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4" d="100"/>
          <a:sy n="124" d="100"/>
        </p:scale>
        <p:origin x="42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48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4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8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5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8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1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7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7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3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3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198DC-275C-4618-A7B5-10C17C76A747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82C95-027A-4C08-864E-C2C7AF226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/>
          <p:cNvGrpSpPr/>
          <p:nvPr/>
        </p:nvGrpSpPr>
        <p:grpSpPr>
          <a:xfrm>
            <a:off x="1605881" y="1441171"/>
            <a:ext cx="7051662" cy="3159405"/>
            <a:chOff x="1605881" y="1441171"/>
            <a:chExt cx="7051662" cy="315940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1605881" y="1623221"/>
              <a:ext cx="7051662" cy="2977355"/>
              <a:chOff x="1605881" y="1623221"/>
              <a:chExt cx="7051662" cy="2977355"/>
            </a:xfrm>
          </p:grpSpPr>
          <p:sp>
            <p:nvSpPr>
              <p:cNvPr id="2" name="Freeform 8"/>
              <p:cNvSpPr>
                <a:spLocks/>
              </p:cNvSpPr>
              <p:nvPr/>
            </p:nvSpPr>
            <p:spPr bwMode="auto">
              <a:xfrm>
                <a:off x="1608138" y="2217738"/>
                <a:ext cx="5343525" cy="1131888"/>
              </a:xfrm>
              <a:custGeom>
                <a:avLst/>
                <a:gdLst>
                  <a:gd name="T0" fmla="*/ 52 w 3366"/>
                  <a:gd name="T1" fmla="*/ 464 h 713"/>
                  <a:gd name="T2" fmla="*/ 104 w 3366"/>
                  <a:gd name="T3" fmla="*/ 468 h 713"/>
                  <a:gd name="T4" fmla="*/ 156 w 3366"/>
                  <a:gd name="T5" fmla="*/ 470 h 713"/>
                  <a:gd name="T6" fmla="*/ 209 w 3366"/>
                  <a:gd name="T7" fmla="*/ 461 h 713"/>
                  <a:gd name="T8" fmla="*/ 262 w 3366"/>
                  <a:gd name="T9" fmla="*/ 468 h 713"/>
                  <a:gd name="T10" fmla="*/ 315 w 3366"/>
                  <a:gd name="T11" fmla="*/ 465 h 713"/>
                  <a:gd name="T12" fmla="*/ 367 w 3366"/>
                  <a:gd name="T13" fmla="*/ 458 h 713"/>
                  <a:gd name="T14" fmla="*/ 420 w 3366"/>
                  <a:gd name="T15" fmla="*/ 464 h 713"/>
                  <a:gd name="T16" fmla="*/ 472 w 3366"/>
                  <a:gd name="T17" fmla="*/ 459 h 713"/>
                  <a:gd name="T18" fmla="*/ 525 w 3366"/>
                  <a:gd name="T19" fmla="*/ 464 h 713"/>
                  <a:gd name="T20" fmla="*/ 577 w 3366"/>
                  <a:gd name="T21" fmla="*/ 471 h 713"/>
                  <a:gd name="T22" fmla="*/ 630 w 3366"/>
                  <a:gd name="T23" fmla="*/ 466 h 713"/>
                  <a:gd name="T24" fmla="*/ 683 w 3366"/>
                  <a:gd name="T25" fmla="*/ 467 h 713"/>
                  <a:gd name="T26" fmla="*/ 736 w 3366"/>
                  <a:gd name="T27" fmla="*/ 465 h 713"/>
                  <a:gd name="T28" fmla="*/ 789 w 3366"/>
                  <a:gd name="T29" fmla="*/ 466 h 713"/>
                  <a:gd name="T30" fmla="*/ 840 w 3366"/>
                  <a:gd name="T31" fmla="*/ 225 h 713"/>
                  <a:gd name="T32" fmla="*/ 893 w 3366"/>
                  <a:gd name="T33" fmla="*/ 137 h 713"/>
                  <a:gd name="T34" fmla="*/ 946 w 3366"/>
                  <a:gd name="T35" fmla="*/ 95 h 713"/>
                  <a:gd name="T36" fmla="*/ 999 w 3366"/>
                  <a:gd name="T37" fmla="*/ 88 h 713"/>
                  <a:gd name="T38" fmla="*/ 1051 w 3366"/>
                  <a:gd name="T39" fmla="*/ 89 h 713"/>
                  <a:gd name="T40" fmla="*/ 1104 w 3366"/>
                  <a:gd name="T41" fmla="*/ 85 h 713"/>
                  <a:gd name="T42" fmla="*/ 1157 w 3366"/>
                  <a:gd name="T43" fmla="*/ 88 h 713"/>
                  <a:gd name="T44" fmla="*/ 1210 w 3366"/>
                  <a:gd name="T45" fmla="*/ 92 h 713"/>
                  <a:gd name="T46" fmla="*/ 1261 w 3366"/>
                  <a:gd name="T47" fmla="*/ 92 h 713"/>
                  <a:gd name="T48" fmla="*/ 1314 w 3366"/>
                  <a:gd name="T49" fmla="*/ 110 h 713"/>
                  <a:gd name="T50" fmla="*/ 1367 w 3366"/>
                  <a:gd name="T51" fmla="*/ 100 h 713"/>
                  <a:gd name="T52" fmla="*/ 1420 w 3366"/>
                  <a:gd name="T53" fmla="*/ 99 h 713"/>
                  <a:gd name="T54" fmla="*/ 1472 w 3366"/>
                  <a:gd name="T55" fmla="*/ 96 h 713"/>
                  <a:gd name="T56" fmla="*/ 1525 w 3366"/>
                  <a:gd name="T57" fmla="*/ 86 h 713"/>
                  <a:gd name="T58" fmla="*/ 1577 w 3366"/>
                  <a:gd name="T59" fmla="*/ 88 h 713"/>
                  <a:gd name="T60" fmla="*/ 1630 w 3366"/>
                  <a:gd name="T61" fmla="*/ 94 h 713"/>
                  <a:gd name="T62" fmla="*/ 1682 w 3366"/>
                  <a:gd name="T63" fmla="*/ 173 h 713"/>
                  <a:gd name="T64" fmla="*/ 1735 w 3366"/>
                  <a:gd name="T65" fmla="*/ 184 h 713"/>
                  <a:gd name="T66" fmla="*/ 1788 w 3366"/>
                  <a:gd name="T67" fmla="*/ 154 h 713"/>
                  <a:gd name="T68" fmla="*/ 1841 w 3366"/>
                  <a:gd name="T69" fmla="*/ 134 h 713"/>
                  <a:gd name="T70" fmla="*/ 1893 w 3366"/>
                  <a:gd name="T71" fmla="*/ 119 h 713"/>
                  <a:gd name="T72" fmla="*/ 1945 w 3366"/>
                  <a:gd name="T73" fmla="*/ 100 h 713"/>
                  <a:gd name="T74" fmla="*/ 1998 w 3366"/>
                  <a:gd name="T75" fmla="*/ 101 h 713"/>
                  <a:gd name="T76" fmla="*/ 2051 w 3366"/>
                  <a:gd name="T77" fmla="*/ 101 h 713"/>
                  <a:gd name="T78" fmla="*/ 2103 w 3366"/>
                  <a:gd name="T79" fmla="*/ 92 h 713"/>
                  <a:gd name="T80" fmla="*/ 2156 w 3366"/>
                  <a:gd name="T81" fmla="*/ 100 h 713"/>
                  <a:gd name="T82" fmla="*/ 2209 w 3366"/>
                  <a:gd name="T83" fmla="*/ 100 h 713"/>
                  <a:gd name="T84" fmla="*/ 2262 w 3366"/>
                  <a:gd name="T85" fmla="*/ 98 h 713"/>
                  <a:gd name="T86" fmla="*/ 2315 w 3366"/>
                  <a:gd name="T87" fmla="*/ 101 h 713"/>
                  <a:gd name="T88" fmla="*/ 2366 w 3366"/>
                  <a:gd name="T89" fmla="*/ 90 h 713"/>
                  <a:gd name="T90" fmla="*/ 2419 w 3366"/>
                  <a:gd name="T91" fmla="*/ 91 h 713"/>
                  <a:gd name="T92" fmla="*/ 2472 w 3366"/>
                  <a:gd name="T93" fmla="*/ 112 h 713"/>
                  <a:gd name="T94" fmla="*/ 2525 w 3366"/>
                  <a:gd name="T95" fmla="*/ 112 h 713"/>
                  <a:gd name="T96" fmla="*/ 2577 w 3366"/>
                  <a:gd name="T97" fmla="*/ 105 h 713"/>
                  <a:gd name="T98" fmla="*/ 2630 w 3366"/>
                  <a:gd name="T99" fmla="*/ 104 h 713"/>
                  <a:gd name="T100" fmla="*/ 2682 w 3366"/>
                  <a:gd name="T101" fmla="*/ 98 h 713"/>
                  <a:gd name="T102" fmla="*/ 2735 w 3366"/>
                  <a:gd name="T103" fmla="*/ 110 h 713"/>
                  <a:gd name="T104" fmla="*/ 2787 w 3366"/>
                  <a:gd name="T105" fmla="*/ 112 h 713"/>
                  <a:gd name="T106" fmla="*/ 2840 w 3366"/>
                  <a:gd name="T107" fmla="*/ 98 h 713"/>
                  <a:gd name="T108" fmla="*/ 2893 w 3366"/>
                  <a:gd name="T109" fmla="*/ 335 h 713"/>
                  <a:gd name="T110" fmla="*/ 2946 w 3366"/>
                  <a:gd name="T111" fmla="*/ 453 h 713"/>
                  <a:gd name="T112" fmla="*/ 2998 w 3366"/>
                  <a:gd name="T113" fmla="*/ 478 h 713"/>
                  <a:gd name="T114" fmla="*/ 3050 w 3366"/>
                  <a:gd name="T115" fmla="*/ 496 h 713"/>
                  <a:gd name="T116" fmla="*/ 3103 w 3366"/>
                  <a:gd name="T117" fmla="*/ 489 h 713"/>
                  <a:gd name="T118" fmla="*/ 3156 w 3366"/>
                  <a:gd name="T119" fmla="*/ 479 h 713"/>
                  <a:gd name="T120" fmla="*/ 3208 w 3366"/>
                  <a:gd name="T121" fmla="*/ 482 h 713"/>
                  <a:gd name="T122" fmla="*/ 3261 w 3366"/>
                  <a:gd name="T123" fmla="*/ 471 h 713"/>
                  <a:gd name="T124" fmla="*/ 3314 w 3366"/>
                  <a:gd name="T125" fmla="*/ 469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713">
                    <a:moveTo>
                      <a:pt x="0" y="467"/>
                    </a:moveTo>
                    <a:lnTo>
                      <a:pt x="0" y="467"/>
                    </a:lnTo>
                    <a:lnTo>
                      <a:pt x="0" y="467"/>
                    </a:lnTo>
                    <a:lnTo>
                      <a:pt x="1" y="467"/>
                    </a:lnTo>
                    <a:lnTo>
                      <a:pt x="1" y="466"/>
                    </a:lnTo>
                    <a:lnTo>
                      <a:pt x="1" y="467"/>
                    </a:lnTo>
                    <a:lnTo>
                      <a:pt x="2" y="466"/>
                    </a:lnTo>
                    <a:lnTo>
                      <a:pt x="2" y="466"/>
                    </a:lnTo>
                    <a:lnTo>
                      <a:pt x="2" y="467"/>
                    </a:lnTo>
                    <a:lnTo>
                      <a:pt x="3" y="467"/>
                    </a:lnTo>
                    <a:lnTo>
                      <a:pt x="3" y="468"/>
                    </a:lnTo>
                    <a:lnTo>
                      <a:pt x="4" y="466"/>
                    </a:lnTo>
                    <a:lnTo>
                      <a:pt x="4" y="466"/>
                    </a:lnTo>
                    <a:lnTo>
                      <a:pt x="4" y="466"/>
                    </a:lnTo>
                    <a:lnTo>
                      <a:pt x="5" y="465"/>
                    </a:lnTo>
                    <a:lnTo>
                      <a:pt x="5" y="465"/>
                    </a:lnTo>
                    <a:lnTo>
                      <a:pt x="5" y="465"/>
                    </a:lnTo>
                    <a:lnTo>
                      <a:pt x="7" y="466"/>
                    </a:lnTo>
                    <a:lnTo>
                      <a:pt x="7" y="466"/>
                    </a:lnTo>
                    <a:lnTo>
                      <a:pt x="7" y="466"/>
                    </a:lnTo>
                    <a:lnTo>
                      <a:pt x="8" y="467"/>
                    </a:lnTo>
                    <a:lnTo>
                      <a:pt x="8" y="467"/>
                    </a:lnTo>
                    <a:lnTo>
                      <a:pt x="9" y="467"/>
                    </a:lnTo>
                    <a:lnTo>
                      <a:pt x="9" y="466"/>
                    </a:lnTo>
                    <a:lnTo>
                      <a:pt x="9" y="466"/>
                    </a:lnTo>
                    <a:lnTo>
                      <a:pt x="10" y="465"/>
                    </a:lnTo>
                    <a:lnTo>
                      <a:pt x="10" y="464"/>
                    </a:lnTo>
                    <a:lnTo>
                      <a:pt x="10" y="464"/>
                    </a:lnTo>
                    <a:lnTo>
                      <a:pt x="11" y="462"/>
                    </a:lnTo>
                    <a:lnTo>
                      <a:pt x="11" y="461"/>
                    </a:lnTo>
                    <a:lnTo>
                      <a:pt x="11" y="461"/>
                    </a:lnTo>
                    <a:lnTo>
                      <a:pt x="12" y="462"/>
                    </a:lnTo>
                    <a:lnTo>
                      <a:pt x="12" y="462"/>
                    </a:lnTo>
                    <a:lnTo>
                      <a:pt x="13" y="462"/>
                    </a:lnTo>
                    <a:lnTo>
                      <a:pt x="13" y="462"/>
                    </a:lnTo>
                    <a:lnTo>
                      <a:pt x="13" y="464"/>
                    </a:lnTo>
                    <a:lnTo>
                      <a:pt x="14" y="464"/>
                    </a:lnTo>
                    <a:lnTo>
                      <a:pt x="14" y="465"/>
                    </a:lnTo>
                    <a:lnTo>
                      <a:pt x="14" y="466"/>
                    </a:lnTo>
                    <a:lnTo>
                      <a:pt x="16" y="467"/>
                    </a:lnTo>
                    <a:lnTo>
                      <a:pt x="16" y="466"/>
                    </a:lnTo>
                    <a:lnTo>
                      <a:pt x="16" y="466"/>
                    </a:lnTo>
                    <a:lnTo>
                      <a:pt x="17" y="466"/>
                    </a:lnTo>
                    <a:lnTo>
                      <a:pt x="17" y="466"/>
                    </a:lnTo>
                    <a:lnTo>
                      <a:pt x="18" y="466"/>
                    </a:lnTo>
                    <a:lnTo>
                      <a:pt x="18" y="466"/>
                    </a:lnTo>
                    <a:lnTo>
                      <a:pt x="18" y="466"/>
                    </a:lnTo>
                    <a:lnTo>
                      <a:pt x="19" y="467"/>
                    </a:lnTo>
                    <a:lnTo>
                      <a:pt x="19" y="467"/>
                    </a:lnTo>
                    <a:lnTo>
                      <a:pt x="19" y="467"/>
                    </a:lnTo>
                    <a:lnTo>
                      <a:pt x="20" y="467"/>
                    </a:lnTo>
                    <a:lnTo>
                      <a:pt x="20" y="466"/>
                    </a:lnTo>
                    <a:lnTo>
                      <a:pt x="20" y="466"/>
                    </a:lnTo>
                    <a:lnTo>
                      <a:pt x="21" y="466"/>
                    </a:lnTo>
                    <a:lnTo>
                      <a:pt x="21" y="466"/>
                    </a:lnTo>
                    <a:lnTo>
                      <a:pt x="22" y="465"/>
                    </a:lnTo>
                    <a:lnTo>
                      <a:pt x="22" y="466"/>
                    </a:lnTo>
                    <a:lnTo>
                      <a:pt x="22" y="466"/>
                    </a:lnTo>
                    <a:lnTo>
                      <a:pt x="23" y="466"/>
                    </a:lnTo>
                    <a:lnTo>
                      <a:pt x="23" y="466"/>
                    </a:lnTo>
                    <a:lnTo>
                      <a:pt x="23" y="466"/>
                    </a:lnTo>
                    <a:lnTo>
                      <a:pt x="25" y="467"/>
                    </a:lnTo>
                    <a:lnTo>
                      <a:pt x="25" y="467"/>
                    </a:lnTo>
                    <a:lnTo>
                      <a:pt x="26" y="466"/>
                    </a:lnTo>
                    <a:lnTo>
                      <a:pt x="26" y="465"/>
                    </a:lnTo>
                    <a:lnTo>
                      <a:pt x="26" y="462"/>
                    </a:lnTo>
                    <a:lnTo>
                      <a:pt x="27" y="462"/>
                    </a:lnTo>
                    <a:lnTo>
                      <a:pt x="27" y="462"/>
                    </a:lnTo>
                    <a:lnTo>
                      <a:pt x="27" y="462"/>
                    </a:lnTo>
                    <a:lnTo>
                      <a:pt x="28" y="464"/>
                    </a:lnTo>
                    <a:lnTo>
                      <a:pt x="28" y="464"/>
                    </a:lnTo>
                    <a:lnTo>
                      <a:pt x="28" y="465"/>
                    </a:lnTo>
                    <a:lnTo>
                      <a:pt x="29" y="466"/>
                    </a:lnTo>
                    <a:lnTo>
                      <a:pt x="29" y="466"/>
                    </a:lnTo>
                    <a:lnTo>
                      <a:pt x="30" y="466"/>
                    </a:lnTo>
                    <a:lnTo>
                      <a:pt x="30" y="465"/>
                    </a:lnTo>
                    <a:lnTo>
                      <a:pt x="30" y="465"/>
                    </a:lnTo>
                    <a:lnTo>
                      <a:pt x="31" y="465"/>
                    </a:lnTo>
                    <a:lnTo>
                      <a:pt x="31" y="465"/>
                    </a:lnTo>
                    <a:lnTo>
                      <a:pt x="31" y="465"/>
                    </a:lnTo>
                    <a:lnTo>
                      <a:pt x="32" y="464"/>
                    </a:lnTo>
                    <a:lnTo>
                      <a:pt x="32" y="464"/>
                    </a:lnTo>
                    <a:lnTo>
                      <a:pt x="32" y="464"/>
                    </a:lnTo>
                    <a:lnTo>
                      <a:pt x="34" y="462"/>
                    </a:lnTo>
                    <a:lnTo>
                      <a:pt x="34" y="462"/>
                    </a:lnTo>
                    <a:lnTo>
                      <a:pt x="35" y="464"/>
                    </a:lnTo>
                    <a:lnTo>
                      <a:pt x="35" y="464"/>
                    </a:lnTo>
                    <a:lnTo>
                      <a:pt x="35" y="464"/>
                    </a:lnTo>
                    <a:lnTo>
                      <a:pt x="36" y="464"/>
                    </a:lnTo>
                    <a:lnTo>
                      <a:pt x="36" y="464"/>
                    </a:lnTo>
                    <a:lnTo>
                      <a:pt x="36" y="464"/>
                    </a:lnTo>
                    <a:lnTo>
                      <a:pt x="37" y="464"/>
                    </a:lnTo>
                    <a:lnTo>
                      <a:pt x="37" y="462"/>
                    </a:lnTo>
                    <a:lnTo>
                      <a:pt x="37" y="461"/>
                    </a:lnTo>
                    <a:lnTo>
                      <a:pt x="38" y="462"/>
                    </a:lnTo>
                    <a:lnTo>
                      <a:pt x="38" y="462"/>
                    </a:lnTo>
                    <a:lnTo>
                      <a:pt x="39" y="461"/>
                    </a:lnTo>
                    <a:lnTo>
                      <a:pt x="39" y="461"/>
                    </a:lnTo>
                    <a:lnTo>
                      <a:pt x="39" y="461"/>
                    </a:lnTo>
                    <a:lnTo>
                      <a:pt x="40" y="462"/>
                    </a:lnTo>
                    <a:lnTo>
                      <a:pt x="40" y="464"/>
                    </a:lnTo>
                    <a:lnTo>
                      <a:pt x="40" y="465"/>
                    </a:lnTo>
                    <a:lnTo>
                      <a:pt x="41" y="465"/>
                    </a:lnTo>
                    <a:lnTo>
                      <a:pt x="41" y="465"/>
                    </a:lnTo>
                    <a:lnTo>
                      <a:pt x="41" y="464"/>
                    </a:lnTo>
                    <a:lnTo>
                      <a:pt x="43" y="464"/>
                    </a:lnTo>
                    <a:lnTo>
                      <a:pt x="43" y="465"/>
                    </a:lnTo>
                    <a:lnTo>
                      <a:pt x="44" y="465"/>
                    </a:lnTo>
                    <a:lnTo>
                      <a:pt x="44" y="465"/>
                    </a:lnTo>
                    <a:lnTo>
                      <a:pt x="44" y="465"/>
                    </a:lnTo>
                    <a:lnTo>
                      <a:pt x="45" y="465"/>
                    </a:lnTo>
                    <a:lnTo>
                      <a:pt x="45" y="464"/>
                    </a:lnTo>
                    <a:lnTo>
                      <a:pt x="45" y="465"/>
                    </a:lnTo>
                    <a:lnTo>
                      <a:pt x="46" y="464"/>
                    </a:lnTo>
                    <a:lnTo>
                      <a:pt x="46" y="464"/>
                    </a:lnTo>
                    <a:lnTo>
                      <a:pt x="47" y="464"/>
                    </a:lnTo>
                    <a:lnTo>
                      <a:pt x="47" y="465"/>
                    </a:lnTo>
                    <a:lnTo>
                      <a:pt x="47" y="464"/>
                    </a:lnTo>
                    <a:lnTo>
                      <a:pt x="48" y="464"/>
                    </a:lnTo>
                    <a:lnTo>
                      <a:pt x="48" y="464"/>
                    </a:lnTo>
                    <a:lnTo>
                      <a:pt x="48" y="462"/>
                    </a:lnTo>
                    <a:lnTo>
                      <a:pt x="49" y="462"/>
                    </a:lnTo>
                    <a:lnTo>
                      <a:pt x="49" y="464"/>
                    </a:lnTo>
                    <a:lnTo>
                      <a:pt x="49" y="464"/>
                    </a:lnTo>
                    <a:lnTo>
                      <a:pt x="50" y="464"/>
                    </a:lnTo>
                    <a:lnTo>
                      <a:pt x="50" y="464"/>
                    </a:lnTo>
                    <a:lnTo>
                      <a:pt x="52" y="465"/>
                    </a:lnTo>
                    <a:lnTo>
                      <a:pt x="52" y="464"/>
                    </a:lnTo>
                    <a:lnTo>
                      <a:pt x="52" y="464"/>
                    </a:lnTo>
                    <a:lnTo>
                      <a:pt x="53" y="464"/>
                    </a:lnTo>
                    <a:lnTo>
                      <a:pt x="53" y="464"/>
                    </a:lnTo>
                    <a:lnTo>
                      <a:pt x="53" y="462"/>
                    </a:lnTo>
                    <a:lnTo>
                      <a:pt x="54" y="462"/>
                    </a:lnTo>
                    <a:lnTo>
                      <a:pt x="54" y="462"/>
                    </a:lnTo>
                    <a:lnTo>
                      <a:pt x="54" y="462"/>
                    </a:lnTo>
                    <a:lnTo>
                      <a:pt x="55" y="462"/>
                    </a:lnTo>
                    <a:lnTo>
                      <a:pt x="55" y="461"/>
                    </a:lnTo>
                    <a:lnTo>
                      <a:pt x="56" y="461"/>
                    </a:lnTo>
                    <a:lnTo>
                      <a:pt x="56" y="461"/>
                    </a:lnTo>
                    <a:lnTo>
                      <a:pt x="56" y="461"/>
                    </a:lnTo>
                    <a:lnTo>
                      <a:pt x="57" y="461"/>
                    </a:lnTo>
                    <a:lnTo>
                      <a:pt x="57" y="460"/>
                    </a:lnTo>
                    <a:lnTo>
                      <a:pt x="57" y="460"/>
                    </a:lnTo>
                    <a:lnTo>
                      <a:pt x="58" y="460"/>
                    </a:lnTo>
                    <a:lnTo>
                      <a:pt x="58" y="461"/>
                    </a:lnTo>
                    <a:lnTo>
                      <a:pt x="58" y="462"/>
                    </a:lnTo>
                    <a:lnTo>
                      <a:pt x="59" y="462"/>
                    </a:lnTo>
                    <a:lnTo>
                      <a:pt x="59" y="462"/>
                    </a:lnTo>
                    <a:lnTo>
                      <a:pt x="61" y="461"/>
                    </a:lnTo>
                    <a:lnTo>
                      <a:pt x="61" y="462"/>
                    </a:lnTo>
                    <a:lnTo>
                      <a:pt x="61" y="460"/>
                    </a:lnTo>
                    <a:lnTo>
                      <a:pt x="62" y="460"/>
                    </a:lnTo>
                    <a:lnTo>
                      <a:pt x="62" y="460"/>
                    </a:lnTo>
                    <a:lnTo>
                      <a:pt x="62" y="460"/>
                    </a:lnTo>
                    <a:lnTo>
                      <a:pt x="63" y="461"/>
                    </a:lnTo>
                    <a:lnTo>
                      <a:pt x="63" y="461"/>
                    </a:lnTo>
                    <a:lnTo>
                      <a:pt x="63" y="461"/>
                    </a:lnTo>
                    <a:lnTo>
                      <a:pt x="64" y="462"/>
                    </a:lnTo>
                    <a:lnTo>
                      <a:pt x="64" y="462"/>
                    </a:lnTo>
                    <a:lnTo>
                      <a:pt x="65" y="464"/>
                    </a:lnTo>
                    <a:lnTo>
                      <a:pt x="65" y="464"/>
                    </a:lnTo>
                    <a:lnTo>
                      <a:pt x="65" y="462"/>
                    </a:lnTo>
                    <a:lnTo>
                      <a:pt x="66" y="464"/>
                    </a:lnTo>
                    <a:lnTo>
                      <a:pt x="66" y="464"/>
                    </a:lnTo>
                    <a:lnTo>
                      <a:pt x="66" y="465"/>
                    </a:lnTo>
                    <a:lnTo>
                      <a:pt x="67" y="464"/>
                    </a:lnTo>
                    <a:lnTo>
                      <a:pt x="67" y="462"/>
                    </a:lnTo>
                    <a:lnTo>
                      <a:pt x="68" y="464"/>
                    </a:lnTo>
                    <a:lnTo>
                      <a:pt x="68" y="464"/>
                    </a:lnTo>
                    <a:lnTo>
                      <a:pt x="68" y="464"/>
                    </a:lnTo>
                    <a:lnTo>
                      <a:pt x="70" y="465"/>
                    </a:lnTo>
                    <a:lnTo>
                      <a:pt x="70" y="464"/>
                    </a:lnTo>
                    <a:lnTo>
                      <a:pt x="70" y="464"/>
                    </a:lnTo>
                    <a:lnTo>
                      <a:pt x="71" y="465"/>
                    </a:lnTo>
                    <a:lnTo>
                      <a:pt x="71" y="465"/>
                    </a:lnTo>
                    <a:lnTo>
                      <a:pt x="71" y="465"/>
                    </a:lnTo>
                    <a:lnTo>
                      <a:pt x="72" y="465"/>
                    </a:lnTo>
                    <a:lnTo>
                      <a:pt x="72" y="465"/>
                    </a:lnTo>
                    <a:lnTo>
                      <a:pt x="73" y="466"/>
                    </a:lnTo>
                    <a:lnTo>
                      <a:pt x="73" y="465"/>
                    </a:lnTo>
                    <a:lnTo>
                      <a:pt x="73" y="466"/>
                    </a:lnTo>
                    <a:lnTo>
                      <a:pt x="74" y="467"/>
                    </a:lnTo>
                    <a:lnTo>
                      <a:pt x="74" y="466"/>
                    </a:lnTo>
                    <a:lnTo>
                      <a:pt x="74" y="467"/>
                    </a:lnTo>
                    <a:lnTo>
                      <a:pt x="75" y="467"/>
                    </a:lnTo>
                    <a:lnTo>
                      <a:pt x="75" y="466"/>
                    </a:lnTo>
                    <a:lnTo>
                      <a:pt x="75" y="467"/>
                    </a:lnTo>
                    <a:lnTo>
                      <a:pt x="76" y="467"/>
                    </a:lnTo>
                    <a:lnTo>
                      <a:pt x="76" y="467"/>
                    </a:lnTo>
                    <a:lnTo>
                      <a:pt x="77" y="468"/>
                    </a:lnTo>
                    <a:lnTo>
                      <a:pt x="77" y="468"/>
                    </a:lnTo>
                    <a:lnTo>
                      <a:pt x="77" y="468"/>
                    </a:lnTo>
                    <a:lnTo>
                      <a:pt x="79" y="468"/>
                    </a:lnTo>
                    <a:lnTo>
                      <a:pt x="79" y="469"/>
                    </a:lnTo>
                    <a:lnTo>
                      <a:pt x="79" y="468"/>
                    </a:lnTo>
                    <a:lnTo>
                      <a:pt x="80" y="469"/>
                    </a:lnTo>
                    <a:lnTo>
                      <a:pt x="80" y="468"/>
                    </a:lnTo>
                    <a:lnTo>
                      <a:pt x="80" y="468"/>
                    </a:lnTo>
                    <a:lnTo>
                      <a:pt x="81" y="468"/>
                    </a:lnTo>
                    <a:lnTo>
                      <a:pt x="81" y="468"/>
                    </a:lnTo>
                    <a:lnTo>
                      <a:pt x="82" y="467"/>
                    </a:lnTo>
                    <a:lnTo>
                      <a:pt x="82" y="467"/>
                    </a:lnTo>
                    <a:lnTo>
                      <a:pt x="82" y="467"/>
                    </a:lnTo>
                    <a:lnTo>
                      <a:pt x="83" y="467"/>
                    </a:lnTo>
                    <a:lnTo>
                      <a:pt x="83" y="468"/>
                    </a:lnTo>
                    <a:lnTo>
                      <a:pt x="83" y="468"/>
                    </a:lnTo>
                    <a:lnTo>
                      <a:pt x="84" y="467"/>
                    </a:lnTo>
                    <a:lnTo>
                      <a:pt x="84" y="468"/>
                    </a:lnTo>
                    <a:lnTo>
                      <a:pt x="84" y="468"/>
                    </a:lnTo>
                    <a:lnTo>
                      <a:pt x="85" y="468"/>
                    </a:lnTo>
                    <a:lnTo>
                      <a:pt x="85" y="468"/>
                    </a:lnTo>
                    <a:lnTo>
                      <a:pt x="86" y="468"/>
                    </a:lnTo>
                    <a:lnTo>
                      <a:pt x="86" y="468"/>
                    </a:lnTo>
                    <a:lnTo>
                      <a:pt x="86" y="468"/>
                    </a:lnTo>
                    <a:lnTo>
                      <a:pt x="88" y="467"/>
                    </a:lnTo>
                    <a:lnTo>
                      <a:pt x="88" y="466"/>
                    </a:lnTo>
                    <a:lnTo>
                      <a:pt x="88" y="466"/>
                    </a:lnTo>
                    <a:lnTo>
                      <a:pt x="89" y="466"/>
                    </a:lnTo>
                    <a:lnTo>
                      <a:pt x="89" y="466"/>
                    </a:lnTo>
                    <a:lnTo>
                      <a:pt x="90" y="466"/>
                    </a:lnTo>
                    <a:lnTo>
                      <a:pt x="90" y="466"/>
                    </a:lnTo>
                    <a:lnTo>
                      <a:pt x="90" y="467"/>
                    </a:lnTo>
                    <a:lnTo>
                      <a:pt x="91" y="466"/>
                    </a:lnTo>
                    <a:lnTo>
                      <a:pt x="91" y="467"/>
                    </a:lnTo>
                    <a:lnTo>
                      <a:pt x="91" y="467"/>
                    </a:lnTo>
                    <a:lnTo>
                      <a:pt x="92" y="467"/>
                    </a:lnTo>
                    <a:lnTo>
                      <a:pt x="92" y="467"/>
                    </a:lnTo>
                    <a:lnTo>
                      <a:pt x="92" y="468"/>
                    </a:lnTo>
                    <a:lnTo>
                      <a:pt x="93" y="468"/>
                    </a:lnTo>
                    <a:lnTo>
                      <a:pt x="93" y="467"/>
                    </a:lnTo>
                    <a:lnTo>
                      <a:pt x="94" y="468"/>
                    </a:lnTo>
                    <a:lnTo>
                      <a:pt x="94" y="468"/>
                    </a:lnTo>
                    <a:lnTo>
                      <a:pt x="94" y="469"/>
                    </a:lnTo>
                    <a:lnTo>
                      <a:pt x="95" y="469"/>
                    </a:lnTo>
                    <a:lnTo>
                      <a:pt x="95" y="468"/>
                    </a:lnTo>
                    <a:lnTo>
                      <a:pt x="95" y="468"/>
                    </a:lnTo>
                    <a:lnTo>
                      <a:pt x="97" y="468"/>
                    </a:lnTo>
                    <a:lnTo>
                      <a:pt x="97" y="468"/>
                    </a:lnTo>
                    <a:lnTo>
                      <a:pt x="97" y="467"/>
                    </a:lnTo>
                    <a:lnTo>
                      <a:pt x="98" y="466"/>
                    </a:lnTo>
                    <a:lnTo>
                      <a:pt x="98" y="466"/>
                    </a:lnTo>
                    <a:lnTo>
                      <a:pt x="99" y="466"/>
                    </a:lnTo>
                    <a:lnTo>
                      <a:pt x="99" y="466"/>
                    </a:lnTo>
                    <a:lnTo>
                      <a:pt x="99" y="466"/>
                    </a:lnTo>
                    <a:lnTo>
                      <a:pt x="100" y="466"/>
                    </a:lnTo>
                    <a:lnTo>
                      <a:pt x="100" y="465"/>
                    </a:lnTo>
                    <a:lnTo>
                      <a:pt x="100" y="466"/>
                    </a:lnTo>
                    <a:lnTo>
                      <a:pt x="101" y="466"/>
                    </a:lnTo>
                    <a:lnTo>
                      <a:pt x="101" y="467"/>
                    </a:lnTo>
                    <a:lnTo>
                      <a:pt x="101" y="467"/>
                    </a:lnTo>
                    <a:lnTo>
                      <a:pt x="102" y="467"/>
                    </a:lnTo>
                    <a:lnTo>
                      <a:pt x="102" y="467"/>
                    </a:lnTo>
                    <a:lnTo>
                      <a:pt x="103" y="467"/>
                    </a:lnTo>
                    <a:lnTo>
                      <a:pt x="103" y="467"/>
                    </a:lnTo>
                    <a:lnTo>
                      <a:pt x="103" y="468"/>
                    </a:lnTo>
                    <a:lnTo>
                      <a:pt x="104" y="468"/>
                    </a:lnTo>
                    <a:lnTo>
                      <a:pt x="104" y="468"/>
                    </a:lnTo>
                    <a:lnTo>
                      <a:pt x="104" y="469"/>
                    </a:lnTo>
                    <a:lnTo>
                      <a:pt x="106" y="468"/>
                    </a:lnTo>
                    <a:lnTo>
                      <a:pt x="106" y="468"/>
                    </a:lnTo>
                    <a:lnTo>
                      <a:pt x="106" y="467"/>
                    </a:lnTo>
                    <a:lnTo>
                      <a:pt x="107" y="467"/>
                    </a:lnTo>
                    <a:lnTo>
                      <a:pt x="107" y="467"/>
                    </a:lnTo>
                    <a:lnTo>
                      <a:pt x="108" y="467"/>
                    </a:lnTo>
                    <a:lnTo>
                      <a:pt x="108" y="467"/>
                    </a:lnTo>
                    <a:lnTo>
                      <a:pt x="108" y="468"/>
                    </a:lnTo>
                    <a:lnTo>
                      <a:pt x="109" y="468"/>
                    </a:lnTo>
                    <a:lnTo>
                      <a:pt x="109" y="468"/>
                    </a:lnTo>
                    <a:lnTo>
                      <a:pt x="109" y="468"/>
                    </a:lnTo>
                    <a:lnTo>
                      <a:pt x="110" y="467"/>
                    </a:lnTo>
                    <a:lnTo>
                      <a:pt x="110" y="467"/>
                    </a:lnTo>
                    <a:lnTo>
                      <a:pt x="110" y="467"/>
                    </a:lnTo>
                    <a:lnTo>
                      <a:pt x="111" y="468"/>
                    </a:lnTo>
                    <a:lnTo>
                      <a:pt x="111" y="468"/>
                    </a:lnTo>
                    <a:lnTo>
                      <a:pt x="112" y="468"/>
                    </a:lnTo>
                    <a:lnTo>
                      <a:pt x="112" y="468"/>
                    </a:lnTo>
                    <a:lnTo>
                      <a:pt x="112" y="467"/>
                    </a:lnTo>
                    <a:lnTo>
                      <a:pt x="113" y="468"/>
                    </a:lnTo>
                    <a:lnTo>
                      <a:pt x="113" y="468"/>
                    </a:lnTo>
                    <a:lnTo>
                      <a:pt x="113" y="467"/>
                    </a:lnTo>
                    <a:lnTo>
                      <a:pt x="115" y="466"/>
                    </a:lnTo>
                    <a:lnTo>
                      <a:pt x="115" y="466"/>
                    </a:lnTo>
                    <a:lnTo>
                      <a:pt x="116" y="465"/>
                    </a:lnTo>
                    <a:lnTo>
                      <a:pt x="116" y="465"/>
                    </a:lnTo>
                    <a:lnTo>
                      <a:pt x="116" y="466"/>
                    </a:lnTo>
                    <a:lnTo>
                      <a:pt x="117" y="466"/>
                    </a:lnTo>
                    <a:lnTo>
                      <a:pt x="117" y="466"/>
                    </a:lnTo>
                    <a:lnTo>
                      <a:pt x="117" y="466"/>
                    </a:lnTo>
                    <a:lnTo>
                      <a:pt x="118" y="466"/>
                    </a:lnTo>
                    <a:lnTo>
                      <a:pt x="118" y="465"/>
                    </a:lnTo>
                    <a:lnTo>
                      <a:pt x="118" y="466"/>
                    </a:lnTo>
                    <a:lnTo>
                      <a:pt x="119" y="465"/>
                    </a:lnTo>
                    <a:lnTo>
                      <a:pt x="119" y="465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0" y="465"/>
                    </a:lnTo>
                    <a:lnTo>
                      <a:pt x="121" y="464"/>
                    </a:lnTo>
                    <a:lnTo>
                      <a:pt x="121" y="464"/>
                    </a:lnTo>
                    <a:lnTo>
                      <a:pt x="121" y="462"/>
                    </a:lnTo>
                    <a:lnTo>
                      <a:pt x="123" y="464"/>
                    </a:lnTo>
                    <a:lnTo>
                      <a:pt x="123" y="462"/>
                    </a:lnTo>
                    <a:lnTo>
                      <a:pt x="123" y="462"/>
                    </a:lnTo>
                    <a:lnTo>
                      <a:pt x="124" y="461"/>
                    </a:lnTo>
                    <a:lnTo>
                      <a:pt x="124" y="462"/>
                    </a:lnTo>
                    <a:lnTo>
                      <a:pt x="125" y="462"/>
                    </a:lnTo>
                    <a:lnTo>
                      <a:pt x="125" y="462"/>
                    </a:lnTo>
                    <a:lnTo>
                      <a:pt x="125" y="462"/>
                    </a:lnTo>
                    <a:lnTo>
                      <a:pt x="126" y="462"/>
                    </a:lnTo>
                    <a:lnTo>
                      <a:pt x="126" y="461"/>
                    </a:lnTo>
                    <a:lnTo>
                      <a:pt x="126" y="461"/>
                    </a:lnTo>
                    <a:lnTo>
                      <a:pt x="127" y="460"/>
                    </a:lnTo>
                    <a:lnTo>
                      <a:pt x="127" y="460"/>
                    </a:lnTo>
                    <a:lnTo>
                      <a:pt x="127" y="459"/>
                    </a:lnTo>
                    <a:lnTo>
                      <a:pt x="128" y="459"/>
                    </a:lnTo>
                    <a:lnTo>
                      <a:pt x="128" y="459"/>
                    </a:lnTo>
                    <a:lnTo>
                      <a:pt x="129" y="459"/>
                    </a:lnTo>
                    <a:lnTo>
                      <a:pt x="129" y="459"/>
                    </a:lnTo>
                    <a:lnTo>
                      <a:pt x="129" y="459"/>
                    </a:lnTo>
                    <a:lnTo>
                      <a:pt x="130" y="459"/>
                    </a:lnTo>
                    <a:lnTo>
                      <a:pt x="130" y="460"/>
                    </a:lnTo>
                    <a:lnTo>
                      <a:pt x="130" y="460"/>
                    </a:lnTo>
                    <a:lnTo>
                      <a:pt x="132" y="461"/>
                    </a:lnTo>
                    <a:lnTo>
                      <a:pt x="132" y="462"/>
                    </a:lnTo>
                    <a:lnTo>
                      <a:pt x="132" y="464"/>
                    </a:lnTo>
                    <a:lnTo>
                      <a:pt x="133" y="465"/>
                    </a:lnTo>
                    <a:lnTo>
                      <a:pt x="133" y="465"/>
                    </a:lnTo>
                    <a:lnTo>
                      <a:pt x="134" y="465"/>
                    </a:lnTo>
                    <a:lnTo>
                      <a:pt x="134" y="464"/>
                    </a:lnTo>
                    <a:lnTo>
                      <a:pt x="134" y="464"/>
                    </a:lnTo>
                    <a:lnTo>
                      <a:pt x="135" y="462"/>
                    </a:lnTo>
                    <a:lnTo>
                      <a:pt x="135" y="462"/>
                    </a:lnTo>
                    <a:lnTo>
                      <a:pt x="135" y="462"/>
                    </a:lnTo>
                    <a:lnTo>
                      <a:pt x="136" y="462"/>
                    </a:lnTo>
                    <a:lnTo>
                      <a:pt x="136" y="464"/>
                    </a:lnTo>
                    <a:lnTo>
                      <a:pt x="137" y="464"/>
                    </a:lnTo>
                    <a:lnTo>
                      <a:pt x="137" y="462"/>
                    </a:lnTo>
                    <a:lnTo>
                      <a:pt x="137" y="462"/>
                    </a:lnTo>
                    <a:lnTo>
                      <a:pt x="138" y="461"/>
                    </a:lnTo>
                    <a:lnTo>
                      <a:pt x="138" y="462"/>
                    </a:lnTo>
                    <a:lnTo>
                      <a:pt x="138" y="462"/>
                    </a:lnTo>
                    <a:lnTo>
                      <a:pt x="139" y="462"/>
                    </a:lnTo>
                    <a:lnTo>
                      <a:pt x="139" y="462"/>
                    </a:lnTo>
                    <a:lnTo>
                      <a:pt x="139" y="461"/>
                    </a:lnTo>
                    <a:lnTo>
                      <a:pt x="141" y="461"/>
                    </a:lnTo>
                    <a:lnTo>
                      <a:pt x="141" y="461"/>
                    </a:lnTo>
                    <a:lnTo>
                      <a:pt x="142" y="461"/>
                    </a:lnTo>
                    <a:lnTo>
                      <a:pt x="142" y="462"/>
                    </a:lnTo>
                    <a:lnTo>
                      <a:pt x="142" y="464"/>
                    </a:lnTo>
                    <a:lnTo>
                      <a:pt x="143" y="462"/>
                    </a:lnTo>
                    <a:lnTo>
                      <a:pt x="143" y="461"/>
                    </a:lnTo>
                    <a:lnTo>
                      <a:pt x="143" y="462"/>
                    </a:lnTo>
                    <a:lnTo>
                      <a:pt x="144" y="462"/>
                    </a:lnTo>
                    <a:lnTo>
                      <a:pt x="144" y="462"/>
                    </a:lnTo>
                    <a:lnTo>
                      <a:pt x="144" y="464"/>
                    </a:lnTo>
                    <a:lnTo>
                      <a:pt x="145" y="464"/>
                    </a:lnTo>
                    <a:lnTo>
                      <a:pt x="145" y="465"/>
                    </a:lnTo>
                    <a:lnTo>
                      <a:pt x="146" y="466"/>
                    </a:lnTo>
                    <a:lnTo>
                      <a:pt x="146" y="466"/>
                    </a:lnTo>
                    <a:lnTo>
                      <a:pt x="146" y="467"/>
                    </a:lnTo>
                    <a:lnTo>
                      <a:pt x="147" y="468"/>
                    </a:lnTo>
                    <a:lnTo>
                      <a:pt x="147" y="469"/>
                    </a:lnTo>
                    <a:lnTo>
                      <a:pt x="147" y="468"/>
                    </a:lnTo>
                    <a:lnTo>
                      <a:pt x="148" y="469"/>
                    </a:lnTo>
                    <a:lnTo>
                      <a:pt x="148" y="469"/>
                    </a:lnTo>
                    <a:lnTo>
                      <a:pt x="148" y="469"/>
                    </a:lnTo>
                    <a:lnTo>
                      <a:pt x="150" y="469"/>
                    </a:lnTo>
                    <a:lnTo>
                      <a:pt x="150" y="470"/>
                    </a:lnTo>
                    <a:lnTo>
                      <a:pt x="151" y="471"/>
                    </a:lnTo>
                    <a:lnTo>
                      <a:pt x="151" y="471"/>
                    </a:lnTo>
                    <a:lnTo>
                      <a:pt x="151" y="471"/>
                    </a:lnTo>
                    <a:lnTo>
                      <a:pt x="152" y="470"/>
                    </a:lnTo>
                    <a:lnTo>
                      <a:pt x="152" y="470"/>
                    </a:lnTo>
                    <a:lnTo>
                      <a:pt x="152" y="469"/>
                    </a:lnTo>
                    <a:lnTo>
                      <a:pt x="153" y="469"/>
                    </a:lnTo>
                    <a:lnTo>
                      <a:pt x="153" y="468"/>
                    </a:lnTo>
                    <a:lnTo>
                      <a:pt x="153" y="468"/>
                    </a:lnTo>
                    <a:lnTo>
                      <a:pt x="154" y="468"/>
                    </a:lnTo>
                    <a:lnTo>
                      <a:pt x="154" y="467"/>
                    </a:lnTo>
                    <a:lnTo>
                      <a:pt x="155" y="468"/>
                    </a:lnTo>
                    <a:lnTo>
                      <a:pt x="155" y="468"/>
                    </a:lnTo>
                    <a:lnTo>
                      <a:pt x="155" y="469"/>
                    </a:lnTo>
                    <a:lnTo>
                      <a:pt x="156" y="470"/>
                    </a:lnTo>
                    <a:lnTo>
                      <a:pt x="156" y="470"/>
                    </a:lnTo>
                    <a:lnTo>
                      <a:pt x="156" y="470"/>
                    </a:lnTo>
                    <a:lnTo>
                      <a:pt x="157" y="469"/>
                    </a:lnTo>
                    <a:lnTo>
                      <a:pt x="157" y="469"/>
                    </a:lnTo>
                    <a:lnTo>
                      <a:pt x="159" y="469"/>
                    </a:lnTo>
                    <a:lnTo>
                      <a:pt x="159" y="469"/>
                    </a:lnTo>
                    <a:lnTo>
                      <a:pt x="159" y="469"/>
                    </a:lnTo>
                    <a:lnTo>
                      <a:pt x="160" y="468"/>
                    </a:lnTo>
                    <a:lnTo>
                      <a:pt x="160" y="468"/>
                    </a:lnTo>
                    <a:lnTo>
                      <a:pt x="160" y="468"/>
                    </a:lnTo>
                    <a:lnTo>
                      <a:pt x="161" y="467"/>
                    </a:lnTo>
                    <a:lnTo>
                      <a:pt x="161" y="466"/>
                    </a:lnTo>
                    <a:lnTo>
                      <a:pt x="161" y="466"/>
                    </a:lnTo>
                    <a:lnTo>
                      <a:pt x="162" y="467"/>
                    </a:lnTo>
                    <a:lnTo>
                      <a:pt x="162" y="467"/>
                    </a:lnTo>
                    <a:lnTo>
                      <a:pt x="163" y="467"/>
                    </a:lnTo>
                    <a:lnTo>
                      <a:pt x="163" y="467"/>
                    </a:lnTo>
                    <a:lnTo>
                      <a:pt x="163" y="467"/>
                    </a:lnTo>
                    <a:lnTo>
                      <a:pt x="164" y="467"/>
                    </a:lnTo>
                    <a:lnTo>
                      <a:pt x="164" y="467"/>
                    </a:lnTo>
                    <a:lnTo>
                      <a:pt x="164" y="467"/>
                    </a:lnTo>
                    <a:lnTo>
                      <a:pt x="165" y="467"/>
                    </a:lnTo>
                    <a:lnTo>
                      <a:pt x="165" y="468"/>
                    </a:lnTo>
                    <a:lnTo>
                      <a:pt x="165" y="468"/>
                    </a:lnTo>
                    <a:lnTo>
                      <a:pt x="166" y="468"/>
                    </a:lnTo>
                    <a:lnTo>
                      <a:pt x="166" y="468"/>
                    </a:lnTo>
                    <a:lnTo>
                      <a:pt x="168" y="467"/>
                    </a:lnTo>
                    <a:lnTo>
                      <a:pt x="168" y="468"/>
                    </a:lnTo>
                    <a:lnTo>
                      <a:pt x="168" y="468"/>
                    </a:lnTo>
                    <a:lnTo>
                      <a:pt x="169" y="468"/>
                    </a:lnTo>
                    <a:lnTo>
                      <a:pt x="169" y="468"/>
                    </a:lnTo>
                    <a:lnTo>
                      <a:pt x="169" y="469"/>
                    </a:lnTo>
                    <a:lnTo>
                      <a:pt x="170" y="469"/>
                    </a:lnTo>
                    <a:lnTo>
                      <a:pt x="170" y="469"/>
                    </a:lnTo>
                    <a:lnTo>
                      <a:pt x="170" y="469"/>
                    </a:lnTo>
                    <a:lnTo>
                      <a:pt x="171" y="470"/>
                    </a:lnTo>
                    <a:lnTo>
                      <a:pt x="171" y="470"/>
                    </a:lnTo>
                    <a:lnTo>
                      <a:pt x="172" y="470"/>
                    </a:lnTo>
                    <a:lnTo>
                      <a:pt x="172" y="470"/>
                    </a:lnTo>
                    <a:lnTo>
                      <a:pt x="172" y="470"/>
                    </a:lnTo>
                    <a:lnTo>
                      <a:pt x="173" y="469"/>
                    </a:lnTo>
                    <a:lnTo>
                      <a:pt x="173" y="468"/>
                    </a:lnTo>
                    <a:lnTo>
                      <a:pt x="173" y="468"/>
                    </a:lnTo>
                    <a:lnTo>
                      <a:pt x="174" y="467"/>
                    </a:lnTo>
                    <a:lnTo>
                      <a:pt x="174" y="468"/>
                    </a:lnTo>
                    <a:lnTo>
                      <a:pt x="174" y="467"/>
                    </a:lnTo>
                    <a:lnTo>
                      <a:pt x="175" y="467"/>
                    </a:lnTo>
                    <a:lnTo>
                      <a:pt x="175" y="467"/>
                    </a:lnTo>
                    <a:lnTo>
                      <a:pt x="177" y="466"/>
                    </a:lnTo>
                    <a:lnTo>
                      <a:pt x="177" y="467"/>
                    </a:lnTo>
                    <a:lnTo>
                      <a:pt x="177" y="467"/>
                    </a:lnTo>
                    <a:lnTo>
                      <a:pt x="178" y="467"/>
                    </a:lnTo>
                    <a:lnTo>
                      <a:pt x="178" y="467"/>
                    </a:lnTo>
                    <a:lnTo>
                      <a:pt x="178" y="467"/>
                    </a:lnTo>
                    <a:lnTo>
                      <a:pt x="179" y="467"/>
                    </a:lnTo>
                    <a:lnTo>
                      <a:pt x="179" y="466"/>
                    </a:lnTo>
                    <a:lnTo>
                      <a:pt x="180" y="466"/>
                    </a:lnTo>
                    <a:lnTo>
                      <a:pt x="180" y="466"/>
                    </a:lnTo>
                    <a:lnTo>
                      <a:pt x="180" y="465"/>
                    </a:lnTo>
                    <a:lnTo>
                      <a:pt x="181" y="464"/>
                    </a:lnTo>
                    <a:lnTo>
                      <a:pt x="181" y="465"/>
                    </a:lnTo>
                    <a:lnTo>
                      <a:pt x="181" y="464"/>
                    </a:lnTo>
                    <a:lnTo>
                      <a:pt x="182" y="462"/>
                    </a:lnTo>
                    <a:lnTo>
                      <a:pt x="182" y="464"/>
                    </a:lnTo>
                    <a:lnTo>
                      <a:pt x="182" y="461"/>
                    </a:lnTo>
                    <a:lnTo>
                      <a:pt x="183" y="461"/>
                    </a:lnTo>
                    <a:lnTo>
                      <a:pt x="183" y="461"/>
                    </a:lnTo>
                    <a:lnTo>
                      <a:pt x="184" y="462"/>
                    </a:lnTo>
                    <a:lnTo>
                      <a:pt x="184" y="461"/>
                    </a:lnTo>
                    <a:lnTo>
                      <a:pt x="184" y="460"/>
                    </a:lnTo>
                    <a:lnTo>
                      <a:pt x="186" y="460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187" y="461"/>
                    </a:lnTo>
                    <a:lnTo>
                      <a:pt x="187" y="461"/>
                    </a:lnTo>
                    <a:lnTo>
                      <a:pt x="187" y="461"/>
                    </a:lnTo>
                    <a:lnTo>
                      <a:pt x="188" y="461"/>
                    </a:lnTo>
                    <a:lnTo>
                      <a:pt x="188" y="461"/>
                    </a:lnTo>
                    <a:lnTo>
                      <a:pt x="189" y="461"/>
                    </a:lnTo>
                    <a:lnTo>
                      <a:pt x="189" y="461"/>
                    </a:lnTo>
                    <a:lnTo>
                      <a:pt x="189" y="461"/>
                    </a:lnTo>
                    <a:lnTo>
                      <a:pt x="190" y="460"/>
                    </a:lnTo>
                    <a:lnTo>
                      <a:pt x="190" y="461"/>
                    </a:lnTo>
                    <a:lnTo>
                      <a:pt x="190" y="461"/>
                    </a:lnTo>
                    <a:lnTo>
                      <a:pt x="191" y="461"/>
                    </a:lnTo>
                    <a:lnTo>
                      <a:pt x="191" y="461"/>
                    </a:lnTo>
                    <a:lnTo>
                      <a:pt x="191" y="462"/>
                    </a:lnTo>
                    <a:lnTo>
                      <a:pt x="192" y="462"/>
                    </a:lnTo>
                    <a:lnTo>
                      <a:pt x="192" y="461"/>
                    </a:lnTo>
                    <a:lnTo>
                      <a:pt x="193" y="461"/>
                    </a:lnTo>
                    <a:lnTo>
                      <a:pt x="193" y="461"/>
                    </a:lnTo>
                    <a:lnTo>
                      <a:pt x="193" y="462"/>
                    </a:lnTo>
                    <a:lnTo>
                      <a:pt x="195" y="462"/>
                    </a:lnTo>
                    <a:lnTo>
                      <a:pt x="195" y="464"/>
                    </a:lnTo>
                    <a:lnTo>
                      <a:pt x="195" y="464"/>
                    </a:lnTo>
                    <a:lnTo>
                      <a:pt x="196" y="464"/>
                    </a:lnTo>
                    <a:lnTo>
                      <a:pt x="196" y="465"/>
                    </a:lnTo>
                    <a:lnTo>
                      <a:pt x="196" y="464"/>
                    </a:lnTo>
                    <a:lnTo>
                      <a:pt x="197" y="464"/>
                    </a:lnTo>
                    <a:lnTo>
                      <a:pt x="197" y="461"/>
                    </a:lnTo>
                    <a:lnTo>
                      <a:pt x="198" y="461"/>
                    </a:lnTo>
                    <a:lnTo>
                      <a:pt x="198" y="461"/>
                    </a:lnTo>
                    <a:lnTo>
                      <a:pt x="198" y="461"/>
                    </a:lnTo>
                    <a:lnTo>
                      <a:pt x="199" y="461"/>
                    </a:lnTo>
                    <a:lnTo>
                      <a:pt x="199" y="461"/>
                    </a:lnTo>
                    <a:lnTo>
                      <a:pt x="199" y="461"/>
                    </a:lnTo>
                    <a:lnTo>
                      <a:pt x="200" y="461"/>
                    </a:lnTo>
                    <a:lnTo>
                      <a:pt x="200" y="461"/>
                    </a:lnTo>
                    <a:lnTo>
                      <a:pt x="200" y="461"/>
                    </a:lnTo>
                    <a:lnTo>
                      <a:pt x="201" y="460"/>
                    </a:lnTo>
                    <a:lnTo>
                      <a:pt x="201" y="460"/>
                    </a:lnTo>
                    <a:lnTo>
                      <a:pt x="202" y="460"/>
                    </a:lnTo>
                    <a:lnTo>
                      <a:pt x="202" y="460"/>
                    </a:lnTo>
                    <a:lnTo>
                      <a:pt x="202" y="460"/>
                    </a:lnTo>
                    <a:lnTo>
                      <a:pt x="204" y="460"/>
                    </a:lnTo>
                    <a:lnTo>
                      <a:pt x="204" y="460"/>
                    </a:lnTo>
                    <a:lnTo>
                      <a:pt x="204" y="461"/>
                    </a:lnTo>
                    <a:lnTo>
                      <a:pt x="205" y="461"/>
                    </a:lnTo>
                    <a:lnTo>
                      <a:pt x="205" y="461"/>
                    </a:lnTo>
                    <a:lnTo>
                      <a:pt x="206" y="461"/>
                    </a:lnTo>
                    <a:lnTo>
                      <a:pt x="206" y="461"/>
                    </a:lnTo>
                    <a:lnTo>
                      <a:pt x="206" y="461"/>
                    </a:lnTo>
                    <a:lnTo>
                      <a:pt x="207" y="461"/>
                    </a:lnTo>
                    <a:lnTo>
                      <a:pt x="207" y="462"/>
                    </a:lnTo>
                    <a:lnTo>
                      <a:pt x="207" y="461"/>
                    </a:lnTo>
                    <a:lnTo>
                      <a:pt x="208" y="461"/>
                    </a:lnTo>
                    <a:lnTo>
                      <a:pt x="208" y="461"/>
                    </a:lnTo>
                    <a:lnTo>
                      <a:pt x="208" y="461"/>
                    </a:lnTo>
                    <a:lnTo>
                      <a:pt x="209" y="461"/>
                    </a:lnTo>
                    <a:lnTo>
                      <a:pt x="209" y="461"/>
                    </a:lnTo>
                    <a:lnTo>
                      <a:pt x="210" y="460"/>
                    </a:lnTo>
                    <a:lnTo>
                      <a:pt x="210" y="459"/>
                    </a:lnTo>
                    <a:lnTo>
                      <a:pt x="210" y="459"/>
                    </a:lnTo>
                    <a:lnTo>
                      <a:pt x="211" y="459"/>
                    </a:lnTo>
                    <a:lnTo>
                      <a:pt x="211" y="459"/>
                    </a:lnTo>
                    <a:lnTo>
                      <a:pt x="211" y="460"/>
                    </a:lnTo>
                    <a:lnTo>
                      <a:pt x="213" y="460"/>
                    </a:lnTo>
                    <a:lnTo>
                      <a:pt x="213" y="459"/>
                    </a:lnTo>
                    <a:lnTo>
                      <a:pt x="213" y="460"/>
                    </a:lnTo>
                    <a:lnTo>
                      <a:pt x="214" y="461"/>
                    </a:lnTo>
                    <a:lnTo>
                      <a:pt x="214" y="461"/>
                    </a:lnTo>
                    <a:lnTo>
                      <a:pt x="215" y="462"/>
                    </a:lnTo>
                    <a:lnTo>
                      <a:pt x="215" y="465"/>
                    </a:lnTo>
                    <a:lnTo>
                      <a:pt x="215" y="464"/>
                    </a:lnTo>
                    <a:lnTo>
                      <a:pt x="216" y="465"/>
                    </a:lnTo>
                    <a:lnTo>
                      <a:pt x="216" y="465"/>
                    </a:lnTo>
                    <a:lnTo>
                      <a:pt x="216" y="465"/>
                    </a:lnTo>
                    <a:lnTo>
                      <a:pt x="217" y="465"/>
                    </a:lnTo>
                    <a:lnTo>
                      <a:pt x="217" y="465"/>
                    </a:lnTo>
                    <a:lnTo>
                      <a:pt x="217" y="464"/>
                    </a:lnTo>
                    <a:lnTo>
                      <a:pt x="218" y="464"/>
                    </a:lnTo>
                    <a:lnTo>
                      <a:pt x="218" y="461"/>
                    </a:lnTo>
                    <a:lnTo>
                      <a:pt x="219" y="462"/>
                    </a:lnTo>
                    <a:lnTo>
                      <a:pt x="219" y="461"/>
                    </a:lnTo>
                    <a:lnTo>
                      <a:pt x="219" y="462"/>
                    </a:lnTo>
                    <a:lnTo>
                      <a:pt x="220" y="461"/>
                    </a:lnTo>
                    <a:lnTo>
                      <a:pt x="220" y="462"/>
                    </a:lnTo>
                    <a:lnTo>
                      <a:pt x="220" y="462"/>
                    </a:lnTo>
                    <a:lnTo>
                      <a:pt x="222" y="462"/>
                    </a:lnTo>
                    <a:lnTo>
                      <a:pt x="222" y="464"/>
                    </a:lnTo>
                    <a:lnTo>
                      <a:pt x="222" y="465"/>
                    </a:lnTo>
                    <a:lnTo>
                      <a:pt x="223" y="465"/>
                    </a:lnTo>
                    <a:lnTo>
                      <a:pt x="223" y="466"/>
                    </a:lnTo>
                    <a:lnTo>
                      <a:pt x="224" y="465"/>
                    </a:lnTo>
                    <a:lnTo>
                      <a:pt x="224" y="465"/>
                    </a:lnTo>
                    <a:lnTo>
                      <a:pt x="224" y="465"/>
                    </a:lnTo>
                    <a:lnTo>
                      <a:pt x="225" y="464"/>
                    </a:lnTo>
                    <a:lnTo>
                      <a:pt x="225" y="464"/>
                    </a:lnTo>
                    <a:lnTo>
                      <a:pt x="225" y="465"/>
                    </a:lnTo>
                    <a:lnTo>
                      <a:pt x="226" y="466"/>
                    </a:lnTo>
                    <a:lnTo>
                      <a:pt x="226" y="466"/>
                    </a:lnTo>
                    <a:lnTo>
                      <a:pt x="227" y="466"/>
                    </a:lnTo>
                    <a:lnTo>
                      <a:pt x="227" y="466"/>
                    </a:lnTo>
                    <a:lnTo>
                      <a:pt x="227" y="466"/>
                    </a:lnTo>
                    <a:lnTo>
                      <a:pt x="228" y="466"/>
                    </a:lnTo>
                    <a:lnTo>
                      <a:pt x="228" y="466"/>
                    </a:lnTo>
                    <a:lnTo>
                      <a:pt x="228" y="465"/>
                    </a:lnTo>
                    <a:lnTo>
                      <a:pt x="229" y="466"/>
                    </a:lnTo>
                    <a:lnTo>
                      <a:pt x="229" y="466"/>
                    </a:lnTo>
                    <a:lnTo>
                      <a:pt x="229" y="466"/>
                    </a:lnTo>
                    <a:lnTo>
                      <a:pt x="231" y="467"/>
                    </a:lnTo>
                    <a:lnTo>
                      <a:pt x="231" y="467"/>
                    </a:lnTo>
                    <a:lnTo>
                      <a:pt x="232" y="468"/>
                    </a:lnTo>
                    <a:lnTo>
                      <a:pt x="232" y="468"/>
                    </a:lnTo>
                    <a:lnTo>
                      <a:pt x="232" y="469"/>
                    </a:lnTo>
                    <a:lnTo>
                      <a:pt x="233" y="468"/>
                    </a:lnTo>
                    <a:lnTo>
                      <a:pt x="233" y="468"/>
                    </a:lnTo>
                    <a:lnTo>
                      <a:pt x="233" y="468"/>
                    </a:lnTo>
                    <a:lnTo>
                      <a:pt x="234" y="468"/>
                    </a:lnTo>
                    <a:lnTo>
                      <a:pt x="234" y="468"/>
                    </a:lnTo>
                    <a:lnTo>
                      <a:pt x="234" y="467"/>
                    </a:lnTo>
                    <a:lnTo>
                      <a:pt x="235" y="468"/>
                    </a:lnTo>
                    <a:lnTo>
                      <a:pt x="235" y="468"/>
                    </a:lnTo>
                    <a:lnTo>
                      <a:pt x="236" y="469"/>
                    </a:lnTo>
                    <a:lnTo>
                      <a:pt x="236" y="469"/>
                    </a:lnTo>
                    <a:lnTo>
                      <a:pt x="236" y="469"/>
                    </a:lnTo>
                    <a:lnTo>
                      <a:pt x="237" y="469"/>
                    </a:lnTo>
                    <a:lnTo>
                      <a:pt x="237" y="469"/>
                    </a:lnTo>
                    <a:lnTo>
                      <a:pt x="237" y="469"/>
                    </a:lnTo>
                    <a:lnTo>
                      <a:pt x="238" y="470"/>
                    </a:lnTo>
                    <a:lnTo>
                      <a:pt x="238" y="471"/>
                    </a:lnTo>
                    <a:lnTo>
                      <a:pt x="238" y="473"/>
                    </a:lnTo>
                    <a:lnTo>
                      <a:pt x="240" y="474"/>
                    </a:lnTo>
                    <a:lnTo>
                      <a:pt x="240" y="473"/>
                    </a:lnTo>
                    <a:lnTo>
                      <a:pt x="241" y="473"/>
                    </a:lnTo>
                    <a:lnTo>
                      <a:pt x="241" y="473"/>
                    </a:lnTo>
                    <a:lnTo>
                      <a:pt x="241" y="473"/>
                    </a:lnTo>
                    <a:lnTo>
                      <a:pt x="242" y="473"/>
                    </a:lnTo>
                    <a:lnTo>
                      <a:pt x="242" y="473"/>
                    </a:lnTo>
                    <a:lnTo>
                      <a:pt x="242" y="473"/>
                    </a:lnTo>
                    <a:lnTo>
                      <a:pt x="243" y="473"/>
                    </a:lnTo>
                    <a:lnTo>
                      <a:pt x="243" y="471"/>
                    </a:lnTo>
                    <a:lnTo>
                      <a:pt x="243" y="471"/>
                    </a:lnTo>
                    <a:lnTo>
                      <a:pt x="244" y="471"/>
                    </a:lnTo>
                    <a:lnTo>
                      <a:pt x="244" y="471"/>
                    </a:lnTo>
                    <a:lnTo>
                      <a:pt x="245" y="471"/>
                    </a:lnTo>
                    <a:lnTo>
                      <a:pt x="245" y="473"/>
                    </a:lnTo>
                    <a:lnTo>
                      <a:pt x="245" y="473"/>
                    </a:lnTo>
                    <a:lnTo>
                      <a:pt x="246" y="473"/>
                    </a:lnTo>
                    <a:lnTo>
                      <a:pt x="246" y="473"/>
                    </a:lnTo>
                    <a:lnTo>
                      <a:pt x="246" y="473"/>
                    </a:lnTo>
                    <a:lnTo>
                      <a:pt x="247" y="473"/>
                    </a:lnTo>
                    <a:lnTo>
                      <a:pt x="247" y="474"/>
                    </a:lnTo>
                    <a:lnTo>
                      <a:pt x="249" y="473"/>
                    </a:lnTo>
                    <a:lnTo>
                      <a:pt x="249" y="474"/>
                    </a:lnTo>
                    <a:lnTo>
                      <a:pt x="249" y="473"/>
                    </a:lnTo>
                    <a:lnTo>
                      <a:pt x="250" y="474"/>
                    </a:lnTo>
                    <a:lnTo>
                      <a:pt x="250" y="473"/>
                    </a:lnTo>
                    <a:lnTo>
                      <a:pt x="250" y="473"/>
                    </a:lnTo>
                    <a:lnTo>
                      <a:pt x="251" y="471"/>
                    </a:lnTo>
                    <a:lnTo>
                      <a:pt x="251" y="471"/>
                    </a:lnTo>
                    <a:lnTo>
                      <a:pt x="251" y="471"/>
                    </a:lnTo>
                    <a:lnTo>
                      <a:pt x="252" y="470"/>
                    </a:lnTo>
                    <a:lnTo>
                      <a:pt x="252" y="469"/>
                    </a:lnTo>
                    <a:lnTo>
                      <a:pt x="253" y="469"/>
                    </a:lnTo>
                    <a:lnTo>
                      <a:pt x="253" y="470"/>
                    </a:lnTo>
                    <a:lnTo>
                      <a:pt x="253" y="470"/>
                    </a:lnTo>
                    <a:lnTo>
                      <a:pt x="254" y="470"/>
                    </a:lnTo>
                    <a:lnTo>
                      <a:pt x="254" y="470"/>
                    </a:lnTo>
                    <a:lnTo>
                      <a:pt x="254" y="470"/>
                    </a:lnTo>
                    <a:lnTo>
                      <a:pt x="255" y="470"/>
                    </a:lnTo>
                    <a:lnTo>
                      <a:pt x="255" y="471"/>
                    </a:lnTo>
                    <a:lnTo>
                      <a:pt x="255" y="470"/>
                    </a:lnTo>
                    <a:lnTo>
                      <a:pt x="256" y="470"/>
                    </a:lnTo>
                    <a:lnTo>
                      <a:pt x="256" y="470"/>
                    </a:lnTo>
                    <a:lnTo>
                      <a:pt x="258" y="470"/>
                    </a:lnTo>
                    <a:lnTo>
                      <a:pt x="258" y="470"/>
                    </a:lnTo>
                    <a:lnTo>
                      <a:pt x="258" y="470"/>
                    </a:lnTo>
                    <a:lnTo>
                      <a:pt x="259" y="470"/>
                    </a:lnTo>
                    <a:lnTo>
                      <a:pt x="259" y="469"/>
                    </a:lnTo>
                    <a:lnTo>
                      <a:pt x="259" y="470"/>
                    </a:lnTo>
                    <a:lnTo>
                      <a:pt x="260" y="469"/>
                    </a:lnTo>
                    <a:lnTo>
                      <a:pt x="260" y="469"/>
                    </a:lnTo>
                    <a:lnTo>
                      <a:pt x="260" y="469"/>
                    </a:lnTo>
                    <a:lnTo>
                      <a:pt x="261" y="469"/>
                    </a:lnTo>
                    <a:lnTo>
                      <a:pt x="261" y="468"/>
                    </a:lnTo>
                    <a:lnTo>
                      <a:pt x="262" y="468"/>
                    </a:lnTo>
                    <a:lnTo>
                      <a:pt x="262" y="468"/>
                    </a:lnTo>
                    <a:lnTo>
                      <a:pt x="262" y="467"/>
                    </a:lnTo>
                    <a:lnTo>
                      <a:pt x="263" y="467"/>
                    </a:lnTo>
                    <a:lnTo>
                      <a:pt x="263" y="467"/>
                    </a:lnTo>
                    <a:lnTo>
                      <a:pt x="263" y="466"/>
                    </a:lnTo>
                    <a:lnTo>
                      <a:pt x="264" y="467"/>
                    </a:lnTo>
                    <a:lnTo>
                      <a:pt x="264" y="467"/>
                    </a:lnTo>
                    <a:lnTo>
                      <a:pt x="264" y="467"/>
                    </a:lnTo>
                    <a:lnTo>
                      <a:pt x="265" y="467"/>
                    </a:lnTo>
                    <a:lnTo>
                      <a:pt x="265" y="468"/>
                    </a:lnTo>
                    <a:lnTo>
                      <a:pt x="267" y="468"/>
                    </a:lnTo>
                    <a:lnTo>
                      <a:pt x="267" y="469"/>
                    </a:lnTo>
                    <a:lnTo>
                      <a:pt x="267" y="469"/>
                    </a:lnTo>
                    <a:lnTo>
                      <a:pt x="268" y="469"/>
                    </a:lnTo>
                    <a:lnTo>
                      <a:pt x="268" y="469"/>
                    </a:lnTo>
                    <a:lnTo>
                      <a:pt x="268" y="469"/>
                    </a:lnTo>
                    <a:lnTo>
                      <a:pt x="269" y="468"/>
                    </a:lnTo>
                    <a:lnTo>
                      <a:pt x="269" y="467"/>
                    </a:lnTo>
                    <a:lnTo>
                      <a:pt x="270" y="467"/>
                    </a:lnTo>
                    <a:lnTo>
                      <a:pt x="270" y="467"/>
                    </a:lnTo>
                    <a:lnTo>
                      <a:pt x="270" y="467"/>
                    </a:lnTo>
                    <a:lnTo>
                      <a:pt x="271" y="466"/>
                    </a:lnTo>
                    <a:lnTo>
                      <a:pt x="271" y="467"/>
                    </a:lnTo>
                    <a:lnTo>
                      <a:pt x="271" y="466"/>
                    </a:lnTo>
                    <a:lnTo>
                      <a:pt x="272" y="466"/>
                    </a:lnTo>
                    <a:lnTo>
                      <a:pt x="272" y="465"/>
                    </a:lnTo>
                    <a:lnTo>
                      <a:pt x="272" y="465"/>
                    </a:lnTo>
                    <a:lnTo>
                      <a:pt x="273" y="465"/>
                    </a:lnTo>
                    <a:lnTo>
                      <a:pt x="273" y="465"/>
                    </a:lnTo>
                    <a:lnTo>
                      <a:pt x="274" y="465"/>
                    </a:lnTo>
                    <a:lnTo>
                      <a:pt x="274" y="465"/>
                    </a:lnTo>
                    <a:lnTo>
                      <a:pt x="274" y="465"/>
                    </a:lnTo>
                    <a:lnTo>
                      <a:pt x="276" y="466"/>
                    </a:lnTo>
                    <a:lnTo>
                      <a:pt x="276" y="465"/>
                    </a:lnTo>
                    <a:lnTo>
                      <a:pt x="276" y="464"/>
                    </a:lnTo>
                    <a:lnTo>
                      <a:pt x="277" y="466"/>
                    </a:lnTo>
                    <a:lnTo>
                      <a:pt x="277" y="466"/>
                    </a:lnTo>
                    <a:lnTo>
                      <a:pt x="277" y="466"/>
                    </a:lnTo>
                    <a:lnTo>
                      <a:pt x="278" y="465"/>
                    </a:lnTo>
                    <a:lnTo>
                      <a:pt x="278" y="464"/>
                    </a:lnTo>
                    <a:lnTo>
                      <a:pt x="279" y="462"/>
                    </a:lnTo>
                    <a:lnTo>
                      <a:pt x="279" y="462"/>
                    </a:lnTo>
                    <a:lnTo>
                      <a:pt x="279" y="460"/>
                    </a:lnTo>
                    <a:lnTo>
                      <a:pt x="280" y="460"/>
                    </a:lnTo>
                    <a:lnTo>
                      <a:pt x="280" y="460"/>
                    </a:lnTo>
                    <a:lnTo>
                      <a:pt x="280" y="462"/>
                    </a:lnTo>
                    <a:lnTo>
                      <a:pt x="281" y="460"/>
                    </a:lnTo>
                    <a:lnTo>
                      <a:pt x="281" y="460"/>
                    </a:lnTo>
                    <a:lnTo>
                      <a:pt x="281" y="459"/>
                    </a:lnTo>
                    <a:lnTo>
                      <a:pt x="282" y="458"/>
                    </a:lnTo>
                    <a:lnTo>
                      <a:pt x="282" y="458"/>
                    </a:lnTo>
                    <a:lnTo>
                      <a:pt x="283" y="458"/>
                    </a:lnTo>
                    <a:lnTo>
                      <a:pt x="283" y="458"/>
                    </a:lnTo>
                    <a:lnTo>
                      <a:pt x="283" y="458"/>
                    </a:lnTo>
                    <a:lnTo>
                      <a:pt x="285" y="459"/>
                    </a:lnTo>
                    <a:lnTo>
                      <a:pt x="285" y="459"/>
                    </a:lnTo>
                    <a:lnTo>
                      <a:pt x="285" y="459"/>
                    </a:lnTo>
                    <a:lnTo>
                      <a:pt x="286" y="459"/>
                    </a:lnTo>
                    <a:lnTo>
                      <a:pt x="286" y="459"/>
                    </a:lnTo>
                    <a:lnTo>
                      <a:pt x="286" y="459"/>
                    </a:lnTo>
                    <a:lnTo>
                      <a:pt x="287" y="459"/>
                    </a:lnTo>
                    <a:lnTo>
                      <a:pt x="287" y="459"/>
                    </a:lnTo>
                    <a:lnTo>
                      <a:pt x="288" y="459"/>
                    </a:lnTo>
                    <a:lnTo>
                      <a:pt x="288" y="460"/>
                    </a:lnTo>
                    <a:lnTo>
                      <a:pt x="288" y="461"/>
                    </a:lnTo>
                    <a:lnTo>
                      <a:pt x="289" y="460"/>
                    </a:lnTo>
                    <a:lnTo>
                      <a:pt x="289" y="461"/>
                    </a:lnTo>
                    <a:lnTo>
                      <a:pt x="289" y="459"/>
                    </a:lnTo>
                    <a:lnTo>
                      <a:pt x="290" y="459"/>
                    </a:lnTo>
                    <a:lnTo>
                      <a:pt x="290" y="458"/>
                    </a:lnTo>
                    <a:lnTo>
                      <a:pt x="290" y="457"/>
                    </a:lnTo>
                    <a:lnTo>
                      <a:pt x="291" y="458"/>
                    </a:lnTo>
                    <a:lnTo>
                      <a:pt x="291" y="458"/>
                    </a:lnTo>
                    <a:lnTo>
                      <a:pt x="292" y="458"/>
                    </a:lnTo>
                    <a:lnTo>
                      <a:pt x="292" y="457"/>
                    </a:lnTo>
                    <a:lnTo>
                      <a:pt x="292" y="457"/>
                    </a:lnTo>
                    <a:lnTo>
                      <a:pt x="294" y="458"/>
                    </a:lnTo>
                    <a:lnTo>
                      <a:pt x="294" y="458"/>
                    </a:lnTo>
                    <a:lnTo>
                      <a:pt x="294" y="458"/>
                    </a:lnTo>
                    <a:lnTo>
                      <a:pt x="295" y="459"/>
                    </a:lnTo>
                    <a:lnTo>
                      <a:pt x="295" y="459"/>
                    </a:lnTo>
                    <a:lnTo>
                      <a:pt x="296" y="459"/>
                    </a:lnTo>
                    <a:lnTo>
                      <a:pt x="296" y="460"/>
                    </a:lnTo>
                    <a:lnTo>
                      <a:pt x="296" y="460"/>
                    </a:lnTo>
                    <a:lnTo>
                      <a:pt x="297" y="459"/>
                    </a:lnTo>
                    <a:lnTo>
                      <a:pt x="297" y="460"/>
                    </a:lnTo>
                    <a:lnTo>
                      <a:pt x="297" y="460"/>
                    </a:lnTo>
                    <a:lnTo>
                      <a:pt x="298" y="460"/>
                    </a:lnTo>
                    <a:lnTo>
                      <a:pt x="298" y="461"/>
                    </a:lnTo>
                    <a:lnTo>
                      <a:pt x="298" y="461"/>
                    </a:lnTo>
                    <a:lnTo>
                      <a:pt x="299" y="460"/>
                    </a:lnTo>
                    <a:lnTo>
                      <a:pt x="299" y="461"/>
                    </a:lnTo>
                    <a:lnTo>
                      <a:pt x="300" y="461"/>
                    </a:lnTo>
                    <a:lnTo>
                      <a:pt x="300" y="461"/>
                    </a:lnTo>
                    <a:lnTo>
                      <a:pt x="300" y="461"/>
                    </a:lnTo>
                    <a:lnTo>
                      <a:pt x="301" y="462"/>
                    </a:lnTo>
                    <a:lnTo>
                      <a:pt x="301" y="462"/>
                    </a:lnTo>
                    <a:lnTo>
                      <a:pt x="301" y="462"/>
                    </a:lnTo>
                    <a:lnTo>
                      <a:pt x="303" y="462"/>
                    </a:lnTo>
                    <a:lnTo>
                      <a:pt x="303" y="461"/>
                    </a:lnTo>
                    <a:lnTo>
                      <a:pt x="303" y="461"/>
                    </a:lnTo>
                    <a:lnTo>
                      <a:pt x="304" y="460"/>
                    </a:lnTo>
                    <a:lnTo>
                      <a:pt x="304" y="460"/>
                    </a:lnTo>
                    <a:lnTo>
                      <a:pt x="305" y="459"/>
                    </a:lnTo>
                    <a:lnTo>
                      <a:pt x="305" y="459"/>
                    </a:lnTo>
                    <a:lnTo>
                      <a:pt x="305" y="459"/>
                    </a:lnTo>
                    <a:lnTo>
                      <a:pt x="306" y="459"/>
                    </a:lnTo>
                    <a:lnTo>
                      <a:pt x="306" y="460"/>
                    </a:lnTo>
                    <a:lnTo>
                      <a:pt x="306" y="459"/>
                    </a:lnTo>
                    <a:lnTo>
                      <a:pt x="307" y="459"/>
                    </a:lnTo>
                    <a:lnTo>
                      <a:pt x="307" y="459"/>
                    </a:lnTo>
                    <a:lnTo>
                      <a:pt x="307" y="460"/>
                    </a:lnTo>
                    <a:lnTo>
                      <a:pt x="308" y="460"/>
                    </a:lnTo>
                    <a:lnTo>
                      <a:pt x="308" y="461"/>
                    </a:lnTo>
                    <a:lnTo>
                      <a:pt x="309" y="460"/>
                    </a:lnTo>
                    <a:lnTo>
                      <a:pt x="309" y="461"/>
                    </a:lnTo>
                    <a:lnTo>
                      <a:pt x="309" y="462"/>
                    </a:lnTo>
                    <a:lnTo>
                      <a:pt x="310" y="461"/>
                    </a:lnTo>
                    <a:lnTo>
                      <a:pt x="310" y="461"/>
                    </a:lnTo>
                    <a:lnTo>
                      <a:pt x="310" y="462"/>
                    </a:lnTo>
                    <a:lnTo>
                      <a:pt x="312" y="462"/>
                    </a:lnTo>
                    <a:lnTo>
                      <a:pt x="312" y="462"/>
                    </a:lnTo>
                    <a:lnTo>
                      <a:pt x="312" y="462"/>
                    </a:lnTo>
                    <a:lnTo>
                      <a:pt x="313" y="464"/>
                    </a:lnTo>
                    <a:lnTo>
                      <a:pt x="313" y="465"/>
                    </a:lnTo>
                    <a:lnTo>
                      <a:pt x="314" y="465"/>
                    </a:lnTo>
                    <a:lnTo>
                      <a:pt x="314" y="466"/>
                    </a:lnTo>
                    <a:lnTo>
                      <a:pt x="314" y="466"/>
                    </a:lnTo>
                    <a:lnTo>
                      <a:pt x="315" y="465"/>
                    </a:lnTo>
                    <a:lnTo>
                      <a:pt x="315" y="466"/>
                    </a:lnTo>
                    <a:lnTo>
                      <a:pt x="315" y="466"/>
                    </a:lnTo>
                    <a:lnTo>
                      <a:pt x="316" y="466"/>
                    </a:lnTo>
                    <a:lnTo>
                      <a:pt x="316" y="464"/>
                    </a:lnTo>
                    <a:lnTo>
                      <a:pt x="317" y="464"/>
                    </a:lnTo>
                    <a:lnTo>
                      <a:pt x="317" y="464"/>
                    </a:lnTo>
                    <a:lnTo>
                      <a:pt x="317" y="464"/>
                    </a:lnTo>
                    <a:lnTo>
                      <a:pt x="318" y="462"/>
                    </a:lnTo>
                    <a:lnTo>
                      <a:pt x="318" y="462"/>
                    </a:lnTo>
                    <a:lnTo>
                      <a:pt x="318" y="462"/>
                    </a:lnTo>
                    <a:lnTo>
                      <a:pt x="319" y="464"/>
                    </a:lnTo>
                    <a:lnTo>
                      <a:pt x="319" y="464"/>
                    </a:lnTo>
                    <a:lnTo>
                      <a:pt x="319" y="465"/>
                    </a:lnTo>
                    <a:lnTo>
                      <a:pt x="321" y="465"/>
                    </a:lnTo>
                    <a:lnTo>
                      <a:pt x="321" y="466"/>
                    </a:lnTo>
                    <a:lnTo>
                      <a:pt x="322" y="465"/>
                    </a:lnTo>
                    <a:lnTo>
                      <a:pt x="322" y="465"/>
                    </a:lnTo>
                    <a:lnTo>
                      <a:pt x="322" y="465"/>
                    </a:lnTo>
                    <a:lnTo>
                      <a:pt x="323" y="465"/>
                    </a:lnTo>
                    <a:lnTo>
                      <a:pt x="323" y="466"/>
                    </a:lnTo>
                    <a:lnTo>
                      <a:pt x="323" y="466"/>
                    </a:lnTo>
                    <a:lnTo>
                      <a:pt x="324" y="466"/>
                    </a:lnTo>
                    <a:lnTo>
                      <a:pt x="324" y="466"/>
                    </a:lnTo>
                    <a:lnTo>
                      <a:pt x="324" y="467"/>
                    </a:lnTo>
                    <a:lnTo>
                      <a:pt x="325" y="467"/>
                    </a:lnTo>
                    <a:lnTo>
                      <a:pt x="325" y="467"/>
                    </a:lnTo>
                    <a:lnTo>
                      <a:pt x="326" y="468"/>
                    </a:lnTo>
                    <a:lnTo>
                      <a:pt x="326" y="468"/>
                    </a:lnTo>
                    <a:lnTo>
                      <a:pt x="326" y="468"/>
                    </a:lnTo>
                    <a:lnTo>
                      <a:pt x="327" y="467"/>
                    </a:lnTo>
                    <a:lnTo>
                      <a:pt x="327" y="467"/>
                    </a:lnTo>
                    <a:lnTo>
                      <a:pt x="327" y="467"/>
                    </a:lnTo>
                    <a:lnTo>
                      <a:pt x="328" y="467"/>
                    </a:lnTo>
                    <a:lnTo>
                      <a:pt x="328" y="467"/>
                    </a:lnTo>
                    <a:lnTo>
                      <a:pt x="328" y="466"/>
                    </a:lnTo>
                    <a:lnTo>
                      <a:pt x="330" y="466"/>
                    </a:lnTo>
                    <a:lnTo>
                      <a:pt x="330" y="465"/>
                    </a:lnTo>
                    <a:lnTo>
                      <a:pt x="331" y="465"/>
                    </a:lnTo>
                    <a:lnTo>
                      <a:pt x="331" y="466"/>
                    </a:lnTo>
                    <a:lnTo>
                      <a:pt x="331" y="465"/>
                    </a:lnTo>
                    <a:lnTo>
                      <a:pt x="332" y="465"/>
                    </a:lnTo>
                    <a:lnTo>
                      <a:pt x="332" y="466"/>
                    </a:lnTo>
                    <a:lnTo>
                      <a:pt x="332" y="466"/>
                    </a:lnTo>
                    <a:lnTo>
                      <a:pt x="333" y="466"/>
                    </a:lnTo>
                    <a:lnTo>
                      <a:pt x="333" y="467"/>
                    </a:lnTo>
                    <a:lnTo>
                      <a:pt x="333" y="467"/>
                    </a:lnTo>
                    <a:lnTo>
                      <a:pt x="334" y="467"/>
                    </a:lnTo>
                    <a:lnTo>
                      <a:pt x="334" y="467"/>
                    </a:lnTo>
                    <a:lnTo>
                      <a:pt x="335" y="468"/>
                    </a:lnTo>
                    <a:lnTo>
                      <a:pt x="335" y="467"/>
                    </a:lnTo>
                    <a:lnTo>
                      <a:pt x="335" y="468"/>
                    </a:lnTo>
                    <a:lnTo>
                      <a:pt x="336" y="467"/>
                    </a:lnTo>
                    <a:lnTo>
                      <a:pt x="336" y="467"/>
                    </a:lnTo>
                    <a:lnTo>
                      <a:pt x="336" y="467"/>
                    </a:lnTo>
                    <a:lnTo>
                      <a:pt x="337" y="467"/>
                    </a:lnTo>
                    <a:lnTo>
                      <a:pt x="337" y="467"/>
                    </a:lnTo>
                    <a:lnTo>
                      <a:pt x="339" y="467"/>
                    </a:lnTo>
                    <a:lnTo>
                      <a:pt x="339" y="466"/>
                    </a:lnTo>
                    <a:lnTo>
                      <a:pt x="339" y="466"/>
                    </a:lnTo>
                    <a:lnTo>
                      <a:pt x="340" y="466"/>
                    </a:lnTo>
                    <a:lnTo>
                      <a:pt x="340" y="466"/>
                    </a:lnTo>
                    <a:lnTo>
                      <a:pt x="340" y="466"/>
                    </a:lnTo>
                    <a:lnTo>
                      <a:pt x="341" y="466"/>
                    </a:lnTo>
                    <a:lnTo>
                      <a:pt x="341" y="466"/>
                    </a:lnTo>
                    <a:lnTo>
                      <a:pt x="341" y="467"/>
                    </a:lnTo>
                    <a:lnTo>
                      <a:pt x="342" y="466"/>
                    </a:lnTo>
                    <a:lnTo>
                      <a:pt x="342" y="467"/>
                    </a:lnTo>
                    <a:lnTo>
                      <a:pt x="343" y="467"/>
                    </a:lnTo>
                    <a:lnTo>
                      <a:pt x="343" y="468"/>
                    </a:lnTo>
                    <a:lnTo>
                      <a:pt x="343" y="468"/>
                    </a:lnTo>
                    <a:lnTo>
                      <a:pt x="344" y="467"/>
                    </a:lnTo>
                    <a:lnTo>
                      <a:pt x="344" y="467"/>
                    </a:lnTo>
                    <a:lnTo>
                      <a:pt x="344" y="466"/>
                    </a:lnTo>
                    <a:lnTo>
                      <a:pt x="345" y="466"/>
                    </a:lnTo>
                    <a:lnTo>
                      <a:pt x="345" y="466"/>
                    </a:lnTo>
                    <a:lnTo>
                      <a:pt x="345" y="465"/>
                    </a:lnTo>
                    <a:lnTo>
                      <a:pt x="346" y="464"/>
                    </a:lnTo>
                    <a:lnTo>
                      <a:pt x="346" y="462"/>
                    </a:lnTo>
                    <a:lnTo>
                      <a:pt x="348" y="462"/>
                    </a:lnTo>
                    <a:lnTo>
                      <a:pt x="348" y="464"/>
                    </a:lnTo>
                    <a:lnTo>
                      <a:pt x="348" y="464"/>
                    </a:lnTo>
                    <a:lnTo>
                      <a:pt x="349" y="465"/>
                    </a:lnTo>
                    <a:lnTo>
                      <a:pt x="349" y="464"/>
                    </a:lnTo>
                    <a:lnTo>
                      <a:pt x="349" y="465"/>
                    </a:lnTo>
                    <a:lnTo>
                      <a:pt x="350" y="465"/>
                    </a:lnTo>
                    <a:lnTo>
                      <a:pt x="350" y="464"/>
                    </a:lnTo>
                    <a:lnTo>
                      <a:pt x="350" y="465"/>
                    </a:lnTo>
                    <a:lnTo>
                      <a:pt x="351" y="465"/>
                    </a:lnTo>
                    <a:lnTo>
                      <a:pt x="351" y="465"/>
                    </a:lnTo>
                    <a:lnTo>
                      <a:pt x="352" y="465"/>
                    </a:lnTo>
                    <a:lnTo>
                      <a:pt x="352" y="465"/>
                    </a:lnTo>
                    <a:lnTo>
                      <a:pt x="352" y="465"/>
                    </a:lnTo>
                    <a:lnTo>
                      <a:pt x="353" y="465"/>
                    </a:lnTo>
                    <a:lnTo>
                      <a:pt x="353" y="464"/>
                    </a:lnTo>
                    <a:lnTo>
                      <a:pt x="353" y="462"/>
                    </a:lnTo>
                    <a:lnTo>
                      <a:pt x="354" y="462"/>
                    </a:lnTo>
                    <a:lnTo>
                      <a:pt x="354" y="462"/>
                    </a:lnTo>
                    <a:lnTo>
                      <a:pt x="354" y="461"/>
                    </a:lnTo>
                    <a:lnTo>
                      <a:pt x="355" y="462"/>
                    </a:lnTo>
                    <a:lnTo>
                      <a:pt x="355" y="462"/>
                    </a:lnTo>
                    <a:lnTo>
                      <a:pt x="357" y="462"/>
                    </a:lnTo>
                    <a:lnTo>
                      <a:pt x="357" y="465"/>
                    </a:lnTo>
                    <a:lnTo>
                      <a:pt x="357" y="464"/>
                    </a:lnTo>
                    <a:lnTo>
                      <a:pt x="358" y="465"/>
                    </a:lnTo>
                    <a:lnTo>
                      <a:pt x="358" y="465"/>
                    </a:lnTo>
                    <a:lnTo>
                      <a:pt x="358" y="465"/>
                    </a:lnTo>
                    <a:lnTo>
                      <a:pt x="359" y="465"/>
                    </a:lnTo>
                    <a:lnTo>
                      <a:pt x="359" y="465"/>
                    </a:lnTo>
                    <a:lnTo>
                      <a:pt x="360" y="466"/>
                    </a:lnTo>
                    <a:lnTo>
                      <a:pt x="360" y="465"/>
                    </a:lnTo>
                    <a:lnTo>
                      <a:pt x="360" y="465"/>
                    </a:lnTo>
                    <a:lnTo>
                      <a:pt x="361" y="465"/>
                    </a:lnTo>
                    <a:lnTo>
                      <a:pt x="361" y="464"/>
                    </a:lnTo>
                    <a:lnTo>
                      <a:pt x="361" y="464"/>
                    </a:lnTo>
                    <a:lnTo>
                      <a:pt x="362" y="464"/>
                    </a:lnTo>
                    <a:lnTo>
                      <a:pt x="362" y="461"/>
                    </a:lnTo>
                    <a:lnTo>
                      <a:pt x="362" y="461"/>
                    </a:lnTo>
                    <a:lnTo>
                      <a:pt x="363" y="460"/>
                    </a:lnTo>
                    <a:lnTo>
                      <a:pt x="363" y="461"/>
                    </a:lnTo>
                    <a:lnTo>
                      <a:pt x="364" y="460"/>
                    </a:lnTo>
                    <a:lnTo>
                      <a:pt x="364" y="459"/>
                    </a:lnTo>
                    <a:lnTo>
                      <a:pt x="364" y="458"/>
                    </a:lnTo>
                    <a:lnTo>
                      <a:pt x="366" y="458"/>
                    </a:lnTo>
                    <a:lnTo>
                      <a:pt x="366" y="458"/>
                    </a:lnTo>
                    <a:lnTo>
                      <a:pt x="366" y="458"/>
                    </a:lnTo>
                    <a:lnTo>
                      <a:pt x="367" y="457"/>
                    </a:lnTo>
                    <a:lnTo>
                      <a:pt x="367" y="458"/>
                    </a:lnTo>
                    <a:lnTo>
                      <a:pt x="367" y="458"/>
                    </a:lnTo>
                    <a:lnTo>
                      <a:pt x="368" y="458"/>
                    </a:lnTo>
                    <a:lnTo>
                      <a:pt x="368" y="459"/>
                    </a:lnTo>
                    <a:lnTo>
                      <a:pt x="369" y="459"/>
                    </a:lnTo>
                    <a:lnTo>
                      <a:pt x="369" y="459"/>
                    </a:lnTo>
                    <a:lnTo>
                      <a:pt x="369" y="461"/>
                    </a:lnTo>
                    <a:lnTo>
                      <a:pt x="370" y="461"/>
                    </a:lnTo>
                    <a:lnTo>
                      <a:pt x="370" y="460"/>
                    </a:lnTo>
                    <a:lnTo>
                      <a:pt x="370" y="460"/>
                    </a:lnTo>
                    <a:lnTo>
                      <a:pt x="371" y="460"/>
                    </a:lnTo>
                    <a:lnTo>
                      <a:pt x="371" y="459"/>
                    </a:lnTo>
                    <a:lnTo>
                      <a:pt x="371" y="458"/>
                    </a:lnTo>
                    <a:lnTo>
                      <a:pt x="372" y="458"/>
                    </a:lnTo>
                    <a:lnTo>
                      <a:pt x="372" y="457"/>
                    </a:lnTo>
                    <a:lnTo>
                      <a:pt x="373" y="457"/>
                    </a:lnTo>
                    <a:lnTo>
                      <a:pt x="373" y="458"/>
                    </a:lnTo>
                    <a:lnTo>
                      <a:pt x="373" y="458"/>
                    </a:lnTo>
                    <a:lnTo>
                      <a:pt x="375" y="458"/>
                    </a:lnTo>
                    <a:lnTo>
                      <a:pt x="375" y="458"/>
                    </a:lnTo>
                    <a:lnTo>
                      <a:pt x="375" y="458"/>
                    </a:lnTo>
                    <a:lnTo>
                      <a:pt x="376" y="458"/>
                    </a:lnTo>
                    <a:lnTo>
                      <a:pt x="376" y="458"/>
                    </a:lnTo>
                    <a:lnTo>
                      <a:pt x="376" y="458"/>
                    </a:lnTo>
                    <a:lnTo>
                      <a:pt x="377" y="457"/>
                    </a:lnTo>
                    <a:lnTo>
                      <a:pt x="377" y="457"/>
                    </a:lnTo>
                    <a:lnTo>
                      <a:pt x="378" y="457"/>
                    </a:lnTo>
                    <a:lnTo>
                      <a:pt x="378" y="457"/>
                    </a:lnTo>
                    <a:lnTo>
                      <a:pt x="378" y="457"/>
                    </a:lnTo>
                    <a:lnTo>
                      <a:pt x="379" y="458"/>
                    </a:lnTo>
                    <a:lnTo>
                      <a:pt x="379" y="457"/>
                    </a:lnTo>
                    <a:lnTo>
                      <a:pt x="379" y="457"/>
                    </a:lnTo>
                    <a:lnTo>
                      <a:pt x="380" y="457"/>
                    </a:lnTo>
                    <a:lnTo>
                      <a:pt x="380" y="457"/>
                    </a:lnTo>
                    <a:lnTo>
                      <a:pt x="380" y="458"/>
                    </a:lnTo>
                    <a:lnTo>
                      <a:pt x="381" y="458"/>
                    </a:lnTo>
                    <a:lnTo>
                      <a:pt x="381" y="459"/>
                    </a:lnTo>
                    <a:lnTo>
                      <a:pt x="382" y="459"/>
                    </a:lnTo>
                    <a:lnTo>
                      <a:pt x="382" y="460"/>
                    </a:lnTo>
                    <a:lnTo>
                      <a:pt x="382" y="460"/>
                    </a:lnTo>
                    <a:lnTo>
                      <a:pt x="384" y="460"/>
                    </a:lnTo>
                    <a:lnTo>
                      <a:pt x="384" y="460"/>
                    </a:lnTo>
                    <a:lnTo>
                      <a:pt x="384" y="460"/>
                    </a:lnTo>
                    <a:lnTo>
                      <a:pt x="385" y="460"/>
                    </a:lnTo>
                    <a:lnTo>
                      <a:pt x="385" y="460"/>
                    </a:lnTo>
                    <a:lnTo>
                      <a:pt x="386" y="460"/>
                    </a:lnTo>
                    <a:lnTo>
                      <a:pt x="386" y="460"/>
                    </a:lnTo>
                    <a:lnTo>
                      <a:pt x="386" y="462"/>
                    </a:lnTo>
                    <a:lnTo>
                      <a:pt x="387" y="462"/>
                    </a:lnTo>
                    <a:lnTo>
                      <a:pt x="387" y="462"/>
                    </a:lnTo>
                    <a:lnTo>
                      <a:pt x="387" y="462"/>
                    </a:lnTo>
                    <a:lnTo>
                      <a:pt x="388" y="461"/>
                    </a:lnTo>
                    <a:lnTo>
                      <a:pt x="388" y="461"/>
                    </a:lnTo>
                    <a:lnTo>
                      <a:pt x="388" y="460"/>
                    </a:lnTo>
                    <a:lnTo>
                      <a:pt x="389" y="460"/>
                    </a:lnTo>
                    <a:lnTo>
                      <a:pt x="389" y="459"/>
                    </a:lnTo>
                    <a:lnTo>
                      <a:pt x="390" y="459"/>
                    </a:lnTo>
                    <a:lnTo>
                      <a:pt x="390" y="459"/>
                    </a:lnTo>
                    <a:lnTo>
                      <a:pt x="390" y="459"/>
                    </a:lnTo>
                    <a:lnTo>
                      <a:pt x="391" y="459"/>
                    </a:lnTo>
                    <a:lnTo>
                      <a:pt x="391" y="459"/>
                    </a:lnTo>
                    <a:lnTo>
                      <a:pt x="391" y="459"/>
                    </a:lnTo>
                    <a:lnTo>
                      <a:pt x="393" y="460"/>
                    </a:lnTo>
                    <a:lnTo>
                      <a:pt x="393" y="460"/>
                    </a:lnTo>
                    <a:lnTo>
                      <a:pt x="393" y="462"/>
                    </a:lnTo>
                    <a:lnTo>
                      <a:pt x="394" y="462"/>
                    </a:lnTo>
                    <a:lnTo>
                      <a:pt x="394" y="464"/>
                    </a:lnTo>
                    <a:lnTo>
                      <a:pt x="395" y="464"/>
                    </a:lnTo>
                    <a:lnTo>
                      <a:pt x="395" y="464"/>
                    </a:lnTo>
                    <a:lnTo>
                      <a:pt x="395" y="464"/>
                    </a:lnTo>
                    <a:lnTo>
                      <a:pt x="396" y="464"/>
                    </a:lnTo>
                    <a:lnTo>
                      <a:pt x="396" y="464"/>
                    </a:lnTo>
                    <a:lnTo>
                      <a:pt x="396" y="465"/>
                    </a:lnTo>
                    <a:lnTo>
                      <a:pt x="397" y="465"/>
                    </a:lnTo>
                    <a:lnTo>
                      <a:pt x="397" y="465"/>
                    </a:lnTo>
                    <a:lnTo>
                      <a:pt x="397" y="464"/>
                    </a:lnTo>
                    <a:lnTo>
                      <a:pt x="398" y="464"/>
                    </a:lnTo>
                    <a:lnTo>
                      <a:pt x="398" y="464"/>
                    </a:lnTo>
                    <a:lnTo>
                      <a:pt x="399" y="464"/>
                    </a:lnTo>
                    <a:lnTo>
                      <a:pt x="399" y="462"/>
                    </a:lnTo>
                    <a:lnTo>
                      <a:pt x="399" y="462"/>
                    </a:lnTo>
                    <a:lnTo>
                      <a:pt x="400" y="462"/>
                    </a:lnTo>
                    <a:lnTo>
                      <a:pt x="400" y="461"/>
                    </a:lnTo>
                    <a:lnTo>
                      <a:pt x="400" y="461"/>
                    </a:lnTo>
                    <a:lnTo>
                      <a:pt x="402" y="461"/>
                    </a:lnTo>
                    <a:lnTo>
                      <a:pt x="402" y="462"/>
                    </a:lnTo>
                    <a:lnTo>
                      <a:pt x="402" y="465"/>
                    </a:lnTo>
                    <a:lnTo>
                      <a:pt x="403" y="465"/>
                    </a:lnTo>
                    <a:lnTo>
                      <a:pt x="403" y="466"/>
                    </a:lnTo>
                    <a:lnTo>
                      <a:pt x="404" y="466"/>
                    </a:lnTo>
                    <a:lnTo>
                      <a:pt x="404" y="466"/>
                    </a:lnTo>
                    <a:lnTo>
                      <a:pt x="404" y="466"/>
                    </a:lnTo>
                    <a:lnTo>
                      <a:pt x="405" y="466"/>
                    </a:lnTo>
                    <a:lnTo>
                      <a:pt x="405" y="467"/>
                    </a:lnTo>
                    <a:lnTo>
                      <a:pt x="405" y="467"/>
                    </a:lnTo>
                    <a:lnTo>
                      <a:pt x="406" y="467"/>
                    </a:lnTo>
                    <a:lnTo>
                      <a:pt x="406" y="467"/>
                    </a:lnTo>
                    <a:lnTo>
                      <a:pt x="407" y="466"/>
                    </a:lnTo>
                    <a:lnTo>
                      <a:pt x="407" y="467"/>
                    </a:lnTo>
                    <a:lnTo>
                      <a:pt x="407" y="467"/>
                    </a:lnTo>
                    <a:lnTo>
                      <a:pt x="408" y="467"/>
                    </a:lnTo>
                    <a:lnTo>
                      <a:pt x="408" y="468"/>
                    </a:lnTo>
                    <a:lnTo>
                      <a:pt x="408" y="467"/>
                    </a:lnTo>
                    <a:lnTo>
                      <a:pt x="409" y="468"/>
                    </a:lnTo>
                    <a:lnTo>
                      <a:pt x="409" y="468"/>
                    </a:lnTo>
                    <a:lnTo>
                      <a:pt x="409" y="468"/>
                    </a:lnTo>
                    <a:lnTo>
                      <a:pt x="411" y="468"/>
                    </a:lnTo>
                    <a:lnTo>
                      <a:pt x="411" y="468"/>
                    </a:lnTo>
                    <a:lnTo>
                      <a:pt x="412" y="467"/>
                    </a:lnTo>
                    <a:lnTo>
                      <a:pt x="412" y="467"/>
                    </a:lnTo>
                    <a:lnTo>
                      <a:pt x="412" y="467"/>
                    </a:lnTo>
                    <a:lnTo>
                      <a:pt x="413" y="466"/>
                    </a:lnTo>
                    <a:lnTo>
                      <a:pt x="413" y="467"/>
                    </a:lnTo>
                    <a:lnTo>
                      <a:pt x="413" y="467"/>
                    </a:lnTo>
                    <a:lnTo>
                      <a:pt x="414" y="467"/>
                    </a:lnTo>
                    <a:lnTo>
                      <a:pt x="414" y="467"/>
                    </a:lnTo>
                    <a:lnTo>
                      <a:pt x="414" y="467"/>
                    </a:lnTo>
                    <a:lnTo>
                      <a:pt x="415" y="466"/>
                    </a:lnTo>
                    <a:lnTo>
                      <a:pt x="415" y="466"/>
                    </a:lnTo>
                    <a:lnTo>
                      <a:pt x="416" y="467"/>
                    </a:lnTo>
                    <a:lnTo>
                      <a:pt x="416" y="466"/>
                    </a:lnTo>
                    <a:lnTo>
                      <a:pt x="416" y="466"/>
                    </a:lnTo>
                    <a:lnTo>
                      <a:pt x="417" y="466"/>
                    </a:lnTo>
                    <a:lnTo>
                      <a:pt x="417" y="466"/>
                    </a:lnTo>
                    <a:lnTo>
                      <a:pt x="417" y="467"/>
                    </a:lnTo>
                    <a:lnTo>
                      <a:pt x="418" y="466"/>
                    </a:lnTo>
                    <a:lnTo>
                      <a:pt x="418" y="466"/>
                    </a:lnTo>
                    <a:lnTo>
                      <a:pt x="418" y="465"/>
                    </a:lnTo>
                    <a:lnTo>
                      <a:pt x="420" y="464"/>
                    </a:lnTo>
                    <a:lnTo>
                      <a:pt x="420" y="464"/>
                    </a:lnTo>
                    <a:lnTo>
                      <a:pt x="421" y="464"/>
                    </a:lnTo>
                    <a:lnTo>
                      <a:pt x="421" y="464"/>
                    </a:lnTo>
                    <a:lnTo>
                      <a:pt x="421" y="464"/>
                    </a:lnTo>
                    <a:lnTo>
                      <a:pt x="422" y="464"/>
                    </a:lnTo>
                    <a:lnTo>
                      <a:pt x="422" y="464"/>
                    </a:lnTo>
                    <a:lnTo>
                      <a:pt x="422" y="464"/>
                    </a:lnTo>
                    <a:lnTo>
                      <a:pt x="423" y="464"/>
                    </a:lnTo>
                    <a:lnTo>
                      <a:pt x="423" y="464"/>
                    </a:lnTo>
                    <a:lnTo>
                      <a:pt x="423" y="462"/>
                    </a:lnTo>
                    <a:lnTo>
                      <a:pt x="424" y="462"/>
                    </a:lnTo>
                    <a:lnTo>
                      <a:pt x="424" y="462"/>
                    </a:lnTo>
                    <a:lnTo>
                      <a:pt x="425" y="462"/>
                    </a:lnTo>
                    <a:lnTo>
                      <a:pt x="425" y="464"/>
                    </a:lnTo>
                    <a:lnTo>
                      <a:pt x="425" y="464"/>
                    </a:lnTo>
                    <a:lnTo>
                      <a:pt x="426" y="465"/>
                    </a:lnTo>
                    <a:lnTo>
                      <a:pt x="426" y="465"/>
                    </a:lnTo>
                    <a:lnTo>
                      <a:pt x="426" y="464"/>
                    </a:lnTo>
                    <a:lnTo>
                      <a:pt x="427" y="465"/>
                    </a:lnTo>
                    <a:lnTo>
                      <a:pt x="427" y="465"/>
                    </a:lnTo>
                    <a:lnTo>
                      <a:pt x="429" y="465"/>
                    </a:lnTo>
                    <a:lnTo>
                      <a:pt x="429" y="464"/>
                    </a:lnTo>
                    <a:lnTo>
                      <a:pt x="429" y="464"/>
                    </a:lnTo>
                    <a:lnTo>
                      <a:pt x="430" y="464"/>
                    </a:lnTo>
                    <a:lnTo>
                      <a:pt x="430" y="465"/>
                    </a:lnTo>
                    <a:lnTo>
                      <a:pt x="430" y="464"/>
                    </a:lnTo>
                    <a:lnTo>
                      <a:pt x="431" y="464"/>
                    </a:lnTo>
                    <a:lnTo>
                      <a:pt x="431" y="464"/>
                    </a:lnTo>
                    <a:lnTo>
                      <a:pt x="431" y="462"/>
                    </a:lnTo>
                    <a:lnTo>
                      <a:pt x="432" y="462"/>
                    </a:lnTo>
                    <a:lnTo>
                      <a:pt x="432" y="461"/>
                    </a:lnTo>
                    <a:lnTo>
                      <a:pt x="433" y="461"/>
                    </a:lnTo>
                    <a:lnTo>
                      <a:pt x="433" y="461"/>
                    </a:lnTo>
                    <a:lnTo>
                      <a:pt x="433" y="461"/>
                    </a:lnTo>
                    <a:lnTo>
                      <a:pt x="434" y="460"/>
                    </a:lnTo>
                    <a:lnTo>
                      <a:pt x="434" y="461"/>
                    </a:lnTo>
                    <a:lnTo>
                      <a:pt x="434" y="462"/>
                    </a:lnTo>
                    <a:lnTo>
                      <a:pt x="435" y="460"/>
                    </a:lnTo>
                    <a:lnTo>
                      <a:pt x="435" y="460"/>
                    </a:lnTo>
                    <a:lnTo>
                      <a:pt x="435" y="460"/>
                    </a:lnTo>
                    <a:lnTo>
                      <a:pt x="436" y="459"/>
                    </a:lnTo>
                    <a:lnTo>
                      <a:pt x="436" y="459"/>
                    </a:lnTo>
                    <a:lnTo>
                      <a:pt x="438" y="458"/>
                    </a:lnTo>
                    <a:lnTo>
                      <a:pt x="438" y="459"/>
                    </a:lnTo>
                    <a:lnTo>
                      <a:pt x="438" y="458"/>
                    </a:lnTo>
                    <a:lnTo>
                      <a:pt x="439" y="460"/>
                    </a:lnTo>
                    <a:lnTo>
                      <a:pt x="439" y="461"/>
                    </a:lnTo>
                    <a:lnTo>
                      <a:pt x="439" y="462"/>
                    </a:lnTo>
                    <a:lnTo>
                      <a:pt x="440" y="462"/>
                    </a:lnTo>
                    <a:lnTo>
                      <a:pt x="440" y="462"/>
                    </a:lnTo>
                    <a:lnTo>
                      <a:pt x="440" y="461"/>
                    </a:lnTo>
                    <a:lnTo>
                      <a:pt x="441" y="461"/>
                    </a:lnTo>
                    <a:lnTo>
                      <a:pt x="441" y="462"/>
                    </a:lnTo>
                    <a:lnTo>
                      <a:pt x="442" y="464"/>
                    </a:lnTo>
                    <a:lnTo>
                      <a:pt x="442" y="464"/>
                    </a:lnTo>
                    <a:lnTo>
                      <a:pt x="442" y="462"/>
                    </a:lnTo>
                    <a:lnTo>
                      <a:pt x="443" y="462"/>
                    </a:lnTo>
                    <a:lnTo>
                      <a:pt x="443" y="461"/>
                    </a:lnTo>
                    <a:lnTo>
                      <a:pt x="443" y="461"/>
                    </a:lnTo>
                    <a:lnTo>
                      <a:pt x="444" y="460"/>
                    </a:lnTo>
                    <a:lnTo>
                      <a:pt x="444" y="460"/>
                    </a:lnTo>
                    <a:lnTo>
                      <a:pt x="444" y="461"/>
                    </a:lnTo>
                    <a:lnTo>
                      <a:pt x="445" y="459"/>
                    </a:lnTo>
                    <a:lnTo>
                      <a:pt x="445" y="459"/>
                    </a:lnTo>
                    <a:lnTo>
                      <a:pt x="447" y="458"/>
                    </a:lnTo>
                    <a:lnTo>
                      <a:pt x="447" y="457"/>
                    </a:lnTo>
                    <a:lnTo>
                      <a:pt x="447" y="458"/>
                    </a:lnTo>
                    <a:lnTo>
                      <a:pt x="448" y="458"/>
                    </a:lnTo>
                    <a:lnTo>
                      <a:pt x="448" y="458"/>
                    </a:lnTo>
                    <a:lnTo>
                      <a:pt x="448" y="457"/>
                    </a:lnTo>
                    <a:lnTo>
                      <a:pt x="449" y="457"/>
                    </a:lnTo>
                    <a:lnTo>
                      <a:pt x="449" y="457"/>
                    </a:lnTo>
                    <a:lnTo>
                      <a:pt x="450" y="457"/>
                    </a:lnTo>
                    <a:lnTo>
                      <a:pt x="450" y="457"/>
                    </a:lnTo>
                    <a:lnTo>
                      <a:pt x="450" y="457"/>
                    </a:lnTo>
                    <a:lnTo>
                      <a:pt x="451" y="457"/>
                    </a:lnTo>
                    <a:lnTo>
                      <a:pt x="451" y="457"/>
                    </a:lnTo>
                    <a:lnTo>
                      <a:pt x="451" y="457"/>
                    </a:lnTo>
                    <a:lnTo>
                      <a:pt x="452" y="457"/>
                    </a:lnTo>
                    <a:lnTo>
                      <a:pt x="452" y="458"/>
                    </a:lnTo>
                    <a:lnTo>
                      <a:pt x="452" y="458"/>
                    </a:lnTo>
                    <a:lnTo>
                      <a:pt x="453" y="458"/>
                    </a:lnTo>
                    <a:lnTo>
                      <a:pt x="453" y="459"/>
                    </a:lnTo>
                    <a:lnTo>
                      <a:pt x="454" y="459"/>
                    </a:lnTo>
                    <a:lnTo>
                      <a:pt x="454" y="459"/>
                    </a:lnTo>
                    <a:lnTo>
                      <a:pt x="454" y="460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61"/>
                    </a:lnTo>
                    <a:lnTo>
                      <a:pt x="457" y="461"/>
                    </a:lnTo>
                    <a:lnTo>
                      <a:pt x="457" y="460"/>
                    </a:lnTo>
                    <a:lnTo>
                      <a:pt x="457" y="461"/>
                    </a:lnTo>
                    <a:lnTo>
                      <a:pt x="458" y="461"/>
                    </a:lnTo>
                    <a:lnTo>
                      <a:pt x="458" y="461"/>
                    </a:lnTo>
                    <a:lnTo>
                      <a:pt x="459" y="461"/>
                    </a:lnTo>
                    <a:lnTo>
                      <a:pt x="459" y="461"/>
                    </a:lnTo>
                    <a:lnTo>
                      <a:pt x="459" y="461"/>
                    </a:lnTo>
                    <a:lnTo>
                      <a:pt x="460" y="460"/>
                    </a:lnTo>
                    <a:lnTo>
                      <a:pt x="460" y="462"/>
                    </a:lnTo>
                    <a:lnTo>
                      <a:pt x="460" y="461"/>
                    </a:lnTo>
                    <a:lnTo>
                      <a:pt x="461" y="461"/>
                    </a:lnTo>
                    <a:lnTo>
                      <a:pt x="461" y="461"/>
                    </a:lnTo>
                    <a:lnTo>
                      <a:pt x="461" y="462"/>
                    </a:lnTo>
                    <a:lnTo>
                      <a:pt x="462" y="462"/>
                    </a:lnTo>
                    <a:lnTo>
                      <a:pt x="462" y="462"/>
                    </a:lnTo>
                    <a:lnTo>
                      <a:pt x="463" y="462"/>
                    </a:lnTo>
                    <a:lnTo>
                      <a:pt x="463" y="461"/>
                    </a:lnTo>
                    <a:lnTo>
                      <a:pt x="463" y="461"/>
                    </a:lnTo>
                    <a:lnTo>
                      <a:pt x="465" y="461"/>
                    </a:lnTo>
                    <a:lnTo>
                      <a:pt x="465" y="460"/>
                    </a:lnTo>
                    <a:lnTo>
                      <a:pt x="465" y="460"/>
                    </a:lnTo>
                    <a:lnTo>
                      <a:pt x="466" y="460"/>
                    </a:lnTo>
                    <a:lnTo>
                      <a:pt x="466" y="460"/>
                    </a:lnTo>
                    <a:lnTo>
                      <a:pt x="466" y="460"/>
                    </a:lnTo>
                    <a:lnTo>
                      <a:pt x="467" y="461"/>
                    </a:lnTo>
                    <a:lnTo>
                      <a:pt x="467" y="460"/>
                    </a:lnTo>
                    <a:lnTo>
                      <a:pt x="468" y="459"/>
                    </a:lnTo>
                    <a:lnTo>
                      <a:pt x="468" y="460"/>
                    </a:lnTo>
                    <a:lnTo>
                      <a:pt x="468" y="460"/>
                    </a:lnTo>
                    <a:lnTo>
                      <a:pt x="469" y="459"/>
                    </a:lnTo>
                    <a:lnTo>
                      <a:pt x="469" y="460"/>
                    </a:lnTo>
                    <a:lnTo>
                      <a:pt x="469" y="460"/>
                    </a:lnTo>
                    <a:lnTo>
                      <a:pt x="470" y="460"/>
                    </a:lnTo>
                    <a:lnTo>
                      <a:pt x="470" y="461"/>
                    </a:lnTo>
                    <a:lnTo>
                      <a:pt x="470" y="460"/>
                    </a:lnTo>
                    <a:lnTo>
                      <a:pt x="471" y="460"/>
                    </a:lnTo>
                    <a:lnTo>
                      <a:pt x="471" y="459"/>
                    </a:lnTo>
                    <a:lnTo>
                      <a:pt x="472" y="459"/>
                    </a:lnTo>
                    <a:lnTo>
                      <a:pt x="472" y="459"/>
                    </a:lnTo>
                    <a:lnTo>
                      <a:pt x="472" y="459"/>
                    </a:lnTo>
                    <a:lnTo>
                      <a:pt x="474" y="460"/>
                    </a:lnTo>
                    <a:lnTo>
                      <a:pt x="474" y="461"/>
                    </a:lnTo>
                    <a:lnTo>
                      <a:pt x="474" y="461"/>
                    </a:lnTo>
                    <a:lnTo>
                      <a:pt x="475" y="461"/>
                    </a:lnTo>
                    <a:lnTo>
                      <a:pt x="475" y="462"/>
                    </a:lnTo>
                    <a:lnTo>
                      <a:pt x="476" y="465"/>
                    </a:lnTo>
                    <a:lnTo>
                      <a:pt x="476" y="464"/>
                    </a:lnTo>
                    <a:lnTo>
                      <a:pt x="476" y="464"/>
                    </a:lnTo>
                    <a:lnTo>
                      <a:pt x="477" y="465"/>
                    </a:lnTo>
                    <a:lnTo>
                      <a:pt x="477" y="465"/>
                    </a:lnTo>
                    <a:lnTo>
                      <a:pt x="477" y="465"/>
                    </a:lnTo>
                    <a:lnTo>
                      <a:pt x="478" y="466"/>
                    </a:lnTo>
                    <a:lnTo>
                      <a:pt x="478" y="465"/>
                    </a:lnTo>
                    <a:lnTo>
                      <a:pt x="478" y="465"/>
                    </a:lnTo>
                    <a:lnTo>
                      <a:pt x="479" y="465"/>
                    </a:lnTo>
                    <a:lnTo>
                      <a:pt x="479" y="465"/>
                    </a:lnTo>
                    <a:lnTo>
                      <a:pt x="480" y="465"/>
                    </a:lnTo>
                    <a:lnTo>
                      <a:pt x="480" y="466"/>
                    </a:lnTo>
                    <a:lnTo>
                      <a:pt x="480" y="466"/>
                    </a:lnTo>
                    <a:lnTo>
                      <a:pt x="481" y="465"/>
                    </a:lnTo>
                    <a:lnTo>
                      <a:pt x="481" y="465"/>
                    </a:lnTo>
                    <a:lnTo>
                      <a:pt x="481" y="465"/>
                    </a:lnTo>
                    <a:lnTo>
                      <a:pt x="483" y="465"/>
                    </a:lnTo>
                    <a:lnTo>
                      <a:pt x="483" y="464"/>
                    </a:lnTo>
                    <a:lnTo>
                      <a:pt x="483" y="464"/>
                    </a:lnTo>
                    <a:lnTo>
                      <a:pt x="484" y="464"/>
                    </a:lnTo>
                    <a:lnTo>
                      <a:pt x="484" y="462"/>
                    </a:lnTo>
                    <a:lnTo>
                      <a:pt x="485" y="464"/>
                    </a:lnTo>
                    <a:lnTo>
                      <a:pt x="485" y="464"/>
                    </a:lnTo>
                    <a:lnTo>
                      <a:pt x="485" y="465"/>
                    </a:lnTo>
                    <a:lnTo>
                      <a:pt x="486" y="465"/>
                    </a:lnTo>
                    <a:lnTo>
                      <a:pt x="486" y="465"/>
                    </a:lnTo>
                    <a:lnTo>
                      <a:pt x="486" y="464"/>
                    </a:lnTo>
                    <a:lnTo>
                      <a:pt x="487" y="464"/>
                    </a:lnTo>
                    <a:lnTo>
                      <a:pt x="487" y="465"/>
                    </a:lnTo>
                    <a:lnTo>
                      <a:pt x="487" y="465"/>
                    </a:lnTo>
                    <a:lnTo>
                      <a:pt x="488" y="465"/>
                    </a:lnTo>
                    <a:lnTo>
                      <a:pt x="488" y="465"/>
                    </a:lnTo>
                    <a:lnTo>
                      <a:pt x="489" y="465"/>
                    </a:lnTo>
                    <a:lnTo>
                      <a:pt x="489" y="465"/>
                    </a:lnTo>
                    <a:lnTo>
                      <a:pt x="489" y="466"/>
                    </a:lnTo>
                    <a:lnTo>
                      <a:pt x="490" y="467"/>
                    </a:lnTo>
                    <a:lnTo>
                      <a:pt x="490" y="467"/>
                    </a:lnTo>
                    <a:lnTo>
                      <a:pt x="490" y="467"/>
                    </a:lnTo>
                    <a:lnTo>
                      <a:pt x="492" y="467"/>
                    </a:lnTo>
                    <a:lnTo>
                      <a:pt x="492" y="467"/>
                    </a:lnTo>
                    <a:lnTo>
                      <a:pt x="492" y="467"/>
                    </a:lnTo>
                    <a:lnTo>
                      <a:pt x="493" y="467"/>
                    </a:lnTo>
                    <a:lnTo>
                      <a:pt x="493" y="467"/>
                    </a:lnTo>
                    <a:lnTo>
                      <a:pt x="494" y="467"/>
                    </a:lnTo>
                    <a:lnTo>
                      <a:pt x="494" y="467"/>
                    </a:lnTo>
                    <a:lnTo>
                      <a:pt x="494" y="467"/>
                    </a:lnTo>
                    <a:lnTo>
                      <a:pt x="495" y="467"/>
                    </a:lnTo>
                    <a:lnTo>
                      <a:pt x="495" y="468"/>
                    </a:lnTo>
                    <a:lnTo>
                      <a:pt x="495" y="468"/>
                    </a:lnTo>
                    <a:lnTo>
                      <a:pt x="496" y="468"/>
                    </a:lnTo>
                    <a:lnTo>
                      <a:pt x="496" y="467"/>
                    </a:lnTo>
                    <a:lnTo>
                      <a:pt x="497" y="467"/>
                    </a:lnTo>
                    <a:lnTo>
                      <a:pt x="497" y="468"/>
                    </a:lnTo>
                    <a:lnTo>
                      <a:pt x="497" y="468"/>
                    </a:lnTo>
                    <a:lnTo>
                      <a:pt x="498" y="468"/>
                    </a:lnTo>
                    <a:lnTo>
                      <a:pt x="498" y="468"/>
                    </a:lnTo>
                    <a:lnTo>
                      <a:pt x="498" y="469"/>
                    </a:lnTo>
                    <a:lnTo>
                      <a:pt x="499" y="468"/>
                    </a:lnTo>
                    <a:lnTo>
                      <a:pt x="499" y="469"/>
                    </a:lnTo>
                    <a:lnTo>
                      <a:pt x="499" y="469"/>
                    </a:lnTo>
                    <a:lnTo>
                      <a:pt x="501" y="468"/>
                    </a:lnTo>
                    <a:lnTo>
                      <a:pt x="501" y="468"/>
                    </a:lnTo>
                    <a:lnTo>
                      <a:pt x="502" y="468"/>
                    </a:lnTo>
                    <a:lnTo>
                      <a:pt x="502" y="467"/>
                    </a:lnTo>
                    <a:lnTo>
                      <a:pt x="502" y="467"/>
                    </a:lnTo>
                    <a:lnTo>
                      <a:pt x="503" y="467"/>
                    </a:lnTo>
                    <a:lnTo>
                      <a:pt x="503" y="467"/>
                    </a:lnTo>
                    <a:lnTo>
                      <a:pt x="503" y="466"/>
                    </a:lnTo>
                    <a:lnTo>
                      <a:pt x="504" y="466"/>
                    </a:lnTo>
                    <a:lnTo>
                      <a:pt x="504" y="466"/>
                    </a:lnTo>
                    <a:lnTo>
                      <a:pt x="504" y="465"/>
                    </a:lnTo>
                    <a:lnTo>
                      <a:pt x="505" y="465"/>
                    </a:lnTo>
                    <a:lnTo>
                      <a:pt x="505" y="464"/>
                    </a:lnTo>
                    <a:lnTo>
                      <a:pt x="506" y="464"/>
                    </a:lnTo>
                    <a:lnTo>
                      <a:pt x="506" y="462"/>
                    </a:lnTo>
                    <a:lnTo>
                      <a:pt x="506" y="462"/>
                    </a:lnTo>
                    <a:lnTo>
                      <a:pt x="507" y="464"/>
                    </a:lnTo>
                    <a:lnTo>
                      <a:pt x="507" y="464"/>
                    </a:lnTo>
                    <a:lnTo>
                      <a:pt x="507" y="466"/>
                    </a:lnTo>
                    <a:lnTo>
                      <a:pt x="508" y="465"/>
                    </a:lnTo>
                    <a:lnTo>
                      <a:pt x="508" y="466"/>
                    </a:lnTo>
                    <a:lnTo>
                      <a:pt x="508" y="466"/>
                    </a:lnTo>
                    <a:lnTo>
                      <a:pt x="510" y="467"/>
                    </a:lnTo>
                    <a:lnTo>
                      <a:pt x="510" y="467"/>
                    </a:lnTo>
                    <a:lnTo>
                      <a:pt x="511" y="466"/>
                    </a:lnTo>
                    <a:lnTo>
                      <a:pt x="511" y="467"/>
                    </a:lnTo>
                    <a:lnTo>
                      <a:pt x="511" y="467"/>
                    </a:lnTo>
                    <a:lnTo>
                      <a:pt x="512" y="467"/>
                    </a:lnTo>
                    <a:lnTo>
                      <a:pt x="512" y="467"/>
                    </a:lnTo>
                    <a:lnTo>
                      <a:pt x="512" y="466"/>
                    </a:lnTo>
                    <a:lnTo>
                      <a:pt x="513" y="466"/>
                    </a:lnTo>
                    <a:lnTo>
                      <a:pt x="513" y="466"/>
                    </a:lnTo>
                    <a:lnTo>
                      <a:pt x="513" y="466"/>
                    </a:lnTo>
                    <a:lnTo>
                      <a:pt x="514" y="466"/>
                    </a:lnTo>
                    <a:lnTo>
                      <a:pt x="514" y="465"/>
                    </a:lnTo>
                    <a:lnTo>
                      <a:pt x="515" y="466"/>
                    </a:lnTo>
                    <a:lnTo>
                      <a:pt x="515" y="466"/>
                    </a:lnTo>
                    <a:lnTo>
                      <a:pt x="515" y="466"/>
                    </a:lnTo>
                    <a:lnTo>
                      <a:pt x="516" y="466"/>
                    </a:lnTo>
                    <a:lnTo>
                      <a:pt x="516" y="466"/>
                    </a:lnTo>
                    <a:lnTo>
                      <a:pt x="516" y="465"/>
                    </a:lnTo>
                    <a:lnTo>
                      <a:pt x="517" y="465"/>
                    </a:lnTo>
                    <a:lnTo>
                      <a:pt x="517" y="466"/>
                    </a:lnTo>
                    <a:lnTo>
                      <a:pt x="519" y="465"/>
                    </a:lnTo>
                    <a:lnTo>
                      <a:pt x="519" y="465"/>
                    </a:lnTo>
                    <a:lnTo>
                      <a:pt x="519" y="464"/>
                    </a:lnTo>
                    <a:lnTo>
                      <a:pt x="520" y="464"/>
                    </a:lnTo>
                    <a:lnTo>
                      <a:pt x="520" y="464"/>
                    </a:lnTo>
                    <a:lnTo>
                      <a:pt x="520" y="465"/>
                    </a:lnTo>
                    <a:lnTo>
                      <a:pt x="521" y="465"/>
                    </a:lnTo>
                    <a:lnTo>
                      <a:pt x="521" y="466"/>
                    </a:lnTo>
                    <a:lnTo>
                      <a:pt x="521" y="465"/>
                    </a:lnTo>
                    <a:lnTo>
                      <a:pt x="522" y="465"/>
                    </a:lnTo>
                    <a:lnTo>
                      <a:pt x="522" y="465"/>
                    </a:lnTo>
                    <a:lnTo>
                      <a:pt x="523" y="465"/>
                    </a:lnTo>
                    <a:lnTo>
                      <a:pt x="523" y="465"/>
                    </a:lnTo>
                    <a:lnTo>
                      <a:pt x="523" y="465"/>
                    </a:lnTo>
                    <a:lnTo>
                      <a:pt x="524" y="464"/>
                    </a:lnTo>
                    <a:lnTo>
                      <a:pt x="524" y="465"/>
                    </a:lnTo>
                    <a:lnTo>
                      <a:pt x="524" y="465"/>
                    </a:lnTo>
                    <a:lnTo>
                      <a:pt x="525" y="464"/>
                    </a:lnTo>
                    <a:lnTo>
                      <a:pt x="525" y="462"/>
                    </a:lnTo>
                    <a:lnTo>
                      <a:pt x="525" y="462"/>
                    </a:lnTo>
                    <a:lnTo>
                      <a:pt x="526" y="461"/>
                    </a:lnTo>
                    <a:lnTo>
                      <a:pt x="526" y="460"/>
                    </a:lnTo>
                    <a:lnTo>
                      <a:pt x="528" y="461"/>
                    </a:lnTo>
                    <a:lnTo>
                      <a:pt x="528" y="464"/>
                    </a:lnTo>
                    <a:lnTo>
                      <a:pt x="528" y="464"/>
                    </a:lnTo>
                    <a:lnTo>
                      <a:pt x="529" y="464"/>
                    </a:lnTo>
                    <a:lnTo>
                      <a:pt x="529" y="464"/>
                    </a:lnTo>
                    <a:lnTo>
                      <a:pt x="529" y="462"/>
                    </a:lnTo>
                    <a:lnTo>
                      <a:pt x="530" y="464"/>
                    </a:lnTo>
                    <a:lnTo>
                      <a:pt x="530" y="462"/>
                    </a:lnTo>
                    <a:lnTo>
                      <a:pt x="530" y="462"/>
                    </a:lnTo>
                    <a:lnTo>
                      <a:pt x="531" y="464"/>
                    </a:lnTo>
                    <a:lnTo>
                      <a:pt x="531" y="464"/>
                    </a:lnTo>
                    <a:lnTo>
                      <a:pt x="532" y="464"/>
                    </a:lnTo>
                    <a:lnTo>
                      <a:pt x="532" y="465"/>
                    </a:lnTo>
                    <a:lnTo>
                      <a:pt x="532" y="464"/>
                    </a:lnTo>
                    <a:lnTo>
                      <a:pt x="533" y="464"/>
                    </a:lnTo>
                    <a:lnTo>
                      <a:pt x="533" y="465"/>
                    </a:lnTo>
                    <a:lnTo>
                      <a:pt x="533" y="465"/>
                    </a:lnTo>
                    <a:lnTo>
                      <a:pt x="534" y="464"/>
                    </a:lnTo>
                    <a:lnTo>
                      <a:pt x="534" y="464"/>
                    </a:lnTo>
                    <a:lnTo>
                      <a:pt x="534" y="464"/>
                    </a:lnTo>
                    <a:lnTo>
                      <a:pt x="535" y="462"/>
                    </a:lnTo>
                    <a:lnTo>
                      <a:pt x="535" y="462"/>
                    </a:lnTo>
                    <a:lnTo>
                      <a:pt x="537" y="464"/>
                    </a:lnTo>
                    <a:lnTo>
                      <a:pt x="537" y="464"/>
                    </a:lnTo>
                    <a:lnTo>
                      <a:pt x="537" y="464"/>
                    </a:lnTo>
                    <a:lnTo>
                      <a:pt x="538" y="464"/>
                    </a:lnTo>
                    <a:lnTo>
                      <a:pt x="538" y="462"/>
                    </a:lnTo>
                    <a:lnTo>
                      <a:pt x="538" y="462"/>
                    </a:lnTo>
                    <a:lnTo>
                      <a:pt x="539" y="462"/>
                    </a:lnTo>
                    <a:lnTo>
                      <a:pt x="539" y="461"/>
                    </a:lnTo>
                    <a:lnTo>
                      <a:pt x="540" y="460"/>
                    </a:lnTo>
                    <a:lnTo>
                      <a:pt x="540" y="461"/>
                    </a:lnTo>
                    <a:lnTo>
                      <a:pt x="540" y="461"/>
                    </a:lnTo>
                    <a:lnTo>
                      <a:pt x="541" y="461"/>
                    </a:lnTo>
                    <a:lnTo>
                      <a:pt x="541" y="460"/>
                    </a:lnTo>
                    <a:lnTo>
                      <a:pt x="541" y="461"/>
                    </a:lnTo>
                    <a:lnTo>
                      <a:pt x="542" y="461"/>
                    </a:lnTo>
                    <a:lnTo>
                      <a:pt x="542" y="462"/>
                    </a:lnTo>
                    <a:lnTo>
                      <a:pt x="542" y="462"/>
                    </a:lnTo>
                    <a:lnTo>
                      <a:pt x="543" y="462"/>
                    </a:lnTo>
                    <a:lnTo>
                      <a:pt x="543" y="461"/>
                    </a:lnTo>
                    <a:lnTo>
                      <a:pt x="544" y="462"/>
                    </a:lnTo>
                    <a:lnTo>
                      <a:pt x="544" y="462"/>
                    </a:lnTo>
                    <a:lnTo>
                      <a:pt x="544" y="462"/>
                    </a:lnTo>
                    <a:lnTo>
                      <a:pt x="546" y="464"/>
                    </a:lnTo>
                    <a:lnTo>
                      <a:pt x="546" y="462"/>
                    </a:lnTo>
                    <a:lnTo>
                      <a:pt x="546" y="462"/>
                    </a:lnTo>
                    <a:lnTo>
                      <a:pt x="547" y="462"/>
                    </a:lnTo>
                    <a:lnTo>
                      <a:pt x="547" y="462"/>
                    </a:lnTo>
                    <a:lnTo>
                      <a:pt x="547" y="461"/>
                    </a:lnTo>
                    <a:lnTo>
                      <a:pt x="548" y="462"/>
                    </a:lnTo>
                    <a:lnTo>
                      <a:pt x="548" y="462"/>
                    </a:lnTo>
                    <a:lnTo>
                      <a:pt x="549" y="462"/>
                    </a:lnTo>
                    <a:lnTo>
                      <a:pt x="549" y="462"/>
                    </a:lnTo>
                    <a:lnTo>
                      <a:pt x="549" y="464"/>
                    </a:lnTo>
                    <a:lnTo>
                      <a:pt x="550" y="462"/>
                    </a:lnTo>
                    <a:lnTo>
                      <a:pt x="550" y="464"/>
                    </a:lnTo>
                    <a:lnTo>
                      <a:pt x="550" y="464"/>
                    </a:lnTo>
                    <a:lnTo>
                      <a:pt x="551" y="464"/>
                    </a:lnTo>
                    <a:lnTo>
                      <a:pt x="551" y="464"/>
                    </a:lnTo>
                    <a:lnTo>
                      <a:pt x="551" y="465"/>
                    </a:lnTo>
                    <a:lnTo>
                      <a:pt x="552" y="466"/>
                    </a:lnTo>
                    <a:lnTo>
                      <a:pt x="552" y="465"/>
                    </a:lnTo>
                    <a:lnTo>
                      <a:pt x="553" y="465"/>
                    </a:lnTo>
                    <a:lnTo>
                      <a:pt x="553" y="464"/>
                    </a:lnTo>
                    <a:lnTo>
                      <a:pt x="553" y="464"/>
                    </a:lnTo>
                    <a:lnTo>
                      <a:pt x="555" y="462"/>
                    </a:lnTo>
                    <a:lnTo>
                      <a:pt x="555" y="464"/>
                    </a:lnTo>
                    <a:lnTo>
                      <a:pt x="555" y="464"/>
                    </a:lnTo>
                    <a:lnTo>
                      <a:pt x="556" y="462"/>
                    </a:lnTo>
                    <a:lnTo>
                      <a:pt x="556" y="464"/>
                    </a:lnTo>
                    <a:lnTo>
                      <a:pt x="556" y="464"/>
                    </a:lnTo>
                    <a:lnTo>
                      <a:pt x="557" y="465"/>
                    </a:lnTo>
                    <a:lnTo>
                      <a:pt x="557" y="465"/>
                    </a:lnTo>
                    <a:lnTo>
                      <a:pt x="558" y="465"/>
                    </a:lnTo>
                    <a:lnTo>
                      <a:pt x="558" y="464"/>
                    </a:lnTo>
                    <a:lnTo>
                      <a:pt x="558" y="466"/>
                    </a:lnTo>
                    <a:lnTo>
                      <a:pt x="559" y="466"/>
                    </a:lnTo>
                    <a:lnTo>
                      <a:pt x="559" y="468"/>
                    </a:lnTo>
                    <a:lnTo>
                      <a:pt x="559" y="468"/>
                    </a:lnTo>
                    <a:lnTo>
                      <a:pt x="560" y="470"/>
                    </a:lnTo>
                    <a:lnTo>
                      <a:pt x="560" y="470"/>
                    </a:lnTo>
                    <a:lnTo>
                      <a:pt x="560" y="470"/>
                    </a:lnTo>
                    <a:lnTo>
                      <a:pt x="561" y="470"/>
                    </a:lnTo>
                    <a:lnTo>
                      <a:pt x="561" y="470"/>
                    </a:lnTo>
                    <a:lnTo>
                      <a:pt x="562" y="471"/>
                    </a:lnTo>
                    <a:lnTo>
                      <a:pt x="562" y="471"/>
                    </a:lnTo>
                    <a:lnTo>
                      <a:pt x="562" y="471"/>
                    </a:lnTo>
                    <a:lnTo>
                      <a:pt x="564" y="471"/>
                    </a:lnTo>
                    <a:lnTo>
                      <a:pt x="564" y="473"/>
                    </a:lnTo>
                    <a:lnTo>
                      <a:pt x="564" y="471"/>
                    </a:lnTo>
                    <a:lnTo>
                      <a:pt x="565" y="471"/>
                    </a:lnTo>
                    <a:lnTo>
                      <a:pt x="565" y="471"/>
                    </a:lnTo>
                    <a:lnTo>
                      <a:pt x="566" y="470"/>
                    </a:lnTo>
                    <a:lnTo>
                      <a:pt x="566" y="470"/>
                    </a:lnTo>
                    <a:lnTo>
                      <a:pt x="566" y="470"/>
                    </a:lnTo>
                    <a:lnTo>
                      <a:pt x="567" y="471"/>
                    </a:lnTo>
                    <a:lnTo>
                      <a:pt x="567" y="471"/>
                    </a:lnTo>
                    <a:lnTo>
                      <a:pt x="567" y="471"/>
                    </a:lnTo>
                    <a:lnTo>
                      <a:pt x="568" y="473"/>
                    </a:lnTo>
                    <a:lnTo>
                      <a:pt x="568" y="473"/>
                    </a:lnTo>
                    <a:lnTo>
                      <a:pt x="568" y="473"/>
                    </a:lnTo>
                    <a:lnTo>
                      <a:pt x="569" y="473"/>
                    </a:lnTo>
                    <a:lnTo>
                      <a:pt x="569" y="473"/>
                    </a:lnTo>
                    <a:lnTo>
                      <a:pt x="570" y="473"/>
                    </a:lnTo>
                    <a:lnTo>
                      <a:pt x="570" y="473"/>
                    </a:lnTo>
                    <a:lnTo>
                      <a:pt x="570" y="473"/>
                    </a:lnTo>
                    <a:lnTo>
                      <a:pt x="571" y="473"/>
                    </a:lnTo>
                    <a:lnTo>
                      <a:pt x="571" y="474"/>
                    </a:lnTo>
                    <a:lnTo>
                      <a:pt x="571" y="473"/>
                    </a:lnTo>
                    <a:lnTo>
                      <a:pt x="573" y="474"/>
                    </a:lnTo>
                    <a:lnTo>
                      <a:pt x="573" y="474"/>
                    </a:lnTo>
                    <a:lnTo>
                      <a:pt x="573" y="474"/>
                    </a:lnTo>
                    <a:lnTo>
                      <a:pt x="574" y="473"/>
                    </a:lnTo>
                    <a:lnTo>
                      <a:pt x="574" y="471"/>
                    </a:lnTo>
                    <a:lnTo>
                      <a:pt x="575" y="471"/>
                    </a:lnTo>
                    <a:lnTo>
                      <a:pt x="575" y="471"/>
                    </a:lnTo>
                    <a:lnTo>
                      <a:pt x="575" y="471"/>
                    </a:lnTo>
                    <a:lnTo>
                      <a:pt x="576" y="470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7" y="471"/>
                    </a:lnTo>
                    <a:lnTo>
                      <a:pt x="577" y="470"/>
                    </a:lnTo>
                    <a:lnTo>
                      <a:pt x="577" y="471"/>
                    </a:lnTo>
                    <a:lnTo>
                      <a:pt x="578" y="473"/>
                    </a:lnTo>
                    <a:lnTo>
                      <a:pt x="578" y="473"/>
                    </a:lnTo>
                    <a:lnTo>
                      <a:pt x="579" y="473"/>
                    </a:lnTo>
                    <a:lnTo>
                      <a:pt x="579" y="473"/>
                    </a:lnTo>
                    <a:lnTo>
                      <a:pt x="579" y="473"/>
                    </a:lnTo>
                    <a:lnTo>
                      <a:pt x="580" y="473"/>
                    </a:lnTo>
                    <a:lnTo>
                      <a:pt x="580" y="474"/>
                    </a:lnTo>
                    <a:lnTo>
                      <a:pt x="580" y="473"/>
                    </a:lnTo>
                    <a:lnTo>
                      <a:pt x="582" y="473"/>
                    </a:lnTo>
                    <a:lnTo>
                      <a:pt x="582" y="473"/>
                    </a:lnTo>
                    <a:lnTo>
                      <a:pt x="582" y="474"/>
                    </a:lnTo>
                    <a:lnTo>
                      <a:pt x="583" y="474"/>
                    </a:lnTo>
                    <a:lnTo>
                      <a:pt x="583" y="475"/>
                    </a:lnTo>
                    <a:lnTo>
                      <a:pt x="584" y="474"/>
                    </a:lnTo>
                    <a:lnTo>
                      <a:pt x="584" y="474"/>
                    </a:lnTo>
                    <a:lnTo>
                      <a:pt x="584" y="473"/>
                    </a:lnTo>
                    <a:lnTo>
                      <a:pt x="585" y="473"/>
                    </a:lnTo>
                    <a:lnTo>
                      <a:pt x="585" y="473"/>
                    </a:lnTo>
                    <a:lnTo>
                      <a:pt x="585" y="471"/>
                    </a:lnTo>
                    <a:lnTo>
                      <a:pt x="586" y="471"/>
                    </a:lnTo>
                    <a:lnTo>
                      <a:pt x="586" y="470"/>
                    </a:lnTo>
                    <a:lnTo>
                      <a:pt x="587" y="470"/>
                    </a:lnTo>
                    <a:lnTo>
                      <a:pt x="587" y="470"/>
                    </a:lnTo>
                    <a:lnTo>
                      <a:pt x="587" y="470"/>
                    </a:lnTo>
                    <a:lnTo>
                      <a:pt x="588" y="471"/>
                    </a:lnTo>
                    <a:lnTo>
                      <a:pt x="588" y="471"/>
                    </a:lnTo>
                    <a:lnTo>
                      <a:pt x="588" y="471"/>
                    </a:lnTo>
                    <a:lnTo>
                      <a:pt x="589" y="471"/>
                    </a:lnTo>
                    <a:lnTo>
                      <a:pt x="589" y="471"/>
                    </a:lnTo>
                    <a:lnTo>
                      <a:pt x="589" y="471"/>
                    </a:lnTo>
                    <a:lnTo>
                      <a:pt x="591" y="470"/>
                    </a:lnTo>
                    <a:lnTo>
                      <a:pt x="591" y="471"/>
                    </a:lnTo>
                    <a:lnTo>
                      <a:pt x="592" y="471"/>
                    </a:lnTo>
                    <a:lnTo>
                      <a:pt x="592" y="470"/>
                    </a:lnTo>
                    <a:lnTo>
                      <a:pt x="592" y="471"/>
                    </a:lnTo>
                    <a:lnTo>
                      <a:pt x="593" y="471"/>
                    </a:lnTo>
                    <a:lnTo>
                      <a:pt x="593" y="470"/>
                    </a:lnTo>
                    <a:lnTo>
                      <a:pt x="593" y="470"/>
                    </a:lnTo>
                    <a:lnTo>
                      <a:pt x="594" y="470"/>
                    </a:lnTo>
                    <a:lnTo>
                      <a:pt x="594" y="470"/>
                    </a:lnTo>
                    <a:lnTo>
                      <a:pt x="594" y="470"/>
                    </a:lnTo>
                    <a:lnTo>
                      <a:pt x="595" y="470"/>
                    </a:lnTo>
                    <a:lnTo>
                      <a:pt x="595" y="470"/>
                    </a:lnTo>
                    <a:lnTo>
                      <a:pt x="596" y="470"/>
                    </a:lnTo>
                    <a:lnTo>
                      <a:pt x="596" y="469"/>
                    </a:lnTo>
                    <a:lnTo>
                      <a:pt x="596" y="469"/>
                    </a:lnTo>
                    <a:lnTo>
                      <a:pt x="597" y="469"/>
                    </a:lnTo>
                    <a:lnTo>
                      <a:pt x="597" y="470"/>
                    </a:lnTo>
                    <a:lnTo>
                      <a:pt x="597" y="469"/>
                    </a:lnTo>
                    <a:lnTo>
                      <a:pt x="598" y="469"/>
                    </a:lnTo>
                    <a:lnTo>
                      <a:pt x="598" y="469"/>
                    </a:lnTo>
                    <a:lnTo>
                      <a:pt x="598" y="469"/>
                    </a:lnTo>
                    <a:lnTo>
                      <a:pt x="600" y="469"/>
                    </a:lnTo>
                    <a:lnTo>
                      <a:pt x="600" y="469"/>
                    </a:lnTo>
                    <a:lnTo>
                      <a:pt x="601" y="469"/>
                    </a:lnTo>
                    <a:lnTo>
                      <a:pt x="601" y="468"/>
                    </a:lnTo>
                    <a:lnTo>
                      <a:pt x="601" y="468"/>
                    </a:lnTo>
                    <a:lnTo>
                      <a:pt x="602" y="469"/>
                    </a:lnTo>
                    <a:lnTo>
                      <a:pt x="602" y="468"/>
                    </a:lnTo>
                    <a:lnTo>
                      <a:pt x="602" y="468"/>
                    </a:lnTo>
                    <a:lnTo>
                      <a:pt x="603" y="467"/>
                    </a:lnTo>
                    <a:lnTo>
                      <a:pt x="603" y="467"/>
                    </a:lnTo>
                    <a:lnTo>
                      <a:pt x="603" y="467"/>
                    </a:lnTo>
                    <a:lnTo>
                      <a:pt x="604" y="467"/>
                    </a:lnTo>
                    <a:lnTo>
                      <a:pt x="604" y="468"/>
                    </a:lnTo>
                    <a:lnTo>
                      <a:pt x="605" y="468"/>
                    </a:lnTo>
                    <a:lnTo>
                      <a:pt x="605" y="469"/>
                    </a:lnTo>
                    <a:lnTo>
                      <a:pt x="605" y="471"/>
                    </a:lnTo>
                    <a:lnTo>
                      <a:pt x="606" y="470"/>
                    </a:lnTo>
                    <a:lnTo>
                      <a:pt x="606" y="470"/>
                    </a:lnTo>
                    <a:lnTo>
                      <a:pt x="606" y="469"/>
                    </a:lnTo>
                    <a:lnTo>
                      <a:pt x="607" y="469"/>
                    </a:lnTo>
                    <a:lnTo>
                      <a:pt x="607" y="469"/>
                    </a:lnTo>
                    <a:lnTo>
                      <a:pt x="609" y="467"/>
                    </a:lnTo>
                    <a:lnTo>
                      <a:pt x="609" y="467"/>
                    </a:lnTo>
                    <a:lnTo>
                      <a:pt x="609" y="468"/>
                    </a:lnTo>
                    <a:lnTo>
                      <a:pt x="610" y="467"/>
                    </a:lnTo>
                    <a:lnTo>
                      <a:pt x="610" y="467"/>
                    </a:lnTo>
                    <a:lnTo>
                      <a:pt x="610" y="467"/>
                    </a:lnTo>
                    <a:lnTo>
                      <a:pt x="611" y="467"/>
                    </a:lnTo>
                    <a:lnTo>
                      <a:pt x="611" y="466"/>
                    </a:lnTo>
                    <a:lnTo>
                      <a:pt x="611" y="466"/>
                    </a:lnTo>
                    <a:lnTo>
                      <a:pt x="612" y="465"/>
                    </a:lnTo>
                    <a:lnTo>
                      <a:pt x="612" y="465"/>
                    </a:lnTo>
                    <a:lnTo>
                      <a:pt x="613" y="465"/>
                    </a:lnTo>
                    <a:lnTo>
                      <a:pt x="613" y="465"/>
                    </a:lnTo>
                    <a:lnTo>
                      <a:pt x="613" y="466"/>
                    </a:lnTo>
                    <a:lnTo>
                      <a:pt x="614" y="465"/>
                    </a:lnTo>
                    <a:lnTo>
                      <a:pt x="614" y="465"/>
                    </a:lnTo>
                    <a:lnTo>
                      <a:pt x="614" y="465"/>
                    </a:lnTo>
                    <a:lnTo>
                      <a:pt x="615" y="464"/>
                    </a:lnTo>
                    <a:lnTo>
                      <a:pt x="615" y="465"/>
                    </a:lnTo>
                    <a:lnTo>
                      <a:pt x="615" y="465"/>
                    </a:lnTo>
                    <a:lnTo>
                      <a:pt x="616" y="465"/>
                    </a:lnTo>
                    <a:lnTo>
                      <a:pt x="616" y="465"/>
                    </a:lnTo>
                    <a:lnTo>
                      <a:pt x="618" y="465"/>
                    </a:lnTo>
                    <a:lnTo>
                      <a:pt x="618" y="465"/>
                    </a:lnTo>
                    <a:lnTo>
                      <a:pt x="618" y="465"/>
                    </a:lnTo>
                    <a:lnTo>
                      <a:pt x="619" y="465"/>
                    </a:lnTo>
                    <a:lnTo>
                      <a:pt x="619" y="464"/>
                    </a:lnTo>
                    <a:lnTo>
                      <a:pt x="619" y="464"/>
                    </a:lnTo>
                    <a:lnTo>
                      <a:pt x="620" y="465"/>
                    </a:lnTo>
                    <a:lnTo>
                      <a:pt x="620" y="464"/>
                    </a:lnTo>
                    <a:lnTo>
                      <a:pt x="620" y="464"/>
                    </a:lnTo>
                    <a:lnTo>
                      <a:pt x="621" y="464"/>
                    </a:lnTo>
                    <a:lnTo>
                      <a:pt x="621" y="464"/>
                    </a:lnTo>
                    <a:lnTo>
                      <a:pt x="622" y="465"/>
                    </a:lnTo>
                    <a:lnTo>
                      <a:pt x="622" y="465"/>
                    </a:lnTo>
                    <a:lnTo>
                      <a:pt x="622" y="465"/>
                    </a:lnTo>
                    <a:lnTo>
                      <a:pt x="623" y="465"/>
                    </a:lnTo>
                    <a:lnTo>
                      <a:pt x="623" y="465"/>
                    </a:lnTo>
                    <a:lnTo>
                      <a:pt x="623" y="465"/>
                    </a:lnTo>
                    <a:lnTo>
                      <a:pt x="624" y="465"/>
                    </a:lnTo>
                    <a:lnTo>
                      <a:pt x="624" y="466"/>
                    </a:lnTo>
                    <a:lnTo>
                      <a:pt x="624" y="466"/>
                    </a:lnTo>
                    <a:lnTo>
                      <a:pt x="625" y="465"/>
                    </a:lnTo>
                    <a:lnTo>
                      <a:pt x="625" y="466"/>
                    </a:lnTo>
                    <a:lnTo>
                      <a:pt x="627" y="466"/>
                    </a:lnTo>
                    <a:lnTo>
                      <a:pt x="627" y="466"/>
                    </a:lnTo>
                    <a:lnTo>
                      <a:pt x="627" y="466"/>
                    </a:lnTo>
                    <a:lnTo>
                      <a:pt x="628" y="467"/>
                    </a:lnTo>
                    <a:lnTo>
                      <a:pt x="628" y="467"/>
                    </a:lnTo>
                    <a:lnTo>
                      <a:pt x="628" y="467"/>
                    </a:lnTo>
                    <a:lnTo>
                      <a:pt x="629" y="466"/>
                    </a:lnTo>
                    <a:lnTo>
                      <a:pt x="629" y="466"/>
                    </a:lnTo>
                    <a:lnTo>
                      <a:pt x="630" y="466"/>
                    </a:lnTo>
                    <a:lnTo>
                      <a:pt x="630" y="467"/>
                    </a:lnTo>
                    <a:lnTo>
                      <a:pt x="630" y="466"/>
                    </a:lnTo>
                    <a:lnTo>
                      <a:pt x="631" y="466"/>
                    </a:lnTo>
                    <a:lnTo>
                      <a:pt x="631" y="466"/>
                    </a:lnTo>
                    <a:lnTo>
                      <a:pt x="631" y="466"/>
                    </a:lnTo>
                    <a:lnTo>
                      <a:pt x="632" y="466"/>
                    </a:lnTo>
                    <a:lnTo>
                      <a:pt x="632" y="466"/>
                    </a:lnTo>
                    <a:lnTo>
                      <a:pt x="632" y="466"/>
                    </a:lnTo>
                    <a:lnTo>
                      <a:pt x="633" y="466"/>
                    </a:lnTo>
                    <a:lnTo>
                      <a:pt x="633" y="467"/>
                    </a:lnTo>
                    <a:lnTo>
                      <a:pt x="634" y="467"/>
                    </a:lnTo>
                    <a:lnTo>
                      <a:pt x="634" y="466"/>
                    </a:lnTo>
                    <a:lnTo>
                      <a:pt x="634" y="466"/>
                    </a:lnTo>
                    <a:lnTo>
                      <a:pt x="636" y="466"/>
                    </a:lnTo>
                    <a:lnTo>
                      <a:pt x="636" y="465"/>
                    </a:lnTo>
                    <a:lnTo>
                      <a:pt x="636" y="465"/>
                    </a:lnTo>
                    <a:lnTo>
                      <a:pt x="637" y="465"/>
                    </a:lnTo>
                    <a:lnTo>
                      <a:pt x="637" y="465"/>
                    </a:lnTo>
                    <a:lnTo>
                      <a:pt x="637" y="464"/>
                    </a:lnTo>
                    <a:lnTo>
                      <a:pt x="638" y="464"/>
                    </a:lnTo>
                    <a:lnTo>
                      <a:pt x="638" y="464"/>
                    </a:lnTo>
                    <a:lnTo>
                      <a:pt x="639" y="464"/>
                    </a:lnTo>
                    <a:lnTo>
                      <a:pt x="639" y="465"/>
                    </a:lnTo>
                    <a:lnTo>
                      <a:pt x="639" y="466"/>
                    </a:lnTo>
                    <a:lnTo>
                      <a:pt x="640" y="467"/>
                    </a:lnTo>
                    <a:lnTo>
                      <a:pt x="640" y="467"/>
                    </a:lnTo>
                    <a:lnTo>
                      <a:pt x="640" y="468"/>
                    </a:lnTo>
                    <a:lnTo>
                      <a:pt x="641" y="469"/>
                    </a:lnTo>
                    <a:lnTo>
                      <a:pt x="641" y="469"/>
                    </a:lnTo>
                    <a:lnTo>
                      <a:pt x="641" y="469"/>
                    </a:lnTo>
                    <a:lnTo>
                      <a:pt x="642" y="470"/>
                    </a:lnTo>
                    <a:lnTo>
                      <a:pt x="642" y="469"/>
                    </a:lnTo>
                    <a:lnTo>
                      <a:pt x="644" y="470"/>
                    </a:lnTo>
                    <a:lnTo>
                      <a:pt x="644" y="469"/>
                    </a:lnTo>
                    <a:lnTo>
                      <a:pt x="644" y="469"/>
                    </a:lnTo>
                    <a:lnTo>
                      <a:pt x="645" y="469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6" y="468"/>
                    </a:lnTo>
                    <a:lnTo>
                      <a:pt x="646" y="467"/>
                    </a:lnTo>
                    <a:lnTo>
                      <a:pt x="647" y="467"/>
                    </a:lnTo>
                    <a:lnTo>
                      <a:pt x="647" y="468"/>
                    </a:lnTo>
                    <a:lnTo>
                      <a:pt x="648" y="468"/>
                    </a:lnTo>
                    <a:lnTo>
                      <a:pt x="648" y="468"/>
                    </a:lnTo>
                    <a:lnTo>
                      <a:pt x="648" y="468"/>
                    </a:lnTo>
                    <a:lnTo>
                      <a:pt x="649" y="468"/>
                    </a:lnTo>
                    <a:lnTo>
                      <a:pt x="649" y="468"/>
                    </a:lnTo>
                    <a:lnTo>
                      <a:pt x="649" y="468"/>
                    </a:lnTo>
                    <a:lnTo>
                      <a:pt x="650" y="468"/>
                    </a:lnTo>
                    <a:lnTo>
                      <a:pt x="650" y="468"/>
                    </a:lnTo>
                    <a:lnTo>
                      <a:pt x="651" y="468"/>
                    </a:lnTo>
                    <a:lnTo>
                      <a:pt x="651" y="468"/>
                    </a:lnTo>
                    <a:lnTo>
                      <a:pt x="651" y="469"/>
                    </a:lnTo>
                    <a:lnTo>
                      <a:pt x="653" y="469"/>
                    </a:lnTo>
                    <a:lnTo>
                      <a:pt x="653" y="469"/>
                    </a:lnTo>
                    <a:lnTo>
                      <a:pt x="653" y="468"/>
                    </a:lnTo>
                    <a:lnTo>
                      <a:pt x="654" y="467"/>
                    </a:lnTo>
                    <a:lnTo>
                      <a:pt x="654" y="467"/>
                    </a:lnTo>
                    <a:lnTo>
                      <a:pt x="654" y="467"/>
                    </a:lnTo>
                    <a:lnTo>
                      <a:pt x="655" y="467"/>
                    </a:lnTo>
                    <a:lnTo>
                      <a:pt x="655" y="467"/>
                    </a:lnTo>
                    <a:lnTo>
                      <a:pt x="656" y="467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57" y="468"/>
                    </a:lnTo>
                    <a:lnTo>
                      <a:pt x="657" y="469"/>
                    </a:lnTo>
                    <a:lnTo>
                      <a:pt x="657" y="469"/>
                    </a:lnTo>
                    <a:lnTo>
                      <a:pt x="658" y="470"/>
                    </a:lnTo>
                    <a:lnTo>
                      <a:pt x="658" y="470"/>
                    </a:lnTo>
                    <a:lnTo>
                      <a:pt x="658" y="470"/>
                    </a:lnTo>
                    <a:lnTo>
                      <a:pt x="659" y="470"/>
                    </a:lnTo>
                    <a:lnTo>
                      <a:pt x="659" y="469"/>
                    </a:lnTo>
                    <a:lnTo>
                      <a:pt x="660" y="470"/>
                    </a:lnTo>
                    <a:lnTo>
                      <a:pt x="660" y="470"/>
                    </a:lnTo>
                    <a:lnTo>
                      <a:pt x="660" y="469"/>
                    </a:lnTo>
                    <a:lnTo>
                      <a:pt x="662" y="470"/>
                    </a:lnTo>
                    <a:lnTo>
                      <a:pt x="662" y="469"/>
                    </a:lnTo>
                    <a:lnTo>
                      <a:pt x="662" y="470"/>
                    </a:lnTo>
                    <a:lnTo>
                      <a:pt x="663" y="470"/>
                    </a:lnTo>
                    <a:lnTo>
                      <a:pt x="663" y="471"/>
                    </a:lnTo>
                    <a:lnTo>
                      <a:pt x="663" y="470"/>
                    </a:lnTo>
                    <a:lnTo>
                      <a:pt x="664" y="470"/>
                    </a:lnTo>
                    <a:lnTo>
                      <a:pt x="664" y="470"/>
                    </a:lnTo>
                    <a:lnTo>
                      <a:pt x="665" y="470"/>
                    </a:lnTo>
                    <a:lnTo>
                      <a:pt x="665" y="471"/>
                    </a:lnTo>
                    <a:lnTo>
                      <a:pt x="665" y="471"/>
                    </a:lnTo>
                    <a:lnTo>
                      <a:pt x="666" y="471"/>
                    </a:lnTo>
                    <a:lnTo>
                      <a:pt x="666" y="471"/>
                    </a:lnTo>
                    <a:lnTo>
                      <a:pt x="666" y="470"/>
                    </a:lnTo>
                    <a:lnTo>
                      <a:pt x="667" y="469"/>
                    </a:lnTo>
                    <a:lnTo>
                      <a:pt x="667" y="469"/>
                    </a:lnTo>
                    <a:lnTo>
                      <a:pt x="667" y="469"/>
                    </a:lnTo>
                    <a:lnTo>
                      <a:pt x="668" y="468"/>
                    </a:lnTo>
                    <a:lnTo>
                      <a:pt x="668" y="468"/>
                    </a:lnTo>
                    <a:lnTo>
                      <a:pt x="669" y="469"/>
                    </a:lnTo>
                    <a:lnTo>
                      <a:pt x="669" y="469"/>
                    </a:lnTo>
                    <a:lnTo>
                      <a:pt x="669" y="470"/>
                    </a:lnTo>
                    <a:lnTo>
                      <a:pt x="671" y="470"/>
                    </a:lnTo>
                    <a:lnTo>
                      <a:pt x="671" y="470"/>
                    </a:lnTo>
                    <a:lnTo>
                      <a:pt x="671" y="469"/>
                    </a:lnTo>
                    <a:lnTo>
                      <a:pt x="672" y="469"/>
                    </a:lnTo>
                    <a:lnTo>
                      <a:pt x="672" y="469"/>
                    </a:lnTo>
                    <a:lnTo>
                      <a:pt x="672" y="469"/>
                    </a:lnTo>
                    <a:lnTo>
                      <a:pt x="673" y="468"/>
                    </a:lnTo>
                    <a:lnTo>
                      <a:pt x="673" y="468"/>
                    </a:lnTo>
                    <a:lnTo>
                      <a:pt x="674" y="469"/>
                    </a:lnTo>
                    <a:lnTo>
                      <a:pt x="674" y="468"/>
                    </a:lnTo>
                    <a:lnTo>
                      <a:pt x="674" y="469"/>
                    </a:lnTo>
                    <a:lnTo>
                      <a:pt x="675" y="469"/>
                    </a:lnTo>
                    <a:lnTo>
                      <a:pt x="675" y="468"/>
                    </a:lnTo>
                    <a:lnTo>
                      <a:pt x="675" y="468"/>
                    </a:lnTo>
                    <a:lnTo>
                      <a:pt x="676" y="468"/>
                    </a:lnTo>
                    <a:lnTo>
                      <a:pt x="676" y="468"/>
                    </a:lnTo>
                    <a:lnTo>
                      <a:pt x="677" y="469"/>
                    </a:lnTo>
                    <a:lnTo>
                      <a:pt x="677" y="469"/>
                    </a:lnTo>
                    <a:lnTo>
                      <a:pt x="677" y="470"/>
                    </a:lnTo>
                    <a:lnTo>
                      <a:pt x="678" y="469"/>
                    </a:lnTo>
                    <a:lnTo>
                      <a:pt x="678" y="469"/>
                    </a:lnTo>
                    <a:lnTo>
                      <a:pt x="678" y="470"/>
                    </a:lnTo>
                    <a:lnTo>
                      <a:pt x="680" y="469"/>
                    </a:lnTo>
                    <a:lnTo>
                      <a:pt x="680" y="470"/>
                    </a:lnTo>
                    <a:lnTo>
                      <a:pt x="680" y="469"/>
                    </a:lnTo>
                    <a:lnTo>
                      <a:pt x="681" y="470"/>
                    </a:lnTo>
                    <a:lnTo>
                      <a:pt x="681" y="470"/>
                    </a:lnTo>
                    <a:lnTo>
                      <a:pt x="682" y="470"/>
                    </a:lnTo>
                    <a:lnTo>
                      <a:pt x="682" y="468"/>
                    </a:lnTo>
                    <a:lnTo>
                      <a:pt x="682" y="468"/>
                    </a:lnTo>
                    <a:lnTo>
                      <a:pt x="683" y="468"/>
                    </a:lnTo>
                    <a:lnTo>
                      <a:pt x="683" y="467"/>
                    </a:lnTo>
                    <a:lnTo>
                      <a:pt x="683" y="468"/>
                    </a:lnTo>
                    <a:lnTo>
                      <a:pt x="684" y="468"/>
                    </a:lnTo>
                    <a:lnTo>
                      <a:pt x="684" y="468"/>
                    </a:lnTo>
                    <a:lnTo>
                      <a:pt x="684" y="468"/>
                    </a:lnTo>
                    <a:lnTo>
                      <a:pt x="685" y="468"/>
                    </a:lnTo>
                    <a:lnTo>
                      <a:pt x="685" y="468"/>
                    </a:lnTo>
                    <a:lnTo>
                      <a:pt x="686" y="468"/>
                    </a:lnTo>
                    <a:lnTo>
                      <a:pt x="686" y="469"/>
                    </a:lnTo>
                    <a:lnTo>
                      <a:pt x="686" y="470"/>
                    </a:lnTo>
                    <a:lnTo>
                      <a:pt x="687" y="470"/>
                    </a:lnTo>
                    <a:lnTo>
                      <a:pt x="687" y="470"/>
                    </a:lnTo>
                    <a:lnTo>
                      <a:pt x="687" y="471"/>
                    </a:lnTo>
                    <a:lnTo>
                      <a:pt x="689" y="470"/>
                    </a:lnTo>
                    <a:lnTo>
                      <a:pt x="689" y="471"/>
                    </a:lnTo>
                    <a:lnTo>
                      <a:pt x="689" y="471"/>
                    </a:lnTo>
                    <a:lnTo>
                      <a:pt x="690" y="470"/>
                    </a:lnTo>
                    <a:lnTo>
                      <a:pt x="690" y="469"/>
                    </a:lnTo>
                    <a:lnTo>
                      <a:pt x="691" y="469"/>
                    </a:lnTo>
                    <a:lnTo>
                      <a:pt x="691" y="468"/>
                    </a:lnTo>
                    <a:lnTo>
                      <a:pt x="691" y="468"/>
                    </a:lnTo>
                    <a:lnTo>
                      <a:pt x="692" y="469"/>
                    </a:lnTo>
                    <a:lnTo>
                      <a:pt x="692" y="468"/>
                    </a:lnTo>
                    <a:lnTo>
                      <a:pt x="692" y="468"/>
                    </a:lnTo>
                    <a:lnTo>
                      <a:pt x="693" y="468"/>
                    </a:lnTo>
                    <a:lnTo>
                      <a:pt x="693" y="468"/>
                    </a:lnTo>
                    <a:lnTo>
                      <a:pt x="693" y="468"/>
                    </a:lnTo>
                    <a:lnTo>
                      <a:pt x="694" y="469"/>
                    </a:lnTo>
                    <a:lnTo>
                      <a:pt x="694" y="469"/>
                    </a:lnTo>
                    <a:lnTo>
                      <a:pt x="695" y="469"/>
                    </a:lnTo>
                    <a:lnTo>
                      <a:pt x="695" y="468"/>
                    </a:lnTo>
                    <a:lnTo>
                      <a:pt x="695" y="468"/>
                    </a:lnTo>
                    <a:lnTo>
                      <a:pt x="696" y="469"/>
                    </a:lnTo>
                    <a:lnTo>
                      <a:pt x="696" y="469"/>
                    </a:lnTo>
                    <a:lnTo>
                      <a:pt x="696" y="469"/>
                    </a:lnTo>
                    <a:lnTo>
                      <a:pt x="698" y="469"/>
                    </a:lnTo>
                    <a:lnTo>
                      <a:pt x="698" y="468"/>
                    </a:lnTo>
                    <a:lnTo>
                      <a:pt x="699" y="469"/>
                    </a:lnTo>
                    <a:lnTo>
                      <a:pt x="699" y="468"/>
                    </a:lnTo>
                    <a:lnTo>
                      <a:pt x="699" y="467"/>
                    </a:lnTo>
                    <a:lnTo>
                      <a:pt x="700" y="466"/>
                    </a:lnTo>
                    <a:lnTo>
                      <a:pt x="700" y="466"/>
                    </a:lnTo>
                    <a:lnTo>
                      <a:pt x="700" y="466"/>
                    </a:lnTo>
                    <a:lnTo>
                      <a:pt x="701" y="466"/>
                    </a:lnTo>
                    <a:lnTo>
                      <a:pt x="701" y="465"/>
                    </a:lnTo>
                    <a:lnTo>
                      <a:pt x="701" y="464"/>
                    </a:lnTo>
                    <a:lnTo>
                      <a:pt x="702" y="464"/>
                    </a:lnTo>
                    <a:lnTo>
                      <a:pt x="702" y="464"/>
                    </a:lnTo>
                    <a:lnTo>
                      <a:pt x="703" y="464"/>
                    </a:lnTo>
                    <a:lnTo>
                      <a:pt x="703" y="465"/>
                    </a:lnTo>
                    <a:lnTo>
                      <a:pt x="703" y="465"/>
                    </a:lnTo>
                    <a:lnTo>
                      <a:pt x="704" y="465"/>
                    </a:lnTo>
                    <a:lnTo>
                      <a:pt x="704" y="465"/>
                    </a:lnTo>
                    <a:lnTo>
                      <a:pt x="704" y="466"/>
                    </a:lnTo>
                    <a:lnTo>
                      <a:pt x="705" y="466"/>
                    </a:lnTo>
                    <a:lnTo>
                      <a:pt x="705" y="466"/>
                    </a:lnTo>
                    <a:lnTo>
                      <a:pt x="705" y="466"/>
                    </a:lnTo>
                    <a:lnTo>
                      <a:pt x="707" y="466"/>
                    </a:lnTo>
                    <a:lnTo>
                      <a:pt x="707" y="466"/>
                    </a:lnTo>
                    <a:lnTo>
                      <a:pt x="708" y="466"/>
                    </a:lnTo>
                    <a:lnTo>
                      <a:pt x="708" y="466"/>
                    </a:lnTo>
                    <a:lnTo>
                      <a:pt x="708" y="466"/>
                    </a:lnTo>
                    <a:lnTo>
                      <a:pt x="709" y="466"/>
                    </a:lnTo>
                    <a:lnTo>
                      <a:pt x="709" y="466"/>
                    </a:lnTo>
                    <a:lnTo>
                      <a:pt x="709" y="466"/>
                    </a:lnTo>
                    <a:lnTo>
                      <a:pt x="710" y="466"/>
                    </a:lnTo>
                    <a:lnTo>
                      <a:pt x="710" y="466"/>
                    </a:lnTo>
                    <a:lnTo>
                      <a:pt x="710" y="466"/>
                    </a:lnTo>
                    <a:lnTo>
                      <a:pt x="711" y="467"/>
                    </a:lnTo>
                    <a:lnTo>
                      <a:pt x="711" y="467"/>
                    </a:lnTo>
                    <a:lnTo>
                      <a:pt x="712" y="466"/>
                    </a:lnTo>
                    <a:lnTo>
                      <a:pt x="712" y="467"/>
                    </a:lnTo>
                    <a:lnTo>
                      <a:pt x="712" y="466"/>
                    </a:lnTo>
                    <a:lnTo>
                      <a:pt x="713" y="466"/>
                    </a:lnTo>
                    <a:lnTo>
                      <a:pt x="713" y="466"/>
                    </a:lnTo>
                    <a:lnTo>
                      <a:pt x="713" y="466"/>
                    </a:lnTo>
                    <a:lnTo>
                      <a:pt x="714" y="466"/>
                    </a:lnTo>
                    <a:lnTo>
                      <a:pt x="714" y="466"/>
                    </a:lnTo>
                    <a:lnTo>
                      <a:pt x="714" y="466"/>
                    </a:lnTo>
                    <a:lnTo>
                      <a:pt x="716" y="465"/>
                    </a:lnTo>
                    <a:lnTo>
                      <a:pt x="716" y="465"/>
                    </a:lnTo>
                    <a:lnTo>
                      <a:pt x="717" y="466"/>
                    </a:lnTo>
                    <a:lnTo>
                      <a:pt x="717" y="466"/>
                    </a:lnTo>
                    <a:lnTo>
                      <a:pt x="717" y="466"/>
                    </a:lnTo>
                    <a:lnTo>
                      <a:pt x="718" y="466"/>
                    </a:lnTo>
                    <a:lnTo>
                      <a:pt x="718" y="466"/>
                    </a:lnTo>
                    <a:lnTo>
                      <a:pt x="718" y="466"/>
                    </a:lnTo>
                    <a:lnTo>
                      <a:pt x="719" y="466"/>
                    </a:lnTo>
                    <a:lnTo>
                      <a:pt x="719" y="466"/>
                    </a:lnTo>
                    <a:lnTo>
                      <a:pt x="720" y="466"/>
                    </a:lnTo>
                    <a:lnTo>
                      <a:pt x="720" y="466"/>
                    </a:lnTo>
                    <a:lnTo>
                      <a:pt x="720" y="465"/>
                    </a:lnTo>
                    <a:lnTo>
                      <a:pt x="721" y="466"/>
                    </a:lnTo>
                    <a:lnTo>
                      <a:pt x="721" y="466"/>
                    </a:lnTo>
                    <a:lnTo>
                      <a:pt x="721" y="467"/>
                    </a:lnTo>
                    <a:lnTo>
                      <a:pt x="722" y="466"/>
                    </a:lnTo>
                    <a:lnTo>
                      <a:pt x="722" y="465"/>
                    </a:lnTo>
                    <a:lnTo>
                      <a:pt x="722" y="465"/>
                    </a:lnTo>
                    <a:lnTo>
                      <a:pt x="723" y="465"/>
                    </a:lnTo>
                    <a:lnTo>
                      <a:pt x="723" y="466"/>
                    </a:lnTo>
                    <a:lnTo>
                      <a:pt x="725" y="467"/>
                    </a:lnTo>
                    <a:lnTo>
                      <a:pt x="725" y="467"/>
                    </a:lnTo>
                    <a:lnTo>
                      <a:pt x="725" y="468"/>
                    </a:lnTo>
                    <a:lnTo>
                      <a:pt x="726" y="469"/>
                    </a:lnTo>
                    <a:lnTo>
                      <a:pt x="726" y="469"/>
                    </a:lnTo>
                    <a:lnTo>
                      <a:pt x="726" y="470"/>
                    </a:lnTo>
                    <a:lnTo>
                      <a:pt x="727" y="470"/>
                    </a:lnTo>
                    <a:lnTo>
                      <a:pt x="727" y="470"/>
                    </a:lnTo>
                    <a:lnTo>
                      <a:pt x="727" y="470"/>
                    </a:lnTo>
                    <a:lnTo>
                      <a:pt x="728" y="470"/>
                    </a:lnTo>
                    <a:lnTo>
                      <a:pt x="728" y="469"/>
                    </a:lnTo>
                    <a:lnTo>
                      <a:pt x="729" y="468"/>
                    </a:lnTo>
                    <a:lnTo>
                      <a:pt x="729" y="469"/>
                    </a:lnTo>
                    <a:lnTo>
                      <a:pt x="729" y="468"/>
                    </a:lnTo>
                    <a:lnTo>
                      <a:pt x="730" y="467"/>
                    </a:lnTo>
                    <a:lnTo>
                      <a:pt x="730" y="467"/>
                    </a:lnTo>
                    <a:lnTo>
                      <a:pt x="730" y="467"/>
                    </a:lnTo>
                    <a:lnTo>
                      <a:pt x="731" y="468"/>
                    </a:lnTo>
                    <a:lnTo>
                      <a:pt x="731" y="468"/>
                    </a:lnTo>
                    <a:lnTo>
                      <a:pt x="731" y="468"/>
                    </a:lnTo>
                    <a:lnTo>
                      <a:pt x="732" y="468"/>
                    </a:lnTo>
                    <a:lnTo>
                      <a:pt x="732" y="468"/>
                    </a:lnTo>
                    <a:lnTo>
                      <a:pt x="734" y="468"/>
                    </a:lnTo>
                    <a:lnTo>
                      <a:pt x="734" y="467"/>
                    </a:lnTo>
                    <a:lnTo>
                      <a:pt x="734" y="467"/>
                    </a:lnTo>
                    <a:lnTo>
                      <a:pt x="735" y="466"/>
                    </a:lnTo>
                    <a:lnTo>
                      <a:pt x="735" y="466"/>
                    </a:lnTo>
                    <a:lnTo>
                      <a:pt x="735" y="466"/>
                    </a:lnTo>
                    <a:lnTo>
                      <a:pt x="736" y="465"/>
                    </a:lnTo>
                    <a:lnTo>
                      <a:pt x="736" y="466"/>
                    </a:lnTo>
                    <a:lnTo>
                      <a:pt x="736" y="465"/>
                    </a:lnTo>
                    <a:lnTo>
                      <a:pt x="737" y="465"/>
                    </a:lnTo>
                    <a:lnTo>
                      <a:pt x="737" y="466"/>
                    </a:lnTo>
                    <a:lnTo>
                      <a:pt x="738" y="467"/>
                    </a:lnTo>
                    <a:lnTo>
                      <a:pt x="738" y="466"/>
                    </a:lnTo>
                    <a:lnTo>
                      <a:pt x="738" y="468"/>
                    </a:lnTo>
                    <a:lnTo>
                      <a:pt x="739" y="468"/>
                    </a:lnTo>
                    <a:lnTo>
                      <a:pt x="739" y="469"/>
                    </a:lnTo>
                    <a:lnTo>
                      <a:pt x="739" y="469"/>
                    </a:lnTo>
                    <a:lnTo>
                      <a:pt x="740" y="469"/>
                    </a:lnTo>
                    <a:lnTo>
                      <a:pt x="740" y="470"/>
                    </a:lnTo>
                    <a:lnTo>
                      <a:pt x="741" y="470"/>
                    </a:lnTo>
                    <a:lnTo>
                      <a:pt x="741" y="470"/>
                    </a:lnTo>
                    <a:lnTo>
                      <a:pt x="741" y="469"/>
                    </a:lnTo>
                    <a:lnTo>
                      <a:pt x="743" y="469"/>
                    </a:lnTo>
                    <a:lnTo>
                      <a:pt x="743" y="469"/>
                    </a:lnTo>
                    <a:lnTo>
                      <a:pt x="743" y="469"/>
                    </a:lnTo>
                    <a:lnTo>
                      <a:pt x="744" y="469"/>
                    </a:lnTo>
                    <a:lnTo>
                      <a:pt x="744" y="469"/>
                    </a:lnTo>
                    <a:lnTo>
                      <a:pt x="744" y="468"/>
                    </a:lnTo>
                    <a:lnTo>
                      <a:pt x="745" y="468"/>
                    </a:lnTo>
                    <a:lnTo>
                      <a:pt x="745" y="468"/>
                    </a:lnTo>
                    <a:lnTo>
                      <a:pt x="746" y="467"/>
                    </a:lnTo>
                    <a:lnTo>
                      <a:pt x="746" y="467"/>
                    </a:lnTo>
                    <a:lnTo>
                      <a:pt x="746" y="466"/>
                    </a:lnTo>
                    <a:lnTo>
                      <a:pt x="747" y="467"/>
                    </a:lnTo>
                    <a:lnTo>
                      <a:pt x="747" y="467"/>
                    </a:lnTo>
                    <a:lnTo>
                      <a:pt x="747" y="467"/>
                    </a:lnTo>
                    <a:lnTo>
                      <a:pt x="748" y="468"/>
                    </a:lnTo>
                    <a:lnTo>
                      <a:pt x="748" y="467"/>
                    </a:lnTo>
                    <a:lnTo>
                      <a:pt x="748" y="468"/>
                    </a:lnTo>
                    <a:lnTo>
                      <a:pt x="749" y="468"/>
                    </a:lnTo>
                    <a:lnTo>
                      <a:pt x="749" y="468"/>
                    </a:lnTo>
                    <a:lnTo>
                      <a:pt x="750" y="468"/>
                    </a:lnTo>
                    <a:lnTo>
                      <a:pt x="750" y="468"/>
                    </a:lnTo>
                    <a:lnTo>
                      <a:pt x="750" y="467"/>
                    </a:lnTo>
                    <a:lnTo>
                      <a:pt x="752" y="468"/>
                    </a:lnTo>
                    <a:lnTo>
                      <a:pt x="752" y="468"/>
                    </a:lnTo>
                    <a:lnTo>
                      <a:pt x="752" y="468"/>
                    </a:lnTo>
                    <a:lnTo>
                      <a:pt x="753" y="468"/>
                    </a:lnTo>
                    <a:lnTo>
                      <a:pt x="753" y="468"/>
                    </a:lnTo>
                    <a:lnTo>
                      <a:pt x="753" y="468"/>
                    </a:lnTo>
                    <a:lnTo>
                      <a:pt x="754" y="468"/>
                    </a:lnTo>
                    <a:lnTo>
                      <a:pt x="754" y="468"/>
                    </a:lnTo>
                    <a:lnTo>
                      <a:pt x="755" y="469"/>
                    </a:lnTo>
                    <a:lnTo>
                      <a:pt x="755" y="469"/>
                    </a:lnTo>
                    <a:lnTo>
                      <a:pt x="755" y="469"/>
                    </a:lnTo>
                    <a:lnTo>
                      <a:pt x="756" y="469"/>
                    </a:lnTo>
                    <a:lnTo>
                      <a:pt x="756" y="469"/>
                    </a:lnTo>
                    <a:lnTo>
                      <a:pt x="756" y="469"/>
                    </a:lnTo>
                    <a:lnTo>
                      <a:pt x="757" y="469"/>
                    </a:lnTo>
                    <a:lnTo>
                      <a:pt x="757" y="469"/>
                    </a:lnTo>
                    <a:lnTo>
                      <a:pt x="757" y="469"/>
                    </a:lnTo>
                    <a:lnTo>
                      <a:pt x="758" y="469"/>
                    </a:lnTo>
                    <a:lnTo>
                      <a:pt x="758" y="469"/>
                    </a:lnTo>
                    <a:lnTo>
                      <a:pt x="759" y="469"/>
                    </a:lnTo>
                    <a:lnTo>
                      <a:pt x="759" y="470"/>
                    </a:lnTo>
                    <a:lnTo>
                      <a:pt x="759" y="469"/>
                    </a:lnTo>
                    <a:lnTo>
                      <a:pt x="761" y="469"/>
                    </a:lnTo>
                    <a:lnTo>
                      <a:pt x="761" y="468"/>
                    </a:lnTo>
                    <a:lnTo>
                      <a:pt x="761" y="469"/>
                    </a:lnTo>
                    <a:lnTo>
                      <a:pt x="762" y="468"/>
                    </a:lnTo>
                    <a:lnTo>
                      <a:pt x="762" y="468"/>
                    </a:lnTo>
                    <a:lnTo>
                      <a:pt x="762" y="469"/>
                    </a:lnTo>
                    <a:lnTo>
                      <a:pt x="763" y="469"/>
                    </a:lnTo>
                    <a:lnTo>
                      <a:pt x="763" y="468"/>
                    </a:lnTo>
                    <a:lnTo>
                      <a:pt x="764" y="468"/>
                    </a:lnTo>
                    <a:lnTo>
                      <a:pt x="764" y="468"/>
                    </a:lnTo>
                    <a:lnTo>
                      <a:pt x="764" y="468"/>
                    </a:lnTo>
                    <a:lnTo>
                      <a:pt x="765" y="468"/>
                    </a:lnTo>
                    <a:lnTo>
                      <a:pt x="765" y="468"/>
                    </a:lnTo>
                    <a:lnTo>
                      <a:pt x="765" y="467"/>
                    </a:lnTo>
                    <a:lnTo>
                      <a:pt x="766" y="467"/>
                    </a:lnTo>
                    <a:lnTo>
                      <a:pt x="766" y="466"/>
                    </a:lnTo>
                    <a:lnTo>
                      <a:pt x="767" y="465"/>
                    </a:lnTo>
                    <a:lnTo>
                      <a:pt x="767" y="465"/>
                    </a:lnTo>
                    <a:lnTo>
                      <a:pt x="767" y="466"/>
                    </a:lnTo>
                    <a:lnTo>
                      <a:pt x="768" y="465"/>
                    </a:lnTo>
                    <a:lnTo>
                      <a:pt x="768" y="465"/>
                    </a:lnTo>
                    <a:lnTo>
                      <a:pt x="768" y="464"/>
                    </a:lnTo>
                    <a:lnTo>
                      <a:pt x="770" y="465"/>
                    </a:lnTo>
                    <a:lnTo>
                      <a:pt x="770" y="465"/>
                    </a:lnTo>
                    <a:lnTo>
                      <a:pt x="770" y="467"/>
                    </a:lnTo>
                    <a:lnTo>
                      <a:pt x="771" y="467"/>
                    </a:lnTo>
                    <a:lnTo>
                      <a:pt x="771" y="468"/>
                    </a:lnTo>
                    <a:lnTo>
                      <a:pt x="772" y="468"/>
                    </a:lnTo>
                    <a:lnTo>
                      <a:pt x="772" y="467"/>
                    </a:lnTo>
                    <a:lnTo>
                      <a:pt x="772" y="467"/>
                    </a:lnTo>
                    <a:lnTo>
                      <a:pt x="773" y="466"/>
                    </a:lnTo>
                    <a:lnTo>
                      <a:pt x="773" y="467"/>
                    </a:lnTo>
                    <a:lnTo>
                      <a:pt x="773" y="467"/>
                    </a:lnTo>
                    <a:lnTo>
                      <a:pt x="774" y="467"/>
                    </a:lnTo>
                    <a:lnTo>
                      <a:pt x="774" y="467"/>
                    </a:lnTo>
                    <a:lnTo>
                      <a:pt x="774" y="467"/>
                    </a:lnTo>
                    <a:lnTo>
                      <a:pt x="775" y="467"/>
                    </a:lnTo>
                    <a:lnTo>
                      <a:pt x="775" y="467"/>
                    </a:lnTo>
                    <a:lnTo>
                      <a:pt x="776" y="467"/>
                    </a:lnTo>
                    <a:lnTo>
                      <a:pt x="776" y="467"/>
                    </a:lnTo>
                    <a:lnTo>
                      <a:pt x="776" y="467"/>
                    </a:lnTo>
                    <a:lnTo>
                      <a:pt x="777" y="467"/>
                    </a:lnTo>
                    <a:lnTo>
                      <a:pt x="777" y="466"/>
                    </a:lnTo>
                    <a:lnTo>
                      <a:pt x="777" y="466"/>
                    </a:lnTo>
                    <a:lnTo>
                      <a:pt x="779" y="465"/>
                    </a:lnTo>
                    <a:lnTo>
                      <a:pt x="779" y="466"/>
                    </a:lnTo>
                    <a:lnTo>
                      <a:pt x="779" y="466"/>
                    </a:lnTo>
                    <a:lnTo>
                      <a:pt x="780" y="466"/>
                    </a:lnTo>
                    <a:lnTo>
                      <a:pt x="780" y="466"/>
                    </a:lnTo>
                    <a:lnTo>
                      <a:pt x="781" y="466"/>
                    </a:lnTo>
                    <a:lnTo>
                      <a:pt x="781" y="466"/>
                    </a:lnTo>
                    <a:lnTo>
                      <a:pt x="781" y="466"/>
                    </a:lnTo>
                    <a:lnTo>
                      <a:pt x="782" y="465"/>
                    </a:lnTo>
                    <a:lnTo>
                      <a:pt x="782" y="465"/>
                    </a:lnTo>
                    <a:lnTo>
                      <a:pt x="782" y="465"/>
                    </a:lnTo>
                    <a:lnTo>
                      <a:pt x="783" y="464"/>
                    </a:lnTo>
                    <a:lnTo>
                      <a:pt x="783" y="464"/>
                    </a:lnTo>
                    <a:lnTo>
                      <a:pt x="783" y="462"/>
                    </a:lnTo>
                    <a:lnTo>
                      <a:pt x="784" y="461"/>
                    </a:lnTo>
                    <a:lnTo>
                      <a:pt x="784" y="464"/>
                    </a:lnTo>
                    <a:lnTo>
                      <a:pt x="785" y="464"/>
                    </a:lnTo>
                    <a:lnTo>
                      <a:pt x="785" y="464"/>
                    </a:lnTo>
                    <a:lnTo>
                      <a:pt x="785" y="464"/>
                    </a:lnTo>
                    <a:lnTo>
                      <a:pt x="786" y="464"/>
                    </a:lnTo>
                    <a:lnTo>
                      <a:pt x="786" y="466"/>
                    </a:lnTo>
                    <a:lnTo>
                      <a:pt x="786" y="467"/>
                    </a:lnTo>
                    <a:lnTo>
                      <a:pt x="788" y="467"/>
                    </a:lnTo>
                    <a:lnTo>
                      <a:pt x="788" y="466"/>
                    </a:lnTo>
                    <a:lnTo>
                      <a:pt x="789" y="466"/>
                    </a:lnTo>
                    <a:lnTo>
                      <a:pt x="789" y="466"/>
                    </a:lnTo>
                    <a:lnTo>
                      <a:pt x="789" y="466"/>
                    </a:lnTo>
                    <a:lnTo>
                      <a:pt x="790" y="466"/>
                    </a:lnTo>
                    <a:lnTo>
                      <a:pt x="790" y="466"/>
                    </a:lnTo>
                    <a:lnTo>
                      <a:pt x="790" y="465"/>
                    </a:lnTo>
                    <a:lnTo>
                      <a:pt x="791" y="466"/>
                    </a:lnTo>
                    <a:lnTo>
                      <a:pt x="791" y="465"/>
                    </a:lnTo>
                    <a:lnTo>
                      <a:pt x="791" y="465"/>
                    </a:lnTo>
                    <a:lnTo>
                      <a:pt x="792" y="466"/>
                    </a:lnTo>
                    <a:lnTo>
                      <a:pt x="792" y="466"/>
                    </a:lnTo>
                    <a:lnTo>
                      <a:pt x="793" y="466"/>
                    </a:lnTo>
                    <a:lnTo>
                      <a:pt x="793" y="465"/>
                    </a:lnTo>
                    <a:lnTo>
                      <a:pt x="793" y="465"/>
                    </a:lnTo>
                    <a:lnTo>
                      <a:pt x="794" y="466"/>
                    </a:lnTo>
                    <a:lnTo>
                      <a:pt x="794" y="467"/>
                    </a:lnTo>
                    <a:lnTo>
                      <a:pt x="794" y="468"/>
                    </a:lnTo>
                    <a:lnTo>
                      <a:pt x="795" y="468"/>
                    </a:lnTo>
                    <a:lnTo>
                      <a:pt x="795" y="468"/>
                    </a:lnTo>
                    <a:lnTo>
                      <a:pt x="795" y="468"/>
                    </a:lnTo>
                    <a:lnTo>
                      <a:pt x="797" y="469"/>
                    </a:lnTo>
                    <a:lnTo>
                      <a:pt x="797" y="468"/>
                    </a:lnTo>
                    <a:lnTo>
                      <a:pt x="798" y="470"/>
                    </a:lnTo>
                    <a:lnTo>
                      <a:pt x="798" y="470"/>
                    </a:lnTo>
                    <a:lnTo>
                      <a:pt x="798" y="469"/>
                    </a:lnTo>
                    <a:lnTo>
                      <a:pt x="799" y="470"/>
                    </a:lnTo>
                    <a:lnTo>
                      <a:pt x="799" y="470"/>
                    </a:lnTo>
                    <a:lnTo>
                      <a:pt x="799" y="469"/>
                    </a:lnTo>
                    <a:lnTo>
                      <a:pt x="800" y="468"/>
                    </a:lnTo>
                    <a:lnTo>
                      <a:pt x="800" y="468"/>
                    </a:lnTo>
                    <a:lnTo>
                      <a:pt x="800" y="467"/>
                    </a:lnTo>
                    <a:lnTo>
                      <a:pt x="801" y="467"/>
                    </a:lnTo>
                    <a:lnTo>
                      <a:pt x="801" y="466"/>
                    </a:lnTo>
                    <a:lnTo>
                      <a:pt x="802" y="467"/>
                    </a:lnTo>
                    <a:lnTo>
                      <a:pt x="802" y="467"/>
                    </a:lnTo>
                    <a:lnTo>
                      <a:pt x="802" y="467"/>
                    </a:lnTo>
                    <a:lnTo>
                      <a:pt x="803" y="467"/>
                    </a:lnTo>
                    <a:lnTo>
                      <a:pt x="803" y="467"/>
                    </a:lnTo>
                    <a:lnTo>
                      <a:pt x="803" y="468"/>
                    </a:lnTo>
                    <a:lnTo>
                      <a:pt x="804" y="468"/>
                    </a:lnTo>
                    <a:lnTo>
                      <a:pt x="804" y="469"/>
                    </a:lnTo>
                    <a:lnTo>
                      <a:pt x="804" y="468"/>
                    </a:lnTo>
                    <a:lnTo>
                      <a:pt x="806" y="469"/>
                    </a:lnTo>
                    <a:lnTo>
                      <a:pt x="806" y="469"/>
                    </a:lnTo>
                    <a:lnTo>
                      <a:pt x="807" y="468"/>
                    </a:lnTo>
                    <a:lnTo>
                      <a:pt x="807" y="469"/>
                    </a:lnTo>
                    <a:lnTo>
                      <a:pt x="807" y="469"/>
                    </a:lnTo>
                    <a:lnTo>
                      <a:pt x="808" y="469"/>
                    </a:lnTo>
                    <a:lnTo>
                      <a:pt x="808" y="470"/>
                    </a:lnTo>
                    <a:lnTo>
                      <a:pt x="808" y="470"/>
                    </a:lnTo>
                    <a:lnTo>
                      <a:pt x="809" y="469"/>
                    </a:lnTo>
                    <a:lnTo>
                      <a:pt x="809" y="469"/>
                    </a:lnTo>
                    <a:lnTo>
                      <a:pt x="810" y="470"/>
                    </a:lnTo>
                    <a:lnTo>
                      <a:pt x="810" y="470"/>
                    </a:lnTo>
                    <a:lnTo>
                      <a:pt x="810" y="470"/>
                    </a:lnTo>
                    <a:lnTo>
                      <a:pt x="811" y="470"/>
                    </a:lnTo>
                    <a:lnTo>
                      <a:pt x="811" y="470"/>
                    </a:lnTo>
                    <a:lnTo>
                      <a:pt x="811" y="470"/>
                    </a:lnTo>
                    <a:lnTo>
                      <a:pt x="812" y="471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13" y="474"/>
                    </a:lnTo>
                    <a:lnTo>
                      <a:pt x="813" y="475"/>
                    </a:lnTo>
                    <a:lnTo>
                      <a:pt x="815" y="475"/>
                    </a:lnTo>
                    <a:lnTo>
                      <a:pt x="815" y="474"/>
                    </a:lnTo>
                    <a:lnTo>
                      <a:pt x="815" y="474"/>
                    </a:lnTo>
                    <a:lnTo>
                      <a:pt x="816" y="474"/>
                    </a:lnTo>
                    <a:lnTo>
                      <a:pt x="816" y="474"/>
                    </a:lnTo>
                    <a:lnTo>
                      <a:pt x="816" y="473"/>
                    </a:lnTo>
                    <a:lnTo>
                      <a:pt x="817" y="474"/>
                    </a:lnTo>
                    <a:lnTo>
                      <a:pt x="817" y="474"/>
                    </a:lnTo>
                    <a:lnTo>
                      <a:pt x="817" y="475"/>
                    </a:lnTo>
                    <a:lnTo>
                      <a:pt x="818" y="475"/>
                    </a:lnTo>
                    <a:lnTo>
                      <a:pt x="818" y="475"/>
                    </a:lnTo>
                    <a:lnTo>
                      <a:pt x="819" y="475"/>
                    </a:lnTo>
                    <a:lnTo>
                      <a:pt x="819" y="475"/>
                    </a:lnTo>
                    <a:lnTo>
                      <a:pt x="819" y="474"/>
                    </a:lnTo>
                    <a:lnTo>
                      <a:pt x="820" y="474"/>
                    </a:lnTo>
                    <a:lnTo>
                      <a:pt x="820" y="473"/>
                    </a:lnTo>
                    <a:lnTo>
                      <a:pt x="820" y="471"/>
                    </a:lnTo>
                    <a:lnTo>
                      <a:pt x="821" y="473"/>
                    </a:lnTo>
                    <a:lnTo>
                      <a:pt x="821" y="473"/>
                    </a:lnTo>
                    <a:lnTo>
                      <a:pt x="821" y="473"/>
                    </a:lnTo>
                    <a:lnTo>
                      <a:pt x="822" y="474"/>
                    </a:lnTo>
                    <a:lnTo>
                      <a:pt x="822" y="474"/>
                    </a:lnTo>
                    <a:lnTo>
                      <a:pt x="824" y="474"/>
                    </a:lnTo>
                    <a:lnTo>
                      <a:pt x="824" y="474"/>
                    </a:lnTo>
                    <a:lnTo>
                      <a:pt x="824" y="474"/>
                    </a:lnTo>
                    <a:lnTo>
                      <a:pt x="825" y="474"/>
                    </a:lnTo>
                    <a:lnTo>
                      <a:pt x="825" y="471"/>
                    </a:lnTo>
                    <a:lnTo>
                      <a:pt x="825" y="459"/>
                    </a:lnTo>
                    <a:lnTo>
                      <a:pt x="826" y="442"/>
                    </a:lnTo>
                    <a:lnTo>
                      <a:pt x="826" y="423"/>
                    </a:lnTo>
                    <a:lnTo>
                      <a:pt x="826" y="406"/>
                    </a:lnTo>
                    <a:lnTo>
                      <a:pt x="827" y="389"/>
                    </a:lnTo>
                    <a:lnTo>
                      <a:pt x="827" y="373"/>
                    </a:lnTo>
                    <a:lnTo>
                      <a:pt x="828" y="358"/>
                    </a:lnTo>
                    <a:lnTo>
                      <a:pt x="828" y="344"/>
                    </a:lnTo>
                    <a:lnTo>
                      <a:pt x="828" y="333"/>
                    </a:lnTo>
                    <a:lnTo>
                      <a:pt x="829" y="324"/>
                    </a:lnTo>
                    <a:lnTo>
                      <a:pt x="829" y="314"/>
                    </a:lnTo>
                    <a:lnTo>
                      <a:pt x="829" y="307"/>
                    </a:lnTo>
                    <a:lnTo>
                      <a:pt x="830" y="298"/>
                    </a:lnTo>
                    <a:lnTo>
                      <a:pt x="830" y="293"/>
                    </a:lnTo>
                    <a:lnTo>
                      <a:pt x="831" y="286"/>
                    </a:lnTo>
                    <a:lnTo>
                      <a:pt x="831" y="281"/>
                    </a:lnTo>
                    <a:lnTo>
                      <a:pt x="831" y="276"/>
                    </a:lnTo>
                    <a:lnTo>
                      <a:pt x="833" y="271"/>
                    </a:lnTo>
                    <a:lnTo>
                      <a:pt x="833" y="267"/>
                    </a:lnTo>
                    <a:lnTo>
                      <a:pt x="833" y="265"/>
                    </a:lnTo>
                    <a:lnTo>
                      <a:pt x="834" y="260"/>
                    </a:lnTo>
                    <a:lnTo>
                      <a:pt x="834" y="257"/>
                    </a:lnTo>
                    <a:lnTo>
                      <a:pt x="834" y="253"/>
                    </a:lnTo>
                    <a:lnTo>
                      <a:pt x="835" y="251"/>
                    </a:lnTo>
                    <a:lnTo>
                      <a:pt x="835" y="250"/>
                    </a:lnTo>
                    <a:lnTo>
                      <a:pt x="836" y="245"/>
                    </a:lnTo>
                    <a:lnTo>
                      <a:pt x="836" y="244"/>
                    </a:lnTo>
                    <a:lnTo>
                      <a:pt x="836" y="242"/>
                    </a:lnTo>
                    <a:lnTo>
                      <a:pt x="837" y="240"/>
                    </a:lnTo>
                    <a:lnTo>
                      <a:pt x="837" y="238"/>
                    </a:lnTo>
                    <a:lnTo>
                      <a:pt x="837" y="236"/>
                    </a:lnTo>
                    <a:lnTo>
                      <a:pt x="838" y="234"/>
                    </a:lnTo>
                    <a:lnTo>
                      <a:pt x="838" y="233"/>
                    </a:lnTo>
                    <a:lnTo>
                      <a:pt x="838" y="231"/>
                    </a:lnTo>
                    <a:lnTo>
                      <a:pt x="839" y="230"/>
                    </a:lnTo>
                    <a:lnTo>
                      <a:pt x="839" y="229"/>
                    </a:lnTo>
                    <a:lnTo>
                      <a:pt x="840" y="227"/>
                    </a:lnTo>
                    <a:lnTo>
                      <a:pt x="840" y="225"/>
                    </a:lnTo>
                    <a:lnTo>
                      <a:pt x="840" y="225"/>
                    </a:lnTo>
                    <a:lnTo>
                      <a:pt x="842" y="225"/>
                    </a:lnTo>
                    <a:lnTo>
                      <a:pt x="842" y="226"/>
                    </a:lnTo>
                    <a:lnTo>
                      <a:pt x="842" y="223"/>
                    </a:lnTo>
                    <a:lnTo>
                      <a:pt x="843" y="222"/>
                    </a:lnTo>
                    <a:lnTo>
                      <a:pt x="843" y="220"/>
                    </a:lnTo>
                    <a:lnTo>
                      <a:pt x="843" y="218"/>
                    </a:lnTo>
                    <a:lnTo>
                      <a:pt x="844" y="216"/>
                    </a:lnTo>
                    <a:lnTo>
                      <a:pt x="844" y="215"/>
                    </a:lnTo>
                    <a:lnTo>
                      <a:pt x="845" y="214"/>
                    </a:lnTo>
                    <a:lnTo>
                      <a:pt x="845" y="213"/>
                    </a:lnTo>
                    <a:lnTo>
                      <a:pt x="845" y="211"/>
                    </a:lnTo>
                    <a:lnTo>
                      <a:pt x="846" y="208"/>
                    </a:lnTo>
                    <a:lnTo>
                      <a:pt x="846" y="207"/>
                    </a:lnTo>
                    <a:lnTo>
                      <a:pt x="846" y="205"/>
                    </a:lnTo>
                    <a:lnTo>
                      <a:pt x="847" y="204"/>
                    </a:lnTo>
                    <a:lnTo>
                      <a:pt x="847" y="203"/>
                    </a:lnTo>
                    <a:lnTo>
                      <a:pt x="847" y="202"/>
                    </a:lnTo>
                    <a:lnTo>
                      <a:pt x="848" y="200"/>
                    </a:lnTo>
                    <a:lnTo>
                      <a:pt x="848" y="200"/>
                    </a:lnTo>
                    <a:lnTo>
                      <a:pt x="849" y="199"/>
                    </a:lnTo>
                    <a:lnTo>
                      <a:pt x="849" y="198"/>
                    </a:lnTo>
                    <a:lnTo>
                      <a:pt x="849" y="197"/>
                    </a:lnTo>
                    <a:lnTo>
                      <a:pt x="851" y="196"/>
                    </a:lnTo>
                    <a:lnTo>
                      <a:pt x="851" y="195"/>
                    </a:lnTo>
                    <a:lnTo>
                      <a:pt x="851" y="195"/>
                    </a:lnTo>
                    <a:lnTo>
                      <a:pt x="852" y="195"/>
                    </a:lnTo>
                    <a:lnTo>
                      <a:pt x="852" y="193"/>
                    </a:lnTo>
                    <a:lnTo>
                      <a:pt x="852" y="194"/>
                    </a:lnTo>
                    <a:lnTo>
                      <a:pt x="853" y="193"/>
                    </a:lnTo>
                    <a:lnTo>
                      <a:pt x="853" y="191"/>
                    </a:lnTo>
                    <a:lnTo>
                      <a:pt x="854" y="190"/>
                    </a:lnTo>
                    <a:lnTo>
                      <a:pt x="854" y="188"/>
                    </a:lnTo>
                    <a:lnTo>
                      <a:pt x="854" y="187"/>
                    </a:lnTo>
                    <a:lnTo>
                      <a:pt x="855" y="186"/>
                    </a:lnTo>
                    <a:lnTo>
                      <a:pt x="855" y="185"/>
                    </a:lnTo>
                    <a:lnTo>
                      <a:pt x="855" y="184"/>
                    </a:lnTo>
                    <a:lnTo>
                      <a:pt x="856" y="184"/>
                    </a:lnTo>
                    <a:lnTo>
                      <a:pt x="856" y="184"/>
                    </a:lnTo>
                    <a:lnTo>
                      <a:pt x="857" y="184"/>
                    </a:lnTo>
                    <a:lnTo>
                      <a:pt x="857" y="182"/>
                    </a:lnTo>
                    <a:lnTo>
                      <a:pt x="857" y="181"/>
                    </a:lnTo>
                    <a:lnTo>
                      <a:pt x="858" y="180"/>
                    </a:lnTo>
                    <a:lnTo>
                      <a:pt x="858" y="179"/>
                    </a:lnTo>
                    <a:lnTo>
                      <a:pt x="858" y="178"/>
                    </a:lnTo>
                    <a:lnTo>
                      <a:pt x="860" y="177"/>
                    </a:lnTo>
                    <a:lnTo>
                      <a:pt x="860" y="176"/>
                    </a:lnTo>
                    <a:lnTo>
                      <a:pt x="860" y="173"/>
                    </a:lnTo>
                    <a:lnTo>
                      <a:pt x="861" y="172"/>
                    </a:lnTo>
                    <a:lnTo>
                      <a:pt x="861" y="171"/>
                    </a:lnTo>
                    <a:lnTo>
                      <a:pt x="862" y="171"/>
                    </a:lnTo>
                    <a:lnTo>
                      <a:pt x="862" y="171"/>
                    </a:lnTo>
                    <a:lnTo>
                      <a:pt x="862" y="171"/>
                    </a:lnTo>
                    <a:lnTo>
                      <a:pt x="863" y="170"/>
                    </a:lnTo>
                    <a:lnTo>
                      <a:pt x="863" y="170"/>
                    </a:lnTo>
                    <a:lnTo>
                      <a:pt x="863" y="169"/>
                    </a:lnTo>
                    <a:lnTo>
                      <a:pt x="864" y="168"/>
                    </a:lnTo>
                    <a:lnTo>
                      <a:pt x="864" y="167"/>
                    </a:lnTo>
                    <a:lnTo>
                      <a:pt x="864" y="167"/>
                    </a:lnTo>
                    <a:lnTo>
                      <a:pt x="865" y="167"/>
                    </a:lnTo>
                    <a:lnTo>
                      <a:pt x="865" y="166"/>
                    </a:lnTo>
                    <a:lnTo>
                      <a:pt x="866" y="166"/>
                    </a:lnTo>
                    <a:lnTo>
                      <a:pt x="866" y="166"/>
                    </a:lnTo>
                    <a:lnTo>
                      <a:pt x="866" y="166"/>
                    </a:lnTo>
                    <a:lnTo>
                      <a:pt x="867" y="166"/>
                    </a:lnTo>
                    <a:lnTo>
                      <a:pt x="867" y="164"/>
                    </a:lnTo>
                    <a:lnTo>
                      <a:pt x="867" y="164"/>
                    </a:lnTo>
                    <a:lnTo>
                      <a:pt x="869" y="164"/>
                    </a:lnTo>
                    <a:lnTo>
                      <a:pt x="869" y="163"/>
                    </a:lnTo>
                    <a:lnTo>
                      <a:pt x="869" y="162"/>
                    </a:lnTo>
                    <a:lnTo>
                      <a:pt x="870" y="162"/>
                    </a:lnTo>
                    <a:lnTo>
                      <a:pt x="870" y="160"/>
                    </a:lnTo>
                    <a:lnTo>
                      <a:pt x="871" y="159"/>
                    </a:lnTo>
                    <a:lnTo>
                      <a:pt x="871" y="158"/>
                    </a:lnTo>
                    <a:lnTo>
                      <a:pt x="871" y="158"/>
                    </a:lnTo>
                    <a:lnTo>
                      <a:pt x="872" y="158"/>
                    </a:lnTo>
                    <a:lnTo>
                      <a:pt x="872" y="157"/>
                    </a:lnTo>
                    <a:lnTo>
                      <a:pt x="872" y="157"/>
                    </a:lnTo>
                    <a:lnTo>
                      <a:pt x="873" y="157"/>
                    </a:lnTo>
                    <a:lnTo>
                      <a:pt x="873" y="155"/>
                    </a:lnTo>
                    <a:lnTo>
                      <a:pt x="873" y="155"/>
                    </a:lnTo>
                    <a:lnTo>
                      <a:pt x="874" y="155"/>
                    </a:lnTo>
                    <a:lnTo>
                      <a:pt x="874" y="154"/>
                    </a:lnTo>
                    <a:lnTo>
                      <a:pt x="875" y="153"/>
                    </a:lnTo>
                    <a:lnTo>
                      <a:pt x="875" y="153"/>
                    </a:lnTo>
                    <a:lnTo>
                      <a:pt x="875" y="152"/>
                    </a:lnTo>
                    <a:lnTo>
                      <a:pt x="876" y="152"/>
                    </a:lnTo>
                    <a:lnTo>
                      <a:pt x="876" y="152"/>
                    </a:lnTo>
                    <a:lnTo>
                      <a:pt x="876" y="151"/>
                    </a:lnTo>
                    <a:lnTo>
                      <a:pt x="878" y="151"/>
                    </a:lnTo>
                    <a:lnTo>
                      <a:pt x="878" y="150"/>
                    </a:lnTo>
                    <a:lnTo>
                      <a:pt x="879" y="149"/>
                    </a:lnTo>
                    <a:lnTo>
                      <a:pt x="879" y="149"/>
                    </a:lnTo>
                    <a:lnTo>
                      <a:pt x="879" y="149"/>
                    </a:lnTo>
                    <a:lnTo>
                      <a:pt x="880" y="148"/>
                    </a:lnTo>
                    <a:lnTo>
                      <a:pt x="880" y="146"/>
                    </a:lnTo>
                    <a:lnTo>
                      <a:pt x="880" y="145"/>
                    </a:lnTo>
                    <a:lnTo>
                      <a:pt x="881" y="146"/>
                    </a:lnTo>
                    <a:lnTo>
                      <a:pt x="881" y="144"/>
                    </a:lnTo>
                    <a:lnTo>
                      <a:pt x="881" y="143"/>
                    </a:lnTo>
                    <a:lnTo>
                      <a:pt x="882" y="143"/>
                    </a:lnTo>
                    <a:lnTo>
                      <a:pt x="882" y="142"/>
                    </a:lnTo>
                    <a:lnTo>
                      <a:pt x="883" y="141"/>
                    </a:lnTo>
                    <a:lnTo>
                      <a:pt x="883" y="141"/>
                    </a:lnTo>
                    <a:lnTo>
                      <a:pt x="883" y="142"/>
                    </a:lnTo>
                    <a:lnTo>
                      <a:pt x="884" y="142"/>
                    </a:lnTo>
                    <a:lnTo>
                      <a:pt x="884" y="141"/>
                    </a:lnTo>
                    <a:lnTo>
                      <a:pt x="884" y="142"/>
                    </a:lnTo>
                    <a:lnTo>
                      <a:pt x="885" y="142"/>
                    </a:lnTo>
                    <a:lnTo>
                      <a:pt x="885" y="142"/>
                    </a:lnTo>
                    <a:lnTo>
                      <a:pt x="885" y="142"/>
                    </a:lnTo>
                    <a:lnTo>
                      <a:pt x="887" y="142"/>
                    </a:lnTo>
                    <a:lnTo>
                      <a:pt x="887" y="142"/>
                    </a:lnTo>
                    <a:lnTo>
                      <a:pt x="888" y="142"/>
                    </a:lnTo>
                    <a:lnTo>
                      <a:pt x="888" y="143"/>
                    </a:lnTo>
                    <a:lnTo>
                      <a:pt x="888" y="143"/>
                    </a:lnTo>
                    <a:lnTo>
                      <a:pt x="889" y="142"/>
                    </a:lnTo>
                    <a:lnTo>
                      <a:pt x="889" y="142"/>
                    </a:lnTo>
                    <a:lnTo>
                      <a:pt x="889" y="141"/>
                    </a:lnTo>
                    <a:lnTo>
                      <a:pt x="890" y="140"/>
                    </a:lnTo>
                    <a:lnTo>
                      <a:pt x="890" y="140"/>
                    </a:lnTo>
                    <a:lnTo>
                      <a:pt x="890" y="140"/>
                    </a:lnTo>
                    <a:lnTo>
                      <a:pt x="891" y="139"/>
                    </a:lnTo>
                    <a:lnTo>
                      <a:pt x="891" y="137"/>
                    </a:lnTo>
                    <a:lnTo>
                      <a:pt x="892" y="139"/>
                    </a:lnTo>
                    <a:lnTo>
                      <a:pt x="892" y="139"/>
                    </a:lnTo>
                    <a:lnTo>
                      <a:pt x="892" y="137"/>
                    </a:lnTo>
                    <a:lnTo>
                      <a:pt x="893" y="136"/>
                    </a:lnTo>
                    <a:lnTo>
                      <a:pt x="893" y="137"/>
                    </a:lnTo>
                    <a:lnTo>
                      <a:pt x="893" y="136"/>
                    </a:lnTo>
                    <a:lnTo>
                      <a:pt x="894" y="135"/>
                    </a:lnTo>
                    <a:lnTo>
                      <a:pt x="894" y="136"/>
                    </a:lnTo>
                    <a:lnTo>
                      <a:pt x="894" y="137"/>
                    </a:lnTo>
                    <a:lnTo>
                      <a:pt x="896" y="137"/>
                    </a:lnTo>
                    <a:lnTo>
                      <a:pt x="896" y="137"/>
                    </a:lnTo>
                    <a:lnTo>
                      <a:pt x="897" y="139"/>
                    </a:lnTo>
                    <a:lnTo>
                      <a:pt x="897" y="139"/>
                    </a:lnTo>
                    <a:lnTo>
                      <a:pt x="897" y="139"/>
                    </a:lnTo>
                    <a:lnTo>
                      <a:pt x="898" y="137"/>
                    </a:lnTo>
                    <a:lnTo>
                      <a:pt x="898" y="137"/>
                    </a:lnTo>
                    <a:lnTo>
                      <a:pt x="898" y="137"/>
                    </a:lnTo>
                    <a:lnTo>
                      <a:pt x="899" y="137"/>
                    </a:lnTo>
                    <a:lnTo>
                      <a:pt x="899" y="136"/>
                    </a:lnTo>
                    <a:lnTo>
                      <a:pt x="900" y="137"/>
                    </a:lnTo>
                    <a:lnTo>
                      <a:pt x="900" y="137"/>
                    </a:lnTo>
                    <a:lnTo>
                      <a:pt x="900" y="139"/>
                    </a:lnTo>
                    <a:lnTo>
                      <a:pt x="901" y="139"/>
                    </a:lnTo>
                    <a:lnTo>
                      <a:pt x="901" y="139"/>
                    </a:lnTo>
                    <a:lnTo>
                      <a:pt x="901" y="139"/>
                    </a:lnTo>
                    <a:lnTo>
                      <a:pt x="902" y="137"/>
                    </a:lnTo>
                    <a:lnTo>
                      <a:pt x="902" y="139"/>
                    </a:lnTo>
                    <a:lnTo>
                      <a:pt x="902" y="136"/>
                    </a:lnTo>
                    <a:lnTo>
                      <a:pt x="903" y="136"/>
                    </a:lnTo>
                    <a:lnTo>
                      <a:pt x="903" y="136"/>
                    </a:lnTo>
                    <a:lnTo>
                      <a:pt x="905" y="135"/>
                    </a:lnTo>
                    <a:lnTo>
                      <a:pt x="905" y="134"/>
                    </a:lnTo>
                    <a:lnTo>
                      <a:pt x="905" y="134"/>
                    </a:lnTo>
                    <a:lnTo>
                      <a:pt x="906" y="133"/>
                    </a:lnTo>
                    <a:lnTo>
                      <a:pt x="906" y="133"/>
                    </a:lnTo>
                    <a:lnTo>
                      <a:pt x="906" y="133"/>
                    </a:lnTo>
                    <a:lnTo>
                      <a:pt x="907" y="133"/>
                    </a:lnTo>
                    <a:lnTo>
                      <a:pt x="907" y="133"/>
                    </a:lnTo>
                    <a:lnTo>
                      <a:pt x="907" y="133"/>
                    </a:lnTo>
                    <a:lnTo>
                      <a:pt x="908" y="132"/>
                    </a:lnTo>
                    <a:lnTo>
                      <a:pt x="908" y="132"/>
                    </a:lnTo>
                    <a:lnTo>
                      <a:pt x="909" y="131"/>
                    </a:lnTo>
                    <a:lnTo>
                      <a:pt x="909" y="131"/>
                    </a:lnTo>
                    <a:lnTo>
                      <a:pt x="909" y="130"/>
                    </a:lnTo>
                    <a:lnTo>
                      <a:pt x="910" y="130"/>
                    </a:lnTo>
                    <a:lnTo>
                      <a:pt x="910" y="130"/>
                    </a:lnTo>
                    <a:lnTo>
                      <a:pt x="910" y="130"/>
                    </a:lnTo>
                    <a:lnTo>
                      <a:pt x="911" y="130"/>
                    </a:lnTo>
                    <a:lnTo>
                      <a:pt x="911" y="128"/>
                    </a:lnTo>
                    <a:lnTo>
                      <a:pt x="911" y="127"/>
                    </a:lnTo>
                    <a:lnTo>
                      <a:pt x="912" y="127"/>
                    </a:lnTo>
                    <a:lnTo>
                      <a:pt x="912" y="126"/>
                    </a:lnTo>
                    <a:lnTo>
                      <a:pt x="914" y="126"/>
                    </a:lnTo>
                    <a:lnTo>
                      <a:pt x="914" y="126"/>
                    </a:lnTo>
                    <a:lnTo>
                      <a:pt x="914" y="126"/>
                    </a:lnTo>
                    <a:lnTo>
                      <a:pt x="915" y="125"/>
                    </a:lnTo>
                    <a:lnTo>
                      <a:pt x="915" y="126"/>
                    </a:lnTo>
                    <a:lnTo>
                      <a:pt x="915" y="125"/>
                    </a:lnTo>
                    <a:lnTo>
                      <a:pt x="916" y="125"/>
                    </a:lnTo>
                    <a:lnTo>
                      <a:pt x="916" y="124"/>
                    </a:lnTo>
                    <a:lnTo>
                      <a:pt x="916" y="124"/>
                    </a:lnTo>
                    <a:lnTo>
                      <a:pt x="917" y="124"/>
                    </a:lnTo>
                    <a:lnTo>
                      <a:pt x="917" y="124"/>
                    </a:lnTo>
                    <a:lnTo>
                      <a:pt x="918" y="123"/>
                    </a:lnTo>
                    <a:lnTo>
                      <a:pt x="918" y="122"/>
                    </a:lnTo>
                    <a:lnTo>
                      <a:pt x="918" y="122"/>
                    </a:lnTo>
                    <a:lnTo>
                      <a:pt x="919" y="121"/>
                    </a:lnTo>
                    <a:lnTo>
                      <a:pt x="919" y="121"/>
                    </a:lnTo>
                    <a:lnTo>
                      <a:pt x="919" y="119"/>
                    </a:lnTo>
                    <a:lnTo>
                      <a:pt x="920" y="119"/>
                    </a:lnTo>
                    <a:lnTo>
                      <a:pt x="920" y="119"/>
                    </a:lnTo>
                    <a:lnTo>
                      <a:pt x="921" y="118"/>
                    </a:lnTo>
                    <a:lnTo>
                      <a:pt x="921" y="118"/>
                    </a:lnTo>
                    <a:lnTo>
                      <a:pt x="921" y="118"/>
                    </a:lnTo>
                    <a:lnTo>
                      <a:pt x="923" y="117"/>
                    </a:lnTo>
                    <a:lnTo>
                      <a:pt x="923" y="116"/>
                    </a:lnTo>
                    <a:lnTo>
                      <a:pt x="923" y="116"/>
                    </a:lnTo>
                    <a:lnTo>
                      <a:pt x="924" y="115"/>
                    </a:lnTo>
                    <a:lnTo>
                      <a:pt x="924" y="115"/>
                    </a:lnTo>
                    <a:lnTo>
                      <a:pt x="924" y="113"/>
                    </a:lnTo>
                    <a:lnTo>
                      <a:pt x="925" y="112"/>
                    </a:lnTo>
                    <a:lnTo>
                      <a:pt x="925" y="110"/>
                    </a:lnTo>
                    <a:lnTo>
                      <a:pt x="926" y="110"/>
                    </a:lnTo>
                    <a:lnTo>
                      <a:pt x="926" y="112"/>
                    </a:lnTo>
                    <a:lnTo>
                      <a:pt x="926" y="112"/>
                    </a:lnTo>
                    <a:lnTo>
                      <a:pt x="927" y="112"/>
                    </a:lnTo>
                    <a:lnTo>
                      <a:pt x="927" y="113"/>
                    </a:lnTo>
                    <a:lnTo>
                      <a:pt x="927" y="113"/>
                    </a:lnTo>
                    <a:lnTo>
                      <a:pt x="928" y="113"/>
                    </a:lnTo>
                    <a:lnTo>
                      <a:pt x="928" y="113"/>
                    </a:lnTo>
                    <a:lnTo>
                      <a:pt x="928" y="113"/>
                    </a:lnTo>
                    <a:lnTo>
                      <a:pt x="929" y="113"/>
                    </a:lnTo>
                    <a:lnTo>
                      <a:pt x="929" y="110"/>
                    </a:lnTo>
                    <a:lnTo>
                      <a:pt x="930" y="110"/>
                    </a:lnTo>
                    <a:lnTo>
                      <a:pt x="930" y="109"/>
                    </a:lnTo>
                    <a:lnTo>
                      <a:pt x="930" y="110"/>
                    </a:lnTo>
                    <a:lnTo>
                      <a:pt x="932" y="109"/>
                    </a:lnTo>
                    <a:lnTo>
                      <a:pt x="932" y="109"/>
                    </a:lnTo>
                    <a:lnTo>
                      <a:pt x="932" y="108"/>
                    </a:lnTo>
                    <a:lnTo>
                      <a:pt x="933" y="107"/>
                    </a:lnTo>
                    <a:lnTo>
                      <a:pt x="933" y="107"/>
                    </a:lnTo>
                    <a:lnTo>
                      <a:pt x="933" y="107"/>
                    </a:lnTo>
                    <a:lnTo>
                      <a:pt x="934" y="107"/>
                    </a:lnTo>
                    <a:lnTo>
                      <a:pt x="934" y="108"/>
                    </a:lnTo>
                    <a:lnTo>
                      <a:pt x="935" y="109"/>
                    </a:lnTo>
                    <a:lnTo>
                      <a:pt x="935" y="108"/>
                    </a:lnTo>
                    <a:lnTo>
                      <a:pt x="935" y="108"/>
                    </a:lnTo>
                    <a:lnTo>
                      <a:pt x="936" y="107"/>
                    </a:lnTo>
                    <a:lnTo>
                      <a:pt x="936" y="106"/>
                    </a:lnTo>
                    <a:lnTo>
                      <a:pt x="936" y="106"/>
                    </a:lnTo>
                    <a:lnTo>
                      <a:pt x="937" y="106"/>
                    </a:lnTo>
                    <a:lnTo>
                      <a:pt x="937" y="104"/>
                    </a:lnTo>
                    <a:lnTo>
                      <a:pt x="937" y="104"/>
                    </a:lnTo>
                    <a:lnTo>
                      <a:pt x="938" y="104"/>
                    </a:lnTo>
                    <a:lnTo>
                      <a:pt x="938" y="103"/>
                    </a:lnTo>
                    <a:lnTo>
                      <a:pt x="939" y="103"/>
                    </a:lnTo>
                    <a:lnTo>
                      <a:pt x="939" y="100"/>
                    </a:lnTo>
                    <a:lnTo>
                      <a:pt x="939" y="99"/>
                    </a:lnTo>
                    <a:lnTo>
                      <a:pt x="941" y="98"/>
                    </a:lnTo>
                    <a:lnTo>
                      <a:pt x="941" y="97"/>
                    </a:lnTo>
                    <a:lnTo>
                      <a:pt x="941" y="96"/>
                    </a:lnTo>
                    <a:lnTo>
                      <a:pt x="942" y="95"/>
                    </a:lnTo>
                    <a:lnTo>
                      <a:pt x="942" y="94"/>
                    </a:lnTo>
                    <a:lnTo>
                      <a:pt x="942" y="94"/>
                    </a:lnTo>
                    <a:lnTo>
                      <a:pt x="943" y="94"/>
                    </a:lnTo>
                    <a:lnTo>
                      <a:pt x="943" y="94"/>
                    </a:lnTo>
                    <a:lnTo>
                      <a:pt x="944" y="94"/>
                    </a:lnTo>
                    <a:lnTo>
                      <a:pt x="944" y="92"/>
                    </a:lnTo>
                    <a:lnTo>
                      <a:pt x="944" y="94"/>
                    </a:lnTo>
                    <a:lnTo>
                      <a:pt x="945" y="95"/>
                    </a:lnTo>
                    <a:lnTo>
                      <a:pt x="945" y="95"/>
                    </a:lnTo>
                    <a:lnTo>
                      <a:pt x="945" y="95"/>
                    </a:lnTo>
                    <a:lnTo>
                      <a:pt x="946" y="95"/>
                    </a:lnTo>
                    <a:lnTo>
                      <a:pt x="946" y="95"/>
                    </a:lnTo>
                    <a:lnTo>
                      <a:pt x="947" y="96"/>
                    </a:lnTo>
                    <a:lnTo>
                      <a:pt x="947" y="94"/>
                    </a:lnTo>
                    <a:lnTo>
                      <a:pt x="947" y="94"/>
                    </a:lnTo>
                    <a:lnTo>
                      <a:pt x="948" y="92"/>
                    </a:lnTo>
                    <a:lnTo>
                      <a:pt x="948" y="92"/>
                    </a:lnTo>
                    <a:lnTo>
                      <a:pt x="948" y="92"/>
                    </a:lnTo>
                    <a:lnTo>
                      <a:pt x="950" y="91"/>
                    </a:lnTo>
                    <a:lnTo>
                      <a:pt x="950" y="91"/>
                    </a:lnTo>
                    <a:lnTo>
                      <a:pt x="950" y="91"/>
                    </a:lnTo>
                    <a:lnTo>
                      <a:pt x="951" y="92"/>
                    </a:lnTo>
                    <a:lnTo>
                      <a:pt x="951" y="92"/>
                    </a:lnTo>
                    <a:lnTo>
                      <a:pt x="952" y="91"/>
                    </a:lnTo>
                    <a:lnTo>
                      <a:pt x="952" y="91"/>
                    </a:lnTo>
                    <a:lnTo>
                      <a:pt x="952" y="90"/>
                    </a:lnTo>
                    <a:lnTo>
                      <a:pt x="953" y="90"/>
                    </a:lnTo>
                    <a:lnTo>
                      <a:pt x="953" y="90"/>
                    </a:lnTo>
                    <a:lnTo>
                      <a:pt x="953" y="90"/>
                    </a:lnTo>
                    <a:lnTo>
                      <a:pt x="954" y="89"/>
                    </a:lnTo>
                    <a:lnTo>
                      <a:pt x="954" y="89"/>
                    </a:lnTo>
                    <a:lnTo>
                      <a:pt x="954" y="89"/>
                    </a:lnTo>
                    <a:lnTo>
                      <a:pt x="955" y="90"/>
                    </a:lnTo>
                    <a:lnTo>
                      <a:pt x="955" y="90"/>
                    </a:lnTo>
                    <a:lnTo>
                      <a:pt x="956" y="89"/>
                    </a:lnTo>
                    <a:lnTo>
                      <a:pt x="956" y="89"/>
                    </a:lnTo>
                    <a:lnTo>
                      <a:pt x="956" y="87"/>
                    </a:lnTo>
                    <a:lnTo>
                      <a:pt x="957" y="87"/>
                    </a:lnTo>
                    <a:lnTo>
                      <a:pt x="957" y="86"/>
                    </a:lnTo>
                    <a:lnTo>
                      <a:pt x="957" y="86"/>
                    </a:lnTo>
                    <a:lnTo>
                      <a:pt x="959" y="86"/>
                    </a:lnTo>
                    <a:lnTo>
                      <a:pt x="959" y="86"/>
                    </a:lnTo>
                    <a:lnTo>
                      <a:pt x="959" y="86"/>
                    </a:lnTo>
                    <a:lnTo>
                      <a:pt x="960" y="87"/>
                    </a:lnTo>
                    <a:lnTo>
                      <a:pt x="960" y="87"/>
                    </a:lnTo>
                    <a:lnTo>
                      <a:pt x="961" y="87"/>
                    </a:lnTo>
                    <a:lnTo>
                      <a:pt x="961" y="87"/>
                    </a:lnTo>
                    <a:lnTo>
                      <a:pt x="961" y="87"/>
                    </a:lnTo>
                    <a:lnTo>
                      <a:pt x="962" y="86"/>
                    </a:lnTo>
                    <a:lnTo>
                      <a:pt x="962" y="86"/>
                    </a:lnTo>
                    <a:lnTo>
                      <a:pt x="962" y="85"/>
                    </a:lnTo>
                    <a:lnTo>
                      <a:pt x="963" y="85"/>
                    </a:lnTo>
                    <a:lnTo>
                      <a:pt x="963" y="85"/>
                    </a:lnTo>
                    <a:lnTo>
                      <a:pt x="963" y="83"/>
                    </a:lnTo>
                    <a:lnTo>
                      <a:pt x="964" y="83"/>
                    </a:lnTo>
                    <a:lnTo>
                      <a:pt x="964" y="83"/>
                    </a:lnTo>
                    <a:lnTo>
                      <a:pt x="965" y="83"/>
                    </a:lnTo>
                    <a:lnTo>
                      <a:pt x="965" y="83"/>
                    </a:lnTo>
                    <a:lnTo>
                      <a:pt x="965" y="82"/>
                    </a:lnTo>
                    <a:lnTo>
                      <a:pt x="966" y="82"/>
                    </a:lnTo>
                    <a:lnTo>
                      <a:pt x="966" y="82"/>
                    </a:lnTo>
                    <a:lnTo>
                      <a:pt x="966" y="82"/>
                    </a:lnTo>
                    <a:lnTo>
                      <a:pt x="968" y="82"/>
                    </a:lnTo>
                    <a:lnTo>
                      <a:pt x="968" y="83"/>
                    </a:lnTo>
                    <a:lnTo>
                      <a:pt x="969" y="85"/>
                    </a:lnTo>
                    <a:lnTo>
                      <a:pt x="969" y="85"/>
                    </a:lnTo>
                    <a:lnTo>
                      <a:pt x="969" y="85"/>
                    </a:lnTo>
                    <a:lnTo>
                      <a:pt x="970" y="85"/>
                    </a:lnTo>
                    <a:lnTo>
                      <a:pt x="970" y="83"/>
                    </a:lnTo>
                    <a:lnTo>
                      <a:pt x="970" y="83"/>
                    </a:lnTo>
                    <a:lnTo>
                      <a:pt x="971" y="83"/>
                    </a:lnTo>
                    <a:lnTo>
                      <a:pt x="971" y="83"/>
                    </a:lnTo>
                    <a:lnTo>
                      <a:pt x="971" y="82"/>
                    </a:lnTo>
                    <a:lnTo>
                      <a:pt x="972" y="82"/>
                    </a:lnTo>
                    <a:lnTo>
                      <a:pt x="972" y="82"/>
                    </a:lnTo>
                    <a:lnTo>
                      <a:pt x="973" y="81"/>
                    </a:lnTo>
                    <a:lnTo>
                      <a:pt x="973" y="81"/>
                    </a:lnTo>
                    <a:lnTo>
                      <a:pt x="973" y="80"/>
                    </a:lnTo>
                    <a:lnTo>
                      <a:pt x="974" y="80"/>
                    </a:lnTo>
                    <a:lnTo>
                      <a:pt x="974" y="80"/>
                    </a:lnTo>
                    <a:lnTo>
                      <a:pt x="974" y="80"/>
                    </a:lnTo>
                    <a:lnTo>
                      <a:pt x="975" y="80"/>
                    </a:lnTo>
                    <a:lnTo>
                      <a:pt x="975" y="79"/>
                    </a:lnTo>
                    <a:lnTo>
                      <a:pt x="975" y="79"/>
                    </a:lnTo>
                    <a:lnTo>
                      <a:pt x="977" y="79"/>
                    </a:lnTo>
                    <a:lnTo>
                      <a:pt x="977" y="80"/>
                    </a:lnTo>
                    <a:lnTo>
                      <a:pt x="978" y="81"/>
                    </a:lnTo>
                    <a:lnTo>
                      <a:pt x="978" y="82"/>
                    </a:lnTo>
                    <a:lnTo>
                      <a:pt x="978" y="82"/>
                    </a:lnTo>
                    <a:lnTo>
                      <a:pt x="979" y="82"/>
                    </a:lnTo>
                    <a:lnTo>
                      <a:pt x="979" y="82"/>
                    </a:lnTo>
                    <a:lnTo>
                      <a:pt x="979" y="82"/>
                    </a:lnTo>
                    <a:lnTo>
                      <a:pt x="980" y="82"/>
                    </a:lnTo>
                    <a:lnTo>
                      <a:pt x="980" y="82"/>
                    </a:lnTo>
                    <a:lnTo>
                      <a:pt x="980" y="82"/>
                    </a:lnTo>
                    <a:lnTo>
                      <a:pt x="981" y="83"/>
                    </a:lnTo>
                    <a:lnTo>
                      <a:pt x="981" y="83"/>
                    </a:lnTo>
                    <a:lnTo>
                      <a:pt x="982" y="83"/>
                    </a:lnTo>
                    <a:lnTo>
                      <a:pt x="982" y="85"/>
                    </a:lnTo>
                    <a:lnTo>
                      <a:pt x="982" y="86"/>
                    </a:lnTo>
                    <a:lnTo>
                      <a:pt x="983" y="86"/>
                    </a:lnTo>
                    <a:lnTo>
                      <a:pt x="983" y="87"/>
                    </a:lnTo>
                    <a:lnTo>
                      <a:pt x="983" y="87"/>
                    </a:lnTo>
                    <a:lnTo>
                      <a:pt x="984" y="87"/>
                    </a:lnTo>
                    <a:lnTo>
                      <a:pt x="984" y="88"/>
                    </a:lnTo>
                    <a:lnTo>
                      <a:pt x="984" y="87"/>
                    </a:lnTo>
                    <a:lnTo>
                      <a:pt x="986" y="88"/>
                    </a:lnTo>
                    <a:lnTo>
                      <a:pt x="986" y="88"/>
                    </a:lnTo>
                    <a:lnTo>
                      <a:pt x="987" y="88"/>
                    </a:lnTo>
                    <a:lnTo>
                      <a:pt x="987" y="89"/>
                    </a:lnTo>
                    <a:lnTo>
                      <a:pt x="987" y="89"/>
                    </a:lnTo>
                    <a:lnTo>
                      <a:pt x="988" y="90"/>
                    </a:lnTo>
                    <a:lnTo>
                      <a:pt x="988" y="89"/>
                    </a:lnTo>
                    <a:lnTo>
                      <a:pt x="988" y="88"/>
                    </a:lnTo>
                    <a:lnTo>
                      <a:pt x="989" y="88"/>
                    </a:lnTo>
                    <a:lnTo>
                      <a:pt x="989" y="90"/>
                    </a:lnTo>
                    <a:lnTo>
                      <a:pt x="990" y="90"/>
                    </a:lnTo>
                    <a:lnTo>
                      <a:pt x="990" y="91"/>
                    </a:lnTo>
                    <a:lnTo>
                      <a:pt x="990" y="92"/>
                    </a:lnTo>
                    <a:lnTo>
                      <a:pt x="991" y="94"/>
                    </a:lnTo>
                    <a:lnTo>
                      <a:pt x="991" y="94"/>
                    </a:lnTo>
                    <a:lnTo>
                      <a:pt x="991" y="94"/>
                    </a:lnTo>
                    <a:lnTo>
                      <a:pt x="992" y="94"/>
                    </a:lnTo>
                    <a:lnTo>
                      <a:pt x="992" y="94"/>
                    </a:lnTo>
                    <a:lnTo>
                      <a:pt x="992" y="92"/>
                    </a:lnTo>
                    <a:lnTo>
                      <a:pt x="993" y="91"/>
                    </a:lnTo>
                    <a:lnTo>
                      <a:pt x="993" y="91"/>
                    </a:lnTo>
                    <a:lnTo>
                      <a:pt x="995" y="91"/>
                    </a:lnTo>
                    <a:lnTo>
                      <a:pt x="995" y="91"/>
                    </a:lnTo>
                    <a:lnTo>
                      <a:pt x="995" y="91"/>
                    </a:lnTo>
                    <a:lnTo>
                      <a:pt x="996" y="92"/>
                    </a:lnTo>
                    <a:lnTo>
                      <a:pt x="996" y="92"/>
                    </a:lnTo>
                    <a:lnTo>
                      <a:pt x="996" y="91"/>
                    </a:lnTo>
                    <a:lnTo>
                      <a:pt x="997" y="92"/>
                    </a:lnTo>
                    <a:lnTo>
                      <a:pt x="997" y="91"/>
                    </a:lnTo>
                    <a:lnTo>
                      <a:pt x="997" y="90"/>
                    </a:lnTo>
                    <a:lnTo>
                      <a:pt x="998" y="90"/>
                    </a:lnTo>
                    <a:lnTo>
                      <a:pt x="998" y="89"/>
                    </a:lnTo>
                    <a:lnTo>
                      <a:pt x="999" y="88"/>
                    </a:lnTo>
                    <a:lnTo>
                      <a:pt x="999" y="87"/>
                    </a:lnTo>
                    <a:lnTo>
                      <a:pt x="999" y="87"/>
                    </a:lnTo>
                    <a:lnTo>
                      <a:pt x="1000" y="87"/>
                    </a:lnTo>
                    <a:lnTo>
                      <a:pt x="1000" y="87"/>
                    </a:lnTo>
                    <a:lnTo>
                      <a:pt x="1000" y="87"/>
                    </a:lnTo>
                    <a:lnTo>
                      <a:pt x="1001" y="87"/>
                    </a:lnTo>
                    <a:lnTo>
                      <a:pt x="1001" y="87"/>
                    </a:lnTo>
                    <a:lnTo>
                      <a:pt x="1001" y="86"/>
                    </a:lnTo>
                    <a:lnTo>
                      <a:pt x="1002" y="85"/>
                    </a:lnTo>
                    <a:lnTo>
                      <a:pt x="1002" y="86"/>
                    </a:lnTo>
                    <a:lnTo>
                      <a:pt x="1004" y="86"/>
                    </a:lnTo>
                    <a:lnTo>
                      <a:pt x="1004" y="86"/>
                    </a:lnTo>
                    <a:lnTo>
                      <a:pt x="1004" y="87"/>
                    </a:lnTo>
                    <a:lnTo>
                      <a:pt x="1005" y="86"/>
                    </a:lnTo>
                    <a:lnTo>
                      <a:pt x="1005" y="87"/>
                    </a:lnTo>
                    <a:lnTo>
                      <a:pt x="1005" y="88"/>
                    </a:lnTo>
                    <a:lnTo>
                      <a:pt x="1006" y="88"/>
                    </a:lnTo>
                    <a:lnTo>
                      <a:pt x="1006" y="88"/>
                    </a:lnTo>
                    <a:lnTo>
                      <a:pt x="1006" y="87"/>
                    </a:lnTo>
                    <a:lnTo>
                      <a:pt x="1007" y="87"/>
                    </a:lnTo>
                    <a:lnTo>
                      <a:pt x="1007" y="86"/>
                    </a:lnTo>
                    <a:lnTo>
                      <a:pt x="1008" y="86"/>
                    </a:lnTo>
                    <a:lnTo>
                      <a:pt x="1008" y="86"/>
                    </a:lnTo>
                    <a:lnTo>
                      <a:pt x="1008" y="86"/>
                    </a:lnTo>
                    <a:lnTo>
                      <a:pt x="1009" y="86"/>
                    </a:lnTo>
                    <a:lnTo>
                      <a:pt x="1009" y="86"/>
                    </a:lnTo>
                    <a:lnTo>
                      <a:pt x="1009" y="86"/>
                    </a:lnTo>
                    <a:lnTo>
                      <a:pt x="1010" y="86"/>
                    </a:lnTo>
                    <a:lnTo>
                      <a:pt x="1010" y="83"/>
                    </a:lnTo>
                    <a:lnTo>
                      <a:pt x="1011" y="82"/>
                    </a:lnTo>
                    <a:lnTo>
                      <a:pt x="1011" y="82"/>
                    </a:lnTo>
                    <a:lnTo>
                      <a:pt x="1011" y="82"/>
                    </a:lnTo>
                    <a:lnTo>
                      <a:pt x="1013" y="83"/>
                    </a:lnTo>
                    <a:lnTo>
                      <a:pt x="1013" y="83"/>
                    </a:lnTo>
                    <a:lnTo>
                      <a:pt x="1013" y="83"/>
                    </a:lnTo>
                    <a:lnTo>
                      <a:pt x="1014" y="85"/>
                    </a:lnTo>
                    <a:lnTo>
                      <a:pt x="1014" y="85"/>
                    </a:lnTo>
                    <a:lnTo>
                      <a:pt x="1014" y="86"/>
                    </a:lnTo>
                    <a:lnTo>
                      <a:pt x="1015" y="86"/>
                    </a:lnTo>
                    <a:lnTo>
                      <a:pt x="1015" y="86"/>
                    </a:lnTo>
                    <a:lnTo>
                      <a:pt x="1016" y="86"/>
                    </a:lnTo>
                    <a:lnTo>
                      <a:pt x="1016" y="87"/>
                    </a:lnTo>
                    <a:lnTo>
                      <a:pt x="1016" y="88"/>
                    </a:lnTo>
                    <a:lnTo>
                      <a:pt x="1017" y="88"/>
                    </a:lnTo>
                    <a:lnTo>
                      <a:pt x="1017" y="88"/>
                    </a:lnTo>
                    <a:lnTo>
                      <a:pt x="1017" y="89"/>
                    </a:lnTo>
                    <a:lnTo>
                      <a:pt x="1018" y="89"/>
                    </a:lnTo>
                    <a:lnTo>
                      <a:pt x="1018" y="89"/>
                    </a:lnTo>
                    <a:lnTo>
                      <a:pt x="1018" y="89"/>
                    </a:lnTo>
                    <a:lnTo>
                      <a:pt x="1019" y="88"/>
                    </a:lnTo>
                    <a:lnTo>
                      <a:pt x="1019" y="88"/>
                    </a:lnTo>
                    <a:lnTo>
                      <a:pt x="1020" y="88"/>
                    </a:lnTo>
                    <a:lnTo>
                      <a:pt x="1020" y="88"/>
                    </a:lnTo>
                    <a:lnTo>
                      <a:pt x="1020" y="88"/>
                    </a:lnTo>
                    <a:lnTo>
                      <a:pt x="1022" y="89"/>
                    </a:lnTo>
                    <a:lnTo>
                      <a:pt x="1022" y="90"/>
                    </a:lnTo>
                    <a:lnTo>
                      <a:pt x="1022" y="90"/>
                    </a:lnTo>
                    <a:lnTo>
                      <a:pt x="1023" y="89"/>
                    </a:lnTo>
                    <a:lnTo>
                      <a:pt x="1023" y="90"/>
                    </a:lnTo>
                    <a:lnTo>
                      <a:pt x="1023" y="88"/>
                    </a:lnTo>
                    <a:lnTo>
                      <a:pt x="1024" y="89"/>
                    </a:lnTo>
                    <a:lnTo>
                      <a:pt x="1024" y="88"/>
                    </a:lnTo>
                    <a:lnTo>
                      <a:pt x="1025" y="87"/>
                    </a:lnTo>
                    <a:lnTo>
                      <a:pt x="1025" y="87"/>
                    </a:lnTo>
                    <a:lnTo>
                      <a:pt x="1025" y="86"/>
                    </a:lnTo>
                    <a:lnTo>
                      <a:pt x="1026" y="86"/>
                    </a:lnTo>
                    <a:lnTo>
                      <a:pt x="1026" y="87"/>
                    </a:lnTo>
                    <a:lnTo>
                      <a:pt x="1026" y="87"/>
                    </a:lnTo>
                    <a:lnTo>
                      <a:pt x="1027" y="87"/>
                    </a:lnTo>
                    <a:lnTo>
                      <a:pt x="1027" y="87"/>
                    </a:lnTo>
                    <a:lnTo>
                      <a:pt x="1027" y="88"/>
                    </a:lnTo>
                    <a:lnTo>
                      <a:pt x="1028" y="88"/>
                    </a:lnTo>
                    <a:lnTo>
                      <a:pt x="1028" y="87"/>
                    </a:lnTo>
                    <a:lnTo>
                      <a:pt x="1029" y="88"/>
                    </a:lnTo>
                    <a:lnTo>
                      <a:pt x="1029" y="87"/>
                    </a:lnTo>
                    <a:lnTo>
                      <a:pt x="1029" y="86"/>
                    </a:lnTo>
                    <a:lnTo>
                      <a:pt x="1031" y="86"/>
                    </a:lnTo>
                    <a:lnTo>
                      <a:pt x="1031" y="86"/>
                    </a:lnTo>
                    <a:lnTo>
                      <a:pt x="1031" y="87"/>
                    </a:lnTo>
                    <a:lnTo>
                      <a:pt x="1032" y="86"/>
                    </a:lnTo>
                    <a:lnTo>
                      <a:pt x="1032" y="86"/>
                    </a:lnTo>
                    <a:lnTo>
                      <a:pt x="1032" y="85"/>
                    </a:lnTo>
                    <a:lnTo>
                      <a:pt x="1033" y="85"/>
                    </a:lnTo>
                    <a:lnTo>
                      <a:pt x="1033" y="85"/>
                    </a:lnTo>
                    <a:lnTo>
                      <a:pt x="1034" y="85"/>
                    </a:lnTo>
                    <a:lnTo>
                      <a:pt x="1034" y="85"/>
                    </a:lnTo>
                    <a:lnTo>
                      <a:pt x="1034" y="85"/>
                    </a:lnTo>
                    <a:lnTo>
                      <a:pt x="1035" y="85"/>
                    </a:lnTo>
                    <a:lnTo>
                      <a:pt x="1035" y="85"/>
                    </a:lnTo>
                    <a:lnTo>
                      <a:pt x="1035" y="86"/>
                    </a:lnTo>
                    <a:lnTo>
                      <a:pt x="1036" y="87"/>
                    </a:lnTo>
                    <a:lnTo>
                      <a:pt x="1036" y="87"/>
                    </a:lnTo>
                    <a:lnTo>
                      <a:pt x="1037" y="87"/>
                    </a:lnTo>
                    <a:lnTo>
                      <a:pt x="1037" y="87"/>
                    </a:lnTo>
                    <a:lnTo>
                      <a:pt x="1037" y="88"/>
                    </a:lnTo>
                    <a:lnTo>
                      <a:pt x="1038" y="88"/>
                    </a:lnTo>
                    <a:lnTo>
                      <a:pt x="1038" y="87"/>
                    </a:lnTo>
                    <a:lnTo>
                      <a:pt x="1038" y="87"/>
                    </a:lnTo>
                    <a:lnTo>
                      <a:pt x="1040" y="87"/>
                    </a:lnTo>
                    <a:lnTo>
                      <a:pt x="1040" y="86"/>
                    </a:lnTo>
                    <a:lnTo>
                      <a:pt x="1040" y="85"/>
                    </a:lnTo>
                    <a:lnTo>
                      <a:pt x="1041" y="85"/>
                    </a:lnTo>
                    <a:lnTo>
                      <a:pt x="1041" y="83"/>
                    </a:lnTo>
                    <a:lnTo>
                      <a:pt x="1042" y="83"/>
                    </a:lnTo>
                    <a:lnTo>
                      <a:pt x="1042" y="83"/>
                    </a:lnTo>
                    <a:lnTo>
                      <a:pt x="1042" y="83"/>
                    </a:lnTo>
                    <a:lnTo>
                      <a:pt x="1043" y="85"/>
                    </a:lnTo>
                    <a:lnTo>
                      <a:pt x="1043" y="86"/>
                    </a:lnTo>
                    <a:lnTo>
                      <a:pt x="1043" y="86"/>
                    </a:lnTo>
                    <a:lnTo>
                      <a:pt x="1044" y="86"/>
                    </a:lnTo>
                    <a:lnTo>
                      <a:pt x="1044" y="86"/>
                    </a:lnTo>
                    <a:lnTo>
                      <a:pt x="1044" y="85"/>
                    </a:lnTo>
                    <a:lnTo>
                      <a:pt x="1045" y="83"/>
                    </a:lnTo>
                    <a:lnTo>
                      <a:pt x="1045" y="83"/>
                    </a:lnTo>
                    <a:lnTo>
                      <a:pt x="1046" y="83"/>
                    </a:lnTo>
                    <a:lnTo>
                      <a:pt x="1046" y="82"/>
                    </a:lnTo>
                    <a:lnTo>
                      <a:pt x="1046" y="82"/>
                    </a:lnTo>
                    <a:lnTo>
                      <a:pt x="1047" y="82"/>
                    </a:lnTo>
                    <a:lnTo>
                      <a:pt x="1047" y="83"/>
                    </a:lnTo>
                    <a:lnTo>
                      <a:pt x="1047" y="83"/>
                    </a:lnTo>
                    <a:lnTo>
                      <a:pt x="1049" y="85"/>
                    </a:lnTo>
                    <a:lnTo>
                      <a:pt x="1049" y="86"/>
                    </a:lnTo>
                    <a:lnTo>
                      <a:pt x="1049" y="86"/>
                    </a:lnTo>
                    <a:lnTo>
                      <a:pt x="1050" y="86"/>
                    </a:lnTo>
                    <a:lnTo>
                      <a:pt x="1050" y="87"/>
                    </a:lnTo>
                    <a:lnTo>
                      <a:pt x="1051" y="88"/>
                    </a:lnTo>
                    <a:lnTo>
                      <a:pt x="1051" y="88"/>
                    </a:lnTo>
                    <a:lnTo>
                      <a:pt x="1051" y="89"/>
                    </a:lnTo>
                    <a:lnTo>
                      <a:pt x="1052" y="89"/>
                    </a:lnTo>
                    <a:lnTo>
                      <a:pt x="1052" y="89"/>
                    </a:lnTo>
                    <a:lnTo>
                      <a:pt x="1052" y="90"/>
                    </a:lnTo>
                    <a:lnTo>
                      <a:pt x="1053" y="90"/>
                    </a:lnTo>
                    <a:lnTo>
                      <a:pt x="1053" y="90"/>
                    </a:lnTo>
                    <a:lnTo>
                      <a:pt x="1053" y="90"/>
                    </a:lnTo>
                    <a:lnTo>
                      <a:pt x="1054" y="90"/>
                    </a:lnTo>
                    <a:lnTo>
                      <a:pt x="1054" y="89"/>
                    </a:lnTo>
                    <a:lnTo>
                      <a:pt x="1055" y="88"/>
                    </a:lnTo>
                    <a:lnTo>
                      <a:pt x="1055" y="88"/>
                    </a:lnTo>
                    <a:lnTo>
                      <a:pt x="1055" y="88"/>
                    </a:lnTo>
                    <a:lnTo>
                      <a:pt x="1056" y="87"/>
                    </a:lnTo>
                    <a:lnTo>
                      <a:pt x="1056" y="87"/>
                    </a:lnTo>
                    <a:lnTo>
                      <a:pt x="1056" y="88"/>
                    </a:lnTo>
                    <a:lnTo>
                      <a:pt x="1058" y="88"/>
                    </a:lnTo>
                    <a:lnTo>
                      <a:pt x="1058" y="88"/>
                    </a:lnTo>
                    <a:lnTo>
                      <a:pt x="1059" y="89"/>
                    </a:lnTo>
                    <a:lnTo>
                      <a:pt x="1059" y="90"/>
                    </a:lnTo>
                    <a:lnTo>
                      <a:pt x="1059" y="90"/>
                    </a:lnTo>
                    <a:lnTo>
                      <a:pt x="1060" y="90"/>
                    </a:lnTo>
                    <a:lnTo>
                      <a:pt x="1060" y="91"/>
                    </a:lnTo>
                    <a:lnTo>
                      <a:pt x="1060" y="91"/>
                    </a:lnTo>
                    <a:lnTo>
                      <a:pt x="1061" y="92"/>
                    </a:lnTo>
                    <a:lnTo>
                      <a:pt x="1061" y="94"/>
                    </a:lnTo>
                    <a:lnTo>
                      <a:pt x="1061" y="92"/>
                    </a:lnTo>
                    <a:lnTo>
                      <a:pt x="1062" y="92"/>
                    </a:lnTo>
                    <a:lnTo>
                      <a:pt x="1062" y="92"/>
                    </a:lnTo>
                    <a:lnTo>
                      <a:pt x="1063" y="94"/>
                    </a:lnTo>
                    <a:lnTo>
                      <a:pt x="1063" y="94"/>
                    </a:lnTo>
                    <a:lnTo>
                      <a:pt x="1063" y="94"/>
                    </a:lnTo>
                    <a:lnTo>
                      <a:pt x="1064" y="94"/>
                    </a:lnTo>
                    <a:lnTo>
                      <a:pt x="1064" y="92"/>
                    </a:lnTo>
                    <a:lnTo>
                      <a:pt x="1064" y="94"/>
                    </a:lnTo>
                    <a:lnTo>
                      <a:pt x="1065" y="94"/>
                    </a:lnTo>
                    <a:lnTo>
                      <a:pt x="1065" y="94"/>
                    </a:lnTo>
                    <a:lnTo>
                      <a:pt x="1065" y="95"/>
                    </a:lnTo>
                    <a:lnTo>
                      <a:pt x="1067" y="95"/>
                    </a:lnTo>
                    <a:lnTo>
                      <a:pt x="1067" y="95"/>
                    </a:lnTo>
                    <a:lnTo>
                      <a:pt x="1068" y="95"/>
                    </a:lnTo>
                    <a:lnTo>
                      <a:pt x="1068" y="95"/>
                    </a:lnTo>
                    <a:lnTo>
                      <a:pt x="1068" y="95"/>
                    </a:lnTo>
                    <a:lnTo>
                      <a:pt x="1069" y="96"/>
                    </a:lnTo>
                    <a:lnTo>
                      <a:pt x="1069" y="97"/>
                    </a:lnTo>
                    <a:lnTo>
                      <a:pt x="1069" y="96"/>
                    </a:lnTo>
                    <a:lnTo>
                      <a:pt x="1070" y="97"/>
                    </a:lnTo>
                    <a:lnTo>
                      <a:pt x="1070" y="97"/>
                    </a:lnTo>
                    <a:lnTo>
                      <a:pt x="1070" y="98"/>
                    </a:lnTo>
                    <a:lnTo>
                      <a:pt x="1071" y="98"/>
                    </a:lnTo>
                    <a:lnTo>
                      <a:pt x="1071" y="98"/>
                    </a:lnTo>
                    <a:lnTo>
                      <a:pt x="1072" y="98"/>
                    </a:lnTo>
                    <a:lnTo>
                      <a:pt x="1072" y="98"/>
                    </a:lnTo>
                    <a:lnTo>
                      <a:pt x="1072" y="98"/>
                    </a:lnTo>
                    <a:lnTo>
                      <a:pt x="1073" y="98"/>
                    </a:lnTo>
                    <a:lnTo>
                      <a:pt x="1073" y="98"/>
                    </a:lnTo>
                    <a:lnTo>
                      <a:pt x="1073" y="97"/>
                    </a:lnTo>
                    <a:lnTo>
                      <a:pt x="1074" y="96"/>
                    </a:lnTo>
                    <a:lnTo>
                      <a:pt x="1074" y="96"/>
                    </a:lnTo>
                    <a:lnTo>
                      <a:pt x="1074" y="95"/>
                    </a:lnTo>
                    <a:lnTo>
                      <a:pt x="1076" y="95"/>
                    </a:lnTo>
                    <a:lnTo>
                      <a:pt x="1076" y="95"/>
                    </a:lnTo>
                    <a:lnTo>
                      <a:pt x="1077" y="95"/>
                    </a:lnTo>
                    <a:lnTo>
                      <a:pt x="1077" y="95"/>
                    </a:lnTo>
                    <a:lnTo>
                      <a:pt x="1077" y="95"/>
                    </a:lnTo>
                    <a:lnTo>
                      <a:pt x="1078" y="95"/>
                    </a:lnTo>
                    <a:lnTo>
                      <a:pt x="1078" y="96"/>
                    </a:lnTo>
                    <a:lnTo>
                      <a:pt x="1078" y="95"/>
                    </a:lnTo>
                    <a:lnTo>
                      <a:pt x="1079" y="95"/>
                    </a:lnTo>
                    <a:lnTo>
                      <a:pt x="1079" y="96"/>
                    </a:lnTo>
                    <a:lnTo>
                      <a:pt x="1080" y="96"/>
                    </a:lnTo>
                    <a:lnTo>
                      <a:pt x="1080" y="95"/>
                    </a:lnTo>
                    <a:lnTo>
                      <a:pt x="1080" y="96"/>
                    </a:lnTo>
                    <a:lnTo>
                      <a:pt x="1081" y="96"/>
                    </a:lnTo>
                    <a:lnTo>
                      <a:pt x="1081" y="96"/>
                    </a:lnTo>
                    <a:lnTo>
                      <a:pt x="1081" y="96"/>
                    </a:lnTo>
                    <a:lnTo>
                      <a:pt x="1082" y="95"/>
                    </a:lnTo>
                    <a:lnTo>
                      <a:pt x="1082" y="94"/>
                    </a:lnTo>
                    <a:lnTo>
                      <a:pt x="1082" y="94"/>
                    </a:lnTo>
                    <a:lnTo>
                      <a:pt x="1083" y="94"/>
                    </a:lnTo>
                    <a:lnTo>
                      <a:pt x="1083" y="94"/>
                    </a:lnTo>
                    <a:lnTo>
                      <a:pt x="1085" y="92"/>
                    </a:lnTo>
                    <a:lnTo>
                      <a:pt x="1085" y="92"/>
                    </a:lnTo>
                    <a:lnTo>
                      <a:pt x="1085" y="94"/>
                    </a:lnTo>
                    <a:lnTo>
                      <a:pt x="1086" y="94"/>
                    </a:lnTo>
                    <a:lnTo>
                      <a:pt x="1086" y="92"/>
                    </a:lnTo>
                    <a:lnTo>
                      <a:pt x="1086" y="91"/>
                    </a:lnTo>
                    <a:lnTo>
                      <a:pt x="1087" y="91"/>
                    </a:lnTo>
                    <a:lnTo>
                      <a:pt x="1087" y="91"/>
                    </a:lnTo>
                    <a:lnTo>
                      <a:pt x="1087" y="91"/>
                    </a:lnTo>
                    <a:lnTo>
                      <a:pt x="1088" y="91"/>
                    </a:lnTo>
                    <a:lnTo>
                      <a:pt x="1088" y="91"/>
                    </a:lnTo>
                    <a:lnTo>
                      <a:pt x="1089" y="91"/>
                    </a:lnTo>
                    <a:lnTo>
                      <a:pt x="1089" y="91"/>
                    </a:lnTo>
                    <a:lnTo>
                      <a:pt x="1089" y="90"/>
                    </a:lnTo>
                    <a:lnTo>
                      <a:pt x="1090" y="90"/>
                    </a:lnTo>
                    <a:lnTo>
                      <a:pt x="1090" y="91"/>
                    </a:lnTo>
                    <a:lnTo>
                      <a:pt x="1090" y="91"/>
                    </a:lnTo>
                    <a:lnTo>
                      <a:pt x="1091" y="90"/>
                    </a:lnTo>
                    <a:lnTo>
                      <a:pt x="1091" y="90"/>
                    </a:lnTo>
                    <a:lnTo>
                      <a:pt x="1091" y="89"/>
                    </a:lnTo>
                    <a:lnTo>
                      <a:pt x="1092" y="88"/>
                    </a:lnTo>
                    <a:lnTo>
                      <a:pt x="1092" y="87"/>
                    </a:lnTo>
                    <a:lnTo>
                      <a:pt x="1094" y="87"/>
                    </a:lnTo>
                    <a:lnTo>
                      <a:pt x="1094" y="87"/>
                    </a:lnTo>
                    <a:lnTo>
                      <a:pt x="1094" y="86"/>
                    </a:lnTo>
                    <a:lnTo>
                      <a:pt x="1095" y="86"/>
                    </a:lnTo>
                    <a:lnTo>
                      <a:pt x="1095" y="86"/>
                    </a:lnTo>
                    <a:lnTo>
                      <a:pt x="1095" y="85"/>
                    </a:lnTo>
                    <a:lnTo>
                      <a:pt x="1096" y="85"/>
                    </a:lnTo>
                    <a:lnTo>
                      <a:pt x="1096" y="86"/>
                    </a:lnTo>
                    <a:lnTo>
                      <a:pt x="1096" y="86"/>
                    </a:lnTo>
                    <a:lnTo>
                      <a:pt x="1097" y="86"/>
                    </a:lnTo>
                    <a:lnTo>
                      <a:pt x="1097" y="87"/>
                    </a:lnTo>
                    <a:lnTo>
                      <a:pt x="1098" y="88"/>
                    </a:lnTo>
                    <a:lnTo>
                      <a:pt x="1098" y="88"/>
                    </a:lnTo>
                    <a:lnTo>
                      <a:pt x="1098" y="88"/>
                    </a:lnTo>
                    <a:lnTo>
                      <a:pt x="1099" y="89"/>
                    </a:lnTo>
                    <a:lnTo>
                      <a:pt x="1099" y="90"/>
                    </a:lnTo>
                    <a:lnTo>
                      <a:pt x="1099" y="90"/>
                    </a:lnTo>
                    <a:lnTo>
                      <a:pt x="1100" y="90"/>
                    </a:lnTo>
                    <a:lnTo>
                      <a:pt x="1100" y="90"/>
                    </a:lnTo>
                    <a:lnTo>
                      <a:pt x="1101" y="89"/>
                    </a:lnTo>
                    <a:lnTo>
                      <a:pt x="1101" y="88"/>
                    </a:lnTo>
                    <a:lnTo>
                      <a:pt x="1101" y="87"/>
                    </a:lnTo>
                    <a:lnTo>
                      <a:pt x="1103" y="86"/>
                    </a:lnTo>
                    <a:lnTo>
                      <a:pt x="1103" y="86"/>
                    </a:lnTo>
                    <a:lnTo>
                      <a:pt x="1103" y="85"/>
                    </a:lnTo>
                    <a:lnTo>
                      <a:pt x="1104" y="85"/>
                    </a:lnTo>
                    <a:lnTo>
                      <a:pt x="1104" y="85"/>
                    </a:lnTo>
                    <a:lnTo>
                      <a:pt x="1104" y="85"/>
                    </a:lnTo>
                    <a:lnTo>
                      <a:pt x="1105" y="83"/>
                    </a:lnTo>
                    <a:lnTo>
                      <a:pt x="1105" y="83"/>
                    </a:lnTo>
                    <a:lnTo>
                      <a:pt x="1106" y="83"/>
                    </a:lnTo>
                    <a:lnTo>
                      <a:pt x="1106" y="83"/>
                    </a:lnTo>
                    <a:lnTo>
                      <a:pt x="1106" y="83"/>
                    </a:lnTo>
                    <a:lnTo>
                      <a:pt x="1107" y="83"/>
                    </a:lnTo>
                    <a:lnTo>
                      <a:pt x="1107" y="85"/>
                    </a:lnTo>
                    <a:lnTo>
                      <a:pt x="1107" y="86"/>
                    </a:lnTo>
                    <a:lnTo>
                      <a:pt x="1108" y="86"/>
                    </a:lnTo>
                    <a:lnTo>
                      <a:pt x="1108" y="86"/>
                    </a:lnTo>
                    <a:lnTo>
                      <a:pt x="1108" y="88"/>
                    </a:lnTo>
                    <a:lnTo>
                      <a:pt x="1109" y="88"/>
                    </a:lnTo>
                    <a:lnTo>
                      <a:pt x="1109" y="88"/>
                    </a:lnTo>
                    <a:lnTo>
                      <a:pt x="1110" y="87"/>
                    </a:lnTo>
                    <a:lnTo>
                      <a:pt x="1110" y="87"/>
                    </a:lnTo>
                    <a:lnTo>
                      <a:pt x="1110" y="86"/>
                    </a:lnTo>
                    <a:lnTo>
                      <a:pt x="1112" y="86"/>
                    </a:lnTo>
                    <a:lnTo>
                      <a:pt x="1112" y="86"/>
                    </a:lnTo>
                    <a:lnTo>
                      <a:pt x="1112" y="85"/>
                    </a:lnTo>
                    <a:lnTo>
                      <a:pt x="1113" y="85"/>
                    </a:lnTo>
                    <a:lnTo>
                      <a:pt x="1113" y="86"/>
                    </a:lnTo>
                    <a:lnTo>
                      <a:pt x="1113" y="87"/>
                    </a:lnTo>
                    <a:lnTo>
                      <a:pt x="1114" y="87"/>
                    </a:lnTo>
                    <a:lnTo>
                      <a:pt x="1114" y="87"/>
                    </a:lnTo>
                    <a:lnTo>
                      <a:pt x="1115" y="87"/>
                    </a:lnTo>
                    <a:lnTo>
                      <a:pt x="1115" y="87"/>
                    </a:lnTo>
                    <a:lnTo>
                      <a:pt x="1115" y="87"/>
                    </a:lnTo>
                    <a:lnTo>
                      <a:pt x="1116" y="86"/>
                    </a:lnTo>
                    <a:lnTo>
                      <a:pt x="1116" y="86"/>
                    </a:lnTo>
                    <a:lnTo>
                      <a:pt x="1116" y="85"/>
                    </a:lnTo>
                    <a:lnTo>
                      <a:pt x="1117" y="86"/>
                    </a:lnTo>
                    <a:lnTo>
                      <a:pt x="1117" y="86"/>
                    </a:lnTo>
                    <a:lnTo>
                      <a:pt x="1117" y="87"/>
                    </a:lnTo>
                    <a:lnTo>
                      <a:pt x="1118" y="85"/>
                    </a:lnTo>
                    <a:lnTo>
                      <a:pt x="1118" y="85"/>
                    </a:lnTo>
                    <a:lnTo>
                      <a:pt x="1119" y="85"/>
                    </a:lnTo>
                    <a:lnTo>
                      <a:pt x="1119" y="86"/>
                    </a:lnTo>
                    <a:lnTo>
                      <a:pt x="1119" y="85"/>
                    </a:lnTo>
                    <a:lnTo>
                      <a:pt x="1121" y="85"/>
                    </a:lnTo>
                    <a:lnTo>
                      <a:pt x="1121" y="85"/>
                    </a:lnTo>
                    <a:lnTo>
                      <a:pt x="1121" y="85"/>
                    </a:lnTo>
                    <a:lnTo>
                      <a:pt x="1122" y="86"/>
                    </a:lnTo>
                    <a:lnTo>
                      <a:pt x="1122" y="86"/>
                    </a:lnTo>
                    <a:lnTo>
                      <a:pt x="1122" y="87"/>
                    </a:lnTo>
                    <a:lnTo>
                      <a:pt x="1123" y="87"/>
                    </a:lnTo>
                    <a:lnTo>
                      <a:pt x="1123" y="87"/>
                    </a:lnTo>
                    <a:lnTo>
                      <a:pt x="1124" y="86"/>
                    </a:lnTo>
                    <a:lnTo>
                      <a:pt x="1124" y="86"/>
                    </a:lnTo>
                    <a:lnTo>
                      <a:pt x="1124" y="85"/>
                    </a:lnTo>
                    <a:lnTo>
                      <a:pt x="1125" y="85"/>
                    </a:lnTo>
                    <a:lnTo>
                      <a:pt x="1125" y="83"/>
                    </a:lnTo>
                    <a:lnTo>
                      <a:pt x="1125" y="85"/>
                    </a:lnTo>
                    <a:lnTo>
                      <a:pt x="1126" y="82"/>
                    </a:lnTo>
                    <a:lnTo>
                      <a:pt x="1126" y="83"/>
                    </a:lnTo>
                    <a:lnTo>
                      <a:pt x="1127" y="85"/>
                    </a:lnTo>
                    <a:lnTo>
                      <a:pt x="1127" y="85"/>
                    </a:lnTo>
                    <a:lnTo>
                      <a:pt x="1127" y="86"/>
                    </a:lnTo>
                    <a:lnTo>
                      <a:pt x="1128" y="86"/>
                    </a:lnTo>
                    <a:lnTo>
                      <a:pt x="1128" y="86"/>
                    </a:lnTo>
                    <a:lnTo>
                      <a:pt x="1128" y="86"/>
                    </a:lnTo>
                    <a:lnTo>
                      <a:pt x="1130" y="86"/>
                    </a:lnTo>
                    <a:lnTo>
                      <a:pt x="1130" y="86"/>
                    </a:lnTo>
                    <a:lnTo>
                      <a:pt x="1130" y="86"/>
                    </a:lnTo>
                    <a:lnTo>
                      <a:pt x="1131" y="87"/>
                    </a:lnTo>
                    <a:lnTo>
                      <a:pt x="1131" y="87"/>
                    </a:lnTo>
                    <a:lnTo>
                      <a:pt x="1132" y="87"/>
                    </a:lnTo>
                    <a:lnTo>
                      <a:pt x="1132" y="88"/>
                    </a:lnTo>
                    <a:lnTo>
                      <a:pt x="1132" y="89"/>
                    </a:lnTo>
                    <a:lnTo>
                      <a:pt x="1133" y="88"/>
                    </a:lnTo>
                    <a:lnTo>
                      <a:pt x="1133" y="89"/>
                    </a:lnTo>
                    <a:lnTo>
                      <a:pt x="1133" y="89"/>
                    </a:lnTo>
                    <a:lnTo>
                      <a:pt x="1134" y="88"/>
                    </a:lnTo>
                    <a:lnTo>
                      <a:pt x="1134" y="87"/>
                    </a:lnTo>
                    <a:lnTo>
                      <a:pt x="1134" y="87"/>
                    </a:lnTo>
                    <a:lnTo>
                      <a:pt x="1135" y="87"/>
                    </a:lnTo>
                    <a:lnTo>
                      <a:pt x="1135" y="88"/>
                    </a:lnTo>
                    <a:lnTo>
                      <a:pt x="1136" y="88"/>
                    </a:lnTo>
                    <a:lnTo>
                      <a:pt x="1136" y="88"/>
                    </a:lnTo>
                    <a:lnTo>
                      <a:pt x="1136" y="87"/>
                    </a:lnTo>
                    <a:lnTo>
                      <a:pt x="1137" y="88"/>
                    </a:lnTo>
                    <a:lnTo>
                      <a:pt x="1137" y="88"/>
                    </a:lnTo>
                    <a:lnTo>
                      <a:pt x="1137" y="88"/>
                    </a:lnTo>
                    <a:lnTo>
                      <a:pt x="1139" y="87"/>
                    </a:lnTo>
                    <a:lnTo>
                      <a:pt x="1139" y="86"/>
                    </a:lnTo>
                    <a:lnTo>
                      <a:pt x="1139" y="85"/>
                    </a:lnTo>
                    <a:lnTo>
                      <a:pt x="1140" y="85"/>
                    </a:lnTo>
                    <a:lnTo>
                      <a:pt x="1140" y="85"/>
                    </a:lnTo>
                    <a:lnTo>
                      <a:pt x="1141" y="85"/>
                    </a:lnTo>
                    <a:lnTo>
                      <a:pt x="1141" y="86"/>
                    </a:lnTo>
                    <a:lnTo>
                      <a:pt x="1141" y="87"/>
                    </a:lnTo>
                    <a:lnTo>
                      <a:pt x="1142" y="87"/>
                    </a:lnTo>
                    <a:lnTo>
                      <a:pt x="1142" y="88"/>
                    </a:lnTo>
                    <a:lnTo>
                      <a:pt x="1142" y="89"/>
                    </a:lnTo>
                    <a:lnTo>
                      <a:pt x="1143" y="89"/>
                    </a:lnTo>
                    <a:lnTo>
                      <a:pt x="1143" y="89"/>
                    </a:lnTo>
                    <a:lnTo>
                      <a:pt x="1143" y="90"/>
                    </a:lnTo>
                    <a:lnTo>
                      <a:pt x="1144" y="90"/>
                    </a:lnTo>
                    <a:lnTo>
                      <a:pt x="1144" y="89"/>
                    </a:lnTo>
                    <a:lnTo>
                      <a:pt x="1145" y="89"/>
                    </a:lnTo>
                    <a:lnTo>
                      <a:pt x="1145" y="89"/>
                    </a:lnTo>
                    <a:lnTo>
                      <a:pt x="1145" y="89"/>
                    </a:lnTo>
                    <a:lnTo>
                      <a:pt x="1146" y="88"/>
                    </a:lnTo>
                    <a:lnTo>
                      <a:pt x="1146" y="89"/>
                    </a:lnTo>
                    <a:lnTo>
                      <a:pt x="1146" y="88"/>
                    </a:lnTo>
                    <a:lnTo>
                      <a:pt x="1148" y="88"/>
                    </a:lnTo>
                    <a:lnTo>
                      <a:pt x="1148" y="88"/>
                    </a:lnTo>
                    <a:lnTo>
                      <a:pt x="1149" y="87"/>
                    </a:lnTo>
                    <a:lnTo>
                      <a:pt x="1149" y="87"/>
                    </a:lnTo>
                    <a:lnTo>
                      <a:pt x="1149" y="87"/>
                    </a:lnTo>
                    <a:lnTo>
                      <a:pt x="1150" y="87"/>
                    </a:lnTo>
                    <a:lnTo>
                      <a:pt x="1150" y="87"/>
                    </a:lnTo>
                    <a:lnTo>
                      <a:pt x="1150" y="87"/>
                    </a:lnTo>
                    <a:lnTo>
                      <a:pt x="1151" y="87"/>
                    </a:lnTo>
                    <a:lnTo>
                      <a:pt x="1151" y="87"/>
                    </a:lnTo>
                    <a:lnTo>
                      <a:pt x="1151" y="87"/>
                    </a:lnTo>
                    <a:lnTo>
                      <a:pt x="1152" y="87"/>
                    </a:lnTo>
                    <a:lnTo>
                      <a:pt x="1152" y="87"/>
                    </a:lnTo>
                    <a:lnTo>
                      <a:pt x="1153" y="87"/>
                    </a:lnTo>
                    <a:lnTo>
                      <a:pt x="1153" y="87"/>
                    </a:lnTo>
                    <a:lnTo>
                      <a:pt x="1153" y="87"/>
                    </a:lnTo>
                    <a:lnTo>
                      <a:pt x="1154" y="87"/>
                    </a:lnTo>
                    <a:lnTo>
                      <a:pt x="1154" y="87"/>
                    </a:lnTo>
                    <a:lnTo>
                      <a:pt x="1154" y="87"/>
                    </a:lnTo>
                    <a:lnTo>
                      <a:pt x="1156" y="87"/>
                    </a:lnTo>
                    <a:lnTo>
                      <a:pt x="1156" y="88"/>
                    </a:lnTo>
                    <a:lnTo>
                      <a:pt x="1156" y="88"/>
                    </a:lnTo>
                    <a:lnTo>
                      <a:pt x="1157" y="88"/>
                    </a:lnTo>
                    <a:lnTo>
                      <a:pt x="1157" y="88"/>
                    </a:lnTo>
                    <a:lnTo>
                      <a:pt x="1158" y="88"/>
                    </a:lnTo>
                    <a:lnTo>
                      <a:pt x="1158" y="89"/>
                    </a:lnTo>
                    <a:lnTo>
                      <a:pt x="1158" y="90"/>
                    </a:lnTo>
                    <a:lnTo>
                      <a:pt x="1159" y="90"/>
                    </a:lnTo>
                    <a:lnTo>
                      <a:pt x="1159" y="90"/>
                    </a:lnTo>
                    <a:lnTo>
                      <a:pt x="1159" y="91"/>
                    </a:lnTo>
                    <a:lnTo>
                      <a:pt x="1160" y="91"/>
                    </a:lnTo>
                    <a:lnTo>
                      <a:pt x="1160" y="90"/>
                    </a:lnTo>
                    <a:lnTo>
                      <a:pt x="1160" y="90"/>
                    </a:lnTo>
                    <a:lnTo>
                      <a:pt x="1161" y="90"/>
                    </a:lnTo>
                    <a:lnTo>
                      <a:pt x="1161" y="91"/>
                    </a:lnTo>
                    <a:lnTo>
                      <a:pt x="1162" y="91"/>
                    </a:lnTo>
                    <a:lnTo>
                      <a:pt x="1162" y="90"/>
                    </a:lnTo>
                    <a:lnTo>
                      <a:pt x="1162" y="90"/>
                    </a:lnTo>
                    <a:lnTo>
                      <a:pt x="1163" y="89"/>
                    </a:lnTo>
                    <a:lnTo>
                      <a:pt x="1163" y="90"/>
                    </a:lnTo>
                    <a:lnTo>
                      <a:pt x="1163" y="90"/>
                    </a:lnTo>
                    <a:lnTo>
                      <a:pt x="1165" y="90"/>
                    </a:lnTo>
                    <a:lnTo>
                      <a:pt x="1165" y="90"/>
                    </a:lnTo>
                    <a:lnTo>
                      <a:pt x="1165" y="90"/>
                    </a:lnTo>
                    <a:lnTo>
                      <a:pt x="1166" y="90"/>
                    </a:lnTo>
                    <a:lnTo>
                      <a:pt x="1166" y="90"/>
                    </a:lnTo>
                    <a:lnTo>
                      <a:pt x="1167" y="90"/>
                    </a:lnTo>
                    <a:lnTo>
                      <a:pt x="1167" y="89"/>
                    </a:lnTo>
                    <a:lnTo>
                      <a:pt x="1167" y="89"/>
                    </a:lnTo>
                    <a:lnTo>
                      <a:pt x="1168" y="89"/>
                    </a:lnTo>
                    <a:lnTo>
                      <a:pt x="1168" y="89"/>
                    </a:lnTo>
                    <a:lnTo>
                      <a:pt x="1168" y="89"/>
                    </a:lnTo>
                    <a:lnTo>
                      <a:pt x="1169" y="89"/>
                    </a:lnTo>
                    <a:lnTo>
                      <a:pt x="1169" y="90"/>
                    </a:lnTo>
                    <a:lnTo>
                      <a:pt x="1170" y="91"/>
                    </a:lnTo>
                    <a:lnTo>
                      <a:pt x="1170" y="91"/>
                    </a:lnTo>
                    <a:lnTo>
                      <a:pt x="1170" y="92"/>
                    </a:lnTo>
                    <a:lnTo>
                      <a:pt x="1171" y="92"/>
                    </a:lnTo>
                    <a:lnTo>
                      <a:pt x="1171" y="91"/>
                    </a:lnTo>
                    <a:lnTo>
                      <a:pt x="1171" y="91"/>
                    </a:lnTo>
                    <a:lnTo>
                      <a:pt x="1172" y="90"/>
                    </a:lnTo>
                    <a:lnTo>
                      <a:pt x="1172" y="89"/>
                    </a:lnTo>
                    <a:lnTo>
                      <a:pt x="1172" y="89"/>
                    </a:lnTo>
                    <a:lnTo>
                      <a:pt x="1174" y="89"/>
                    </a:lnTo>
                    <a:lnTo>
                      <a:pt x="1174" y="87"/>
                    </a:lnTo>
                    <a:lnTo>
                      <a:pt x="1175" y="87"/>
                    </a:lnTo>
                    <a:lnTo>
                      <a:pt x="1175" y="89"/>
                    </a:lnTo>
                    <a:lnTo>
                      <a:pt x="1175" y="89"/>
                    </a:lnTo>
                    <a:lnTo>
                      <a:pt x="1176" y="88"/>
                    </a:lnTo>
                    <a:lnTo>
                      <a:pt x="1176" y="87"/>
                    </a:lnTo>
                    <a:lnTo>
                      <a:pt x="1176" y="87"/>
                    </a:lnTo>
                    <a:lnTo>
                      <a:pt x="1177" y="88"/>
                    </a:lnTo>
                    <a:lnTo>
                      <a:pt x="1177" y="88"/>
                    </a:lnTo>
                    <a:lnTo>
                      <a:pt x="1177" y="88"/>
                    </a:lnTo>
                    <a:lnTo>
                      <a:pt x="1178" y="87"/>
                    </a:lnTo>
                    <a:lnTo>
                      <a:pt x="1178" y="87"/>
                    </a:lnTo>
                    <a:lnTo>
                      <a:pt x="1179" y="87"/>
                    </a:lnTo>
                    <a:lnTo>
                      <a:pt x="1179" y="88"/>
                    </a:lnTo>
                    <a:lnTo>
                      <a:pt x="1179" y="89"/>
                    </a:lnTo>
                    <a:lnTo>
                      <a:pt x="1180" y="89"/>
                    </a:lnTo>
                    <a:lnTo>
                      <a:pt x="1180" y="89"/>
                    </a:lnTo>
                    <a:lnTo>
                      <a:pt x="1180" y="89"/>
                    </a:lnTo>
                    <a:lnTo>
                      <a:pt x="1181" y="88"/>
                    </a:lnTo>
                    <a:lnTo>
                      <a:pt x="1181" y="88"/>
                    </a:lnTo>
                    <a:lnTo>
                      <a:pt x="1181" y="88"/>
                    </a:lnTo>
                    <a:lnTo>
                      <a:pt x="1183" y="89"/>
                    </a:lnTo>
                    <a:lnTo>
                      <a:pt x="1183" y="88"/>
                    </a:lnTo>
                    <a:lnTo>
                      <a:pt x="1184" y="88"/>
                    </a:lnTo>
                    <a:lnTo>
                      <a:pt x="1184" y="88"/>
                    </a:lnTo>
                    <a:lnTo>
                      <a:pt x="1184" y="87"/>
                    </a:lnTo>
                    <a:lnTo>
                      <a:pt x="1185" y="87"/>
                    </a:lnTo>
                    <a:lnTo>
                      <a:pt x="1185" y="87"/>
                    </a:lnTo>
                    <a:lnTo>
                      <a:pt x="1185" y="87"/>
                    </a:lnTo>
                    <a:lnTo>
                      <a:pt x="1186" y="87"/>
                    </a:lnTo>
                    <a:lnTo>
                      <a:pt x="1186" y="87"/>
                    </a:lnTo>
                    <a:lnTo>
                      <a:pt x="1186" y="86"/>
                    </a:lnTo>
                    <a:lnTo>
                      <a:pt x="1187" y="87"/>
                    </a:lnTo>
                    <a:lnTo>
                      <a:pt x="1187" y="87"/>
                    </a:lnTo>
                    <a:lnTo>
                      <a:pt x="1188" y="88"/>
                    </a:lnTo>
                    <a:lnTo>
                      <a:pt x="1188" y="89"/>
                    </a:lnTo>
                    <a:lnTo>
                      <a:pt x="1188" y="89"/>
                    </a:lnTo>
                    <a:lnTo>
                      <a:pt x="1189" y="90"/>
                    </a:lnTo>
                    <a:lnTo>
                      <a:pt x="1189" y="90"/>
                    </a:lnTo>
                    <a:lnTo>
                      <a:pt x="1189" y="91"/>
                    </a:lnTo>
                    <a:lnTo>
                      <a:pt x="1190" y="91"/>
                    </a:lnTo>
                    <a:lnTo>
                      <a:pt x="1190" y="90"/>
                    </a:lnTo>
                    <a:lnTo>
                      <a:pt x="1192" y="90"/>
                    </a:lnTo>
                    <a:lnTo>
                      <a:pt x="1192" y="90"/>
                    </a:lnTo>
                    <a:lnTo>
                      <a:pt x="1192" y="90"/>
                    </a:lnTo>
                    <a:lnTo>
                      <a:pt x="1193" y="90"/>
                    </a:lnTo>
                    <a:lnTo>
                      <a:pt x="1193" y="90"/>
                    </a:lnTo>
                    <a:lnTo>
                      <a:pt x="1193" y="90"/>
                    </a:lnTo>
                    <a:lnTo>
                      <a:pt x="1194" y="90"/>
                    </a:lnTo>
                    <a:lnTo>
                      <a:pt x="1194" y="90"/>
                    </a:lnTo>
                    <a:lnTo>
                      <a:pt x="1194" y="89"/>
                    </a:lnTo>
                    <a:lnTo>
                      <a:pt x="1195" y="89"/>
                    </a:lnTo>
                    <a:lnTo>
                      <a:pt x="1195" y="89"/>
                    </a:lnTo>
                    <a:lnTo>
                      <a:pt x="1196" y="90"/>
                    </a:lnTo>
                    <a:lnTo>
                      <a:pt x="1196" y="90"/>
                    </a:lnTo>
                    <a:lnTo>
                      <a:pt x="1196" y="91"/>
                    </a:lnTo>
                    <a:lnTo>
                      <a:pt x="1197" y="91"/>
                    </a:lnTo>
                    <a:lnTo>
                      <a:pt x="1197" y="91"/>
                    </a:lnTo>
                    <a:lnTo>
                      <a:pt x="1197" y="92"/>
                    </a:lnTo>
                    <a:lnTo>
                      <a:pt x="1198" y="92"/>
                    </a:lnTo>
                    <a:lnTo>
                      <a:pt x="1198" y="92"/>
                    </a:lnTo>
                    <a:lnTo>
                      <a:pt x="1198" y="92"/>
                    </a:lnTo>
                    <a:lnTo>
                      <a:pt x="1199" y="92"/>
                    </a:lnTo>
                    <a:lnTo>
                      <a:pt x="1199" y="92"/>
                    </a:lnTo>
                    <a:lnTo>
                      <a:pt x="1201" y="92"/>
                    </a:lnTo>
                    <a:lnTo>
                      <a:pt x="1201" y="92"/>
                    </a:lnTo>
                    <a:lnTo>
                      <a:pt x="1201" y="92"/>
                    </a:lnTo>
                    <a:lnTo>
                      <a:pt x="1202" y="94"/>
                    </a:lnTo>
                    <a:lnTo>
                      <a:pt x="1202" y="94"/>
                    </a:lnTo>
                    <a:lnTo>
                      <a:pt x="1202" y="94"/>
                    </a:lnTo>
                    <a:lnTo>
                      <a:pt x="1203" y="94"/>
                    </a:lnTo>
                    <a:lnTo>
                      <a:pt x="1203" y="95"/>
                    </a:lnTo>
                    <a:lnTo>
                      <a:pt x="1203" y="94"/>
                    </a:lnTo>
                    <a:lnTo>
                      <a:pt x="1204" y="94"/>
                    </a:lnTo>
                    <a:lnTo>
                      <a:pt x="1204" y="94"/>
                    </a:lnTo>
                    <a:lnTo>
                      <a:pt x="1205" y="94"/>
                    </a:lnTo>
                    <a:lnTo>
                      <a:pt x="1205" y="92"/>
                    </a:lnTo>
                    <a:lnTo>
                      <a:pt x="1205" y="94"/>
                    </a:lnTo>
                    <a:lnTo>
                      <a:pt x="1206" y="95"/>
                    </a:lnTo>
                    <a:lnTo>
                      <a:pt x="1206" y="95"/>
                    </a:lnTo>
                    <a:lnTo>
                      <a:pt x="1206" y="95"/>
                    </a:lnTo>
                    <a:lnTo>
                      <a:pt x="1207" y="96"/>
                    </a:lnTo>
                    <a:lnTo>
                      <a:pt x="1207" y="95"/>
                    </a:lnTo>
                    <a:lnTo>
                      <a:pt x="1207" y="95"/>
                    </a:lnTo>
                    <a:lnTo>
                      <a:pt x="1208" y="94"/>
                    </a:lnTo>
                    <a:lnTo>
                      <a:pt x="1208" y="94"/>
                    </a:lnTo>
                    <a:lnTo>
                      <a:pt x="1210" y="92"/>
                    </a:lnTo>
                    <a:lnTo>
                      <a:pt x="1210" y="92"/>
                    </a:lnTo>
                    <a:lnTo>
                      <a:pt x="1210" y="91"/>
                    </a:lnTo>
                    <a:lnTo>
                      <a:pt x="1211" y="90"/>
                    </a:lnTo>
                    <a:lnTo>
                      <a:pt x="1211" y="90"/>
                    </a:lnTo>
                    <a:lnTo>
                      <a:pt x="1211" y="90"/>
                    </a:lnTo>
                    <a:lnTo>
                      <a:pt x="1212" y="90"/>
                    </a:lnTo>
                    <a:lnTo>
                      <a:pt x="1212" y="90"/>
                    </a:lnTo>
                    <a:lnTo>
                      <a:pt x="1213" y="91"/>
                    </a:lnTo>
                    <a:lnTo>
                      <a:pt x="1213" y="91"/>
                    </a:lnTo>
                    <a:lnTo>
                      <a:pt x="1213" y="91"/>
                    </a:lnTo>
                    <a:lnTo>
                      <a:pt x="1214" y="91"/>
                    </a:lnTo>
                    <a:lnTo>
                      <a:pt x="1214" y="92"/>
                    </a:lnTo>
                    <a:lnTo>
                      <a:pt x="1214" y="94"/>
                    </a:lnTo>
                    <a:lnTo>
                      <a:pt x="1215" y="94"/>
                    </a:lnTo>
                    <a:lnTo>
                      <a:pt x="1215" y="92"/>
                    </a:lnTo>
                    <a:lnTo>
                      <a:pt x="1215" y="92"/>
                    </a:lnTo>
                    <a:lnTo>
                      <a:pt x="1216" y="92"/>
                    </a:lnTo>
                    <a:lnTo>
                      <a:pt x="1216" y="92"/>
                    </a:lnTo>
                    <a:lnTo>
                      <a:pt x="1217" y="92"/>
                    </a:lnTo>
                    <a:lnTo>
                      <a:pt x="1217" y="92"/>
                    </a:lnTo>
                    <a:lnTo>
                      <a:pt x="1217" y="94"/>
                    </a:lnTo>
                    <a:lnTo>
                      <a:pt x="1219" y="92"/>
                    </a:lnTo>
                    <a:lnTo>
                      <a:pt x="1219" y="92"/>
                    </a:lnTo>
                    <a:lnTo>
                      <a:pt x="1219" y="92"/>
                    </a:lnTo>
                    <a:lnTo>
                      <a:pt x="1220" y="91"/>
                    </a:lnTo>
                    <a:lnTo>
                      <a:pt x="1220" y="92"/>
                    </a:lnTo>
                    <a:lnTo>
                      <a:pt x="1220" y="92"/>
                    </a:lnTo>
                    <a:lnTo>
                      <a:pt x="1221" y="91"/>
                    </a:lnTo>
                    <a:lnTo>
                      <a:pt x="1221" y="91"/>
                    </a:lnTo>
                    <a:lnTo>
                      <a:pt x="1222" y="91"/>
                    </a:lnTo>
                    <a:lnTo>
                      <a:pt x="1222" y="92"/>
                    </a:lnTo>
                    <a:lnTo>
                      <a:pt x="1222" y="92"/>
                    </a:lnTo>
                    <a:lnTo>
                      <a:pt x="1223" y="91"/>
                    </a:lnTo>
                    <a:lnTo>
                      <a:pt x="1223" y="92"/>
                    </a:lnTo>
                    <a:lnTo>
                      <a:pt x="1223" y="94"/>
                    </a:lnTo>
                    <a:lnTo>
                      <a:pt x="1224" y="92"/>
                    </a:lnTo>
                    <a:lnTo>
                      <a:pt x="1224" y="95"/>
                    </a:lnTo>
                    <a:lnTo>
                      <a:pt x="1224" y="96"/>
                    </a:lnTo>
                    <a:lnTo>
                      <a:pt x="1225" y="96"/>
                    </a:lnTo>
                    <a:lnTo>
                      <a:pt x="1225" y="95"/>
                    </a:lnTo>
                    <a:lnTo>
                      <a:pt x="1226" y="96"/>
                    </a:lnTo>
                    <a:lnTo>
                      <a:pt x="1226" y="97"/>
                    </a:lnTo>
                    <a:lnTo>
                      <a:pt x="1226" y="98"/>
                    </a:lnTo>
                    <a:lnTo>
                      <a:pt x="1228" y="98"/>
                    </a:lnTo>
                    <a:lnTo>
                      <a:pt x="1228" y="98"/>
                    </a:lnTo>
                    <a:lnTo>
                      <a:pt x="1228" y="98"/>
                    </a:lnTo>
                    <a:lnTo>
                      <a:pt x="1229" y="98"/>
                    </a:lnTo>
                    <a:lnTo>
                      <a:pt x="1229" y="98"/>
                    </a:lnTo>
                    <a:lnTo>
                      <a:pt x="1229" y="99"/>
                    </a:lnTo>
                    <a:lnTo>
                      <a:pt x="1230" y="99"/>
                    </a:lnTo>
                    <a:lnTo>
                      <a:pt x="1230" y="100"/>
                    </a:lnTo>
                    <a:lnTo>
                      <a:pt x="1231" y="100"/>
                    </a:lnTo>
                    <a:lnTo>
                      <a:pt x="1231" y="100"/>
                    </a:lnTo>
                    <a:lnTo>
                      <a:pt x="1231" y="100"/>
                    </a:lnTo>
                    <a:lnTo>
                      <a:pt x="1232" y="100"/>
                    </a:lnTo>
                    <a:lnTo>
                      <a:pt x="1232" y="99"/>
                    </a:lnTo>
                    <a:lnTo>
                      <a:pt x="1232" y="99"/>
                    </a:lnTo>
                    <a:lnTo>
                      <a:pt x="1233" y="99"/>
                    </a:lnTo>
                    <a:lnTo>
                      <a:pt x="1233" y="99"/>
                    </a:lnTo>
                    <a:lnTo>
                      <a:pt x="1233" y="100"/>
                    </a:lnTo>
                    <a:lnTo>
                      <a:pt x="1234" y="100"/>
                    </a:lnTo>
                    <a:lnTo>
                      <a:pt x="1234" y="100"/>
                    </a:lnTo>
                    <a:lnTo>
                      <a:pt x="1235" y="101"/>
                    </a:lnTo>
                    <a:lnTo>
                      <a:pt x="1235" y="103"/>
                    </a:lnTo>
                    <a:lnTo>
                      <a:pt x="1235" y="103"/>
                    </a:lnTo>
                    <a:lnTo>
                      <a:pt x="1237" y="103"/>
                    </a:lnTo>
                    <a:lnTo>
                      <a:pt x="1237" y="103"/>
                    </a:lnTo>
                    <a:lnTo>
                      <a:pt x="1237" y="103"/>
                    </a:lnTo>
                    <a:lnTo>
                      <a:pt x="1238" y="103"/>
                    </a:lnTo>
                    <a:lnTo>
                      <a:pt x="1238" y="103"/>
                    </a:lnTo>
                    <a:lnTo>
                      <a:pt x="1239" y="100"/>
                    </a:lnTo>
                    <a:lnTo>
                      <a:pt x="1239" y="100"/>
                    </a:lnTo>
                    <a:lnTo>
                      <a:pt x="1239" y="99"/>
                    </a:lnTo>
                    <a:lnTo>
                      <a:pt x="1240" y="100"/>
                    </a:lnTo>
                    <a:lnTo>
                      <a:pt x="1240" y="100"/>
                    </a:lnTo>
                    <a:lnTo>
                      <a:pt x="1240" y="100"/>
                    </a:lnTo>
                    <a:lnTo>
                      <a:pt x="1241" y="101"/>
                    </a:lnTo>
                    <a:lnTo>
                      <a:pt x="1241" y="100"/>
                    </a:lnTo>
                    <a:lnTo>
                      <a:pt x="1241" y="100"/>
                    </a:lnTo>
                    <a:lnTo>
                      <a:pt x="1242" y="99"/>
                    </a:lnTo>
                    <a:lnTo>
                      <a:pt x="1242" y="99"/>
                    </a:lnTo>
                    <a:lnTo>
                      <a:pt x="1243" y="98"/>
                    </a:lnTo>
                    <a:lnTo>
                      <a:pt x="1243" y="98"/>
                    </a:lnTo>
                    <a:lnTo>
                      <a:pt x="1243" y="98"/>
                    </a:lnTo>
                    <a:lnTo>
                      <a:pt x="1244" y="97"/>
                    </a:lnTo>
                    <a:lnTo>
                      <a:pt x="1244" y="98"/>
                    </a:lnTo>
                    <a:lnTo>
                      <a:pt x="1244" y="98"/>
                    </a:lnTo>
                    <a:lnTo>
                      <a:pt x="1246" y="99"/>
                    </a:lnTo>
                    <a:lnTo>
                      <a:pt x="1246" y="100"/>
                    </a:lnTo>
                    <a:lnTo>
                      <a:pt x="1246" y="99"/>
                    </a:lnTo>
                    <a:lnTo>
                      <a:pt x="1247" y="99"/>
                    </a:lnTo>
                    <a:lnTo>
                      <a:pt x="1247" y="99"/>
                    </a:lnTo>
                    <a:lnTo>
                      <a:pt x="1248" y="99"/>
                    </a:lnTo>
                    <a:lnTo>
                      <a:pt x="1248" y="98"/>
                    </a:lnTo>
                    <a:lnTo>
                      <a:pt x="1248" y="97"/>
                    </a:lnTo>
                    <a:lnTo>
                      <a:pt x="1249" y="96"/>
                    </a:lnTo>
                    <a:lnTo>
                      <a:pt x="1249" y="95"/>
                    </a:lnTo>
                    <a:lnTo>
                      <a:pt x="1249" y="96"/>
                    </a:lnTo>
                    <a:lnTo>
                      <a:pt x="1250" y="96"/>
                    </a:lnTo>
                    <a:lnTo>
                      <a:pt x="1250" y="96"/>
                    </a:lnTo>
                    <a:lnTo>
                      <a:pt x="1250" y="96"/>
                    </a:lnTo>
                    <a:lnTo>
                      <a:pt x="1251" y="96"/>
                    </a:lnTo>
                    <a:lnTo>
                      <a:pt x="1251" y="97"/>
                    </a:lnTo>
                    <a:lnTo>
                      <a:pt x="1252" y="98"/>
                    </a:lnTo>
                    <a:lnTo>
                      <a:pt x="1252" y="98"/>
                    </a:lnTo>
                    <a:lnTo>
                      <a:pt x="1252" y="98"/>
                    </a:lnTo>
                    <a:lnTo>
                      <a:pt x="1253" y="97"/>
                    </a:lnTo>
                    <a:lnTo>
                      <a:pt x="1253" y="97"/>
                    </a:lnTo>
                    <a:lnTo>
                      <a:pt x="1253" y="95"/>
                    </a:lnTo>
                    <a:lnTo>
                      <a:pt x="1255" y="94"/>
                    </a:lnTo>
                    <a:lnTo>
                      <a:pt x="1255" y="92"/>
                    </a:lnTo>
                    <a:lnTo>
                      <a:pt x="1255" y="92"/>
                    </a:lnTo>
                    <a:lnTo>
                      <a:pt x="1256" y="94"/>
                    </a:lnTo>
                    <a:lnTo>
                      <a:pt x="1256" y="92"/>
                    </a:lnTo>
                    <a:lnTo>
                      <a:pt x="1257" y="92"/>
                    </a:lnTo>
                    <a:lnTo>
                      <a:pt x="1257" y="91"/>
                    </a:lnTo>
                    <a:lnTo>
                      <a:pt x="1257" y="91"/>
                    </a:lnTo>
                    <a:lnTo>
                      <a:pt x="1258" y="91"/>
                    </a:lnTo>
                    <a:lnTo>
                      <a:pt x="1258" y="90"/>
                    </a:lnTo>
                    <a:lnTo>
                      <a:pt x="1258" y="90"/>
                    </a:lnTo>
                    <a:lnTo>
                      <a:pt x="1259" y="90"/>
                    </a:lnTo>
                    <a:lnTo>
                      <a:pt x="1259" y="90"/>
                    </a:lnTo>
                    <a:lnTo>
                      <a:pt x="1260" y="90"/>
                    </a:lnTo>
                    <a:lnTo>
                      <a:pt x="1260" y="90"/>
                    </a:lnTo>
                    <a:lnTo>
                      <a:pt x="1260" y="91"/>
                    </a:lnTo>
                    <a:lnTo>
                      <a:pt x="1261" y="91"/>
                    </a:lnTo>
                    <a:lnTo>
                      <a:pt x="1261" y="91"/>
                    </a:lnTo>
                    <a:lnTo>
                      <a:pt x="1261" y="92"/>
                    </a:lnTo>
                    <a:lnTo>
                      <a:pt x="1262" y="92"/>
                    </a:lnTo>
                    <a:lnTo>
                      <a:pt x="1262" y="92"/>
                    </a:lnTo>
                    <a:lnTo>
                      <a:pt x="1262" y="92"/>
                    </a:lnTo>
                    <a:lnTo>
                      <a:pt x="1264" y="92"/>
                    </a:lnTo>
                    <a:lnTo>
                      <a:pt x="1264" y="94"/>
                    </a:lnTo>
                    <a:lnTo>
                      <a:pt x="1265" y="94"/>
                    </a:lnTo>
                    <a:lnTo>
                      <a:pt x="1265" y="92"/>
                    </a:lnTo>
                    <a:lnTo>
                      <a:pt x="1265" y="91"/>
                    </a:lnTo>
                    <a:lnTo>
                      <a:pt x="1266" y="92"/>
                    </a:lnTo>
                    <a:lnTo>
                      <a:pt x="1266" y="92"/>
                    </a:lnTo>
                    <a:lnTo>
                      <a:pt x="1266" y="94"/>
                    </a:lnTo>
                    <a:lnTo>
                      <a:pt x="1267" y="92"/>
                    </a:lnTo>
                    <a:lnTo>
                      <a:pt x="1267" y="92"/>
                    </a:lnTo>
                    <a:lnTo>
                      <a:pt x="1267" y="92"/>
                    </a:lnTo>
                    <a:lnTo>
                      <a:pt x="1268" y="92"/>
                    </a:lnTo>
                    <a:lnTo>
                      <a:pt x="1268" y="92"/>
                    </a:lnTo>
                    <a:lnTo>
                      <a:pt x="1269" y="92"/>
                    </a:lnTo>
                    <a:lnTo>
                      <a:pt x="1269" y="91"/>
                    </a:lnTo>
                    <a:lnTo>
                      <a:pt x="1269" y="91"/>
                    </a:lnTo>
                    <a:lnTo>
                      <a:pt x="1270" y="91"/>
                    </a:lnTo>
                    <a:lnTo>
                      <a:pt x="1270" y="91"/>
                    </a:lnTo>
                    <a:lnTo>
                      <a:pt x="1270" y="90"/>
                    </a:lnTo>
                    <a:lnTo>
                      <a:pt x="1271" y="90"/>
                    </a:lnTo>
                    <a:lnTo>
                      <a:pt x="1271" y="90"/>
                    </a:lnTo>
                    <a:lnTo>
                      <a:pt x="1271" y="90"/>
                    </a:lnTo>
                    <a:lnTo>
                      <a:pt x="1273" y="90"/>
                    </a:lnTo>
                    <a:lnTo>
                      <a:pt x="1273" y="90"/>
                    </a:lnTo>
                    <a:lnTo>
                      <a:pt x="1274" y="90"/>
                    </a:lnTo>
                    <a:lnTo>
                      <a:pt x="1274" y="91"/>
                    </a:lnTo>
                    <a:lnTo>
                      <a:pt x="1274" y="91"/>
                    </a:lnTo>
                    <a:lnTo>
                      <a:pt x="1275" y="91"/>
                    </a:lnTo>
                    <a:lnTo>
                      <a:pt x="1275" y="91"/>
                    </a:lnTo>
                    <a:lnTo>
                      <a:pt x="1275" y="92"/>
                    </a:lnTo>
                    <a:lnTo>
                      <a:pt x="1276" y="92"/>
                    </a:lnTo>
                    <a:lnTo>
                      <a:pt x="1276" y="94"/>
                    </a:lnTo>
                    <a:lnTo>
                      <a:pt x="1276" y="94"/>
                    </a:lnTo>
                    <a:lnTo>
                      <a:pt x="1277" y="94"/>
                    </a:lnTo>
                    <a:lnTo>
                      <a:pt x="1277" y="94"/>
                    </a:lnTo>
                    <a:lnTo>
                      <a:pt x="1278" y="94"/>
                    </a:lnTo>
                    <a:lnTo>
                      <a:pt x="1278" y="95"/>
                    </a:lnTo>
                    <a:lnTo>
                      <a:pt x="1278" y="95"/>
                    </a:lnTo>
                    <a:lnTo>
                      <a:pt x="1279" y="96"/>
                    </a:lnTo>
                    <a:lnTo>
                      <a:pt x="1279" y="97"/>
                    </a:lnTo>
                    <a:lnTo>
                      <a:pt x="1279" y="98"/>
                    </a:lnTo>
                    <a:lnTo>
                      <a:pt x="1280" y="98"/>
                    </a:lnTo>
                    <a:lnTo>
                      <a:pt x="1280" y="98"/>
                    </a:lnTo>
                    <a:lnTo>
                      <a:pt x="1282" y="99"/>
                    </a:lnTo>
                    <a:lnTo>
                      <a:pt x="1282" y="99"/>
                    </a:lnTo>
                    <a:lnTo>
                      <a:pt x="1282" y="100"/>
                    </a:lnTo>
                    <a:lnTo>
                      <a:pt x="1283" y="100"/>
                    </a:lnTo>
                    <a:lnTo>
                      <a:pt x="1283" y="100"/>
                    </a:lnTo>
                    <a:lnTo>
                      <a:pt x="1283" y="100"/>
                    </a:lnTo>
                    <a:lnTo>
                      <a:pt x="1284" y="100"/>
                    </a:lnTo>
                    <a:lnTo>
                      <a:pt x="1284" y="101"/>
                    </a:lnTo>
                    <a:lnTo>
                      <a:pt x="1284" y="101"/>
                    </a:lnTo>
                    <a:lnTo>
                      <a:pt x="1285" y="101"/>
                    </a:lnTo>
                    <a:lnTo>
                      <a:pt x="1285" y="101"/>
                    </a:lnTo>
                    <a:lnTo>
                      <a:pt x="1286" y="101"/>
                    </a:lnTo>
                    <a:lnTo>
                      <a:pt x="1286" y="101"/>
                    </a:lnTo>
                    <a:lnTo>
                      <a:pt x="1286" y="100"/>
                    </a:lnTo>
                    <a:lnTo>
                      <a:pt x="1287" y="100"/>
                    </a:lnTo>
                    <a:lnTo>
                      <a:pt x="1287" y="100"/>
                    </a:lnTo>
                    <a:lnTo>
                      <a:pt x="1287" y="100"/>
                    </a:lnTo>
                    <a:lnTo>
                      <a:pt x="1288" y="101"/>
                    </a:lnTo>
                    <a:lnTo>
                      <a:pt x="1288" y="101"/>
                    </a:lnTo>
                    <a:lnTo>
                      <a:pt x="1288" y="103"/>
                    </a:lnTo>
                    <a:lnTo>
                      <a:pt x="1289" y="104"/>
                    </a:lnTo>
                    <a:lnTo>
                      <a:pt x="1289" y="104"/>
                    </a:lnTo>
                    <a:lnTo>
                      <a:pt x="1291" y="104"/>
                    </a:lnTo>
                    <a:lnTo>
                      <a:pt x="1291" y="103"/>
                    </a:lnTo>
                    <a:lnTo>
                      <a:pt x="1291" y="103"/>
                    </a:lnTo>
                    <a:lnTo>
                      <a:pt x="1292" y="104"/>
                    </a:lnTo>
                    <a:lnTo>
                      <a:pt x="1292" y="103"/>
                    </a:lnTo>
                    <a:lnTo>
                      <a:pt x="1292" y="103"/>
                    </a:lnTo>
                    <a:lnTo>
                      <a:pt x="1293" y="103"/>
                    </a:lnTo>
                    <a:lnTo>
                      <a:pt x="1293" y="103"/>
                    </a:lnTo>
                    <a:lnTo>
                      <a:pt x="1293" y="103"/>
                    </a:lnTo>
                    <a:lnTo>
                      <a:pt x="1294" y="101"/>
                    </a:lnTo>
                    <a:lnTo>
                      <a:pt x="1294" y="101"/>
                    </a:lnTo>
                    <a:lnTo>
                      <a:pt x="1295" y="103"/>
                    </a:lnTo>
                    <a:lnTo>
                      <a:pt x="1295" y="103"/>
                    </a:lnTo>
                    <a:lnTo>
                      <a:pt x="1295" y="103"/>
                    </a:lnTo>
                    <a:lnTo>
                      <a:pt x="1296" y="103"/>
                    </a:lnTo>
                    <a:lnTo>
                      <a:pt x="1296" y="103"/>
                    </a:lnTo>
                    <a:lnTo>
                      <a:pt x="1296" y="104"/>
                    </a:lnTo>
                    <a:lnTo>
                      <a:pt x="1297" y="101"/>
                    </a:lnTo>
                    <a:lnTo>
                      <a:pt x="1297" y="101"/>
                    </a:lnTo>
                    <a:lnTo>
                      <a:pt x="1297" y="100"/>
                    </a:lnTo>
                    <a:lnTo>
                      <a:pt x="1298" y="101"/>
                    </a:lnTo>
                    <a:lnTo>
                      <a:pt x="1298" y="100"/>
                    </a:lnTo>
                    <a:lnTo>
                      <a:pt x="1300" y="101"/>
                    </a:lnTo>
                    <a:lnTo>
                      <a:pt x="1300" y="103"/>
                    </a:lnTo>
                    <a:lnTo>
                      <a:pt x="1300" y="101"/>
                    </a:lnTo>
                    <a:lnTo>
                      <a:pt x="1301" y="103"/>
                    </a:lnTo>
                    <a:lnTo>
                      <a:pt x="1301" y="103"/>
                    </a:lnTo>
                    <a:lnTo>
                      <a:pt x="1301" y="103"/>
                    </a:lnTo>
                    <a:lnTo>
                      <a:pt x="1302" y="103"/>
                    </a:lnTo>
                    <a:lnTo>
                      <a:pt x="1302" y="103"/>
                    </a:lnTo>
                    <a:lnTo>
                      <a:pt x="1303" y="103"/>
                    </a:lnTo>
                    <a:lnTo>
                      <a:pt x="1303" y="103"/>
                    </a:lnTo>
                    <a:lnTo>
                      <a:pt x="1303" y="104"/>
                    </a:lnTo>
                    <a:lnTo>
                      <a:pt x="1304" y="103"/>
                    </a:lnTo>
                    <a:lnTo>
                      <a:pt x="1304" y="104"/>
                    </a:lnTo>
                    <a:lnTo>
                      <a:pt x="1304" y="104"/>
                    </a:lnTo>
                    <a:lnTo>
                      <a:pt x="1305" y="104"/>
                    </a:lnTo>
                    <a:lnTo>
                      <a:pt x="1305" y="103"/>
                    </a:lnTo>
                    <a:lnTo>
                      <a:pt x="1305" y="103"/>
                    </a:lnTo>
                    <a:lnTo>
                      <a:pt x="1306" y="104"/>
                    </a:lnTo>
                    <a:lnTo>
                      <a:pt x="1306" y="105"/>
                    </a:lnTo>
                    <a:lnTo>
                      <a:pt x="1307" y="105"/>
                    </a:lnTo>
                    <a:lnTo>
                      <a:pt x="1307" y="106"/>
                    </a:lnTo>
                    <a:lnTo>
                      <a:pt x="1307" y="106"/>
                    </a:lnTo>
                    <a:lnTo>
                      <a:pt x="1309" y="106"/>
                    </a:lnTo>
                    <a:lnTo>
                      <a:pt x="1309" y="105"/>
                    </a:lnTo>
                    <a:lnTo>
                      <a:pt x="1309" y="106"/>
                    </a:lnTo>
                    <a:lnTo>
                      <a:pt x="1310" y="106"/>
                    </a:lnTo>
                    <a:lnTo>
                      <a:pt x="1310" y="107"/>
                    </a:lnTo>
                    <a:lnTo>
                      <a:pt x="1310" y="107"/>
                    </a:lnTo>
                    <a:lnTo>
                      <a:pt x="1311" y="107"/>
                    </a:lnTo>
                    <a:lnTo>
                      <a:pt x="1311" y="108"/>
                    </a:lnTo>
                    <a:lnTo>
                      <a:pt x="1312" y="108"/>
                    </a:lnTo>
                    <a:lnTo>
                      <a:pt x="1312" y="108"/>
                    </a:lnTo>
                    <a:lnTo>
                      <a:pt x="1312" y="108"/>
                    </a:lnTo>
                    <a:lnTo>
                      <a:pt x="1313" y="109"/>
                    </a:lnTo>
                    <a:lnTo>
                      <a:pt x="1313" y="109"/>
                    </a:lnTo>
                    <a:lnTo>
                      <a:pt x="1313" y="109"/>
                    </a:lnTo>
                    <a:lnTo>
                      <a:pt x="1314" y="110"/>
                    </a:lnTo>
                    <a:lnTo>
                      <a:pt x="1314" y="110"/>
                    </a:lnTo>
                    <a:lnTo>
                      <a:pt x="1314" y="110"/>
                    </a:lnTo>
                    <a:lnTo>
                      <a:pt x="1315" y="110"/>
                    </a:lnTo>
                    <a:lnTo>
                      <a:pt x="1315" y="110"/>
                    </a:lnTo>
                    <a:lnTo>
                      <a:pt x="1316" y="110"/>
                    </a:lnTo>
                    <a:lnTo>
                      <a:pt x="1316" y="110"/>
                    </a:lnTo>
                    <a:lnTo>
                      <a:pt x="1316" y="109"/>
                    </a:lnTo>
                    <a:lnTo>
                      <a:pt x="1318" y="109"/>
                    </a:lnTo>
                    <a:lnTo>
                      <a:pt x="1318" y="110"/>
                    </a:lnTo>
                    <a:lnTo>
                      <a:pt x="1318" y="110"/>
                    </a:lnTo>
                    <a:lnTo>
                      <a:pt x="1319" y="109"/>
                    </a:lnTo>
                    <a:lnTo>
                      <a:pt x="1319" y="109"/>
                    </a:lnTo>
                    <a:lnTo>
                      <a:pt x="1319" y="109"/>
                    </a:lnTo>
                    <a:lnTo>
                      <a:pt x="1320" y="109"/>
                    </a:lnTo>
                    <a:lnTo>
                      <a:pt x="1320" y="109"/>
                    </a:lnTo>
                    <a:lnTo>
                      <a:pt x="1321" y="109"/>
                    </a:lnTo>
                    <a:lnTo>
                      <a:pt x="1321" y="108"/>
                    </a:lnTo>
                    <a:lnTo>
                      <a:pt x="1321" y="108"/>
                    </a:lnTo>
                    <a:lnTo>
                      <a:pt x="1322" y="109"/>
                    </a:lnTo>
                    <a:lnTo>
                      <a:pt x="1322" y="109"/>
                    </a:lnTo>
                    <a:lnTo>
                      <a:pt x="1322" y="109"/>
                    </a:lnTo>
                    <a:lnTo>
                      <a:pt x="1323" y="110"/>
                    </a:lnTo>
                    <a:lnTo>
                      <a:pt x="1323" y="109"/>
                    </a:lnTo>
                    <a:lnTo>
                      <a:pt x="1323" y="110"/>
                    </a:lnTo>
                    <a:lnTo>
                      <a:pt x="1324" y="109"/>
                    </a:lnTo>
                    <a:lnTo>
                      <a:pt x="1324" y="110"/>
                    </a:lnTo>
                    <a:lnTo>
                      <a:pt x="1325" y="109"/>
                    </a:lnTo>
                    <a:lnTo>
                      <a:pt x="1325" y="109"/>
                    </a:lnTo>
                    <a:lnTo>
                      <a:pt x="1325" y="109"/>
                    </a:lnTo>
                    <a:lnTo>
                      <a:pt x="1327" y="110"/>
                    </a:lnTo>
                    <a:lnTo>
                      <a:pt x="1327" y="110"/>
                    </a:lnTo>
                    <a:lnTo>
                      <a:pt x="1327" y="109"/>
                    </a:lnTo>
                    <a:lnTo>
                      <a:pt x="1328" y="108"/>
                    </a:lnTo>
                    <a:lnTo>
                      <a:pt x="1328" y="108"/>
                    </a:lnTo>
                    <a:lnTo>
                      <a:pt x="1329" y="108"/>
                    </a:lnTo>
                    <a:lnTo>
                      <a:pt x="1329" y="108"/>
                    </a:lnTo>
                    <a:lnTo>
                      <a:pt x="1329" y="107"/>
                    </a:lnTo>
                    <a:lnTo>
                      <a:pt x="1330" y="106"/>
                    </a:lnTo>
                    <a:lnTo>
                      <a:pt x="1330" y="106"/>
                    </a:lnTo>
                    <a:lnTo>
                      <a:pt x="1330" y="106"/>
                    </a:lnTo>
                    <a:lnTo>
                      <a:pt x="1331" y="105"/>
                    </a:lnTo>
                    <a:lnTo>
                      <a:pt x="1331" y="105"/>
                    </a:lnTo>
                    <a:lnTo>
                      <a:pt x="1331" y="105"/>
                    </a:lnTo>
                    <a:lnTo>
                      <a:pt x="1332" y="105"/>
                    </a:lnTo>
                    <a:lnTo>
                      <a:pt x="1332" y="105"/>
                    </a:lnTo>
                    <a:lnTo>
                      <a:pt x="1333" y="104"/>
                    </a:lnTo>
                    <a:lnTo>
                      <a:pt x="1333" y="104"/>
                    </a:lnTo>
                    <a:lnTo>
                      <a:pt x="1333" y="104"/>
                    </a:lnTo>
                    <a:lnTo>
                      <a:pt x="1334" y="105"/>
                    </a:lnTo>
                    <a:lnTo>
                      <a:pt x="1334" y="105"/>
                    </a:lnTo>
                    <a:lnTo>
                      <a:pt x="1334" y="104"/>
                    </a:lnTo>
                    <a:lnTo>
                      <a:pt x="1336" y="104"/>
                    </a:lnTo>
                    <a:lnTo>
                      <a:pt x="1336" y="106"/>
                    </a:lnTo>
                    <a:lnTo>
                      <a:pt x="1336" y="106"/>
                    </a:lnTo>
                    <a:lnTo>
                      <a:pt x="1337" y="106"/>
                    </a:lnTo>
                    <a:lnTo>
                      <a:pt x="1337" y="105"/>
                    </a:lnTo>
                    <a:lnTo>
                      <a:pt x="1338" y="104"/>
                    </a:lnTo>
                    <a:lnTo>
                      <a:pt x="1338" y="104"/>
                    </a:lnTo>
                    <a:lnTo>
                      <a:pt x="1338" y="103"/>
                    </a:lnTo>
                    <a:lnTo>
                      <a:pt x="1339" y="103"/>
                    </a:lnTo>
                    <a:lnTo>
                      <a:pt x="1339" y="103"/>
                    </a:lnTo>
                    <a:lnTo>
                      <a:pt x="1339" y="103"/>
                    </a:lnTo>
                    <a:lnTo>
                      <a:pt x="1340" y="101"/>
                    </a:lnTo>
                    <a:lnTo>
                      <a:pt x="1340" y="101"/>
                    </a:lnTo>
                    <a:lnTo>
                      <a:pt x="1340" y="100"/>
                    </a:lnTo>
                    <a:lnTo>
                      <a:pt x="1341" y="100"/>
                    </a:lnTo>
                    <a:lnTo>
                      <a:pt x="1341" y="100"/>
                    </a:lnTo>
                    <a:lnTo>
                      <a:pt x="1342" y="100"/>
                    </a:lnTo>
                    <a:lnTo>
                      <a:pt x="1342" y="101"/>
                    </a:lnTo>
                    <a:lnTo>
                      <a:pt x="1342" y="100"/>
                    </a:lnTo>
                    <a:lnTo>
                      <a:pt x="1343" y="101"/>
                    </a:lnTo>
                    <a:lnTo>
                      <a:pt x="1343" y="103"/>
                    </a:lnTo>
                    <a:lnTo>
                      <a:pt x="1343" y="103"/>
                    </a:lnTo>
                    <a:lnTo>
                      <a:pt x="1345" y="103"/>
                    </a:lnTo>
                    <a:lnTo>
                      <a:pt x="1345" y="103"/>
                    </a:lnTo>
                    <a:lnTo>
                      <a:pt x="1345" y="104"/>
                    </a:lnTo>
                    <a:lnTo>
                      <a:pt x="1346" y="104"/>
                    </a:lnTo>
                    <a:lnTo>
                      <a:pt x="1346" y="105"/>
                    </a:lnTo>
                    <a:lnTo>
                      <a:pt x="1347" y="105"/>
                    </a:lnTo>
                    <a:lnTo>
                      <a:pt x="1347" y="103"/>
                    </a:lnTo>
                    <a:lnTo>
                      <a:pt x="1347" y="103"/>
                    </a:lnTo>
                    <a:lnTo>
                      <a:pt x="1348" y="101"/>
                    </a:lnTo>
                    <a:lnTo>
                      <a:pt x="1348" y="99"/>
                    </a:lnTo>
                    <a:lnTo>
                      <a:pt x="1348" y="98"/>
                    </a:lnTo>
                    <a:lnTo>
                      <a:pt x="1349" y="98"/>
                    </a:lnTo>
                    <a:lnTo>
                      <a:pt x="1349" y="98"/>
                    </a:lnTo>
                    <a:lnTo>
                      <a:pt x="1350" y="98"/>
                    </a:lnTo>
                    <a:lnTo>
                      <a:pt x="1350" y="98"/>
                    </a:lnTo>
                    <a:lnTo>
                      <a:pt x="1350" y="97"/>
                    </a:lnTo>
                    <a:lnTo>
                      <a:pt x="1351" y="98"/>
                    </a:lnTo>
                    <a:lnTo>
                      <a:pt x="1351" y="99"/>
                    </a:lnTo>
                    <a:lnTo>
                      <a:pt x="1351" y="99"/>
                    </a:lnTo>
                    <a:lnTo>
                      <a:pt x="1352" y="100"/>
                    </a:lnTo>
                    <a:lnTo>
                      <a:pt x="1352" y="100"/>
                    </a:lnTo>
                    <a:lnTo>
                      <a:pt x="1352" y="101"/>
                    </a:lnTo>
                    <a:lnTo>
                      <a:pt x="1354" y="101"/>
                    </a:lnTo>
                    <a:lnTo>
                      <a:pt x="1354" y="101"/>
                    </a:lnTo>
                    <a:lnTo>
                      <a:pt x="1355" y="101"/>
                    </a:lnTo>
                    <a:lnTo>
                      <a:pt x="1355" y="101"/>
                    </a:lnTo>
                    <a:lnTo>
                      <a:pt x="1355" y="101"/>
                    </a:lnTo>
                    <a:lnTo>
                      <a:pt x="1356" y="101"/>
                    </a:lnTo>
                    <a:lnTo>
                      <a:pt x="1356" y="101"/>
                    </a:lnTo>
                    <a:lnTo>
                      <a:pt x="1356" y="101"/>
                    </a:lnTo>
                    <a:lnTo>
                      <a:pt x="1357" y="101"/>
                    </a:lnTo>
                    <a:lnTo>
                      <a:pt x="1357" y="101"/>
                    </a:lnTo>
                    <a:lnTo>
                      <a:pt x="1357" y="101"/>
                    </a:lnTo>
                    <a:lnTo>
                      <a:pt x="1358" y="103"/>
                    </a:lnTo>
                    <a:lnTo>
                      <a:pt x="1358" y="103"/>
                    </a:lnTo>
                    <a:lnTo>
                      <a:pt x="1359" y="103"/>
                    </a:lnTo>
                    <a:lnTo>
                      <a:pt x="1359" y="101"/>
                    </a:lnTo>
                    <a:lnTo>
                      <a:pt x="1359" y="103"/>
                    </a:lnTo>
                    <a:lnTo>
                      <a:pt x="1360" y="103"/>
                    </a:lnTo>
                    <a:lnTo>
                      <a:pt x="1360" y="103"/>
                    </a:lnTo>
                    <a:lnTo>
                      <a:pt x="1360" y="103"/>
                    </a:lnTo>
                    <a:lnTo>
                      <a:pt x="1361" y="104"/>
                    </a:lnTo>
                    <a:lnTo>
                      <a:pt x="1361" y="103"/>
                    </a:lnTo>
                    <a:lnTo>
                      <a:pt x="1361" y="104"/>
                    </a:lnTo>
                    <a:lnTo>
                      <a:pt x="1363" y="103"/>
                    </a:lnTo>
                    <a:lnTo>
                      <a:pt x="1363" y="103"/>
                    </a:lnTo>
                    <a:lnTo>
                      <a:pt x="1364" y="101"/>
                    </a:lnTo>
                    <a:lnTo>
                      <a:pt x="1364" y="101"/>
                    </a:lnTo>
                    <a:lnTo>
                      <a:pt x="1364" y="101"/>
                    </a:lnTo>
                    <a:lnTo>
                      <a:pt x="1365" y="101"/>
                    </a:lnTo>
                    <a:lnTo>
                      <a:pt x="1365" y="101"/>
                    </a:lnTo>
                    <a:lnTo>
                      <a:pt x="1365" y="101"/>
                    </a:lnTo>
                    <a:lnTo>
                      <a:pt x="1366" y="101"/>
                    </a:lnTo>
                    <a:lnTo>
                      <a:pt x="1366" y="101"/>
                    </a:lnTo>
                    <a:lnTo>
                      <a:pt x="1366" y="100"/>
                    </a:lnTo>
                    <a:lnTo>
                      <a:pt x="1367" y="100"/>
                    </a:lnTo>
                    <a:lnTo>
                      <a:pt x="1367" y="100"/>
                    </a:lnTo>
                    <a:lnTo>
                      <a:pt x="1368" y="100"/>
                    </a:lnTo>
                    <a:lnTo>
                      <a:pt x="1368" y="99"/>
                    </a:lnTo>
                    <a:lnTo>
                      <a:pt x="1368" y="100"/>
                    </a:lnTo>
                    <a:lnTo>
                      <a:pt x="1369" y="99"/>
                    </a:lnTo>
                    <a:lnTo>
                      <a:pt x="1369" y="99"/>
                    </a:lnTo>
                    <a:lnTo>
                      <a:pt x="1369" y="100"/>
                    </a:lnTo>
                    <a:lnTo>
                      <a:pt x="1370" y="100"/>
                    </a:lnTo>
                    <a:lnTo>
                      <a:pt x="1370" y="100"/>
                    </a:lnTo>
                    <a:lnTo>
                      <a:pt x="1372" y="99"/>
                    </a:lnTo>
                    <a:lnTo>
                      <a:pt x="1372" y="100"/>
                    </a:lnTo>
                    <a:lnTo>
                      <a:pt x="1372" y="99"/>
                    </a:lnTo>
                    <a:lnTo>
                      <a:pt x="1373" y="99"/>
                    </a:lnTo>
                    <a:lnTo>
                      <a:pt x="1373" y="98"/>
                    </a:lnTo>
                    <a:lnTo>
                      <a:pt x="1373" y="99"/>
                    </a:lnTo>
                    <a:lnTo>
                      <a:pt x="1374" y="100"/>
                    </a:lnTo>
                    <a:lnTo>
                      <a:pt x="1374" y="100"/>
                    </a:lnTo>
                    <a:lnTo>
                      <a:pt x="1374" y="100"/>
                    </a:lnTo>
                    <a:lnTo>
                      <a:pt x="1375" y="99"/>
                    </a:lnTo>
                    <a:lnTo>
                      <a:pt x="1375" y="99"/>
                    </a:lnTo>
                    <a:lnTo>
                      <a:pt x="1376" y="99"/>
                    </a:lnTo>
                    <a:lnTo>
                      <a:pt x="1376" y="99"/>
                    </a:lnTo>
                    <a:lnTo>
                      <a:pt x="1376" y="100"/>
                    </a:lnTo>
                    <a:lnTo>
                      <a:pt x="1377" y="101"/>
                    </a:lnTo>
                    <a:lnTo>
                      <a:pt x="1377" y="101"/>
                    </a:lnTo>
                    <a:lnTo>
                      <a:pt x="1377" y="103"/>
                    </a:lnTo>
                    <a:lnTo>
                      <a:pt x="1378" y="103"/>
                    </a:lnTo>
                    <a:lnTo>
                      <a:pt x="1378" y="103"/>
                    </a:lnTo>
                    <a:lnTo>
                      <a:pt x="1378" y="104"/>
                    </a:lnTo>
                    <a:lnTo>
                      <a:pt x="1379" y="103"/>
                    </a:lnTo>
                    <a:lnTo>
                      <a:pt x="1379" y="103"/>
                    </a:lnTo>
                    <a:lnTo>
                      <a:pt x="1381" y="101"/>
                    </a:lnTo>
                    <a:lnTo>
                      <a:pt x="1381" y="101"/>
                    </a:lnTo>
                    <a:lnTo>
                      <a:pt x="1381" y="101"/>
                    </a:lnTo>
                    <a:lnTo>
                      <a:pt x="1382" y="103"/>
                    </a:lnTo>
                    <a:lnTo>
                      <a:pt x="1382" y="101"/>
                    </a:lnTo>
                    <a:lnTo>
                      <a:pt x="1382" y="103"/>
                    </a:lnTo>
                    <a:lnTo>
                      <a:pt x="1383" y="104"/>
                    </a:lnTo>
                    <a:lnTo>
                      <a:pt x="1383" y="103"/>
                    </a:lnTo>
                    <a:lnTo>
                      <a:pt x="1383" y="103"/>
                    </a:lnTo>
                    <a:lnTo>
                      <a:pt x="1384" y="101"/>
                    </a:lnTo>
                    <a:lnTo>
                      <a:pt x="1384" y="101"/>
                    </a:lnTo>
                    <a:lnTo>
                      <a:pt x="1385" y="103"/>
                    </a:lnTo>
                    <a:lnTo>
                      <a:pt x="1385" y="101"/>
                    </a:lnTo>
                    <a:lnTo>
                      <a:pt x="1385" y="101"/>
                    </a:lnTo>
                    <a:lnTo>
                      <a:pt x="1386" y="99"/>
                    </a:lnTo>
                    <a:lnTo>
                      <a:pt x="1386" y="99"/>
                    </a:lnTo>
                    <a:lnTo>
                      <a:pt x="1386" y="99"/>
                    </a:lnTo>
                    <a:lnTo>
                      <a:pt x="1387" y="99"/>
                    </a:lnTo>
                    <a:lnTo>
                      <a:pt x="1387" y="99"/>
                    </a:lnTo>
                    <a:lnTo>
                      <a:pt x="1387" y="101"/>
                    </a:lnTo>
                    <a:lnTo>
                      <a:pt x="1388" y="101"/>
                    </a:lnTo>
                    <a:lnTo>
                      <a:pt x="1388" y="101"/>
                    </a:lnTo>
                    <a:lnTo>
                      <a:pt x="1390" y="103"/>
                    </a:lnTo>
                    <a:lnTo>
                      <a:pt x="1390" y="104"/>
                    </a:lnTo>
                    <a:lnTo>
                      <a:pt x="1390" y="104"/>
                    </a:lnTo>
                    <a:lnTo>
                      <a:pt x="1391" y="104"/>
                    </a:lnTo>
                    <a:lnTo>
                      <a:pt x="1391" y="104"/>
                    </a:lnTo>
                    <a:lnTo>
                      <a:pt x="1391" y="104"/>
                    </a:lnTo>
                    <a:lnTo>
                      <a:pt x="1392" y="103"/>
                    </a:lnTo>
                    <a:lnTo>
                      <a:pt x="1392" y="103"/>
                    </a:lnTo>
                    <a:lnTo>
                      <a:pt x="1393" y="103"/>
                    </a:lnTo>
                    <a:lnTo>
                      <a:pt x="1393" y="101"/>
                    </a:lnTo>
                    <a:lnTo>
                      <a:pt x="1393" y="101"/>
                    </a:lnTo>
                    <a:lnTo>
                      <a:pt x="1394" y="101"/>
                    </a:lnTo>
                    <a:lnTo>
                      <a:pt x="1394" y="100"/>
                    </a:lnTo>
                    <a:lnTo>
                      <a:pt x="1394" y="101"/>
                    </a:lnTo>
                    <a:lnTo>
                      <a:pt x="1395" y="100"/>
                    </a:lnTo>
                    <a:lnTo>
                      <a:pt x="1395" y="99"/>
                    </a:lnTo>
                    <a:lnTo>
                      <a:pt x="1395" y="99"/>
                    </a:lnTo>
                    <a:lnTo>
                      <a:pt x="1396" y="99"/>
                    </a:lnTo>
                    <a:lnTo>
                      <a:pt x="1396" y="99"/>
                    </a:lnTo>
                    <a:lnTo>
                      <a:pt x="1397" y="100"/>
                    </a:lnTo>
                    <a:lnTo>
                      <a:pt x="1397" y="100"/>
                    </a:lnTo>
                    <a:lnTo>
                      <a:pt x="1397" y="100"/>
                    </a:lnTo>
                    <a:lnTo>
                      <a:pt x="1399" y="101"/>
                    </a:lnTo>
                    <a:lnTo>
                      <a:pt x="1399" y="101"/>
                    </a:lnTo>
                    <a:lnTo>
                      <a:pt x="1399" y="101"/>
                    </a:lnTo>
                    <a:lnTo>
                      <a:pt x="1400" y="103"/>
                    </a:lnTo>
                    <a:lnTo>
                      <a:pt x="1400" y="103"/>
                    </a:lnTo>
                    <a:lnTo>
                      <a:pt x="1400" y="101"/>
                    </a:lnTo>
                    <a:lnTo>
                      <a:pt x="1401" y="101"/>
                    </a:lnTo>
                    <a:lnTo>
                      <a:pt x="1401" y="101"/>
                    </a:lnTo>
                    <a:lnTo>
                      <a:pt x="1402" y="101"/>
                    </a:lnTo>
                    <a:lnTo>
                      <a:pt x="1402" y="101"/>
                    </a:lnTo>
                    <a:lnTo>
                      <a:pt x="1402" y="103"/>
                    </a:lnTo>
                    <a:lnTo>
                      <a:pt x="1403" y="100"/>
                    </a:lnTo>
                    <a:lnTo>
                      <a:pt x="1403" y="99"/>
                    </a:lnTo>
                    <a:lnTo>
                      <a:pt x="1403" y="99"/>
                    </a:lnTo>
                    <a:lnTo>
                      <a:pt x="1404" y="99"/>
                    </a:lnTo>
                    <a:lnTo>
                      <a:pt x="1404" y="99"/>
                    </a:lnTo>
                    <a:lnTo>
                      <a:pt x="1404" y="98"/>
                    </a:lnTo>
                    <a:lnTo>
                      <a:pt x="1405" y="98"/>
                    </a:lnTo>
                    <a:lnTo>
                      <a:pt x="1405" y="99"/>
                    </a:lnTo>
                    <a:lnTo>
                      <a:pt x="1406" y="99"/>
                    </a:lnTo>
                    <a:lnTo>
                      <a:pt x="1406" y="98"/>
                    </a:lnTo>
                    <a:lnTo>
                      <a:pt x="1406" y="99"/>
                    </a:lnTo>
                    <a:lnTo>
                      <a:pt x="1408" y="99"/>
                    </a:lnTo>
                    <a:lnTo>
                      <a:pt x="1408" y="98"/>
                    </a:lnTo>
                    <a:lnTo>
                      <a:pt x="1408" y="99"/>
                    </a:lnTo>
                    <a:lnTo>
                      <a:pt x="1409" y="98"/>
                    </a:lnTo>
                    <a:lnTo>
                      <a:pt x="1409" y="99"/>
                    </a:lnTo>
                    <a:lnTo>
                      <a:pt x="1409" y="99"/>
                    </a:lnTo>
                    <a:lnTo>
                      <a:pt x="1410" y="99"/>
                    </a:lnTo>
                    <a:lnTo>
                      <a:pt x="1410" y="99"/>
                    </a:lnTo>
                    <a:lnTo>
                      <a:pt x="1411" y="99"/>
                    </a:lnTo>
                    <a:lnTo>
                      <a:pt x="1411" y="98"/>
                    </a:lnTo>
                    <a:lnTo>
                      <a:pt x="1411" y="98"/>
                    </a:lnTo>
                    <a:lnTo>
                      <a:pt x="1412" y="97"/>
                    </a:lnTo>
                    <a:lnTo>
                      <a:pt x="1412" y="97"/>
                    </a:lnTo>
                    <a:lnTo>
                      <a:pt x="1412" y="97"/>
                    </a:lnTo>
                    <a:lnTo>
                      <a:pt x="1413" y="98"/>
                    </a:lnTo>
                    <a:lnTo>
                      <a:pt x="1413" y="97"/>
                    </a:lnTo>
                    <a:lnTo>
                      <a:pt x="1413" y="98"/>
                    </a:lnTo>
                    <a:lnTo>
                      <a:pt x="1414" y="99"/>
                    </a:lnTo>
                    <a:lnTo>
                      <a:pt x="1414" y="99"/>
                    </a:lnTo>
                    <a:lnTo>
                      <a:pt x="1415" y="98"/>
                    </a:lnTo>
                    <a:lnTo>
                      <a:pt x="1415" y="98"/>
                    </a:lnTo>
                    <a:lnTo>
                      <a:pt x="1415" y="99"/>
                    </a:lnTo>
                    <a:lnTo>
                      <a:pt x="1417" y="100"/>
                    </a:lnTo>
                    <a:lnTo>
                      <a:pt x="1417" y="100"/>
                    </a:lnTo>
                    <a:lnTo>
                      <a:pt x="1417" y="99"/>
                    </a:lnTo>
                    <a:lnTo>
                      <a:pt x="1418" y="99"/>
                    </a:lnTo>
                    <a:lnTo>
                      <a:pt x="1418" y="100"/>
                    </a:lnTo>
                    <a:lnTo>
                      <a:pt x="1419" y="100"/>
                    </a:lnTo>
                    <a:lnTo>
                      <a:pt x="1419" y="100"/>
                    </a:lnTo>
                    <a:lnTo>
                      <a:pt x="1419" y="99"/>
                    </a:lnTo>
                    <a:lnTo>
                      <a:pt x="1420" y="99"/>
                    </a:lnTo>
                    <a:lnTo>
                      <a:pt x="1420" y="98"/>
                    </a:lnTo>
                    <a:lnTo>
                      <a:pt x="1420" y="97"/>
                    </a:lnTo>
                    <a:lnTo>
                      <a:pt x="1421" y="97"/>
                    </a:lnTo>
                    <a:lnTo>
                      <a:pt x="1421" y="97"/>
                    </a:lnTo>
                    <a:lnTo>
                      <a:pt x="1421" y="95"/>
                    </a:lnTo>
                    <a:lnTo>
                      <a:pt x="1422" y="96"/>
                    </a:lnTo>
                    <a:lnTo>
                      <a:pt x="1422" y="95"/>
                    </a:lnTo>
                    <a:lnTo>
                      <a:pt x="1423" y="96"/>
                    </a:lnTo>
                    <a:lnTo>
                      <a:pt x="1423" y="95"/>
                    </a:lnTo>
                    <a:lnTo>
                      <a:pt x="1423" y="96"/>
                    </a:lnTo>
                    <a:lnTo>
                      <a:pt x="1424" y="96"/>
                    </a:lnTo>
                    <a:lnTo>
                      <a:pt x="1424" y="96"/>
                    </a:lnTo>
                    <a:lnTo>
                      <a:pt x="1424" y="96"/>
                    </a:lnTo>
                    <a:lnTo>
                      <a:pt x="1426" y="97"/>
                    </a:lnTo>
                    <a:lnTo>
                      <a:pt x="1426" y="96"/>
                    </a:lnTo>
                    <a:lnTo>
                      <a:pt x="1426" y="97"/>
                    </a:lnTo>
                    <a:lnTo>
                      <a:pt x="1427" y="97"/>
                    </a:lnTo>
                    <a:lnTo>
                      <a:pt x="1427" y="98"/>
                    </a:lnTo>
                    <a:lnTo>
                      <a:pt x="1428" y="98"/>
                    </a:lnTo>
                    <a:lnTo>
                      <a:pt x="1428" y="98"/>
                    </a:lnTo>
                    <a:lnTo>
                      <a:pt x="1428" y="97"/>
                    </a:lnTo>
                    <a:lnTo>
                      <a:pt x="1429" y="97"/>
                    </a:lnTo>
                    <a:lnTo>
                      <a:pt x="1429" y="96"/>
                    </a:lnTo>
                    <a:lnTo>
                      <a:pt x="1429" y="94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31" y="94"/>
                    </a:lnTo>
                    <a:lnTo>
                      <a:pt x="1431" y="95"/>
                    </a:lnTo>
                    <a:lnTo>
                      <a:pt x="1432" y="95"/>
                    </a:lnTo>
                    <a:lnTo>
                      <a:pt x="1432" y="95"/>
                    </a:lnTo>
                    <a:lnTo>
                      <a:pt x="1432" y="95"/>
                    </a:lnTo>
                    <a:lnTo>
                      <a:pt x="1433" y="95"/>
                    </a:lnTo>
                    <a:lnTo>
                      <a:pt x="1433" y="94"/>
                    </a:lnTo>
                    <a:lnTo>
                      <a:pt x="1433" y="94"/>
                    </a:lnTo>
                    <a:lnTo>
                      <a:pt x="1435" y="92"/>
                    </a:lnTo>
                    <a:lnTo>
                      <a:pt x="1435" y="94"/>
                    </a:lnTo>
                    <a:lnTo>
                      <a:pt x="1435" y="91"/>
                    </a:lnTo>
                    <a:lnTo>
                      <a:pt x="1436" y="91"/>
                    </a:lnTo>
                    <a:lnTo>
                      <a:pt x="1436" y="90"/>
                    </a:lnTo>
                    <a:lnTo>
                      <a:pt x="1437" y="90"/>
                    </a:lnTo>
                    <a:lnTo>
                      <a:pt x="1437" y="91"/>
                    </a:lnTo>
                    <a:lnTo>
                      <a:pt x="1437" y="92"/>
                    </a:lnTo>
                    <a:lnTo>
                      <a:pt x="1438" y="92"/>
                    </a:lnTo>
                    <a:lnTo>
                      <a:pt x="1438" y="92"/>
                    </a:lnTo>
                    <a:lnTo>
                      <a:pt x="1438" y="92"/>
                    </a:lnTo>
                    <a:lnTo>
                      <a:pt x="1439" y="91"/>
                    </a:lnTo>
                    <a:lnTo>
                      <a:pt x="1439" y="91"/>
                    </a:lnTo>
                    <a:lnTo>
                      <a:pt x="1440" y="90"/>
                    </a:lnTo>
                    <a:lnTo>
                      <a:pt x="1440" y="91"/>
                    </a:lnTo>
                    <a:lnTo>
                      <a:pt x="1440" y="91"/>
                    </a:lnTo>
                    <a:lnTo>
                      <a:pt x="1441" y="91"/>
                    </a:lnTo>
                    <a:lnTo>
                      <a:pt x="1441" y="90"/>
                    </a:lnTo>
                    <a:lnTo>
                      <a:pt x="1441" y="90"/>
                    </a:lnTo>
                    <a:lnTo>
                      <a:pt x="1442" y="90"/>
                    </a:lnTo>
                    <a:lnTo>
                      <a:pt x="1442" y="90"/>
                    </a:lnTo>
                    <a:lnTo>
                      <a:pt x="1442" y="90"/>
                    </a:lnTo>
                    <a:lnTo>
                      <a:pt x="1444" y="88"/>
                    </a:lnTo>
                    <a:lnTo>
                      <a:pt x="1444" y="88"/>
                    </a:lnTo>
                    <a:lnTo>
                      <a:pt x="1445" y="88"/>
                    </a:lnTo>
                    <a:lnTo>
                      <a:pt x="1445" y="88"/>
                    </a:lnTo>
                    <a:lnTo>
                      <a:pt x="1445" y="89"/>
                    </a:lnTo>
                    <a:lnTo>
                      <a:pt x="1446" y="89"/>
                    </a:lnTo>
                    <a:lnTo>
                      <a:pt x="1446" y="88"/>
                    </a:lnTo>
                    <a:lnTo>
                      <a:pt x="1446" y="88"/>
                    </a:lnTo>
                    <a:lnTo>
                      <a:pt x="1447" y="88"/>
                    </a:lnTo>
                    <a:lnTo>
                      <a:pt x="1447" y="88"/>
                    </a:lnTo>
                    <a:lnTo>
                      <a:pt x="1447" y="89"/>
                    </a:lnTo>
                    <a:lnTo>
                      <a:pt x="1448" y="90"/>
                    </a:lnTo>
                    <a:lnTo>
                      <a:pt x="1448" y="90"/>
                    </a:lnTo>
                    <a:lnTo>
                      <a:pt x="1449" y="90"/>
                    </a:lnTo>
                    <a:lnTo>
                      <a:pt x="1449" y="90"/>
                    </a:lnTo>
                    <a:lnTo>
                      <a:pt x="1449" y="90"/>
                    </a:lnTo>
                    <a:lnTo>
                      <a:pt x="1450" y="90"/>
                    </a:lnTo>
                    <a:lnTo>
                      <a:pt x="1450" y="89"/>
                    </a:lnTo>
                    <a:lnTo>
                      <a:pt x="1450" y="89"/>
                    </a:lnTo>
                    <a:lnTo>
                      <a:pt x="1451" y="90"/>
                    </a:lnTo>
                    <a:lnTo>
                      <a:pt x="1451" y="89"/>
                    </a:lnTo>
                    <a:lnTo>
                      <a:pt x="1451" y="89"/>
                    </a:lnTo>
                    <a:lnTo>
                      <a:pt x="1453" y="89"/>
                    </a:lnTo>
                    <a:lnTo>
                      <a:pt x="1453" y="89"/>
                    </a:lnTo>
                    <a:lnTo>
                      <a:pt x="1454" y="90"/>
                    </a:lnTo>
                    <a:lnTo>
                      <a:pt x="1454" y="90"/>
                    </a:lnTo>
                    <a:lnTo>
                      <a:pt x="1454" y="90"/>
                    </a:lnTo>
                    <a:lnTo>
                      <a:pt x="1455" y="90"/>
                    </a:lnTo>
                    <a:lnTo>
                      <a:pt x="1455" y="90"/>
                    </a:lnTo>
                    <a:lnTo>
                      <a:pt x="1455" y="90"/>
                    </a:lnTo>
                    <a:lnTo>
                      <a:pt x="1456" y="91"/>
                    </a:lnTo>
                    <a:lnTo>
                      <a:pt x="1456" y="91"/>
                    </a:lnTo>
                    <a:lnTo>
                      <a:pt x="1456" y="91"/>
                    </a:lnTo>
                    <a:lnTo>
                      <a:pt x="1457" y="91"/>
                    </a:lnTo>
                    <a:lnTo>
                      <a:pt x="1457" y="91"/>
                    </a:lnTo>
                    <a:lnTo>
                      <a:pt x="1458" y="91"/>
                    </a:lnTo>
                    <a:lnTo>
                      <a:pt x="1458" y="90"/>
                    </a:lnTo>
                    <a:lnTo>
                      <a:pt x="1458" y="91"/>
                    </a:lnTo>
                    <a:lnTo>
                      <a:pt x="1459" y="91"/>
                    </a:lnTo>
                    <a:lnTo>
                      <a:pt x="1459" y="91"/>
                    </a:lnTo>
                    <a:lnTo>
                      <a:pt x="1459" y="91"/>
                    </a:lnTo>
                    <a:lnTo>
                      <a:pt x="1460" y="91"/>
                    </a:lnTo>
                    <a:lnTo>
                      <a:pt x="1460" y="91"/>
                    </a:lnTo>
                    <a:lnTo>
                      <a:pt x="1462" y="92"/>
                    </a:lnTo>
                    <a:lnTo>
                      <a:pt x="1462" y="92"/>
                    </a:lnTo>
                    <a:lnTo>
                      <a:pt x="1462" y="92"/>
                    </a:lnTo>
                    <a:lnTo>
                      <a:pt x="1463" y="94"/>
                    </a:lnTo>
                    <a:lnTo>
                      <a:pt x="1463" y="92"/>
                    </a:lnTo>
                    <a:lnTo>
                      <a:pt x="1463" y="91"/>
                    </a:lnTo>
                    <a:lnTo>
                      <a:pt x="1464" y="91"/>
                    </a:lnTo>
                    <a:lnTo>
                      <a:pt x="1464" y="91"/>
                    </a:lnTo>
                    <a:lnTo>
                      <a:pt x="1464" y="90"/>
                    </a:lnTo>
                    <a:lnTo>
                      <a:pt x="1465" y="91"/>
                    </a:lnTo>
                    <a:lnTo>
                      <a:pt x="1465" y="91"/>
                    </a:lnTo>
                    <a:lnTo>
                      <a:pt x="1466" y="91"/>
                    </a:lnTo>
                    <a:lnTo>
                      <a:pt x="1466" y="91"/>
                    </a:lnTo>
                    <a:lnTo>
                      <a:pt x="1466" y="91"/>
                    </a:lnTo>
                    <a:lnTo>
                      <a:pt x="1467" y="90"/>
                    </a:lnTo>
                    <a:lnTo>
                      <a:pt x="1467" y="92"/>
                    </a:lnTo>
                    <a:lnTo>
                      <a:pt x="1467" y="92"/>
                    </a:lnTo>
                    <a:lnTo>
                      <a:pt x="1468" y="94"/>
                    </a:lnTo>
                    <a:lnTo>
                      <a:pt x="1468" y="94"/>
                    </a:lnTo>
                    <a:lnTo>
                      <a:pt x="1468" y="92"/>
                    </a:lnTo>
                    <a:lnTo>
                      <a:pt x="1469" y="92"/>
                    </a:lnTo>
                    <a:lnTo>
                      <a:pt x="1469" y="92"/>
                    </a:lnTo>
                    <a:lnTo>
                      <a:pt x="1471" y="92"/>
                    </a:lnTo>
                    <a:lnTo>
                      <a:pt x="1471" y="95"/>
                    </a:lnTo>
                    <a:lnTo>
                      <a:pt x="1471" y="95"/>
                    </a:lnTo>
                    <a:lnTo>
                      <a:pt x="1472" y="97"/>
                    </a:lnTo>
                    <a:lnTo>
                      <a:pt x="1472" y="97"/>
                    </a:lnTo>
                    <a:lnTo>
                      <a:pt x="1472" y="96"/>
                    </a:lnTo>
                    <a:lnTo>
                      <a:pt x="1473" y="95"/>
                    </a:lnTo>
                    <a:lnTo>
                      <a:pt x="1473" y="95"/>
                    </a:lnTo>
                    <a:lnTo>
                      <a:pt x="1473" y="95"/>
                    </a:lnTo>
                    <a:lnTo>
                      <a:pt x="1474" y="95"/>
                    </a:lnTo>
                    <a:lnTo>
                      <a:pt x="1474" y="95"/>
                    </a:lnTo>
                    <a:lnTo>
                      <a:pt x="1475" y="95"/>
                    </a:lnTo>
                    <a:lnTo>
                      <a:pt x="1475" y="95"/>
                    </a:lnTo>
                    <a:lnTo>
                      <a:pt x="1475" y="96"/>
                    </a:lnTo>
                    <a:lnTo>
                      <a:pt x="1476" y="95"/>
                    </a:lnTo>
                    <a:lnTo>
                      <a:pt x="1476" y="95"/>
                    </a:lnTo>
                    <a:lnTo>
                      <a:pt x="1476" y="95"/>
                    </a:lnTo>
                    <a:lnTo>
                      <a:pt x="1477" y="95"/>
                    </a:lnTo>
                    <a:lnTo>
                      <a:pt x="1477" y="94"/>
                    </a:lnTo>
                    <a:lnTo>
                      <a:pt x="1477" y="95"/>
                    </a:lnTo>
                    <a:lnTo>
                      <a:pt x="1478" y="94"/>
                    </a:lnTo>
                    <a:lnTo>
                      <a:pt x="1478" y="94"/>
                    </a:lnTo>
                    <a:lnTo>
                      <a:pt x="1480" y="94"/>
                    </a:lnTo>
                    <a:lnTo>
                      <a:pt x="1480" y="92"/>
                    </a:lnTo>
                    <a:lnTo>
                      <a:pt x="1480" y="94"/>
                    </a:lnTo>
                    <a:lnTo>
                      <a:pt x="1481" y="94"/>
                    </a:lnTo>
                    <a:lnTo>
                      <a:pt x="1481" y="94"/>
                    </a:lnTo>
                    <a:lnTo>
                      <a:pt x="1481" y="92"/>
                    </a:lnTo>
                    <a:lnTo>
                      <a:pt x="1482" y="94"/>
                    </a:lnTo>
                    <a:lnTo>
                      <a:pt x="1482" y="92"/>
                    </a:lnTo>
                    <a:lnTo>
                      <a:pt x="1483" y="94"/>
                    </a:lnTo>
                    <a:lnTo>
                      <a:pt x="1483" y="92"/>
                    </a:lnTo>
                    <a:lnTo>
                      <a:pt x="1483" y="92"/>
                    </a:lnTo>
                    <a:lnTo>
                      <a:pt x="1484" y="94"/>
                    </a:lnTo>
                    <a:lnTo>
                      <a:pt x="1484" y="94"/>
                    </a:lnTo>
                    <a:lnTo>
                      <a:pt x="1484" y="95"/>
                    </a:lnTo>
                    <a:lnTo>
                      <a:pt x="1485" y="95"/>
                    </a:lnTo>
                    <a:lnTo>
                      <a:pt x="1485" y="94"/>
                    </a:lnTo>
                    <a:lnTo>
                      <a:pt x="1485" y="94"/>
                    </a:lnTo>
                    <a:lnTo>
                      <a:pt x="1486" y="92"/>
                    </a:lnTo>
                    <a:lnTo>
                      <a:pt x="1486" y="94"/>
                    </a:lnTo>
                    <a:lnTo>
                      <a:pt x="1487" y="92"/>
                    </a:lnTo>
                    <a:lnTo>
                      <a:pt x="1487" y="92"/>
                    </a:lnTo>
                    <a:lnTo>
                      <a:pt x="1487" y="92"/>
                    </a:lnTo>
                    <a:lnTo>
                      <a:pt x="1489" y="91"/>
                    </a:lnTo>
                    <a:lnTo>
                      <a:pt x="1489" y="91"/>
                    </a:lnTo>
                    <a:lnTo>
                      <a:pt x="1489" y="90"/>
                    </a:lnTo>
                    <a:lnTo>
                      <a:pt x="1490" y="91"/>
                    </a:lnTo>
                    <a:lnTo>
                      <a:pt x="1490" y="91"/>
                    </a:lnTo>
                    <a:lnTo>
                      <a:pt x="1490" y="91"/>
                    </a:lnTo>
                    <a:lnTo>
                      <a:pt x="1491" y="91"/>
                    </a:lnTo>
                    <a:lnTo>
                      <a:pt x="1491" y="91"/>
                    </a:lnTo>
                    <a:lnTo>
                      <a:pt x="1492" y="94"/>
                    </a:lnTo>
                    <a:lnTo>
                      <a:pt x="1492" y="95"/>
                    </a:lnTo>
                    <a:lnTo>
                      <a:pt x="1492" y="96"/>
                    </a:lnTo>
                    <a:lnTo>
                      <a:pt x="1493" y="96"/>
                    </a:lnTo>
                    <a:lnTo>
                      <a:pt x="1493" y="95"/>
                    </a:lnTo>
                    <a:lnTo>
                      <a:pt x="1493" y="95"/>
                    </a:lnTo>
                    <a:lnTo>
                      <a:pt x="1494" y="95"/>
                    </a:lnTo>
                    <a:lnTo>
                      <a:pt x="1494" y="95"/>
                    </a:lnTo>
                    <a:lnTo>
                      <a:pt x="1494" y="94"/>
                    </a:lnTo>
                    <a:lnTo>
                      <a:pt x="1495" y="94"/>
                    </a:lnTo>
                    <a:lnTo>
                      <a:pt x="1495" y="92"/>
                    </a:lnTo>
                    <a:lnTo>
                      <a:pt x="1496" y="92"/>
                    </a:lnTo>
                    <a:lnTo>
                      <a:pt x="1496" y="92"/>
                    </a:lnTo>
                    <a:lnTo>
                      <a:pt x="1496" y="92"/>
                    </a:lnTo>
                    <a:lnTo>
                      <a:pt x="1498" y="92"/>
                    </a:lnTo>
                    <a:lnTo>
                      <a:pt x="1498" y="92"/>
                    </a:lnTo>
                    <a:lnTo>
                      <a:pt x="1498" y="92"/>
                    </a:lnTo>
                    <a:lnTo>
                      <a:pt x="1499" y="92"/>
                    </a:lnTo>
                    <a:lnTo>
                      <a:pt x="1499" y="92"/>
                    </a:lnTo>
                    <a:lnTo>
                      <a:pt x="1499" y="91"/>
                    </a:lnTo>
                    <a:lnTo>
                      <a:pt x="1500" y="92"/>
                    </a:lnTo>
                    <a:lnTo>
                      <a:pt x="1500" y="92"/>
                    </a:lnTo>
                    <a:lnTo>
                      <a:pt x="1501" y="92"/>
                    </a:lnTo>
                    <a:lnTo>
                      <a:pt x="1501" y="92"/>
                    </a:lnTo>
                    <a:lnTo>
                      <a:pt x="1501" y="91"/>
                    </a:lnTo>
                    <a:lnTo>
                      <a:pt x="1502" y="91"/>
                    </a:lnTo>
                    <a:lnTo>
                      <a:pt x="1502" y="91"/>
                    </a:lnTo>
                    <a:lnTo>
                      <a:pt x="1502" y="90"/>
                    </a:lnTo>
                    <a:lnTo>
                      <a:pt x="1503" y="90"/>
                    </a:lnTo>
                    <a:lnTo>
                      <a:pt x="1503" y="91"/>
                    </a:lnTo>
                    <a:lnTo>
                      <a:pt x="1503" y="89"/>
                    </a:lnTo>
                    <a:lnTo>
                      <a:pt x="1504" y="89"/>
                    </a:lnTo>
                    <a:lnTo>
                      <a:pt x="1504" y="89"/>
                    </a:lnTo>
                    <a:lnTo>
                      <a:pt x="1505" y="88"/>
                    </a:lnTo>
                    <a:lnTo>
                      <a:pt x="1505" y="89"/>
                    </a:lnTo>
                    <a:lnTo>
                      <a:pt x="1505" y="88"/>
                    </a:lnTo>
                    <a:lnTo>
                      <a:pt x="1507" y="89"/>
                    </a:lnTo>
                    <a:lnTo>
                      <a:pt x="1507" y="89"/>
                    </a:lnTo>
                    <a:lnTo>
                      <a:pt x="1507" y="89"/>
                    </a:lnTo>
                    <a:lnTo>
                      <a:pt x="1508" y="90"/>
                    </a:lnTo>
                    <a:lnTo>
                      <a:pt x="1508" y="90"/>
                    </a:lnTo>
                    <a:lnTo>
                      <a:pt x="1509" y="90"/>
                    </a:lnTo>
                    <a:lnTo>
                      <a:pt x="1509" y="90"/>
                    </a:lnTo>
                    <a:lnTo>
                      <a:pt x="1509" y="90"/>
                    </a:lnTo>
                    <a:lnTo>
                      <a:pt x="1510" y="89"/>
                    </a:lnTo>
                    <a:lnTo>
                      <a:pt x="1510" y="89"/>
                    </a:lnTo>
                    <a:lnTo>
                      <a:pt x="1510" y="89"/>
                    </a:lnTo>
                    <a:lnTo>
                      <a:pt x="1511" y="88"/>
                    </a:lnTo>
                    <a:lnTo>
                      <a:pt x="1511" y="88"/>
                    </a:lnTo>
                    <a:lnTo>
                      <a:pt x="1511" y="87"/>
                    </a:lnTo>
                    <a:lnTo>
                      <a:pt x="1512" y="86"/>
                    </a:lnTo>
                    <a:lnTo>
                      <a:pt x="1512" y="86"/>
                    </a:lnTo>
                    <a:lnTo>
                      <a:pt x="1513" y="85"/>
                    </a:lnTo>
                    <a:lnTo>
                      <a:pt x="1513" y="85"/>
                    </a:lnTo>
                    <a:lnTo>
                      <a:pt x="1513" y="86"/>
                    </a:lnTo>
                    <a:lnTo>
                      <a:pt x="1514" y="86"/>
                    </a:lnTo>
                    <a:lnTo>
                      <a:pt x="1514" y="86"/>
                    </a:lnTo>
                    <a:lnTo>
                      <a:pt x="1514" y="85"/>
                    </a:lnTo>
                    <a:lnTo>
                      <a:pt x="1516" y="86"/>
                    </a:lnTo>
                    <a:lnTo>
                      <a:pt x="1516" y="86"/>
                    </a:lnTo>
                    <a:lnTo>
                      <a:pt x="1516" y="86"/>
                    </a:lnTo>
                    <a:lnTo>
                      <a:pt x="1517" y="85"/>
                    </a:lnTo>
                    <a:lnTo>
                      <a:pt x="1517" y="83"/>
                    </a:lnTo>
                    <a:lnTo>
                      <a:pt x="1518" y="83"/>
                    </a:lnTo>
                    <a:lnTo>
                      <a:pt x="1518" y="83"/>
                    </a:lnTo>
                    <a:lnTo>
                      <a:pt x="1518" y="83"/>
                    </a:lnTo>
                    <a:lnTo>
                      <a:pt x="1519" y="83"/>
                    </a:lnTo>
                    <a:lnTo>
                      <a:pt x="1519" y="83"/>
                    </a:lnTo>
                    <a:lnTo>
                      <a:pt x="1519" y="83"/>
                    </a:lnTo>
                    <a:lnTo>
                      <a:pt x="1520" y="83"/>
                    </a:lnTo>
                    <a:lnTo>
                      <a:pt x="1520" y="83"/>
                    </a:lnTo>
                    <a:lnTo>
                      <a:pt x="1520" y="85"/>
                    </a:lnTo>
                    <a:lnTo>
                      <a:pt x="1521" y="83"/>
                    </a:lnTo>
                    <a:lnTo>
                      <a:pt x="1521" y="83"/>
                    </a:lnTo>
                    <a:lnTo>
                      <a:pt x="1522" y="83"/>
                    </a:lnTo>
                    <a:lnTo>
                      <a:pt x="1522" y="83"/>
                    </a:lnTo>
                    <a:lnTo>
                      <a:pt x="1522" y="83"/>
                    </a:lnTo>
                    <a:lnTo>
                      <a:pt x="1523" y="85"/>
                    </a:lnTo>
                    <a:lnTo>
                      <a:pt x="1523" y="85"/>
                    </a:lnTo>
                    <a:lnTo>
                      <a:pt x="1523" y="86"/>
                    </a:lnTo>
                    <a:lnTo>
                      <a:pt x="1525" y="87"/>
                    </a:lnTo>
                    <a:lnTo>
                      <a:pt x="1525" y="86"/>
                    </a:lnTo>
                    <a:lnTo>
                      <a:pt x="1525" y="85"/>
                    </a:lnTo>
                    <a:lnTo>
                      <a:pt x="1526" y="83"/>
                    </a:lnTo>
                    <a:lnTo>
                      <a:pt x="1526" y="83"/>
                    </a:lnTo>
                    <a:lnTo>
                      <a:pt x="1527" y="82"/>
                    </a:lnTo>
                    <a:lnTo>
                      <a:pt x="1527" y="83"/>
                    </a:lnTo>
                    <a:lnTo>
                      <a:pt x="1527" y="82"/>
                    </a:lnTo>
                    <a:lnTo>
                      <a:pt x="1528" y="82"/>
                    </a:lnTo>
                    <a:lnTo>
                      <a:pt x="1528" y="83"/>
                    </a:lnTo>
                    <a:lnTo>
                      <a:pt x="1528" y="83"/>
                    </a:lnTo>
                    <a:lnTo>
                      <a:pt x="1529" y="85"/>
                    </a:lnTo>
                    <a:lnTo>
                      <a:pt x="1529" y="85"/>
                    </a:lnTo>
                    <a:lnTo>
                      <a:pt x="1530" y="83"/>
                    </a:lnTo>
                    <a:lnTo>
                      <a:pt x="1530" y="86"/>
                    </a:lnTo>
                    <a:lnTo>
                      <a:pt x="1530" y="85"/>
                    </a:lnTo>
                    <a:lnTo>
                      <a:pt x="1531" y="86"/>
                    </a:lnTo>
                    <a:lnTo>
                      <a:pt x="1531" y="86"/>
                    </a:lnTo>
                    <a:lnTo>
                      <a:pt x="1531" y="87"/>
                    </a:lnTo>
                    <a:lnTo>
                      <a:pt x="1532" y="86"/>
                    </a:lnTo>
                    <a:lnTo>
                      <a:pt x="1532" y="87"/>
                    </a:lnTo>
                    <a:lnTo>
                      <a:pt x="1532" y="87"/>
                    </a:lnTo>
                    <a:lnTo>
                      <a:pt x="1534" y="87"/>
                    </a:lnTo>
                    <a:lnTo>
                      <a:pt x="1534" y="87"/>
                    </a:lnTo>
                    <a:lnTo>
                      <a:pt x="1535" y="88"/>
                    </a:lnTo>
                    <a:lnTo>
                      <a:pt x="1535" y="88"/>
                    </a:lnTo>
                    <a:lnTo>
                      <a:pt x="1535" y="87"/>
                    </a:lnTo>
                    <a:lnTo>
                      <a:pt x="1536" y="87"/>
                    </a:lnTo>
                    <a:lnTo>
                      <a:pt x="1536" y="88"/>
                    </a:lnTo>
                    <a:lnTo>
                      <a:pt x="1536" y="88"/>
                    </a:lnTo>
                    <a:lnTo>
                      <a:pt x="1537" y="88"/>
                    </a:lnTo>
                    <a:lnTo>
                      <a:pt x="1537" y="88"/>
                    </a:lnTo>
                    <a:lnTo>
                      <a:pt x="1537" y="88"/>
                    </a:lnTo>
                    <a:lnTo>
                      <a:pt x="1538" y="89"/>
                    </a:lnTo>
                    <a:lnTo>
                      <a:pt x="1538" y="89"/>
                    </a:lnTo>
                    <a:lnTo>
                      <a:pt x="1539" y="89"/>
                    </a:lnTo>
                    <a:lnTo>
                      <a:pt x="1539" y="88"/>
                    </a:lnTo>
                    <a:lnTo>
                      <a:pt x="1539" y="88"/>
                    </a:lnTo>
                    <a:lnTo>
                      <a:pt x="1540" y="88"/>
                    </a:lnTo>
                    <a:lnTo>
                      <a:pt x="1540" y="87"/>
                    </a:lnTo>
                    <a:lnTo>
                      <a:pt x="1540" y="87"/>
                    </a:lnTo>
                    <a:lnTo>
                      <a:pt x="1541" y="86"/>
                    </a:lnTo>
                    <a:lnTo>
                      <a:pt x="1541" y="86"/>
                    </a:lnTo>
                    <a:lnTo>
                      <a:pt x="1541" y="87"/>
                    </a:lnTo>
                    <a:lnTo>
                      <a:pt x="1543" y="87"/>
                    </a:lnTo>
                    <a:lnTo>
                      <a:pt x="1543" y="87"/>
                    </a:lnTo>
                    <a:lnTo>
                      <a:pt x="1544" y="87"/>
                    </a:lnTo>
                    <a:lnTo>
                      <a:pt x="1544" y="88"/>
                    </a:lnTo>
                    <a:lnTo>
                      <a:pt x="1544" y="89"/>
                    </a:lnTo>
                    <a:lnTo>
                      <a:pt x="1545" y="89"/>
                    </a:lnTo>
                    <a:lnTo>
                      <a:pt x="1545" y="89"/>
                    </a:lnTo>
                    <a:lnTo>
                      <a:pt x="1545" y="89"/>
                    </a:lnTo>
                    <a:lnTo>
                      <a:pt x="1546" y="89"/>
                    </a:lnTo>
                    <a:lnTo>
                      <a:pt x="1546" y="89"/>
                    </a:lnTo>
                    <a:lnTo>
                      <a:pt x="1546" y="90"/>
                    </a:lnTo>
                    <a:lnTo>
                      <a:pt x="1547" y="91"/>
                    </a:lnTo>
                    <a:lnTo>
                      <a:pt x="1547" y="91"/>
                    </a:lnTo>
                    <a:lnTo>
                      <a:pt x="1548" y="91"/>
                    </a:lnTo>
                    <a:lnTo>
                      <a:pt x="1548" y="91"/>
                    </a:lnTo>
                    <a:lnTo>
                      <a:pt x="1548" y="90"/>
                    </a:lnTo>
                    <a:lnTo>
                      <a:pt x="1549" y="89"/>
                    </a:lnTo>
                    <a:lnTo>
                      <a:pt x="1549" y="90"/>
                    </a:lnTo>
                    <a:lnTo>
                      <a:pt x="1549" y="89"/>
                    </a:lnTo>
                    <a:lnTo>
                      <a:pt x="1550" y="88"/>
                    </a:lnTo>
                    <a:lnTo>
                      <a:pt x="1550" y="88"/>
                    </a:lnTo>
                    <a:lnTo>
                      <a:pt x="1552" y="87"/>
                    </a:lnTo>
                    <a:lnTo>
                      <a:pt x="1552" y="86"/>
                    </a:lnTo>
                    <a:lnTo>
                      <a:pt x="1552" y="86"/>
                    </a:lnTo>
                    <a:lnTo>
                      <a:pt x="1553" y="88"/>
                    </a:lnTo>
                    <a:lnTo>
                      <a:pt x="1553" y="87"/>
                    </a:lnTo>
                    <a:lnTo>
                      <a:pt x="1553" y="88"/>
                    </a:lnTo>
                    <a:lnTo>
                      <a:pt x="1554" y="89"/>
                    </a:lnTo>
                    <a:lnTo>
                      <a:pt x="1554" y="89"/>
                    </a:lnTo>
                    <a:lnTo>
                      <a:pt x="1554" y="89"/>
                    </a:lnTo>
                    <a:lnTo>
                      <a:pt x="1555" y="89"/>
                    </a:lnTo>
                    <a:lnTo>
                      <a:pt x="1555" y="88"/>
                    </a:lnTo>
                    <a:lnTo>
                      <a:pt x="1556" y="89"/>
                    </a:lnTo>
                    <a:lnTo>
                      <a:pt x="1556" y="88"/>
                    </a:lnTo>
                    <a:lnTo>
                      <a:pt x="1556" y="89"/>
                    </a:lnTo>
                    <a:lnTo>
                      <a:pt x="1557" y="89"/>
                    </a:lnTo>
                    <a:lnTo>
                      <a:pt x="1557" y="89"/>
                    </a:lnTo>
                    <a:lnTo>
                      <a:pt x="1557" y="89"/>
                    </a:lnTo>
                    <a:lnTo>
                      <a:pt x="1558" y="89"/>
                    </a:lnTo>
                    <a:lnTo>
                      <a:pt x="1558" y="88"/>
                    </a:lnTo>
                    <a:lnTo>
                      <a:pt x="1558" y="88"/>
                    </a:lnTo>
                    <a:lnTo>
                      <a:pt x="1559" y="88"/>
                    </a:lnTo>
                    <a:lnTo>
                      <a:pt x="1559" y="88"/>
                    </a:lnTo>
                    <a:lnTo>
                      <a:pt x="1561" y="89"/>
                    </a:lnTo>
                    <a:lnTo>
                      <a:pt x="1561" y="89"/>
                    </a:lnTo>
                    <a:lnTo>
                      <a:pt x="1561" y="89"/>
                    </a:lnTo>
                    <a:lnTo>
                      <a:pt x="1562" y="89"/>
                    </a:lnTo>
                    <a:lnTo>
                      <a:pt x="1562" y="89"/>
                    </a:lnTo>
                    <a:lnTo>
                      <a:pt x="1562" y="89"/>
                    </a:lnTo>
                    <a:lnTo>
                      <a:pt x="1563" y="89"/>
                    </a:lnTo>
                    <a:lnTo>
                      <a:pt x="1563" y="89"/>
                    </a:lnTo>
                    <a:lnTo>
                      <a:pt x="1563" y="90"/>
                    </a:lnTo>
                    <a:lnTo>
                      <a:pt x="1564" y="90"/>
                    </a:lnTo>
                    <a:lnTo>
                      <a:pt x="1564" y="90"/>
                    </a:lnTo>
                    <a:lnTo>
                      <a:pt x="1565" y="90"/>
                    </a:lnTo>
                    <a:lnTo>
                      <a:pt x="1565" y="90"/>
                    </a:lnTo>
                    <a:lnTo>
                      <a:pt x="1565" y="89"/>
                    </a:lnTo>
                    <a:lnTo>
                      <a:pt x="1566" y="89"/>
                    </a:lnTo>
                    <a:lnTo>
                      <a:pt x="1566" y="89"/>
                    </a:lnTo>
                    <a:lnTo>
                      <a:pt x="1566" y="89"/>
                    </a:lnTo>
                    <a:lnTo>
                      <a:pt x="1567" y="89"/>
                    </a:lnTo>
                    <a:lnTo>
                      <a:pt x="1567" y="89"/>
                    </a:lnTo>
                    <a:lnTo>
                      <a:pt x="1567" y="89"/>
                    </a:lnTo>
                    <a:lnTo>
                      <a:pt x="1568" y="89"/>
                    </a:lnTo>
                    <a:lnTo>
                      <a:pt x="1568" y="89"/>
                    </a:lnTo>
                    <a:lnTo>
                      <a:pt x="1570" y="89"/>
                    </a:lnTo>
                    <a:lnTo>
                      <a:pt x="1570" y="89"/>
                    </a:lnTo>
                    <a:lnTo>
                      <a:pt x="1570" y="89"/>
                    </a:lnTo>
                    <a:lnTo>
                      <a:pt x="1571" y="89"/>
                    </a:lnTo>
                    <a:lnTo>
                      <a:pt x="1571" y="88"/>
                    </a:lnTo>
                    <a:lnTo>
                      <a:pt x="1571" y="88"/>
                    </a:lnTo>
                    <a:lnTo>
                      <a:pt x="1572" y="88"/>
                    </a:lnTo>
                    <a:lnTo>
                      <a:pt x="1572" y="88"/>
                    </a:lnTo>
                    <a:lnTo>
                      <a:pt x="1573" y="88"/>
                    </a:lnTo>
                    <a:lnTo>
                      <a:pt x="1573" y="88"/>
                    </a:lnTo>
                    <a:lnTo>
                      <a:pt x="1573" y="89"/>
                    </a:lnTo>
                    <a:lnTo>
                      <a:pt x="1574" y="89"/>
                    </a:lnTo>
                    <a:lnTo>
                      <a:pt x="1574" y="89"/>
                    </a:lnTo>
                    <a:lnTo>
                      <a:pt x="1574" y="89"/>
                    </a:lnTo>
                    <a:lnTo>
                      <a:pt x="1575" y="89"/>
                    </a:lnTo>
                    <a:lnTo>
                      <a:pt x="1575" y="89"/>
                    </a:lnTo>
                    <a:lnTo>
                      <a:pt x="1575" y="88"/>
                    </a:lnTo>
                    <a:lnTo>
                      <a:pt x="1576" y="88"/>
                    </a:lnTo>
                    <a:lnTo>
                      <a:pt x="1576" y="88"/>
                    </a:lnTo>
                    <a:lnTo>
                      <a:pt x="1577" y="88"/>
                    </a:lnTo>
                    <a:lnTo>
                      <a:pt x="1577" y="88"/>
                    </a:lnTo>
                    <a:lnTo>
                      <a:pt x="1577" y="88"/>
                    </a:lnTo>
                    <a:lnTo>
                      <a:pt x="1579" y="88"/>
                    </a:lnTo>
                    <a:lnTo>
                      <a:pt x="1579" y="87"/>
                    </a:lnTo>
                    <a:lnTo>
                      <a:pt x="1579" y="87"/>
                    </a:lnTo>
                    <a:lnTo>
                      <a:pt x="1580" y="86"/>
                    </a:lnTo>
                    <a:lnTo>
                      <a:pt x="1580" y="86"/>
                    </a:lnTo>
                    <a:lnTo>
                      <a:pt x="1580" y="87"/>
                    </a:lnTo>
                    <a:lnTo>
                      <a:pt x="1581" y="89"/>
                    </a:lnTo>
                    <a:lnTo>
                      <a:pt x="1581" y="89"/>
                    </a:lnTo>
                    <a:lnTo>
                      <a:pt x="1582" y="90"/>
                    </a:lnTo>
                    <a:lnTo>
                      <a:pt x="1582" y="90"/>
                    </a:lnTo>
                    <a:lnTo>
                      <a:pt x="1582" y="90"/>
                    </a:lnTo>
                    <a:lnTo>
                      <a:pt x="1583" y="89"/>
                    </a:lnTo>
                    <a:lnTo>
                      <a:pt x="1583" y="89"/>
                    </a:lnTo>
                    <a:lnTo>
                      <a:pt x="1583" y="89"/>
                    </a:lnTo>
                    <a:lnTo>
                      <a:pt x="1584" y="89"/>
                    </a:lnTo>
                    <a:lnTo>
                      <a:pt x="1584" y="88"/>
                    </a:lnTo>
                    <a:lnTo>
                      <a:pt x="1584" y="88"/>
                    </a:lnTo>
                    <a:lnTo>
                      <a:pt x="1585" y="88"/>
                    </a:lnTo>
                    <a:lnTo>
                      <a:pt x="1585" y="88"/>
                    </a:lnTo>
                    <a:lnTo>
                      <a:pt x="1586" y="88"/>
                    </a:lnTo>
                    <a:lnTo>
                      <a:pt x="1586" y="87"/>
                    </a:lnTo>
                    <a:lnTo>
                      <a:pt x="1586" y="87"/>
                    </a:lnTo>
                    <a:lnTo>
                      <a:pt x="1588" y="87"/>
                    </a:lnTo>
                    <a:lnTo>
                      <a:pt x="1588" y="87"/>
                    </a:lnTo>
                    <a:lnTo>
                      <a:pt x="1588" y="86"/>
                    </a:lnTo>
                    <a:lnTo>
                      <a:pt x="1589" y="87"/>
                    </a:lnTo>
                    <a:lnTo>
                      <a:pt x="1589" y="87"/>
                    </a:lnTo>
                    <a:lnTo>
                      <a:pt x="1589" y="87"/>
                    </a:lnTo>
                    <a:lnTo>
                      <a:pt x="1590" y="87"/>
                    </a:lnTo>
                    <a:lnTo>
                      <a:pt x="1590" y="87"/>
                    </a:lnTo>
                    <a:lnTo>
                      <a:pt x="1591" y="87"/>
                    </a:lnTo>
                    <a:lnTo>
                      <a:pt x="1591" y="88"/>
                    </a:lnTo>
                    <a:lnTo>
                      <a:pt x="1591" y="88"/>
                    </a:lnTo>
                    <a:lnTo>
                      <a:pt x="1592" y="89"/>
                    </a:lnTo>
                    <a:lnTo>
                      <a:pt x="1592" y="90"/>
                    </a:lnTo>
                    <a:lnTo>
                      <a:pt x="1592" y="89"/>
                    </a:lnTo>
                    <a:lnTo>
                      <a:pt x="1593" y="88"/>
                    </a:lnTo>
                    <a:lnTo>
                      <a:pt x="1593" y="88"/>
                    </a:lnTo>
                    <a:lnTo>
                      <a:pt x="1593" y="88"/>
                    </a:lnTo>
                    <a:lnTo>
                      <a:pt x="1594" y="89"/>
                    </a:lnTo>
                    <a:lnTo>
                      <a:pt x="1594" y="87"/>
                    </a:lnTo>
                    <a:lnTo>
                      <a:pt x="1595" y="87"/>
                    </a:lnTo>
                    <a:lnTo>
                      <a:pt x="1595" y="86"/>
                    </a:lnTo>
                    <a:lnTo>
                      <a:pt x="1595" y="86"/>
                    </a:lnTo>
                    <a:lnTo>
                      <a:pt x="1597" y="86"/>
                    </a:lnTo>
                    <a:lnTo>
                      <a:pt x="1597" y="86"/>
                    </a:lnTo>
                    <a:lnTo>
                      <a:pt x="1597" y="86"/>
                    </a:lnTo>
                    <a:lnTo>
                      <a:pt x="1598" y="86"/>
                    </a:lnTo>
                    <a:lnTo>
                      <a:pt x="1598" y="85"/>
                    </a:lnTo>
                    <a:lnTo>
                      <a:pt x="1599" y="85"/>
                    </a:lnTo>
                    <a:lnTo>
                      <a:pt x="1599" y="85"/>
                    </a:lnTo>
                    <a:lnTo>
                      <a:pt x="1599" y="83"/>
                    </a:lnTo>
                    <a:lnTo>
                      <a:pt x="1600" y="83"/>
                    </a:lnTo>
                    <a:lnTo>
                      <a:pt x="1600" y="83"/>
                    </a:lnTo>
                    <a:lnTo>
                      <a:pt x="1600" y="82"/>
                    </a:lnTo>
                    <a:lnTo>
                      <a:pt x="1601" y="81"/>
                    </a:lnTo>
                    <a:lnTo>
                      <a:pt x="1601" y="81"/>
                    </a:lnTo>
                    <a:lnTo>
                      <a:pt x="1601" y="80"/>
                    </a:lnTo>
                    <a:lnTo>
                      <a:pt x="1602" y="81"/>
                    </a:lnTo>
                    <a:lnTo>
                      <a:pt x="1602" y="80"/>
                    </a:lnTo>
                    <a:lnTo>
                      <a:pt x="1603" y="81"/>
                    </a:lnTo>
                    <a:lnTo>
                      <a:pt x="1603" y="81"/>
                    </a:lnTo>
                    <a:lnTo>
                      <a:pt x="1603" y="82"/>
                    </a:lnTo>
                    <a:lnTo>
                      <a:pt x="1604" y="81"/>
                    </a:lnTo>
                    <a:lnTo>
                      <a:pt x="1604" y="81"/>
                    </a:lnTo>
                    <a:lnTo>
                      <a:pt x="1604" y="80"/>
                    </a:lnTo>
                    <a:lnTo>
                      <a:pt x="1606" y="80"/>
                    </a:lnTo>
                    <a:lnTo>
                      <a:pt x="1606" y="79"/>
                    </a:lnTo>
                    <a:lnTo>
                      <a:pt x="1606" y="80"/>
                    </a:lnTo>
                    <a:lnTo>
                      <a:pt x="1607" y="80"/>
                    </a:lnTo>
                    <a:lnTo>
                      <a:pt x="1607" y="80"/>
                    </a:lnTo>
                    <a:lnTo>
                      <a:pt x="1608" y="81"/>
                    </a:lnTo>
                    <a:lnTo>
                      <a:pt x="1608" y="81"/>
                    </a:lnTo>
                    <a:lnTo>
                      <a:pt x="1608" y="81"/>
                    </a:lnTo>
                    <a:lnTo>
                      <a:pt x="1609" y="82"/>
                    </a:lnTo>
                    <a:lnTo>
                      <a:pt x="1609" y="82"/>
                    </a:lnTo>
                    <a:lnTo>
                      <a:pt x="1609" y="81"/>
                    </a:lnTo>
                    <a:lnTo>
                      <a:pt x="1610" y="81"/>
                    </a:lnTo>
                    <a:lnTo>
                      <a:pt x="1610" y="81"/>
                    </a:lnTo>
                    <a:lnTo>
                      <a:pt x="1610" y="81"/>
                    </a:lnTo>
                    <a:lnTo>
                      <a:pt x="1611" y="81"/>
                    </a:lnTo>
                    <a:lnTo>
                      <a:pt x="1611" y="81"/>
                    </a:lnTo>
                    <a:lnTo>
                      <a:pt x="1612" y="82"/>
                    </a:lnTo>
                    <a:lnTo>
                      <a:pt x="1612" y="82"/>
                    </a:lnTo>
                    <a:lnTo>
                      <a:pt x="1612" y="82"/>
                    </a:lnTo>
                    <a:lnTo>
                      <a:pt x="1613" y="82"/>
                    </a:lnTo>
                    <a:lnTo>
                      <a:pt x="1613" y="83"/>
                    </a:lnTo>
                    <a:lnTo>
                      <a:pt x="1613" y="82"/>
                    </a:lnTo>
                    <a:lnTo>
                      <a:pt x="1615" y="83"/>
                    </a:lnTo>
                    <a:lnTo>
                      <a:pt x="1615" y="85"/>
                    </a:lnTo>
                    <a:lnTo>
                      <a:pt x="1615" y="85"/>
                    </a:lnTo>
                    <a:lnTo>
                      <a:pt x="1616" y="85"/>
                    </a:lnTo>
                    <a:lnTo>
                      <a:pt x="1616" y="86"/>
                    </a:lnTo>
                    <a:lnTo>
                      <a:pt x="1617" y="86"/>
                    </a:lnTo>
                    <a:lnTo>
                      <a:pt x="1617" y="87"/>
                    </a:lnTo>
                    <a:lnTo>
                      <a:pt x="1617" y="87"/>
                    </a:lnTo>
                    <a:lnTo>
                      <a:pt x="1618" y="87"/>
                    </a:lnTo>
                    <a:lnTo>
                      <a:pt x="1618" y="87"/>
                    </a:lnTo>
                    <a:lnTo>
                      <a:pt x="1618" y="87"/>
                    </a:lnTo>
                    <a:lnTo>
                      <a:pt x="1619" y="87"/>
                    </a:lnTo>
                    <a:lnTo>
                      <a:pt x="1619" y="87"/>
                    </a:lnTo>
                    <a:lnTo>
                      <a:pt x="1620" y="87"/>
                    </a:lnTo>
                    <a:lnTo>
                      <a:pt x="1620" y="87"/>
                    </a:lnTo>
                    <a:lnTo>
                      <a:pt x="1620" y="88"/>
                    </a:lnTo>
                    <a:lnTo>
                      <a:pt x="1621" y="88"/>
                    </a:lnTo>
                    <a:lnTo>
                      <a:pt x="1621" y="88"/>
                    </a:lnTo>
                    <a:lnTo>
                      <a:pt x="1621" y="87"/>
                    </a:lnTo>
                    <a:lnTo>
                      <a:pt x="1622" y="87"/>
                    </a:lnTo>
                    <a:lnTo>
                      <a:pt x="1622" y="87"/>
                    </a:lnTo>
                    <a:lnTo>
                      <a:pt x="1622" y="87"/>
                    </a:lnTo>
                    <a:lnTo>
                      <a:pt x="1624" y="88"/>
                    </a:lnTo>
                    <a:lnTo>
                      <a:pt x="1624" y="88"/>
                    </a:lnTo>
                    <a:lnTo>
                      <a:pt x="1625" y="89"/>
                    </a:lnTo>
                    <a:lnTo>
                      <a:pt x="1625" y="90"/>
                    </a:lnTo>
                    <a:lnTo>
                      <a:pt x="1625" y="89"/>
                    </a:lnTo>
                    <a:lnTo>
                      <a:pt x="1626" y="90"/>
                    </a:lnTo>
                    <a:lnTo>
                      <a:pt x="1626" y="90"/>
                    </a:lnTo>
                    <a:lnTo>
                      <a:pt x="1626" y="90"/>
                    </a:lnTo>
                    <a:lnTo>
                      <a:pt x="1627" y="91"/>
                    </a:lnTo>
                    <a:lnTo>
                      <a:pt x="1627" y="90"/>
                    </a:lnTo>
                    <a:lnTo>
                      <a:pt x="1627" y="91"/>
                    </a:lnTo>
                    <a:lnTo>
                      <a:pt x="1628" y="91"/>
                    </a:lnTo>
                    <a:lnTo>
                      <a:pt x="1628" y="92"/>
                    </a:lnTo>
                    <a:lnTo>
                      <a:pt x="1629" y="92"/>
                    </a:lnTo>
                    <a:lnTo>
                      <a:pt x="1629" y="95"/>
                    </a:lnTo>
                    <a:lnTo>
                      <a:pt x="1629" y="95"/>
                    </a:lnTo>
                    <a:lnTo>
                      <a:pt x="1630" y="94"/>
                    </a:lnTo>
                    <a:lnTo>
                      <a:pt x="1630" y="94"/>
                    </a:lnTo>
                    <a:lnTo>
                      <a:pt x="1630" y="94"/>
                    </a:lnTo>
                    <a:lnTo>
                      <a:pt x="1631" y="94"/>
                    </a:lnTo>
                    <a:lnTo>
                      <a:pt x="1631" y="94"/>
                    </a:lnTo>
                    <a:lnTo>
                      <a:pt x="1631" y="94"/>
                    </a:lnTo>
                    <a:lnTo>
                      <a:pt x="1633" y="92"/>
                    </a:lnTo>
                    <a:lnTo>
                      <a:pt x="1633" y="92"/>
                    </a:lnTo>
                    <a:lnTo>
                      <a:pt x="1634" y="91"/>
                    </a:lnTo>
                    <a:lnTo>
                      <a:pt x="1634" y="92"/>
                    </a:lnTo>
                    <a:lnTo>
                      <a:pt x="1634" y="94"/>
                    </a:lnTo>
                    <a:lnTo>
                      <a:pt x="1635" y="94"/>
                    </a:lnTo>
                    <a:lnTo>
                      <a:pt x="1635" y="95"/>
                    </a:lnTo>
                    <a:lnTo>
                      <a:pt x="1635" y="95"/>
                    </a:lnTo>
                    <a:lnTo>
                      <a:pt x="1636" y="94"/>
                    </a:lnTo>
                    <a:lnTo>
                      <a:pt x="1636" y="94"/>
                    </a:lnTo>
                    <a:lnTo>
                      <a:pt x="1636" y="92"/>
                    </a:lnTo>
                    <a:lnTo>
                      <a:pt x="1637" y="92"/>
                    </a:lnTo>
                    <a:lnTo>
                      <a:pt x="1637" y="91"/>
                    </a:lnTo>
                    <a:lnTo>
                      <a:pt x="1638" y="94"/>
                    </a:lnTo>
                    <a:lnTo>
                      <a:pt x="1638" y="92"/>
                    </a:lnTo>
                    <a:lnTo>
                      <a:pt x="1638" y="92"/>
                    </a:lnTo>
                    <a:lnTo>
                      <a:pt x="1639" y="94"/>
                    </a:lnTo>
                    <a:lnTo>
                      <a:pt x="1639" y="95"/>
                    </a:lnTo>
                    <a:lnTo>
                      <a:pt x="1639" y="95"/>
                    </a:lnTo>
                    <a:lnTo>
                      <a:pt x="1640" y="96"/>
                    </a:lnTo>
                    <a:lnTo>
                      <a:pt x="1640" y="95"/>
                    </a:lnTo>
                    <a:lnTo>
                      <a:pt x="1642" y="96"/>
                    </a:lnTo>
                    <a:lnTo>
                      <a:pt x="1642" y="96"/>
                    </a:lnTo>
                    <a:lnTo>
                      <a:pt x="1642" y="97"/>
                    </a:lnTo>
                    <a:lnTo>
                      <a:pt x="1643" y="97"/>
                    </a:lnTo>
                    <a:lnTo>
                      <a:pt x="1643" y="97"/>
                    </a:lnTo>
                    <a:lnTo>
                      <a:pt x="1643" y="98"/>
                    </a:lnTo>
                    <a:lnTo>
                      <a:pt x="1644" y="98"/>
                    </a:lnTo>
                    <a:lnTo>
                      <a:pt x="1644" y="197"/>
                    </a:lnTo>
                    <a:lnTo>
                      <a:pt x="1644" y="538"/>
                    </a:lnTo>
                    <a:lnTo>
                      <a:pt x="1645" y="713"/>
                    </a:lnTo>
                    <a:lnTo>
                      <a:pt x="1645" y="676"/>
                    </a:lnTo>
                    <a:lnTo>
                      <a:pt x="1646" y="530"/>
                    </a:lnTo>
                    <a:lnTo>
                      <a:pt x="1646" y="364"/>
                    </a:lnTo>
                    <a:lnTo>
                      <a:pt x="1646" y="224"/>
                    </a:lnTo>
                    <a:lnTo>
                      <a:pt x="1647" y="123"/>
                    </a:lnTo>
                    <a:lnTo>
                      <a:pt x="1647" y="59"/>
                    </a:lnTo>
                    <a:lnTo>
                      <a:pt x="1647" y="23"/>
                    </a:lnTo>
                    <a:lnTo>
                      <a:pt x="1648" y="5"/>
                    </a:lnTo>
                    <a:lnTo>
                      <a:pt x="1648" y="0"/>
                    </a:lnTo>
                    <a:lnTo>
                      <a:pt x="1648" y="1"/>
                    </a:lnTo>
                    <a:lnTo>
                      <a:pt x="1649" y="7"/>
                    </a:lnTo>
                    <a:lnTo>
                      <a:pt x="1649" y="13"/>
                    </a:lnTo>
                    <a:lnTo>
                      <a:pt x="1651" y="19"/>
                    </a:lnTo>
                    <a:lnTo>
                      <a:pt x="1651" y="28"/>
                    </a:lnTo>
                    <a:lnTo>
                      <a:pt x="1651" y="36"/>
                    </a:lnTo>
                    <a:lnTo>
                      <a:pt x="1652" y="43"/>
                    </a:lnTo>
                    <a:lnTo>
                      <a:pt x="1652" y="50"/>
                    </a:lnTo>
                    <a:lnTo>
                      <a:pt x="1652" y="55"/>
                    </a:lnTo>
                    <a:lnTo>
                      <a:pt x="1653" y="61"/>
                    </a:lnTo>
                    <a:lnTo>
                      <a:pt x="1653" y="67"/>
                    </a:lnTo>
                    <a:lnTo>
                      <a:pt x="1653" y="71"/>
                    </a:lnTo>
                    <a:lnTo>
                      <a:pt x="1654" y="74"/>
                    </a:lnTo>
                    <a:lnTo>
                      <a:pt x="1654" y="78"/>
                    </a:lnTo>
                    <a:lnTo>
                      <a:pt x="1655" y="80"/>
                    </a:lnTo>
                    <a:lnTo>
                      <a:pt x="1655" y="83"/>
                    </a:lnTo>
                    <a:lnTo>
                      <a:pt x="1655" y="87"/>
                    </a:lnTo>
                    <a:lnTo>
                      <a:pt x="1656" y="89"/>
                    </a:lnTo>
                    <a:lnTo>
                      <a:pt x="1656" y="90"/>
                    </a:lnTo>
                    <a:lnTo>
                      <a:pt x="1656" y="92"/>
                    </a:lnTo>
                    <a:lnTo>
                      <a:pt x="1657" y="94"/>
                    </a:lnTo>
                    <a:lnTo>
                      <a:pt x="1657" y="95"/>
                    </a:lnTo>
                    <a:lnTo>
                      <a:pt x="1657" y="96"/>
                    </a:lnTo>
                    <a:lnTo>
                      <a:pt x="1658" y="98"/>
                    </a:lnTo>
                    <a:lnTo>
                      <a:pt x="1658" y="100"/>
                    </a:lnTo>
                    <a:lnTo>
                      <a:pt x="1660" y="101"/>
                    </a:lnTo>
                    <a:lnTo>
                      <a:pt x="1660" y="104"/>
                    </a:lnTo>
                    <a:lnTo>
                      <a:pt x="1660" y="104"/>
                    </a:lnTo>
                    <a:lnTo>
                      <a:pt x="1661" y="105"/>
                    </a:lnTo>
                    <a:lnTo>
                      <a:pt x="1661" y="106"/>
                    </a:lnTo>
                    <a:lnTo>
                      <a:pt x="1661" y="106"/>
                    </a:lnTo>
                    <a:lnTo>
                      <a:pt x="1662" y="107"/>
                    </a:lnTo>
                    <a:lnTo>
                      <a:pt x="1662" y="108"/>
                    </a:lnTo>
                    <a:lnTo>
                      <a:pt x="1663" y="109"/>
                    </a:lnTo>
                    <a:lnTo>
                      <a:pt x="1663" y="112"/>
                    </a:lnTo>
                    <a:lnTo>
                      <a:pt x="1663" y="113"/>
                    </a:lnTo>
                    <a:lnTo>
                      <a:pt x="1664" y="116"/>
                    </a:lnTo>
                    <a:lnTo>
                      <a:pt x="1664" y="118"/>
                    </a:lnTo>
                    <a:lnTo>
                      <a:pt x="1664" y="121"/>
                    </a:lnTo>
                    <a:lnTo>
                      <a:pt x="1665" y="122"/>
                    </a:lnTo>
                    <a:lnTo>
                      <a:pt x="1665" y="124"/>
                    </a:lnTo>
                    <a:lnTo>
                      <a:pt x="1665" y="127"/>
                    </a:lnTo>
                    <a:lnTo>
                      <a:pt x="1666" y="128"/>
                    </a:lnTo>
                    <a:lnTo>
                      <a:pt x="1666" y="130"/>
                    </a:lnTo>
                    <a:lnTo>
                      <a:pt x="1667" y="131"/>
                    </a:lnTo>
                    <a:lnTo>
                      <a:pt x="1667" y="134"/>
                    </a:lnTo>
                    <a:lnTo>
                      <a:pt x="1667" y="136"/>
                    </a:lnTo>
                    <a:lnTo>
                      <a:pt x="1669" y="139"/>
                    </a:lnTo>
                    <a:lnTo>
                      <a:pt x="1669" y="141"/>
                    </a:lnTo>
                    <a:lnTo>
                      <a:pt x="1669" y="142"/>
                    </a:lnTo>
                    <a:lnTo>
                      <a:pt x="1670" y="144"/>
                    </a:lnTo>
                    <a:lnTo>
                      <a:pt x="1670" y="146"/>
                    </a:lnTo>
                    <a:lnTo>
                      <a:pt x="1670" y="148"/>
                    </a:lnTo>
                    <a:lnTo>
                      <a:pt x="1671" y="151"/>
                    </a:lnTo>
                    <a:lnTo>
                      <a:pt x="1671" y="152"/>
                    </a:lnTo>
                    <a:lnTo>
                      <a:pt x="1672" y="152"/>
                    </a:lnTo>
                    <a:lnTo>
                      <a:pt x="1672" y="153"/>
                    </a:lnTo>
                    <a:lnTo>
                      <a:pt x="1672" y="153"/>
                    </a:lnTo>
                    <a:lnTo>
                      <a:pt x="1673" y="155"/>
                    </a:lnTo>
                    <a:lnTo>
                      <a:pt x="1673" y="157"/>
                    </a:lnTo>
                    <a:lnTo>
                      <a:pt x="1673" y="158"/>
                    </a:lnTo>
                    <a:lnTo>
                      <a:pt x="1674" y="160"/>
                    </a:lnTo>
                    <a:lnTo>
                      <a:pt x="1674" y="163"/>
                    </a:lnTo>
                    <a:lnTo>
                      <a:pt x="1674" y="163"/>
                    </a:lnTo>
                    <a:lnTo>
                      <a:pt x="1675" y="166"/>
                    </a:lnTo>
                    <a:lnTo>
                      <a:pt x="1675" y="167"/>
                    </a:lnTo>
                    <a:lnTo>
                      <a:pt x="1677" y="167"/>
                    </a:lnTo>
                    <a:lnTo>
                      <a:pt x="1677" y="168"/>
                    </a:lnTo>
                    <a:lnTo>
                      <a:pt x="1677" y="168"/>
                    </a:lnTo>
                    <a:lnTo>
                      <a:pt x="1678" y="167"/>
                    </a:lnTo>
                    <a:lnTo>
                      <a:pt x="1678" y="167"/>
                    </a:lnTo>
                    <a:lnTo>
                      <a:pt x="1678" y="167"/>
                    </a:lnTo>
                    <a:lnTo>
                      <a:pt x="1679" y="167"/>
                    </a:lnTo>
                    <a:lnTo>
                      <a:pt x="1679" y="167"/>
                    </a:lnTo>
                    <a:lnTo>
                      <a:pt x="1679" y="167"/>
                    </a:lnTo>
                    <a:lnTo>
                      <a:pt x="1680" y="168"/>
                    </a:lnTo>
                    <a:lnTo>
                      <a:pt x="1680" y="169"/>
                    </a:lnTo>
                    <a:lnTo>
                      <a:pt x="1681" y="169"/>
                    </a:lnTo>
                    <a:lnTo>
                      <a:pt x="1681" y="170"/>
                    </a:lnTo>
                    <a:lnTo>
                      <a:pt x="1681" y="171"/>
                    </a:lnTo>
                    <a:lnTo>
                      <a:pt x="1682" y="172"/>
                    </a:lnTo>
                    <a:lnTo>
                      <a:pt x="1682" y="173"/>
                    </a:lnTo>
                    <a:lnTo>
                      <a:pt x="1682" y="173"/>
                    </a:lnTo>
                    <a:lnTo>
                      <a:pt x="1683" y="173"/>
                    </a:lnTo>
                    <a:lnTo>
                      <a:pt x="1683" y="175"/>
                    </a:lnTo>
                    <a:lnTo>
                      <a:pt x="1683" y="176"/>
                    </a:lnTo>
                    <a:lnTo>
                      <a:pt x="1684" y="177"/>
                    </a:lnTo>
                    <a:lnTo>
                      <a:pt x="1684" y="177"/>
                    </a:lnTo>
                    <a:lnTo>
                      <a:pt x="1686" y="177"/>
                    </a:lnTo>
                    <a:lnTo>
                      <a:pt x="1686" y="177"/>
                    </a:lnTo>
                    <a:lnTo>
                      <a:pt x="1686" y="176"/>
                    </a:lnTo>
                    <a:lnTo>
                      <a:pt x="1687" y="177"/>
                    </a:lnTo>
                    <a:lnTo>
                      <a:pt x="1687" y="177"/>
                    </a:lnTo>
                    <a:lnTo>
                      <a:pt x="1687" y="177"/>
                    </a:lnTo>
                    <a:lnTo>
                      <a:pt x="1688" y="176"/>
                    </a:lnTo>
                    <a:lnTo>
                      <a:pt x="1688" y="176"/>
                    </a:lnTo>
                    <a:lnTo>
                      <a:pt x="1689" y="177"/>
                    </a:lnTo>
                    <a:lnTo>
                      <a:pt x="1689" y="177"/>
                    </a:lnTo>
                    <a:lnTo>
                      <a:pt x="1689" y="178"/>
                    </a:lnTo>
                    <a:lnTo>
                      <a:pt x="1690" y="178"/>
                    </a:lnTo>
                    <a:lnTo>
                      <a:pt x="1690" y="179"/>
                    </a:lnTo>
                    <a:lnTo>
                      <a:pt x="1690" y="180"/>
                    </a:lnTo>
                    <a:lnTo>
                      <a:pt x="1691" y="180"/>
                    </a:lnTo>
                    <a:lnTo>
                      <a:pt x="1691" y="181"/>
                    </a:lnTo>
                    <a:lnTo>
                      <a:pt x="1691" y="182"/>
                    </a:lnTo>
                    <a:lnTo>
                      <a:pt x="1692" y="182"/>
                    </a:lnTo>
                    <a:lnTo>
                      <a:pt x="1692" y="182"/>
                    </a:lnTo>
                    <a:lnTo>
                      <a:pt x="1693" y="182"/>
                    </a:lnTo>
                    <a:lnTo>
                      <a:pt x="1693" y="184"/>
                    </a:lnTo>
                    <a:lnTo>
                      <a:pt x="1693" y="184"/>
                    </a:lnTo>
                    <a:lnTo>
                      <a:pt x="1695" y="185"/>
                    </a:lnTo>
                    <a:lnTo>
                      <a:pt x="1695" y="186"/>
                    </a:lnTo>
                    <a:lnTo>
                      <a:pt x="1695" y="187"/>
                    </a:lnTo>
                    <a:lnTo>
                      <a:pt x="1696" y="188"/>
                    </a:lnTo>
                    <a:lnTo>
                      <a:pt x="1696" y="188"/>
                    </a:lnTo>
                    <a:lnTo>
                      <a:pt x="1696" y="187"/>
                    </a:lnTo>
                    <a:lnTo>
                      <a:pt x="1697" y="187"/>
                    </a:lnTo>
                    <a:lnTo>
                      <a:pt x="1697" y="186"/>
                    </a:lnTo>
                    <a:lnTo>
                      <a:pt x="1698" y="184"/>
                    </a:lnTo>
                    <a:lnTo>
                      <a:pt x="1698" y="185"/>
                    </a:lnTo>
                    <a:lnTo>
                      <a:pt x="1698" y="185"/>
                    </a:lnTo>
                    <a:lnTo>
                      <a:pt x="1699" y="185"/>
                    </a:lnTo>
                    <a:lnTo>
                      <a:pt x="1699" y="186"/>
                    </a:lnTo>
                    <a:lnTo>
                      <a:pt x="1699" y="186"/>
                    </a:lnTo>
                    <a:lnTo>
                      <a:pt x="1700" y="186"/>
                    </a:lnTo>
                    <a:lnTo>
                      <a:pt x="1700" y="186"/>
                    </a:lnTo>
                    <a:lnTo>
                      <a:pt x="1700" y="187"/>
                    </a:lnTo>
                    <a:lnTo>
                      <a:pt x="1701" y="187"/>
                    </a:lnTo>
                    <a:lnTo>
                      <a:pt x="1701" y="188"/>
                    </a:lnTo>
                    <a:lnTo>
                      <a:pt x="1702" y="188"/>
                    </a:lnTo>
                    <a:lnTo>
                      <a:pt x="1702" y="187"/>
                    </a:lnTo>
                    <a:lnTo>
                      <a:pt x="1702" y="188"/>
                    </a:lnTo>
                    <a:lnTo>
                      <a:pt x="1704" y="189"/>
                    </a:lnTo>
                    <a:lnTo>
                      <a:pt x="1704" y="187"/>
                    </a:lnTo>
                    <a:lnTo>
                      <a:pt x="1704" y="187"/>
                    </a:lnTo>
                    <a:lnTo>
                      <a:pt x="1705" y="187"/>
                    </a:lnTo>
                    <a:lnTo>
                      <a:pt x="1705" y="187"/>
                    </a:lnTo>
                    <a:lnTo>
                      <a:pt x="1705" y="187"/>
                    </a:lnTo>
                    <a:lnTo>
                      <a:pt x="1706" y="187"/>
                    </a:lnTo>
                    <a:lnTo>
                      <a:pt x="1706" y="188"/>
                    </a:lnTo>
                    <a:lnTo>
                      <a:pt x="1707" y="189"/>
                    </a:lnTo>
                    <a:lnTo>
                      <a:pt x="1707" y="189"/>
                    </a:lnTo>
                    <a:lnTo>
                      <a:pt x="1707" y="190"/>
                    </a:lnTo>
                    <a:lnTo>
                      <a:pt x="1708" y="189"/>
                    </a:lnTo>
                    <a:lnTo>
                      <a:pt x="1708" y="189"/>
                    </a:lnTo>
                    <a:lnTo>
                      <a:pt x="1708" y="189"/>
                    </a:lnTo>
                    <a:lnTo>
                      <a:pt x="1709" y="190"/>
                    </a:lnTo>
                    <a:lnTo>
                      <a:pt x="1709" y="189"/>
                    </a:lnTo>
                    <a:lnTo>
                      <a:pt x="1710" y="189"/>
                    </a:lnTo>
                    <a:lnTo>
                      <a:pt x="1710" y="190"/>
                    </a:lnTo>
                    <a:lnTo>
                      <a:pt x="1710" y="190"/>
                    </a:lnTo>
                    <a:lnTo>
                      <a:pt x="1711" y="190"/>
                    </a:lnTo>
                    <a:lnTo>
                      <a:pt x="1711" y="190"/>
                    </a:lnTo>
                    <a:lnTo>
                      <a:pt x="1711" y="190"/>
                    </a:lnTo>
                    <a:lnTo>
                      <a:pt x="1713" y="191"/>
                    </a:lnTo>
                    <a:lnTo>
                      <a:pt x="1713" y="191"/>
                    </a:lnTo>
                    <a:lnTo>
                      <a:pt x="1713" y="191"/>
                    </a:lnTo>
                    <a:lnTo>
                      <a:pt x="1714" y="191"/>
                    </a:lnTo>
                    <a:lnTo>
                      <a:pt x="1714" y="190"/>
                    </a:lnTo>
                    <a:lnTo>
                      <a:pt x="1715" y="189"/>
                    </a:lnTo>
                    <a:lnTo>
                      <a:pt x="1715" y="188"/>
                    </a:lnTo>
                    <a:lnTo>
                      <a:pt x="1715" y="187"/>
                    </a:lnTo>
                    <a:lnTo>
                      <a:pt x="1716" y="187"/>
                    </a:lnTo>
                    <a:lnTo>
                      <a:pt x="1716" y="186"/>
                    </a:lnTo>
                    <a:lnTo>
                      <a:pt x="1716" y="186"/>
                    </a:lnTo>
                    <a:lnTo>
                      <a:pt x="1717" y="186"/>
                    </a:lnTo>
                    <a:lnTo>
                      <a:pt x="1717" y="186"/>
                    </a:lnTo>
                    <a:lnTo>
                      <a:pt x="1717" y="188"/>
                    </a:lnTo>
                    <a:lnTo>
                      <a:pt x="1718" y="189"/>
                    </a:lnTo>
                    <a:lnTo>
                      <a:pt x="1718" y="189"/>
                    </a:lnTo>
                    <a:lnTo>
                      <a:pt x="1719" y="189"/>
                    </a:lnTo>
                    <a:lnTo>
                      <a:pt x="1719" y="189"/>
                    </a:lnTo>
                    <a:lnTo>
                      <a:pt x="1719" y="189"/>
                    </a:lnTo>
                    <a:lnTo>
                      <a:pt x="1720" y="188"/>
                    </a:lnTo>
                    <a:lnTo>
                      <a:pt x="1720" y="188"/>
                    </a:lnTo>
                    <a:lnTo>
                      <a:pt x="1720" y="187"/>
                    </a:lnTo>
                    <a:lnTo>
                      <a:pt x="1722" y="187"/>
                    </a:lnTo>
                    <a:lnTo>
                      <a:pt x="1722" y="187"/>
                    </a:lnTo>
                    <a:lnTo>
                      <a:pt x="1722" y="186"/>
                    </a:lnTo>
                    <a:lnTo>
                      <a:pt x="1723" y="186"/>
                    </a:lnTo>
                    <a:lnTo>
                      <a:pt x="1723" y="186"/>
                    </a:lnTo>
                    <a:lnTo>
                      <a:pt x="1724" y="186"/>
                    </a:lnTo>
                    <a:lnTo>
                      <a:pt x="1724" y="185"/>
                    </a:lnTo>
                    <a:lnTo>
                      <a:pt x="1724" y="185"/>
                    </a:lnTo>
                    <a:lnTo>
                      <a:pt x="1725" y="185"/>
                    </a:lnTo>
                    <a:lnTo>
                      <a:pt x="1725" y="185"/>
                    </a:lnTo>
                    <a:lnTo>
                      <a:pt x="1725" y="184"/>
                    </a:lnTo>
                    <a:lnTo>
                      <a:pt x="1726" y="185"/>
                    </a:lnTo>
                    <a:lnTo>
                      <a:pt x="1726" y="185"/>
                    </a:lnTo>
                    <a:lnTo>
                      <a:pt x="1726" y="185"/>
                    </a:lnTo>
                    <a:lnTo>
                      <a:pt x="1727" y="185"/>
                    </a:lnTo>
                    <a:lnTo>
                      <a:pt x="1727" y="185"/>
                    </a:lnTo>
                    <a:lnTo>
                      <a:pt x="1728" y="185"/>
                    </a:lnTo>
                    <a:lnTo>
                      <a:pt x="1728" y="184"/>
                    </a:lnTo>
                    <a:lnTo>
                      <a:pt x="1728" y="185"/>
                    </a:lnTo>
                    <a:lnTo>
                      <a:pt x="1729" y="186"/>
                    </a:lnTo>
                    <a:lnTo>
                      <a:pt x="1729" y="187"/>
                    </a:lnTo>
                    <a:lnTo>
                      <a:pt x="1729" y="186"/>
                    </a:lnTo>
                    <a:lnTo>
                      <a:pt x="1731" y="186"/>
                    </a:lnTo>
                    <a:lnTo>
                      <a:pt x="1731" y="186"/>
                    </a:lnTo>
                    <a:lnTo>
                      <a:pt x="1732" y="185"/>
                    </a:lnTo>
                    <a:lnTo>
                      <a:pt x="1732" y="185"/>
                    </a:lnTo>
                    <a:lnTo>
                      <a:pt x="1732" y="184"/>
                    </a:lnTo>
                    <a:lnTo>
                      <a:pt x="1733" y="184"/>
                    </a:lnTo>
                    <a:lnTo>
                      <a:pt x="1733" y="182"/>
                    </a:lnTo>
                    <a:lnTo>
                      <a:pt x="1733" y="182"/>
                    </a:lnTo>
                    <a:lnTo>
                      <a:pt x="1734" y="182"/>
                    </a:lnTo>
                    <a:lnTo>
                      <a:pt x="1734" y="182"/>
                    </a:lnTo>
                    <a:lnTo>
                      <a:pt x="1734" y="184"/>
                    </a:lnTo>
                    <a:lnTo>
                      <a:pt x="1735" y="184"/>
                    </a:lnTo>
                    <a:lnTo>
                      <a:pt x="1735" y="184"/>
                    </a:lnTo>
                    <a:lnTo>
                      <a:pt x="1736" y="184"/>
                    </a:lnTo>
                    <a:lnTo>
                      <a:pt x="1736" y="182"/>
                    </a:lnTo>
                    <a:lnTo>
                      <a:pt x="1736" y="182"/>
                    </a:lnTo>
                    <a:lnTo>
                      <a:pt x="1737" y="182"/>
                    </a:lnTo>
                    <a:lnTo>
                      <a:pt x="1737" y="181"/>
                    </a:lnTo>
                    <a:lnTo>
                      <a:pt x="1737" y="181"/>
                    </a:lnTo>
                    <a:lnTo>
                      <a:pt x="1738" y="181"/>
                    </a:lnTo>
                    <a:lnTo>
                      <a:pt x="1738" y="181"/>
                    </a:lnTo>
                    <a:lnTo>
                      <a:pt x="1738" y="180"/>
                    </a:lnTo>
                    <a:lnTo>
                      <a:pt x="1740" y="180"/>
                    </a:lnTo>
                    <a:lnTo>
                      <a:pt x="1740" y="180"/>
                    </a:lnTo>
                    <a:lnTo>
                      <a:pt x="1741" y="179"/>
                    </a:lnTo>
                    <a:lnTo>
                      <a:pt x="1741" y="180"/>
                    </a:lnTo>
                    <a:lnTo>
                      <a:pt x="1741" y="179"/>
                    </a:lnTo>
                    <a:lnTo>
                      <a:pt x="1742" y="179"/>
                    </a:lnTo>
                    <a:lnTo>
                      <a:pt x="1742" y="178"/>
                    </a:lnTo>
                    <a:lnTo>
                      <a:pt x="1742" y="178"/>
                    </a:lnTo>
                    <a:lnTo>
                      <a:pt x="1743" y="178"/>
                    </a:lnTo>
                    <a:lnTo>
                      <a:pt x="1743" y="178"/>
                    </a:lnTo>
                    <a:lnTo>
                      <a:pt x="1743" y="178"/>
                    </a:lnTo>
                    <a:lnTo>
                      <a:pt x="1744" y="178"/>
                    </a:lnTo>
                    <a:lnTo>
                      <a:pt x="1744" y="178"/>
                    </a:lnTo>
                    <a:lnTo>
                      <a:pt x="1745" y="178"/>
                    </a:lnTo>
                    <a:lnTo>
                      <a:pt x="1745" y="178"/>
                    </a:lnTo>
                    <a:lnTo>
                      <a:pt x="1745" y="178"/>
                    </a:lnTo>
                    <a:lnTo>
                      <a:pt x="1746" y="178"/>
                    </a:lnTo>
                    <a:lnTo>
                      <a:pt x="1746" y="178"/>
                    </a:lnTo>
                    <a:lnTo>
                      <a:pt x="1746" y="177"/>
                    </a:lnTo>
                    <a:lnTo>
                      <a:pt x="1747" y="177"/>
                    </a:lnTo>
                    <a:lnTo>
                      <a:pt x="1747" y="177"/>
                    </a:lnTo>
                    <a:lnTo>
                      <a:pt x="1747" y="176"/>
                    </a:lnTo>
                    <a:lnTo>
                      <a:pt x="1749" y="175"/>
                    </a:lnTo>
                    <a:lnTo>
                      <a:pt x="1749" y="173"/>
                    </a:lnTo>
                    <a:lnTo>
                      <a:pt x="1750" y="172"/>
                    </a:lnTo>
                    <a:lnTo>
                      <a:pt x="1750" y="172"/>
                    </a:lnTo>
                    <a:lnTo>
                      <a:pt x="1750" y="171"/>
                    </a:lnTo>
                    <a:lnTo>
                      <a:pt x="1751" y="171"/>
                    </a:lnTo>
                    <a:lnTo>
                      <a:pt x="1751" y="171"/>
                    </a:lnTo>
                    <a:lnTo>
                      <a:pt x="1751" y="171"/>
                    </a:lnTo>
                    <a:lnTo>
                      <a:pt x="1752" y="170"/>
                    </a:lnTo>
                    <a:lnTo>
                      <a:pt x="1752" y="169"/>
                    </a:lnTo>
                    <a:lnTo>
                      <a:pt x="1753" y="169"/>
                    </a:lnTo>
                    <a:lnTo>
                      <a:pt x="1753" y="169"/>
                    </a:lnTo>
                    <a:lnTo>
                      <a:pt x="1753" y="169"/>
                    </a:lnTo>
                    <a:lnTo>
                      <a:pt x="1754" y="169"/>
                    </a:lnTo>
                    <a:lnTo>
                      <a:pt x="1754" y="169"/>
                    </a:lnTo>
                    <a:lnTo>
                      <a:pt x="1754" y="170"/>
                    </a:lnTo>
                    <a:lnTo>
                      <a:pt x="1755" y="170"/>
                    </a:lnTo>
                    <a:lnTo>
                      <a:pt x="1755" y="171"/>
                    </a:lnTo>
                    <a:lnTo>
                      <a:pt x="1755" y="171"/>
                    </a:lnTo>
                    <a:lnTo>
                      <a:pt x="1756" y="170"/>
                    </a:lnTo>
                    <a:lnTo>
                      <a:pt x="1756" y="170"/>
                    </a:lnTo>
                    <a:lnTo>
                      <a:pt x="1758" y="169"/>
                    </a:lnTo>
                    <a:lnTo>
                      <a:pt x="1758" y="169"/>
                    </a:lnTo>
                    <a:lnTo>
                      <a:pt x="1758" y="168"/>
                    </a:lnTo>
                    <a:lnTo>
                      <a:pt x="1759" y="168"/>
                    </a:lnTo>
                    <a:lnTo>
                      <a:pt x="1759" y="167"/>
                    </a:lnTo>
                    <a:lnTo>
                      <a:pt x="1759" y="167"/>
                    </a:lnTo>
                    <a:lnTo>
                      <a:pt x="1760" y="167"/>
                    </a:lnTo>
                    <a:lnTo>
                      <a:pt x="1760" y="168"/>
                    </a:lnTo>
                    <a:lnTo>
                      <a:pt x="1760" y="166"/>
                    </a:lnTo>
                    <a:lnTo>
                      <a:pt x="1761" y="166"/>
                    </a:lnTo>
                    <a:lnTo>
                      <a:pt x="1761" y="166"/>
                    </a:lnTo>
                    <a:lnTo>
                      <a:pt x="1762" y="164"/>
                    </a:lnTo>
                    <a:lnTo>
                      <a:pt x="1762" y="164"/>
                    </a:lnTo>
                    <a:lnTo>
                      <a:pt x="1762" y="164"/>
                    </a:lnTo>
                    <a:lnTo>
                      <a:pt x="1763" y="164"/>
                    </a:lnTo>
                    <a:lnTo>
                      <a:pt x="1763" y="164"/>
                    </a:lnTo>
                    <a:lnTo>
                      <a:pt x="1763" y="164"/>
                    </a:lnTo>
                    <a:lnTo>
                      <a:pt x="1764" y="164"/>
                    </a:lnTo>
                    <a:lnTo>
                      <a:pt x="1764" y="163"/>
                    </a:lnTo>
                    <a:lnTo>
                      <a:pt x="1764" y="163"/>
                    </a:lnTo>
                    <a:lnTo>
                      <a:pt x="1765" y="163"/>
                    </a:lnTo>
                    <a:lnTo>
                      <a:pt x="1765" y="164"/>
                    </a:lnTo>
                    <a:lnTo>
                      <a:pt x="1767" y="164"/>
                    </a:lnTo>
                    <a:lnTo>
                      <a:pt x="1767" y="166"/>
                    </a:lnTo>
                    <a:lnTo>
                      <a:pt x="1767" y="164"/>
                    </a:lnTo>
                    <a:lnTo>
                      <a:pt x="1768" y="163"/>
                    </a:lnTo>
                    <a:lnTo>
                      <a:pt x="1768" y="164"/>
                    </a:lnTo>
                    <a:lnTo>
                      <a:pt x="1768" y="163"/>
                    </a:lnTo>
                    <a:lnTo>
                      <a:pt x="1769" y="162"/>
                    </a:lnTo>
                    <a:lnTo>
                      <a:pt x="1769" y="162"/>
                    </a:lnTo>
                    <a:lnTo>
                      <a:pt x="1769" y="162"/>
                    </a:lnTo>
                    <a:lnTo>
                      <a:pt x="1770" y="161"/>
                    </a:lnTo>
                    <a:lnTo>
                      <a:pt x="1770" y="160"/>
                    </a:lnTo>
                    <a:lnTo>
                      <a:pt x="1771" y="161"/>
                    </a:lnTo>
                    <a:lnTo>
                      <a:pt x="1771" y="160"/>
                    </a:lnTo>
                    <a:lnTo>
                      <a:pt x="1771" y="160"/>
                    </a:lnTo>
                    <a:lnTo>
                      <a:pt x="1772" y="160"/>
                    </a:lnTo>
                    <a:lnTo>
                      <a:pt x="1772" y="159"/>
                    </a:lnTo>
                    <a:lnTo>
                      <a:pt x="1772" y="159"/>
                    </a:lnTo>
                    <a:lnTo>
                      <a:pt x="1773" y="159"/>
                    </a:lnTo>
                    <a:lnTo>
                      <a:pt x="1773" y="159"/>
                    </a:lnTo>
                    <a:lnTo>
                      <a:pt x="1774" y="158"/>
                    </a:lnTo>
                    <a:lnTo>
                      <a:pt x="1774" y="157"/>
                    </a:lnTo>
                    <a:lnTo>
                      <a:pt x="1774" y="158"/>
                    </a:lnTo>
                    <a:lnTo>
                      <a:pt x="1776" y="157"/>
                    </a:lnTo>
                    <a:lnTo>
                      <a:pt x="1776" y="158"/>
                    </a:lnTo>
                    <a:lnTo>
                      <a:pt x="1776" y="158"/>
                    </a:lnTo>
                    <a:lnTo>
                      <a:pt x="1777" y="158"/>
                    </a:lnTo>
                    <a:lnTo>
                      <a:pt x="1777" y="157"/>
                    </a:lnTo>
                    <a:lnTo>
                      <a:pt x="1777" y="157"/>
                    </a:lnTo>
                    <a:lnTo>
                      <a:pt x="1778" y="155"/>
                    </a:lnTo>
                    <a:lnTo>
                      <a:pt x="1778" y="155"/>
                    </a:lnTo>
                    <a:lnTo>
                      <a:pt x="1779" y="155"/>
                    </a:lnTo>
                    <a:lnTo>
                      <a:pt x="1779" y="155"/>
                    </a:lnTo>
                    <a:lnTo>
                      <a:pt x="1779" y="155"/>
                    </a:lnTo>
                    <a:lnTo>
                      <a:pt x="1780" y="155"/>
                    </a:lnTo>
                    <a:lnTo>
                      <a:pt x="1780" y="155"/>
                    </a:lnTo>
                    <a:lnTo>
                      <a:pt x="1780" y="155"/>
                    </a:lnTo>
                    <a:lnTo>
                      <a:pt x="1781" y="155"/>
                    </a:lnTo>
                    <a:lnTo>
                      <a:pt x="1781" y="155"/>
                    </a:lnTo>
                    <a:lnTo>
                      <a:pt x="1781" y="157"/>
                    </a:lnTo>
                    <a:lnTo>
                      <a:pt x="1782" y="157"/>
                    </a:lnTo>
                    <a:lnTo>
                      <a:pt x="1782" y="157"/>
                    </a:lnTo>
                    <a:lnTo>
                      <a:pt x="1783" y="157"/>
                    </a:lnTo>
                    <a:lnTo>
                      <a:pt x="1783" y="157"/>
                    </a:lnTo>
                    <a:lnTo>
                      <a:pt x="1783" y="157"/>
                    </a:lnTo>
                    <a:lnTo>
                      <a:pt x="1785" y="155"/>
                    </a:lnTo>
                    <a:lnTo>
                      <a:pt x="1785" y="155"/>
                    </a:lnTo>
                    <a:lnTo>
                      <a:pt x="1785" y="155"/>
                    </a:lnTo>
                    <a:lnTo>
                      <a:pt x="1786" y="157"/>
                    </a:lnTo>
                    <a:lnTo>
                      <a:pt x="1786" y="154"/>
                    </a:lnTo>
                    <a:lnTo>
                      <a:pt x="1786" y="154"/>
                    </a:lnTo>
                    <a:lnTo>
                      <a:pt x="1787" y="154"/>
                    </a:lnTo>
                    <a:lnTo>
                      <a:pt x="1787" y="154"/>
                    </a:lnTo>
                    <a:lnTo>
                      <a:pt x="1788" y="154"/>
                    </a:lnTo>
                    <a:lnTo>
                      <a:pt x="1788" y="154"/>
                    </a:lnTo>
                    <a:lnTo>
                      <a:pt x="1788" y="154"/>
                    </a:lnTo>
                    <a:lnTo>
                      <a:pt x="1789" y="155"/>
                    </a:lnTo>
                    <a:lnTo>
                      <a:pt x="1789" y="155"/>
                    </a:lnTo>
                    <a:lnTo>
                      <a:pt x="1789" y="157"/>
                    </a:lnTo>
                    <a:lnTo>
                      <a:pt x="1790" y="158"/>
                    </a:lnTo>
                    <a:lnTo>
                      <a:pt x="1790" y="158"/>
                    </a:lnTo>
                    <a:lnTo>
                      <a:pt x="1790" y="157"/>
                    </a:lnTo>
                    <a:lnTo>
                      <a:pt x="1791" y="157"/>
                    </a:lnTo>
                    <a:lnTo>
                      <a:pt x="1791" y="157"/>
                    </a:lnTo>
                    <a:lnTo>
                      <a:pt x="1792" y="157"/>
                    </a:lnTo>
                    <a:lnTo>
                      <a:pt x="1792" y="157"/>
                    </a:lnTo>
                    <a:lnTo>
                      <a:pt x="1792" y="155"/>
                    </a:lnTo>
                    <a:lnTo>
                      <a:pt x="1794" y="154"/>
                    </a:lnTo>
                    <a:lnTo>
                      <a:pt x="1794" y="155"/>
                    </a:lnTo>
                    <a:lnTo>
                      <a:pt x="1794" y="154"/>
                    </a:lnTo>
                    <a:lnTo>
                      <a:pt x="1795" y="154"/>
                    </a:lnTo>
                    <a:lnTo>
                      <a:pt x="1795" y="153"/>
                    </a:lnTo>
                    <a:lnTo>
                      <a:pt x="1795" y="153"/>
                    </a:lnTo>
                    <a:lnTo>
                      <a:pt x="1796" y="152"/>
                    </a:lnTo>
                    <a:lnTo>
                      <a:pt x="1796" y="151"/>
                    </a:lnTo>
                    <a:lnTo>
                      <a:pt x="1797" y="151"/>
                    </a:lnTo>
                    <a:lnTo>
                      <a:pt x="1797" y="151"/>
                    </a:lnTo>
                    <a:lnTo>
                      <a:pt x="1797" y="151"/>
                    </a:lnTo>
                    <a:lnTo>
                      <a:pt x="1798" y="150"/>
                    </a:lnTo>
                    <a:lnTo>
                      <a:pt x="1798" y="149"/>
                    </a:lnTo>
                    <a:lnTo>
                      <a:pt x="1798" y="149"/>
                    </a:lnTo>
                    <a:lnTo>
                      <a:pt x="1799" y="150"/>
                    </a:lnTo>
                    <a:lnTo>
                      <a:pt x="1799" y="152"/>
                    </a:lnTo>
                    <a:lnTo>
                      <a:pt x="1800" y="152"/>
                    </a:lnTo>
                    <a:lnTo>
                      <a:pt x="1800" y="153"/>
                    </a:lnTo>
                    <a:lnTo>
                      <a:pt x="1800" y="152"/>
                    </a:lnTo>
                    <a:lnTo>
                      <a:pt x="1801" y="153"/>
                    </a:lnTo>
                    <a:lnTo>
                      <a:pt x="1801" y="153"/>
                    </a:lnTo>
                    <a:lnTo>
                      <a:pt x="1801" y="153"/>
                    </a:lnTo>
                    <a:lnTo>
                      <a:pt x="1803" y="153"/>
                    </a:lnTo>
                    <a:lnTo>
                      <a:pt x="1803" y="153"/>
                    </a:lnTo>
                    <a:lnTo>
                      <a:pt x="1803" y="153"/>
                    </a:lnTo>
                    <a:lnTo>
                      <a:pt x="1804" y="153"/>
                    </a:lnTo>
                    <a:lnTo>
                      <a:pt x="1804" y="153"/>
                    </a:lnTo>
                    <a:lnTo>
                      <a:pt x="1805" y="152"/>
                    </a:lnTo>
                    <a:lnTo>
                      <a:pt x="1805" y="152"/>
                    </a:lnTo>
                    <a:lnTo>
                      <a:pt x="1805" y="152"/>
                    </a:lnTo>
                    <a:lnTo>
                      <a:pt x="1806" y="152"/>
                    </a:lnTo>
                    <a:lnTo>
                      <a:pt x="1806" y="152"/>
                    </a:lnTo>
                    <a:lnTo>
                      <a:pt x="1806" y="153"/>
                    </a:lnTo>
                    <a:lnTo>
                      <a:pt x="1807" y="153"/>
                    </a:lnTo>
                    <a:lnTo>
                      <a:pt x="1807" y="153"/>
                    </a:lnTo>
                    <a:lnTo>
                      <a:pt x="1807" y="152"/>
                    </a:lnTo>
                    <a:lnTo>
                      <a:pt x="1808" y="152"/>
                    </a:lnTo>
                    <a:lnTo>
                      <a:pt x="1808" y="152"/>
                    </a:lnTo>
                    <a:lnTo>
                      <a:pt x="1809" y="151"/>
                    </a:lnTo>
                    <a:lnTo>
                      <a:pt x="1809" y="151"/>
                    </a:lnTo>
                    <a:lnTo>
                      <a:pt x="1809" y="151"/>
                    </a:lnTo>
                    <a:lnTo>
                      <a:pt x="1810" y="151"/>
                    </a:lnTo>
                    <a:lnTo>
                      <a:pt x="1810" y="150"/>
                    </a:lnTo>
                    <a:lnTo>
                      <a:pt x="1810" y="151"/>
                    </a:lnTo>
                    <a:lnTo>
                      <a:pt x="1812" y="150"/>
                    </a:lnTo>
                    <a:lnTo>
                      <a:pt x="1812" y="150"/>
                    </a:lnTo>
                    <a:lnTo>
                      <a:pt x="1812" y="150"/>
                    </a:lnTo>
                    <a:lnTo>
                      <a:pt x="1813" y="149"/>
                    </a:lnTo>
                    <a:lnTo>
                      <a:pt x="1813" y="149"/>
                    </a:lnTo>
                    <a:lnTo>
                      <a:pt x="1814" y="149"/>
                    </a:lnTo>
                    <a:lnTo>
                      <a:pt x="1814" y="149"/>
                    </a:lnTo>
                    <a:lnTo>
                      <a:pt x="1814" y="149"/>
                    </a:lnTo>
                    <a:lnTo>
                      <a:pt x="1815" y="149"/>
                    </a:lnTo>
                    <a:lnTo>
                      <a:pt x="1815" y="149"/>
                    </a:lnTo>
                    <a:lnTo>
                      <a:pt x="1815" y="149"/>
                    </a:lnTo>
                    <a:lnTo>
                      <a:pt x="1816" y="149"/>
                    </a:lnTo>
                    <a:lnTo>
                      <a:pt x="1816" y="148"/>
                    </a:lnTo>
                    <a:lnTo>
                      <a:pt x="1816" y="149"/>
                    </a:lnTo>
                    <a:lnTo>
                      <a:pt x="1817" y="148"/>
                    </a:lnTo>
                    <a:lnTo>
                      <a:pt x="1817" y="145"/>
                    </a:lnTo>
                    <a:lnTo>
                      <a:pt x="1818" y="145"/>
                    </a:lnTo>
                    <a:lnTo>
                      <a:pt x="1818" y="144"/>
                    </a:lnTo>
                    <a:lnTo>
                      <a:pt x="1818" y="144"/>
                    </a:lnTo>
                    <a:lnTo>
                      <a:pt x="1819" y="144"/>
                    </a:lnTo>
                    <a:lnTo>
                      <a:pt x="1819" y="144"/>
                    </a:lnTo>
                    <a:lnTo>
                      <a:pt x="1819" y="144"/>
                    </a:lnTo>
                    <a:lnTo>
                      <a:pt x="1821" y="144"/>
                    </a:lnTo>
                    <a:lnTo>
                      <a:pt x="1821" y="144"/>
                    </a:lnTo>
                    <a:lnTo>
                      <a:pt x="1822" y="144"/>
                    </a:lnTo>
                    <a:lnTo>
                      <a:pt x="1822" y="144"/>
                    </a:lnTo>
                    <a:lnTo>
                      <a:pt x="1822" y="143"/>
                    </a:lnTo>
                    <a:lnTo>
                      <a:pt x="1823" y="142"/>
                    </a:lnTo>
                    <a:lnTo>
                      <a:pt x="1823" y="142"/>
                    </a:lnTo>
                    <a:lnTo>
                      <a:pt x="1823" y="141"/>
                    </a:lnTo>
                    <a:lnTo>
                      <a:pt x="1824" y="141"/>
                    </a:lnTo>
                    <a:lnTo>
                      <a:pt x="1824" y="140"/>
                    </a:lnTo>
                    <a:lnTo>
                      <a:pt x="1824" y="140"/>
                    </a:lnTo>
                    <a:lnTo>
                      <a:pt x="1825" y="140"/>
                    </a:lnTo>
                    <a:lnTo>
                      <a:pt x="1825" y="139"/>
                    </a:lnTo>
                    <a:lnTo>
                      <a:pt x="1826" y="139"/>
                    </a:lnTo>
                    <a:lnTo>
                      <a:pt x="1826" y="137"/>
                    </a:lnTo>
                    <a:lnTo>
                      <a:pt x="1826" y="136"/>
                    </a:lnTo>
                    <a:lnTo>
                      <a:pt x="1827" y="136"/>
                    </a:lnTo>
                    <a:lnTo>
                      <a:pt x="1827" y="135"/>
                    </a:lnTo>
                    <a:lnTo>
                      <a:pt x="1827" y="135"/>
                    </a:lnTo>
                    <a:lnTo>
                      <a:pt x="1828" y="135"/>
                    </a:lnTo>
                    <a:lnTo>
                      <a:pt x="1828" y="135"/>
                    </a:lnTo>
                    <a:lnTo>
                      <a:pt x="1828" y="135"/>
                    </a:lnTo>
                    <a:lnTo>
                      <a:pt x="1830" y="135"/>
                    </a:lnTo>
                    <a:lnTo>
                      <a:pt x="1830" y="136"/>
                    </a:lnTo>
                    <a:lnTo>
                      <a:pt x="1831" y="134"/>
                    </a:lnTo>
                    <a:lnTo>
                      <a:pt x="1831" y="134"/>
                    </a:lnTo>
                    <a:lnTo>
                      <a:pt x="1831" y="134"/>
                    </a:lnTo>
                    <a:lnTo>
                      <a:pt x="1832" y="134"/>
                    </a:lnTo>
                    <a:lnTo>
                      <a:pt x="1832" y="134"/>
                    </a:lnTo>
                    <a:lnTo>
                      <a:pt x="1832" y="135"/>
                    </a:lnTo>
                    <a:lnTo>
                      <a:pt x="1833" y="134"/>
                    </a:lnTo>
                    <a:lnTo>
                      <a:pt x="1833" y="135"/>
                    </a:lnTo>
                    <a:lnTo>
                      <a:pt x="1833" y="134"/>
                    </a:lnTo>
                    <a:lnTo>
                      <a:pt x="1834" y="134"/>
                    </a:lnTo>
                    <a:lnTo>
                      <a:pt x="1834" y="133"/>
                    </a:lnTo>
                    <a:lnTo>
                      <a:pt x="1835" y="132"/>
                    </a:lnTo>
                    <a:lnTo>
                      <a:pt x="1835" y="131"/>
                    </a:lnTo>
                    <a:lnTo>
                      <a:pt x="1835" y="131"/>
                    </a:lnTo>
                    <a:lnTo>
                      <a:pt x="1836" y="132"/>
                    </a:lnTo>
                    <a:lnTo>
                      <a:pt x="1836" y="132"/>
                    </a:lnTo>
                    <a:lnTo>
                      <a:pt x="1836" y="133"/>
                    </a:lnTo>
                    <a:lnTo>
                      <a:pt x="1837" y="133"/>
                    </a:lnTo>
                    <a:lnTo>
                      <a:pt x="1837" y="133"/>
                    </a:lnTo>
                    <a:lnTo>
                      <a:pt x="1837" y="133"/>
                    </a:lnTo>
                    <a:lnTo>
                      <a:pt x="1839" y="134"/>
                    </a:lnTo>
                    <a:lnTo>
                      <a:pt x="1839" y="134"/>
                    </a:lnTo>
                    <a:lnTo>
                      <a:pt x="1840" y="135"/>
                    </a:lnTo>
                    <a:lnTo>
                      <a:pt x="1840" y="134"/>
                    </a:lnTo>
                    <a:lnTo>
                      <a:pt x="1840" y="134"/>
                    </a:lnTo>
                    <a:lnTo>
                      <a:pt x="1841" y="134"/>
                    </a:lnTo>
                    <a:lnTo>
                      <a:pt x="1841" y="134"/>
                    </a:lnTo>
                    <a:lnTo>
                      <a:pt x="1841" y="134"/>
                    </a:lnTo>
                    <a:lnTo>
                      <a:pt x="1842" y="134"/>
                    </a:lnTo>
                    <a:lnTo>
                      <a:pt x="1842" y="134"/>
                    </a:lnTo>
                    <a:lnTo>
                      <a:pt x="1843" y="134"/>
                    </a:lnTo>
                    <a:lnTo>
                      <a:pt x="1843" y="134"/>
                    </a:lnTo>
                    <a:lnTo>
                      <a:pt x="1843" y="134"/>
                    </a:lnTo>
                    <a:lnTo>
                      <a:pt x="1844" y="134"/>
                    </a:lnTo>
                    <a:lnTo>
                      <a:pt x="1844" y="134"/>
                    </a:lnTo>
                    <a:lnTo>
                      <a:pt x="1844" y="133"/>
                    </a:lnTo>
                    <a:lnTo>
                      <a:pt x="1845" y="133"/>
                    </a:lnTo>
                    <a:lnTo>
                      <a:pt x="1845" y="132"/>
                    </a:lnTo>
                    <a:lnTo>
                      <a:pt x="1845" y="132"/>
                    </a:lnTo>
                    <a:lnTo>
                      <a:pt x="1846" y="133"/>
                    </a:lnTo>
                    <a:lnTo>
                      <a:pt x="1846" y="133"/>
                    </a:lnTo>
                    <a:lnTo>
                      <a:pt x="1848" y="132"/>
                    </a:lnTo>
                    <a:lnTo>
                      <a:pt x="1848" y="132"/>
                    </a:lnTo>
                    <a:lnTo>
                      <a:pt x="1848" y="132"/>
                    </a:lnTo>
                    <a:lnTo>
                      <a:pt x="1849" y="132"/>
                    </a:lnTo>
                    <a:lnTo>
                      <a:pt x="1849" y="132"/>
                    </a:lnTo>
                    <a:lnTo>
                      <a:pt x="1849" y="132"/>
                    </a:lnTo>
                    <a:lnTo>
                      <a:pt x="1850" y="132"/>
                    </a:lnTo>
                    <a:lnTo>
                      <a:pt x="1850" y="131"/>
                    </a:lnTo>
                    <a:lnTo>
                      <a:pt x="1850" y="131"/>
                    </a:lnTo>
                    <a:lnTo>
                      <a:pt x="1851" y="131"/>
                    </a:lnTo>
                    <a:lnTo>
                      <a:pt x="1851" y="131"/>
                    </a:lnTo>
                    <a:lnTo>
                      <a:pt x="1852" y="130"/>
                    </a:lnTo>
                    <a:lnTo>
                      <a:pt x="1852" y="130"/>
                    </a:lnTo>
                    <a:lnTo>
                      <a:pt x="1852" y="130"/>
                    </a:lnTo>
                    <a:lnTo>
                      <a:pt x="1853" y="128"/>
                    </a:lnTo>
                    <a:lnTo>
                      <a:pt x="1853" y="128"/>
                    </a:lnTo>
                    <a:lnTo>
                      <a:pt x="1853" y="128"/>
                    </a:lnTo>
                    <a:lnTo>
                      <a:pt x="1854" y="127"/>
                    </a:lnTo>
                    <a:lnTo>
                      <a:pt x="1854" y="127"/>
                    </a:lnTo>
                    <a:lnTo>
                      <a:pt x="1854" y="127"/>
                    </a:lnTo>
                    <a:lnTo>
                      <a:pt x="1855" y="127"/>
                    </a:lnTo>
                    <a:lnTo>
                      <a:pt x="1855" y="127"/>
                    </a:lnTo>
                    <a:lnTo>
                      <a:pt x="1857" y="126"/>
                    </a:lnTo>
                    <a:lnTo>
                      <a:pt x="1857" y="126"/>
                    </a:lnTo>
                    <a:lnTo>
                      <a:pt x="1857" y="126"/>
                    </a:lnTo>
                    <a:lnTo>
                      <a:pt x="1858" y="126"/>
                    </a:lnTo>
                    <a:lnTo>
                      <a:pt x="1858" y="127"/>
                    </a:lnTo>
                    <a:lnTo>
                      <a:pt x="1858" y="125"/>
                    </a:lnTo>
                    <a:lnTo>
                      <a:pt x="1859" y="126"/>
                    </a:lnTo>
                    <a:lnTo>
                      <a:pt x="1859" y="126"/>
                    </a:lnTo>
                    <a:lnTo>
                      <a:pt x="1859" y="127"/>
                    </a:lnTo>
                    <a:lnTo>
                      <a:pt x="1860" y="127"/>
                    </a:lnTo>
                    <a:lnTo>
                      <a:pt x="1860" y="127"/>
                    </a:lnTo>
                    <a:lnTo>
                      <a:pt x="1861" y="126"/>
                    </a:lnTo>
                    <a:lnTo>
                      <a:pt x="1861" y="125"/>
                    </a:lnTo>
                    <a:lnTo>
                      <a:pt x="1861" y="124"/>
                    </a:lnTo>
                    <a:lnTo>
                      <a:pt x="1862" y="124"/>
                    </a:lnTo>
                    <a:lnTo>
                      <a:pt x="1862" y="125"/>
                    </a:lnTo>
                    <a:lnTo>
                      <a:pt x="1862" y="125"/>
                    </a:lnTo>
                    <a:lnTo>
                      <a:pt x="1863" y="125"/>
                    </a:lnTo>
                    <a:lnTo>
                      <a:pt x="1863" y="125"/>
                    </a:lnTo>
                    <a:lnTo>
                      <a:pt x="1864" y="124"/>
                    </a:lnTo>
                    <a:lnTo>
                      <a:pt x="1864" y="124"/>
                    </a:lnTo>
                    <a:lnTo>
                      <a:pt x="1864" y="124"/>
                    </a:lnTo>
                    <a:lnTo>
                      <a:pt x="1866" y="124"/>
                    </a:lnTo>
                    <a:lnTo>
                      <a:pt x="1866" y="124"/>
                    </a:lnTo>
                    <a:lnTo>
                      <a:pt x="1866" y="125"/>
                    </a:lnTo>
                    <a:lnTo>
                      <a:pt x="1867" y="125"/>
                    </a:lnTo>
                    <a:lnTo>
                      <a:pt x="1867" y="125"/>
                    </a:lnTo>
                    <a:lnTo>
                      <a:pt x="1867" y="123"/>
                    </a:lnTo>
                    <a:lnTo>
                      <a:pt x="1868" y="123"/>
                    </a:lnTo>
                    <a:lnTo>
                      <a:pt x="1868" y="123"/>
                    </a:lnTo>
                    <a:lnTo>
                      <a:pt x="1869" y="122"/>
                    </a:lnTo>
                    <a:lnTo>
                      <a:pt x="1869" y="123"/>
                    </a:lnTo>
                    <a:lnTo>
                      <a:pt x="1869" y="123"/>
                    </a:lnTo>
                    <a:lnTo>
                      <a:pt x="1870" y="123"/>
                    </a:lnTo>
                    <a:lnTo>
                      <a:pt x="1870" y="123"/>
                    </a:lnTo>
                    <a:lnTo>
                      <a:pt x="1870" y="123"/>
                    </a:lnTo>
                    <a:lnTo>
                      <a:pt x="1871" y="122"/>
                    </a:lnTo>
                    <a:lnTo>
                      <a:pt x="1871" y="123"/>
                    </a:lnTo>
                    <a:lnTo>
                      <a:pt x="1871" y="123"/>
                    </a:lnTo>
                    <a:lnTo>
                      <a:pt x="1872" y="123"/>
                    </a:lnTo>
                    <a:lnTo>
                      <a:pt x="1872" y="124"/>
                    </a:lnTo>
                    <a:lnTo>
                      <a:pt x="1873" y="124"/>
                    </a:lnTo>
                    <a:lnTo>
                      <a:pt x="1873" y="124"/>
                    </a:lnTo>
                    <a:lnTo>
                      <a:pt x="1873" y="125"/>
                    </a:lnTo>
                    <a:lnTo>
                      <a:pt x="1875" y="125"/>
                    </a:lnTo>
                    <a:lnTo>
                      <a:pt x="1875" y="125"/>
                    </a:lnTo>
                    <a:lnTo>
                      <a:pt x="1875" y="126"/>
                    </a:lnTo>
                    <a:lnTo>
                      <a:pt x="1876" y="125"/>
                    </a:lnTo>
                    <a:lnTo>
                      <a:pt x="1876" y="126"/>
                    </a:lnTo>
                    <a:lnTo>
                      <a:pt x="1876" y="126"/>
                    </a:lnTo>
                    <a:lnTo>
                      <a:pt x="1877" y="127"/>
                    </a:lnTo>
                    <a:lnTo>
                      <a:pt x="1877" y="127"/>
                    </a:lnTo>
                    <a:lnTo>
                      <a:pt x="1878" y="128"/>
                    </a:lnTo>
                    <a:lnTo>
                      <a:pt x="1878" y="126"/>
                    </a:lnTo>
                    <a:lnTo>
                      <a:pt x="1878" y="126"/>
                    </a:lnTo>
                    <a:lnTo>
                      <a:pt x="1879" y="126"/>
                    </a:lnTo>
                    <a:lnTo>
                      <a:pt x="1879" y="125"/>
                    </a:lnTo>
                    <a:lnTo>
                      <a:pt x="1879" y="125"/>
                    </a:lnTo>
                    <a:lnTo>
                      <a:pt x="1880" y="124"/>
                    </a:lnTo>
                    <a:lnTo>
                      <a:pt x="1880" y="124"/>
                    </a:lnTo>
                    <a:lnTo>
                      <a:pt x="1880" y="124"/>
                    </a:lnTo>
                    <a:lnTo>
                      <a:pt x="1881" y="125"/>
                    </a:lnTo>
                    <a:lnTo>
                      <a:pt x="1881" y="125"/>
                    </a:lnTo>
                    <a:lnTo>
                      <a:pt x="1882" y="126"/>
                    </a:lnTo>
                    <a:lnTo>
                      <a:pt x="1882" y="125"/>
                    </a:lnTo>
                    <a:lnTo>
                      <a:pt x="1882" y="125"/>
                    </a:lnTo>
                    <a:lnTo>
                      <a:pt x="1884" y="126"/>
                    </a:lnTo>
                    <a:lnTo>
                      <a:pt x="1884" y="126"/>
                    </a:lnTo>
                    <a:lnTo>
                      <a:pt x="1884" y="126"/>
                    </a:lnTo>
                    <a:lnTo>
                      <a:pt x="1885" y="125"/>
                    </a:lnTo>
                    <a:lnTo>
                      <a:pt x="1885" y="126"/>
                    </a:lnTo>
                    <a:lnTo>
                      <a:pt x="1885" y="125"/>
                    </a:lnTo>
                    <a:lnTo>
                      <a:pt x="1886" y="124"/>
                    </a:lnTo>
                    <a:lnTo>
                      <a:pt x="1886" y="124"/>
                    </a:lnTo>
                    <a:lnTo>
                      <a:pt x="1887" y="124"/>
                    </a:lnTo>
                    <a:lnTo>
                      <a:pt x="1887" y="123"/>
                    </a:lnTo>
                    <a:lnTo>
                      <a:pt x="1887" y="123"/>
                    </a:lnTo>
                    <a:lnTo>
                      <a:pt x="1888" y="123"/>
                    </a:lnTo>
                    <a:lnTo>
                      <a:pt x="1888" y="123"/>
                    </a:lnTo>
                    <a:lnTo>
                      <a:pt x="1888" y="123"/>
                    </a:lnTo>
                    <a:lnTo>
                      <a:pt x="1889" y="122"/>
                    </a:lnTo>
                    <a:lnTo>
                      <a:pt x="1889" y="122"/>
                    </a:lnTo>
                    <a:lnTo>
                      <a:pt x="1890" y="121"/>
                    </a:lnTo>
                    <a:lnTo>
                      <a:pt x="1890" y="121"/>
                    </a:lnTo>
                    <a:lnTo>
                      <a:pt x="1890" y="121"/>
                    </a:lnTo>
                    <a:lnTo>
                      <a:pt x="1891" y="119"/>
                    </a:lnTo>
                    <a:lnTo>
                      <a:pt x="1891" y="119"/>
                    </a:lnTo>
                    <a:lnTo>
                      <a:pt x="1891" y="119"/>
                    </a:lnTo>
                    <a:lnTo>
                      <a:pt x="1893" y="119"/>
                    </a:lnTo>
                    <a:lnTo>
                      <a:pt x="1893" y="119"/>
                    </a:lnTo>
                    <a:lnTo>
                      <a:pt x="1893" y="119"/>
                    </a:lnTo>
                    <a:lnTo>
                      <a:pt x="1894" y="119"/>
                    </a:lnTo>
                    <a:lnTo>
                      <a:pt x="1894" y="118"/>
                    </a:lnTo>
                    <a:lnTo>
                      <a:pt x="1895" y="119"/>
                    </a:lnTo>
                    <a:lnTo>
                      <a:pt x="1895" y="119"/>
                    </a:lnTo>
                    <a:lnTo>
                      <a:pt x="1895" y="119"/>
                    </a:lnTo>
                    <a:lnTo>
                      <a:pt x="1896" y="119"/>
                    </a:lnTo>
                    <a:lnTo>
                      <a:pt x="1896" y="119"/>
                    </a:lnTo>
                    <a:lnTo>
                      <a:pt x="1896" y="119"/>
                    </a:lnTo>
                    <a:lnTo>
                      <a:pt x="1897" y="119"/>
                    </a:lnTo>
                    <a:lnTo>
                      <a:pt x="1897" y="119"/>
                    </a:lnTo>
                    <a:lnTo>
                      <a:pt x="1897" y="121"/>
                    </a:lnTo>
                    <a:lnTo>
                      <a:pt x="1898" y="119"/>
                    </a:lnTo>
                    <a:lnTo>
                      <a:pt x="1898" y="121"/>
                    </a:lnTo>
                    <a:lnTo>
                      <a:pt x="1899" y="119"/>
                    </a:lnTo>
                    <a:lnTo>
                      <a:pt x="1899" y="118"/>
                    </a:lnTo>
                    <a:lnTo>
                      <a:pt x="1899" y="118"/>
                    </a:lnTo>
                    <a:lnTo>
                      <a:pt x="1900" y="118"/>
                    </a:lnTo>
                    <a:lnTo>
                      <a:pt x="1900" y="117"/>
                    </a:lnTo>
                    <a:lnTo>
                      <a:pt x="1900" y="117"/>
                    </a:lnTo>
                    <a:lnTo>
                      <a:pt x="1902" y="117"/>
                    </a:lnTo>
                    <a:lnTo>
                      <a:pt x="1902" y="118"/>
                    </a:lnTo>
                    <a:lnTo>
                      <a:pt x="1902" y="118"/>
                    </a:lnTo>
                    <a:lnTo>
                      <a:pt x="1903" y="118"/>
                    </a:lnTo>
                    <a:lnTo>
                      <a:pt x="1903" y="118"/>
                    </a:lnTo>
                    <a:lnTo>
                      <a:pt x="1904" y="118"/>
                    </a:lnTo>
                    <a:lnTo>
                      <a:pt x="1904" y="118"/>
                    </a:lnTo>
                    <a:lnTo>
                      <a:pt x="1904" y="117"/>
                    </a:lnTo>
                    <a:lnTo>
                      <a:pt x="1905" y="118"/>
                    </a:lnTo>
                    <a:lnTo>
                      <a:pt x="1905" y="118"/>
                    </a:lnTo>
                    <a:lnTo>
                      <a:pt x="1905" y="118"/>
                    </a:lnTo>
                    <a:lnTo>
                      <a:pt x="1906" y="118"/>
                    </a:lnTo>
                    <a:lnTo>
                      <a:pt x="1906" y="117"/>
                    </a:lnTo>
                    <a:lnTo>
                      <a:pt x="1906" y="117"/>
                    </a:lnTo>
                    <a:lnTo>
                      <a:pt x="1907" y="117"/>
                    </a:lnTo>
                    <a:lnTo>
                      <a:pt x="1907" y="118"/>
                    </a:lnTo>
                    <a:lnTo>
                      <a:pt x="1908" y="117"/>
                    </a:lnTo>
                    <a:lnTo>
                      <a:pt x="1908" y="117"/>
                    </a:lnTo>
                    <a:lnTo>
                      <a:pt x="1908" y="117"/>
                    </a:lnTo>
                    <a:lnTo>
                      <a:pt x="1909" y="117"/>
                    </a:lnTo>
                    <a:lnTo>
                      <a:pt x="1909" y="117"/>
                    </a:lnTo>
                    <a:lnTo>
                      <a:pt x="1909" y="118"/>
                    </a:lnTo>
                    <a:lnTo>
                      <a:pt x="1911" y="118"/>
                    </a:lnTo>
                    <a:lnTo>
                      <a:pt x="1911" y="118"/>
                    </a:lnTo>
                    <a:lnTo>
                      <a:pt x="1912" y="118"/>
                    </a:lnTo>
                    <a:lnTo>
                      <a:pt x="1912" y="118"/>
                    </a:lnTo>
                    <a:lnTo>
                      <a:pt x="1912" y="118"/>
                    </a:lnTo>
                    <a:lnTo>
                      <a:pt x="1913" y="117"/>
                    </a:lnTo>
                    <a:lnTo>
                      <a:pt x="1913" y="116"/>
                    </a:lnTo>
                    <a:lnTo>
                      <a:pt x="1913" y="115"/>
                    </a:lnTo>
                    <a:lnTo>
                      <a:pt x="1914" y="114"/>
                    </a:lnTo>
                    <a:lnTo>
                      <a:pt x="1914" y="114"/>
                    </a:lnTo>
                    <a:lnTo>
                      <a:pt x="1914" y="113"/>
                    </a:lnTo>
                    <a:lnTo>
                      <a:pt x="1915" y="112"/>
                    </a:lnTo>
                    <a:lnTo>
                      <a:pt x="1915" y="112"/>
                    </a:lnTo>
                    <a:lnTo>
                      <a:pt x="1916" y="110"/>
                    </a:lnTo>
                    <a:lnTo>
                      <a:pt x="1916" y="110"/>
                    </a:lnTo>
                    <a:lnTo>
                      <a:pt x="1916" y="110"/>
                    </a:lnTo>
                    <a:lnTo>
                      <a:pt x="1917" y="109"/>
                    </a:lnTo>
                    <a:lnTo>
                      <a:pt x="1917" y="108"/>
                    </a:lnTo>
                    <a:lnTo>
                      <a:pt x="1917" y="107"/>
                    </a:lnTo>
                    <a:lnTo>
                      <a:pt x="1918" y="108"/>
                    </a:lnTo>
                    <a:lnTo>
                      <a:pt x="1918" y="108"/>
                    </a:lnTo>
                    <a:lnTo>
                      <a:pt x="1918" y="109"/>
                    </a:lnTo>
                    <a:lnTo>
                      <a:pt x="1920" y="109"/>
                    </a:lnTo>
                    <a:lnTo>
                      <a:pt x="1920" y="110"/>
                    </a:lnTo>
                    <a:lnTo>
                      <a:pt x="1921" y="110"/>
                    </a:lnTo>
                    <a:lnTo>
                      <a:pt x="1921" y="110"/>
                    </a:lnTo>
                    <a:lnTo>
                      <a:pt x="1921" y="112"/>
                    </a:lnTo>
                    <a:lnTo>
                      <a:pt x="1922" y="112"/>
                    </a:lnTo>
                    <a:lnTo>
                      <a:pt x="1922" y="112"/>
                    </a:lnTo>
                    <a:lnTo>
                      <a:pt x="1922" y="112"/>
                    </a:lnTo>
                    <a:lnTo>
                      <a:pt x="1923" y="112"/>
                    </a:lnTo>
                    <a:lnTo>
                      <a:pt x="1923" y="110"/>
                    </a:lnTo>
                    <a:lnTo>
                      <a:pt x="1923" y="108"/>
                    </a:lnTo>
                    <a:lnTo>
                      <a:pt x="1924" y="108"/>
                    </a:lnTo>
                    <a:lnTo>
                      <a:pt x="1924" y="107"/>
                    </a:lnTo>
                    <a:lnTo>
                      <a:pt x="1925" y="107"/>
                    </a:lnTo>
                    <a:lnTo>
                      <a:pt x="1925" y="106"/>
                    </a:lnTo>
                    <a:lnTo>
                      <a:pt x="1925" y="106"/>
                    </a:lnTo>
                    <a:lnTo>
                      <a:pt x="1926" y="105"/>
                    </a:lnTo>
                    <a:lnTo>
                      <a:pt x="1926" y="105"/>
                    </a:lnTo>
                    <a:lnTo>
                      <a:pt x="1926" y="106"/>
                    </a:lnTo>
                    <a:lnTo>
                      <a:pt x="1927" y="107"/>
                    </a:lnTo>
                    <a:lnTo>
                      <a:pt x="1927" y="108"/>
                    </a:lnTo>
                    <a:lnTo>
                      <a:pt x="1927" y="108"/>
                    </a:lnTo>
                    <a:lnTo>
                      <a:pt x="1929" y="108"/>
                    </a:lnTo>
                    <a:lnTo>
                      <a:pt x="1929" y="108"/>
                    </a:lnTo>
                    <a:lnTo>
                      <a:pt x="1930" y="106"/>
                    </a:lnTo>
                    <a:lnTo>
                      <a:pt x="1930" y="106"/>
                    </a:lnTo>
                    <a:lnTo>
                      <a:pt x="1930" y="106"/>
                    </a:lnTo>
                    <a:lnTo>
                      <a:pt x="1931" y="105"/>
                    </a:lnTo>
                    <a:lnTo>
                      <a:pt x="1931" y="104"/>
                    </a:lnTo>
                    <a:lnTo>
                      <a:pt x="1931" y="103"/>
                    </a:lnTo>
                    <a:lnTo>
                      <a:pt x="1932" y="104"/>
                    </a:lnTo>
                    <a:lnTo>
                      <a:pt x="1932" y="103"/>
                    </a:lnTo>
                    <a:lnTo>
                      <a:pt x="1933" y="101"/>
                    </a:lnTo>
                    <a:lnTo>
                      <a:pt x="1933" y="103"/>
                    </a:lnTo>
                    <a:lnTo>
                      <a:pt x="1933" y="103"/>
                    </a:lnTo>
                    <a:lnTo>
                      <a:pt x="1934" y="103"/>
                    </a:lnTo>
                    <a:lnTo>
                      <a:pt x="1934" y="103"/>
                    </a:lnTo>
                    <a:lnTo>
                      <a:pt x="1934" y="103"/>
                    </a:lnTo>
                    <a:lnTo>
                      <a:pt x="1935" y="101"/>
                    </a:lnTo>
                    <a:lnTo>
                      <a:pt x="1935" y="101"/>
                    </a:lnTo>
                    <a:lnTo>
                      <a:pt x="1935" y="103"/>
                    </a:lnTo>
                    <a:lnTo>
                      <a:pt x="1936" y="101"/>
                    </a:lnTo>
                    <a:lnTo>
                      <a:pt x="1936" y="101"/>
                    </a:lnTo>
                    <a:lnTo>
                      <a:pt x="1938" y="101"/>
                    </a:lnTo>
                    <a:lnTo>
                      <a:pt x="1938" y="101"/>
                    </a:lnTo>
                    <a:lnTo>
                      <a:pt x="1938" y="101"/>
                    </a:lnTo>
                    <a:lnTo>
                      <a:pt x="1939" y="101"/>
                    </a:lnTo>
                    <a:lnTo>
                      <a:pt x="1939" y="101"/>
                    </a:lnTo>
                    <a:lnTo>
                      <a:pt x="1939" y="100"/>
                    </a:lnTo>
                    <a:lnTo>
                      <a:pt x="1940" y="101"/>
                    </a:lnTo>
                    <a:lnTo>
                      <a:pt x="1940" y="101"/>
                    </a:lnTo>
                    <a:lnTo>
                      <a:pt x="1940" y="103"/>
                    </a:lnTo>
                    <a:lnTo>
                      <a:pt x="1941" y="101"/>
                    </a:lnTo>
                    <a:lnTo>
                      <a:pt x="1941" y="103"/>
                    </a:lnTo>
                    <a:lnTo>
                      <a:pt x="1942" y="103"/>
                    </a:lnTo>
                    <a:lnTo>
                      <a:pt x="1942" y="101"/>
                    </a:lnTo>
                    <a:lnTo>
                      <a:pt x="1942" y="101"/>
                    </a:lnTo>
                    <a:lnTo>
                      <a:pt x="1943" y="101"/>
                    </a:lnTo>
                    <a:lnTo>
                      <a:pt x="1943" y="101"/>
                    </a:lnTo>
                    <a:lnTo>
                      <a:pt x="1943" y="101"/>
                    </a:lnTo>
                    <a:lnTo>
                      <a:pt x="1944" y="101"/>
                    </a:lnTo>
                    <a:lnTo>
                      <a:pt x="1944" y="101"/>
                    </a:lnTo>
                    <a:lnTo>
                      <a:pt x="1944" y="101"/>
                    </a:lnTo>
                    <a:lnTo>
                      <a:pt x="1945" y="100"/>
                    </a:lnTo>
                    <a:lnTo>
                      <a:pt x="1945" y="100"/>
                    </a:lnTo>
                    <a:lnTo>
                      <a:pt x="1947" y="100"/>
                    </a:lnTo>
                    <a:lnTo>
                      <a:pt x="1947" y="101"/>
                    </a:lnTo>
                    <a:lnTo>
                      <a:pt x="1947" y="101"/>
                    </a:lnTo>
                    <a:lnTo>
                      <a:pt x="1948" y="101"/>
                    </a:lnTo>
                    <a:lnTo>
                      <a:pt x="1948" y="103"/>
                    </a:lnTo>
                    <a:lnTo>
                      <a:pt x="1948" y="103"/>
                    </a:lnTo>
                    <a:lnTo>
                      <a:pt x="1949" y="103"/>
                    </a:lnTo>
                    <a:lnTo>
                      <a:pt x="1949" y="104"/>
                    </a:lnTo>
                    <a:lnTo>
                      <a:pt x="1949" y="103"/>
                    </a:lnTo>
                    <a:lnTo>
                      <a:pt x="1950" y="103"/>
                    </a:lnTo>
                    <a:lnTo>
                      <a:pt x="1950" y="104"/>
                    </a:lnTo>
                    <a:lnTo>
                      <a:pt x="1951" y="103"/>
                    </a:lnTo>
                    <a:lnTo>
                      <a:pt x="1951" y="103"/>
                    </a:lnTo>
                    <a:lnTo>
                      <a:pt x="1951" y="103"/>
                    </a:lnTo>
                    <a:lnTo>
                      <a:pt x="1952" y="103"/>
                    </a:lnTo>
                    <a:lnTo>
                      <a:pt x="1952" y="103"/>
                    </a:lnTo>
                    <a:lnTo>
                      <a:pt x="1952" y="103"/>
                    </a:lnTo>
                    <a:lnTo>
                      <a:pt x="1953" y="104"/>
                    </a:lnTo>
                    <a:lnTo>
                      <a:pt x="1953" y="105"/>
                    </a:lnTo>
                    <a:lnTo>
                      <a:pt x="1954" y="105"/>
                    </a:lnTo>
                    <a:lnTo>
                      <a:pt x="1954" y="106"/>
                    </a:lnTo>
                    <a:lnTo>
                      <a:pt x="1954" y="106"/>
                    </a:lnTo>
                    <a:lnTo>
                      <a:pt x="1956" y="106"/>
                    </a:lnTo>
                    <a:lnTo>
                      <a:pt x="1956" y="106"/>
                    </a:lnTo>
                    <a:lnTo>
                      <a:pt x="1956" y="105"/>
                    </a:lnTo>
                    <a:lnTo>
                      <a:pt x="1957" y="105"/>
                    </a:lnTo>
                    <a:lnTo>
                      <a:pt x="1957" y="106"/>
                    </a:lnTo>
                    <a:lnTo>
                      <a:pt x="1957" y="107"/>
                    </a:lnTo>
                    <a:lnTo>
                      <a:pt x="1958" y="108"/>
                    </a:lnTo>
                    <a:lnTo>
                      <a:pt x="1958" y="107"/>
                    </a:lnTo>
                    <a:lnTo>
                      <a:pt x="1959" y="108"/>
                    </a:lnTo>
                    <a:lnTo>
                      <a:pt x="1959" y="108"/>
                    </a:lnTo>
                    <a:lnTo>
                      <a:pt x="1959" y="108"/>
                    </a:lnTo>
                    <a:lnTo>
                      <a:pt x="1960" y="109"/>
                    </a:lnTo>
                    <a:lnTo>
                      <a:pt x="1960" y="108"/>
                    </a:lnTo>
                    <a:lnTo>
                      <a:pt x="1960" y="108"/>
                    </a:lnTo>
                    <a:lnTo>
                      <a:pt x="1961" y="108"/>
                    </a:lnTo>
                    <a:lnTo>
                      <a:pt x="1961" y="109"/>
                    </a:lnTo>
                    <a:lnTo>
                      <a:pt x="1961" y="108"/>
                    </a:lnTo>
                    <a:lnTo>
                      <a:pt x="1962" y="108"/>
                    </a:lnTo>
                    <a:lnTo>
                      <a:pt x="1962" y="108"/>
                    </a:lnTo>
                    <a:lnTo>
                      <a:pt x="1963" y="108"/>
                    </a:lnTo>
                    <a:lnTo>
                      <a:pt x="1963" y="109"/>
                    </a:lnTo>
                    <a:lnTo>
                      <a:pt x="1963" y="112"/>
                    </a:lnTo>
                    <a:lnTo>
                      <a:pt x="1965" y="110"/>
                    </a:lnTo>
                    <a:lnTo>
                      <a:pt x="1965" y="112"/>
                    </a:lnTo>
                    <a:lnTo>
                      <a:pt x="1965" y="110"/>
                    </a:lnTo>
                    <a:lnTo>
                      <a:pt x="1966" y="110"/>
                    </a:lnTo>
                    <a:lnTo>
                      <a:pt x="1966" y="109"/>
                    </a:lnTo>
                    <a:lnTo>
                      <a:pt x="1966" y="109"/>
                    </a:lnTo>
                    <a:lnTo>
                      <a:pt x="1967" y="109"/>
                    </a:lnTo>
                    <a:lnTo>
                      <a:pt x="1967" y="109"/>
                    </a:lnTo>
                    <a:lnTo>
                      <a:pt x="1968" y="109"/>
                    </a:lnTo>
                    <a:lnTo>
                      <a:pt x="1968" y="110"/>
                    </a:lnTo>
                    <a:lnTo>
                      <a:pt x="1968" y="109"/>
                    </a:lnTo>
                    <a:lnTo>
                      <a:pt x="1969" y="109"/>
                    </a:lnTo>
                    <a:lnTo>
                      <a:pt x="1969" y="109"/>
                    </a:lnTo>
                    <a:lnTo>
                      <a:pt x="1969" y="110"/>
                    </a:lnTo>
                    <a:lnTo>
                      <a:pt x="1970" y="112"/>
                    </a:lnTo>
                    <a:lnTo>
                      <a:pt x="1970" y="112"/>
                    </a:lnTo>
                    <a:lnTo>
                      <a:pt x="1970" y="112"/>
                    </a:lnTo>
                    <a:lnTo>
                      <a:pt x="1971" y="110"/>
                    </a:lnTo>
                    <a:lnTo>
                      <a:pt x="1971" y="109"/>
                    </a:lnTo>
                    <a:lnTo>
                      <a:pt x="1972" y="109"/>
                    </a:lnTo>
                    <a:lnTo>
                      <a:pt x="1972" y="109"/>
                    </a:lnTo>
                    <a:lnTo>
                      <a:pt x="1972" y="109"/>
                    </a:lnTo>
                    <a:lnTo>
                      <a:pt x="1974" y="110"/>
                    </a:lnTo>
                    <a:lnTo>
                      <a:pt x="1974" y="110"/>
                    </a:lnTo>
                    <a:lnTo>
                      <a:pt x="1974" y="110"/>
                    </a:lnTo>
                    <a:lnTo>
                      <a:pt x="1975" y="110"/>
                    </a:lnTo>
                    <a:lnTo>
                      <a:pt x="1975" y="109"/>
                    </a:lnTo>
                    <a:lnTo>
                      <a:pt x="1975" y="108"/>
                    </a:lnTo>
                    <a:lnTo>
                      <a:pt x="1976" y="108"/>
                    </a:lnTo>
                    <a:lnTo>
                      <a:pt x="1976" y="107"/>
                    </a:lnTo>
                    <a:lnTo>
                      <a:pt x="1977" y="106"/>
                    </a:lnTo>
                    <a:lnTo>
                      <a:pt x="1977" y="106"/>
                    </a:lnTo>
                    <a:lnTo>
                      <a:pt x="1977" y="106"/>
                    </a:lnTo>
                    <a:lnTo>
                      <a:pt x="1978" y="105"/>
                    </a:lnTo>
                    <a:lnTo>
                      <a:pt x="1978" y="105"/>
                    </a:lnTo>
                    <a:lnTo>
                      <a:pt x="1978" y="105"/>
                    </a:lnTo>
                    <a:lnTo>
                      <a:pt x="1979" y="105"/>
                    </a:lnTo>
                    <a:lnTo>
                      <a:pt x="1979" y="105"/>
                    </a:lnTo>
                    <a:lnTo>
                      <a:pt x="1980" y="106"/>
                    </a:lnTo>
                    <a:lnTo>
                      <a:pt x="1980" y="106"/>
                    </a:lnTo>
                    <a:lnTo>
                      <a:pt x="1980" y="105"/>
                    </a:lnTo>
                    <a:lnTo>
                      <a:pt x="1981" y="104"/>
                    </a:lnTo>
                    <a:lnTo>
                      <a:pt x="1981" y="105"/>
                    </a:lnTo>
                    <a:lnTo>
                      <a:pt x="1981" y="105"/>
                    </a:lnTo>
                    <a:lnTo>
                      <a:pt x="1983" y="105"/>
                    </a:lnTo>
                    <a:lnTo>
                      <a:pt x="1983" y="106"/>
                    </a:lnTo>
                    <a:lnTo>
                      <a:pt x="1983" y="105"/>
                    </a:lnTo>
                    <a:lnTo>
                      <a:pt x="1984" y="105"/>
                    </a:lnTo>
                    <a:lnTo>
                      <a:pt x="1984" y="105"/>
                    </a:lnTo>
                    <a:lnTo>
                      <a:pt x="1985" y="105"/>
                    </a:lnTo>
                    <a:lnTo>
                      <a:pt x="1985" y="105"/>
                    </a:lnTo>
                    <a:lnTo>
                      <a:pt x="1985" y="106"/>
                    </a:lnTo>
                    <a:lnTo>
                      <a:pt x="1986" y="106"/>
                    </a:lnTo>
                    <a:lnTo>
                      <a:pt x="1986" y="106"/>
                    </a:lnTo>
                    <a:lnTo>
                      <a:pt x="1986" y="106"/>
                    </a:lnTo>
                    <a:lnTo>
                      <a:pt x="1987" y="106"/>
                    </a:lnTo>
                    <a:lnTo>
                      <a:pt x="1987" y="107"/>
                    </a:lnTo>
                    <a:lnTo>
                      <a:pt x="1987" y="106"/>
                    </a:lnTo>
                    <a:lnTo>
                      <a:pt x="1988" y="105"/>
                    </a:lnTo>
                    <a:lnTo>
                      <a:pt x="1988" y="105"/>
                    </a:lnTo>
                    <a:lnTo>
                      <a:pt x="1989" y="105"/>
                    </a:lnTo>
                    <a:lnTo>
                      <a:pt x="1989" y="105"/>
                    </a:lnTo>
                    <a:lnTo>
                      <a:pt x="1989" y="104"/>
                    </a:lnTo>
                    <a:lnTo>
                      <a:pt x="1990" y="104"/>
                    </a:lnTo>
                    <a:lnTo>
                      <a:pt x="1990" y="104"/>
                    </a:lnTo>
                    <a:lnTo>
                      <a:pt x="1990" y="104"/>
                    </a:lnTo>
                    <a:lnTo>
                      <a:pt x="1992" y="104"/>
                    </a:lnTo>
                    <a:lnTo>
                      <a:pt x="1992" y="105"/>
                    </a:lnTo>
                    <a:lnTo>
                      <a:pt x="1992" y="105"/>
                    </a:lnTo>
                    <a:lnTo>
                      <a:pt x="1993" y="105"/>
                    </a:lnTo>
                    <a:lnTo>
                      <a:pt x="1993" y="104"/>
                    </a:lnTo>
                    <a:lnTo>
                      <a:pt x="1994" y="103"/>
                    </a:lnTo>
                    <a:lnTo>
                      <a:pt x="1994" y="103"/>
                    </a:lnTo>
                    <a:lnTo>
                      <a:pt x="1994" y="103"/>
                    </a:lnTo>
                    <a:lnTo>
                      <a:pt x="1995" y="103"/>
                    </a:lnTo>
                    <a:lnTo>
                      <a:pt x="1995" y="101"/>
                    </a:lnTo>
                    <a:lnTo>
                      <a:pt x="1995" y="101"/>
                    </a:lnTo>
                    <a:lnTo>
                      <a:pt x="1996" y="101"/>
                    </a:lnTo>
                    <a:lnTo>
                      <a:pt x="1996" y="103"/>
                    </a:lnTo>
                    <a:lnTo>
                      <a:pt x="1996" y="101"/>
                    </a:lnTo>
                    <a:lnTo>
                      <a:pt x="1997" y="101"/>
                    </a:lnTo>
                    <a:lnTo>
                      <a:pt x="1997" y="101"/>
                    </a:lnTo>
                    <a:lnTo>
                      <a:pt x="1998" y="101"/>
                    </a:lnTo>
                    <a:lnTo>
                      <a:pt x="1998" y="101"/>
                    </a:lnTo>
                    <a:lnTo>
                      <a:pt x="1998" y="101"/>
                    </a:lnTo>
                    <a:lnTo>
                      <a:pt x="1999" y="101"/>
                    </a:lnTo>
                    <a:lnTo>
                      <a:pt x="1999" y="101"/>
                    </a:lnTo>
                    <a:lnTo>
                      <a:pt x="1999" y="101"/>
                    </a:lnTo>
                    <a:lnTo>
                      <a:pt x="2001" y="100"/>
                    </a:lnTo>
                    <a:lnTo>
                      <a:pt x="2001" y="101"/>
                    </a:lnTo>
                    <a:lnTo>
                      <a:pt x="2002" y="103"/>
                    </a:lnTo>
                    <a:lnTo>
                      <a:pt x="2002" y="101"/>
                    </a:lnTo>
                    <a:lnTo>
                      <a:pt x="2002" y="101"/>
                    </a:lnTo>
                    <a:lnTo>
                      <a:pt x="2003" y="101"/>
                    </a:lnTo>
                    <a:lnTo>
                      <a:pt x="2003" y="101"/>
                    </a:lnTo>
                    <a:lnTo>
                      <a:pt x="2003" y="101"/>
                    </a:lnTo>
                    <a:lnTo>
                      <a:pt x="2004" y="101"/>
                    </a:lnTo>
                    <a:lnTo>
                      <a:pt x="2004" y="101"/>
                    </a:lnTo>
                    <a:lnTo>
                      <a:pt x="2004" y="101"/>
                    </a:lnTo>
                    <a:lnTo>
                      <a:pt x="2005" y="101"/>
                    </a:lnTo>
                    <a:lnTo>
                      <a:pt x="2005" y="100"/>
                    </a:lnTo>
                    <a:lnTo>
                      <a:pt x="2006" y="99"/>
                    </a:lnTo>
                    <a:lnTo>
                      <a:pt x="2006" y="99"/>
                    </a:lnTo>
                    <a:lnTo>
                      <a:pt x="2006" y="99"/>
                    </a:lnTo>
                    <a:lnTo>
                      <a:pt x="2007" y="99"/>
                    </a:lnTo>
                    <a:lnTo>
                      <a:pt x="2007" y="100"/>
                    </a:lnTo>
                    <a:lnTo>
                      <a:pt x="2007" y="100"/>
                    </a:lnTo>
                    <a:lnTo>
                      <a:pt x="2008" y="100"/>
                    </a:lnTo>
                    <a:lnTo>
                      <a:pt x="2008" y="101"/>
                    </a:lnTo>
                    <a:lnTo>
                      <a:pt x="2008" y="100"/>
                    </a:lnTo>
                    <a:lnTo>
                      <a:pt x="2010" y="101"/>
                    </a:lnTo>
                    <a:lnTo>
                      <a:pt x="2010" y="101"/>
                    </a:lnTo>
                    <a:lnTo>
                      <a:pt x="2011" y="100"/>
                    </a:lnTo>
                    <a:lnTo>
                      <a:pt x="2011" y="100"/>
                    </a:lnTo>
                    <a:lnTo>
                      <a:pt x="2011" y="100"/>
                    </a:lnTo>
                    <a:lnTo>
                      <a:pt x="2012" y="100"/>
                    </a:lnTo>
                    <a:lnTo>
                      <a:pt x="2012" y="100"/>
                    </a:lnTo>
                    <a:lnTo>
                      <a:pt x="2012" y="100"/>
                    </a:lnTo>
                    <a:lnTo>
                      <a:pt x="2013" y="99"/>
                    </a:lnTo>
                    <a:lnTo>
                      <a:pt x="2013" y="99"/>
                    </a:lnTo>
                    <a:lnTo>
                      <a:pt x="2013" y="99"/>
                    </a:lnTo>
                    <a:lnTo>
                      <a:pt x="2014" y="100"/>
                    </a:lnTo>
                    <a:lnTo>
                      <a:pt x="2014" y="100"/>
                    </a:lnTo>
                    <a:lnTo>
                      <a:pt x="2015" y="100"/>
                    </a:lnTo>
                    <a:lnTo>
                      <a:pt x="2015" y="100"/>
                    </a:lnTo>
                    <a:lnTo>
                      <a:pt x="2015" y="100"/>
                    </a:lnTo>
                    <a:lnTo>
                      <a:pt x="2016" y="100"/>
                    </a:lnTo>
                    <a:lnTo>
                      <a:pt x="2016" y="99"/>
                    </a:lnTo>
                    <a:lnTo>
                      <a:pt x="2016" y="99"/>
                    </a:lnTo>
                    <a:lnTo>
                      <a:pt x="2017" y="100"/>
                    </a:lnTo>
                    <a:lnTo>
                      <a:pt x="2017" y="100"/>
                    </a:lnTo>
                    <a:lnTo>
                      <a:pt x="2017" y="101"/>
                    </a:lnTo>
                    <a:lnTo>
                      <a:pt x="2019" y="101"/>
                    </a:lnTo>
                    <a:lnTo>
                      <a:pt x="2019" y="101"/>
                    </a:lnTo>
                    <a:lnTo>
                      <a:pt x="2020" y="101"/>
                    </a:lnTo>
                    <a:lnTo>
                      <a:pt x="2020" y="100"/>
                    </a:lnTo>
                    <a:lnTo>
                      <a:pt x="2020" y="100"/>
                    </a:lnTo>
                    <a:lnTo>
                      <a:pt x="2021" y="99"/>
                    </a:lnTo>
                    <a:lnTo>
                      <a:pt x="2021" y="99"/>
                    </a:lnTo>
                    <a:lnTo>
                      <a:pt x="2021" y="98"/>
                    </a:lnTo>
                    <a:lnTo>
                      <a:pt x="2022" y="98"/>
                    </a:lnTo>
                    <a:lnTo>
                      <a:pt x="2022" y="98"/>
                    </a:lnTo>
                    <a:lnTo>
                      <a:pt x="2023" y="98"/>
                    </a:lnTo>
                    <a:lnTo>
                      <a:pt x="2023" y="99"/>
                    </a:lnTo>
                    <a:lnTo>
                      <a:pt x="2023" y="99"/>
                    </a:lnTo>
                    <a:lnTo>
                      <a:pt x="2024" y="99"/>
                    </a:lnTo>
                    <a:lnTo>
                      <a:pt x="2024" y="99"/>
                    </a:lnTo>
                    <a:lnTo>
                      <a:pt x="2024" y="98"/>
                    </a:lnTo>
                    <a:lnTo>
                      <a:pt x="2025" y="98"/>
                    </a:lnTo>
                    <a:lnTo>
                      <a:pt x="2025" y="97"/>
                    </a:lnTo>
                    <a:lnTo>
                      <a:pt x="2025" y="97"/>
                    </a:lnTo>
                    <a:lnTo>
                      <a:pt x="2026" y="97"/>
                    </a:lnTo>
                    <a:lnTo>
                      <a:pt x="2026" y="97"/>
                    </a:lnTo>
                    <a:lnTo>
                      <a:pt x="2028" y="98"/>
                    </a:lnTo>
                    <a:lnTo>
                      <a:pt x="2028" y="97"/>
                    </a:lnTo>
                    <a:lnTo>
                      <a:pt x="2028" y="97"/>
                    </a:lnTo>
                    <a:lnTo>
                      <a:pt x="2029" y="97"/>
                    </a:lnTo>
                    <a:lnTo>
                      <a:pt x="2029" y="98"/>
                    </a:lnTo>
                    <a:lnTo>
                      <a:pt x="2029" y="99"/>
                    </a:lnTo>
                    <a:lnTo>
                      <a:pt x="2030" y="99"/>
                    </a:lnTo>
                    <a:lnTo>
                      <a:pt x="2030" y="99"/>
                    </a:lnTo>
                    <a:lnTo>
                      <a:pt x="2030" y="98"/>
                    </a:lnTo>
                    <a:lnTo>
                      <a:pt x="2031" y="99"/>
                    </a:lnTo>
                    <a:lnTo>
                      <a:pt x="2031" y="99"/>
                    </a:lnTo>
                    <a:lnTo>
                      <a:pt x="2032" y="100"/>
                    </a:lnTo>
                    <a:lnTo>
                      <a:pt x="2032" y="100"/>
                    </a:lnTo>
                    <a:lnTo>
                      <a:pt x="2032" y="99"/>
                    </a:lnTo>
                    <a:lnTo>
                      <a:pt x="2033" y="98"/>
                    </a:lnTo>
                    <a:lnTo>
                      <a:pt x="2033" y="98"/>
                    </a:lnTo>
                    <a:lnTo>
                      <a:pt x="2033" y="99"/>
                    </a:lnTo>
                    <a:lnTo>
                      <a:pt x="2034" y="98"/>
                    </a:lnTo>
                    <a:lnTo>
                      <a:pt x="2034" y="98"/>
                    </a:lnTo>
                    <a:lnTo>
                      <a:pt x="2034" y="99"/>
                    </a:lnTo>
                    <a:lnTo>
                      <a:pt x="2035" y="98"/>
                    </a:lnTo>
                    <a:lnTo>
                      <a:pt x="2035" y="98"/>
                    </a:lnTo>
                    <a:lnTo>
                      <a:pt x="2037" y="98"/>
                    </a:lnTo>
                    <a:lnTo>
                      <a:pt x="2037" y="99"/>
                    </a:lnTo>
                    <a:lnTo>
                      <a:pt x="2037" y="99"/>
                    </a:lnTo>
                    <a:lnTo>
                      <a:pt x="2038" y="100"/>
                    </a:lnTo>
                    <a:lnTo>
                      <a:pt x="2038" y="100"/>
                    </a:lnTo>
                    <a:lnTo>
                      <a:pt x="2038" y="100"/>
                    </a:lnTo>
                    <a:lnTo>
                      <a:pt x="2039" y="100"/>
                    </a:lnTo>
                    <a:lnTo>
                      <a:pt x="2039" y="100"/>
                    </a:lnTo>
                    <a:lnTo>
                      <a:pt x="2039" y="101"/>
                    </a:lnTo>
                    <a:lnTo>
                      <a:pt x="2040" y="103"/>
                    </a:lnTo>
                    <a:lnTo>
                      <a:pt x="2040" y="103"/>
                    </a:lnTo>
                    <a:lnTo>
                      <a:pt x="2041" y="103"/>
                    </a:lnTo>
                    <a:lnTo>
                      <a:pt x="2041" y="101"/>
                    </a:lnTo>
                    <a:lnTo>
                      <a:pt x="2041" y="101"/>
                    </a:lnTo>
                    <a:lnTo>
                      <a:pt x="2042" y="100"/>
                    </a:lnTo>
                    <a:lnTo>
                      <a:pt x="2042" y="99"/>
                    </a:lnTo>
                    <a:lnTo>
                      <a:pt x="2042" y="99"/>
                    </a:lnTo>
                    <a:lnTo>
                      <a:pt x="2043" y="99"/>
                    </a:lnTo>
                    <a:lnTo>
                      <a:pt x="2043" y="99"/>
                    </a:lnTo>
                    <a:lnTo>
                      <a:pt x="2044" y="99"/>
                    </a:lnTo>
                    <a:lnTo>
                      <a:pt x="2044" y="99"/>
                    </a:lnTo>
                    <a:lnTo>
                      <a:pt x="2044" y="99"/>
                    </a:lnTo>
                    <a:lnTo>
                      <a:pt x="2046" y="100"/>
                    </a:lnTo>
                    <a:lnTo>
                      <a:pt x="2046" y="101"/>
                    </a:lnTo>
                    <a:lnTo>
                      <a:pt x="2046" y="101"/>
                    </a:lnTo>
                    <a:lnTo>
                      <a:pt x="2047" y="103"/>
                    </a:lnTo>
                    <a:lnTo>
                      <a:pt x="2047" y="104"/>
                    </a:lnTo>
                    <a:lnTo>
                      <a:pt x="2047" y="103"/>
                    </a:lnTo>
                    <a:lnTo>
                      <a:pt x="2048" y="104"/>
                    </a:lnTo>
                    <a:lnTo>
                      <a:pt x="2048" y="103"/>
                    </a:lnTo>
                    <a:lnTo>
                      <a:pt x="2049" y="101"/>
                    </a:lnTo>
                    <a:lnTo>
                      <a:pt x="2049" y="101"/>
                    </a:lnTo>
                    <a:lnTo>
                      <a:pt x="2049" y="101"/>
                    </a:lnTo>
                    <a:lnTo>
                      <a:pt x="2050" y="101"/>
                    </a:lnTo>
                    <a:lnTo>
                      <a:pt x="2050" y="101"/>
                    </a:lnTo>
                    <a:lnTo>
                      <a:pt x="2050" y="103"/>
                    </a:lnTo>
                    <a:lnTo>
                      <a:pt x="2051" y="101"/>
                    </a:lnTo>
                    <a:lnTo>
                      <a:pt x="2051" y="103"/>
                    </a:lnTo>
                    <a:lnTo>
                      <a:pt x="2051" y="103"/>
                    </a:lnTo>
                    <a:lnTo>
                      <a:pt x="2052" y="103"/>
                    </a:lnTo>
                    <a:lnTo>
                      <a:pt x="2052" y="103"/>
                    </a:lnTo>
                    <a:lnTo>
                      <a:pt x="2053" y="104"/>
                    </a:lnTo>
                    <a:lnTo>
                      <a:pt x="2053" y="104"/>
                    </a:lnTo>
                    <a:lnTo>
                      <a:pt x="2053" y="104"/>
                    </a:lnTo>
                    <a:lnTo>
                      <a:pt x="2055" y="104"/>
                    </a:lnTo>
                    <a:lnTo>
                      <a:pt x="2055" y="103"/>
                    </a:lnTo>
                    <a:lnTo>
                      <a:pt x="2055" y="103"/>
                    </a:lnTo>
                    <a:lnTo>
                      <a:pt x="2056" y="103"/>
                    </a:lnTo>
                    <a:lnTo>
                      <a:pt x="2056" y="103"/>
                    </a:lnTo>
                    <a:lnTo>
                      <a:pt x="2056" y="103"/>
                    </a:lnTo>
                    <a:lnTo>
                      <a:pt x="2057" y="103"/>
                    </a:lnTo>
                    <a:lnTo>
                      <a:pt x="2057" y="103"/>
                    </a:lnTo>
                    <a:lnTo>
                      <a:pt x="2058" y="104"/>
                    </a:lnTo>
                    <a:lnTo>
                      <a:pt x="2058" y="104"/>
                    </a:lnTo>
                    <a:lnTo>
                      <a:pt x="2058" y="104"/>
                    </a:lnTo>
                    <a:lnTo>
                      <a:pt x="2059" y="104"/>
                    </a:lnTo>
                    <a:lnTo>
                      <a:pt x="2059" y="104"/>
                    </a:lnTo>
                    <a:lnTo>
                      <a:pt x="2059" y="104"/>
                    </a:lnTo>
                    <a:lnTo>
                      <a:pt x="2060" y="104"/>
                    </a:lnTo>
                    <a:lnTo>
                      <a:pt x="2060" y="103"/>
                    </a:lnTo>
                    <a:lnTo>
                      <a:pt x="2060" y="103"/>
                    </a:lnTo>
                    <a:lnTo>
                      <a:pt x="2061" y="103"/>
                    </a:lnTo>
                    <a:lnTo>
                      <a:pt x="2061" y="103"/>
                    </a:lnTo>
                    <a:lnTo>
                      <a:pt x="2062" y="101"/>
                    </a:lnTo>
                    <a:lnTo>
                      <a:pt x="2062" y="101"/>
                    </a:lnTo>
                    <a:lnTo>
                      <a:pt x="2062" y="101"/>
                    </a:lnTo>
                    <a:lnTo>
                      <a:pt x="2064" y="99"/>
                    </a:lnTo>
                    <a:lnTo>
                      <a:pt x="2064" y="99"/>
                    </a:lnTo>
                    <a:lnTo>
                      <a:pt x="2064" y="98"/>
                    </a:lnTo>
                    <a:lnTo>
                      <a:pt x="2065" y="99"/>
                    </a:lnTo>
                    <a:lnTo>
                      <a:pt x="2065" y="98"/>
                    </a:lnTo>
                    <a:lnTo>
                      <a:pt x="2065" y="98"/>
                    </a:lnTo>
                    <a:lnTo>
                      <a:pt x="2066" y="98"/>
                    </a:lnTo>
                    <a:lnTo>
                      <a:pt x="2066" y="98"/>
                    </a:lnTo>
                    <a:lnTo>
                      <a:pt x="2067" y="98"/>
                    </a:lnTo>
                    <a:lnTo>
                      <a:pt x="2067" y="97"/>
                    </a:lnTo>
                    <a:lnTo>
                      <a:pt x="2067" y="98"/>
                    </a:lnTo>
                    <a:lnTo>
                      <a:pt x="2068" y="98"/>
                    </a:lnTo>
                    <a:lnTo>
                      <a:pt x="2068" y="99"/>
                    </a:lnTo>
                    <a:lnTo>
                      <a:pt x="2068" y="99"/>
                    </a:lnTo>
                    <a:lnTo>
                      <a:pt x="2069" y="100"/>
                    </a:lnTo>
                    <a:lnTo>
                      <a:pt x="2069" y="100"/>
                    </a:lnTo>
                    <a:lnTo>
                      <a:pt x="2070" y="99"/>
                    </a:lnTo>
                    <a:lnTo>
                      <a:pt x="2070" y="100"/>
                    </a:lnTo>
                    <a:lnTo>
                      <a:pt x="2070" y="100"/>
                    </a:lnTo>
                    <a:lnTo>
                      <a:pt x="2071" y="100"/>
                    </a:lnTo>
                    <a:lnTo>
                      <a:pt x="2071" y="100"/>
                    </a:lnTo>
                    <a:lnTo>
                      <a:pt x="2071" y="100"/>
                    </a:lnTo>
                    <a:lnTo>
                      <a:pt x="2073" y="100"/>
                    </a:lnTo>
                    <a:lnTo>
                      <a:pt x="2073" y="100"/>
                    </a:lnTo>
                    <a:lnTo>
                      <a:pt x="2073" y="100"/>
                    </a:lnTo>
                    <a:lnTo>
                      <a:pt x="2074" y="100"/>
                    </a:lnTo>
                    <a:lnTo>
                      <a:pt x="2074" y="100"/>
                    </a:lnTo>
                    <a:lnTo>
                      <a:pt x="2075" y="100"/>
                    </a:lnTo>
                    <a:lnTo>
                      <a:pt x="2075" y="100"/>
                    </a:lnTo>
                    <a:lnTo>
                      <a:pt x="2075" y="100"/>
                    </a:lnTo>
                    <a:lnTo>
                      <a:pt x="2076" y="100"/>
                    </a:lnTo>
                    <a:lnTo>
                      <a:pt x="2076" y="100"/>
                    </a:lnTo>
                    <a:lnTo>
                      <a:pt x="2076" y="99"/>
                    </a:lnTo>
                    <a:lnTo>
                      <a:pt x="2077" y="99"/>
                    </a:lnTo>
                    <a:lnTo>
                      <a:pt x="2077" y="98"/>
                    </a:lnTo>
                    <a:lnTo>
                      <a:pt x="2077" y="99"/>
                    </a:lnTo>
                    <a:lnTo>
                      <a:pt x="2078" y="98"/>
                    </a:lnTo>
                    <a:lnTo>
                      <a:pt x="2078" y="98"/>
                    </a:lnTo>
                    <a:lnTo>
                      <a:pt x="2079" y="99"/>
                    </a:lnTo>
                    <a:lnTo>
                      <a:pt x="2079" y="100"/>
                    </a:lnTo>
                    <a:lnTo>
                      <a:pt x="2079" y="100"/>
                    </a:lnTo>
                    <a:lnTo>
                      <a:pt x="2080" y="100"/>
                    </a:lnTo>
                    <a:lnTo>
                      <a:pt x="2080" y="98"/>
                    </a:lnTo>
                    <a:lnTo>
                      <a:pt x="2080" y="99"/>
                    </a:lnTo>
                    <a:lnTo>
                      <a:pt x="2082" y="99"/>
                    </a:lnTo>
                    <a:lnTo>
                      <a:pt x="2082" y="99"/>
                    </a:lnTo>
                    <a:lnTo>
                      <a:pt x="2082" y="98"/>
                    </a:lnTo>
                    <a:lnTo>
                      <a:pt x="2083" y="98"/>
                    </a:lnTo>
                    <a:lnTo>
                      <a:pt x="2083" y="98"/>
                    </a:lnTo>
                    <a:lnTo>
                      <a:pt x="2084" y="99"/>
                    </a:lnTo>
                    <a:lnTo>
                      <a:pt x="2084" y="99"/>
                    </a:lnTo>
                    <a:lnTo>
                      <a:pt x="2084" y="99"/>
                    </a:lnTo>
                    <a:lnTo>
                      <a:pt x="2085" y="99"/>
                    </a:lnTo>
                    <a:lnTo>
                      <a:pt x="2085" y="100"/>
                    </a:lnTo>
                    <a:lnTo>
                      <a:pt x="2085" y="100"/>
                    </a:lnTo>
                    <a:lnTo>
                      <a:pt x="2086" y="100"/>
                    </a:lnTo>
                    <a:lnTo>
                      <a:pt x="2086" y="99"/>
                    </a:lnTo>
                    <a:lnTo>
                      <a:pt x="2086" y="98"/>
                    </a:lnTo>
                    <a:lnTo>
                      <a:pt x="2087" y="97"/>
                    </a:lnTo>
                    <a:lnTo>
                      <a:pt x="2087" y="96"/>
                    </a:lnTo>
                    <a:lnTo>
                      <a:pt x="2088" y="95"/>
                    </a:lnTo>
                    <a:lnTo>
                      <a:pt x="2088" y="95"/>
                    </a:lnTo>
                    <a:lnTo>
                      <a:pt x="2088" y="95"/>
                    </a:lnTo>
                    <a:lnTo>
                      <a:pt x="2089" y="95"/>
                    </a:lnTo>
                    <a:lnTo>
                      <a:pt x="2089" y="94"/>
                    </a:lnTo>
                    <a:lnTo>
                      <a:pt x="2089" y="95"/>
                    </a:lnTo>
                    <a:lnTo>
                      <a:pt x="2091" y="95"/>
                    </a:lnTo>
                    <a:lnTo>
                      <a:pt x="2091" y="96"/>
                    </a:lnTo>
                    <a:lnTo>
                      <a:pt x="2092" y="96"/>
                    </a:lnTo>
                    <a:lnTo>
                      <a:pt x="2092" y="96"/>
                    </a:lnTo>
                    <a:lnTo>
                      <a:pt x="2092" y="96"/>
                    </a:lnTo>
                    <a:lnTo>
                      <a:pt x="2093" y="95"/>
                    </a:lnTo>
                    <a:lnTo>
                      <a:pt x="2093" y="95"/>
                    </a:lnTo>
                    <a:lnTo>
                      <a:pt x="2093" y="94"/>
                    </a:lnTo>
                    <a:lnTo>
                      <a:pt x="2094" y="92"/>
                    </a:lnTo>
                    <a:lnTo>
                      <a:pt x="2094" y="92"/>
                    </a:lnTo>
                    <a:lnTo>
                      <a:pt x="2094" y="92"/>
                    </a:lnTo>
                    <a:lnTo>
                      <a:pt x="2095" y="92"/>
                    </a:lnTo>
                    <a:lnTo>
                      <a:pt x="2095" y="91"/>
                    </a:lnTo>
                    <a:lnTo>
                      <a:pt x="2096" y="92"/>
                    </a:lnTo>
                    <a:lnTo>
                      <a:pt x="2096" y="92"/>
                    </a:lnTo>
                    <a:lnTo>
                      <a:pt x="2096" y="92"/>
                    </a:lnTo>
                    <a:lnTo>
                      <a:pt x="2097" y="92"/>
                    </a:lnTo>
                    <a:lnTo>
                      <a:pt x="2097" y="92"/>
                    </a:lnTo>
                    <a:lnTo>
                      <a:pt x="2097" y="91"/>
                    </a:lnTo>
                    <a:lnTo>
                      <a:pt x="2098" y="91"/>
                    </a:lnTo>
                    <a:lnTo>
                      <a:pt x="2098" y="91"/>
                    </a:lnTo>
                    <a:lnTo>
                      <a:pt x="2098" y="91"/>
                    </a:lnTo>
                    <a:lnTo>
                      <a:pt x="2100" y="91"/>
                    </a:lnTo>
                    <a:lnTo>
                      <a:pt x="2100" y="92"/>
                    </a:lnTo>
                    <a:lnTo>
                      <a:pt x="2101" y="92"/>
                    </a:lnTo>
                    <a:lnTo>
                      <a:pt x="2101" y="92"/>
                    </a:lnTo>
                    <a:lnTo>
                      <a:pt x="2101" y="92"/>
                    </a:lnTo>
                    <a:lnTo>
                      <a:pt x="2102" y="95"/>
                    </a:lnTo>
                    <a:lnTo>
                      <a:pt x="2102" y="95"/>
                    </a:lnTo>
                    <a:lnTo>
                      <a:pt x="2102" y="95"/>
                    </a:lnTo>
                    <a:lnTo>
                      <a:pt x="2103" y="94"/>
                    </a:lnTo>
                    <a:lnTo>
                      <a:pt x="2103" y="94"/>
                    </a:lnTo>
                    <a:lnTo>
                      <a:pt x="2103" y="92"/>
                    </a:lnTo>
                    <a:lnTo>
                      <a:pt x="2104" y="92"/>
                    </a:lnTo>
                    <a:lnTo>
                      <a:pt x="2104" y="92"/>
                    </a:lnTo>
                    <a:lnTo>
                      <a:pt x="2105" y="91"/>
                    </a:lnTo>
                    <a:lnTo>
                      <a:pt x="2105" y="91"/>
                    </a:lnTo>
                    <a:lnTo>
                      <a:pt x="2105" y="92"/>
                    </a:lnTo>
                    <a:lnTo>
                      <a:pt x="2106" y="91"/>
                    </a:lnTo>
                    <a:lnTo>
                      <a:pt x="2106" y="91"/>
                    </a:lnTo>
                    <a:lnTo>
                      <a:pt x="2106" y="92"/>
                    </a:lnTo>
                    <a:lnTo>
                      <a:pt x="2107" y="92"/>
                    </a:lnTo>
                    <a:lnTo>
                      <a:pt x="2107" y="92"/>
                    </a:lnTo>
                    <a:lnTo>
                      <a:pt x="2107" y="92"/>
                    </a:lnTo>
                    <a:lnTo>
                      <a:pt x="2109" y="92"/>
                    </a:lnTo>
                    <a:lnTo>
                      <a:pt x="2109" y="94"/>
                    </a:lnTo>
                    <a:lnTo>
                      <a:pt x="2110" y="94"/>
                    </a:lnTo>
                    <a:lnTo>
                      <a:pt x="2110" y="95"/>
                    </a:lnTo>
                    <a:lnTo>
                      <a:pt x="2110" y="96"/>
                    </a:lnTo>
                    <a:lnTo>
                      <a:pt x="2111" y="96"/>
                    </a:lnTo>
                    <a:lnTo>
                      <a:pt x="2111" y="96"/>
                    </a:lnTo>
                    <a:lnTo>
                      <a:pt x="2111" y="96"/>
                    </a:lnTo>
                    <a:lnTo>
                      <a:pt x="2112" y="96"/>
                    </a:lnTo>
                    <a:lnTo>
                      <a:pt x="2112" y="96"/>
                    </a:lnTo>
                    <a:lnTo>
                      <a:pt x="2113" y="96"/>
                    </a:lnTo>
                    <a:lnTo>
                      <a:pt x="2113" y="95"/>
                    </a:lnTo>
                    <a:lnTo>
                      <a:pt x="2113" y="96"/>
                    </a:lnTo>
                    <a:lnTo>
                      <a:pt x="2114" y="96"/>
                    </a:lnTo>
                    <a:lnTo>
                      <a:pt x="2114" y="95"/>
                    </a:lnTo>
                    <a:lnTo>
                      <a:pt x="2114" y="94"/>
                    </a:lnTo>
                    <a:lnTo>
                      <a:pt x="2115" y="94"/>
                    </a:lnTo>
                    <a:lnTo>
                      <a:pt x="2115" y="92"/>
                    </a:lnTo>
                    <a:lnTo>
                      <a:pt x="2115" y="92"/>
                    </a:lnTo>
                    <a:lnTo>
                      <a:pt x="2116" y="94"/>
                    </a:lnTo>
                    <a:lnTo>
                      <a:pt x="2116" y="95"/>
                    </a:lnTo>
                    <a:lnTo>
                      <a:pt x="2118" y="95"/>
                    </a:lnTo>
                    <a:lnTo>
                      <a:pt x="2118" y="95"/>
                    </a:lnTo>
                    <a:lnTo>
                      <a:pt x="2118" y="95"/>
                    </a:lnTo>
                    <a:lnTo>
                      <a:pt x="2119" y="95"/>
                    </a:lnTo>
                    <a:lnTo>
                      <a:pt x="2119" y="96"/>
                    </a:lnTo>
                    <a:lnTo>
                      <a:pt x="2119" y="95"/>
                    </a:lnTo>
                    <a:lnTo>
                      <a:pt x="2120" y="95"/>
                    </a:lnTo>
                    <a:lnTo>
                      <a:pt x="2120" y="95"/>
                    </a:lnTo>
                    <a:lnTo>
                      <a:pt x="2120" y="95"/>
                    </a:lnTo>
                    <a:lnTo>
                      <a:pt x="2121" y="96"/>
                    </a:lnTo>
                    <a:lnTo>
                      <a:pt x="2121" y="96"/>
                    </a:lnTo>
                    <a:lnTo>
                      <a:pt x="2122" y="95"/>
                    </a:lnTo>
                    <a:lnTo>
                      <a:pt x="2122" y="96"/>
                    </a:lnTo>
                    <a:lnTo>
                      <a:pt x="2122" y="96"/>
                    </a:lnTo>
                    <a:lnTo>
                      <a:pt x="2123" y="96"/>
                    </a:lnTo>
                    <a:lnTo>
                      <a:pt x="2123" y="96"/>
                    </a:lnTo>
                    <a:lnTo>
                      <a:pt x="2123" y="97"/>
                    </a:lnTo>
                    <a:lnTo>
                      <a:pt x="2124" y="96"/>
                    </a:lnTo>
                    <a:lnTo>
                      <a:pt x="2124" y="96"/>
                    </a:lnTo>
                    <a:lnTo>
                      <a:pt x="2124" y="96"/>
                    </a:lnTo>
                    <a:lnTo>
                      <a:pt x="2125" y="95"/>
                    </a:lnTo>
                    <a:lnTo>
                      <a:pt x="2125" y="96"/>
                    </a:lnTo>
                    <a:lnTo>
                      <a:pt x="2127" y="96"/>
                    </a:lnTo>
                    <a:lnTo>
                      <a:pt x="2127" y="96"/>
                    </a:lnTo>
                    <a:lnTo>
                      <a:pt x="2127" y="96"/>
                    </a:lnTo>
                    <a:lnTo>
                      <a:pt x="2128" y="96"/>
                    </a:lnTo>
                    <a:lnTo>
                      <a:pt x="2128" y="97"/>
                    </a:lnTo>
                    <a:lnTo>
                      <a:pt x="2128" y="99"/>
                    </a:lnTo>
                    <a:lnTo>
                      <a:pt x="2129" y="99"/>
                    </a:lnTo>
                    <a:lnTo>
                      <a:pt x="2129" y="99"/>
                    </a:lnTo>
                    <a:lnTo>
                      <a:pt x="2129" y="99"/>
                    </a:lnTo>
                    <a:lnTo>
                      <a:pt x="2130" y="99"/>
                    </a:lnTo>
                    <a:lnTo>
                      <a:pt x="2130" y="99"/>
                    </a:lnTo>
                    <a:lnTo>
                      <a:pt x="2131" y="100"/>
                    </a:lnTo>
                    <a:lnTo>
                      <a:pt x="2131" y="100"/>
                    </a:lnTo>
                    <a:lnTo>
                      <a:pt x="2131" y="101"/>
                    </a:lnTo>
                    <a:lnTo>
                      <a:pt x="2132" y="100"/>
                    </a:lnTo>
                    <a:lnTo>
                      <a:pt x="2132" y="100"/>
                    </a:lnTo>
                    <a:lnTo>
                      <a:pt x="2132" y="101"/>
                    </a:lnTo>
                    <a:lnTo>
                      <a:pt x="2133" y="100"/>
                    </a:lnTo>
                    <a:lnTo>
                      <a:pt x="2133" y="100"/>
                    </a:lnTo>
                    <a:lnTo>
                      <a:pt x="2134" y="100"/>
                    </a:lnTo>
                    <a:lnTo>
                      <a:pt x="2134" y="100"/>
                    </a:lnTo>
                    <a:lnTo>
                      <a:pt x="2134" y="100"/>
                    </a:lnTo>
                    <a:lnTo>
                      <a:pt x="2136" y="99"/>
                    </a:lnTo>
                    <a:lnTo>
                      <a:pt x="2136" y="99"/>
                    </a:lnTo>
                    <a:lnTo>
                      <a:pt x="2136" y="99"/>
                    </a:lnTo>
                    <a:lnTo>
                      <a:pt x="2137" y="99"/>
                    </a:lnTo>
                    <a:lnTo>
                      <a:pt x="2137" y="98"/>
                    </a:lnTo>
                    <a:lnTo>
                      <a:pt x="2137" y="98"/>
                    </a:lnTo>
                    <a:lnTo>
                      <a:pt x="2138" y="98"/>
                    </a:lnTo>
                    <a:lnTo>
                      <a:pt x="2138" y="98"/>
                    </a:lnTo>
                    <a:lnTo>
                      <a:pt x="2139" y="98"/>
                    </a:lnTo>
                    <a:lnTo>
                      <a:pt x="2139" y="98"/>
                    </a:lnTo>
                    <a:lnTo>
                      <a:pt x="2139" y="98"/>
                    </a:lnTo>
                    <a:lnTo>
                      <a:pt x="2140" y="98"/>
                    </a:lnTo>
                    <a:lnTo>
                      <a:pt x="2140" y="99"/>
                    </a:lnTo>
                    <a:lnTo>
                      <a:pt x="2140" y="99"/>
                    </a:lnTo>
                    <a:lnTo>
                      <a:pt x="2141" y="99"/>
                    </a:lnTo>
                    <a:lnTo>
                      <a:pt x="2141" y="99"/>
                    </a:lnTo>
                    <a:lnTo>
                      <a:pt x="2141" y="100"/>
                    </a:lnTo>
                    <a:lnTo>
                      <a:pt x="2142" y="100"/>
                    </a:lnTo>
                    <a:lnTo>
                      <a:pt x="2142" y="100"/>
                    </a:lnTo>
                    <a:lnTo>
                      <a:pt x="2143" y="100"/>
                    </a:lnTo>
                    <a:lnTo>
                      <a:pt x="2143" y="101"/>
                    </a:lnTo>
                    <a:lnTo>
                      <a:pt x="2143" y="103"/>
                    </a:lnTo>
                    <a:lnTo>
                      <a:pt x="2145" y="103"/>
                    </a:lnTo>
                    <a:lnTo>
                      <a:pt x="2145" y="103"/>
                    </a:lnTo>
                    <a:lnTo>
                      <a:pt x="2145" y="103"/>
                    </a:lnTo>
                    <a:lnTo>
                      <a:pt x="2146" y="101"/>
                    </a:lnTo>
                    <a:lnTo>
                      <a:pt x="2146" y="100"/>
                    </a:lnTo>
                    <a:lnTo>
                      <a:pt x="2146" y="100"/>
                    </a:lnTo>
                    <a:lnTo>
                      <a:pt x="2147" y="100"/>
                    </a:lnTo>
                    <a:lnTo>
                      <a:pt x="2147" y="100"/>
                    </a:lnTo>
                    <a:lnTo>
                      <a:pt x="2148" y="100"/>
                    </a:lnTo>
                    <a:lnTo>
                      <a:pt x="2148" y="100"/>
                    </a:lnTo>
                    <a:lnTo>
                      <a:pt x="2148" y="101"/>
                    </a:lnTo>
                    <a:lnTo>
                      <a:pt x="2149" y="103"/>
                    </a:lnTo>
                    <a:lnTo>
                      <a:pt x="2149" y="101"/>
                    </a:lnTo>
                    <a:lnTo>
                      <a:pt x="2149" y="101"/>
                    </a:lnTo>
                    <a:lnTo>
                      <a:pt x="2150" y="101"/>
                    </a:lnTo>
                    <a:lnTo>
                      <a:pt x="2150" y="100"/>
                    </a:lnTo>
                    <a:lnTo>
                      <a:pt x="2150" y="100"/>
                    </a:lnTo>
                    <a:lnTo>
                      <a:pt x="2151" y="100"/>
                    </a:lnTo>
                    <a:lnTo>
                      <a:pt x="2151" y="100"/>
                    </a:lnTo>
                    <a:lnTo>
                      <a:pt x="2152" y="99"/>
                    </a:lnTo>
                    <a:lnTo>
                      <a:pt x="2152" y="99"/>
                    </a:lnTo>
                    <a:lnTo>
                      <a:pt x="2152" y="99"/>
                    </a:lnTo>
                    <a:lnTo>
                      <a:pt x="2154" y="99"/>
                    </a:lnTo>
                    <a:lnTo>
                      <a:pt x="2154" y="99"/>
                    </a:lnTo>
                    <a:lnTo>
                      <a:pt x="2154" y="100"/>
                    </a:lnTo>
                    <a:lnTo>
                      <a:pt x="2155" y="100"/>
                    </a:lnTo>
                    <a:lnTo>
                      <a:pt x="2155" y="99"/>
                    </a:lnTo>
                    <a:lnTo>
                      <a:pt x="2155" y="99"/>
                    </a:lnTo>
                    <a:lnTo>
                      <a:pt x="2156" y="100"/>
                    </a:lnTo>
                    <a:lnTo>
                      <a:pt x="2156" y="100"/>
                    </a:lnTo>
                    <a:lnTo>
                      <a:pt x="2157" y="99"/>
                    </a:lnTo>
                    <a:lnTo>
                      <a:pt x="2157" y="99"/>
                    </a:lnTo>
                    <a:lnTo>
                      <a:pt x="2157" y="99"/>
                    </a:lnTo>
                    <a:lnTo>
                      <a:pt x="2158" y="100"/>
                    </a:lnTo>
                    <a:lnTo>
                      <a:pt x="2158" y="100"/>
                    </a:lnTo>
                    <a:lnTo>
                      <a:pt x="2158" y="99"/>
                    </a:lnTo>
                    <a:lnTo>
                      <a:pt x="2159" y="100"/>
                    </a:lnTo>
                    <a:lnTo>
                      <a:pt x="2159" y="100"/>
                    </a:lnTo>
                    <a:lnTo>
                      <a:pt x="2160" y="98"/>
                    </a:lnTo>
                    <a:lnTo>
                      <a:pt x="2160" y="98"/>
                    </a:lnTo>
                    <a:lnTo>
                      <a:pt x="2160" y="98"/>
                    </a:lnTo>
                    <a:lnTo>
                      <a:pt x="2161" y="98"/>
                    </a:lnTo>
                    <a:lnTo>
                      <a:pt x="2161" y="98"/>
                    </a:lnTo>
                    <a:lnTo>
                      <a:pt x="2161" y="99"/>
                    </a:lnTo>
                    <a:lnTo>
                      <a:pt x="2163" y="99"/>
                    </a:lnTo>
                    <a:lnTo>
                      <a:pt x="2163" y="99"/>
                    </a:lnTo>
                    <a:lnTo>
                      <a:pt x="2163" y="99"/>
                    </a:lnTo>
                    <a:lnTo>
                      <a:pt x="2164" y="99"/>
                    </a:lnTo>
                    <a:lnTo>
                      <a:pt x="2164" y="99"/>
                    </a:lnTo>
                    <a:lnTo>
                      <a:pt x="2165" y="98"/>
                    </a:lnTo>
                    <a:lnTo>
                      <a:pt x="2165" y="98"/>
                    </a:lnTo>
                    <a:lnTo>
                      <a:pt x="2165" y="98"/>
                    </a:lnTo>
                    <a:lnTo>
                      <a:pt x="2166" y="98"/>
                    </a:lnTo>
                    <a:lnTo>
                      <a:pt x="2166" y="98"/>
                    </a:lnTo>
                    <a:lnTo>
                      <a:pt x="2166" y="98"/>
                    </a:lnTo>
                    <a:lnTo>
                      <a:pt x="2167" y="98"/>
                    </a:lnTo>
                    <a:lnTo>
                      <a:pt x="2167" y="98"/>
                    </a:lnTo>
                    <a:lnTo>
                      <a:pt x="2167" y="99"/>
                    </a:lnTo>
                    <a:lnTo>
                      <a:pt x="2168" y="99"/>
                    </a:lnTo>
                    <a:lnTo>
                      <a:pt x="2168" y="98"/>
                    </a:lnTo>
                    <a:lnTo>
                      <a:pt x="2169" y="98"/>
                    </a:lnTo>
                    <a:lnTo>
                      <a:pt x="2169" y="98"/>
                    </a:lnTo>
                    <a:lnTo>
                      <a:pt x="2169" y="98"/>
                    </a:lnTo>
                    <a:lnTo>
                      <a:pt x="2170" y="99"/>
                    </a:lnTo>
                    <a:lnTo>
                      <a:pt x="2170" y="99"/>
                    </a:lnTo>
                    <a:lnTo>
                      <a:pt x="2170" y="99"/>
                    </a:lnTo>
                    <a:lnTo>
                      <a:pt x="2172" y="99"/>
                    </a:lnTo>
                    <a:lnTo>
                      <a:pt x="2172" y="99"/>
                    </a:lnTo>
                    <a:lnTo>
                      <a:pt x="2172" y="99"/>
                    </a:lnTo>
                    <a:lnTo>
                      <a:pt x="2173" y="99"/>
                    </a:lnTo>
                    <a:lnTo>
                      <a:pt x="2173" y="99"/>
                    </a:lnTo>
                    <a:lnTo>
                      <a:pt x="2174" y="100"/>
                    </a:lnTo>
                    <a:lnTo>
                      <a:pt x="2174" y="100"/>
                    </a:lnTo>
                    <a:lnTo>
                      <a:pt x="2174" y="100"/>
                    </a:lnTo>
                    <a:lnTo>
                      <a:pt x="2175" y="100"/>
                    </a:lnTo>
                    <a:lnTo>
                      <a:pt x="2175" y="100"/>
                    </a:lnTo>
                    <a:lnTo>
                      <a:pt x="2175" y="99"/>
                    </a:lnTo>
                    <a:lnTo>
                      <a:pt x="2176" y="99"/>
                    </a:lnTo>
                    <a:lnTo>
                      <a:pt x="2176" y="99"/>
                    </a:lnTo>
                    <a:lnTo>
                      <a:pt x="2176" y="99"/>
                    </a:lnTo>
                    <a:lnTo>
                      <a:pt x="2177" y="101"/>
                    </a:lnTo>
                    <a:lnTo>
                      <a:pt x="2177" y="101"/>
                    </a:lnTo>
                    <a:lnTo>
                      <a:pt x="2178" y="101"/>
                    </a:lnTo>
                    <a:lnTo>
                      <a:pt x="2178" y="101"/>
                    </a:lnTo>
                    <a:lnTo>
                      <a:pt x="2178" y="101"/>
                    </a:lnTo>
                    <a:lnTo>
                      <a:pt x="2179" y="101"/>
                    </a:lnTo>
                    <a:lnTo>
                      <a:pt x="2179" y="100"/>
                    </a:lnTo>
                    <a:lnTo>
                      <a:pt x="2179" y="100"/>
                    </a:lnTo>
                    <a:lnTo>
                      <a:pt x="2181" y="99"/>
                    </a:lnTo>
                    <a:lnTo>
                      <a:pt x="2181" y="99"/>
                    </a:lnTo>
                    <a:lnTo>
                      <a:pt x="2182" y="99"/>
                    </a:lnTo>
                    <a:lnTo>
                      <a:pt x="2182" y="99"/>
                    </a:lnTo>
                    <a:lnTo>
                      <a:pt x="2182" y="100"/>
                    </a:lnTo>
                    <a:lnTo>
                      <a:pt x="2183" y="99"/>
                    </a:lnTo>
                    <a:lnTo>
                      <a:pt x="2183" y="100"/>
                    </a:lnTo>
                    <a:lnTo>
                      <a:pt x="2183" y="100"/>
                    </a:lnTo>
                    <a:lnTo>
                      <a:pt x="2184" y="100"/>
                    </a:lnTo>
                    <a:lnTo>
                      <a:pt x="2184" y="101"/>
                    </a:lnTo>
                    <a:lnTo>
                      <a:pt x="2184" y="101"/>
                    </a:lnTo>
                    <a:lnTo>
                      <a:pt x="2185" y="100"/>
                    </a:lnTo>
                    <a:lnTo>
                      <a:pt x="2185" y="100"/>
                    </a:lnTo>
                    <a:lnTo>
                      <a:pt x="2186" y="100"/>
                    </a:lnTo>
                    <a:lnTo>
                      <a:pt x="2186" y="99"/>
                    </a:lnTo>
                    <a:lnTo>
                      <a:pt x="2186" y="99"/>
                    </a:lnTo>
                    <a:lnTo>
                      <a:pt x="2187" y="99"/>
                    </a:lnTo>
                    <a:lnTo>
                      <a:pt x="2187" y="99"/>
                    </a:lnTo>
                    <a:lnTo>
                      <a:pt x="2187" y="99"/>
                    </a:lnTo>
                    <a:lnTo>
                      <a:pt x="2189" y="100"/>
                    </a:lnTo>
                    <a:lnTo>
                      <a:pt x="2189" y="99"/>
                    </a:lnTo>
                    <a:lnTo>
                      <a:pt x="2189" y="100"/>
                    </a:lnTo>
                    <a:lnTo>
                      <a:pt x="2190" y="99"/>
                    </a:lnTo>
                    <a:lnTo>
                      <a:pt x="2190" y="99"/>
                    </a:lnTo>
                    <a:lnTo>
                      <a:pt x="2191" y="99"/>
                    </a:lnTo>
                    <a:lnTo>
                      <a:pt x="2191" y="98"/>
                    </a:lnTo>
                    <a:lnTo>
                      <a:pt x="2191" y="98"/>
                    </a:lnTo>
                    <a:lnTo>
                      <a:pt x="2192" y="97"/>
                    </a:lnTo>
                    <a:lnTo>
                      <a:pt x="2192" y="98"/>
                    </a:lnTo>
                    <a:lnTo>
                      <a:pt x="2192" y="98"/>
                    </a:lnTo>
                    <a:lnTo>
                      <a:pt x="2193" y="99"/>
                    </a:lnTo>
                    <a:lnTo>
                      <a:pt x="2193" y="99"/>
                    </a:lnTo>
                    <a:lnTo>
                      <a:pt x="2193" y="99"/>
                    </a:lnTo>
                    <a:lnTo>
                      <a:pt x="2194" y="100"/>
                    </a:lnTo>
                    <a:lnTo>
                      <a:pt x="2194" y="100"/>
                    </a:lnTo>
                    <a:lnTo>
                      <a:pt x="2195" y="100"/>
                    </a:lnTo>
                    <a:lnTo>
                      <a:pt x="2195" y="100"/>
                    </a:lnTo>
                    <a:lnTo>
                      <a:pt x="2195" y="101"/>
                    </a:lnTo>
                    <a:lnTo>
                      <a:pt x="2196" y="101"/>
                    </a:lnTo>
                    <a:lnTo>
                      <a:pt x="2196" y="101"/>
                    </a:lnTo>
                    <a:lnTo>
                      <a:pt x="2196" y="100"/>
                    </a:lnTo>
                    <a:lnTo>
                      <a:pt x="2198" y="100"/>
                    </a:lnTo>
                    <a:lnTo>
                      <a:pt x="2198" y="99"/>
                    </a:lnTo>
                    <a:lnTo>
                      <a:pt x="2198" y="98"/>
                    </a:lnTo>
                    <a:lnTo>
                      <a:pt x="2199" y="98"/>
                    </a:lnTo>
                    <a:lnTo>
                      <a:pt x="2199" y="98"/>
                    </a:lnTo>
                    <a:lnTo>
                      <a:pt x="2200" y="99"/>
                    </a:lnTo>
                    <a:lnTo>
                      <a:pt x="2200" y="99"/>
                    </a:lnTo>
                    <a:lnTo>
                      <a:pt x="2200" y="100"/>
                    </a:lnTo>
                    <a:lnTo>
                      <a:pt x="2201" y="99"/>
                    </a:lnTo>
                    <a:lnTo>
                      <a:pt x="2201" y="100"/>
                    </a:lnTo>
                    <a:lnTo>
                      <a:pt x="2201" y="100"/>
                    </a:lnTo>
                    <a:lnTo>
                      <a:pt x="2202" y="100"/>
                    </a:lnTo>
                    <a:lnTo>
                      <a:pt x="2202" y="101"/>
                    </a:lnTo>
                    <a:lnTo>
                      <a:pt x="2203" y="103"/>
                    </a:lnTo>
                    <a:lnTo>
                      <a:pt x="2203" y="103"/>
                    </a:lnTo>
                    <a:lnTo>
                      <a:pt x="2203" y="103"/>
                    </a:lnTo>
                    <a:lnTo>
                      <a:pt x="2204" y="103"/>
                    </a:lnTo>
                    <a:lnTo>
                      <a:pt x="2204" y="104"/>
                    </a:lnTo>
                    <a:lnTo>
                      <a:pt x="2204" y="104"/>
                    </a:lnTo>
                    <a:lnTo>
                      <a:pt x="2205" y="104"/>
                    </a:lnTo>
                    <a:lnTo>
                      <a:pt x="2205" y="103"/>
                    </a:lnTo>
                    <a:lnTo>
                      <a:pt x="2205" y="103"/>
                    </a:lnTo>
                    <a:lnTo>
                      <a:pt x="2207" y="103"/>
                    </a:lnTo>
                    <a:lnTo>
                      <a:pt x="2207" y="104"/>
                    </a:lnTo>
                    <a:lnTo>
                      <a:pt x="2208" y="103"/>
                    </a:lnTo>
                    <a:lnTo>
                      <a:pt x="2208" y="103"/>
                    </a:lnTo>
                    <a:lnTo>
                      <a:pt x="2208" y="103"/>
                    </a:lnTo>
                    <a:lnTo>
                      <a:pt x="2209" y="101"/>
                    </a:lnTo>
                    <a:lnTo>
                      <a:pt x="2209" y="100"/>
                    </a:lnTo>
                    <a:lnTo>
                      <a:pt x="2209" y="101"/>
                    </a:lnTo>
                    <a:lnTo>
                      <a:pt x="2210" y="100"/>
                    </a:lnTo>
                    <a:lnTo>
                      <a:pt x="2210" y="99"/>
                    </a:lnTo>
                    <a:lnTo>
                      <a:pt x="2210" y="100"/>
                    </a:lnTo>
                    <a:lnTo>
                      <a:pt x="2211" y="101"/>
                    </a:lnTo>
                    <a:lnTo>
                      <a:pt x="2211" y="101"/>
                    </a:lnTo>
                    <a:lnTo>
                      <a:pt x="2212" y="103"/>
                    </a:lnTo>
                    <a:lnTo>
                      <a:pt x="2212" y="103"/>
                    </a:lnTo>
                    <a:lnTo>
                      <a:pt x="2212" y="101"/>
                    </a:lnTo>
                    <a:lnTo>
                      <a:pt x="2213" y="101"/>
                    </a:lnTo>
                    <a:lnTo>
                      <a:pt x="2213" y="103"/>
                    </a:lnTo>
                    <a:lnTo>
                      <a:pt x="2213" y="103"/>
                    </a:lnTo>
                    <a:lnTo>
                      <a:pt x="2214" y="105"/>
                    </a:lnTo>
                    <a:lnTo>
                      <a:pt x="2214" y="105"/>
                    </a:lnTo>
                    <a:lnTo>
                      <a:pt x="2214" y="105"/>
                    </a:lnTo>
                    <a:lnTo>
                      <a:pt x="2216" y="105"/>
                    </a:lnTo>
                    <a:lnTo>
                      <a:pt x="2216" y="105"/>
                    </a:lnTo>
                    <a:lnTo>
                      <a:pt x="2217" y="105"/>
                    </a:lnTo>
                    <a:lnTo>
                      <a:pt x="2217" y="105"/>
                    </a:lnTo>
                    <a:lnTo>
                      <a:pt x="2217" y="105"/>
                    </a:lnTo>
                    <a:lnTo>
                      <a:pt x="2218" y="104"/>
                    </a:lnTo>
                    <a:lnTo>
                      <a:pt x="2218" y="105"/>
                    </a:lnTo>
                    <a:lnTo>
                      <a:pt x="2218" y="104"/>
                    </a:lnTo>
                    <a:lnTo>
                      <a:pt x="2219" y="105"/>
                    </a:lnTo>
                    <a:lnTo>
                      <a:pt x="2219" y="105"/>
                    </a:lnTo>
                    <a:lnTo>
                      <a:pt x="2219" y="105"/>
                    </a:lnTo>
                    <a:lnTo>
                      <a:pt x="2220" y="106"/>
                    </a:lnTo>
                    <a:lnTo>
                      <a:pt x="2220" y="106"/>
                    </a:lnTo>
                    <a:lnTo>
                      <a:pt x="2221" y="106"/>
                    </a:lnTo>
                    <a:lnTo>
                      <a:pt x="2221" y="106"/>
                    </a:lnTo>
                    <a:lnTo>
                      <a:pt x="2221" y="105"/>
                    </a:lnTo>
                    <a:lnTo>
                      <a:pt x="2222" y="105"/>
                    </a:lnTo>
                    <a:lnTo>
                      <a:pt x="2222" y="104"/>
                    </a:lnTo>
                    <a:lnTo>
                      <a:pt x="2222" y="104"/>
                    </a:lnTo>
                    <a:lnTo>
                      <a:pt x="2223" y="104"/>
                    </a:lnTo>
                    <a:lnTo>
                      <a:pt x="2223" y="104"/>
                    </a:lnTo>
                    <a:lnTo>
                      <a:pt x="2225" y="105"/>
                    </a:lnTo>
                    <a:lnTo>
                      <a:pt x="2225" y="105"/>
                    </a:lnTo>
                    <a:lnTo>
                      <a:pt x="2225" y="105"/>
                    </a:lnTo>
                    <a:lnTo>
                      <a:pt x="2226" y="105"/>
                    </a:lnTo>
                    <a:lnTo>
                      <a:pt x="2226" y="105"/>
                    </a:lnTo>
                    <a:lnTo>
                      <a:pt x="2226" y="105"/>
                    </a:lnTo>
                    <a:lnTo>
                      <a:pt x="2227" y="107"/>
                    </a:lnTo>
                    <a:lnTo>
                      <a:pt x="2227" y="106"/>
                    </a:lnTo>
                    <a:lnTo>
                      <a:pt x="2227" y="106"/>
                    </a:lnTo>
                    <a:lnTo>
                      <a:pt x="2228" y="106"/>
                    </a:lnTo>
                    <a:lnTo>
                      <a:pt x="2228" y="106"/>
                    </a:lnTo>
                    <a:lnTo>
                      <a:pt x="2229" y="106"/>
                    </a:lnTo>
                    <a:lnTo>
                      <a:pt x="2229" y="106"/>
                    </a:lnTo>
                    <a:lnTo>
                      <a:pt x="2229" y="105"/>
                    </a:lnTo>
                    <a:lnTo>
                      <a:pt x="2230" y="105"/>
                    </a:lnTo>
                    <a:lnTo>
                      <a:pt x="2230" y="105"/>
                    </a:lnTo>
                    <a:lnTo>
                      <a:pt x="2230" y="104"/>
                    </a:lnTo>
                    <a:lnTo>
                      <a:pt x="2231" y="104"/>
                    </a:lnTo>
                    <a:lnTo>
                      <a:pt x="2231" y="103"/>
                    </a:lnTo>
                    <a:lnTo>
                      <a:pt x="2231" y="103"/>
                    </a:lnTo>
                    <a:lnTo>
                      <a:pt x="2232" y="103"/>
                    </a:lnTo>
                    <a:lnTo>
                      <a:pt x="2232" y="104"/>
                    </a:lnTo>
                    <a:lnTo>
                      <a:pt x="2234" y="103"/>
                    </a:lnTo>
                    <a:lnTo>
                      <a:pt x="2234" y="103"/>
                    </a:lnTo>
                    <a:lnTo>
                      <a:pt x="2234" y="103"/>
                    </a:lnTo>
                    <a:lnTo>
                      <a:pt x="2235" y="101"/>
                    </a:lnTo>
                    <a:lnTo>
                      <a:pt x="2235" y="103"/>
                    </a:lnTo>
                    <a:lnTo>
                      <a:pt x="2235" y="103"/>
                    </a:lnTo>
                    <a:lnTo>
                      <a:pt x="2236" y="103"/>
                    </a:lnTo>
                    <a:lnTo>
                      <a:pt x="2236" y="104"/>
                    </a:lnTo>
                    <a:lnTo>
                      <a:pt x="2236" y="104"/>
                    </a:lnTo>
                    <a:lnTo>
                      <a:pt x="2237" y="105"/>
                    </a:lnTo>
                    <a:lnTo>
                      <a:pt x="2237" y="104"/>
                    </a:lnTo>
                    <a:lnTo>
                      <a:pt x="2238" y="104"/>
                    </a:lnTo>
                    <a:lnTo>
                      <a:pt x="2238" y="104"/>
                    </a:lnTo>
                    <a:lnTo>
                      <a:pt x="2238" y="104"/>
                    </a:lnTo>
                    <a:lnTo>
                      <a:pt x="2239" y="104"/>
                    </a:lnTo>
                    <a:lnTo>
                      <a:pt x="2239" y="103"/>
                    </a:lnTo>
                    <a:lnTo>
                      <a:pt x="2239" y="103"/>
                    </a:lnTo>
                    <a:lnTo>
                      <a:pt x="2240" y="103"/>
                    </a:lnTo>
                    <a:lnTo>
                      <a:pt x="2240" y="103"/>
                    </a:lnTo>
                    <a:lnTo>
                      <a:pt x="2240" y="103"/>
                    </a:lnTo>
                    <a:lnTo>
                      <a:pt x="2241" y="101"/>
                    </a:lnTo>
                    <a:lnTo>
                      <a:pt x="2241" y="101"/>
                    </a:lnTo>
                    <a:lnTo>
                      <a:pt x="2243" y="101"/>
                    </a:lnTo>
                    <a:lnTo>
                      <a:pt x="2243" y="101"/>
                    </a:lnTo>
                    <a:lnTo>
                      <a:pt x="2243" y="100"/>
                    </a:lnTo>
                    <a:lnTo>
                      <a:pt x="2244" y="100"/>
                    </a:lnTo>
                    <a:lnTo>
                      <a:pt x="2244" y="100"/>
                    </a:lnTo>
                    <a:lnTo>
                      <a:pt x="2244" y="99"/>
                    </a:lnTo>
                    <a:lnTo>
                      <a:pt x="2245" y="98"/>
                    </a:lnTo>
                    <a:lnTo>
                      <a:pt x="2245" y="97"/>
                    </a:lnTo>
                    <a:lnTo>
                      <a:pt x="2245" y="97"/>
                    </a:lnTo>
                    <a:lnTo>
                      <a:pt x="2246" y="96"/>
                    </a:lnTo>
                    <a:lnTo>
                      <a:pt x="2246" y="96"/>
                    </a:lnTo>
                    <a:lnTo>
                      <a:pt x="2247" y="96"/>
                    </a:lnTo>
                    <a:lnTo>
                      <a:pt x="2247" y="96"/>
                    </a:lnTo>
                    <a:lnTo>
                      <a:pt x="2247" y="96"/>
                    </a:lnTo>
                    <a:lnTo>
                      <a:pt x="2248" y="98"/>
                    </a:lnTo>
                    <a:lnTo>
                      <a:pt x="2248" y="98"/>
                    </a:lnTo>
                    <a:lnTo>
                      <a:pt x="2248" y="98"/>
                    </a:lnTo>
                    <a:lnTo>
                      <a:pt x="2249" y="98"/>
                    </a:lnTo>
                    <a:lnTo>
                      <a:pt x="2249" y="99"/>
                    </a:lnTo>
                    <a:lnTo>
                      <a:pt x="2250" y="99"/>
                    </a:lnTo>
                    <a:lnTo>
                      <a:pt x="2250" y="99"/>
                    </a:lnTo>
                    <a:lnTo>
                      <a:pt x="2250" y="99"/>
                    </a:lnTo>
                    <a:lnTo>
                      <a:pt x="2252" y="99"/>
                    </a:lnTo>
                    <a:lnTo>
                      <a:pt x="2252" y="98"/>
                    </a:lnTo>
                    <a:lnTo>
                      <a:pt x="2252" y="97"/>
                    </a:lnTo>
                    <a:lnTo>
                      <a:pt x="2253" y="96"/>
                    </a:lnTo>
                    <a:lnTo>
                      <a:pt x="2253" y="96"/>
                    </a:lnTo>
                    <a:lnTo>
                      <a:pt x="2253" y="96"/>
                    </a:lnTo>
                    <a:lnTo>
                      <a:pt x="2254" y="96"/>
                    </a:lnTo>
                    <a:lnTo>
                      <a:pt x="2254" y="97"/>
                    </a:lnTo>
                    <a:lnTo>
                      <a:pt x="2255" y="96"/>
                    </a:lnTo>
                    <a:lnTo>
                      <a:pt x="2255" y="96"/>
                    </a:lnTo>
                    <a:lnTo>
                      <a:pt x="2255" y="97"/>
                    </a:lnTo>
                    <a:lnTo>
                      <a:pt x="2256" y="97"/>
                    </a:lnTo>
                    <a:lnTo>
                      <a:pt x="2256" y="97"/>
                    </a:lnTo>
                    <a:lnTo>
                      <a:pt x="2256" y="96"/>
                    </a:lnTo>
                    <a:lnTo>
                      <a:pt x="2257" y="97"/>
                    </a:lnTo>
                    <a:lnTo>
                      <a:pt x="2257" y="97"/>
                    </a:lnTo>
                    <a:lnTo>
                      <a:pt x="2257" y="96"/>
                    </a:lnTo>
                    <a:lnTo>
                      <a:pt x="2258" y="97"/>
                    </a:lnTo>
                    <a:lnTo>
                      <a:pt x="2258" y="97"/>
                    </a:lnTo>
                    <a:lnTo>
                      <a:pt x="2259" y="97"/>
                    </a:lnTo>
                    <a:lnTo>
                      <a:pt x="2259" y="98"/>
                    </a:lnTo>
                    <a:lnTo>
                      <a:pt x="2259" y="98"/>
                    </a:lnTo>
                    <a:lnTo>
                      <a:pt x="2261" y="99"/>
                    </a:lnTo>
                    <a:lnTo>
                      <a:pt x="2261" y="99"/>
                    </a:lnTo>
                    <a:lnTo>
                      <a:pt x="2261" y="99"/>
                    </a:lnTo>
                    <a:lnTo>
                      <a:pt x="2262" y="98"/>
                    </a:lnTo>
                    <a:lnTo>
                      <a:pt x="2262" y="99"/>
                    </a:lnTo>
                    <a:lnTo>
                      <a:pt x="2262" y="99"/>
                    </a:lnTo>
                    <a:lnTo>
                      <a:pt x="2263" y="98"/>
                    </a:lnTo>
                    <a:lnTo>
                      <a:pt x="2263" y="97"/>
                    </a:lnTo>
                    <a:lnTo>
                      <a:pt x="2264" y="96"/>
                    </a:lnTo>
                    <a:lnTo>
                      <a:pt x="2264" y="96"/>
                    </a:lnTo>
                    <a:lnTo>
                      <a:pt x="2264" y="96"/>
                    </a:lnTo>
                    <a:lnTo>
                      <a:pt x="2265" y="96"/>
                    </a:lnTo>
                    <a:lnTo>
                      <a:pt x="2265" y="96"/>
                    </a:lnTo>
                    <a:lnTo>
                      <a:pt x="2265" y="96"/>
                    </a:lnTo>
                    <a:lnTo>
                      <a:pt x="2266" y="97"/>
                    </a:lnTo>
                    <a:lnTo>
                      <a:pt x="2266" y="98"/>
                    </a:lnTo>
                    <a:lnTo>
                      <a:pt x="2266" y="98"/>
                    </a:lnTo>
                    <a:lnTo>
                      <a:pt x="2267" y="99"/>
                    </a:lnTo>
                    <a:lnTo>
                      <a:pt x="2267" y="99"/>
                    </a:lnTo>
                    <a:lnTo>
                      <a:pt x="2268" y="99"/>
                    </a:lnTo>
                    <a:lnTo>
                      <a:pt x="2268" y="99"/>
                    </a:lnTo>
                    <a:lnTo>
                      <a:pt x="2268" y="100"/>
                    </a:lnTo>
                    <a:lnTo>
                      <a:pt x="2270" y="99"/>
                    </a:lnTo>
                    <a:lnTo>
                      <a:pt x="2270" y="100"/>
                    </a:lnTo>
                    <a:lnTo>
                      <a:pt x="2270" y="100"/>
                    </a:lnTo>
                    <a:lnTo>
                      <a:pt x="2271" y="99"/>
                    </a:lnTo>
                    <a:lnTo>
                      <a:pt x="2271" y="99"/>
                    </a:lnTo>
                    <a:lnTo>
                      <a:pt x="2272" y="99"/>
                    </a:lnTo>
                    <a:lnTo>
                      <a:pt x="2272" y="98"/>
                    </a:lnTo>
                    <a:lnTo>
                      <a:pt x="2272" y="98"/>
                    </a:lnTo>
                    <a:lnTo>
                      <a:pt x="2273" y="98"/>
                    </a:lnTo>
                    <a:lnTo>
                      <a:pt x="2273" y="99"/>
                    </a:lnTo>
                    <a:lnTo>
                      <a:pt x="2273" y="99"/>
                    </a:lnTo>
                    <a:lnTo>
                      <a:pt x="2274" y="99"/>
                    </a:lnTo>
                    <a:lnTo>
                      <a:pt x="2274" y="99"/>
                    </a:lnTo>
                    <a:lnTo>
                      <a:pt x="2274" y="99"/>
                    </a:lnTo>
                    <a:lnTo>
                      <a:pt x="2275" y="100"/>
                    </a:lnTo>
                    <a:lnTo>
                      <a:pt x="2275" y="100"/>
                    </a:lnTo>
                    <a:lnTo>
                      <a:pt x="2276" y="100"/>
                    </a:lnTo>
                    <a:lnTo>
                      <a:pt x="2276" y="101"/>
                    </a:lnTo>
                    <a:lnTo>
                      <a:pt x="2276" y="101"/>
                    </a:lnTo>
                    <a:lnTo>
                      <a:pt x="2277" y="101"/>
                    </a:lnTo>
                    <a:lnTo>
                      <a:pt x="2277" y="100"/>
                    </a:lnTo>
                    <a:lnTo>
                      <a:pt x="2277" y="101"/>
                    </a:lnTo>
                    <a:lnTo>
                      <a:pt x="2279" y="101"/>
                    </a:lnTo>
                    <a:lnTo>
                      <a:pt x="2279" y="101"/>
                    </a:lnTo>
                    <a:lnTo>
                      <a:pt x="2279" y="100"/>
                    </a:lnTo>
                    <a:lnTo>
                      <a:pt x="2280" y="100"/>
                    </a:lnTo>
                    <a:lnTo>
                      <a:pt x="2280" y="101"/>
                    </a:lnTo>
                    <a:lnTo>
                      <a:pt x="2281" y="101"/>
                    </a:lnTo>
                    <a:lnTo>
                      <a:pt x="2281" y="101"/>
                    </a:lnTo>
                    <a:lnTo>
                      <a:pt x="2281" y="103"/>
                    </a:lnTo>
                    <a:lnTo>
                      <a:pt x="2282" y="103"/>
                    </a:lnTo>
                    <a:lnTo>
                      <a:pt x="2282" y="103"/>
                    </a:lnTo>
                    <a:lnTo>
                      <a:pt x="2282" y="103"/>
                    </a:lnTo>
                    <a:lnTo>
                      <a:pt x="2283" y="104"/>
                    </a:lnTo>
                    <a:lnTo>
                      <a:pt x="2283" y="105"/>
                    </a:lnTo>
                    <a:lnTo>
                      <a:pt x="2283" y="105"/>
                    </a:lnTo>
                    <a:lnTo>
                      <a:pt x="2284" y="104"/>
                    </a:lnTo>
                    <a:lnTo>
                      <a:pt x="2284" y="105"/>
                    </a:lnTo>
                    <a:lnTo>
                      <a:pt x="2285" y="104"/>
                    </a:lnTo>
                    <a:lnTo>
                      <a:pt x="2285" y="105"/>
                    </a:lnTo>
                    <a:lnTo>
                      <a:pt x="2285" y="105"/>
                    </a:lnTo>
                    <a:lnTo>
                      <a:pt x="2286" y="106"/>
                    </a:lnTo>
                    <a:lnTo>
                      <a:pt x="2286" y="106"/>
                    </a:lnTo>
                    <a:lnTo>
                      <a:pt x="2286" y="105"/>
                    </a:lnTo>
                    <a:lnTo>
                      <a:pt x="2288" y="105"/>
                    </a:lnTo>
                    <a:lnTo>
                      <a:pt x="2288" y="105"/>
                    </a:lnTo>
                    <a:lnTo>
                      <a:pt x="2288" y="105"/>
                    </a:lnTo>
                    <a:lnTo>
                      <a:pt x="2289" y="105"/>
                    </a:lnTo>
                    <a:lnTo>
                      <a:pt x="2289" y="106"/>
                    </a:lnTo>
                    <a:lnTo>
                      <a:pt x="2290" y="106"/>
                    </a:lnTo>
                    <a:lnTo>
                      <a:pt x="2290" y="106"/>
                    </a:lnTo>
                    <a:lnTo>
                      <a:pt x="2290" y="104"/>
                    </a:lnTo>
                    <a:lnTo>
                      <a:pt x="2291" y="103"/>
                    </a:lnTo>
                    <a:lnTo>
                      <a:pt x="2291" y="103"/>
                    </a:lnTo>
                    <a:lnTo>
                      <a:pt x="2291" y="103"/>
                    </a:lnTo>
                    <a:lnTo>
                      <a:pt x="2292" y="104"/>
                    </a:lnTo>
                    <a:lnTo>
                      <a:pt x="2292" y="104"/>
                    </a:lnTo>
                    <a:lnTo>
                      <a:pt x="2293" y="105"/>
                    </a:lnTo>
                    <a:lnTo>
                      <a:pt x="2293" y="105"/>
                    </a:lnTo>
                    <a:lnTo>
                      <a:pt x="2293" y="106"/>
                    </a:lnTo>
                    <a:lnTo>
                      <a:pt x="2294" y="106"/>
                    </a:lnTo>
                    <a:lnTo>
                      <a:pt x="2294" y="106"/>
                    </a:lnTo>
                    <a:lnTo>
                      <a:pt x="2294" y="107"/>
                    </a:lnTo>
                    <a:lnTo>
                      <a:pt x="2295" y="106"/>
                    </a:lnTo>
                    <a:lnTo>
                      <a:pt x="2295" y="106"/>
                    </a:lnTo>
                    <a:lnTo>
                      <a:pt x="2295" y="106"/>
                    </a:lnTo>
                    <a:lnTo>
                      <a:pt x="2297" y="105"/>
                    </a:lnTo>
                    <a:lnTo>
                      <a:pt x="2297" y="106"/>
                    </a:lnTo>
                    <a:lnTo>
                      <a:pt x="2298" y="106"/>
                    </a:lnTo>
                    <a:lnTo>
                      <a:pt x="2298" y="106"/>
                    </a:lnTo>
                    <a:lnTo>
                      <a:pt x="2298" y="105"/>
                    </a:lnTo>
                    <a:lnTo>
                      <a:pt x="2299" y="105"/>
                    </a:lnTo>
                    <a:lnTo>
                      <a:pt x="2299" y="105"/>
                    </a:lnTo>
                    <a:lnTo>
                      <a:pt x="2299" y="106"/>
                    </a:lnTo>
                    <a:lnTo>
                      <a:pt x="2300" y="105"/>
                    </a:lnTo>
                    <a:lnTo>
                      <a:pt x="2300" y="106"/>
                    </a:lnTo>
                    <a:lnTo>
                      <a:pt x="2300" y="105"/>
                    </a:lnTo>
                    <a:lnTo>
                      <a:pt x="2301" y="104"/>
                    </a:lnTo>
                    <a:lnTo>
                      <a:pt x="2301" y="105"/>
                    </a:lnTo>
                    <a:lnTo>
                      <a:pt x="2302" y="105"/>
                    </a:lnTo>
                    <a:lnTo>
                      <a:pt x="2302" y="104"/>
                    </a:lnTo>
                    <a:lnTo>
                      <a:pt x="2302" y="106"/>
                    </a:lnTo>
                    <a:lnTo>
                      <a:pt x="2303" y="106"/>
                    </a:lnTo>
                    <a:lnTo>
                      <a:pt x="2303" y="106"/>
                    </a:lnTo>
                    <a:lnTo>
                      <a:pt x="2303" y="107"/>
                    </a:lnTo>
                    <a:lnTo>
                      <a:pt x="2304" y="106"/>
                    </a:lnTo>
                    <a:lnTo>
                      <a:pt x="2304" y="106"/>
                    </a:lnTo>
                    <a:lnTo>
                      <a:pt x="2304" y="105"/>
                    </a:lnTo>
                    <a:lnTo>
                      <a:pt x="2306" y="105"/>
                    </a:lnTo>
                    <a:lnTo>
                      <a:pt x="2306" y="105"/>
                    </a:lnTo>
                    <a:lnTo>
                      <a:pt x="2307" y="105"/>
                    </a:lnTo>
                    <a:lnTo>
                      <a:pt x="2307" y="104"/>
                    </a:lnTo>
                    <a:lnTo>
                      <a:pt x="2307" y="103"/>
                    </a:lnTo>
                    <a:lnTo>
                      <a:pt x="2308" y="103"/>
                    </a:lnTo>
                    <a:lnTo>
                      <a:pt x="2308" y="103"/>
                    </a:lnTo>
                    <a:lnTo>
                      <a:pt x="2308" y="103"/>
                    </a:lnTo>
                    <a:lnTo>
                      <a:pt x="2309" y="103"/>
                    </a:lnTo>
                    <a:lnTo>
                      <a:pt x="2309" y="103"/>
                    </a:lnTo>
                    <a:lnTo>
                      <a:pt x="2309" y="101"/>
                    </a:lnTo>
                    <a:lnTo>
                      <a:pt x="2310" y="103"/>
                    </a:lnTo>
                    <a:lnTo>
                      <a:pt x="2310" y="103"/>
                    </a:lnTo>
                    <a:lnTo>
                      <a:pt x="2311" y="103"/>
                    </a:lnTo>
                    <a:lnTo>
                      <a:pt x="2311" y="103"/>
                    </a:lnTo>
                    <a:lnTo>
                      <a:pt x="2311" y="103"/>
                    </a:lnTo>
                    <a:lnTo>
                      <a:pt x="2312" y="103"/>
                    </a:lnTo>
                    <a:lnTo>
                      <a:pt x="2312" y="103"/>
                    </a:lnTo>
                    <a:lnTo>
                      <a:pt x="2312" y="104"/>
                    </a:lnTo>
                    <a:lnTo>
                      <a:pt x="2313" y="103"/>
                    </a:lnTo>
                    <a:lnTo>
                      <a:pt x="2313" y="103"/>
                    </a:lnTo>
                    <a:lnTo>
                      <a:pt x="2315" y="101"/>
                    </a:lnTo>
                    <a:lnTo>
                      <a:pt x="2315" y="100"/>
                    </a:lnTo>
                    <a:lnTo>
                      <a:pt x="2315" y="100"/>
                    </a:lnTo>
                    <a:lnTo>
                      <a:pt x="2316" y="100"/>
                    </a:lnTo>
                    <a:lnTo>
                      <a:pt x="2316" y="99"/>
                    </a:lnTo>
                    <a:lnTo>
                      <a:pt x="2316" y="99"/>
                    </a:lnTo>
                    <a:lnTo>
                      <a:pt x="2317" y="99"/>
                    </a:lnTo>
                    <a:lnTo>
                      <a:pt x="2317" y="98"/>
                    </a:lnTo>
                    <a:lnTo>
                      <a:pt x="2317" y="98"/>
                    </a:lnTo>
                    <a:lnTo>
                      <a:pt x="2318" y="98"/>
                    </a:lnTo>
                    <a:lnTo>
                      <a:pt x="2318" y="98"/>
                    </a:lnTo>
                    <a:lnTo>
                      <a:pt x="2319" y="97"/>
                    </a:lnTo>
                    <a:lnTo>
                      <a:pt x="2319" y="97"/>
                    </a:lnTo>
                    <a:lnTo>
                      <a:pt x="2319" y="97"/>
                    </a:lnTo>
                    <a:lnTo>
                      <a:pt x="2320" y="97"/>
                    </a:lnTo>
                    <a:lnTo>
                      <a:pt x="2320" y="98"/>
                    </a:lnTo>
                    <a:lnTo>
                      <a:pt x="2320" y="98"/>
                    </a:lnTo>
                    <a:lnTo>
                      <a:pt x="2321" y="99"/>
                    </a:lnTo>
                    <a:lnTo>
                      <a:pt x="2321" y="100"/>
                    </a:lnTo>
                    <a:lnTo>
                      <a:pt x="2321" y="101"/>
                    </a:lnTo>
                    <a:lnTo>
                      <a:pt x="2322" y="101"/>
                    </a:lnTo>
                    <a:lnTo>
                      <a:pt x="2322" y="101"/>
                    </a:lnTo>
                    <a:lnTo>
                      <a:pt x="2324" y="101"/>
                    </a:lnTo>
                    <a:lnTo>
                      <a:pt x="2324" y="100"/>
                    </a:lnTo>
                    <a:lnTo>
                      <a:pt x="2324" y="100"/>
                    </a:lnTo>
                    <a:lnTo>
                      <a:pt x="2325" y="99"/>
                    </a:lnTo>
                    <a:lnTo>
                      <a:pt x="2325" y="98"/>
                    </a:lnTo>
                    <a:lnTo>
                      <a:pt x="2325" y="98"/>
                    </a:lnTo>
                    <a:lnTo>
                      <a:pt x="2326" y="98"/>
                    </a:lnTo>
                    <a:lnTo>
                      <a:pt x="2326" y="97"/>
                    </a:lnTo>
                    <a:lnTo>
                      <a:pt x="2326" y="96"/>
                    </a:lnTo>
                    <a:lnTo>
                      <a:pt x="2327" y="96"/>
                    </a:lnTo>
                    <a:lnTo>
                      <a:pt x="2327" y="96"/>
                    </a:lnTo>
                    <a:lnTo>
                      <a:pt x="2328" y="95"/>
                    </a:lnTo>
                    <a:lnTo>
                      <a:pt x="2328" y="95"/>
                    </a:lnTo>
                    <a:lnTo>
                      <a:pt x="2328" y="95"/>
                    </a:lnTo>
                    <a:lnTo>
                      <a:pt x="2329" y="95"/>
                    </a:lnTo>
                    <a:lnTo>
                      <a:pt x="2329" y="96"/>
                    </a:lnTo>
                    <a:lnTo>
                      <a:pt x="2329" y="95"/>
                    </a:lnTo>
                    <a:lnTo>
                      <a:pt x="2330" y="95"/>
                    </a:lnTo>
                    <a:lnTo>
                      <a:pt x="2330" y="95"/>
                    </a:lnTo>
                    <a:lnTo>
                      <a:pt x="2330" y="96"/>
                    </a:lnTo>
                    <a:lnTo>
                      <a:pt x="2331" y="95"/>
                    </a:lnTo>
                    <a:lnTo>
                      <a:pt x="2331" y="96"/>
                    </a:lnTo>
                    <a:lnTo>
                      <a:pt x="2333" y="96"/>
                    </a:lnTo>
                    <a:lnTo>
                      <a:pt x="2333" y="97"/>
                    </a:lnTo>
                    <a:lnTo>
                      <a:pt x="2333" y="97"/>
                    </a:lnTo>
                    <a:lnTo>
                      <a:pt x="2334" y="97"/>
                    </a:lnTo>
                    <a:lnTo>
                      <a:pt x="2334" y="96"/>
                    </a:lnTo>
                    <a:lnTo>
                      <a:pt x="2334" y="95"/>
                    </a:lnTo>
                    <a:lnTo>
                      <a:pt x="2335" y="95"/>
                    </a:lnTo>
                    <a:lnTo>
                      <a:pt x="2335" y="95"/>
                    </a:lnTo>
                    <a:lnTo>
                      <a:pt x="2335" y="95"/>
                    </a:lnTo>
                    <a:lnTo>
                      <a:pt x="2336" y="94"/>
                    </a:lnTo>
                    <a:lnTo>
                      <a:pt x="2336" y="94"/>
                    </a:lnTo>
                    <a:lnTo>
                      <a:pt x="2337" y="94"/>
                    </a:lnTo>
                    <a:lnTo>
                      <a:pt x="2337" y="94"/>
                    </a:lnTo>
                    <a:lnTo>
                      <a:pt x="2337" y="94"/>
                    </a:lnTo>
                    <a:lnTo>
                      <a:pt x="2338" y="94"/>
                    </a:lnTo>
                    <a:lnTo>
                      <a:pt x="2338" y="95"/>
                    </a:lnTo>
                    <a:lnTo>
                      <a:pt x="2338" y="95"/>
                    </a:lnTo>
                    <a:lnTo>
                      <a:pt x="2339" y="96"/>
                    </a:lnTo>
                    <a:lnTo>
                      <a:pt x="2339" y="96"/>
                    </a:lnTo>
                    <a:lnTo>
                      <a:pt x="2340" y="96"/>
                    </a:lnTo>
                    <a:lnTo>
                      <a:pt x="2340" y="95"/>
                    </a:lnTo>
                    <a:lnTo>
                      <a:pt x="2340" y="95"/>
                    </a:lnTo>
                    <a:lnTo>
                      <a:pt x="2342" y="95"/>
                    </a:lnTo>
                    <a:lnTo>
                      <a:pt x="2342" y="94"/>
                    </a:lnTo>
                    <a:lnTo>
                      <a:pt x="2342" y="95"/>
                    </a:lnTo>
                    <a:lnTo>
                      <a:pt x="2343" y="94"/>
                    </a:lnTo>
                    <a:lnTo>
                      <a:pt x="2343" y="95"/>
                    </a:lnTo>
                    <a:lnTo>
                      <a:pt x="2343" y="96"/>
                    </a:lnTo>
                    <a:lnTo>
                      <a:pt x="2344" y="96"/>
                    </a:lnTo>
                    <a:lnTo>
                      <a:pt x="2344" y="96"/>
                    </a:lnTo>
                    <a:lnTo>
                      <a:pt x="2345" y="96"/>
                    </a:lnTo>
                    <a:lnTo>
                      <a:pt x="2345" y="95"/>
                    </a:lnTo>
                    <a:lnTo>
                      <a:pt x="2345" y="94"/>
                    </a:lnTo>
                    <a:lnTo>
                      <a:pt x="2346" y="92"/>
                    </a:lnTo>
                    <a:lnTo>
                      <a:pt x="2346" y="92"/>
                    </a:lnTo>
                    <a:lnTo>
                      <a:pt x="2346" y="92"/>
                    </a:lnTo>
                    <a:lnTo>
                      <a:pt x="2347" y="91"/>
                    </a:lnTo>
                    <a:lnTo>
                      <a:pt x="2347" y="91"/>
                    </a:lnTo>
                    <a:lnTo>
                      <a:pt x="2347" y="90"/>
                    </a:lnTo>
                    <a:lnTo>
                      <a:pt x="2348" y="90"/>
                    </a:lnTo>
                    <a:lnTo>
                      <a:pt x="2348" y="90"/>
                    </a:lnTo>
                    <a:lnTo>
                      <a:pt x="2349" y="91"/>
                    </a:lnTo>
                    <a:lnTo>
                      <a:pt x="2349" y="91"/>
                    </a:lnTo>
                    <a:lnTo>
                      <a:pt x="2349" y="91"/>
                    </a:lnTo>
                    <a:lnTo>
                      <a:pt x="2351" y="92"/>
                    </a:lnTo>
                    <a:lnTo>
                      <a:pt x="2351" y="91"/>
                    </a:lnTo>
                    <a:lnTo>
                      <a:pt x="2351" y="91"/>
                    </a:lnTo>
                    <a:lnTo>
                      <a:pt x="2352" y="91"/>
                    </a:lnTo>
                    <a:lnTo>
                      <a:pt x="2352" y="91"/>
                    </a:lnTo>
                    <a:lnTo>
                      <a:pt x="2352" y="91"/>
                    </a:lnTo>
                    <a:lnTo>
                      <a:pt x="2353" y="92"/>
                    </a:lnTo>
                    <a:lnTo>
                      <a:pt x="2353" y="92"/>
                    </a:lnTo>
                    <a:lnTo>
                      <a:pt x="2354" y="92"/>
                    </a:lnTo>
                    <a:lnTo>
                      <a:pt x="2354" y="92"/>
                    </a:lnTo>
                    <a:lnTo>
                      <a:pt x="2354" y="92"/>
                    </a:lnTo>
                    <a:lnTo>
                      <a:pt x="2355" y="92"/>
                    </a:lnTo>
                    <a:lnTo>
                      <a:pt x="2355" y="91"/>
                    </a:lnTo>
                    <a:lnTo>
                      <a:pt x="2355" y="91"/>
                    </a:lnTo>
                    <a:lnTo>
                      <a:pt x="2356" y="90"/>
                    </a:lnTo>
                    <a:lnTo>
                      <a:pt x="2356" y="91"/>
                    </a:lnTo>
                    <a:lnTo>
                      <a:pt x="2356" y="91"/>
                    </a:lnTo>
                    <a:lnTo>
                      <a:pt x="2357" y="90"/>
                    </a:lnTo>
                    <a:lnTo>
                      <a:pt x="2357" y="90"/>
                    </a:lnTo>
                    <a:lnTo>
                      <a:pt x="2358" y="90"/>
                    </a:lnTo>
                    <a:lnTo>
                      <a:pt x="2358" y="89"/>
                    </a:lnTo>
                    <a:lnTo>
                      <a:pt x="2358" y="88"/>
                    </a:lnTo>
                    <a:lnTo>
                      <a:pt x="2360" y="88"/>
                    </a:lnTo>
                    <a:lnTo>
                      <a:pt x="2360" y="88"/>
                    </a:lnTo>
                    <a:lnTo>
                      <a:pt x="2360" y="88"/>
                    </a:lnTo>
                    <a:lnTo>
                      <a:pt x="2361" y="89"/>
                    </a:lnTo>
                    <a:lnTo>
                      <a:pt x="2361" y="88"/>
                    </a:lnTo>
                    <a:lnTo>
                      <a:pt x="2362" y="89"/>
                    </a:lnTo>
                    <a:lnTo>
                      <a:pt x="2362" y="89"/>
                    </a:lnTo>
                    <a:lnTo>
                      <a:pt x="2362" y="90"/>
                    </a:lnTo>
                    <a:lnTo>
                      <a:pt x="2363" y="90"/>
                    </a:lnTo>
                    <a:lnTo>
                      <a:pt x="2363" y="90"/>
                    </a:lnTo>
                    <a:lnTo>
                      <a:pt x="2363" y="90"/>
                    </a:lnTo>
                    <a:lnTo>
                      <a:pt x="2364" y="91"/>
                    </a:lnTo>
                    <a:lnTo>
                      <a:pt x="2364" y="90"/>
                    </a:lnTo>
                    <a:lnTo>
                      <a:pt x="2364" y="90"/>
                    </a:lnTo>
                    <a:lnTo>
                      <a:pt x="2365" y="90"/>
                    </a:lnTo>
                    <a:lnTo>
                      <a:pt x="2365" y="90"/>
                    </a:lnTo>
                    <a:lnTo>
                      <a:pt x="2366" y="90"/>
                    </a:lnTo>
                    <a:lnTo>
                      <a:pt x="2366" y="90"/>
                    </a:lnTo>
                    <a:lnTo>
                      <a:pt x="2366" y="90"/>
                    </a:lnTo>
                    <a:lnTo>
                      <a:pt x="2367" y="90"/>
                    </a:lnTo>
                    <a:lnTo>
                      <a:pt x="2367" y="91"/>
                    </a:lnTo>
                    <a:lnTo>
                      <a:pt x="2367" y="92"/>
                    </a:lnTo>
                    <a:lnTo>
                      <a:pt x="2369" y="94"/>
                    </a:lnTo>
                    <a:lnTo>
                      <a:pt x="2369" y="94"/>
                    </a:lnTo>
                    <a:lnTo>
                      <a:pt x="2369" y="94"/>
                    </a:lnTo>
                    <a:lnTo>
                      <a:pt x="2370" y="95"/>
                    </a:lnTo>
                    <a:lnTo>
                      <a:pt x="2370" y="95"/>
                    </a:lnTo>
                    <a:lnTo>
                      <a:pt x="2371" y="96"/>
                    </a:lnTo>
                    <a:lnTo>
                      <a:pt x="2371" y="96"/>
                    </a:lnTo>
                    <a:lnTo>
                      <a:pt x="2371" y="96"/>
                    </a:lnTo>
                    <a:lnTo>
                      <a:pt x="2372" y="95"/>
                    </a:lnTo>
                    <a:lnTo>
                      <a:pt x="2372" y="95"/>
                    </a:lnTo>
                    <a:lnTo>
                      <a:pt x="2372" y="96"/>
                    </a:lnTo>
                    <a:lnTo>
                      <a:pt x="2373" y="96"/>
                    </a:lnTo>
                    <a:lnTo>
                      <a:pt x="2373" y="96"/>
                    </a:lnTo>
                    <a:lnTo>
                      <a:pt x="2373" y="96"/>
                    </a:lnTo>
                    <a:lnTo>
                      <a:pt x="2374" y="96"/>
                    </a:lnTo>
                    <a:lnTo>
                      <a:pt x="2374" y="97"/>
                    </a:lnTo>
                    <a:lnTo>
                      <a:pt x="2375" y="98"/>
                    </a:lnTo>
                    <a:lnTo>
                      <a:pt x="2375" y="99"/>
                    </a:lnTo>
                    <a:lnTo>
                      <a:pt x="2375" y="100"/>
                    </a:lnTo>
                    <a:lnTo>
                      <a:pt x="2376" y="101"/>
                    </a:lnTo>
                    <a:lnTo>
                      <a:pt x="2376" y="100"/>
                    </a:lnTo>
                    <a:lnTo>
                      <a:pt x="2376" y="100"/>
                    </a:lnTo>
                    <a:lnTo>
                      <a:pt x="2378" y="100"/>
                    </a:lnTo>
                    <a:lnTo>
                      <a:pt x="2378" y="100"/>
                    </a:lnTo>
                    <a:lnTo>
                      <a:pt x="2378" y="100"/>
                    </a:lnTo>
                    <a:lnTo>
                      <a:pt x="2379" y="101"/>
                    </a:lnTo>
                    <a:lnTo>
                      <a:pt x="2379" y="101"/>
                    </a:lnTo>
                    <a:lnTo>
                      <a:pt x="2380" y="101"/>
                    </a:lnTo>
                    <a:lnTo>
                      <a:pt x="2380" y="101"/>
                    </a:lnTo>
                    <a:lnTo>
                      <a:pt x="2380" y="101"/>
                    </a:lnTo>
                    <a:lnTo>
                      <a:pt x="2381" y="101"/>
                    </a:lnTo>
                    <a:lnTo>
                      <a:pt x="2381" y="101"/>
                    </a:lnTo>
                    <a:lnTo>
                      <a:pt x="2381" y="103"/>
                    </a:lnTo>
                    <a:lnTo>
                      <a:pt x="2382" y="103"/>
                    </a:lnTo>
                    <a:lnTo>
                      <a:pt x="2382" y="103"/>
                    </a:lnTo>
                    <a:lnTo>
                      <a:pt x="2383" y="103"/>
                    </a:lnTo>
                    <a:lnTo>
                      <a:pt x="2383" y="103"/>
                    </a:lnTo>
                    <a:lnTo>
                      <a:pt x="2383" y="103"/>
                    </a:lnTo>
                    <a:lnTo>
                      <a:pt x="2384" y="103"/>
                    </a:lnTo>
                    <a:lnTo>
                      <a:pt x="2384" y="104"/>
                    </a:lnTo>
                    <a:lnTo>
                      <a:pt x="2384" y="104"/>
                    </a:lnTo>
                    <a:lnTo>
                      <a:pt x="2385" y="104"/>
                    </a:lnTo>
                    <a:lnTo>
                      <a:pt x="2385" y="104"/>
                    </a:lnTo>
                    <a:lnTo>
                      <a:pt x="2385" y="106"/>
                    </a:lnTo>
                    <a:lnTo>
                      <a:pt x="2387" y="105"/>
                    </a:lnTo>
                    <a:lnTo>
                      <a:pt x="2387" y="105"/>
                    </a:lnTo>
                    <a:lnTo>
                      <a:pt x="2388" y="105"/>
                    </a:lnTo>
                    <a:lnTo>
                      <a:pt x="2388" y="104"/>
                    </a:lnTo>
                    <a:lnTo>
                      <a:pt x="2388" y="103"/>
                    </a:lnTo>
                    <a:lnTo>
                      <a:pt x="2389" y="103"/>
                    </a:lnTo>
                    <a:lnTo>
                      <a:pt x="2389" y="101"/>
                    </a:lnTo>
                    <a:lnTo>
                      <a:pt x="2389" y="101"/>
                    </a:lnTo>
                    <a:lnTo>
                      <a:pt x="2390" y="100"/>
                    </a:lnTo>
                    <a:lnTo>
                      <a:pt x="2390" y="101"/>
                    </a:lnTo>
                    <a:lnTo>
                      <a:pt x="2390" y="100"/>
                    </a:lnTo>
                    <a:lnTo>
                      <a:pt x="2391" y="101"/>
                    </a:lnTo>
                    <a:lnTo>
                      <a:pt x="2391" y="100"/>
                    </a:lnTo>
                    <a:lnTo>
                      <a:pt x="2392" y="100"/>
                    </a:lnTo>
                    <a:lnTo>
                      <a:pt x="2392" y="100"/>
                    </a:lnTo>
                    <a:lnTo>
                      <a:pt x="2392" y="99"/>
                    </a:lnTo>
                    <a:lnTo>
                      <a:pt x="2393" y="99"/>
                    </a:lnTo>
                    <a:lnTo>
                      <a:pt x="2393" y="99"/>
                    </a:lnTo>
                    <a:lnTo>
                      <a:pt x="2393" y="99"/>
                    </a:lnTo>
                    <a:lnTo>
                      <a:pt x="2394" y="98"/>
                    </a:lnTo>
                    <a:lnTo>
                      <a:pt x="2394" y="98"/>
                    </a:lnTo>
                    <a:lnTo>
                      <a:pt x="2394" y="99"/>
                    </a:lnTo>
                    <a:lnTo>
                      <a:pt x="2396" y="99"/>
                    </a:lnTo>
                    <a:lnTo>
                      <a:pt x="2396" y="98"/>
                    </a:lnTo>
                    <a:lnTo>
                      <a:pt x="2397" y="99"/>
                    </a:lnTo>
                    <a:lnTo>
                      <a:pt x="2397" y="99"/>
                    </a:lnTo>
                    <a:lnTo>
                      <a:pt x="2397" y="98"/>
                    </a:lnTo>
                    <a:lnTo>
                      <a:pt x="2398" y="99"/>
                    </a:lnTo>
                    <a:lnTo>
                      <a:pt x="2398" y="99"/>
                    </a:lnTo>
                    <a:lnTo>
                      <a:pt x="2398" y="99"/>
                    </a:lnTo>
                    <a:lnTo>
                      <a:pt x="2399" y="98"/>
                    </a:lnTo>
                    <a:lnTo>
                      <a:pt x="2399" y="98"/>
                    </a:lnTo>
                    <a:lnTo>
                      <a:pt x="2399" y="98"/>
                    </a:lnTo>
                    <a:lnTo>
                      <a:pt x="2400" y="98"/>
                    </a:lnTo>
                    <a:lnTo>
                      <a:pt x="2400" y="98"/>
                    </a:lnTo>
                    <a:lnTo>
                      <a:pt x="2401" y="97"/>
                    </a:lnTo>
                    <a:lnTo>
                      <a:pt x="2401" y="97"/>
                    </a:lnTo>
                    <a:lnTo>
                      <a:pt x="2401" y="96"/>
                    </a:lnTo>
                    <a:lnTo>
                      <a:pt x="2402" y="96"/>
                    </a:lnTo>
                    <a:lnTo>
                      <a:pt x="2402" y="97"/>
                    </a:lnTo>
                    <a:lnTo>
                      <a:pt x="2402" y="98"/>
                    </a:lnTo>
                    <a:lnTo>
                      <a:pt x="2403" y="98"/>
                    </a:lnTo>
                    <a:lnTo>
                      <a:pt x="2403" y="99"/>
                    </a:lnTo>
                    <a:lnTo>
                      <a:pt x="2405" y="98"/>
                    </a:lnTo>
                    <a:lnTo>
                      <a:pt x="2405" y="98"/>
                    </a:lnTo>
                    <a:lnTo>
                      <a:pt x="2405" y="97"/>
                    </a:lnTo>
                    <a:lnTo>
                      <a:pt x="2406" y="97"/>
                    </a:lnTo>
                    <a:lnTo>
                      <a:pt x="2406" y="98"/>
                    </a:lnTo>
                    <a:lnTo>
                      <a:pt x="2406" y="98"/>
                    </a:lnTo>
                    <a:lnTo>
                      <a:pt x="2407" y="97"/>
                    </a:lnTo>
                    <a:lnTo>
                      <a:pt x="2407" y="97"/>
                    </a:lnTo>
                    <a:lnTo>
                      <a:pt x="2407" y="96"/>
                    </a:lnTo>
                    <a:lnTo>
                      <a:pt x="2408" y="96"/>
                    </a:lnTo>
                    <a:lnTo>
                      <a:pt x="2408" y="97"/>
                    </a:lnTo>
                    <a:lnTo>
                      <a:pt x="2409" y="97"/>
                    </a:lnTo>
                    <a:lnTo>
                      <a:pt x="2409" y="97"/>
                    </a:lnTo>
                    <a:lnTo>
                      <a:pt x="2409" y="96"/>
                    </a:lnTo>
                    <a:lnTo>
                      <a:pt x="2410" y="96"/>
                    </a:lnTo>
                    <a:lnTo>
                      <a:pt x="2410" y="95"/>
                    </a:lnTo>
                    <a:lnTo>
                      <a:pt x="2410" y="95"/>
                    </a:lnTo>
                    <a:lnTo>
                      <a:pt x="2411" y="95"/>
                    </a:lnTo>
                    <a:lnTo>
                      <a:pt x="2411" y="95"/>
                    </a:lnTo>
                    <a:lnTo>
                      <a:pt x="2411" y="95"/>
                    </a:lnTo>
                    <a:lnTo>
                      <a:pt x="2412" y="95"/>
                    </a:lnTo>
                    <a:lnTo>
                      <a:pt x="2412" y="96"/>
                    </a:lnTo>
                    <a:lnTo>
                      <a:pt x="2414" y="96"/>
                    </a:lnTo>
                    <a:lnTo>
                      <a:pt x="2414" y="96"/>
                    </a:lnTo>
                    <a:lnTo>
                      <a:pt x="2414" y="97"/>
                    </a:lnTo>
                    <a:lnTo>
                      <a:pt x="2415" y="97"/>
                    </a:lnTo>
                    <a:lnTo>
                      <a:pt x="2415" y="96"/>
                    </a:lnTo>
                    <a:lnTo>
                      <a:pt x="2415" y="97"/>
                    </a:lnTo>
                    <a:lnTo>
                      <a:pt x="2416" y="96"/>
                    </a:lnTo>
                    <a:lnTo>
                      <a:pt x="2416" y="96"/>
                    </a:lnTo>
                    <a:lnTo>
                      <a:pt x="2416" y="95"/>
                    </a:lnTo>
                    <a:lnTo>
                      <a:pt x="2417" y="95"/>
                    </a:lnTo>
                    <a:lnTo>
                      <a:pt x="2417" y="94"/>
                    </a:lnTo>
                    <a:lnTo>
                      <a:pt x="2418" y="94"/>
                    </a:lnTo>
                    <a:lnTo>
                      <a:pt x="2418" y="92"/>
                    </a:lnTo>
                    <a:lnTo>
                      <a:pt x="2418" y="91"/>
                    </a:lnTo>
                    <a:lnTo>
                      <a:pt x="2419" y="91"/>
                    </a:lnTo>
                    <a:lnTo>
                      <a:pt x="2419" y="91"/>
                    </a:lnTo>
                    <a:lnTo>
                      <a:pt x="2419" y="91"/>
                    </a:lnTo>
                    <a:lnTo>
                      <a:pt x="2420" y="92"/>
                    </a:lnTo>
                    <a:lnTo>
                      <a:pt x="2420" y="92"/>
                    </a:lnTo>
                    <a:lnTo>
                      <a:pt x="2420" y="92"/>
                    </a:lnTo>
                    <a:lnTo>
                      <a:pt x="2421" y="92"/>
                    </a:lnTo>
                    <a:lnTo>
                      <a:pt x="2421" y="92"/>
                    </a:lnTo>
                    <a:lnTo>
                      <a:pt x="2423" y="92"/>
                    </a:lnTo>
                    <a:lnTo>
                      <a:pt x="2423" y="92"/>
                    </a:lnTo>
                    <a:lnTo>
                      <a:pt x="2423" y="92"/>
                    </a:lnTo>
                    <a:lnTo>
                      <a:pt x="2424" y="91"/>
                    </a:lnTo>
                    <a:lnTo>
                      <a:pt x="2424" y="92"/>
                    </a:lnTo>
                    <a:lnTo>
                      <a:pt x="2424" y="92"/>
                    </a:lnTo>
                    <a:lnTo>
                      <a:pt x="2425" y="92"/>
                    </a:lnTo>
                    <a:lnTo>
                      <a:pt x="2425" y="92"/>
                    </a:lnTo>
                    <a:lnTo>
                      <a:pt x="2426" y="91"/>
                    </a:lnTo>
                    <a:lnTo>
                      <a:pt x="2426" y="91"/>
                    </a:lnTo>
                    <a:lnTo>
                      <a:pt x="2426" y="91"/>
                    </a:lnTo>
                    <a:lnTo>
                      <a:pt x="2427" y="91"/>
                    </a:lnTo>
                    <a:lnTo>
                      <a:pt x="2427" y="90"/>
                    </a:lnTo>
                    <a:lnTo>
                      <a:pt x="2427" y="90"/>
                    </a:lnTo>
                    <a:lnTo>
                      <a:pt x="2428" y="90"/>
                    </a:lnTo>
                    <a:lnTo>
                      <a:pt x="2428" y="90"/>
                    </a:lnTo>
                    <a:lnTo>
                      <a:pt x="2428" y="90"/>
                    </a:lnTo>
                    <a:lnTo>
                      <a:pt x="2429" y="90"/>
                    </a:lnTo>
                    <a:lnTo>
                      <a:pt x="2429" y="90"/>
                    </a:lnTo>
                    <a:lnTo>
                      <a:pt x="2430" y="91"/>
                    </a:lnTo>
                    <a:lnTo>
                      <a:pt x="2430" y="91"/>
                    </a:lnTo>
                    <a:lnTo>
                      <a:pt x="2430" y="91"/>
                    </a:lnTo>
                    <a:lnTo>
                      <a:pt x="2432" y="91"/>
                    </a:lnTo>
                    <a:lnTo>
                      <a:pt x="2432" y="90"/>
                    </a:lnTo>
                    <a:lnTo>
                      <a:pt x="2432" y="90"/>
                    </a:lnTo>
                    <a:lnTo>
                      <a:pt x="2433" y="89"/>
                    </a:lnTo>
                    <a:lnTo>
                      <a:pt x="2433" y="90"/>
                    </a:lnTo>
                    <a:lnTo>
                      <a:pt x="2433" y="90"/>
                    </a:lnTo>
                    <a:lnTo>
                      <a:pt x="2434" y="90"/>
                    </a:lnTo>
                    <a:lnTo>
                      <a:pt x="2434" y="90"/>
                    </a:lnTo>
                    <a:lnTo>
                      <a:pt x="2435" y="91"/>
                    </a:lnTo>
                    <a:lnTo>
                      <a:pt x="2435" y="91"/>
                    </a:lnTo>
                    <a:lnTo>
                      <a:pt x="2435" y="92"/>
                    </a:lnTo>
                    <a:lnTo>
                      <a:pt x="2436" y="94"/>
                    </a:lnTo>
                    <a:lnTo>
                      <a:pt x="2436" y="94"/>
                    </a:lnTo>
                    <a:lnTo>
                      <a:pt x="2436" y="96"/>
                    </a:lnTo>
                    <a:lnTo>
                      <a:pt x="2437" y="95"/>
                    </a:lnTo>
                    <a:lnTo>
                      <a:pt x="2437" y="97"/>
                    </a:lnTo>
                    <a:lnTo>
                      <a:pt x="2437" y="96"/>
                    </a:lnTo>
                    <a:lnTo>
                      <a:pt x="2438" y="97"/>
                    </a:lnTo>
                    <a:lnTo>
                      <a:pt x="2438" y="97"/>
                    </a:lnTo>
                    <a:lnTo>
                      <a:pt x="2439" y="98"/>
                    </a:lnTo>
                    <a:lnTo>
                      <a:pt x="2439" y="98"/>
                    </a:lnTo>
                    <a:lnTo>
                      <a:pt x="2439" y="98"/>
                    </a:lnTo>
                    <a:lnTo>
                      <a:pt x="2441" y="99"/>
                    </a:lnTo>
                    <a:lnTo>
                      <a:pt x="2441" y="100"/>
                    </a:lnTo>
                    <a:lnTo>
                      <a:pt x="2441" y="100"/>
                    </a:lnTo>
                    <a:lnTo>
                      <a:pt x="2442" y="100"/>
                    </a:lnTo>
                    <a:lnTo>
                      <a:pt x="2442" y="101"/>
                    </a:lnTo>
                    <a:lnTo>
                      <a:pt x="2442" y="101"/>
                    </a:lnTo>
                    <a:lnTo>
                      <a:pt x="2443" y="101"/>
                    </a:lnTo>
                    <a:lnTo>
                      <a:pt x="2443" y="101"/>
                    </a:lnTo>
                    <a:lnTo>
                      <a:pt x="2444" y="100"/>
                    </a:lnTo>
                    <a:lnTo>
                      <a:pt x="2444" y="100"/>
                    </a:lnTo>
                    <a:lnTo>
                      <a:pt x="2444" y="100"/>
                    </a:lnTo>
                    <a:lnTo>
                      <a:pt x="2445" y="101"/>
                    </a:lnTo>
                    <a:lnTo>
                      <a:pt x="2445" y="101"/>
                    </a:lnTo>
                    <a:lnTo>
                      <a:pt x="2445" y="101"/>
                    </a:lnTo>
                    <a:lnTo>
                      <a:pt x="2446" y="103"/>
                    </a:lnTo>
                    <a:lnTo>
                      <a:pt x="2446" y="103"/>
                    </a:lnTo>
                    <a:lnTo>
                      <a:pt x="2446" y="103"/>
                    </a:lnTo>
                    <a:lnTo>
                      <a:pt x="2447" y="104"/>
                    </a:lnTo>
                    <a:lnTo>
                      <a:pt x="2447" y="104"/>
                    </a:lnTo>
                    <a:lnTo>
                      <a:pt x="2448" y="104"/>
                    </a:lnTo>
                    <a:lnTo>
                      <a:pt x="2448" y="104"/>
                    </a:lnTo>
                    <a:lnTo>
                      <a:pt x="2448" y="105"/>
                    </a:lnTo>
                    <a:lnTo>
                      <a:pt x="2450" y="106"/>
                    </a:lnTo>
                    <a:lnTo>
                      <a:pt x="2450" y="106"/>
                    </a:lnTo>
                    <a:lnTo>
                      <a:pt x="2450" y="108"/>
                    </a:lnTo>
                    <a:lnTo>
                      <a:pt x="2451" y="109"/>
                    </a:lnTo>
                    <a:lnTo>
                      <a:pt x="2451" y="109"/>
                    </a:lnTo>
                    <a:lnTo>
                      <a:pt x="2452" y="109"/>
                    </a:lnTo>
                    <a:lnTo>
                      <a:pt x="2452" y="109"/>
                    </a:lnTo>
                    <a:lnTo>
                      <a:pt x="2452" y="109"/>
                    </a:lnTo>
                    <a:lnTo>
                      <a:pt x="2453" y="109"/>
                    </a:lnTo>
                    <a:lnTo>
                      <a:pt x="2453" y="109"/>
                    </a:lnTo>
                    <a:lnTo>
                      <a:pt x="2453" y="108"/>
                    </a:lnTo>
                    <a:lnTo>
                      <a:pt x="2454" y="107"/>
                    </a:lnTo>
                    <a:lnTo>
                      <a:pt x="2454" y="107"/>
                    </a:lnTo>
                    <a:lnTo>
                      <a:pt x="2454" y="107"/>
                    </a:lnTo>
                    <a:lnTo>
                      <a:pt x="2455" y="107"/>
                    </a:lnTo>
                    <a:lnTo>
                      <a:pt x="2455" y="108"/>
                    </a:lnTo>
                    <a:lnTo>
                      <a:pt x="2456" y="107"/>
                    </a:lnTo>
                    <a:lnTo>
                      <a:pt x="2456" y="108"/>
                    </a:lnTo>
                    <a:lnTo>
                      <a:pt x="2456" y="107"/>
                    </a:lnTo>
                    <a:lnTo>
                      <a:pt x="2457" y="108"/>
                    </a:lnTo>
                    <a:lnTo>
                      <a:pt x="2457" y="108"/>
                    </a:lnTo>
                    <a:lnTo>
                      <a:pt x="2457" y="108"/>
                    </a:lnTo>
                    <a:lnTo>
                      <a:pt x="2459" y="109"/>
                    </a:lnTo>
                    <a:lnTo>
                      <a:pt x="2459" y="109"/>
                    </a:lnTo>
                    <a:lnTo>
                      <a:pt x="2459" y="108"/>
                    </a:lnTo>
                    <a:lnTo>
                      <a:pt x="2460" y="109"/>
                    </a:lnTo>
                    <a:lnTo>
                      <a:pt x="2460" y="112"/>
                    </a:lnTo>
                    <a:lnTo>
                      <a:pt x="2461" y="110"/>
                    </a:lnTo>
                    <a:lnTo>
                      <a:pt x="2461" y="112"/>
                    </a:lnTo>
                    <a:lnTo>
                      <a:pt x="2461" y="112"/>
                    </a:lnTo>
                    <a:lnTo>
                      <a:pt x="2462" y="110"/>
                    </a:lnTo>
                    <a:lnTo>
                      <a:pt x="2462" y="110"/>
                    </a:lnTo>
                    <a:lnTo>
                      <a:pt x="2462" y="110"/>
                    </a:lnTo>
                    <a:lnTo>
                      <a:pt x="2463" y="110"/>
                    </a:lnTo>
                    <a:lnTo>
                      <a:pt x="2463" y="110"/>
                    </a:lnTo>
                    <a:lnTo>
                      <a:pt x="2463" y="109"/>
                    </a:lnTo>
                    <a:lnTo>
                      <a:pt x="2464" y="109"/>
                    </a:lnTo>
                    <a:lnTo>
                      <a:pt x="2464" y="109"/>
                    </a:lnTo>
                    <a:lnTo>
                      <a:pt x="2465" y="109"/>
                    </a:lnTo>
                    <a:lnTo>
                      <a:pt x="2465" y="110"/>
                    </a:lnTo>
                    <a:lnTo>
                      <a:pt x="2465" y="112"/>
                    </a:lnTo>
                    <a:lnTo>
                      <a:pt x="2466" y="110"/>
                    </a:lnTo>
                    <a:lnTo>
                      <a:pt x="2466" y="110"/>
                    </a:lnTo>
                    <a:lnTo>
                      <a:pt x="2466" y="110"/>
                    </a:lnTo>
                    <a:lnTo>
                      <a:pt x="2468" y="112"/>
                    </a:lnTo>
                    <a:lnTo>
                      <a:pt x="2468" y="112"/>
                    </a:lnTo>
                    <a:lnTo>
                      <a:pt x="2468" y="113"/>
                    </a:lnTo>
                    <a:lnTo>
                      <a:pt x="2469" y="113"/>
                    </a:lnTo>
                    <a:lnTo>
                      <a:pt x="2469" y="112"/>
                    </a:lnTo>
                    <a:lnTo>
                      <a:pt x="2470" y="112"/>
                    </a:lnTo>
                    <a:lnTo>
                      <a:pt x="2470" y="110"/>
                    </a:lnTo>
                    <a:lnTo>
                      <a:pt x="2470" y="112"/>
                    </a:lnTo>
                    <a:lnTo>
                      <a:pt x="2471" y="110"/>
                    </a:lnTo>
                    <a:lnTo>
                      <a:pt x="2471" y="110"/>
                    </a:lnTo>
                    <a:lnTo>
                      <a:pt x="2471" y="110"/>
                    </a:lnTo>
                    <a:lnTo>
                      <a:pt x="2472" y="112"/>
                    </a:lnTo>
                    <a:lnTo>
                      <a:pt x="2472" y="113"/>
                    </a:lnTo>
                    <a:lnTo>
                      <a:pt x="2473" y="114"/>
                    </a:lnTo>
                    <a:lnTo>
                      <a:pt x="2473" y="114"/>
                    </a:lnTo>
                    <a:lnTo>
                      <a:pt x="2473" y="114"/>
                    </a:lnTo>
                    <a:lnTo>
                      <a:pt x="2474" y="113"/>
                    </a:lnTo>
                    <a:lnTo>
                      <a:pt x="2474" y="113"/>
                    </a:lnTo>
                    <a:lnTo>
                      <a:pt x="2474" y="113"/>
                    </a:lnTo>
                    <a:lnTo>
                      <a:pt x="2475" y="113"/>
                    </a:lnTo>
                    <a:lnTo>
                      <a:pt x="2475" y="112"/>
                    </a:lnTo>
                    <a:lnTo>
                      <a:pt x="2475" y="110"/>
                    </a:lnTo>
                    <a:lnTo>
                      <a:pt x="2477" y="112"/>
                    </a:lnTo>
                    <a:lnTo>
                      <a:pt x="2477" y="112"/>
                    </a:lnTo>
                    <a:lnTo>
                      <a:pt x="2478" y="112"/>
                    </a:lnTo>
                    <a:lnTo>
                      <a:pt x="2478" y="113"/>
                    </a:lnTo>
                    <a:lnTo>
                      <a:pt x="2478" y="114"/>
                    </a:lnTo>
                    <a:lnTo>
                      <a:pt x="2479" y="114"/>
                    </a:lnTo>
                    <a:lnTo>
                      <a:pt x="2479" y="114"/>
                    </a:lnTo>
                    <a:lnTo>
                      <a:pt x="2479" y="114"/>
                    </a:lnTo>
                    <a:lnTo>
                      <a:pt x="2480" y="114"/>
                    </a:lnTo>
                    <a:lnTo>
                      <a:pt x="2480" y="113"/>
                    </a:lnTo>
                    <a:lnTo>
                      <a:pt x="2480" y="113"/>
                    </a:lnTo>
                    <a:lnTo>
                      <a:pt x="2481" y="112"/>
                    </a:lnTo>
                    <a:lnTo>
                      <a:pt x="2481" y="110"/>
                    </a:lnTo>
                    <a:lnTo>
                      <a:pt x="2482" y="110"/>
                    </a:lnTo>
                    <a:lnTo>
                      <a:pt x="2482" y="112"/>
                    </a:lnTo>
                    <a:lnTo>
                      <a:pt x="2482" y="110"/>
                    </a:lnTo>
                    <a:lnTo>
                      <a:pt x="2483" y="110"/>
                    </a:lnTo>
                    <a:lnTo>
                      <a:pt x="2483" y="109"/>
                    </a:lnTo>
                    <a:lnTo>
                      <a:pt x="2483" y="109"/>
                    </a:lnTo>
                    <a:lnTo>
                      <a:pt x="2484" y="109"/>
                    </a:lnTo>
                    <a:lnTo>
                      <a:pt x="2484" y="109"/>
                    </a:lnTo>
                    <a:lnTo>
                      <a:pt x="2484" y="110"/>
                    </a:lnTo>
                    <a:lnTo>
                      <a:pt x="2486" y="110"/>
                    </a:lnTo>
                    <a:lnTo>
                      <a:pt x="2486" y="110"/>
                    </a:lnTo>
                    <a:lnTo>
                      <a:pt x="2487" y="109"/>
                    </a:lnTo>
                    <a:lnTo>
                      <a:pt x="2487" y="109"/>
                    </a:lnTo>
                    <a:lnTo>
                      <a:pt x="2487" y="108"/>
                    </a:lnTo>
                    <a:lnTo>
                      <a:pt x="2488" y="108"/>
                    </a:lnTo>
                    <a:lnTo>
                      <a:pt x="2488" y="108"/>
                    </a:lnTo>
                    <a:lnTo>
                      <a:pt x="2488" y="108"/>
                    </a:lnTo>
                    <a:lnTo>
                      <a:pt x="2489" y="108"/>
                    </a:lnTo>
                    <a:lnTo>
                      <a:pt x="2489" y="109"/>
                    </a:lnTo>
                    <a:lnTo>
                      <a:pt x="2489" y="109"/>
                    </a:lnTo>
                    <a:lnTo>
                      <a:pt x="2490" y="109"/>
                    </a:lnTo>
                    <a:lnTo>
                      <a:pt x="2490" y="108"/>
                    </a:lnTo>
                    <a:lnTo>
                      <a:pt x="2491" y="107"/>
                    </a:lnTo>
                    <a:lnTo>
                      <a:pt x="2491" y="107"/>
                    </a:lnTo>
                    <a:lnTo>
                      <a:pt x="2491" y="106"/>
                    </a:lnTo>
                    <a:lnTo>
                      <a:pt x="2492" y="106"/>
                    </a:lnTo>
                    <a:lnTo>
                      <a:pt x="2492" y="105"/>
                    </a:lnTo>
                    <a:lnTo>
                      <a:pt x="2492" y="105"/>
                    </a:lnTo>
                    <a:lnTo>
                      <a:pt x="2493" y="105"/>
                    </a:lnTo>
                    <a:lnTo>
                      <a:pt x="2493" y="106"/>
                    </a:lnTo>
                    <a:lnTo>
                      <a:pt x="2495" y="106"/>
                    </a:lnTo>
                    <a:lnTo>
                      <a:pt x="2495" y="107"/>
                    </a:lnTo>
                    <a:lnTo>
                      <a:pt x="2495" y="107"/>
                    </a:lnTo>
                    <a:lnTo>
                      <a:pt x="2496" y="107"/>
                    </a:lnTo>
                    <a:lnTo>
                      <a:pt x="2496" y="107"/>
                    </a:lnTo>
                    <a:lnTo>
                      <a:pt x="2496" y="107"/>
                    </a:lnTo>
                    <a:lnTo>
                      <a:pt x="2497" y="107"/>
                    </a:lnTo>
                    <a:lnTo>
                      <a:pt x="2497" y="107"/>
                    </a:lnTo>
                    <a:lnTo>
                      <a:pt x="2497" y="106"/>
                    </a:lnTo>
                    <a:lnTo>
                      <a:pt x="2498" y="105"/>
                    </a:lnTo>
                    <a:lnTo>
                      <a:pt x="2498" y="104"/>
                    </a:lnTo>
                    <a:lnTo>
                      <a:pt x="2499" y="103"/>
                    </a:lnTo>
                    <a:lnTo>
                      <a:pt x="2499" y="104"/>
                    </a:lnTo>
                    <a:lnTo>
                      <a:pt x="2499" y="104"/>
                    </a:lnTo>
                    <a:lnTo>
                      <a:pt x="2500" y="104"/>
                    </a:lnTo>
                    <a:lnTo>
                      <a:pt x="2500" y="105"/>
                    </a:lnTo>
                    <a:lnTo>
                      <a:pt x="2500" y="105"/>
                    </a:lnTo>
                    <a:lnTo>
                      <a:pt x="2501" y="106"/>
                    </a:lnTo>
                    <a:lnTo>
                      <a:pt x="2501" y="105"/>
                    </a:lnTo>
                    <a:lnTo>
                      <a:pt x="2501" y="105"/>
                    </a:lnTo>
                    <a:lnTo>
                      <a:pt x="2502" y="105"/>
                    </a:lnTo>
                    <a:lnTo>
                      <a:pt x="2502" y="106"/>
                    </a:lnTo>
                    <a:lnTo>
                      <a:pt x="2504" y="106"/>
                    </a:lnTo>
                    <a:lnTo>
                      <a:pt x="2504" y="106"/>
                    </a:lnTo>
                    <a:lnTo>
                      <a:pt x="2504" y="106"/>
                    </a:lnTo>
                    <a:lnTo>
                      <a:pt x="2505" y="106"/>
                    </a:lnTo>
                    <a:lnTo>
                      <a:pt x="2505" y="106"/>
                    </a:lnTo>
                    <a:lnTo>
                      <a:pt x="2505" y="106"/>
                    </a:lnTo>
                    <a:lnTo>
                      <a:pt x="2506" y="105"/>
                    </a:lnTo>
                    <a:lnTo>
                      <a:pt x="2506" y="104"/>
                    </a:lnTo>
                    <a:lnTo>
                      <a:pt x="2506" y="104"/>
                    </a:lnTo>
                    <a:lnTo>
                      <a:pt x="2507" y="104"/>
                    </a:lnTo>
                    <a:lnTo>
                      <a:pt x="2507" y="104"/>
                    </a:lnTo>
                    <a:lnTo>
                      <a:pt x="2508" y="104"/>
                    </a:lnTo>
                    <a:lnTo>
                      <a:pt x="2508" y="104"/>
                    </a:lnTo>
                    <a:lnTo>
                      <a:pt x="2508" y="105"/>
                    </a:lnTo>
                    <a:lnTo>
                      <a:pt x="2509" y="105"/>
                    </a:lnTo>
                    <a:lnTo>
                      <a:pt x="2509" y="106"/>
                    </a:lnTo>
                    <a:lnTo>
                      <a:pt x="2509" y="104"/>
                    </a:lnTo>
                    <a:lnTo>
                      <a:pt x="2510" y="105"/>
                    </a:lnTo>
                    <a:lnTo>
                      <a:pt x="2510" y="105"/>
                    </a:lnTo>
                    <a:lnTo>
                      <a:pt x="2510" y="106"/>
                    </a:lnTo>
                    <a:lnTo>
                      <a:pt x="2511" y="105"/>
                    </a:lnTo>
                    <a:lnTo>
                      <a:pt x="2511" y="106"/>
                    </a:lnTo>
                    <a:lnTo>
                      <a:pt x="2513" y="106"/>
                    </a:lnTo>
                    <a:lnTo>
                      <a:pt x="2513" y="107"/>
                    </a:lnTo>
                    <a:lnTo>
                      <a:pt x="2513" y="107"/>
                    </a:lnTo>
                    <a:lnTo>
                      <a:pt x="2514" y="108"/>
                    </a:lnTo>
                    <a:lnTo>
                      <a:pt x="2514" y="107"/>
                    </a:lnTo>
                    <a:lnTo>
                      <a:pt x="2514" y="106"/>
                    </a:lnTo>
                    <a:lnTo>
                      <a:pt x="2515" y="106"/>
                    </a:lnTo>
                    <a:lnTo>
                      <a:pt x="2515" y="107"/>
                    </a:lnTo>
                    <a:lnTo>
                      <a:pt x="2516" y="106"/>
                    </a:lnTo>
                    <a:lnTo>
                      <a:pt x="2516" y="106"/>
                    </a:lnTo>
                    <a:lnTo>
                      <a:pt x="2516" y="106"/>
                    </a:lnTo>
                    <a:lnTo>
                      <a:pt x="2517" y="107"/>
                    </a:lnTo>
                    <a:lnTo>
                      <a:pt x="2517" y="108"/>
                    </a:lnTo>
                    <a:lnTo>
                      <a:pt x="2517" y="108"/>
                    </a:lnTo>
                    <a:lnTo>
                      <a:pt x="2518" y="109"/>
                    </a:lnTo>
                    <a:lnTo>
                      <a:pt x="2518" y="108"/>
                    </a:lnTo>
                    <a:lnTo>
                      <a:pt x="2518" y="108"/>
                    </a:lnTo>
                    <a:lnTo>
                      <a:pt x="2519" y="107"/>
                    </a:lnTo>
                    <a:lnTo>
                      <a:pt x="2519" y="107"/>
                    </a:lnTo>
                    <a:lnTo>
                      <a:pt x="2520" y="106"/>
                    </a:lnTo>
                    <a:lnTo>
                      <a:pt x="2520" y="107"/>
                    </a:lnTo>
                    <a:lnTo>
                      <a:pt x="2520" y="107"/>
                    </a:lnTo>
                    <a:lnTo>
                      <a:pt x="2522" y="107"/>
                    </a:lnTo>
                    <a:lnTo>
                      <a:pt x="2522" y="108"/>
                    </a:lnTo>
                    <a:lnTo>
                      <a:pt x="2522" y="109"/>
                    </a:lnTo>
                    <a:lnTo>
                      <a:pt x="2523" y="110"/>
                    </a:lnTo>
                    <a:lnTo>
                      <a:pt x="2523" y="110"/>
                    </a:lnTo>
                    <a:lnTo>
                      <a:pt x="2523" y="112"/>
                    </a:lnTo>
                    <a:lnTo>
                      <a:pt x="2524" y="110"/>
                    </a:lnTo>
                    <a:lnTo>
                      <a:pt x="2524" y="112"/>
                    </a:lnTo>
                    <a:lnTo>
                      <a:pt x="2525" y="112"/>
                    </a:lnTo>
                    <a:lnTo>
                      <a:pt x="2525" y="113"/>
                    </a:lnTo>
                    <a:lnTo>
                      <a:pt x="2525" y="112"/>
                    </a:lnTo>
                    <a:lnTo>
                      <a:pt x="2526" y="110"/>
                    </a:lnTo>
                    <a:lnTo>
                      <a:pt x="2526" y="109"/>
                    </a:lnTo>
                    <a:lnTo>
                      <a:pt x="2526" y="109"/>
                    </a:lnTo>
                    <a:lnTo>
                      <a:pt x="2527" y="109"/>
                    </a:lnTo>
                    <a:lnTo>
                      <a:pt x="2527" y="109"/>
                    </a:lnTo>
                    <a:lnTo>
                      <a:pt x="2527" y="109"/>
                    </a:lnTo>
                    <a:lnTo>
                      <a:pt x="2528" y="109"/>
                    </a:lnTo>
                    <a:lnTo>
                      <a:pt x="2528" y="110"/>
                    </a:lnTo>
                    <a:lnTo>
                      <a:pt x="2529" y="110"/>
                    </a:lnTo>
                    <a:lnTo>
                      <a:pt x="2529" y="112"/>
                    </a:lnTo>
                    <a:lnTo>
                      <a:pt x="2529" y="113"/>
                    </a:lnTo>
                    <a:lnTo>
                      <a:pt x="2531" y="113"/>
                    </a:lnTo>
                    <a:lnTo>
                      <a:pt x="2531" y="114"/>
                    </a:lnTo>
                    <a:lnTo>
                      <a:pt x="2531" y="115"/>
                    </a:lnTo>
                    <a:lnTo>
                      <a:pt x="2532" y="115"/>
                    </a:lnTo>
                    <a:lnTo>
                      <a:pt x="2532" y="114"/>
                    </a:lnTo>
                    <a:lnTo>
                      <a:pt x="2532" y="115"/>
                    </a:lnTo>
                    <a:lnTo>
                      <a:pt x="2533" y="115"/>
                    </a:lnTo>
                    <a:lnTo>
                      <a:pt x="2533" y="115"/>
                    </a:lnTo>
                    <a:lnTo>
                      <a:pt x="2534" y="115"/>
                    </a:lnTo>
                    <a:lnTo>
                      <a:pt x="2534" y="115"/>
                    </a:lnTo>
                    <a:lnTo>
                      <a:pt x="2534" y="116"/>
                    </a:lnTo>
                    <a:lnTo>
                      <a:pt x="2535" y="116"/>
                    </a:lnTo>
                    <a:lnTo>
                      <a:pt x="2535" y="117"/>
                    </a:lnTo>
                    <a:lnTo>
                      <a:pt x="2535" y="117"/>
                    </a:lnTo>
                    <a:lnTo>
                      <a:pt x="2536" y="116"/>
                    </a:lnTo>
                    <a:lnTo>
                      <a:pt x="2536" y="115"/>
                    </a:lnTo>
                    <a:lnTo>
                      <a:pt x="2536" y="113"/>
                    </a:lnTo>
                    <a:lnTo>
                      <a:pt x="2537" y="113"/>
                    </a:lnTo>
                    <a:lnTo>
                      <a:pt x="2537" y="112"/>
                    </a:lnTo>
                    <a:lnTo>
                      <a:pt x="2538" y="110"/>
                    </a:lnTo>
                    <a:lnTo>
                      <a:pt x="2538" y="110"/>
                    </a:lnTo>
                    <a:lnTo>
                      <a:pt x="2538" y="110"/>
                    </a:lnTo>
                    <a:lnTo>
                      <a:pt x="2540" y="112"/>
                    </a:lnTo>
                    <a:lnTo>
                      <a:pt x="2540" y="113"/>
                    </a:lnTo>
                    <a:lnTo>
                      <a:pt x="2540" y="113"/>
                    </a:lnTo>
                    <a:lnTo>
                      <a:pt x="2541" y="113"/>
                    </a:lnTo>
                    <a:lnTo>
                      <a:pt x="2541" y="113"/>
                    </a:lnTo>
                    <a:lnTo>
                      <a:pt x="2542" y="113"/>
                    </a:lnTo>
                    <a:lnTo>
                      <a:pt x="2542" y="112"/>
                    </a:lnTo>
                    <a:lnTo>
                      <a:pt x="2542" y="114"/>
                    </a:lnTo>
                    <a:lnTo>
                      <a:pt x="2543" y="113"/>
                    </a:lnTo>
                    <a:lnTo>
                      <a:pt x="2543" y="114"/>
                    </a:lnTo>
                    <a:lnTo>
                      <a:pt x="2543" y="113"/>
                    </a:lnTo>
                    <a:lnTo>
                      <a:pt x="2544" y="113"/>
                    </a:lnTo>
                    <a:lnTo>
                      <a:pt x="2544" y="114"/>
                    </a:lnTo>
                    <a:lnTo>
                      <a:pt x="2544" y="114"/>
                    </a:lnTo>
                    <a:lnTo>
                      <a:pt x="2545" y="114"/>
                    </a:lnTo>
                    <a:lnTo>
                      <a:pt x="2545" y="113"/>
                    </a:lnTo>
                    <a:lnTo>
                      <a:pt x="2546" y="113"/>
                    </a:lnTo>
                    <a:lnTo>
                      <a:pt x="2546" y="113"/>
                    </a:lnTo>
                    <a:lnTo>
                      <a:pt x="2546" y="112"/>
                    </a:lnTo>
                    <a:lnTo>
                      <a:pt x="2547" y="110"/>
                    </a:lnTo>
                    <a:lnTo>
                      <a:pt x="2547" y="109"/>
                    </a:lnTo>
                    <a:lnTo>
                      <a:pt x="2547" y="109"/>
                    </a:lnTo>
                    <a:lnTo>
                      <a:pt x="2549" y="109"/>
                    </a:lnTo>
                    <a:lnTo>
                      <a:pt x="2549" y="109"/>
                    </a:lnTo>
                    <a:lnTo>
                      <a:pt x="2549" y="110"/>
                    </a:lnTo>
                    <a:lnTo>
                      <a:pt x="2550" y="110"/>
                    </a:lnTo>
                    <a:lnTo>
                      <a:pt x="2550" y="112"/>
                    </a:lnTo>
                    <a:lnTo>
                      <a:pt x="2551" y="112"/>
                    </a:lnTo>
                    <a:lnTo>
                      <a:pt x="2551" y="112"/>
                    </a:lnTo>
                    <a:lnTo>
                      <a:pt x="2551" y="113"/>
                    </a:lnTo>
                    <a:lnTo>
                      <a:pt x="2552" y="113"/>
                    </a:lnTo>
                    <a:lnTo>
                      <a:pt x="2552" y="113"/>
                    </a:lnTo>
                    <a:lnTo>
                      <a:pt x="2552" y="114"/>
                    </a:lnTo>
                    <a:lnTo>
                      <a:pt x="2553" y="114"/>
                    </a:lnTo>
                    <a:lnTo>
                      <a:pt x="2553" y="114"/>
                    </a:lnTo>
                    <a:lnTo>
                      <a:pt x="2553" y="113"/>
                    </a:lnTo>
                    <a:lnTo>
                      <a:pt x="2554" y="113"/>
                    </a:lnTo>
                    <a:lnTo>
                      <a:pt x="2554" y="113"/>
                    </a:lnTo>
                    <a:lnTo>
                      <a:pt x="2555" y="112"/>
                    </a:lnTo>
                    <a:lnTo>
                      <a:pt x="2555" y="112"/>
                    </a:lnTo>
                    <a:lnTo>
                      <a:pt x="2555" y="112"/>
                    </a:lnTo>
                    <a:lnTo>
                      <a:pt x="2556" y="110"/>
                    </a:lnTo>
                    <a:lnTo>
                      <a:pt x="2556" y="110"/>
                    </a:lnTo>
                    <a:lnTo>
                      <a:pt x="2556" y="109"/>
                    </a:lnTo>
                    <a:lnTo>
                      <a:pt x="2558" y="110"/>
                    </a:lnTo>
                    <a:lnTo>
                      <a:pt x="2558" y="110"/>
                    </a:lnTo>
                    <a:lnTo>
                      <a:pt x="2558" y="110"/>
                    </a:lnTo>
                    <a:lnTo>
                      <a:pt x="2559" y="109"/>
                    </a:lnTo>
                    <a:lnTo>
                      <a:pt x="2559" y="109"/>
                    </a:lnTo>
                    <a:lnTo>
                      <a:pt x="2560" y="109"/>
                    </a:lnTo>
                    <a:lnTo>
                      <a:pt x="2560" y="109"/>
                    </a:lnTo>
                    <a:lnTo>
                      <a:pt x="2560" y="109"/>
                    </a:lnTo>
                    <a:lnTo>
                      <a:pt x="2561" y="109"/>
                    </a:lnTo>
                    <a:lnTo>
                      <a:pt x="2561" y="109"/>
                    </a:lnTo>
                    <a:lnTo>
                      <a:pt x="2561" y="109"/>
                    </a:lnTo>
                    <a:lnTo>
                      <a:pt x="2562" y="108"/>
                    </a:lnTo>
                    <a:lnTo>
                      <a:pt x="2562" y="109"/>
                    </a:lnTo>
                    <a:lnTo>
                      <a:pt x="2563" y="108"/>
                    </a:lnTo>
                    <a:lnTo>
                      <a:pt x="2563" y="107"/>
                    </a:lnTo>
                    <a:lnTo>
                      <a:pt x="2563" y="107"/>
                    </a:lnTo>
                    <a:lnTo>
                      <a:pt x="2564" y="106"/>
                    </a:lnTo>
                    <a:lnTo>
                      <a:pt x="2564" y="106"/>
                    </a:lnTo>
                    <a:lnTo>
                      <a:pt x="2564" y="106"/>
                    </a:lnTo>
                    <a:lnTo>
                      <a:pt x="2565" y="106"/>
                    </a:lnTo>
                    <a:lnTo>
                      <a:pt x="2565" y="105"/>
                    </a:lnTo>
                    <a:lnTo>
                      <a:pt x="2565" y="105"/>
                    </a:lnTo>
                    <a:lnTo>
                      <a:pt x="2567" y="105"/>
                    </a:lnTo>
                    <a:lnTo>
                      <a:pt x="2567" y="106"/>
                    </a:lnTo>
                    <a:lnTo>
                      <a:pt x="2568" y="108"/>
                    </a:lnTo>
                    <a:lnTo>
                      <a:pt x="2568" y="107"/>
                    </a:lnTo>
                    <a:lnTo>
                      <a:pt x="2568" y="108"/>
                    </a:lnTo>
                    <a:lnTo>
                      <a:pt x="2569" y="108"/>
                    </a:lnTo>
                    <a:lnTo>
                      <a:pt x="2569" y="108"/>
                    </a:lnTo>
                    <a:lnTo>
                      <a:pt x="2569" y="108"/>
                    </a:lnTo>
                    <a:lnTo>
                      <a:pt x="2570" y="108"/>
                    </a:lnTo>
                    <a:lnTo>
                      <a:pt x="2570" y="108"/>
                    </a:lnTo>
                    <a:lnTo>
                      <a:pt x="2570" y="108"/>
                    </a:lnTo>
                    <a:lnTo>
                      <a:pt x="2571" y="107"/>
                    </a:lnTo>
                    <a:lnTo>
                      <a:pt x="2571" y="107"/>
                    </a:lnTo>
                    <a:lnTo>
                      <a:pt x="2572" y="107"/>
                    </a:lnTo>
                    <a:lnTo>
                      <a:pt x="2572" y="107"/>
                    </a:lnTo>
                    <a:lnTo>
                      <a:pt x="2572" y="107"/>
                    </a:lnTo>
                    <a:lnTo>
                      <a:pt x="2573" y="107"/>
                    </a:lnTo>
                    <a:lnTo>
                      <a:pt x="2573" y="107"/>
                    </a:lnTo>
                    <a:lnTo>
                      <a:pt x="2573" y="107"/>
                    </a:lnTo>
                    <a:lnTo>
                      <a:pt x="2574" y="107"/>
                    </a:lnTo>
                    <a:lnTo>
                      <a:pt x="2574" y="106"/>
                    </a:lnTo>
                    <a:lnTo>
                      <a:pt x="2574" y="106"/>
                    </a:lnTo>
                    <a:lnTo>
                      <a:pt x="2576" y="105"/>
                    </a:lnTo>
                    <a:lnTo>
                      <a:pt x="2576" y="106"/>
                    </a:lnTo>
                    <a:lnTo>
                      <a:pt x="2577" y="105"/>
                    </a:lnTo>
                    <a:lnTo>
                      <a:pt x="2577" y="105"/>
                    </a:lnTo>
                    <a:lnTo>
                      <a:pt x="2577" y="105"/>
                    </a:lnTo>
                    <a:lnTo>
                      <a:pt x="2578" y="104"/>
                    </a:lnTo>
                    <a:lnTo>
                      <a:pt x="2578" y="105"/>
                    </a:lnTo>
                    <a:lnTo>
                      <a:pt x="2578" y="105"/>
                    </a:lnTo>
                    <a:lnTo>
                      <a:pt x="2579" y="104"/>
                    </a:lnTo>
                    <a:lnTo>
                      <a:pt x="2579" y="105"/>
                    </a:lnTo>
                    <a:lnTo>
                      <a:pt x="2579" y="104"/>
                    </a:lnTo>
                    <a:lnTo>
                      <a:pt x="2580" y="104"/>
                    </a:lnTo>
                    <a:lnTo>
                      <a:pt x="2580" y="104"/>
                    </a:lnTo>
                    <a:lnTo>
                      <a:pt x="2581" y="103"/>
                    </a:lnTo>
                    <a:lnTo>
                      <a:pt x="2581" y="103"/>
                    </a:lnTo>
                    <a:lnTo>
                      <a:pt x="2581" y="103"/>
                    </a:lnTo>
                    <a:lnTo>
                      <a:pt x="2582" y="104"/>
                    </a:lnTo>
                    <a:lnTo>
                      <a:pt x="2582" y="105"/>
                    </a:lnTo>
                    <a:lnTo>
                      <a:pt x="2582" y="104"/>
                    </a:lnTo>
                    <a:lnTo>
                      <a:pt x="2583" y="105"/>
                    </a:lnTo>
                    <a:lnTo>
                      <a:pt x="2583" y="104"/>
                    </a:lnTo>
                    <a:lnTo>
                      <a:pt x="2585" y="105"/>
                    </a:lnTo>
                    <a:lnTo>
                      <a:pt x="2585" y="104"/>
                    </a:lnTo>
                    <a:lnTo>
                      <a:pt x="2585" y="104"/>
                    </a:lnTo>
                    <a:lnTo>
                      <a:pt x="2586" y="104"/>
                    </a:lnTo>
                    <a:lnTo>
                      <a:pt x="2586" y="103"/>
                    </a:lnTo>
                    <a:lnTo>
                      <a:pt x="2586" y="103"/>
                    </a:lnTo>
                    <a:lnTo>
                      <a:pt x="2587" y="103"/>
                    </a:lnTo>
                    <a:lnTo>
                      <a:pt x="2587" y="103"/>
                    </a:lnTo>
                    <a:lnTo>
                      <a:pt x="2587" y="103"/>
                    </a:lnTo>
                    <a:lnTo>
                      <a:pt x="2588" y="101"/>
                    </a:lnTo>
                    <a:lnTo>
                      <a:pt x="2588" y="101"/>
                    </a:lnTo>
                    <a:lnTo>
                      <a:pt x="2589" y="101"/>
                    </a:lnTo>
                    <a:lnTo>
                      <a:pt x="2589" y="101"/>
                    </a:lnTo>
                    <a:lnTo>
                      <a:pt x="2589" y="101"/>
                    </a:lnTo>
                    <a:lnTo>
                      <a:pt x="2590" y="101"/>
                    </a:lnTo>
                    <a:lnTo>
                      <a:pt x="2590" y="101"/>
                    </a:lnTo>
                    <a:lnTo>
                      <a:pt x="2590" y="101"/>
                    </a:lnTo>
                    <a:lnTo>
                      <a:pt x="2591" y="101"/>
                    </a:lnTo>
                    <a:lnTo>
                      <a:pt x="2591" y="100"/>
                    </a:lnTo>
                    <a:lnTo>
                      <a:pt x="2591" y="99"/>
                    </a:lnTo>
                    <a:lnTo>
                      <a:pt x="2592" y="100"/>
                    </a:lnTo>
                    <a:lnTo>
                      <a:pt x="2592" y="100"/>
                    </a:lnTo>
                    <a:lnTo>
                      <a:pt x="2594" y="100"/>
                    </a:lnTo>
                    <a:lnTo>
                      <a:pt x="2594" y="100"/>
                    </a:lnTo>
                    <a:lnTo>
                      <a:pt x="2594" y="100"/>
                    </a:lnTo>
                    <a:lnTo>
                      <a:pt x="2595" y="100"/>
                    </a:lnTo>
                    <a:lnTo>
                      <a:pt x="2595" y="100"/>
                    </a:lnTo>
                    <a:lnTo>
                      <a:pt x="2595" y="100"/>
                    </a:lnTo>
                    <a:lnTo>
                      <a:pt x="2596" y="99"/>
                    </a:lnTo>
                    <a:lnTo>
                      <a:pt x="2596" y="99"/>
                    </a:lnTo>
                    <a:lnTo>
                      <a:pt x="2596" y="99"/>
                    </a:lnTo>
                    <a:lnTo>
                      <a:pt x="2597" y="99"/>
                    </a:lnTo>
                    <a:lnTo>
                      <a:pt x="2597" y="99"/>
                    </a:lnTo>
                    <a:lnTo>
                      <a:pt x="2598" y="99"/>
                    </a:lnTo>
                    <a:lnTo>
                      <a:pt x="2598" y="99"/>
                    </a:lnTo>
                    <a:lnTo>
                      <a:pt x="2598" y="99"/>
                    </a:lnTo>
                    <a:lnTo>
                      <a:pt x="2599" y="100"/>
                    </a:lnTo>
                    <a:lnTo>
                      <a:pt x="2599" y="100"/>
                    </a:lnTo>
                    <a:lnTo>
                      <a:pt x="2599" y="100"/>
                    </a:lnTo>
                    <a:lnTo>
                      <a:pt x="2600" y="100"/>
                    </a:lnTo>
                    <a:lnTo>
                      <a:pt x="2600" y="99"/>
                    </a:lnTo>
                    <a:lnTo>
                      <a:pt x="2600" y="99"/>
                    </a:lnTo>
                    <a:lnTo>
                      <a:pt x="2601" y="99"/>
                    </a:lnTo>
                    <a:lnTo>
                      <a:pt x="2601" y="99"/>
                    </a:lnTo>
                    <a:lnTo>
                      <a:pt x="2603" y="100"/>
                    </a:lnTo>
                    <a:lnTo>
                      <a:pt x="2603" y="99"/>
                    </a:lnTo>
                    <a:lnTo>
                      <a:pt x="2603" y="100"/>
                    </a:lnTo>
                    <a:lnTo>
                      <a:pt x="2604" y="100"/>
                    </a:lnTo>
                    <a:lnTo>
                      <a:pt x="2604" y="101"/>
                    </a:lnTo>
                    <a:lnTo>
                      <a:pt x="2604" y="101"/>
                    </a:lnTo>
                    <a:lnTo>
                      <a:pt x="2605" y="101"/>
                    </a:lnTo>
                    <a:lnTo>
                      <a:pt x="2605" y="101"/>
                    </a:lnTo>
                    <a:lnTo>
                      <a:pt x="2606" y="103"/>
                    </a:lnTo>
                    <a:lnTo>
                      <a:pt x="2606" y="103"/>
                    </a:lnTo>
                    <a:lnTo>
                      <a:pt x="2606" y="103"/>
                    </a:lnTo>
                    <a:lnTo>
                      <a:pt x="2607" y="103"/>
                    </a:lnTo>
                    <a:lnTo>
                      <a:pt x="2607" y="103"/>
                    </a:lnTo>
                    <a:lnTo>
                      <a:pt x="2607" y="101"/>
                    </a:lnTo>
                    <a:lnTo>
                      <a:pt x="2608" y="101"/>
                    </a:lnTo>
                    <a:lnTo>
                      <a:pt x="2608" y="100"/>
                    </a:lnTo>
                    <a:lnTo>
                      <a:pt x="2608" y="100"/>
                    </a:lnTo>
                    <a:lnTo>
                      <a:pt x="2609" y="101"/>
                    </a:lnTo>
                    <a:lnTo>
                      <a:pt x="2609" y="101"/>
                    </a:lnTo>
                    <a:lnTo>
                      <a:pt x="2610" y="101"/>
                    </a:lnTo>
                    <a:lnTo>
                      <a:pt x="2610" y="103"/>
                    </a:lnTo>
                    <a:lnTo>
                      <a:pt x="2610" y="103"/>
                    </a:lnTo>
                    <a:lnTo>
                      <a:pt x="2612" y="103"/>
                    </a:lnTo>
                    <a:lnTo>
                      <a:pt x="2612" y="104"/>
                    </a:lnTo>
                    <a:lnTo>
                      <a:pt x="2612" y="105"/>
                    </a:lnTo>
                    <a:lnTo>
                      <a:pt x="2613" y="104"/>
                    </a:lnTo>
                    <a:lnTo>
                      <a:pt x="2613" y="105"/>
                    </a:lnTo>
                    <a:lnTo>
                      <a:pt x="2613" y="105"/>
                    </a:lnTo>
                    <a:lnTo>
                      <a:pt x="2614" y="105"/>
                    </a:lnTo>
                    <a:lnTo>
                      <a:pt x="2614" y="105"/>
                    </a:lnTo>
                    <a:lnTo>
                      <a:pt x="2615" y="105"/>
                    </a:lnTo>
                    <a:lnTo>
                      <a:pt x="2615" y="107"/>
                    </a:lnTo>
                    <a:lnTo>
                      <a:pt x="2615" y="106"/>
                    </a:lnTo>
                    <a:lnTo>
                      <a:pt x="2616" y="106"/>
                    </a:lnTo>
                    <a:lnTo>
                      <a:pt x="2616" y="105"/>
                    </a:lnTo>
                    <a:lnTo>
                      <a:pt x="2616" y="105"/>
                    </a:lnTo>
                    <a:lnTo>
                      <a:pt x="2617" y="106"/>
                    </a:lnTo>
                    <a:lnTo>
                      <a:pt x="2617" y="106"/>
                    </a:lnTo>
                    <a:lnTo>
                      <a:pt x="2617" y="106"/>
                    </a:lnTo>
                    <a:lnTo>
                      <a:pt x="2618" y="105"/>
                    </a:lnTo>
                    <a:lnTo>
                      <a:pt x="2618" y="104"/>
                    </a:lnTo>
                    <a:lnTo>
                      <a:pt x="2619" y="104"/>
                    </a:lnTo>
                    <a:lnTo>
                      <a:pt x="2619" y="104"/>
                    </a:lnTo>
                    <a:lnTo>
                      <a:pt x="2619" y="103"/>
                    </a:lnTo>
                    <a:lnTo>
                      <a:pt x="2621" y="104"/>
                    </a:lnTo>
                    <a:lnTo>
                      <a:pt x="2621" y="104"/>
                    </a:lnTo>
                    <a:lnTo>
                      <a:pt x="2621" y="104"/>
                    </a:lnTo>
                    <a:lnTo>
                      <a:pt x="2622" y="105"/>
                    </a:lnTo>
                    <a:lnTo>
                      <a:pt x="2622" y="105"/>
                    </a:lnTo>
                    <a:lnTo>
                      <a:pt x="2622" y="104"/>
                    </a:lnTo>
                    <a:lnTo>
                      <a:pt x="2623" y="104"/>
                    </a:lnTo>
                    <a:lnTo>
                      <a:pt x="2623" y="103"/>
                    </a:lnTo>
                    <a:lnTo>
                      <a:pt x="2624" y="104"/>
                    </a:lnTo>
                    <a:lnTo>
                      <a:pt x="2624" y="103"/>
                    </a:lnTo>
                    <a:lnTo>
                      <a:pt x="2624" y="103"/>
                    </a:lnTo>
                    <a:lnTo>
                      <a:pt x="2625" y="104"/>
                    </a:lnTo>
                    <a:lnTo>
                      <a:pt x="2625" y="103"/>
                    </a:lnTo>
                    <a:lnTo>
                      <a:pt x="2625" y="104"/>
                    </a:lnTo>
                    <a:lnTo>
                      <a:pt x="2626" y="105"/>
                    </a:lnTo>
                    <a:lnTo>
                      <a:pt x="2626" y="106"/>
                    </a:lnTo>
                    <a:lnTo>
                      <a:pt x="2626" y="106"/>
                    </a:lnTo>
                    <a:lnTo>
                      <a:pt x="2627" y="105"/>
                    </a:lnTo>
                    <a:lnTo>
                      <a:pt x="2627" y="105"/>
                    </a:lnTo>
                    <a:lnTo>
                      <a:pt x="2628" y="105"/>
                    </a:lnTo>
                    <a:lnTo>
                      <a:pt x="2628" y="105"/>
                    </a:lnTo>
                    <a:lnTo>
                      <a:pt x="2628" y="105"/>
                    </a:lnTo>
                    <a:lnTo>
                      <a:pt x="2630" y="105"/>
                    </a:lnTo>
                    <a:lnTo>
                      <a:pt x="2630" y="104"/>
                    </a:lnTo>
                    <a:lnTo>
                      <a:pt x="2630" y="103"/>
                    </a:lnTo>
                    <a:lnTo>
                      <a:pt x="2631" y="103"/>
                    </a:lnTo>
                    <a:lnTo>
                      <a:pt x="2631" y="103"/>
                    </a:lnTo>
                    <a:lnTo>
                      <a:pt x="2632" y="101"/>
                    </a:lnTo>
                    <a:lnTo>
                      <a:pt x="2632" y="103"/>
                    </a:lnTo>
                    <a:lnTo>
                      <a:pt x="2632" y="103"/>
                    </a:lnTo>
                    <a:lnTo>
                      <a:pt x="2633" y="103"/>
                    </a:lnTo>
                    <a:lnTo>
                      <a:pt x="2633" y="103"/>
                    </a:lnTo>
                    <a:lnTo>
                      <a:pt x="2633" y="103"/>
                    </a:lnTo>
                    <a:lnTo>
                      <a:pt x="2634" y="103"/>
                    </a:lnTo>
                    <a:lnTo>
                      <a:pt x="2634" y="101"/>
                    </a:lnTo>
                    <a:lnTo>
                      <a:pt x="2634" y="103"/>
                    </a:lnTo>
                    <a:lnTo>
                      <a:pt x="2635" y="101"/>
                    </a:lnTo>
                    <a:lnTo>
                      <a:pt x="2635" y="101"/>
                    </a:lnTo>
                    <a:lnTo>
                      <a:pt x="2636" y="101"/>
                    </a:lnTo>
                    <a:lnTo>
                      <a:pt x="2636" y="101"/>
                    </a:lnTo>
                    <a:lnTo>
                      <a:pt x="2636" y="103"/>
                    </a:lnTo>
                    <a:lnTo>
                      <a:pt x="2637" y="103"/>
                    </a:lnTo>
                    <a:lnTo>
                      <a:pt x="2637" y="103"/>
                    </a:lnTo>
                    <a:lnTo>
                      <a:pt x="2637" y="103"/>
                    </a:lnTo>
                    <a:lnTo>
                      <a:pt x="2639" y="101"/>
                    </a:lnTo>
                    <a:lnTo>
                      <a:pt x="2639" y="103"/>
                    </a:lnTo>
                    <a:lnTo>
                      <a:pt x="2639" y="104"/>
                    </a:lnTo>
                    <a:lnTo>
                      <a:pt x="2640" y="104"/>
                    </a:lnTo>
                    <a:lnTo>
                      <a:pt x="2640" y="104"/>
                    </a:lnTo>
                    <a:lnTo>
                      <a:pt x="2641" y="103"/>
                    </a:lnTo>
                    <a:lnTo>
                      <a:pt x="2641" y="103"/>
                    </a:lnTo>
                    <a:lnTo>
                      <a:pt x="2641" y="103"/>
                    </a:lnTo>
                    <a:lnTo>
                      <a:pt x="2642" y="103"/>
                    </a:lnTo>
                    <a:lnTo>
                      <a:pt x="2642" y="103"/>
                    </a:lnTo>
                    <a:lnTo>
                      <a:pt x="2642" y="103"/>
                    </a:lnTo>
                    <a:lnTo>
                      <a:pt x="2643" y="104"/>
                    </a:lnTo>
                    <a:lnTo>
                      <a:pt x="2643" y="105"/>
                    </a:lnTo>
                    <a:lnTo>
                      <a:pt x="2643" y="105"/>
                    </a:lnTo>
                    <a:lnTo>
                      <a:pt x="2644" y="104"/>
                    </a:lnTo>
                    <a:lnTo>
                      <a:pt x="2644" y="105"/>
                    </a:lnTo>
                    <a:lnTo>
                      <a:pt x="2645" y="105"/>
                    </a:lnTo>
                    <a:lnTo>
                      <a:pt x="2645" y="104"/>
                    </a:lnTo>
                    <a:lnTo>
                      <a:pt x="2645" y="105"/>
                    </a:lnTo>
                    <a:lnTo>
                      <a:pt x="2646" y="105"/>
                    </a:lnTo>
                    <a:lnTo>
                      <a:pt x="2646" y="105"/>
                    </a:lnTo>
                    <a:lnTo>
                      <a:pt x="2646" y="105"/>
                    </a:lnTo>
                    <a:lnTo>
                      <a:pt x="2648" y="105"/>
                    </a:lnTo>
                    <a:lnTo>
                      <a:pt x="2648" y="105"/>
                    </a:lnTo>
                    <a:lnTo>
                      <a:pt x="2648" y="103"/>
                    </a:lnTo>
                    <a:lnTo>
                      <a:pt x="2649" y="103"/>
                    </a:lnTo>
                    <a:lnTo>
                      <a:pt x="2649" y="104"/>
                    </a:lnTo>
                    <a:lnTo>
                      <a:pt x="2650" y="105"/>
                    </a:lnTo>
                    <a:lnTo>
                      <a:pt x="2650" y="104"/>
                    </a:lnTo>
                    <a:lnTo>
                      <a:pt x="2650" y="104"/>
                    </a:lnTo>
                    <a:lnTo>
                      <a:pt x="2651" y="104"/>
                    </a:lnTo>
                    <a:lnTo>
                      <a:pt x="2651" y="103"/>
                    </a:lnTo>
                    <a:lnTo>
                      <a:pt x="2651" y="103"/>
                    </a:lnTo>
                    <a:lnTo>
                      <a:pt x="2652" y="103"/>
                    </a:lnTo>
                    <a:lnTo>
                      <a:pt x="2652" y="103"/>
                    </a:lnTo>
                    <a:lnTo>
                      <a:pt x="2653" y="103"/>
                    </a:lnTo>
                    <a:lnTo>
                      <a:pt x="2653" y="103"/>
                    </a:lnTo>
                    <a:lnTo>
                      <a:pt x="2653" y="101"/>
                    </a:lnTo>
                    <a:lnTo>
                      <a:pt x="2654" y="101"/>
                    </a:lnTo>
                    <a:lnTo>
                      <a:pt x="2654" y="101"/>
                    </a:lnTo>
                    <a:lnTo>
                      <a:pt x="2654" y="101"/>
                    </a:lnTo>
                    <a:lnTo>
                      <a:pt x="2655" y="101"/>
                    </a:lnTo>
                    <a:lnTo>
                      <a:pt x="2655" y="103"/>
                    </a:lnTo>
                    <a:lnTo>
                      <a:pt x="2655" y="101"/>
                    </a:lnTo>
                    <a:lnTo>
                      <a:pt x="2657" y="101"/>
                    </a:lnTo>
                    <a:lnTo>
                      <a:pt x="2657" y="100"/>
                    </a:lnTo>
                    <a:lnTo>
                      <a:pt x="2658" y="100"/>
                    </a:lnTo>
                    <a:lnTo>
                      <a:pt x="2658" y="99"/>
                    </a:lnTo>
                    <a:lnTo>
                      <a:pt x="2658" y="98"/>
                    </a:lnTo>
                    <a:lnTo>
                      <a:pt x="2659" y="99"/>
                    </a:lnTo>
                    <a:lnTo>
                      <a:pt x="2659" y="99"/>
                    </a:lnTo>
                    <a:lnTo>
                      <a:pt x="2659" y="99"/>
                    </a:lnTo>
                    <a:lnTo>
                      <a:pt x="2660" y="100"/>
                    </a:lnTo>
                    <a:lnTo>
                      <a:pt x="2660" y="99"/>
                    </a:lnTo>
                    <a:lnTo>
                      <a:pt x="2660" y="99"/>
                    </a:lnTo>
                    <a:lnTo>
                      <a:pt x="2661" y="100"/>
                    </a:lnTo>
                    <a:lnTo>
                      <a:pt x="2661" y="100"/>
                    </a:lnTo>
                    <a:lnTo>
                      <a:pt x="2662" y="100"/>
                    </a:lnTo>
                    <a:lnTo>
                      <a:pt x="2662" y="100"/>
                    </a:lnTo>
                    <a:lnTo>
                      <a:pt x="2662" y="98"/>
                    </a:lnTo>
                    <a:lnTo>
                      <a:pt x="2663" y="97"/>
                    </a:lnTo>
                    <a:lnTo>
                      <a:pt x="2663" y="96"/>
                    </a:lnTo>
                    <a:lnTo>
                      <a:pt x="2663" y="96"/>
                    </a:lnTo>
                    <a:lnTo>
                      <a:pt x="2664" y="98"/>
                    </a:lnTo>
                    <a:lnTo>
                      <a:pt x="2664" y="98"/>
                    </a:lnTo>
                    <a:lnTo>
                      <a:pt x="2664" y="98"/>
                    </a:lnTo>
                    <a:lnTo>
                      <a:pt x="2666" y="98"/>
                    </a:lnTo>
                    <a:lnTo>
                      <a:pt x="2666" y="97"/>
                    </a:lnTo>
                    <a:lnTo>
                      <a:pt x="2667" y="96"/>
                    </a:lnTo>
                    <a:lnTo>
                      <a:pt x="2667" y="96"/>
                    </a:lnTo>
                    <a:lnTo>
                      <a:pt x="2667" y="95"/>
                    </a:lnTo>
                    <a:lnTo>
                      <a:pt x="2668" y="95"/>
                    </a:lnTo>
                    <a:lnTo>
                      <a:pt x="2668" y="95"/>
                    </a:lnTo>
                    <a:lnTo>
                      <a:pt x="2668" y="97"/>
                    </a:lnTo>
                    <a:lnTo>
                      <a:pt x="2669" y="96"/>
                    </a:lnTo>
                    <a:lnTo>
                      <a:pt x="2669" y="97"/>
                    </a:lnTo>
                    <a:lnTo>
                      <a:pt x="2669" y="97"/>
                    </a:lnTo>
                    <a:lnTo>
                      <a:pt x="2670" y="97"/>
                    </a:lnTo>
                    <a:lnTo>
                      <a:pt x="2670" y="97"/>
                    </a:lnTo>
                    <a:lnTo>
                      <a:pt x="2671" y="97"/>
                    </a:lnTo>
                    <a:lnTo>
                      <a:pt x="2671" y="98"/>
                    </a:lnTo>
                    <a:lnTo>
                      <a:pt x="2671" y="96"/>
                    </a:lnTo>
                    <a:lnTo>
                      <a:pt x="2672" y="96"/>
                    </a:lnTo>
                    <a:lnTo>
                      <a:pt x="2672" y="96"/>
                    </a:lnTo>
                    <a:lnTo>
                      <a:pt x="2672" y="97"/>
                    </a:lnTo>
                    <a:lnTo>
                      <a:pt x="2673" y="97"/>
                    </a:lnTo>
                    <a:lnTo>
                      <a:pt x="2673" y="96"/>
                    </a:lnTo>
                    <a:lnTo>
                      <a:pt x="2675" y="96"/>
                    </a:lnTo>
                    <a:lnTo>
                      <a:pt x="2675" y="97"/>
                    </a:lnTo>
                    <a:lnTo>
                      <a:pt x="2675" y="97"/>
                    </a:lnTo>
                    <a:lnTo>
                      <a:pt x="2676" y="97"/>
                    </a:lnTo>
                    <a:lnTo>
                      <a:pt x="2676" y="97"/>
                    </a:lnTo>
                    <a:lnTo>
                      <a:pt x="2676" y="97"/>
                    </a:lnTo>
                    <a:lnTo>
                      <a:pt x="2677" y="97"/>
                    </a:lnTo>
                    <a:lnTo>
                      <a:pt x="2677" y="97"/>
                    </a:lnTo>
                    <a:lnTo>
                      <a:pt x="2677" y="98"/>
                    </a:lnTo>
                    <a:lnTo>
                      <a:pt x="2678" y="97"/>
                    </a:lnTo>
                    <a:lnTo>
                      <a:pt x="2678" y="97"/>
                    </a:lnTo>
                    <a:lnTo>
                      <a:pt x="2679" y="97"/>
                    </a:lnTo>
                    <a:lnTo>
                      <a:pt x="2679" y="97"/>
                    </a:lnTo>
                    <a:lnTo>
                      <a:pt x="2679" y="97"/>
                    </a:lnTo>
                    <a:lnTo>
                      <a:pt x="2680" y="97"/>
                    </a:lnTo>
                    <a:lnTo>
                      <a:pt x="2680" y="97"/>
                    </a:lnTo>
                    <a:lnTo>
                      <a:pt x="2680" y="97"/>
                    </a:lnTo>
                    <a:lnTo>
                      <a:pt x="2681" y="96"/>
                    </a:lnTo>
                    <a:lnTo>
                      <a:pt x="2681" y="96"/>
                    </a:lnTo>
                    <a:lnTo>
                      <a:pt x="2681" y="97"/>
                    </a:lnTo>
                    <a:lnTo>
                      <a:pt x="2682" y="98"/>
                    </a:lnTo>
                    <a:lnTo>
                      <a:pt x="2682" y="98"/>
                    </a:lnTo>
                    <a:lnTo>
                      <a:pt x="2684" y="98"/>
                    </a:lnTo>
                    <a:lnTo>
                      <a:pt x="2684" y="98"/>
                    </a:lnTo>
                    <a:lnTo>
                      <a:pt x="2684" y="99"/>
                    </a:lnTo>
                    <a:lnTo>
                      <a:pt x="2685" y="99"/>
                    </a:lnTo>
                    <a:lnTo>
                      <a:pt x="2685" y="99"/>
                    </a:lnTo>
                    <a:lnTo>
                      <a:pt x="2685" y="99"/>
                    </a:lnTo>
                    <a:lnTo>
                      <a:pt x="2686" y="99"/>
                    </a:lnTo>
                    <a:lnTo>
                      <a:pt x="2686" y="100"/>
                    </a:lnTo>
                    <a:lnTo>
                      <a:pt x="2686" y="100"/>
                    </a:lnTo>
                    <a:lnTo>
                      <a:pt x="2687" y="100"/>
                    </a:lnTo>
                    <a:lnTo>
                      <a:pt x="2687" y="99"/>
                    </a:lnTo>
                    <a:lnTo>
                      <a:pt x="2688" y="99"/>
                    </a:lnTo>
                    <a:lnTo>
                      <a:pt x="2688" y="99"/>
                    </a:lnTo>
                    <a:lnTo>
                      <a:pt x="2688" y="99"/>
                    </a:lnTo>
                    <a:lnTo>
                      <a:pt x="2689" y="100"/>
                    </a:lnTo>
                    <a:lnTo>
                      <a:pt x="2689" y="100"/>
                    </a:lnTo>
                    <a:lnTo>
                      <a:pt x="2689" y="101"/>
                    </a:lnTo>
                    <a:lnTo>
                      <a:pt x="2690" y="100"/>
                    </a:lnTo>
                    <a:lnTo>
                      <a:pt x="2690" y="101"/>
                    </a:lnTo>
                    <a:lnTo>
                      <a:pt x="2690" y="100"/>
                    </a:lnTo>
                    <a:lnTo>
                      <a:pt x="2691" y="100"/>
                    </a:lnTo>
                    <a:lnTo>
                      <a:pt x="2691" y="101"/>
                    </a:lnTo>
                    <a:lnTo>
                      <a:pt x="2693" y="101"/>
                    </a:lnTo>
                    <a:lnTo>
                      <a:pt x="2693" y="101"/>
                    </a:lnTo>
                    <a:lnTo>
                      <a:pt x="2693" y="103"/>
                    </a:lnTo>
                    <a:lnTo>
                      <a:pt x="2694" y="103"/>
                    </a:lnTo>
                    <a:lnTo>
                      <a:pt x="2694" y="103"/>
                    </a:lnTo>
                    <a:lnTo>
                      <a:pt x="2694" y="104"/>
                    </a:lnTo>
                    <a:lnTo>
                      <a:pt x="2695" y="104"/>
                    </a:lnTo>
                    <a:lnTo>
                      <a:pt x="2695" y="103"/>
                    </a:lnTo>
                    <a:lnTo>
                      <a:pt x="2696" y="104"/>
                    </a:lnTo>
                    <a:lnTo>
                      <a:pt x="2696" y="105"/>
                    </a:lnTo>
                    <a:lnTo>
                      <a:pt x="2696" y="105"/>
                    </a:lnTo>
                    <a:lnTo>
                      <a:pt x="2697" y="106"/>
                    </a:lnTo>
                    <a:lnTo>
                      <a:pt x="2697" y="105"/>
                    </a:lnTo>
                    <a:lnTo>
                      <a:pt x="2697" y="105"/>
                    </a:lnTo>
                    <a:lnTo>
                      <a:pt x="2698" y="106"/>
                    </a:lnTo>
                    <a:lnTo>
                      <a:pt x="2698" y="105"/>
                    </a:lnTo>
                    <a:lnTo>
                      <a:pt x="2698" y="104"/>
                    </a:lnTo>
                    <a:lnTo>
                      <a:pt x="2699" y="103"/>
                    </a:lnTo>
                    <a:lnTo>
                      <a:pt x="2699" y="103"/>
                    </a:lnTo>
                    <a:lnTo>
                      <a:pt x="2701" y="101"/>
                    </a:lnTo>
                    <a:lnTo>
                      <a:pt x="2701" y="100"/>
                    </a:lnTo>
                    <a:lnTo>
                      <a:pt x="2701" y="103"/>
                    </a:lnTo>
                    <a:lnTo>
                      <a:pt x="2702" y="101"/>
                    </a:lnTo>
                    <a:lnTo>
                      <a:pt x="2702" y="100"/>
                    </a:lnTo>
                    <a:lnTo>
                      <a:pt x="2702" y="100"/>
                    </a:lnTo>
                    <a:lnTo>
                      <a:pt x="2703" y="100"/>
                    </a:lnTo>
                    <a:lnTo>
                      <a:pt x="2703" y="100"/>
                    </a:lnTo>
                    <a:lnTo>
                      <a:pt x="2703" y="101"/>
                    </a:lnTo>
                    <a:lnTo>
                      <a:pt x="2704" y="101"/>
                    </a:lnTo>
                    <a:lnTo>
                      <a:pt x="2704" y="104"/>
                    </a:lnTo>
                    <a:lnTo>
                      <a:pt x="2705" y="104"/>
                    </a:lnTo>
                    <a:lnTo>
                      <a:pt x="2705" y="104"/>
                    </a:lnTo>
                    <a:lnTo>
                      <a:pt x="2705" y="103"/>
                    </a:lnTo>
                    <a:lnTo>
                      <a:pt x="2706" y="103"/>
                    </a:lnTo>
                    <a:lnTo>
                      <a:pt x="2706" y="104"/>
                    </a:lnTo>
                    <a:lnTo>
                      <a:pt x="2706" y="104"/>
                    </a:lnTo>
                    <a:lnTo>
                      <a:pt x="2707" y="104"/>
                    </a:lnTo>
                    <a:lnTo>
                      <a:pt x="2707" y="104"/>
                    </a:lnTo>
                    <a:lnTo>
                      <a:pt x="2707" y="103"/>
                    </a:lnTo>
                    <a:lnTo>
                      <a:pt x="2708" y="104"/>
                    </a:lnTo>
                    <a:lnTo>
                      <a:pt x="2708" y="104"/>
                    </a:lnTo>
                    <a:lnTo>
                      <a:pt x="2710" y="104"/>
                    </a:lnTo>
                    <a:lnTo>
                      <a:pt x="2710" y="103"/>
                    </a:lnTo>
                    <a:lnTo>
                      <a:pt x="2710" y="103"/>
                    </a:lnTo>
                    <a:lnTo>
                      <a:pt x="2711" y="103"/>
                    </a:lnTo>
                    <a:lnTo>
                      <a:pt x="2711" y="103"/>
                    </a:lnTo>
                    <a:lnTo>
                      <a:pt x="2711" y="103"/>
                    </a:lnTo>
                    <a:lnTo>
                      <a:pt x="2712" y="104"/>
                    </a:lnTo>
                    <a:lnTo>
                      <a:pt x="2712" y="104"/>
                    </a:lnTo>
                    <a:lnTo>
                      <a:pt x="2712" y="105"/>
                    </a:lnTo>
                    <a:lnTo>
                      <a:pt x="2713" y="105"/>
                    </a:lnTo>
                    <a:lnTo>
                      <a:pt x="2713" y="106"/>
                    </a:lnTo>
                    <a:lnTo>
                      <a:pt x="2714" y="106"/>
                    </a:lnTo>
                    <a:lnTo>
                      <a:pt x="2714" y="107"/>
                    </a:lnTo>
                    <a:lnTo>
                      <a:pt x="2714" y="107"/>
                    </a:lnTo>
                    <a:lnTo>
                      <a:pt x="2715" y="107"/>
                    </a:lnTo>
                    <a:lnTo>
                      <a:pt x="2715" y="108"/>
                    </a:lnTo>
                    <a:lnTo>
                      <a:pt x="2715" y="109"/>
                    </a:lnTo>
                    <a:lnTo>
                      <a:pt x="2716" y="109"/>
                    </a:lnTo>
                    <a:lnTo>
                      <a:pt x="2716" y="108"/>
                    </a:lnTo>
                    <a:lnTo>
                      <a:pt x="2716" y="108"/>
                    </a:lnTo>
                    <a:lnTo>
                      <a:pt x="2717" y="108"/>
                    </a:lnTo>
                    <a:lnTo>
                      <a:pt x="2717" y="109"/>
                    </a:lnTo>
                    <a:lnTo>
                      <a:pt x="2719" y="109"/>
                    </a:lnTo>
                    <a:lnTo>
                      <a:pt x="2719" y="110"/>
                    </a:lnTo>
                    <a:lnTo>
                      <a:pt x="2719" y="110"/>
                    </a:lnTo>
                    <a:lnTo>
                      <a:pt x="2720" y="110"/>
                    </a:lnTo>
                    <a:lnTo>
                      <a:pt x="2720" y="112"/>
                    </a:lnTo>
                    <a:lnTo>
                      <a:pt x="2720" y="112"/>
                    </a:lnTo>
                    <a:lnTo>
                      <a:pt x="2721" y="113"/>
                    </a:lnTo>
                    <a:lnTo>
                      <a:pt x="2721" y="113"/>
                    </a:lnTo>
                    <a:lnTo>
                      <a:pt x="2722" y="112"/>
                    </a:lnTo>
                    <a:lnTo>
                      <a:pt x="2722" y="110"/>
                    </a:lnTo>
                    <a:lnTo>
                      <a:pt x="2722" y="109"/>
                    </a:lnTo>
                    <a:lnTo>
                      <a:pt x="2723" y="108"/>
                    </a:lnTo>
                    <a:lnTo>
                      <a:pt x="2723" y="107"/>
                    </a:lnTo>
                    <a:lnTo>
                      <a:pt x="2723" y="107"/>
                    </a:lnTo>
                    <a:lnTo>
                      <a:pt x="2724" y="107"/>
                    </a:lnTo>
                    <a:lnTo>
                      <a:pt x="2724" y="108"/>
                    </a:lnTo>
                    <a:lnTo>
                      <a:pt x="2724" y="109"/>
                    </a:lnTo>
                    <a:lnTo>
                      <a:pt x="2725" y="109"/>
                    </a:lnTo>
                    <a:lnTo>
                      <a:pt x="2725" y="112"/>
                    </a:lnTo>
                    <a:lnTo>
                      <a:pt x="2726" y="112"/>
                    </a:lnTo>
                    <a:lnTo>
                      <a:pt x="2726" y="113"/>
                    </a:lnTo>
                    <a:lnTo>
                      <a:pt x="2726" y="113"/>
                    </a:lnTo>
                    <a:lnTo>
                      <a:pt x="2728" y="112"/>
                    </a:lnTo>
                    <a:lnTo>
                      <a:pt x="2728" y="113"/>
                    </a:lnTo>
                    <a:lnTo>
                      <a:pt x="2728" y="112"/>
                    </a:lnTo>
                    <a:lnTo>
                      <a:pt x="2729" y="112"/>
                    </a:lnTo>
                    <a:lnTo>
                      <a:pt x="2729" y="110"/>
                    </a:lnTo>
                    <a:lnTo>
                      <a:pt x="2729" y="110"/>
                    </a:lnTo>
                    <a:lnTo>
                      <a:pt x="2730" y="110"/>
                    </a:lnTo>
                    <a:lnTo>
                      <a:pt x="2730" y="110"/>
                    </a:lnTo>
                    <a:lnTo>
                      <a:pt x="2731" y="110"/>
                    </a:lnTo>
                    <a:lnTo>
                      <a:pt x="2731" y="112"/>
                    </a:lnTo>
                    <a:lnTo>
                      <a:pt x="2731" y="112"/>
                    </a:lnTo>
                    <a:lnTo>
                      <a:pt x="2732" y="113"/>
                    </a:lnTo>
                    <a:lnTo>
                      <a:pt x="2732" y="112"/>
                    </a:lnTo>
                    <a:lnTo>
                      <a:pt x="2732" y="112"/>
                    </a:lnTo>
                    <a:lnTo>
                      <a:pt x="2733" y="112"/>
                    </a:lnTo>
                    <a:lnTo>
                      <a:pt x="2733" y="112"/>
                    </a:lnTo>
                    <a:lnTo>
                      <a:pt x="2733" y="110"/>
                    </a:lnTo>
                    <a:lnTo>
                      <a:pt x="2734" y="110"/>
                    </a:lnTo>
                    <a:lnTo>
                      <a:pt x="2734" y="110"/>
                    </a:lnTo>
                    <a:lnTo>
                      <a:pt x="2735" y="110"/>
                    </a:lnTo>
                    <a:lnTo>
                      <a:pt x="2735" y="112"/>
                    </a:lnTo>
                    <a:lnTo>
                      <a:pt x="2735" y="112"/>
                    </a:lnTo>
                    <a:lnTo>
                      <a:pt x="2737" y="113"/>
                    </a:lnTo>
                    <a:lnTo>
                      <a:pt x="2737" y="113"/>
                    </a:lnTo>
                    <a:lnTo>
                      <a:pt x="2737" y="114"/>
                    </a:lnTo>
                    <a:lnTo>
                      <a:pt x="2738" y="113"/>
                    </a:lnTo>
                    <a:lnTo>
                      <a:pt x="2738" y="115"/>
                    </a:lnTo>
                    <a:lnTo>
                      <a:pt x="2738" y="113"/>
                    </a:lnTo>
                    <a:lnTo>
                      <a:pt x="2739" y="113"/>
                    </a:lnTo>
                    <a:lnTo>
                      <a:pt x="2739" y="112"/>
                    </a:lnTo>
                    <a:lnTo>
                      <a:pt x="2740" y="112"/>
                    </a:lnTo>
                    <a:lnTo>
                      <a:pt x="2740" y="112"/>
                    </a:lnTo>
                    <a:lnTo>
                      <a:pt x="2740" y="113"/>
                    </a:lnTo>
                    <a:lnTo>
                      <a:pt x="2741" y="114"/>
                    </a:lnTo>
                    <a:lnTo>
                      <a:pt x="2741" y="113"/>
                    </a:lnTo>
                    <a:lnTo>
                      <a:pt x="2741" y="114"/>
                    </a:lnTo>
                    <a:lnTo>
                      <a:pt x="2742" y="114"/>
                    </a:lnTo>
                    <a:lnTo>
                      <a:pt x="2742" y="113"/>
                    </a:lnTo>
                    <a:lnTo>
                      <a:pt x="2743" y="113"/>
                    </a:lnTo>
                    <a:lnTo>
                      <a:pt x="2743" y="112"/>
                    </a:lnTo>
                    <a:lnTo>
                      <a:pt x="2743" y="110"/>
                    </a:lnTo>
                    <a:lnTo>
                      <a:pt x="2744" y="110"/>
                    </a:lnTo>
                    <a:lnTo>
                      <a:pt x="2744" y="108"/>
                    </a:lnTo>
                    <a:lnTo>
                      <a:pt x="2744" y="108"/>
                    </a:lnTo>
                    <a:lnTo>
                      <a:pt x="2746" y="107"/>
                    </a:lnTo>
                    <a:lnTo>
                      <a:pt x="2746" y="106"/>
                    </a:lnTo>
                    <a:lnTo>
                      <a:pt x="2746" y="107"/>
                    </a:lnTo>
                    <a:lnTo>
                      <a:pt x="2747" y="107"/>
                    </a:lnTo>
                    <a:lnTo>
                      <a:pt x="2747" y="107"/>
                    </a:lnTo>
                    <a:lnTo>
                      <a:pt x="2748" y="107"/>
                    </a:lnTo>
                    <a:lnTo>
                      <a:pt x="2748" y="108"/>
                    </a:lnTo>
                    <a:lnTo>
                      <a:pt x="2748" y="107"/>
                    </a:lnTo>
                    <a:lnTo>
                      <a:pt x="2749" y="108"/>
                    </a:lnTo>
                    <a:lnTo>
                      <a:pt x="2749" y="108"/>
                    </a:lnTo>
                    <a:lnTo>
                      <a:pt x="2749" y="109"/>
                    </a:lnTo>
                    <a:lnTo>
                      <a:pt x="2750" y="109"/>
                    </a:lnTo>
                    <a:lnTo>
                      <a:pt x="2750" y="109"/>
                    </a:lnTo>
                    <a:lnTo>
                      <a:pt x="2750" y="108"/>
                    </a:lnTo>
                    <a:lnTo>
                      <a:pt x="2751" y="108"/>
                    </a:lnTo>
                    <a:lnTo>
                      <a:pt x="2751" y="107"/>
                    </a:lnTo>
                    <a:lnTo>
                      <a:pt x="2752" y="107"/>
                    </a:lnTo>
                    <a:lnTo>
                      <a:pt x="2752" y="106"/>
                    </a:lnTo>
                    <a:lnTo>
                      <a:pt x="2752" y="105"/>
                    </a:lnTo>
                    <a:lnTo>
                      <a:pt x="2753" y="105"/>
                    </a:lnTo>
                    <a:lnTo>
                      <a:pt x="2753" y="105"/>
                    </a:lnTo>
                    <a:lnTo>
                      <a:pt x="2753" y="106"/>
                    </a:lnTo>
                    <a:lnTo>
                      <a:pt x="2755" y="105"/>
                    </a:lnTo>
                    <a:lnTo>
                      <a:pt x="2755" y="105"/>
                    </a:lnTo>
                    <a:lnTo>
                      <a:pt x="2755" y="106"/>
                    </a:lnTo>
                    <a:lnTo>
                      <a:pt x="2756" y="105"/>
                    </a:lnTo>
                    <a:lnTo>
                      <a:pt x="2756" y="105"/>
                    </a:lnTo>
                    <a:lnTo>
                      <a:pt x="2757" y="104"/>
                    </a:lnTo>
                    <a:lnTo>
                      <a:pt x="2757" y="104"/>
                    </a:lnTo>
                    <a:lnTo>
                      <a:pt x="2757" y="104"/>
                    </a:lnTo>
                    <a:lnTo>
                      <a:pt x="2758" y="104"/>
                    </a:lnTo>
                    <a:lnTo>
                      <a:pt x="2758" y="105"/>
                    </a:lnTo>
                    <a:lnTo>
                      <a:pt x="2758" y="105"/>
                    </a:lnTo>
                    <a:lnTo>
                      <a:pt x="2759" y="106"/>
                    </a:lnTo>
                    <a:lnTo>
                      <a:pt x="2759" y="107"/>
                    </a:lnTo>
                    <a:lnTo>
                      <a:pt x="2759" y="106"/>
                    </a:lnTo>
                    <a:lnTo>
                      <a:pt x="2760" y="105"/>
                    </a:lnTo>
                    <a:lnTo>
                      <a:pt x="2760" y="105"/>
                    </a:lnTo>
                    <a:lnTo>
                      <a:pt x="2761" y="105"/>
                    </a:lnTo>
                    <a:lnTo>
                      <a:pt x="2761" y="106"/>
                    </a:lnTo>
                    <a:lnTo>
                      <a:pt x="2761" y="106"/>
                    </a:lnTo>
                    <a:lnTo>
                      <a:pt x="2762" y="106"/>
                    </a:lnTo>
                    <a:lnTo>
                      <a:pt x="2762" y="107"/>
                    </a:lnTo>
                    <a:lnTo>
                      <a:pt x="2762" y="107"/>
                    </a:lnTo>
                    <a:lnTo>
                      <a:pt x="2764" y="108"/>
                    </a:lnTo>
                    <a:lnTo>
                      <a:pt x="2764" y="108"/>
                    </a:lnTo>
                    <a:lnTo>
                      <a:pt x="2765" y="109"/>
                    </a:lnTo>
                    <a:lnTo>
                      <a:pt x="2765" y="109"/>
                    </a:lnTo>
                    <a:lnTo>
                      <a:pt x="2765" y="109"/>
                    </a:lnTo>
                    <a:lnTo>
                      <a:pt x="2766" y="108"/>
                    </a:lnTo>
                    <a:lnTo>
                      <a:pt x="2766" y="109"/>
                    </a:lnTo>
                    <a:lnTo>
                      <a:pt x="2766" y="108"/>
                    </a:lnTo>
                    <a:lnTo>
                      <a:pt x="2767" y="107"/>
                    </a:lnTo>
                    <a:lnTo>
                      <a:pt x="2767" y="107"/>
                    </a:lnTo>
                    <a:lnTo>
                      <a:pt x="2767" y="106"/>
                    </a:lnTo>
                    <a:lnTo>
                      <a:pt x="2768" y="106"/>
                    </a:lnTo>
                    <a:lnTo>
                      <a:pt x="2768" y="106"/>
                    </a:lnTo>
                    <a:lnTo>
                      <a:pt x="2769" y="107"/>
                    </a:lnTo>
                    <a:lnTo>
                      <a:pt x="2769" y="107"/>
                    </a:lnTo>
                    <a:lnTo>
                      <a:pt x="2769" y="107"/>
                    </a:lnTo>
                    <a:lnTo>
                      <a:pt x="2770" y="108"/>
                    </a:lnTo>
                    <a:lnTo>
                      <a:pt x="2770" y="107"/>
                    </a:lnTo>
                    <a:lnTo>
                      <a:pt x="2770" y="107"/>
                    </a:lnTo>
                    <a:lnTo>
                      <a:pt x="2771" y="107"/>
                    </a:lnTo>
                    <a:lnTo>
                      <a:pt x="2771" y="107"/>
                    </a:lnTo>
                    <a:lnTo>
                      <a:pt x="2771" y="107"/>
                    </a:lnTo>
                    <a:lnTo>
                      <a:pt x="2773" y="106"/>
                    </a:lnTo>
                    <a:lnTo>
                      <a:pt x="2773" y="107"/>
                    </a:lnTo>
                    <a:lnTo>
                      <a:pt x="2774" y="107"/>
                    </a:lnTo>
                    <a:lnTo>
                      <a:pt x="2774" y="107"/>
                    </a:lnTo>
                    <a:lnTo>
                      <a:pt x="2774" y="108"/>
                    </a:lnTo>
                    <a:lnTo>
                      <a:pt x="2775" y="108"/>
                    </a:lnTo>
                    <a:lnTo>
                      <a:pt x="2775" y="108"/>
                    </a:lnTo>
                    <a:lnTo>
                      <a:pt x="2775" y="108"/>
                    </a:lnTo>
                    <a:lnTo>
                      <a:pt x="2776" y="109"/>
                    </a:lnTo>
                    <a:lnTo>
                      <a:pt x="2776" y="109"/>
                    </a:lnTo>
                    <a:lnTo>
                      <a:pt x="2776" y="110"/>
                    </a:lnTo>
                    <a:lnTo>
                      <a:pt x="2777" y="110"/>
                    </a:lnTo>
                    <a:lnTo>
                      <a:pt x="2777" y="112"/>
                    </a:lnTo>
                    <a:lnTo>
                      <a:pt x="2778" y="113"/>
                    </a:lnTo>
                    <a:lnTo>
                      <a:pt x="2778" y="113"/>
                    </a:lnTo>
                    <a:lnTo>
                      <a:pt x="2778" y="114"/>
                    </a:lnTo>
                    <a:lnTo>
                      <a:pt x="2779" y="114"/>
                    </a:lnTo>
                    <a:lnTo>
                      <a:pt x="2779" y="115"/>
                    </a:lnTo>
                    <a:lnTo>
                      <a:pt x="2779" y="114"/>
                    </a:lnTo>
                    <a:lnTo>
                      <a:pt x="2780" y="114"/>
                    </a:lnTo>
                    <a:lnTo>
                      <a:pt x="2780" y="115"/>
                    </a:lnTo>
                    <a:lnTo>
                      <a:pt x="2780" y="115"/>
                    </a:lnTo>
                    <a:lnTo>
                      <a:pt x="2782" y="115"/>
                    </a:lnTo>
                    <a:lnTo>
                      <a:pt x="2782" y="114"/>
                    </a:lnTo>
                    <a:lnTo>
                      <a:pt x="2783" y="114"/>
                    </a:lnTo>
                    <a:lnTo>
                      <a:pt x="2783" y="114"/>
                    </a:lnTo>
                    <a:lnTo>
                      <a:pt x="2783" y="113"/>
                    </a:lnTo>
                    <a:lnTo>
                      <a:pt x="2784" y="112"/>
                    </a:lnTo>
                    <a:lnTo>
                      <a:pt x="2784" y="113"/>
                    </a:lnTo>
                    <a:lnTo>
                      <a:pt x="2784" y="112"/>
                    </a:lnTo>
                    <a:lnTo>
                      <a:pt x="2785" y="110"/>
                    </a:lnTo>
                    <a:lnTo>
                      <a:pt x="2785" y="110"/>
                    </a:lnTo>
                    <a:lnTo>
                      <a:pt x="2786" y="112"/>
                    </a:lnTo>
                    <a:lnTo>
                      <a:pt x="2786" y="113"/>
                    </a:lnTo>
                    <a:lnTo>
                      <a:pt x="2786" y="113"/>
                    </a:lnTo>
                    <a:lnTo>
                      <a:pt x="2787" y="113"/>
                    </a:lnTo>
                    <a:lnTo>
                      <a:pt x="2787" y="113"/>
                    </a:lnTo>
                    <a:lnTo>
                      <a:pt x="2787" y="112"/>
                    </a:lnTo>
                    <a:lnTo>
                      <a:pt x="2788" y="112"/>
                    </a:lnTo>
                    <a:lnTo>
                      <a:pt x="2788" y="112"/>
                    </a:lnTo>
                    <a:lnTo>
                      <a:pt x="2788" y="112"/>
                    </a:lnTo>
                    <a:lnTo>
                      <a:pt x="2789" y="113"/>
                    </a:lnTo>
                    <a:lnTo>
                      <a:pt x="2789" y="114"/>
                    </a:lnTo>
                    <a:lnTo>
                      <a:pt x="2791" y="113"/>
                    </a:lnTo>
                    <a:lnTo>
                      <a:pt x="2791" y="114"/>
                    </a:lnTo>
                    <a:lnTo>
                      <a:pt x="2791" y="113"/>
                    </a:lnTo>
                    <a:lnTo>
                      <a:pt x="2792" y="113"/>
                    </a:lnTo>
                    <a:lnTo>
                      <a:pt x="2792" y="113"/>
                    </a:lnTo>
                    <a:lnTo>
                      <a:pt x="2792" y="113"/>
                    </a:lnTo>
                    <a:lnTo>
                      <a:pt x="2793" y="112"/>
                    </a:lnTo>
                    <a:lnTo>
                      <a:pt x="2793" y="112"/>
                    </a:lnTo>
                    <a:lnTo>
                      <a:pt x="2793" y="110"/>
                    </a:lnTo>
                    <a:lnTo>
                      <a:pt x="2794" y="110"/>
                    </a:lnTo>
                    <a:lnTo>
                      <a:pt x="2794" y="112"/>
                    </a:lnTo>
                    <a:lnTo>
                      <a:pt x="2795" y="112"/>
                    </a:lnTo>
                    <a:lnTo>
                      <a:pt x="2795" y="113"/>
                    </a:lnTo>
                    <a:lnTo>
                      <a:pt x="2795" y="113"/>
                    </a:lnTo>
                    <a:lnTo>
                      <a:pt x="2796" y="113"/>
                    </a:lnTo>
                    <a:lnTo>
                      <a:pt x="2796" y="114"/>
                    </a:lnTo>
                    <a:lnTo>
                      <a:pt x="2796" y="113"/>
                    </a:lnTo>
                    <a:lnTo>
                      <a:pt x="2797" y="113"/>
                    </a:lnTo>
                    <a:lnTo>
                      <a:pt x="2797" y="113"/>
                    </a:lnTo>
                    <a:lnTo>
                      <a:pt x="2797" y="112"/>
                    </a:lnTo>
                    <a:lnTo>
                      <a:pt x="2798" y="110"/>
                    </a:lnTo>
                    <a:lnTo>
                      <a:pt x="2798" y="110"/>
                    </a:lnTo>
                    <a:lnTo>
                      <a:pt x="2800" y="110"/>
                    </a:lnTo>
                    <a:lnTo>
                      <a:pt x="2800" y="110"/>
                    </a:lnTo>
                    <a:lnTo>
                      <a:pt x="2800" y="109"/>
                    </a:lnTo>
                    <a:lnTo>
                      <a:pt x="2801" y="109"/>
                    </a:lnTo>
                    <a:lnTo>
                      <a:pt x="2801" y="108"/>
                    </a:lnTo>
                    <a:lnTo>
                      <a:pt x="2801" y="109"/>
                    </a:lnTo>
                    <a:lnTo>
                      <a:pt x="2802" y="108"/>
                    </a:lnTo>
                    <a:lnTo>
                      <a:pt x="2802" y="108"/>
                    </a:lnTo>
                    <a:lnTo>
                      <a:pt x="2802" y="108"/>
                    </a:lnTo>
                    <a:lnTo>
                      <a:pt x="2803" y="107"/>
                    </a:lnTo>
                    <a:lnTo>
                      <a:pt x="2803" y="107"/>
                    </a:lnTo>
                    <a:lnTo>
                      <a:pt x="2804" y="107"/>
                    </a:lnTo>
                    <a:lnTo>
                      <a:pt x="2804" y="107"/>
                    </a:lnTo>
                    <a:lnTo>
                      <a:pt x="2804" y="107"/>
                    </a:lnTo>
                    <a:lnTo>
                      <a:pt x="2805" y="107"/>
                    </a:lnTo>
                    <a:lnTo>
                      <a:pt x="2805" y="107"/>
                    </a:lnTo>
                    <a:lnTo>
                      <a:pt x="2805" y="106"/>
                    </a:lnTo>
                    <a:lnTo>
                      <a:pt x="2806" y="107"/>
                    </a:lnTo>
                    <a:lnTo>
                      <a:pt x="2806" y="107"/>
                    </a:lnTo>
                    <a:lnTo>
                      <a:pt x="2806" y="107"/>
                    </a:lnTo>
                    <a:lnTo>
                      <a:pt x="2807" y="107"/>
                    </a:lnTo>
                    <a:lnTo>
                      <a:pt x="2807" y="107"/>
                    </a:lnTo>
                    <a:lnTo>
                      <a:pt x="2809" y="106"/>
                    </a:lnTo>
                    <a:lnTo>
                      <a:pt x="2809" y="106"/>
                    </a:lnTo>
                    <a:lnTo>
                      <a:pt x="2809" y="106"/>
                    </a:lnTo>
                    <a:lnTo>
                      <a:pt x="2810" y="106"/>
                    </a:lnTo>
                    <a:lnTo>
                      <a:pt x="2810" y="107"/>
                    </a:lnTo>
                    <a:lnTo>
                      <a:pt x="2810" y="107"/>
                    </a:lnTo>
                    <a:lnTo>
                      <a:pt x="2811" y="107"/>
                    </a:lnTo>
                    <a:lnTo>
                      <a:pt x="2811" y="106"/>
                    </a:lnTo>
                    <a:lnTo>
                      <a:pt x="2812" y="106"/>
                    </a:lnTo>
                    <a:lnTo>
                      <a:pt x="2812" y="106"/>
                    </a:lnTo>
                    <a:lnTo>
                      <a:pt x="2812" y="106"/>
                    </a:lnTo>
                    <a:lnTo>
                      <a:pt x="2813" y="105"/>
                    </a:lnTo>
                    <a:lnTo>
                      <a:pt x="2813" y="105"/>
                    </a:lnTo>
                    <a:lnTo>
                      <a:pt x="2813" y="105"/>
                    </a:lnTo>
                    <a:lnTo>
                      <a:pt x="2814" y="104"/>
                    </a:lnTo>
                    <a:lnTo>
                      <a:pt x="2814" y="104"/>
                    </a:lnTo>
                    <a:lnTo>
                      <a:pt x="2814" y="103"/>
                    </a:lnTo>
                    <a:lnTo>
                      <a:pt x="2815" y="103"/>
                    </a:lnTo>
                    <a:lnTo>
                      <a:pt x="2815" y="103"/>
                    </a:lnTo>
                    <a:lnTo>
                      <a:pt x="2816" y="101"/>
                    </a:lnTo>
                    <a:lnTo>
                      <a:pt x="2816" y="101"/>
                    </a:lnTo>
                    <a:lnTo>
                      <a:pt x="2816" y="101"/>
                    </a:lnTo>
                    <a:lnTo>
                      <a:pt x="2818" y="101"/>
                    </a:lnTo>
                    <a:lnTo>
                      <a:pt x="2818" y="101"/>
                    </a:lnTo>
                    <a:lnTo>
                      <a:pt x="2818" y="103"/>
                    </a:lnTo>
                    <a:lnTo>
                      <a:pt x="2819" y="103"/>
                    </a:lnTo>
                    <a:lnTo>
                      <a:pt x="2819" y="103"/>
                    </a:lnTo>
                    <a:lnTo>
                      <a:pt x="2819" y="103"/>
                    </a:lnTo>
                    <a:lnTo>
                      <a:pt x="2820" y="103"/>
                    </a:lnTo>
                    <a:lnTo>
                      <a:pt x="2820" y="103"/>
                    </a:lnTo>
                    <a:lnTo>
                      <a:pt x="2821" y="103"/>
                    </a:lnTo>
                    <a:lnTo>
                      <a:pt x="2821" y="103"/>
                    </a:lnTo>
                    <a:lnTo>
                      <a:pt x="2821" y="103"/>
                    </a:lnTo>
                    <a:lnTo>
                      <a:pt x="2822" y="101"/>
                    </a:lnTo>
                    <a:lnTo>
                      <a:pt x="2822" y="101"/>
                    </a:lnTo>
                    <a:lnTo>
                      <a:pt x="2822" y="101"/>
                    </a:lnTo>
                    <a:lnTo>
                      <a:pt x="2823" y="101"/>
                    </a:lnTo>
                    <a:lnTo>
                      <a:pt x="2823" y="101"/>
                    </a:lnTo>
                    <a:lnTo>
                      <a:pt x="2823" y="101"/>
                    </a:lnTo>
                    <a:lnTo>
                      <a:pt x="2824" y="101"/>
                    </a:lnTo>
                    <a:lnTo>
                      <a:pt x="2824" y="101"/>
                    </a:lnTo>
                    <a:lnTo>
                      <a:pt x="2825" y="100"/>
                    </a:lnTo>
                    <a:lnTo>
                      <a:pt x="2825" y="101"/>
                    </a:lnTo>
                    <a:lnTo>
                      <a:pt x="2825" y="100"/>
                    </a:lnTo>
                    <a:lnTo>
                      <a:pt x="2827" y="100"/>
                    </a:lnTo>
                    <a:lnTo>
                      <a:pt x="2827" y="100"/>
                    </a:lnTo>
                    <a:lnTo>
                      <a:pt x="2827" y="101"/>
                    </a:lnTo>
                    <a:lnTo>
                      <a:pt x="2828" y="100"/>
                    </a:lnTo>
                    <a:lnTo>
                      <a:pt x="2828" y="100"/>
                    </a:lnTo>
                    <a:lnTo>
                      <a:pt x="2828" y="100"/>
                    </a:lnTo>
                    <a:lnTo>
                      <a:pt x="2829" y="103"/>
                    </a:lnTo>
                    <a:lnTo>
                      <a:pt x="2829" y="103"/>
                    </a:lnTo>
                    <a:lnTo>
                      <a:pt x="2830" y="103"/>
                    </a:lnTo>
                    <a:lnTo>
                      <a:pt x="2830" y="103"/>
                    </a:lnTo>
                    <a:lnTo>
                      <a:pt x="2830" y="101"/>
                    </a:lnTo>
                    <a:lnTo>
                      <a:pt x="2831" y="101"/>
                    </a:lnTo>
                    <a:lnTo>
                      <a:pt x="2831" y="101"/>
                    </a:lnTo>
                    <a:lnTo>
                      <a:pt x="2831" y="101"/>
                    </a:lnTo>
                    <a:lnTo>
                      <a:pt x="2832" y="103"/>
                    </a:lnTo>
                    <a:lnTo>
                      <a:pt x="2832" y="103"/>
                    </a:lnTo>
                    <a:lnTo>
                      <a:pt x="2833" y="103"/>
                    </a:lnTo>
                    <a:lnTo>
                      <a:pt x="2833" y="104"/>
                    </a:lnTo>
                    <a:lnTo>
                      <a:pt x="2833" y="104"/>
                    </a:lnTo>
                    <a:lnTo>
                      <a:pt x="2834" y="104"/>
                    </a:lnTo>
                    <a:lnTo>
                      <a:pt x="2834" y="104"/>
                    </a:lnTo>
                    <a:lnTo>
                      <a:pt x="2834" y="104"/>
                    </a:lnTo>
                    <a:lnTo>
                      <a:pt x="2836" y="104"/>
                    </a:lnTo>
                    <a:lnTo>
                      <a:pt x="2836" y="103"/>
                    </a:lnTo>
                    <a:lnTo>
                      <a:pt x="2836" y="103"/>
                    </a:lnTo>
                    <a:lnTo>
                      <a:pt x="2837" y="101"/>
                    </a:lnTo>
                    <a:lnTo>
                      <a:pt x="2837" y="100"/>
                    </a:lnTo>
                    <a:lnTo>
                      <a:pt x="2838" y="100"/>
                    </a:lnTo>
                    <a:lnTo>
                      <a:pt x="2838" y="99"/>
                    </a:lnTo>
                    <a:lnTo>
                      <a:pt x="2838" y="99"/>
                    </a:lnTo>
                    <a:lnTo>
                      <a:pt x="2839" y="98"/>
                    </a:lnTo>
                    <a:lnTo>
                      <a:pt x="2839" y="98"/>
                    </a:lnTo>
                    <a:lnTo>
                      <a:pt x="2839" y="100"/>
                    </a:lnTo>
                    <a:lnTo>
                      <a:pt x="2840" y="99"/>
                    </a:lnTo>
                    <a:lnTo>
                      <a:pt x="2840" y="98"/>
                    </a:lnTo>
                    <a:lnTo>
                      <a:pt x="2840" y="98"/>
                    </a:lnTo>
                    <a:lnTo>
                      <a:pt x="2841" y="98"/>
                    </a:lnTo>
                    <a:lnTo>
                      <a:pt x="2841" y="97"/>
                    </a:lnTo>
                    <a:lnTo>
                      <a:pt x="2842" y="97"/>
                    </a:lnTo>
                    <a:lnTo>
                      <a:pt x="2842" y="97"/>
                    </a:lnTo>
                    <a:lnTo>
                      <a:pt x="2842" y="98"/>
                    </a:lnTo>
                    <a:lnTo>
                      <a:pt x="2843" y="99"/>
                    </a:lnTo>
                    <a:lnTo>
                      <a:pt x="2843" y="99"/>
                    </a:lnTo>
                    <a:lnTo>
                      <a:pt x="2843" y="99"/>
                    </a:lnTo>
                    <a:lnTo>
                      <a:pt x="2845" y="99"/>
                    </a:lnTo>
                    <a:lnTo>
                      <a:pt x="2845" y="99"/>
                    </a:lnTo>
                    <a:lnTo>
                      <a:pt x="2845" y="99"/>
                    </a:lnTo>
                    <a:lnTo>
                      <a:pt x="2846" y="99"/>
                    </a:lnTo>
                    <a:lnTo>
                      <a:pt x="2846" y="99"/>
                    </a:lnTo>
                    <a:lnTo>
                      <a:pt x="2847" y="98"/>
                    </a:lnTo>
                    <a:lnTo>
                      <a:pt x="2847" y="98"/>
                    </a:lnTo>
                    <a:lnTo>
                      <a:pt x="2847" y="98"/>
                    </a:lnTo>
                    <a:lnTo>
                      <a:pt x="2848" y="98"/>
                    </a:lnTo>
                    <a:lnTo>
                      <a:pt x="2848" y="97"/>
                    </a:lnTo>
                    <a:lnTo>
                      <a:pt x="2848" y="97"/>
                    </a:lnTo>
                    <a:lnTo>
                      <a:pt x="2849" y="98"/>
                    </a:lnTo>
                    <a:lnTo>
                      <a:pt x="2849" y="99"/>
                    </a:lnTo>
                    <a:lnTo>
                      <a:pt x="2849" y="99"/>
                    </a:lnTo>
                    <a:lnTo>
                      <a:pt x="2850" y="99"/>
                    </a:lnTo>
                    <a:lnTo>
                      <a:pt x="2850" y="99"/>
                    </a:lnTo>
                    <a:lnTo>
                      <a:pt x="2851" y="99"/>
                    </a:lnTo>
                    <a:lnTo>
                      <a:pt x="2851" y="100"/>
                    </a:lnTo>
                    <a:lnTo>
                      <a:pt x="2851" y="100"/>
                    </a:lnTo>
                    <a:lnTo>
                      <a:pt x="2852" y="99"/>
                    </a:lnTo>
                    <a:lnTo>
                      <a:pt x="2852" y="99"/>
                    </a:lnTo>
                    <a:lnTo>
                      <a:pt x="2852" y="99"/>
                    </a:lnTo>
                    <a:lnTo>
                      <a:pt x="2854" y="99"/>
                    </a:lnTo>
                    <a:lnTo>
                      <a:pt x="2854" y="98"/>
                    </a:lnTo>
                    <a:lnTo>
                      <a:pt x="2855" y="97"/>
                    </a:lnTo>
                    <a:lnTo>
                      <a:pt x="2855" y="97"/>
                    </a:lnTo>
                    <a:lnTo>
                      <a:pt x="2855" y="96"/>
                    </a:lnTo>
                    <a:lnTo>
                      <a:pt x="2856" y="96"/>
                    </a:lnTo>
                    <a:lnTo>
                      <a:pt x="2856" y="96"/>
                    </a:lnTo>
                    <a:lnTo>
                      <a:pt x="2856" y="96"/>
                    </a:lnTo>
                    <a:lnTo>
                      <a:pt x="2857" y="96"/>
                    </a:lnTo>
                    <a:lnTo>
                      <a:pt x="2857" y="96"/>
                    </a:lnTo>
                    <a:lnTo>
                      <a:pt x="2857" y="98"/>
                    </a:lnTo>
                    <a:lnTo>
                      <a:pt x="2858" y="98"/>
                    </a:lnTo>
                    <a:lnTo>
                      <a:pt x="2858" y="99"/>
                    </a:lnTo>
                    <a:lnTo>
                      <a:pt x="2859" y="100"/>
                    </a:lnTo>
                    <a:lnTo>
                      <a:pt x="2859" y="100"/>
                    </a:lnTo>
                    <a:lnTo>
                      <a:pt x="2859" y="101"/>
                    </a:lnTo>
                    <a:lnTo>
                      <a:pt x="2860" y="103"/>
                    </a:lnTo>
                    <a:lnTo>
                      <a:pt x="2860" y="103"/>
                    </a:lnTo>
                    <a:lnTo>
                      <a:pt x="2860" y="103"/>
                    </a:lnTo>
                    <a:lnTo>
                      <a:pt x="2861" y="104"/>
                    </a:lnTo>
                    <a:lnTo>
                      <a:pt x="2861" y="104"/>
                    </a:lnTo>
                    <a:lnTo>
                      <a:pt x="2861" y="104"/>
                    </a:lnTo>
                    <a:lnTo>
                      <a:pt x="2863" y="104"/>
                    </a:lnTo>
                    <a:lnTo>
                      <a:pt x="2863" y="103"/>
                    </a:lnTo>
                    <a:lnTo>
                      <a:pt x="2864" y="104"/>
                    </a:lnTo>
                    <a:lnTo>
                      <a:pt x="2864" y="104"/>
                    </a:lnTo>
                    <a:lnTo>
                      <a:pt x="2864" y="104"/>
                    </a:lnTo>
                    <a:lnTo>
                      <a:pt x="2865" y="105"/>
                    </a:lnTo>
                    <a:lnTo>
                      <a:pt x="2865" y="105"/>
                    </a:lnTo>
                    <a:lnTo>
                      <a:pt x="2865" y="105"/>
                    </a:lnTo>
                    <a:lnTo>
                      <a:pt x="2866" y="104"/>
                    </a:lnTo>
                    <a:lnTo>
                      <a:pt x="2866" y="104"/>
                    </a:lnTo>
                    <a:lnTo>
                      <a:pt x="2866" y="104"/>
                    </a:lnTo>
                    <a:lnTo>
                      <a:pt x="2867" y="104"/>
                    </a:lnTo>
                    <a:lnTo>
                      <a:pt x="2867" y="103"/>
                    </a:lnTo>
                    <a:lnTo>
                      <a:pt x="2868" y="105"/>
                    </a:lnTo>
                    <a:lnTo>
                      <a:pt x="2868" y="105"/>
                    </a:lnTo>
                    <a:lnTo>
                      <a:pt x="2868" y="105"/>
                    </a:lnTo>
                    <a:lnTo>
                      <a:pt x="2869" y="106"/>
                    </a:lnTo>
                    <a:lnTo>
                      <a:pt x="2869" y="106"/>
                    </a:lnTo>
                    <a:lnTo>
                      <a:pt x="2869" y="106"/>
                    </a:lnTo>
                    <a:lnTo>
                      <a:pt x="2870" y="106"/>
                    </a:lnTo>
                    <a:lnTo>
                      <a:pt x="2870" y="106"/>
                    </a:lnTo>
                    <a:lnTo>
                      <a:pt x="2870" y="105"/>
                    </a:lnTo>
                    <a:lnTo>
                      <a:pt x="2872" y="105"/>
                    </a:lnTo>
                    <a:lnTo>
                      <a:pt x="2872" y="105"/>
                    </a:lnTo>
                    <a:lnTo>
                      <a:pt x="2873" y="105"/>
                    </a:lnTo>
                    <a:lnTo>
                      <a:pt x="2873" y="105"/>
                    </a:lnTo>
                    <a:lnTo>
                      <a:pt x="2873" y="105"/>
                    </a:lnTo>
                    <a:lnTo>
                      <a:pt x="2874" y="106"/>
                    </a:lnTo>
                    <a:lnTo>
                      <a:pt x="2874" y="106"/>
                    </a:lnTo>
                    <a:lnTo>
                      <a:pt x="2874" y="107"/>
                    </a:lnTo>
                    <a:lnTo>
                      <a:pt x="2875" y="107"/>
                    </a:lnTo>
                    <a:lnTo>
                      <a:pt x="2875" y="107"/>
                    </a:lnTo>
                    <a:lnTo>
                      <a:pt x="2876" y="107"/>
                    </a:lnTo>
                    <a:lnTo>
                      <a:pt x="2876" y="108"/>
                    </a:lnTo>
                    <a:lnTo>
                      <a:pt x="2876" y="108"/>
                    </a:lnTo>
                    <a:lnTo>
                      <a:pt x="2877" y="108"/>
                    </a:lnTo>
                    <a:lnTo>
                      <a:pt x="2877" y="108"/>
                    </a:lnTo>
                    <a:lnTo>
                      <a:pt x="2877" y="109"/>
                    </a:lnTo>
                    <a:lnTo>
                      <a:pt x="2878" y="108"/>
                    </a:lnTo>
                    <a:lnTo>
                      <a:pt x="2878" y="108"/>
                    </a:lnTo>
                    <a:lnTo>
                      <a:pt x="2878" y="108"/>
                    </a:lnTo>
                    <a:lnTo>
                      <a:pt x="2879" y="109"/>
                    </a:lnTo>
                    <a:lnTo>
                      <a:pt x="2879" y="109"/>
                    </a:lnTo>
                    <a:lnTo>
                      <a:pt x="2881" y="109"/>
                    </a:lnTo>
                    <a:lnTo>
                      <a:pt x="2881" y="108"/>
                    </a:lnTo>
                    <a:lnTo>
                      <a:pt x="2881" y="108"/>
                    </a:lnTo>
                    <a:lnTo>
                      <a:pt x="2882" y="112"/>
                    </a:lnTo>
                    <a:lnTo>
                      <a:pt x="2882" y="124"/>
                    </a:lnTo>
                    <a:lnTo>
                      <a:pt x="2882" y="140"/>
                    </a:lnTo>
                    <a:lnTo>
                      <a:pt x="2883" y="159"/>
                    </a:lnTo>
                    <a:lnTo>
                      <a:pt x="2883" y="177"/>
                    </a:lnTo>
                    <a:lnTo>
                      <a:pt x="2883" y="194"/>
                    </a:lnTo>
                    <a:lnTo>
                      <a:pt x="2884" y="211"/>
                    </a:lnTo>
                    <a:lnTo>
                      <a:pt x="2884" y="225"/>
                    </a:lnTo>
                    <a:lnTo>
                      <a:pt x="2885" y="236"/>
                    </a:lnTo>
                    <a:lnTo>
                      <a:pt x="2885" y="247"/>
                    </a:lnTo>
                    <a:lnTo>
                      <a:pt x="2885" y="257"/>
                    </a:lnTo>
                    <a:lnTo>
                      <a:pt x="2886" y="265"/>
                    </a:lnTo>
                    <a:lnTo>
                      <a:pt x="2886" y="272"/>
                    </a:lnTo>
                    <a:lnTo>
                      <a:pt x="2886" y="280"/>
                    </a:lnTo>
                    <a:lnTo>
                      <a:pt x="2887" y="287"/>
                    </a:lnTo>
                    <a:lnTo>
                      <a:pt x="2887" y="293"/>
                    </a:lnTo>
                    <a:lnTo>
                      <a:pt x="2887" y="297"/>
                    </a:lnTo>
                    <a:lnTo>
                      <a:pt x="2888" y="303"/>
                    </a:lnTo>
                    <a:lnTo>
                      <a:pt x="2888" y="306"/>
                    </a:lnTo>
                    <a:lnTo>
                      <a:pt x="2890" y="311"/>
                    </a:lnTo>
                    <a:lnTo>
                      <a:pt x="2890" y="315"/>
                    </a:lnTo>
                    <a:lnTo>
                      <a:pt x="2890" y="319"/>
                    </a:lnTo>
                    <a:lnTo>
                      <a:pt x="2891" y="322"/>
                    </a:lnTo>
                    <a:lnTo>
                      <a:pt x="2891" y="325"/>
                    </a:lnTo>
                    <a:lnTo>
                      <a:pt x="2891" y="326"/>
                    </a:lnTo>
                    <a:lnTo>
                      <a:pt x="2892" y="330"/>
                    </a:lnTo>
                    <a:lnTo>
                      <a:pt x="2892" y="332"/>
                    </a:lnTo>
                    <a:lnTo>
                      <a:pt x="2892" y="333"/>
                    </a:lnTo>
                    <a:lnTo>
                      <a:pt x="2893" y="335"/>
                    </a:lnTo>
                    <a:lnTo>
                      <a:pt x="2893" y="338"/>
                    </a:lnTo>
                    <a:lnTo>
                      <a:pt x="2894" y="340"/>
                    </a:lnTo>
                    <a:lnTo>
                      <a:pt x="2894" y="342"/>
                    </a:lnTo>
                    <a:lnTo>
                      <a:pt x="2894" y="344"/>
                    </a:lnTo>
                    <a:lnTo>
                      <a:pt x="2895" y="347"/>
                    </a:lnTo>
                    <a:lnTo>
                      <a:pt x="2895" y="350"/>
                    </a:lnTo>
                    <a:lnTo>
                      <a:pt x="2895" y="351"/>
                    </a:lnTo>
                    <a:lnTo>
                      <a:pt x="2896" y="355"/>
                    </a:lnTo>
                    <a:lnTo>
                      <a:pt x="2896" y="357"/>
                    </a:lnTo>
                    <a:lnTo>
                      <a:pt x="2896" y="358"/>
                    </a:lnTo>
                    <a:lnTo>
                      <a:pt x="2897" y="359"/>
                    </a:lnTo>
                    <a:lnTo>
                      <a:pt x="2897" y="360"/>
                    </a:lnTo>
                    <a:lnTo>
                      <a:pt x="2899" y="361"/>
                    </a:lnTo>
                    <a:lnTo>
                      <a:pt x="2899" y="362"/>
                    </a:lnTo>
                    <a:lnTo>
                      <a:pt x="2899" y="365"/>
                    </a:lnTo>
                    <a:lnTo>
                      <a:pt x="2900" y="366"/>
                    </a:lnTo>
                    <a:lnTo>
                      <a:pt x="2900" y="367"/>
                    </a:lnTo>
                    <a:lnTo>
                      <a:pt x="2900" y="370"/>
                    </a:lnTo>
                    <a:lnTo>
                      <a:pt x="2901" y="371"/>
                    </a:lnTo>
                    <a:lnTo>
                      <a:pt x="2901" y="371"/>
                    </a:lnTo>
                    <a:lnTo>
                      <a:pt x="2902" y="374"/>
                    </a:lnTo>
                    <a:lnTo>
                      <a:pt x="2902" y="375"/>
                    </a:lnTo>
                    <a:lnTo>
                      <a:pt x="2902" y="375"/>
                    </a:lnTo>
                    <a:lnTo>
                      <a:pt x="2903" y="376"/>
                    </a:lnTo>
                    <a:lnTo>
                      <a:pt x="2903" y="377"/>
                    </a:lnTo>
                    <a:lnTo>
                      <a:pt x="2903" y="378"/>
                    </a:lnTo>
                    <a:lnTo>
                      <a:pt x="2904" y="378"/>
                    </a:lnTo>
                    <a:lnTo>
                      <a:pt x="2904" y="379"/>
                    </a:lnTo>
                    <a:lnTo>
                      <a:pt x="2904" y="379"/>
                    </a:lnTo>
                    <a:lnTo>
                      <a:pt x="2905" y="380"/>
                    </a:lnTo>
                    <a:lnTo>
                      <a:pt x="2905" y="383"/>
                    </a:lnTo>
                    <a:lnTo>
                      <a:pt x="2906" y="384"/>
                    </a:lnTo>
                    <a:lnTo>
                      <a:pt x="2906" y="385"/>
                    </a:lnTo>
                    <a:lnTo>
                      <a:pt x="2906" y="386"/>
                    </a:lnTo>
                    <a:lnTo>
                      <a:pt x="2908" y="388"/>
                    </a:lnTo>
                    <a:lnTo>
                      <a:pt x="2908" y="388"/>
                    </a:lnTo>
                    <a:lnTo>
                      <a:pt x="2908" y="389"/>
                    </a:lnTo>
                    <a:lnTo>
                      <a:pt x="2909" y="389"/>
                    </a:lnTo>
                    <a:lnTo>
                      <a:pt x="2909" y="390"/>
                    </a:lnTo>
                    <a:lnTo>
                      <a:pt x="2909" y="390"/>
                    </a:lnTo>
                    <a:lnTo>
                      <a:pt x="2910" y="392"/>
                    </a:lnTo>
                    <a:lnTo>
                      <a:pt x="2910" y="393"/>
                    </a:lnTo>
                    <a:lnTo>
                      <a:pt x="2911" y="393"/>
                    </a:lnTo>
                    <a:lnTo>
                      <a:pt x="2911" y="395"/>
                    </a:lnTo>
                    <a:lnTo>
                      <a:pt x="2911" y="396"/>
                    </a:lnTo>
                    <a:lnTo>
                      <a:pt x="2912" y="396"/>
                    </a:lnTo>
                    <a:lnTo>
                      <a:pt x="2912" y="397"/>
                    </a:lnTo>
                    <a:lnTo>
                      <a:pt x="2912" y="398"/>
                    </a:lnTo>
                    <a:lnTo>
                      <a:pt x="2913" y="398"/>
                    </a:lnTo>
                    <a:lnTo>
                      <a:pt x="2913" y="401"/>
                    </a:lnTo>
                    <a:lnTo>
                      <a:pt x="2913" y="401"/>
                    </a:lnTo>
                    <a:lnTo>
                      <a:pt x="2914" y="403"/>
                    </a:lnTo>
                    <a:lnTo>
                      <a:pt x="2914" y="403"/>
                    </a:lnTo>
                    <a:lnTo>
                      <a:pt x="2915" y="404"/>
                    </a:lnTo>
                    <a:lnTo>
                      <a:pt x="2915" y="404"/>
                    </a:lnTo>
                    <a:lnTo>
                      <a:pt x="2915" y="405"/>
                    </a:lnTo>
                    <a:lnTo>
                      <a:pt x="2917" y="407"/>
                    </a:lnTo>
                    <a:lnTo>
                      <a:pt x="2917" y="408"/>
                    </a:lnTo>
                    <a:lnTo>
                      <a:pt x="2917" y="408"/>
                    </a:lnTo>
                    <a:lnTo>
                      <a:pt x="2918" y="411"/>
                    </a:lnTo>
                    <a:lnTo>
                      <a:pt x="2918" y="411"/>
                    </a:lnTo>
                    <a:lnTo>
                      <a:pt x="2918" y="412"/>
                    </a:lnTo>
                    <a:lnTo>
                      <a:pt x="2919" y="414"/>
                    </a:lnTo>
                    <a:lnTo>
                      <a:pt x="2919" y="414"/>
                    </a:lnTo>
                    <a:lnTo>
                      <a:pt x="2920" y="414"/>
                    </a:lnTo>
                    <a:lnTo>
                      <a:pt x="2920" y="415"/>
                    </a:lnTo>
                    <a:lnTo>
                      <a:pt x="2920" y="414"/>
                    </a:lnTo>
                    <a:lnTo>
                      <a:pt x="2921" y="415"/>
                    </a:lnTo>
                    <a:lnTo>
                      <a:pt x="2921" y="416"/>
                    </a:lnTo>
                    <a:lnTo>
                      <a:pt x="2921" y="417"/>
                    </a:lnTo>
                    <a:lnTo>
                      <a:pt x="2922" y="419"/>
                    </a:lnTo>
                    <a:lnTo>
                      <a:pt x="2922" y="419"/>
                    </a:lnTo>
                    <a:lnTo>
                      <a:pt x="2923" y="420"/>
                    </a:lnTo>
                    <a:lnTo>
                      <a:pt x="2923" y="421"/>
                    </a:lnTo>
                    <a:lnTo>
                      <a:pt x="2923" y="422"/>
                    </a:lnTo>
                    <a:lnTo>
                      <a:pt x="2924" y="422"/>
                    </a:lnTo>
                    <a:lnTo>
                      <a:pt x="2924" y="422"/>
                    </a:lnTo>
                    <a:lnTo>
                      <a:pt x="2924" y="421"/>
                    </a:lnTo>
                    <a:lnTo>
                      <a:pt x="2926" y="422"/>
                    </a:lnTo>
                    <a:lnTo>
                      <a:pt x="2926" y="423"/>
                    </a:lnTo>
                    <a:lnTo>
                      <a:pt x="2926" y="424"/>
                    </a:lnTo>
                    <a:lnTo>
                      <a:pt x="2927" y="424"/>
                    </a:lnTo>
                    <a:lnTo>
                      <a:pt x="2927" y="425"/>
                    </a:lnTo>
                    <a:lnTo>
                      <a:pt x="2928" y="426"/>
                    </a:lnTo>
                    <a:lnTo>
                      <a:pt x="2928" y="429"/>
                    </a:lnTo>
                    <a:lnTo>
                      <a:pt x="2928" y="429"/>
                    </a:lnTo>
                    <a:lnTo>
                      <a:pt x="2929" y="429"/>
                    </a:lnTo>
                    <a:lnTo>
                      <a:pt x="2929" y="430"/>
                    </a:lnTo>
                    <a:lnTo>
                      <a:pt x="2929" y="431"/>
                    </a:lnTo>
                    <a:lnTo>
                      <a:pt x="2930" y="431"/>
                    </a:lnTo>
                    <a:lnTo>
                      <a:pt x="2930" y="432"/>
                    </a:lnTo>
                    <a:lnTo>
                      <a:pt x="2930" y="433"/>
                    </a:lnTo>
                    <a:lnTo>
                      <a:pt x="2931" y="433"/>
                    </a:lnTo>
                    <a:lnTo>
                      <a:pt x="2931" y="433"/>
                    </a:lnTo>
                    <a:lnTo>
                      <a:pt x="2932" y="434"/>
                    </a:lnTo>
                    <a:lnTo>
                      <a:pt x="2932" y="435"/>
                    </a:lnTo>
                    <a:lnTo>
                      <a:pt x="2932" y="437"/>
                    </a:lnTo>
                    <a:lnTo>
                      <a:pt x="2933" y="438"/>
                    </a:lnTo>
                    <a:lnTo>
                      <a:pt x="2933" y="439"/>
                    </a:lnTo>
                    <a:lnTo>
                      <a:pt x="2933" y="439"/>
                    </a:lnTo>
                    <a:lnTo>
                      <a:pt x="2935" y="440"/>
                    </a:lnTo>
                    <a:lnTo>
                      <a:pt x="2935" y="440"/>
                    </a:lnTo>
                    <a:lnTo>
                      <a:pt x="2935" y="440"/>
                    </a:lnTo>
                    <a:lnTo>
                      <a:pt x="2936" y="441"/>
                    </a:lnTo>
                    <a:lnTo>
                      <a:pt x="2936" y="441"/>
                    </a:lnTo>
                    <a:lnTo>
                      <a:pt x="2937" y="441"/>
                    </a:lnTo>
                    <a:lnTo>
                      <a:pt x="2937" y="440"/>
                    </a:lnTo>
                    <a:lnTo>
                      <a:pt x="2937" y="440"/>
                    </a:lnTo>
                    <a:lnTo>
                      <a:pt x="2938" y="440"/>
                    </a:lnTo>
                    <a:lnTo>
                      <a:pt x="2938" y="441"/>
                    </a:lnTo>
                    <a:lnTo>
                      <a:pt x="2938" y="442"/>
                    </a:lnTo>
                    <a:lnTo>
                      <a:pt x="2939" y="442"/>
                    </a:lnTo>
                    <a:lnTo>
                      <a:pt x="2939" y="442"/>
                    </a:lnTo>
                    <a:lnTo>
                      <a:pt x="2939" y="443"/>
                    </a:lnTo>
                    <a:lnTo>
                      <a:pt x="2940" y="446"/>
                    </a:lnTo>
                    <a:lnTo>
                      <a:pt x="2940" y="447"/>
                    </a:lnTo>
                    <a:lnTo>
                      <a:pt x="2941" y="448"/>
                    </a:lnTo>
                    <a:lnTo>
                      <a:pt x="2941" y="449"/>
                    </a:lnTo>
                    <a:lnTo>
                      <a:pt x="2941" y="450"/>
                    </a:lnTo>
                    <a:lnTo>
                      <a:pt x="2942" y="450"/>
                    </a:lnTo>
                    <a:lnTo>
                      <a:pt x="2942" y="449"/>
                    </a:lnTo>
                    <a:lnTo>
                      <a:pt x="2942" y="450"/>
                    </a:lnTo>
                    <a:lnTo>
                      <a:pt x="2944" y="449"/>
                    </a:lnTo>
                    <a:lnTo>
                      <a:pt x="2944" y="450"/>
                    </a:lnTo>
                    <a:lnTo>
                      <a:pt x="2945" y="451"/>
                    </a:lnTo>
                    <a:lnTo>
                      <a:pt x="2945" y="451"/>
                    </a:lnTo>
                    <a:lnTo>
                      <a:pt x="2945" y="452"/>
                    </a:lnTo>
                    <a:lnTo>
                      <a:pt x="2946" y="453"/>
                    </a:lnTo>
                    <a:lnTo>
                      <a:pt x="2946" y="453"/>
                    </a:lnTo>
                    <a:lnTo>
                      <a:pt x="2946" y="452"/>
                    </a:lnTo>
                    <a:lnTo>
                      <a:pt x="2947" y="452"/>
                    </a:lnTo>
                    <a:lnTo>
                      <a:pt x="2947" y="453"/>
                    </a:lnTo>
                    <a:lnTo>
                      <a:pt x="2947" y="453"/>
                    </a:lnTo>
                    <a:lnTo>
                      <a:pt x="2948" y="453"/>
                    </a:lnTo>
                    <a:lnTo>
                      <a:pt x="2948" y="453"/>
                    </a:lnTo>
                    <a:lnTo>
                      <a:pt x="2949" y="453"/>
                    </a:lnTo>
                    <a:lnTo>
                      <a:pt x="2949" y="453"/>
                    </a:lnTo>
                    <a:lnTo>
                      <a:pt x="2949" y="455"/>
                    </a:lnTo>
                    <a:lnTo>
                      <a:pt x="2950" y="455"/>
                    </a:lnTo>
                    <a:lnTo>
                      <a:pt x="2950" y="456"/>
                    </a:lnTo>
                    <a:lnTo>
                      <a:pt x="2950" y="458"/>
                    </a:lnTo>
                    <a:lnTo>
                      <a:pt x="2951" y="459"/>
                    </a:lnTo>
                    <a:lnTo>
                      <a:pt x="2951" y="459"/>
                    </a:lnTo>
                    <a:lnTo>
                      <a:pt x="2951" y="459"/>
                    </a:lnTo>
                    <a:lnTo>
                      <a:pt x="2953" y="460"/>
                    </a:lnTo>
                    <a:lnTo>
                      <a:pt x="2953" y="461"/>
                    </a:lnTo>
                    <a:lnTo>
                      <a:pt x="2954" y="462"/>
                    </a:lnTo>
                    <a:lnTo>
                      <a:pt x="2954" y="464"/>
                    </a:lnTo>
                    <a:lnTo>
                      <a:pt x="2954" y="465"/>
                    </a:lnTo>
                    <a:lnTo>
                      <a:pt x="2955" y="466"/>
                    </a:lnTo>
                    <a:lnTo>
                      <a:pt x="2955" y="466"/>
                    </a:lnTo>
                    <a:lnTo>
                      <a:pt x="2955" y="466"/>
                    </a:lnTo>
                    <a:lnTo>
                      <a:pt x="2956" y="466"/>
                    </a:lnTo>
                    <a:lnTo>
                      <a:pt x="2956" y="467"/>
                    </a:lnTo>
                    <a:lnTo>
                      <a:pt x="2956" y="467"/>
                    </a:lnTo>
                    <a:lnTo>
                      <a:pt x="2957" y="468"/>
                    </a:lnTo>
                    <a:lnTo>
                      <a:pt x="2957" y="468"/>
                    </a:lnTo>
                    <a:lnTo>
                      <a:pt x="2958" y="467"/>
                    </a:lnTo>
                    <a:lnTo>
                      <a:pt x="2958" y="467"/>
                    </a:lnTo>
                    <a:lnTo>
                      <a:pt x="2958" y="468"/>
                    </a:lnTo>
                    <a:lnTo>
                      <a:pt x="2959" y="467"/>
                    </a:lnTo>
                    <a:lnTo>
                      <a:pt x="2959" y="467"/>
                    </a:lnTo>
                    <a:lnTo>
                      <a:pt x="2959" y="467"/>
                    </a:lnTo>
                    <a:lnTo>
                      <a:pt x="2960" y="467"/>
                    </a:lnTo>
                    <a:lnTo>
                      <a:pt x="2960" y="467"/>
                    </a:lnTo>
                    <a:lnTo>
                      <a:pt x="2960" y="467"/>
                    </a:lnTo>
                    <a:lnTo>
                      <a:pt x="2962" y="468"/>
                    </a:lnTo>
                    <a:lnTo>
                      <a:pt x="2962" y="469"/>
                    </a:lnTo>
                    <a:lnTo>
                      <a:pt x="2963" y="469"/>
                    </a:lnTo>
                    <a:lnTo>
                      <a:pt x="2963" y="469"/>
                    </a:lnTo>
                    <a:lnTo>
                      <a:pt x="2963" y="470"/>
                    </a:lnTo>
                    <a:lnTo>
                      <a:pt x="2964" y="470"/>
                    </a:lnTo>
                    <a:lnTo>
                      <a:pt x="2964" y="471"/>
                    </a:lnTo>
                    <a:lnTo>
                      <a:pt x="2964" y="471"/>
                    </a:lnTo>
                    <a:lnTo>
                      <a:pt x="2965" y="471"/>
                    </a:lnTo>
                    <a:lnTo>
                      <a:pt x="2965" y="473"/>
                    </a:lnTo>
                    <a:lnTo>
                      <a:pt x="2966" y="471"/>
                    </a:lnTo>
                    <a:lnTo>
                      <a:pt x="2966" y="471"/>
                    </a:lnTo>
                    <a:lnTo>
                      <a:pt x="2966" y="470"/>
                    </a:lnTo>
                    <a:lnTo>
                      <a:pt x="2967" y="471"/>
                    </a:lnTo>
                    <a:lnTo>
                      <a:pt x="2967" y="470"/>
                    </a:lnTo>
                    <a:lnTo>
                      <a:pt x="2967" y="471"/>
                    </a:lnTo>
                    <a:lnTo>
                      <a:pt x="2968" y="473"/>
                    </a:lnTo>
                    <a:lnTo>
                      <a:pt x="2968" y="471"/>
                    </a:lnTo>
                    <a:lnTo>
                      <a:pt x="2968" y="473"/>
                    </a:lnTo>
                    <a:lnTo>
                      <a:pt x="2969" y="473"/>
                    </a:lnTo>
                    <a:lnTo>
                      <a:pt x="2969" y="473"/>
                    </a:lnTo>
                    <a:lnTo>
                      <a:pt x="2971" y="473"/>
                    </a:lnTo>
                    <a:lnTo>
                      <a:pt x="2971" y="473"/>
                    </a:lnTo>
                    <a:lnTo>
                      <a:pt x="2971" y="474"/>
                    </a:lnTo>
                    <a:lnTo>
                      <a:pt x="2972" y="474"/>
                    </a:lnTo>
                    <a:lnTo>
                      <a:pt x="2972" y="475"/>
                    </a:lnTo>
                    <a:lnTo>
                      <a:pt x="2972" y="475"/>
                    </a:lnTo>
                    <a:lnTo>
                      <a:pt x="2973" y="477"/>
                    </a:lnTo>
                    <a:lnTo>
                      <a:pt x="2973" y="476"/>
                    </a:lnTo>
                    <a:lnTo>
                      <a:pt x="2973" y="477"/>
                    </a:lnTo>
                    <a:lnTo>
                      <a:pt x="2974" y="476"/>
                    </a:lnTo>
                    <a:lnTo>
                      <a:pt x="2974" y="476"/>
                    </a:lnTo>
                    <a:lnTo>
                      <a:pt x="2975" y="477"/>
                    </a:lnTo>
                    <a:lnTo>
                      <a:pt x="2975" y="476"/>
                    </a:lnTo>
                    <a:lnTo>
                      <a:pt x="2975" y="476"/>
                    </a:lnTo>
                    <a:lnTo>
                      <a:pt x="2976" y="475"/>
                    </a:lnTo>
                    <a:lnTo>
                      <a:pt x="2976" y="474"/>
                    </a:lnTo>
                    <a:lnTo>
                      <a:pt x="2976" y="474"/>
                    </a:lnTo>
                    <a:lnTo>
                      <a:pt x="2977" y="473"/>
                    </a:lnTo>
                    <a:lnTo>
                      <a:pt x="2977" y="474"/>
                    </a:lnTo>
                    <a:lnTo>
                      <a:pt x="2977" y="476"/>
                    </a:lnTo>
                    <a:lnTo>
                      <a:pt x="2978" y="477"/>
                    </a:lnTo>
                    <a:lnTo>
                      <a:pt x="2978" y="477"/>
                    </a:lnTo>
                    <a:lnTo>
                      <a:pt x="2980" y="477"/>
                    </a:lnTo>
                    <a:lnTo>
                      <a:pt x="2980" y="477"/>
                    </a:lnTo>
                    <a:lnTo>
                      <a:pt x="2980" y="477"/>
                    </a:lnTo>
                    <a:lnTo>
                      <a:pt x="2981" y="477"/>
                    </a:lnTo>
                    <a:lnTo>
                      <a:pt x="2981" y="476"/>
                    </a:lnTo>
                    <a:lnTo>
                      <a:pt x="2981" y="475"/>
                    </a:lnTo>
                    <a:lnTo>
                      <a:pt x="2982" y="474"/>
                    </a:lnTo>
                    <a:lnTo>
                      <a:pt x="2982" y="475"/>
                    </a:lnTo>
                    <a:lnTo>
                      <a:pt x="2982" y="475"/>
                    </a:lnTo>
                    <a:lnTo>
                      <a:pt x="2983" y="476"/>
                    </a:lnTo>
                    <a:lnTo>
                      <a:pt x="2983" y="475"/>
                    </a:lnTo>
                    <a:lnTo>
                      <a:pt x="2984" y="475"/>
                    </a:lnTo>
                    <a:lnTo>
                      <a:pt x="2984" y="475"/>
                    </a:lnTo>
                    <a:lnTo>
                      <a:pt x="2984" y="475"/>
                    </a:lnTo>
                    <a:lnTo>
                      <a:pt x="2985" y="474"/>
                    </a:lnTo>
                    <a:lnTo>
                      <a:pt x="2985" y="475"/>
                    </a:lnTo>
                    <a:lnTo>
                      <a:pt x="2985" y="475"/>
                    </a:lnTo>
                    <a:lnTo>
                      <a:pt x="2986" y="475"/>
                    </a:lnTo>
                    <a:lnTo>
                      <a:pt x="2986" y="476"/>
                    </a:lnTo>
                    <a:lnTo>
                      <a:pt x="2987" y="477"/>
                    </a:lnTo>
                    <a:lnTo>
                      <a:pt x="2987" y="478"/>
                    </a:lnTo>
                    <a:lnTo>
                      <a:pt x="2987" y="478"/>
                    </a:lnTo>
                    <a:lnTo>
                      <a:pt x="2989" y="479"/>
                    </a:lnTo>
                    <a:lnTo>
                      <a:pt x="2989" y="480"/>
                    </a:lnTo>
                    <a:lnTo>
                      <a:pt x="2989" y="479"/>
                    </a:lnTo>
                    <a:lnTo>
                      <a:pt x="2990" y="480"/>
                    </a:lnTo>
                    <a:lnTo>
                      <a:pt x="2990" y="480"/>
                    </a:lnTo>
                    <a:lnTo>
                      <a:pt x="2990" y="482"/>
                    </a:lnTo>
                    <a:lnTo>
                      <a:pt x="2991" y="479"/>
                    </a:lnTo>
                    <a:lnTo>
                      <a:pt x="2991" y="479"/>
                    </a:lnTo>
                    <a:lnTo>
                      <a:pt x="2992" y="478"/>
                    </a:lnTo>
                    <a:lnTo>
                      <a:pt x="2992" y="478"/>
                    </a:lnTo>
                    <a:lnTo>
                      <a:pt x="2992" y="477"/>
                    </a:lnTo>
                    <a:lnTo>
                      <a:pt x="2993" y="478"/>
                    </a:lnTo>
                    <a:lnTo>
                      <a:pt x="2993" y="478"/>
                    </a:lnTo>
                    <a:lnTo>
                      <a:pt x="2993" y="479"/>
                    </a:lnTo>
                    <a:lnTo>
                      <a:pt x="2994" y="479"/>
                    </a:lnTo>
                    <a:lnTo>
                      <a:pt x="2994" y="479"/>
                    </a:lnTo>
                    <a:lnTo>
                      <a:pt x="2994" y="479"/>
                    </a:lnTo>
                    <a:lnTo>
                      <a:pt x="2995" y="478"/>
                    </a:lnTo>
                    <a:lnTo>
                      <a:pt x="2995" y="478"/>
                    </a:lnTo>
                    <a:lnTo>
                      <a:pt x="2996" y="478"/>
                    </a:lnTo>
                    <a:lnTo>
                      <a:pt x="2996" y="478"/>
                    </a:lnTo>
                    <a:lnTo>
                      <a:pt x="2996" y="479"/>
                    </a:lnTo>
                    <a:lnTo>
                      <a:pt x="2998" y="478"/>
                    </a:lnTo>
                    <a:lnTo>
                      <a:pt x="2998" y="478"/>
                    </a:lnTo>
                    <a:lnTo>
                      <a:pt x="2998" y="478"/>
                    </a:lnTo>
                    <a:lnTo>
                      <a:pt x="2999" y="478"/>
                    </a:lnTo>
                    <a:lnTo>
                      <a:pt x="2999" y="477"/>
                    </a:lnTo>
                    <a:lnTo>
                      <a:pt x="2999" y="478"/>
                    </a:lnTo>
                    <a:lnTo>
                      <a:pt x="3000" y="477"/>
                    </a:lnTo>
                    <a:lnTo>
                      <a:pt x="3000" y="477"/>
                    </a:lnTo>
                    <a:lnTo>
                      <a:pt x="3001" y="477"/>
                    </a:lnTo>
                    <a:lnTo>
                      <a:pt x="3001" y="477"/>
                    </a:lnTo>
                    <a:lnTo>
                      <a:pt x="3001" y="477"/>
                    </a:lnTo>
                    <a:lnTo>
                      <a:pt x="3002" y="478"/>
                    </a:lnTo>
                    <a:lnTo>
                      <a:pt x="3002" y="478"/>
                    </a:lnTo>
                    <a:lnTo>
                      <a:pt x="3002" y="477"/>
                    </a:lnTo>
                    <a:lnTo>
                      <a:pt x="3003" y="478"/>
                    </a:lnTo>
                    <a:lnTo>
                      <a:pt x="3003" y="479"/>
                    </a:lnTo>
                    <a:lnTo>
                      <a:pt x="3003" y="479"/>
                    </a:lnTo>
                    <a:lnTo>
                      <a:pt x="3004" y="480"/>
                    </a:lnTo>
                    <a:lnTo>
                      <a:pt x="3004" y="480"/>
                    </a:lnTo>
                    <a:lnTo>
                      <a:pt x="3005" y="480"/>
                    </a:lnTo>
                    <a:lnTo>
                      <a:pt x="3005" y="483"/>
                    </a:lnTo>
                    <a:lnTo>
                      <a:pt x="3005" y="483"/>
                    </a:lnTo>
                    <a:lnTo>
                      <a:pt x="3007" y="483"/>
                    </a:lnTo>
                    <a:lnTo>
                      <a:pt x="3007" y="483"/>
                    </a:lnTo>
                    <a:lnTo>
                      <a:pt x="3007" y="483"/>
                    </a:lnTo>
                    <a:lnTo>
                      <a:pt x="3008" y="482"/>
                    </a:lnTo>
                    <a:lnTo>
                      <a:pt x="3008" y="483"/>
                    </a:lnTo>
                    <a:lnTo>
                      <a:pt x="3008" y="484"/>
                    </a:lnTo>
                    <a:lnTo>
                      <a:pt x="3009" y="485"/>
                    </a:lnTo>
                    <a:lnTo>
                      <a:pt x="3009" y="485"/>
                    </a:lnTo>
                    <a:lnTo>
                      <a:pt x="3010" y="486"/>
                    </a:lnTo>
                    <a:lnTo>
                      <a:pt x="3010" y="486"/>
                    </a:lnTo>
                    <a:lnTo>
                      <a:pt x="3010" y="485"/>
                    </a:lnTo>
                    <a:lnTo>
                      <a:pt x="3011" y="484"/>
                    </a:lnTo>
                    <a:lnTo>
                      <a:pt x="3011" y="484"/>
                    </a:lnTo>
                    <a:lnTo>
                      <a:pt x="3011" y="483"/>
                    </a:lnTo>
                    <a:lnTo>
                      <a:pt x="3012" y="483"/>
                    </a:lnTo>
                    <a:lnTo>
                      <a:pt x="3012" y="483"/>
                    </a:lnTo>
                    <a:lnTo>
                      <a:pt x="3013" y="483"/>
                    </a:lnTo>
                    <a:lnTo>
                      <a:pt x="3013" y="483"/>
                    </a:lnTo>
                    <a:lnTo>
                      <a:pt x="3013" y="484"/>
                    </a:lnTo>
                    <a:lnTo>
                      <a:pt x="3014" y="485"/>
                    </a:lnTo>
                    <a:lnTo>
                      <a:pt x="3014" y="485"/>
                    </a:lnTo>
                    <a:lnTo>
                      <a:pt x="3014" y="485"/>
                    </a:lnTo>
                    <a:lnTo>
                      <a:pt x="3016" y="486"/>
                    </a:lnTo>
                    <a:lnTo>
                      <a:pt x="3016" y="486"/>
                    </a:lnTo>
                    <a:lnTo>
                      <a:pt x="3016" y="486"/>
                    </a:lnTo>
                    <a:lnTo>
                      <a:pt x="3017" y="486"/>
                    </a:lnTo>
                    <a:lnTo>
                      <a:pt x="3017" y="487"/>
                    </a:lnTo>
                    <a:lnTo>
                      <a:pt x="3018" y="486"/>
                    </a:lnTo>
                    <a:lnTo>
                      <a:pt x="3018" y="486"/>
                    </a:lnTo>
                    <a:lnTo>
                      <a:pt x="3018" y="486"/>
                    </a:lnTo>
                    <a:lnTo>
                      <a:pt x="3019" y="485"/>
                    </a:lnTo>
                    <a:lnTo>
                      <a:pt x="3019" y="485"/>
                    </a:lnTo>
                    <a:lnTo>
                      <a:pt x="3019" y="484"/>
                    </a:lnTo>
                    <a:lnTo>
                      <a:pt x="3020" y="484"/>
                    </a:lnTo>
                    <a:lnTo>
                      <a:pt x="3020" y="484"/>
                    </a:lnTo>
                    <a:lnTo>
                      <a:pt x="3020" y="486"/>
                    </a:lnTo>
                    <a:lnTo>
                      <a:pt x="3021" y="485"/>
                    </a:lnTo>
                    <a:lnTo>
                      <a:pt x="3021" y="485"/>
                    </a:lnTo>
                    <a:lnTo>
                      <a:pt x="3022" y="486"/>
                    </a:lnTo>
                    <a:lnTo>
                      <a:pt x="3022" y="487"/>
                    </a:lnTo>
                    <a:lnTo>
                      <a:pt x="3022" y="486"/>
                    </a:lnTo>
                    <a:lnTo>
                      <a:pt x="3023" y="486"/>
                    </a:lnTo>
                    <a:lnTo>
                      <a:pt x="3023" y="487"/>
                    </a:lnTo>
                    <a:lnTo>
                      <a:pt x="3023" y="487"/>
                    </a:lnTo>
                    <a:lnTo>
                      <a:pt x="3025" y="487"/>
                    </a:lnTo>
                    <a:lnTo>
                      <a:pt x="3025" y="486"/>
                    </a:lnTo>
                    <a:lnTo>
                      <a:pt x="3025" y="486"/>
                    </a:lnTo>
                    <a:lnTo>
                      <a:pt x="3026" y="487"/>
                    </a:lnTo>
                    <a:lnTo>
                      <a:pt x="3026" y="487"/>
                    </a:lnTo>
                    <a:lnTo>
                      <a:pt x="3027" y="488"/>
                    </a:lnTo>
                    <a:lnTo>
                      <a:pt x="3027" y="488"/>
                    </a:lnTo>
                    <a:lnTo>
                      <a:pt x="3027" y="489"/>
                    </a:lnTo>
                    <a:lnTo>
                      <a:pt x="3028" y="489"/>
                    </a:lnTo>
                    <a:lnTo>
                      <a:pt x="3028" y="489"/>
                    </a:lnTo>
                    <a:lnTo>
                      <a:pt x="3028" y="491"/>
                    </a:lnTo>
                    <a:lnTo>
                      <a:pt x="3029" y="492"/>
                    </a:lnTo>
                    <a:lnTo>
                      <a:pt x="3029" y="492"/>
                    </a:lnTo>
                    <a:lnTo>
                      <a:pt x="3029" y="492"/>
                    </a:lnTo>
                    <a:lnTo>
                      <a:pt x="3030" y="493"/>
                    </a:lnTo>
                    <a:lnTo>
                      <a:pt x="3030" y="493"/>
                    </a:lnTo>
                    <a:lnTo>
                      <a:pt x="3031" y="493"/>
                    </a:lnTo>
                    <a:lnTo>
                      <a:pt x="3031" y="493"/>
                    </a:lnTo>
                    <a:lnTo>
                      <a:pt x="3031" y="493"/>
                    </a:lnTo>
                    <a:lnTo>
                      <a:pt x="3032" y="493"/>
                    </a:lnTo>
                    <a:lnTo>
                      <a:pt x="3032" y="493"/>
                    </a:lnTo>
                    <a:lnTo>
                      <a:pt x="3032" y="493"/>
                    </a:lnTo>
                    <a:lnTo>
                      <a:pt x="3034" y="493"/>
                    </a:lnTo>
                    <a:lnTo>
                      <a:pt x="3034" y="493"/>
                    </a:lnTo>
                    <a:lnTo>
                      <a:pt x="3035" y="493"/>
                    </a:lnTo>
                    <a:lnTo>
                      <a:pt x="3035" y="493"/>
                    </a:lnTo>
                    <a:lnTo>
                      <a:pt x="3035" y="493"/>
                    </a:lnTo>
                    <a:lnTo>
                      <a:pt x="3036" y="494"/>
                    </a:lnTo>
                    <a:lnTo>
                      <a:pt x="3036" y="494"/>
                    </a:lnTo>
                    <a:lnTo>
                      <a:pt x="3036" y="495"/>
                    </a:lnTo>
                    <a:lnTo>
                      <a:pt x="3037" y="496"/>
                    </a:lnTo>
                    <a:lnTo>
                      <a:pt x="3037" y="496"/>
                    </a:lnTo>
                    <a:lnTo>
                      <a:pt x="3037" y="496"/>
                    </a:lnTo>
                    <a:lnTo>
                      <a:pt x="3038" y="496"/>
                    </a:lnTo>
                    <a:lnTo>
                      <a:pt x="3038" y="496"/>
                    </a:lnTo>
                    <a:lnTo>
                      <a:pt x="3039" y="496"/>
                    </a:lnTo>
                    <a:lnTo>
                      <a:pt x="3039" y="497"/>
                    </a:lnTo>
                    <a:lnTo>
                      <a:pt x="3039" y="496"/>
                    </a:lnTo>
                    <a:lnTo>
                      <a:pt x="3040" y="496"/>
                    </a:lnTo>
                    <a:lnTo>
                      <a:pt x="3040" y="496"/>
                    </a:lnTo>
                    <a:lnTo>
                      <a:pt x="3040" y="495"/>
                    </a:lnTo>
                    <a:lnTo>
                      <a:pt x="3041" y="495"/>
                    </a:lnTo>
                    <a:lnTo>
                      <a:pt x="3041" y="494"/>
                    </a:lnTo>
                    <a:lnTo>
                      <a:pt x="3041" y="494"/>
                    </a:lnTo>
                    <a:lnTo>
                      <a:pt x="3043" y="494"/>
                    </a:lnTo>
                    <a:lnTo>
                      <a:pt x="3043" y="494"/>
                    </a:lnTo>
                    <a:lnTo>
                      <a:pt x="3044" y="495"/>
                    </a:lnTo>
                    <a:lnTo>
                      <a:pt x="3044" y="495"/>
                    </a:lnTo>
                    <a:lnTo>
                      <a:pt x="3044" y="495"/>
                    </a:lnTo>
                    <a:lnTo>
                      <a:pt x="3045" y="496"/>
                    </a:lnTo>
                    <a:lnTo>
                      <a:pt x="3045" y="496"/>
                    </a:lnTo>
                    <a:lnTo>
                      <a:pt x="3045" y="497"/>
                    </a:lnTo>
                    <a:lnTo>
                      <a:pt x="3046" y="497"/>
                    </a:lnTo>
                    <a:lnTo>
                      <a:pt x="3046" y="497"/>
                    </a:lnTo>
                    <a:lnTo>
                      <a:pt x="3046" y="497"/>
                    </a:lnTo>
                    <a:lnTo>
                      <a:pt x="3047" y="497"/>
                    </a:lnTo>
                    <a:lnTo>
                      <a:pt x="3047" y="498"/>
                    </a:lnTo>
                    <a:lnTo>
                      <a:pt x="3048" y="497"/>
                    </a:lnTo>
                    <a:lnTo>
                      <a:pt x="3048" y="498"/>
                    </a:lnTo>
                    <a:lnTo>
                      <a:pt x="3048" y="497"/>
                    </a:lnTo>
                    <a:lnTo>
                      <a:pt x="3049" y="497"/>
                    </a:lnTo>
                    <a:lnTo>
                      <a:pt x="3049" y="497"/>
                    </a:lnTo>
                    <a:lnTo>
                      <a:pt x="3049" y="497"/>
                    </a:lnTo>
                    <a:lnTo>
                      <a:pt x="3050" y="497"/>
                    </a:lnTo>
                    <a:lnTo>
                      <a:pt x="3050" y="496"/>
                    </a:lnTo>
                    <a:lnTo>
                      <a:pt x="3050" y="496"/>
                    </a:lnTo>
                    <a:lnTo>
                      <a:pt x="3052" y="495"/>
                    </a:lnTo>
                    <a:lnTo>
                      <a:pt x="3052" y="495"/>
                    </a:lnTo>
                    <a:lnTo>
                      <a:pt x="3053" y="494"/>
                    </a:lnTo>
                    <a:lnTo>
                      <a:pt x="3053" y="495"/>
                    </a:lnTo>
                    <a:lnTo>
                      <a:pt x="3053" y="494"/>
                    </a:lnTo>
                    <a:lnTo>
                      <a:pt x="3054" y="495"/>
                    </a:lnTo>
                    <a:lnTo>
                      <a:pt x="3054" y="495"/>
                    </a:lnTo>
                    <a:lnTo>
                      <a:pt x="3054" y="495"/>
                    </a:lnTo>
                    <a:lnTo>
                      <a:pt x="3055" y="495"/>
                    </a:lnTo>
                    <a:lnTo>
                      <a:pt x="3055" y="496"/>
                    </a:lnTo>
                    <a:lnTo>
                      <a:pt x="3056" y="495"/>
                    </a:lnTo>
                    <a:lnTo>
                      <a:pt x="3056" y="495"/>
                    </a:lnTo>
                    <a:lnTo>
                      <a:pt x="3056" y="494"/>
                    </a:lnTo>
                    <a:lnTo>
                      <a:pt x="3057" y="494"/>
                    </a:lnTo>
                    <a:lnTo>
                      <a:pt x="3057" y="494"/>
                    </a:lnTo>
                    <a:lnTo>
                      <a:pt x="3057" y="493"/>
                    </a:lnTo>
                    <a:lnTo>
                      <a:pt x="3058" y="492"/>
                    </a:lnTo>
                    <a:lnTo>
                      <a:pt x="3058" y="491"/>
                    </a:lnTo>
                    <a:lnTo>
                      <a:pt x="3058" y="491"/>
                    </a:lnTo>
                    <a:lnTo>
                      <a:pt x="3059" y="491"/>
                    </a:lnTo>
                    <a:lnTo>
                      <a:pt x="3059" y="489"/>
                    </a:lnTo>
                    <a:lnTo>
                      <a:pt x="3061" y="489"/>
                    </a:lnTo>
                    <a:lnTo>
                      <a:pt x="3061" y="491"/>
                    </a:lnTo>
                    <a:lnTo>
                      <a:pt x="3061" y="492"/>
                    </a:lnTo>
                    <a:lnTo>
                      <a:pt x="3062" y="492"/>
                    </a:lnTo>
                    <a:lnTo>
                      <a:pt x="3062" y="492"/>
                    </a:lnTo>
                    <a:lnTo>
                      <a:pt x="3062" y="492"/>
                    </a:lnTo>
                    <a:lnTo>
                      <a:pt x="3063" y="493"/>
                    </a:lnTo>
                    <a:lnTo>
                      <a:pt x="3063" y="494"/>
                    </a:lnTo>
                    <a:lnTo>
                      <a:pt x="3063" y="494"/>
                    </a:lnTo>
                    <a:lnTo>
                      <a:pt x="3064" y="494"/>
                    </a:lnTo>
                    <a:lnTo>
                      <a:pt x="3064" y="494"/>
                    </a:lnTo>
                    <a:lnTo>
                      <a:pt x="3065" y="495"/>
                    </a:lnTo>
                    <a:lnTo>
                      <a:pt x="3065" y="495"/>
                    </a:lnTo>
                    <a:lnTo>
                      <a:pt x="3065" y="494"/>
                    </a:lnTo>
                    <a:lnTo>
                      <a:pt x="3066" y="493"/>
                    </a:lnTo>
                    <a:lnTo>
                      <a:pt x="3066" y="492"/>
                    </a:lnTo>
                    <a:lnTo>
                      <a:pt x="3066" y="492"/>
                    </a:lnTo>
                    <a:lnTo>
                      <a:pt x="3067" y="493"/>
                    </a:lnTo>
                    <a:lnTo>
                      <a:pt x="3067" y="492"/>
                    </a:lnTo>
                    <a:lnTo>
                      <a:pt x="3067" y="492"/>
                    </a:lnTo>
                    <a:lnTo>
                      <a:pt x="3068" y="492"/>
                    </a:lnTo>
                    <a:lnTo>
                      <a:pt x="3068" y="492"/>
                    </a:lnTo>
                    <a:lnTo>
                      <a:pt x="3070" y="492"/>
                    </a:lnTo>
                    <a:lnTo>
                      <a:pt x="3070" y="494"/>
                    </a:lnTo>
                    <a:lnTo>
                      <a:pt x="3070" y="493"/>
                    </a:lnTo>
                    <a:lnTo>
                      <a:pt x="3071" y="493"/>
                    </a:lnTo>
                    <a:lnTo>
                      <a:pt x="3071" y="494"/>
                    </a:lnTo>
                    <a:lnTo>
                      <a:pt x="3071" y="494"/>
                    </a:lnTo>
                    <a:lnTo>
                      <a:pt x="3072" y="495"/>
                    </a:lnTo>
                    <a:lnTo>
                      <a:pt x="3072" y="494"/>
                    </a:lnTo>
                    <a:lnTo>
                      <a:pt x="3072" y="494"/>
                    </a:lnTo>
                    <a:lnTo>
                      <a:pt x="3073" y="494"/>
                    </a:lnTo>
                    <a:lnTo>
                      <a:pt x="3073" y="493"/>
                    </a:lnTo>
                    <a:lnTo>
                      <a:pt x="3074" y="492"/>
                    </a:lnTo>
                    <a:lnTo>
                      <a:pt x="3074" y="491"/>
                    </a:lnTo>
                    <a:lnTo>
                      <a:pt x="3074" y="489"/>
                    </a:lnTo>
                    <a:lnTo>
                      <a:pt x="3075" y="489"/>
                    </a:lnTo>
                    <a:lnTo>
                      <a:pt x="3075" y="489"/>
                    </a:lnTo>
                    <a:lnTo>
                      <a:pt x="3075" y="489"/>
                    </a:lnTo>
                    <a:lnTo>
                      <a:pt x="3076" y="489"/>
                    </a:lnTo>
                    <a:lnTo>
                      <a:pt x="3076" y="489"/>
                    </a:lnTo>
                    <a:lnTo>
                      <a:pt x="3077" y="489"/>
                    </a:lnTo>
                    <a:lnTo>
                      <a:pt x="3077" y="491"/>
                    </a:lnTo>
                    <a:lnTo>
                      <a:pt x="3077" y="491"/>
                    </a:lnTo>
                    <a:lnTo>
                      <a:pt x="3079" y="491"/>
                    </a:lnTo>
                    <a:lnTo>
                      <a:pt x="3079" y="491"/>
                    </a:lnTo>
                    <a:lnTo>
                      <a:pt x="3079" y="491"/>
                    </a:lnTo>
                    <a:lnTo>
                      <a:pt x="3080" y="491"/>
                    </a:lnTo>
                    <a:lnTo>
                      <a:pt x="3080" y="489"/>
                    </a:lnTo>
                    <a:lnTo>
                      <a:pt x="3080" y="489"/>
                    </a:lnTo>
                    <a:lnTo>
                      <a:pt x="3081" y="488"/>
                    </a:lnTo>
                    <a:lnTo>
                      <a:pt x="3081" y="488"/>
                    </a:lnTo>
                    <a:lnTo>
                      <a:pt x="3082" y="488"/>
                    </a:lnTo>
                    <a:lnTo>
                      <a:pt x="3082" y="487"/>
                    </a:lnTo>
                    <a:lnTo>
                      <a:pt x="3082" y="487"/>
                    </a:lnTo>
                    <a:lnTo>
                      <a:pt x="3083" y="487"/>
                    </a:lnTo>
                    <a:lnTo>
                      <a:pt x="3083" y="487"/>
                    </a:lnTo>
                    <a:lnTo>
                      <a:pt x="3083" y="487"/>
                    </a:lnTo>
                    <a:lnTo>
                      <a:pt x="3084" y="487"/>
                    </a:lnTo>
                    <a:lnTo>
                      <a:pt x="3084" y="487"/>
                    </a:lnTo>
                    <a:lnTo>
                      <a:pt x="3084" y="487"/>
                    </a:lnTo>
                    <a:lnTo>
                      <a:pt x="3085" y="487"/>
                    </a:lnTo>
                    <a:lnTo>
                      <a:pt x="3085" y="487"/>
                    </a:lnTo>
                    <a:lnTo>
                      <a:pt x="3086" y="487"/>
                    </a:lnTo>
                    <a:lnTo>
                      <a:pt x="3086" y="487"/>
                    </a:lnTo>
                    <a:lnTo>
                      <a:pt x="3086" y="488"/>
                    </a:lnTo>
                    <a:lnTo>
                      <a:pt x="3088" y="488"/>
                    </a:lnTo>
                    <a:lnTo>
                      <a:pt x="3088" y="489"/>
                    </a:lnTo>
                    <a:lnTo>
                      <a:pt x="3088" y="489"/>
                    </a:lnTo>
                    <a:lnTo>
                      <a:pt x="3089" y="488"/>
                    </a:lnTo>
                    <a:lnTo>
                      <a:pt x="3089" y="488"/>
                    </a:lnTo>
                    <a:lnTo>
                      <a:pt x="3089" y="488"/>
                    </a:lnTo>
                    <a:lnTo>
                      <a:pt x="3090" y="487"/>
                    </a:lnTo>
                    <a:lnTo>
                      <a:pt x="3090" y="486"/>
                    </a:lnTo>
                    <a:lnTo>
                      <a:pt x="3091" y="486"/>
                    </a:lnTo>
                    <a:lnTo>
                      <a:pt x="3091" y="485"/>
                    </a:lnTo>
                    <a:lnTo>
                      <a:pt x="3091" y="485"/>
                    </a:lnTo>
                    <a:lnTo>
                      <a:pt x="3092" y="485"/>
                    </a:lnTo>
                    <a:lnTo>
                      <a:pt x="3092" y="485"/>
                    </a:lnTo>
                    <a:lnTo>
                      <a:pt x="3092" y="485"/>
                    </a:lnTo>
                    <a:lnTo>
                      <a:pt x="3093" y="484"/>
                    </a:lnTo>
                    <a:lnTo>
                      <a:pt x="3093" y="484"/>
                    </a:lnTo>
                    <a:lnTo>
                      <a:pt x="3093" y="485"/>
                    </a:lnTo>
                    <a:lnTo>
                      <a:pt x="3094" y="485"/>
                    </a:lnTo>
                    <a:lnTo>
                      <a:pt x="3094" y="485"/>
                    </a:lnTo>
                    <a:lnTo>
                      <a:pt x="3095" y="485"/>
                    </a:lnTo>
                    <a:lnTo>
                      <a:pt x="3095" y="486"/>
                    </a:lnTo>
                    <a:lnTo>
                      <a:pt x="3095" y="486"/>
                    </a:lnTo>
                    <a:lnTo>
                      <a:pt x="3097" y="486"/>
                    </a:lnTo>
                    <a:lnTo>
                      <a:pt x="3097" y="485"/>
                    </a:lnTo>
                    <a:lnTo>
                      <a:pt x="3097" y="485"/>
                    </a:lnTo>
                    <a:lnTo>
                      <a:pt x="3098" y="486"/>
                    </a:lnTo>
                    <a:lnTo>
                      <a:pt x="3098" y="485"/>
                    </a:lnTo>
                    <a:lnTo>
                      <a:pt x="3098" y="485"/>
                    </a:lnTo>
                    <a:lnTo>
                      <a:pt x="3099" y="486"/>
                    </a:lnTo>
                    <a:lnTo>
                      <a:pt x="3099" y="486"/>
                    </a:lnTo>
                    <a:lnTo>
                      <a:pt x="3100" y="486"/>
                    </a:lnTo>
                    <a:lnTo>
                      <a:pt x="3100" y="487"/>
                    </a:lnTo>
                    <a:lnTo>
                      <a:pt x="3100" y="487"/>
                    </a:lnTo>
                    <a:lnTo>
                      <a:pt x="3101" y="487"/>
                    </a:lnTo>
                    <a:lnTo>
                      <a:pt x="3101" y="487"/>
                    </a:lnTo>
                    <a:lnTo>
                      <a:pt x="3101" y="487"/>
                    </a:lnTo>
                    <a:lnTo>
                      <a:pt x="3102" y="487"/>
                    </a:lnTo>
                    <a:lnTo>
                      <a:pt x="3102" y="487"/>
                    </a:lnTo>
                    <a:lnTo>
                      <a:pt x="3103" y="487"/>
                    </a:lnTo>
                    <a:lnTo>
                      <a:pt x="3103" y="489"/>
                    </a:lnTo>
                    <a:lnTo>
                      <a:pt x="3103" y="488"/>
                    </a:lnTo>
                    <a:lnTo>
                      <a:pt x="3104" y="489"/>
                    </a:lnTo>
                    <a:lnTo>
                      <a:pt x="3104" y="489"/>
                    </a:lnTo>
                    <a:lnTo>
                      <a:pt x="3104" y="491"/>
                    </a:lnTo>
                    <a:lnTo>
                      <a:pt x="3106" y="489"/>
                    </a:lnTo>
                    <a:lnTo>
                      <a:pt x="3106" y="489"/>
                    </a:lnTo>
                    <a:lnTo>
                      <a:pt x="3106" y="489"/>
                    </a:lnTo>
                    <a:lnTo>
                      <a:pt x="3107" y="488"/>
                    </a:lnTo>
                    <a:lnTo>
                      <a:pt x="3107" y="488"/>
                    </a:lnTo>
                    <a:lnTo>
                      <a:pt x="3108" y="489"/>
                    </a:lnTo>
                    <a:lnTo>
                      <a:pt x="3108" y="489"/>
                    </a:lnTo>
                    <a:lnTo>
                      <a:pt x="3108" y="489"/>
                    </a:lnTo>
                    <a:lnTo>
                      <a:pt x="3109" y="489"/>
                    </a:lnTo>
                    <a:lnTo>
                      <a:pt x="3109" y="489"/>
                    </a:lnTo>
                    <a:lnTo>
                      <a:pt x="3109" y="489"/>
                    </a:lnTo>
                    <a:lnTo>
                      <a:pt x="3110" y="489"/>
                    </a:lnTo>
                    <a:lnTo>
                      <a:pt x="3110" y="489"/>
                    </a:lnTo>
                    <a:lnTo>
                      <a:pt x="3110" y="488"/>
                    </a:lnTo>
                    <a:lnTo>
                      <a:pt x="3111" y="489"/>
                    </a:lnTo>
                    <a:lnTo>
                      <a:pt x="3111" y="487"/>
                    </a:lnTo>
                    <a:lnTo>
                      <a:pt x="3112" y="487"/>
                    </a:lnTo>
                    <a:lnTo>
                      <a:pt x="3112" y="487"/>
                    </a:lnTo>
                    <a:lnTo>
                      <a:pt x="3112" y="485"/>
                    </a:lnTo>
                    <a:lnTo>
                      <a:pt x="3113" y="485"/>
                    </a:lnTo>
                    <a:lnTo>
                      <a:pt x="3113" y="485"/>
                    </a:lnTo>
                    <a:lnTo>
                      <a:pt x="3113" y="485"/>
                    </a:lnTo>
                    <a:lnTo>
                      <a:pt x="3115" y="486"/>
                    </a:lnTo>
                    <a:lnTo>
                      <a:pt x="3115" y="486"/>
                    </a:lnTo>
                    <a:lnTo>
                      <a:pt x="3115" y="487"/>
                    </a:lnTo>
                    <a:lnTo>
                      <a:pt x="3116" y="487"/>
                    </a:lnTo>
                    <a:lnTo>
                      <a:pt x="3116" y="487"/>
                    </a:lnTo>
                    <a:lnTo>
                      <a:pt x="3117" y="487"/>
                    </a:lnTo>
                    <a:lnTo>
                      <a:pt x="3117" y="487"/>
                    </a:lnTo>
                    <a:lnTo>
                      <a:pt x="3117" y="487"/>
                    </a:lnTo>
                    <a:lnTo>
                      <a:pt x="3118" y="487"/>
                    </a:lnTo>
                    <a:lnTo>
                      <a:pt x="3118" y="488"/>
                    </a:lnTo>
                    <a:lnTo>
                      <a:pt x="3118" y="488"/>
                    </a:lnTo>
                    <a:lnTo>
                      <a:pt x="3119" y="488"/>
                    </a:lnTo>
                    <a:lnTo>
                      <a:pt x="3119" y="488"/>
                    </a:lnTo>
                    <a:lnTo>
                      <a:pt x="3119" y="488"/>
                    </a:lnTo>
                    <a:lnTo>
                      <a:pt x="3120" y="489"/>
                    </a:lnTo>
                    <a:lnTo>
                      <a:pt x="3120" y="488"/>
                    </a:lnTo>
                    <a:lnTo>
                      <a:pt x="3121" y="488"/>
                    </a:lnTo>
                    <a:lnTo>
                      <a:pt x="3121" y="488"/>
                    </a:lnTo>
                    <a:lnTo>
                      <a:pt x="3121" y="488"/>
                    </a:lnTo>
                    <a:lnTo>
                      <a:pt x="3122" y="487"/>
                    </a:lnTo>
                    <a:lnTo>
                      <a:pt x="3122" y="487"/>
                    </a:lnTo>
                    <a:lnTo>
                      <a:pt x="3122" y="486"/>
                    </a:lnTo>
                    <a:lnTo>
                      <a:pt x="3124" y="486"/>
                    </a:lnTo>
                    <a:lnTo>
                      <a:pt x="3124" y="486"/>
                    </a:lnTo>
                    <a:lnTo>
                      <a:pt x="3125" y="487"/>
                    </a:lnTo>
                    <a:lnTo>
                      <a:pt x="3125" y="487"/>
                    </a:lnTo>
                    <a:lnTo>
                      <a:pt x="3125" y="487"/>
                    </a:lnTo>
                    <a:lnTo>
                      <a:pt x="3126" y="487"/>
                    </a:lnTo>
                    <a:lnTo>
                      <a:pt x="3126" y="488"/>
                    </a:lnTo>
                    <a:lnTo>
                      <a:pt x="3126" y="487"/>
                    </a:lnTo>
                    <a:lnTo>
                      <a:pt x="3127" y="487"/>
                    </a:lnTo>
                    <a:lnTo>
                      <a:pt x="3127" y="487"/>
                    </a:lnTo>
                    <a:lnTo>
                      <a:pt x="3127" y="487"/>
                    </a:lnTo>
                    <a:lnTo>
                      <a:pt x="3128" y="488"/>
                    </a:lnTo>
                    <a:lnTo>
                      <a:pt x="3128" y="489"/>
                    </a:lnTo>
                    <a:lnTo>
                      <a:pt x="3129" y="489"/>
                    </a:lnTo>
                    <a:lnTo>
                      <a:pt x="3129" y="488"/>
                    </a:lnTo>
                    <a:lnTo>
                      <a:pt x="3129" y="488"/>
                    </a:lnTo>
                    <a:lnTo>
                      <a:pt x="3130" y="487"/>
                    </a:lnTo>
                    <a:lnTo>
                      <a:pt x="3130" y="487"/>
                    </a:lnTo>
                    <a:lnTo>
                      <a:pt x="3130" y="487"/>
                    </a:lnTo>
                    <a:lnTo>
                      <a:pt x="3131" y="487"/>
                    </a:lnTo>
                    <a:lnTo>
                      <a:pt x="3131" y="487"/>
                    </a:lnTo>
                    <a:lnTo>
                      <a:pt x="3131" y="487"/>
                    </a:lnTo>
                    <a:lnTo>
                      <a:pt x="3133" y="486"/>
                    </a:lnTo>
                    <a:lnTo>
                      <a:pt x="3133" y="486"/>
                    </a:lnTo>
                    <a:lnTo>
                      <a:pt x="3134" y="486"/>
                    </a:lnTo>
                    <a:lnTo>
                      <a:pt x="3134" y="485"/>
                    </a:lnTo>
                    <a:lnTo>
                      <a:pt x="3134" y="484"/>
                    </a:lnTo>
                    <a:lnTo>
                      <a:pt x="3135" y="484"/>
                    </a:lnTo>
                    <a:lnTo>
                      <a:pt x="3135" y="484"/>
                    </a:lnTo>
                    <a:lnTo>
                      <a:pt x="3135" y="484"/>
                    </a:lnTo>
                    <a:lnTo>
                      <a:pt x="3136" y="484"/>
                    </a:lnTo>
                    <a:lnTo>
                      <a:pt x="3136" y="485"/>
                    </a:lnTo>
                    <a:lnTo>
                      <a:pt x="3136" y="485"/>
                    </a:lnTo>
                    <a:lnTo>
                      <a:pt x="3137" y="485"/>
                    </a:lnTo>
                    <a:lnTo>
                      <a:pt x="3137" y="485"/>
                    </a:lnTo>
                    <a:lnTo>
                      <a:pt x="3138" y="485"/>
                    </a:lnTo>
                    <a:lnTo>
                      <a:pt x="3138" y="484"/>
                    </a:lnTo>
                    <a:lnTo>
                      <a:pt x="3138" y="485"/>
                    </a:lnTo>
                    <a:lnTo>
                      <a:pt x="3139" y="485"/>
                    </a:lnTo>
                    <a:lnTo>
                      <a:pt x="3139" y="484"/>
                    </a:lnTo>
                    <a:lnTo>
                      <a:pt x="3139" y="484"/>
                    </a:lnTo>
                    <a:lnTo>
                      <a:pt x="3140" y="484"/>
                    </a:lnTo>
                    <a:lnTo>
                      <a:pt x="3140" y="483"/>
                    </a:lnTo>
                    <a:lnTo>
                      <a:pt x="3140" y="483"/>
                    </a:lnTo>
                    <a:lnTo>
                      <a:pt x="3142" y="484"/>
                    </a:lnTo>
                    <a:lnTo>
                      <a:pt x="3142" y="483"/>
                    </a:lnTo>
                    <a:lnTo>
                      <a:pt x="3143" y="484"/>
                    </a:lnTo>
                    <a:lnTo>
                      <a:pt x="3143" y="484"/>
                    </a:lnTo>
                    <a:lnTo>
                      <a:pt x="3143" y="484"/>
                    </a:lnTo>
                    <a:lnTo>
                      <a:pt x="3144" y="484"/>
                    </a:lnTo>
                    <a:lnTo>
                      <a:pt x="3144" y="483"/>
                    </a:lnTo>
                    <a:lnTo>
                      <a:pt x="3144" y="484"/>
                    </a:lnTo>
                    <a:lnTo>
                      <a:pt x="3145" y="484"/>
                    </a:lnTo>
                    <a:lnTo>
                      <a:pt x="3145" y="484"/>
                    </a:lnTo>
                    <a:lnTo>
                      <a:pt x="3146" y="485"/>
                    </a:lnTo>
                    <a:lnTo>
                      <a:pt x="3146" y="484"/>
                    </a:lnTo>
                    <a:lnTo>
                      <a:pt x="3146" y="484"/>
                    </a:lnTo>
                    <a:lnTo>
                      <a:pt x="3147" y="484"/>
                    </a:lnTo>
                    <a:lnTo>
                      <a:pt x="3147" y="484"/>
                    </a:lnTo>
                    <a:lnTo>
                      <a:pt x="3147" y="485"/>
                    </a:lnTo>
                    <a:lnTo>
                      <a:pt x="3148" y="484"/>
                    </a:lnTo>
                    <a:lnTo>
                      <a:pt x="3148" y="484"/>
                    </a:lnTo>
                    <a:lnTo>
                      <a:pt x="3148" y="483"/>
                    </a:lnTo>
                    <a:lnTo>
                      <a:pt x="3149" y="483"/>
                    </a:lnTo>
                    <a:lnTo>
                      <a:pt x="3149" y="483"/>
                    </a:lnTo>
                    <a:lnTo>
                      <a:pt x="3151" y="482"/>
                    </a:lnTo>
                    <a:lnTo>
                      <a:pt x="3151" y="482"/>
                    </a:lnTo>
                    <a:lnTo>
                      <a:pt x="3151" y="482"/>
                    </a:lnTo>
                    <a:lnTo>
                      <a:pt x="3152" y="482"/>
                    </a:lnTo>
                    <a:lnTo>
                      <a:pt x="3152" y="482"/>
                    </a:lnTo>
                    <a:lnTo>
                      <a:pt x="3152" y="482"/>
                    </a:lnTo>
                    <a:lnTo>
                      <a:pt x="3153" y="483"/>
                    </a:lnTo>
                    <a:lnTo>
                      <a:pt x="3153" y="483"/>
                    </a:lnTo>
                    <a:lnTo>
                      <a:pt x="3153" y="483"/>
                    </a:lnTo>
                    <a:lnTo>
                      <a:pt x="3154" y="483"/>
                    </a:lnTo>
                    <a:lnTo>
                      <a:pt x="3154" y="484"/>
                    </a:lnTo>
                    <a:lnTo>
                      <a:pt x="3155" y="483"/>
                    </a:lnTo>
                    <a:lnTo>
                      <a:pt x="3155" y="483"/>
                    </a:lnTo>
                    <a:lnTo>
                      <a:pt x="3155" y="480"/>
                    </a:lnTo>
                    <a:lnTo>
                      <a:pt x="3156" y="479"/>
                    </a:lnTo>
                    <a:lnTo>
                      <a:pt x="3156" y="478"/>
                    </a:lnTo>
                    <a:lnTo>
                      <a:pt x="3156" y="478"/>
                    </a:lnTo>
                    <a:lnTo>
                      <a:pt x="3157" y="478"/>
                    </a:lnTo>
                    <a:lnTo>
                      <a:pt x="3157" y="477"/>
                    </a:lnTo>
                    <a:lnTo>
                      <a:pt x="3157" y="478"/>
                    </a:lnTo>
                    <a:lnTo>
                      <a:pt x="3158" y="477"/>
                    </a:lnTo>
                    <a:lnTo>
                      <a:pt x="3158" y="477"/>
                    </a:lnTo>
                    <a:lnTo>
                      <a:pt x="3160" y="476"/>
                    </a:lnTo>
                    <a:lnTo>
                      <a:pt x="3160" y="476"/>
                    </a:lnTo>
                    <a:lnTo>
                      <a:pt x="3160" y="477"/>
                    </a:lnTo>
                    <a:lnTo>
                      <a:pt x="3161" y="478"/>
                    </a:lnTo>
                    <a:lnTo>
                      <a:pt x="3161" y="478"/>
                    </a:lnTo>
                    <a:lnTo>
                      <a:pt x="3161" y="479"/>
                    </a:lnTo>
                    <a:lnTo>
                      <a:pt x="3162" y="479"/>
                    </a:lnTo>
                    <a:lnTo>
                      <a:pt x="3162" y="480"/>
                    </a:lnTo>
                    <a:lnTo>
                      <a:pt x="3162" y="480"/>
                    </a:lnTo>
                    <a:lnTo>
                      <a:pt x="3163" y="479"/>
                    </a:lnTo>
                    <a:lnTo>
                      <a:pt x="3163" y="479"/>
                    </a:lnTo>
                    <a:lnTo>
                      <a:pt x="3164" y="478"/>
                    </a:lnTo>
                    <a:lnTo>
                      <a:pt x="3164" y="478"/>
                    </a:lnTo>
                    <a:lnTo>
                      <a:pt x="3164" y="478"/>
                    </a:lnTo>
                    <a:lnTo>
                      <a:pt x="3165" y="477"/>
                    </a:lnTo>
                    <a:lnTo>
                      <a:pt x="3165" y="477"/>
                    </a:lnTo>
                    <a:lnTo>
                      <a:pt x="3165" y="477"/>
                    </a:lnTo>
                    <a:lnTo>
                      <a:pt x="3166" y="478"/>
                    </a:lnTo>
                    <a:lnTo>
                      <a:pt x="3166" y="477"/>
                    </a:lnTo>
                    <a:lnTo>
                      <a:pt x="3167" y="477"/>
                    </a:lnTo>
                    <a:lnTo>
                      <a:pt x="3167" y="477"/>
                    </a:lnTo>
                    <a:lnTo>
                      <a:pt x="3167" y="478"/>
                    </a:lnTo>
                    <a:lnTo>
                      <a:pt x="3169" y="479"/>
                    </a:lnTo>
                    <a:lnTo>
                      <a:pt x="3169" y="478"/>
                    </a:lnTo>
                    <a:lnTo>
                      <a:pt x="3169" y="479"/>
                    </a:lnTo>
                    <a:lnTo>
                      <a:pt x="3170" y="480"/>
                    </a:lnTo>
                    <a:lnTo>
                      <a:pt x="3170" y="479"/>
                    </a:lnTo>
                    <a:lnTo>
                      <a:pt x="3170" y="479"/>
                    </a:lnTo>
                    <a:lnTo>
                      <a:pt x="3171" y="479"/>
                    </a:lnTo>
                    <a:lnTo>
                      <a:pt x="3171" y="479"/>
                    </a:lnTo>
                    <a:lnTo>
                      <a:pt x="3172" y="479"/>
                    </a:lnTo>
                    <a:lnTo>
                      <a:pt x="3172" y="479"/>
                    </a:lnTo>
                    <a:lnTo>
                      <a:pt x="3172" y="478"/>
                    </a:lnTo>
                    <a:lnTo>
                      <a:pt x="3173" y="478"/>
                    </a:lnTo>
                    <a:lnTo>
                      <a:pt x="3173" y="478"/>
                    </a:lnTo>
                    <a:lnTo>
                      <a:pt x="3173" y="478"/>
                    </a:lnTo>
                    <a:lnTo>
                      <a:pt x="3174" y="479"/>
                    </a:lnTo>
                    <a:lnTo>
                      <a:pt x="3174" y="478"/>
                    </a:lnTo>
                    <a:lnTo>
                      <a:pt x="3174" y="478"/>
                    </a:lnTo>
                    <a:lnTo>
                      <a:pt x="3175" y="477"/>
                    </a:lnTo>
                    <a:lnTo>
                      <a:pt x="3175" y="478"/>
                    </a:lnTo>
                    <a:lnTo>
                      <a:pt x="3176" y="477"/>
                    </a:lnTo>
                    <a:lnTo>
                      <a:pt x="3176" y="477"/>
                    </a:lnTo>
                    <a:lnTo>
                      <a:pt x="3176" y="477"/>
                    </a:lnTo>
                    <a:lnTo>
                      <a:pt x="3178" y="477"/>
                    </a:lnTo>
                    <a:lnTo>
                      <a:pt x="3178" y="477"/>
                    </a:lnTo>
                    <a:lnTo>
                      <a:pt x="3178" y="478"/>
                    </a:lnTo>
                    <a:lnTo>
                      <a:pt x="3179" y="477"/>
                    </a:lnTo>
                    <a:lnTo>
                      <a:pt x="3179" y="477"/>
                    </a:lnTo>
                    <a:lnTo>
                      <a:pt x="3179" y="477"/>
                    </a:lnTo>
                    <a:lnTo>
                      <a:pt x="3180" y="477"/>
                    </a:lnTo>
                    <a:lnTo>
                      <a:pt x="3180" y="477"/>
                    </a:lnTo>
                    <a:lnTo>
                      <a:pt x="3181" y="476"/>
                    </a:lnTo>
                    <a:lnTo>
                      <a:pt x="3181" y="476"/>
                    </a:lnTo>
                    <a:lnTo>
                      <a:pt x="3181" y="475"/>
                    </a:lnTo>
                    <a:lnTo>
                      <a:pt x="3182" y="475"/>
                    </a:lnTo>
                    <a:lnTo>
                      <a:pt x="3182" y="475"/>
                    </a:lnTo>
                    <a:lnTo>
                      <a:pt x="3182" y="475"/>
                    </a:lnTo>
                    <a:lnTo>
                      <a:pt x="3183" y="475"/>
                    </a:lnTo>
                    <a:lnTo>
                      <a:pt x="3183" y="475"/>
                    </a:lnTo>
                    <a:lnTo>
                      <a:pt x="3183" y="476"/>
                    </a:lnTo>
                    <a:lnTo>
                      <a:pt x="3184" y="477"/>
                    </a:lnTo>
                    <a:lnTo>
                      <a:pt x="3184" y="477"/>
                    </a:lnTo>
                    <a:lnTo>
                      <a:pt x="3185" y="478"/>
                    </a:lnTo>
                    <a:lnTo>
                      <a:pt x="3185" y="479"/>
                    </a:lnTo>
                    <a:lnTo>
                      <a:pt x="3185" y="479"/>
                    </a:lnTo>
                    <a:lnTo>
                      <a:pt x="3187" y="480"/>
                    </a:lnTo>
                    <a:lnTo>
                      <a:pt x="3187" y="480"/>
                    </a:lnTo>
                    <a:lnTo>
                      <a:pt x="3187" y="479"/>
                    </a:lnTo>
                    <a:lnTo>
                      <a:pt x="3188" y="479"/>
                    </a:lnTo>
                    <a:lnTo>
                      <a:pt x="3188" y="479"/>
                    </a:lnTo>
                    <a:lnTo>
                      <a:pt x="3188" y="478"/>
                    </a:lnTo>
                    <a:lnTo>
                      <a:pt x="3189" y="477"/>
                    </a:lnTo>
                    <a:lnTo>
                      <a:pt x="3189" y="477"/>
                    </a:lnTo>
                    <a:lnTo>
                      <a:pt x="3190" y="477"/>
                    </a:lnTo>
                    <a:lnTo>
                      <a:pt x="3190" y="477"/>
                    </a:lnTo>
                    <a:lnTo>
                      <a:pt x="3190" y="478"/>
                    </a:lnTo>
                    <a:lnTo>
                      <a:pt x="3191" y="479"/>
                    </a:lnTo>
                    <a:lnTo>
                      <a:pt x="3191" y="479"/>
                    </a:lnTo>
                    <a:lnTo>
                      <a:pt x="3191" y="479"/>
                    </a:lnTo>
                    <a:lnTo>
                      <a:pt x="3192" y="479"/>
                    </a:lnTo>
                    <a:lnTo>
                      <a:pt x="3192" y="479"/>
                    </a:lnTo>
                    <a:lnTo>
                      <a:pt x="3193" y="480"/>
                    </a:lnTo>
                    <a:lnTo>
                      <a:pt x="3193" y="478"/>
                    </a:lnTo>
                    <a:lnTo>
                      <a:pt x="3193" y="478"/>
                    </a:lnTo>
                    <a:lnTo>
                      <a:pt x="3194" y="479"/>
                    </a:lnTo>
                    <a:lnTo>
                      <a:pt x="3194" y="479"/>
                    </a:lnTo>
                    <a:lnTo>
                      <a:pt x="3194" y="477"/>
                    </a:lnTo>
                    <a:lnTo>
                      <a:pt x="3196" y="478"/>
                    </a:lnTo>
                    <a:lnTo>
                      <a:pt x="3196" y="477"/>
                    </a:lnTo>
                    <a:lnTo>
                      <a:pt x="3196" y="477"/>
                    </a:lnTo>
                    <a:lnTo>
                      <a:pt x="3197" y="478"/>
                    </a:lnTo>
                    <a:lnTo>
                      <a:pt x="3197" y="479"/>
                    </a:lnTo>
                    <a:lnTo>
                      <a:pt x="3198" y="479"/>
                    </a:lnTo>
                    <a:lnTo>
                      <a:pt x="3198" y="480"/>
                    </a:lnTo>
                    <a:lnTo>
                      <a:pt x="3198" y="482"/>
                    </a:lnTo>
                    <a:lnTo>
                      <a:pt x="3199" y="480"/>
                    </a:lnTo>
                    <a:lnTo>
                      <a:pt x="3199" y="482"/>
                    </a:lnTo>
                    <a:lnTo>
                      <a:pt x="3199" y="482"/>
                    </a:lnTo>
                    <a:lnTo>
                      <a:pt x="3200" y="482"/>
                    </a:lnTo>
                    <a:lnTo>
                      <a:pt x="3200" y="482"/>
                    </a:lnTo>
                    <a:lnTo>
                      <a:pt x="3200" y="482"/>
                    </a:lnTo>
                    <a:lnTo>
                      <a:pt x="3201" y="482"/>
                    </a:lnTo>
                    <a:lnTo>
                      <a:pt x="3201" y="480"/>
                    </a:lnTo>
                    <a:lnTo>
                      <a:pt x="3202" y="482"/>
                    </a:lnTo>
                    <a:lnTo>
                      <a:pt x="3202" y="480"/>
                    </a:lnTo>
                    <a:lnTo>
                      <a:pt x="3202" y="482"/>
                    </a:lnTo>
                    <a:lnTo>
                      <a:pt x="3203" y="482"/>
                    </a:lnTo>
                    <a:lnTo>
                      <a:pt x="3203" y="483"/>
                    </a:lnTo>
                    <a:lnTo>
                      <a:pt x="3203" y="483"/>
                    </a:lnTo>
                    <a:lnTo>
                      <a:pt x="3205" y="483"/>
                    </a:lnTo>
                    <a:lnTo>
                      <a:pt x="3205" y="483"/>
                    </a:lnTo>
                    <a:lnTo>
                      <a:pt x="3205" y="482"/>
                    </a:lnTo>
                    <a:lnTo>
                      <a:pt x="3206" y="482"/>
                    </a:lnTo>
                    <a:lnTo>
                      <a:pt x="3206" y="480"/>
                    </a:lnTo>
                    <a:lnTo>
                      <a:pt x="3207" y="482"/>
                    </a:lnTo>
                    <a:lnTo>
                      <a:pt x="3207" y="482"/>
                    </a:lnTo>
                    <a:lnTo>
                      <a:pt x="3207" y="482"/>
                    </a:lnTo>
                    <a:lnTo>
                      <a:pt x="3208" y="482"/>
                    </a:lnTo>
                    <a:lnTo>
                      <a:pt x="3208" y="482"/>
                    </a:lnTo>
                    <a:lnTo>
                      <a:pt x="3208" y="482"/>
                    </a:lnTo>
                    <a:lnTo>
                      <a:pt x="3209" y="482"/>
                    </a:lnTo>
                    <a:lnTo>
                      <a:pt x="3209" y="482"/>
                    </a:lnTo>
                    <a:lnTo>
                      <a:pt x="3209" y="482"/>
                    </a:lnTo>
                    <a:lnTo>
                      <a:pt x="3210" y="482"/>
                    </a:lnTo>
                    <a:lnTo>
                      <a:pt x="3210" y="482"/>
                    </a:lnTo>
                    <a:lnTo>
                      <a:pt x="3211" y="482"/>
                    </a:lnTo>
                    <a:lnTo>
                      <a:pt x="3211" y="482"/>
                    </a:lnTo>
                    <a:lnTo>
                      <a:pt x="3211" y="482"/>
                    </a:lnTo>
                    <a:lnTo>
                      <a:pt x="3212" y="483"/>
                    </a:lnTo>
                    <a:lnTo>
                      <a:pt x="3212" y="483"/>
                    </a:lnTo>
                    <a:lnTo>
                      <a:pt x="3212" y="482"/>
                    </a:lnTo>
                    <a:lnTo>
                      <a:pt x="3214" y="482"/>
                    </a:lnTo>
                    <a:lnTo>
                      <a:pt x="3214" y="482"/>
                    </a:lnTo>
                    <a:lnTo>
                      <a:pt x="3215" y="480"/>
                    </a:lnTo>
                    <a:lnTo>
                      <a:pt x="3215" y="479"/>
                    </a:lnTo>
                    <a:lnTo>
                      <a:pt x="3215" y="480"/>
                    </a:lnTo>
                    <a:lnTo>
                      <a:pt x="3216" y="480"/>
                    </a:lnTo>
                    <a:lnTo>
                      <a:pt x="3216" y="479"/>
                    </a:lnTo>
                    <a:lnTo>
                      <a:pt x="3216" y="479"/>
                    </a:lnTo>
                    <a:lnTo>
                      <a:pt x="3217" y="479"/>
                    </a:lnTo>
                    <a:lnTo>
                      <a:pt x="3217" y="478"/>
                    </a:lnTo>
                    <a:lnTo>
                      <a:pt x="3217" y="478"/>
                    </a:lnTo>
                    <a:lnTo>
                      <a:pt x="3218" y="478"/>
                    </a:lnTo>
                    <a:lnTo>
                      <a:pt x="3218" y="477"/>
                    </a:lnTo>
                    <a:lnTo>
                      <a:pt x="3219" y="477"/>
                    </a:lnTo>
                    <a:lnTo>
                      <a:pt x="3219" y="476"/>
                    </a:lnTo>
                    <a:lnTo>
                      <a:pt x="3219" y="476"/>
                    </a:lnTo>
                    <a:lnTo>
                      <a:pt x="3220" y="477"/>
                    </a:lnTo>
                    <a:lnTo>
                      <a:pt x="3220" y="476"/>
                    </a:lnTo>
                    <a:lnTo>
                      <a:pt x="3220" y="476"/>
                    </a:lnTo>
                    <a:lnTo>
                      <a:pt x="3222" y="476"/>
                    </a:lnTo>
                    <a:lnTo>
                      <a:pt x="3222" y="476"/>
                    </a:lnTo>
                    <a:lnTo>
                      <a:pt x="3222" y="477"/>
                    </a:lnTo>
                    <a:lnTo>
                      <a:pt x="3223" y="477"/>
                    </a:lnTo>
                    <a:lnTo>
                      <a:pt x="3223" y="477"/>
                    </a:lnTo>
                    <a:lnTo>
                      <a:pt x="3224" y="477"/>
                    </a:lnTo>
                    <a:lnTo>
                      <a:pt x="3224" y="477"/>
                    </a:lnTo>
                    <a:lnTo>
                      <a:pt x="3224" y="477"/>
                    </a:lnTo>
                    <a:lnTo>
                      <a:pt x="3225" y="477"/>
                    </a:lnTo>
                    <a:lnTo>
                      <a:pt x="3225" y="477"/>
                    </a:lnTo>
                    <a:lnTo>
                      <a:pt x="3225" y="477"/>
                    </a:lnTo>
                    <a:lnTo>
                      <a:pt x="3226" y="477"/>
                    </a:lnTo>
                    <a:lnTo>
                      <a:pt x="3226" y="477"/>
                    </a:lnTo>
                    <a:lnTo>
                      <a:pt x="3226" y="475"/>
                    </a:lnTo>
                    <a:lnTo>
                      <a:pt x="3227" y="475"/>
                    </a:lnTo>
                    <a:lnTo>
                      <a:pt x="3227" y="475"/>
                    </a:lnTo>
                    <a:lnTo>
                      <a:pt x="3228" y="476"/>
                    </a:lnTo>
                    <a:lnTo>
                      <a:pt x="3228" y="475"/>
                    </a:lnTo>
                    <a:lnTo>
                      <a:pt x="3228" y="475"/>
                    </a:lnTo>
                    <a:lnTo>
                      <a:pt x="3229" y="474"/>
                    </a:lnTo>
                    <a:lnTo>
                      <a:pt x="3229" y="474"/>
                    </a:lnTo>
                    <a:lnTo>
                      <a:pt x="3229" y="474"/>
                    </a:lnTo>
                    <a:lnTo>
                      <a:pt x="3231" y="473"/>
                    </a:lnTo>
                    <a:lnTo>
                      <a:pt x="3231" y="473"/>
                    </a:lnTo>
                    <a:lnTo>
                      <a:pt x="3231" y="473"/>
                    </a:lnTo>
                    <a:lnTo>
                      <a:pt x="3232" y="471"/>
                    </a:lnTo>
                    <a:lnTo>
                      <a:pt x="3232" y="473"/>
                    </a:lnTo>
                    <a:lnTo>
                      <a:pt x="3233" y="471"/>
                    </a:lnTo>
                    <a:lnTo>
                      <a:pt x="3233" y="473"/>
                    </a:lnTo>
                    <a:lnTo>
                      <a:pt x="3233" y="471"/>
                    </a:lnTo>
                    <a:lnTo>
                      <a:pt x="3234" y="471"/>
                    </a:lnTo>
                    <a:lnTo>
                      <a:pt x="3234" y="473"/>
                    </a:lnTo>
                    <a:lnTo>
                      <a:pt x="3234" y="474"/>
                    </a:lnTo>
                    <a:lnTo>
                      <a:pt x="3235" y="474"/>
                    </a:lnTo>
                    <a:lnTo>
                      <a:pt x="3235" y="474"/>
                    </a:lnTo>
                    <a:lnTo>
                      <a:pt x="3236" y="474"/>
                    </a:lnTo>
                    <a:lnTo>
                      <a:pt x="3236" y="474"/>
                    </a:lnTo>
                    <a:lnTo>
                      <a:pt x="3236" y="473"/>
                    </a:lnTo>
                    <a:lnTo>
                      <a:pt x="3237" y="473"/>
                    </a:lnTo>
                    <a:lnTo>
                      <a:pt x="3237" y="470"/>
                    </a:lnTo>
                    <a:lnTo>
                      <a:pt x="3237" y="471"/>
                    </a:lnTo>
                    <a:lnTo>
                      <a:pt x="3238" y="471"/>
                    </a:lnTo>
                    <a:lnTo>
                      <a:pt x="3238" y="470"/>
                    </a:lnTo>
                    <a:lnTo>
                      <a:pt x="3238" y="470"/>
                    </a:lnTo>
                    <a:lnTo>
                      <a:pt x="3240" y="471"/>
                    </a:lnTo>
                    <a:lnTo>
                      <a:pt x="3240" y="470"/>
                    </a:lnTo>
                    <a:lnTo>
                      <a:pt x="3241" y="470"/>
                    </a:lnTo>
                    <a:lnTo>
                      <a:pt x="3241" y="470"/>
                    </a:lnTo>
                    <a:lnTo>
                      <a:pt x="3241" y="470"/>
                    </a:lnTo>
                    <a:lnTo>
                      <a:pt x="3242" y="470"/>
                    </a:lnTo>
                    <a:lnTo>
                      <a:pt x="3242" y="471"/>
                    </a:lnTo>
                    <a:lnTo>
                      <a:pt x="3242" y="473"/>
                    </a:lnTo>
                    <a:lnTo>
                      <a:pt x="3243" y="471"/>
                    </a:lnTo>
                    <a:lnTo>
                      <a:pt x="3243" y="473"/>
                    </a:lnTo>
                    <a:lnTo>
                      <a:pt x="3243" y="473"/>
                    </a:lnTo>
                    <a:lnTo>
                      <a:pt x="3244" y="473"/>
                    </a:lnTo>
                    <a:lnTo>
                      <a:pt x="3244" y="473"/>
                    </a:lnTo>
                    <a:lnTo>
                      <a:pt x="3245" y="473"/>
                    </a:lnTo>
                    <a:lnTo>
                      <a:pt x="3245" y="471"/>
                    </a:lnTo>
                    <a:lnTo>
                      <a:pt x="3245" y="471"/>
                    </a:lnTo>
                    <a:lnTo>
                      <a:pt x="3246" y="470"/>
                    </a:lnTo>
                    <a:lnTo>
                      <a:pt x="3246" y="470"/>
                    </a:lnTo>
                    <a:lnTo>
                      <a:pt x="3246" y="469"/>
                    </a:lnTo>
                    <a:lnTo>
                      <a:pt x="3247" y="470"/>
                    </a:lnTo>
                    <a:lnTo>
                      <a:pt x="3247" y="470"/>
                    </a:lnTo>
                    <a:lnTo>
                      <a:pt x="3247" y="470"/>
                    </a:lnTo>
                    <a:lnTo>
                      <a:pt x="3249" y="471"/>
                    </a:lnTo>
                    <a:lnTo>
                      <a:pt x="3249" y="471"/>
                    </a:lnTo>
                    <a:lnTo>
                      <a:pt x="3250" y="471"/>
                    </a:lnTo>
                    <a:lnTo>
                      <a:pt x="3250" y="471"/>
                    </a:lnTo>
                    <a:lnTo>
                      <a:pt x="3250" y="471"/>
                    </a:lnTo>
                    <a:lnTo>
                      <a:pt x="3251" y="471"/>
                    </a:lnTo>
                    <a:lnTo>
                      <a:pt x="3251" y="473"/>
                    </a:lnTo>
                    <a:lnTo>
                      <a:pt x="3251" y="471"/>
                    </a:lnTo>
                    <a:lnTo>
                      <a:pt x="3252" y="470"/>
                    </a:lnTo>
                    <a:lnTo>
                      <a:pt x="3252" y="470"/>
                    </a:lnTo>
                    <a:lnTo>
                      <a:pt x="3252" y="471"/>
                    </a:lnTo>
                    <a:lnTo>
                      <a:pt x="3253" y="470"/>
                    </a:lnTo>
                    <a:lnTo>
                      <a:pt x="3253" y="470"/>
                    </a:lnTo>
                    <a:lnTo>
                      <a:pt x="3254" y="470"/>
                    </a:lnTo>
                    <a:lnTo>
                      <a:pt x="3254" y="469"/>
                    </a:lnTo>
                    <a:lnTo>
                      <a:pt x="3254" y="469"/>
                    </a:lnTo>
                    <a:lnTo>
                      <a:pt x="3255" y="469"/>
                    </a:lnTo>
                    <a:lnTo>
                      <a:pt x="3255" y="469"/>
                    </a:lnTo>
                    <a:lnTo>
                      <a:pt x="3255" y="469"/>
                    </a:lnTo>
                    <a:lnTo>
                      <a:pt x="3256" y="469"/>
                    </a:lnTo>
                    <a:lnTo>
                      <a:pt x="3256" y="470"/>
                    </a:lnTo>
                    <a:lnTo>
                      <a:pt x="3258" y="470"/>
                    </a:lnTo>
                    <a:lnTo>
                      <a:pt x="3258" y="470"/>
                    </a:lnTo>
                    <a:lnTo>
                      <a:pt x="3258" y="470"/>
                    </a:lnTo>
                    <a:lnTo>
                      <a:pt x="3259" y="470"/>
                    </a:lnTo>
                    <a:lnTo>
                      <a:pt x="3259" y="470"/>
                    </a:lnTo>
                    <a:lnTo>
                      <a:pt x="3259" y="469"/>
                    </a:lnTo>
                    <a:lnTo>
                      <a:pt x="3260" y="470"/>
                    </a:lnTo>
                    <a:lnTo>
                      <a:pt x="3260" y="470"/>
                    </a:lnTo>
                    <a:lnTo>
                      <a:pt x="3260" y="470"/>
                    </a:lnTo>
                    <a:lnTo>
                      <a:pt x="3261" y="470"/>
                    </a:lnTo>
                    <a:lnTo>
                      <a:pt x="3261" y="471"/>
                    </a:lnTo>
                    <a:lnTo>
                      <a:pt x="3262" y="471"/>
                    </a:lnTo>
                    <a:lnTo>
                      <a:pt x="3262" y="473"/>
                    </a:lnTo>
                    <a:lnTo>
                      <a:pt x="3262" y="473"/>
                    </a:lnTo>
                    <a:lnTo>
                      <a:pt x="3263" y="473"/>
                    </a:lnTo>
                    <a:lnTo>
                      <a:pt x="3263" y="471"/>
                    </a:lnTo>
                    <a:lnTo>
                      <a:pt x="3263" y="471"/>
                    </a:lnTo>
                    <a:lnTo>
                      <a:pt x="3264" y="471"/>
                    </a:lnTo>
                    <a:lnTo>
                      <a:pt x="3264" y="471"/>
                    </a:lnTo>
                    <a:lnTo>
                      <a:pt x="3264" y="471"/>
                    </a:lnTo>
                    <a:lnTo>
                      <a:pt x="3265" y="470"/>
                    </a:lnTo>
                    <a:lnTo>
                      <a:pt x="3265" y="470"/>
                    </a:lnTo>
                    <a:lnTo>
                      <a:pt x="3267" y="469"/>
                    </a:lnTo>
                    <a:lnTo>
                      <a:pt x="3267" y="470"/>
                    </a:lnTo>
                    <a:lnTo>
                      <a:pt x="3267" y="471"/>
                    </a:lnTo>
                    <a:lnTo>
                      <a:pt x="3268" y="470"/>
                    </a:lnTo>
                    <a:lnTo>
                      <a:pt x="3268" y="471"/>
                    </a:lnTo>
                    <a:lnTo>
                      <a:pt x="3268" y="471"/>
                    </a:lnTo>
                    <a:lnTo>
                      <a:pt x="3269" y="471"/>
                    </a:lnTo>
                    <a:lnTo>
                      <a:pt x="3269" y="471"/>
                    </a:lnTo>
                    <a:lnTo>
                      <a:pt x="3269" y="471"/>
                    </a:lnTo>
                    <a:lnTo>
                      <a:pt x="3270" y="471"/>
                    </a:lnTo>
                    <a:lnTo>
                      <a:pt x="3270" y="471"/>
                    </a:lnTo>
                    <a:lnTo>
                      <a:pt x="3271" y="471"/>
                    </a:lnTo>
                    <a:lnTo>
                      <a:pt x="3271" y="471"/>
                    </a:lnTo>
                    <a:lnTo>
                      <a:pt x="3271" y="473"/>
                    </a:lnTo>
                    <a:lnTo>
                      <a:pt x="3272" y="473"/>
                    </a:lnTo>
                    <a:lnTo>
                      <a:pt x="3272" y="473"/>
                    </a:lnTo>
                    <a:lnTo>
                      <a:pt x="3272" y="474"/>
                    </a:lnTo>
                    <a:lnTo>
                      <a:pt x="3273" y="475"/>
                    </a:lnTo>
                    <a:lnTo>
                      <a:pt x="3273" y="474"/>
                    </a:lnTo>
                    <a:lnTo>
                      <a:pt x="3273" y="475"/>
                    </a:lnTo>
                    <a:lnTo>
                      <a:pt x="3274" y="475"/>
                    </a:lnTo>
                    <a:lnTo>
                      <a:pt x="3274" y="475"/>
                    </a:lnTo>
                    <a:lnTo>
                      <a:pt x="3276" y="475"/>
                    </a:lnTo>
                    <a:lnTo>
                      <a:pt x="3276" y="474"/>
                    </a:lnTo>
                    <a:lnTo>
                      <a:pt x="3276" y="474"/>
                    </a:lnTo>
                    <a:lnTo>
                      <a:pt x="3277" y="474"/>
                    </a:lnTo>
                    <a:lnTo>
                      <a:pt x="3277" y="474"/>
                    </a:lnTo>
                    <a:lnTo>
                      <a:pt x="3277" y="473"/>
                    </a:lnTo>
                    <a:lnTo>
                      <a:pt x="3278" y="473"/>
                    </a:lnTo>
                    <a:lnTo>
                      <a:pt x="3278" y="474"/>
                    </a:lnTo>
                    <a:lnTo>
                      <a:pt x="3278" y="474"/>
                    </a:lnTo>
                    <a:lnTo>
                      <a:pt x="3279" y="475"/>
                    </a:lnTo>
                    <a:lnTo>
                      <a:pt x="3279" y="475"/>
                    </a:lnTo>
                    <a:lnTo>
                      <a:pt x="3280" y="477"/>
                    </a:lnTo>
                    <a:lnTo>
                      <a:pt x="3280" y="477"/>
                    </a:lnTo>
                    <a:lnTo>
                      <a:pt x="3280" y="477"/>
                    </a:lnTo>
                    <a:lnTo>
                      <a:pt x="3281" y="477"/>
                    </a:lnTo>
                    <a:lnTo>
                      <a:pt x="3281" y="477"/>
                    </a:lnTo>
                    <a:lnTo>
                      <a:pt x="3281" y="477"/>
                    </a:lnTo>
                    <a:lnTo>
                      <a:pt x="3282" y="477"/>
                    </a:lnTo>
                    <a:lnTo>
                      <a:pt x="3282" y="476"/>
                    </a:lnTo>
                    <a:lnTo>
                      <a:pt x="3283" y="477"/>
                    </a:lnTo>
                    <a:lnTo>
                      <a:pt x="3283" y="477"/>
                    </a:lnTo>
                    <a:lnTo>
                      <a:pt x="3283" y="476"/>
                    </a:lnTo>
                    <a:lnTo>
                      <a:pt x="3285" y="476"/>
                    </a:lnTo>
                    <a:lnTo>
                      <a:pt x="3285" y="476"/>
                    </a:lnTo>
                    <a:lnTo>
                      <a:pt x="3285" y="477"/>
                    </a:lnTo>
                    <a:lnTo>
                      <a:pt x="3286" y="477"/>
                    </a:lnTo>
                    <a:lnTo>
                      <a:pt x="3286" y="477"/>
                    </a:lnTo>
                    <a:lnTo>
                      <a:pt x="3286" y="477"/>
                    </a:lnTo>
                    <a:lnTo>
                      <a:pt x="3287" y="478"/>
                    </a:lnTo>
                    <a:lnTo>
                      <a:pt x="3287" y="478"/>
                    </a:lnTo>
                    <a:lnTo>
                      <a:pt x="3288" y="477"/>
                    </a:lnTo>
                    <a:lnTo>
                      <a:pt x="3288" y="476"/>
                    </a:lnTo>
                    <a:lnTo>
                      <a:pt x="3288" y="476"/>
                    </a:lnTo>
                    <a:lnTo>
                      <a:pt x="3289" y="476"/>
                    </a:lnTo>
                    <a:lnTo>
                      <a:pt x="3289" y="475"/>
                    </a:lnTo>
                    <a:lnTo>
                      <a:pt x="3289" y="474"/>
                    </a:lnTo>
                    <a:lnTo>
                      <a:pt x="3290" y="475"/>
                    </a:lnTo>
                    <a:lnTo>
                      <a:pt x="3290" y="475"/>
                    </a:lnTo>
                    <a:lnTo>
                      <a:pt x="3290" y="476"/>
                    </a:lnTo>
                    <a:lnTo>
                      <a:pt x="3291" y="477"/>
                    </a:lnTo>
                    <a:lnTo>
                      <a:pt x="3291" y="476"/>
                    </a:lnTo>
                    <a:lnTo>
                      <a:pt x="3292" y="476"/>
                    </a:lnTo>
                    <a:lnTo>
                      <a:pt x="3292" y="476"/>
                    </a:lnTo>
                    <a:lnTo>
                      <a:pt x="3292" y="475"/>
                    </a:lnTo>
                    <a:lnTo>
                      <a:pt x="3294" y="475"/>
                    </a:lnTo>
                    <a:lnTo>
                      <a:pt x="3294" y="474"/>
                    </a:lnTo>
                    <a:lnTo>
                      <a:pt x="3294" y="474"/>
                    </a:lnTo>
                    <a:lnTo>
                      <a:pt x="3295" y="474"/>
                    </a:lnTo>
                    <a:lnTo>
                      <a:pt x="3295" y="474"/>
                    </a:lnTo>
                    <a:lnTo>
                      <a:pt x="3295" y="474"/>
                    </a:lnTo>
                    <a:lnTo>
                      <a:pt x="3296" y="474"/>
                    </a:lnTo>
                    <a:lnTo>
                      <a:pt x="3296" y="474"/>
                    </a:lnTo>
                    <a:lnTo>
                      <a:pt x="3297" y="473"/>
                    </a:lnTo>
                    <a:lnTo>
                      <a:pt x="3297" y="473"/>
                    </a:lnTo>
                    <a:lnTo>
                      <a:pt x="3297" y="473"/>
                    </a:lnTo>
                    <a:lnTo>
                      <a:pt x="3298" y="473"/>
                    </a:lnTo>
                    <a:lnTo>
                      <a:pt x="3298" y="473"/>
                    </a:lnTo>
                    <a:lnTo>
                      <a:pt x="3298" y="473"/>
                    </a:lnTo>
                    <a:lnTo>
                      <a:pt x="3299" y="473"/>
                    </a:lnTo>
                    <a:lnTo>
                      <a:pt x="3299" y="473"/>
                    </a:lnTo>
                    <a:lnTo>
                      <a:pt x="3299" y="474"/>
                    </a:lnTo>
                    <a:lnTo>
                      <a:pt x="3300" y="474"/>
                    </a:lnTo>
                    <a:lnTo>
                      <a:pt x="3300" y="474"/>
                    </a:lnTo>
                    <a:lnTo>
                      <a:pt x="3301" y="474"/>
                    </a:lnTo>
                    <a:lnTo>
                      <a:pt x="3301" y="475"/>
                    </a:lnTo>
                    <a:lnTo>
                      <a:pt x="3301" y="475"/>
                    </a:lnTo>
                    <a:lnTo>
                      <a:pt x="3303" y="476"/>
                    </a:lnTo>
                    <a:lnTo>
                      <a:pt x="3303" y="476"/>
                    </a:lnTo>
                    <a:lnTo>
                      <a:pt x="3303" y="475"/>
                    </a:lnTo>
                    <a:lnTo>
                      <a:pt x="3304" y="474"/>
                    </a:lnTo>
                    <a:lnTo>
                      <a:pt x="3304" y="474"/>
                    </a:lnTo>
                    <a:lnTo>
                      <a:pt x="3305" y="473"/>
                    </a:lnTo>
                    <a:lnTo>
                      <a:pt x="3305" y="473"/>
                    </a:lnTo>
                    <a:lnTo>
                      <a:pt x="3305" y="471"/>
                    </a:lnTo>
                    <a:lnTo>
                      <a:pt x="3306" y="471"/>
                    </a:lnTo>
                    <a:lnTo>
                      <a:pt x="3306" y="471"/>
                    </a:lnTo>
                    <a:lnTo>
                      <a:pt x="3306" y="473"/>
                    </a:lnTo>
                    <a:lnTo>
                      <a:pt x="3307" y="474"/>
                    </a:lnTo>
                    <a:lnTo>
                      <a:pt x="3307" y="474"/>
                    </a:lnTo>
                    <a:lnTo>
                      <a:pt x="3307" y="475"/>
                    </a:lnTo>
                    <a:lnTo>
                      <a:pt x="3308" y="476"/>
                    </a:lnTo>
                    <a:lnTo>
                      <a:pt x="3308" y="474"/>
                    </a:lnTo>
                    <a:lnTo>
                      <a:pt x="3309" y="474"/>
                    </a:lnTo>
                    <a:lnTo>
                      <a:pt x="3309" y="473"/>
                    </a:lnTo>
                    <a:lnTo>
                      <a:pt x="3309" y="471"/>
                    </a:lnTo>
                    <a:lnTo>
                      <a:pt x="3310" y="470"/>
                    </a:lnTo>
                    <a:lnTo>
                      <a:pt x="3310" y="469"/>
                    </a:lnTo>
                    <a:lnTo>
                      <a:pt x="3310" y="469"/>
                    </a:lnTo>
                    <a:lnTo>
                      <a:pt x="3312" y="469"/>
                    </a:lnTo>
                    <a:lnTo>
                      <a:pt x="3312" y="469"/>
                    </a:lnTo>
                    <a:lnTo>
                      <a:pt x="3312" y="468"/>
                    </a:lnTo>
                    <a:lnTo>
                      <a:pt x="3313" y="468"/>
                    </a:lnTo>
                    <a:lnTo>
                      <a:pt x="3313" y="468"/>
                    </a:lnTo>
                    <a:lnTo>
                      <a:pt x="3314" y="468"/>
                    </a:lnTo>
                    <a:lnTo>
                      <a:pt x="3314" y="469"/>
                    </a:lnTo>
                    <a:lnTo>
                      <a:pt x="3314" y="468"/>
                    </a:lnTo>
                    <a:lnTo>
                      <a:pt x="3315" y="469"/>
                    </a:lnTo>
                    <a:lnTo>
                      <a:pt x="3315" y="470"/>
                    </a:lnTo>
                    <a:lnTo>
                      <a:pt x="3315" y="470"/>
                    </a:lnTo>
                    <a:lnTo>
                      <a:pt x="3316" y="471"/>
                    </a:lnTo>
                    <a:lnTo>
                      <a:pt x="3316" y="471"/>
                    </a:lnTo>
                    <a:lnTo>
                      <a:pt x="3316" y="471"/>
                    </a:lnTo>
                    <a:lnTo>
                      <a:pt x="3317" y="473"/>
                    </a:lnTo>
                    <a:lnTo>
                      <a:pt x="3317" y="473"/>
                    </a:lnTo>
                    <a:lnTo>
                      <a:pt x="3318" y="473"/>
                    </a:lnTo>
                    <a:lnTo>
                      <a:pt x="3318" y="473"/>
                    </a:lnTo>
                    <a:lnTo>
                      <a:pt x="3318" y="473"/>
                    </a:lnTo>
                    <a:lnTo>
                      <a:pt x="3319" y="471"/>
                    </a:lnTo>
                    <a:lnTo>
                      <a:pt x="3319" y="470"/>
                    </a:lnTo>
                    <a:lnTo>
                      <a:pt x="3319" y="469"/>
                    </a:lnTo>
                    <a:lnTo>
                      <a:pt x="3321" y="468"/>
                    </a:lnTo>
                    <a:lnTo>
                      <a:pt x="3321" y="468"/>
                    </a:lnTo>
                    <a:lnTo>
                      <a:pt x="3321" y="468"/>
                    </a:lnTo>
                    <a:lnTo>
                      <a:pt x="3322" y="469"/>
                    </a:lnTo>
                    <a:lnTo>
                      <a:pt x="3322" y="470"/>
                    </a:lnTo>
                    <a:lnTo>
                      <a:pt x="3323" y="471"/>
                    </a:lnTo>
                    <a:lnTo>
                      <a:pt x="3323" y="473"/>
                    </a:lnTo>
                    <a:lnTo>
                      <a:pt x="3323" y="471"/>
                    </a:lnTo>
                    <a:lnTo>
                      <a:pt x="3324" y="473"/>
                    </a:lnTo>
                    <a:lnTo>
                      <a:pt x="3324" y="473"/>
                    </a:lnTo>
                    <a:lnTo>
                      <a:pt x="3324" y="473"/>
                    </a:lnTo>
                    <a:lnTo>
                      <a:pt x="3325" y="473"/>
                    </a:lnTo>
                    <a:lnTo>
                      <a:pt x="3325" y="473"/>
                    </a:lnTo>
                    <a:lnTo>
                      <a:pt x="3326" y="471"/>
                    </a:lnTo>
                    <a:lnTo>
                      <a:pt x="3326" y="471"/>
                    </a:lnTo>
                    <a:lnTo>
                      <a:pt x="3326" y="471"/>
                    </a:lnTo>
                    <a:lnTo>
                      <a:pt x="3327" y="471"/>
                    </a:lnTo>
                    <a:lnTo>
                      <a:pt x="3327" y="470"/>
                    </a:lnTo>
                    <a:lnTo>
                      <a:pt x="3327" y="471"/>
                    </a:lnTo>
                    <a:lnTo>
                      <a:pt x="3328" y="470"/>
                    </a:lnTo>
                    <a:lnTo>
                      <a:pt x="3328" y="470"/>
                    </a:lnTo>
                    <a:lnTo>
                      <a:pt x="3328" y="470"/>
                    </a:lnTo>
                    <a:lnTo>
                      <a:pt x="3330" y="469"/>
                    </a:lnTo>
                    <a:lnTo>
                      <a:pt x="3330" y="469"/>
                    </a:lnTo>
                    <a:lnTo>
                      <a:pt x="3331" y="469"/>
                    </a:lnTo>
                    <a:lnTo>
                      <a:pt x="3331" y="470"/>
                    </a:lnTo>
                    <a:lnTo>
                      <a:pt x="3331" y="469"/>
                    </a:lnTo>
                    <a:lnTo>
                      <a:pt x="3332" y="469"/>
                    </a:lnTo>
                    <a:lnTo>
                      <a:pt x="3332" y="470"/>
                    </a:lnTo>
                    <a:lnTo>
                      <a:pt x="3332" y="470"/>
                    </a:lnTo>
                    <a:lnTo>
                      <a:pt x="3333" y="471"/>
                    </a:lnTo>
                    <a:lnTo>
                      <a:pt x="3333" y="471"/>
                    </a:lnTo>
                    <a:lnTo>
                      <a:pt x="3333" y="471"/>
                    </a:lnTo>
                    <a:lnTo>
                      <a:pt x="3334" y="471"/>
                    </a:lnTo>
                    <a:lnTo>
                      <a:pt x="3334" y="471"/>
                    </a:lnTo>
                    <a:lnTo>
                      <a:pt x="3335" y="473"/>
                    </a:lnTo>
                    <a:lnTo>
                      <a:pt x="3335" y="473"/>
                    </a:lnTo>
                    <a:lnTo>
                      <a:pt x="3335" y="471"/>
                    </a:lnTo>
                    <a:lnTo>
                      <a:pt x="3336" y="471"/>
                    </a:lnTo>
                    <a:lnTo>
                      <a:pt x="3336" y="470"/>
                    </a:lnTo>
                    <a:lnTo>
                      <a:pt x="3336" y="471"/>
                    </a:lnTo>
                    <a:lnTo>
                      <a:pt x="3337" y="471"/>
                    </a:lnTo>
                    <a:lnTo>
                      <a:pt x="3337" y="471"/>
                    </a:lnTo>
                    <a:lnTo>
                      <a:pt x="3337" y="471"/>
                    </a:lnTo>
                    <a:lnTo>
                      <a:pt x="3339" y="471"/>
                    </a:lnTo>
                    <a:lnTo>
                      <a:pt x="3339" y="471"/>
                    </a:lnTo>
                    <a:lnTo>
                      <a:pt x="3340" y="471"/>
                    </a:lnTo>
                    <a:lnTo>
                      <a:pt x="3340" y="471"/>
                    </a:lnTo>
                    <a:lnTo>
                      <a:pt x="3340" y="471"/>
                    </a:lnTo>
                    <a:lnTo>
                      <a:pt x="3341" y="471"/>
                    </a:lnTo>
                    <a:lnTo>
                      <a:pt x="3341" y="471"/>
                    </a:lnTo>
                    <a:lnTo>
                      <a:pt x="3341" y="471"/>
                    </a:lnTo>
                    <a:lnTo>
                      <a:pt x="3342" y="471"/>
                    </a:lnTo>
                    <a:lnTo>
                      <a:pt x="3342" y="471"/>
                    </a:lnTo>
                    <a:lnTo>
                      <a:pt x="3342" y="473"/>
                    </a:lnTo>
                    <a:lnTo>
                      <a:pt x="3343" y="473"/>
                    </a:lnTo>
                    <a:lnTo>
                      <a:pt x="3343" y="471"/>
                    </a:lnTo>
                    <a:lnTo>
                      <a:pt x="3344" y="471"/>
                    </a:lnTo>
                    <a:lnTo>
                      <a:pt x="3344" y="473"/>
                    </a:lnTo>
                    <a:lnTo>
                      <a:pt x="3344" y="473"/>
                    </a:lnTo>
                    <a:lnTo>
                      <a:pt x="3345" y="474"/>
                    </a:lnTo>
                    <a:lnTo>
                      <a:pt x="3345" y="474"/>
                    </a:lnTo>
                    <a:lnTo>
                      <a:pt x="3345" y="474"/>
                    </a:lnTo>
                    <a:lnTo>
                      <a:pt x="3346" y="474"/>
                    </a:lnTo>
                    <a:lnTo>
                      <a:pt x="3346" y="474"/>
                    </a:lnTo>
                    <a:lnTo>
                      <a:pt x="3348" y="475"/>
                    </a:lnTo>
                    <a:lnTo>
                      <a:pt x="3348" y="475"/>
                    </a:lnTo>
                    <a:lnTo>
                      <a:pt x="3348" y="474"/>
                    </a:lnTo>
                    <a:lnTo>
                      <a:pt x="3349" y="474"/>
                    </a:lnTo>
                    <a:lnTo>
                      <a:pt x="3349" y="474"/>
                    </a:lnTo>
                    <a:lnTo>
                      <a:pt x="3349" y="473"/>
                    </a:lnTo>
                    <a:lnTo>
                      <a:pt x="3350" y="473"/>
                    </a:lnTo>
                    <a:lnTo>
                      <a:pt x="3350" y="473"/>
                    </a:lnTo>
                    <a:lnTo>
                      <a:pt x="3350" y="474"/>
                    </a:lnTo>
                    <a:lnTo>
                      <a:pt x="3351" y="474"/>
                    </a:lnTo>
                    <a:lnTo>
                      <a:pt x="3351" y="475"/>
                    </a:lnTo>
                    <a:lnTo>
                      <a:pt x="3352" y="475"/>
                    </a:lnTo>
                    <a:lnTo>
                      <a:pt x="3352" y="476"/>
                    </a:lnTo>
                    <a:lnTo>
                      <a:pt x="3352" y="476"/>
                    </a:lnTo>
                    <a:lnTo>
                      <a:pt x="3353" y="476"/>
                    </a:lnTo>
                    <a:lnTo>
                      <a:pt x="3353" y="477"/>
                    </a:lnTo>
                    <a:lnTo>
                      <a:pt x="3353" y="477"/>
                    </a:lnTo>
                    <a:lnTo>
                      <a:pt x="3354" y="478"/>
                    </a:lnTo>
                    <a:lnTo>
                      <a:pt x="3354" y="477"/>
                    </a:lnTo>
                    <a:lnTo>
                      <a:pt x="3354" y="477"/>
                    </a:lnTo>
                    <a:lnTo>
                      <a:pt x="3355" y="477"/>
                    </a:lnTo>
                    <a:lnTo>
                      <a:pt x="3355" y="477"/>
                    </a:lnTo>
                    <a:lnTo>
                      <a:pt x="3357" y="478"/>
                    </a:lnTo>
                    <a:lnTo>
                      <a:pt x="3357" y="478"/>
                    </a:lnTo>
                    <a:lnTo>
                      <a:pt x="3357" y="478"/>
                    </a:lnTo>
                    <a:lnTo>
                      <a:pt x="3358" y="478"/>
                    </a:lnTo>
                    <a:lnTo>
                      <a:pt x="3358" y="478"/>
                    </a:lnTo>
                    <a:lnTo>
                      <a:pt x="3358" y="479"/>
                    </a:lnTo>
                    <a:lnTo>
                      <a:pt x="3359" y="479"/>
                    </a:lnTo>
                    <a:lnTo>
                      <a:pt x="3359" y="478"/>
                    </a:lnTo>
                    <a:lnTo>
                      <a:pt x="3359" y="477"/>
                    </a:lnTo>
                    <a:lnTo>
                      <a:pt x="3360" y="477"/>
                    </a:lnTo>
                    <a:lnTo>
                      <a:pt x="3360" y="477"/>
                    </a:lnTo>
                    <a:lnTo>
                      <a:pt x="3361" y="477"/>
                    </a:lnTo>
                    <a:lnTo>
                      <a:pt x="3361" y="477"/>
                    </a:lnTo>
                    <a:lnTo>
                      <a:pt x="3361" y="478"/>
                    </a:lnTo>
                    <a:lnTo>
                      <a:pt x="3362" y="478"/>
                    </a:lnTo>
                    <a:lnTo>
                      <a:pt x="3362" y="479"/>
                    </a:lnTo>
                    <a:lnTo>
                      <a:pt x="3362" y="478"/>
                    </a:lnTo>
                    <a:lnTo>
                      <a:pt x="3363" y="477"/>
                    </a:lnTo>
                    <a:lnTo>
                      <a:pt x="3363" y="478"/>
                    </a:lnTo>
                    <a:lnTo>
                      <a:pt x="3363" y="478"/>
                    </a:lnTo>
                    <a:lnTo>
                      <a:pt x="3364" y="478"/>
                    </a:lnTo>
                    <a:lnTo>
                      <a:pt x="3364" y="479"/>
                    </a:lnTo>
                    <a:lnTo>
                      <a:pt x="3366" y="479"/>
                    </a:lnTo>
                    <a:lnTo>
                      <a:pt x="3366" y="47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" name="Freeform 9"/>
              <p:cNvSpPr>
                <a:spLocks/>
              </p:cNvSpPr>
              <p:nvPr/>
            </p:nvSpPr>
            <p:spPr bwMode="auto">
              <a:xfrm>
                <a:off x="6951663" y="2949575"/>
                <a:ext cx="1179513" cy="33338"/>
              </a:xfrm>
              <a:custGeom>
                <a:avLst/>
                <a:gdLst>
                  <a:gd name="T0" fmla="*/ 11 w 743"/>
                  <a:gd name="T1" fmla="*/ 16 h 21"/>
                  <a:gd name="T2" fmla="*/ 23 w 743"/>
                  <a:gd name="T3" fmla="*/ 14 h 21"/>
                  <a:gd name="T4" fmla="*/ 34 w 743"/>
                  <a:gd name="T5" fmla="*/ 10 h 21"/>
                  <a:gd name="T6" fmla="*/ 47 w 743"/>
                  <a:gd name="T7" fmla="*/ 6 h 21"/>
                  <a:gd name="T8" fmla="*/ 59 w 743"/>
                  <a:gd name="T9" fmla="*/ 10 h 21"/>
                  <a:gd name="T10" fmla="*/ 70 w 743"/>
                  <a:gd name="T11" fmla="*/ 13 h 21"/>
                  <a:gd name="T12" fmla="*/ 83 w 743"/>
                  <a:gd name="T13" fmla="*/ 15 h 21"/>
                  <a:gd name="T14" fmla="*/ 94 w 743"/>
                  <a:gd name="T15" fmla="*/ 15 h 21"/>
                  <a:gd name="T16" fmla="*/ 106 w 743"/>
                  <a:gd name="T17" fmla="*/ 12 h 21"/>
                  <a:gd name="T18" fmla="*/ 119 w 743"/>
                  <a:gd name="T19" fmla="*/ 9 h 21"/>
                  <a:gd name="T20" fmla="*/ 130 w 743"/>
                  <a:gd name="T21" fmla="*/ 8 h 21"/>
                  <a:gd name="T22" fmla="*/ 142 w 743"/>
                  <a:gd name="T23" fmla="*/ 13 h 21"/>
                  <a:gd name="T24" fmla="*/ 154 w 743"/>
                  <a:gd name="T25" fmla="*/ 15 h 21"/>
                  <a:gd name="T26" fmla="*/ 166 w 743"/>
                  <a:gd name="T27" fmla="*/ 15 h 21"/>
                  <a:gd name="T28" fmla="*/ 177 w 743"/>
                  <a:gd name="T29" fmla="*/ 21 h 21"/>
                  <a:gd name="T30" fmla="*/ 190 w 743"/>
                  <a:gd name="T31" fmla="*/ 14 h 21"/>
                  <a:gd name="T32" fmla="*/ 202 w 743"/>
                  <a:gd name="T33" fmla="*/ 9 h 21"/>
                  <a:gd name="T34" fmla="*/ 213 w 743"/>
                  <a:gd name="T35" fmla="*/ 13 h 21"/>
                  <a:gd name="T36" fmla="*/ 226 w 743"/>
                  <a:gd name="T37" fmla="*/ 14 h 21"/>
                  <a:gd name="T38" fmla="*/ 237 w 743"/>
                  <a:gd name="T39" fmla="*/ 13 h 21"/>
                  <a:gd name="T40" fmla="*/ 249 w 743"/>
                  <a:gd name="T41" fmla="*/ 14 h 21"/>
                  <a:gd name="T42" fmla="*/ 262 w 743"/>
                  <a:gd name="T43" fmla="*/ 10 h 21"/>
                  <a:gd name="T44" fmla="*/ 273 w 743"/>
                  <a:gd name="T45" fmla="*/ 13 h 21"/>
                  <a:gd name="T46" fmla="*/ 285 w 743"/>
                  <a:gd name="T47" fmla="*/ 9 h 21"/>
                  <a:gd name="T48" fmla="*/ 297 w 743"/>
                  <a:gd name="T49" fmla="*/ 4 h 21"/>
                  <a:gd name="T50" fmla="*/ 309 w 743"/>
                  <a:gd name="T51" fmla="*/ 7 h 21"/>
                  <a:gd name="T52" fmla="*/ 321 w 743"/>
                  <a:gd name="T53" fmla="*/ 8 h 21"/>
                  <a:gd name="T54" fmla="*/ 333 w 743"/>
                  <a:gd name="T55" fmla="*/ 10 h 21"/>
                  <a:gd name="T56" fmla="*/ 345 w 743"/>
                  <a:gd name="T57" fmla="*/ 10 h 21"/>
                  <a:gd name="T58" fmla="*/ 356 w 743"/>
                  <a:gd name="T59" fmla="*/ 5 h 21"/>
                  <a:gd name="T60" fmla="*/ 369 w 743"/>
                  <a:gd name="T61" fmla="*/ 7 h 21"/>
                  <a:gd name="T62" fmla="*/ 381 w 743"/>
                  <a:gd name="T63" fmla="*/ 1 h 21"/>
                  <a:gd name="T64" fmla="*/ 392 w 743"/>
                  <a:gd name="T65" fmla="*/ 6 h 21"/>
                  <a:gd name="T66" fmla="*/ 405 w 743"/>
                  <a:gd name="T67" fmla="*/ 9 h 21"/>
                  <a:gd name="T68" fmla="*/ 416 w 743"/>
                  <a:gd name="T69" fmla="*/ 10 h 21"/>
                  <a:gd name="T70" fmla="*/ 428 w 743"/>
                  <a:gd name="T71" fmla="*/ 9 h 21"/>
                  <a:gd name="T72" fmla="*/ 441 w 743"/>
                  <a:gd name="T73" fmla="*/ 5 h 21"/>
                  <a:gd name="T74" fmla="*/ 452 w 743"/>
                  <a:gd name="T75" fmla="*/ 6 h 21"/>
                  <a:gd name="T76" fmla="*/ 464 w 743"/>
                  <a:gd name="T77" fmla="*/ 4 h 21"/>
                  <a:gd name="T78" fmla="*/ 476 w 743"/>
                  <a:gd name="T79" fmla="*/ 9 h 21"/>
                  <a:gd name="T80" fmla="*/ 488 w 743"/>
                  <a:gd name="T81" fmla="*/ 9 h 21"/>
                  <a:gd name="T82" fmla="*/ 500 w 743"/>
                  <a:gd name="T83" fmla="*/ 12 h 21"/>
                  <a:gd name="T84" fmla="*/ 512 w 743"/>
                  <a:gd name="T85" fmla="*/ 9 h 21"/>
                  <a:gd name="T86" fmla="*/ 524 w 743"/>
                  <a:gd name="T87" fmla="*/ 5 h 21"/>
                  <a:gd name="T88" fmla="*/ 535 w 743"/>
                  <a:gd name="T89" fmla="*/ 4 h 21"/>
                  <a:gd name="T90" fmla="*/ 548 w 743"/>
                  <a:gd name="T91" fmla="*/ 4 h 21"/>
                  <a:gd name="T92" fmla="*/ 559 w 743"/>
                  <a:gd name="T93" fmla="*/ 7 h 21"/>
                  <a:gd name="T94" fmla="*/ 571 w 743"/>
                  <a:gd name="T95" fmla="*/ 13 h 21"/>
                  <a:gd name="T96" fmla="*/ 584 w 743"/>
                  <a:gd name="T97" fmla="*/ 12 h 21"/>
                  <a:gd name="T98" fmla="*/ 595 w 743"/>
                  <a:gd name="T99" fmla="*/ 10 h 21"/>
                  <a:gd name="T100" fmla="*/ 607 w 743"/>
                  <a:gd name="T101" fmla="*/ 8 h 21"/>
                  <a:gd name="T102" fmla="*/ 618 w 743"/>
                  <a:gd name="T103" fmla="*/ 5 h 21"/>
                  <a:gd name="T104" fmla="*/ 631 w 743"/>
                  <a:gd name="T105" fmla="*/ 6 h 21"/>
                  <a:gd name="T106" fmla="*/ 643 w 743"/>
                  <a:gd name="T107" fmla="*/ 12 h 21"/>
                  <a:gd name="T108" fmla="*/ 654 w 743"/>
                  <a:gd name="T109" fmla="*/ 16 h 21"/>
                  <a:gd name="T110" fmla="*/ 667 w 743"/>
                  <a:gd name="T111" fmla="*/ 15 h 21"/>
                  <a:gd name="T112" fmla="*/ 678 w 743"/>
                  <a:gd name="T113" fmla="*/ 12 h 21"/>
                  <a:gd name="T114" fmla="*/ 690 w 743"/>
                  <a:gd name="T115" fmla="*/ 10 h 21"/>
                  <a:gd name="T116" fmla="*/ 703 w 743"/>
                  <a:gd name="T117" fmla="*/ 7 h 21"/>
                  <a:gd name="T118" fmla="*/ 714 w 743"/>
                  <a:gd name="T119" fmla="*/ 10 h 21"/>
                  <a:gd name="T120" fmla="*/ 726 w 743"/>
                  <a:gd name="T121" fmla="*/ 12 h 21"/>
                  <a:gd name="T122" fmla="*/ 738 w 743"/>
                  <a:gd name="T123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1">
                    <a:moveTo>
                      <a:pt x="0" y="17"/>
                    </a:moveTo>
                    <a:lnTo>
                      <a:pt x="0" y="17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2" y="18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3" y="19"/>
                    </a:lnTo>
                    <a:lnTo>
                      <a:pt x="3" y="19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7" y="19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5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3" y="14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8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1" y="16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2" y="15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3" y="14"/>
                    </a:lnTo>
                    <a:lnTo>
                      <a:pt x="23" y="13"/>
                    </a:lnTo>
                    <a:lnTo>
                      <a:pt x="23" y="14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7" y="10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9" y="13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0" y="13"/>
                    </a:lnTo>
                    <a:lnTo>
                      <a:pt x="30" y="12"/>
                    </a:lnTo>
                    <a:lnTo>
                      <a:pt x="30" y="13"/>
                    </a:lnTo>
                    <a:lnTo>
                      <a:pt x="31" y="13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32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3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7" y="9"/>
                    </a:lnTo>
                    <a:lnTo>
                      <a:pt x="37" y="8"/>
                    </a:lnTo>
                    <a:lnTo>
                      <a:pt x="38" y="9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7"/>
                    </a:lnTo>
                    <a:lnTo>
                      <a:pt x="40" y="7"/>
                    </a:lnTo>
                    <a:lnTo>
                      <a:pt x="40" y="7"/>
                    </a:lnTo>
                    <a:lnTo>
                      <a:pt x="40" y="6"/>
                    </a:lnTo>
                    <a:lnTo>
                      <a:pt x="41" y="6"/>
                    </a:lnTo>
                    <a:lnTo>
                      <a:pt x="41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3" y="7"/>
                    </a:lnTo>
                    <a:lnTo>
                      <a:pt x="43" y="8"/>
                    </a:lnTo>
                    <a:lnTo>
                      <a:pt x="43" y="9"/>
                    </a:lnTo>
                    <a:lnTo>
                      <a:pt x="45" y="10"/>
                    </a:lnTo>
                    <a:lnTo>
                      <a:pt x="45" y="9"/>
                    </a:lnTo>
                    <a:lnTo>
                      <a:pt x="45" y="8"/>
                    </a:lnTo>
                    <a:lnTo>
                      <a:pt x="46" y="8"/>
                    </a:lnTo>
                    <a:lnTo>
                      <a:pt x="46" y="7"/>
                    </a:lnTo>
                    <a:lnTo>
                      <a:pt x="47" y="7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9" y="4"/>
                    </a:lnTo>
                    <a:lnTo>
                      <a:pt x="49" y="5"/>
                    </a:lnTo>
                    <a:lnTo>
                      <a:pt x="50" y="6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1" y="6"/>
                    </a:lnTo>
                    <a:lnTo>
                      <a:pt x="51" y="7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2" y="8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56" y="9"/>
                    </a:lnTo>
                    <a:lnTo>
                      <a:pt x="56" y="12"/>
                    </a:lnTo>
                    <a:lnTo>
                      <a:pt x="56" y="9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12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0" y="13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3" y="13"/>
                    </a:lnTo>
                    <a:lnTo>
                      <a:pt x="64" y="13"/>
                    </a:lnTo>
                    <a:lnTo>
                      <a:pt x="64" y="13"/>
                    </a:lnTo>
                    <a:lnTo>
                      <a:pt x="64" y="13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5" y="13"/>
                    </a:lnTo>
                    <a:lnTo>
                      <a:pt x="66" y="13"/>
                    </a:lnTo>
                    <a:lnTo>
                      <a:pt x="66" y="13"/>
                    </a:lnTo>
                    <a:lnTo>
                      <a:pt x="66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68" y="13"/>
                    </a:lnTo>
                    <a:lnTo>
                      <a:pt x="68" y="12"/>
                    </a:lnTo>
                    <a:lnTo>
                      <a:pt x="69" y="13"/>
                    </a:lnTo>
                    <a:lnTo>
                      <a:pt x="69" y="13"/>
                    </a:lnTo>
                    <a:lnTo>
                      <a:pt x="69" y="13"/>
                    </a:lnTo>
                    <a:lnTo>
                      <a:pt x="70" y="14"/>
                    </a:lnTo>
                    <a:lnTo>
                      <a:pt x="70" y="13"/>
                    </a:lnTo>
                    <a:lnTo>
                      <a:pt x="72" y="13"/>
                    </a:lnTo>
                    <a:lnTo>
                      <a:pt x="72" y="13"/>
                    </a:lnTo>
                    <a:lnTo>
                      <a:pt x="72" y="14"/>
                    </a:lnTo>
                    <a:lnTo>
                      <a:pt x="73" y="13"/>
                    </a:lnTo>
                    <a:lnTo>
                      <a:pt x="73" y="14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5" y="13"/>
                    </a:lnTo>
                    <a:lnTo>
                      <a:pt x="75" y="12"/>
                    </a:lnTo>
                    <a:lnTo>
                      <a:pt x="76" y="12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7" y="12"/>
                    </a:lnTo>
                    <a:lnTo>
                      <a:pt x="77" y="13"/>
                    </a:lnTo>
                    <a:lnTo>
                      <a:pt x="77" y="15"/>
                    </a:lnTo>
                    <a:lnTo>
                      <a:pt x="78" y="14"/>
                    </a:lnTo>
                    <a:lnTo>
                      <a:pt x="78" y="15"/>
                    </a:lnTo>
                    <a:lnTo>
                      <a:pt x="78" y="15"/>
                    </a:lnTo>
                    <a:lnTo>
                      <a:pt x="79" y="15"/>
                    </a:lnTo>
                    <a:lnTo>
                      <a:pt x="79" y="15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1" y="15"/>
                    </a:lnTo>
                    <a:lnTo>
                      <a:pt x="82" y="16"/>
                    </a:lnTo>
                    <a:lnTo>
                      <a:pt x="82" y="15"/>
                    </a:lnTo>
                    <a:lnTo>
                      <a:pt x="82" y="15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84" y="15"/>
                    </a:lnTo>
                    <a:lnTo>
                      <a:pt x="84" y="15"/>
                    </a:lnTo>
                    <a:lnTo>
                      <a:pt x="85" y="15"/>
                    </a:lnTo>
                    <a:lnTo>
                      <a:pt x="85" y="14"/>
                    </a:lnTo>
                    <a:lnTo>
                      <a:pt x="85" y="14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7" y="14"/>
                    </a:lnTo>
                    <a:lnTo>
                      <a:pt x="87" y="14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4"/>
                    </a:lnTo>
                    <a:lnTo>
                      <a:pt x="90" y="14"/>
                    </a:lnTo>
                    <a:lnTo>
                      <a:pt x="90" y="14"/>
                    </a:lnTo>
                    <a:lnTo>
                      <a:pt x="90" y="13"/>
                    </a:lnTo>
                    <a:lnTo>
                      <a:pt x="91" y="13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3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4" y="15"/>
                    </a:lnTo>
                    <a:lnTo>
                      <a:pt x="95" y="15"/>
                    </a:lnTo>
                    <a:lnTo>
                      <a:pt x="95" y="15"/>
                    </a:lnTo>
                    <a:lnTo>
                      <a:pt x="95" y="15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97" y="13"/>
                    </a:lnTo>
                    <a:lnTo>
                      <a:pt x="97" y="13"/>
                    </a:lnTo>
                    <a:lnTo>
                      <a:pt x="97" y="13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3"/>
                    </a:lnTo>
                    <a:lnTo>
                      <a:pt x="100" y="13"/>
                    </a:lnTo>
                    <a:lnTo>
                      <a:pt x="100" y="13"/>
                    </a:lnTo>
                    <a:lnTo>
                      <a:pt x="100" y="13"/>
                    </a:lnTo>
                    <a:lnTo>
                      <a:pt x="101" y="13"/>
                    </a:lnTo>
                    <a:lnTo>
                      <a:pt x="101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2" y="12"/>
                    </a:lnTo>
                    <a:lnTo>
                      <a:pt x="103" y="10"/>
                    </a:lnTo>
                    <a:lnTo>
                      <a:pt x="103" y="12"/>
                    </a:lnTo>
                    <a:lnTo>
                      <a:pt x="103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5" y="12"/>
                    </a:lnTo>
                    <a:lnTo>
                      <a:pt x="105" y="12"/>
                    </a:lnTo>
                    <a:lnTo>
                      <a:pt x="106" y="13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8" y="13"/>
                    </a:lnTo>
                    <a:lnTo>
                      <a:pt x="108" y="13"/>
                    </a:lnTo>
                    <a:lnTo>
                      <a:pt x="108" y="14"/>
                    </a:lnTo>
                    <a:lnTo>
                      <a:pt x="109" y="14"/>
                    </a:lnTo>
                    <a:lnTo>
                      <a:pt x="109" y="14"/>
                    </a:lnTo>
                    <a:lnTo>
                      <a:pt x="109" y="14"/>
                    </a:lnTo>
                    <a:lnTo>
                      <a:pt x="110" y="14"/>
                    </a:lnTo>
                    <a:lnTo>
                      <a:pt x="110" y="13"/>
                    </a:lnTo>
                    <a:lnTo>
                      <a:pt x="111" y="13"/>
                    </a:lnTo>
                    <a:lnTo>
                      <a:pt x="111" y="13"/>
                    </a:lnTo>
                    <a:lnTo>
                      <a:pt x="111" y="13"/>
                    </a:lnTo>
                    <a:lnTo>
                      <a:pt x="112" y="12"/>
                    </a:lnTo>
                    <a:lnTo>
                      <a:pt x="112" y="12"/>
                    </a:lnTo>
                    <a:lnTo>
                      <a:pt x="112" y="14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3" y="13"/>
                    </a:lnTo>
                    <a:lnTo>
                      <a:pt x="114" y="12"/>
                    </a:lnTo>
                    <a:lnTo>
                      <a:pt x="114" y="12"/>
                    </a:lnTo>
                    <a:lnTo>
                      <a:pt x="115" y="13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7" y="13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18" y="9"/>
                    </a:lnTo>
                    <a:lnTo>
                      <a:pt x="119" y="9"/>
                    </a:lnTo>
                    <a:lnTo>
                      <a:pt x="119" y="9"/>
                    </a:lnTo>
                    <a:lnTo>
                      <a:pt x="119" y="9"/>
                    </a:lnTo>
                    <a:lnTo>
                      <a:pt x="120" y="9"/>
                    </a:lnTo>
                    <a:lnTo>
                      <a:pt x="120" y="9"/>
                    </a:lnTo>
                    <a:lnTo>
                      <a:pt x="120" y="10"/>
                    </a:lnTo>
                    <a:lnTo>
                      <a:pt x="121" y="10"/>
                    </a:lnTo>
                    <a:lnTo>
                      <a:pt x="121" y="9"/>
                    </a:lnTo>
                    <a:lnTo>
                      <a:pt x="121" y="10"/>
                    </a:lnTo>
                    <a:lnTo>
                      <a:pt x="122" y="10"/>
                    </a:lnTo>
                    <a:lnTo>
                      <a:pt x="122" y="9"/>
                    </a:lnTo>
                    <a:lnTo>
                      <a:pt x="123" y="9"/>
                    </a:lnTo>
                    <a:lnTo>
                      <a:pt x="123" y="8"/>
                    </a:lnTo>
                    <a:lnTo>
                      <a:pt x="123" y="8"/>
                    </a:lnTo>
                    <a:lnTo>
                      <a:pt x="124" y="7"/>
                    </a:lnTo>
                    <a:lnTo>
                      <a:pt x="124" y="8"/>
                    </a:lnTo>
                    <a:lnTo>
                      <a:pt x="124" y="8"/>
                    </a:lnTo>
                    <a:lnTo>
                      <a:pt x="126" y="8"/>
                    </a:lnTo>
                    <a:lnTo>
                      <a:pt x="126" y="8"/>
                    </a:lnTo>
                    <a:lnTo>
                      <a:pt x="126" y="8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9" y="9"/>
                    </a:lnTo>
                    <a:lnTo>
                      <a:pt x="129" y="9"/>
                    </a:lnTo>
                    <a:lnTo>
                      <a:pt x="129" y="9"/>
                    </a:lnTo>
                    <a:lnTo>
                      <a:pt x="130" y="9"/>
                    </a:lnTo>
                    <a:lnTo>
                      <a:pt x="130" y="8"/>
                    </a:lnTo>
                    <a:lnTo>
                      <a:pt x="130" y="8"/>
                    </a:lnTo>
                    <a:lnTo>
                      <a:pt x="131" y="8"/>
                    </a:lnTo>
                    <a:lnTo>
                      <a:pt x="131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3" y="9"/>
                    </a:lnTo>
                    <a:lnTo>
                      <a:pt x="133" y="10"/>
                    </a:lnTo>
                    <a:lnTo>
                      <a:pt x="133" y="10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37" y="10"/>
                    </a:lnTo>
                    <a:lnTo>
                      <a:pt x="137" y="9"/>
                    </a:lnTo>
                    <a:lnTo>
                      <a:pt x="137" y="10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8" y="12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1" y="13"/>
                    </a:lnTo>
                    <a:lnTo>
                      <a:pt x="141" y="13"/>
                    </a:lnTo>
                    <a:lnTo>
                      <a:pt x="142" y="13"/>
                    </a:lnTo>
                    <a:lnTo>
                      <a:pt x="142" y="14"/>
                    </a:lnTo>
                    <a:lnTo>
                      <a:pt x="142" y="13"/>
                    </a:lnTo>
                    <a:lnTo>
                      <a:pt x="144" y="12"/>
                    </a:lnTo>
                    <a:lnTo>
                      <a:pt x="144" y="12"/>
                    </a:lnTo>
                    <a:lnTo>
                      <a:pt x="145" y="12"/>
                    </a:lnTo>
                    <a:lnTo>
                      <a:pt x="145" y="12"/>
                    </a:lnTo>
                    <a:lnTo>
                      <a:pt x="145" y="13"/>
                    </a:lnTo>
                    <a:lnTo>
                      <a:pt x="146" y="12"/>
                    </a:lnTo>
                    <a:lnTo>
                      <a:pt x="146" y="14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47" y="12"/>
                    </a:lnTo>
                    <a:lnTo>
                      <a:pt x="147" y="12"/>
                    </a:lnTo>
                    <a:lnTo>
                      <a:pt x="148" y="12"/>
                    </a:lnTo>
                    <a:lnTo>
                      <a:pt x="148" y="13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50" y="13"/>
                    </a:lnTo>
                    <a:lnTo>
                      <a:pt x="150" y="13"/>
                    </a:lnTo>
                    <a:lnTo>
                      <a:pt x="150" y="13"/>
                    </a:lnTo>
                    <a:lnTo>
                      <a:pt x="151" y="12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53" y="13"/>
                    </a:lnTo>
                    <a:lnTo>
                      <a:pt x="153" y="13"/>
                    </a:lnTo>
                    <a:lnTo>
                      <a:pt x="154" y="14"/>
                    </a:lnTo>
                    <a:lnTo>
                      <a:pt x="154" y="14"/>
                    </a:lnTo>
                    <a:lnTo>
                      <a:pt x="154" y="15"/>
                    </a:lnTo>
                    <a:lnTo>
                      <a:pt x="155" y="14"/>
                    </a:lnTo>
                    <a:lnTo>
                      <a:pt x="155" y="15"/>
                    </a:lnTo>
                    <a:lnTo>
                      <a:pt x="155" y="15"/>
                    </a:lnTo>
                    <a:lnTo>
                      <a:pt x="156" y="14"/>
                    </a:lnTo>
                    <a:lnTo>
                      <a:pt x="156" y="13"/>
                    </a:lnTo>
                    <a:lnTo>
                      <a:pt x="156" y="13"/>
                    </a:lnTo>
                    <a:lnTo>
                      <a:pt x="157" y="12"/>
                    </a:lnTo>
                    <a:lnTo>
                      <a:pt x="157" y="10"/>
                    </a:lnTo>
                    <a:lnTo>
                      <a:pt x="158" y="12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9" y="12"/>
                    </a:lnTo>
                    <a:lnTo>
                      <a:pt x="159" y="13"/>
                    </a:lnTo>
                    <a:lnTo>
                      <a:pt x="159" y="14"/>
                    </a:lnTo>
                    <a:lnTo>
                      <a:pt x="160" y="14"/>
                    </a:lnTo>
                    <a:lnTo>
                      <a:pt x="160" y="15"/>
                    </a:lnTo>
                    <a:lnTo>
                      <a:pt x="162" y="14"/>
                    </a:lnTo>
                    <a:lnTo>
                      <a:pt x="162" y="15"/>
                    </a:lnTo>
                    <a:lnTo>
                      <a:pt x="162" y="15"/>
                    </a:lnTo>
                    <a:lnTo>
                      <a:pt x="163" y="16"/>
                    </a:lnTo>
                    <a:lnTo>
                      <a:pt x="163" y="16"/>
                    </a:lnTo>
                    <a:lnTo>
                      <a:pt x="163" y="16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4" y="16"/>
                    </a:lnTo>
                    <a:lnTo>
                      <a:pt x="165" y="16"/>
                    </a:lnTo>
                    <a:lnTo>
                      <a:pt x="165" y="16"/>
                    </a:lnTo>
                    <a:lnTo>
                      <a:pt x="166" y="16"/>
                    </a:lnTo>
                    <a:lnTo>
                      <a:pt x="166" y="15"/>
                    </a:lnTo>
                    <a:lnTo>
                      <a:pt x="166" y="15"/>
                    </a:lnTo>
                    <a:lnTo>
                      <a:pt x="167" y="15"/>
                    </a:lnTo>
                    <a:lnTo>
                      <a:pt x="167" y="16"/>
                    </a:lnTo>
                    <a:lnTo>
                      <a:pt x="167" y="16"/>
                    </a:lnTo>
                    <a:lnTo>
                      <a:pt x="168" y="16"/>
                    </a:lnTo>
                    <a:lnTo>
                      <a:pt x="168" y="17"/>
                    </a:lnTo>
                    <a:lnTo>
                      <a:pt x="168" y="16"/>
                    </a:lnTo>
                    <a:lnTo>
                      <a:pt x="169" y="17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71" y="18"/>
                    </a:lnTo>
                    <a:lnTo>
                      <a:pt x="171" y="19"/>
                    </a:lnTo>
                    <a:lnTo>
                      <a:pt x="172" y="19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73" y="19"/>
                    </a:lnTo>
                    <a:lnTo>
                      <a:pt x="173" y="19"/>
                    </a:lnTo>
                    <a:lnTo>
                      <a:pt x="173" y="19"/>
                    </a:lnTo>
                    <a:lnTo>
                      <a:pt x="174" y="19"/>
                    </a:lnTo>
                    <a:lnTo>
                      <a:pt x="174" y="19"/>
                    </a:lnTo>
                    <a:lnTo>
                      <a:pt x="175" y="18"/>
                    </a:lnTo>
                    <a:lnTo>
                      <a:pt x="175" y="18"/>
                    </a:lnTo>
                    <a:lnTo>
                      <a:pt x="175" y="19"/>
                    </a:lnTo>
                    <a:lnTo>
                      <a:pt x="176" y="19"/>
                    </a:lnTo>
                    <a:lnTo>
                      <a:pt x="176" y="21"/>
                    </a:lnTo>
                    <a:lnTo>
                      <a:pt x="176" y="21"/>
                    </a:lnTo>
                    <a:lnTo>
                      <a:pt x="177" y="21"/>
                    </a:lnTo>
                    <a:lnTo>
                      <a:pt x="177" y="21"/>
                    </a:lnTo>
                    <a:lnTo>
                      <a:pt x="177" y="21"/>
                    </a:lnTo>
                    <a:lnTo>
                      <a:pt x="178" y="19"/>
                    </a:lnTo>
                    <a:lnTo>
                      <a:pt x="178" y="21"/>
                    </a:lnTo>
                    <a:lnTo>
                      <a:pt x="180" y="19"/>
                    </a:lnTo>
                    <a:lnTo>
                      <a:pt x="180" y="19"/>
                    </a:lnTo>
                    <a:lnTo>
                      <a:pt x="180" y="18"/>
                    </a:lnTo>
                    <a:lnTo>
                      <a:pt x="181" y="18"/>
                    </a:lnTo>
                    <a:lnTo>
                      <a:pt x="181" y="18"/>
                    </a:lnTo>
                    <a:lnTo>
                      <a:pt x="181" y="17"/>
                    </a:lnTo>
                    <a:lnTo>
                      <a:pt x="182" y="17"/>
                    </a:lnTo>
                    <a:lnTo>
                      <a:pt x="182" y="17"/>
                    </a:lnTo>
                    <a:lnTo>
                      <a:pt x="183" y="17"/>
                    </a:lnTo>
                    <a:lnTo>
                      <a:pt x="183" y="17"/>
                    </a:lnTo>
                    <a:lnTo>
                      <a:pt x="183" y="17"/>
                    </a:lnTo>
                    <a:lnTo>
                      <a:pt x="184" y="17"/>
                    </a:lnTo>
                    <a:lnTo>
                      <a:pt x="184" y="17"/>
                    </a:lnTo>
                    <a:lnTo>
                      <a:pt x="184" y="17"/>
                    </a:lnTo>
                    <a:lnTo>
                      <a:pt x="185" y="17"/>
                    </a:lnTo>
                    <a:lnTo>
                      <a:pt x="185" y="17"/>
                    </a:lnTo>
                    <a:lnTo>
                      <a:pt x="185" y="17"/>
                    </a:lnTo>
                    <a:lnTo>
                      <a:pt x="186" y="17"/>
                    </a:lnTo>
                    <a:lnTo>
                      <a:pt x="186" y="17"/>
                    </a:lnTo>
                    <a:lnTo>
                      <a:pt x="187" y="17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9" y="15"/>
                    </a:lnTo>
                    <a:lnTo>
                      <a:pt x="189" y="15"/>
                    </a:lnTo>
                    <a:lnTo>
                      <a:pt x="189" y="14"/>
                    </a:lnTo>
                    <a:lnTo>
                      <a:pt x="190" y="13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1" y="13"/>
                    </a:lnTo>
                    <a:lnTo>
                      <a:pt x="191" y="13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92" y="13"/>
                    </a:lnTo>
                    <a:lnTo>
                      <a:pt x="193" y="14"/>
                    </a:lnTo>
                    <a:lnTo>
                      <a:pt x="193" y="14"/>
                    </a:lnTo>
                    <a:lnTo>
                      <a:pt x="193" y="13"/>
                    </a:lnTo>
                    <a:lnTo>
                      <a:pt x="194" y="13"/>
                    </a:lnTo>
                    <a:lnTo>
                      <a:pt x="194" y="13"/>
                    </a:lnTo>
                    <a:lnTo>
                      <a:pt x="194" y="13"/>
                    </a:lnTo>
                    <a:lnTo>
                      <a:pt x="195" y="14"/>
                    </a:lnTo>
                    <a:lnTo>
                      <a:pt x="195" y="13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2"/>
                    </a:lnTo>
                    <a:lnTo>
                      <a:pt x="198" y="13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199" y="14"/>
                    </a:lnTo>
                    <a:lnTo>
                      <a:pt x="200" y="14"/>
                    </a:lnTo>
                    <a:lnTo>
                      <a:pt x="200" y="12"/>
                    </a:lnTo>
                    <a:lnTo>
                      <a:pt x="201" y="12"/>
                    </a:lnTo>
                    <a:lnTo>
                      <a:pt x="201" y="10"/>
                    </a:lnTo>
                    <a:lnTo>
                      <a:pt x="201" y="10"/>
                    </a:lnTo>
                    <a:lnTo>
                      <a:pt x="202" y="9"/>
                    </a:lnTo>
                    <a:lnTo>
                      <a:pt x="202" y="12"/>
                    </a:lnTo>
                    <a:lnTo>
                      <a:pt x="202" y="10"/>
                    </a:lnTo>
                    <a:lnTo>
                      <a:pt x="203" y="10"/>
                    </a:lnTo>
                    <a:lnTo>
                      <a:pt x="203" y="12"/>
                    </a:lnTo>
                    <a:lnTo>
                      <a:pt x="203" y="12"/>
                    </a:lnTo>
                    <a:lnTo>
                      <a:pt x="204" y="12"/>
                    </a:lnTo>
                    <a:lnTo>
                      <a:pt x="204" y="12"/>
                    </a:lnTo>
                    <a:lnTo>
                      <a:pt x="205" y="12"/>
                    </a:lnTo>
                    <a:lnTo>
                      <a:pt x="205" y="12"/>
                    </a:lnTo>
                    <a:lnTo>
                      <a:pt x="205" y="12"/>
                    </a:lnTo>
                    <a:lnTo>
                      <a:pt x="207" y="10"/>
                    </a:lnTo>
                    <a:lnTo>
                      <a:pt x="207" y="10"/>
                    </a:lnTo>
                    <a:lnTo>
                      <a:pt x="207" y="10"/>
                    </a:lnTo>
                    <a:lnTo>
                      <a:pt x="208" y="12"/>
                    </a:lnTo>
                    <a:lnTo>
                      <a:pt x="208" y="12"/>
                    </a:lnTo>
                    <a:lnTo>
                      <a:pt x="209" y="12"/>
                    </a:lnTo>
                    <a:lnTo>
                      <a:pt x="209" y="12"/>
                    </a:lnTo>
                    <a:lnTo>
                      <a:pt x="209" y="12"/>
                    </a:lnTo>
                    <a:lnTo>
                      <a:pt x="210" y="13"/>
                    </a:lnTo>
                    <a:lnTo>
                      <a:pt x="210" y="13"/>
                    </a:lnTo>
                    <a:lnTo>
                      <a:pt x="210" y="13"/>
                    </a:lnTo>
                    <a:lnTo>
                      <a:pt x="211" y="14"/>
                    </a:lnTo>
                    <a:lnTo>
                      <a:pt x="211" y="14"/>
                    </a:lnTo>
                    <a:lnTo>
                      <a:pt x="211" y="1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3" y="14"/>
                    </a:lnTo>
                    <a:lnTo>
                      <a:pt x="213" y="14"/>
                    </a:lnTo>
                    <a:lnTo>
                      <a:pt x="213" y="13"/>
                    </a:lnTo>
                    <a:lnTo>
                      <a:pt x="214" y="13"/>
                    </a:lnTo>
                    <a:lnTo>
                      <a:pt x="214" y="12"/>
                    </a:lnTo>
                    <a:lnTo>
                      <a:pt x="214" y="12"/>
                    </a:lnTo>
                    <a:lnTo>
                      <a:pt x="216" y="10"/>
                    </a:lnTo>
                    <a:lnTo>
                      <a:pt x="216" y="9"/>
                    </a:lnTo>
                    <a:lnTo>
                      <a:pt x="216" y="9"/>
                    </a:lnTo>
                    <a:lnTo>
                      <a:pt x="217" y="9"/>
                    </a:lnTo>
                    <a:lnTo>
                      <a:pt x="217" y="9"/>
                    </a:lnTo>
                    <a:lnTo>
                      <a:pt x="218" y="10"/>
                    </a:lnTo>
                    <a:lnTo>
                      <a:pt x="218" y="12"/>
                    </a:lnTo>
                    <a:lnTo>
                      <a:pt x="218" y="10"/>
                    </a:lnTo>
                    <a:lnTo>
                      <a:pt x="219" y="12"/>
                    </a:lnTo>
                    <a:lnTo>
                      <a:pt x="219" y="12"/>
                    </a:lnTo>
                    <a:lnTo>
                      <a:pt x="219" y="13"/>
                    </a:lnTo>
                    <a:lnTo>
                      <a:pt x="220" y="13"/>
                    </a:lnTo>
                    <a:lnTo>
                      <a:pt x="220" y="12"/>
                    </a:lnTo>
                    <a:lnTo>
                      <a:pt x="220" y="13"/>
                    </a:lnTo>
                    <a:lnTo>
                      <a:pt x="221" y="14"/>
                    </a:lnTo>
                    <a:lnTo>
                      <a:pt x="221" y="13"/>
                    </a:lnTo>
                    <a:lnTo>
                      <a:pt x="222" y="13"/>
                    </a:lnTo>
                    <a:lnTo>
                      <a:pt x="222" y="14"/>
                    </a:lnTo>
                    <a:lnTo>
                      <a:pt x="222" y="14"/>
                    </a:lnTo>
                    <a:lnTo>
                      <a:pt x="223" y="15"/>
                    </a:lnTo>
                    <a:lnTo>
                      <a:pt x="223" y="15"/>
                    </a:lnTo>
                    <a:lnTo>
                      <a:pt x="223" y="14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7" y="15"/>
                    </a:lnTo>
                    <a:lnTo>
                      <a:pt x="227" y="15"/>
                    </a:lnTo>
                    <a:lnTo>
                      <a:pt x="227" y="15"/>
                    </a:lnTo>
                    <a:lnTo>
                      <a:pt x="228" y="15"/>
                    </a:lnTo>
                    <a:lnTo>
                      <a:pt x="228" y="15"/>
                    </a:lnTo>
                    <a:lnTo>
                      <a:pt x="228" y="15"/>
                    </a:lnTo>
                    <a:lnTo>
                      <a:pt x="229" y="15"/>
                    </a:lnTo>
                    <a:lnTo>
                      <a:pt x="229" y="15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1" y="13"/>
                    </a:lnTo>
                    <a:lnTo>
                      <a:pt x="231" y="12"/>
                    </a:lnTo>
                    <a:lnTo>
                      <a:pt x="231" y="12"/>
                    </a:lnTo>
                    <a:lnTo>
                      <a:pt x="232" y="12"/>
                    </a:lnTo>
                    <a:lnTo>
                      <a:pt x="232" y="13"/>
                    </a:lnTo>
                    <a:lnTo>
                      <a:pt x="232" y="12"/>
                    </a:lnTo>
                    <a:lnTo>
                      <a:pt x="234" y="13"/>
                    </a:lnTo>
                    <a:lnTo>
                      <a:pt x="234" y="13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5" y="13"/>
                    </a:lnTo>
                    <a:lnTo>
                      <a:pt x="236" y="12"/>
                    </a:lnTo>
                    <a:lnTo>
                      <a:pt x="236" y="13"/>
                    </a:lnTo>
                    <a:lnTo>
                      <a:pt x="236" y="12"/>
                    </a:lnTo>
                    <a:lnTo>
                      <a:pt x="237" y="13"/>
                    </a:lnTo>
                    <a:lnTo>
                      <a:pt x="237" y="13"/>
                    </a:lnTo>
                    <a:lnTo>
                      <a:pt x="237" y="13"/>
                    </a:lnTo>
                    <a:lnTo>
                      <a:pt x="238" y="13"/>
                    </a:lnTo>
                    <a:lnTo>
                      <a:pt x="238" y="13"/>
                    </a:lnTo>
                    <a:lnTo>
                      <a:pt x="239" y="12"/>
                    </a:lnTo>
                    <a:lnTo>
                      <a:pt x="239" y="12"/>
                    </a:lnTo>
                    <a:lnTo>
                      <a:pt x="239" y="12"/>
                    </a:lnTo>
                    <a:lnTo>
                      <a:pt x="240" y="12"/>
                    </a:lnTo>
                    <a:lnTo>
                      <a:pt x="240" y="12"/>
                    </a:lnTo>
                    <a:lnTo>
                      <a:pt x="240" y="13"/>
                    </a:lnTo>
                    <a:lnTo>
                      <a:pt x="241" y="12"/>
                    </a:lnTo>
                    <a:lnTo>
                      <a:pt x="241" y="13"/>
                    </a:lnTo>
                    <a:lnTo>
                      <a:pt x="241" y="14"/>
                    </a:lnTo>
                    <a:lnTo>
                      <a:pt x="243" y="15"/>
                    </a:lnTo>
                    <a:lnTo>
                      <a:pt x="243" y="15"/>
                    </a:lnTo>
                    <a:lnTo>
                      <a:pt x="244" y="15"/>
                    </a:lnTo>
                    <a:lnTo>
                      <a:pt x="244" y="14"/>
                    </a:lnTo>
                    <a:lnTo>
                      <a:pt x="244" y="15"/>
                    </a:lnTo>
                    <a:lnTo>
                      <a:pt x="245" y="16"/>
                    </a:lnTo>
                    <a:lnTo>
                      <a:pt x="245" y="15"/>
                    </a:lnTo>
                    <a:lnTo>
                      <a:pt x="245" y="15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47" y="15"/>
                    </a:lnTo>
                    <a:lnTo>
                      <a:pt x="247" y="15"/>
                    </a:lnTo>
                    <a:lnTo>
                      <a:pt x="248" y="14"/>
                    </a:lnTo>
                    <a:lnTo>
                      <a:pt x="248" y="13"/>
                    </a:lnTo>
                    <a:lnTo>
                      <a:pt x="248" y="13"/>
                    </a:lnTo>
                    <a:lnTo>
                      <a:pt x="249" y="13"/>
                    </a:lnTo>
                    <a:lnTo>
                      <a:pt x="249" y="14"/>
                    </a:lnTo>
                    <a:lnTo>
                      <a:pt x="249" y="14"/>
                    </a:lnTo>
                    <a:lnTo>
                      <a:pt x="250" y="15"/>
                    </a:lnTo>
                    <a:lnTo>
                      <a:pt x="250" y="15"/>
                    </a:lnTo>
                    <a:lnTo>
                      <a:pt x="252" y="16"/>
                    </a:lnTo>
                    <a:lnTo>
                      <a:pt x="252" y="16"/>
                    </a:lnTo>
                    <a:lnTo>
                      <a:pt x="252" y="15"/>
                    </a:lnTo>
                    <a:lnTo>
                      <a:pt x="253" y="15"/>
                    </a:lnTo>
                    <a:lnTo>
                      <a:pt x="253" y="15"/>
                    </a:lnTo>
                    <a:lnTo>
                      <a:pt x="253" y="14"/>
                    </a:lnTo>
                    <a:lnTo>
                      <a:pt x="254" y="13"/>
                    </a:lnTo>
                    <a:lnTo>
                      <a:pt x="254" y="13"/>
                    </a:lnTo>
                    <a:lnTo>
                      <a:pt x="254" y="13"/>
                    </a:lnTo>
                    <a:lnTo>
                      <a:pt x="255" y="13"/>
                    </a:lnTo>
                    <a:lnTo>
                      <a:pt x="255" y="13"/>
                    </a:lnTo>
                    <a:lnTo>
                      <a:pt x="256" y="13"/>
                    </a:lnTo>
                    <a:lnTo>
                      <a:pt x="256" y="13"/>
                    </a:lnTo>
                    <a:lnTo>
                      <a:pt x="256" y="13"/>
                    </a:lnTo>
                    <a:lnTo>
                      <a:pt x="257" y="12"/>
                    </a:lnTo>
                    <a:lnTo>
                      <a:pt x="257" y="12"/>
                    </a:lnTo>
                    <a:lnTo>
                      <a:pt x="257" y="10"/>
                    </a:lnTo>
                    <a:lnTo>
                      <a:pt x="258" y="10"/>
                    </a:lnTo>
                    <a:lnTo>
                      <a:pt x="258" y="9"/>
                    </a:lnTo>
                    <a:lnTo>
                      <a:pt x="258" y="10"/>
                    </a:lnTo>
                    <a:lnTo>
                      <a:pt x="259" y="12"/>
                    </a:lnTo>
                    <a:lnTo>
                      <a:pt x="259" y="10"/>
                    </a:lnTo>
                    <a:lnTo>
                      <a:pt x="261" y="12"/>
                    </a:lnTo>
                    <a:lnTo>
                      <a:pt x="261" y="10"/>
                    </a:lnTo>
                    <a:lnTo>
                      <a:pt x="261" y="9"/>
                    </a:lnTo>
                    <a:lnTo>
                      <a:pt x="262" y="10"/>
                    </a:lnTo>
                    <a:lnTo>
                      <a:pt x="262" y="10"/>
                    </a:lnTo>
                    <a:lnTo>
                      <a:pt x="262" y="12"/>
                    </a:lnTo>
                    <a:lnTo>
                      <a:pt x="263" y="12"/>
                    </a:lnTo>
                    <a:lnTo>
                      <a:pt x="263" y="13"/>
                    </a:lnTo>
                    <a:lnTo>
                      <a:pt x="263" y="13"/>
                    </a:lnTo>
                    <a:lnTo>
                      <a:pt x="264" y="14"/>
                    </a:lnTo>
                    <a:lnTo>
                      <a:pt x="264" y="14"/>
                    </a:lnTo>
                    <a:lnTo>
                      <a:pt x="265" y="14"/>
                    </a:lnTo>
                    <a:lnTo>
                      <a:pt x="265" y="15"/>
                    </a:lnTo>
                    <a:lnTo>
                      <a:pt x="265" y="15"/>
                    </a:lnTo>
                    <a:lnTo>
                      <a:pt x="266" y="16"/>
                    </a:lnTo>
                    <a:lnTo>
                      <a:pt x="266" y="16"/>
                    </a:lnTo>
                    <a:lnTo>
                      <a:pt x="266" y="16"/>
                    </a:lnTo>
                    <a:lnTo>
                      <a:pt x="267" y="16"/>
                    </a:lnTo>
                    <a:lnTo>
                      <a:pt x="267" y="15"/>
                    </a:lnTo>
                    <a:lnTo>
                      <a:pt x="267" y="15"/>
                    </a:lnTo>
                    <a:lnTo>
                      <a:pt x="268" y="15"/>
                    </a:lnTo>
                    <a:lnTo>
                      <a:pt x="268" y="15"/>
                    </a:lnTo>
                    <a:lnTo>
                      <a:pt x="270" y="15"/>
                    </a:lnTo>
                    <a:lnTo>
                      <a:pt x="270" y="14"/>
                    </a:lnTo>
                    <a:lnTo>
                      <a:pt x="270" y="15"/>
                    </a:lnTo>
                    <a:lnTo>
                      <a:pt x="271" y="14"/>
                    </a:lnTo>
                    <a:lnTo>
                      <a:pt x="271" y="13"/>
                    </a:lnTo>
                    <a:lnTo>
                      <a:pt x="271" y="13"/>
                    </a:lnTo>
                    <a:lnTo>
                      <a:pt x="272" y="13"/>
                    </a:lnTo>
                    <a:lnTo>
                      <a:pt x="272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3" y="13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3"/>
                    </a:lnTo>
                    <a:lnTo>
                      <a:pt x="275" y="14"/>
                    </a:lnTo>
                    <a:lnTo>
                      <a:pt x="275" y="13"/>
                    </a:lnTo>
                    <a:lnTo>
                      <a:pt x="275" y="12"/>
                    </a:lnTo>
                    <a:lnTo>
                      <a:pt x="276" y="9"/>
                    </a:lnTo>
                    <a:lnTo>
                      <a:pt x="276" y="9"/>
                    </a:lnTo>
                    <a:lnTo>
                      <a:pt x="277" y="10"/>
                    </a:lnTo>
                    <a:lnTo>
                      <a:pt x="277" y="10"/>
                    </a:lnTo>
                    <a:lnTo>
                      <a:pt x="277" y="9"/>
                    </a:lnTo>
                    <a:lnTo>
                      <a:pt x="279" y="10"/>
                    </a:lnTo>
                    <a:lnTo>
                      <a:pt x="279" y="10"/>
                    </a:lnTo>
                    <a:lnTo>
                      <a:pt x="279" y="10"/>
                    </a:lnTo>
                    <a:lnTo>
                      <a:pt x="280" y="12"/>
                    </a:lnTo>
                    <a:lnTo>
                      <a:pt x="280" y="12"/>
                    </a:lnTo>
                    <a:lnTo>
                      <a:pt x="280" y="12"/>
                    </a:lnTo>
                    <a:lnTo>
                      <a:pt x="281" y="12"/>
                    </a:lnTo>
                    <a:lnTo>
                      <a:pt x="281" y="13"/>
                    </a:lnTo>
                    <a:lnTo>
                      <a:pt x="282" y="12"/>
                    </a:lnTo>
                    <a:lnTo>
                      <a:pt x="282" y="10"/>
                    </a:lnTo>
                    <a:lnTo>
                      <a:pt x="282" y="10"/>
                    </a:lnTo>
                    <a:lnTo>
                      <a:pt x="283" y="10"/>
                    </a:lnTo>
                    <a:lnTo>
                      <a:pt x="283" y="9"/>
                    </a:lnTo>
                    <a:lnTo>
                      <a:pt x="283" y="9"/>
                    </a:lnTo>
                    <a:lnTo>
                      <a:pt x="284" y="9"/>
                    </a:lnTo>
                    <a:lnTo>
                      <a:pt x="284" y="9"/>
                    </a:lnTo>
                    <a:lnTo>
                      <a:pt x="284" y="9"/>
                    </a:lnTo>
                    <a:lnTo>
                      <a:pt x="285" y="9"/>
                    </a:lnTo>
                    <a:lnTo>
                      <a:pt x="285" y="9"/>
                    </a:lnTo>
                    <a:lnTo>
                      <a:pt x="286" y="8"/>
                    </a:lnTo>
                    <a:lnTo>
                      <a:pt x="286" y="7"/>
                    </a:lnTo>
                    <a:lnTo>
                      <a:pt x="286" y="6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88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9" y="5"/>
                    </a:lnTo>
                    <a:lnTo>
                      <a:pt x="290" y="5"/>
                    </a:lnTo>
                    <a:lnTo>
                      <a:pt x="290" y="5"/>
                    </a:lnTo>
                    <a:lnTo>
                      <a:pt x="291" y="5"/>
                    </a:lnTo>
                    <a:lnTo>
                      <a:pt x="291" y="5"/>
                    </a:lnTo>
                    <a:lnTo>
                      <a:pt x="291" y="6"/>
                    </a:lnTo>
                    <a:lnTo>
                      <a:pt x="292" y="6"/>
                    </a:lnTo>
                    <a:lnTo>
                      <a:pt x="292" y="6"/>
                    </a:lnTo>
                    <a:lnTo>
                      <a:pt x="292" y="7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294" y="5"/>
                    </a:lnTo>
                    <a:lnTo>
                      <a:pt x="294" y="4"/>
                    </a:lnTo>
                    <a:lnTo>
                      <a:pt x="295" y="4"/>
                    </a:lnTo>
                    <a:lnTo>
                      <a:pt x="295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7" y="4"/>
                    </a:lnTo>
                    <a:lnTo>
                      <a:pt x="297" y="4"/>
                    </a:lnTo>
                    <a:lnTo>
                      <a:pt x="298" y="4"/>
                    </a:lnTo>
                    <a:lnTo>
                      <a:pt x="298" y="5"/>
                    </a:lnTo>
                    <a:lnTo>
                      <a:pt x="299" y="4"/>
                    </a:lnTo>
                    <a:lnTo>
                      <a:pt x="299" y="4"/>
                    </a:lnTo>
                    <a:lnTo>
                      <a:pt x="299" y="5"/>
                    </a:lnTo>
                    <a:lnTo>
                      <a:pt x="300" y="6"/>
                    </a:lnTo>
                    <a:lnTo>
                      <a:pt x="300" y="6"/>
                    </a:lnTo>
                    <a:lnTo>
                      <a:pt x="300" y="5"/>
                    </a:lnTo>
                    <a:lnTo>
                      <a:pt x="301" y="6"/>
                    </a:lnTo>
                    <a:lnTo>
                      <a:pt x="301" y="7"/>
                    </a:lnTo>
                    <a:lnTo>
                      <a:pt x="301" y="7"/>
                    </a:lnTo>
                    <a:lnTo>
                      <a:pt x="302" y="7"/>
                    </a:lnTo>
                    <a:lnTo>
                      <a:pt x="302" y="7"/>
                    </a:lnTo>
                    <a:lnTo>
                      <a:pt x="303" y="7"/>
                    </a:lnTo>
                    <a:lnTo>
                      <a:pt x="303" y="7"/>
                    </a:lnTo>
                    <a:lnTo>
                      <a:pt x="303" y="7"/>
                    </a:lnTo>
                    <a:lnTo>
                      <a:pt x="304" y="7"/>
                    </a:lnTo>
                    <a:lnTo>
                      <a:pt x="304" y="7"/>
                    </a:lnTo>
                    <a:lnTo>
                      <a:pt x="304" y="7"/>
                    </a:lnTo>
                    <a:lnTo>
                      <a:pt x="306" y="7"/>
                    </a:lnTo>
                    <a:lnTo>
                      <a:pt x="306" y="7"/>
                    </a:lnTo>
                    <a:lnTo>
                      <a:pt x="306" y="7"/>
                    </a:lnTo>
                    <a:lnTo>
                      <a:pt x="307" y="7"/>
                    </a:lnTo>
                    <a:lnTo>
                      <a:pt x="307" y="7"/>
                    </a:lnTo>
                    <a:lnTo>
                      <a:pt x="308" y="7"/>
                    </a:lnTo>
                    <a:lnTo>
                      <a:pt x="308" y="7"/>
                    </a:lnTo>
                    <a:lnTo>
                      <a:pt x="308" y="7"/>
                    </a:lnTo>
                    <a:lnTo>
                      <a:pt x="309" y="6"/>
                    </a:lnTo>
                    <a:lnTo>
                      <a:pt x="309" y="7"/>
                    </a:lnTo>
                    <a:lnTo>
                      <a:pt x="309" y="7"/>
                    </a:lnTo>
                    <a:lnTo>
                      <a:pt x="310" y="6"/>
                    </a:lnTo>
                    <a:lnTo>
                      <a:pt x="310" y="5"/>
                    </a:lnTo>
                    <a:lnTo>
                      <a:pt x="310" y="6"/>
                    </a:lnTo>
                    <a:lnTo>
                      <a:pt x="311" y="6"/>
                    </a:lnTo>
                    <a:lnTo>
                      <a:pt x="311" y="6"/>
                    </a:lnTo>
                    <a:lnTo>
                      <a:pt x="312" y="5"/>
                    </a:lnTo>
                    <a:lnTo>
                      <a:pt x="312" y="5"/>
                    </a:lnTo>
                    <a:lnTo>
                      <a:pt x="312" y="5"/>
                    </a:lnTo>
                    <a:lnTo>
                      <a:pt x="313" y="6"/>
                    </a:lnTo>
                    <a:lnTo>
                      <a:pt x="313" y="6"/>
                    </a:lnTo>
                    <a:lnTo>
                      <a:pt x="313" y="6"/>
                    </a:lnTo>
                    <a:lnTo>
                      <a:pt x="315" y="7"/>
                    </a:lnTo>
                    <a:lnTo>
                      <a:pt x="315" y="7"/>
                    </a:lnTo>
                    <a:lnTo>
                      <a:pt x="315" y="7"/>
                    </a:lnTo>
                    <a:lnTo>
                      <a:pt x="316" y="8"/>
                    </a:lnTo>
                    <a:lnTo>
                      <a:pt x="316" y="8"/>
                    </a:lnTo>
                    <a:lnTo>
                      <a:pt x="317" y="9"/>
                    </a:lnTo>
                    <a:lnTo>
                      <a:pt x="317" y="8"/>
                    </a:lnTo>
                    <a:lnTo>
                      <a:pt x="317" y="7"/>
                    </a:lnTo>
                    <a:lnTo>
                      <a:pt x="318" y="7"/>
                    </a:lnTo>
                    <a:lnTo>
                      <a:pt x="318" y="7"/>
                    </a:lnTo>
                    <a:lnTo>
                      <a:pt x="318" y="8"/>
                    </a:lnTo>
                    <a:lnTo>
                      <a:pt x="319" y="7"/>
                    </a:lnTo>
                    <a:lnTo>
                      <a:pt x="319" y="9"/>
                    </a:lnTo>
                    <a:lnTo>
                      <a:pt x="320" y="8"/>
                    </a:lnTo>
                    <a:lnTo>
                      <a:pt x="320" y="8"/>
                    </a:lnTo>
                    <a:lnTo>
                      <a:pt x="320" y="8"/>
                    </a:lnTo>
                    <a:lnTo>
                      <a:pt x="321" y="8"/>
                    </a:lnTo>
                    <a:lnTo>
                      <a:pt x="321" y="9"/>
                    </a:lnTo>
                    <a:lnTo>
                      <a:pt x="321" y="9"/>
                    </a:lnTo>
                    <a:lnTo>
                      <a:pt x="322" y="9"/>
                    </a:lnTo>
                    <a:lnTo>
                      <a:pt x="322" y="9"/>
                    </a:lnTo>
                    <a:lnTo>
                      <a:pt x="322" y="9"/>
                    </a:lnTo>
                    <a:lnTo>
                      <a:pt x="324" y="10"/>
                    </a:lnTo>
                    <a:lnTo>
                      <a:pt x="324" y="12"/>
                    </a:lnTo>
                    <a:lnTo>
                      <a:pt x="325" y="13"/>
                    </a:lnTo>
                    <a:lnTo>
                      <a:pt x="325" y="14"/>
                    </a:lnTo>
                    <a:lnTo>
                      <a:pt x="325" y="15"/>
                    </a:lnTo>
                    <a:lnTo>
                      <a:pt x="326" y="15"/>
                    </a:lnTo>
                    <a:lnTo>
                      <a:pt x="326" y="14"/>
                    </a:lnTo>
                    <a:lnTo>
                      <a:pt x="326" y="15"/>
                    </a:lnTo>
                    <a:lnTo>
                      <a:pt x="327" y="14"/>
                    </a:lnTo>
                    <a:lnTo>
                      <a:pt x="327" y="13"/>
                    </a:lnTo>
                    <a:lnTo>
                      <a:pt x="327" y="13"/>
                    </a:lnTo>
                    <a:lnTo>
                      <a:pt x="328" y="12"/>
                    </a:lnTo>
                    <a:lnTo>
                      <a:pt x="328" y="12"/>
                    </a:lnTo>
                    <a:lnTo>
                      <a:pt x="329" y="12"/>
                    </a:lnTo>
                    <a:lnTo>
                      <a:pt x="329" y="10"/>
                    </a:lnTo>
                    <a:lnTo>
                      <a:pt x="329" y="10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1" y="12"/>
                    </a:lnTo>
                    <a:lnTo>
                      <a:pt x="331" y="12"/>
                    </a:lnTo>
                    <a:lnTo>
                      <a:pt x="331" y="12"/>
                    </a:lnTo>
                    <a:lnTo>
                      <a:pt x="333" y="12"/>
                    </a:lnTo>
                    <a:lnTo>
                      <a:pt x="333" y="10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34" y="9"/>
                    </a:lnTo>
                    <a:lnTo>
                      <a:pt x="335" y="10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7" y="10"/>
                    </a:lnTo>
                    <a:lnTo>
                      <a:pt x="337" y="10"/>
                    </a:lnTo>
                    <a:lnTo>
                      <a:pt x="338" y="9"/>
                    </a:lnTo>
                    <a:lnTo>
                      <a:pt x="338" y="9"/>
                    </a:lnTo>
                    <a:lnTo>
                      <a:pt x="338" y="9"/>
                    </a:lnTo>
                    <a:lnTo>
                      <a:pt x="339" y="9"/>
                    </a:lnTo>
                    <a:lnTo>
                      <a:pt x="339" y="10"/>
                    </a:lnTo>
                    <a:lnTo>
                      <a:pt x="339" y="12"/>
                    </a:lnTo>
                    <a:lnTo>
                      <a:pt x="340" y="12"/>
                    </a:lnTo>
                    <a:lnTo>
                      <a:pt x="340" y="12"/>
                    </a:lnTo>
                    <a:lnTo>
                      <a:pt x="342" y="12"/>
                    </a:lnTo>
                    <a:lnTo>
                      <a:pt x="342" y="10"/>
                    </a:lnTo>
                    <a:lnTo>
                      <a:pt x="342" y="10"/>
                    </a:lnTo>
                    <a:lnTo>
                      <a:pt x="343" y="10"/>
                    </a:lnTo>
                    <a:lnTo>
                      <a:pt x="343" y="10"/>
                    </a:lnTo>
                    <a:lnTo>
                      <a:pt x="343" y="10"/>
                    </a:lnTo>
                    <a:lnTo>
                      <a:pt x="344" y="10"/>
                    </a:lnTo>
                    <a:lnTo>
                      <a:pt x="344" y="10"/>
                    </a:lnTo>
                    <a:lnTo>
                      <a:pt x="344" y="10"/>
                    </a:lnTo>
                    <a:lnTo>
                      <a:pt x="345" y="10"/>
                    </a:lnTo>
                    <a:lnTo>
                      <a:pt x="345" y="10"/>
                    </a:lnTo>
                    <a:lnTo>
                      <a:pt x="346" y="10"/>
                    </a:lnTo>
                    <a:lnTo>
                      <a:pt x="346" y="9"/>
                    </a:lnTo>
                    <a:lnTo>
                      <a:pt x="346" y="9"/>
                    </a:lnTo>
                    <a:lnTo>
                      <a:pt x="347" y="10"/>
                    </a:lnTo>
                    <a:lnTo>
                      <a:pt x="347" y="10"/>
                    </a:lnTo>
                    <a:lnTo>
                      <a:pt x="347" y="10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9" y="8"/>
                    </a:lnTo>
                    <a:lnTo>
                      <a:pt x="349" y="8"/>
                    </a:lnTo>
                    <a:lnTo>
                      <a:pt x="351" y="8"/>
                    </a:lnTo>
                    <a:lnTo>
                      <a:pt x="351" y="8"/>
                    </a:lnTo>
                    <a:lnTo>
                      <a:pt x="351" y="8"/>
                    </a:lnTo>
                    <a:lnTo>
                      <a:pt x="352" y="7"/>
                    </a:lnTo>
                    <a:lnTo>
                      <a:pt x="352" y="8"/>
                    </a:lnTo>
                    <a:lnTo>
                      <a:pt x="352" y="8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4" y="7"/>
                    </a:lnTo>
                    <a:lnTo>
                      <a:pt x="354" y="7"/>
                    </a:lnTo>
                    <a:lnTo>
                      <a:pt x="355" y="7"/>
                    </a:lnTo>
                    <a:lnTo>
                      <a:pt x="355" y="6"/>
                    </a:lnTo>
                    <a:lnTo>
                      <a:pt x="355" y="6"/>
                    </a:lnTo>
                    <a:lnTo>
                      <a:pt x="356" y="6"/>
                    </a:lnTo>
                    <a:lnTo>
                      <a:pt x="356" y="6"/>
                    </a:lnTo>
                    <a:lnTo>
                      <a:pt x="356" y="5"/>
                    </a:lnTo>
                    <a:lnTo>
                      <a:pt x="357" y="6"/>
                    </a:lnTo>
                    <a:lnTo>
                      <a:pt x="357" y="6"/>
                    </a:lnTo>
                    <a:lnTo>
                      <a:pt x="357" y="5"/>
                    </a:lnTo>
                    <a:lnTo>
                      <a:pt x="358" y="5"/>
                    </a:lnTo>
                    <a:lnTo>
                      <a:pt x="358" y="6"/>
                    </a:lnTo>
                    <a:lnTo>
                      <a:pt x="360" y="7"/>
                    </a:lnTo>
                    <a:lnTo>
                      <a:pt x="360" y="6"/>
                    </a:lnTo>
                    <a:lnTo>
                      <a:pt x="360" y="7"/>
                    </a:lnTo>
                    <a:lnTo>
                      <a:pt x="361" y="6"/>
                    </a:lnTo>
                    <a:lnTo>
                      <a:pt x="361" y="6"/>
                    </a:lnTo>
                    <a:lnTo>
                      <a:pt x="361" y="5"/>
                    </a:lnTo>
                    <a:lnTo>
                      <a:pt x="362" y="6"/>
                    </a:lnTo>
                    <a:lnTo>
                      <a:pt x="362" y="5"/>
                    </a:lnTo>
                    <a:lnTo>
                      <a:pt x="363" y="6"/>
                    </a:lnTo>
                    <a:lnTo>
                      <a:pt x="363" y="6"/>
                    </a:lnTo>
                    <a:lnTo>
                      <a:pt x="363" y="6"/>
                    </a:lnTo>
                    <a:lnTo>
                      <a:pt x="364" y="6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5" y="5"/>
                    </a:lnTo>
                    <a:lnTo>
                      <a:pt x="365" y="5"/>
                    </a:lnTo>
                    <a:lnTo>
                      <a:pt x="365" y="4"/>
                    </a:lnTo>
                    <a:lnTo>
                      <a:pt x="366" y="4"/>
                    </a:lnTo>
                    <a:lnTo>
                      <a:pt x="366" y="5"/>
                    </a:lnTo>
                    <a:lnTo>
                      <a:pt x="368" y="5"/>
                    </a:lnTo>
                    <a:lnTo>
                      <a:pt x="368" y="5"/>
                    </a:lnTo>
                    <a:lnTo>
                      <a:pt x="368" y="6"/>
                    </a:lnTo>
                    <a:lnTo>
                      <a:pt x="369" y="6"/>
                    </a:lnTo>
                    <a:lnTo>
                      <a:pt x="369" y="7"/>
                    </a:lnTo>
                    <a:lnTo>
                      <a:pt x="369" y="7"/>
                    </a:lnTo>
                    <a:lnTo>
                      <a:pt x="370" y="7"/>
                    </a:lnTo>
                    <a:lnTo>
                      <a:pt x="370" y="6"/>
                    </a:lnTo>
                    <a:lnTo>
                      <a:pt x="370" y="7"/>
                    </a:lnTo>
                    <a:lnTo>
                      <a:pt x="371" y="6"/>
                    </a:lnTo>
                    <a:lnTo>
                      <a:pt x="371" y="6"/>
                    </a:lnTo>
                    <a:lnTo>
                      <a:pt x="372" y="5"/>
                    </a:lnTo>
                    <a:lnTo>
                      <a:pt x="372" y="4"/>
                    </a:lnTo>
                    <a:lnTo>
                      <a:pt x="372" y="3"/>
                    </a:lnTo>
                    <a:lnTo>
                      <a:pt x="373" y="1"/>
                    </a:lnTo>
                    <a:lnTo>
                      <a:pt x="373" y="1"/>
                    </a:lnTo>
                    <a:lnTo>
                      <a:pt x="373" y="0"/>
                    </a:lnTo>
                    <a:lnTo>
                      <a:pt x="374" y="1"/>
                    </a:lnTo>
                    <a:lnTo>
                      <a:pt x="374" y="1"/>
                    </a:lnTo>
                    <a:lnTo>
                      <a:pt x="374" y="1"/>
                    </a:lnTo>
                    <a:lnTo>
                      <a:pt x="375" y="1"/>
                    </a:lnTo>
                    <a:lnTo>
                      <a:pt x="375" y="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9" y="0"/>
                    </a:lnTo>
                    <a:lnTo>
                      <a:pt x="379" y="0"/>
                    </a:lnTo>
                    <a:lnTo>
                      <a:pt x="379" y="0"/>
                    </a:lnTo>
                    <a:lnTo>
                      <a:pt x="380" y="0"/>
                    </a:lnTo>
                    <a:lnTo>
                      <a:pt x="380" y="1"/>
                    </a:lnTo>
                    <a:lnTo>
                      <a:pt x="381" y="1"/>
                    </a:lnTo>
                    <a:lnTo>
                      <a:pt x="381" y="1"/>
                    </a:lnTo>
                    <a:lnTo>
                      <a:pt x="381" y="3"/>
                    </a:lnTo>
                    <a:lnTo>
                      <a:pt x="382" y="3"/>
                    </a:lnTo>
                    <a:lnTo>
                      <a:pt x="382" y="3"/>
                    </a:lnTo>
                    <a:lnTo>
                      <a:pt x="382" y="4"/>
                    </a:lnTo>
                    <a:lnTo>
                      <a:pt x="383" y="4"/>
                    </a:lnTo>
                    <a:lnTo>
                      <a:pt x="383" y="4"/>
                    </a:lnTo>
                    <a:lnTo>
                      <a:pt x="383" y="3"/>
                    </a:lnTo>
                    <a:lnTo>
                      <a:pt x="384" y="3"/>
                    </a:lnTo>
                    <a:lnTo>
                      <a:pt x="384" y="3"/>
                    </a:lnTo>
                    <a:lnTo>
                      <a:pt x="386" y="3"/>
                    </a:lnTo>
                    <a:lnTo>
                      <a:pt x="386" y="4"/>
                    </a:lnTo>
                    <a:lnTo>
                      <a:pt x="386" y="3"/>
                    </a:lnTo>
                    <a:lnTo>
                      <a:pt x="387" y="3"/>
                    </a:lnTo>
                    <a:lnTo>
                      <a:pt x="387" y="3"/>
                    </a:lnTo>
                    <a:lnTo>
                      <a:pt x="387" y="1"/>
                    </a:lnTo>
                    <a:lnTo>
                      <a:pt x="388" y="4"/>
                    </a:lnTo>
                    <a:lnTo>
                      <a:pt x="388" y="4"/>
                    </a:lnTo>
                    <a:lnTo>
                      <a:pt x="389" y="4"/>
                    </a:lnTo>
                    <a:lnTo>
                      <a:pt x="389" y="5"/>
                    </a:lnTo>
                    <a:lnTo>
                      <a:pt x="389" y="5"/>
                    </a:lnTo>
                    <a:lnTo>
                      <a:pt x="390" y="6"/>
                    </a:lnTo>
                    <a:lnTo>
                      <a:pt x="390" y="6"/>
                    </a:lnTo>
                    <a:lnTo>
                      <a:pt x="390" y="6"/>
                    </a:lnTo>
                    <a:lnTo>
                      <a:pt x="391" y="6"/>
                    </a:lnTo>
                    <a:lnTo>
                      <a:pt x="391" y="6"/>
                    </a:lnTo>
                    <a:lnTo>
                      <a:pt x="391" y="7"/>
                    </a:lnTo>
                    <a:lnTo>
                      <a:pt x="392" y="7"/>
                    </a:lnTo>
                    <a:lnTo>
                      <a:pt x="392" y="6"/>
                    </a:lnTo>
                    <a:lnTo>
                      <a:pt x="393" y="5"/>
                    </a:lnTo>
                    <a:lnTo>
                      <a:pt x="393" y="7"/>
                    </a:lnTo>
                    <a:lnTo>
                      <a:pt x="393" y="5"/>
                    </a:lnTo>
                    <a:lnTo>
                      <a:pt x="395" y="6"/>
                    </a:lnTo>
                    <a:lnTo>
                      <a:pt x="395" y="6"/>
                    </a:lnTo>
                    <a:lnTo>
                      <a:pt x="395" y="6"/>
                    </a:lnTo>
                    <a:lnTo>
                      <a:pt x="396" y="6"/>
                    </a:lnTo>
                    <a:lnTo>
                      <a:pt x="396" y="7"/>
                    </a:lnTo>
                    <a:lnTo>
                      <a:pt x="396" y="7"/>
                    </a:lnTo>
                    <a:lnTo>
                      <a:pt x="397" y="7"/>
                    </a:lnTo>
                    <a:lnTo>
                      <a:pt x="397" y="8"/>
                    </a:lnTo>
                    <a:lnTo>
                      <a:pt x="398" y="8"/>
                    </a:lnTo>
                    <a:lnTo>
                      <a:pt x="398" y="8"/>
                    </a:lnTo>
                    <a:lnTo>
                      <a:pt x="398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1" y="7"/>
                    </a:lnTo>
                    <a:lnTo>
                      <a:pt x="401" y="8"/>
                    </a:lnTo>
                    <a:lnTo>
                      <a:pt x="402" y="8"/>
                    </a:lnTo>
                    <a:lnTo>
                      <a:pt x="402" y="8"/>
                    </a:lnTo>
                    <a:lnTo>
                      <a:pt x="402" y="9"/>
                    </a:lnTo>
                    <a:lnTo>
                      <a:pt x="404" y="8"/>
                    </a:lnTo>
                    <a:lnTo>
                      <a:pt x="404" y="9"/>
                    </a:lnTo>
                    <a:lnTo>
                      <a:pt x="404" y="9"/>
                    </a:lnTo>
                    <a:lnTo>
                      <a:pt x="405" y="9"/>
                    </a:lnTo>
                    <a:lnTo>
                      <a:pt x="405" y="9"/>
                    </a:lnTo>
                    <a:lnTo>
                      <a:pt x="405" y="9"/>
                    </a:lnTo>
                    <a:lnTo>
                      <a:pt x="406" y="10"/>
                    </a:lnTo>
                    <a:lnTo>
                      <a:pt x="406" y="12"/>
                    </a:lnTo>
                    <a:lnTo>
                      <a:pt x="407" y="12"/>
                    </a:lnTo>
                    <a:lnTo>
                      <a:pt x="407" y="12"/>
                    </a:lnTo>
                    <a:lnTo>
                      <a:pt x="407" y="12"/>
                    </a:lnTo>
                    <a:lnTo>
                      <a:pt x="408" y="12"/>
                    </a:lnTo>
                    <a:lnTo>
                      <a:pt x="408" y="12"/>
                    </a:lnTo>
                    <a:lnTo>
                      <a:pt x="408" y="10"/>
                    </a:lnTo>
                    <a:lnTo>
                      <a:pt x="409" y="12"/>
                    </a:lnTo>
                    <a:lnTo>
                      <a:pt x="409" y="12"/>
                    </a:lnTo>
                    <a:lnTo>
                      <a:pt x="410" y="12"/>
                    </a:lnTo>
                    <a:lnTo>
                      <a:pt x="410" y="12"/>
                    </a:lnTo>
                    <a:lnTo>
                      <a:pt x="410" y="13"/>
                    </a:lnTo>
                    <a:lnTo>
                      <a:pt x="411" y="13"/>
                    </a:lnTo>
                    <a:lnTo>
                      <a:pt x="411" y="14"/>
                    </a:lnTo>
                    <a:lnTo>
                      <a:pt x="411" y="15"/>
                    </a:lnTo>
                    <a:lnTo>
                      <a:pt x="413" y="15"/>
                    </a:lnTo>
                    <a:lnTo>
                      <a:pt x="413" y="13"/>
                    </a:lnTo>
                    <a:lnTo>
                      <a:pt x="413" y="13"/>
                    </a:lnTo>
                    <a:lnTo>
                      <a:pt x="414" y="13"/>
                    </a:lnTo>
                    <a:lnTo>
                      <a:pt x="414" y="13"/>
                    </a:lnTo>
                    <a:lnTo>
                      <a:pt x="415" y="12"/>
                    </a:lnTo>
                    <a:lnTo>
                      <a:pt x="415" y="10"/>
                    </a:lnTo>
                    <a:lnTo>
                      <a:pt x="415" y="10"/>
                    </a:lnTo>
                    <a:lnTo>
                      <a:pt x="416" y="10"/>
                    </a:lnTo>
                    <a:lnTo>
                      <a:pt x="416" y="10"/>
                    </a:lnTo>
                    <a:lnTo>
                      <a:pt x="416" y="10"/>
                    </a:lnTo>
                    <a:lnTo>
                      <a:pt x="417" y="10"/>
                    </a:lnTo>
                    <a:lnTo>
                      <a:pt x="417" y="10"/>
                    </a:lnTo>
                    <a:lnTo>
                      <a:pt x="417" y="12"/>
                    </a:lnTo>
                    <a:lnTo>
                      <a:pt x="418" y="12"/>
                    </a:lnTo>
                    <a:lnTo>
                      <a:pt x="418" y="12"/>
                    </a:lnTo>
                    <a:lnTo>
                      <a:pt x="419" y="13"/>
                    </a:lnTo>
                    <a:lnTo>
                      <a:pt x="419" y="14"/>
                    </a:lnTo>
                    <a:lnTo>
                      <a:pt x="419" y="15"/>
                    </a:lnTo>
                    <a:lnTo>
                      <a:pt x="420" y="15"/>
                    </a:lnTo>
                    <a:lnTo>
                      <a:pt x="420" y="15"/>
                    </a:lnTo>
                    <a:lnTo>
                      <a:pt x="420" y="15"/>
                    </a:lnTo>
                    <a:lnTo>
                      <a:pt x="422" y="16"/>
                    </a:lnTo>
                    <a:lnTo>
                      <a:pt x="422" y="16"/>
                    </a:lnTo>
                    <a:lnTo>
                      <a:pt x="422" y="16"/>
                    </a:lnTo>
                    <a:lnTo>
                      <a:pt x="423" y="16"/>
                    </a:lnTo>
                    <a:lnTo>
                      <a:pt x="423" y="14"/>
                    </a:lnTo>
                    <a:lnTo>
                      <a:pt x="424" y="13"/>
                    </a:lnTo>
                    <a:lnTo>
                      <a:pt x="424" y="13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5" y="10"/>
                    </a:lnTo>
                    <a:lnTo>
                      <a:pt x="425" y="12"/>
                    </a:lnTo>
                    <a:lnTo>
                      <a:pt x="426" y="10"/>
                    </a:lnTo>
                    <a:lnTo>
                      <a:pt x="426" y="10"/>
                    </a:lnTo>
                    <a:lnTo>
                      <a:pt x="426" y="10"/>
                    </a:lnTo>
                    <a:lnTo>
                      <a:pt x="427" y="10"/>
                    </a:lnTo>
                    <a:lnTo>
                      <a:pt x="427" y="10"/>
                    </a:lnTo>
                    <a:lnTo>
                      <a:pt x="428" y="9"/>
                    </a:lnTo>
                    <a:lnTo>
                      <a:pt x="428" y="9"/>
                    </a:lnTo>
                    <a:lnTo>
                      <a:pt x="428" y="8"/>
                    </a:lnTo>
                    <a:lnTo>
                      <a:pt x="429" y="8"/>
                    </a:lnTo>
                    <a:lnTo>
                      <a:pt x="429" y="8"/>
                    </a:lnTo>
                    <a:lnTo>
                      <a:pt x="429" y="8"/>
                    </a:lnTo>
                    <a:lnTo>
                      <a:pt x="431" y="8"/>
                    </a:lnTo>
                    <a:lnTo>
                      <a:pt x="431" y="8"/>
                    </a:lnTo>
                    <a:lnTo>
                      <a:pt x="432" y="8"/>
                    </a:lnTo>
                    <a:lnTo>
                      <a:pt x="432" y="8"/>
                    </a:lnTo>
                    <a:lnTo>
                      <a:pt x="432" y="8"/>
                    </a:lnTo>
                    <a:lnTo>
                      <a:pt x="433" y="8"/>
                    </a:lnTo>
                    <a:lnTo>
                      <a:pt x="433" y="7"/>
                    </a:lnTo>
                    <a:lnTo>
                      <a:pt x="433" y="8"/>
                    </a:lnTo>
                    <a:lnTo>
                      <a:pt x="434" y="8"/>
                    </a:lnTo>
                    <a:lnTo>
                      <a:pt x="434" y="8"/>
                    </a:lnTo>
                    <a:lnTo>
                      <a:pt x="434" y="8"/>
                    </a:lnTo>
                    <a:lnTo>
                      <a:pt x="435" y="8"/>
                    </a:lnTo>
                    <a:lnTo>
                      <a:pt x="435" y="8"/>
                    </a:lnTo>
                    <a:lnTo>
                      <a:pt x="436" y="7"/>
                    </a:lnTo>
                    <a:lnTo>
                      <a:pt x="436" y="7"/>
                    </a:lnTo>
                    <a:lnTo>
                      <a:pt x="436" y="8"/>
                    </a:lnTo>
                    <a:lnTo>
                      <a:pt x="437" y="8"/>
                    </a:lnTo>
                    <a:lnTo>
                      <a:pt x="437" y="8"/>
                    </a:lnTo>
                    <a:lnTo>
                      <a:pt x="437" y="7"/>
                    </a:lnTo>
                    <a:lnTo>
                      <a:pt x="438" y="7"/>
                    </a:lnTo>
                    <a:lnTo>
                      <a:pt x="438" y="7"/>
                    </a:lnTo>
                    <a:lnTo>
                      <a:pt x="438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41" y="5"/>
                    </a:lnTo>
                    <a:lnTo>
                      <a:pt x="441" y="6"/>
                    </a:lnTo>
                    <a:lnTo>
                      <a:pt x="441" y="5"/>
                    </a:lnTo>
                    <a:lnTo>
                      <a:pt x="442" y="4"/>
                    </a:lnTo>
                    <a:lnTo>
                      <a:pt x="442" y="4"/>
                    </a:lnTo>
                    <a:lnTo>
                      <a:pt x="442" y="4"/>
                    </a:lnTo>
                    <a:lnTo>
                      <a:pt x="443" y="4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4" y="4"/>
                    </a:lnTo>
                    <a:lnTo>
                      <a:pt x="444" y="5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6" y="5"/>
                    </a:lnTo>
                    <a:lnTo>
                      <a:pt x="446" y="5"/>
                    </a:lnTo>
                    <a:lnTo>
                      <a:pt x="446" y="5"/>
                    </a:lnTo>
                    <a:lnTo>
                      <a:pt x="447" y="5"/>
                    </a:lnTo>
                    <a:lnTo>
                      <a:pt x="447" y="4"/>
                    </a:lnTo>
                    <a:lnTo>
                      <a:pt x="447" y="4"/>
                    </a:lnTo>
                    <a:lnTo>
                      <a:pt x="449" y="4"/>
                    </a:lnTo>
                    <a:lnTo>
                      <a:pt x="449" y="4"/>
                    </a:lnTo>
                    <a:lnTo>
                      <a:pt x="450" y="5"/>
                    </a:lnTo>
                    <a:lnTo>
                      <a:pt x="450" y="5"/>
                    </a:lnTo>
                    <a:lnTo>
                      <a:pt x="450" y="4"/>
                    </a:lnTo>
                    <a:lnTo>
                      <a:pt x="451" y="6"/>
                    </a:lnTo>
                    <a:lnTo>
                      <a:pt x="451" y="5"/>
                    </a:lnTo>
                    <a:lnTo>
                      <a:pt x="451" y="6"/>
                    </a:lnTo>
                    <a:lnTo>
                      <a:pt x="452" y="6"/>
                    </a:lnTo>
                    <a:lnTo>
                      <a:pt x="452" y="6"/>
                    </a:lnTo>
                    <a:lnTo>
                      <a:pt x="453" y="6"/>
                    </a:lnTo>
                    <a:lnTo>
                      <a:pt x="453" y="7"/>
                    </a:lnTo>
                    <a:lnTo>
                      <a:pt x="453" y="7"/>
                    </a:lnTo>
                    <a:lnTo>
                      <a:pt x="454" y="6"/>
                    </a:lnTo>
                    <a:lnTo>
                      <a:pt x="454" y="6"/>
                    </a:lnTo>
                    <a:lnTo>
                      <a:pt x="454" y="6"/>
                    </a:lnTo>
                    <a:lnTo>
                      <a:pt x="455" y="6"/>
                    </a:lnTo>
                    <a:lnTo>
                      <a:pt x="455" y="5"/>
                    </a:lnTo>
                    <a:lnTo>
                      <a:pt x="455" y="6"/>
                    </a:lnTo>
                    <a:lnTo>
                      <a:pt x="456" y="6"/>
                    </a:lnTo>
                    <a:lnTo>
                      <a:pt x="456" y="5"/>
                    </a:lnTo>
                    <a:lnTo>
                      <a:pt x="458" y="5"/>
                    </a:lnTo>
                    <a:lnTo>
                      <a:pt x="458" y="5"/>
                    </a:lnTo>
                    <a:lnTo>
                      <a:pt x="458" y="4"/>
                    </a:lnTo>
                    <a:lnTo>
                      <a:pt x="459" y="4"/>
                    </a:lnTo>
                    <a:lnTo>
                      <a:pt x="459" y="4"/>
                    </a:lnTo>
                    <a:lnTo>
                      <a:pt x="459" y="4"/>
                    </a:lnTo>
                    <a:lnTo>
                      <a:pt x="460" y="4"/>
                    </a:lnTo>
                    <a:lnTo>
                      <a:pt x="460" y="5"/>
                    </a:lnTo>
                    <a:lnTo>
                      <a:pt x="460" y="4"/>
                    </a:lnTo>
                    <a:lnTo>
                      <a:pt x="461" y="4"/>
                    </a:lnTo>
                    <a:lnTo>
                      <a:pt x="461" y="3"/>
                    </a:lnTo>
                    <a:lnTo>
                      <a:pt x="462" y="4"/>
                    </a:lnTo>
                    <a:lnTo>
                      <a:pt x="462" y="4"/>
                    </a:lnTo>
                    <a:lnTo>
                      <a:pt x="462" y="5"/>
                    </a:lnTo>
                    <a:lnTo>
                      <a:pt x="463" y="4"/>
                    </a:lnTo>
                    <a:lnTo>
                      <a:pt x="463" y="4"/>
                    </a:lnTo>
                    <a:lnTo>
                      <a:pt x="463" y="4"/>
                    </a:lnTo>
                    <a:lnTo>
                      <a:pt x="464" y="4"/>
                    </a:lnTo>
                    <a:lnTo>
                      <a:pt x="464" y="5"/>
                    </a:lnTo>
                    <a:lnTo>
                      <a:pt x="464" y="5"/>
                    </a:lnTo>
                    <a:lnTo>
                      <a:pt x="465" y="5"/>
                    </a:lnTo>
                    <a:lnTo>
                      <a:pt x="465" y="6"/>
                    </a:lnTo>
                    <a:lnTo>
                      <a:pt x="467" y="5"/>
                    </a:lnTo>
                    <a:lnTo>
                      <a:pt x="467" y="6"/>
                    </a:lnTo>
                    <a:lnTo>
                      <a:pt x="467" y="6"/>
                    </a:lnTo>
                    <a:lnTo>
                      <a:pt x="468" y="7"/>
                    </a:lnTo>
                    <a:lnTo>
                      <a:pt x="468" y="7"/>
                    </a:lnTo>
                    <a:lnTo>
                      <a:pt x="468" y="8"/>
                    </a:lnTo>
                    <a:lnTo>
                      <a:pt x="469" y="8"/>
                    </a:lnTo>
                    <a:lnTo>
                      <a:pt x="469" y="8"/>
                    </a:lnTo>
                    <a:lnTo>
                      <a:pt x="469" y="8"/>
                    </a:lnTo>
                    <a:lnTo>
                      <a:pt x="470" y="7"/>
                    </a:lnTo>
                    <a:lnTo>
                      <a:pt x="470" y="7"/>
                    </a:lnTo>
                    <a:lnTo>
                      <a:pt x="471" y="7"/>
                    </a:lnTo>
                    <a:lnTo>
                      <a:pt x="471" y="5"/>
                    </a:lnTo>
                    <a:lnTo>
                      <a:pt x="471" y="5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72" y="7"/>
                    </a:lnTo>
                    <a:lnTo>
                      <a:pt x="473" y="7"/>
                    </a:lnTo>
                    <a:lnTo>
                      <a:pt x="473" y="7"/>
                    </a:lnTo>
                    <a:lnTo>
                      <a:pt x="473" y="9"/>
                    </a:lnTo>
                    <a:lnTo>
                      <a:pt x="474" y="9"/>
                    </a:lnTo>
                    <a:lnTo>
                      <a:pt x="474" y="8"/>
                    </a:lnTo>
                    <a:lnTo>
                      <a:pt x="476" y="9"/>
                    </a:lnTo>
                    <a:lnTo>
                      <a:pt x="476" y="9"/>
                    </a:lnTo>
                    <a:lnTo>
                      <a:pt x="476" y="9"/>
                    </a:lnTo>
                    <a:lnTo>
                      <a:pt x="477" y="9"/>
                    </a:lnTo>
                    <a:lnTo>
                      <a:pt x="477" y="9"/>
                    </a:lnTo>
                    <a:lnTo>
                      <a:pt x="477" y="9"/>
                    </a:lnTo>
                    <a:lnTo>
                      <a:pt x="478" y="9"/>
                    </a:lnTo>
                    <a:lnTo>
                      <a:pt x="478" y="9"/>
                    </a:lnTo>
                    <a:lnTo>
                      <a:pt x="479" y="9"/>
                    </a:lnTo>
                    <a:lnTo>
                      <a:pt x="479" y="10"/>
                    </a:lnTo>
                    <a:lnTo>
                      <a:pt x="479" y="9"/>
                    </a:lnTo>
                    <a:lnTo>
                      <a:pt x="480" y="9"/>
                    </a:lnTo>
                    <a:lnTo>
                      <a:pt x="480" y="9"/>
                    </a:lnTo>
                    <a:lnTo>
                      <a:pt x="480" y="9"/>
                    </a:lnTo>
                    <a:lnTo>
                      <a:pt x="481" y="9"/>
                    </a:lnTo>
                    <a:lnTo>
                      <a:pt x="481" y="10"/>
                    </a:lnTo>
                    <a:lnTo>
                      <a:pt x="481" y="12"/>
                    </a:lnTo>
                    <a:lnTo>
                      <a:pt x="482" y="12"/>
                    </a:lnTo>
                    <a:lnTo>
                      <a:pt x="482" y="12"/>
                    </a:lnTo>
                    <a:lnTo>
                      <a:pt x="483" y="13"/>
                    </a:lnTo>
                    <a:lnTo>
                      <a:pt x="483" y="13"/>
                    </a:lnTo>
                    <a:lnTo>
                      <a:pt x="483" y="12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5" y="10"/>
                    </a:lnTo>
                    <a:lnTo>
                      <a:pt x="486" y="12"/>
                    </a:lnTo>
                    <a:lnTo>
                      <a:pt x="486" y="10"/>
                    </a:lnTo>
                    <a:lnTo>
                      <a:pt x="486" y="10"/>
                    </a:lnTo>
                    <a:lnTo>
                      <a:pt x="487" y="9"/>
                    </a:lnTo>
                    <a:lnTo>
                      <a:pt x="487" y="9"/>
                    </a:lnTo>
                    <a:lnTo>
                      <a:pt x="488" y="9"/>
                    </a:lnTo>
                    <a:lnTo>
                      <a:pt x="488" y="9"/>
                    </a:lnTo>
                    <a:lnTo>
                      <a:pt x="488" y="10"/>
                    </a:lnTo>
                    <a:lnTo>
                      <a:pt x="489" y="12"/>
                    </a:lnTo>
                    <a:lnTo>
                      <a:pt x="489" y="12"/>
                    </a:lnTo>
                    <a:lnTo>
                      <a:pt x="489" y="10"/>
                    </a:lnTo>
                    <a:lnTo>
                      <a:pt x="490" y="12"/>
                    </a:lnTo>
                    <a:lnTo>
                      <a:pt x="490" y="12"/>
                    </a:lnTo>
                    <a:lnTo>
                      <a:pt x="490" y="12"/>
                    </a:lnTo>
                    <a:lnTo>
                      <a:pt x="491" y="12"/>
                    </a:lnTo>
                    <a:lnTo>
                      <a:pt x="491" y="12"/>
                    </a:lnTo>
                    <a:lnTo>
                      <a:pt x="492" y="13"/>
                    </a:lnTo>
                    <a:lnTo>
                      <a:pt x="492" y="12"/>
                    </a:lnTo>
                    <a:lnTo>
                      <a:pt x="492" y="12"/>
                    </a:lnTo>
                    <a:lnTo>
                      <a:pt x="494" y="12"/>
                    </a:lnTo>
                    <a:lnTo>
                      <a:pt x="494" y="12"/>
                    </a:lnTo>
                    <a:lnTo>
                      <a:pt x="494" y="13"/>
                    </a:lnTo>
                    <a:lnTo>
                      <a:pt x="495" y="13"/>
                    </a:lnTo>
                    <a:lnTo>
                      <a:pt x="495" y="14"/>
                    </a:lnTo>
                    <a:lnTo>
                      <a:pt x="495" y="13"/>
                    </a:lnTo>
                    <a:lnTo>
                      <a:pt x="496" y="13"/>
                    </a:lnTo>
                    <a:lnTo>
                      <a:pt x="496" y="13"/>
                    </a:lnTo>
                    <a:lnTo>
                      <a:pt x="497" y="12"/>
                    </a:lnTo>
                    <a:lnTo>
                      <a:pt x="497" y="10"/>
                    </a:lnTo>
                    <a:lnTo>
                      <a:pt x="497" y="10"/>
                    </a:lnTo>
                    <a:lnTo>
                      <a:pt x="498" y="10"/>
                    </a:lnTo>
                    <a:lnTo>
                      <a:pt x="498" y="10"/>
                    </a:lnTo>
                    <a:lnTo>
                      <a:pt x="498" y="10"/>
                    </a:lnTo>
                    <a:lnTo>
                      <a:pt x="499" y="10"/>
                    </a:lnTo>
                    <a:lnTo>
                      <a:pt x="499" y="12"/>
                    </a:lnTo>
                    <a:lnTo>
                      <a:pt x="500" y="12"/>
                    </a:lnTo>
                    <a:lnTo>
                      <a:pt x="500" y="12"/>
                    </a:lnTo>
                    <a:lnTo>
                      <a:pt x="500" y="12"/>
                    </a:lnTo>
                    <a:lnTo>
                      <a:pt x="501" y="12"/>
                    </a:lnTo>
                    <a:lnTo>
                      <a:pt x="501" y="12"/>
                    </a:lnTo>
                    <a:lnTo>
                      <a:pt x="501" y="12"/>
                    </a:lnTo>
                    <a:lnTo>
                      <a:pt x="503" y="12"/>
                    </a:lnTo>
                    <a:lnTo>
                      <a:pt x="503" y="12"/>
                    </a:lnTo>
                    <a:lnTo>
                      <a:pt x="503" y="12"/>
                    </a:lnTo>
                    <a:lnTo>
                      <a:pt x="504" y="12"/>
                    </a:lnTo>
                    <a:lnTo>
                      <a:pt x="504" y="13"/>
                    </a:lnTo>
                    <a:lnTo>
                      <a:pt x="505" y="13"/>
                    </a:lnTo>
                    <a:lnTo>
                      <a:pt x="505" y="12"/>
                    </a:lnTo>
                    <a:lnTo>
                      <a:pt x="505" y="12"/>
                    </a:lnTo>
                    <a:lnTo>
                      <a:pt x="506" y="12"/>
                    </a:lnTo>
                    <a:lnTo>
                      <a:pt x="506" y="12"/>
                    </a:lnTo>
                    <a:lnTo>
                      <a:pt x="506" y="10"/>
                    </a:lnTo>
                    <a:lnTo>
                      <a:pt x="507" y="10"/>
                    </a:lnTo>
                    <a:lnTo>
                      <a:pt x="507" y="10"/>
                    </a:lnTo>
                    <a:lnTo>
                      <a:pt x="507" y="12"/>
                    </a:lnTo>
                    <a:lnTo>
                      <a:pt x="508" y="12"/>
                    </a:lnTo>
                    <a:lnTo>
                      <a:pt x="508" y="12"/>
                    </a:lnTo>
                    <a:lnTo>
                      <a:pt x="509" y="12"/>
                    </a:lnTo>
                    <a:lnTo>
                      <a:pt x="509" y="12"/>
                    </a:lnTo>
                    <a:lnTo>
                      <a:pt x="509" y="12"/>
                    </a:lnTo>
                    <a:lnTo>
                      <a:pt x="510" y="10"/>
                    </a:lnTo>
                    <a:lnTo>
                      <a:pt x="510" y="10"/>
                    </a:lnTo>
                    <a:lnTo>
                      <a:pt x="510" y="10"/>
                    </a:lnTo>
                    <a:lnTo>
                      <a:pt x="512" y="9"/>
                    </a:lnTo>
                    <a:lnTo>
                      <a:pt x="512" y="9"/>
                    </a:lnTo>
                    <a:lnTo>
                      <a:pt x="512" y="9"/>
                    </a:lnTo>
                    <a:lnTo>
                      <a:pt x="513" y="9"/>
                    </a:lnTo>
                    <a:lnTo>
                      <a:pt x="513" y="9"/>
                    </a:lnTo>
                    <a:lnTo>
                      <a:pt x="514" y="8"/>
                    </a:lnTo>
                    <a:lnTo>
                      <a:pt x="514" y="8"/>
                    </a:lnTo>
                    <a:lnTo>
                      <a:pt x="514" y="7"/>
                    </a:lnTo>
                    <a:lnTo>
                      <a:pt x="515" y="7"/>
                    </a:lnTo>
                    <a:lnTo>
                      <a:pt x="515" y="7"/>
                    </a:lnTo>
                    <a:lnTo>
                      <a:pt x="515" y="7"/>
                    </a:lnTo>
                    <a:lnTo>
                      <a:pt x="516" y="8"/>
                    </a:lnTo>
                    <a:lnTo>
                      <a:pt x="516" y="8"/>
                    </a:lnTo>
                    <a:lnTo>
                      <a:pt x="516" y="8"/>
                    </a:lnTo>
                    <a:lnTo>
                      <a:pt x="517" y="8"/>
                    </a:lnTo>
                    <a:lnTo>
                      <a:pt x="517" y="8"/>
                    </a:lnTo>
                    <a:lnTo>
                      <a:pt x="518" y="7"/>
                    </a:lnTo>
                    <a:lnTo>
                      <a:pt x="518" y="7"/>
                    </a:lnTo>
                    <a:lnTo>
                      <a:pt x="518" y="7"/>
                    </a:lnTo>
                    <a:lnTo>
                      <a:pt x="519" y="8"/>
                    </a:lnTo>
                    <a:lnTo>
                      <a:pt x="519" y="8"/>
                    </a:lnTo>
                    <a:lnTo>
                      <a:pt x="519" y="8"/>
                    </a:lnTo>
                    <a:lnTo>
                      <a:pt x="521" y="8"/>
                    </a:lnTo>
                    <a:lnTo>
                      <a:pt x="521" y="8"/>
                    </a:lnTo>
                    <a:lnTo>
                      <a:pt x="522" y="8"/>
                    </a:lnTo>
                    <a:lnTo>
                      <a:pt x="522" y="7"/>
                    </a:lnTo>
                    <a:lnTo>
                      <a:pt x="522" y="6"/>
                    </a:lnTo>
                    <a:lnTo>
                      <a:pt x="523" y="5"/>
                    </a:lnTo>
                    <a:lnTo>
                      <a:pt x="523" y="6"/>
                    </a:lnTo>
                    <a:lnTo>
                      <a:pt x="523" y="6"/>
                    </a:lnTo>
                    <a:lnTo>
                      <a:pt x="524" y="5"/>
                    </a:lnTo>
                    <a:lnTo>
                      <a:pt x="524" y="5"/>
                    </a:lnTo>
                    <a:lnTo>
                      <a:pt x="524" y="5"/>
                    </a:lnTo>
                    <a:lnTo>
                      <a:pt x="525" y="5"/>
                    </a:lnTo>
                    <a:lnTo>
                      <a:pt x="525" y="5"/>
                    </a:lnTo>
                    <a:lnTo>
                      <a:pt x="526" y="5"/>
                    </a:lnTo>
                    <a:lnTo>
                      <a:pt x="526" y="5"/>
                    </a:lnTo>
                    <a:lnTo>
                      <a:pt x="526" y="6"/>
                    </a:lnTo>
                    <a:lnTo>
                      <a:pt x="527" y="7"/>
                    </a:lnTo>
                    <a:lnTo>
                      <a:pt x="527" y="8"/>
                    </a:lnTo>
                    <a:lnTo>
                      <a:pt x="527" y="9"/>
                    </a:lnTo>
                    <a:lnTo>
                      <a:pt x="528" y="9"/>
                    </a:lnTo>
                    <a:lnTo>
                      <a:pt x="528" y="8"/>
                    </a:lnTo>
                    <a:lnTo>
                      <a:pt x="528" y="7"/>
                    </a:lnTo>
                    <a:lnTo>
                      <a:pt x="530" y="7"/>
                    </a:lnTo>
                    <a:lnTo>
                      <a:pt x="530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1" y="5"/>
                    </a:lnTo>
                    <a:lnTo>
                      <a:pt x="532" y="5"/>
                    </a:lnTo>
                    <a:lnTo>
                      <a:pt x="532" y="5"/>
                    </a:lnTo>
                    <a:lnTo>
                      <a:pt x="532" y="6"/>
                    </a:lnTo>
                    <a:lnTo>
                      <a:pt x="533" y="6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534" y="5"/>
                    </a:lnTo>
                    <a:lnTo>
                      <a:pt x="534" y="4"/>
                    </a:lnTo>
                    <a:lnTo>
                      <a:pt x="535" y="4"/>
                    </a:lnTo>
                    <a:lnTo>
                      <a:pt x="535" y="4"/>
                    </a:lnTo>
                    <a:lnTo>
                      <a:pt x="535" y="4"/>
                    </a:lnTo>
                    <a:lnTo>
                      <a:pt x="536" y="6"/>
                    </a:lnTo>
                    <a:lnTo>
                      <a:pt x="536" y="6"/>
                    </a:lnTo>
                    <a:lnTo>
                      <a:pt x="536" y="5"/>
                    </a:lnTo>
                    <a:lnTo>
                      <a:pt x="537" y="5"/>
                    </a:lnTo>
                    <a:lnTo>
                      <a:pt x="537" y="5"/>
                    </a:lnTo>
                    <a:lnTo>
                      <a:pt x="537" y="4"/>
                    </a:lnTo>
                    <a:lnTo>
                      <a:pt x="539" y="5"/>
                    </a:lnTo>
                    <a:lnTo>
                      <a:pt x="539" y="4"/>
                    </a:lnTo>
                    <a:lnTo>
                      <a:pt x="540" y="5"/>
                    </a:lnTo>
                    <a:lnTo>
                      <a:pt x="540" y="5"/>
                    </a:lnTo>
                    <a:lnTo>
                      <a:pt x="540" y="4"/>
                    </a:lnTo>
                    <a:lnTo>
                      <a:pt x="541" y="4"/>
                    </a:lnTo>
                    <a:lnTo>
                      <a:pt x="541" y="4"/>
                    </a:lnTo>
                    <a:lnTo>
                      <a:pt x="541" y="4"/>
                    </a:lnTo>
                    <a:lnTo>
                      <a:pt x="542" y="5"/>
                    </a:lnTo>
                    <a:lnTo>
                      <a:pt x="542" y="6"/>
                    </a:lnTo>
                    <a:lnTo>
                      <a:pt x="543" y="5"/>
                    </a:lnTo>
                    <a:lnTo>
                      <a:pt x="543" y="6"/>
                    </a:lnTo>
                    <a:lnTo>
                      <a:pt x="543" y="5"/>
                    </a:lnTo>
                    <a:lnTo>
                      <a:pt x="544" y="5"/>
                    </a:lnTo>
                    <a:lnTo>
                      <a:pt x="544" y="5"/>
                    </a:lnTo>
                    <a:lnTo>
                      <a:pt x="544" y="4"/>
                    </a:lnTo>
                    <a:lnTo>
                      <a:pt x="545" y="4"/>
                    </a:lnTo>
                    <a:lnTo>
                      <a:pt x="545" y="4"/>
                    </a:lnTo>
                    <a:lnTo>
                      <a:pt x="545" y="3"/>
                    </a:lnTo>
                    <a:lnTo>
                      <a:pt x="546" y="4"/>
                    </a:lnTo>
                    <a:lnTo>
                      <a:pt x="546" y="4"/>
                    </a:lnTo>
                    <a:lnTo>
                      <a:pt x="548" y="4"/>
                    </a:lnTo>
                    <a:lnTo>
                      <a:pt x="548" y="4"/>
                    </a:lnTo>
                    <a:lnTo>
                      <a:pt x="548" y="4"/>
                    </a:lnTo>
                    <a:lnTo>
                      <a:pt x="549" y="5"/>
                    </a:lnTo>
                    <a:lnTo>
                      <a:pt x="549" y="4"/>
                    </a:lnTo>
                    <a:lnTo>
                      <a:pt x="549" y="5"/>
                    </a:lnTo>
                    <a:lnTo>
                      <a:pt x="550" y="5"/>
                    </a:lnTo>
                    <a:lnTo>
                      <a:pt x="550" y="5"/>
                    </a:lnTo>
                    <a:lnTo>
                      <a:pt x="550" y="4"/>
                    </a:lnTo>
                    <a:lnTo>
                      <a:pt x="551" y="4"/>
                    </a:lnTo>
                    <a:lnTo>
                      <a:pt x="551" y="4"/>
                    </a:lnTo>
                    <a:lnTo>
                      <a:pt x="552" y="4"/>
                    </a:lnTo>
                    <a:lnTo>
                      <a:pt x="552" y="4"/>
                    </a:lnTo>
                    <a:lnTo>
                      <a:pt x="552" y="5"/>
                    </a:lnTo>
                    <a:lnTo>
                      <a:pt x="553" y="5"/>
                    </a:lnTo>
                    <a:lnTo>
                      <a:pt x="553" y="5"/>
                    </a:lnTo>
                    <a:lnTo>
                      <a:pt x="553" y="6"/>
                    </a:lnTo>
                    <a:lnTo>
                      <a:pt x="554" y="6"/>
                    </a:lnTo>
                    <a:lnTo>
                      <a:pt x="554" y="7"/>
                    </a:lnTo>
                    <a:lnTo>
                      <a:pt x="554" y="7"/>
                    </a:lnTo>
                    <a:lnTo>
                      <a:pt x="555" y="7"/>
                    </a:lnTo>
                    <a:lnTo>
                      <a:pt x="555" y="8"/>
                    </a:lnTo>
                    <a:lnTo>
                      <a:pt x="557" y="9"/>
                    </a:lnTo>
                    <a:lnTo>
                      <a:pt x="557" y="8"/>
                    </a:lnTo>
                    <a:lnTo>
                      <a:pt x="557" y="8"/>
                    </a:lnTo>
                    <a:lnTo>
                      <a:pt x="558" y="7"/>
                    </a:lnTo>
                    <a:lnTo>
                      <a:pt x="558" y="7"/>
                    </a:lnTo>
                    <a:lnTo>
                      <a:pt x="558" y="6"/>
                    </a:lnTo>
                    <a:lnTo>
                      <a:pt x="559" y="6"/>
                    </a:lnTo>
                    <a:lnTo>
                      <a:pt x="559" y="6"/>
                    </a:lnTo>
                    <a:lnTo>
                      <a:pt x="559" y="7"/>
                    </a:lnTo>
                    <a:lnTo>
                      <a:pt x="560" y="6"/>
                    </a:lnTo>
                    <a:lnTo>
                      <a:pt x="560" y="7"/>
                    </a:lnTo>
                    <a:lnTo>
                      <a:pt x="561" y="8"/>
                    </a:lnTo>
                    <a:lnTo>
                      <a:pt x="561" y="8"/>
                    </a:lnTo>
                    <a:lnTo>
                      <a:pt x="561" y="8"/>
                    </a:lnTo>
                    <a:lnTo>
                      <a:pt x="562" y="8"/>
                    </a:lnTo>
                    <a:lnTo>
                      <a:pt x="562" y="9"/>
                    </a:lnTo>
                    <a:lnTo>
                      <a:pt x="562" y="10"/>
                    </a:lnTo>
                    <a:lnTo>
                      <a:pt x="563" y="10"/>
                    </a:lnTo>
                    <a:lnTo>
                      <a:pt x="563" y="10"/>
                    </a:lnTo>
                    <a:lnTo>
                      <a:pt x="563" y="13"/>
                    </a:lnTo>
                    <a:lnTo>
                      <a:pt x="564" y="12"/>
                    </a:lnTo>
                    <a:lnTo>
                      <a:pt x="564" y="12"/>
                    </a:lnTo>
                    <a:lnTo>
                      <a:pt x="566" y="13"/>
                    </a:lnTo>
                    <a:lnTo>
                      <a:pt x="566" y="13"/>
                    </a:lnTo>
                    <a:lnTo>
                      <a:pt x="566" y="13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68" y="12"/>
                    </a:lnTo>
                    <a:lnTo>
                      <a:pt x="568" y="12"/>
                    </a:lnTo>
                    <a:lnTo>
                      <a:pt x="569" y="13"/>
                    </a:lnTo>
                    <a:lnTo>
                      <a:pt x="569" y="13"/>
                    </a:lnTo>
                    <a:lnTo>
                      <a:pt x="569" y="13"/>
                    </a:lnTo>
                    <a:lnTo>
                      <a:pt x="570" y="12"/>
                    </a:lnTo>
                    <a:lnTo>
                      <a:pt x="570" y="12"/>
                    </a:lnTo>
                    <a:lnTo>
                      <a:pt x="570" y="13"/>
                    </a:lnTo>
                    <a:lnTo>
                      <a:pt x="571" y="14"/>
                    </a:lnTo>
                    <a:lnTo>
                      <a:pt x="571" y="13"/>
                    </a:lnTo>
                    <a:lnTo>
                      <a:pt x="571" y="13"/>
                    </a:lnTo>
                    <a:lnTo>
                      <a:pt x="572" y="13"/>
                    </a:lnTo>
                    <a:lnTo>
                      <a:pt x="572" y="13"/>
                    </a:lnTo>
                    <a:lnTo>
                      <a:pt x="573" y="13"/>
                    </a:lnTo>
                    <a:lnTo>
                      <a:pt x="573" y="14"/>
                    </a:lnTo>
                    <a:lnTo>
                      <a:pt x="573" y="14"/>
                    </a:lnTo>
                    <a:lnTo>
                      <a:pt x="575" y="14"/>
                    </a:lnTo>
                    <a:lnTo>
                      <a:pt x="575" y="14"/>
                    </a:lnTo>
                    <a:lnTo>
                      <a:pt x="575" y="15"/>
                    </a:lnTo>
                    <a:lnTo>
                      <a:pt x="576" y="15"/>
                    </a:lnTo>
                    <a:lnTo>
                      <a:pt x="576" y="15"/>
                    </a:lnTo>
                    <a:lnTo>
                      <a:pt x="576" y="15"/>
                    </a:lnTo>
                    <a:lnTo>
                      <a:pt x="577" y="15"/>
                    </a:lnTo>
                    <a:lnTo>
                      <a:pt x="577" y="15"/>
                    </a:lnTo>
                    <a:lnTo>
                      <a:pt x="578" y="15"/>
                    </a:lnTo>
                    <a:lnTo>
                      <a:pt x="578" y="14"/>
                    </a:lnTo>
                    <a:lnTo>
                      <a:pt x="578" y="14"/>
                    </a:lnTo>
                    <a:lnTo>
                      <a:pt x="579" y="15"/>
                    </a:lnTo>
                    <a:lnTo>
                      <a:pt x="579" y="15"/>
                    </a:lnTo>
                    <a:lnTo>
                      <a:pt x="579" y="15"/>
                    </a:lnTo>
                    <a:lnTo>
                      <a:pt x="580" y="15"/>
                    </a:lnTo>
                    <a:lnTo>
                      <a:pt x="580" y="15"/>
                    </a:lnTo>
                    <a:lnTo>
                      <a:pt x="580" y="14"/>
                    </a:lnTo>
                    <a:lnTo>
                      <a:pt x="581" y="14"/>
                    </a:lnTo>
                    <a:lnTo>
                      <a:pt x="581" y="14"/>
                    </a:lnTo>
                    <a:lnTo>
                      <a:pt x="582" y="14"/>
                    </a:lnTo>
                    <a:lnTo>
                      <a:pt x="582" y="14"/>
                    </a:lnTo>
                    <a:lnTo>
                      <a:pt x="582" y="13"/>
                    </a:lnTo>
                    <a:lnTo>
                      <a:pt x="584" y="12"/>
                    </a:lnTo>
                    <a:lnTo>
                      <a:pt x="584" y="10"/>
                    </a:lnTo>
                    <a:lnTo>
                      <a:pt x="584" y="12"/>
                    </a:lnTo>
                    <a:lnTo>
                      <a:pt x="585" y="12"/>
                    </a:lnTo>
                    <a:lnTo>
                      <a:pt x="585" y="12"/>
                    </a:lnTo>
                    <a:lnTo>
                      <a:pt x="585" y="12"/>
                    </a:lnTo>
                    <a:lnTo>
                      <a:pt x="586" y="10"/>
                    </a:lnTo>
                    <a:lnTo>
                      <a:pt x="586" y="12"/>
                    </a:lnTo>
                    <a:lnTo>
                      <a:pt x="587" y="12"/>
                    </a:lnTo>
                    <a:lnTo>
                      <a:pt x="587" y="13"/>
                    </a:lnTo>
                    <a:lnTo>
                      <a:pt x="587" y="12"/>
                    </a:lnTo>
                    <a:lnTo>
                      <a:pt x="588" y="12"/>
                    </a:lnTo>
                    <a:lnTo>
                      <a:pt x="588" y="13"/>
                    </a:lnTo>
                    <a:lnTo>
                      <a:pt x="588" y="13"/>
                    </a:lnTo>
                    <a:lnTo>
                      <a:pt x="589" y="12"/>
                    </a:lnTo>
                    <a:lnTo>
                      <a:pt x="589" y="12"/>
                    </a:lnTo>
                    <a:lnTo>
                      <a:pt x="590" y="12"/>
                    </a:lnTo>
                    <a:lnTo>
                      <a:pt x="590" y="12"/>
                    </a:lnTo>
                    <a:lnTo>
                      <a:pt x="590" y="12"/>
                    </a:lnTo>
                    <a:lnTo>
                      <a:pt x="591" y="12"/>
                    </a:lnTo>
                    <a:lnTo>
                      <a:pt x="591" y="12"/>
                    </a:lnTo>
                    <a:lnTo>
                      <a:pt x="591" y="12"/>
                    </a:lnTo>
                    <a:lnTo>
                      <a:pt x="593" y="13"/>
                    </a:lnTo>
                    <a:lnTo>
                      <a:pt x="593" y="13"/>
                    </a:lnTo>
                    <a:lnTo>
                      <a:pt x="593" y="14"/>
                    </a:lnTo>
                    <a:lnTo>
                      <a:pt x="594" y="14"/>
                    </a:lnTo>
                    <a:lnTo>
                      <a:pt x="594" y="13"/>
                    </a:lnTo>
                    <a:lnTo>
                      <a:pt x="595" y="12"/>
                    </a:lnTo>
                    <a:lnTo>
                      <a:pt x="595" y="10"/>
                    </a:lnTo>
                    <a:lnTo>
                      <a:pt x="595" y="10"/>
                    </a:lnTo>
                    <a:lnTo>
                      <a:pt x="596" y="9"/>
                    </a:lnTo>
                    <a:lnTo>
                      <a:pt x="596" y="8"/>
                    </a:lnTo>
                    <a:lnTo>
                      <a:pt x="596" y="8"/>
                    </a:lnTo>
                    <a:lnTo>
                      <a:pt x="597" y="7"/>
                    </a:lnTo>
                    <a:lnTo>
                      <a:pt x="597" y="8"/>
                    </a:lnTo>
                    <a:lnTo>
                      <a:pt x="597" y="9"/>
                    </a:lnTo>
                    <a:lnTo>
                      <a:pt x="598" y="10"/>
                    </a:lnTo>
                    <a:lnTo>
                      <a:pt x="598" y="9"/>
                    </a:lnTo>
                    <a:lnTo>
                      <a:pt x="599" y="9"/>
                    </a:lnTo>
                    <a:lnTo>
                      <a:pt x="599" y="9"/>
                    </a:lnTo>
                    <a:lnTo>
                      <a:pt x="599" y="9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602" y="10"/>
                    </a:lnTo>
                    <a:lnTo>
                      <a:pt x="602" y="10"/>
                    </a:lnTo>
                    <a:lnTo>
                      <a:pt x="602" y="9"/>
                    </a:lnTo>
                    <a:lnTo>
                      <a:pt x="603" y="8"/>
                    </a:lnTo>
                    <a:lnTo>
                      <a:pt x="603" y="8"/>
                    </a:lnTo>
                    <a:lnTo>
                      <a:pt x="604" y="8"/>
                    </a:lnTo>
                    <a:lnTo>
                      <a:pt x="604" y="8"/>
                    </a:lnTo>
                    <a:lnTo>
                      <a:pt x="604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6" y="8"/>
                    </a:lnTo>
                    <a:lnTo>
                      <a:pt x="607" y="8"/>
                    </a:lnTo>
                    <a:lnTo>
                      <a:pt x="607" y="8"/>
                    </a:lnTo>
                    <a:lnTo>
                      <a:pt x="608" y="8"/>
                    </a:lnTo>
                    <a:lnTo>
                      <a:pt x="608" y="9"/>
                    </a:lnTo>
                    <a:lnTo>
                      <a:pt x="608" y="9"/>
                    </a:lnTo>
                    <a:lnTo>
                      <a:pt x="609" y="8"/>
                    </a:lnTo>
                    <a:lnTo>
                      <a:pt x="609" y="9"/>
                    </a:lnTo>
                    <a:lnTo>
                      <a:pt x="609" y="9"/>
                    </a:lnTo>
                    <a:lnTo>
                      <a:pt x="611" y="8"/>
                    </a:lnTo>
                    <a:lnTo>
                      <a:pt x="611" y="9"/>
                    </a:lnTo>
                    <a:lnTo>
                      <a:pt x="612" y="8"/>
                    </a:lnTo>
                    <a:lnTo>
                      <a:pt x="612" y="7"/>
                    </a:lnTo>
                    <a:lnTo>
                      <a:pt x="612" y="7"/>
                    </a:lnTo>
                    <a:lnTo>
                      <a:pt x="613" y="7"/>
                    </a:lnTo>
                    <a:lnTo>
                      <a:pt x="613" y="6"/>
                    </a:lnTo>
                    <a:lnTo>
                      <a:pt x="613" y="6"/>
                    </a:lnTo>
                    <a:lnTo>
                      <a:pt x="614" y="6"/>
                    </a:lnTo>
                    <a:lnTo>
                      <a:pt x="614" y="5"/>
                    </a:lnTo>
                    <a:lnTo>
                      <a:pt x="614" y="5"/>
                    </a:lnTo>
                    <a:lnTo>
                      <a:pt x="615" y="5"/>
                    </a:lnTo>
                    <a:lnTo>
                      <a:pt x="615" y="5"/>
                    </a:lnTo>
                    <a:lnTo>
                      <a:pt x="616" y="6"/>
                    </a:lnTo>
                    <a:lnTo>
                      <a:pt x="616" y="6"/>
                    </a:lnTo>
                    <a:lnTo>
                      <a:pt x="616" y="6"/>
                    </a:lnTo>
                    <a:lnTo>
                      <a:pt x="617" y="6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618" y="5"/>
                    </a:lnTo>
                    <a:lnTo>
                      <a:pt x="618" y="5"/>
                    </a:lnTo>
                    <a:lnTo>
                      <a:pt x="618" y="5"/>
                    </a:lnTo>
                    <a:lnTo>
                      <a:pt x="620" y="5"/>
                    </a:lnTo>
                    <a:lnTo>
                      <a:pt x="620" y="6"/>
                    </a:lnTo>
                    <a:lnTo>
                      <a:pt x="621" y="5"/>
                    </a:lnTo>
                    <a:lnTo>
                      <a:pt x="621" y="6"/>
                    </a:lnTo>
                    <a:lnTo>
                      <a:pt x="621" y="6"/>
                    </a:lnTo>
                    <a:lnTo>
                      <a:pt x="622" y="6"/>
                    </a:lnTo>
                    <a:lnTo>
                      <a:pt x="622" y="6"/>
                    </a:lnTo>
                    <a:lnTo>
                      <a:pt x="622" y="6"/>
                    </a:lnTo>
                    <a:lnTo>
                      <a:pt x="623" y="5"/>
                    </a:lnTo>
                    <a:lnTo>
                      <a:pt x="623" y="6"/>
                    </a:lnTo>
                    <a:lnTo>
                      <a:pt x="623" y="5"/>
                    </a:lnTo>
                    <a:lnTo>
                      <a:pt x="624" y="5"/>
                    </a:lnTo>
                    <a:lnTo>
                      <a:pt x="624" y="5"/>
                    </a:lnTo>
                    <a:lnTo>
                      <a:pt x="625" y="5"/>
                    </a:lnTo>
                    <a:lnTo>
                      <a:pt x="625" y="5"/>
                    </a:lnTo>
                    <a:lnTo>
                      <a:pt x="625" y="6"/>
                    </a:lnTo>
                    <a:lnTo>
                      <a:pt x="626" y="7"/>
                    </a:lnTo>
                    <a:lnTo>
                      <a:pt x="626" y="6"/>
                    </a:lnTo>
                    <a:lnTo>
                      <a:pt x="626" y="7"/>
                    </a:lnTo>
                    <a:lnTo>
                      <a:pt x="627" y="6"/>
                    </a:lnTo>
                    <a:lnTo>
                      <a:pt x="627" y="6"/>
                    </a:lnTo>
                    <a:lnTo>
                      <a:pt x="627" y="7"/>
                    </a:lnTo>
                    <a:lnTo>
                      <a:pt x="629" y="7"/>
                    </a:lnTo>
                    <a:lnTo>
                      <a:pt x="629" y="7"/>
                    </a:lnTo>
                    <a:lnTo>
                      <a:pt x="630" y="7"/>
                    </a:lnTo>
                    <a:lnTo>
                      <a:pt x="630" y="7"/>
                    </a:lnTo>
                    <a:lnTo>
                      <a:pt x="630" y="7"/>
                    </a:lnTo>
                    <a:lnTo>
                      <a:pt x="631" y="6"/>
                    </a:lnTo>
                    <a:lnTo>
                      <a:pt x="631" y="6"/>
                    </a:lnTo>
                    <a:lnTo>
                      <a:pt x="631" y="6"/>
                    </a:lnTo>
                    <a:lnTo>
                      <a:pt x="632" y="6"/>
                    </a:lnTo>
                    <a:lnTo>
                      <a:pt x="632" y="6"/>
                    </a:lnTo>
                    <a:lnTo>
                      <a:pt x="633" y="6"/>
                    </a:lnTo>
                    <a:lnTo>
                      <a:pt x="633" y="5"/>
                    </a:lnTo>
                    <a:lnTo>
                      <a:pt x="633" y="5"/>
                    </a:lnTo>
                    <a:lnTo>
                      <a:pt x="634" y="5"/>
                    </a:lnTo>
                    <a:lnTo>
                      <a:pt x="634" y="5"/>
                    </a:lnTo>
                    <a:lnTo>
                      <a:pt x="634" y="5"/>
                    </a:lnTo>
                    <a:lnTo>
                      <a:pt x="635" y="6"/>
                    </a:lnTo>
                    <a:lnTo>
                      <a:pt x="635" y="7"/>
                    </a:lnTo>
                    <a:lnTo>
                      <a:pt x="635" y="7"/>
                    </a:lnTo>
                    <a:lnTo>
                      <a:pt x="636" y="8"/>
                    </a:lnTo>
                    <a:lnTo>
                      <a:pt x="636" y="8"/>
                    </a:lnTo>
                    <a:lnTo>
                      <a:pt x="638" y="8"/>
                    </a:lnTo>
                    <a:lnTo>
                      <a:pt x="638" y="9"/>
                    </a:lnTo>
                    <a:lnTo>
                      <a:pt x="638" y="9"/>
                    </a:lnTo>
                    <a:lnTo>
                      <a:pt x="639" y="9"/>
                    </a:lnTo>
                    <a:lnTo>
                      <a:pt x="639" y="10"/>
                    </a:lnTo>
                    <a:lnTo>
                      <a:pt x="639" y="10"/>
                    </a:lnTo>
                    <a:lnTo>
                      <a:pt x="640" y="10"/>
                    </a:lnTo>
                    <a:lnTo>
                      <a:pt x="640" y="10"/>
                    </a:lnTo>
                    <a:lnTo>
                      <a:pt x="640" y="9"/>
                    </a:lnTo>
                    <a:lnTo>
                      <a:pt x="641" y="9"/>
                    </a:lnTo>
                    <a:lnTo>
                      <a:pt x="641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3" y="12"/>
                    </a:lnTo>
                    <a:lnTo>
                      <a:pt x="643" y="12"/>
                    </a:lnTo>
                    <a:lnTo>
                      <a:pt x="643" y="12"/>
                    </a:lnTo>
                    <a:lnTo>
                      <a:pt x="644" y="10"/>
                    </a:lnTo>
                    <a:lnTo>
                      <a:pt x="644" y="12"/>
                    </a:lnTo>
                    <a:lnTo>
                      <a:pt x="644" y="14"/>
                    </a:lnTo>
                    <a:lnTo>
                      <a:pt x="645" y="14"/>
                    </a:lnTo>
                    <a:lnTo>
                      <a:pt x="645" y="14"/>
                    </a:lnTo>
                    <a:lnTo>
                      <a:pt x="647" y="15"/>
                    </a:lnTo>
                    <a:lnTo>
                      <a:pt x="647" y="14"/>
                    </a:lnTo>
                    <a:lnTo>
                      <a:pt x="647" y="13"/>
                    </a:lnTo>
                    <a:lnTo>
                      <a:pt x="648" y="13"/>
                    </a:lnTo>
                    <a:lnTo>
                      <a:pt x="648" y="13"/>
                    </a:lnTo>
                    <a:lnTo>
                      <a:pt x="648" y="13"/>
                    </a:lnTo>
                    <a:lnTo>
                      <a:pt x="649" y="12"/>
                    </a:lnTo>
                    <a:lnTo>
                      <a:pt x="649" y="12"/>
                    </a:lnTo>
                    <a:lnTo>
                      <a:pt x="649" y="12"/>
                    </a:lnTo>
                    <a:lnTo>
                      <a:pt x="650" y="13"/>
                    </a:lnTo>
                    <a:lnTo>
                      <a:pt x="650" y="14"/>
                    </a:lnTo>
                    <a:lnTo>
                      <a:pt x="651" y="12"/>
                    </a:lnTo>
                    <a:lnTo>
                      <a:pt x="651" y="12"/>
                    </a:lnTo>
                    <a:lnTo>
                      <a:pt x="651" y="13"/>
                    </a:lnTo>
                    <a:lnTo>
                      <a:pt x="652" y="14"/>
                    </a:lnTo>
                    <a:lnTo>
                      <a:pt x="652" y="13"/>
                    </a:lnTo>
                    <a:lnTo>
                      <a:pt x="652" y="15"/>
                    </a:lnTo>
                    <a:lnTo>
                      <a:pt x="653" y="15"/>
                    </a:lnTo>
                    <a:lnTo>
                      <a:pt x="653" y="14"/>
                    </a:lnTo>
                    <a:lnTo>
                      <a:pt x="653" y="15"/>
                    </a:lnTo>
                    <a:lnTo>
                      <a:pt x="654" y="15"/>
                    </a:lnTo>
                    <a:lnTo>
                      <a:pt x="654" y="16"/>
                    </a:lnTo>
                    <a:lnTo>
                      <a:pt x="656" y="16"/>
                    </a:lnTo>
                    <a:lnTo>
                      <a:pt x="656" y="16"/>
                    </a:lnTo>
                    <a:lnTo>
                      <a:pt x="656" y="16"/>
                    </a:lnTo>
                    <a:lnTo>
                      <a:pt x="657" y="15"/>
                    </a:lnTo>
                    <a:lnTo>
                      <a:pt x="657" y="16"/>
                    </a:lnTo>
                    <a:lnTo>
                      <a:pt x="657" y="15"/>
                    </a:lnTo>
                    <a:lnTo>
                      <a:pt x="658" y="15"/>
                    </a:lnTo>
                    <a:lnTo>
                      <a:pt x="658" y="15"/>
                    </a:lnTo>
                    <a:lnTo>
                      <a:pt x="659" y="15"/>
                    </a:lnTo>
                    <a:lnTo>
                      <a:pt x="659" y="14"/>
                    </a:lnTo>
                    <a:lnTo>
                      <a:pt x="659" y="14"/>
                    </a:lnTo>
                    <a:lnTo>
                      <a:pt x="660" y="14"/>
                    </a:lnTo>
                    <a:lnTo>
                      <a:pt x="660" y="14"/>
                    </a:lnTo>
                    <a:lnTo>
                      <a:pt x="660" y="15"/>
                    </a:lnTo>
                    <a:lnTo>
                      <a:pt x="661" y="14"/>
                    </a:lnTo>
                    <a:lnTo>
                      <a:pt x="661" y="14"/>
                    </a:lnTo>
                    <a:lnTo>
                      <a:pt x="661" y="14"/>
                    </a:lnTo>
                    <a:lnTo>
                      <a:pt x="662" y="13"/>
                    </a:lnTo>
                    <a:lnTo>
                      <a:pt x="662" y="13"/>
                    </a:lnTo>
                    <a:lnTo>
                      <a:pt x="663" y="13"/>
                    </a:lnTo>
                    <a:lnTo>
                      <a:pt x="663" y="13"/>
                    </a:lnTo>
                    <a:lnTo>
                      <a:pt x="663" y="14"/>
                    </a:lnTo>
                    <a:lnTo>
                      <a:pt x="665" y="14"/>
                    </a:lnTo>
                    <a:lnTo>
                      <a:pt x="665" y="15"/>
                    </a:lnTo>
                    <a:lnTo>
                      <a:pt x="665" y="14"/>
                    </a:lnTo>
                    <a:lnTo>
                      <a:pt x="666" y="14"/>
                    </a:lnTo>
                    <a:lnTo>
                      <a:pt x="666" y="15"/>
                    </a:lnTo>
                    <a:lnTo>
                      <a:pt x="666" y="15"/>
                    </a:lnTo>
                    <a:lnTo>
                      <a:pt x="667" y="15"/>
                    </a:lnTo>
                    <a:lnTo>
                      <a:pt x="667" y="15"/>
                    </a:lnTo>
                    <a:lnTo>
                      <a:pt x="668" y="14"/>
                    </a:lnTo>
                    <a:lnTo>
                      <a:pt x="668" y="14"/>
                    </a:lnTo>
                    <a:lnTo>
                      <a:pt x="668" y="15"/>
                    </a:lnTo>
                    <a:lnTo>
                      <a:pt x="669" y="15"/>
                    </a:lnTo>
                    <a:lnTo>
                      <a:pt x="669" y="15"/>
                    </a:lnTo>
                    <a:lnTo>
                      <a:pt x="669" y="15"/>
                    </a:lnTo>
                    <a:lnTo>
                      <a:pt x="670" y="15"/>
                    </a:lnTo>
                    <a:lnTo>
                      <a:pt x="670" y="15"/>
                    </a:lnTo>
                    <a:lnTo>
                      <a:pt x="670" y="14"/>
                    </a:lnTo>
                    <a:lnTo>
                      <a:pt x="671" y="14"/>
                    </a:lnTo>
                    <a:lnTo>
                      <a:pt x="671" y="13"/>
                    </a:lnTo>
                    <a:lnTo>
                      <a:pt x="672" y="13"/>
                    </a:lnTo>
                    <a:lnTo>
                      <a:pt x="672" y="12"/>
                    </a:lnTo>
                    <a:lnTo>
                      <a:pt x="672" y="13"/>
                    </a:lnTo>
                    <a:lnTo>
                      <a:pt x="674" y="13"/>
                    </a:lnTo>
                    <a:lnTo>
                      <a:pt x="674" y="13"/>
                    </a:lnTo>
                    <a:lnTo>
                      <a:pt x="674" y="13"/>
                    </a:lnTo>
                    <a:lnTo>
                      <a:pt x="675" y="13"/>
                    </a:lnTo>
                    <a:lnTo>
                      <a:pt x="675" y="14"/>
                    </a:lnTo>
                    <a:lnTo>
                      <a:pt x="675" y="13"/>
                    </a:lnTo>
                    <a:lnTo>
                      <a:pt x="676" y="13"/>
                    </a:lnTo>
                    <a:lnTo>
                      <a:pt x="676" y="14"/>
                    </a:lnTo>
                    <a:lnTo>
                      <a:pt x="677" y="14"/>
                    </a:lnTo>
                    <a:lnTo>
                      <a:pt x="677" y="13"/>
                    </a:lnTo>
                    <a:lnTo>
                      <a:pt x="677" y="13"/>
                    </a:lnTo>
                    <a:lnTo>
                      <a:pt x="678" y="13"/>
                    </a:lnTo>
                    <a:lnTo>
                      <a:pt x="678" y="12"/>
                    </a:lnTo>
                    <a:lnTo>
                      <a:pt x="678" y="12"/>
                    </a:lnTo>
                    <a:lnTo>
                      <a:pt x="679" y="9"/>
                    </a:lnTo>
                    <a:lnTo>
                      <a:pt x="679" y="10"/>
                    </a:lnTo>
                    <a:lnTo>
                      <a:pt x="680" y="10"/>
                    </a:lnTo>
                    <a:lnTo>
                      <a:pt x="680" y="10"/>
                    </a:lnTo>
                    <a:lnTo>
                      <a:pt x="680" y="10"/>
                    </a:lnTo>
                    <a:lnTo>
                      <a:pt x="681" y="10"/>
                    </a:lnTo>
                    <a:lnTo>
                      <a:pt x="681" y="10"/>
                    </a:lnTo>
                    <a:lnTo>
                      <a:pt x="681" y="10"/>
                    </a:lnTo>
                    <a:lnTo>
                      <a:pt x="683" y="10"/>
                    </a:lnTo>
                    <a:lnTo>
                      <a:pt x="683" y="9"/>
                    </a:lnTo>
                    <a:lnTo>
                      <a:pt x="683" y="9"/>
                    </a:lnTo>
                    <a:lnTo>
                      <a:pt x="684" y="12"/>
                    </a:lnTo>
                    <a:lnTo>
                      <a:pt x="684" y="12"/>
                    </a:lnTo>
                    <a:lnTo>
                      <a:pt x="685" y="12"/>
                    </a:lnTo>
                    <a:lnTo>
                      <a:pt x="685" y="12"/>
                    </a:lnTo>
                    <a:lnTo>
                      <a:pt x="685" y="10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6" y="9"/>
                    </a:lnTo>
                    <a:lnTo>
                      <a:pt x="687" y="9"/>
                    </a:lnTo>
                    <a:lnTo>
                      <a:pt x="687" y="8"/>
                    </a:lnTo>
                    <a:lnTo>
                      <a:pt x="687" y="8"/>
                    </a:lnTo>
                    <a:lnTo>
                      <a:pt x="688" y="8"/>
                    </a:lnTo>
                    <a:lnTo>
                      <a:pt x="688" y="8"/>
                    </a:lnTo>
                    <a:lnTo>
                      <a:pt x="689" y="8"/>
                    </a:lnTo>
                    <a:lnTo>
                      <a:pt x="689" y="8"/>
                    </a:lnTo>
                    <a:lnTo>
                      <a:pt x="689" y="8"/>
                    </a:lnTo>
                    <a:lnTo>
                      <a:pt x="690" y="10"/>
                    </a:lnTo>
                    <a:lnTo>
                      <a:pt x="690" y="10"/>
                    </a:lnTo>
                    <a:lnTo>
                      <a:pt x="690" y="9"/>
                    </a:lnTo>
                    <a:lnTo>
                      <a:pt x="692" y="10"/>
                    </a:lnTo>
                    <a:lnTo>
                      <a:pt x="692" y="10"/>
                    </a:lnTo>
                    <a:lnTo>
                      <a:pt x="692" y="10"/>
                    </a:lnTo>
                    <a:lnTo>
                      <a:pt x="693" y="10"/>
                    </a:lnTo>
                    <a:lnTo>
                      <a:pt x="693" y="9"/>
                    </a:lnTo>
                    <a:lnTo>
                      <a:pt x="694" y="8"/>
                    </a:lnTo>
                    <a:lnTo>
                      <a:pt x="694" y="7"/>
                    </a:lnTo>
                    <a:lnTo>
                      <a:pt x="694" y="6"/>
                    </a:lnTo>
                    <a:lnTo>
                      <a:pt x="695" y="7"/>
                    </a:lnTo>
                    <a:lnTo>
                      <a:pt x="695" y="6"/>
                    </a:lnTo>
                    <a:lnTo>
                      <a:pt x="695" y="7"/>
                    </a:lnTo>
                    <a:lnTo>
                      <a:pt x="696" y="7"/>
                    </a:lnTo>
                    <a:lnTo>
                      <a:pt x="696" y="7"/>
                    </a:lnTo>
                    <a:lnTo>
                      <a:pt x="696" y="7"/>
                    </a:lnTo>
                    <a:lnTo>
                      <a:pt x="697" y="6"/>
                    </a:lnTo>
                    <a:lnTo>
                      <a:pt x="697" y="6"/>
                    </a:lnTo>
                    <a:lnTo>
                      <a:pt x="698" y="6"/>
                    </a:lnTo>
                    <a:lnTo>
                      <a:pt x="698" y="7"/>
                    </a:lnTo>
                    <a:lnTo>
                      <a:pt x="698" y="8"/>
                    </a:lnTo>
                    <a:lnTo>
                      <a:pt x="699" y="8"/>
                    </a:lnTo>
                    <a:lnTo>
                      <a:pt x="699" y="9"/>
                    </a:lnTo>
                    <a:lnTo>
                      <a:pt x="699" y="8"/>
                    </a:lnTo>
                    <a:lnTo>
                      <a:pt x="701" y="8"/>
                    </a:lnTo>
                    <a:lnTo>
                      <a:pt x="701" y="8"/>
                    </a:lnTo>
                    <a:lnTo>
                      <a:pt x="702" y="7"/>
                    </a:lnTo>
                    <a:lnTo>
                      <a:pt x="702" y="6"/>
                    </a:lnTo>
                    <a:lnTo>
                      <a:pt x="702" y="6"/>
                    </a:lnTo>
                    <a:lnTo>
                      <a:pt x="703" y="7"/>
                    </a:lnTo>
                    <a:lnTo>
                      <a:pt x="703" y="7"/>
                    </a:lnTo>
                    <a:lnTo>
                      <a:pt x="703" y="7"/>
                    </a:lnTo>
                    <a:lnTo>
                      <a:pt x="704" y="7"/>
                    </a:lnTo>
                    <a:lnTo>
                      <a:pt x="704" y="7"/>
                    </a:lnTo>
                    <a:lnTo>
                      <a:pt x="704" y="6"/>
                    </a:lnTo>
                    <a:lnTo>
                      <a:pt x="705" y="6"/>
                    </a:lnTo>
                    <a:lnTo>
                      <a:pt x="705" y="7"/>
                    </a:lnTo>
                    <a:lnTo>
                      <a:pt x="706" y="7"/>
                    </a:lnTo>
                    <a:lnTo>
                      <a:pt x="706" y="8"/>
                    </a:lnTo>
                    <a:lnTo>
                      <a:pt x="706" y="8"/>
                    </a:lnTo>
                    <a:lnTo>
                      <a:pt x="707" y="8"/>
                    </a:lnTo>
                    <a:lnTo>
                      <a:pt x="707" y="9"/>
                    </a:lnTo>
                    <a:lnTo>
                      <a:pt x="707" y="9"/>
                    </a:lnTo>
                    <a:lnTo>
                      <a:pt x="708" y="9"/>
                    </a:lnTo>
                    <a:lnTo>
                      <a:pt x="708" y="9"/>
                    </a:lnTo>
                    <a:lnTo>
                      <a:pt x="708" y="9"/>
                    </a:lnTo>
                    <a:lnTo>
                      <a:pt x="710" y="8"/>
                    </a:lnTo>
                    <a:lnTo>
                      <a:pt x="710" y="8"/>
                    </a:lnTo>
                    <a:lnTo>
                      <a:pt x="711" y="8"/>
                    </a:lnTo>
                    <a:lnTo>
                      <a:pt x="711" y="8"/>
                    </a:lnTo>
                    <a:lnTo>
                      <a:pt x="711" y="7"/>
                    </a:lnTo>
                    <a:lnTo>
                      <a:pt x="712" y="8"/>
                    </a:lnTo>
                    <a:lnTo>
                      <a:pt x="712" y="8"/>
                    </a:lnTo>
                    <a:lnTo>
                      <a:pt x="712" y="8"/>
                    </a:lnTo>
                    <a:lnTo>
                      <a:pt x="713" y="8"/>
                    </a:lnTo>
                    <a:lnTo>
                      <a:pt x="713" y="8"/>
                    </a:lnTo>
                    <a:lnTo>
                      <a:pt x="713" y="8"/>
                    </a:lnTo>
                    <a:lnTo>
                      <a:pt x="714" y="9"/>
                    </a:lnTo>
                    <a:lnTo>
                      <a:pt x="714" y="10"/>
                    </a:lnTo>
                    <a:lnTo>
                      <a:pt x="715" y="9"/>
                    </a:lnTo>
                    <a:lnTo>
                      <a:pt x="715" y="9"/>
                    </a:lnTo>
                    <a:lnTo>
                      <a:pt x="715" y="8"/>
                    </a:lnTo>
                    <a:lnTo>
                      <a:pt x="716" y="8"/>
                    </a:lnTo>
                    <a:lnTo>
                      <a:pt x="716" y="8"/>
                    </a:lnTo>
                    <a:lnTo>
                      <a:pt x="716" y="8"/>
                    </a:lnTo>
                    <a:lnTo>
                      <a:pt x="717" y="7"/>
                    </a:lnTo>
                    <a:lnTo>
                      <a:pt x="717" y="8"/>
                    </a:lnTo>
                    <a:lnTo>
                      <a:pt x="717" y="8"/>
                    </a:lnTo>
                    <a:lnTo>
                      <a:pt x="719" y="9"/>
                    </a:lnTo>
                    <a:lnTo>
                      <a:pt x="719" y="9"/>
                    </a:lnTo>
                    <a:lnTo>
                      <a:pt x="720" y="10"/>
                    </a:lnTo>
                    <a:lnTo>
                      <a:pt x="720" y="10"/>
                    </a:lnTo>
                    <a:lnTo>
                      <a:pt x="720" y="12"/>
                    </a:lnTo>
                    <a:lnTo>
                      <a:pt x="721" y="10"/>
                    </a:lnTo>
                    <a:lnTo>
                      <a:pt x="721" y="12"/>
                    </a:lnTo>
                    <a:lnTo>
                      <a:pt x="721" y="13"/>
                    </a:lnTo>
                    <a:lnTo>
                      <a:pt x="722" y="12"/>
                    </a:lnTo>
                    <a:lnTo>
                      <a:pt x="722" y="12"/>
                    </a:lnTo>
                    <a:lnTo>
                      <a:pt x="723" y="12"/>
                    </a:lnTo>
                    <a:lnTo>
                      <a:pt x="723" y="13"/>
                    </a:lnTo>
                    <a:lnTo>
                      <a:pt x="723" y="13"/>
                    </a:lnTo>
                    <a:lnTo>
                      <a:pt x="724" y="13"/>
                    </a:lnTo>
                    <a:lnTo>
                      <a:pt x="724" y="12"/>
                    </a:lnTo>
                    <a:lnTo>
                      <a:pt x="724" y="12"/>
                    </a:lnTo>
                    <a:lnTo>
                      <a:pt x="725" y="12"/>
                    </a:lnTo>
                    <a:lnTo>
                      <a:pt x="725" y="12"/>
                    </a:lnTo>
                    <a:lnTo>
                      <a:pt x="725" y="12"/>
                    </a:lnTo>
                    <a:lnTo>
                      <a:pt x="726" y="12"/>
                    </a:lnTo>
                    <a:lnTo>
                      <a:pt x="726" y="13"/>
                    </a:lnTo>
                    <a:lnTo>
                      <a:pt x="728" y="13"/>
                    </a:lnTo>
                    <a:lnTo>
                      <a:pt x="728" y="14"/>
                    </a:lnTo>
                    <a:lnTo>
                      <a:pt x="728" y="15"/>
                    </a:lnTo>
                    <a:lnTo>
                      <a:pt x="729" y="16"/>
                    </a:lnTo>
                    <a:lnTo>
                      <a:pt x="729" y="16"/>
                    </a:lnTo>
                    <a:lnTo>
                      <a:pt x="729" y="15"/>
                    </a:lnTo>
                    <a:lnTo>
                      <a:pt x="730" y="15"/>
                    </a:lnTo>
                    <a:lnTo>
                      <a:pt x="730" y="14"/>
                    </a:lnTo>
                    <a:lnTo>
                      <a:pt x="730" y="14"/>
                    </a:lnTo>
                    <a:lnTo>
                      <a:pt x="731" y="13"/>
                    </a:lnTo>
                    <a:lnTo>
                      <a:pt x="731" y="13"/>
                    </a:lnTo>
                    <a:lnTo>
                      <a:pt x="732" y="13"/>
                    </a:lnTo>
                    <a:lnTo>
                      <a:pt x="732" y="12"/>
                    </a:lnTo>
                    <a:lnTo>
                      <a:pt x="732" y="10"/>
                    </a:lnTo>
                    <a:lnTo>
                      <a:pt x="733" y="10"/>
                    </a:lnTo>
                    <a:lnTo>
                      <a:pt x="733" y="10"/>
                    </a:lnTo>
                    <a:lnTo>
                      <a:pt x="733" y="10"/>
                    </a:lnTo>
                    <a:lnTo>
                      <a:pt x="734" y="10"/>
                    </a:lnTo>
                    <a:lnTo>
                      <a:pt x="734" y="12"/>
                    </a:lnTo>
                    <a:lnTo>
                      <a:pt x="734" y="10"/>
                    </a:lnTo>
                    <a:lnTo>
                      <a:pt x="735" y="12"/>
                    </a:lnTo>
                    <a:lnTo>
                      <a:pt x="735" y="13"/>
                    </a:lnTo>
                    <a:lnTo>
                      <a:pt x="737" y="14"/>
                    </a:lnTo>
                    <a:lnTo>
                      <a:pt x="737" y="14"/>
                    </a:lnTo>
                    <a:lnTo>
                      <a:pt x="737" y="14"/>
                    </a:lnTo>
                    <a:lnTo>
                      <a:pt x="738" y="15"/>
                    </a:lnTo>
                    <a:lnTo>
                      <a:pt x="738" y="15"/>
                    </a:lnTo>
                    <a:lnTo>
                      <a:pt x="738" y="16"/>
                    </a:lnTo>
                    <a:lnTo>
                      <a:pt x="739" y="16"/>
                    </a:lnTo>
                    <a:lnTo>
                      <a:pt x="739" y="16"/>
                    </a:lnTo>
                    <a:lnTo>
                      <a:pt x="739" y="16"/>
                    </a:lnTo>
                    <a:lnTo>
                      <a:pt x="740" y="15"/>
                    </a:lnTo>
                    <a:lnTo>
                      <a:pt x="740" y="15"/>
                    </a:lnTo>
                    <a:lnTo>
                      <a:pt x="741" y="15"/>
                    </a:lnTo>
                    <a:lnTo>
                      <a:pt x="741" y="15"/>
                    </a:lnTo>
                    <a:lnTo>
                      <a:pt x="741" y="16"/>
                    </a:lnTo>
                    <a:lnTo>
                      <a:pt x="742" y="15"/>
                    </a:lnTo>
                    <a:lnTo>
                      <a:pt x="742" y="16"/>
                    </a:lnTo>
                    <a:lnTo>
                      <a:pt x="742" y="16"/>
                    </a:lnTo>
                    <a:lnTo>
                      <a:pt x="743" y="16"/>
                    </a:lnTo>
                    <a:lnTo>
                      <a:pt x="743" y="1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" name="Line 10"/>
              <p:cNvSpPr>
                <a:spLocks noChangeShapeType="1"/>
              </p:cNvSpPr>
              <p:nvPr/>
            </p:nvSpPr>
            <p:spPr bwMode="auto">
              <a:xfrm>
                <a:off x="8131176" y="29749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1608137" y="2420938"/>
                <a:ext cx="5343525" cy="1123950"/>
              </a:xfrm>
              <a:custGeom>
                <a:avLst/>
                <a:gdLst>
                  <a:gd name="T0" fmla="*/ 52 w 3366"/>
                  <a:gd name="T1" fmla="*/ 343 h 708"/>
                  <a:gd name="T2" fmla="*/ 104 w 3366"/>
                  <a:gd name="T3" fmla="*/ 332 h 708"/>
                  <a:gd name="T4" fmla="*/ 156 w 3366"/>
                  <a:gd name="T5" fmla="*/ 335 h 708"/>
                  <a:gd name="T6" fmla="*/ 209 w 3366"/>
                  <a:gd name="T7" fmla="*/ 336 h 708"/>
                  <a:gd name="T8" fmla="*/ 262 w 3366"/>
                  <a:gd name="T9" fmla="*/ 334 h 708"/>
                  <a:gd name="T10" fmla="*/ 315 w 3366"/>
                  <a:gd name="T11" fmla="*/ 341 h 708"/>
                  <a:gd name="T12" fmla="*/ 367 w 3366"/>
                  <a:gd name="T13" fmla="*/ 340 h 708"/>
                  <a:gd name="T14" fmla="*/ 420 w 3366"/>
                  <a:gd name="T15" fmla="*/ 331 h 708"/>
                  <a:gd name="T16" fmla="*/ 472 w 3366"/>
                  <a:gd name="T17" fmla="*/ 340 h 708"/>
                  <a:gd name="T18" fmla="*/ 525 w 3366"/>
                  <a:gd name="T19" fmla="*/ 334 h 708"/>
                  <a:gd name="T20" fmla="*/ 577 w 3366"/>
                  <a:gd name="T21" fmla="*/ 336 h 708"/>
                  <a:gd name="T22" fmla="*/ 630 w 3366"/>
                  <a:gd name="T23" fmla="*/ 344 h 708"/>
                  <a:gd name="T24" fmla="*/ 683 w 3366"/>
                  <a:gd name="T25" fmla="*/ 334 h 708"/>
                  <a:gd name="T26" fmla="*/ 736 w 3366"/>
                  <a:gd name="T27" fmla="*/ 331 h 708"/>
                  <a:gd name="T28" fmla="*/ 789 w 3366"/>
                  <a:gd name="T29" fmla="*/ 339 h 708"/>
                  <a:gd name="T30" fmla="*/ 840 w 3366"/>
                  <a:gd name="T31" fmla="*/ 164 h 708"/>
                  <a:gd name="T32" fmla="*/ 893 w 3366"/>
                  <a:gd name="T33" fmla="*/ 109 h 708"/>
                  <a:gd name="T34" fmla="*/ 946 w 3366"/>
                  <a:gd name="T35" fmla="*/ 88 h 708"/>
                  <a:gd name="T36" fmla="*/ 999 w 3366"/>
                  <a:gd name="T37" fmla="*/ 81 h 708"/>
                  <a:gd name="T38" fmla="*/ 1051 w 3366"/>
                  <a:gd name="T39" fmla="*/ 88 h 708"/>
                  <a:gd name="T40" fmla="*/ 1104 w 3366"/>
                  <a:gd name="T41" fmla="*/ 89 h 708"/>
                  <a:gd name="T42" fmla="*/ 1157 w 3366"/>
                  <a:gd name="T43" fmla="*/ 86 h 708"/>
                  <a:gd name="T44" fmla="*/ 1210 w 3366"/>
                  <a:gd name="T45" fmla="*/ 96 h 708"/>
                  <a:gd name="T46" fmla="*/ 1261 w 3366"/>
                  <a:gd name="T47" fmla="*/ 86 h 708"/>
                  <a:gd name="T48" fmla="*/ 1314 w 3366"/>
                  <a:gd name="T49" fmla="*/ 88 h 708"/>
                  <a:gd name="T50" fmla="*/ 1367 w 3366"/>
                  <a:gd name="T51" fmla="*/ 90 h 708"/>
                  <a:gd name="T52" fmla="*/ 1420 w 3366"/>
                  <a:gd name="T53" fmla="*/ 92 h 708"/>
                  <a:gd name="T54" fmla="*/ 1472 w 3366"/>
                  <a:gd name="T55" fmla="*/ 92 h 708"/>
                  <a:gd name="T56" fmla="*/ 1525 w 3366"/>
                  <a:gd name="T57" fmla="*/ 96 h 708"/>
                  <a:gd name="T58" fmla="*/ 1577 w 3366"/>
                  <a:gd name="T59" fmla="*/ 88 h 708"/>
                  <a:gd name="T60" fmla="*/ 1630 w 3366"/>
                  <a:gd name="T61" fmla="*/ 97 h 708"/>
                  <a:gd name="T62" fmla="*/ 1682 w 3366"/>
                  <a:gd name="T63" fmla="*/ 155 h 708"/>
                  <a:gd name="T64" fmla="*/ 1735 w 3366"/>
                  <a:gd name="T65" fmla="*/ 153 h 708"/>
                  <a:gd name="T66" fmla="*/ 1788 w 3366"/>
                  <a:gd name="T67" fmla="*/ 136 h 708"/>
                  <a:gd name="T68" fmla="*/ 1841 w 3366"/>
                  <a:gd name="T69" fmla="*/ 116 h 708"/>
                  <a:gd name="T70" fmla="*/ 1893 w 3366"/>
                  <a:gd name="T71" fmla="*/ 108 h 708"/>
                  <a:gd name="T72" fmla="*/ 1945 w 3366"/>
                  <a:gd name="T73" fmla="*/ 109 h 708"/>
                  <a:gd name="T74" fmla="*/ 1998 w 3366"/>
                  <a:gd name="T75" fmla="*/ 101 h 708"/>
                  <a:gd name="T76" fmla="*/ 2051 w 3366"/>
                  <a:gd name="T77" fmla="*/ 101 h 708"/>
                  <a:gd name="T78" fmla="*/ 2103 w 3366"/>
                  <a:gd name="T79" fmla="*/ 105 h 708"/>
                  <a:gd name="T80" fmla="*/ 2156 w 3366"/>
                  <a:gd name="T81" fmla="*/ 99 h 708"/>
                  <a:gd name="T82" fmla="*/ 2209 w 3366"/>
                  <a:gd name="T83" fmla="*/ 107 h 708"/>
                  <a:gd name="T84" fmla="*/ 2262 w 3366"/>
                  <a:gd name="T85" fmla="*/ 112 h 708"/>
                  <a:gd name="T86" fmla="*/ 2315 w 3366"/>
                  <a:gd name="T87" fmla="*/ 104 h 708"/>
                  <a:gd name="T88" fmla="*/ 2366 w 3366"/>
                  <a:gd name="T89" fmla="*/ 117 h 708"/>
                  <a:gd name="T90" fmla="*/ 2419 w 3366"/>
                  <a:gd name="T91" fmla="*/ 113 h 708"/>
                  <a:gd name="T92" fmla="*/ 2472 w 3366"/>
                  <a:gd name="T93" fmla="*/ 101 h 708"/>
                  <a:gd name="T94" fmla="*/ 2525 w 3366"/>
                  <a:gd name="T95" fmla="*/ 105 h 708"/>
                  <a:gd name="T96" fmla="*/ 2577 w 3366"/>
                  <a:gd name="T97" fmla="*/ 98 h 708"/>
                  <a:gd name="T98" fmla="*/ 2630 w 3366"/>
                  <a:gd name="T99" fmla="*/ 105 h 708"/>
                  <a:gd name="T100" fmla="*/ 2682 w 3366"/>
                  <a:gd name="T101" fmla="*/ 100 h 708"/>
                  <a:gd name="T102" fmla="*/ 2735 w 3366"/>
                  <a:gd name="T103" fmla="*/ 98 h 708"/>
                  <a:gd name="T104" fmla="*/ 2787 w 3366"/>
                  <a:gd name="T105" fmla="*/ 98 h 708"/>
                  <a:gd name="T106" fmla="*/ 2840 w 3366"/>
                  <a:gd name="T107" fmla="*/ 107 h 708"/>
                  <a:gd name="T108" fmla="*/ 2893 w 3366"/>
                  <a:gd name="T109" fmla="*/ 254 h 708"/>
                  <a:gd name="T110" fmla="*/ 2946 w 3366"/>
                  <a:gd name="T111" fmla="*/ 334 h 708"/>
                  <a:gd name="T112" fmla="*/ 2998 w 3366"/>
                  <a:gd name="T113" fmla="*/ 359 h 708"/>
                  <a:gd name="T114" fmla="*/ 3050 w 3366"/>
                  <a:gd name="T115" fmla="*/ 356 h 708"/>
                  <a:gd name="T116" fmla="*/ 3103 w 3366"/>
                  <a:gd name="T117" fmla="*/ 354 h 708"/>
                  <a:gd name="T118" fmla="*/ 3156 w 3366"/>
                  <a:gd name="T119" fmla="*/ 348 h 708"/>
                  <a:gd name="T120" fmla="*/ 3208 w 3366"/>
                  <a:gd name="T121" fmla="*/ 343 h 708"/>
                  <a:gd name="T122" fmla="*/ 3261 w 3366"/>
                  <a:gd name="T123" fmla="*/ 351 h 708"/>
                  <a:gd name="T124" fmla="*/ 3314 w 3366"/>
                  <a:gd name="T125" fmla="*/ 347 h 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708">
                    <a:moveTo>
                      <a:pt x="0" y="336"/>
                    </a:moveTo>
                    <a:lnTo>
                      <a:pt x="0" y="336"/>
                    </a:lnTo>
                    <a:lnTo>
                      <a:pt x="0" y="336"/>
                    </a:lnTo>
                    <a:lnTo>
                      <a:pt x="1" y="335"/>
                    </a:lnTo>
                    <a:lnTo>
                      <a:pt x="1" y="335"/>
                    </a:lnTo>
                    <a:lnTo>
                      <a:pt x="1" y="335"/>
                    </a:lnTo>
                    <a:lnTo>
                      <a:pt x="2" y="334"/>
                    </a:lnTo>
                    <a:lnTo>
                      <a:pt x="2" y="333"/>
                    </a:lnTo>
                    <a:lnTo>
                      <a:pt x="2" y="332"/>
                    </a:lnTo>
                    <a:lnTo>
                      <a:pt x="3" y="332"/>
                    </a:lnTo>
                    <a:lnTo>
                      <a:pt x="3" y="332"/>
                    </a:lnTo>
                    <a:lnTo>
                      <a:pt x="4" y="333"/>
                    </a:lnTo>
                    <a:lnTo>
                      <a:pt x="4" y="333"/>
                    </a:lnTo>
                    <a:lnTo>
                      <a:pt x="4" y="333"/>
                    </a:lnTo>
                    <a:lnTo>
                      <a:pt x="5" y="332"/>
                    </a:lnTo>
                    <a:lnTo>
                      <a:pt x="5" y="332"/>
                    </a:lnTo>
                    <a:lnTo>
                      <a:pt x="5" y="332"/>
                    </a:lnTo>
                    <a:lnTo>
                      <a:pt x="7" y="332"/>
                    </a:lnTo>
                    <a:lnTo>
                      <a:pt x="7" y="332"/>
                    </a:lnTo>
                    <a:lnTo>
                      <a:pt x="7" y="333"/>
                    </a:lnTo>
                    <a:lnTo>
                      <a:pt x="8" y="334"/>
                    </a:lnTo>
                    <a:lnTo>
                      <a:pt x="8" y="334"/>
                    </a:lnTo>
                    <a:lnTo>
                      <a:pt x="9" y="334"/>
                    </a:lnTo>
                    <a:lnTo>
                      <a:pt x="9" y="334"/>
                    </a:lnTo>
                    <a:lnTo>
                      <a:pt x="9" y="335"/>
                    </a:lnTo>
                    <a:lnTo>
                      <a:pt x="10" y="334"/>
                    </a:lnTo>
                    <a:lnTo>
                      <a:pt x="10" y="334"/>
                    </a:lnTo>
                    <a:lnTo>
                      <a:pt x="10" y="334"/>
                    </a:lnTo>
                    <a:lnTo>
                      <a:pt x="11" y="334"/>
                    </a:lnTo>
                    <a:lnTo>
                      <a:pt x="11" y="334"/>
                    </a:lnTo>
                    <a:lnTo>
                      <a:pt x="11" y="334"/>
                    </a:lnTo>
                    <a:lnTo>
                      <a:pt x="12" y="334"/>
                    </a:lnTo>
                    <a:lnTo>
                      <a:pt x="12" y="334"/>
                    </a:lnTo>
                    <a:lnTo>
                      <a:pt x="13" y="334"/>
                    </a:lnTo>
                    <a:lnTo>
                      <a:pt x="13" y="333"/>
                    </a:lnTo>
                    <a:lnTo>
                      <a:pt x="13" y="332"/>
                    </a:lnTo>
                    <a:lnTo>
                      <a:pt x="14" y="333"/>
                    </a:lnTo>
                    <a:lnTo>
                      <a:pt x="14" y="334"/>
                    </a:lnTo>
                    <a:lnTo>
                      <a:pt x="14" y="333"/>
                    </a:lnTo>
                    <a:lnTo>
                      <a:pt x="16" y="334"/>
                    </a:lnTo>
                    <a:lnTo>
                      <a:pt x="16" y="334"/>
                    </a:lnTo>
                    <a:lnTo>
                      <a:pt x="16" y="335"/>
                    </a:lnTo>
                    <a:lnTo>
                      <a:pt x="17" y="335"/>
                    </a:lnTo>
                    <a:lnTo>
                      <a:pt x="17" y="336"/>
                    </a:lnTo>
                    <a:lnTo>
                      <a:pt x="18" y="335"/>
                    </a:lnTo>
                    <a:lnTo>
                      <a:pt x="18" y="336"/>
                    </a:lnTo>
                    <a:lnTo>
                      <a:pt x="18" y="336"/>
                    </a:lnTo>
                    <a:lnTo>
                      <a:pt x="19" y="335"/>
                    </a:lnTo>
                    <a:lnTo>
                      <a:pt x="19" y="336"/>
                    </a:lnTo>
                    <a:lnTo>
                      <a:pt x="19" y="334"/>
                    </a:lnTo>
                    <a:lnTo>
                      <a:pt x="20" y="334"/>
                    </a:lnTo>
                    <a:lnTo>
                      <a:pt x="20" y="334"/>
                    </a:lnTo>
                    <a:lnTo>
                      <a:pt x="20" y="334"/>
                    </a:lnTo>
                    <a:lnTo>
                      <a:pt x="21" y="334"/>
                    </a:lnTo>
                    <a:lnTo>
                      <a:pt x="21" y="334"/>
                    </a:lnTo>
                    <a:lnTo>
                      <a:pt x="22" y="334"/>
                    </a:lnTo>
                    <a:lnTo>
                      <a:pt x="22" y="334"/>
                    </a:lnTo>
                    <a:lnTo>
                      <a:pt x="22" y="334"/>
                    </a:lnTo>
                    <a:lnTo>
                      <a:pt x="23" y="333"/>
                    </a:lnTo>
                    <a:lnTo>
                      <a:pt x="23" y="334"/>
                    </a:lnTo>
                    <a:lnTo>
                      <a:pt x="23" y="334"/>
                    </a:lnTo>
                    <a:lnTo>
                      <a:pt x="25" y="334"/>
                    </a:lnTo>
                    <a:lnTo>
                      <a:pt x="25" y="334"/>
                    </a:lnTo>
                    <a:lnTo>
                      <a:pt x="26" y="335"/>
                    </a:lnTo>
                    <a:lnTo>
                      <a:pt x="26" y="335"/>
                    </a:lnTo>
                    <a:lnTo>
                      <a:pt x="26" y="335"/>
                    </a:lnTo>
                    <a:lnTo>
                      <a:pt x="27" y="336"/>
                    </a:lnTo>
                    <a:lnTo>
                      <a:pt x="27" y="336"/>
                    </a:lnTo>
                    <a:lnTo>
                      <a:pt x="27" y="335"/>
                    </a:lnTo>
                    <a:lnTo>
                      <a:pt x="28" y="335"/>
                    </a:lnTo>
                    <a:lnTo>
                      <a:pt x="28" y="335"/>
                    </a:lnTo>
                    <a:lnTo>
                      <a:pt x="28" y="335"/>
                    </a:lnTo>
                    <a:lnTo>
                      <a:pt x="29" y="335"/>
                    </a:lnTo>
                    <a:lnTo>
                      <a:pt x="29" y="335"/>
                    </a:lnTo>
                    <a:lnTo>
                      <a:pt x="30" y="335"/>
                    </a:lnTo>
                    <a:lnTo>
                      <a:pt x="30" y="334"/>
                    </a:lnTo>
                    <a:lnTo>
                      <a:pt x="30" y="333"/>
                    </a:lnTo>
                    <a:lnTo>
                      <a:pt x="31" y="333"/>
                    </a:lnTo>
                    <a:lnTo>
                      <a:pt x="31" y="332"/>
                    </a:lnTo>
                    <a:lnTo>
                      <a:pt x="31" y="333"/>
                    </a:lnTo>
                    <a:lnTo>
                      <a:pt x="32" y="332"/>
                    </a:lnTo>
                    <a:lnTo>
                      <a:pt x="32" y="332"/>
                    </a:lnTo>
                    <a:lnTo>
                      <a:pt x="32" y="333"/>
                    </a:lnTo>
                    <a:lnTo>
                      <a:pt x="34" y="334"/>
                    </a:lnTo>
                    <a:lnTo>
                      <a:pt x="34" y="334"/>
                    </a:lnTo>
                    <a:lnTo>
                      <a:pt x="35" y="335"/>
                    </a:lnTo>
                    <a:lnTo>
                      <a:pt x="35" y="336"/>
                    </a:lnTo>
                    <a:lnTo>
                      <a:pt x="35" y="336"/>
                    </a:lnTo>
                    <a:lnTo>
                      <a:pt x="36" y="335"/>
                    </a:lnTo>
                    <a:lnTo>
                      <a:pt x="36" y="336"/>
                    </a:lnTo>
                    <a:lnTo>
                      <a:pt x="36" y="336"/>
                    </a:lnTo>
                    <a:lnTo>
                      <a:pt x="37" y="336"/>
                    </a:lnTo>
                    <a:lnTo>
                      <a:pt x="37" y="336"/>
                    </a:lnTo>
                    <a:lnTo>
                      <a:pt x="37" y="336"/>
                    </a:lnTo>
                    <a:lnTo>
                      <a:pt x="38" y="336"/>
                    </a:lnTo>
                    <a:lnTo>
                      <a:pt x="38" y="338"/>
                    </a:lnTo>
                    <a:lnTo>
                      <a:pt x="39" y="339"/>
                    </a:lnTo>
                    <a:lnTo>
                      <a:pt x="39" y="339"/>
                    </a:lnTo>
                    <a:lnTo>
                      <a:pt x="39" y="340"/>
                    </a:lnTo>
                    <a:lnTo>
                      <a:pt x="40" y="340"/>
                    </a:lnTo>
                    <a:lnTo>
                      <a:pt x="40" y="340"/>
                    </a:lnTo>
                    <a:lnTo>
                      <a:pt x="40" y="340"/>
                    </a:lnTo>
                    <a:lnTo>
                      <a:pt x="41" y="340"/>
                    </a:lnTo>
                    <a:lnTo>
                      <a:pt x="41" y="339"/>
                    </a:lnTo>
                    <a:lnTo>
                      <a:pt x="41" y="340"/>
                    </a:lnTo>
                    <a:lnTo>
                      <a:pt x="43" y="341"/>
                    </a:lnTo>
                    <a:lnTo>
                      <a:pt x="43" y="341"/>
                    </a:lnTo>
                    <a:lnTo>
                      <a:pt x="44" y="342"/>
                    </a:lnTo>
                    <a:lnTo>
                      <a:pt x="44" y="342"/>
                    </a:lnTo>
                    <a:lnTo>
                      <a:pt x="44" y="341"/>
                    </a:lnTo>
                    <a:lnTo>
                      <a:pt x="45" y="342"/>
                    </a:lnTo>
                    <a:lnTo>
                      <a:pt x="45" y="342"/>
                    </a:lnTo>
                    <a:lnTo>
                      <a:pt x="45" y="342"/>
                    </a:lnTo>
                    <a:lnTo>
                      <a:pt x="46" y="342"/>
                    </a:lnTo>
                    <a:lnTo>
                      <a:pt x="46" y="341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47" y="341"/>
                    </a:lnTo>
                    <a:lnTo>
                      <a:pt x="48" y="341"/>
                    </a:lnTo>
                    <a:lnTo>
                      <a:pt x="48" y="342"/>
                    </a:lnTo>
                    <a:lnTo>
                      <a:pt x="48" y="342"/>
                    </a:lnTo>
                    <a:lnTo>
                      <a:pt x="49" y="342"/>
                    </a:lnTo>
                    <a:lnTo>
                      <a:pt x="49" y="343"/>
                    </a:lnTo>
                    <a:lnTo>
                      <a:pt x="49" y="343"/>
                    </a:lnTo>
                    <a:lnTo>
                      <a:pt x="50" y="343"/>
                    </a:lnTo>
                    <a:lnTo>
                      <a:pt x="50" y="343"/>
                    </a:lnTo>
                    <a:lnTo>
                      <a:pt x="52" y="343"/>
                    </a:lnTo>
                    <a:lnTo>
                      <a:pt x="52" y="343"/>
                    </a:lnTo>
                    <a:lnTo>
                      <a:pt x="52" y="343"/>
                    </a:lnTo>
                    <a:lnTo>
                      <a:pt x="53" y="343"/>
                    </a:lnTo>
                    <a:lnTo>
                      <a:pt x="53" y="343"/>
                    </a:lnTo>
                    <a:lnTo>
                      <a:pt x="53" y="344"/>
                    </a:lnTo>
                    <a:lnTo>
                      <a:pt x="54" y="343"/>
                    </a:lnTo>
                    <a:lnTo>
                      <a:pt x="54" y="344"/>
                    </a:lnTo>
                    <a:lnTo>
                      <a:pt x="54" y="344"/>
                    </a:lnTo>
                    <a:lnTo>
                      <a:pt x="55" y="344"/>
                    </a:lnTo>
                    <a:lnTo>
                      <a:pt x="55" y="344"/>
                    </a:lnTo>
                    <a:lnTo>
                      <a:pt x="56" y="345"/>
                    </a:lnTo>
                    <a:lnTo>
                      <a:pt x="56" y="344"/>
                    </a:lnTo>
                    <a:lnTo>
                      <a:pt x="56" y="344"/>
                    </a:lnTo>
                    <a:lnTo>
                      <a:pt x="57" y="344"/>
                    </a:lnTo>
                    <a:lnTo>
                      <a:pt x="57" y="344"/>
                    </a:lnTo>
                    <a:lnTo>
                      <a:pt x="57" y="344"/>
                    </a:lnTo>
                    <a:lnTo>
                      <a:pt x="58" y="344"/>
                    </a:lnTo>
                    <a:lnTo>
                      <a:pt x="58" y="345"/>
                    </a:lnTo>
                    <a:lnTo>
                      <a:pt x="58" y="344"/>
                    </a:lnTo>
                    <a:lnTo>
                      <a:pt x="59" y="344"/>
                    </a:lnTo>
                    <a:lnTo>
                      <a:pt x="59" y="343"/>
                    </a:lnTo>
                    <a:lnTo>
                      <a:pt x="61" y="344"/>
                    </a:lnTo>
                    <a:lnTo>
                      <a:pt x="61" y="344"/>
                    </a:lnTo>
                    <a:lnTo>
                      <a:pt x="61" y="344"/>
                    </a:lnTo>
                    <a:lnTo>
                      <a:pt x="62" y="344"/>
                    </a:lnTo>
                    <a:lnTo>
                      <a:pt x="62" y="344"/>
                    </a:lnTo>
                    <a:lnTo>
                      <a:pt x="62" y="344"/>
                    </a:lnTo>
                    <a:lnTo>
                      <a:pt x="63" y="344"/>
                    </a:lnTo>
                    <a:lnTo>
                      <a:pt x="63" y="344"/>
                    </a:lnTo>
                    <a:lnTo>
                      <a:pt x="63" y="343"/>
                    </a:lnTo>
                    <a:lnTo>
                      <a:pt x="64" y="343"/>
                    </a:lnTo>
                    <a:lnTo>
                      <a:pt x="64" y="343"/>
                    </a:lnTo>
                    <a:lnTo>
                      <a:pt x="65" y="343"/>
                    </a:lnTo>
                    <a:lnTo>
                      <a:pt x="65" y="343"/>
                    </a:lnTo>
                    <a:lnTo>
                      <a:pt x="65" y="342"/>
                    </a:lnTo>
                    <a:lnTo>
                      <a:pt x="66" y="341"/>
                    </a:lnTo>
                    <a:lnTo>
                      <a:pt x="66" y="341"/>
                    </a:lnTo>
                    <a:lnTo>
                      <a:pt x="66" y="340"/>
                    </a:lnTo>
                    <a:lnTo>
                      <a:pt x="67" y="340"/>
                    </a:lnTo>
                    <a:lnTo>
                      <a:pt x="67" y="341"/>
                    </a:lnTo>
                    <a:lnTo>
                      <a:pt x="68" y="340"/>
                    </a:lnTo>
                    <a:lnTo>
                      <a:pt x="68" y="341"/>
                    </a:lnTo>
                    <a:lnTo>
                      <a:pt x="68" y="341"/>
                    </a:lnTo>
                    <a:lnTo>
                      <a:pt x="70" y="341"/>
                    </a:lnTo>
                    <a:lnTo>
                      <a:pt x="70" y="341"/>
                    </a:lnTo>
                    <a:lnTo>
                      <a:pt x="70" y="342"/>
                    </a:lnTo>
                    <a:lnTo>
                      <a:pt x="71" y="342"/>
                    </a:lnTo>
                    <a:lnTo>
                      <a:pt x="71" y="342"/>
                    </a:lnTo>
                    <a:lnTo>
                      <a:pt x="71" y="342"/>
                    </a:lnTo>
                    <a:lnTo>
                      <a:pt x="72" y="341"/>
                    </a:lnTo>
                    <a:lnTo>
                      <a:pt x="72" y="342"/>
                    </a:lnTo>
                    <a:lnTo>
                      <a:pt x="73" y="341"/>
                    </a:lnTo>
                    <a:lnTo>
                      <a:pt x="73" y="341"/>
                    </a:lnTo>
                    <a:lnTo>
                      <a:pt x="73" y="341"/>
                    </a:lnTo>
                    <a:lnTo>
                      <a:pt x="74" y="339"/>
                    </a:lnTo>
                    <a:lnTo>
                      <a:pt x="74" y="339"/>
                    </a:lnTo>
                    <a:lnTo>
                      <a:pt x="74" y="338"/>
                    </a:lnTo>
                    <a:lnTo>
                      <a:pt x="75" y="338"/>
                    </a:lnTo>
                    <a:lnTo>
                      <a:pt x="75" y="338"/>
                    </a:lnTo>
                    <a:lnTo>
                      <a:pt x="75" y="338"/>
                    </a:lnTo>
                    <a:lnTo>
                      <a:pt x="76" y="338"/>
                    </a:lnTo>
                    <a:lnTo>
                      <a:pt x="76" y="338"/>
                    </a:lnTo>
                    <a:lnTo>
                      <a:pt x="77" y="338"/>
                    </a:lnTo>
                    <a:lnTo>
                      <a:pt x="77" y="338"/>
                    </a:lnTo>
                    <a:lnTo>
                      <a:pt x="77" y="339"/>
                    </a:lnTo>
                    <a:lnTo>
                      <a:pt x="79" y="338"/>
                    </a:lnTo>
                    <a:lnTo>
                      <a:pt x="79" y="338"/>
                    </a:lnTo>
                    <a:lnTo>
                      <a:pt x="79" y="338"/>
                    </a:lnTo>
                    <a:lnTo>
                      <a:pt x="80" y="339"/>
                    </a:lnTo>
                    <a:lnTo>
                      <a:pt x="80" y="339"/>
                    </a:lnTo>
                    <a:lnTo>
                      <a:pt x="80" y="339"/>
                    </a:lnTo>
                    <a:lnTo>
                      <a:pt x="81" y="339"/>
                    </a:lnTo>
                    <a:lnTo>
                      <a:pt x="81" y="339"/>
                    </a:lnTo>
                    <a:lnTo>
                      <a:pt x="82" y="339"/>
                    </a:lnTo>
                    <a:lnTo>
                      <a:pt x="82" y="339"/>
                    </a:lnTo>
                    <a:lnTo>
                      <a:pt x="82" y="339"/>
                    </a:lnTo>
                    <a:lnTo>
                      <a:pt x="83" y="339"/>
                    </a:lnTo>
                    <a:lnTo>
                      <a:pt x="83" y="339"/>
                    </a:lnTo>
                    <a:lnTo>
                      <a:pt x="83" y="338"/>
                    </a:lnTo>
                    <a:lnTo>
                      <a:pt x="84" y="338"/>
                    </a:lnTo>
                    <a:lnTo>
                      <a:pt x="84" y="336"/>
                    </a:lnTo>
                    <a:lnTo>
                      <a:pt x="84" y="336"/>
                    </a:lnTo>
                    <a:lnTo>
                      <a:pt x="85" y="336"/>
                    </a:lnTo>
                    <a:lnTo>
                      <a:pt x="85" y="336"/>
                    </a:lnTo>
                    <a:lnTo>
                      <a:pt x="86" y="336"/>
                    </a:lnTo>
                    <a:lnTo>
                      <a:pt x="86" y="335"/>
                    </a:lnTo>
                    <a:lnTo>
                      <a:pt x="86" y="335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8" y="335"/>
                    </a:lnTo>
                    <a:lnTo>
                      <a:pt x="89" y="335"/>
                    </a:lnTo>
                    <a:lnTo>
                      <a:pt x="89" y="334"/>
                    </a:lnTo>
                    <a:lnTo>
                      <a:pt x="90" y="334"/>
                    </a:lnTo>
                    <a:lnTo>
                      <a:pt x="90" y="335"/>
                    </a:lnTo>
                    <a:lnTo>
                      <a:pt x="90" y="334"/>
                    </a:lnTo>
                    <a:lnTo>
                      <a:pt x="91" y="335"/>
                    </a:lnTo>
                    <a:lnTo>
                      <a:pt x="91" y="335"/>
                    </a:lnTo>
                    <a:lnTo>
                      <a:pt x="91" y="335"/>
                    </a:lnTo>
                    <a:lnTo>
                      <a:pt x="92" y="335"/>
                    </a:lnTo>
                    <a:lnTo>
                      <a:pt x="92" y="335"/>
                    </a:lnTo>
                    <a:lnTo>
                      <a:pt x="92" y="335"/>
                    </a:lnTo>
                    <a:lnTo>
                      <a:pt x="93" y="334"/>
                    </a:lnTo>
                    <a:lnTo>
                      <a:pt x="93" y="334"/>
                    </a:lnTo>
                    <a:lnTo>
                      <a:pt x="94" y="334"/>
                    </a:lnTo>
                    <a:lnTo>
                      <a:pt x="94" y="334"/>
                    </a:lnTo>
                    <a:lnTo>
                      <a:pt x="94" y="334"/>
                    </a:lnTo>
                    <a:lnTo>
                      <a:pt x="95" y="334"/>
                    </a:lnTo>
                    <a:lnTo>
                      <a:pt x="95" y="334"/>
                    </a:lnTo>
                    <a:lnTo>
                      <a:pt x="95" y="334"/>
                    </a:lnTo>
                    <a:lnTo>
                      <a:pt x="97" y="333"/>
                    </a:lnTo>
                    <a:lnTo>
                      <a:pt x="97" y="334"/>
                    </a:lnTo>
                    <a:lnTo>
                      <a:pt x="97" y="333"/>
                    </a:lnTo>
                    <a:lnTo>
                      <a:pt x="98" y="333"/>
                    </a:lnTo>
                    <a:lnTo>
                      <a:pt x="98" y="332"/>
                    </a:lnTo>
                    <a:lnTo>
                      <a:pt x="99" y="332"/>
                    </a:lnTo>
                    <a:lnTo>
                      <a:pt x="99" y="331"/>
                    </a:lnTo>
                    <a:lnTo>
                      <a:pt x="99" y="330"/>
                    </a:lnTo>
                    <a:lnTo>
                      <a:pt x="100" y="329"/>
                    </a:lnTo>
                    <a:lnTo>
                      <a:pt x="100" y="330"/>
                    </a:lnTo>
                    <a:lnTo>
                      <a:pt x="100" y="330"/>
                    </a:lnTo>
                    <a:lnTo>
                      <a:pt x="101" y="330"/>
                    </a:lnTo>
                    <a:lnTo>
                      <a:pt x="101" y="331"/>
                    </a:lnTo>
                    <a:lnTo>
                      <a:pt x="101" y="330"/>
                    </a:lnTo>
                    <a:lnTo>
                      <a:pt x="102" y="330"/>
                    </a:lnTo>
                    <a:lnTo>
                      <a:pt x="102" y="331"/>
                    </a:lnTo>
                    <a:lnTo>
                      <a:pt x="103" y="331"/>
                    </a:lnTo>
                    <a:lnTo>
                      <a:pt x="103" y="331"/>
                    </a:lnTo>
                    <a:lnTo>
                      <a:pt x="103" y="331"/>
                    </a:lnTo>
                    <a:lnTo>
                      <a:pt x="104" y="332"/>
                    </a:lnTo>
                    <a:lnTo>
                      <a:pt x="104" y="332"/>
                    </a:lnTo>
                    <a:lnTo>
                      <a:pt x="104" y="332"/>
                    </a:lnTo>
                    <a:lnTo>
                      <a:pt x="106" y="333"/>
                    </a:lnTo>
                    <a:lnTo>
                      <a:pt x="106" y="334"/>
                    </a:lnTo>
                    <a:lnTo>
                      <a:pt x="106" y="334"/>
                    </a:lnTo>
                    <a:lnTo>
                      <a:pt x="107" y="334"/>
                    </a:lnTo>
                    <a:lnTo>
                      <a:pt x="107" y="334"/>
                    </a:lnTo>
                    <a:lnTo>
                      <a:pt x="108" y="334"/>
                    </a:lnTo>
                    <a:lnTo>
                      <a:pt x="108" y="335"/>
                    </a:lnTo>
                    <a:lnTo>
                      <a:pt x="108" y="335"/>
                    </a:lnTo>
                    <a:lnTo>
                      <a:pt x="109" y="334"/>
                    </a:lnTo>
                    <a:lnTo>
                      <a:pt x="109" y="334"/>
                    </a:lnTo>
                    <a:lnTo>
                      <a:pt x="109" y="334"/>
                    </a:lnTo>
                    <a:lnTo>
                      <a:pt x="110" y="333"/>
                    </a:lnTo>
                    <a:lnTo>
                      <a:pt x="110" y="333"/>
                    </a:lnTo>
                    <a:lnTo>
                      <a:pt x="110" y="333"/>
                    </a:lnTo>
                    <a:lnTo>
                      <a:pt x="111" y="332"/>
                    </a:lnTo>
                    <a:lnTo>
                      <a:pt x="111" y="332"/>
                    </a:lnTo>
                    <a:lnTo>
                      <a:pt x="112" y="332"/>
                    </a:lnTo>
                    <a:lnTo>
                      <a:pt x="112" y="331"/>
                    </a:lnTo>
                    <a:lnTo>
                      <a:pt x="112" y="331"/>
                    </a:lnTo>
                    <a:lnTo>
                      <a:pt x="113" y="332"/>
                    </a:lnTo>
                    <a:lnTo>
                      <a:pt x="113" y="333"/>
                    </a:lnTo>
                    <a:lnTo>
                      <a:pt x="113" y="333"/>
                    </a:lnTo>
                    <a:lnTo>
                      <a:pt x="115" y="334"/>
                    </a:lnTo>
                    <a:lnTo>
                      <a:pt x="115" y="334"/>
                    </a:lnTo>
                    <a:lnTo>
                      <a:pt x="116" y="335"/>
                    </a:lnTo>
                    <a:lnTo>
                      <a:pt x="116" y="335"/>
                    </a:lnTo>
                    <a:lnTo>
                      <a:pt x="116" y="336"/>
                    </a:lnTo>
                    <a:lnTo>
                      <a:pt x="117" y="336"/>
                    </a:lnTo>
                    <a:lnTo>
                      <a:pt x="117" y="338"/>
                    </a:lnTo>
                    <a:lnTo>
                      <a:pt x="117" y="339"/>
                    </a:lnTo>
                    <a:lnTo>
                      <a:pt x="118" y="339"/>
                    </a:lnTo>
                    <a:lnTo>
                      <a:pt x="118" y="339"/>
                    </a:lnTo>
                    <a:lnTo>
                      <a:pt x="118" y="340"/>
                    </a:lnTo>
                    <a:lnTo>
                      <a:pt x="119" y="339"/>
                    </a:lnTo>
                    <a:lnTo>
                      <a:pt x="119" y="339"/>
                    </a:lnTo>
                    <a:lnTo>
                      <a:pt x="120" y="339"/>
                    </a:lnTo>
                    <a:lnTo>
                      <a:pt x="120" y="338"/>
                    </a:lnTo>
                    <a:lnTo>
                      <a:pt x="120" y="336"/>
                    </a:lnTo>
                    <a:lnTo>
                      <a:pt x="121" y="336"/>
                    </a:lnTo>
                    <a:lnTo>
                      <a:pt x="121" y="336"/>
                    </a:lnTo>
                    <a:lnTo>
                      <a:pt x="121" y="335"/>
                    </a:lnTo>
                    <a:lnTo>
                      <a:pt x="123" y="334"/>
                    </a:lnTo>
                    <a:lnTo>
                      <a:pt x="123" y="335"/>
                    </a:lnTo>
                    <a:lnTo>
                      <a:pt x="123" y="334"/>
                    </a:lnTo>
                    <a:lnTo>
                      <a:pt x="124" y="333"/>
                    </a:lnTo>
                    <a:lnTo>
                      <a:pt x="124" y="333"/>
                    </a:lnTo>
                    <a:lnTo>
                      <a:pt x="125" y="334"/>
                    </a:lnTo>
                    <a:lnTo>
                      <a:pt x="125" y="334"/>
                    </a:lnTo>
                    <a:lnTo>
                      <a:pt x="125" y="335"/>
                    </a:lnTo>
                    <a:lnTo>
                      <a:pt x="126" y="338"/>
                    </a:lnTo>
                    <a:lnTo>
                      <a:pt x="126" y="338"/>
                    </a:lnTo>
                    <a:lnTo>
                      <a:pt x="126" y="338"/>
                    </a:lnTo>
                    <a:lnTo>
                      <a:pt x="127" y="339"/>
                    </a:lnTo>
                    <a:lnTo>
                      <a:pt x="127" y="339"/>
                    </a:lnTo>
                    <a:lnTo>
                      <a:pt x="127" y="339"/>
                    </a:lnTo>
                    <a:lnTo>
                      <a:pt x="128" y="339"/>
                    </a:lnTo>
                    <a:lnTo>
                      <a:pt x="128" y="339"/>
                    </a:lnTo>
                    <a:lnTo>
                      <a:pt x="129" y="339"/>
                    </a:lnTo>
                    <a:lnTo>
                      <a:pt x="129" y="339"/>
                    </a:lnTo>
                    <a:lnTo>
                      <a:pt x="129" y="339"/>
                    </a:lnTo>
                    <a:lnTo>
                      <a:pt x="130" y="339"/>
                    </a:lnTo>
                    <a:lnTo>
                      <a:pt x="130" y="339"/>
                    </a:lnTo>
                    <a:lnTo>
                      <a:pt x="130" y="338"/>
                    </a:lnTo>
                    <a:lnTo>
                      <a:pt x="132" y="339"/>
                    </a:lnTo>
                    <a:lnTo>
                      <a:pt x="132" y="338"/>
                    </a:lnTo>
                    <a:lnTo>
                      <a:pt x="132" y="338"/>
                    </a:lnTo>
                    <a:lnTo>
                      <a:pt x="133" y="338"/>
                    </a:lnTo>
                    <a:lnTo>
                      <a:pt x="133" y="338"/>
                    </a:lnTo>
                    <a:lnTo>
                      <a:pt x="134" y="338"/>
                    </a:lnTo>
                    <a:lnTo>
                      <a:pt x="134" y="336"/>
                    </a:lnTo>
                    <a:lnTo>
                      <a:pt x="134" y="336"/>
                    </a:lnTo>
                    <a:lnTo>
                      <a:pt x="135" y="336"/>
                    </a:lnTo>
                    <a:lnTo>
                      <a:pt x="135" y="336"/>
                    </a:lnTo>
                    <a:lnTo>
                      <a:pt x="135" y="336"/>
                    </a:lnTo>
                    <a:lnTo>
                      <a:pt x="136" y="338"/>
                    </a:lnTo>
                    <a:lnTo>
                      <a:pt x="136" y="338"/>
                    </a:lnTo>
                    <a:lnTo>
                      <a:pt x="137" y="339"/>
                    </a:lnTo>
                    <a:lnTo>
                      <a:pt x="137" y="339"/>
                    </a:lnTo>
                    <a:lnTo>
                      <a:pt x="137" y="339"/>
                    </a:lnTo>
                    <a:lnTo>
                      <a:pt x="138" y="339"/>
                    </a:lnTo>
                    <a:lnTo>
                      <a:pt x="138" y="340"/>
                    </a:lnTo>
                    <a:lnTo>
                      <a:pt x="138" y="340"/>
                    </a:lnTo>
                    <a:lnTo>
                      <a:pt x="139" y="340"/>
                    </a:lnTo>
                    <a:lnTo>
                      <a:pt x="139" y="340"/>
                    </a:lnTo>
                    <a:lnTo>
                      <a:pt x="139" y="339"/>
                    </a:lnTo>
                    <a:lnTo>
                      <a:pt x="141" y="339"/>
                    </a:lnTo>
                    <a:lnTo>
                      <a:pt x="141" y="339"/>
                    </a:lnTo>
                    <a:lnTo>
                      <a:pt x="142" y="339"/>
                    </a:lnTo>
                    <a:lnTo>
                      <a:pt x="142" y="339"/>
                    </a:lnTo>
                    <a:lnTo>
                      <a:pt x="142" y="338"/>
                    </a:lnTo>
                    <a:lnTo>
                      <a:pt x="143" y="338"/>
                    </a:lnTo>
                    <a:lnTo>
                      <a:pt x="143" y="338"/>
                    </a:lnTo>
                    <a:lnTo>
                      <a:pt x="143" y="338"/>
                    </a:lnTo>
                    <a:lnTo>
                      <a:pt x="144" y="338"/>
                    </a:lnTo>
                    <a:lnTo>
                      <a:pt x="144" y="338"/>
                    </a:lnTo>
                    <a:lnTo>
                      <a:pt x="144" y="338"/>
                    </a:lnTo>
                    <a:lnTo>
                      <a:pt x="145" y="338"/>
                    </a:lnTo>
                    <a:lnTo>
                      <a:pt x="145" y="336"/>
                    </a:lnTo>
                    <a:lnTo>
                      <a:pt x="146" y="336"/>
                    </a:lnTo>
                    <a:lnTo>
                      <a:pt x="146" y="338"/>
                    </a:lnTo>
                    <a:lnTo>
                      <a:pt x="146" y="338"/>
                    </a:lnTo>
                    <a:lnTo>
                      <a:pt x="147" y="338"/>
                    </a:lnTo>
                    <a:lnTo>
                      <a:pt x="147" y="338"/>
                    </a:lnTo>
                    <a:lnTo>
                      <a:pt x="147" y="336"/>
                    </a:lnTo>
                    <a:lnTo>
                      <a:pt x="148" y="336"/>
                    </a:lnTo>
                    <a:lnTo>
                      <a:pt x="148" y="335"/>
                    </a:lnTo>
                    <a:lnTo>
                      <a:pt x="148" y="334"/>
                    </a:lnTo>
                    <a:lnTo>
                      <a:pt x="150" y="333"/>
                    </a:lnTo>
                    <a:lnTo>
                      <a:pt x="150" y="332"/>
                    </a:lnTo>
                    <a:lnTo>
                      <a:pt x="151" y="333"/>
                    </a:lnTo>
                    <a:lnTo>
                      <a:pt x="151" y="333"/>
                    </a:lnTo>
                    <a:lnTo>
                      <a:pt x="151" y="334"/>
                    </a:lnTo>
                    <a:lnTo>
                      <a:pt x="152" y="334"/>
                    </a:lnTo>
                    <a:lnTo>
                      <a:pt x="152" y="334"/>
                    </a:lnTo>
                    <a:lnTo>
                      <a:pt x="152" y="334"/>
                    </a:lnTo>
                    <a:lnTo>
                      <a:pt x="153" y="334"/>
                    </a:lnTo>
                    <a:lnTo>
                      <a:pt x="153" y="335"/>
                    </a:lnTo>
                    <a:lnTo>
                      <a:pt x="153" y="334"/>
                    </a:lnTo>
                    <a:lnTo>
                      <a:pt x="154" y="334"/>
                    </a:lnTo>
                    <a:lnTo>
                      <a:pt x="154" y="334"/>
                    </a:lnTo>
                    <a:lnTo>
                      <a:pt x="155" y="333"/>
                    </a:lnTo>
                    <a:lnTo>
                      <a:pt x="155" y="333"/>
                    </a:lnTo>
                    <a:lnTo>
                      <a:pt x="155" y="333"/>
                    </a:lnTo>
                    <a:lnTo>
                      <a:pt x="156" y="334"/>
                    </a:lnTo>
                    <a:lnTo>
                      <a:pt x="156" y="335"/>
                    </a:lnTo>
                    <a:lnTo>
                      <a:pt x="156" y="335"/>
                    </a:lnTo>
                    <a:lnTo>
                      <a:pt x="157" y="334"/>
                    </a:lnTo>
                    <a:lnTo>
                      <a:pt x="157" y="335"/>
                    </a:lnTo>
                    <a:lnTo>
                      <a:pt x="159" y="335"/>
                    </a:lnTo>
                    <a:lnTo>
                      <a:pt x="159" y="335"/>
                    </a:lnTo>
                    <a:lnTo>
                      <a:pt x="159" y="335"/>
                    </a:lnTo>
                    <a:lnTo>
                      <a:pt x="160" y="334"/>
                    </a:lnTo>
                    <a:lnTo>
                      <a:pt x="160" y="334"/>
                    </a:lnTo>
                    <a:lnTo>
                      <a:pt x="160" y="334"/>
                    </a:lnTo>
                    <a:lnTo>
                      <a:pt x="161" y="333"/>
                    </a:lnTo>
                    <a:lnTo>
                      <a:pt x="161" y="333"/>
                    </a:lnTo>
                    <a:lnTo>
                      <a:pt x="161" y="333"/>
                    </a:lnTo>
                    <a:lnTo>
                      <a:pt x="162" y="332"/>
                    </a:lnTo>
                    <a:lnTo>
                      <a:pt x="162" y="332"/>
                    </a:lnTo>
                    <a:lnTo>
                      <a:pt x="163" y="332"/>
                    </a:lnTo>
                    <a:lnTo>
                      <a:pt x="163" y="333"/>
                    </a:lnTo>
                    <a:lnTo>
                      <a:pt x="163" y="333"/>
                    </a:lnTo>
                    <a:lnTo>
                      <a:pt x="164" y="332"/>
                    </a:lnTo>
                    <a:lnTo>
                      <a:pt x="164" y="332"/>
                    </a:lnTo>
                    <a:lnTo>
                      <a:pt x="164" y="333"/>
                    </a:lnTo>
                    <a:lnTo>
                      <a:pt x="165" y="332"/>
                    </a:lnTo>
                    <a:lnTo>
                      <a:pt x="165" y="331"/>
                    </a:lnTo>
                    <a:lnTo>
                      <a:pt x="165" y="331"/>
                    </a:lnTo>
                    <a:lnTo>
                      <a:pt x="166" y="330"/>
                    </a:lnTo>
                    <a:lnTo>
                      <a:pt x="166" y="330"/>
                    </a:lnTo>
                    <a:lnTo>
                      <a:pt x="168" y="329"/>
                    </a:lnTo>
                    <a:lnTo>
                      <a:pt x="168" y="329"/>
                    </a:lnTo>
                    <a:lnTo>
                      <a:pt x="168" y="327"/>
                    </a:lnTo>
                    <a:lnTo>
                      <a:pt x="169" y="329"/>
                    </a:lnTo>
                    <a:lnTo>
                      <a:pt x="169" y="329"/>
                    </a:lnTo>
                    <a:lnTo>
                      <a:pt x="169" y="329"/>
                    </a:lnTo>
                    <a:lnTo>
                      <a:pt x="170" y="329"/>
                    </a:lnTo>
                    <a:lnTo>
                      <a:pt x="170" y="327"/>
                    </a:lnTo>
                    <a:lnTo>
                      <a:pt x="170" y="327"/>
                    </a:lnTo>
                    <a:lnTo>
                      <a:pt x="171" y="327"/>
                    </a:lnTo>
                    <a:lnTo>
                      <a:pt x="171" y="327"/>
                    </a:lnTo>
                    <a:lnTo>
                      <a:pt x="172" y="327"/>
                    </a:lnTo>
                    <a:lnTo>
                      <a:pt x="172" y="329"/>
                    </a:lnTo>
                    <a:lnTo>
                      <a:pt x="172" y="329"/>
                    </a:lnTo>
                    <a:lnTo>
                      <a:pt x="173" y="329"/>
                    </a:lnTo>
                    <a:lnTo>
                      <a:pt x="173" y="330"/>
                    </a:lnTo>
                    <a:lnTo>
                      <a:pt x="173" y="330"/>
                    </a:lnTo>
                    <a:lnTo>
                      <a:pt x="174" y="331"/>
                    </a:lnTo>
                    <a:lnTo>
                      <a:pt x="174" y="331"/>
                    </a:lnTo>
                    <a:lnTo>
                      <a:pt x="174" y="331"/>
                    </a:lnTo>
                    <a:lnTo>
                      <a:pt x="175" y="331"/>
                    </a:lnTo>
                    <a:lnTo>
                      <a:pt x="175" y="330"/>
                    </a:lnTo>
                    <a:lnTo>
                      <a:pt x="177" y="330"/>
                    </a:lnTo>
                    <a:lnTo>
                      <a:pt x="177" y="330"/>
                    </a:lnTo>
                    <a:lnTo>
                      <a:pt x="177" y="330"/>
                    </a:lnTo>
                    <a:lnTo>
                      <a:pt x="178" y="330"/>
                    </a:lnTo>
                    <a:lnTo>
                      <a:pt x="178" y="329"/>
                    </a:lnTo>
                    <a:lnTo>
                      <a:pt x="178" y="327"/>
                    </a:lnTo>
                    <a:lnTo>
                      <a:pt x="179" y="327"/>
                    </a:lnTo>
                    <a:lnTo>
                      <a:pt x="179" y="327"/>
                    </a:lnTo>
                    <a:lnTo>
                      <a:pt x="180" y="327"/>
                    </a:lnTo>
                    <a:lnTo>
                      <a:pt x="180" y="327"/>
                    </a:lnTo>
                    <a:lnTo>
                      <a:pt x="180" y="327"/>
                    </a:lnTo>
                    <a:lnTo>
                      <a:pt x="181" y="327"/>
                    </a:lnTo>
                    <a:lnTo>
                      <a:pt x="181" y="327"/>
                    </a:lnTo>
                    <a:lnTo>
                      <a:pt x="181" y="327"/>
                    </a:lnTo>
                    <a:lnTo>
                      <a:pt x="182" y="327"/>
                    </a:lnTo>
                    <a:lnTo>
                      <a:pt x="182" y="327"/>
                    </a:lnTo>
                    <a:lnTo>
                      <a:pt x="182" y="327"/>
                    </a:lnTo>
                    <a:lnTo>
                      <a:pt x="183" y="326"/>
                    </a:lnTo>
                    <a:lnTo>
                      <a:pt x="183" y="327"/>
                    </a:lnTo>
                    <a:lnTo>
                      <a:pt x="184" y="327"/>
                    </a:lnTo>
                    <a:lnTo>
                      <a:pt x="184" y="327"/>
                    </a:lnTo>
                    <a:lnTo>
                      <a:pt x="184" y="327"/>
                    </a:lnTo>
                    <a:lnTo>
                      <a:pt x="186" y="327"/>
                    </a:lnTo>
                    <a:lnTo>
                      <a:pt x="186" y="327"/>
                    </a:lnTo>
                    <a:lnTo>
                      <a:pt x="186" y="329"/>
                    </a:lnTo>
                    <a:lnTo>
                      <a:pt x="187" y="329"/>
                    </a:lnTo>
                    <a:lnTo>
                      <a:pt x="187" y="329"/>
                    </a:lnTo>
                    <a:lnTo>
                      <a:pt x="187" y="330"/>
                    </a:lnTo>
                    <a:lnTo>
                      <a:pt x="188" y="331"/>
                    </a:lnTo>
                    <a:lnTo>
                      <a:pt x="188" y="330"/>
                    </a:lnTo>
                    <a:lnTo>
                      <a:pt x="189" y="330"/>
                    </a:lnTo>
                    <a:lnTo>
                      <a:pt x="189" y="330"/>
                    </a:lnTo>
                    <a:lnTo>
                      <a:pt x="189" y="330"/>
                    </a:lnTo>
                    <a:lnTo>
                      <a:pt x="190" y="330"/>
                    </a:lnTo>
                    <a:lnTo>
                      <a:pt x="190" y="330"/>
                    </a:lnTo>
                    <a:lnTo>
                      <a:pt x="190" y="331"/>
                    </a:lnTo>
                    <a:lnTo>
                      <a:pt x="191" y="330"/>
                    </a:lnTo>
                    <a:lnTo>
                      <a:pt x="191" y="329"/>
                    </a:lnTo>
                    <a:lnTo>
                      <a:pt x="191" y="327"/>
                    </a:lnTo>
                    <a:lnTo>
                      <a:pt x="192" y="329"/>
                    </a:lnTo>
                    <a:lnTo>
                      <a:pt x="192" y="330"/>
                    </a:lnTo>
                    <a:lnTo>
                      <a:pt x="193" y="330"/>
                    </a:lnTo>
                    <a:lnTo>
                      <a:pt x="193" y="330"/>
                    </a:lnTo>
                    <a:lnTo>
                      <a:pt x="193" y="330"/>
                    </a:lnTo>
                    <a:lnTo>
                      <a:pt x="195" y="330"/>
                    </a:lnTo>
                    <a:lnTo>
                      <a:pt x="195" y="330"/>
                    </a:lnTo>
                    <a:lnTo>
                      <a:pt x="195" y="330"/>
                    </a:lnTo>
                    <a:lnTo>
                      <a:pt x="196" y="330"/>
                    </a:lnTo>
                    <a:lnTo>
                      <a:pt x="196" y="331"/>
                    </a:lnTo>
                    <a:lnTo>
                      <a:pt x="196" y="330"/>
                    </a:lnTo>
                    <a:lnTo>
                      <a:pt x="197" y="330"/>
                    </a:lnTo>
                    <a:lnTo>
                      <a:pt x="197" y="330"/>
                    </a:lnTo>
                    <a:lnTo>
                      <a:pt x="198" y="330"/>
                    </a:lnTo>
                    <a:lnTo>
                      <a:pt x="198" y="331"/>
                    </a:lnTo>
                    <a:lnTo>
                      <a:pt x="198" y="331"/>
                    </a:lnTo>
                    <a:lnTo>
                      <a:pt x="199" y="332"/>
                    </a:lnTo>
                    <a:lnTo>
                      <a:pt x="199" y="332"/>
                    </a:lnTo>
                    <a:lnTo>
                      <a:pt x="199" y="332"/>
                    </a:lnTo>
                    <a:lnTo>
                      <a:pt x="200" y="333"/>
                    </a:lnTo>
                    <a:lnTo>
                      <a:pt x="200" y="333"/>
                    </a:lnTo>
                    <a:lnTo>
                      <a:pt x="200" y="332"/>
                    </a:lnTo>
                    <a:lnTo>
                      <a:pt x="201" y="332"/>
                    </a:lnTo>
                    <a:lnTo>
                      <a:pt x="201" y="332"/>
                    </a:lnTo>
                    <a:lnTo>
                      <a:pt x="202" y="332"/>
                    </a:lnTo>
                    <a:lnTo>
                      <a:pt x="202" y="332"/>
                    </a:lnTo>
                    <a:lnTo>
                      <a:pt x="202" y="332"/>
                    </a:lnTo>
                    <a:lnTo>
                      <a:pt x="204" y="332"/>
                    </a:lnTo>
                    <a:lnTo>
                      <a:pt x="204" y="331"/>
                    </a:lnTo>
                    <a:lnTo>
                      <a:pt x="204" y="331"/>
                    </a:lnTo>
                    <a:lnTo>
                      <a:pt x="205" y="331"/>
                    </a:lnTo>
                    <a:lnTo>
                      <a:pt x="205" y="331"/>
                    </a:lnTo>
                    <a:lnTo>
                      <a:pt x="206" y="331"/>
                    </a:lnTo>
                    <a:lnTo>
                      <a:pt x="206" y="331"/>
                    </a:lnTo>
                    <a:lnTo>
                      <a:pt x="206" y="332"/>
                    </a:lnTo>
                    <a:lnTo>
                      <a:pt x="207" y="332"/>
                    </a:lnTo>
                    <a:lnTo>
                      <a:pt x="207" y="333"/>
                    </a:lnTo>
                    <a:lnTo>
                      <a:pt x="207" y="334"/>
                    </a:lnTo>
                    <a:lnTo>
                      <a:pt x="208" y="335"/>
                    </a:lnTo>
                    <a:lnTo>
                      <a:pt x="208" y="336"/>
                    </a:lnTo>
                    <a:lnTo>
                      <a:pt x="208" y="336"/>
                    </a:lnTo>
                    <a:lnTo>
                      <a:pt x="209" y="336"/>
                    </a:lnTo>
                    <a:lnTo>
                      <a:pt x="209" y="336"/>
                    </a:lnTo>
                    <a:lnTo>
                      <a:pt x="210" y="336"/>
                    </a:lnTo>
                    <a:lnTo>
                      <a:pt x="210" y="335"/>
                    </a:lnTo>
                    <a:lnTo>
                      <a:pt x="210" y="336"/>
                    </a:lnTo>
                    <a:lnTo>
                      <a:pt x="211" y="336"/>
                    </a:lnTo>
                    <a:lnTo>
                      <a:pt x="211" y="336"/>
                    </a:lnTo>
                    <a:lnTo>
                      <a:pt x="211" y="336"/>
                    </a:lnTo>
                    <a:lnTo>
                      <a:pt x="213" y="338"/>
                    </a:lnTo>
                    <a:lnTo>
                      <a:pt x="213" y="338"/>
                    </a:lnTo>
                    <a:lnTo>
                      <a:pt x="213" y="338"/>
                    </a:lnTo>
                    <a:lnTo>
                      <a:pt x="214" y="338"/>
                    </a:lnTo>
                    <a:lnTo>
                      <a:pt x="214" y="338"/>
                    </a:lnTo>
                    <a:lnTo>
                      <a:pt x="215" y="336"/>
                    </a:lnTo>
                    <a:lnTo>
                      <a:pt x="215" y="335"/>
                    </a:lnTo>
                    <a:lnTo>
                      <a:pt x="215" y="335"/>
                    </a:lnTo>
                    <a:lnTo>
                      <a:pt x="216" y="335"/>
                    </a:lnTo>
                    <a:lnTo>
                      <a:pt x="216" y="335"/>
                    </a:lnTo>
                    <a:lnTo>
                      <a:pt x="216" y="334"/>
                    </a:lnTo>
                    <a:lnTo>
                      <a:pt x="217" y="334"/>
                    </a:lnTo>
                    <a:lnTo>
                      <a:pt x="217" y="334"/>
                    </a:lnTo>
                    <a:lnTo>
                      <a:pt x="217" y="334"/>
                    </a:lnTo>
                    <a:lnTo>
                      <a:pt x="218" y="333"/>
                    </a:lnTo>
                    <a:lnTo>
                      <a:pt x="218" y="333"/>
                    </a:lnTo>
                    <a:lnTo>
                      <a:pt x="219" y="334"/>
                    </a:lnTo>
                    <a:lnTo>
                      <a:pt x="219" y="334"/>
                    </a:lnTo>
                    <a:lnTo>
                      <a:pt x="219" y="334"/>
                    </a:lnTo>
                    <a:lnTo>
                      <a:pt x="220" y="334"/>
                    </a:lnTo>
                    <a:lnTo>
                      <a:pt x="220" y="334"/>
                    </a:lnTo>
                    <a:lnTo>
                      <a:pt x="220" y="335"/>
                    </a:lnTo>
                    <a:lnTo>
                      <a:pt x="222" y="334"/>
                    </a:lnTo>
                    <a:lnTo>
                      <a:pt x="222" y="335"/>
                    </a:lnTo>
                    <a:lnTo>
                      <a:pt x="222" y="334"/>
                    </a:lnTo>
                    <a:lnTo>
                      <a:pt x="223" y="335"/>
                    </a:lnTo>
                    <a:lnTo>
                      <a:pt x="223" y="335"/>
                    </a:lnTo>
                    <a:lnTo>
                      <a:pt x="224" y="335"/>
                    </a:lnTo>
                    <a:lnTo>
                      <a:pt x="224" y="335"/>
                    </a:lnTo>
                    <a:lnTo>
                      <a:pt x="224" y="334"/>
                    </a:lnTo>
                    <a:lnTo>
                      <a:pt x="225" y="334"/>
                    </a:lnTo>
                    <a:lnTo>
                      <a:pt x="225" y="334"/>
                    </a:lnTo>
                    <a:lnTo>
                      <a:pt x="225" y="335"/>
                    </a:lnTo>
                    <a:lnTo>
                      <a:pt x="226" y="334"/>
                    </a:lnTo>
                    <a:lnTo>
                      <a:pt x="226" y="335"/>
                    </a:lnTo>
                    <a:lnTo>
                      <a:pt x="227" y="336"/>
                    </a:lnTo>
                    <a:lnTo>
                      <a:pt x="227" y="336"/>
                    </a:lnTo>
                    <a:lnTo>
                      <a:pt x="227" y="336"/>
                    </a:lnTo>
                    <a:lnTo>
                      <a:pt x="228" y="336"/>
                    </a:lnTo>
                    <a:lnTo>
                      <a:pt x="228" y="336"/>
                    </a:lnTo>
                    <a:lnTo>
                      <a:pt x="228" y="336"/>
                    </a:lnTo>
                    <a:lnTo>
                      <a:pt x="229" y="336"/>
                    </a:lnTo>
                    <a:lnTo>
                      <a:pt x="229" y="336"/>
                    </a:lnTo>
                    <a:lnTo>
                      <a:pt x="229" y="335"/>
                    </a:lnTo>
                    <a:lnTo>
                      <a:pt x="231" y="335"/>
                    </a:lnTo>
                    <a:lnTo>
                      <a:pt x="231" y="335"/>
                    </a:lnTo>
                    <a:lnTo>
                      <a:pt x="232" y="335"/>
                    </a:lnTo>
                    <a:lnTo>
                      <a:pt x="232" y="335"/>
                    </a:lnTo>
                    <a:lnTo>
                      <a:pt x="232" y="335"/>
                    </a:lnTo>
                    <a:lnTo>
                      <a:pt x="233" y="336"/>
                    </a:lnTo>
                    <a:lnTo>
                      <a:pt x="233" y="338"/>
                    </a:lnTo>
                    <a:lnTo>
                      <a:pt x="233" y="336"/>
                    </a:lnTo>
                    <a:lnTo>
                      <a:pt x="234" y="336"/>
                    </a:lnTo>
                    <a:lnTo>
                      <a:pt x="234" y="335"/>
                    </a:lnTo>
                    <a:lnTo>
                      <a:pt x="234" y="335"/>
                    </a:lnTo>
                    <a:lnTo>
                      <a:pt x="235" y="335"/>
                    </a:lnTo>
                    <a:lnTo>
                      <a:pt x="235" y="335"/>
                    </a:lnTo>
                    <a:lnTo>
                      <a:pt x="236" y="335"/>
                    </a:lnTo>
                    <a:lnTo>
                      <a:pt x="236" y="335"/>
                    </a:lnTo>
                    <a:lnTo>
                      <a:pt x="236" y="335"/>
                    </a:lnTo>
                    <a:lnTo>
                      <a:pt x="237" y="335"/>
                    </a:lnTo>
                    <a:lnTo>
                      <a:pt x="237" y="335"/>
                    </a:lnTo>
                    <a:lnTo>
                      <a:pt x="237" y="336"/>
                    </a:lnTo>
                    <a:lnTo>
                      <a:pt x="238" y="336"/>
                    </a:lnTo>
                    <a:lnTo>
                      <a:pt x="238" y="338"/>
                    </a:lnTo>
                    <a:lnTo>
                      <a:pt x="238" y="338"/>
                    </a:lnTo>
                    <a:lnTo>
                      <a:pt x="240" y="338"/>
                    </a:lnTo>
                    <a:lnTo>
                      <a:pt x="240" y="336"/>
                    </a:lnTo>
                    <a:lnTo>
                      <a:pt x="241" y="335"/>
                    </a:lnTo>
                    <a:lnTo>
                      <a:pt x="241" y="335"/>
                    </a:lnTo>
                    <a:lnTo>
                      <a:pt x="241" y="335"/>
                    </a:lnTo>
                    <a:lnTo>
                      <a:pt x="242" y="334"/>
                    </a:lnTo>
                    <a:lnTo>
                      <a:pt x="242" y="332"/>
                    </a:lnTo>
                    <a:lnTo>
                      <a:pt x="242" y="333"/>
                    </a:lnTo>
                    <a:lnTo>
                      <a:pt x="243" y="333"/>
                    </a:lnTo>
                    <a:lnTo>
                      <a:pt x="243" y="334"/>
                    </a:lnTo>
                    <a:lnTo>
                      <a:pt x="243" y="334"/>
                    </a:lnTo>
                    <a:lnTo>
                      <a:pt x="244" y="335"/>
                    </a:lnTo>
                    <a:lnTo>
                      <a:pt x="244" y="335"/>
                    </a:lnTo>
                    <a:lnTo>
                      <a:pt x="245" y="336"/>
                    </a:lnTo>
                    <a:lnTo>
                      <a:pt x="245" y="336"/>
                    </a:lnTo>
                    <a:lnTo>
                      <a:pt x="245" y="338"/>
                    </a:lnTo>
                    <a:lnTo>
                      <a:pt x="246" y="338"/>
                    </a:lnTo>
                    <a:lnTo>
                      <a:pt x="246" y="338"/>
                    </a:lnTo>
                    <a:lnTo>
                      <a:pt x="246" y="339"/>
                    </a:lnTo>
                    <a:lnTo>
                      <a:pt x="247" y="339"/>
                    </a:lnTo>
                    <a:lnTo>
                      <a:pt x="247" y="339"/>
                    </a:lnTo>
                    <a:lnTo>
                      <a:pt x="249" y="338"/>
                    </a:lnTo>
                    <a:lnTo>
                      <a:pt x="249" y="336"/>
                    </a:lnTo>
                    <a:lnTo>
                      <a:pt x="249" y="335"/>
                    </a:lnTo>
                    <a:lnTo>
                      <a:pt x="250" y="334"/>
                    </a:lnTo>
                    <a:lnTo>
                      <a:pt x="250" y="332"/>
                    </a:lnTo>
                    <a:lnTo>
                      <a:pt x="250" y="332"/>
                    </a:lnTo>
                    <a:lnTo>
                      <a:pt x="251" y="332"/>
                    </a:lnTo>
                    <a:lnTo>
                      <a:pt x="251" y="332"/>
                    </a:lnTo>
                    <a:lnTo>
                      <a:pt x="251" y="332"/>
                    </a:lnTo>
                    <a:lnTo>
                      <a:pt x="252" y="332"/>
                    </a:lnTo>
                    <a:lnTo>
                      <a:pt x="252" y="332"/>
                    </a:lnTo>
                    <a:lnTo>
                      <a:pt x="253" y="332"/>
                    </a:lnTo>
                    <a:lnTo>
                      <a:pt x="253" y="333"/>
                    </a:lnTo>
                    <a:lnTo>
                      <a:pt x="253" y="333"/>
                    </a:lnTo>
                    <a:lnTo>
                      <a:pt x="254" y="334"/>
                    </a:lnTo>
                    <a:lnTo>
                      <a:pt x="254" y="333"/>
                    </a:lnTo>
                    <a:lnTo>
                      <a:pt x="254" y="333"/>
                    </a:lnTo>
                    <a:lnTo>
                      <a:pt x="255" y="333"/>
                    </a:lnTo>
                    <a:lnTo>
                      <a:pt x="255" y="333"/>
                    </a:lnTo>
                    <a:lnTo>
                      <a:pt x="255" y="332"/>
                    </a:lnTo>
                    <a:lnTo>
                      <a:pt x="256" y="333"/>
                    </a:lnTo>
                    <a:lnTo>
                      <a:pt x="256" y="333"/>
                    </a:lnTo>
                    <a:lnTo>
                      <a:pt x="258" y="334"/>
                    </a:lnTo>
                    <a:lnTo>
                      <a:pt x="258" y="334"/>
                    </a:lnTo>
                    <a:lnTo>
                      <a:pt x="258" y="334"/>
                    </a:lnTo>
                    <a:lnTo>
                      <a:pt x="259" y="334"/>
                    </a:lnTo>
                    <a:lnTo>
                      <a:pt x="259" y="334"/>
                    </a:lnTo>
                    <a:lnTo>
                      <a:pt x="259" y="334"/>
                    </a:lnTo>
                    <a:lnTo>
                      <a:pt x="260" y="333"/>
                    </a:lnTo>
                    <a:lnTo>
                      <a:pt x="260" y="332"/>
                    </a:lnTo>
                    <a:lnTo>
                      <a:pt x="260" y="333"/>
                    </a:lnTo>
                    <a:lnTo>
                      <a:pt x="261" y="333"/>
                    </a:lnTo>
                    <a:lnTo>
                      <a:pt x="261" y="334"/>
                    </a:lnTo>
                    <a:lnTo>
                      <a:pt x="262" y="334"/>
                    </a:lnTo>
                    <a:lnTo>
                      <a:pt x="262" y="334"/>
                    </a:lnTo>
                    <a:lnTo>
                      <a:pt x="262" y="335"/>
                    </a:lnTo>
                    <a:lnTo>
                      <a:pt x="263" y="336"/>
                    </a:lnTo>
                    <a:lnTo>
                      <a:pt x="263" y="336"/>
                    </a:lnTo>
                    <a:lnTo>
                      <a:pt x="263" y="335"/>
                    </a:lnTo>
                    <a:lnTo>
                      <a:pt x="264" y="335"/>
                    </a:lnTo>
                    <a:lnTo>
                      <a:pt x="264" y="335"/>
                    </a:lnTo>
                    <a:lnTo>
                      <a:pt x="264" y="334"/>
                    </a:lnTo>
                    <a:lnTo>
                      <a:pt x="265" y="335"/>
                    </a:lnTo>
                    <a:lnTo>
                      <a:pt x="265" y="335"/>
                    </a:lnTo>
                    <a:lnTo>
                      <a:pt x="267" y="335"/>
                    </a:lnTo>
                    <a:lnTo>
                      <a:pt x="267" y="336"/>
                    </a:lnTo>
                    <a:lnTo>
                      <a:pt x="267" y="336"/>
                    </a:lnTo>
                    <a:lnTo>
                      <a:pt x="268" y="336"/>
                    </a:lnTo>
                    <a:lnTo>
                      <a:pt x="268" y="336"/>
                    </a:lnTo>
                    <a:lnTo>
                      <a:pt x="268" y="336"/>
                    </a:lnTo>
                    <a:lnTo>
                      <a:pt x="269" y="336"/>
                    </a:lnTo>
                    <a:lnTo>
                      <a:pt x="269" y="338"/>
                    </a:lnTo>
                    <a:lnTo>
                      <a:pt x="270" y="338"/>
                    </a:lnTo>
                    <a:lnTo>
                      <a:pt x="270" y="339"/>
                    </a:lnTo>
                    <a:lnTo>
                      <a:pt x="270" y="339"/>
                    </a:lnTo>
                    <a:lnTo>
                      <a:pt x="271" y="339"/>
                    </a:lnTo>
                    <a:lnTo>
                      <a:pt x="271" y="340"/>
                    </a:lnTo>
                    <a:lnTo>
                      <a:pt x="271" y="339"/>
                    </a:lnTo>
                    <a:lnTo>
                      <a:pt x="272" y="339"/>
                    </a:lnTo>
                    <a:lnTo>
                      <a:pt x="272" y="339"/>
                    </a:lnTo>
                    <a:lnTo>
                      <a:pt x="272" y="339"/>
                    </a:lnTo>
                    <a:lnTo>
                      <a:pt x="273" y="338"/>
                    </a:lnTo>
                    <a:lnTo>
                      <a:pt x="273" y="338"/>
                    </a:lnTo>
                    <a:lnTo>
                      <a:pt x="274" y="338"/>
                    </a:lnTo>
                    <a:lnTo>
                      <a:pt x="274" y="336"/>
                    </a:lnTo>
                    <a:lnTo>
                      <a:pt x="274" y="336"/>
                    </a:lnTo>
                    <a:lnTo>
                      <a:pt x="276" y="335"/>
                    </a:lnTo>
                    <a:lnTo>
                      <a:pt x="276" y="335"/>
                    </a:lnTo>
                    <a:lnTo>
                      <a:pt x="276" y="334"/>
                    </a:lnTo>
                    <a:lnTo>
                      <a:pt x="277" y="335"/>
                    </a:lnTo>
                    <a:lnTo>
                      <a:pt x="277" y="335"/>
                    </a:lnTo>
                    <a:lnTo>
                      <a:pt x="277" y="336"/>
                    </a:lnTo>
                    <a:lnTo>
                      <a:pt x="278" y="336"/>
                    </a:lnTo>
                    <a:lnTo>
                      <a:pt x="278" y="336"/>
                    </a:lnTo>
                    <a:lnTo>
                      <a:pt x="279" y="336"/>
                    </a:lnTo>
                    <a:lnTo>
                      <a:pt x="279" y="338"/>
                    </a:lnTo>
                    <a:lnTo>
                      <a:pt x="279" y="338"/>
                    </a:lnTo>
                    <a:lnTo>
                      <a:pt x="280" y="339"/>
                    </a:lnTo>
                    <a:lnTo>
                      <a:pt x="280" y="340"/>
                    </a:lnTo>
                    <a:lnTo>
                      <a:pt x="280" y="340"/>
                    </a:lnTo>
                    <a:lnTo>
                      <a:pt x="281" y="340"/>
                    </a:lnTo>
                    <a:lnTo>
                      <a:pt x="281" y="340"/>
                    </a:lnTo>
                    <a:lnTo>
                      <a:pt x="281" y="340"/>
                    </a:lnTo>
                    <a:lnTo>
                      <a:pt x="282" y="340"/>
                    </a:lnTo>
                    <a:lnTo>
                      <a:pt x="282" y="341"/>
                    </a:lnTo>
                    <a:lnTo>
                      <a:pt x="283" y="341"/>
                    </a:lnTo>
                    <a:lnTo>
                      <a:pt x="283" y="341"/>
                    </a:lnTo>
                    <a:lnTo>
                      <a:pt x="283" y="341"/>
                    </a:lnTo>
                    <a:lnTo>
                      <a:pt x="285" y="340"/>
                    </a:lnTo>
                    <a:lnTo>
                      <a:pt x="285" y="340"/>
                    </a:lnTo>
                    <a:lnTo>
                      <a:pt x="285" y="340"/>
                    </a:lnTo>
                    <a:lnTo>
                      <a:pt x="286" y="340"/>
                    </a:lnTo>
                    <a:lnTo>
                      <a:pt x="286" y="340"/>
                    </a:lnTo>
                    <a:lnTo>
                      <a:pt x="286" y="341"/>
                    </a:lnTo>
                    <a:lnTo>
                      <a:pt x="287" y="341"/>
                    </a:lnTo>
                    <a:lnTo>
                      <a:pt x="287" y="340"/>
                    </a:lnTo>
                    <a:lnTo>
                      <a:pt x="288" y="340"/>
                    </a:lnTo>
                    <a:lnTo>
                      <a:pt x="288" y="341"/>
                    </a:lnTo>
                    <a:lnTo>
                      <a:pt x="288" y="341"/>
                    </a:lnTo>
                    <a:lnTo>
                      <a:pt x="289" y="341"/>
                    </a:lnTo>
                    <a:lnTo>
                      <a:pt x="289" y="341"/>
                    </a:lnTo>
                    <a:lnTo>
                      <a:pt x="289" y="341"/>
                    </a:lnTo>
                    <a:lnTo>
                      <a:pt x="290" y="342"/>
                    </a:lnTo>
                    <a:lnTo>
                      <a:pt x="290" y="342"/>
                    </a:lnTo>
                    <a:lnTo>
                      <a:pt x="290" y="343"/>
                    </a:lnTo>
                    <a:lnTo>
                      <a:pt x="291" y="343"/>
                    </a:lnTo>
                    <a:lnTo>
                      <a:pt x="291" y="344"/>
                    </a:lnTo>
                    <a:lnTo>
                      <a:pt x="292" y="344"/>
                    </a:lnTo>
                    <a:lnTo>
                      <a:pt x="292" y="344"/>
                    </a:lnTo>
                    <a:lnTo>
                      <a:pt x="292" y="344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95" y="342"/>
                    </a:lnTo>
                    <a:lnTo>
                      <a:pt x="295" y="343"/>
                    </a:lnTo>
                    <a:lnTo>
                      <a:pt x="296" y="343"/>
                    </a:lnTo>
                    <a:lnTo>
                      <a:pt x="296" y="343"/>
                    </a:lnTo>
                    <a:lnTo>
                      <a:pt x="296" y="343"/>
                    </a:lnTo>
                    <a:lnTo>
                      <a:pt x="297" y="343"/>
                    </a:lnTo>
                    <a:lnTo>
                      <a:pt x="297" y="342"/>
                    </a:lnTo>
                    <a:lnTo>
                      <a:pt x="297" y="343"/>
                    </a:lnTo>
                    <a:lnTo>
                      <a:pt x="298" y="342"/>
                    </a:lnTo>
                    <a:lnTo>
                      <a:pt x="298" y="343"/>
                    </a:lnTo>
                    <a:lnTo>
                      <a:pt x="298" y="344"/>
                    </a:lnTo>
                    <a:lnTo>
                      <a:pt x="299" y="345"/>
                    </a:lnTo>
                    <a:lnTo>
                      <a:pt x="299" y="347"/>
                    </a:lnTo>
                    <a:lnTo>
                      <a:pt x="300" y="345"/>
                    </a:lnTo>
                    <a:lnTo>
                      <a:pt x="300" y="345"/>
                    </a:lnTo>
                    <a:lnTo>
                      <a:pt x="300" y="344"/>
                    </a:lnTo>
                    <a:lnTo>
                      <a:pt x="301" y="344"/>
                    </a:lnTo>
                    <a:lnTo>
                      <a:pt x="301" y="344"/>
                    </a:lnTo>
                    <a:lnTo>
                      <a:pt x="301" y="343"/>
                    </a:lnTo>
                    <a:lnTo>
                      <a:pt x="303" y="343"/>
                    </a:lnTo>
                    <a:lnTo>
                      <a:pt x="303" y="342"/>
                    </a:lnTo>
                    <a:lnTo>
                      <a:pt x="303" y="343"/>
                    </a:lnTo>
                    <a:lnTo>
                      <a:pt x="304" y="343"/>
                    </a:lnTo>
                    <a:lnTo>
                      <a:pt x="304" y="343"/>
                    </a:lnTo>
                    <a:lnTo>
                      <a:pt x="305" y="343"/>
                    </a:lnTo>
                    <a:lnTo>
                      <a:pt x="305" y="343"/>
                    </a:lnTo>
                    <a:lnTo>
                      <a:pt x="305" y="344"/>
                    </a:lnTo>
                    <a:lnTo>
                      <a:pt x="306" y="344"/>
                    </a:lnTo>
                    <a:lnTo>
                      <a:pt x="306" y="344"/>
                    </a:lnTo>
                    <a:lnTo>
                      <a:pt x="306" y="343"/>
                    </a:lnTo>
                    <a:lnTo>
                      <a:pt x="307" y="343"/>
                    </a:lnTo>
                    <a:lnTo>
                      <a:pt x="307" y="343"/>
                    </a:lnTo>
                    <a:lnTo>
                      <a:pt x="307" y="342"/>
                    </a:lnTo>
                    <a:lnTo>
                      <a:pt x="308" y="343"/>
                    </a:lnTo>
                    <a:lnTo>
                      <a:pt x="308" y="342"/>
                    </a:lnTo>
                    <a:lnTo>
                      <a:pt x="309" y="343"/>
                    </a:lnTo>
                    <a:lnTo>
                      <a:pt x="309" y="342"/>
                    </a:lnTo>
                    <a:lnTo>
                      <a:pt x="309" y="342"/>
                    </a:lnTo>
                    <a:lnTo>
                      <a:pt x="310" y="342"/>
                    </a:lnTo>
                    <a:lnTo>
                      <a:pt x="310" y="341"/>
                    </a:lnTo>
                    <a:lnTo>
                      <a:pt x="310" y="342"/>
                    </a:lnTo>
                    <a:lnTo>
                      <a:pt x="312" y="341"/>
                    </a:lnTo>
                    <a:lnTo>
                      <a:pt x="312" y="341"/>
                    </a:lnTo>
                    <a:lnTo>
                      <a:pt x="312" y="341"/>
                    </a:lnTo>
                    <a:lnTo>
                      <a:pt x="313" y="340"/>
                    </a:lnTo>
                    <a:lnTo>
                      <a:pt x="313" y="340"/>
                    </a:lnTo>
                    <a:lnTo>
                      <a:pt x="314" y="340"/>
                    </a:lnTo>
                    <a:lnTo>
                      <a:pt x="314" y="341"/>
                    </a:lnTo>
                    <a:lnTo>
                      <a:pt x="314" y="341"/>
                    </a:lnTo>
                    <a:lnTo>
                      <a:pt x="315" y="341"/>
                    </a:lnTo>
                    <a:lnTo>
                      <a:pt x="315" y="341"/>
                    </a:lnTo>
                    <a:lnTo>
                      <a:pt x="315" y="341"/>
                    </a:lnTo>
                    <a:lnTo>
                      <a:pt x="316" y="340"/>
                    </a:lnTo>
                    <a:lnTo>
                      <a:pt x="316" y="340"/>
                    </a:lnTo>
                    <a:lnTo>
                      <a:pt x="317" y="341"/>
                    </a:lnTo>
                    <a:lnTo>
                      <a:pt x="317" y="342"/>
                    </a:lnTo>
                    <a:lnTo>
                      <a:pt x="317" y="342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8" y="342"/>
                    </a:lnTo>
                    <a:lnTo>
                      <a:pt x="319" y="341"/>
                    </a:lnTo>
                    <a:lnTo>
                      <a:pt x="319" y="342"/>
                    </a:lnTo>
                    <a:lnTo>
                      <a:pt x="319" y="341"/>
                    </a:lnTo>
                    <a:lnTo>
                      <a:pt x="321" y="342"/>
                    </a:lnTo>
                    <a:lnTo>
                      <a:pt x="321" y="342"/>
                    </a:lnTo>
                    <a:lnTo>
                      <a:pt x="322" y="342"/>
                    </a:lnTo>
                    <a:lnTo>
                      <a:pt x="322" y="342"/>
                    </a:lnTo>
                    <a:lnTo>
                      <a:pt x="322" y="342"/>
                    </a:lnTo>
                    <a:lnTo>
                      <a:pt x="323" y="342"/>
                    </a:lnTo>
                    <a:lnTo>
                      <a:pt x="323" y="342"/>
                    </a:lnTo>
                    <a:lnTo>
                      <a:pt x="323" y="341"/>
                    </a:lnTo>
                    <a:lnTo>
                      <a:pt x="324" y="341"/>
                    </a:lnTo>
                    <a:lnTo>
                      <a:pt x="324" y="340"/>
                    </a:lnTo>
                    <a:lnTo>
                      <a:pt x="324" y="340"/>
                    </a:lnTo>
                    <a:lnTo>
                      <a:pt x="325" y="339"/>
                    </a:lnTo>
                    <a:lnTo>
                      <a:pt x="325" y="340"/>
                    </a:lnTo>
                    <a:lnTo>
                      <a:pt x="326" y="339"/>
                    </a:lnTo>
                    <a:lnTo>
                      <a:pt x="326" y="340"/>
                    </a:lnTo>
                    <a:lnTo>
                      <a:pt x="326" y="340"/>
                    </a:lnTo>
                    <a:lnTo>
                      <a:pt x="327" y="341"/>
                    </a:lnTo>
                    <a:lnTo>
                      <a:pt x="327" y="341"/>
                    </a:lnTo>
                    <a:lnTo>
                      <a:pt x="327" y="341"/>
                    </a:lnTo>
                    <a:lnTo>
                      <a:pt x="328" y="341"/>
                    </a:lnTo>
                    <a:lnTo>
                      <a:pt x="328" y="341"/>
                    </a:lnTo>
                    <a:lnTo>
                      <a:pt x="328" y="342"/>
                    </a:lnTo>
                    <a:lnTo>
                      <a:pt x="330" y="341"/>
                    </a:lnTo>
                    <a:lnTo>
                      <a:pt x="330" y="341"/>
                    </a:lnTo>
                    <a:lnTo>
                      <a:pt x="331" y="340"/>
                    </a:lnTo>
                    <a:lnTo>
                      <a:pt x="331" y="340"/>
                    </a:lnTo>
                    <a:lnTo>
                      <a:pt x="331" y="338"/>
                    </a:lnTo>
                    <a:lnTo>
                      <a:pt x="332" y="338"/>
                    </a:lnTo>
                    <a:lnTo>
                      <a:pt x="332" y="338"/>
                    </a:lnTo>
                    <a:lnTo>
                      <a:pt x="332" y="338"/>
                    </a:lnTo>
                    <a:lnTo>
                      <a:pt x="333" y="338"/>
                    </a:lnTo>
                    <a:lnTo>
                      <a:pt x="333" y="338"/>
                    </a:lnTo>
                    <a:lnTo>
                      <a:pt x="333" y="336"/>
                    </a:lnTo>
                    <a:lnTo>
                      <a:pt x="334" y="338"/>
                    </a:lnTo>
                    <a:lnTo>
                      <a:pt x="334" y="338"/>
                    </a:lnTo>
                    <a:lnTo>
                      <a:pt x="335" y="338"/>
                    </a:lnTo>
                    <a:lnTo>
                      <a:pt x="335" y="338"/>
                    </a:lnTo>
                    <a:lnTo>
                      <a:pt x="335" y="338"/>
                    </a:lnTo>
                    <a:lnTo>
                      <a:pt x="336" y="339"/>
                    </a:lnTo>
                    <a:lnTo>
                      <a:pt x="336" y="338"/>
                    </a:lnTo>
                    <a:lnTo>
                      <a:pt x="336" y="336"/>
                    </a:lnTo>
                    <a:lnTo>
                      <a:pt x="337" y="336"/>
                    </a:lnTo>
                    <a:lnTo>
                      <a:pt x="337" y="336"/>
                    </a:lnTo>
                    <a:lnTo>
                      <a:pt x="339" y="338"/>
                    </a:lnTo>
                    <a:lnTo>
                      <a:pt x="339" y="338"/>
                    </a:lnTo>
                    <a:lnTo>
                      <a:pt x="339" y="339"/>
                    </a:lnTo>
                    <a:lnTo>
                      <a:pt x="340" y="339"/>
                    </a:lnTo>
                    <a:lnTo>
                      <a:pt x="340" y="339"/>
                    </a:lnTo>
                    <a:lnTo>
                      <a:pt x="340" y="338"/>
                    </a:lnTo>
                    <a:lnTo>
                      <a:pt x="341" y="338"/>
                    </a:lnTo>
                    <a:lnTo>
                      <a:pt x="341" y="336"/>
                    </a:lnTo>
                    <a:lnTo>
                      <a:pt x="341" y="336"/>
                    </a:lnTo>
                    <a:lnTo>
                      <a:pt x="342" y="336"/>
                    </a:lnTo>
                    <a:lnTo>
                      <a:pt x="342" y="335"/>
                    </a:lnTo>
                    <a:lnTo>
                      <a:pt x="343" y="335"/>
                    </a:lnTo>
                    <a:lnTo>
                      <a:pt x="343" y="335"/>
                    </a:lnTo>
                    <a:lnTo>
                      <a:pt x="343" y="335"/>
                    </a:lnTo>
                    <a:lnTo>
                      <a:pt x="344" y="335"/>
                    </a:lnTo>
                    <a:lnTo>
                      <a:pt x="344" y="335"/>
                    </a:lnTo>
                    <a:lnTo>
                      <a:pt x="344" y="336"/>
                    </a:lnTo>
                    <a:lnTo>
                      <a:pt x="345" y="338"/>
                    </a:lnTo>
                    <a:lnTo>
                      <a:pt x="345" y="338"/>
                    </a:lnTo>
                    <a:lnTo>
                      <a:pt x="345" y="336"/>
                    </a:lnTo>
                    <a:lnTo>
                      <a:pt x="346" y="335"/>
                    </a:lnTo>
                    <a:lnTo>
                      <a:pt x="346" y="335"/>
                    </a:lnTo>
                    <a:lnTo>
                      <a:pt x="348" y="335"/>
                    </a:lnTo>
                    <a:lnTo>
                      <a:pt x="348" y="335"/>
                    </a:lnTo>
                    <a:lnTo>
                      <a:pt x="348" y="335"/>
                    </a:lnTo>
                    <a:lnTo>
                      <a:pt x="349" y="335"/>
                    </a:lnTo>
                    <a:lnTo>
                      <a:pt x="349" y="335"/>
                    </a:lnTo>
                    <a:lnTo>
                      <a:pt x="349" y="336"/>
                    </a:lnTo>
                    <a:lnTo>
                      <a:pt x="350" y="338"/>
                    </a:lnTo>
                    <a:lnTo>
                      <a:pt x="350" y="338"/>
                    </a:lnTo>
                    <a:lnTo>
                      <a:pt x="350" y="338"/>
                    </a:lnTo>
                    <a:lnTo>
                      <a:pt x="351" y="338"/>
                    </a:lnTo>
                    <a:lnTo>
                      <a:pt x="351" y="339"/>
                    </a:lnTo>
                    <a:lnTo>
                      <a:pt x="352" y="338"/>
                    </a:lnTo>
                    <a:lnTo>
                      <a:pt x="352" y="338"/>
                    </a:lnTo>
                    <a:lnTo>
                      <a:pt x="352" y="336"/>
                    </a:lnTo>
                    <a:lnTo>
                      <a:pt x="353" y="338"/>
                    </a:lnTo>
                    <a:lnTo>
                      <a:pt x="353" y="336"/>
                    </a:lnTo>
                    <a:lnTo>
                      <a:pt x="353" y="336"/>
                    </a:lnTo>
                    <a:lnTo>
                      <a:pt x="354" y="335"/>
                    </a:lnTo>
                    <a:lnTo>
                      <a:pt x="354" y="335"/>
                    </a:lnTo>
                    <a:lnTo>
                      <a:pt x="354" y="336"/>
                    </a:lnTo>
                    <a:lnTo>
                      <a:pt x="355" y="335"/>
                    </a:lnTo>
                    <a:lnTo>
                      <a:pt x="355" y="336"/>
                    </a:lnTo>
                    <a:lnTo>
                      <a:pt x="357" y="335"/>
                    </a:lnTo>
                    <a:lnTo>
                      <a:pt x="357" y="335"/>
                    </a:lnTo>
                    <a:lnTo>
                      <a:pt x="357" y="335"/>
                    </a:lnTo>
                    <a:lnTo>
                      <a:pt x="358" y="335"/>
                    </a:lnTo>
                    <a:lnTo>
                      <a:pt x="358" y="335"/>
                    </a:lnTo>
                    <a:lnTo>
                      <a:pt x="358" y="334"/>
                    </a:lnTo>
                    <a:lnTo>
                      <a:pt x="359" y="335"/>
                    </a:lnTo>
                    <a:lnTo>
                      <a:pt x="359" y="335"/>
                    </a:lnTo>
                    <a:lnTo>
                      <a:pt x="360" y="335"/>
                    </a:lnTo>
                    <a:lnTo>
                      <a:pt x="360" y="335"/>
                    </a:lnTo>
                    <a:lnTo>
                      <a:pt x="360" y="334"/>
                    </a:lnTo>
                    <a:lnTo>
                      <a:pt x="361" y="335"/>
                    </a:lnTo>
                    <a:lnTo>
                      <a:pt x="361" y="335"/>
                    </a:lnTo>
                    <a:lnTo>
                      <a:pt x="361" y="335"/>
                    </a:lnTo>
                    <a:lnTo>
                      <a:pt x="362" y="335"/>
                    </a:lnTo>
                    <a:lnTo>
                      <a:pt x="362" y="338"/>
                    </a:lnTo>
                    <a:lnTo>
                      <a:pt x="362" y="338"/>
                    </a:lnTo>
                    <a:lnTo>
                      <a:pt x="363" y="338"/>
                    </a:lnTo>
                    <a:lnTo>
                      <a:pt x="363" y="339"/>
                    </a:lnTo>
                    <a:lnTo>
                      <a:pt x="364" y="339"/>
                    </a:lnTo>
                    <a:lnTo>
                      <a:pt x="364" y="340"/>
                    </a:lnTo>
                    <a:lnTo>
                      <a:pt x="364" y="340"/>
                    </a:lnTo>
                    <a:lnTo>
                      <a:pt x="366" y="341"/>
                    </a:lnTo>
                    <a:lnTo>
                      <a:pt x="366" y="341"/>
                    </a:lnTo>
                    <a:lnTo>
                      <a:pt x="366" y="341"/>
                    </a:lnTo>
                    <a:lnTo>
                      <a:pt x="367" y="341"/>
                    </a:lnTo>
                    <a:lnTo>
                      <a:pt x="367" y="340"/>
                    </a:lnTo>
                    <a:lnTo>
                      <a:pt x="367" y="340"/>
                    </a:lnTo>
                    <a:lnTo>
                      <a:pt x="368" y="339"/>
                    </a:lnTo>
                    <a:lnTo>
                      <a:pt x="368" y="338"/>
                    </a:lnTo>
                    <a:lnTo>
                      <a:pt x="369" y="338"/>
                    </a:lnTo>
                    <a:lnTo>
                      <a:pt x="369" y="338"/>
                    </a:lnTo>
                    <a:lnTo>
                      <a:pt x="369" y="338"/>
                    </a:lnTo>
                    <a:lnTo>
                      <a:pt x="370" y="338"/>
                    </a:lnTo>
                    <a:lnTo>
                      <a:pt x="370" y="336"/>
                    </a:lnTo>
                    <a:lnTo>
                      <a:pt x="370" y="336"/>
                    </a:lnTo>
                    <a:lnTo>
                      <a:pt x="371" y="338"/>
                    </a:lnTo>
                    <a:lnTo>
                      <a:pt x="371" y="338"/>
                    </a:lnTo>
                    <a:lnTo>
                      <a:pt x="371" y="339"/>
                    </a:lnTo>
                    <a:lnTo>
                      <a:pt x="372" y="340"/>
                    </a:lnTo>
                    <a:lnTo>
                      <a:pt x="372" y="340"/>
                    </a:lnTo>
                    <a:lnTo>
                      <a:pt x="373" y="341"/>
                    </a:lnTo>
                    <a:lnTo>
                      <a:pt x="373" y="341"/>
                    </a:lnTo>
                    <a:lnTo>
                      <a:pt x="373" y="341"/>
                    </a:lnTo>
                    <a:lnTo>
                      <a:pt x="375" y="341"/>
                    </a:lnTo>
                    <a:lnTo>
                      <a:pt x="375" y="342"/>
                    </a:lnTo>
                    <a:lnTo>
                      <a:pt x="375" y="342"/>
                    </a:lnTo>
                    <a:lnTo>
                      <a:pt x="376" y="342"/>
                    </a:lnTo>
                    <a:lnTo>
                      <a:pt x="376" y="341"/>
                    </a:lnTo>
                    <a:lnTo>
                      <a:pt x="376" y="342"/>
                    </a:lnTo>
                    <a:lnTo>
                      <a:pt x="377" y="341"/>
                    </a:lnTo>
                    <a:lnTo>
                      <a:pt x="377" y="340"/>
                    </a:lnTo>
                    <a:lnTo>
                      <a:pt x="378" y="340"/>
                    </a:lnTo>
                    <a:lnTo>
                      <a:pt x="378" y="340"/>
                    </a:lnTo>
                    <a:lnTo>
                      <a:pt x="378" y="340"/>
                    </a:lnTo>
                    <a:lnTo>
                      <a:pt x="379" y="340"/>
                    </a:lnTo>
                    <a:lnTo>
                      <a:pt x="379" y="340"/>
                    </a:lnTo>
                    <a:lnTo>
                      <a:pt x="379" y="340"/>
                    </a:lnTo>
                    <a:lnTo>
                      <a:pt x="380" y="340"/>
                    </a:lnTo>
                    <a:lnTo>
                      <a:pt x="380" y="340"/>
                    </a:lnTo>
                    <a:lnTo>
                      <a:pt x="380" y="340"/>
                    </a:lnTo>
                    <a:lnTo>
                      <a:pt x="381" y="341"/>
                    </a:lnTo>
                    <a:lnTo>
                      <a:pt x="381" y="342"/>
                    </a:lnTo>
                    <a:lnTo>
                      <a:pt x="382" y="341"/>
                    </a:lnTo>
                    <a:lnTo>
                      <a:pt x="382" y="342"/>
                    </a:lnTo>
                    <a:lnTo>
                      <a:pt x="382" y="342"/>
                    </a:lnTo>
                    <a:lnTo>
                      <a:pt x="384" y="342"/>
                    </a:lnTo>
                    <a:lnTo>
                      <a:pt x="384" y="343"/>
                    </a:lnTo>
                    <a:lnTo>
                      <a:pt x="384" y="342"/>
                    </a:lnTo>
                    <a:lnTo>
                      <a:pt x="385" y="342"/>
                    </a:lnTo>
                    <a:lnTo>
                      <a:pt x="385" y="342"/>
                    </a:lnTo>
                    <a:lnTo>
                      <a:pt x="386" y="342"/>
                    </a:lnTo>
                    <a:lnTo>
                      <a:pt x="386" y="341"/>
                    </a:lnTo>
                    <a:lnTo>
                      <a:pt x="386" y="340"/>
                    </a:lnTo>
                    <a:lnTo>
                      <a:pt x="387" y="340"/>
                    </a:lnTo>
                    <a:lnTo>
                      <a:pt x="387" y="341"/>
                    </a:lnTo>
                    <a:lnTo>
                      <a:pt x="387" y="341"/>
                    </a:lnTo>
                    <a:lnTo>
                      <a:pt x="388" y="341"/>
                    </a:lnTo>
                    <a:lnTo>
                      <a:pt x="388" y="341"/>
                    </a:lnTo>
                    <a:lnTo>
                      <a:pt x="388" y="341"/>
                    </a:lnTo>
                    <a:lnTo>
                      <a:pt x="389" y="341"/>
                    </a:lnTo>
                    <a:lnTo>
                      <a:pt x="389" y="341"/>
                    </a:lnTo>
                    <a:lnTo>
                      <a:pt x="390" y="342"/>
                    </a:lnTo>
                    <a:lnTo>
                      <a:pt x="390" y="342"/>
                    </a:lnTo>
                    <a:lnTo>
                      <a:pt x="390" y="341"/>
                    </a:lnTo>
                    <a:lnTo>
                      <a:pt x="391" y="341"/>
                    </a:lnTo>
                    <a:lnTo>
                      <a:pt x="391" y="341"/>
                    </a:lnTo>
                    <a:lnTo>
                      <a:pt x="391" y="341"/>
                    </a:lnTo>
                    <a:lnTo>
                      <a:pt x="393" y="341"/>
                    </a:lnTo>
                    <a:lnTo>
                      <a:pt x="393" y="340"/>
                    </a:lnTo>
                    <a:lnTo>
                      <a:pt x="393" y="340"/>
                    </a:lnTo>
                    <a:lnTo>
                      <a:pt x="394" y="339"/>
                    </a:lnTo>
                    <a:lnTo>
                      <a:pt x="394" y="339"/>
                    </a:lnTo>
                    <a:lnTo>
                      <a:pt x="395" y="338"/>
                    </a:lnTo>
                    <a:lnTo>
                      <a:pt x="395" y="338"/>
                    </a:lnTo>
                    <a:lnTo>
                      <a:pt x="395" y="338"/>
                    </a:lnTo>
                    <a:lnTo>
                      <a:pt x="396" y="336"/>
                    </a:lnTo>
                    <a:lnTo>
                      <a:pt x="396" y="336"/>
                    </a:lnTo>
                    <a:lnTo>
                      <a:pt x="396" y="335"/>
                    </a:lnTo>
                    <a:lnTo>
                      <a:pt x="397" y="336"/>
                    </a:lnTo>
                    <a:lnTo>
                      <a:pt x="397" y="336"/>
                    </a:lnTo>
                    <a:lnTo>
                      <a:pt x="397" y="336"/>
                    </a:lnTo>
                    <a:lnTo>
                      <a:pt x="398" y="336"/>
                    </a:lnTo>
                    <a:lnTo>
                      <a:pt x="398" y="336"/>
                    </a:lnTo>
                    <a:lnTo>
                      <a:pt x="399" y="336"/>
                    </a:lnTo>
                    <a:lnTo>
                      <a:pt x="399" y="338"/>
                    </a:lnTo>
                    <a:lnTo>
                      <a:pt x="399" y="338"/>
                    </a:lnTo>
                    <a:lnTo>
                      <a:pt x="400" y="336"/>
                    </a:lnTo>
                    <a:lnTo>
                      <a:pt x="400" y="336"/>
                    </a:lnTo>
                    <a:lnTo>
                      <a:pt x="400" y="336"/>
                    </a:lnTo>
                    <a:lnTo>
                      <a:pt x="402" y="336"/>
                    </a:lnTo>
                    <a:lnTo>
                      <a:pt x="402" y="336"/>
                    </a:lnTo>
                    <a:lnTo>
                      <a:pt x="402" y="335"/>
                    </a:lnTo>
                    <a:lnTo>
                      <a:pt x="403" y="335"/>
                    </a:lnTo>
                    <a:lnTo>
                      <a:pt x="403" y="334"/>
                    </a:lnTo>
                    <a:lnTo>
                      <a:pt x="404" y="333"/>
                    </a:lnTo>
                    <a:lnTo>
                      <a:pt x="404" y="333"/>
                    </a:lnTo>
                    <a:lnTo>
                      <a:pt x="404" y="333"/>
                    </a:lnTo>
                    <a:lnTo>
                      <a:pt x="405" y="333"/>
                    </a:lnTo>
                    <a:lnTo>
                      <a:pt x="405" y="333"/>
                    </a:lnTo>
                    <a:lnTo>
                      <a:pt x="405" y="333"/>
                    </a:lnTo>
                    <a:lnTo>
                      <a:pt x="406" y="333"/>
                    </a:lnTo>
                    <a:lnTo>
                      <a:pt x="406" y="333"/>
                    </a:lnTo>
                    <a:lnTo>
                      <a:pt x="407" y="334"/>
                    </a:lnTo>
                    <a:lnTo>
                      <a:pt x="407" y="333"/>
                    </a:lnTo>
                    <a:lnTo>
                      <a:pt x="407" y="333"/>
                    </a:lnTo>
                    <a:lnTo>
                      <a:pt x="408" y="334"/>
                    </a:lnTo>
                    <a:lnTo>
                      <a:pt x="408" y="334"/>
                    </a:lnTo>
                    <a:lnTo>
                      <a:pt x="408" y="333"/>
                    </a:lnTo>
                    <a:lnTo>
                      <a:pt x="409" y="334"/>
                    </a:lnTo>
                    <a:lnTo>
                      <a:pt x="409" y="334"/>
                    </a:lnTo>
                    <a:lnTo>
                      <a:pt x="409" y="334"/>
                    </a:lnTo>
                    <a:lnTo>
                      <a:pt x="411" y="334"/>
                    </a:lnTo>
                    <a:lnTo>
                      <a:pt x="411" y="333"/>
                    </a:lnTo>
                    <a:lnTo>
                      <a:pt x="412" y="333"/>
                    </a:lnTo>
                    <a:lnTo>
                      <a:pt x="412" y="333"/>
                    </a:lnTo>
                    <a:lnTo>
                      <a:pt x="412" y="334"/>
                    </a:lnTo>
                    <a:lnTo>
                      <a:pt x="413" y="333"/>
                    </a:lnTo>
                    <a:lnTo>
                      <a:pt x="413" y="333"/>
                    </a:lnTo>
                    <a:lnTo>
                      <a:pt x="413" y="333"/>
                    </a:lnTo>
                    <a:lnTo>
                      <a:pt x="414" y="332"/>
                    </a:lnTo>
                    <a:lnTo>
                      <a:pt x="414" y="332"/>
                    </a:lnTo>
                    <a:lnTo>
                      <a:pt x="414" y="333"/>
                    </a:lnTo>
                    <a:lnTo>
                      <a:pt x="415" y="333"/>
                    </a:lnTo>
                    <a:lnTo>
                      <a:pt x="415" y="333"/>
                    </a:lnTo>
                    <a:lnTo>
                      <a:pt x="416" y="332"/>
                    </a:lnTo>
                    <a:lnTo>
                      <a:pt x="416" y="332"/>
                    </a:lnTo>
                    <a:lnTo>
                      <a:pt x="416" y="332"/>
                    </a:lnTo>
                    <a:lnTo>
                      <a:pt x="417" y="332"/>
                    </a:lnTo>
                    <a:lnTo>
                      <a:pt x="417" y="332"/>
                    </a:lnTo>
                    <a:lnTo>
                      <a:pt x="417" y="331"/>
                    </a:lnTo>
                    <a:lnTo>
                      <a:pt x="418" y="332"/>
                    </a:lnTo>
                    <a:lnTo>
                      <a:pt x="418" y="332"/>
                    </a:lnTo>
                    <a:lnTo>
                      <a:pt x="418" y="331"/>
                    </a:lnTo>
                    <a:lnTo>
                      <a:pt x="420" y="331"/>
                    </a:lnTo>
                    <a:lnTo>
                      <a:pt x="420" y="331"/>
                    </a:lnTo>
                    <a:lnTo>
                      <a:pt x="421" y="331"/>
                    </a:lnTo>
                    <a:lnTo>
                      <a:pt x="421" y="332"/>
                    </a:lnTo>
                    <a:lnTo>
                      <a:pt x="421" y="331"/>
                    </a:lnTo>
                    <a:lnTo>
                      <a:pt x="422" y="331"/>
                    </a:lnTo>
                    <a:lnTo>
                      <a:pt x="422" y="332"/>
                    </a:lnTo>
                    <a:lnTo>
                      <a:pt x="422" y="332"/>
                    </a:lnTo>
                    <a:lnTo>
                      <a:pt x="423" y="332"/>
                    </a:lnTo>
                    <a:lnTo>
                      <a:pt x="423" y="332"/>
                    </a:lnTo>
                    <a:lnTo>
                      <a:pt x="423" y="332"/>
                    </a:lnTo>
                    <a:lnTo>
                      <a:pt x="424" y="332"/>
                    </a:lnTo>
                    <a:lnTo>
                      <a:pt x="424" y="332"/>
                    </a:lnTo>
                    <a:lnTo>
                      <a:pt x="425" y="332"/>
                    </a:lnTo>
                    <a:lnTo>
                      <a:pt x="425" y="332"/>
                    </a:lnTo>
                    <a:lnTo>
                      <a:pt x="425" y="332"/>
                    </a:lnTo>
                    <a:lnTo>
                      <a:pt x="426" y="331"/>
                    </a:lnTo>
                    <a:lnTo>
                      <a:pt x="426" y="331"/>
                    </a:lnTo>
                    <a:lnTo>
                      <a:pt x="426" y="331"/>
                    </a:lnTo>
                    <a:lnTo>
                      <a:pt x="427" y="331"/>
                    </a:lnTo>
                    <a:lnTo>
                      <a:pt x="427" y="331"/>
                    </a:lnTo>
                    <a:lnTo>
                      <a:pt x="429" y="331"/>
                    </a:lnTo>
                    <a:lnTo>
                      <a:pt x="429" y="331"/>
                    </a:lnTo>
                    <a:lnTo>
                      <a:pt x="429" y="331"/>
                    </a:lnTo>
                    <a:lnTo>
                      <a:pt x="430" y="332"/>
                    </a:lnTo>
                    <a:lnTo>
                      <a:pt x="430" y="332"/>
                    </a:lnTo>
                    <a:lnTo>
                      <a:pt x="430" y="332"/>
                    </a:lnTo>
                    <a:lnTo>
                      <a:pt x="431" y="331"/>
                    </a:lnTo>
                    <a:lnTo>
                      <a:pt x="431" y="331"/>
                    </a:lnTo>
                    <a:lnTo>
                      <a:pt x="431" y="331"/>
                    </a:lnTo>
                    <a:lnTo>
                      <a:pt x="432" y="332"/>
                    </a:lnTo>
                    <a:lnTo>
                      <a:pt x="432" y="332"/>
                    </a:lnTo>
                    <a:lnTo>
                      <a:pt x="433" y="331"/>
                    </a:lnTo>
                    <a:lnTo>
                      <a:pt x="433" y="331"/>
                    </a:lnTo>
                    <a:lnTo>
                      <a:pt x="433" y="331"/>
                    </a:lnTo>
                    <a:lnTo>
                      <a:pt x="434" y="331"/>
                    </a:lnTo>
                    <a:lnTo>
                      <a:pt x="434" y="331"/>
                    </a:lnTo>
                    <a:lnTo>
                      <a:pt x="434" y="331"/>
                    </a:lnTo>
                    <a:lnTo>
                      <a:pt x="435" y="331"/>
                    </a:lnTo>
                    <a:lnTo>
                      <a:pt x="435" y="331"/>
                    </a:lnTo>
                    <a:lnTo>
                      <a:pt x="435" y="331"/>
                    </a:lnTo>
                    <a:lnTo>
                      <a:pt x="436" y="331"/>
                    </a:lnTo>
                    <a:lnTo>
                      <a:pt x="436" y="331"/>
                    </a:lnTo>
                    <a:lnTo>
                      <a:pt x="438" y="330"/>
                    </a:lnTo>
                    <a:lnTo>
                      <a:pt x="438" y="331"/>
                    </a:lnTo>
                    <a:lnTo>
                      <a:pt x="438" y="330"/>
                    </a:lnTo>
                    <a:lnTo>
                      <a:pt x="439" y="330"/>
                    </a:lnTo>
                    <a:lnTo>
                      <a:pt x="439" y="331"/>
                    </a:lnTo>
                    <a:lnTo>
                      <a:pt x="439" y="331"/>
                    </a:lnTo>
                    <a:lnTo>
                      <a:pt x="440" y="331"/>
                    </a:lnTo>
                    <a:lnTo>
                      <a:pt x="440" y="331"/>
                    </a:lnTo>
                    <a:lnTo>
                      <a:pt x="440" y="331"/>
                    </a:lnTo>
                    <a:lnTo>
                      <a:pt x="441" y="331"/>
                    </a:lnTo>
                    <a:lnTo>
                      <a:pt x="441" y="331"/>
                    </a:lnTo>
                    <a:lnTo>
                      <a:pt x="442" y="332"/>
                    </a:lnTo>
                    <a:lnTo>
                      <a:pt x="442" y="332"/>
                    </a:lnTo>
                    <a:lnTo>
                      <a:pt x="442" y="332"/>
                    </a:lnTo>
                    <a:lnTo>
                      <a:pt x="443" y="333"/>
                    </a:lnTo>
                    <a:lnTo>
                      <a:pt x="443" y="333"/>
                    </a:lnTo>
                    <a:lnTo>
                      <a:pt x="443" y="334"/>
                    </a:lnTo>
                    <a:lnTo>
                      <a:pt x="444" y="334"/>
                    </a:lnTo>
                    <a:lnTo>
                      <a:pt x="444" y="334"/>
                    </a:lnTo>
                    <a:lnTo>
                      <a:pt x="444" y="334"/>
                    </a:lnTo>
                    <a:lnTo>
                      <a:pt x="445" y="335"/>
                    </a:lnTo>
                    <a:lnTo>
                      <a:pt x="445" y="335"/>
                    </a:lnTo>
                    <a:lnTo>
                      <a:pt x="447" y="335"/>
                    </a:lnTo>
                    <a:lnTo>
                      <a:pt x="447" y="336"/>
                    </a:lnTo>
                    <a:lnTo>
                      <a:pt x="447" y="338"/>
                    </a:lnTo>
                    <a:lnTo>
                      <a:pt x="448" y="338"/>
                    </a:lnTo>
                    <a:lnTo>
                      <a:pt x="448" y="336"/>
                    </a:lnTo>
                    <a:lnTo>
                      <a:pt x="448" y="336"/>
                    </a:lnTo>
                    <a:lnTo>
                      <a:pt x="449" y="336"/>
                    </a:lnTo>
                    <a:lnTo>
                      <a:pt x="449" y="336"/>
                    </a:lnTo>
                    <a:lnTo>
                      <a:pt x="450" y="336"/>
                    </a:lnTo>
                    <a:lnTo>
                      <a:pt x="450" y="336"/>
                    </a:lnTo>
                    <a:lnTo>
                      <a:pt x="450" y="336"/>
                    </a:lnTo>
                    <a:lnTo>
                      <a:pt x="451" y="336"/>
                    </a:lnTo>
                    <a:lnTo>
                      <a:pt x="451" y="336"/>
                    </a:lnTo>
                    <a:lnTo>
                      <a:pt x="451" y="335"/>
                    </a:lnTo>
                    <a:lnTo>
                      <a:pt x="452" y="335"/>
                    </a:lnTo>
                    <a:lnTo>
                      <a:pt x="452" y="335"/>
                    </a:lnTo>
                    <a:lnTo>
                      <a:pt x="452" y="335"/>
                    </a:lnTo>
                    <a:lnTo>
                      <a:pt x="453" y="335"/>
                    </a:lnTo>
                    <a:lnTo>
                      <a:pt x="453" y="336"/>
                    </a:lnTo>
                    <a:lnTo>
                      <a:pt x="454" y="336"/>
                    </a:lnTo>
                    <a:lnTo>
                      <a:pt x="454" y="338"/>
                    </a:lnTo>
                    <a:lnTo>
                      <a:pt x="454" y="338"/>
                    </a:lnTo>
                    <a:lnTo>
                      <a:pt x="456" y="338"/>
                    </a:lnTo>
                    <a:lnTo>
                      <a:pt x="456" y="338"/>
                    </a:lnTo>
                    <a:lnTo>
                      <a:pt x="456" y="338"/>
                    </a:lnTo>
                    <a:lnTo>
                      <a:pt x="457" y="338"/>
                    </a:lnTo>
                    <a:lnTo>
                      <a:pt x="457" y="338"/>
                    </a:lnTo>
                    <a:lnTo>
                      <a:pt x="457" y="339"/>
                    </a:lnTo>
                    <a:lnTo>
                      <a:pt x="458" y="339"/>
                    </a:lnTo>
                    <a:lnTo>
                      <a:pt x="458" y="340"/>
                    </a:lnTo>
                    <a:lnTo>
                      <a:pt x="459" y="339"/>
                    </a:lnTo>
                    <a:lnTo>
                      <a:pt x="459" y="340"/>
                    </a:lnTo>
                    <a:lnTo>
                      <a:pt x="459" y="340"/>
                    </a:lnTo>
                    <a:lnTo>
                      <a:pt x="460" y="340"/>
                    </a:lnTo>
                    <a:lnTo>
                      <a:pt x="460" y="341"/>
                    </a:lnTo>
                    <a:lnTo>
                      <a:pt x="460" y="341"/>
                    </a:lnTo>
                    <a:lnTo>
                      <a:pt x="461" y="341"/>
                    </a:lnTo>
                    <a:lnTo>
                      <a:pt x="461" y="341"/>
                    </a:lnTo>
                    <a:lnTo>
                      <a:pt x="461" y="341"/>
                    </a:lnTo>
                    <a:lnTo>
                      <a:pt x="462" y="341"/>
                    </a:lnTo>
                    <a:lnTo>
                      <a:pt x="462" y="341"/>
                    </a:lnTo>
                    <a:lnTo>
                      <a:pt x="463" y="340"/>
                    </a:lnTo>
                    <a:lnTo>
                      <a:pt x="463" y="340"/>
                    </a:lnTo>
                    <a:lnTo>
                      <a:pt x="463" y="340"/>
                    </a:lnTo>
                    <a:lnTo>
                      <a:pt x="465" y="340"/>
                    </a:lnTo>
                    <a:lnTo>
                      <a:pt x="465" y="339"/>
                    </a:lnTo>
                    <a:lnTo>
                      <a:pt x="465" y="339"/>
                    </a:lnTo>
                    <a:lnTo>
                      <a:pt x="466" y="339"/>
                    </a:lnTo>
                    <a:lnTo>
                      <a:pt x="466" y="339"/>
                    </a:lnTo>
                    <a:lnTo>
                      <a:pt x="466" y="340"/>
                    </a:lnTo>
                    <a:lnTo>
                      <a:pt x="467" y="339"/>
                    </a:lnTo>
                    <a:lnTo>
                      <a:pt x="467" y="339"/>
                    </a:lnTo>
                    <a:lnTo>
                      <a:pt x="468" y="339"/>
                    </a:lnTo>
                    <a:lnTo>
                      <a:pt x="468" y="338"/>
                    </a:lnTo>
                    <a:lnTo>
                      <a:pt x="468" y="339"/>
                    </a:lnTo>
                    <a:lnTo>
                      <a:pt x="469" y="339"/>
                    </a:lnTo>
                    <a:lnTo>
                      <a:pt x="469" y="339"/>
                    </a:lnTo>
                    <a:lnTo>
                      <a:pt x="469" y="340"/>
                    </a:lnTo>
                    <a:lnTo>
                      <a:pt x="470" y="340"/>
                    </a:lnTo>
                    <a:lnTo>
                      <a:pt x="470" y="341"/>
                    </a:lnTo>
                    <a:lnTo>
                      <a:pt x="470" y="341"/>
                    </a:lnTo>
                    <a:lnTo>
                      <a:pt x="471" y="341"/>
                    </a:lnTo>
                    <a:lnTo>
                      <a:pt x="471" y="341"/>
                    </a:lnTo>
                    <a:lnTo>
                      <a:pt x="472" y="340"/>
                    </a:lnTo>
                    <a:lnTo>
                      <a:pt x="472" y="340"/>
                    </a:lnTo>
                    <a:lnTo>
                      <a:pt x="472" y="340"/>
                    </a:lnTo>
                    <a:lnTo>
                      <a:pt x="474" y="340"/>
                    </a:lnTo>
                    <a:lnTo>
                      <a:pt x="474" y="340"/>
                    </a:lnTo>
                    <a:lnTo>
                      <a:pt x="474" y="339"/>
                    </a:lnTo>
                    <a:lnTo>
                      <a:pt x="475" y="340"/>
                    </a:lnTo>
                    <a:lnTo>
                      <a:pt x="475" y="338"/>
                    </a:lnTo>
                    <a:lnTo>
                      <a:pt x="476" y="339"/>
                    </a:lnTo>
                    <a:lnTo>
                      <a:pt x="476" y="339"/>
                    </a:lnTo>
                    <a:lnTo>
                      <a:pt x="476" y="339"/>
                    </a:lnTo>
                    <a:lnTo>
                      <a:pt x="477" y="338"/>
                    </a:lnTo>
                    <a:lnTo>
                      <a:pt x="477" y="338"/>
                    </a:lnTo>
                    <a:lnTo>
                      <a:pt x="477" y="338"/>
                    </a:lnTo>
                    <a:lnTo>
                      <a:pt x="478" y="338"/>
                    </a:lnTo>
                    <a:lnTo>
                      <a:pt x="478" y="338"/>
                    </a:lnTo>
                    <a:lnTo>
                      <a:pt x="478" y="336"/>
                    </a:lnTo>
                    <a:lnTo>
                      <a:pt x="479" y="336"/>
                    </a:lnTo>
                    <a:lnTo>
                      <a:pt x="479" y="338"/>
                    </a:lnTo>
                    <a:lnTo>
                      <a:pt x="480" y="338"/>
                    </a:lnTo>
                    <a:lnTo>
                      <a:pt x="480" y="336"/>
                    </a:lnTo>
                    <a:lnTo>
                      <a:pt x="480" y="336"/>
                    </a:lnTo>
                    <a:lnTo>
                      <a:pt x="481" y="336"/>
                    </a:lnTo>
                    <a:lnTo>
                      <a:pt x="481" y="335"/>
                    </a:lnTo>
                    <a:lnTo>
                      <a:pt x="481" y="335"/>
                    </a:lnTo>
                    <a:lnTo>
                      <a:pt x="483" y="334"/>
                    </a:lnTo>
                    <a:lnTo>
                      <a:pt x="483" y="334"/>
                    </a:lnTo>
                    <a:lnTo>
                      <a:pt x="483" y="335"/>
                    </a:lnTo>
                    <a:lnTo>
                      <a:pt x="484" y="335"/>
                    </a:lnTo>
                    <a:lnTo>
                      <a:pt x="484" y="334"/>
                    </a:lnTo>
                    <a:lnTo>
                      <a:pt x="485" y="334"/>
                    </a:lnTo>
                    <a:lnTo>
                      <a:pt x="485" y="334"/>
                    </a:lnTo>
                    <a:lnTo>
                      <a:pt x="485" y="334"/>
                    </a:lnTo>
                    <a:lnTo>
                      <a:pt x="486" y="334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487" y="334"/>
                    </a:lnTo>
                    <a:lnTo>
                      <a:pt x="487" y="334"/>
                    </a:lnTo>
                    <a:lnTo>
                      <a:pt x="487" y="335"/>
                    </a:lnTo>
                    <a:lnTo>
                      <a:pt x="488" y="335"/>
                    </a:lnTo>
                    <a:lnTo>
                      <a:pt x="488" y="334"/>
                    </a:lnTo>
                    <a:lnTo>
                      <a:pt x="489" y="334"/>
                    </a:lnTo>
                    <a:lnTo>
                      <a:pt x="489" y="333"/>
                    </a:lnTo>
                    <a:lnTo>
                      <a:pt x="489" y="333"/>
                    </a:lnTo>
                    <a:lnTo>
                      <a:pt x="490" y="333"/>
                    </a:lnTo>
                    <a:lnTo>
                      <a:pt x="490" y="333"/>
                    </a:lnTo>
                    <a:lnTo>
                      <a:pt x="490" y="333"/>
                    </a:lnTo>
                    <a:lnTo>
                      <a:pt x="492" y="333"/>
                    </a:lnTo>
                    <a:lnTo>
                      <a:pt x="492" y="334"/>
                    </a:lnTo>
                    <a:lnTo>
                      <a:pt x="492" y="335"/>
                    </a:lnTo>
                    <a:lnTo>
                      <a:pt x="493" y="335"/>
                    </a:lnTo>
                    <a:lnTo>
                      <a:pt x="493" y="336"/>
                    </a:lnTo>
                    <a:lnTo>
                      <a:pt x="494" y="336"/>
                    </a:lnTo>
                    <a:lnTo>
                      <a:pt x="494" y="336"/>
                    </a:lnTo>
                    <a:lnTo>
                      <a:pt x="494" y="336"/>
                    </a:lnTo>
                    <a:lnTo>
                      <a:pt x="495" y="336"/>
                    </a:lnTo>
                    <a:lnTo>
                      <a:pt x="495" y="336"/>
                    </a:lnTo>
                    <a:lnTo>
                      <a:pt x="495" y="336"/>
                    </a:lnTo>
                    <a:lnTo>
                      <a:pt x="496" y="336"/>
                    </a:lnTo>
                    <a:lnTo>
                      <a:pt x="496" y="336"/>
                    </a:lnTo>
                    <a:lnTo>
                      <a:pt x="497" y="336"/>
                    </a:lnTo>
                    <a:lnTo>
                      <a:pt x="497" y="336"/>
                    </a:lnTo>
                    <a:lnTo>
                      <a:pt x="497" y="336"/>
                    </a:lnTo>
                    <a:lnTo>
                      <a:pt x="498" y="335"/>
                    </a:lnTo>
                    <a:lnTo>
                      <a:pt x="498" y="335"/>
                    </a:lnTo>
                    <a:lnTo>
                      <a:pt x="498" y="335"/>
                    </a:lnTo>
                    <a:lnTo>
                      <a:pt x="499" y="335"/>
                    </a:lnTo>
                    <a:lnTo>
                      <a:pt x="499" y="335"/>
                    </a:lnTo>
                    <a:lnTo>
                      <a:pt x="499" y="335"/>
                    </a:lnTo>
                    <a:lnTo>
                      <a:pt x="501" y="334"/>
                    </a:lnTo>
                    <a:lnTo>
                      <a:pt x="501" y="334"/>
                    </a:lnTo>
                    <a:lnTo>
                      <a:pt x="502" y="333"/>
                    </a:lnTo>
                    <a:lnTo>
                      <a:pt x="502" y="334"/>
                    </a:lnTo>
                    <a:lnTo>
                      <a:pt x="502" y="333"/>
                    </a:lnTo>
                    <a:lnTo>
                      <a:pt x="503" y="333"/>
                    </a:lnTo>
                    <a:lnTo>
                      <a:pt x="503" y="333"/>
                    </a:lnTo>
                    <a:lnTo>
                      <a:pt x="503" y="333"/>
                    </a:lnTo>
                    <a:lnTo>
                      <a:pt x="504" y="332"/>
                    </a:lnTo>
                    <a:lnTo>
                      <a:pt x="504" y="332"/>
                    </a:lnTo>
                    <a:lnTo>
                      <a:pt x="504" y="332"/>
                    </a:lnTo>
                    <a:lnTo>
                      <a:pt x="505" y="332"/>
                    </a:lnTo>
                    <a:lnTo>
                      <a:pt x="505" y="333"/>
                    </a:lnTo>
                    <a:lnTo>
                      <a:pt x="506" y="334"/>
                    </a:lnTo>
                    <a:lnTo>
                      <a:pt x="506" y="333"/>
                    </a:lnTo>
                    <a:lnTo>
                      <a:pt x="506" y="332"/>
                    </a:lnTo>
                    <a:lnTo>
                      <a:pt x="507" y="332"/>
                    </a:lnTo>
                    <a:lnTo>
                      <a:pt x="507" y="332"/>
                    </a:lnTo>
                    <a:lnTo>
                      <a:pt x="507" y="332"/>
                    </a:lnTo>
                    <a:lnTo>
                      <a:pt x="508" y="331"/>
                    </a:lnTo>
                    <a:lnTo>
                      <a:pt x="508" y="331"/>
                    </a:lnTo>
                    <a:lnTo>
                      <a:pt x="508" y="331"/>
                    </a:lnTo>
                    <a:lnTo>
                      <a:pt x="510" y="330"/>
                    </a:lnTo>
                    <a:lnTo>
                      <a:pt x="510" y="331"/>
                    </a:lnTo>
                    <a:lnTo>
                      <a:pt x="511" y="330"/>
                    </a:lnTo>
                    <a:lnTo>
                      <a:pt x="511" y="331"/>
                    </a:lnTo>
                    <a:lnTo>
                      <a:pt x="511" y="332"/>
                    </a:lnTo>
                    <a:lnTo>
                      <a:pt x="512" y="332"/>
                    </a:lnTo>
                    <a:lnTo>
                      <a:pt x="512" y="332"/>
                    </a:lnTo>
                    <a:lnTo>
                      <a:pt x="512" y="331"/>
                    </a:lnTo>
                    <a:lnTo>
                      <a:pt x="513" y="331"/>
                    </a:lnTo>
                    <a:lnTo>
                      <a:pt x="513" y="330"/>
                    </a:lnTo>
                    <a:lnTo>
                      <a:pt x="513" y="330"/>
                    </a:lnTo>
                    <a:lnTo>
                      <a:pt x="514" y="331"/>
                    </a:lnTo>
                    <a:lnTo>
                      <a:pt x="514" y="331"/>
                    </a:lnTo>
                    <a:lnTo>
                      <a:pt x="515" y="331"/>
                    </a:lnTo>
                    <a:lnTo>
                      <a:pt x="515" y="331"/>
                    </a:lnTo>
                    <a:lnTo>
                      <a:pt x="515" y="332"/>
                    </a:lnTo>
                    <a:lnTo>
                      <a:pt x="516" y="332"/>
                    </a:lnTo>
                    <a:lnTo>
                      <a:pt x="516" y="334"/>
                    </a:lnTo>
                    <a:lnTo>
                      <a:pt x="516" y="333"/>
                    </a:lnTo>
                    <a:lnTo>
                      <a:pt x="517" y="334"/>
                    </a:lnTo>
                    <a:lnTo>
                      <a:pt x="517" y="334"/>
                    </a:lnTo>
                    <a:lnTo>
                      <a:pt x="519" y="334"/>
                    </a:lnTo>
                    <a:lnTo>
                      <a:pt x="519" y="333"/>
                    </a:lnTo>
                    <a:lnTo>
                      <a:pt x="519" y="334"/>
                    </a:lnTo>
                    <a:lnTo>
                      <a:pt x="520" y="333"/>
                    </a:lnTo>
                    <a:lnTo>
                      <a:pt x="520" y="333"/>
                    </a:lnTo>
                    <a:lnTo>
                      <a:pt x="520" y="333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521" y="332"/>
                    </a:lnTo>
                    <a:lnTo>
                      <a:pt x="522" y="332"/>
                    </a:lnTo>
                    <a:lnTo>
                      <a:pt x="522" y="332"/>
                    </a:lnTo>
                    <a:lnTo>
                      <a:pt x="523" y="332"/>
                    </a:lnTo>
                    <a:lnTo>
                      <a:pt x="523" y="331"/>
                    </a:lnTo>
                    <a:lnTo>
                      <a:pt x="523" y="331"/>
                    </a:lnTo>
                    <a:lnTo>
                      <a:pt x="524" y="331"/>
                    </a:lnTo>
                    <a:lnTo>
                      <a:pt x="524" y="331"/>
                    </a:lnTo>
                    <a:lnTo>
                      <a:pt x="524" y="331"/>
                    </a:lnTo>
                    <a:lnTo>
                      <a:pt x="525" y="334"/>
                    </a:lnTo>
                    <a:lnTo>
                      <a:pt x="525" y="335"/>
                    </a:lnTo>
                    <a:lnTo>
                      <a:pt x="525" y="335"/>
                    </a:lnTo>
                    <a:lnTo>
                      <a:pt x="526" y="336"/>
                    </a:lnTo>
                    <a:lnTo>
                      <a:pt x="526" y="336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28" y="338"/>
                    </a:lnTo>
                    <a:lnTo>
                      <a:pt x="529" y="338"/>
                    </a:lnTo>
                    <a:lnTo>
                      <a:pt x="529" y="339"/>
                    </a:lnTo>
                    <a:lnTo>
                      <a:pt x="529" y="339"/>
                    </a:lnTo>
                    <a:lnTo>
                      <a:pt x="530" y="340"/>
                    </a:lnTo>
                    <a:lnTo>
                      <a:pt x="530" y="341"/>
                    </a:lnTo>
                    <a:lnTo>
                      <a:pt x="530" y="341"/>
                    </a:lnTo>
                    <a:lnTo>
                      <a:pt x="531" y="342"/>
                    </a:lnTo>
                    <a:lnTo>
                      <a:pt x="531" y="342"/>
                    </a:lnTo>
                    <a:lnTo>
                      <a:pt x="532" y="341"/>
                    </a:lnTo>
                    <a:lnTo>
                      <a:pt x="532" y="341"/>
                    </a:lnTo>
                    <a:lnTo>
                      <a:pt x="532" y="341"/>
                    </a:lnTo>
                    <a:lnTo>
                      <a:pt x="533" y="340"/>
                    </a:lnTo>
                    <a:lnTo>
                      <a:pt x="533" y="339"/>
                    </a:lnTo>
                    <a:lnTo>
                      <a:pt x="533" y="339"/>
                    </a:lnTo>
                    <a:lnTo>
                      <a:pt x="534" y="338"/>
                    </a:lnTo>
                    <a:lnTo>
                      <a:pt x="534" y="338"/>
                    </a:lnTo>
                    <a:lnTo>
                      <a:pt x="534" y="339"/>
                    </a:lnTo>
                    <a:lnTo>
                      <a:pt x="535" y="339"/>
                    </a:lnTo>
                    <a:lnTo>
                      <a:pt x="535" y="339"/>
                    </a:lnTo>
                    <a:lnTo>
                      <a:pt x="537" y="340"/>
                    </a:lnTo>
                    <a:lnTo>
                      <a:pt x="537" y="340"/>
                    </a:lnTo>
                    <a:lnTo>
                      <a:pt x="537" y="339"/>
                    </a:lnTo>
                    <a:lnTo>
                      <a:pt x="538" y="339"/>
                    </a:lnTo>
                    <a:lnTo>
                      <a:pt x="538" y="340"/>
                    </a:lnTo>
                    <a:lnTo>
                      <a:pt x="538" y="339"/>
                    </a:lnTo>
                    <a:lnTo>
                      <a:pt x="539" y="339"/>
                    </a:lnTo>
                    <a:lnTo>
                      <a:pt x="539" y="339"/>
                    </a:lnTo>
                    <a:lnTo>
                      <a:pt x="540" y="339"/>
                    </a:lnTo>
                    <a:lnTo>
                      <a:pt x="540" y="339"/>
                    </a:lnTo>
                    <a:lnTo>
                      <a:pt x="540" y="339"/>
                    </a:lnTo>
                    <a:lnTo>
                      <a:pt x="541" y="340"/>
                    </a:lnTo>
                    <a:lnTo>
                      <a:pt x="541" y="340"/>
                    </a:lnTo>
                    <a:lnTo>
                      <a:pt x="541" y="339"/>
                    </a:lnTo>
                    <a:lnTo>
                      <a:pt x="542" y="339"/>
                    </a:lnTo>
                    <a:lnTo>
                      <a:pt x="542" y="340"/>
                    </a:lnTo>
                    <a:lnTo>
                      <a:pt x="542" y="339"/>
                    </a:lnTo>
                    <a:lnTo>
                      <a:pt x="543" y="340"/>
                    </a:lnTo>
                    <a:lnTo>
                      <a:pt x="543" y="340"/>
                    </a:lnTo>
                    <a:lnTo>
                      <a:pt x="544" y="340"/>
                    </a:lnTo>
                    <a:lnTo>
                      <a:pt x="544" y="340"/>
                    </a:lnTo>
                    <a:lnTo>
                      <a:pt x="544" y="341"/>
                    </a:lnTo>
                    <a:lnTo>
                      <a:pt x="546" y="341"/>
                    </a:lnTo>
                    <a:lnTo>
                      <a:pt x="546" y="341"/>
                    </a:lnTo>
                    <a:lnTo>
                      <a:pt x="546" y="342"/>
                    </a:lnTo>
                    <a:lnTo>
                      <a:pt x="547" y="341"/>
                    </a:lnTo>
                    <a:lnTo>
                      <a:pt x="547" y="342"/>
                    </a:lnTo>
                    <a:lnTo>
                      <a:pt x="547" y="342"/>
                    </a:lnTo>
                    <a:lnTo>
                      <a:pt x="548" y="342"/>
                    </a:lnTo>
                    <a:lnTo>
                      <a:pt x="548" y="343"/>
                    </a:lnTo>
                    <a:lnTo>
                      <a:pt x="549" y="343"/>
                    </a:lnTo>
                    <a:lnTo>
                      <a:pt x="549" y="343"/>
                    </a:lnTo>
                    <a:lnTo>
                      <a:pt x="549" y="343"/>
                    </a:lnTo>
                    <a:lnTo>
                      <a:pt x="550" y="344"/>
                    </a:lnTo>
                    <a:lnTo>
                      <a:pt x="550" y="344"/>
                    </a:lnTo>
                    <a:lnTo>
                      <a:pt x="550" y="343"/>
                    </a:lnTo>
                    <a:lnTo>
                      <a:pt x="551" y="343"/>
                    </a:lnTo>
                    <a:lnTo>
                      <a:pt x="551" y="342"/>
                    </a:lnTo>
                    <a:lnTo>
                      <a:pt x="551" y="342"/>
                    </a:lnTo>
                    <a:lnTo>
                      <a:pt x="552" y="342"/>
                    </a:lnTo>
                    <a:lnTo>
                      <a:pt x="552" y="341"/>
                    </a:lnTo>
                    <a:lnTo>
                      <a:pt x="553" y="341"/>
                    </a:lnTo>
                    <a:lnTo>
                      <a:pt x="553" y="341"/>
                    </a:lnTo>
                    <a:lnTo>
                      <a:pt x="553" y="341"/>
                    </a:lnTo>
                    <a:lnTo>
                      <a:pt x="555" y="340"/>
                    </a:lnTo>
                    <a:lnTo>
                      <a:pt x="555" y="340"/>
                    </a:lnTo>
                    <a:lnTo>
                      <a:pt x="555" y="340"/>
                    </a:lnTo>
                    <a:lnTo>
                      <a:pt x="556" y="339"/>
                    </a:lnTo>
                    <a:lnTo>
                      <a:pt x="556" y="339"/>
                    </a:lnTo>
                    <a:lnTo>
                      <a:pt x="556" y="339"/>
                    </a:lnTo>
                    <a:lnTo>
                      <a:pt x="557" y="339"/>
                    </a:lnTo>
                    <a:lnTo>
                      <a:pt x="557" y="338"/>
                    </a:lnTo>
                    <a:lnTo>
                      <a:pt x="558" y="339"/>
                    </a:lnTo>
                    <a:lnTo>
                      <a:pt x="558" y="339"/>
                    </a:lnTo>
                    <a:lnTo>
                      <a:pt x="558" y="338"/>
                    </a:lnTo>
                    <a:lnTo>
                      <a:pt x="559" y="338"/>
                    </a:lnTo>
                    <a:lnTo>
                      <a:pt x="559" y="338"/>
                    </a:lnTo>
                    <a:lnTo>
                      <a:pt x="559" y="338"/>
                    </a:lnTo>
                    <a:lnTo>
                      <a:pt x="560" y="338"/>
                    </a:lnTo>
                    <a:lnTo>
                      <a:pt x="560" y="336"/>
                    </a:lnTo>
                    <a:lnTo>
                      <a:pt x="560" y="338"/>
                    </a:lnTo>
                    <a:lnTo>
                      <a:pt x="561" y="339"/>
                    </a:lnTo>
                    <a:lnTo>
                      <a:pt x="561" y="339"/>
                    </a:lnTo>
                    <a:lnTo>
                      <a:pt x="562" y="338"/>
                    </a:lnTo>
                    <a:lnTo>
                      <a:pt x="562" y="336"/>
                    </a:lnTo>
                    <a:lnTo>
                      <a:pt x="562" y="336"/>
                    </a:lnTo>
                    <a:lnTo>
                      <a:pt x="564" y="336"/>
                    </a:lnTo>
                    <a:lnTo>
                      <a:pt x="564" y="336"/>
                    </a:lnTo>
                    <a:lnTo>
                      <a:pt x="564" y="336"/>
                    </a:lnTo>
                    <a:lnTo>
                      <a:pt x="565" y="338"/>
                    </a:lnTo>
                    <a:lnTo>
                      <a:pt x="565" y="338"/>
                    </a:lnTo>
                    <a:lnTo>
                      <a:pt x="566" y="338"/>
                    </a:lnTo>
                    <a:lnTo>
                      <a:pt x="566" y="338"/>
                    </a:lnTo>
                    <a:lnTo>
                      <a:pt x="566" y="338"/>
                    </a:lnTo>
                    <a:lnTo>
                      <a:pt x="567" y="339"/>
                    </a:lnTo>
                    <a:lnTo>
                      <a:pt x="567" y="339"/>
                    </a:lnTo>
                    <a:lnTo>
                      <a:pt x="567" y="338"/>
                    </a:lnTo>
                    <a:lnTo>
                      <a:pt x="568" y="336"/>
                    </a:lnTo>
                    <a:lnTo>
                      <a:pt x="568" y="335"/>
                    </a:lnTo>
                    <a:lnTo>
                      <a:pt x="568" y="335"/>
                    </a:lnTo>
                    <a:lnTo>
                      <a:pt x="569" y="334"/>
                    </a:lnTo>
                    <a:lnTo>
                      <a:pt x="569" y="334"/>
                    </a:lnTo>
                    <a:lnTo>
                      <a:pt x="570" y="334"/>
                    </a:lnTo>
                    <a:lnTo>
                      <a:pt x="570" y="333"/>
                    </a:lnTo>
                    <a:lnTo>
                      <a:pt x="570" y="332"/>
                    </a:lnTo>
                    <a:lnTo>
                      <a:pt x="571" y="333"/>
                    </a:lnTo>
                    <a:lnTo>
                      <a:pt x="571" y="333"/>
                    </a:lnTo>
                    <a:lnTo>
                      <a:pt x="571" y="334"/>
                    </a:lnTo>
                    <a:lnTo>
                      <a:pt x="573" y="334"/>
                    </a:lnTo>
                    <a:lnTo>
                      <a:pt x="573" y="335"/>
                    </a:lnTo>
                    <a:lnTo>
                      <a:pt x="573" y="335"/>
                    </a:lnTo>
                    <a:lnTo>
                      <a:pt x="574" y="336"/>
                    </a:lnTo>
                    <a:lnTo>
                      <a:pt x="574" y="335"/>
                    </a:lnTo>
                    <a:lnTo>
                      <a:pt x="575" y="335"/>
                    </a:lnTo>
                    <a:lnTo>
                      <a:pt x="575" y="335"/>
                    </a:lnTo>
                    <a:lnTo>
                      <a:pt x="575" y="336"/>
                    </a:lnTo>
                    <a:lnTo>
                      <a:pt x="576" y="338"/>
                    </a:lnTo>
                    <a:lnTo>
                      <a:pt x="576" y="338"/>
                    </a:lnTo>
                    <a:lnTo>
                      <a:pt x="576" y="338"/>
                    </a:lnTo>
                    <a:lnTo>
                      <a:pt x="577" y="338"/>
                    </a:lnTo>
                    <a:lnTo>
                      <a:pt x="577" y="336"/>
                    </a:lnTo>
                    <a:lnTo>
                      <a:pt x="577" y="336"/>
                    </a:lnTo>
                    <a:lnTo>
                      <a:pt x="578" y="335"/>
                    </a:lnTo>
                    <a:lnTo>
                      <a:pt x="578" y="335"/>
                    </a:lnTo>
                    <a:lnTo>
                      <a:pt x="579" y="335"/>
                    </a:lnTo>
                    <a:lnTo>
                      <a:pt x="579" y="335"/>
                    </a:lnTo>
                    <a:lnTo>
                      <a:pt x="579" y="335"/>
                    </a:lnTo>
                    <a:lnTo>
                      <a:pt x="580" y="334"/>
                    </a:lnTo>
                    <a:lnTo>
                      <a:pt x="580" y="333"/>
                    </a:lnTo>
                    <a:lnTo>
                      <a:pt x="580" y="332"/>
                    </a:lnTo>
                    <a:lnTo>
                      <a:pt x="582" y="331"/>
                    </a:lnTo>
                    <a:lnTo>
                      <a:pt x="582" y="331"/>
                    </a:lnTo>
                    <a:lnTo>
                      <a:pt x="582" y="332"/>
                    </a:lnTo>
                    <a:lnTo>
                      <a:pt x="583" y="332"/>
                    </a:lnTo>
                    <a:lnTo>
                      <a:pt x="583" y="332"/>
                    </a:lnTo>
                    <a:lnTo>
                      <a:pt x="584" y="332"/>
                    </a:lnTo>
                    <a:lnTo>
                      <a:pt x="584" y="333"/>
                    </a:lnTo>
                    <a:lnTo>
                      <a:pt x="584" y="333"/>
                    </a:lnTo>
                    <a:lnTo>
                      <a:pt x="585" y="334"/>
                    </a:lnTo>
                    <a:lnTo>
                      <a:pt x="585" y="334"/>
                    </a:lnTo>
                    <a:lnTo>
                      <a:pt x="585" y="334"/>
                    </a:lnTo>
                    <a:lnTo>
                      <a:pt x="586" y="334"/>
                    </a:lnTo>
                    <a:lnTo>
                      <a:pt x="586" y="334"/>
                    </a:lnTo>
                    <a:lnTo>
                      <a:pt x="587" y="333"/>
                    </a:lnTo>
                    <a:lnTo>
                      <a:pt x="587" y="333"/>
                    </a:lnTo>
                    <a:lnTo>
                      <a:pt x="587" y="333"/>
                    </a:lnTo>
                    <a:lnTo>
                      <a:pt x="588" y="333"/>
                    </a:lnTo>
                    <a:lnTo>
                      <a:pt x="588" y="333"/>
                    </a:lnTo>
                    <a:lnTo>
                      <a:pt x="588" y="333"/>
                    </a:lnTo>
                    <a:lnTo>
                      <a:pt x="589" y="333"/>
                    </a:lnTo>
                    <a:lnTo>
                      <a:pt x="589" y="333"/>
                    </a:lnTo>
                    <a:lnTo>
                      <a:pt x="589" y="332"/>
                    </a:lnTo>
                    <a:lnTo>
                      <a:pt x="591" y="332"/>
                    </a:lnTo>
                    <a:lnTo>
                      <a:pt x="591" y="332"/>
                    </a:lnTo>
                    <a:lnTo>
                      <a:pt x="592" y="332"/>
                    </a:lnTo>
                    <a:lnTo>
                      <a:pt x="592" y="333"/>
                    </a:lnTo>
                    <a:lnTo>
                      <a:pt x="592" y="333"/>
                    </a:lnTo>
                    <a:lnTo>
                      <a:pt x="593" y="333"/>
                    </a:lnTo>
                    <a:lnTo>
                      <a:pt x="593" y="333"/>
                    </a:lnTo>
                    <a:lnTo>
                      <a:pt x="593" y="334"/>
                    </a:lnTo>
                    <a:lnTo>
                      <a:pt x="594" y="334"/>
                    </a:lnTo>
                    <a:lnTo>
                      <a:pt x="594" y="335"/>
                    </a:lnTo>
                    <a:lnTo>
                      <a:pt x="594" y="334"/>
                    </a:lnTo>
                    <a:lnTo>
                      <a:pt x="595" y="334"/>
                    </a:lnTo>
                    <a:lnTo>
                      <a:pt x="595" y="333"/>
                    </a:lnTo>
                    <a:lnTo>
                      <a:pt x="596" y="332"/>
                    </a:lnTo>
                    <a:lnTo>
                      <a:pt x="596" y="332"/>
                    </a:lnTo>
                    <a:lnTo>
                      <a:pt x="596" y="331"/>
                    </a:lnTo>
                    <a:lnTo>
                      <a:pt x="597" y="331"/>
                    </a:lnTo>
                    <a:lnTo>
                      <a:pt x="597" y="331"/>
                    </a:lnTo>
                    <a:lnTo>
                      <a:pt x="597" y="331"/>
                    </a:lnTo>
                    <a:lnTo>
                      <a:pt x="598" y="332"/>
                    </a:lnTo>
                    <a:lnTo>
                      <a:pt x="598" y="333"/>
                    </a:lnTo>
                    <a:lnTo>
                      <a:pt x="598" y="334"/>
                    </a:lnTo>
                    <a:lnTo>
                      <a:pt x="600" y="334"/>
                    </a:lnTo>
                    <a:lnTo>
                      <a:pt x="600" y="334"/>
                    </a:lnTo>
                    <a:lnTo>
                      <a:pt x="601" y="334"/>
                    </a:lnTo>
                    <a:lnTo>
                      <a:pt x="601" y="334"/>
                    </a:lnTo>
                    <a:lnTo>
                      <a:pt x="601" y="335"/>
                    </a:lnTo>
                    <a:lnTo>
                      <a:pt x="602" y="335"/>
                    </a:lnTo>
                    <a:lnTo>
                      <a:pt x="602" y="335"/>
                    </a:lnTo>
                    <a:lnTo>
                      <a:pt x="602" y="335"/>
                    </a:lnTo>
                    <a:lnTo>
                      <a:pt x="603" y="335"/>
                    </a:lnTo>
                    <a:lnTo>
                      <a:pt x="603" y="335"/>
                    </a:lnTo>
                    <a:lnTo>
                      <a:pt x="603" y="335"/>
                    </a:lnTo>
                    <a:lnTo>
                      <a:pt x="604" y="335"/>
                    </a:lnTo>
                    <a:lnTo>
                      <a:pt x="604" y="335"/>
                    </a:lnTo>
                    <a:lnTo>
                      <a:pt x="605" y="335"/>
                    </a:lnTo>
                    <a:lnTo>
                      <a:pt x="605" y="335"/>
                    </a:lnTo>
                    <a:lnTo>
                      <a:pt x="605" y="335"/>
                    </a:lnTo>
                    <a:lnTo>
                      <a:pt x="606" y="335"/>
                    </a:lnTo>
                    <a:lnTo>
                      <a:pt x="606" y="336"/>
                    </a:lnTo>
                    <a:lnTo>
                      <a:pt x="606" y="338"/>
                    </a:lnTo>
                    <a:lnTo>
                      <a:pt x="607" y="338"/>
                    </a:lnTo>
                    <a:lnTo>
                      <a:pt x="607" y="336"/>
                    </a:lnTo>
                    <a:lnTo>
                      <a:pt x="609" y="336"/>
                    </a:lnTo>
                    <a:lnTo>
                      <a:pt x="609" y="336"/>
                    </a:lnTo>
                    <a:lnTo>
                      <a:pt x="609" y="336"/>
                    </a:lnTo>
                    <a:lnTo>
                      <a:pt x="610" y="336"/>
                    </a:lnTo>
                    <a:lnTo>
                      <a:pt x="610" y="338"/>
                    </a:lnTo>
                    <a:lnTo>
                      <a:pt x="610" y="338"/>
                    </a:lnTo>
                    <a:lnTo>
                      <a:pt x="611" y="336"/>
                    </a:lnTo>
                    <a:lnTo>
                      <a:pt x="611" y="336"/>
                    </a:lnTo>
                    <a:lnTo>
                      <a:pt x="611" y="338"/>
                    </a:lnTo>
                    <a:lnTo>
                      <a:pt x="612" y="338"/>
                    </a:lnTo>
                    <a:lnTo>
                      <a:pt x="612" y="338"/>
                    </a:lnTo>
                    <a:lnTo>
                      <a:pt x="613" y="339"/>
                    </a:lnTo>
                    <a:lnTo>
                      <a:pt x="613" y="339"/>
                    </a:lnTo>
                    <a:lnTo>
                      <a:pt x="613" y="339"/>
                    </a:lnTo>
                    <a:lnTo>
                      <a:pt x="614" y="339"/>
                    </a:lnTo>
                    <a:lnTo>
                      <a:pt x="614" y="339"/>
                    </a:lnTo>
                    <a:lnTo>
                      <a:pt x="614" y="338"/>
                    </a:lnTo>
                    <a:lnTo>
                      <a:pt x="615" y="338"/>
                    </a:lnTo>
                    <a:lnTo>
                      <a:pt x="615" y="338"/>
                    </a:lnTo>
                    <a:lnTo>
                      <a:pt x="615" y="338"/>
                    </a:lnTo>
                    <a:lnTo>
                      <a:pt x="616" y="336"/>
                    </a:lnTo>
                    <a:lnTo>
                      <a:pt x="616" y="338"/>
                    </a:lnTo>
                    <a:lnTo>
                      <a:pt x="618" y="338"/>
                    </a:lnTo>
                    <a:lnTo>
                      <a:pt x="618" y="338"/>
                    </a:lnTo>
                    <a:lnTo>
                      <a:pt x="618" y="338"/>
                    </a:lnTo>
                    <a:lnTo>
                      <a:pt x="619" y="338"/>
                    </a:lnTo>
                    <a:lnTo>
                      <a:pt x="619" y="340"/>
                    </a:lnTo>
                    <a:lnTo>
                      <a:pt x="619" y="340"/>
                    </a:lnTo>
                    <a:lnTo>
                      <a:pt x="620" y="341"/>
                    </a:lnTo>
                    <a:lnTo>
                      <a:pt x="620" y="341"/>
                    </a:lnTo>
                    <a:lnTo>
                      <a:pt x="620" y="342"/>
                    </a:lnTo>
                    <a:lnTo>
                      <a:pt x="621" y="341"/>
                    </a:lnTo>
                    <a:lnTo>
                      <a:pt x="621" y="342"/>
                    </a:lnTo>
                    <a:lnTo>
                      <a:pt x="622" y="342"/>
                    </a:lnTo>
                    <a:lnTo>
                      <a:pt x="622" y="343"/>
                    </a:lnTo>
                    <a:lnTo>
                      <a:pt x="622" y="343"/>
                    </a:lnTo>
                    <a:lnTo>
                      <a:pt x="623" y="343"/>
                    </a:lnTo>
                    <a:lnTo>
                      <a:pt x="623" y="342"/>
                    </a:lnTo>
                    <a:lnTo>
                      <a:pt x="623" y="342"/>
                    </a:lnTo>
                    <a:lnTo>
                      <a:pt x="624" y="342"/>
                    </a:lnTo>
                    <a:lnTo>
                      <a:pt x="624" y="341"/>
                    </a:lnTo>
                    <a:lnTo>
                      <a:pt x="624" y="342"/>
                    </a:lnTo>
                    <a:lnTo>
                      <a:pt x="625" y="342"/>
                    </a:lnTo>
                    <a:lnTo>
                      <a:pt x="625" y="342"/>
                    </a:lnTo>
                    <a:lnTo>
                      <a:pt x="627" y="342"/>
                    </a:lnTo>
                    <a:lnTo>
                      <a:pt x="627" y="342"/>
                    </a:lnTo>
                    <a:lnTo>
                      <a:pt x="627" y="342"/>
                    </a:lnTo>
                    <a:lnTo>
                      <a:pt x="628" y="342"/>
                    </a:lnTo>
                    <a:lnTo>
                      <a:pt x="628" y="342"/>
                    </a:lnTo>
                    <a:lnTo>
                      <a:pt x="628" y="343"/>
                    </a:lnTo>
                    <a:lnTo>
                      <a:pt x="629" y="343"/>
                    </a:lnTo>
                    <a:lnTo>
                      <a:pt x="629" y="344"/>
                    </a:lnTo>
                    <a:lnTo>
                      <a:pt x="630" y="344"/>
                    </a:lnTo>
                    <a:lnTo>
                      <a:pt x="630" y="345"/>
                    </a:lnTo>
                    <a:lnTo>
                      <a:pt x="630" y="344"/>
                    </a:lnTo>
                    <a:lnTo>
                      <a:pt x="631" y="344"/>
                    </a:lnTo>
                    <a:lnTo>
                      <a:pt x="631" y="343"/>
                    </a:lnTo>
                    <a:lnTo>
                      <a:pt x="631" y="343"/>
                    </a:lnTo>
                    <a:lnTo>
                      <a:pt x="632" y="343"/>
                    </a:lnTo>
                    <a:lnTo>
                      <a:pt x="632" y="343"/>
                    </a:lnTo>
                    <a:lnTo>
                      <a:pt x="632" y="343"/>
                    </a:lnTo>
                    <a:lnTo>
                      <a:pt x="633" y="343"/>
                    </a:lnTo>
                    <a:lnTo>
                      <a:pt x="633" y="342"/>
                    </a:lnTo>
                    <a:lnTo>
                      <a:pt x="634" y="343"/>
                    </a:lnTo>
                    <a:lnTo>
                      <a:pt x="634" y="343"/>
                    </a:lnTo>
                    <a:lnTo>
                      <a:pt x="634" y="343"/>
                    </a:lnTo>
                    <a:lnTo>
                      <a:pt x="636" y="343"/>
                    </a:lnTo>
                    <a:lnTo>
                      <a:pt x="636" y="343"/>
                    </a:lnTo>
                    <a:lnTo>
                      <a:pt x="636" y="343"/>
                    </a:lnTo>
                    <a:lnTo>
                      <a:pt x="637" y="343"/>
                    </a:lnTo>
                    <a:lnTo>
                      <a:pt x="637" y="342"/>
                    </a:lnTo>
                    <a:lnTo>
                      <a:pt x="637" y="341"/>
                    </a:lnTo>
                    <a:lnTo>
                      <a:pt x="638" y="340"/>
                    </a:lnTo>
                    <a:lnTo>
                      <a:pt x="638" y="340"/>
                    </a:lnTo>
                    <a:lnTo>
                      <a:pt x="639" y="340"/>
                    </a:lnTo>
                    <a:lnTo>
                      <a:pt x="639" y="339"/>
                    </a:lnTo>
                    <a:lnTo>
                      <a:pt x="639" y="340"/>
                    </a:lnTo>
                    <a:lnTo>
                      <a:pt x="640" y="340"/>
                    </a:lnTo>
                    <a:lnTo>
                      <a:pt x="640" y="340"/>
                    </a:lnTo>
                    <a:lnTo>
                      <a:pt x="640" y="340"/>
                    </a:lnTo>
                    <a:lnTo>
                      <a:pt x="641" y="340"/>
                    </a:lnTo>
                    <a:lnTo>
                      <a:pt x="641" y="341"/>
                    </a:lnTo>
                    <a:lnTo>
                      <a:pt x="641" y="340"/>
                    </a:lnTo>
                    <a:lnTo>
                      <a:pt x="642" y="341"/>
                    </a:lnTo>
                    <a:lnTo>
                      <a:pt x="642" y="341"/>
                    </a:lnTo>
                    <a:lnTo>
                      <a:pt x="644" y="341"/>
                    </a:lnTo>
                    <a:lnTo>
                      <a:pt x="644" y="341"/>
                    </a:lnTo>
                    <a:lnTo>
                      <a:pt x="644" y="341"/>
                    </a:lnTo>
                    <a:lnTo>
                      <a:pt x="645" y="341"/>
                    </a:lnTo>
                    <a:lnTo>
                      <a:pt x="645" y="341"/>
                    </a:lnTo>
                    <a:lnTo>
                      <a:pt x="645" y="340"/>
                    </a:lnTo>
                    <a:lnTo>
                      <a:pt x="646" y="341"/>
                    </a:lnTo>
                    <a:lnTo>
                      <a:pt x="646" y="341"/>
                    </a:lnTo>
                    <a:lnTo>
                      <a:pt x="646" y="342"/>
                    </a:lnTo>
                    <a:lnTo>
                      <a:pt x="647" y="341"/>
                    </a:lnTo>
                    <a:lnTo>
                      <a:pt x="647" y="342"/>
                    </a:lnTo>
                    <a:lnTo>
                      <a:pt x="648" y="342"/>
                    </a:lnTo>
                    <a:lnTo>
                      <a:pt x="648" y="342"/>
                    </a:lnTo>
                    <a:lnTo>
                      <a:pt x="648" y="342"/>
                    </a:lnTo>
                    <a:lnTo>
                      <a:pt x="649" y="342"/>
                    </a:lnTo>
                    <a:lnTo>
                      <a:pt x="649" y="341"/>
                    </a:lnTo>
                    <a:lnTo>
                      <a:pt x="649" y="341"/>
                    </a:lnTo>
                    <a:lnTo>
                      <a:pt x="650" y="340"/>
                    </a:lnTo>
                    <a:lnTo>
                      <a:pt x="650" y="341"/>
                    </a:lnTo>
                    <a:lnTo>
                      <a:pt x="651" y="340"/>
                    </a:lnTo>
                    <a:lnTo>
                      <a:pt x="651" y="340"/>
                    </a:lnTo>
                    <a:lnTo>
                      <a:pt x="651" y="340"/>
                    </a:lnTo>
                    <a:lnTo>
                      <a:pt x="653" y="339"/>
                    </a:lnTo>
                    <a:lnTo>
                      <a:pt x="653" y="338"/>
                    </a:lnTo>
                    <a:lnTo>
                      <a:pt x="653" y="336"/>
                    </a:lnTo>
                    <a:lnTo>
                      <a:pt x="654" y="336"/>
                    </a:lnTo>
                    <a:lnTo>
                      <a:pt x="654" y="335"/>
                    </a:lnTo>
                    <a:lnTo>
                      <a:pt x="654" y="335"/>
                    </a:lnTo>
                    <a:lnTo>
                      <a:pt x="655" y="335"/>
                    </a:lnTo>
                    <a:lnTo>
                      <a:pt x="655" y="334"/>
                    </a:lnTo>
                    <a:lnTo>
                      <a:pt x="656" y="334"/>
                    </a:lnTo>
                    <a:lnTo>
                      <a:pt x="656" y="335"/>
                    </a:lnTo>
                    <a:lnTo>
                      <a:pt x="656" y="336"/>
                    </a:lnTo>
                    <a:lnTo>
                      <a:pt x="657" y="336"/>
                    </a:lnTo>
                    <a:lnTo>
                      <a:pt x="657" y="336"/>
                    </a:lnTo>
                    <a:lnTo>
                      <a:pt x="657" y="336"/>
                    </a:lnTo>
                    <a:lnTo>
                      <a:pt x="658" y="336"/>
                    </a:lnTo>
                    <a:lnTo>
                      <a:pt x="658" y="336"/>
                    </a:lnTo>
                    <a:lnTo>
                      <a:pt x="658" y="336"/>
                    </a:lnTo>
                    <a:lnTo>
                      <a:pt x="659" y="335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4"/>
                    </a:lnTo>
                    <a:lnTo>
                      <a:pt x="660" y="334"/>
                    </a:lnTo>
                    <a:lnTo>
                      <a:pt x="662" y="334"/>
                    </a:lnTo>
                    <a:lnTo>
                      <a:pt x="662" y="335"/>
                    </a:lnTo>
                    <a:lnTo>
                      <a:pt x="662" y="335"/>
                    </a:lnTo>
                    <a:lnTo>
                      <a:pt x="663" y="335"/>
                    </a:lnTo>
                    <a:lnTo>
                      <a:pt x="663" y="335"/>
                    </a:lnTo>
                    <a:lnTo>
                      <a:pt x="663" y="336"/>
                    </a:lnTo>
                    <a:lnTo>
                      <a:pt x="664" y="336"/>
                    </a:lnTo>
                    <a:lnTo>
                      <a:pt x="664" y="336"/>
                    </a:lnTo>
                    <a:lnTo>
                      <a:pt x="665" y="336"/>
                    </a:lnTo>
                    <a:lnTo>
                      <a:pt x="665" y="336"/>
                    </a:lnTo>
                    <a:lnTo>
                      <a:pt x="665" y="336"/>
                    </a:lnTo>
                    <a:lnTo>
                      <a:pt x="666" y="336"/>
                    </a:lnTo>
                    <a:lnTo>
                      <a:pt x="666" y="335"/>
                    </a:lnTo>
                    <a:lnTo>
                      <a:pt x="666" y="335"/>
                    </a:lnTo>
                    <a:lnTo>
                      <a:pt x="667" y="335"/>
                    </a:lnTo>
                    <a:lnTo>
                      <a:pt x="667" y="335"/>
                    </a:lnTo>
                    <a:lnTo>
                      <a:pt x="667" y="335"/>
                    </a:lnTo>
                    <a:lnTo>
                      <a:pt x="668" y="335"/>
                    </a:lnTo>
                    <a:lnTo>
                      <a:pt x="668" y="334"/>
                    </a:lnTo>
                    <a:lnTo>
                      <a:pt x="669" y="334"/>
                    </a:lnTo>
                    <a:lnTo>
                      <a:pt x="669" y="334"/>
                    </a:lnTo>
                    <a:lnTo>
                      <a:pt x="669" y="333"/>
                    </a:lnTo>
                    <a:lnTo>
                      <a:pt x="671" y="333"/>
                    </a:lnTo>
                    <a:lnTo>
                      <a:pt x="671" y="333"/>
                    </a:lnTo>
                    <a:lnTo>
                      <a:pt x="671" y="333"/>
                    </a:lnTo>
                    <a:lnTo>
                      <a:pt x="672" y="334"/>
                    </a:lnTo>
                    <a:lnTo>
                      <a:pt x="672" y="333"/>
                    </a:lnTo>
                    <a:lnTo>
                      <a:pt x="672" y="333"/>
                    </a:lnTo>
                    <a:lnTo>
                      <a:pt x="673" y="333"/>
                    </a:lnTo>
                    <a:lnTo>
                      <a:pt x="673" y="333"/>
                    </a:lnTo>
                    <a:lnTo>
                      <a:pt x="674" y="333"/>
                    </a:lnTo>
                    <a:lnTo>
                      <a:pt x="674" y="333"/>
                    </a:lnTo>
                    <a:lnTo>
                      <a:pt x="674" y="334"/>
                    </a:lnTo>
                    <a:lnTo>
                      <a:pt x="675" y="334"/>
                    </a:lnTo>
                    <a:lnTo>
                      <a:pt x="675" y="334"/>
                    </a:lnTo>
                    <a:lnTo>
                      <a:pt x="675" y="334"/>
                    </a:lnTo>
                    <a:lnTo>
                      <a:pt x="676" y="334"/>
                    </a:lnTo>
                    <a:lnTo>
                      <a:pt x="676" y="334"/>
                    </a:lnTo>
                    <a:lnTo>
                      <a:pt x="677" y="335"/>
                    </a:lnTo>
                    <a:lnTo>
                      <a:pt x="677" y="333"/>
                    </a:lnTo>
                    <a:lnTo>
                      <a:pt x="677" y="333"/>
                    </a:lnTo>
                    <a:lnTo>
                      <a:pt x="678" y="332"/>
                    </a:lnTo>
                    <a:lnTo>
                      <a:pt x="678" y="333"/>
                    </a:lnTo>
                    <a:lnTo>
                      <a:pt x="678" y="334"/>
                    </a:lnTo>
                    <a:lnTo>
                      <a:pt x="680" y="334"/>
                    </a:lnTo>
                    <a:lnTo>
                      <a:pt x="680" y="334"/>
                    </a:lnTo>
                    <a:lnTo>
                      <a:pt x="680" y="335"/>
                    </a:lnTo>
                    <a:lnTo>
                      <a:pt x="681" y="335"/>
                    </a:lnTo>
                    <a:lnTo>
                      <a:pt x="681" y="336"/>
                    </a:lnTo>
                    <a:lnTo>
                      <a:pt x="682" y="336"/>
                    </a:lnTo>
                    <a:lnTo>
                      <a:pt x="682" y="335"/>
                    </a:lnTo>
                    <a:lnTo>
                      <a:pt x="682" y="335"/>
                    </a:lnTo>
                    <a:lnTo>
                      <a:pt x="683" y="334"/>
                    </a:lnTo>
                    <a:lnTo>
                      <a:pt x="683" y="334"/>
                    </a:lnTo>
                    <a:lnTo>
                      <a:pt x="683" y="336"/>
                    </a:lnTo>
                    <a:lnTo>
                      <a:pt x="684" y="336"/>
                    </a:lnTo>
                    <a:lnTo>
                      <a:pt x="684" y="338"/>
                    </a:lnTo>
                    <a:lnTo>
                      <a:pt x="684" y="338"/>
                    </a:lnTo>
                    <a:lnTo>
                      <a:pt x="685" y="338"/>
                    </a:lnTo>
                    <a:lnTo>
                      <a:pt x="685" y="338"/>
                    </a:lnTo>
                    <a:lnTo>
                      <a:pt x="686" y="338"/>
                    </a:lnTo>
                    <a:lnTo>
                      <a:pt x="686" y="338"/>
                    </a:lnTo>
                    <a:lnTo>
                      <a:pt x="686" y="336"/>
                    </a:lnTo>
                    <a:lnTo>
                      <a:pt x="687" y="336"/>
                    </a:lnTo>
                    <a:lnTo>
                      <a:pt x="687" y="335"/>
                    </a:lnTo>
                    <a:lnTo>
                      <a:pt x="687" y="334"/>
                    </a:lnTo>
                    <a:lnTo>
                      <a:pt x="689" y="334"/>
                    </a:lnTo>
                    <a:lnTo>
                      <a:pt x="689" y="335"/>
                    </a:lnTo>
                    <a:lnTo>
                      <a:pt x="689" y="335"/>
                    </a:lnTo>
                    <a:lnTo>
                      <a:pt x="690" y="336"/>
                    </a:lnTo>
                    <a:lnTo>
                      <a:pt x="690" y="336"/>
                    </a:lnTo>
                    <a:lnTo>
                      <a:pt x="691" y="336"/>
                    </a:lnTo>
                    <a:lnTo>
                      <a:pt x="691" y="336"/>
                    </a:lnTo>
                    <a:lnTo>
                      <a:pt x="691" y="336"/>
                    </a:lnTo>
                    <a:lnTo>
                      <a:pt x="692" y="336"/>
                    </a:lnTo>
                    <a:lnTo>
                      <a:pt x="692" y="336"/>
                    </a:lnTo>
                    <a:lnTo>
                      <a:pt x="692" y="336"/>
                    </a:lnTo>
                    <a:lnTo>
                      <a:pt x="693" y="338"/>
                    </a:lnTo>
                    <a:lnTo>
                      <a:pt x="693" y="338"/>
                    </a:lnTo>
                    <a:lnTo>
                      <a:pt x="693" y="339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5" y="340"/>
                    </a:lnTo>
                    <a:lnTo>
                      <a:pt x="695" y="341"/>
                    </a:lnTo>
                    <a:lnTo>
                      <a:pt x="695" y="341"/>
                    </a:lnTo>
                    <a:lnTo>
                      <a:pt x="696" y="341"/>
                    </a:lnTo>
                    <a:lnTo>
                      <a:pt x="696" y="340"/>
                    </a:lnTo>
                    <a:lnTo>
                      <a:pt x="696" y="339"/>
                    </a:lnTo>
                    <a:lnTo>
                      <a:pt x="698" y="338"/>
                    </a:lnTo>
                    <a:lnTo>
                      <a:pt x="698" y="338"/>
                    </a:lnTo>
                    <a:lnTo>
                      <a:pt x="699" y="338"/>
                    </a:lnTo>
                    <a:lnTo>
                      <a:pt x="699" y="338"/>
                    </a:lnTo>
                    <a:lnTo>
                      <a:pt x="699" y="338"/>
                    </a:lnTo>
                    <a:lnTo>
                      <a:pt x="700" y="338"/>
                    </a:lnTo>
                    <a:lnTo>
                      <a:pt x="700" y="339"/>
                    </a:lnTo>
                    <a:lnTo>
                      <a:pt x="700" y="340"/>
                    </a:lnTo>
                    <a:lnTo>
                      <a:pt x="701" y="340"/>
                    </a:lnTo>
                    <a:lnTo>
                      <a:pt x="701" y="340"/>
                    </a:lnTo>
                    <a:lnTo>
                      <a:pt x="701" y="339"/>
                    </a:lnTo>
                    <a:lnTo>
                      <a:pt x="702" y="340"/>
                    </a:lnTo>
                    <a:lnTo>
                      <a:pt x="702" y="339"/>
                    </a:lnTo>
                    <a:lnTo>
                      <a:pt x="703" y="340"/>
                    </a:lnTo>
                    <a:lnTo>
                      <a:pt x="703" y="339"/>
                    </a:lnTo>
                    <a:lnTo>
                      <a:pt x="703" y="340"/>
                    </a:lnTo>
                    <a:lnTo>
                      <a:pt x="704" y="341"/>
                    </a:lnTo>
                    <a:lnTo>
                      <a:pt x="704" y="342"/>
                    </a:lnTo>
                    <a:lnTo>
                      <a:pt x="704" y="342"/>
                    </a:lnTo>
                    <a:lnTo>
                      <a:pt x="705" y="343"/>
                    </a:lnTo>
                    <a:lnTo>
                      <a:pt x="705" y="342"/>
                    </a:lnTo>
                    <a:lnTo>
                      <a:pt x="705" y="342"/>
                    </a:lnTo>
                    <a:lnTo>
                      <a:pt x="707" y="342"/>
                    </a:lnTo>
                    <a:lnTo>
                      <a:pt x="707" y="341"/>
                    </a:lnTo>
                    <a:lnTo>
                      <a:pt x="708" y="340"/>
                    </a:lnTo>
                    <a:lnTo>
                      <a:pt x="708" y="340"/>
                    </a:lnTo>
                    <a:lnTo>
                      <a:pt x="708" y="340"/>
                    </a:lnTo>
                    <a:lnTo>
                      <a:pt x="709" y="338"/>
                    </a:lnTo>
                    <a:lnTo>
                      <a:pt x="709" y="338"/>
                    </a:lnTo>
                    <a:lnTo>
                      <a:pt x="709" y="339"/>
                    </a:lnTo>
                    <a:lnTo>
                      <a:pt x="710" y="339"/>
                    </a:lnTo>
                    <a:lnTo>
                      <a:pt x="710" y="339"/>
                    </a:lnTo>
                    <a:lnTo>
                      <a:pt x="710" y="340"/>
                    </a:lnTo>
                    <a:lnTo>
                      <a:pt x="711" y="340"/>
                    </a:lnTo>
                    <a:lnTo>
                      <a:pt x="711" y="341"/>
                    </a:lnTo>
                    <a:lnTo>
                      <a:pt x="712" y="341"/>
                    </a:lnTo>
                    <a:lnTo>
                      <a:pt x="712" y="341"/>
                    </a:lnTo>
                    <a:lnTo>
                      <a:pt x="712" y="341"/>
                    </a:lnTo>
                    <a:lnTo>
                      <a:pt x="713" y="341"/>
                    </a:lnTo>
                    <a:lnTo>
                      <a:pt x="713" y="341"/>
                    </a:lnTo>
                    <a:lnTo>
                      <a:pt x="713" y="340"/>
                    </a:lnTo>
                    <a:lnTo>
                      <a:pt x="714" y="340"/>
                    </a:lnTo>
                    <a:lnTo>
                      <a:pt x="714" y="340"/>
                    </a:lnTo>
                    <a:lnTo>
                      <a:pt x="714" y="339"/>
                    </a:lnTo>
                    <a:lnTo>
                      <a:pt x="716" y="339"/>
                    </a:lnTo>
                    <a:lnTo>
                      <a:pt x="716" y="339"/>
                    </a:lnTo>
                    <a:lnTo>
                      <a:pt x="717" y="339"/>
                    </a:lnTo>
                    <a:lnTo>
                      <a:pt x="717" y="338"/>
                    </a:lnTo>
                    <a:lnTo>
                      <a:pt x="717" y="338"/>
                    </a:lnTo>
                    <a:lnTo>
                      <a:pt x="718" y="338"/>
                    </a:lnTo>
                    <a:lnTo>
                      <a:pt x="718" y="338"/>
                    </a:lnTo>
                    <a:lnTo>
                      <a:pt x="718" y="338"/>
                    </a:lnTo>
                    <a:lnTo>
                      <a:pt x="719" y="336"/>
                    </a:lnTo>
                    <a:lnTo>
                      <a:pt x="719" y="336"/>
                    </a:lnTo>
                    <a:lnTo>
                      <a:pt x="720" y="335"/>
                    </a:lnTo>
                    <a:lnTo>
                      <a:pt x="720" y="335"/>
                    </a:lnTo>
                    <a:lnTo>
                      <a:pt x="720" y="335"/>
                    </a:lnTo>
                    <a:lnTo>
                      <a:pt x="721" y="335"/>
                    </a:lnTo>
                    <a:lnTo>
                      <a:pt x="721" y="335"/>
                    </a:lnTo>
                    <a:lnTo>
                      <a:pt x="721" y="336"/>
                    </a:lnTo>
                    <a:lnTo>
                      <a:pt x="722" y="335"/>
                    </a:lnTo>
                    <a:lnTo>
                      <a:pt x="722" y="335"/>
                    </a:lnTo>
                    <a:lnTo>
                      <a:pt x="722" y="335"/>
                    </a:lnTo>
                    <a:lnTo>
                      <a:pt x="723" y="335"/>
                    </a:lnTo>
                    <a:lnTo>
                      <a:pt x="723" y="336"/>
                    </a:lnTo>
                    <a:lnTo>
                      <a:pt x="725" y="336"/>
                    </a:lnTo>
                    <a:lnTo>
                      <a:pt x="725" y="336"/>
                    </a:lnTo>
                    <a:lnTo>
                      <a:pt x="725" y="335"/>
                    </a:lnTo>
                    <a:lnTo>
                      <a:pt x="726" y="336"/>
                    </a:lnTo>
                    <a:lnTo>
                      <a:pt x="726" y="338"/>
                    </a:lnTo>
                    <a:lnTo>
                      <a:pt x="726" y="338"/>
                    </a:lnTo>
                    <a:lnTo>
                      <a:pt x="727" y="336"/>
                    </a:lnTo>
                    <a:lnTo>
                      <a:pt x="727" y="336"/>
                    </a:lnTo>
                    <a:lnTo>
                      <a:pt x="727" y="335"/>
                    </a:lnTo>
                    <a:lnTo>
                      <a:pt x="728" y="335"/>
                    </a:lnTo>
                    <a:lnTo>
                      <a:pt x="728" y="335"/>
                    </a:lnTo>
                    <a:lnTo>
                      <a:pt x="729" y="335"/>
                    </a:lnTo>
                    <a:lnTo>
                      <a:pt x="729" y="335"/>
                    </a:lnTo>
                    <a:lnTo>
                      <a:pt x="729" y="335"/>
                    </a:lnTo>
                    <a:lnTo>
                      <a:pt x="730" y="335"/>
                    </a:lnTo>
                    <a:lnTo>
                      <a:pt x="730" y="335"/>
                    </a:lnTo>
                    <a:lnTo>
                      <a:pt x="730" y="334"/>
                    </a:lnTo>
                    <a:lnTo>
                      <a:pt x="731" y="334"/>
                    </a:lnTo>
                    <a:lnTo>
                      <a:pt x="731" y="334"/>
                    </a:lnTo>
                    <a:lnTo>
                      <a:pt x="731" y="333"/>
                    </a:lnTo>
                    <a:lnTo>
                      <a:pt x="732" y="333"/>
                    </a:lnTo>
                    <a:lnTo>
                      <a:pt x="732" y="333"/>
                    </a:lnTo>
                    <a:lnTo>
                      <a:pt x="734" y="334"/>
                    </a:lnTo>
                    <a:lnTo>
                      <a:pt x="734" y="333"/>
                    </a:lnTo>
                    <a:lnTo>
                      <a:pt x="734" y="333"/>
                    </a:lnTo>
                    <a:lnTo>
                      <a:pt x="735" y="331"/>
                    </a:lnTo>
                    <a:lnTo>
                      <a:pt x="735" y="331"/>
                    </a:lnTo>
                    <a:lnTo>
                      <a:pt x="735" y="331"/>
                    </a:lnTo>
                    <a:lnTo>
                      <a:pt x="736" y="331"/>
                    </a:lnTo>
                    <a:lnTo>
                      <a:pt x="736" y="330"/>
                    </a:lnTo>
                    <a:lnTo>
                      <a:pt x="736" y="331"/>
                    </a:lnTo>
                    <a:lnTo>
                      <a:pt x="737" y="332"/>
                    </a:lnTo>
                    <a:lnTo>
                      <a:pt x="737" y="332"/>
                    </a:lnTo>
                    <a:lnTo>
                      <a:pt x="738" y="333"/>
                    </a:lnTo>
                    <a:lnTo>
                      <a:pt x="738" y="334"/>
                    </a:lnTo>
                    <a:lnTo>
                      <a:pt x="738" y="335"/>
                    </a:lnTo>
                    <a:lnTo>
                      <a:pt x="739" y="335"/>
                    </a:lnTo>
                    <a:lnTo>
                      <a:pt x="739" y="335"/>
                    </a:lnTo>
                    <a:lnTo>
                      <a:pt x="739" y="336"/>
                    </a:lnTo>
                    <a:lnTo>
                      <a:pt x="740" y="338"/>
                    </a:lnTo>
                    <a:lnTo>
                      <a:pt x="740" y="336"/>
                    </a:lnTo>
                    <a:lnTo>
                      <a:pt x="741" y="335"/>
                    </a:lnTo>
                    <a:lnTo>
                      <a:pt x="741" y="334"/>
                    </a:lnTo>
                    <a:lnTo>
                      <a:pt x="741" y="334"/>
                    </a:lnTo>
                    <a:lnTo>
                      <a:pt x="743" y="333"/>
                    </a:lnTo>
                    <a:lnTo>
                      <a:pt x="743" y="333"/>
                    </a:lnTo>
                    <a:lnTo>
                      <a:pt x="743" y="332"/>
                    </a:lnTo>
                    <a:lnTo>
                      <a:pt x="744" y="332"/>
                    </a:lnTo>
                    <a:lnTo>
                      <a:pt x="744" y="333"/>
                    </a:lnTo>
                    <a:lnTo>
                      <a:pt x="744" y="333"/>
                    </a:lnTo>
                    <a:lnTo>
                      <a:pt x="745" y="333"/>
                    </a:lnTo>
                    <a:lnTo>
                      <a:pt x="745" y="333"/>
                    </a:lnTo>
                    <a:lnTo>
                      <a:pt x="746" y="333"/>
                    </a:lnTo>
                    <a:lnTo>
                      <a:pt x="746" y="333"/>
                    </a:lnTo>
                    <a:lnTo>
                      <a:pt x="746" y="333"/>
                    </a:lnTo>
                    <a:lnTo>
                      <a:pt x="747" y="333"/>
                    </a:lnTo>
                    <a:lnTo>
                      <a:pt x="747" y="334"/>
                    </a:lnTo>
                    <a:lnTo>
                      <a:pt x="747" y="334"/>
                    </a:lnTo>
                    <a:lnTo>
                      <a:pt x="748" y="334"/>
                    </a:lnTo>
                    <a:lnTo>
                      <a:pt x="748" y="334"/>
                    </a:lnTo>
                    <a:lnTo>
                      <a:pt x="748" y="334"/>
                    </a:lnTo>
                    <a:lnTo>
                      <a:pt x="749" y="333"/>
                    </a:lnTo>
                    <a:lnTo>
                      <a:pt x="749" y="333"/>
                    </a:lnTo>
                    <a:lnTo>
                      <a:pt x="750" y="333"/>
                    </a:lnTo>
                    <a:lnTo>
                      <a:pt x="750" y="332"/>
                    </a:lnTo>
                    <a:lnTo>
                      <a:pt x="750" y="333"/>
                    </a:lnTo>
                    <a:lnTo>
                      <a:pt x="752" y="333"/>
                    </a:lnTo>
                    <a:lnTo>
                      <a:pt x="752" y="333"/>
                    </a:lnTo>
                    <a:lnTo>
                      <a:pt x="752" y="333"/>
                    </a:lnTo>
                    <a:lnTo>
                      <a:pt x="753" y="332"/>
                    </a:lnTo>
                    <a:lnTo>
                      <a:pt x="753" y="331"/>
                    </a:lnTo>
                    <a:lnTo>
                      <a:pt x="753" y="331"/>
                    </a:lnTo>
                    <a:lnTo>
                      <a:pt x="754" y="330"/>
                    </a:lnTo>
                    <a:lnTo>
                      <a:pt x="754" y="330"/>
                    </a:lnTo>
                    <a:lnTo>
                      <a:pt x="755" y="330"/>
                    </a:lnTo>
                    <a:lnTo>
                      <a:pt x="755" y="330"/>
                    </a:lnTo>
                    <a:lnTo>
                      <a:pt x="755" y="330"/>
                    </a:lnTo>
                    <a:lnTo>
                      <a:pt x="756" y="329"/>
                    </a:lnTo>
                    <a:lnTo>
                      <a:pt x="756" y="331"/>
                    </a:lnTo>
                    <a:lnTo>
                      <a:pt x="756" y="330"/>
                    </a:lnTo>
                    <a:lnTo>
                      <a:pt x="757" y="331"/>
                    </a:lnTo>
                    <a:lnTo>
                      <a:pt x="757" y="330"/>
                    </a:lnTo>
                    <a:lnTo>
                      <a:pt x="757" y="331"/>
                    </a:lnTo>
                    <a:lnTo>
                      <a:pt x="758" y="331"/>
                    </a:lnTo>
                    <a:lnTo>
                      <a:pt x="758" y="331"/>
                    </a:lnTo>
                    <a:lnTo>
                      <a:pt x="759" y="331"/>
                    </a:lnTo>
                    <a:lnTo>
                      <a:pt x="759" y="331"/>
                    </a:lnTo>
                    <a:lnTo>
                      <a:pt x="759" y="331"/>
                    </a:lnTo>
                    <a:lnTo>
                      <a:pt x="761" y="331"/>
                    </a:lnTo>
                    <a:lnTo>
                      <a:pt x="761" y="331"/>
                    </a:lnTo>
                    <a:lnTo>
                      <a:pt x="761" y="331"/>
                    </a:lnTo>
                    <a:lnTo>
                      <a:pt x="762" y="330"/>
                    </a:lnTo>
                    <a:lnTo>
                      <a:pt x="762" y="329"/>
                    </a:lnTo>
                    <a:lnTo>
                      <a:pt x="762" y="329"/>
                    </a:lnTo>
                    <a:lnTo>
                      <a:pt x="763" y="329"/>
                    </a:lnTo>
                    <a:lnTo>
                      <a:pt x="763" y="329"/>
                    </a:lnTo>
                    <a:lnTo>
                      <a:pt x="764" y="329"/>
                    </a:lnTo>
                    <a:lnTo>
                      <a:pt x="764" y="329"/>
                    </a:lnTo>
                    <a:lnTo>
                      <a:pt x="764" y="330"/>
                    </a:lnTo>
                    <a:lnTo>
                      <a:pt x="765" y="329"/>
                    </a:lnTo>
                    <a:lnTo>
                      <a:pt x="765" y="329"/>
                    </a:lnTo>
                    <a:lnTo>
                      <a:pt x="765" y="329"/>
                    </a:lnTo>
                    <a:lnTo>
                      <a:pt x="766" y="329"/>
                    </a:lnTo>
                    <a:lnTo>
                      <a:pt x="766" y="329"/>
                    </a:lnTo>
                    <a:lnTo>
                      <a:pt x="767" y="329"/>
                    </a:lnTo>
                    <a:lnTo>
                      <a:pt x="767" y="329"/>
                    </a:lnTo>
                    <a:lnTo>
                      <a:pt x="767" y="329"/>
                    </a:lnTo>
                    <a:lnTo>
                      <a:pt x="768" y="330"/>
                    </a:lnTo>
                    <a:lnTo>
                      <a:pt x="768" y="330"/>
                    </a:lnTo>
                    <a:lnTo>
                      <a:pt x="768" y="330"/>
                    </a:lnTo>
                    <a:lnTo>
                      <a:pt x="770" y="330"/>
                    </a:lnTo>
                    <a:lnTo>
                      <a:pt x="770" y="330"/>
                    </a:lnTo>
                    <a:lnTo>
                      <a:pt x="770" y="330"/>
                    </a:lnTo>
                    <a:lnTo>
                      <a:pt x="771" y="330"/>
                    </a:lnTo>
                    <a:lnTo>
                      <a:pt x="771" y="330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3" y="331"/>
                    </a:lnTo>
                    <a:lnTo>
                      <a:pt x="773" y="332"/>
                    </a:lnTo>
                    <a:lnTo>
                      <a:pt x="773" y="332"/>
                    </a:lnTo>
                    <a:lnTo>
                      <a:pt x="774" y="332"/>
                    </a:lnTo>
                    <a:lnTo>
                      <a:pt x="774" y="333"/>
                    </a:lnTo>
                    <a:lnTo>
                      <a:pt x="774" y="334"/>
                    </a:lnTo>
                    <a:lnTo>
                      <a:pt x="775" y="335"/>
                    </a:lnTo>
                    <a:lnTo>
                      <a:pt x="775" y="335"/>
                    </a:lnTo>
                    <a:lnTo>
                      <a:pt x="776" y="336"/>
                    </a:lnTo>
                    <a:lnTo>
                      <a:pt x="776" y="336"/>
                    </a:lnTo>
                    <a:lnTo>
                      <a:pt x="776" y="336"/>
                    </a:lnTo>
                    <a:lnTo>
                      <a:pt x="777" y="336"/>
                    </a:lnTo>
                    <a:lnTo>
                      <a:pt x="777" y="336"/>
                    </a:lnTo>
                    <a:lnTo>
                      <a:pt x="777" y="335"/>
                    </a:lnTo>
                    <a:lnTo>
                      <a:pt x="779" y="335"/>
                    </a:lnTo>
                    <a:lnTo>
                      <a:pt x="779" y="334"/>
                    </a:lnTo>
                    <a:lnTo>
                      <a:pt x="779" y="334"/>
                    </a:lnTo>
                    <a:lnTo>
                      <a:pt x="780" y="334"/>
                    </a:lnTo>
                    <a:lnTo>
                      <a:pt x="780" y="333"/>
                    </a:lnTo>
                    <a:lnTo>
                      <a:pt x="781" y="332"/>
                    </a:lnTo>
                    <a:lnTo>
                      <a:pt x="781" y="332"/>
                    </a:lnTo>
                    <a:lnTo>
                      <a:pt x="781" y="333"/>
                    </a:lnTo>
                    <a:lnTo>
                      <a:pt x="782" y="333"/>
                    </a:lnTo>
                    <a:lnTo>
                      <a:pt x="782" y="334"/>
                    </a:lnTo>
                    <a:lnTo>
                      <a:pt x="782" y="334"/>
                    </a:lnTo>
                    <a:lnTo>
                      <a:pt x="783" y="335"/>
                    </a:lnTo>
                    <a:lnTo>
                      <a:pt x="783" y="336"/>
                    </a:lnTo>
                    <a:lnTo>
                      <a:pt x="783" y="336"/>
                    </a:lnTo>
                    <a:lnTo>
                      <a:pt x="784" y="336"/>
                    </a:lnTo>
                    <a:lnTo>
                      <a:pt x="784" y="336"/>
                    </a:lnTo>
                    <a:lnTo>
                      <a:pt x="785" y="338"/>
                    </a:lnTo>
                    <a:lnTo>
                      <a:pt x="785" y="336"/>
                    </a:lnTo>
                    <a:lnTo>
                      <a:pt x="785" y="336"/>
                    </a:lnTo>
                    <a:lnTo>
                      <a:pt x="786" y="336"/>
                    </a:lnTo>
                    <a:lnTo>
                      <a:pt x="786" y="338"/>
                    </a:lnTo>
                    <a:lnTo>
                      <a:pt x="786" y="338"/>
                    </a:lnTo>
                    <a:lnTo>
                      <a:pt x="788" y="338"/>
                    </a:lnTo>
                    <a:lnTo>
                      <a:pt x="788" y="338"/>
                    </a:lnTo>
                    <a:lnTo>
                      <a:pt x="789" y="339"/>
                    </a:lnTo>
                    <a:lnTo>
                      <a:pt x="789" y="339"/>
                    </a:lnTo>
                    <a:lnTo>
                      <a:pt x="789" y="339"/>
                    </a:lnTo>
                    <a:lnTo>
                      <a:pt x="790" y="339"/>
                    </a:lnTo>
                    <a:lnTo>
                      <a:pt x="790" y="339"/>
                    </a:lnTo>
                    <a:lnTo>
                      <a:pt x="790" y="339"/>
                    </a:lnTo>
                    <a:lnTo>
                      <a:pt x="791" y="339"/>
                    </a:lnTo>
                    <a:lnTo>
                      <a:pt x="791" y="340"/>
                    </a:lnTo>
                    <a:lnTo>
                      <a:pt x="791" y="339"/>
                    </a:lnTo>
                    <a:lnTo>
                      <a:pt x="792" y="339"/>
                    </a:lnTo>
                    <a:lnTo>
                      <a:pt x="792" y="339"/>
                    </a:lnTo>
                    <a:lnTo>
                      <a:pt x="793" y="339"/>
                    </a:lnTo>
                    <a:lnTo>
                      <a:pt x="793" y="339"/>
                    </a:lnTo>
                    <a:lnTo>
                      <a:pt x="793" y="339"/>
                    </a:lnTo>
                    <a:lnTo>
                      <a:pt x="794" y="340"/>
                    </a:lnTo>
                    <a:lnTo>
                      <a:pt x="794" y="339"/>
                    </a:lnTo>
                    <a:lnTo>
                      <a:pt x="794" y="339"/>
                    </a:lnTo>
                    <a:lnTo>
                      <a:pt x="795" y="338"/>
                    </a:lnTo>
                    <a:lnTo>
                      <a:pt x="795" y="338"/>
                    </a:lnTo>
                    <a:lnTo>
                      <a:pt x="795" y="338"/>
                    </a:lnTo>
                    <a:lnTo>
                      <a:pt x="797" y="338"/>
                    </a:lnTo>
                    <a:lnTo>
                      <a:pt x="797" y="336"/>
                    </a:lnTo>
                    <a:lnTo>
                      <a:pt x="798" y="336"/>
                    </a:lnTo>
                    <a:lnTo>
                      <a:pt x="798" y="336"/>
                    </a:lnTo>
                    <a:lnTo>
                      <a:pt x="798" y="336"/>
                    </a:lnTo>
                    <a:lnTo>
                      <a:pt x="799" y="338"/>
                    </a:lnTo>
                    <a:lnTo>
                      <a:pt x="799" y="339"/>
                    </a:lnTo>
                    <a:lnTo>
                      <a:pt x="799" y="338"/>
                    </a:lnTo>
                    <a:lnTo>
                      <a:pt x="800" y="338"/>
                    </a:lnTo>
                    <a:lnTo>
                      <a:pt x="800" y="338"/>
                    </a:lnTo>
                    <a:lnTo>
                      <a:pt x="800" y="336"/>
                    </a:lnTo>
                    <a:lnTo>
                      <a:pt x="801" y="338"/>
                    </a:lnTo>
                    <a:lnTo>
                      <a:pt x="801" y="338"/>
                    </a:lnTo>
                    <a:lnTo>
                      <a:pt x="802" y="338"/>
                    </a:lnTo>
                    <a:lnTo>
                      <a:pt x="802" y="338"/>
                    </a:lnTo>
                    <a:lnTo>
                      <a:pt x="802" y="338"/>
                    </a:lnTo>
                    <a:lnTo>
                      <a:pt x="803" y="338"/>
                    </a:lnTo>
                    <a:lnTo>
                      <a:pt x="803" y="338"/>
                    </a:lnTo>
                    <a:lnTo>
                      <a:pt x="803" y="339"/>
                    </a:lnTo>
                    <a:lnTo>
                      <a:pt x="804" y="339"/>
                    </a:lnTo>
                    <a:lnTo>
                      <a:pt x="804" y="338"/>
                    </a:lnTo>
                    <a:lnTo>
                      <a:pt x="804" y="338"/>
                    </a:lnTo>
                    <a:lnTo>
                      <a:pt x="806" y="338"/>
                    </a:lnTo>
                    <a:lnTo>
                      <a:pt x="806" y="338"/>
                    </a:lnTo>
                    <a:lnTo>
                      <a:pt x="807" y="338"/>
                    </a:lnTo>
                    <a:lnTo>
                      <a:pt x="807" y="336"/>
                    </a:lnTo>
                    <a:lnTo>
                      <a:pt x="807" y="335"/>
                    </a:lnTo>
                    <a:lnTo>
                      <a:pt x="808" y="335"/>
                    </a:lnTo>
                    <a:lnTo>
                      <a:pt x="808" y="335"/>
                    </a:lnTo>
                    <a:lnTo>
                      <a:pt x="808" y="335"/>
                    </a:lnTo>
                    <a:lnTo>
                      <a:pt x="809" y="335"/>
                    </a:lnTo>
                    <a:lnTo>
                      <a:pt x="809" y="334"/>
                    </a:lnTo>
                    <a:lnTo>
                      <a:pt x="810" y="333"/>
                    </a:lnTo>
                    <a:lnTo>
                      <a:pt x="810" y="333"/>
                    </a:lnTo>
                    <a:lnTo>
                      <a:pt x="810" y="334"/>
                    </a:lnTo>
                    <a:lnTo>
                      <a:pt x="811" y="334"/>
                    </a:lnTo>
                    <a:lnTo>
                      <a:pt x="811" y="334"/>
                    </a:lnTo>
                    <a:lnTo>
                      <a:pt x="811" y="334"/>
                    </a:lnTo>
                    <a:lnTo>
                      <a:pt x="812" y="335"/>
                    </a:lnTo>
                    <a:lnTo>
                      <a:pt x="812" y="334"/>
                    </a:lnTo>
                    <a:lnTo>
                      <a:pt x="812" y="334"/>
                    </a:lnTo>
                    <a:lnTo>
                      <a:pt x="813" y="334"/>
                    </a:lnTo>
                    <a:lnTo>
                      <a:pt x="813" y="334"/>
                    </a:lnTo>
                    <a:lnTo>
                      <a:pt x="815" y="334"/>
                    </a:lnTo>
                    <a:lnTo>
                      <a:pt x="815" y="333"/>
                    </a:lnTo>
                    <a:lnTo>
                      <a:pt x="815" y="333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17" y="332"/>
                    </a:lnTo>
                    <a:lnTo>
                      <a:pt x="817" y="332"/>
                    </a:lnTo>
                    <a:lnTo>
                      <a:pt x="817" y="331"/>
                    </a:lnTo>
                    <a:lnTo>
                      <a:pt x="818" y="330"/>
                    </a:lnTo>
                    <a:lnTo>
                      <a:pt x="818" y="331"/>
                    </a:lnTo>
                    <a:lnTo>
                      <a:pt x="819" y="331"/>
                    </a:lnTo>
                    <a:lnTo>
                      <a:pt x="819" y="331"/>
                    </a:lnTo>
                    <a:lnTo>
                      <a:pt x="819" y="332"/>
                    </a:lnTo>
                    <a:lnTo>
                      <a:pt x="820" y="333"/>
                    </a:lnTo>
                    <a:lnTo>
                      <a:pt x="820" y="334"/>
                    </a:lnTo>
                    <a:lnTo>
                      <a:pt x="820" y="335"/>
                    </a:lnTo>
                    <a:lnTo>
                      <a:pt x="821" y="335"/>
                    </a:lnTo>
                    <a:lnTo>
                      <a:pt x="821" y="336"/>
                    </a:lnTo>
                    <a:lnTo>
                      <a:pt x="821" y="336"/>
                    </a:lnTo>
                    <a:lnTo>
                      <a:pt x="822" y="338"/>
                    </a:lnTo>
                    <a:lnTo>
                      <a:pt x="822" y="338"/>
                    </a:lnTo>
                    <a:lnTo>
                      <a:pt x="824" y="338"/>
                    </a:lnTo>
                    <a:lnTo>
                      <a:pt x="824" y="335"/>
                    </a:lnTo>
                    <a:lnTo>
                      <a:pt x="824" y="335"/>
                    </a:lnTo>
                    <a:lnTo>
                      <a:pt x="825" y="334"/>
                    </a:lnTo>
                    <a:lnTo>
                      <a:pt x="825" y="334"/>
                    </a:lnTo>
                    <a:lnTo>
                      <a:pt x="825" y="334"/>
                    </a:lnTo>
                    <a:lnTo>
                      <a:pt x="826" y="329"/>
                    </a:lnTo>
                    <a:lnTo>
                      <a:pt x="826" y="317"/>
                    </a:lnTo>
                    <a:lnTo>
                      <a:pt x="826" y="305"/>
                    </a:lnTo>
                    <a:lnTo>
                      <a:pt x="827" y="290"/>
                    </a:lnTo>
                    <a:lnTo>
                      <a:pt x="827" y="277"/>
                    </a:lnTo>
                    <a:lnTo>
                      <a:pt x="828" y="264"/>
                    </a:lnTo>
                    <a:lnTo>
                      <a:pt x="828" y="254"/>
                    </a:lnTo>
                    <a:lnTo>
                      <a:pt x="828" y="244"/>
                    </a:lnTo>
                    <a:lnTo>
                      <a:pt x="829" y="236"/>
                    </a:lnTo>
                    <a:lnTo>
                      <a:pt x="829" y="230"/>
                    </a:lnTo>
                    <a:lnTo>
                      <a:pt x="829" y="223"/>
                    </a:lnTo>
                    <a:lnTo>
                      <a:pt x="830" y="216"/>
                    </a:lnTo>
                    <a:lnTo>
                      <a:pt x="830" y="212"/>
                    </a:lnTo>
                    <a:lnTo>
                      <a:pt x="831" y="208"/>
                    </a:lnTo>
                    <a:lnTo>
                      <a:pt x="831" y="204"/>
                    </a:lnTo>
                    <a:lnTo>
                      <a:pt x="831" y="200"/>
                    </a:lnTo>
                    <a:lnTo>
                      <a:pt x="833" y="198"/>
                    </a:lnTo>
                    <a:lnTo>
                      <a:pt x="833" y="195"/>
                    </a:lnTo>
                    <a:lnTo>
                      <a:pt x="833" y="193"/>
                    </a:lnTo>
                    <a:lnTo>
                      <a:pt x="834" y="190"/>
                    </a:lnTo>
                    <a:lnTo>
                      <a:pt x="834" y="188"/>
                    </a:lnTo>
                    <a:lnTo>
                      <a:pt x="834" y="186"/>
                    </a:lnTo>
                    <a:lnTo>
                      <a:pt x="835" y="184"/>
                    </a:lnTo>
                    <a:lnTo>
                      <a:pt x="835" y="180"/>
                    </a:lnTo>
                    <a:lnTo>
                      <a:pt x="836" y="179"/>
                    </a:lnTo>
                    <a:lnTo>
                      <a:pt x="836" y="178"/>
                    </a:lnTo>
                    <a:lnTo>
                      <a:pt x="836" y="176"/>
                    </a:lnTo>
                    <a:lnTo>
                      <a:pt x="837" y="175"/>
                    </a:lnTo>
                    <a:lnTo>
                      <a:pt x="837" y="172"/>
                    </a:lnTo>
                    <a:lnTo>
                      <a:pt x="837" y="170"/>
                    </a:lnTo>
                    <a:lnTo>
                      <a:pt x="838" y="169"/>
                    </a:lnTo>
                    <a:lnTo>
                      <a:pt x="838" y="168"/>
                    </a:lnTo>
                    <a:lnTo>
                      <a:pt x="838" y="167"/>
                    </a:lnTo>
                    <a:lnTo>
                      <a:pt x="839" y="167"/>
                    </a:lnTo>
                    <a:lnTo>
                      <a:pt x="839" y="166"/>
                    </a:lnTo>
                    <a:lnTo>
                      <a:pt x="840" y="166"/>
                    </a:lnTo>
                    <a:lnTo>
                      <a:pt x="840" y="164"/>
                    </a:lnTo>
                    <a:lnTo>
                      <a:pt x="840" y="164"/>
                    </a:lnTo>
                    <a:lnTo>
                      <a:pt x="842" y="163"/>
                    </a:lnTo>
                    <a:lnTo>
                      <a:pt x="842" y="162"/>
                    </a:lnTo>
                    <a:lnTo>
                      <a:pt x="842" y="161"/>
                    </a:lnTo>
                    <a:lnTo>
                      <a:pt x="843" y="161"/>
                    </a:lnTo>
                    <a:lnTo>
                      <a:pt x="843" y="160"/>
                    </a:lnTo>
                    <a:lnTo>
                      <a:pt x="843" y="160"/>
                    </a:lnTo>
                    <a:lnTo>
                      <a:pt x="844" y="159"/>
                    </a:lnTo>
                    <a:lnTo>
                      <a:pt x="844" y="158"/>
                    </a:lnTo>
                    <a:lnTo>
                      <a:pt x="845" y="155"/>
                    </a:lnTo>
                    <a:lnTo>
                      <a:pt x="845" y="153"/>
                    </a:lnTo>
                    <a:lnTo>
                      <a:pt x="845" y="152"/>
                    </a:lnTo>
                    <a:lnTo>
                      <a:pt x="846" y="151"/>
                    </a:lnTo>
                    <a:lnTo>
                      <a:pt x="846" y="151"/>
                    </a:lnTo>
                    <a:lnTo>
                      <a:pt x="846" y="150"/>
                    </a:lnTo>
                    <a:lnTo>
                      <a:pt x="847" y="150"/>
                    </a:lnTo>
                    <a:lnTo>
                      <a:pt x="847" y="149"/>
                    </a:lnTo>
                    <a:lnTo>
                      <a:pt x="847" y="149"/>
                    </a:lnTo>
                    <a:lnTo>
                      <a:pt x="848" y="148"/>
                    </a:lnTo>
                    <a:lnTo>
                      <a:pt x="848" y="146"/>
                    </a:lnTo>
                    <a:lnTo>
                      <a:pt x="849" y="145"/>
                    </a:lnTo>
                    <a:lnTo>
                      <a:pt x="849" y="144"/>
                    </a:lnTo>
                    <a:lnTo>
                      <a:pt x="849" y="143"/>
                    </a:lnTo>
                    <a:lnTo>
                      <a:pt x="851" y="143"/>
                    </a:lnTo>
                    <a:lnTo>
                      <a:pt x="851" y="142"/>
                    </a:lnTo>
                    <a:lnTo>
                      <a:pt x="851" y="141"/>
                    </a:lnTo>
                    <a:lnTo>
                      <a:pt x="852" y="141"/>
                    </a:lnTo>
                    <a:lnTo>
                      <a:pt x="852" y="141"/>
                    </a:lnTo>
                    <a:lnTo>
                      <a:pt x="852" y="140"/>
                    </a:lnTo>
                    <a:lnTo>
                      <a:pt x="853" y="140"/>
                    </a:lnTo>
                    <a:lnTo>
                      <a:pt x="853" y="140"/>
                    </a:lnTo>
                    <a:lnTo>
                      <a:pt x="854" y="140"/>
                    </a:lnTo>
                    <a:lnTo>
                      <a:pt x="854" y="139"/>
                    </a:lnTo>
                    <a:lnTo>
                      <a:pt x="854" y="139"/>
                    </a:lnTo>
                    <a:lnTo>
                      <a:pt x="855" y="137"/>
                    </a:lnTo>
                    <a:lnTo>
                      <a:pt x="855" y="139"/>
                    </a:lnTo>
                    <a:lnTo>
                      <a:pt x="855" y="137"/>
                    </a:lnTo>
                    <a:lnTo>
                      <a:pt x="856" y="137"/>
                    </a:lnTo>
                    <a:lnTo>
                      <a:pt x="856" y="137"/>
                    </a:lnTo>
                    <a:lnTo>
                      <a:pt x="857" y="137"/>
                    </a:lnTo>
                    <a:lnTo>
                      <a:pt x="857" y="140"/>
                    </a:lnTo>
                    <a:lnTo>
                      <a:pt x="857" y="140"/>
                    </a:lnTo>
                    <a:lnTo>
                      <a:pt x="858" y="140"/>
                    </a:lnTo>
                    <a:lnTo>
                      <a:pt x="858" y="140"/>
                    </a:lnTo>
                    <a:lnTo>
                      <a:pt x="858" y="140"/>
                    </a:lnTo>
                    <a:lnTo>
                      <a:pt x="860" y="140"/>
                    </a:lnTo>
                    <a:lnTo>
                      <a:pt x="860" y="140"/>
                    </a:lnTo>
                    <a:lnTo>
                      <a:pt x="860" y="139"/>
                    </a:lnTo>
                    <a:lnTo>
                      <a:pt x="861" y="139"/>
                    </a:lnTo>
                    <a:lnTo>
                      <a:pt x="861" y="137"/>
                    </a:lnTo>
                    <a:lnTo>
                      <a:pt x="862" y="136"/>
                    </a:lnTo>
                    <a:lnTo>
                      <a:pt x="862" y="135"/>
                    </a:lnTo>
                    <a:lnTo>
                      <a:pt x="862" y="134"/>
                    </a:lnTo>
                    <a:lnTo>
                      <a:pt x="863" y="134"/>
                    </a:lnTo>
                    <a:lnTo>
                      <a:pt x="863" y="134"/>
                    </a:lnTo>
                    <a:lnTo>
                      <a:pt x="863" y="134"/>
                    </a:lnTo>
                    <a:lnTo>
                      <a:pt x="864" y="133"/>
                    </a:lnTo>
                    <a:lnTo>
                      <a:pt x="864" y="133"/>
                    </a:lnTo>
                    <a:lnTo>
                      <a:pt x="864" y="133"/>
                    </a:lnTo>
                    <a:lnTo>
                      <a:pt x="865" y="133"/>
                    </a:lnTo>
                    <a:lnTo>
                      <a:pt x="865" y="132"/>
                    </a:lnTo>
                    <a:lnTo>
                      <a:pt x="866" y="132"/>
                    </a:lnTo>
                    <a:lnTo>
                      <a:pt x="866" y="131"/>
                    </a:lnTo>
                    <a:lnTo>
                      <a:pt x="866" y="131"/>
                    </a:lnTo>
                    <a:lnTo>
                      <a:pt x="867" y="131"/>
                    </a:lnTo>
                    <a:lnTo>
                      <a:pt x="867" y="131"/>
                    </a:lnTo>
                    <a:lnTo>
                      <a:pt x="867" y="131"/>
                    </a:lnTo>
                    <a:lnTo>
                      <a:pt x="869" y="131"/>
                    </a:lnTo>
                    <a:lnTo>
                      <a:pt x="869" y="131"/>
                    </a:lnTo>
                    <a:lnTo>
                      <a:pt x="869" y="131"/>
                    </a:lnTo>
                    <a:lnTo>
                      <a:pt x="870" y="130"/>
                    </a:lnTo>
                    <a:lnTo>
                      <a:pt x="870" y="130"/>
                    </a:lnTo>
                    <a:lnTo>
                      <a:pt x="871" y="130"/>
                    </a:lnTo>
                    <a:lnTo>
                      <a:pt x="871" y="128"/>
                    </a:lnTo>
                    <a:lnTo>
                      <a:pt x="871" y="128"/>
                    </a:lnTo>
                    <a:lnTo>
                      <a:pt x="872" y="128"/>
                    </a:lnTo>
                    <a:lnTo>
                      <a:pt x="872" y="127"/>
                    </a:lnTo>
                    <a:lnTo>
                      <a:pt x="872" y="127"/>
                    </a:lnTo>
                    <a:lnTo>
                      <a:pt x="873" y="126"/>
                    </a:lnTo>
                    <a:lnTo>
                      <a:pt x="873" y="126"/>
                    </a:lnTo>
                    <a:lnTo>
                      <a:pt x="873" y="126"/>
                    </a:lnTo>
                    <a:lnTo>
                      <a:pt x="874" y="125"/>
                    </a:lnTo>
                    <a:lnTo>
                      <a:pt x="874" y="125"/>
                    </a:lnTo>
                    <a:lnTo>
                      <a:pt x="875" y="125"/>
                    </a:lnTo>
                    <a:lnTo>
                      <a:pt x="875" y="125"/>
                    </a:lnTo>
                    <a:lnTo>
                      <a:pt x="875" y="125"/>
                    </a:lnTo>
                    <a:lnTo>
                      <a:pt x="876" y="125"/>
                    </a:lnTo>
                    <a:lnTo>
                      <a:pt x="876" y="125"/>
                    </a:lnTo>
                    <a:lnTo>
                      <a:pt x="876" y="124"/>
                    </a:lnTo>
                    <a:lnTo>
                      <a:pt x="878" y="123"/>
                    </a:lnTo>
                    <a:lnTo>
                      <a:pt x="878" y="123"/>
                    </a:lnTo>
                    <a:lnTo>
                      <a:pt x="879" y="122"/>
                    </a:lnTo>
                    <a:lnTo>
                      <a:pt x="879" y="122"/>
                    </a:lnTo>
                    <a:lnTo>
                      <a:pt x="879" y="122"/>
                    </a:lnTo>
                    <a:lnTo>
                      <a:pt x="880" y="122"/>
                    </a:lnTo>
                    <a:lnTo>
                      <a:pt x="880" y="121"/>
                    </a:lnTo>
                    <a:lnTo>
                      <a:pt x="880" y="121"/>
                    </a:lnTo>
                    <a:lnTo>
                      <a:pt x="881" y="121"/>
                    </a:lnTo>
                    <a:lnTo>
                      <a:pt x="881" y="118"/>
                    </a:lnTo>
                    <a:lnTo>
                      <a:pt x="881" y="118"/>
                    </a:lnTo>
                    <a:lnTo>
                      <a:pt x="882" y="117"/>
                    </a:lnTo>
                    <a:lnTo>
                      <a:pt x="882" y="116"/>
                    </a:lnTo>
                    <a:lnTo>
                      <a:pt x="883" y="116"/>
                    </a:lnTo>
                    <a:lnTo>
                      <a:pt x="883" y="115"/>
                    </a:lnTo>
                    <a:lnTo>
                      <a:pt x="883" y="115"/>
                    </a:lnTo>
                    <a:lnTo>
                      <a:pt x="884" y="115"/>
                    </a:lnTo>
                    <a:lnTo>
                      <a:pt x="884" y="114"/>
                    </a:lnTo>
                    <a:lnTo>
                      <a:pt x="884" y="114"/>
                    </a:lnTo>
                    <a:lnTo>
                      <a:pt x="885" y="115"/>
                    </a:lnTo>
                    <a:lnTo>
                      <a:pt x="885" y="115"/>
                    </a:lnTo>
                    <a:lnTo>
                      <a:pt x="885" y="115"/>
                    </a:lnTo>
                    <a:lnTo>
                      <a:pt x="887" y="115"/>
                    </a:lnTo>
                    <a:lnTo>
                      <a:pt x="887" y="115"/>
                    </a:lnTo>
                    <a:lnTo>
                      <a:pt x="888" y="115"/>
                    </a:lnTo>
                    <a:lnTo>
                      <a:pt x="888" y="114"/>
                    </a:lnTo>
                    <a:lnTo>
                      <a:pt x="888" y="114"/>
                    </a:lnTo>
                    <a:lnTo>
                      <a:pt x="889" y="114"/>
                    </a:lnTo>
                    <a:lnTo>
                      <a:pt x="889" y="113"/>
                    </a:lnTo>
                    <a:lnTo>
                      <a:pt x="889" y="113"/>
                    </a:lnTo>
                    <a:lnTo>
                      <a:pt x="890" y="113"/>
                    </a:lnTo>
                    <a:lnTo>
                      <a:pt x="890" y="113"/>
                    </a:lnTo>
                    <a:lnTo>
                      <a:pt x="890" y="113"/>
                    </a:lnTo>
                    <a:lnTo>
                      <a:pt x="891" y="112"/>
                    </a:lnTo>
                    <a:lnTo>
                      <a:pt x="891" y="112"/>
                    </a:lnTo>
                    <a:lnTo>
                      <a:pt x="892" y="110"/>
                    </a:lnTo>
                    <a:lnTo>
                      <a:pt x="892" y="109"/>
                    </a:lnTo>
                    <a:lnTo>
                      <a:pt x="892" y="109"/>
                    </a:lnTo>
                    <a:lnTo>
                      <a:pt x="893" y="109"/>
                    </a:lnTo>
                    <a:lnTo>
                      <a:pt x="893" y="109"/>
                    </a:lnTo>
                    <a:lnTo>
                      <a:pt x="893" y="108"/>
                    </a:lnTo>
                    <a:lnTo>
                      <a:pt x="894" y="108"/>
                    </a:lnTo>
                    <a:lnTo>
                      <a:pt x="894" y="108"/>
                    </a:lnTo>
                    <a:lnTo>
                      <a:pt x="894" y="108"/>
                    </a:lnTo>
                    <a:lnTo>
                      <a:pt x="896" y="108"/>
                    </a:lnTo>
                    <a:lnTo>
                      <a:pt x="896" y="107"/>
                    </a:lnTo>
                    <a:lnTo>
                      <a:pt x="897" y="107"/>
                    </a:lnTo>
                    <a:lnTo>
                      <a:pt x="897" y="106"/>
                    </a:lnTo>
                    <a:lnTo>
                      <a:pt x="897" y="106"/>
                    </a:lnTo>
                    <a:lnTo>
                      <a:pt x="898" y="105"/>
                    </a:lnTo>
                    <a:lnTo>
                      <a:pt x="898" y="105"/>
                    </a:lnTo>
                    <a:lnTo>
                      <a:pt x="898" y="105"/>
                    </a:lnTo>
                    <a:lnTo>
                      <a:pt x="899" y="104"/>
                    </a:lnTo>
                    <a:lnTo>
                      <a:pt x="899" y="103"/>
                    </a:lnTo>
                    <a:lnTo>
                      <a:pt x="900" y="101"/>
                    </a:lnTo>
                    <a:lnTo>
                      <a:pt x="900" y="101"/>
                    </a:lnTo>
                    <a:lnTo>
                      <a:pt x="900" y="100"/>
                    </a:lnTo>
                    <a:lnTo>
                      <a:pt x="901" y="100"/>
                    </a:lnTo>
                    <a:lnTo>
                      <a:pt x="901" y="100"/>
                    </a:lnTo>
                    <a:lnTo>
                      <a:pt x="901" y="100"/>
                    </a:lnTo>
                    <a:lnTo>
                      <a:pt x="902" y="100"/>
                    </a:lnTo>
                    <a:lnTo>
                      <a:pt x="902" y="100"/>
                    </a:lnTo>
                    <a:lnTo>
                      <a:pt x="902" y="101"/>
                    </a:lnTo>
                    <a:lnTo>
                      <a:pt x="903" y="100"/>
                    </a:lnTo>
                    <a:lnTo>
                      <a:pt x="903" y="101"/>
                    </a:lnTo>
                    <a:lnTo>
                      <a:pt x="905" y="100"/>
                    </a:lnTo>
                    <a:lnTo>
                      <a:pt x="905" y="100"/>
                    </a:lnTo>
                    <a:lnTo>
                      <a:pt x="905" y="100"/>
                    </a:lnTo>
                    <a:lnTo>
                      <a:pt x="906" y="100"/>
                    </a:lnTo>
                    <a:lnTo>
                      <a:pt x="906" y="99"/>
                    </a:lnTo>
                    <a:lnTo>
                      <a:pt x="906" y="98"/>
                    </a:lnTo>
                    <a:lnTo>
                      <a:pt x="907" y="97"/>
                    </a:lnTo>
                    <a:lnTo>
                      <a:pt x="907" y="97"/>
                    </a:lnTo>
                    <a:lnTo>
                      <a:pt x="907" y="97"/>
                    </a:lnTo>
                    <a:lnTo>
                      <a:pt x="908" y="96"/>
                    </a:lnTo>
                    <a:lnTo>
                      <a:pt x="908" y="96"/>
                    </a:lnTo>
                    <a:lnTo>
                      <a:pt x="909" y="96"/>
                    </a:lnTo>
                    <a:lnTo>
                      <a:pt x="909" y="96"/>
                    </a:lnTo>
                    <a:lnTo>
                      <a:pt x="909" y="95"/>
                    </a:lnTo>
                    <a:lnTo>
                      <a:pt x="910" y="96"/>
                    </a:lnTo>
                    <a:lnTo>
                      <a:pt x="910" y="95"/>
                    </a:lnTo>
                    <a:lnTo>
                      <a:pt x="910" y="95"/>
                    </a:lnTo>
                    <a:lnTo>
                      <a:pt x="911" y="95"/>
                    </a:lnTo>
                    <a:lnTo>
                      <a:pt x="911" y="94"/>
                    </a:lnTo>
                    <a:lnTo>
                      <a:pt x="911" y="94"/>
                    </a:lnTo>
                    <a:lnTo>
                      <a:pt x="912" y="95"/>
                    </a:lnTo>
                    <a:lnTo>
                      <a:pt x="912" y="95"/>
                    </a:lnTo>
                    <a:lnTo>
                      <a:pt x="914" y="95"/>
                    </a:lnTo>
                    <a:lnTo>
                      <a:pt x="914" y="95"/>
                    </a:lnTo>
                    <a:lnTo>
                      <a:pt x="914" y="95"/>
                    </a:lnTo>
                    <a:lnTo>
                      <a:pt x="915" y="95"/>
                    </a:lnTo>
                    <a:lnTo>
                      <a:pt x="915" y="95"/>
                    </a:lnTo>
                    <a:lnTo>
                      <a:pt x="915" y="96"/>
                    </a:lnTo>
                    <a:lnTo>
                      <a:pt x="916" y="95"/>
                    </a:lnTo>
                    <a:lnTo>
                      <a:pt x="916" y="95"/>
                    </a:lnTo>
                    <a:lnTo>
                      <a:pt x="916" y="94"/>
                    </a:lnTo>
                    <a:lnTo>
                      <a:pt x="917" y="92"/>
                    </a:lnTo>
                    <a:lnTo>
                      <a:pt x="917" y="91"/>
                    </a:lnTo>
                    <a:lnTo>
                      <a:pt x="918" y="91"/>
                    </a:lnTo>
                    <a:lnTo>
                      <a:pt x="918" y="92"/>
                    </a:lnTo>
                    <a:lnTo>
                      <a:pt x="918" y="91"/>
                    </a:lnTo>
                    <a:lnTo>
                      <a:pt x="919" y="91"/>
                    </a:lnTo>
                    <a:lnTo>
                      <a:pt x="919" y="90"/>
                    </a:lnTo>
                    <a:lnTo>
                      <a:pt x="919" y="89"/>
                    </a:lnTo>
                    <a:lnTo>
                      <a:pt x="920" y="89"/>
                    </a:lnTo>
                    <a:lnTo>
                      <a:pt x="920" y="89"/>
                    </a:lnTo>
                    <a:lnTo>
                      <a:pt x="921" y="89"/>
                    </a:lnTo>
                    <a:lnTo>
                      <a:pt x="921" y="89"/>
                    </a:lnTo>
                    <a:lnTo>
                      <a:pt x="921" y="89"/>
                    </a:lnTo>
                    <a:lnTo>
                      <a:pt x="923" y="88"/>
                    </a:lnTo>
                    <a:lnTo>
                      <a:pt x="923" y="88"/>
                    </a:lnTo>
                    <a:lnTo>
                      <a:pt x="923" y="88"/>
                    </a:lnTo>
                    <a:lnTo>
                      <a:pt x="924" y="88"/>
                    </a:lnTo>
                    <a:lnTo>
                      <a:pt x="924" y="88"/>
                    </a:lnTo>
                    <a:lnTo>
                      <a:pt x="924" y="88"/>
                    </a:lnTo>
                    <a:lnTo>
                      <a:pt x="925" y="88"/>
                    </a:lnTo>
                    <a:lnTo>
                      <a:pt x="925" y="87"/>
                    </a:lnTo>
                    <a:lnTo>
                      <a:pt x="926" y="87"/>
                    </a:lnTo>
                    <a:lnTo>
                      <a:pt x="926" y="87"/>
                    </a:lnTo>
                    <a:lnTo>
                      <a:pt x="926" y="86"/>
                    </a:lnTo>
                    <a:lnTo>
                      <a:pt x="927" y="86"/>
                    </a:lnTo>
                    <a:lnTo>
                      <a:pt x="927" y="87"/>
                    </a:lnTo>
                    <a:lnTo>
                      <a:pt x="927" y="87"/>
                    </a:lnTo>
                    <a:lnTo>
                      <a:pt x="928" y="87"/>
                    </a:lnTo>
                    <a:lnTo>
                      <a:pt x="928" y="87"/>
                    </a:lnTo>
                    <a:lnTo>
                      <a:pt x="928" y="87"/>
                    </a:lnTo>
                    <a:lnTo>
                      <a:pt x="929" y="87"/>
                    </a:lnTo>
                    <a:lnTo>
                      <a:pt x="929" y="87"/>
                    </a:lnTo>
                    <a:lnTo>
                      <a:pt x="930" y="87"/>
                    </a:lnTo>
                    <a:lnTo>
                      <a:pt x="930" y="88"/>
                    </a:lnTo>
                    <a:lnTo>
                      <a:pt x="930" y="88"/>
                    </a:lnTo>
                    <a:lnTo>
                      <a:pt x="932" y="88"/>
                    </a:lnTo>
                    <a:lnTo>
                      <a:pt x="932" y="88"/>
                    </a:lnTo>
                    <a:lnTo>
                      <a:pt x="932" y="88"/>
                    </a:lnTo>
                    <a:lnTo>
                      <a:pt x="933" y="88"/>
                    </a:lnTo>
                    <a:lnTo>
                      <a:pt x="933" y="87"/>
                    </a:lnTo>
                    <a:lnTo>
                      <a:pt x="933" y="87"/>
                    </a:lnTo>
                    <a:lnTo>
                      <a:pt x="934" y="85"/>
                    </a:lnTo>
                    <a:lnTo>
                      <a:pt x="934" y="86"/>
                    </a:lnTo>
                    <a:lnTo>
                      <a:pt x="935" y="86"/>
                    </a:lnTo>
                    <a:lnTo>
                      <a:pt x="935" y="87"/>
                    </a:lnTo>
                    <a:lnTo>
                      <a:pt x="935" y="86"/>
                    </a:lnTo>
                    <a:lnTo>
                      <a:pt x="936" y="87"/>
                    </a:lnTo>
                    <a:lnTo>
                      <a:pt x="936" y="87"/>
                    </a:lnTo>
                    <a:lnTo>
                      <a:pt x="936" y="87"/>
                    </a:lnTo>
                    <a:lnTo>
                      <a:pt x="937" y="87"/>
                    </a:lnTo>
                    <a:lnTo>
                      <a:pt x="937" y="87"/>
                    </a:lnTo>
                    <a:lnTo>
                      <a:pt x="937" y="88"/>
                    </a:lnTo>
                    <a:lnTo>
                      <a:pt x="938" y="88"/>
                    </a:lnTo>
                    <a:lnTo>
                      <a:pt x="938" y="88"/>
                    </a:lnTo>
                    <a:lnTo>
                      <a:pt x="939" y="88"/>
                    </a:lnTo>
                    <a:lnTo>
                      <a:pt x="939" y="88"/>
                    </a:lnTo>
                    <a:lnTo>
                      <a:pt x="939" y="88"/>
                    </a:lnTo>
                    <a:lnTo>
                      <a:pt x="941" y="88"/>
                    </a:lnTo>
                    <a:lnTo>
                      <a:pt x="941" y="88"/>
                    </a:lnTo>
                    <a:lnTo>
                      <a:pt x="941" y="88"/>
                    </a:lnTo>
                    <a:lnTo>
                      <a:pt x="942" y="88"/>
                    </a:lnTo>
                    <a:lnTo>
                      <a:pt x="942" y="88"/>
                    </a:lnTo>
                    <a:lnTo>
                      <a:pt x="942" y="89"/>
                    </a:lnTo>
                    <a:lnTo>
                      <a:pt x="943" y="90"/>
                    </a:lnTo>
                    <a:lnTo>
                      <a:pt x="943" y="89"/>
                    </a:lnTo>
                    <a:lnTo>
                      <a:pt x="944" y="90"/>
                    </a:lnTo>
                    <a:lnTo>
                      <a:pt x="944" y="90"/>
                    </a:lnTo>
                    <a:lnTo>
                      <a:pt x="944" y="90"/>
                    </a:lnTo>
                    <a:lnTo>
                      <a:pt x="945" y="89"/>
                    </a:lnTo>
                    <a:lnTo>
                      <a:pt x="945" y="89"/>
                    </a:lnTo>
                    <a:lnTo>
                      <a:pt x="945" y="88"/>
                    </a:lnTo>
                    <a:lnTo>
                      <a:pt x="946" y="88"/>
                    </a:lnTo>
                    <a:lnTo>
                      <a:pt x="946" y="88"/>
                    </a:lnTo>
                    <a:lnTo>
                      <a:pt x="947" y="89"/>
                    </a:lnTo>
                    <a:lnTo>
                      <a:pt x="947" y="90"/>
                    </a:lnTo>
                    <a:lnTo>
                      <a:pt x="947" y="90"/>
                    </a:lnTo>
                    <a:lnTo>
                      <a:pt x="948" y="90"/>
                    </a:lnTo>
                    <a:lnTo>
                      <a:pt x="948" y="89"/>
                    </a:lnTo>
                    <a:lnTo>
                      <a:pt x="948" y="89"/>
                    </a:lnTo>
                    <a:lnTo>
                      <a:pt x="950" y="88"/>
                    </a:lnTo>
                    <a:lnTo>
                      <a:pt x="950" y="88"/>
                    </a:lnTo>
                    <a:lnTo>
                      <a:pt x="950" y="89"/>
                    </a:lnTo>
                    <a:lnTo>
                      <a:pt x="951" y="88"/>
                    </a:lnTo>
                    <a:lnTo>
                      <a:pt x="951" y="88"/>
                    </a:lnTo>
                    <a:lnTo>
                      <a:pt x="952" y="87"/>
                    </a:lnTo>
                    <a:lnTo>
                      <a:pt x="952" y="87"/>
                    </a:lnTo>
                    <a:lnTo>
                      <a:pt x="952" y="87"/>
                    </a:lnTo>
                    <a:lnTo>
                      <a:pt x="953" y="88"/>
                    </a:lnTo>
                    <a:lnTo>
                      <a:pt x="953" y="87"/>
                    </a:lnTo>
                    <a:lnTo>
                      <a:pt x="953" y="87"/>
                    </a:lnTo>
                    <a:lnTo>
                      <a:pt x="954" y="86"/>
                    </a:lnTo>
                    <a:lnTo>
                      <a:pt x="954" y="86"/>
                    </a:lnTo>
                    <a:lnTo>
                      <a:pt x="954" y="86"/>
                    </a:lnTo>
                    <a:lnTo>
                      <a:pt x="955" y="86"/>
                    </a:lnTo>
                    <a:lnTo>
                      <a:pt x="955" y="85"/>
                    </a:lnTo>
                    <a:lnTo>
                      <a:pt x="956" y="85"/>
                    </a:lnTo>
                    <a:lnTo>
                      <a:pt x="956" y="85"/>
                    </a:lnTo>
                    <a:lnTo>
                      <a:pt x="956" y="83"/>
                    </a:lnTo>
                    <a:lnTo>
                      <a:pt x="957" y="83"/>
                    </a:lnTo>
                    <a:lnTo>
                      <a:pt x="957" y="82"/>
                    </a:lnTo>
                    <a:lnTo>
                      <a:pt x="957" y="85"/>
                    </a:lnTo>
                    <a:lnTo>
                      <a:pt x="959" y="86"/>
                    </a:lnTo>
                    <a:lnTo>
                      <a:pt x="959" y="86"/>
                    </a:lnTo>
                    <a:lnTo>
                      <a:pt x="959" y="87"/>
                    </a:lnTo>
                    <a:lnTo>
                      <a:pt x="960" y="87"/>
                    </a:lnTo>
                    <a:lnTo>
                      <a:pt x="960" y="87"/>
                    </a:lnTo>
                    <a:lnTo>
                      <a:pt x="961" y="87"/>
                    </a:lnTo>
                    <a:lnTo>
                      <a:pt x="961" y="87"/>
                    </a:lnTo>
                    <a:lnTo>
                      <a:pt x="961" y="86"/>
                    </a:lnTo>
                    <a:lnTo>
                      <a:pt x="962" y="86"/>
                    </a:lnTo>
                    <a:lnTo>
                      <a:pt x="962" y="85"/>
                    </a:lnTo>
                    <a:lnTo>
                      <a:pt x="962" y="85"/>
                    </a:lnTo>
                    <a:lnTo>
                      <a:pt x="963" y="85"/>
                    </a:lnTo>
                    <a:lnTo>
                      <a:pt x="963" y="85"/>
                    </a:lnTo>
                    <a:lnTo>
                      <a:pt x="963" y="85"/>
                    </a:lnTo>
                    <a:lnTo>
                      <a:pt x="964" y="85"/>
                    </a:lnTo>
                    <a:lnTo>
                      <a:pt x="964" y="85"/>
                    </a:lnTo>
                    <a:lnTo>
                      <a:pt x="965" y="85"/>
                    </a:lnTo>
                    <a:lnTo>
                      <a:pt x="965" y="83"/>
                    </a:lnTo>
                    <a:lnTo>
                      <a:pt x="965" y="83"/>
                    </a:lnTo>
                    <a:lnTo>
                      <a:pt x="966" y="83"/>
                    </a:lnTo>
                    <a:lnTo>
                      <a:pt x="966" y="82"/>
                    </a:lnTo>
                    <a:lnTo>
                      <a:pt x="966" y="82"/>
                    </a:lnTo>
                    <a:lnTo>
                      <a:pt x="968" y="82"/>
                    </a:lnTo>
                    <a:lnTo>
                      <a:pt x="968" y="83"/>
                    </a:lnTo>
                    <a:lnTo>
                      <a:pt x="969" y="83"/>
                    </a:lnTo>
                    <a:lnTo>
                      <a:pt x="969" y="82"/>
                    </a:lnTo>
                    <a:lnTo>
                      <a:pt x="969" y="83"/>
                    </a:lnTo>
                    <a:lnTo>
                      <a:pt x="970" y="83"/>
                    </a:lnTo>
                    <a:lnTo>
                      <a:pt x="970" y="82"/>
                    </a:lnTo>
                    <a:lnTo>
                      <a:pt x="970" y="82"/>
                    </a:lnTo>
                    <a:lnTo>
                      <a:pt x="971" y="82"/>
                    </a:lnTo>
                    <a:lnTo>
                      <a:pt x="971" y="82"/>
                    </a:lnTo>
                    <a:lnTo>
                      <a:pt x="971" y="81"/>
                    </a:lnTo>
                    <a:lnTo>
                      <a:pt x="972" y="80"/>
                    </a:lnTo>
                    <a:lnTo>
                      <a:pt x="972" y="80"/>
                    </a:lnTo>
                    <a:lnTo>
                      <a:pt x="973" y="80"/>
                    </a:lnTo>
                    <a:lnTo>
                      <a:pt x="973" y="80"/>
                    </a:lnTo>
                    <a:lnTo>
                      <a:pt x="973" y="79"/>
                    </a:lnTo>
                    <a:lnTo>
                      <a:pt x="974" y="79"/>
                    </a:lnTo>
                    <a:lnTo>
                      <a:pt x="974" y="80"/>
                    </a:lnTo>
                    <a:lnTo>
                      <a:pt x="974" y="81"/>
                    </a:lnTo>
                    <a:lnTo>
                      <a:pt x="975" y="82"/>
                    </a:lnTo>
                    <a:lnTo>
                      <a:pt x="975" y="81"/>
                    </a:lnTo>
                    <a:lnTo>
                      <a:pt x="975" y="81"/>
                    </a:lnTo>
                    <a:lnTo>
                      <a:pt x="977" y="80"/>
                    </a:lnTo>
                    <a:lnTo>
                      <a:pt x="977" y="80"/>
                    </a:lnTo>
                    <a:lnTo>
                      <a:pt x="978" y="79"/>
                    </a:lnTo>
                    <a:lnTo>
                      <a:pt x="978" y="79"/>
                    </a:lnTo>
                    <a:lnTo>
                      <a:pt x="978" y="79"/>
                    </a:lnTo>
                    <a:lnTo>
                      <a:pt x="979" y="80"/>
                    </a:lnTo>
                    <a:lnTo>
                      <a:pt x="979" y="79"/>
                    </a:lnTo>
                    <a:lnTo>
                      <a:pt x="979" y="79"/>
                    </a:lnTo>
                    <a:lnTo>
                      <a:pt x="980" y="79"/>
                    </a:lnTo>
                    <a:lnTo>
                      <a:pt x="980" y="79"/>
                    </a:lnTo>
                    <a:lnTo>
                      <a:pt x="980" y="79"/>
                    </a:lnTo>
                    <a:lnTo>
                      <a:pt x="981" y="78"/>
                    </a:lnTo>
                    <a:lnTo>
                      <a:pt x="981" y="78"/>
                    </a:lnTo>
                    <a:lnTo>
                      <a:pt x="982" y="78"/>
                    </a:lnTo>
                    <a:lnTo>
                      <a:pt x="982" y="78"/>
                    </a:lnTo>
                    <a:lnTo>
                      <a:pt x="982" y="78"/>
                    </a:lnTo>
                    <a:lnTo>
                      <a:pt x="983" y="79"/>
                    </a:lnTo>
                    <a:lnTo>
                      <a:pt x="983" y="80"/>
                    </a:lnTo>
                    <a:lnTo>
                      <a:pt x="983" y="80"/>
                    </a:lnTo>
                    <a:lnTo>
                      <a:pt x="984" y="81"/>
                    </a:lnTo>
                    <a:lnTo>
                      <a:pt x="984" y="82"/>
                    </a:lnTo>
                    <a:lnTo>
                      <a:pt x="984" y="82"/>
                    </a:lnTo>
                    <a:lnTo>
                      <a:pt x="986" y="83"/>
                    </a:lnTo>
                    <a:lnTo>
                      <a:pt x="986" y="83"/>
                    </a:lnTo>
                    <a:lnTo>
                      <a:pt x="987" y="83"/>
                    </a:lnTo>
                    <a:lnTo>
                      <a:pt x="987" y="83"/>
                    </a:lnTo>
                    <a:lnTo>
                      <a:pt x="987" y="83"/>
                    </a:lnTo>
                    <a:lnTo>
                      <a:pt x="988" y="83"/>
                    </a:lnTo>
                    <a:lnTo>
                      <a:pt x="988" y="83"/>
                    </a:lnTo>
                    <a:lnTo>
                      <a:pt x="988" y="82"/>
                    </a:lnTo>
                    <a:lnTo>
                      <a:pt x="989" y="82"/>
                    </a:lnTo>
                    <a:lnTo>
                      <a:pt x="989" y="82"/>
                    </a:lnTo>
                    <a:lnTo>
                      <a:pt x="990" y="83"/>
                    </a:lnTo>
                    <a:lnTo>
                      <a:pt x="990" y="85"/>
                    </a:lnTo>
                    <a:lnTo>
                      <a:pt x="990" y="83"/>
                    </a:lnTo>
                    <a:lnTo>
                      <a:pt x="991" y="83"/>
                    </a:lnTo>
                    <a:lnTo>
                      <a:pt x="991" y="83"/>
                    </a:lnTo>
                    <a:lnTo>
                      <a:pt x="991" y="82"/>
                    </a:lnTo>
                    <a:lnTo>
                      <a:pt x="992" y="81"/>
                    </a:lnTo>
                    <a:lnTo>
                      <a:pt x="992" y="80"/>
                    </a:lnTo>
                    <a:lnTo>
                      <a:pt x="992" y="80"/>
                    </a:lnTo>
                    <a:lnTo>
                      <a:pt x="993" y="79"/>
                    </a:lnTo>
                    <a:lnTo>
                      <a:pt x="993" y="80"/>
                    </a:lnTo>
                    <a:lnTo>
                      <a:pt x="995" y="80"/>
                    </a:lnTo>
                    <a:lnTo>
                      <a:pt x="995" y="80"/>
                    </a:lnTo>
                    <a:lnTo>
                      <a:pt x="995" y="80"/>
                    </a:lnTo>
                    <a:lnTo>
                      <a:pt x="996" y="80"/>
                    </a:lnTo>
                    <a:lnTo>
                      <a:pt x="996" y="81"/>
                    </a:lnTo>
                    <a:lnTo>
                      <a:pt x="996" y="81"/>
                    </a:lnTo>
                    <a:lnTo>
                      <a:pt x="997" y="82"/>
                    </a:lnTo>
                    <a:lnTo>
                      <a:pt x="997" y="82"/>
                    </a:lnTo>
                    <a:lnTo>
                      <a:pt x="997" y="82"/>
                    </a:lnTo>
                    <a:lnTo>
                      <a:pt x="998" y="81"/>
                    </a:lnTo>
                    <a:lnTo>
                      <a:pt x="998" y="81"/>
                    </a:lnTo>
                    <a:lnTo>
                      <a:pt x="999" y="81"/>
                    </a:lnTo>
                    <a:lnTo>
                      <a:pt x="999" y="81"/>
                    </a:lnTo>
                    <a:lnTo>
                      <a:pt x="999" y="80"/>
                    </a:lnTo>
                    <a:lnTo>
                      <a:pt x="1000" y="80"/>
                    </a:lnTo>
                    <a:lnTo>
                      <a:pt x="1000" y="80"/>
                    </a:lnTo>
                    <a:lnTo>
                      <a:pt x="1000" y="80"/>
                    </a:lnTo>
                    <a:lnTo>
                      <a:pt x="1001" y="79"/>
                    </a:lnTo>
                    <a:lnTo>
                      <a:pt x="1001" y="80"/>
                    </a:lnTo>
                    <a:lnTo>
                      <a:pt x="1001" y="79"/>
                    </a:lnTo>
                    <a:lnTo>
                      <a:pt x="1002" y="80"/>
                    </a:lnTo>
                    <a:lnTo>
                      <a:pt x="1002" y="80"/>
                    </a:lnTo>
                    <a:lnTo>
                      <a:pt x="1004" y="80"/>
                    </a:lnTo>
                    <a:lnTo>
                      <a:pt x="1004" y="81"/>
                    </a:lnTo>
                    <a:lnTo>
                      <a:pt x="1004" y="81"/>
                    </a:lnTo>
                    <a:lnTo>
                      <a:pt x="1005" y="81"/>
                    </a:lnTo>
                    <a:lnTo>
                      <a:pt x="1005" y="81"/>
                    </a:lnTo>
                    <a:lnTo>
                      <a:pt x="1005" y="82"/>
                    </a:lnTo>
                    <a:lnTo>
                      <a:pt x="1006" y="82"/>
                    </a:lnTo>
                    <a:lnTo>
                      <a:pt x="1006" y="81"/>
                    </a:lnTo>
                    <a:lnTo>
                      <a:pt x="1006" y="81"/>
                    </a:lnTo>
                    <a:lnTo>
                      <a:pt x="1007" y="82"/>
                    </a:lnTo>
                    <a:lnTo>
                      <a:pt x="1007" y="81"/>
                    </a:lnTo>
                    <a:lnTo>
                      <a:pt x="1008" y="81"/>
                    </a:lnTo>
                    <a:lnTo>
                      <a:pt x="1008" y="82"/>
                    </a:lnTo>
                    <a:lnTo>
                      <a:pt x="1008" y="81"/>
                    </a:lnTo>
                    <a:lnTo>
                      <a:pt x="1009" y="82"/>
                    </a:lnTo>
                    <a:lnTo>
                      <a:pt x="1009" y="82"/>
                    </a:lnTo>
                    <a:lnTo>
                      <a:pt x="1009" y="82"/>
                    </a:lnTo>
                    <a:lnTo>
                      <a:pt x="1010" y="82"/>
                    </a:lnTo>
                    <a:lnTo>
                      <a:pt x="1010" y="82"/>
                    </a:lnTo>
                    <a:lnTo>
                      <a:pt x="1011" y="82"/>
                    </a:lnTo>
                    <a:lnTo>
                      <a:pt x="1011" y="82"/>
                    </a:lnTo>
                    <a:lnTo>
                      <a:pt x="1011" y="82"/>
                    </a:lnTo>
                    <a:lnTo>
                      <a:pt x="1013" y="83"/>
                    </a:lnTo>
                    <a:lnTo>
                      <a:pt x="1013" y="83"/>
                    </a:lnTo>
                    <a:lnTo>
                      <a:pt x="1013" y="82"/>
                    </a:lnTo>
                    <a:lnTo>
                      <a:pt x="1014" y="82"/>
                    </a:lnTo>
                    <a:lnTo>
                      <a:pt x="1014" y="82"/>
                    </a:lnTo>
                    <a:lnTo>
                      <a:pt x="1014" y="82"/>
                    </a:lnTo>
                    <a:lnTo>
                      <a:pt x="1015" y="82"/>
                    </a:lnTo>
                    <a:lnTo>
                      <a:pt x="1015" y="82"/>
                    </a:lnTo>
                    <a:lnTo>
                      <a:pt x="1016" y="81"/>
                    </a:lnTo>
                    <a:lnTo>
                      <a:pt x="1016" y="81"/>
                    </a:lnTo>
                    <a:lnTo>
                      <a:pt x="1016" y="81"/>
                    </a:lnTo>
                    <a:lnTo>
                      <a:pt x="1017" y="81"/>
                    </a:lnTo>
                    <a:lnTo>
                      <a:pt x="1017" y="81"/>
                    </a:lnTo>
                    <a:lnTo>
                      <a:pt x="1017" y="82"/>
                    </a:lnTo>
                    <a:lnTo>
                      <a:pt x="1018" y="82"/>
                    </a:lnTo>
                    <a:lnTo>
                      <a:pt x="1018" y="83"/>
                    </a:lnTo>
                    <a:lnTo>
                      <a:pt x="1018" y="83"/>
                    </a:lnTo>
                    <a:lnTo>
                      <a:pt x="1019" y="85"/>
                    </a:lnTo>
                    <a:lnTo>
                      <a:pt x="1019" y="85"/>
                    </a:lnTo>
                    <a:lnTo>
                      <a:pt x="1020" y="85"/>
                    </a:lnTo>
                    <a:lnTo>
                      <a:pt x="1020" y="85"/>
                    </a:lnTo>
                    <a:lnTo>
                      <a:pt x="1020" y="83"/>
                    </a:lnTo>
                    <a:lnTo>
                      <a:pt x="1022" y="85"/>
                    </a:lnTo>
                    <a:lnTo>
                      <a:pt x="1022" y="85"/>
                    </a:lnTo>
                    <a:lnTo>
                      <a:pt x="1022" y="85"/>
                    </a:lnTo>
                    <a:lnTo>
                      <a:pt x="1023" y="85"/>
                    </a:lnTo>
                    <a:lnTo>
                      <a:pt x="1023" y="86"/>
                    </a:lnTo>
                    <a:lnTo>
                      <a:pt x="1023" y="86"/>
                    </a:lnTo>
                    <a:lnTo>
                      <a:pt x="1024" y="86"/>
                    </a:lnTo>
                    <a:lnTo>
                      <a:pt x="1024" y="87"/>
                    </a:lnTo>
                    <a:lnTo>
                      <a:pt x="1025" y="87"/>
                    </a:lnTo>
                    <a:lnTo>
                      <a:pt x="1025" y="86"/>
                    </a:lnTo>
                    <a:lnTo>
                      <a:pt x="1025" y="86"/>
                    </a:lnTo>
                    <a:lnTo>
                      <a:pt x="1026" y="86"/>
                    </a:lnTo>
                    <a:lnTo>
                      <a:pt x="1026" y="85"/>
                    </a:lnTo>
                    <a:lnTo>
                      <a:pt x="1026" y="83"/>
                    </a:lnTo>
                    <a:lnTo>
                      <a:pt x="1027" y="85"/>
                    </a:lnTo>
                    <a:lnTo>
                      <a:pt x="1027" y="82"/>
                    </a:lnTo>
                    <a:lnTo>
                      <a:pt x="1027" y="83"/>
                    </a:lnTo>
                    <a:lnTo>
                      <a:pt x="1028" y="83"/>
                    </a:lnTo>
                    <a:lnTo>
                      <a:pt x="1028" y="85"/>
                    </a:lnTo>
                    <a:lnTo>
                      <a:pt x="1029" y="85"/>
                    </a:lnTo>
                    <a:lnTo>
                      <a:pt x="1029" y="87"/>
                    </a:lnTo>
                    <a:lnTo>
                      <a:pt x="1029" y="86"/>
                    </a:lnTo>
                    <a:lnTo>
                      <a:pt x="1031" y="86"/>
                    </a:lnTo>
                    <a:lnTo>
                      <a:pt x="1031" y="85"/>
                    </a:lnTo>
                    <a:lnTo>
                      <a:pt x="1031" y="85"/>
                    </a:lnTo>
                    <a:lnTo>
                      <a:pt x="1032" y="86"/>
                    </a:lnTo>
                    <a:lnTo>
                      <a:pt x="1032" y="86"/>
                    </a:lnTo>
                    <a:lnTo>
                      <a:pt x="1032" y="86"/>
                    </a:lnTo>
                    <a:lnTo>
                      <a:pt x="1033" y="86"/>
                    </a:lnTo>
                    <a:lnTo>
                      <a:pt x="1033" y="86"/>
                    </a:lnTo>
                    <a:lnTo>
                      <a:pt x="1034" y="86"/>
                    </a:lnTo>
                    <a:lnTo>
                      <a:pt x="1034" y="86"/>
                    </a:lnTo>
                    <a:lnTo>
                      <a:pt x="1034" y="85"/>
                    </a:lnTo>
                    <a:lnTo>
                      <a:pt x="1035" y="85"/>
                    </a:lnTo>
                    <a:lnTo>
                      <a:pt x="1035" y="85"/>
                    </a:lnTo>
                    <a:lnTo>
                      <a:pt x="1035" y="85"/>
                    </a:lnTo>
                    <a:lnTo>
                      <a:pt x="1036" y="85"/>
                    </a:lnTo>
                    <a:lnTo>
                      <a:pt x="1036" y="85"/>
                    </a:lnTo>
                    <a:lnTo>
                      <a:pt x="1037" y="85"/>
                    </a:lnTo>
                    <a:lnTo>
                      <a:pt x="1037" y="85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6"/>
                    </a:lnTo>
                    <a:lnTo>
                      <a:pt x="1038" y="86"/>
                    </a:lnTo>
                    <a:lnTo>
                      <a:pt x="1040" y="87"/>
                    </a:lnTo>
                    <a:lnTo>
                      <a:pt x="1040" y="87"/>
                    </a:lnTo>
                    <a:lnTo>
                      <a:pt x="1040" y="87"/>
                    </a:lnTo>
                    <a:lnTo>
                      <a:pt x="1041" y="88"/>
                    </a:lnTo>
                    <a:lnTo>
                      <a:pt x="1041" y="89"/>
                    </a:lnTo>
                    <a:lnTo>
                      <a:pt x="1042" y="88"/>
                    </a:lnTo>
                    <a:lnTo>
                      <a:pt x="1042" y="88"/>
                    </a:lnTo>
                    <a:lnTo>
                      <a:pt x="1042" y="88"/>
                    </a:lnTo>
                    <a:lnTo>
                      <a:pt x="1043" y="88"/>
                    </a:lnTo>
                    <a:lnTo>
                      <a:pt x="1043" y="89"/>
                    </a:lnTo>
                    <a:lnTo>
                      <a:pt x="1043" y="87"/>
                    </a:lnTo>
                    <a:lnTo>
                      <a:pt x="1044" y="87"/>
                    </a:lnTo>
                    <a:lnTo>
                      <a:pt x="1044" y="87"/>
                    </a:lnTo>
                    <a:lnTo>
                      <a:pt x="1044" y="87"/>
                    </a:lnTo>
                    <a:lnTo>
                      <a:pt x="1045" y="87"/>
                    </a:lnTo>
                    <a:lnTo>
                      <a:pt x="1045" y="88"/>
                    </a:lnTo>
                    <a:lnTo>
                      <a:pt x="1046" y="88"/>
                    </a:lnTo>
                    <a:lnTo>
                      <a:pt x="1046" y="88"/>
                    </a:lnTo>
                    <a:lnTo>
                      <a:pt x="1046" y="89"/>
                    </a:lnTo>
                    <a:lnTo>
                      <a:pt x="1047" y="89"/>
                    </a:lnTo>
                    <a:lnTo>
                      <a:pt x="1047" y="89"/>
                    </a:lnTo>
                    <a:lnTo>
                      <a:pt x="1047" y="88"/>
                    </a:lnTo>
                    <a:lnTo>
                      <a:pt x="1049" y="88"/>
                    </a:lnTo>
                    <a:lnTo>
                      <a:pt x="1049" y="89"/>
                    </a:lnTo>
                    <a:lnTo>
                      <a:pt x="1049" y="88"/>
                    </a:lnTo>
                    <a:lnTo>
                      <a:pt x="1050" y="88"/>
                    </a:lnTo>
                    <a:lnTo>
                      <a:pt x="1050" y="88"/>
                    </a:lnTo>
                    <a:lnTo>
                      <a:pt x="1051" y="89"/>
                    </a:lnTo>
                    <a:lnTo>
                      <a:pt x="1051" y="88"/>
                    </a:lnTo>
                    <a:lnTo>
                      <a:pt x="1051" y="88"/>
                    </a:lnTo>
                    <a:lnTo>
                      <a:pt x="1052" y="87"/>
                    </a:lnTo>
                    <a:lnTo>
                      <a:pt x="1052" y="87"/>
                    </a:lnTo>
                    <a:lnTo>
                      <a:pt x="1052" y="87"/>
                    </a:lnTo>
                    <a:lnTo>
                      <a:pt x="1053" y="87"/>
                    </a:lnTo>
                    <a:lnTo>
                      <a:pt x="1053" y="87"/>
                    </a:lnTo>
                    <a:lnTo>
                      <a:pt x="1053" y="87"/>
                    </a:lnTo>
                    <a:lnTo>
                      <a:pt x="1054" y="86"/>
                    </a:lnTo>
                    <a:lnTo>
                      <a:pt x="1054" y="87"/>
                    </a:lnTo>
                    <a:lnTo>
                      <a:pt x="1055" y="86"/>
                    </a:lnTo>
                    <a:lnTo>
                      <a:pt x="1055" y="86"/>
                    </a:lnTo>
                    <a:lnTo>
                      <a:pt x="1055" y="86"/>
                    </a:lnTo>
                    <a:lnTo>
                      <a:pt x="1056" y="85"/>
                    </a:lnTo>
                    <a:lnTo>
                      <a:pt x="1056" y="85"/>
                    </a:lnTo>
                    <a:lnTo>
                      <a:pt x="1056" y="83"/>
                    </a:lnTo>
                    <a:lnTo>
                      <a:pt x="1058" y="83"/>
                    </a:lnTo>
                    <a:lnTo>
                      <a:pt x="1058" y="82"/>
                    </a:lnTo>
                    <a:lnTo>
                      <a:pt x="1059" y="82"/>
                    </a:lnTo>
                    <a:lnTo>
                      <a:pt x="1059" y="81"/>
                    </a:lnTo>
                    <a:lnTo>
                      <a:pt x="1059" y="80"/>
                    </a:lnTo>
                    <a:lnTo>
                      <a:pt x="1060" y="81"/>
                    </a:lnTo>
                    <a:lnTo>
                      <a:pt x="1060" y="80"/>
                    </a:lnTo>
                    <a:lnTo>
                      <a:pt x="1060" y="80"/>
                    </a:lnTo>
                    <a:lnTo>
                      <a:pt x="1061" y="80"/>
                    </a:lnTo>
                    <a:lnTo>
                      <a:pt x="1061" y="80"/>
                    </a:lnTo>
                    <a:lnTo>
                      <a:pt x="1061" y="81"/>
                    </a:lnTo>
                    <a:lnTo>
                      <a:pt x="1062" y="80"/>
                    </a:lnTo>
                    <a:lnTo>
                      <a:pt x="1062" y="81"/>
                    </a:lnTo>
                    <a:lnTo>
                      <a:pt x="1063" y="81"/>
                    </a:lnTo>
                    <a:lnTo>
                      <a:pt x="1063" y="81"/>
                    </a:lnTo>
                    <a:lnTo>
                      <a:pt x="1063" y="80"/>
                    </a:lnTo>
                    <a:lnTo>
                      <a:pt x="1064" y="80"/>
                    </a:lnTo>
                    <a:lnTo>
                      <a:pt x="1064" y="79"/>
                    </a:lnTo>
                    <a:lnTo>
                      <a:pt x="1064" y="79"/>
                    </a:lnTo>
                    <a:lnTo>
                      <a:pt x="1065" y="79"/>
                    </a:lnTo>
                    <a:lnTo>
                      <a:pt x="1065" y="80"/>
                    </a:lnTo>
                    <a:lnTo>
                      <a:pt x="1065" y="80"/>
                    </a:lnTo>
                    <a:lnTo>
                      <a:pt x="1067" y="82"/>
                    </a:lnTo>
                    <a:lnTo>
                      <a:pt x="1067" y="82"/>
                    </a:lnTo>
                    <a:lnTo>
                      <a:pt x="1068" y="82"/>
                    </a:lnTo>
                    <a:lnTo>
                      <a:pt x="1068" y="81"/>
                    </a:lnTo>
                    <a:lnTo>
                      <a:pt x="1068" y="81"/>
                    </a:lnTo>
                    <a:lnTo>
                      <a:pt x="1069" y="82"/>
                    </a:lnTo>
                    <a:lnTo>
                      <a:pt x="1069" y="82"/>
                    </a:lnTo>
                    <a:lnTo>
                      <a:pt x="1069" y="81"/>
                    </a:lnTo>
                    <a:lnTo>
                      <a:pt x="1070" y="81"/>
                    </a:lnTo>
                    <a:lnTo>
                      <a:pt x="1070" y="79"/>
                    </a:lnTo>
                    <a:lnTo>
                      <a:pt x="1070" y="79"/>
                    </a:lnTo>
                    <a:lnTo>
                      <a:pt x="1071" y="78"/>
                    </a:lnTo>
                    <a:lnTo>
                      <a:pt x="1071" y="78"/>
                    </a:lnTo>
                    <a:lnTo>
                      <a:pt x="1072" y="79"/>
                    </a:lnTo>
                    <a:lnTo>
                      <a:pt x="1072" y="79"/>
                    </a:lnTo>
                    <a:lnTo>
                      <a:pt x="1072" y="79"/>
                    </a:lnTo>
                    <a:lnTo>
                      <a:pt x="1073" y="79"/>
                    </a:lnTo>
                    <a:lnTo>
                      <a:pt x="1073" y="79"/>
                    </a:lnTo>
                    <a:lnTo>
                      <a:pt x="1073" y="79"/>
                    </a:lnTo>
                    <a:lnTo>
                      <a:pt x="1074" y="78"/>
                    </a:lnTo>
                    <a:lnTo>
                      <a:pt x="1074" y="78"/>
                    </a:lnTo>
                    <a:lnTo>
                      <a:pt x="1074" y="78"/>
                    </a:lnTo>
                    <a:lnTo>
                      <a:pt x="1076" y="78"/>
                    </a:lnTo>
                    <a:lnTo>
                      <a:pt x="1076" y="78"/>
                    </a:lnTo>
                    <a:lnTo>
                      <a:pt x="1077" y="79"/>
                    </a:lnTo>
                    <a:lnTo>
                      <a:pt x="1077" y="78"/>
                    </a:lnTo>
                    <a:lnTo>
                      <a:pt x="1077" y="79"/>
                    </a:lnTo>
                    <a:lnTo>
                      <a:pt x="1078" y="78"/>
                    </a:lnTo>
                    <a:lnTo>
                      <a:pt x="1078" y="78"/>
                    </a:lnTo>
                    <a:lnTo>
                      <a:pt x="1078" y="78"/>
                    </a:lnTo>
                    <a:lnTo>
                      <a:pt x="1079" y="78"/>
                    </a:lnTo>
                    <a:lnTo>
                      <a:pt x="1079" y="78"/>
                    </a:lnTo>
                    <a:lnTo>
                      <a:pt x="1080" y="78"/>
                    </a:lnTo>
                    <a:lnTo>
                      <a:pt x="1080" y="78"/>
                    </a:lnTo>
                    <a:lnTo>
                      <a:pt x="1080" y="78"/>
                    </a:lnTo>
                    <a:lnTo>
                      <a:pt x="1081" y="79"/>
                    </a:lnTo>
                    <a:lnTo>
                      <a:pt x="1081" y="79"/>
                    </a:lnTo>
                    <a:lnTo>
                      <a:pt x="1081" y="80"/>
                    </a:lnTo>
                    <a:lnTo>
                      <a:pt x="1082" y="79"/>
                    </a:lnTo>
                    <a:lnTo>
                      <a:pt x="1082" y="80"/>
                    </a:lnTo>
                    <a:lnTo>
                      <a:pt x="1082" y="80"/>
                    </a:lnTo>
                    <a:lnTo>
                      <a:pt x="1083" y="80"/>
                    </a:lnTo>
                    <a:lnTo>
                      <a:pt x="1083" y="80"/>
                    </a:lnTo>
                    <a:lnTo>
                      <a:pt x="1085" y="80"/>
                    </a:lnTo>
                    <a:lnTo>
                      <a:pt x="1085" y="81"/>
                    </a:lnTo>
                    <a:lnTo>
                      <a:pt x="1085" y="81"/>
                    </a:lnTo>
                    <a:lnTo>
                      <a:pt x="1086" y="81"/>
                    </a:lnTo>
                    <a:lnTo>
                      <a:pt x="1086" y="82"/>
                    </a:lnTo>
                    <a:lnTo>
                      <a:pt x="1086" y="82"/>
                    </a:lnTo>
                    <a:lnTo>
                      <a:pt x="1087" y="83"/>
                    </a:lnTo>
                    <a:lnTo>
                      <a:pt x="1087" y="85"/>
                    </a:lnTo>
                    <a:lnTo>
                      <a:pt x="1087" y="83"/>
                    </a:lnTo>
                    <a:lnTo>
                      <a:pt x="1088" y="85"/>
                    </a:lnTo>
                    <a:lnTo>
                      <a:pt x="1088" y="83"/>
                    </a:lnTo>
                    <a:lnTo>
                      <a:pt x="1089" y="85"/>
                    </a:lnTo>
                    <a:lnTo>
                      <a:pt x="1089" y="83"/>
                    </a:lnTo>
                    <a:lnTo>
                      <a:pt x="1089" y="85"/>
                    </a:lnTo>
                    <a:lnTo>
                      <a:pt x="1090" y="85"/>
                    </a:lnTo>
                    <a:lnTo>
                      <a:pt x="1090" y="85"/>
                    </a:lnTo>
                    <a:lnTo>
                      <a:pt x="1090" y="85"/>
                    </a:lnTo>
                    <a:lnTo>
                      <a:pt x="1091" y="83"/>
                    </a:lnTo>
                    <a:lnTo>
                      <a:pt x="1091" y="85"/>
                    </a:lnTo>
                    <a:lnTo>
                      <a:pt x="1091" y="85"/>
                    </a:lnTo>
                    <a:lnTo>
                      <a:pt x="1092" y="83"/>
                    </a:lnTo>
                    <a:lnTo>
                      <a:pt x="1092" y="83"/>
                    </a:lnTo>
                    <a:lnTo>
                      <a:pt x="1094" y="83"/>
                    </a:lnTo>
                    <a:lnTo>
                      <a:pt x="1094" y="83"/>
                    </a:lnTo>
                    <a:lnTo>
                      <a:pt x="1094" y="83"/>
                    </a:lnTo>
                    <a:lnTo>
                      <a:pt x="1095" y="83"/>
                    </a:lnTo>
                    <a:lnTo>
                      <a:pt x="1095" y="85"/>
                    </a:lnTo>
                    <a:lnTo>
                      <a:pt x="1095" y="85"/>
                    </a:lnTo>
                    <a:lnTo>
                      <a:pt x="1096" y="83"/>
                    </a:lnTo>
                    <a:lnTo>
                      <a:pt x="1096" y="83"/>
                    </a:lnTo>
                    <a:lnTo>
                      <a:pt x="1096" y="82"/>
                    </a:lnTo>
                    <a:lnTo>
                      <a:pt x="1097" y="82"/>
                    </a:lnTo>
                    <a:lnTo>
                      <a:pt x="1097" y="81"/>
                    </a:lnTo>
                    <a:lnTo>
                      <a:pt x="1098" y="82"/>
                    </a:lnTo>
                    <a:lnTo>
                      <a:pt x="1098" y="81"/>
                    </a:lnTo>
                    <a:lnTo>
                      <a:pt x="1098" y="82"/>
                    </a:lnTo>
                    <a:lnTo>
                      <a:pt x="1099" y="83"/>
                    </a:lnTo>
                    <a:lnTo>
                      <a:pt x="1099" y="85"/>
                    </a:lnTo>
                    <a:lnTo>
                      <a:pt x="1099" y="86"/>
                    </a:lnTo>
                    <a:lnTo>
                      <a:pt x="1100" y="86"/>
                    </a:lnTo>
                    <a:lnTo>
                      <a:pt x="1100" y="87"/>
                    </a:lnTo>
                    <a:lnTo>
                      <a:pt x="1101" y="87"/>
                    </a:lnTo>
                    <a:lnTo>
                      <a:pt x="1101" y="87"/>
                    </a:lnTo>
                    <a:lnTo>
                      <a:pt x="1101" y="88"/>
                    </a:lnTo>
                    <a:lnTo>
                      <a:pt x="1103" y="87"/>
                    </a:lnTo>
                    <a:lnTo>
                      <a:pt x="1103" y="87"/>
                    </a:lnTo>
                    <a:lnTo>
                      <a:pt x="1103" y="88"/>
                    </a:lnTo>
                    <a:lnTo>
                      <a:pt x="1104" y="88"/>
                    </a:lnTo>
                    <a:lnTo>
                      <a:pt x="1104" y="89"/>
                    </a:lnTo>
                    <a:lnTo>
                      <a:pt x="1104" y="90"/>
                    </a:lnTo>
                    <a:lnTo>
                      <a:pt x="1105" y="91"/>
                    </a:lnTo>
                    <a:lnTo>
                      <a:pt x="1105" y="92"/>
                    </a:lnTo>
                    <a:lnTo>
                      <a:pt x="1106" y="92"/>
                    </a:lnTo>
                    <a:lnTo>
                      <a:pt x="1106" y="92"/>
                    </a:lnTo>
                    <a:lnTo>
                      <a:pt x="1106" y="91"/>
                    </a:lnTo>
                    <a:lnTo>
                      <a:pt x="1107" y="90"/>
                    </a:lnTo>
                    <a:lnTo>
                      <a:pt x="1107" y="90"/>
                    </a:lnTo>
                    <a:lnTo>
                      <a:pt x="1107" y="90"/>
                    </a:lnTo>
                    <a:lnTo>
                      <a:pt x="1108" y="90"/>
                    </a:lnTo>
                    <a:lnTo>
                      <a:pt x="1108" y="90"/>
                    </a:lnTo>
                    <a:lnTo>
                      <a:pt x="1108" y="89"/>
                    </a:lnTo>
                    <a:lnTo>
                      <a:pt x="1109" y="90"/>
                    </a:lnTo>
                    <a:lnTo>
                      <a:pt x="1109" y="89"/>
                    </a:lnTo>
                    <a:lnTo>
                      <a:pt x="1110" y="89"/>
                    </a:lnTo>
                    <a:lnTo>
                      <a:pt x="1110" y="89"/>
                    </a:lnTo>
                    <a:lnTo>
                      <a:pt x="1110" y="89"/>
                    </a:lnTo>
                    <a:lnTo>
                      <a:pt x="1112" y="89"/>
                    </a:lnTo>
                    <a:lnTo>
                      <a:pt x="1112" y="89"/>
                    </a:lnTo>
                    <a:lnTo>
                      <a:pt x="1112" y="89"/>
                    </a:lnTo>
                    <a:lnTo>
                      <a:pt x="1113" y="88"/>
                    </a:lnTo>
                    <a:lnTo>
                      <a:pt x="1113" y="88"/>
                    </a:lnTo>
                    <a:lnTo>
                      <a:pt x="1113" y="87"/>
                    </a:lnTo>
                    <a:lnTo>
                      <a:pt x="1114" y="87"/>
                    </a:lnTo>
                    <a:lnTo>
                      <a:pt x="1114" y="88"/>
                    </a:lnTo>
                    <a:lnTo>
                      <a:pt x="1115" y="89"/>
                    </a:lnTo>
                    <a:lnTo>
                      <a:pt x="1115" y="89"/>
                    </a:lnTo>
                    <a:lnTo>
                      <a:pt x="1115" y="90"/>
                    </a:lnTo>
                    <a:lnTo>
                      <a:pt x="1116" y="90"/>
                    </a:lnTo>
                    <a:lnTo>
                      <a:pt x="1116" y="89"/>
                    </a:lnTo>
                    <a:lnTo>
                      <a:pt x="1116" y="89"/>
                    </a:lnTo>
                    <a:lnTo>
                      <a:pt x="1117" y="89"/>
                    </a:lnTo>
                    <a:lnTo>
                      <a:pt x="1117" y="88"/>
                    </a:lnTo>
                    <a:lnTo>
                      <a:pt x="1117" y="89"/>
                    </a:lnTo>
                    <a:lnTo>
                      <a:pt x="1118" y="90"/>
                    </a:lnTo>
                    <a:lnTo>
                      <a:pt x="1118" y="89"/>
                    </a:lnTo>
                    <a:lnTo>
                      <a:pt x="1119" y="89"/>
                    </a:lnTo>
                    <a:lnTo>
                      <a:pt x="1119" y="89"/>
                    </a:lnTo>
                    <a:lnTo>
                      <a:pt x="1119" y="89"/>
                    </a:lnTo>
                    <a:lnTo>
                      <a:pt x="1121" y="89"/>
                    </a:lnTo>
                    <a:lnTo>
                      <a:pt x="1121" y="89"/>
                    </a:lnTo>
                    <a:lnTo>
                      <a:pt x="1121" y="90"/>
                    </a:lnTo>
                    <a:lnTo>
                      <a:pt x="1122" y="90"/>
                    </a:lnTo>
                    <a:lnTo>
                      <a:pt x="1122" y="90"/>
                    </a:lnTo>
                    <a:lnTo>
                      <a:pt x="1122" y="90"/>
                    </a:lnTo>
                    <a:lnTo>
                      <a:pt x="1123" y="91"/>
                    </a:lnTo>
                    <a:lnTo>
                      <a:pt x="1123" y="90"/>
                    </a:lnTo>
                    <a:lnTo>
                      <a:pt x="1124" y="90"/>
                    </a:lnTo>
                    <a:lnTo>
                      <a:pt x="1124" y="90"/>
                    </a:lnTo>
                    <a:lnTo>
                      <a:pt x="1124" y="91"/>
                    </a:lnTo>
                    <a:lnTo>
                      <a:pt x="1125" y="91"/>
                    </a:lnTo>
                    <a:lnTo>
                      <a:pt x="1125" y="91"/>
                    </a:lnTo>
                    <a:lnTo>
                      <a:pt x="1125" y="90"/>
                    </a:lnTo>
                    <a:lnTo>
                      <a:pt x="1126" y="90"/>
                    </a:lnTo>
                    <a:lnTo>
                      <a:pt x="1126" y="89"/>
                    </a:lnTo>
                    <a:lnTo>
                      <a:pt x="1127" y="89"/>
                    </a:lnTo>
                    <a:lnTo>
                      <a:pt x="1127" y="89"/>
                    </a:lnTo>
                    <a:lnTo>
                      <a:pt x="1127" y="88"/>
                    </a:lnTo>
                    <a:lnTo>
                      <a:pt x="1128" y="88"/>
                    </a:lnTo>
                    <a:lnTo>
                      <a:pt x="1128" y="88"/>
                    </a:lnTo>
                    <a:lnTo>
                      <a:pt x="1128" y="88"/>
                    </a:lnTo>
                    <a:lnTo>
                      <a:pt x="1130" y="89"/>
                    </a:lnTo>
                    <a:lnTo>
                      <a:pt x="1130" y="89"/>
                    </a:lnTo>
                    <a:lnTo>
                      <a:pt x="1130" y="89"/>
                    </a:lnTo>
                    <a:lnTo>
                      <a:pt x="1131" y="89"/>
                    </a:lnTo>
                    <a:lnTo>
                      <a:pt x="1131" y="89"/>
                    </a:lnTo>
                    <a:lnTo>
                      <a:pt x="1132" y="90"/>
                    </a:lnTo>
                    <a:lnTo>
                      <a:pt x="1132" y="90"/>
                    </a:lnTo>
                    <a:lnTo>
                      <a:pt x="1132" y="89"/>
                    </a:lnTo>
                    <a:lnTo>
                      <a:pt x="1133" y="90"/>
                    </a:lnTo>
                    <a:lnTo>
                      <a:pt x="1133" y="90"/>
                    </a:lnTo>
                    <a:lnTo>
                      <a:pt x="1133" y="90"/>
                    </a:lnTo>
                    <a:lnTo>
                      <a:pt x="1134" y="90"/>
                    </a:lnTo>
                    <a:lnTo>
                      <a:pt x="1134" y="90"/>
                    </a:lnTo>
                    <a:lnTo>
                      <a:pt x="1134" y="90"/>
                    </a:lnTo>
                    <a:lnTo>
                      <a:pt x="1135" y="90"/>
                    </a:lnTo>
                    <a:lnTo>
                      <a:pt x="1135" y="90"/>
                    </a:lnTo>
                    <a:lnTo>
                      <a:pt x="1136" y="90"/>
                    </a:lnTo>
                    <a:lnTo>
                      <a:pt x="1136" y="90"/>
                    </a:lnTo>
                    <a:lnTo>
                      <a:pt x="1136" y="90"/>
                    </a:lnTo>
                    <a:lnTo>
                      <a:pt x="1137" y="90"/>
                    </a:lnTo>
                    <a:lnTo>
                      <a:pt x="1137" y="89"/>
                    </a:lnTo>
                    <a:lnTo>
                      <a:pt x="1137" y="90"/>
                    </a:lnTo>
                    <a:lnTo>
                      <a:pt x="1139" y="89"/>
                    </a:lnTo>
                    <a:lnTo>
                      <a:pt x="1139" y="89"/>
                    </a:lnTo>
                    <a:lnTo>
                      <a:pt x="1139" y="90"/>
                    </a:lnTo>
                    <a:lnTo>
                      <a:pt x="1140" y="90"/>
                    </a:lnTo>
                    <a:lnTo>
                      <a:pt x="1140" y="90"/>
                    </a:lnTo>
                    <a:lnTo>
                      <a:pt x="1141" y="90"/>
                    </a:lnTo>
                    <a:lnTo>
                      <a:pt x="1141" y="90"/>
                    </a:lnTo>
                    <a:lnTo>
                      <a:pt x="1141" y="90"/>
                    </a:lnTo>
                    <a:lnTo>
                      <a:pt x="1142" y="90"/>
                    </a:lnTo>
                    <a:lnTo>
                      <a:pt x="1142" y="90"/>
                    </a:lnTo>
                    <a:lnTo>
                      <a:pt x="1142" y="90"/>
                    </a:lnTo>
                    <a:lnTo>
                      <a:pt x="1143" y="90"/>
                    </a:lnTo>
                    <a:lnTo>
                      <a:pt x="1143" y="90"/>
                    </a:lnTo>
                    <a:lnTo>
                      <a:pt x="1143" y="90"/>
                    </a:lnTo>
                    <a:lnTo>
                      <a:pt x="1144" y="90"/>
                    </a:lnTo>
                    <a:lnTo>
                      <a:pt x="1144" y="90"/>
                    </a:lnTo>
                    <a:lnTo>
                      <a:pt x="1145" y="89"/>
                    </a:lnTo>
                    <a:lnTo>
                      <a:pt x="1145" y="89"/>
                    </a:lnTo>
                    <a:lnTo>
                      <a:pt x="1145" y="89"/>
                    </a:lnTo>
                    <a:lnTo>
                      <a:pt x="1146" y="89"/>
                    </a:lnTo>
                    <a:lnTo>
                      <a:pt x="1146" y="89"/>
                    </a:lnTo>
                    <a:lnTo>
                      <a:pt x="1146" y="89"/>
                    </a:lnTo>
                    <a:lnTo>
                      <a:pt x="1148" y="89"/>
                    </a:lnTo>
                    <a:lnTo>
                      <a:pt x="1148" y="89"/>
                    </a:lnTo>
                    <a:lnTo>
                      <a:pt x="1149" y="89"/>
                    </a:lnTo>
                    <a:lnTo>
                      <a:pt x="1149" y="90"/>
                    </a:lnTo>
                    <a:lnTo>
                      <a:pt x="1149" y="90"/>
                    </a:lnTo>
                    <a:lnTo>
                      <a:pt x="1150" y="90"/>
                    </a:lnTo>
                    <a:lnTo>
                      <a:pt x="1150" y="90"/>
                    </a:lnTo>
                    <a:lnTo>
                      <a:pt x="1150" y="90"/>
                    </a:lnTo>
                    <a:lnTo>
                      <a:pt x="1151" y="90"/>
                    </a:lnTo>
                    <a:lnTo>
                      <a:pt x="1151" y="90"/>
                    </a:lnTo>
                    <a:lnTo>
                      <a:pt x="1151" y="90"/>
                    </a:lnTo>
                    <a:lnTo>
                      <a:pt x="1152" y="90"/>
                    </a:lnTo>
                    <a:lnTo>
                      <a:pt x="1152" y="90"/>
                    </a:lnTo>
                    <a:lnTo>
                      <a:pt x="1153" y="89"/>
                    </a:lnTo>
                    <a:lnTo>
                      <a:pt x="1153" y="89"/>
                    </a:lnTo>
                    <a:lnTo>
                      <a:pt x="1153" y="89"/>
                    </a:lnTo>
                    <a:lnTo>
                      <a:pt x="1154" y="88"/>
                    </a:lnTo>
                    <a:lnTo>
                      <a:pt x="1154" y="88"/>
                    </a:lnTo>
                    <a:lnTo>
                      <a:pt x="1154" y="87"/>
                    </a:lnTo>
                    <a:lnTo>
                      <a:pt x="1156" y="87"/>
                    </a:lnTo>
                    <a:lnTo>
                      <a:pt x="1156" y="86"/>
                    </a:lnTo>
                    <a:lnTo>
                      <a:pt x="1156" y="86"/>
                    </a:lnTo>
                    <a:lnTo>
                      <a:pt x="1157" y="86"/>
                    </a:lnTo>
                    <a:lnTo>
                      <a:pt x="1157" y="86"/>
                    </a:lnTo>
                    <a:lnTo>
                      <a:pt x="1158" y="85"/>
                    </a:lnTo>
                    <a:lnTo>
                      <a:pt x="1158" y="86"/>
                    </a:lnTo>
                    <a:lnTo>
                      <a:pt x="1158" y="86"/>
                    </a:lnTo>
                    <a:lnTo>
                      <a:pt x="1159" y="86"/>
                    </a:lnTo>
                    <a:lnTo>
                      <a:pt x="1159" y="86"/>
                    </a:lnTo>
                    <a:lnTo>
                      <a:pt x="1159" y="86"/>
                    </a:lnTo>
                    <a:lnTo>
                      <a:pt x="1160" y="87"/>
                    </a:lnTo>
                    <a:lnTo>
                      <a:pt x="1160" y="86"/>
                    </a:lnTo>
                    <a:lnTo>
                      <a:pt x="1160" y="86"/>
                    </a:lnTo>
                    <a:lnTo>
                      <a:pt x="1161" y="86"/>
                    </a:lnTo>
                    <a:lnTo>
                      <a:pt x="1161" y="86"/>
                    </a:lnTo>
                    <a:lnTo>
                      <a:pt x="1162" y="86"/>
                    </a:lnTo>
                    <a:lnTo>
                      <a:pt x="1162" y="86"/>
                    </a:lnTo>
                    <a:lnTo>
                      <a:pt x="1162" y="86"/>
                    </a:lnTo>
                    <a:lnTo>
                      <a:pt x="1163" y="86"/>
                    </a:lnTo>
                    <a:lnTo>
                      <a:pt x="1163" y="85"/>
                    </a:lnTo>
                    <a:lnTo>
                      <a:pt x="1163" y="85"/>
                    </a:lnTo>
                    <a:lnTo>
                      <a:pt x="1165" y="85"/>
                    </a:lnTo>
                    <a:lnTo>
                      <a:pt x="1165" y="85"/>
                    </a:lnTo>
                    <a:lnTo>
                      <a:pt x="1165" y="85"/>
                    </a:lnTo>
                    <a:lnTo>
                      <a:pt x="1166" y="83"/>
                    </a:lnTo>
                    <a:lnTo>
                      <a:pt x="1166" y="82"/>
                    </a:lnTo>
                    <a:lnTo>
                      <a:pt x="1167" y="82"/>
                    </a:lnTo>
                    <a:lnTo>
                      <a:pt x="1167" y="82"/>
                    </a:lnTo>
                    <a:lnTo>
                      <a:pt x="1167" y="82"/>
                    </a:lnTo>
                    <a:lnTo>
                      <a:pt x="1168" y="81"/>
                    </a:lnTo>
                    <a:lnTo>
                      <a:pt x="1168" y="79"/>
                    </a:lnTo>
                    <a:lnTo>
                      <a:pt x="1168" y="79"/>
                    </a:lnTo>
                    <a:lnTo>
                      <a:pt x="1169" y="79"/>
                    </a:lnTo>
                    <a:lnTo>
                      <a:pt x="1169" y="80"/>
                    </a:lnTo>
                    <a:lnTo>
                      <a:pt x="1170" y="81"/>
                    </a:lnTo>
                    <a:lnTo>
                      <a:pt x="1170" y="80"/>
                    </a:lnTo>
                    <a:lnTo>
                      <a:pt x="1170" y="81"/>
                    </a:lnTo>
                    <a:lnTo>
                      <a:pt x="1171" y="81"/>
                    </a:lnTo>
                    <a:lnTo>
                      <a:pt x="1171" y="82"/>
                    </a:lnTo>
                    <a:lnTo>
                      <a:pt x="1171" y="82"/>
                    </a:lnTo>
                    <a:lnTo>
                      <a:pt x="1172" y="82"/>
                    </a:lnTo>
                    <a:lnTo>
                      <a:pt x="1172" y="83"/>
                    </a:lnTo>
                    <a:lnTo>
                      <a:pt x="1172" y="83"/>
                    </a:lnTo>
                    <a:lnTo>
                      <a:pt x="1174" y="83"/>
                    </a:lnTo>
                    <a:lnTo>
                      <a:pt x="1174" y="83"/>
                    </a:lnTo>
                    <a:lnTo>
                      <a:pt x="1175" y="83"/>
                    </a:lnTo>
                    <a:lnTo>
                      <a:pt x="1175" y="82"/>
                    </a:lnTo>
                    <a:lnTo>
                      <a:pt x="1175" y="82"/>
                    </a:lnTo>
                    <a:lnTo>
                      <a:pt x="1176" y="82"/>
                    </a:lnTo>
                    <a:lnTo>
                      <a:pt x="1176" y="83"/>
                    </a:lnTo>
                    <a:lnTo>
                      <a:pt x="1176" y="85"/>
                    </a:lnTo>
                    <a:lnTo>
                      <a:pt x="1177" y="86"/>
                    </a:lnTo>
                    <a:lnTo>
                      <a:pt x="1177" y="86"/>
                    </a:lnTo>
                    <a:lnTo>
                      <a:pt x="1177" y="86"/>
                    </a:lnTo>
                    <a:lnTo>
                      <a:pt x="1178" y="86"/>
                    </a:lnTo>
                    <a:lnTo>
                      <a:pt x="1178" y="86"/>
                    </a:lnTo>
                    <a:lnTo>
                      <a:pt x="1179" y="87"/>
                    </a:lnTo>
                    <a:lnTo>
                      <a:pt x="1179" y="88"/>
                    </a:lnTo>
                    <a:lnTo>
                      <a:pt x="1179" y="88"/>
                    </a:lnTo>
                    <a:lnTo>
                      <a:pt x="1180" y="88"/>
                    </a:lnTo>
                    <a:lnTo>
                      <a:pt x="1180" y="88"/>
                    </a:lnTo>
                    <a:lnTo>
                      <a:pt x="1180" y="88"/>
                    </a:lnTo>
                    <a:lnTo>
                      <a:pt x="1181" y="88"/>
                    </a:lnTo>
                    <a:lnTo>
                      <a:pt x="1181" y="89"/>
                    </a:lnTo>
                    <a:lnTo>
                      <a:pt x="1181" y="90"/>
                    </a:lnTo>
                    <a:lnTo>
                      <a:pt x="1183" y="91"/>
                    </a:lnTo>
                    <a:lnTo>
                      <a:pt x="1183" y="91"/>
                    </a:lnTo>
                    <a:lnTo>
                      <a:pt x="1184" y="92"/>
                    </a:lnTo>
                    <a:lnTo>
                      <a:pt x="1184" y="94"/>
                    </a:lnTo>
                    <a:lnTo>
                      <a:pt x="1184" y="94"/>
                    </a:lnTo>
                    <a:lnTo>
                      <a:pt x="1185" y="95"/>
                    </a:lnTo>
                    <a:lnTo>
                      <a:pt x="1185" y="95"/>
                    </a:lnTo>
                    <a:lnTo>
                      <a:pt x="1185" y="95"/>
                    </a:lnTo>
                    <a:lnTo>
                      <a:pt x="1186" y="95"/>
                    </a:lnTo>
                    <a:lnTo>
                      <a:pt x="1186" y="95"/>
                    </a:lnTo>
                    <a:lnTo>
                      <a:pt x="1186" y="95"/>
                    </a:lnTo>
                    <a:lnTo>
                      <a:pt x="1187" y="95"/>
                    </a:lnTo>
                    <a:lnTo>
                      <a:pt x="1187" y="95"/>
                    </a:lnTo>
                    <a:lnTo>
                      <a:pt x="1188" y="95"/>
                    </a:lnTo>
                    <a:lnTo>
                      <a:pt x="1188" y="96"/>
                    </a:lnTo>
                    <a:lnTo>
                      <a:pt x="1188" y="97"/>
                    </a:lnTo>
                    <a:lnTo>
                      <a:pt x="1189" y="97"/>
                    </a:lnTo>
                    <a:lnTo>
                      <a:pt x="1189" y="97"/>
                    </a:lnTo>
                    <a:lnTo>
                      <a:pt x="1189" y="97"/>
                    </a:lnTo>
                    <a:lnTo>
                      <a:pt x="1190" y="97"/>
                    </a:lnTo>
                    <a:lnTo>
                      <a:pt x="1190" y="96"/>
                    </a:lnTo>
                    <a:lnTo>
                      <a:pt x="1192" y="95"/>
                    </a:lnTo>
                    <a:lnTo>
                      <a:pt x="1192" y="95"/>
                    </a:lnTo>
                    <a:lnTo>
                      <a:pt x="1192" y="95"/>
                    </a:lnTo>
                    <a:lnTo>
                      <a:pt x="1193" y="95"/>
                    </a:lnTo>
                    <a:lnTo>
                      <a:pt x="1193" y="95"/>
                    </a:lnTo>
                    <a:lnTo>
                      <a:pt x="1193" y="95"/>
                    </a:lnTo>
                    <a:lnTo>
                      <a:pt x="1194" y="96"/>
                    </a:lnTo>
                    <a:lnTo>
                      <a:pt x="1194" y="97"/>
                    </a:lnTo>
                    <a:lnTo>
                      <a:pt x="1194" y="98"/>
                    </a:lnTo>
                    <a:lnTo>
                      <a:pt x="1195" y="98"/>
                    </a:lnTo>
                    <a:lnTo>
                      <a:pt x="1195" y="98"/>
                    </a:lnTo>
                    <a:lnTo>
                      <a:pt x="1196" y="98"/>
                    </a:lnTo>
                    <a:lnTo>
                      <a:pt x="1196" y="98"/>
                    </a:lnTo>
                    <a:lnTo>
                      <a:pt x="1196" y="98"/>
                    </a:lnTo>
                    <a:lnTo>
                      <a:pt x="1197" y="98"/>
                    </a:lnTo>
                    <a:lnTo>
                      <a:pt x="1197" y="99"/>
                    </a:lnTo>
                    <a:lnTo>
                      <a:pt x="1197" y="98"/>
                    </a:lnTo>
                    <a:lnTo>
                      <a:pt x="1198" y="98"/>
                    </a:lnTo>
                    <a:lnTo>
                      <a:pt x="1198" y="98"/>
                    </a:lnTo>
                    <a:lnTo>
                      <a:pt x="1198" y="98"/>
                    </a:lnTo>
                    <a:lnTo>
                      <a:pt x="1199" y="99"/>
                    </a:lnTo>
                    <a:lnTo>
                      <a:pt x="1199" y="99"/>
                    </a:lnTo>
                    <a:lnTo>
                      <a:pt x="1201" y="98"/>
                    </a:lnTo>
                    <a:lnTo>
                      <a:pt x="1201" y="98"/>
                    </a:lnTo>
                    <a:lnTo>
                      <a:pt x="1201" y="98"/>
                    </a:lnTo>
                    <a:lnTo>
                      <a:pt x="1202" y="98"/>
                    </a:lnTo>
                    <a:lnTo>
                      <a:pt x="1202" y="98"/>
                    </a:lnTo>
                    <a:lnTo>
                      <a:pt x="1202" y="97"/>
                    </a:lnTo>
                    <a:lnTo>
                      <a:pt x="1203" y="98"/>
                    </a:lnTo>
                    <a:lnTo>
                      <a:pt x="1203" y="98"/>
                    </a:lnTo>
                    <a:lnTo>
                      <a:pt x="1203" y="98"/>
                    </a:lnTo>
                    <a:lnTo>
                      <a:pt x="1204" y="98"/>
                    </a:lnTo>
                    <a:lnTo>
                      <a:pt x="1204" y="99"/>
                    </a:lnTo>
                    <a:lnTo>
                      <a:pt x="1205" y="99"/>
                    </a:lnTo>
                    <a:lnTo>
                      <a:pt x="1205" y="99"/>
                    </a:lnTo>
                    <a:lnTo>
                      <a:pt x="1205" y="99"/>
                    </a:lnTo>
                    <a:lnTo>
                      <a:pt x="1206" y="98"/>
                    </a:lnTo>
                    <a:lnTo>
                      <a:pt x="1206" y="98"/>
                    </a:lnTo>
                    <a:lnTo>
                      <a:pt x="1206" y="97"/>
                    </a:lnTo>
                    <a:lnTo>
                      <a:pt x="1207" y="97"/>
                    </a:lnTo>
                    <a:lnTo>
                      <a:pt x="1207" y="97"/>
                    </a:lnTo>
                    <a:lnTo>
                      <a:pt x="1207" y="97"/>
                    </a:lnTo>
                    <a:lnTo>
                      <a:pt x="1208" y="97"/>
                    </a:lnTo>
                    <a:lnTo>
                      <a:pt x="1208" y="96"/>
                    </a:lnTo>
                    <a:lnTo>
                      <a:pt x="1210" y="96"/>
                    </a:lnTo>
                    <a:lnTo>
                      <a:pt x="1210" y="97"/>
                    </a:lnTo>
                    <a:lnTo>
                      <a:pt x="1210" y="97"/>
                    </a:lnTo>
                    <a:lnTo>
                      <a:pt x="1211" y="97"/>
                    </a:lnTo>
                    <a:lnTo>
                      <a:pt x="1211" y="97"/>
                    </a:lnTo>
                    <a:lnTo>
                      <a:pt x="1211" y="96"/>
                    </a:lnTo>
                    <a:lnTo>
                      <a:pt x="1212" y="97"/>
                    </a:lnTo>
                    <a:lnTo>
                      <a:pt x="1212" y="97"/>
                    </a:lnTo>
                    <a:lnTo>
                      <a:pt x="1213" y="96"/>
                    </a:lnTo>
                    <a:lnTo>
                      <a:pt x="1213" y="96"/>
                    </a:lnTo>
                    <a:lnTo>
                      <a:pt x="1213" y="96"/>
                    </a:lnTo>
                    <a:lnTo>
                      <a:pt x="1214" y="96"/>
                    </a:lnTo>
                    <a:lnTo>
                      <a:pt x="1214" y="97"/>
                    </a:lnTo>
                    <a:lnTo>
                      <a:pt x="1214" y="97"/>
                    </a:lnTo>
                    <a:lnTo>
                      <a:pt x="1215" y="97"/>
                    </a:lnTo>
                    <a:lnTo>
                      <a:pt x="1215" y="97"/>
                    </a:lnTo>
                    <a:lnTo>
                      <a:pt x="1215" y="97"/>
                    </a:lnTo>
                    <a:lnTo>
                      <a:pt x="1216" y="97"/>
                    </a:lnTo>
                    <a:lnTo>
                      <a:pt x="1216" y="97"/>
                    </a:lnTo>
                    <a:lnTo>
                      <a:pt x="1217" y="97"/>
                    </a:lnTo>
                    <a:lnTo>
                      <a:pt x="1217" y="96"/>
                    </a:lnTo>
                    <a:lnTo>
                      <a:pt x="1217" y="96"/>
                    </a:lnTo>
                    <a:lnTo>
                      <a:pt x="1219" y="95"/>
                    </a:lnTo>
                    <a:lnTo>
                      <a:pt x="1219" y="94"/>
                    </a:lnTo>
                    <a:lnTo>
                      <a:pt x="1219" y="94"/>
                    </a:lnTo>
                    <a:lnTo>
                      <a:pt x="1220" y="92"/>
                    </a:lnTo>
                    <a:lnTo>
                      <a:pt x="1220" y="91"/>
                    </a:lnTo>
                    <a:lnTo>
                      <a:pt x="1220" y="91"/>
                    </a:lnTo>
                    <a:lnTo>
                      <a:pt x="1221" y="91"/>
                    </a:lnTo>
                    <a:lnTo>
                      <a:pt x="1221" y="91"/>
                    </a:lnTo>
                    <a:lnTo>
                      <a:pt x="1222" y="92"/>
                    </a:lnTo>
                    <a:lnTo>
                      <a:pt x="1222" y="92"/>
                    </a:lnTo>
                    <a:lnTo>
                      <a:pt x="1222" y="92"/>
                    </a:lnTo>
                    <a:lnTo>
                      <a:pt x="1223" y="92"/>
                    </a:lnTo>
                    <a:lnTo>
                      <a:pt x="1223" y="91"/>
                    </a:lnTo>
                    <a:lnTo>
                      <a:pt x="1223" y="91"/>
                    </a:lnTo>
                    <a:lnTo>
                      <a:pt x="1224" y="91"/>
                    </a:lnTo>
                    <a:lnTo>
                      <a:pt x="1224" y="91"/>
                    </a:lnTo>
                    <a:lnTo>
                      <a:pt x="1224" y="90"/>
                    </a:lnTo>
                    <a:lnTo>
                      <a:pt x="1225" y="90"/>
                    </a:lnTo>
                    <a:lnTo>
                      <a:pt x="1225" y="90"/>
                    </a:lnTo>
                    <a:lnTo>
                      <a:pt x="1226" y="91"/>
                    </a:lnTo>
                    <a:lnTo>
                      <a:pt x="1226" y="91"/>
                    </a:lnTo>
                    <a:lnTo>
                      <a:pt x="1226" y="91"/>
                    </a:lnTo>
                    <a:lnTo>
                      <a:pt x="1228" y="90"/>
                    </a:lnTo>
                    <a:lnTo>
                      <a:pt x="1228" y="90"/>
                    </a:lnTo>
                    <a:lnTo>
                      <a:pt x="1228" y="89"/>
                    </a:lnTo>
                    <a:lnTo>
                      <a:pt x="1229" y="89"/>
                    </a:lnTo>
                    <a:lnTo>
                      <a:pt x="1229" y="89"/>
                    </a:lnTo>
                    <a:lnTo>
                      <a:pt x="1229" y="89"/>
                    </a:lnTo>
                    <a:lnTo>
                      <a:pt x="1230" y="89"/>
                    </a:lnTo>
                    <a:lnTo>
                      <a:pt x="1230" y="89"/>
                    </a:lnTo>
                    <a:lnTo>
                      <a:pt x="1231" y="90"/>
                    </a:lnTo>
                    <a:lnTo>
                      <a:pt x="1231" y="90"/>
                    </a:lnTo>
                    <a:lnTo>
                      <a:pt x="1231" y="90"/>
                    </a:lnTo>
                    <a:lnTo>
                      <a:pt x="1232" y="90"/>
                    </a:lnTo>
                    <a:lnTo>
                      <a:pt x="1232" y="90"/>
                    </a:lnTo>
                    <a:lnTo>
                      <a:pt x="1232" y="90"/>
                    </a:lnTo>
                    <a:lnTo>
                      <a:pt x="1233" y="90"/>
                    </a:lnTo>
                    <a:lnTo>
                      <a:pt x="1233" y="89"/>
                    </a:lnTo>
                    <a:lnTo>
                      <a:pt x="1233" y="89"/>
                    </a:lnTo>
                    <a:lnTo>
                      <a:pt x="1234" y="89"/>
                    </a:lnTo>
                    <a:lnTo>
                      <a:pt x="1234" y="88"/>
                    </a:lnTo>
                    <a:lnTo>
                      <a:pt x="1235" y="88"/>
                    </a:lnTo>
                    <a:lnTo>
                      <a:pt x="1235" y="87"/>
                    </a:lnTo>
                    <a:lnTo>
                      <a:pt x="1235" y="87"/>
                    </a:lnTo>
                    <a:lnTo>
                      <a:pt x="1237" y="86"/>
                    </a:lnTo>
                    <a:lnTo>
                      <a:pt x="1237" y="86"/>
                    </a:lnTo>
                    <a:lnTo>
                      <a:pt x="1237" y="85"/>
                    </a:lnTo>
                    <a:lnTo>
                      <a:pt x="1238" y="85"/>
                    </a:lnTo>
                    <a:lnTo>
                      <a:pt x="1238" y="85"/>
                    </a:lnTo>
                    <a:lnTo>
                      <a:pt x="1239" y="85"/>
                    </a:lnTo>
                    <a:lnTo>
                      <a:pt x="1239" y="85"/>
                    </a:lnTo>
                    <a:lnTo>
                      <a:pt x="1239" y="85"/>
                    </a:lnTo>
                    <a:lnTo>
                      <a:pt x="1240" y="83"/>
                    </a:lnTo>
                    <a:lnTo>
                      <a:pt x="1240" y="83"/>
                    </a:lnTo>
                    <a:lnTo>
                      <a:pt x="1240" y="83"/>
                    </a:lnTo>
                    <a:lnTo>
                      <a:pt x="1241" y="83"/>
                    </a:lnTo>
                    <a:lnTo>
                      <a:pt x="1241" y="83"/>
                    </a:lnTo>
                    <a:lnTo>
                      <a:pt x="1241" y="83"/>
                    </a:lnTo>
                    <a:lnTo>
                      <a:pt x="1242" y="83"/>
                    </a:lnTo>
                    <a:lnTo>
                      <a:pt x="1242" y="82"/>
                    </a:lnTo>
                    <a:lnTo>
                      <a:pt x="1243" y="82"/>
                    </a:lnTo>
                    <a:lnTo>
                      <a:pt x="1243" y="82"/>
                    </a:lnTo>
                    <a:lnTo>
                      <a:pt x="1243" y="83"/>
                    </a:lnTo>
                    <a:lnTo>
                      <a:pt x="1244" y="83"/>
                    </a:lnTo>
                    <a:lnTo>
                      <a:pt x="1244" y="85"/>
                    </a:lnTo>
                    <a:lnTo>
                      <a:pt x="1244" y="85"/>
                    </a:lnTo>
                    <a:lnTo>
                      <a:pt x="1246" y="85"/>
                    </a:lnTo>
                    <a:lnTo>
                      <a:pt x="1246" y="85"/>
                    </a:lnTo>
                    <a:lnTo>
                      <a:pt x="1246" y="83"/>
                    </a:lnTo>
                    <a:lnTo>
                      <a:pt x="1247" y="82"/>
                    </a:lnTo>
                    <a:lnTo>
                      <a:pt x="1247" y="82"/>
                    </a:lnTo>
                    <a:lnTo>
                      <a:pt x="1248" y="82"/>
                    </a:lnTo>
                    <a:lnTo>
                      <a:pt x="1248" y="82"/>
                    </a:lnTo>
                    <a:lnTo>
                      <a:pt x="1248" y="82"/>
                    </a:lnTo>
                    <a:lnTo>
                      <a:pt x="1249" y="83"/>
                    </a:lnTo>
                    <a:lnTo>
                      <a:pt x="1249" y="83"/>
                    </a:lnTo>
                    <a:lnTo>
                      <a:pt x="1249" y="85"/>
                    </a:lnTo>
                    <a:lnTo>
                      <a:pt x="1250" y="85"/>
                    </a:lnTo>
                    <a:lnTo>
                      <a:pt x="1250" y="83"/>
                    </a:lnTo>
                    <a:lnTo>
                      <a:pt x="1250" y="85"/>
                    </a:lnTo>
                    <a:lnTo>
                      <a:pt x="1251" y="83"/>
                    </a:lnTo>
                    <a:lnTo>
                      <a:pt x="1251" y="85"/>
                    </a:lnTo>
                    <a:lnTo>
                      <a:pt x="1252" y="86"/>
                    </a:lnTo>
                    <a:lnTo>
                      <a:pt x="1252" y="85"/>
                    </a:lnTo>
                    <a:lnTo>
                      <a:pt x="1252" y="86"/>
                    </a:lnTo>
                    <a:lnTo>
                      <a:pt x="1253" y="86"/>
                    </a:lnTo>
                    <a:lnTo>
                      <a:pt x="1253" y="86"/>
                    </a:lnTo>
                    <a:lnTo>
                      <a:pt x="1253" y="87"/>
                    </a:lnTo>
                    <a:lnTo>
                      <a:pt x="1255" y="87"/>
                    </a:lnTo>
                    <a:lnTo>
                      <a:pt x="1255" y="87"/>
                    </a:lnTo>
                    <a:lnTo>
                      <a:pt x="1255" y="86"/>
                    </a:lnTo>
                    <a:lnTo>
                      <a:pt x="1256" y="87"/>
                    </a:lnTo>
                    <a:lnTo>
                      <a:pt x="1256" y="87"/>
                    </a:lnTo>
                    <a:lnTo>
                      <a:pt x="1257" y="87"/>
                    </a:lnTo>
                    <a:lnTo>
                      <a:pt x="1257" y="87"/>
                    </a:lnTo>
                    <a:lnTo>
                      <a:pt x="1257" y="86"/>
                    </a:lnTo>
                    <a:lnTo>
                      <a:pt x="1258" y="86"/>
                    </a:lnTo>
                    <a:lnTo>
                      <a:pt x="1258" y="86"/>
                    </a:lnTo>
                    <a:lnTo>
                      <a:pt x="1258" y="86"/>
                    </a:lnTo>
                    <a:lnTo>
                      <a:pt x="1259" y="86"/>
                    </a:lnTo>
                    <a:lnTo>
                      <a:pt x="1259" y="86"/>
                    </a:lnTo>
                    <a:lnTo>
                      <a:pt x="1260" y="86"/>
                    </a:lnTo>
                    <a:lnTo>
                      <a:pt x="1260" y="86"/>
                    </a:lnTo>
                    <a:lnTo>
                      <a:pt x="1260" y="85"/>
                    </a:lnTo>
                    <a:lnTo>
                      <a:pt x="1261" y="85"/>
                    </a:lnTo>
                    <a:lnTo>
                      <a:pt x="1261" y="86"/>
                    </a:lnTo>
                    <a:lnTo>
                      <a:pt x="1261" y="86"/>
                    </a:lnTo>
                    <a:lnTo>
                      <a:pt x="1262" y="86"/>
                    </a:lnTo>
                    <a:lnTo>
                      <a:pt x="1262" y="86"/>
                    </a:lnTo>
                    <a:lnTo>
                      <a:pt x="1262" y="85"/>
                    </a:lnTo>
                    <a:lnTo>
                      <a:pt x="1264" y="86"/>
                    </a:lnTo>
                    <a:lnTo>
                      <a:pt x="1264" y="86"/>
                    </a:lnTo>
                    <a:lnTo>
                      <a:pt x="1265" y="87"/>
                    </a:lnTo>
                    <a:lnTo>
                      <a:pt x="1265" y="87"/>
                    </a:lnTo>
                    <a:lnTo>
                      <a:pt x="1265" y="88"/>
                    </a:lnTo>
                    <a:lnTo>
                      <a:pt x="1266" y="89"/>
                    </a:lnTo>
                    <a:lnTo>
                      <a:pt x="1266" y="89"/>
                    </a:lnTo>
                    <a:lnTo>
                      <a:pt x="1266" y="90"/>
                    </a:lnTo>
                    <a:lnTo>
                      <a:pt x="1267" y="91"/>
                    </a:lnTo>
                    <a:lnTo>
                      <a:pt x="1267" y="91"/>
                    </a:lnTo>
                    <a:lnTo>
                      <a:pt x="1267" y="91"/>
                    </a:lnTo>
                    <a:lnTo>
                      <a:pt x="1268" y="90"/>
                    </a:lnTo>
                    <a:lnTo>
                      <a:pt x="1268" y="91"/>
                    </a:lnTo>
                    <a:lnTo>
                      <a:pt x="1269" y="91"/>
                    </a:lnTo>
                    <a:lnTo>
                      <a:pt x="1269" y="92"/>
                    </a:lnTo>
                    <a:lnTo>
                      <a:pt x="1269" y="92"/>
                    </a:lnTo>
                    <a:lnTo>
                      <a:pt x="1270" y="92"/>
                    </a:lnTo>
                    <a:lnTo>
                      <a:pt x="1270" y="94"/>
                    </a:lnTo>
                    <a:lnTo>
                      <a:pt x="1270" y="95"/>
                    </a:lnTo>
                    <a:lnTo>
                      <a:pt x="1271" y="95"/>
                    </a:lnTo>
                    <a:lnTo>
                      <a:pt x="1271" y="94"/>
                    </a:lnTo>
                    <a:lnTo>
                      <a:pt x="1271" y="94"/>
                    </a:lnTo>
                    <a:lnTo>
                      <a:pt x="1273" y="94"/>
                    </a:lnTo>
                    <a:lnTo>
                      <a:pt x="1273" y="92"/>
                    </a:lnTo>
                    <a:lnTo>
                      <a:pt x="1274" y="94"/>
                    </a:lnTo>
                    <a:lnTo>
                      <a:pt x="1274" y="92"/>
                    </a:lnTo>
                    <a:lnTo>
                      <a:pt x="1274" y="92"/>
                    </a:lnTo>
                    <a:lnTo>
                      <a:pt x="1275" y="92"/>
                    </a:lnTo>
                    <a:lnTo>
                      <a:pt x="1275" y="92"/>
                    </a:lnTo>
                    <a:lnTo>
                      <a:pt x="1275" y="94"/>
                    </a:lnTo>
                    <a:lnTo>
                      <a:pt x="1276" y="95"/>
                    </a:lnTo>
                    <a:lnTo>
                      <a:pt x="1276" y="96"/>
                    </a:lnTo>
                    <a:lnTo>
                      <a:pt x="1276" y="97"/>
                    </a:lnTo>
                    <a:lnTo>
                      <a:pt x="1277" y="96"/>
                    </a:lnTo>
                    <a:lnTo>
                      <a:pt x="1277" y="96"/>
                    </a:lnTo>
                    <a:lnTo>
                      <a:pt x="1278" y="95"/>
                    </a:lnTo>
                    <a:lnTo>
                      <a:pt x="1278" y="95"/>
                    </a:lnTo>
                    <a:lnTo>
                      <a:pt x="1278" y="95"/>
                    </a:lnTo>
                    <a:lnTo>
                      <a:pt x="1279" y="95"/>
                    </a:lnTo>
                    <a:lnTo>
                      <a:pt x="1279" y="94"/>
                    </a:lnTo>
                    <a:lnTo>
                      <a:pt x="1279" y="95"/>
                    </a:lnTo>
                    <a:lnTo>
                      <a:pt x="1280" y="94"/>
                    </a:lnTo>
                    <a:lnTo>
                      <a:pt x="1280" y="95"/>
                    </a:lnTo>
                    <a:lnTo>
                      <a:pt x="1282" y="94"/>
                    </a:lnTo>
                    <a:lnTo>
                      <a:pt x="1282" y="94"/>
                    </a:lnTo>
                    <a:lnTo>
                      <a:pt x="1282" y="94"/>
                    </a:lnTo>
                    <a:lnTo>
                      <a:pt x="1283" y="95"/>
                    </a:lnTo>
                    <a:lnTo>
                      <a:pt x="1283" y="95"/>
                    </a:lnTo>
                    <a:lnTo>
                      <a:pt x="1283" y="94"/>
                    </a:lnTo>
                    <a:lnTo>
                      <a:pt x="1284" y="94"/>
                    </a:lnTo>
                    <a:lnTo>
                      <a:pt x="1284" y="94"/>
                    </a:lnTo>
                    <a:lnTo>
                      <a:pt x="1284" y="92"/>
                    </a:lnTo>
                    <a:lnTo>
                      <a:pt x="1285" y="92"/>
                    </a:lnTo>
                    <a:lnTo>
                      <a:pt x="1285" y="92"/>
                    </a:lnTo>
                    <a:lnTo>
                      <a:pt x="1286" y="92"/>
                    </a:lnTo>
                    <a:lnTo>
                      <a:pt x="1286" y="92"/>
                    </a:lnTo>
                    <a:lnTo>
                      <a:pt x="1286" y="92"/>
                    </a:lnTo>
                    <a:lnTo>
                      <a:pt x="1287" y="94"/>
                    </a:lnTo>
                    <a:lnTo>
                      <a:pt x="1287" y="94"/>
                    </a:lnTo>
                    <a:lnTo>
                      <a:pt x="1287" y="94"/>
                    </a:lnTo>
                    <a:lnTo>
                      <a:pt x="1288" y="94"/>
                    </a:lnTo>
                    <a:lnTo>
                      <a:pt x="1288" y="94"/>
                    </a:lnTo>
                    <a:lnTo>
                      <a:pt x="1288" y="95"/>
                    </a:lnTo>
                    <a:lnTo>
                      <a:pt x="1289" y="95"/>
                    </a:lnTo>
                    <a:lnTo>
                      <a:pt x="1289" y="95"/>
                    </a:lnTo>
                    <a:lnTo>
                      <a:pt x="1291" y="95"/>
                    </a:lnTo>
                    <a:lnTo>
                      <a:pt x="1291" y="95"/>
                    </a:lnTo>
                    <a:lnTo>
                      <a:pt x="1291" y="95"/>
                    </a:lnTo>
                    <a:lnTo>
                      <a:pt x="1292" y="95"/>
                    </a:lnTo>
                    <a:lnTo>
                      <a:pt x="1292" y="95"/>
                    </a:lnTo>
                    <a:lnTo>
                      <a:pt x="1292" y="95"/>
                    </a:lnTo>
                    <a:lnTo>
                      <a:pt x="1293" y="95"/>
                    </a:lnTo>
                    <a:lnTo>
                      <a:pt x="1293" y="95"/>
                    </a:lnTo>
                    <a:lnTo>
                      <a:pt x="1293" y="95"/>
                    </a:lnTo>
                    <a:lnTo>
                      <a:pt x="1294" y="94"/>
                    </a:lnTo>
                    <a:lnTo>
                      <a:pt x="1294" y="94"/>
                    </a:lnTo>
                    <a:lnTo>
                      <a:pt x="1295" y="92"/>
                    </a:lnTo>
                    <a:lnTo>
                      <a:pt x="1295" y="92"/>
                    </a:lnTo>
                    <a:lnTo>
                      <a:pt x="1295" y="92"/>
                    </a:lnTo>
                    <a:lnTo>
                      <a:pt x="1296" y="92"/>
                    </a:lnTo>
                    <a:lnTo>
                      <a:pt x="1296" y="92"/>
                    </a:lnTo>
                    <a:lnTo>
                      <a:pt x="1296" y="92"/>
                    </a:lnTo>
                    <a:lnTo>
                      <a:pt x="1297" y="94"/>
                    </a:lnTo>
                    <a:lnTo>
                      <a:pt x="1297" y="92"/>
                    </a:lnTo>
                    <a:lnTo>
                      <a:pt x="1297" y="92"/>
                    </a:lnTo>
                    <a:lnTo>
                      <a:pt x="1298" y="92"/>
                    </a:lnTo>
                    <a:lnTo>
                      <a:pt x="1298" y="92"/>
                    </a:lnTo>
                    <a:lnTo>
                      <a:pt x="1300" y="92"/>
                    </a:lnTo>
                    <a:lnTo>
                      <a:pt x="1300" y="92"/>
                    </a:lnTo>
                    <a:lnTo>
                      <a:pt x="1300" y="92"/>
                    </a:lnTo>
                    <a:lnTo>
                      <a:pt x="1301" y="91"/>
                    </a:lnTo>
                    <a:lnTo>
                      <a:pt x="1301" y="91"/>
                    </a:lnTo>
                    <a:lnTo>
                      <a:pt x="1301" y="91"/>
                    </a:lnTo>
                    <a:lnTo>
                      <a:pt x="1302" y="91"/>
                    </a:lnTo>
                    <a:lnTo>
                      <a:pt x="1302" y="90"/>
                    </a:lnTo>
                    <a:lnTo>
                      <a:pt x="1303" y="90"/>
                    </a:lnTo>
                    <a:lnTo>
                      <a:pt x="1303" y="90"/>
                    </a:lnTo>
                    <a:lnTo>
                      <a:pt x="1303" y="90"/>
                    </a:lnTo>
                    <a:lnTo>
                      <a:pt x="1304" y="91"/>
                    </a:lnTo>
                    <a:lnTo>
                      <a:pt x="1304" y="91"/>
                    </a:lnTo>
                    <a:lnTo>
                      <a:pt x="1304" y="91"/>
                    </a:lnTo>
                    <a:lnTo>
                      <a:pt x="1305" y="91"/>
                    </a:lnTo>
                    <a:lnTo>
                      <a:pt x="1305" y="91"/>
                    </a:lnTo>
                    <a:lnTo>
                      <a:pt x="1305" y="91"/>
                    </a:lnTo>
                    <a:lnTo>
                      <a:pt x="1306" y="91"/>
                    </a:lnTo>
                    <a:lnTo>
                      <a:pt x="1306" y="90"/>
                    </a:lnTo>
                    <a:lnTo>
                      <a:pt x="1307" y="90"/>
                    </a:lnTo>
                    <a:lnTo>
                      <a:pt x="1307" y="90"/>
                    </a:lnTo>
                    <a:lnTo>
                      <a:pt x="1307" y="89"/>
                    </a:lnTo>
                    <a:lnTo>
                      <a:pt x="1309" y="89"/>
                    </a:lnTo>
                    <a:lnTo>
                      <a:pt x="1309" y="89"/>
                    </a:lnTo>
                    <a:lnTo>
                      <a:pt x="1309" y="89"/>
                    </a:lnTo>
                    <a:lnTo>
                      <a:pt x="1310" y="89"/>
                    </a:lnTo>
                    <a:lnTo>
                      <a:pt x="1310" y="88"/>
                    </a:lnTo>
                    <a:lnTo>
                      <a:pt x="1310" y="87"/>
                    </a:lnTo>
                    <a:lnTo>
                      <a:pt x="1311" y="87"/>
                    </a:lnTo>
                    <a:lnTo>
                      <a:pt x="1311" y="87"/>
                    </a:lnTo>
                    <a:lnTo>
                      <a:pt x="1312" y="87"/>
                    </a:lnTo>
                    <a:lnTo>
                      <a:pt x="1312" y="86"/>
                    </a:lnTo>
                    <a:lnTo>
                      <a:pt x="1312" y="87"/>
                    </a:lnTo>
                    <a:lnTo>
                      <a:pt x="1313" y="87"/>
                    </a:lnTo>
                    <a:lnTo>
                      <a:pt x="1313" y="87"/>
                    </a:lnTo>
                    <a:lnTo>
                      <a:pt x="1313" y="88"/>
                    </a:lnTo>
                    <a:lnTo>
                      <a:pt x="1314" y="88"/>
                    </a:lnTo>
                    <a:lnTo>
                      <a:pt x="1314" y="88"/>
                    </a:lnTo>
                    <a:lnTo>
                      <a:pt x="1314" y="89"/>
                    </a:lnTo>
                    <a:lnTo>
                      <a:pt x="1315" y="89"/>
                    </a:lnTo>
                    <a:lnTo>
                      <a:pt x="1315" y="89"/>
                    </a:lnTo>
                    <a:lnTo>
                      <a:pt x="1316" y="89"/>
                    </a:lnTo>
                    <a:lnTo>
                      <a:pt x="1316" y="88"/>
                    </a:lnTo>
                    <a:lnTo>
                      <a:pt x="1316" y="87"/>
                    </a:lnTo>
                    <a:lnTo>
                      <a:pt x="1318" y="86"/>
                    </a:lnTo>
                    <a:lnTo>
                      <a:pt x="1318" y="86"/>
                    </a:lnTo>
                    <a:lnTo>
                      <a:pt x="1318" y="85"/>
                    </a:lnTo>
                    <a:lnTo>
                      <a:pt x="1319" y="86"/>
                    </a:lnTo>
                    <a:lnTo>
                      <a:pt x="1319" y="87"/>
                    </a:lnTo>
                    <a:lnTo>
                      <a:pt x="1319" y="87"/>
                    </a:lnTo>
                    <a:lnTo>
                      <a:pt x="1320" y="88"/>
                    </a:lnTo>
                    <a:lnTo>
                      <a:pt x="1320" y="88"/>
                    </a:lnTo>
                    <a:lnTo>
                      <a:pt x="1321" y="88"/>
                    </a:lnTo>
                    <a:lnTo>
                      <a:pt x="1321" y="89"/>
                    </a:lnTo>
                    <a:lnTo>
                      <a:pt x="1321" y="88"/>
                    </a:lnTo>
                    <a:lnTo>
                      <a:pt x="1322" y="89"/>
                    </a:lnTo>
                    <a:lnTo>
                      <a:pt x="1322" y="89"/>
                    </a:lnTo>
                    <a:lnTo>
                      <a:pt x="1322" y="89"/>
                    </a:lnTo>
                    <a:lnTo>
                      <a:pt x="1323" y="89"/>
                    </a:lnTo>
                    <a:lnTo>
                      <a:pt x="1323" y="89"/>
                    </a:lnTo>
                    <a:lnTo>
                      <a:pt x="1323" y="89"/>
                    </a:lnTo>
                    <a:lnTo>
                      <a:pt x="1324" y="89"/>
                    </a:lnTo>
                    <a:lnTo>
                      <a:pt x="1324" y="88"/>
                    </a:lnTo>
                    <a:lnTo>
                      <a:pt x="1325" y="87"/>
                    </a:lnTo>
                    <a:lnTo>
                      <a:pt x="1325" y="87"/>
                    </a:lnTo>
                    <a:lnTo>
                      <a:pt x="1325" y="86"/>
                    </a:lnTo>
                    <a:lnTo>
                      <a:pt x="1327" y="86"/>
                    </a:lnTo>
                    <a:lnTo>
                      <a:pt x="1327" y="85"/>
                    </a:lnTo>
                    <a:lnTo>
                      <a:pt x="1327" y="85"/>
                    </a:lnTo>
                    <a:lnTo>
                      <a:pt x="1328" y="85"/>
                    </a:lnTo>
                    <a:lnTo>
                      <a:pt x="1328" y="85"/>
                    </a:lnTo>
                    <a:lnTo>
                      <a:pt x="1329" y="85"/>
                    </a:lnTo>
                    <a:lnTo>
                      <a:pt x="1329" y="85"/>
                    </a:lnTo>
                    <a:lnTo>
                      <a:pt x="1329" y="83"/>
                    </a:lnTo>
                    <a:lnTo>
                      <a:pt x="1330" y="83"/>
                    </a:lnTo>
                    <a:lnTo>
                      <a:pt x="1330" y="83"/>
                    </a:lnTo>
                    <a:lnTo>
                      <a:pt x="1330" y="82"/>
                    </a:lnTo>
                    <a:lnTo>
                      <a:pt x="1331" y="82"/>
                    </a:lnTo>
                    <a:lnTo>
                      <a:pt x="1331" y="82"/>
                    </a:lnTo>
                    <a:lnTo>
                      <a:pt x="1331" y="83"/>
                    </a:lnTo>
                    <a:lnTo>
                      <a:pt x="1332" y="82"/>
                    </a:lnTo>
                    <a:lnTo>
                      <a:pt x="1332" y="82"/>
                    </a:lnTo>
                    <a:lnTo>
                      <a:pt x="1333" y="82"/>
                    </a:lnTo>
                    <a:lnTo>
                      <a:pt x="1333" y="82"/>
                    </a:lnTo>
                    <a:lnTo>
                      <a:pt x="1333" y="82"/>
                    </a:lnTo>
                    <a:lnTo>
                      <a:pt x="1334" y="82"/>
                    </a:lnTo>
                    <a:lnTo>
                      <a:pt x="1334" y="82"/>
                    </a:lnTo>
                    <a:lnTo>
                      <a:pt x="1334" y="82"/>
                    </a:lnTo>
                    <a:lnTo>
                      <a:pt x="1336" y="83"/>
                    </a:lnTo>
                    <a:lnTo>
                      <a:pt x="1336" y="83"/>
                    </a:lnTo>
                    <a:lnTo>
                      <a:pt x="1336" y="83"/>
                    </a:lnTo>
                    <a:lnTo>
                      <a:pt x="1337" y="85"/>
                    </a:lnTo>
                    <a:lnTo>
                      <a:pt x="1337" y="85"/>
                    </a:lnTo>
                    <a:lnTo>
                      <a:pt x="1338" y="85"/>
                    </a:lnTo>
                    <a:lnTo>
                      <a:pt x="1338" y="85"/>
                    </a:lnTo>
                    <a:lnTo>
                      <a:pt x="1338" y="85"/>
                    </a:lnTo>
                    <a:lnTo>
                      <a:pt x="1339" y="85"/>
                    </a:lnTo>
                    <a:lnTo>
                      <a:pt x="1339" y="83"/>
                    </a:lnTo>
                    <a:lnTo>
                      <a:pt x="1339" y="85"/>
                    </a:lnTo>
                    <a:lnTo>
                      <a:pt x="1340" y="83"/>
                    </a:lnTo>
                    <a:lnTo>
                      <a:pt x="1340" y="83"/>
                    </a:lnTo>
                    <a:lnTo>
                      <a:pt x="1340" y="83"/>
                    </a:lnTo>
                    <a:lnTo>
                      <a:pt x="1341" y="83"/>
                    </a:lnTo>
                    <a:lnTo>
                      <a:pt x="1341" y="83"/>
                    </a:lnTo>
                    <a:lnTo>
                      <a:pt x="1342" y="83"/>
                    </a:lnTo>
                    <a:lnTo>
                      <a:pt x="1342" y="82"/>
                    </a:lnTo>
                    <a:lnTo>
                      <a:pt x="1342" y="83"/>
                    </a:lnTo>
                    <a:lnTo>
                      <a:pt x="1343" y="83"/>
                    </a:lnTo>
                    <a:lnTo>
                      <a:pt x="1343" y="85"/>
                    </a:lnTo>
                    <a:lnTo>
                      <a:pt x="1343" y="85"/>
                    </a:lnTo>
                    <a:lnTo>
                      <a:pt x="1345" y="85"/>
                    </a:lnTo>
                    <a:lnTo>
                      <a:pt x="1345" y="83"/>
                    </a:lnTo>
                    <a:lnTo>
                      <a:pt x="1345" y="83"/>
                    </a:lnTo>
                    <a:lnTo>
                      <a:pt x="1346" y="85"/>
                    </a:lnTo>
                    <a:lnTo>
                      <a:pt x="1346" y="85"/>
                    </a:lnTo>
                    <a:lnTo>
                      <a:pt x="1347" y="85"/>
                    </a:lnTo>
                    <a:lnTo>
                      <a:pt x="1347" y="85"/>
                    </a:lnTo>
                    <a:lnTo>
                      <a:pt x="1347" y="85"/>
                    </a:lnTo>
                    <a:lnTo>
                      <a:pt x="1348" y="83"/>
                    </a:lnTo>
                    <a:lnTo>
                      <a:pt x="1348" y="85"/>
                    </a:lnTo>
                    <a:lnTo>
                      <a:pt x="1348" y="85"/>
                    </a:lnTo>
                    <a:lnTo>
                      <a:pt x="1349" y="85"/>
                    </a:lnTo>
                    <a:lnTo>
                      <a:pt x="1349" y="85"/>
                    </a:lnTo>
                    <a:lnTo>
                      <a:pt x="1350" y="86"/>
                    </a:lnTo>
                    <a:lnTo>
                      <a:pt x="1350" y="86"/>
                    </a:lnTo>
                    <a:lnTo>
                      <a:pt x="1350" y="86"/>
                    </a:lnTo>
                    <a:lnTo>
                      <a:pt x="1351" y="86"/>
                    </a:lnTo>
                    <a:lnTo>
                      <a:pt x="1351" y="87"/>
                    </a:lnTo>
                    <a:lnTo>
                      <a:pt x="1351" y="87"/>
                    </a:lnTo>
                    <a:lnTo>
                      <a:pt x="1352" y="87"/>
                    </a:lnTo>
                    <a:lnTo>
                      <a:pt x="1352" y="87"/>
                    </a:lnTo>
                    <a:lnTo>
                      <a:pt x="1352" y="87"/>
                    </a:lnTo>
                    <a:lnTo>
                      <a:pt x="1354" y="88"/>
                    </a:lnTo>
                    <a:lnTo>
                      <a:pt x="1354" y="87"/>
                    </a:lnTo>
                    <a:lnTo>
                      <a:pt x="1355" y="87"/>
                    </a:lnTo>
                    <a:lnTo>
                      <a:pt x="1355" y="86"/>
                    </a:lnTo>
                    <a:lnTo>
                      <a:pt x="1355" y="86"/>
                    </a:lnTo>
                    <a:lnTo>
                      <a:pt x="1356" y="86"/>
                    </a:lnTo>
                    <a:lnTo>
                      <a:pt x="1356" y="86"/>
                    </a:lnTo>
                    <a:lnTo>
                      <a:pt x="1356" y="85"/>
                    </a:lnTo>
                    <a:lnTo>
                      <a:pt x="1357" y="86"/>
                    </a:lnTo>
                    <a:lnTo>
                      <a:pt x="1357" y="85"/>
                    </a:lnTo>
                    <a:lnTo>
                      <a:pt x="1357" y="86"/>
                    </a:lnTo>
                    <a:lnTo>
                      <a:pt x="1358" y="86"/>
                    </a:lnTo>
                    <a:lnTo>
                      <a:pt x="1358" y="87"/>
                    </a:lnTo>
                    <a:lnTo>
                      <a:pt x="1359" y="88"/>
                    </a:lnTo>
                    <a:lnTo>
                      <a:pt x="1359" y="88"/>
                    </a:lnTo>
                    <a:lnTo>
                      <a:pt x="1359" y="88"/>
                    </a:lnTo>
                    <a:lnTo>
                      <a:pt x="1360" y="87"/>
                    </a:lnTo>
                    <a:lnTo>
                      <a:pt x="1360" y="87"/>
                    </a:lnTo>
                    <a:lnTo>
                      <a:pt x="1360" y="88"/>
                    </a:lnTo>
                    <a:lnTo>
                      <a:pt x="1361" y="88"/>
                    </a:lnTo>
                    <a:lnTo>
                      <a:pt x="1361" y="88"/>
                    </a:lnTo>
                    <a:lnTo>
                      <a:pt x="1361" y="88"/>
                    </a:lnTo>
                    <a:lnTo>
                      <a:pt x="1363" y="87"/>
                    </a:lnTo>
                    <a:lnTo>
                      <a:pt x="1363" y="88"/>
                    </a:lnTo>
                    <a:lnTo>
                      <a:pt x="1364" y="88"/>
                    </a:lnTo>
                    <a:lnTo>
                      <a:pt x="1364" y="88"/>
                    </a:lnTo>
                    <a:lnTo>
                      <a:pt x="1364" y="88"/>
                    </a:lnTo>
                    <a:lnTo>
                      <a:pt x="1365" y="88"/>
                    </a:lnTo>
                    <a:lnTo>
                      <a:pt x="1365" y="88"/>
                    </a:lnTo>
                    <a:lnTo>
                      <a:pt x="1365" y="88"/>
                    </a:lnTo>
                    <a:lnTo>
                      <a:pt x="1366" y="89"/>
                    </a:lnTo>
                    <a:lnTo>
                      <a:pt x="1366" y="89"/>
                    </a:lnTo>
                    <a:lnTo>
                      <a:pt x="1366" y="90"/>
                    </a:lnTo>
                    <a:lnTo>
                      <a:pt x="1367" y="90"/>
                    </a:lnTo>
                    <a:lnTo>
                      <a:pt x="1367" y="91"/>
                    </a:lnTo>
                    <a:lnTo>
                      <a:pt x="1368" y="92"/>
                    </a:lnTo>
                    <a:lnTo>
                      <a:pt x="1368" y="92"/>
                    </a:lnTo>
                    <a:lnTo>
                      <a:pt x="1368" y="92"/>
                    </a:lnTo>
                    <a:lnTo>
                      <a:pt x="1369" y="92"/>
                    </a:lnTo>
                    <a:lnTo>
                      <a:pt x="1369" y="92"/>
                    </a:lnTo>
                    <a:lnTo>
                      <a:pt x="1369" y="91"/>
                    </a:lnTo>
                    <a:lnTo>
                      <a:pt x="1370" y="90"/>
                    </a:lnTo>
                    <a:lnTo>
                      <a:pt x="1370" y="90"/>
                    </a:lnTo>
                    <a:lnTo>
                      <a:pt x="1372" y="90"/>
                    </a:lnTo>
                    <a:lnTo>
                      <a:pt x="1372" y="90"/>
                    </a:lnTo>
                    <a:lnTo>
                      <a:pt x="1372" y="90"/>
                    </a:lnTo>
                    <a:lnTo>
                      <a:pt x="1373" y="90"/>
                    </a:lnTo>
                    <a:lnTo>
                      <a:pt x="1373" y="91"/>
                    </a:lnTo>
                    <a:lnTo>
                      <a:pt x="1373" y="91"/>
                    </a:lnTo>
                    <a:lnTo>
                      <a:pt x="1374" y="91"/>
                    </a:lnTo>
                    <a:lnTo>
                      <a:pt x="1374" y="92"/>
                    </a:lnTo>
                    <a:lnTo>
                      <a:pt x="1374" y="91"/>
                    </a:lnTo>
                    <a:lnTo>
                      <a:pt x="1375" y="91"/>
                    </a:lnTo>
                    <a:lnTo>
                      <a:pt x="1375" y="90"/>
                    </a:lnTo>
                    <a:lnTo>
                      <a:pt x="1376" y="90"/>
                    </a:lnTo>
                    <a:lnTo>
                      <a:pt x="1376" y="90"/>
                    </a:lnTo>
                    <a:lnTo>
                      <a:pt x="1376" y="89"/>
                    </a:lnTo>
                    <a:lnTo>
                      <a:pt x="1377" y="89"/>
                    </a:lnTo>
                    <a:lnTo>
                      <a:pt x="1377" y="89"/>
                    </a:lnTo>
                    <a:lnTo>
                      <a:pt x="1377" y="89"/>
                    </a:lnTo>
                    <a:lnTo>
                      <a:pt x="1378" y="88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9" y="89"/>
                    </a:lnTo>
                    <a:lnTo>
                      <a:pt x="1379" y="89"/>
                    </a:lnTo>
                    <a:lnTo>
                      <a:pt x="1381" y="89"/>
                    </a:lnTo>
                    <a:lnTo>
                      <a:pt x="1381" y="89"/>
                    </a:lnTo>
                    <a:lnTo>
                      <a:pt x="1381" y="89"/>
                    </a:lnTo>
                    <a:lnTo>
                      <a:pt x="1382" y="88"/>
                    </a:lnTo>
                    <a:lnTo>
                      <a:pt x="1382" y="88"/>
                    </a:lnTo>
                    <a:lnTo>
                      <a:pt x="1382" y="88"/>
                    </a:lnTo>
                    <a:lnTo>
                      <a:pt x="1383" y="88"/>
                    </a:lnTo>
                    <a:lnTo>
                      <a:pt x="1383" y="88"/>
                    </a:lnTo>
                    <a:lnTo>
                      <a:pt x="1383" y="88"/>
                    </a:lnTo>
                    <a:lnTo>
                      <a:pt x="1384" y="88"/>
                    </a:lnTo>
                    <a:lnTo>
                      <a:pt x="1384" y="88"/>
                    </a:lnTo>
                    <a:lnTo>
                      <a:pt x="1385" y="89"/>
                    </a:lnTo>
                    <a:lnTo>
                      <a:pt x="1385" y="89"/>
                    </a:lnTo>
                    <a:lnTo>
                      <a:pt x="1385" y="89"/>
                    </a:lnTo>
                    <a:lnTo>
                      <a:pt x="1386" y="88"/>
                    </a:lnTo>
                    <a:lnTo>
                      <a:pt x="1386" y="88"/>
                    </a:lnTo>
                    <a:lnTo>
                      <a:pt x="1386" y="88"/>
                    </a:lnTo>
                    <a:lnTo>
                      <a:pt x="1387" y="88"/>
                    </a:lnTo>
                    <a:lnTo>
                      <a:pt x="1387" y="88"/>
                    </a:lnTo>
                    <a:lnTo>
                      <a:pt x="1387" y="88"/>
                    </a:lnTo>
                    <a:lnTo>
                      <a:pt x="1388" y="87"/>
                    </a:lnTo>
                    <a:lnTo>
                      <a:pt x="1388" y="87"/>
                    </a:lnTo>
                    <a:lnTo>
                      <a:pt x="1390" y="87"/>
                    </a:lnTo>
                    <a:lnTo>
                      <a:pt x="1390" y="87"/>
                    </a:lnTo>
                    <a:lnTo>
                      <a:pt x="1390" y="86"/>
                    </a:lnTo>
                    <a:lnTo>
                      <a:pt x="1391" y="87"/>
                    </a:lnTo>
                    <a:lnTo>
                      <a:pt x="1391" y="86"/>
                    </a:lnTo>
                    <a:lnTo>
                      <a:pt x="1391" y="86"/>
                    </a:lnTo>
                    <a:lnTo>
                      <a:pt x="1392" y="86"/>
                    </a:lnTo>
                    <a:lnTo>
                      <a:pt x="1392" y="86"/>
                    </a:lnTo>
                    <a:lnTo>
                      <a:pt x="1393" y="85"/>
                    </a:lnTo>
                    <a:lnTo>
                      <a:pt x="1393" y="85"/>
                    </a:lnTo>
                    <a:lnTo>
                      <a:pt x="1393" y="86"/>
                    </a:lnTo>
                    <a:lnTo>
                      <a:pt x="1394" y="85"/>
                    </a:lnTo>
                    <a:lnTo>
                      <a:pt x="1394" y="85"/>
                    </a:lnTo>
                    <a:lnTo>
                      <a:pt x="1394" y="85"/>
                    </a:lnTo>
                    <a:lnTo>
                      <a:pt x="1395" y="86"/>
                    </a:lnTo>
                    <a:lnTo>
                      <a:pt x="1395" y="86"/>
                    </a:lnTo>
                    <a:lnTo>
                      <a:pt x="1395" y="86"/>
                    </a:lnTo>
                    <a:lnTo>
                      <a:pt x="1396" y="86"/>
                    </a:lnTo>
                    <a:lnTo>
                      <a:pt x="1396" y="86"/>
                    </a:lnTo>
                    <a:lnTo>
                      <a:pt x="1397" y="86"/>
                    </a:lnTo>
                    <a:lnTo>
                      <a:pt x="1397" y="86"/>
                    </a:lnTo>
                    <a:lnTo>
                      <a:pt x="1397" y="86"/>
                    </a:lnTo>
                    <a:lnTo>
                      <a:pt x="1399" y="86"/>
                    </a:lnTo>
                    <a:lnTo>
                      <a:pt x="1399" y="85"/>
                    </a:lnTo>
                    <a:lnTo>
                      <a:pt x="1399" y="83"/>
                    </a:lnTo>
                    <a:lnTo>
                      <a:pt x="1400" y="82"/>
                    </a:lnTo>
                    <a:lnTo>
                      <a:pt x="1400" y="82"/>
                    </a:lnTo>
                    <a:lnTo>
                      <a:pt x="1400" y="82"/>
                    </a:lnTo>
                    <a:lnTo>
                      <a:pt x="1401" y="82"/>
                    </a:lnTo>
                    <a:lnTo>
                      <a:pt x="1401" y="82"/>
                    </a:lnTo>
                    <a:lnTo>
                      <a:pt x="1402" y="83"/>
                    </a:lnTo>
                    <a:lnTo>
                      <a:pt x="1402" y="83"/>
                    </a:lnTo>
                    <a:lnTo>
                      <a:pt x="1402" y="83"/>
                    </a:lnTo>
                    <a:lnTo>
                      <a:pt x="1403" y="85"/>
                    </a:lnTo>
                    <a:lnTo>
                      <a:pt x="1403" y="83"/>
                    </a:lnTo>
                    <a:lnTo>
                      <a:pt x="1403" y="85"/>
                    </a:lnTo>
                    <a:lnTo>
                      <a:pt x="1404" y="85"/>
                    </a:lnTo>
                    <a:lnTo>
                      <a:pt x="1404" y="86"/>
                    </a:lnTo>
                    <a:lnTo>
                      <a:pt x="1404" y="85"/>
                    </a:lnTo>
                    <a:lnTo>
                      <a:pt x="1405" y="85"/>
                    </a:lnTo>
                    <a:lnTo>
                      <a:pt x="1405" y="85"/>
                    </a:lnTo>
                    <a:lnTo>
                      <a:pt x="1406" y="86"/>
                    </a:lnTo>
                    <a:lnTo>
                      <a:pt x="1406" y="86"/>
                    </a:lnTo>
                    <a:lnTo>
                      <a:pt x="1406" y="86"/>
                    </a:lnTo>
                    <a:lnTo>
                      <a:pt x="1408" y="87"/>
                    </a:lnTo>
                    <a:lnTo>
                      <a:pt x="1408" y="87"/>
                    </a:lnTo>
                    <a:lnTo>
                      <a:pt x="1408" y="86"/>
                    </a:lnTo>
                    <a:lnTo>
                      <a:pt x="1409" y="85"/>
                    </a:lnTo>
                    <a:lnTo>
                      <a:pt x="1409" y="85"/>
                    </a:lnTo>
                    <a:lnTo>
                      <a:pt x="1409" y="85"/>
                    </a:lnTo>
                    <a:lnTo>
                      <a:pt x="1410" y="85"/>
                    </a:lnTo>
                    <a:lnTo>
                      <a:pt x="1410" y="86"/>
                    </a:lnTo>
                    <a:lnTo>
                      <a:pt x="1411" y="85"/>
                    </a:lnTo>
                    <a:lnTo>
                      <a:pt x="1411" y="86"/>
                    </a:lnTo>
                    <a:lnTo>
                      <a:pt x="1411" y="86"/>
                    </a:lnTo>
                    <a:lnTo>
                      <a:pt x="1412" y="86"/>
                    </a:lnTo>
                    <a:lnTo>
                      <a:pt x="1412" y="86"/>
                    </a:lnTo>
                    <a:lnTo>
                      <a:pt x="1412" y="86"/>
                    </a:lnTo>
                    <a:lnTo>
                      <a:pt x="1413" y="86"/>
                    </a:lnTo>
                    <a:lnTo>
                      <a:pt x="1413" y="86"/>
                    </a:lnTo>
                    <a:lnTo>
                      <a:pt x="1413" y="86"/>
                    </a:lnTo>
                    <a:lnTo>
                      <a:pt x="1414" y="86"/>
                    </a:lnTo>
                    <a:lnTo>
                      <a:pt x="1414" y="87"/>
                    </a:lnTo>
                    <a:lnTo>
                      <a:pt x="1415" y="87"/>
                    </a:lnTo>
                    <a:lnTo>
                      <a:pt x="1415" y="88"/>
                    </a:lnTo>
                    <a:lnTo>
                      <a:pt x="1415" y="88"/>
                    </a:lnTo>
                    <a:lnTo>
                      <a:pt x="1417" y="88"/>
                    </a:lnTo>
                    <a:lnTo>
                      <a:pt x="1417" y="89"/>
                    </a:lnTo>
                    <a:lnTo>
                      <a:pt x="1417" y="89"/>
                    </a:lnTo>
                    <a:lnTo>
                      <a:pt x="1418" y="90"/>
                    </a:lnTo>
                    <a:lnTo>
                      <a:pt x="1418" y="91"/>
                    </a:lnTo>
                    <a:lnTo>
                      <a:pt x="1419" y="91"/>
                    </a:lnTo>
                    <a:lnTo>
                      <a:pt x="1419" y="92"/>
                    </a:lnTo>
                    <a:lnTo>
                      <a:pt x="1419" y="92"/>
                    </a:lnTo>
                    <a:lnTo>
                      <a:pt x="1420" y="92"/>
                    </a:lnTo>
                    <a:lnTo>
                      <a:pt x="1420" y="92"/>
                    </a:lnTo>
                    <a:lnTo>
                      <a:pt x="1420" y="91"/>
                    </a:lnTo>
                    <a:lnTo>
                      <a:pt x="1421" y="91"/>
                    </a:lnTo>
                    <a:lnTo>
                      <a:pt x="1421" y="91"/>
                    </a:lnTo>
                    <a:lnTo>
                      <a:pt x="1421" y="91"/>
                    </a:lnTo>
                    <a:lnTo>
                      <a:pt x="1422" y="91"/>
                    </a:lnTo>
                    <a:lnTo>
                      <a:pt x="1422" y="91"/>
                    </a:lnTo>
                    <a:lnTo>
                      <a:pt x="1423" y="91"/>
                    </a:lnTo>
                    <a:lnTo>
                      <a:pt x="1423" y="91"/>
                    </a:lnTo>
                    <a:lnTo>
                      <a:pt x="1423" y="91"/>
                    </a:lnTo>
                    <a:lnTo>
                      <a:pt x="1424" y="91"/>
                    </a:lnTo>
                    <a:lnTo>
                      <a:pt x="1424" y="92"/>
                    </a:lnTo>
                    <a:lnTo>
                      <a:pt x="1424" y="94"/>
                    </a:lnTo>
                    <a:lnTo>
                      <a:pt x="1426" y="94"/>
                    </a:lnTo>
                    <a:lnTo>
                      <a:pt x="1426" y="94"/>
                    </a:lnTo>
                    <a:lnTo>
                      <a:pt x="1426" y="92"/>
                    </a:lnTo>
                    <a:lnTo>
                      <a:pt x="1427" y="92"/>
                    </a:lnTo>
                    <a:lnTo>
                      <a:pt x="1427" y="91"/>
                    </a:lnTo>
                    <a:lnTo>
                      <a:pt x="1428" y="91"/>
                    </a:lnTo>
                    <a:lnTo>
                      <a:pt x="1428" y="91"/>
                    </a:lnTo>
                    <a:lnTo>
                      <a:pt x="1428" y="92"/>
                    </a:lnTo>
                    <a:lnTo>
                      <a:pt x="1429" y="91"/>
                    </a:lnTo>
                    <a:lnTo>
                      <a:pt x="1429" y="92"/>
                    </a:lnTo>
                    <a:lnTo>
                      <a:pt x="1429" y="91"/>
                    </a:lnTo>
                    <a:lnTo>
                      <a:pt x="1430" y="92"/>
                    </a:lnTo>
                    <a:lnTo>
                      <a:pt x="1430" y="91"/>
                    </a:lnTo>
                    <a:lnTo>
                      <a:pt x="1430" y="91"/>
                    </a:lnTo>
                    <a:lnTo>
                      <a:pt x="1431" y="91"/>
                    </a:lnTo>
                    <a:lnTo>
                      <a:pt x="1431" y="91"/>
                    </a:lnTo>
                    <a:lnTo>
                      <a:pt x="1432" y="92"/>
                    </a:lnTo>
                    <a:lnTo>
                      <a:pt x="1432" y="94"/>
                    </a:lnTo>
                    <a:lnTo>
                      <a:pt x="1432" y="95"/>
                    </a:lnTo>
                    <a:lnTo>
                      <a:pt x="1433" y="96"/>
                    </a:lnTo>
                    <a:lnTo>
                      <a:pt x="1433" y="96"/>
                    </a:lnTo>
                    <a:lnTo>
                      <a:pt x="1433" y="97"/>
                    </a:lnTo>
                    <a:lnTo>
                      <a:pt x="1435" y="97"/>
                    </a:lnTo>
                    <a:lnTo>
                      <a:pt x="1435" y="97"/>
                    </a:lnTo>
                    <a:lnTo>
                      <a:pt x="1435" y="97"/>
                    </a:lnTo>
                    <a:lnTo>
                      <a:pt x="1436" y="98"/>
                    </a:lnTo>
                    <a:lnTo>
                      <a:pt x="1436" y="97"/>
                    </a:lnTo>
                    <a:lnTo>
                      <a:pt x="1437" y="97"/>
                    </a:lnTo>
                    <a:lnTo>
                      <a:pt x="1437" y="96"/>
                    </a:lnTo>
                    <a:lnTo>
                      <a:pt x="1437" y="96"/>
                    </a:lnTo>
                    <a:lnTo>
                      <a:pt x="1438" y="96"/>
                    </a:lnTo>
                    <a:lnTo>
                      <a:pt x="1438" y="95"/>
                    </a:lnTo>
                    <a:lnTo>
                      <a:pt x="1438" y="95"/>
                    </a:lnTo>
                    <a:lnTo>
                      <a:pt x="1439" y="95"/>
                    </a:lnTo>
                    <a:lnTo>
                      <a:pt x="1439" y="96"/>
                    </a:lnTo>
                    <a:lnTo>
                      <a:pt x="1440" y="96"/>
                    </a:lnTo>
                    <a:lnTo>
                      <a:pt x="1440" y="96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1" y="98"/>
                    </a:lnTo>
                    <a:lnTo>
                      <a:pt x="1441" y="98"/>
                    </a:lnTo>
                    <a:lnTo>
                      <a:pt x="1442" y="98"/>
                    </a:lnTo>
                    <a:lnTo>
                      <a:pt x="1442" y="98"/>
                    </a:lnTo>
                    <a:lnTo>
                      <a:pt x="1442" y="99"/>
                    </a:lnTo>
                    <a:lnTo>
                      <a:pt x="1444" y="99"/>
                    </a:lnTo>
                    <a:lnTo>
                      <a:pt x="1444" y="100"/>
                    </a:lnTo>
                    <a:lnTo>
                      <a:pt x="1445" y="100"/>
                    </a:lnTo>
                    <a:lnTo>
                      <a:pt x="1445" y="100"/>
                    </a:lnTo>
                    <a:lnTo>
                      <a:pt x="1445" y="99"/>
                    </a:lnTo>
                    <a:lnTo>
                      <a:pt x="1446" y="99"/>
                    </a:lnTo>
                    <a:lnTo>
                      <a:pt x="1446" y="99"/>
                    </a:lnTo>
                    <a:lnTo>
                      <a:pt x="1446" y="98"/>
                    </a:lnTo>
                    <a:lnTo>
                      <a:pt x="1447" y="98"/>
                    </a:lnTo>
                    <a:lnTo>
                      <a:pt x="1447" y="98"/>
                    </a:lnTo>
                    <a:lnTo>
                      <a:pt x="1447" y="98"/>
                    </a:lnTo>
                    <a:lnTo>
                      <a:pt x="1448" y="99"/>
                    </a:lnTo>
                    <a:lnTo>
                      <a:pt x="1448" y="98"/>
                    </a:lnTo>
                    <a:lnTo>
                      <a:pt x="1449" y="97"/>
                    </a:lnTo>
                    <a:lnTo>
                      <a:pt x="1449" y="97"/>
                    </a:lnTo>
                    <a:lnTo>
                      <a:pt x="1449" y="97"/>
                    </a:lnTo>
                    <a:lnTo>
                      <a:pt x="1450" y="96"/>
                    </a:lnTo>
                    <a:lnTo>
                      <a:pt x="1450" y="96"/>
                    </a:lnTo>
                    <a:lnTo>
                      <a:pt x="1450" y="95"/>
                    </a:lnTo>
                    <a:lnTo>
                      <a:pt x="1451" y="96"/>
                    </a:lnTo>
                    <a:lnTo>
                      <a:pt x="1451" y="97"/>
                    </a:lnTo>
                    <a:lnTo>
                      <a:pt x="1451" y="97"/>
                    </a:lnTo>
                    <a:lnTo>
                      <a:pt x="1453" y="97"/>
                    </a:lnTo>
                    <a:lnTo>
                      <a:pt x="1453" y="96"/>
                    </a:lnTo>
                    <a:lnTo>
                      <a:pt x="1454" y="97"/>
                    </a:lnTo>
                    <a:lnTo>
                      <a:pt x="1454" y="97"/>
                    </a:lnTo>
                    <a:lnTo>
                      <a:pt x="1454" y="97"/>
                    </a:lnTo>
                    <a:lnTo>
                      <a:pt x="1455" y="97"/>
                    </a:lnTo>
                    <a:lnTo>
                      <a:pt x="1455" y="98"/>
                    </a:lnTo>
                    <a:lnTo>
                      <a:pt x="1455" y="97"/>
                    </a:lnTo>
                    <a:lnTo>
                      <a:pt x="1456" y="97"/>
                    </a:lnTo>
                    <a:lnTo>
                      <a:pt x="1456" y="97"/>
                    </a:lnTo>
                    <a:lnTo>
                      <a:pt x="1456" y="96"/>
                    </a:lnTo>
                    <a:lnTo>
                      <a:pt x="1457" y="95"/>
                    </a:lnTo>
                    <a:lnTo>
                      <a:pt x="1457" y="95"/>
                    </a:lnTo>
                    <a:lnTo>
                      <a:pt x="1458" y="95"/>
                    </a:lnTo>
                    <a:lnTo>
                      <a:pt x="1458" y="95"/>
                    </a:lnTo>
                    <a:lnTo>
                      <a:pt x="1458" y="95"/>
                    </a:lnTo>
                    <a:lnTo>
                      <a:pt x="1459" y="95"/>
                    </a:lnTo>
                    <a:lnTo>
                      <a:pt x="1459" y="95"/>
                    </a:lnTo>
                    <a:lnTo>
                      <a:pt x="1459" y="95"/>
                    </a:lnTo>
                    <a:lnTo>
                      <a:pt x="1460" y="94"/>
                    </a:lnTo>
                    <a:lnTo>
                      <a:pt x="1460" y="92"/>
                    </a:lnTo>
                    <a:lnTo>
                      <a:pt x="1462" y="92"/>
                    </a:lnTo>
                    <a:lnTo>
                      <a:pt x="1462" y="92"/>
                    </a:lnTo>
                    <a:lnTo>
                      <a:pt x="1462" y="92"/>
                    </a:lnTo>
                    <a:lnTo>
                      <a:pt x="1463" y="91"/>
                    </a:lnTo>
                    <a:lnTo>
                      <a:pt x="1463" y="91"/>
                    </a:lnTo>
                    <a:lnTo>
                      <a:pt x="1463" y="92"/>
                    </a:lnTo>
                    <a:lnTo>
                      <a:pt x="1464" y="92"/>
                    </a:lnTo>
                    <a:lnTo>
                      <a:pt x="1464" y="92"/>
                    </a:lnTo>
                    <a:lnTo>
                      <a:pt x="1464" y="92"/>
                    </a:lnTo>
                    <a:lnTo>
                      <a:pt x="1465" y="92"/>
                    </a:lnTo>
                    <a:lnTo>
                      <a:pt x="1465" y="92"/>
                    </a:lnTo>
                    <a:lnTo>
                      <a:pt x="1466" y="92"/>
                    </a:lnTo>
                    <a:lnTo>
                      <a:pt x="1466" y="92"/>
                    </a:lnTo>
                    <a:lnTo>
                      <a:pt x="1466" y="92"/>
                    </a:lnTo>
                    <a:lnTo>
                      <a:pt x="1467" y="92"/>
                    </a:lnTo>
                    <a:lnTo>
                      <a:pt x="1467" y="92"/>
                    </a:lnTo>
                    <a:lnTo>
                      <a:pt x="1467" y="94"/>
                    </a:lnTo>
                    <a:lnTo>
                      <a:pt x="1468" y="95"/>
                    </a:lnTo>
                    <a:lnTo>
                      <a:pt x="1468" y="95"/>
                    </a:lnTo>
                    <a:lnTo>
                      <a:pt x="1468" y="95"/>
                    </a:lnTo>
                    <a:lnTo>
                      <a:pt x="1469" y="95"/>
                    </a:lnTo>
                    <a:lnTo>
                      <a:pt x="1469" y="95"/>
                    </a:lnTo>
                    <a:lnTo>
                      <a:pt x="1471" y="94"/>
                    </a:lnTo>
                    <a:lnTo>
                      <a:pt x="1471" y="94"/>
                    </a:lnTo>
                    <a:lnTo>
                      <a:pt x="1471" y="94"/>
                    </a:lnTo>
                    <a:lnTo>
                      <a:pt x="1472" y="94"/>
                    </a:lnTo>
                    <a:lnTo>
                      <a:pt x="1472" y="94"/>
                    </a:lnTo>
                    <a:lnTo>
                      <a:pt x="1472" y="92"/>
                    </a:lnTo>
                    <a:lnTo>
                      <a:pt x="1473" y="91"/>
                    </a:lnTo>
                    <a:lnTo>
                      <a:pt x="1473" y="92"/>
                    </a:lnTo>
                    <a:lnTo>
                      <a:pt x="1473" y="91"/>
                    </a:lnTo>
                    <a:lnTo>
                      <a:pt x="1474" y="91"/>
                    </a:lnTo>
                    <a:lnTo>
                      <a:pt x="1474" y="90"/>
                    </a:lnTo>
                    <a:lnTo>
                      <a:pt x="1475" y="90"/>
                    </a:lnTo>
                    <a:lnTo>
                      <a:pt x="1475" y="90"/>
                    </a:lnTo>
                    <a:lnTo>
                      <a:pt x="1475" y="90"/>
                    </a:lnTo>
                    <a:lnTo>
                      <a:pt x="1476" y="91"/>
                    </a:lnTo>
                    <a:lnTo>
                      <a:pt x="1476" y="91"/>
                    </a:lnTo>
                    <a:lnTo>
                      <a:pt x="1476" y="92"/>
                    </a:lnTo>
                    <a:lnTo>
                      <a:pt x="1477" y="94"/>
                    </a:lnTo>
                    <a:lnTo>
                      <a:pt x="1477" y="95"/>
                    </a:lnTo>
                    <a:lnTo>
                      <a:pt x="1477" y="95"/>
                    </a:lnTo>
                    <a:lnTo>
                      <a:pt x="1478" y="96"/>
                    </a:lnTo>
                    <a:lnTo>
                      <a:pt x="1478" y="96"/>
                    </a:lnTo>
                    <a:lnTo>
                      <a:pt x="1480" y="96"/>
                    </a:lnTo>
                    <a:lnTo>
                      <a:pt x="1480" y="97"/>
                    </a:lnTo>
                    <a:lnTo>
                      <a:pt x="1480" y="96"/>
                    </a:lnTo>
                    <a:lnTo>
                      <a:pt x="1481" y="96"/>
                    </a:lnTo>
                    <a:lnTo>
                      <a:pt x="1481" y="94"/>
                    </a:lnTo>
                    <a:lnTo>
                      <a:pt x="1481" y="92"/>
                    </a:lnTo>
                    <a:lnTo>
                      <a:pt x="1482" y="92"/>
                    </a:lnTo>
                    <a:lnTo>
                      <a:pt x="1482" y="91"/>
                    </a:lnTo>
                    <a:lnTo>
                      <a:pt x="1483" y="91"/>
                    </a:lnTo>
                    <a:lnTo>
                      <a:pt x="1483" y="91"/>
                    </a:lnTo>
                    <a:lnTo>
                      <a:pt x="1483" y="91"/>
                    </a:lnTo>
                    <a:lnTo>
                      <a:pt x="1484" y="91"/>
                    </a:lnTo>
                    <a:lnTo>
                      <a:pt x="1484" y="90"/>
                    </a:lnTo>
                    <a:lnTo>
                      <a:pt x="1484" y="89"/>
                    </a:lnTo>
                    <a:lnTo>
                      <a:pt x="1485" y="90"/>
                    </a:lnTo>
                    <a:lnTo>
                      <a:pt x="1485" y="89"/>
                    </a:lnTo>
                    <a:lnTo>
                      <a:pt x="1485" y="89"/>
                    </a:lnTo>
                    <a:lnTo>
                      <a:pt x="1486" y="90"/>
                    </a:lnTo>
                    <a:lnTo>
                      <a:pt x="1486" y="90"/>
                    </a:lnTo>
                    <a:lnTo>
                      <a:pt x="1487" y="91"/>
                    </a:lnTo>
                    <a:lnTo>
                      <a:pt x="1487" y="90"/>
                    </a:lnTo>
                    <a:lnTo>
                      <a:pt x="1487" y="91"/>
                    </a:lnTo>
                    <a:lnTo>
                      <a:pt x="1489" y="91"/>
                    </a:lnTo>
                    <a:lnTo>
                      <a:pt x="1489" y="92"/>
                    </a:lnTo>
                    <a:lnTo>
                      <a:pt x="1489" y="92"/>
                    </a:lnTo>
                    <a:lnTo>
                      <a:pt x="1490" y="94"/>
                    </a:lnTo>
                    <a:lnTo>
                      <a:pt x="1490" y="95"/>
                    </a:lnTo>
                    <a:lnTo>
                      <a:pt x="1490" y="94"/>
                    </a:lnTo>
                    <a:lnTo>
                      <a:pt x="1491" y="95"/>
                    </a:lnTo>
                    <a:lnTo>
                      <a:pt x="1491" y="94"/>
                    </a:lnTo>
                    <a:lnTo>
                      <a:pt x="1492" y="95"/>
                    </a:lnTo>
                    <a:lnTo>
                      <a:pt x="1492" y="94"/>
                    </a:lnTo>
                    <a:lnTo>
                      <a:pt x="1492" y="94"/>
                    </a:lnTo>
                    <a:lnTo>
                      <a:pt x="1493" y="94"/>
                    </a:lnTo>
                    <a:lnTo>
                      <a:pt x="1493" y="94"/>
                    </a:lnTo>
                    <a:lnTo>
                      <a:pt x="1493" y="95"/>
                    </a:lnTo>
                    <a:lnTo>
                      <a:pt x="1494" y="94"/>
                    </a:lnTo>
                    <a:lnTo>
                      <a:pt x="1494" y="94"/>
                    </a:lnTo>
                    <a:lnTo>
                      <a:pt x="1494" y="92"/>
                    </a:lnTo>
                    <a:lnTo>
                      <a:pt x="1495" y="92"/>
                    </a:lnTo>
                    <a:lnTo>
                      <a:pt x="1495" y="94"/>
                    </a:lnTo>
                    <a:lnTo>
                      <a:pt x="1496" y="95"/>
                    </a:lnTo>
                    <a:lnTo>
                      <a:pt x="1496" y="94"/>
                    </a:lnTo>
                    <a:lnTo>
                      <a:pt x="1496" y="94"/>
                    </a:lnTo>
                    <a:lnTo>
                      <a:pt x="1498" y="94"/>
                    </a:lnTo>
                    <a:lnTo>
                      <a:pt x="1498" y="92"/>
                    </a:lnTo>
                    <a:lnTo>
                      <a:pt x="1498" y="92"/>
                    </a:lnTo>
                    <a:lnTo>
                      <a:pt x="1499" y="92"/>
                    </a:lnTo>
                    <a:lnTo>
                      <a:pt x="1499" y="91"/>
                    </a:lnTo>
                    <a:lnTo>
                      <a:pt x="1499" y="91"/>
                    </a:lnTo>
                    <a:lnTo>
                      <a:pt x="1500" y="91"/>
                    </a:lnTo>
                    <a:lnTo>
                      <a:pt x="1500" y="91"/>
                    </a:lnTo>
                    <a:lnTo>
                      <a:pt x="1501" y="91"/>
                    </a:lnTo>
                    <a:lnTo>
                      <a:pt x="1501" y="91"/>
                    </a:lnTo>
                    <a:lnTo>
                      <a:pt x="1501" y="91"/>
                    </a:lnTo>
                    <a:lnTo>
                      <a:pt x="1502" y="91"/>
                    </a:lnTo>
                    <a:lnTo>
                      <a:pt x="1502" y="91"/>
                    </a:lnTo>
                    <a:lnTo>
                      <a:pt x="1502" y="90"/>
                    </a:lnTo>
                    <a:lnTo>
                      <a:pt x="1503" y="90"/>
                    </a:lnTo>
                    <a:lnTo>
                      <a:pt x="1503" y="90"/>
                    </a:lnTo>
                    <a:lnTo>
                      <a:pt x="1503" y="90"/>
                    </a:lnTo>
                    <a:lnTo>
                      <a:pt x="1504" y="89"/>
                    </a:lnTo>
                    <a:lnTo>
                      <a:pt x="1504" y="89"/>
                    </a:lnTo>
                    <a:lnTo>
                      <a:pt x="1505" y="89"/>
                    </a:lnTo>
                    <a:lnTo>
                      <a:pt x="1505" y="89"/>
                    </a:lnTo>
                    <a:lnTo>
                      <a:pt x="1505" y="89"/>
                    </a:lnTo>
                    <a:lnTo>
                      <a:pt x="1507" y="89"/>
                    </a:lnTo>
                    <a:lnTo>
                      <a:pt x="1507" y="89"/>
                    </a:lnTo>
                    <a:lnTo>
                      <a:pt x="1507" y="90"/>
                    </a:lnTo>
                    <a:lnTo>
                      <a:pt x="1508" y="90"/>
                    </a:lnTo>
                    <a:lnTo>
                      <a:pt x="1508" y="89"/>
                    </a:lnTo>
                    <a:lnTo>
                      <a:pt x="1509" y="88"/>
                    </a:lnTo>
                    <a:lnTo>
                      <a:pt x="1509" y="88"/>
                    </a:lnTo>
                    <a:lnTo>
                      <a:pt x="1509" y="87"/>
                    </a:lnTo>
                    <a:lnTo>
                      <a:pt x="1510" y="87"/>
                    </a:lnTo>
                    <a:lnTo>
                      <a:pt x="1510" y="88"/>
                    </a:lnTo>
                    <a:lnTo>
                      <a:pt x="1510" y="89"/>
                    </a:lnTo>
                    <a:lnTo>
                      <a:pt x="1511" y="89"/>
                    </a:lnTo>
                    <a:lnTo>
                      <a:pt x="1511" y="89"/>
                    </a:lnTo>
                    <a:lnTo>
                      <a:pt x="1511" y="90"/>
                    </a:lnTo>
                    <a:lnTo>
                      <a:pt x="1512" y="90"/>
                    </a:lnTo>
                    <a:lnTo>
                      <a:pt x="1512" y="91"/>
                    </a:lnTo>
                    <a:lnTo>
                      <a:pt x="1513" y="92"/>
                    </a:lnTo>
                    <a:lnTo>
                      <a:pt x="1513" y="92"/>
                    </a:lnTo>
                    <a:lnTo>
                      <a:pt x="1513" y="92"/>
                    </a:lnTo>
                    <a:lnTo>
                      <a:pt x="1514" y="94"/>
                    </a:lnTo>
                    <a:lnTo>
                      <a:pt x="1514" y="95"/>
                    </a:lnTo>
                    <a:lnTo>
                      <a:pt x="1514" y="95"/>
                    </a:lnTo>
                    <a:lnTo>
                      <a:pt x="1516" y="95"/>
                    </a:lnTo>
                    <a:lnTo>
                      <a:pt x="1516" y="95"/>
                    </a:lnTo>
                    <a:lnTo>
                      <a:pt x="1516" y="95"/>
                    </a:lnTo>
                    <a:lnTo>
                      <a:pt x="1517" y="96"/>
                    </a:lnTo>
                    <a:lnTo>
                      <a:pt x="1517" y="96"/>
                    </a:lnTo>
                    <a:lnTo>
                      <a:pt x="1518" y="95"/>
                    </a:lnTo>
                    <a:lnTo>
                      <a:pt x="1518" y="95"/>
                    </a:lnTo>
                    <a:lnTo>
                      <a:pt x="1518" y="95"/>
                    </a:lnTo>
                    <a:lnTo>
                      <a:pt x="1519" y="95"/>
                    </a:lnTo>
                    <a:lnTo>
                      <a:pt x="1519" y="94"/>
                    </a:lnTo>
                    <a:lnTo>
                      <a:pt x="1519" y="94"/>
                    </a:lnTo>
                    <a:lnTo>
                      <a:pt x="1520" y="95"/>
                    </a:lnTo>
                    <a:lnTo>
                      <a:pt x="1520" y="94"/>
                    </a:lnTo>
                    <a:lnTo>
                      <a:pt x="1520" y="94"/>
                    </a:lnTo>
                    <a:lnTo>
                      <a:pt x="1521" y="94"/>
                    </a:lnTo>
                    <a:lnTo>
                      <a:pt x="1521" y="95"/>
                    </a:lnTo>
                    <a:lnTo>
                      <a:pt x="1522" y="95"/>
                    </a:lnTo>
                    <a:lnTo>
                      <a:pt x="1522" y="95"/>
                    </a:lnTo>
                    <a:lnTo>
                      <a:pt x="1522" y="95"/>
                    </a:lnTo>
                    <a:lnTo>
                      <a:pt x="1523" y="96"/>
                    </a:lnTo>
                    <a:lnTo>
                      <a:pt x="1523" y="96"/>
                    </a:lnTo>
                    <a:lnTo>
                      <a:pt x="1523" y="96"/>
                    </a:lnTo>
                    <a:lnTo>
                      <a:pt x="1525" y="96"/>
                    </a:lnTo>
                    <a:lnTo>
                      <a:pt x="1525" y="96"/>
                    </a:lnTo>
                    <a:lnTo>
                      <a:pt x="1525" y="96"/>
                    </a:lnTo>
                    <a:lnTo>
                      <a:pt x="1526" y="96"/>
                    </a:lnTo>
                    <a:lnTo>
                      <a:pt x="1526" y="97"/>
                    </a:lnTo>
                    <a:lnTo>
                      <a:pt x="1527" y="97"/>
                    </a:lnTo>
                    <a:lnTo>
                      <a:pt x="1527" y="96"/>
                    </a:lnTo>
                    <a:lnTo>
                      <a:pt x="1527" y="96"/>
                    </a:lnTo>
                    <a:lnTo>
                      <a:pt x="1528" y="96"/>
                    </a:lnTo>
                    <a:lnTo>
                      <a:pt x="1528" y="96"/>
                    </a:lnTo>
                    <a:lnTo>
                      <a:pt x="1528" y="96"/>
                    </a:lnTo>
                    <a:lnTo>
                      <a:pt x="1529" y="96"/>
                    </a:lnTo>
                    <a:lnTo>
                      <a:pt x="1529" y="95"/>
                    </a:lnTo>
                    <a:lnTo>
                      <a:pt x="1530" y="95"/>
                    </a:lnTo>
                    <a:lnTo>
                      <a:pt x="1530" y="95"/>
                    </a:lnTo>
                    <a:lnTo>
                      <a:pt x="1530" y="96"/>
                    </a:lnTo>
                    <a:lnTo>
                      <a:pt x="1531" y="96"/>
                    </a:lnTo>
                    <a:lnTo>
                      <a:pt x="1531" y="97"/>
                    </a:lnTo>
                    <a:lnTo>
                      <a:pt x="1531" y="97"/>
                    </a:lnTo>
                    <a:lnTo>
                      <a:pt x="1532" y="97"/>
                    </a:lnTo>
                    <a:lnTo>
                      <a:pt x="1532" y="98"/>
                    </a:lnTo>
                    <a:lnTo>
                      <a:pt x="1532" y="97"/>
                    </a:lnTo>
                    <a:lnTo>
                      <a:pt x="1534" y="97"/>
                    </a:lnTo>
                    <a:lnTo>
                      <a:pt x="1534" y="97"/>
                    </a:lnTo>
                    <a:lnTo>
                      <a:pt x="1535" y="97"/>
                    </a:lnTo>
                    <a:lnTo>
                      <a:pt x="1535" y="97"/>
                    </a:lnTo>
                    <a:lnTo>
                      <a:pt x="1535" y="97"/>
                    </a:lnTo>
                    <a:lnTo>
                      <a:pt x="1536" y="97"/>
                    </a:lnTo>
                    <a:lnTo>
                      <a:pt x="1536" y="97"/>
                    </a:lnTo>
                    <a:lnTo>
                      <a:pt x="1536" y="97"/>
                    </a:lnTo>
                    <a:lnTo>
                      <a:pt x="1537" y="96"/>
                    </a:lnTo>
                    <a:lnTo>
                      <a:pt x="1537" y="96"/>
                    </a:lnTo>
                    <a:lnTo>
                      <a:pt x="1537" y="97"/>
                    </a:lnTo>
                    <a:lnTo>
                      <a:pt x="1538" y="98"/>
                    </a:lnTo>
                    <a:lnTo>
                      <a:pt x="1538" y="97"/>
                    </a:lnTo>
                    <a:lnTo>
                      <a:pt x="1539" y="97"/>
                    </a:lnTo>
                    <a:lnTo>
                      <a:pt x="1539" y="97"/>
                    </a:lnTo>
                    <a:lnTo>
                      <a:pt x="1539" y="98"/>
                    </a:lnTo>
                    <a:lnTo>
                      <a:pt x="1540" y="98"/>
                    </a:lnTo>
                    <a:lnTo>
                      <a:pt x="1540" y="98"/>
                    </a:lnTo>
                    <a:lnTo>
                      <a:pt x="1540" y="98"/>
                    </a:lnTo>
                    <a:lnTo>
                      <a:pt x="1541" y="98"/>
                    </a:lnTo>
                    <a:lnTo>
                      <a:pt x="1541" y="99"/>
                    </a:lnTo>
                    <a:lnTo>
                      <a:pt x="1541" y="98"/>
                    </a:lnTo>
                    <a:lnTo>
                      <a:pt x="1543" y="97"/>
                    </a:lnTo>
                    <a:lnTo>
                      <a:pt x="1543" y="97"/>
                    </a:lnTo>
                    <a:lnTo>
                      <a:pt x="1544" y="97"/>
                    </a:lnTo>
                    <a:lnTo>
                      <a:pt x="1544" y="97"/>
                    </a:lnTo>
                    <a:lnTo>
                      <a:pt x="1544" y="97"/>
                    </a:lnTo>
                    <a:lnTo>
                      <a:pt x="1545" y="97"/>
                    </a:lnTo>
                    <a:lnTo>
                      <a:pt x="1545" y="98"/>
                    </a:lnTo>
                    <a:lnTo>
                      <a:pt x="1545" y="99"/>
                    </a:lnTo>
                    <a:lnTo>
                      <a:pt x="1546" y="98"/>
                    </a:lnTo>
                    <a:lnTo>
                      <a:pt x="1546" y="98"/>
                    </a:lnTo>
                    <a:lnTo>
                      <a:pt x="1546" y="98"/>
                    </a:lnTo>
                    <a:lnTo>
                      <a:pt x="1547" y="98"/>
                    </a:lnTo>
                    <a:lnTo>
                      <a:pt x="1547" y="98"/>
                    </a:lnTo>
                    <a:lnTo>
                      <a:pt x="1548" y="97"/>
                    </a:lnTo>
                    <a:lnTo>
                      <a:pt x="1548" y="97"/>
                    </a:lnTo>
                    <a:lnTo>
                      <a:pt x="1548" y="97"/>
                    </a:lnTo>
                    <a:lnTo>
                      <a:pt x="1549" y="97"/>
                    </a:lnTo>
                    <a:lnTo>
                      <a:pt x="1549" y="97"/>
                    </a:lnTo>
                    <a:lnTo>
                      <a:pt x="1549" y="98"/>
                    </a:lnTo>
                    <a:lnTo>
                      <a:pt x="1550" y="98"/>
                    </a:lnTo>
                    <a:lnTo>
                      <a:pt x="1550" y="98"/>
                    </a:lnTo>
                    <a:lnTo>
                      <a:pt x="1552" y="97"/>
                    </a:lnTo>
                    <a:lnTo>
                      <a:pt x="1552" y="97"/>
                    </a:lnTo>
                    <a:lnTo>
                      <a:pt x="1552" y="96"/>
                    </a:lnTo>
                    <a:lnTo>
                      <a:pt x="1553" y="96"/>
                    </a:lnTo>
                    <a:lnTo>
                      <a:pt x="1553" y="95"/>
                    </a:lnTo>
                    <a:lnTo>
                      <a:pt x="1553" y="96"/>
                    </a:lnTo>
                    <a:lnTo>
                      <a:pt x="1554" y="95"/>
                    </a:lnTo>
                    <a:lnTo>
                      <a:pt x="1554" y="94"/>
                    </a:lnTo>
                    <a:lnTo>
                      <a:pt x="1554" y="94"/>
                    </a:lnTo>
                    <a:lnTo>
                      <a:pt x="1555" y="94"/>
                    </a:lnTo>
                    <a:lnTo>
                      <a:pt x="1555" y="94"/>
                    </a:lnTo>
                    <a:lnTo>
                      <a:pt x="1556" y="94"/>
                    </a:lnTo>
                    <a:lnTo>
                      <a:pt x="1556" y="94"/>
                    </a:lnTo>
                    <a:lnTo>
                      <a:pt x="1556" y="95"/>
                    </a:lnTo>
                    <a:lnTo>
                      <a:pt x="1557" y="94"/>
                    </a:lnTo>
                    <a:lnTo>
                      <a:pt x="1557" y="95"/>
                    </a:lnTo>
                    <a:lnTo>
                      <a:pt x="1557" y="95"/>
                    </a:lnTo>
                    <a:lnTo>
                      <a:pt x="1558" y="94"/>
                    </a:lnTo>
                    <a:lnTo>
                      <a:pt x="1558" y="94"/>
                    </a:lnTo>
                    <a:lnTo>
                      <a:pt x="1558" y="94"/>
                    </a:lnTo>
                    <a:lnTo>
                      <a:pt x="1559" y="95"/>
                    </a:lnTo>
                    <a:lnTo>
                      <a:pt x="1559" y="94"/>
                    </a:lnTo>
                    <a:lnTo>
                      <a:pt x="1561" y="95"/>
                    </a:lnTo>
                    <a:lnTo>
                      <a:pt x="1561" y="95"/>
                    </a:lnTo>
                    <a:lnTo>
                      <a:pt x="1561" y="95"/>
                    </a:lnTo>
                    <a:lnTo>
                      <a:pt x="1562" y="96"/>
                    </a:lnTo>
                    <a:lnTo>
                      <a:pt x="1562" y="96"/>
                    </a:lnTo>
                    <a:lnTo>
                      <a:pt x="1562" y="96"/>
                    </a:lnTo>
                    <a:lnTo>
                      <a:pt x="1563" y="96"/>
                    </a:lnTo>
                    <a:lnTo>
                      <a:pt x="1563" y="95"/>
                    </a:lnTo>
                    <a:lnTo>
                      <a:pt x="1563" y="95"/>
                    </a:lnTo>
                    <a:lnTo>
                      <a:pt x="1564" y="95"/>
                    </a:lnTo>
                    <a:lnTo>
                      <a:pt x="1564" y="94"/>
                    </a:lnTo>
                    <a:lnTo>
                      <a:pt x="1565" y="92"/>
                    </a:lnTo>
                    <a:lnTo>
                      <a:pt x="1565" y="92"/>
                    </a:lnTo>
                    <a:lnTo>
                      <a:pt x="1565" y="91"/>
                    </a:lnTo>
                    <a:lnTo>
                      <a:pt x="1566" y="91"/>
                    </a:lnTo>
                    <a:lnTo>
                      <a:pt x="1566" y="90"/>
                    </a:lnTo>
                    <a:lnTo>
                      <a:pt x="1566" y="91"/>
                    </a:lnTo>
                    <a:lnTo>
                      <a:pt x="1567" y="90"/>
                    </a:lnTo>
                    <a:lnTo>
                      <a:pt x="1567" y="91"/>
                    </a:lnTo>
                    <a:lnTo>
                      <a:pt x="1567" y="91"/>
                    </a:lnTo>
                    <a:lnTo>
                      <a:pt x="1568" y="91"/>
                    </a:lnTo>
                    <a:lnTo>
                      <a:pt x="1568" y="91"/>
                    </a:lnTo>
                    <a:lnTo>
                      <a:pt x="1570" y="91"/>
                    </a:lnTo>
                    <a:lnTo>
                      <a:pt x="1570" y="90"/>
                    </a:lnTo>
                    <a:lnTo>
                      <a:pt x="1570" y="89"/>
                    </a:lnTo>
                    <a:lnTo>
                      <a:pt x="1571" y="89"/>
                    </a:lnTo>
                    <a:lnTo>
                      <a:pt x="1571" y="89"/>
                    </a:lnTo>
                    <a:lnTo>
                      <a:pt x="1571" y="89"/>
                    </a:lnTo>
                    <a:lnTo>
                      <a:pt x="1572" y="89"/>
                    </a:lnTo>
                    <a:lnTo>
                      <a:pt x="1572" y="89"/>
                    </a:lnTo>
                    <a:lnTo>
                      <a:pt x="1573" y="89"/>
                    </a:lnTo>
                    <a:lnTo>
                      <a:pt x="1573" y="89"/>
                    </a:lnTo>
                    <a:lnTo>
                      <a:pt x="1573" y="89"/>
                    </a:lnTo>
                    <a:lnTo>
                      <a:pt x="1574" y="89"/>
                    </a:lnTo>
                    <a:lnTo>
                      <a:pt x="1574" y="89"/>
                    </a:lnTo>
                    <a:lnTo>
                      <a:pt x="1574" y="88"/>
                    </a:lnTo>
                    <a:lnTo>
                      <a:pt x="1575" y="88"/>
                    </a:lnTo>
                    <a:lnTo>
                      <a:pt x="1575" y="88"/>
                    </a:lnTo>
                    <a:lnTo>
                      <a:pt x="1575" y="88"/>
                    </a:lnTo>
                    <a:lnTo>
                      <a:pt x="1576" y="88"/>
                    </a:lnTo>
                    <a:lnTo>
                      <a:pt x="1576" y="88"/>
                    </a:lnTo>
                    <a:lnTo>
                      <a:pt x="1577" y="87"/>
                    </a:lnTo>
                    <a:lnTo>
                      <a:pt x="1577" y="88"/>
                    </a:lnTo>
                    <a:lnTo>
                      <a:pt x="1577" y="88"/>
                    </a:lnTo>
                    <a:lnTo>
                      <a:pt x="1579" y="89"/>
                    </a:lnTo>
                    <a:lnTo>
                      <a:pt x="1579" y="90"/>
                    </a:lnTo>
                    <a:lnTo>
                      <a:pt x="1579" y="90"/>
                    </a:lnTo>
                    <a:lnTo>
                      <a:pt x="1580" y="89"/>
                    </a:lnTo>
                    <a:lnTo>
                      <a:pt x="1580" y="89"/>
                    </a:lnTo>
                    <a:lnTo>
                      <a:pt x="1580" y="89"/>
                    </a:lnTo>
                    <a:lnTo>
                      <a:pt x="1581" y="89"/>
                    </a:lnTo>
                    <a:lnTo>
                      <a:pt x="1581" y="89"/>
                    </a:lnTo>
                    <a:lnTo>
                      <a:pt x="1582" y="89"/>
                    </a:lnTo>
                    <a:lnTo>
                      <a:pt x="1582" y="90"/>
                    </a:lnTo>
                    <a:lnTo>
                      <a:pt x="1582" y="90"/>
                    </a:lnTo>
                    <a:lnTo>
                      <a:pt x="1583" y="89"/>
                    </a:lnTo>
                    <a:lnTo>
                      <a:pt x="1583" y="89"/>
                    </a:lnTo>
                    <a:lnTo>
                      <a:pt x="1583" y="88"/>
                    </a:lnTo>
                    <a:lnTo>
                      <a:pt x="1584" y="88"/>
                    </a:lnTo>
                    <a:lnTo>
                      <a:pt x="1584" y="88"/>
                    </a:lnTo>
                    <a:lnTo>
                      <a:pt x="1584" y="88"/>
                    </a:lnTo>
                    <a:lnTo>
                      <a:pt x="1585" y="88"/>
                    </a:lnTo>
                    <a:lnTo>
                      <a:pt x="1585" y="89"/>
                    </a:lnTo>
                    <a:lnTo>
                      <a:pt x="1586" y="89"/>
                    </a:lnTo>
                    <a:lnTo>
                      <a:pt x="1586" y="89"/>
                    </a:lnTo>
                    <a:lnTo>
                      <a:pt x="1586" y="90"/>
                    </a:lnTo>
                    <a:lnTo>
                      <a:pt x="1588" y="90"/>
                    </a:lnTo>
                    <a:lnTo>
                      <a:pt x="1588" y="90"/>
                    </a:lnTo>
                    <a:lnTo>
                      <a:pt x="1588" y="90"/>
                    </a:lnTo>
                    <a:lnTo>
                      <a:pt x="1589" y="89"/>
                    </a:lnTo>
                    <a:lnTo>
                      <a:pt x="1589" y="89"/>
                    </a:lnTo>
                    <a:lnTo>
                      <a:pt x="1589" y="90"/>
                    </a:lnTo>
                    <a:lnTo>
                      <a:pt x="1590" y="90"/>
                    </a:lnTo>
                    <a:lnTo>
                      <a:pt x="1590" y="90"/>
                    </a:lnTo>
                    <a:lnTo>
                      <a:pt x="1591" y="89"/>
                    </a:lnTo>
                    <a:lnTo>
                      <a:pt x="1591" y="89"/>
                    </a:lnTo>
                    <a:lnTo>
                      <a:pt x="1591" y="89"/>
                    </a:lnTo>
                    <a:lnTo>
                      <a:pt x="1592" y="89"/>
                    </a:lnTo>
                    <a:lnTo>
                      <a:pt x="1592" y="89"/>
                    </a:lnTo>
                    <a:lnTo>
                      <a:pt x="1592" y="88"/>
                    </a:lnTo>
                    <a:lnTo>
                      <a:pt x="1593" y="88"/>
                    </a:lnTo>
                    <a:lnTo>
                      <a:pt x="1593" y="89"/>
                    </a:lnTo>
                    <a:lnTo>
                      <a:pt x="1593" y="89"/>
                    </a:lnTo>
                    <a:lnTo>
                      <a:pt x="1594" y="89"/>
                    </a:lnTo>
                    <a:lnTo>
                      <a:pt x="1594" y="91"/>
                    </a:lnTo>
                    <a:lnTo>
                      <a:pt x="1595" y="92"/>
                    </a:lnTo>
                    <a:lnTo>
                      <a:pt x="1595" y="92"/>
                    </a:lnTo>
                    <a:lnTo>
                      <a:pt x="1595" y="94"/>
                    </a:lnTo>
                    <a:lnTo>
                      <a:pt x="1597" y="94"/>
                    </a:lnTo>
                    <a:lnTo>
                      <a:pt x="1597" y="94"/>
                    </a:lnTo>
                    <a:lnTo>
                      <a:pt x="1597" y="94"/>
                    </a:lnTo>
                    <a:lnTo>
                      <a:pt x="1598" y="94"/>
                    </a:lnTo>
                    <a:lnTo>
                      <a:pt x="1598" y="92"/>
                    </a:lnTo>
                    <a:lnTo>
                      <a:pt x="1599" y="92"/>
                    </a:lnTo>
                    <a:lnTo>
                      <a:pt x="1599" y="91"/>
                    </a:lnTo>
                    <a:lnTo>
                      <a:pt x="1599" y="91"/>
                    </a:lnTo>
                    <a:lnTo>
                      <a:pt x="1600" y="90"/>
                    </a:lnTo>
                    <a:lnTo>
                      <a:pt x="1600" y="90"/>
                    </a:lnTo>
                    <a:lnTo>
                      <a:pt x="1600" y="90"/>
                    </a:lnTo>
                    <a:lnTo>
                      <a:pt x="1601" y="89"/>
                    </a:lnTo>
                    <a:lnTo>
                      <a:pt x="1601" y="89"/>
                    </a:lnTo>
                    <a:lnTo>
                      <a:pt x="1601" y="89"/>
                    </a:lnTo>
                    <a:lnTo>
                      <a:pt x="1602" y="89"/>
                    </a:lnTo>
                    <a:lnTo>
                      <a:pt x="1602" y="89"/>
                    </a:lnTo>
                    <a:lnTo>
                      <a:pt x="1603" y="90"/>
                    </a:lnTo>
                    <a:lnTo>
                      <a:pt x="1603" y="90"/>
                    </a:lnTo>
                    <a:lnTo>
                      <a:pt x="1603" y="90"/>
                    </a:lnTo>
                    <a:lnTo>
                      <a:pt x="1604" y="90"/>
                    </a:lnTo>
                    <a:lnTo>
                      <a:pt x="1604" y="91"/>
                    </a:lnTo>
                    <a:lnTo>
                      <a:pt x="1604" y="91"/>
                    </a:lnTo>
                    <a:lnTo>
                      <a:pt x="1606" y="91"/>
                    </a:lnTo>
                    <a:lnTo>
                      <a:pt x="1606" y="91"/>
                    </a:lnTo>
                    <a:lnTo>
                      <a:pt x="1606" y="91"/>
                    </a:lnTo>
                    <a:lnTo>
                      <a:pt x="1607" y="91"/>
                    </a:lnTo>
                    <a:lnTo>
                      <a:pt x="1607" y="91"/>
                    </a:lnTo>
                    <a:lnTo>
                      <a:pt x="1608" y="92"/>
                    </a:lnTo>
                    <a:lnTo>
                      <a:pt x="1608" y="91"/>
                    </a:lnTo>
                    <a:lnTo>
                      <a:pt x="1608" y="92"/>
                    </a:lnTo>
                    <a:lnTo>
                      <a:pt x="1609" y="92"/>
                    </a:lnTo>
                    <a:lnTo>
                      <a:pt x="1609" y="92"/>
                    </a:lnTo>
                    <a:lnTo>
                      <a:pt x="1609" y="92"/>
                    </a:lnTo>
                    <a:lnTo>
                      <a:pt x="1610" y="92"/>
                    </a:lnTo>
                    <a:lnTo>
                      <a:pt x="1610" y="92"/>
                    </a:lnTo>
                    <a:lnTo>
                      <a:pt x="1610" y="92"/>
                    </a:lnTo>
                    <a:lnTo>
                      <a:pt x="1611" y="92"/>
                    </a:lnTo>
                    <a:lnTo>
                      <a:pt x="1611" y="92"/>
                    </a:lnTo>
                    <a:lnTo>
                      <a:pt x="1612" y="92"/>
                    </a:lnTo>
                    <a:lnTo>
                      <a:pt x="1612" y="92"/>
                    </a:lnTo>
                    <a:lnTo>
                      <a:pt x="1612" y="92"/>
                    </a:lnTo>
                    <a:lnTo>
                      <a:pt x="1613" y="92"/>
                    </a:lnTo>
                    <a:lnTo>
                      <a:pt x="1613" y="92"/>
                    </a:lnTo>
                    <a:lnTo>
                      <a:pt x="1613" y="92"/>
                    </a:lnTo>
                    <a:lnTo>
                      <a:pt x="1615" y="92"/>
                    </a:lnTo>
                    <a:lnTo>
                      <a:pt x="1615" y="94"/>
                    </a:lnTo>
                    <a:lnTo>
                      <a:pt x="1615" y="95"/>
                    </a:lnTo>
                    <a:lnTo>
                      <a:pt x="1616" y="96"/>
                    </a:lnTo>
                    <a:lnTo>
                      <a:pt x="1616" y="97"/>
                    </a:lnTo>
                    <a:lnTo>
                      <a:pt x="1617" y="97"/>
                    </a:lnTo>
                    <a:lnTo>
                      <a:pt x="1617" y="97"/>
                    </a:lnTo>
                    <a:lnTo>
                      <a:pt x="1617" y="98"/>
                    </a:lnTo>
                    <a:lnTo>
                      <a:pt x="1618" y="98"/>
                    </a:lnTo>
                    <a:lnTo>
                      <a:pt x="1618" y="99"/>
                    </a:lnTo>
                    <a:lnTo>
                      <a:pt x="1618" y="100"/>
                    </a:lnTo>
                    <a:lnTo>
                      <a:pt x="1619" y="101"/>
                    </a:lnTo>
                    <a:lnTo>
                      <a:pt x="1619" y="100"/>
                    </a:lnTo>
                    <a:lnTo>
                      <a:pt x="1620" y="101"/>
                    </a:lnTo>
                    <a:lnTo>
                      <a:pt x="1620" y="101"/>
                    </a:lnTo>
                    <a:lnTo>
                      <a:pt x="1620" y="101"/>
                    </a:lnTo>
                    <a:lnTo>
                      <a:pt x="1621" y="103"/>
                    </a:lnTo>
                    <a:lnTo>
                      <a:pt x="1621" y="103"/>
                    </a:lnTo>
                    <a:lnTo>
                      <a:pt x="1621" y="103"/>
                    </a:lnTo>
                    <a:lnTo>
                      <a:pt x="1622" y="103"/>
                    </a:lnTo>
                    <a:lnTo>
                      <a:pt x="1622" y="103"/>
                    </a:lnTo>
                    <a:lnTo>
                      <a:pt x="1622" y="103"/>
                    </a:lnTo>
                    <a:lnTo>
                      <a:pt x="1624" y="103"/>
                    </a:lnTo>
                    <a:lnTo>
                      <a:pt x="1624" y="103"/>
                    </a:lnTo>
                    <a:lnTo>
                      <a:pt x="1625" y="103"/>
                    </a:lnTo>
                    <a:lnTo>
                      <a:pt x="1625" y="100"/>
                    </a:lnTo>
                    <a:lnTo>
                      <a:pt x="1625" y="100"/>
                    </a:lnTo>
                    <a:lnTo>
                      <a:pt x="1626" y="100"/>
                    </a:lnTo>
                    <a:lnTo>
                      <a:pt x="1626" y="99"/>
                    </a:lnTo>
                    <a:lnTo>
                      <a:pt x="1626" y="100"/>
                    </a:lnTo>
                    <a:lnTo>
                      <a:pt x="1627" y="100"/>
                    </a:lnTo>
                    <a:lnTo>
                      <a:pt x="1627" y="101"/>
                    </a:lnTo>
                    <a:lnTo>
                      <a:pt x="1627" y="100"/>
                    </a:lnTo>
                    <a:lnTo>
                      <a:pt x="1628" y="100"/>
                    </a:lnTo>
                    <a:lnTo>
                      <a:pt x="1628" y="99"/>
                    </a:lnTo>
                    <a:lnTo>
                      <a:pt x="1629" y="100"/>
                    </a:lnTo>
                    <a:lnTo>
                      <a:pt x="1629" y="99"/>
                    </a:lnTo>
                    <a:lnTo>
                      <a:pt x="1629" y="98"/>
                    </a:lnTo>
                    <a:lnTo>
                      <a:pt x="1630" y="97"/>
                    </a:lnTo>
                    <a:lnTo>
                      <a:pt x="1630" y="97"/>
                    </a:lnTo>
                    <a:lnTo>
                      <a:pt x="1630" y="97"/>
                    </a:lnTo>
                    <a:lnTo>
                      <a:pt x="1631" y="96"/>
                    </a:lnTo>
                    <a:lnTo>
                      <a:pt x="1631" y="97"/>
                    </a:lnTo>
                    <a:lnTo>
                      <a:pt x="1631" y="97"/>
                    </a:lnTo>
                    <a:lnTo>
                      <a:pt x="1633" y="98"/>
                    </a:lnTo>
                    <a:lnTo>
                      <a:pt x="1633" y="98"/>
                    </a:lnTo>
                    <a:lnTo>
                      <a:pt x="1634" y="97"/>
                    </a:lnTo>
                    <a:lnTo>
                      <a:pt x="1634" y="98"/>
                    </a:lnTo>
                    <a:lnTo>
                      <a:pt x="1634" y="98"/>
                    </a:lnTo>
                    <a:lnTo>
                      <a:pt x="1635" y="98"/>
                    </a:lnTo>
                    <a:lnTo>
                      <a:pt x="1635" y="98"/>
                    </a:lnTo>
                    <a:lnTo>
                      <a:pt x="1635" y="97"/>
                    </a:lnTo>
                    <a:lnTo>
                      <a:pt x="1636" y="97"/>
                    </a:lnTo>
                    <a:lnTo>
                      <a:pt x="1636" y="96"/>
                    </a:lnTo>
                    <a:lnTo>
                      <a:pt x="1636" y="96"/>
                    </a:lnTo>
                    <a:lnTo>
                      <a:pt x="1637" y="96"/>
                    </a:lnTo>
                    <a:lnTo>
                      <a:pt x="1637" y="96"/>
                    </a:lnTo>
                    <a:lnTo>
                      <a:pt x="1638" y="96"/>
                    </a:lnTo>
                    <a:lnTo>
                      <a:pt x="1638" y="96"/>
                    </a:lnTo>
                    <a:lnTo>
                      <a:pt x="1638" y="95"/>
                    </a:lnTo>
                    <a:lnTo>
                      <a:pt x="1639" y="95"/>
                    </a:lnTo>
                    <a:lnTo>
                      <a:pt x="1639" y="95"/>
                    </a:lnTo>
                    <a:lnTo>
                      <a:pt x="1639" y="94"/>
                    </a:lnTo>
                    <a:lnTo>
                      <a:pt x="1640" y="94"/>
                    </a:lnTo>
                    <a:lnTo>
                      <a:pt x="1640" y="94"/>
                    </a:lnTo>
                    <a:lnTo>
                      <a:pt x="1642" y="94"/>
                    </a:lnTo>
                    <a:lnTo>
                      <a:pt x="1642" y="95"/>
                    </a:lnTo>
                    <a:lnTo>
                      <a:pt x="1642" y="96"/>
                    </a:lnTo>
                    <a:lnTo>
                      <a:pt x="1643" y="97"/>
                    </a:lnTo>
                    <a:lnTo>
                      <a:pt x="1643" y="97"/>
                    </a:lnTo>
                    <a:lnTo>
                      <a:pt x="1643" y="97"/>
                    </a:lnTo>
                    <a:lnTo>
                      <a:pt x="1644" y="117"/>
                    </a:lnTo>
                    <a:lnTo>
                      <a:pt x="1644" y="394"/>
                    </a:lnTo>
                    <a:lnTo>
                      <a:pt x="1644" y="666"/>
                    </a:lnTo>
                    <a:lnTo>
                      <a:pt x="1645" y="708"/>
                    </a:lnTo>
                    <a:lnTo>
                      <a:pt x="1645" y="595"/>
                    </a:lnTo>
                    <a:lnTo>
                      <a:pt x="1646" y="430"/>
                    </a:lnTo>
                    <a:lnTo>
                      <a:pt x="1646" y="276"/>
                    </a:lnTo>
                    <a:lnTo>
                      <a:pt x="1646" y="159"/>
                    </a:lnTo>
                    <a:lnTo>
                      <a:pt x="1647" y="80"/>
                    </a:lnTo>
                    <a:lnTo>
                      <a:pt x="1647" y="34"/>
                    </a:lnTo>
                    <a:lnTo>
                      <a:pt x="1647" y="10"/>
                    </a:lnTo>
                    <a:lnTo>
                      <a:pt x="1648" y="0"/>
                    </a:lnTo>
                    <a:lnTo>
                      <a:pt x="1648" y="0"/>
                    </a:lnTo>
                    <a:lnTo>
                      <a:pt x="1648" y="4"/>
                    </a:lnTo>
                    <a:lnTo>
                      <a:pt x="1649" y="9"/>
                    </a:lnTo>
                    <a:lnTo>
                      <a:pt x="1649" y="16"/>
                    </a:lnTo>
                    <a:lnTo>
                      <a:pt x="1651" y="24"/>
                    </a:lnTo>
                    <a:lnTo>
                      <a:pt x="1651" y="32"/>
                    </a:lnTo>
                    <a:lnTo>
                      <a:pt x="1651" y="38"/>
                    </a:lnTo>
                    <a:lnTo>
                      <a:pt x="1652" y="45"/>
                    </a:lnTo>
                    <a:lnTo>
                      <a:pt x="1652" y="51"/>
                    </a:lnTo>
                    <a:lnTo>
                      <a:pt x="1652" y="58"/>
                    </a:lnTo>
                    <a:lnTo>
                      <a:pt x="1653" y="62"/>
                    </a:lnTo>
                    <a:lnTo>
                      <a:pt x="1653" y="68"/>
                    </a:lnTo>
                    <a:lnTo>
                      <a:pt x="1653" y="72"/>
                    </a:lnTo>
                    <a:lnTo>
                      <a:pt x="1654" y="77"/>
                    </a:lnTo>
                    <a:lnTo>
                      <a:pt x="1654" y="79"/>
                    </a:lnTo>
                    <a:lnTo>
                      <a:pt x="1655" y="81"/>
                    </a:lnTo>
                    <a:lnTo>
                      <a:pt x="1655" y="83"/>
                    </a:lnTo>
                    <a:lnTo>
                      <a:pt x="1655" y="86"/>
                    </a:lnTo>
                    <a:lnTo>
                      <a:pt x="1656" y="87"/>
                    </a:lnTo>
                    <a:lnTo>
                      <a:pt x="1656" y="89"/>
                    </a:lnTo>
                    <a:lnTo>
                      <a:pt x="1656" y="90"/>
                    </a:lnTo>
                    <a:lnTo>
                      <a:pt x="1657" y="90"/>
                    </a:lnTo>
                    <a:lnTo>
                      <a:pt x="1657" y="91"/>
                    </a:lnTo>
                    <a:lnTo>
                      <a:pt x="1657" y="94"/>
                    </a:lnTo>
                    <a:lnTo>
                      <a:pt x="1658" y="95"/>
                    </a:lnTo>
                    <a:lnTo>
                      <a:pt x="1658" y="95"/>
                    </a:lnTo>
                    <a:lnTo>
                      <a:pt x="1660" y="95"/>
                    </a:lnTo>
                    <a:lnTo>
                      <a:pt x="1660" y="95"/>
                    </a:lnTo>
                    <a:lnTo>
                      <a:pt x="1660" y="95"/>
                    </a:lnTo>
                    <a:lnTo>
                      <a:pt x="1661" y="95"/>
                    </a:lnTo>
                    <a:lnTo>
                      <a:pt x="1661" y="96"/>
                    </a:lnTo>
                    <a:lnTo>
                      <a:pt x="1661" y="96"/>
                    </a:lnTo>
                    <a:lnTo>
                      <a:pt x="1662" y="97"/>
                    </a:lnTo>
                    <a:lnTo>
                      <a:pt x="1662" y="99"/>
                    </a:lnTo>
                    <a:lnTo>
                      <a:pt x="1663" y="101"/>
                    </a:lnTo>
                    <a:lnTo>
                      <a:pt x="1663" y="105"/>
                    </a:lnTo>
                    <a:lnTo>
                      <a:pt x="1663" y="107"/>
                    </a:lnTo>
                    <a:lnTo>
                      <a:pt x="1664" y="108"/>
                    </a:lnTo>
                    <a:lnTo>
                      <a:pt x="1664" y="110"/>
                    </a:lnTo>
                    <a:lnTo>
                      <a:pt x="1664" y="112"/>
                    </a:lnTo>
                    <a:lnTo>
                      <a:pt x="1665" y="114"/>
                    </a:lnTo>
                    <a:lnTo>
                      <a:pt x="1665" y="115"/>
                    </a:lnTo>
                    <a:lnTo>
                      <a:pt x="1665" y="116"/>
                    </a:lnTo>
                    <a:lnTo>
                      <a:pt x="1666" y="118"/>
                    </a:lnTo>
                    <a:lnTo>
                      <a:pt x="1666" y="119"/>
                    </a:lnTo>
                    <a:lnTo>
                      <a:pt x="1667" y="122"/>
                    </a:lnTo>
                    <a:lnTo>
                      <a:pt x="1667" y="124"/>
                    </a:lnTo>
                    <a:lnTo>
                      <a:pt x="1667" y="125"/>
                    </a:lnTo>
                    <a:lnTo>
                      <a:pt x="1669" y="127"/>
                    </a:lnTo>
                    <a:lnTo>
                      <a:pt x="1669" y="127"/>
                    </a:lnTo>
                    <a:lnTo>
                      <a:pt x="1669" y="128"/>
                    </a:lnTo>
                    <a:lnTo>
                      <a:pt x="1670" y="131"/>
                    </a:lnTo>
                    <a:lnTo>
                      <a:pt x="1670" y="132"/>
                    </a:lnTo>
                    <a:lnTo>
                      <a:pt x="1670" y="132"/>
                    </a:lnTo>
                    <a:lnTo>
                      <a:pt x="1671" y="133"/>
                    </a:lnTo>
                    <a:lnTo>
                      <a:pt x="1671" y="135"/>
                    </a:lnTo>
                    <a:lnTo>
                      <a:pt x="1672" y="136"/>
                    </a:lnTo>
                    <a:lnTo>
                      <a:pt x="1672" y="137"/>
                    </a:lnTo>
                    <a:lnTo>
                      <a:pt x="1672" y="139"/>
                    </a:lnTo>
                    <a:lnTo>
                      <a:pt x="1673" y="140"/>
                    </a:lnTo>
                    <a:lnTo>
                      <a:pt x="1673" y="141"/>
                    </a:lnTo>
                    <a:lnTo>
                      <a:pt x="1673" y="141"/>
                    </a:lnTo>
                    <a:lnTo>
                      <a:pt x="1674" y="142"/>
                    </a:lnTo>
                    <a:lnTo>
                      <a:pt x="1674" y="143"/>
                    </a:lnTo>
                    <a:lnTo>
                      <a:pt x="1674" y="145"/>
                    </a:lnTo>
                    <a:lnTo>
                      <a:pt x="1675" y="144"/>
                    </a:lnTo>
                    <a:lnTo>
                      <a:pt x="1675" y="145"/>
                    </a:lnTo>
                    <a:lnTo>
                      <a:pt x="1677" y="145"/>
                    </a:lnTo>
                    <a:lnTo>
                      <a:pt x="1677" y="145"/>
                    </a:lnTo>
                    <a:lnTo>
                      <a:pt x="1677" y="146"/>
                    </a:lnTo>
                    <a:lnTo>
                      <a:pt x="1678" y="146"/>
                    </a:lnTo>
                    <a:lnTo>
                      <a:pt x="1678" y="148"/>
                    </a:lnTo>
                    <a:lnTo>
                      <a:pt x="1678" y="149"/>
                    </a:lnTo>
                    <a:lnTo>
                      <a:pt x="1679" y="150"/>
                    </a:lnTo>
                    <a:lnTo>
                      <a:pt x="1679" y="151"/>
                    </a:lnTo>
                    <a:lnTo>
                      <a:pt x="1679" y="152"/>
                    </a:lnTo>
                    <a:lnTo>
                      <a:pt x="1680" y="153"/>
                    </a:lnTo>
                    <a:lnTo>
                      <a:pt x="1680" y="154"/>
                    </a:lnTo>
                    <a:lnTo>
                      <a:pt x="1681" y="155"/>
                    </a:lnTo>
                    <a:lnTo>
                      <a:pt x="1681" y="155"/>
                    </a:lnTo>
                    <a:lnTo>
                      <a:pt x="1681" y="155"/>
                    </a:lnTo>
                    <a:lnTo>
                      <a:pt x="1682" y="155"/>
                    </a:lnTo>
                    <a:lnTo>
                      <a:pt x="1682" y="154"/>
                    </a:lnTo>
                    <a:lnTo>
                      <a:pt x="1682" y="155"/>
                    </a:lnTo>
                    <a:lnTo>
                      <a:pt x="1683" y="155"/>
                    </a:lnTo>
                    <a:lnTo>
                      <a:pt x="1683" y="155"/>
                    </a:lnTo>
                    <a:lnTo>
                      <a:pt x="1683" y="155"/>
                    </a:lnTo>
                    <a:lnTo>
                      <a:pt x="1684" y="155"/>
                    </a:lnTo>
                    <a:lnTo>
                      <a:pt x="1684" y="154"/>
                    </a:lnTo>
                    <a:lnTo>
                      <a:pt x="1686" y="155"/>
                    </a:lnTo>
                    <a:lnTo>
                      <a:pt x="1686" y="154"/>
                    </a:lnTo>
                    <a:lnTo>
                      <a:pt x="1686" y="155"/>
                    </a:lnTo>
                    <a:lnTo>
                      <a:pt x="1687" y="155"/>
                    </a:lnTo>
                    <a:lnTo>
                      <a:pt x="1687" y="157"/>
                    </a:lnTo>
                    <a:lnTo>
                      <a:pt x="1687" y="157"/>
                    </a:lnTo>
                    <a:lnTo>
                      <a:pt x="1688" y="158"/>
                    </a:lnTo>
                    <a:lnTo>
                      <a:pt x="1688" y="158"/>
                    </a:lnTo>
                    <a:lnTo>
                      <a:pt x="1689" y="159"/>
                    </a:lnTo>
                    <a:lnTo>
                      <a:pt x="1689" y="159"/>
                    </a:lnTo>
                    <a:lnTo>
                      <a:pt x="1689" y="159"/>
                    </a:lnTo>
                    <a:lnTo>
                      <a:pt x="1690" y="159"/>
                    </a:lnTo>
                    <a:lnTo>
                      <a:pt x="1690" y="158"/>
                    </a:lnTo>
                    <a:lnTo>
                      <a:pt x="1690" y="159"/>
                    </a:lnTo>
                    <a:lnTo>
                      <a:pt x="1691" y="159"/>
                    </a:lnTo>
                    <a:lnTo>
                      <a:pt x="1691" y="159"/>
                    </a:lnTo>
                    <a:lnTo>
                      <a:pt x="1691" y="159"/>
                    </a:lnTo>
                    <a:lnTo>
                      <a:pt x="1692" y="159"/>
                    </a:lnTo>
                    <a:lnTo>
                      <a:pt x="1692" y="159"/>
                    </a:lnTo>
                    <a:lnTo>
                      <a:pt x="1693" y="159"/>
                    </a:lnTo>
                    <a:lnTo>
                      <a:pt x="1693" y="159"/>
                    </a:lnTo>
                    <a:lnTo>
                      <a:pt x="1693" y="159"/>
                    </a:lnTo>
                    <a:lnTo>
                      <a:pt x="1695" y="159"/>
                    </a:lnTo>
                    <a:lnTo>
                      <a:pt x="1695" y="160"/>
                    </a:lnTo>
                    <a:lnTo>
                      <a:pt x="1695" y="160"/>
                    </a:lnTo>
                    <a:lnTo>
                      <a:pt x="1696" y="160"/>
                    </a:lnTo>
                    <a:lnTo>
                      <a:pt x="1696" y="161"/>
                    </a:lnTo>
                    <a:lnTo>
                      <a:pt x="1696" y="161"/>
                    </a:lnTo>
                    <a:lnTo>
                      <a:pt x="1697" y="161"/>
                    </a:lnTo>
                    <a:lnTo>
                      <a:pt x="1697" y="161"/>
                    </a:lnTo>
                    <a:lnTo>
                      <a:pt x="1698" y="161"/>
                    </a:lnTo>
                    <a:lnTo>
                      <a:pt x="1698" y="162"/>
                    </a:lnTo>
                    <a:lnTo>
                      <a:pt x="1698" y="162"/>
                    </a:lnTo>
                    <a:lnTo>
                      <a:pt x="1699" y="162"/>
                    </a:lnTo>
                    <a:lnTo>
                      <a:pt x="1699" y="162"/>
                    </a:lnTo>
                    <a:lnTo>
                      <a:pt x="1699" y="162"/>
                    </a:lnTo>
                    <a:lnTo>
                      <a:pt x="1700" y="162"/>
                    </a:lnTo>
                    <a:lnTo>
                      <a:pt x="1700" y="162"/>
                    </a:lnTo>
                    <a:lnTo>
                      <a:pt x="1700" y="162"/>
                    </a:lnTo>
                    <a:lnTo>
                      <a:pt x="1701" y="161"/>
                    </a:lnTo>
                    <a:lnTo>
                      <a:pt x="1701" y="161"/>
                    </a:lnTo>
                    <a:lnTo>
                      <a:pt x="1702" y="161"/>
                    </a:lnTo>
                    <a:lnTo>
                      <a:pt x="1702" y="162"/>
                    </a:lnTo>
                    <a:lnTo>
                      <a:pt x="1702" y="161"/>
                    </a:lnTo>
                    <a:lnTo>
                      <a:pt x="1704" y="161"/>
                    </a:lnTo>
                    <a:lnTo>
                      <a:pt x="1704" y="162"/>
                    </a:lnTo>
                    <a:lnTo>
                      <a:pt x="1704" y="162"/>
                    </a:lnTo>
                    <a:lnTo>
                      <a:pt x="1705" y="162"/>
                    </a:lnTo>
                    <a:lnTo>
                      <a:pt x="1705" y="162"/>
                    </a:lnTo>
                    <a:lnTo>
                      <a:pt x="1705" y="161"/>
                    </a:lnTo>
                    <a:lnTo>
                      <a:pt x="1706" y="162"/>
                    </a:lnTo>
                    <a:lnTo>
                      <a:pt x="1706" y="162"/>
                    </a:lnTo>
                    <a:lnTo>
                      <a:pt x="1707" y="161"/>
                    </a:lnTo>
                    <a:lnTo>
                      <a:pt x="1707" y="161"/>
                    </a:lnTo>
                    <a:lnTo>
                      <a:pt x="1707" y="162"/>
                    </a:lnTo>
                    <a:lnTo>
                      <a:pt x="1708" y="161"/>
                    </a:lnTo>
                    <a:lnTo>
                      <a:pt x="1708" y="162"/>
                    </a:lnTo>
                    <a:lnTo>
                      <a:pt x="1708" y="162"/>
                    </a:lnTo>
                    <a:lnTo>
                      <a:pt x="1709" y="161"/>
                    </a:lnTo>
                    <a:lnTo>
                      <a:pt x="1709" y="161"/>
                    </a:lnTo>
                    <a:lnTo>
                      <a:pt x="1710" y="161"/>
                    </a:lnTo>
                    <a:lnTo>
                      <a:pt x="1710" y="161"/>
                    </a:lnTo>
                    <a:lnTo>
                      <a:pt x="1710" y="160"/>
                    </a:lnTo>
                    <a:lnTo>
                      <a:pt x="1711" y="160"/>
                    </a:lnTo>
                    <a:lnTo>
                      <a:pt x="1711" y="160"/>
                    </a:lnTo>
                    <a:lnTo>
                      <a:pt x="1711" y="160"/>
                    </a:lnTo>
                    <a:lnTo>
                      <a:pt x="1713" y="160"/>
                    </a:lnTo>
                    <a:lnTo>
                      <a:pt x="1713" y="160"/>
                    </a:lnTo>
                    <a:lnTo>
                      <a:pt x="1713" y="161"/>
                    </a:lnTo>
                    <a:lnTo>
                      <a:pt x="1714" y="160"/>
                    </a:lnTo>
                    <a:lnTo>
                      <a:pt x="1714" y="161"/>
                    </a:lnTo>
                    <a:lnTo>
                      <a:pt x="1715" y="161"/>
                    </a:lnTo>
                    <a:lnTo>
                      <a:pt x="1715" y="162"/>
                    </a:lnTo>
                    <a:lnTo>
                      <a:pt x="1715" y="162"/>
                    </a:lnTo>
                    <a:lnTo>
                      <a:pt x="1716" y="162"/>
                    </a:lnTo>
                    <a:lnTo>
                      <a:pt x="1716" y="162"/>
                    </a:lnTo>
                    <a:lnTo>
                      <a:pt x="1716" y="161"/>
                    </a:lnTo>
                    <a:lnTo>
                      <a:pt x="1717" y="161"/>
                    </a:lnTo>
                    <a:lnTo>
                      <a:pt x="1717" y="161"/>
                    </a:lnTo>
                    <a:lnTo>
                      <a:pt x="1717" y="161"/>
                    </a:lnTo>
                    <a:lnTo>
                      <a:pt x="1718" y="160"/>
                    </a:lnTo>
                    <a:lnTo>
                      <a:pt x="1718" y="160"/>
                    </a:lnTo>
                    <a:lnTo>
                      <a:pt x="1719" y="160"/>
                    </a:lnTo>
                    <a:lnTo>
                      <a:pt x="1719" y="159"/>
                    </a:lnTo>
                    <a:lnTo>
                      <a:pt x="1719" y="159"/>
                    </a:lnTo>
                    <a:lnTo>
                      <a:pt x="1720" y="158"/>
                    </a:lnTo>
                    <a:lnTo>
                      <a:pt x="1720" y="158"/>
                    </a:lnTo>
                    <a:lnTo>
                      <a:pt x="1720" y="155"/>
                    </a:lnTo>
                    <a:lnTo>
                      <a:pt x="1722" y="154"/>
                    </a:lnTo>
                    <a:lnTo>
                      <a:pt x="1722" y="153"/>
                    </a:lnTo>
                    <a:lnTo>
                      <a:pt x="1722" y="154"/>
                    </a:lnTo>
                    <a:lnTo>
                      <a:pt x="1723" y="153"/>
                    </a:lnTo>
                    <a:lnTo>
                      <a:pt x="1723" y="153"/>
                    </a:lnTo>
                    <a:lnTo>
                      <a:pt x="1724" y="153"/>
                    </a:lnTo>
                    <a:lnTo>
                      <a:pt x="1724" y="153"/>
                    </a:lnTo>
                    <a:lnTo>
                      <a:pt x="1724" y="154"/>
                    </a:lnTo>
                    <a:lnTo>
                      <a:pt x="1725" y="154"/>
                    </a:lnTo>
                    <a:lnTo>
                      <a:pt x="1725" y="154"/>
                    </a:lnTo>
                    <a:lnTo>
                      <a:pt x="1725" y="155"/>
                    </a:lnTo>
                    <a:lnTo>
                      <a:pt x="1726" y="155"/>
                    </a:lnTo>
                    <a:lnTo>
                      <a:pt x="1726" y="155"/>
                    </a:lnTo>
                    <a:lnTo>
                      <a:pt x="1726" y="155"/>
                    </a:lnTo>
                    <a:lnTo>
                      <a:pt x="1727" y="155"/>
                    </a:lnTo>
                    <a:lnTo>
                      <a:pt x="1727" y="154"/>
                    </a:lnTo>
                    <a:lnTo>
                      <a:pt x="1728" y="154"/>
                    </a:lnTo>
                    <a:lnTo>
                      <a:pt x="1728" y="153"/>
                    </a:lnTo>
                    <a:lnTo>
                      <a:pt x="1728" y="153"/>
                    </a:lnTo>
                    <a:lnTo>
                      <a:pt x="1729" y="152"/>
                    </a:lnTo>
                    <a:lnTo>
                      <a:pt x="1729" y="152"/>
                    </a:lnTo>
                    <a:lnTo>
                      <a:pt x="1729" y="153"/>
                    </a:lnTo>
                    <a:lnTo>
                      <a:pt x="1731" y="153"/>
                    </a:lnTo>
                    <a:lnTo>
                      <a:pt x="1731" y="152"/>
                    </a:lnTo>
                    <a:lnTo>
                      <a:pt x="1732" y="153"/>
                    </a:lnTo>
                    <a:lnTo>
                      <a:pt x="1732" y="153"/>
                    </a:lnTo>
                    <a:lnTo>
                      <a:pt x="1732" y="154"/>
                    </a:lnTo>
                    <a:lnTo>
                      <a:pt x="1733" y="154"/>
                    </a:lnTo>
                    <a:lnTo>
                      <a:pt x="1733" y="154"/>
                    </a:lnTo>
                    <a:lnTo>
                      <a:pt x="1733" y="154"/>
                    </a:lnTo>
                    <a:lnTo>
                      <a:pt x="1734" y="153"/>
                    </a:lnTo>
                    <a:lnTo>
                      <a:pt x="1734" y="153"/>
                    </a:lnTo>
                    <a:lnTo>
                      <a:pt x="1734" y="153"/>
                    </a:lnTo>
                    <a:lnTo>
                      <a:pt x="1735" y="154"/>
                    </a:lnTo>
                    <a:lnTo>
                      <a:pt x="1735" y="153"/>
                    </a:lnTo>
                    <a:lnTo>
                      <a:pt x="1736" y="153"/>
                    </a:lnTo>
                    <a:lnTo>
                      <a:pt x="1736" y="153"/>
                    </a:lnTo>
                    <a:lnTo>
                      <a:pt x="1736" y="152"/>
                    </a:lnTo>
                    <a:lnTo>
                      <a:pt x="1737" y="151"/>
                    </a:lnTo>
                    <a:lnTo>
                      <a:pt x="1737" y="151"/>
                    </a:lnTo>
                    <a:lnTo>
                      <a:pt x="1737" y="151"/>
                    </a:lnTo>
                    <a:lnTo>
                      <a:pt x="1738" y="151"/>
                    </a:lnTo>
                    <a:lnTo>
                      <a:pt x="1738" y="151"/>
                    </a:lnTo>
                    <a:lnTo>
                      <a:pt x="1738" y="150"/>
                    </a:lnTo>
                    <a:lnTo>
                      <a:pt x="1740" y="150"/>
                    </a:lnTo>
                    <a:lnTo>
                      <a:pt x="1740" y="150"/>
                    </a:lnTo>
                    <a:lnTo>
                      <a:pt x="1741" y="150"/>
                    </a:lnTo>
                    <a:lnTo>
                      <a:pt x="1741" y="149"/>
                    </a:lnTo>
                    <a:lnTo>
                      <a:pt x="1741" y="148"/>
                    </a:lnTo>
                    <a:lnTo>
                      <a:pt x="1742" y="148"/>
                    </a:lnTo>
                    <a:lnTo>
                      <a:pt x="1742" y="148"/>
                    </a:lnTo>
                    <a:lnTo>
                      <a:pt x="1742" y="148"/>
                    </a:lnTo>
                    <a:lnTo>
                      <a:pt x="1743" y="146"/>
                    </a:lnTo>
                    <a:lnTo>
                      <a:pt x="1743" y="146"/>
                    </a:lnTo>
                    <a:lnTo>
                      <a:pt x="1743" y="146"/>
                    </a:lnTo>
                    <a:lnTo>
                      <a:pt x="1744" y="146"/>
                    </a:lnTo>
                    <a:lnTo>
                      <a:pt x="1744" y="146"/>
                    </a:lnTo>
                    <a:lnTo>
                      <a:pt x="1745" y="146"/>
                    </a:lnTo>
                    <a:lnTo>
                      <a:pt x="1745" y="146"/>
                    </a:lnTo>
                    <a:lnTo>
                      <a:pt x="1745" y="146"/>
                    </a:lnTo>
                    <a:lnTo>
                      <a:pt x="1746" y="146"/>
                    </a:lnTo>
                    <a:lnTo>
                      <a:pt x="1746" y="146"/>
                    </a:lnTo>
                    <a:lnTo>
                      <a:pt x="1746" y="148"/>
                    </a:lnTo>
                    <a:lnTo>
                      <a:pt x="1747" y="148"/>
                    </a:lnTo>
                    <a:lnTo>
                      <a:pt x="1747" y="148"/>
                    </a:lnTo>
                    <a:lnTo>
                      <a:pt x="1747" y="148"/>
                    </a:lnTo>
                    <a:lnTo>
                      <a:pt x="1749" y="146"/>
                    </a:lnTo>
                    <a:lnTo>
                      <a:pt x="1749" y="146"/>
                    </a:lnTo>
                    <a:lnTo>
                      <a:pt x="1750" y="145"/>
                    </a:lnTo>
                    <a:lnTo>
                      <a:pt x="1750" y="145"/>
                    </a:lnTo>
                    <a:lnTo>
                      <a:pt x="1750" y="146"/>
                    </a:lnTo>
                    <a:lnTo>
                      <a:pt x="1751" y="146"/>
                    </a:lnTo>
                    <a:lnTo>
                      <a:pt x="1751" y="146"/>
                    </a:lnTo>
                    <a:lnTo>
                      <a:pt x="1751" y="146"/>
                    </a:lnTo>
                    <a:lnTo>
                      <a:pt x="1752" y="146"/>
                    </a:lnTo>
                    <a:lnTo>
                      <a:pt x="1752" y="146"/>
                    </a:lnTo>
                    <a:lnTo>
                      <a:pt x="1753" y="146"/>
                    </a:lnTo>
                    <a:lnTo>
                      <a:pt x="1753" y="146"/>
                    </a:lnTo>
                    <a:lnTo>
                      <a:pt x="1753" y="145"/>
                    </a:lnTo>
                    <a:lnTo>
                      <a:pt x="1754" y="145"/>
                    </a:lnTo>
                    <a:lnTo>
                      <a:pt x="1754" y="145"/>
                    </a:lnTo>
                    <a:lnTo>
                      <a:pt x="1754" y="145"/>
                    </a:lnTo>
                    <a:lnTo>
                      <a:pt x="1755" y="144"/>
                    </a:lnTo>
                    <a:lnTo>
                      <a:pt x="1755" y="144"/>
                    </a:lnTo>
                    <a:lnTo>
                      <a:pt x="1755" y="143"/>
                    </a:lnTo>
                    <a:lnTo>
                      <a:pt x="1756" y="143"/>
                    </a:lnTo>
                    <a:lnTo>
                      <a:pt x="1756" y="143"/>
                    </a:lnTo>
                    <a:lnTo>
                      <a:pt x="1758" y="143"/>
                    </a:lnTo>
                    <a:lnTo>
                      <a:pt x="1758" y="144"/>
                    </a:lnTo>
                    <a:lnTo>
                      <a:pt x="1758" y="144"/>
                    </a:lnTo>
                    <a:lnTo>
                      <a:pt x="1759" y="144"/>
                    </a:lnTo>
                    <a:lnTo>
                      <a:pt x="1759" y="144"/>
                    </a:lnTo>
                    <a:lnTo>
                      <a:pt x="1759" y="143"/>
                    </a:lnTo>
                    <a:lnTo>
                      <a:pt x="1760" y="143"/>
                    </a:lnTo>
                    <a:lnTo>
                      <a:pt x="1760" y="143"/>
                    </a:lnTo>
                    <a:lnTo>
                      <a:pt x="1760" y="142"/>
                    </a:lnTo>
                    <a:lnTo>
                      <a:pt x="1761" y="142"/>
                    </a:lnTo>
                    <a:lnTo>
                      <a:pt x="1761" y="143"/>
                    </a:lnTo>
                    <a:lnTo>
                      <a:pt x="1762" y="144"/>
                    </a:lnTo>
                    <a:lnTo>
                      <a:pt x="1762" y="145"/>
                    </a:lnTo>
                    <a:lnTo>
                      <a:pt x="1762" y="144"/>
                    </a:lnTo>
                    <a:lnTo>
                      <a:pt x="1763" y="144"/>
                    </a:lnTo>
                    <a:lnTo>
                      <a:pt x="1763" y="144"/>
                    </a:lnTo>
                    <a:lnTo>
                      <a:pt x="1763" y="144"/>
                    </a:lnTo>
                    <a:lnTo>
                      <a:pt x="1764" y="144"/>
                    </a:lnTo>
                    <a:lnTo>
                      <a:pt x="1764" y="143"/>
                    </a:lnTo>
                    <a:lnTo>
                      <a:pt x="1764" y="143"/>
                    </a:lnTo>
                    <a:lnTo>
                      <a:pt x="1765" y="143"/>
                    </a:lnTo>
                    <a:lnTo>
                      <a:pt x="1765" y="142"/>
                    </a:lnTo>
                    <a:lnTo>
                      <a:pt x="1767" y="142"/>
                    </a:lnTo>
                    <a:lnTo>
                      <a:pt x="1767" y="142"/>
                    </a:lnTo>
                    <a:lnTo>
                      <a:pt x="1767" y="142"/>
                    </a:lnTo>
                    <a:lnTo>
                      <a:pt x="1768" y="142"/>
                    </a:lnTo>
                    <a:lnTo>
                      <a:pt x="1768" y="141"/>
                    </a:lnTo>
                    <a:lnTo>
                      <a:pt x="1768" y="141"/>
                    </a:lnTo>
                    <a:lnTo>
                      <a:pt x="1769" y="141"/>
                    </a:lnTo>
                    <a:lnTo>
                      <a:pt x="1769" y="142"/>
                    </a:lnTo>
                    <a:lnTo>
                      <a:pt x="1769" y="143"/>
                    </a:lnTo>
                    <a:lnTo>
                      <a:pt x="1770" y="142"/>
                    </a:lnTo>
                    <a:lnTo>
                      <a:pt x="1770" y="143"/>
                    </a:lnTo>
                    <a:lnTo>
                      <a:pt x="1771" y="142"/>
                    </a:lnTo>
                    <a:lnTo>
                      <a:pt x="1771" y="142"/>
                    </a:lnTo>
                    <a:lnTo>
                      <a:pt x="1771" y="143"/>
                    </a:lnTo>
                    <a:lnTo>
                      <a:pt x="1772" y="144"/>
                    </a:lnTo>
                    <a:lnTo>
                      <a:pt x="1772" y="143"/>
                    </a:lnTo>
                    <a:lnTo>
                      <a:pt x="1772" y="143"/>
                    </a:lnTo>
                    <a:lnTo>
                      <a:pt x="1773" y="142"/>
                    </a:lnTo>
                    <a:lnTo>
                      <a:pt x="1773" y="142"/>
                    </a:lnTo>
                    <a:lnTo>
                      <a:pt x="1774" y="141"/>
                    </a:lnTo>
                    <a:lnTo>
                      <a:pt x="1774" y="140"/>
                    </a:lnTo>
                    <a:lnTo>
                      <a:pt x="1774" y="140"/>
                    </a:lnTo>
                    <a:lnTo>
                      <a:pt x="1776" y="140"/>
                    </a:lnTo>
                    <a:lnTo>
                      <a:pt x="1776" y="140"/>
                    </a:lnTo>
                    <a:lnTo>
                      <a:pt x="1776" y="141"/>
                    </a:lnTo>
                    <a:lnTo>
                      <a:pt x="1777" y="141"/>
                    </a:lnTo>
                    <a:lnTo>
                      <a:pt x="1777" y="141"/>
                    </a:lnTo>
                    <a:lnTo>
                      <a:pt x="1777" y="141"/>
                    </a:lnTo>
                    <a:lnTo>
                      <a:pt x="1778" y="141"/>
                    </a:lnTo>
                    <a:lnTo>
                      <a:pt x="1778" y="140"/>
                    </a:lnTo>
                    <a:lnTo>
                      <a:pt x="1779" y="140"/>
                    </a:lnTo>
                    <a:lnTo>
                      <a:pt x="1779" y="141"/>
                    </a:lnTo>
                    <a:lnTo>
                      <a:pt x="1779" y="140"/>
                    </a:lnTo>
                    <a:lnTo>
                      <a:pt x="1780" y="140"/>
                    </a:lnTo>
                    <a:lnTo>
                      <a:pt x="1780" y="141"/>
                    </a:lnTo>
                    <a:lnTo>
                      <a:pt x="1780" y="141"/>
                    </a:lnTo>
                    <a:lnTo>
                      <a:pt x="1781" y="142"/>
                    </a:lnTo>
                    <a:lnTo>
                      <a:pt x="1781" y="141"/>
                    </a:lnTo>
                    <a:lnTo>
                      <a:pt x="1781" y="142"/>
                    </a:lnTo>
                    <a:lnTo>
                      <a:pt x="1782" y="142"/>
                    </a:lnTo>
                    <a:lnTo>
                      <a:pt x="1782" y="142"/>
                    </a:lnTo>
                    <a:lnTo>
                      <a:pt x="1783" y="142"/>
                    </a:lnTo>
                    <a:lnTo>
                      <a:pt x="1783" y="143"/>
                    </a:lnTo>
                    <a:lnTo>
                      <a:pt x="1783" y="142"/>
                    </a:lnTo>
                    <a:lnTo>
                      <a:pt x="1785" y="142"/>
                    </a:lnTo>
                    <a:lnTo>
                      <a:pt x="1785" y="142"/>
                    </a:lnTo>
                    <a:lnTo>
                      <a:pt x="1785" y="142"/>
                    </a:lnTo>
                    <a:lnTo>
                      <a:pt x="1786" y="141"/>
                    </a:lnTo>
                    <a:lnTo>
                      <a:pt x="1786" y="140"/>
                    </a:lnTo>
                    <a:lnTo>
                      <a:pt x="1786" y="140"/>
                    </a:lnTo>
                    <a:lnTo>
                      <a:pt x="1787" y="139"/>
                    </a:lnTo>
                    <a:lnTo>
                      <a:pt x="1787" y="139"/>
                    </a:lnTo>
                    <a:lnTo>
                      <a:pt x="1788" y="137"/>
                    </a:lnTo>
                    <a:lnTo>
                      <a:pt x="1788" y="136"/>
                    </a:lnTo>
                    <a:lnTo>
                      <a:pt x="1788" y="136"/>
                    </a:lnTo>
                    <a:lnTo>
                      <a:pt x="1789" y="136"/>
                    </a:lnTo>
                    <a:lnTo>
                      <a:pt x="1789" y="136"/>
                    </a:lnTo>
                    <a:lnTo>
                      <a:pt x="1789" y="135"/>
                    </a:lnTo>
                    <a:lnTo>
                      <a:pt x="1790" y="135"/>
                    </a:lnTo>
                    <a:lnTo>
                      <a:pt x="1790" y="135"/>
                    </a:lnTo>
                    <a:lnTo>
                      <a:pt x="1790" y="134"/>
                    </a:lnTo>
                    <a:lnTo>
                      <a:pt x="1791" y="135"/>
                    </a:lnTo>
                    <a:lnTo>
                      <a:pt x="1791" y="134"/>
                    </a:lnTo>
                    <a:lnTo>
                      <a:pt x="1792" y="134"/>
                    </a:lnTo>
                    <a:lnTo>
                      <a:pt x="1792" y="134"/>
                    </a:lnTo>
                    <a:lnTo>
                      <a:pt x="1792" y="133"/>
                    </a:lnTo>
                    <a:lnTo>
                      <a:pt x="1794" y="133"/>
                    </a:lnTo>
                    <a:lnTo>
                      <a:pt x="1794" y="133"/>
                    </a:lnTo>
                    <a:lnTo>
                      <a:pt x="1794" y="134"/>
                    </a:lnTo>
                    <a:lnTo>
                      <a:pt x="1795" y="134"/>
                    </a:lnTo>
                    <a:lnTo>
                      <a:pt x="1795" y="134"/>
                    </a:lnTo>
                    <a:lnTo>
                      <a:pt x="1795" y="133"/>
                    </a:lnTo>
                    <a:lnTo>
                      <a:pt x="1796" y="133"/>
                    </a:lnTo>
                    <a:lnTo>
                      <a:pt x="1796" y="132"/>
                    </a:lnTo>
                    <a:lnTo>
                      <a:pt x="1797" y="133"/>
                    </a:lnTo>
                    <a:lnTo>
                      <a:pt x="1797" y="133"/>
                    </a:lnTo>
                    <a:lnTo>
                      <a:pt x="1797" y="134"/>
                    </a:lnTo>
                    <a:lnTo>
                      <a:pt x="1798" y="134"/>
                    </a:lnTo>
                    <a:lnTo>
                      <a:pt x="1798" y="134"/>
                    </a:lnTo>
                    <a:lnTo>
                      <a:pt x="1798" y="134"/>
                    </a:lnTo>
                    <a:lnTo>
                      <a:pt x="1799" y="134"/>
                    </a:lnTo>
                    <a:lnTo>
                      <a:pt x="1799" y="133"/>
                    </a:lnTo>
                    <a:lnTo>
                      <a:pt x="1800" y="132"/>
                    </a:lnTo>
                    <a:lnTo>
                      <a:pt x="1800" y="132"/>
                    </a:lnTo>
                    <a:lnTo>
                      <a:pt x="1800" y="132"/>
                    </a:lnTo>
                    <a:lnTo>
                      <a:pt x="1801" y="131"/>
                    </a:lnTo>
                    <a:lnTo>
                      <a:pt x="1801" y="132"/>
                    </a:lnTo>
                    <a:lnTo>
                      <a:pt x="1801" y="132"/>
                    </a:lnTo>
                    <a:lnTo>
                      <a:pt x="1803" y="132"/>
                    </a:lnTo>
                    <a:lnTo>
                      <a:pt x="1803" y="132"/>
                    </a:lnTo>
                    <a:lnTo>
                      <a:pt x="1803" y="132"/>
                    </a:lnTo>
                    <a:lnTo>
                      <a:pt x="1804" y="131"/>
                    </a:lnTo>
                    <a:lnTo>
                      <a:pt x="1804" y="131"/>
                    </a:lnTo>
                    <a:lnTo>
                      <a:pt x="1805" y="131"/>
                    </a:lnTo>
                    <a:lnTo>
                      <a:pt x="1805" y="130"/>
                    </a:lnTo>
                    <a:lnTo>
                      <a:pt x="1805" y="130"/>
                    </a:lnTo>
                    <a:lnTo>
                      <a:pt x="1806" y="131"/>
                    </a:lnTo>
                    <a:lnTo>
                      <a:pt x="1806" y="132"/>
                    </a:lnTo>
                    <a:lnTo>
                      <a:pt x="1806" y="132"/>
                    </a:lnTo>
                    <a:lnTo>
                      <a:pt x="1807" y="132"/>
                    </a:lnTo>
                    <a:lnTo>
                      <a:pt x="1807" y="131"/>
                    </a:lnTo>
                    <a:lnTo>
                      <a:pt x="1807" y="131"/>
                    </a:lnTo>
                    <a:lnTo>
                      <a:pt x="1808" y="130"/>
                    </a:lnTo>
                    <a:lnTo>
                      <a:pt x="1808" y="130"/>
                    </a:lnTo>
                    <a:lnTo>
                      <a:pt x="1809" y="131"/>
                    </a:lnTo>
                    <a:lnTo>
                      <a:pt x="1809" y="131"/>
                    </a:lnTo>
                    <a:lnTo>
                      <a:pt x="1809" y="130"/>
                    </a:lnTo>
                    <a:lnTo>
                      <a:pt x="1810" y="128"/>
                    </a:lnTo>
                    <a:lnTo>
                      <a:pt x="1810" y="126"/>
                    </a:lnTo>
                    <a:lnTo>
                      <a:pt x="1810" y="125"/>
                    </a:lnTo>
                    <a:lnTo>
                      <a:pt x="1812" y="124"/>
                    </a:lnTo>
                    <a:lnTo>
                      <a:pt x="1812" y="123"/>
                    </a:lnTo>
                    <a:lnTo>
                      <a:pt x="1812" y="123"/>
                    </a:lnTo>
                    <a:lnTo>
                      <a:pt x="1813" y="123"/>
                    </a:lnTo>
                    <a:lnTo>
                      <a:pt x="1813" y="122"/>
                    </a:lnTo>
                    <a:lnTo>
                      <a:pt x="1814" y="123"/>
                    </a:lnTo>
                    <a:lnTo>
                      <a:pt x="1814" y="122"/>
                    </a:lnTo>
                    <a:lnTo>
                      <a:pt x="1814" y="123"/>
                    </a:lnTo>
                    <a:lnTo>
                      <a:pt x="1815" y="123"/>
                    </a:lnTo>
                    <a:lnTo>
                      <a:pt x="1815" y="123"/>
                    </a:lnTo>
                    <a:lnTo>
                      <a:pt x="1815" y="123"/>
                    </a:lnTo>
                    <a:lnTo>
                      <a:pt x="1816" y="122"/>
                    </a:lnTo>
                    <a:lnTo>
                      <a:pt x="1816" y="122"/>
                    </a:lnTo>
                    <a:lnTo>
                      <a:pt x="1816" y="122"/>
                    </a:lnTo>
                    <a:lnTo>
                      <a:pt x="1817" y="122"/>
                    </a:lnTo>
                    <a:lnTo>
                      <a:pt x="1817" y="123"/>
                    </a:lnTo>
                    <a:lnTo>
                      <a:pt x="1818" y="122"/>
                    </a:lnTo>
                    <a:lnTo>
                      <a:pt x="1818" y="122"/>
                    </a:lnTo>
                    <a:lnTo>
                      <a:pt x="1818" y="122"/>
                    </a:lnTo>
                    <a:lnTo>
                      <a:pt x="1819" y="122"/>
                    </a:lnTo>
                    <a:lnTo>
                      <a:pt x="1819" y="123"/>
                    </a:lnTo>
                    <a:lnTo>
                      <a:pt x="1819" y="122"/>
                    </a:lnTo>
                    <a:lnTo>
                      <a:pt x="1821" y="123"/>
                    </a:lnTo>
                    <a:lnTo>
                      <a:pt x="1821" y="122"/>
                    </a:lnTo>
                    <a:lnTo>
                      <a:pt x="1822" y="121"/>
                    </a:lnTo>
                    <a:lnTo>
                      <a:pt x="1822" y="122"/>
                    </a:lnTo>
                    <a:lnTo>
                      <a:pt x="1822" y="121"/>
                    </a:lnTo>
                    <a:lnTo>
                      <a:pt x="1823" y="122"/>
                    </a:lnTo>
                    <a:lnTo>
                      <a:pt x="1823" y="122"/>
                    </a:lnTo>
                    <a:lnTo>
                      <a:pt x="1823" y="121"/>
                    </a:lnTo>
                    <a:lnTo>
                      <a:pt x="1824" y="121"/>
                    </a:lnTo>
                    <a:lnTo>
                      <a:pt x="1824" y="121"/>
                    </a:lnTo>
                    <a:lnTo>
                      <a:pt x="1824" y="122"/>
                    </a:lnTo>
                    <a:lnTo>
                      <a:pt x="1825" y="122"/>
                    </a:lnTo>
                    <a:lnTo>
                      <a:pt x="1825" y="121"/>
                    </a:lnTo>
                    <a:lnTo>
                      <a:pt x="1826" y="121"/>
                    </a:lnTo>
                    <a:lnTo>
                      <a:pt x="1826" y="118"/>
                    </a:lnTo>
                    <a:lnTo>
                      <a:pt x="1826" y="119"/>
                    </a:lnTo>
                    <a:lnTo>
                      <a:pt x="1827" y="118"/>
                    </a:lnTo>
                    <a:lnTo>
                      <a:pt x="1827" y="118"/>
                    </a:lnTo>
                    <a:lnTo>
                      <a:pt x="1827" y="118"/>
                    </a:lnTo>
                    <a:lnTo>
                      <a:pt x="1828" y="118"/>
                    </a:lnTo>
                    <a:lnTo>
                      <a:pt x="1828" y="118"/>
                    </a:lnTo>
                    <a:lnTo>
                      <a:pt x="1828" y="119"/>
                    </a:lnTo>
                    <a:lnTo>
                      <a:pt x="1830" y="119"/>
                    </a:lnTo>
                    <a:lnTo>
                      <a:pt x="1830" y="119"/>
                    </a:lnTo>
                    <a:lnTo>
                      <a:pt x="1831" y="119"/>
                    </a:lnTo>
                    <a:lnTo>
                      <a:pt x="1831" y="119"/>
                    </a:lnTo>
                    <a:lnTo>
                      <a:pt x="1831" y="121"/>
                    </a:lnTo>
                    <a:lnTo>
                      <a:pt x="1832" y="121"/>
                    </a:lnTo>
                    <a:lnTo>
                      <a:pt x="1832" y="122"/>
                    </a:lnTo>
                    <a:lnTo>
                      <a:pt x="1832" y="121"/>
                    </a:lnTo>
                    <a:lnTo>
                      <a:pt x="1833" y="121"/>
                    </a:lnTo>
                    <a:lnTo>
                      <a:pt x="1833" y="119"/>
                    </a:lnTo>
                    <a:lnTo>
                      <a:pt x="1833" y="119"/>
                    </a:lnTo>
                    <a:lnTo>
                      <a:pt x="1834" y="119"/>
                    </a:lnTo>
                    <a:lnTo>
                      <a:pt x="1834" y="118"/>
                    </a:lnTo>
                    <a:lnTo>
                      <a:pt x="1835" y="118"/>
                    </a:lnTo>
                    <a:lnTo>
                      <a:pt x="1835" y="117"/>
                    </a:lnTo>
                    <a:lnTo>
                      <a:pt x="1835" y="118"/>
                    </a:lnTo>
                    <a:lnTo>
                      <a:pt x="1836" y="118"/>
                    </a:lnTo>
                    <a:lnTo>
                      <a:pt x="1836" y="118"/>
                    </a:lnTo>
                    <a:lnTo>
                      <a:pt x="1836" y="119"/>
                    </a:lnTo>
                    <a:lnTo>
                      <a:pt x="1837" y="118"/>
                    </a:lnTo>
                    <a:lnTo>
                      <a:pt x="1837" y="117"/>
                    </a:lnTo>
                    <a:lnTo>
                      <a:pt x="1837" y="117"/>
                    </a:lnTo>
                    <a:lnTo>
                      <a:pt x="1839" y="117"/>
                    </a:lnTo>
                    <a:lnTo>
                      <a:pt x="1839" y="116"/>
                    </a:lnTo>
                    <a:lnTo>
                      <a:pt x="1840" y="116"/>
                    </a:lnTo>
                    <a:lnTo>
                      <a:pt x="1840" y="116"/>
                    </a:lnTo>
                    <a:lnTo>
                      <a:pt x="1840" y="116"/>
                    </a:lnTo>
                    <a:lnTo>
                      <a:pt x="1841" y="116"/>
                    </a:lnTo>
                    <a:lnTo>
                      <a:pt x="1841" y="117"/>
                    </a:lnTo>
                    <a:lnTo>
                      <a:pt x="1841" y="118"/>
                    </a:lnTo>
                    <a:lnTo>
                      <a:pt x="1842" y="118"/>
                    </a:lnTo>
                    <a:lnTo>
                      <a:pt x="1842" y="118"/>
                    </a:lnTo>
                    <a:lnTo>
                      <a:pt x="1843" y="119"/>
                    </a:lnTo>
                    <a:lnTo>
                      <a:pt x="1843" y="118"/>
                    </a:lnTo>
                    <a:lnTo>
                      <a:pt x="1843" y="118"/>
                    </a:lnTo>
                    <a:lnTo>
                      <a:pt x="1844" y="118"/>
                    </a:lnTo>
                    <a:lnTo>
                      <a:pt x="1844" y="118"/>
                    </a:lnTo>
                    <a:lnTo>
                      <a:pt x="1844" y="119"/>
                    </a:lnTo>
                    <a:lnTo>
                      <a:pt x="1845" y="119"/>
                    </a:lnTo>
                    <a:lnTo>
                      <a:pt x="1845" y="119"/>
                    </a:lnTo>
                    <a:lnTo>
                      <a:pt x="1845" y="119"/>
                    </a:lnTo>
                    <a:lnTo>
                      <a:pt x="1846" y="119"/>
                    </a:lnTo>
                    <a:lnTo>
                      <a:pt x="1846" y="118"/>
                    </a:lnTo>
                    <a:lnTo>
                      <a:pt x="1848" y="118"/>
                    </a:lnTo>
                    <a:lnTo>
                      <a:pt x="1848" y="118"/>
                    </a:lnTo>
                    <a:lnTo>
                      <a:pt x="1848" y="119"/>
                    </a:lnTo>
                    <a:lnTo>
                      <a:pt x="1849" y="119"/>
                    </a:lnTo>
                    <a:lnTo>
                      <a:pt x="1849" y="119"/>
                    </a:lnTo>
                    <a:lnTo>
                      <a:pt x="1849" y="119"/>
                    </a:lnTo>
                    <a:lnTo>
                      <a:pt x="1850" y="118"/>
                    </a:lnTo>
                    <a:lnTo>
                      <a:pt x="1850" y="119"/>
                    </a:lnTo>
                    <a:lnTo>
                      <a:pt x="1850" y="119"/>
                    </a:lnTo>
                    <a:lnTo>
                      <a:pt x="1851" y="121"/>
                    </a:lnTo>
                    <a:lnTo>
                      <a:pt x="1851" y="121"/>
                    </a:lnTo>
                    <a:lnTo>
                      <a:pt x="1852" y="122"/>
                    </a:lnTo>
                    <a:lnTo>
                      <a:pt x="1852" y="122"/>
                    </a:lnTo>
                    <a:lnTo>
                      <a:pt x="1852" y="122"/>
                    </a:lnTo>
                    <a:lnTo>
                      <a:pt x="1853" y="121"/>
                    </a:lnTo>
                    <a:lnTo>
                      <a:pt x="1853" y="121"/>
                    </a:lnTo>
                    <a:lnTo>
                      <a:pt x="1853" y="121"/>
                    </a:lnTo>
                    <a:lnTo>
                      <a:pt x="1854" y="122"/>
                    </a:lnTo>
                    <a:lnTo>
                      <a:pt x="1854" y="122"/>
                    </a:lnTo>
                    <a:lnTo>
                      <a:pt x="1854" y="123"/>
                    </a:lnTo>
                    <a:lnTo>
                      <a:pt x="1855" y="123"/>
                    </a:lnTo>
                    <a:lnTo>
                      <a:pt x="1855" y="123"/>
                    </a:lnTo>
                    <a:lnTo>
                      <a:pt x="1857" y="122"/>
                    </a:lnTo>
                    <a:lnTo>
                      <a:pt x="1857" y="123"/>
                    </a:lnTo>
                    <a:lnTo>
                      <a:pt x="1857" y="123"/>
                    </a:lnTo>
                    <a:lnTo>
                      <a:pt x="1858" y="123"/>
                    </a:lnTo>
                    <a:lnTo>
                      <a:pt x="1858" y="123"/>
                    </a:lnTo>
                    <a:lnTo>
                      <a:pt x="1858" y="123"/>
                    </a:lnTo>
                    <a:lnTo>
                      <a:pt x="1859" y="122"/>
                    </a:lnTo>
                    <a:lnTo>
                      <a:pt x="1859" y="123"/>
                    </a:lnTo>
                    <a:lnTo>
                      <a:pt x="1859" y="122"/>
                    </a:lnTo>
                    <a:lnTo>
                      <a:pt x="1860" y="122"/>
                    </a:lnTo>
                    <a:lnTo>
                      <a:pt x="1860" y="121"/>
                    </a:lnTo>
                    <a:lnTo>
                      <a:pt x="1861" y="122"/>
                    </a:lnTo>
                    <a:lnTo>
                      <a:pt x="1861" y="121"/>
                    </a:lnTo>
                    <a:lnTo>
                      <a:pt x="1861" y="121"/>
                    </a:lnTo>
                    <a:lnTo>
                      <a:pt x="1862" y="121"/>
                    </a:lnTo>
                    <a:lnTo>
                      <a:pt x="1862" y="121"/>
                    </a:lnTo>
                    <a:lnTo>
                      <a:pt x="1862" y="122"/>
                    </a:lnTo>
                    <a:lnTo>
                      <a:pt x="1863" y="122"/>
                    </a:lnTo>
                    <a:lnTo>
                      <a:pt x="1863" y="122"/>
                    </a:lnTo>
                    <a:lnTo>
                      <a:pt x="1864" y="122"/>
                    </a:lnTo>
                    <a:lnTo>
                      <a:pt x="1864" y="122"/>
                    </a:lnTo>
                    <a:lnTo>
                      <a:pt x="1864" y="121"/>
                    </a:lnTo>
                    <a:lnTo>
                      <a:pt x="1866" y="121"/>
                    </a:lnTo>
                    <a:lnTo>
                      <a:pt x="1866" y="119"/>
                    </a:lnTo>
                    <a:lnTo>
                      <a:pt x="1866" y="119"/>
                    </a:lnTo>
                    <a:lnTo>
                      <a:pt x="1867" y="119"/>
                    </a:lnTo>
                    <a:lnTo>
                      <a:pt x="1867" y="119"/>
                    </a:lnTo>
                    <a:lnTo>
                      <a:pt x="1867" y="119"/>
                    </a:lnTo>
                    <a:lnTo>
                      <a:pt x="1868" y="121"/>
                    </a:lnTo>
                    <a:lnTo>
                      <a:pt x="1868" y="119"/>
                    </a:lnTo>
                    <a:lnTo>
                      <a:pt x="1869" y="119"/>
                    </a:lnTo>
                    <a:lnTo>
                      <a:pt x="1869" y="118"/>
                    </a:lnTo>
                    <a:lnTo>
                      <a:pt x="1869" y="119"/>
                    </a:lnTo>
                    <a:lnTo>
                      <a:pt x="1870" y="118"/>
                    </a:lnTo>
                    <a:lnTo>
                      <a:pt x="1870" y="118"/>
                    </a:lnTo>
                    <a:lnTo>
                      <a:pt x="1870" y="117"/>
                    </a:lnTo>
                    <a:lnTo>
                      <a:pt x="1871" y="117"/>
                    </a:lnTo>
                    <a:lnTo>
                      <a:pt x="1871" y="118"/>
                    </a:lnTo>
                    <a:lnTo>
                      <a:pt x="1871" y="118"/>
                    </a:lnTo>
                    <a:lnTo>
                      <a:pt x="1872" y="119"/>
                    </a:lnTo>
                    <a:lnTo>
                      <a:pt x="1872" y="119"/>
                    </a:lnTo>
                    <a:lnTo>
                      <a:pt x="1873" y="119"/>
                    </a:lnTo>
                    <a:lnTo>
                      <a:pt x="1873" y="118"/>
                    </a:lnTo>
                    <a:lnTo>
                      <a:pt x="1873" y="118"/>
                    </a:lnTo>
                    <a:lnTo>
                      <a:pt x="1875" y="118"/>
                    </a:lnTo>
                    <a:lnTo>
                      <a:pt x="1875" y="117"/>
                    </a:lnTo>
                    <a:lnTo>
                      <a:pt x="1875" y="116"/>
                    </a:lnTo>
                    <a:lnTo>
                      <a:pt x="1876" y="116"/>
                    </a:lnTo>
                    <a:lnTo>
                      <a:pt x="1876" y="116"/>
                    </a:lnTo>
                    <a:lnTo>
                      <a:pt x="1876" y="116"/>
                    </a:lnTo>
                    <a:lnTo>
                      <a:pt x="1877" y="116"/>
                    </a:lnTo>
                    <a:lnTo>
                      <a:pt x="1877" y="116"/>
                    </a:lnTo>
                    <a:lnTo>
                      <a:pt x="1878" y="116"/>
                    </a:lnTo>
                    <a:lnTo>
                      <a:pt x="1878" y="116"/>
                    </a:lnTo>
                    <a:lnTo>
                      <a:pt x="1878" y="116"/>
                    </a:lnTo>
                    <a:lnTo>
                      <a:pt x="1879" y="116"/>
                    </a:lnTo>
                    <a:lnTo>
                      <a:pt x="1879" y="116"/>
                    </a:lnTo>
                    <a:lnTo>
                      <a:pt x="1879" y="116"/>
                    </a:lnTo>
                    <a:lnTo>
                      <a:pt x="1880" y="115"/>
                    </a:lnTo>
                    <a:lnTo>
                      <a:pt x="1880" y="115"/>
                    </a:lnTo>
                    <a:lnTo>
                      <a:pt x="1880" y="114"/>
                    </a:lnTo>
                    <a:lnTo>
                      <a:pt x="1881" y="114"/>
                    </a:lnTo>
                    <a:lnTo>
                      <a:pt x="1881" y="114"/>
                    </a:lnTo>
                    <a:lnTo>
                      <a:pt x="1882" y="113"/>
                    </a:lnTo>
                    <a:lnTo>
                      <a:pt x="1882" y="113"/>
                    </a:lnTo>
                    <a:lnTo>
                      <a:pt x="1882" y="113"/>
                    </a:lnTo>
                    <a:lnTo>
                      <a:pt x="1884" y="114"/>
                    </a:lnTo>
                    <a:lnTo>
                      <a:pt x="1884" y="114"/>
                    </a:lnTo>
                    <a:lnTo>
                      <a:pt x="1884" y="114"/>
                    </a:lnTo>
                    <a:lnTo>
                      <a:pt x="1885" y="114"/>
                    </a:lnTo>
                    <a:lnTo>
                      <a:pt x="1885" y="114"/>
                    </a:lnTo>
                    <a:lnTo>
                      <a:pt x="1885" y="114"/>
                    </a:lnTo>
                    <a:lnTo>
                      <a:pt x="1886" y="115"/>
                    </a:lnTo>
                    <a:lnTo>
                      <a:pt x="1886" y="115"/>
                    </a:lnTo>
                    <a:lnTo>
                      <a:pt x="1887" y="115"/>
                    </a:lnTo>
                    <a:lnTo>
                      <a:pt x="1887" y="115"/>
                    </a:lnTo>
                    <a:lnTo>
                      <a:pt x="1887" y="115"/>
                    </a:lnTo>
                    <a:lnTo>
                      <a:pt x="1888" y="114"/>
                    </a:lnTo>
                    <a:lnTo>
                      <a:pt x="1888" y="113"/>
                    </a:lnTo>
                    <a:lnTo>
                      <a:pt x="1888" y="112"/>
                    </a:lnTo>
                    <a:lnTo>
                      <a:pt x="1889" y="113"/>
                    </a:lnTo>
                    <a:lnTo>
                      <a:pt x="1889" y="113"/>
                    </a:lnTo>
                    <a:lnTo>
                      <a:pt x="1890" y="112"/>
                    </a:lnTo>
                    <a:lnTo>
                      <a:pt x="1890" y="112"/>
                    </a:lnTo>
                    <a:lnTo>
                      <a:pt x="1890" y="112"/>
                    </a:lnTo>
                    <a:lnTo>
                      <a:pt x="1891" y="112"/>
                    </a:lnTo>
                    <a:lnTo>
                      <a:pt x="1891" y="112"/>
                    </a:lnTo>
                    <a:lnTo>
                      <a:pt x="1891" y="109"/>
                    </a:lnTo>
                    <a:lnTo>
                      <a:pt x="1893" y="109"/>
                    </a:lnTo>
                    <a:lnTo>
                      <a:pt x="1893" y="109"/>
                    </a:lnTo>
                    <a:lnTo>
                      <a:pt x="1893" y="108"/>
                    </a:lnTo>
                    <a:lnTo>
                      <a:pt x="1894" y="107"/>
                    </a:lnTo>
                    <a:lnTo>
                      <a:pt x="1894" y="108"/>
                    </a:lnTo>
                    <a:lnTo>
                      <a:pt x="1895" y="108"/>
                    </a:lnTo>
                    <a:lnTo>
                      <a:pt x="1895" y="108"/>
                    </a:lnTo>
                    <a:lnTo>
                      <a:pt x="1895" y="107"/>
                    </a:lnTo>
                    <a:lnTo>
                      <a:pt x="1896" y="108"/>
                    </a:lnTo>
                    <a:lnTo>
                      <a:pt x="1896" y="108"/>
                    </a:lnTo>
                    <a:lnTo>
                      <a:pt x="1896" y="108"/>
                    </a:lnTo>
                    <a:lnTo>
                      <a:pt x="1897" y="108"/>
                    </a:lnTo>
                    <a:lnTo>
                      <a:pt x="1897" y="108"/>
                    </a:lnTo>
                    <a:lnTo>
                      <a:pt x="1897" y="108"/>
                    </a:lnTo>
                    <a:lnTo>
                      <a:pt x="1898" y="108"/>
                    </a:lnTo>
                    <a:lnTo>
                      <a:pt x="1898" y="108"/>
                    </a:lnTo>
                    <a:lnTo>
                      <a:pt x="1899" y="108"/>
                    </a:lnTo>
                    <a:lnTo>
                      <a:pt x="1899" y="108"/>
                    </a:lnTo>
                    <a:lnTo>
                      <a:pt x="1899" y="108"/>
                    </a:lnTo>
                    <a:lnTo>
                      <a:pt x="1900" y="108"/>
                    </a:lnTo>
                    <a:lnTo>
                      <a:pt x="1900" y="108"/>
                    </a:lnTo>
                    <a:lnTo>
                      <a:pt x="1900" y="108"/>
                    </a:lnTo>
                    <a:lnTo>
                      <a:pt x="1902" y="108"/>
                    </a:lnTo>
                    <a:lnTo>
                      <a:pt x="1902" y="107"/>
                    </a:lnTo>
                    <a:lnTo>
                      <a:pt x="1902" y="108"/>
                    </a:lnTo>
                    <a:lnTo>
                      <a:pt x="1903" y="107"/>
                    </a:lnTo>
                    <a:lnTo>
                      <a:pt x="1903" y="107"/>
                    </a:lnTo>
                    <a:lnTo>
                      <a:pt x="1904" y="107"/>
                    </a:lnTo>
                    <a:lnTo>
                      <a:pt x="1904" y="107"/>
                    </a:lnTo>
                    <a:lnTo>
                      <a:pt x="1904" y="107"/>
                    </a:lnTo>
                    <a:lnTo>
                      <a:pt x="1905" y="107"/>
                    </a:lnTo>
                    <a:lnTo>
                      <a:pt x="1905" y="107"/>
                    </a:lnTo>
                    <a:lnTo>
                      <a:pt x="1905" y="107"/>
                    </a:lnTo>
                    <a:lnTo>
                      <a:pt x="1906" y="107"/>
                    </a:lnTo>
                    <a:lnTo>
                      <a:pt x="1906" y="108"/>
                    </a:lnTo>
                    <a:lnTo>
                      <a:pt x="1906" y="108"/>
                    </a:lnTo>
                    <a:lnTo>
                      <a:pt x="1907" y="108"/>
                    </a:lnTo>
                    <a:lnTo>
                      <a:pt x="1907" y="107"/>
                    </a:lnTo>
                    <a:lnTo>
                      <a:pt x="1908" y="107"/>
                    </a:lnTo>
                    <a:lnTo>
                      <a:pt x="1908" y="108"/>
                    </a:lnTo>
                    <a:lnTo>
                      <a:pt x="1908" y="108"/>
                    </a:lnTo>
                    <a:lnTo>
                      <a:pt x="1909" y="109"/>
                    </a:lnTo>
                    <a:lnTo>
                      <a:pt x="1909" y="110"/>
                    </a:lnTo>
                    <a:lnTo>
                      <a:pt x="1909" y="110"/>
                    </a:lnTo>
                    <a:lnTo>
                      <a:pt x="1911" y="110"/>
                    </a:lnTo>
                    <a:lnTo>
                      <a:pt x="1911" y="110"/>
                    </a:lnTo>
                    <a:lnTo>
                      <a:pt x="1912" y="110"/>
                    </a:lnTo>
                    <a:lnTo>
                      <a:pt x="1912" y="110"/>
                    </a:lnTo>
                    <a:lnTo>
                      <a:pt x="1912" y="112"/>
                    </a:lnTo>
                    <a:lnTo>
                      <a:pt x="1913" y="112"/>
                    </a:lnTo>
                    <a:lnTo>
                      <a:pt x="1913" y="112"/>
                    </a:lnTo>
                    <a:lnTo>
                      <a:pt x="1913" y="110"/>
                    </a:lnTo>
                    <a:lnTo>
                      <a:pt x="1914" y="110"/>
                    </a:lnTo>
                    <a:lnTo>
                      <a:pt x="1914" y="110"/>
                    </a:lnTo>
                    <a:lnTo>
                      <a:pt x="1914" y="109"/>
                    </a:lnTo>
                    <a:lnTo>
                      <a:pt x="1915" y="109"/>
                    </a:lnTo>
                    <a:lnTo>
                      <a:pt x="1915" y="109"/>
                    </a:lnTo>
                    <a:lnTo>
                      <a:pt x="1916" y="108"/>
                    </a:lnTo>
                    <a:lnTo>
                      <a:pt x="1916" y="108"/>
                    </a:lnTo>
                    <a:lnTo>
                      <a:pt x="1916" y="108"/>
                    </a:lnTo>
                    <a:lnTo>
                      <a:pt x="1917" y="107"/>
                    </a:lnTo>
                    <a:lnTo>
                      <a:pt x="1917" y="106"/>
                    </a:lnTo>
                    <a:lnTo>
                      <a:pt x="1917" y="106"/>
                    </a:lnTo>
                    <a:lnTo>
                      <a:pt x="1918" y="106"/>
                    </a:lnTo>
                    <a:lnTo>
                      <a:pt x="1918" y="106"/>
                    </a:lnTo>
                    <a:lnTo>
                      <a:pt x="1918" y="106"/>
                    </a:lnTo>
                    <a:lnTo>
                      <a:pt x="1920" y="106"/>
                    </a:lnTo>
                    <a:lnTo>
                      <a:pt x="1920" y="106"/>
                    </a:lnTo>
                    <a:lnTo>
                      <a:pt x="1921" y="106"/>
                    </a:lnTo>
                    <a:lnTo>
                      <a:pt x="1921" y="107"/>
                    </a:lnTo>
                    <a:lnTo>
                      <a:pt x="1921" y="108"/>
                    </a:lnTo>
                    <a:lnTo>
                      <a:pt x="1922" y="108"/>
                    </a:lnTo>
                    <a:lnTo>
                      <a:pt x="1922" y="108"/>
                    </a:lnTo>
                    <a:lnTo>
                      <a:pt x="1922" y="107"/>
                    </a:lnTo>
                    <a:lnTo>
                      <a:pt x="1923" y="108"/>
                    </a:lnTo>
                    <a:lnTo>
                      <a:pt x="1923" y="108"/>
                    </a:lnTo>
                    <a:lnTo>
                      <a:pt x="1923" y="109"/>
                    </a:lnTo>
                    <a:lnTo>
                      <a:pt x="1924" y="110"/>
                    </a:lnTo>
                    <a:lnTo>
                      <a:pt x="1924" y="112"/>
                    </a:lnTo>
                    <a:lnTo>
                      <a:pt x="1925" y="113"/>
                    </a:lnTo>
                    <a:lnTo>
                      <a:pt x="1925" y="112"/>
                    </a:lnTo>
                    <a:lnTo>
                      <a:pt x="1925" y="112"/>
                    </a:lnTo>
                    <a:lnTo>
                      <a:pt x="1926" y="112"/>
                    </a:lnTo>
                    <a:lnTo>
                      <a:pt x="1926" y="110"/>
                    </a:lnTo>
                    <a:lnTo>
                      <a:pt x="1926" y="110"/>
                    </a:lnTo>
                    <a:lnTo>
                      <a:pt x="1927" y="110"/>
                    </a:lnTo>
                    <a:lnTo>
                      <a:pt x="1927" y="109"/>
                    </a:lnTo>
                    <a:lnTo>
                      <a:pt x="1927" y="109"/>
                    </a:lnTo>
                    <a:lnTo>
                      <a:pt x="1929" y="109"/>
                    </a:lnTo>
                    <a:lnTo>
                      <a:pt x="1929" y="109"/>
                    </a:lnTo>
                    <a:lnTo>
                      <a:pt x="1930" y="109"/>
                    </a:lnTo>
                    <a:lnTo>
                      <a:pt x="1930" y="109"/>
                    </a:lnTo>
                    <a:lnTo>
                      <a:pt x="1930" y="109"/>
                    </a:lnTo>
                    <a:lnTo>
                      <a:pt x="1931" y="109"/>
                    </a:lnTo>
                    <a:lnTo>
                      <a:pt x="1931" y="109"/>
                    </a:lnTo>
                    <a:lnTo>
                      <a:pt x="1931" y="109"/>
                    </a:lnTo>
                    <a:lnTo>
                      <a:pt x="1932" y="109"/>
                    </a:lnTo>
                    <a:lnTo>
                      <a:pt x="1932" y="109"/>
                    </a:lnTo>
                    <a:lnTo>
                      <a:pt x="1933" y="110"/>
                    </a:lnTo>
                    <a:lnTo>
                      <a:pt x="1933" y="110"/>
                    </a:lnTo>
                    <a:lnTo>
                      <a:pt x="1933" y="112"/>
                    </a:lnTo>
                    <a:lnTo>
                      <a:pt x="1934" y="112"/>
                    </a:lnTo>
                    <a:lnTo>
                      <a:pt x="1934" y="112"/>
                    </a:lnTo>
                    <a:lnTo>
                      <a:pt x="1934" y="112"/>
                    </a:lnTo>
                    <a:lnTo>
                      <a:pt x="1935" y="112"/>
                    </a:lnTo>
                    <a:lnTo>
                      <a:pt x="1935" y="112"/>
                    </a:lnTo>
                    <a:lnTo>
                      <a:pt x="1935" y="112"/>
                    </a:lnTo>
                    <a:lnTo>
                      <a:pt x="1936" y="112"/>
                    </a:lnTo>
                    <a:lnTo>
                      <a:pt x="1936" y="112"/>
                    </a:lnTo>
                    <a:lnTo>
                      <a:pt x="1938" y="110"/>
                    </a:lnTo>
                    <a:lnTo>
                      <a:pt x="1938" y="109"/>
                    </a:lnTo>
                    <a:lnTo>
                      <a:pt x="1938" y="109"/>
                    </a:lnTo>
                    <a:lnTo>
                      <a:pt x="1939" y="109"/>
                    </a:lnTo>
                    <a:lnTo>
                      <a:pt x="1939" y="109"/>
                    </a:lnTo>
                    <a:lnTo>
                      <a:pt x="1939" y="109"/>
                    </a:lnTo>
                    <a:lnTo>
                      <a:pt x="1940" y="108"/>
                    </a:lnTo>
                    <a:lnTo>
                      <a:pt x="1940" y="109"/>
                    </a:lnTo>
                    <a:lnTo>
                      <a:pt x="1940" y="108"/>
                    </a:lnTo>
                    <a:lnTo>
                      <a:pt x="1941" y="109"/>
                    </a:lnTo>
                    <a:lnTo>
                      <a:pt x="1941" y="108"/>
                    </a:lnTo>
                    <a:lnTo>
                      <a:pt x="1942" y="108"/>
                    </a:lnTo>
                    <a:lnTo>
                      <a:pt x="1942" y="107"/>
                    </a:lnTo>
                    <a:lnTo>
                      <a:pt x="1942" y="107"/>
                    </a:lnTo>
                    <a:lnTo>
                      <a:pt x="1943" y="107"/>
                    </a:lnTo>
                    <a:lnTo>
                      <a:pt x="1943" y="107"/>
                    </a:lnTo>
                    <a:lnTo>
                      <a:pt x="1943" y="107"/>
                    </a:lnTo>
                    <a:lnTo>
                      <a:pt x="1944" y="108"/>
                    </a:lnTo>
                    <a:lnTo>
                      <a:pt x="1944" y="108"/>
                    </a:lnTo>
                    <a:lnTo>
                      <a:pt x="1944" y="109"/>
                    </a:lnTo>
                    <a:lnTo>
                      <a:pt x="1945" y="110"/>
                    </a:lnTo>
                    <a:lnTo>
                      <a:pt x="1945" y="109"/>
                    </a:lnTo>
                    <a:lnTo>
                      <a:pt x="1947" y="110"/>
                    </a:lnTo>
                    <a:lnTo>
                      <a:pt x="1947" y="109"/>
                    </a:lnTo>
                    <a:lnTo>
                      <a:pt x="1947" y="109"/>
                    </a:lnTo>
                    <a:lnTo>
                      <a:pt x="1948" y="109"/>
                    </a:lnTo>
                    <a:lnTo>
                      <a:pt x="1948" y="109"/>
                    </a:lnTo>
                    <a:lnTo>
                      <a:pt x="1948" y="109"/>
                    </a:lnTo>
                    <a:lnTo>
                      <a:pt x="1949" y="109"/>
                    </a:lnTo>
                    <a:lnTo>
                      <a:pt x="1949" y="110"/>
                    </a:lnTo>
                    <a:lnTo>
                      <a:pt x="1949" y="110"/>
                    </a:lnTo>
                    <a:lnTo>
                      <a:pt x="1950" y="112"/>
                    </a:lnTo>
                    <a:lnTo>
                      <a:pt x="1950" y="110"/>
                    </a:lnTo>
                    <a:lnTo>
                      <a:pt x="1951" y="109"/>
                    </a:lnTo>
                    <a:lnTo>
                      <a:pt x="1951" y="109"/>
                    </a:lnTo>
                    <a:lnTo>
                      <a:pt x="1951" y="109"/>
                    </a:lnTo>
                    <a:lnTo>
                      <a:pt x="1952" y="109"/>
                    </a:lnTo>
                    <a:lnTo>
                      <a:pt x="1952" y="109"/>
                    </a:lnTo>
                    <a:lnTo>
                      <a:pt x="1952" y="109"/>
                    </a:lnTo>
                    <a:lnTo>
                      <a:pt x="1953" y="109"/>
                    </a:lnTo>
                    <a:lnTo>
                      <a:pt x="1953" y="109"/>
                    </a:lnTo>
                    <a:lnTo>
                      <a:pt x="1954" y="109"/>
                    </a:lnTo>
                    <a:lnTo>
                      <a:pt x="1954" y="109"/>
                    </a:lnTo>
                    <a:lnTo>
                      <a:pt x="1954" y="109"/>
                    </a:lnTo>
                    <a:lnTo>
                      <a:pt x="1956" y="109"/>
                    </a:lnTo>
                    <a:lnTo>
                      <a:pt x="1956" y="108"/>
                    </a:lnTo>
                    <a:lnTo>
                      <a:pt x="1956" y="108"/>
                    </a:lnTo>
                    <a:lnTo>
                      <a:pt x="1957" y="109"/>
                    </a:lnTo>
                    <a:lnTo>
                      <a:pt x="1957" y="108"/>
                    </a:lnTo>
                    <a:lnTo>
                      <a:pt x="1957" y="109"/>
                    </a:lnTo>
                    <a:lnTo>
                      <a:pt x="1958" y="109"/>
                    </a:lnTo>
                    <a:lnTo>
                      <a:pt x="1958" y="109"/>
                    </a:lnTo>
                    <a:lnTo>
                      <a:pt x="1959" y="109"/>
                    </a:lnTo>
                    <a:lnTo>
                      <a:pt x="1959" y="109"/>
                    </a:lnTo>
                    <a:lnTo>
                      <a:pt x="1959" y="108"/>
                    </a:lnTo>
                    <a:lnTo>
                      <a:pt x="1960" y="108"/>
                    </a:lnTo>
                    <a:lnTo>
                      <a:pt x="1960" y="108"/>
                    </a:lnTo>
                    <a:lnTo>
                      <a:pt x="1960" y="108"/>
                    </a:lnTo>
                    <a:lnTo>
                      <a:pt x="1961" y="107"/>
                    </a:lnTo>
                    <a:lnTo>
                      <a:pt x="1961" y="107"/>
                    </a:lnTo>
                    <a:lnTo>
                      <a:pt x="1961" y="107"/>
                    </a:lnTo>
                    <a:lnTo>
                      <a:pt x="1962" y="107"/>
                    </a:lnTo>
                    <a:lnTo>
                      <a:pt x="1962" y="106"/>
                    </a:lnTo>
                    <a:lnTo>
                      <a:pt x="1963" y="106"/>
                    </a:lnTo>
                    <a:lnTo>
                      <a:pt x="1963" y="106"/>
                    </a:lnTo>
                    <a:lnTo>
                      <a:pt x="1963" y="106"/>
                    </a:lnTo>
                    <a:lnTo>
                      <a:pt x="1965" y="105"/>
                    </a:lnTo>
                    <a:lnTo>
                      <a:pt x="1965" y="105"/>
                    </a:lnTo>
                    <a:lnTo>
                      <a:pt x="1965" y="104"/>
                    </a:lnTo>
                    <a:lnTo>
                      <a:pt x="1966" y="105"/>
                    </a:lnTo>
                    <a:lnTo>
                      <a:pt x="1966" y="105"/>
                    </a:lnTo>
                    <a:lnTo>
                      <a:pt x="1966" y="105"/>
                    </a:lnTo>
                    <a:lnTo>
                      <a:pt x="1967" y="105"/>
                    </a:lnTo>
                    <a:lnTo>
                      <a:pt x="1967" y="104"/>
                    </a:lnTo>
                    <a:lnTo>
                      <a:pt x="1968" y="104"/>
                    </a:lnTo>
                    <a:lnTo>
                      <a:pt x="1968" y="104"/>
                    </a:lnTo>
                    <a:lnTo>
                      <a:pt x="1968" y="104"/>
                    </a:lnTo>
                    <a:lnTo>
                      <a:pt x="1969" y="104"/>
                    </a:lnTo>
                    <a:lnTo>
                      <a:pt x="1969" y="104"/>
                    </a:lnTo>
                    <a:lnTo>
                      <a:pt x="1969" y="105"/>
                    </a:lnTo>
                    <a:lnTo>
                      <a:pt x="1970" y="105"/>
                    </a:lnTo>
                    <a:lnTo>
                      <a:pt x="1970" y="105"/>
                    </a:lnTo>
                    <a:lnTo>
                      <a:pt x="1970" y="106"/>
                    </a:lnTo>
                    <a:lnTo>
                      <a:pt x="1971" y="106"/>
                    </a:lnTo>
                    <a:lnTo>
                      <a:pt x="1971" y="106"/>
                    </a:lnTo>
                    <a:lnTo>
                      <a:pt x="1972" y="106"/>
                    </a:lnTo>
                    <a:lnTo>
                      <a:pt x="1972" y="106"/>
                    </a:lnTo>
                    <a:lnTo>
                      <a:pt x="1972" y="106"/>
                    </a:lnTo>
                    <a:lnTo>
                      <a:pt x="1974" y="105"/>
                    </a:lnTo>
                    <a:lnTo>
                      <a:pt x="1974" y="104"/>
                    </a:lnTo>
                    <a:lnTo>
                      <a:pt x="1974" y="104"/>
                    </a:lnTo>
                    <a:lnTo>
                      <a:pt x="1975" y="103"/>
                    </a:lnTo>
                    <a:lnTo>
                      <a:pt x="1975" y="101"/>
                    </a:lnTo>
                    <a:lnTo>
                      <a:pt x="1975" y="103"/>
                    </a:lnTo>
                    <a:lnTo>
                      <a:pt x="1976" y="101"/>
                    </a:lnTo>
                    <a:lnTo>
                      <a:pt x="1976" y="103"/>
                    </a:lnTo>
                    <a:lnTo>
                      <a:pt x="1977" y="103"/>
                    </a:lnTo>
                    <a:lnTo>
                      <a:pt x="1977" y="103"/>
                    </a:lnTo>
                    <a:lnTo>
                      <a:pt x="1977" y="103"/>
                    </a:lnTo>
                    <a:lnTo>
                      <a:pt x="1978" y="103"/>
                    </a:lnTo>
                    <a:lnTo>
                      <a:pt x="1978" y="103"/>
                    </a:lnTo>
                    <a:lnTo>
                      <a:pt x="1978" y="101"/>
                    </a:lnTo>
                    <a:lnTo>
                      <a:pt x="1979" y="103"/>
                    </a:lnTo>
                    <a:lnTo>
                      <a:pt x="1979" y="103"/>
                    </a:lnTo>
                    <a:lnTo>
                      <a:pt x="1980" y="103"/>
                    </a:lnTo>
                    <a:lnTo>
                      <a:pt x="1980" y="101"/>
                    </a:lnTo>
                    <a:lnTo>
                      <a:pt x="1980" y="101"/>
                    </a:lnTo>
                    <a:lnTo>
                      <a:pt x="1981" y="100"/>
                    </a:lnTo>
                    <a:lnTo>
                      <a:pt x="1981" y="100"/>
                    </a:lnTo>
                    <a:lnTo>
                      <a:pt x="1981" y="99"/>
                    </a:lnTo>
                    <a:lnTo>
                      <a:pt x="1983" y="100"/>
                    </a:lnTo>
                    <a:lnTo>
                      <a:pt x="1983" y="99"/>
                    </a:lnTo>
                    <a:lnTo>
                      <a:pt x="1983" y="99"/>
                    </a:lnTo>
                    <a:lnTo>
                      <a:pt x="1984" y="99"/>
                    </a:lnTo>
                    <a:lnTo>
                      <a:pt x="1984" y="100"/>
                    </a:lnTo>
                    <a:lnTo>
                      <a:pt x="1985" y="100"/>
                    </a:lnTo>
                    <a:lnTo>
                      <a:pt x="1985" y="100"/>
                    </a:lnTo>
                    <a:lnTo>
                      <a:pt x="1985" y="100"/>
                    </a:lnTo>
                    <a:lnTo>
                      <a:pt x="1986" y="100"/>
                    </a:lnTo>
                    <a:lnTo>
                      <a:pt x="1986" y="99"/>
                    </a:lnTo>
                    <a:lnTo>
                      <a:pt x="1986" y="98"/>
                    </a:lnTo>
                    <a:lnTo>
                      <a:pt x="1987" y="99"/>
                    </a:lnTo>
                    <a:lnTo>
                      <a:pt x="1987" y="99"/>
                    </a:lnTo>
                    <a:lnTo>
                      <a:pt x="1987" y="99"/>
                    </a:lnTo>
                    <a:lnTo>
                      <a:pt x="1988" y="99"/>
                    </a:lnTo>
                    <a:lnTo>
                      <a:pt x="1988" y="98"/>
                    </a:lnTo>
                    <a:lnTo>
                      <a:pt x="1989" y="99"/>
                    </a:lnTo>
                    <a:lnTo>
                      <a:pt x="1989" y="99"/>
                    </a:lnTo>
                    <a:lnTo>
                      <a:pt x="1989" y="99"/>
                    </a:lnTo>
                    <a:lnTo>
                      <a:pt x="1990" y="98"/>
                    </a:lnTo>
                    <a:lnTo>
                      <a:pt x="1990" y="98"/>
                    </a:lnTo>
                    <a:lnTo>
                      <a:pt x="1990" y="98"/>
                    </a:lnTo>
                    <a:lnTo>
                      <a:pt x="1992" y="98"/>
                    </a:lnTo>
                    <a:lnTo>
                      <a:pt x="1992" y="99"/>
                    </a:lnTo>
                    <a:lnTo>
                      <a:pt x="1992" y="99"/>
                    </a:lnTo>
                    <a:lnTo>
                      <a:pt x="1993" y="99"/>
                    </a:lnTo>
                    <a:lnTo>
                      <a:pt x="1993" y="99"/>
                    </a:lnTo>
                    <a:lnTo>
                      <a:pt x="1994" y="100"/>
                    </a:lnTo>
                    <a:lnTo>
                      <a:pt x="1994" y="99"/>
                    </a:lnTo>
                    <a:lnTo>
                      <a:pt x="1994" y="100"/>
                    </a:lnTo>
                    <a:lnTo>
                      <a:pt x="1995" y="100"/>
                    </a:lnTo>
                    <a:lnTo>
                      <a:pt x="1995" y="100"/>
                    </a:lnTo>
                    <a:lnTo>
                      <a:pt x="1995" y="100"/>
                    </a:lnTo>
                    <a:lnTo>
                      <a:pt x="1996" y="100"/>
                    </a:lnTo>
                    <a:lnTo>
                      <a:pt x="1996" y="100"/>
                    </a:lnTo>
                    <a:lnTo>
                      <a:pt x="1996" y="100"/>
                    </a:lnTo>
                    <a:lnTo>
                      <a:pt x="1997" y="100"/>
                    </a:lnTo>
                    <a:lnTo>
                      <a:pt x="1997" y="101"/>
                    </a:lnTo>
                    <a:lnTo>
                      <a:pt x="1998" y="101"/>
                    </a:lnTo>
                    <a:lnTo>
                      <a:pt x="1998" y="101"/>
                    </a:lnTo>
                    <a:lnTo>
                      <a:pt x="1998" y="101"/>
                    </a:lnTo>
                    <a:lnTo>
                      <a:pt x="1999" y="101"/>
                    </a:lnTo>
                    <a:lnTo>
                      <a:pt x="1999" y="100"/>
                    </a:lnTo>
                    <a:lnTo>
                      <a:pt x="1999" y="101"/>
                    </a:lnTo>
                    <a:lnTo>
                      <a:pt x="2001" y="101"/>
                    </a:lnTo>
                    <a:lnTo>
                      <a:pt x="2001" y="103"/>
                    </a:lnTo>
                    <a:lnTo>
                      <a:pt x="2002" y="103"/>
                    </a:lnTo>
                    <a:lnTo>
                      <a:pt x="2002" y="103"/>
                    </a:lnTo>
                    <a:lnTo>
                      <a:pt x="2002" y="103"/>
                    </a:lnTo>
                    <a:lnTo>
                      <a:pt x="2003" y="103"/>
                    </a:lnTo>
                    <a:lnTo>
                      <a:pt x="2003" y="104"/>
                    </a:lnTo>
                    <a:lnTo>
                      <a:pt x="2003" y="104"/>
                    </a:lnTo>
                    <a:lnTo>
                      <a:pt x="2004" y="104"/>
                    </a:lnTo>
                    <a:lnTo>
                      <a:pt x="2004" y="104"/>
                    </a:lnTo>
                    <a:lnTo>
                      <a:pt x="2004" y="105"/>
                    </a:lnTo>
                    <a:lnTo>
                      <a:pt x="2005" y="105"/>
                    </a:lnTo>
                    <a:lnTo>
                      <a:pt x="2005" y="105"/>
                    </a:lnTo>
                    <a:lnTo>
                      <a:pt x="2006" y="105"/>
                    </a:lnTo>
                    <a:lnTo>
                      <a:pt x="2006" y="105"/>
                    </a:lnTo>
                    <a:lnTo>
                      <a:pt x="2006" y="105"/>
                    </a:lnTo>
                    <a:lnTo>
                      <a:pt x="2007" y="105"/>
                    </a:lnTo>
                    <a:lnTo>
                      <a:pt x="2007" y="104"/>
                    </a:lnTo>
                    <a:lnTo>
                      <a:pt x="2007" y="104"/>
                    </a:lnTo>
                    <a:lnTo>
                      <a:pt x="2008" y="105"/>
                    </a:lnTo>
                    <a:lnTo>
                      <a:pt x="2008" y="106"/>
                    </a:lnTo>
                    <a:lnTo>
                      <a:pt x="2008" y="107"/>
                    </a:lnTo>
                    <a:lnTo>
                      <a:pt x="2010" y="108"/>
                    </a:lnTo>
                    <a:lnTo>
                      <a:pt x="2010" y="108"/>
                    </a:lnTo>
                    <a:lnTo>
                      <a:pt x="2011" y="108"/>
                    </a:lnTo>
                    <a:lnTo>
                      <a:pt x="2011" y="108"/>
                    </a:lnTo>
                    <a:lnTo>
                      <a:pt x="2011" y="108"/>
                    </a:lnTo>
                    <a:lnTo>
                      <a:pt x="2012" y="108"/>
                    </a:lnTo>
                    <a:lnTo>
                      <a:pt x="2012" y="108"/>
                    </a:lnTo>
                    <a:lnTo>
                      <a:pt x="2012" y="108"/>
                    </a:lnTo>
                    <a:lnTo>
                      <a:pt x="2013" y="107"/>
                    </a:lnTo>
                    <a:lnTo>
                      <a:pt x="2013" y="107"/>
                    </a:lnTo>
                    <a:lnTo>
                      <a:pt x="2013" y="107"/>
                    </a:lnTo>
                    <a:lnTo>
                      <a:pt x="2014" y="107"/>
                    </a:lnTo>
                    <a:lnTo>
                      <a:pt x="2014" y="107"/>
                    </a:lnTo>
                    <a:lnTo>
                      <a:pt x="2015" y="107"/>
                    </a:lnTo>
                    <a:lnTo>
                      <a:pt x="2015" y="107"/>
                    </a:lnTo>
                    <a:lnTo>
                      <a:pt x="2015" y="107"/>
                    </a:lnTo>
                    <a:lnTo>
                      <a:pt x="2016" y="107"/>
                    </a:lnTo>
                    <a:lnTo>
                      <a:pt x="2016" y="108"/>
                    </a:lnTo>
                    <a:lnTo>
                      <a:pt x="2016" y="108"/>
                    </a:lnTo>
                    <a:lnTo>
                      <a:pt x="2017" y="108"/>
                    </a:lnTo>
                    <a:lnTo>
                      <a:pt x="2017" y="108"/>
                    </a:lnTo>
                    <a:lnTo>
                      <a:pt x="2017" y="109"/>
                    </a:lnTo>
                    <a:lnTo>
                      <a:pt x="2019" y="109"/>
                    </a:lnTo>
                    <a:lnTo>
                      <a:pt x="2019" y="109"/>
                    </a:lnTo>
                    <a:lnTo>
                      <a:pt x="2020" y="110"/>
                    </a:lnTo>
                    <a:lnTo>
                      <a:pt x="2020" y="110"/>
                    </a:lnTo>
                    <a:lnTo>
                      <a:pt x="2020" y="110"/>
                    </a:lnTo>
                    <a:lnTo>
                      <a:pt x="2021" y="112"/>
                    </a:lnTo>
                    <a:lnTo>
                      <a:pt x="2021" y="112"/>
                    </a:lnTo>
                    <a:lnTo>
                      <a:pt x="2021" y="112"/>
                    </a:lnTo>
                    <a:lnTo>
                      <a:pt x="2022" y="110"/>
                    </a:lnTo>
                    <a:lnTo>
                      <a:pt x="2022" y="110"/>
                    </a:lnTo>
                    <a:lnTo>
                      <a:pt x="2023" y="110"/>
                    </a:lnTo>
                    <a:lnTo>
                      <a:pt x="2023" y="112"/>
                    </a:lnTo>
                    <a:lnTo>
                      <a:pt x="2023" y="110"/>
                    </a:lnTo>
                    <a:lnTo>
                      <a:pt x="2024" y="112"/>
                    </a:lnTo>
                    <a:lnTo>
                      <a:pt x="2024" y="110"/>
                    </a:lnTo>
                    <a:lnTo>
                      <a:pt x="2024" y="110"/>
                    </a:lnTo>
                    <a:lnTo>
                      <a:pt x="2025" y="110"/>
                    </a:lnTo>
                    <a:lnTo>
                      <a:pt x="2025" y="110"/>
                    </a:lnTo>
                    <a:lnTo>
                      <a:pt x="2025" y="110"/>
                    </a:lnTo>
                    <a:lnTo>
                      <a:pt x="2026" y="110"/>
                    </a:lnTo>
                    <a:lnTo>
                      <a:pt x="2026" y="110"/>
                    </a:lnTo>
                    <a:lnTo>
                      <a:pt x="2028" y="110"/>
                    </a:lnTo>
                    <a:lnTo>
                      <a:pt x="2028" y="109"/>
                    </a:lnTo>
                    <a:lnTo>
                      <a:pt x="2028" y="110"/>
                    </a:lnTo>
                    <a:lnTo>
                      <a:pt x="2029" y="110"/>
                    </a:lnTo>
                    <a:lnTo>
                      <a:pt x="2029" y="112"/>
                    </a:lnTo>
                    <a:lnTo>
                      <a:pt x="2029" y="112"/>
                    </a:lnTo>
                    <a:lnTo>
                      <a:pt x="2030" y="112"/>
                    </a:lnTo>
                    <a:lnTo>
                      <a:pt x="2030" y="112"/>
                    </a:lnTo>
                    <a:lnTo>
                      <a:pt x="2030" y="110"/>
                    </a:lnTo>
                    <a:lnTo>
                      <a:pt x="2031" y="109"/>
                    </a:lnTo>
                    <a:lnTo>
                      <a:pt x="2031" y="109"/>
                    </a:lnTo>
                    <a:lnTo>
                      <a:pt x="2032" y="108"/>
                    </a:lnTo>
                    <a:lnTo>
                      <a:pt x="2032" y="108"/>
                    </a:lnTo>
                    <a:lnTo>
                      <a:pt x="2032" y="108"/>
                    </a:lnTo>
                    <a:lnTo>
                      <a:pt x="2033" y="108"/>
                    </a:lnTo>
                    <a:lnTo>
                      <a:pt x="2033" y="109"/>
                    </a:lnTo>
                    <a:lnTo>
                      <a:pt x="2033" y="109"/>
                    </a:lnTo>
                    <a:lnTo>
                      <a:pt x="2034" y="108"/>
                    </a:lnTo>
                    <a:lnTo>
                      <a:pt x="2034" y="108"/>
                    </a:lnTo>
                    <a:lnTo>
                      <a:pt x="2034" y="109"/>
                    </a:lnTo>
                    <a:lnTo>
                      <a:pt x="2035" y="108"/>
                    </a:lnTo>
                    <a:lnTo>
                      <a:pt x="2035" y="109"/>
                    </a:lnTo>
                    <a:lnTo>
                      <a:pt x="2037" y="109"/>
                    </a:lnTo>
                    <a:lnTo>
                      <a:pt x="2037" y="109"/>
                    </a:lnTo>
                    <a:lnTo>
                      <a:pt x="2037" y="110"/>
                    </a:lnTo>
                    <a:lnTo>
                      <a:pt x="2038" y="110"/>
                    </a:lnTo>
                    <a:lnTo>
                      <a:pt x="2038" y="110"/>
                    </a:lnTo>
                    <a:lnTo>
                      <a:pt x="2038" y="110"/>
                    </a:lnTo>
                    <a:lnTo>
                      <a:pt x="2039" y="110"/>
                    </a:lnTo>
                    <a:lnTo>
                      <a:pt x="2039" y="109"/>
                    </a:lnTo>
                    <a:lnTo>
                      <a:pt x="2039" y="108"/>
                    </a:lnTo>
                    <a:lnTo>
                      <a:pt x="2040" y="108"/>
                    </a:lnTo>
                    <a:lnTo>
                      <a:pt x="2040" y="108"/>
                    </a:lnTo>
                    <a:lnTo>
                      <a:pt x="2041" y="107"/>
                    </a:lnTo>
                    <a:lnTo>
                      <a:pt x="2041" y="107"/>
                    </a:lnTo>
                    <a:lnTo>
                      <a:pt x="2041" y="106"/>
                    </a:lnTo>
                    <a:lnTo>
                      <a:pt x="2042" y="106"/>
                    </a:lnTo>
                    <a:lnTo>
                      <a:pt x="2042" y="107"/>
                    </a:lnTo>
                    <a:lnTo>
                      <a:pt x="2042" y="107"/>
                    </a:lnTo>
                    <a:lnTo>
                      <a:pt x="2043" y="108"/>
                    </a:lnTo>
                    <a:lnTo>
                      <a:pt x="2043" y="108"/>
                    </a:lnTo>
                    <a:lnTo>
                      <a:pt x="2044" y="108"/>
                    </a:lnTo>
                    <a:lnTo>
                      <a:pt x="2044" y="107"/>
                    </a:lnTo>
                    <a:lnTo>
                      <a:pt x="2044" y="107"/>
                    </a:lnTo>
                    <a:lnTo>
                      <a:pt x="2046" y="106"/>
                    </a:lnTo>
                    <a:lnTo>
                      <a:pt x="2046" y="106"/>
                    </a:lnTo>
                    <a:lnTo>
                      <a:pt x="2046" y="106"/>
                    </a:lnTo>
                    <a:lnTo>
                      <a:pt x="2047" y="106"/>
                    </a:lnTo>
                    <a:lnTo>
                      <a:pt x="2047" y="105"/>
                    </a:lnTo>
                    <a:lnTo>
                      <a:pt x="2047" y="105"/>
                    </a:lnTo>
                    <a:lnTo>
                      <a:pt x="2048" y="105"/>
                    </a:lnTo>
                    <a:lnTo>
                      <a:pt x="2048" y="105"/>
                    </a:lnTo>
                    <a:lnTo>
                      <a:pt x="2049" y="105"/>
                    </a:lnTo>
                    <a:lnTo>
                      <a:pt x="2049" y="104"/>
                    </a:lnTo>
                    <a:lnTo>
                      <a:pt x="2049" y="103"/>
                    </a:lnTo>
                    <a:lnTo>
                      <a:pt x="2050" y="103"/>
                    </a:lnTo>
                    <a:lnTo>
                      <a:pt x="2050" y="101"/>
                    </a:lnTo>
                    <a:lnTo>
                      <a:pt x="2050" y="103"/>
                    </a:lnTo>
                    <a:lnTo>
                      <a:pt x="2051" y="101"/>
                    </a:lnTo>
                    <a:lnTo>
                      <a:pt x="2051" y="101"/>
                    </a:lnTo>
                    <a:lnTo>
                      <a:pt x="2051" y="101"/>
                    </a:lnTo>
                    <a:lnTo>
                      <a:pt x="2052" y="103"/>
                    </a:lnTo>
                    <a:lnTo>
                      <a:pt x="2052" y="103"/>
                    </a:lnTo>
                    <a:lnTo>
                      <a:pt x="2053" y="104"/>
                    </a:lnTo>
                    <a:lnTo>
                      <a:pt x="2053" y="104"/>
                    </a:lnTo>
                    <a:lnTo>
                      <a:pt x="2053" y="104"/>
                    </a:lnTo>
                    <a:lnTo>
                      <a:pt x="2055" y="104"/>
                    </a:lnTo>
                    <a:lnTo>
                      <a:pt x="2055" y="104"/>
                    </a:lnTo>
                    <a:lnTo>
                      <a:pt x="2055" y="105"/>
                    </a:lnTo>
                    <a:lnTo>
                      <a:pt x="2056" y="105"/>
                    </a:lnTo>
                    <a:lnTo>
                      <a:pt x="2056" y="105"/>
                    </a:lnTo>
                    <a:lnTo>
                      <a:pt x="2056" y="104"/>
                    </a:lnTo>
                    <a:lnTo>
                      <a:pt x="2057" y="103"/>
                    </a:lnTo>
                    <a:lnTo>
                      <a:pt x="2057" y="103"/>
                    </a:lnTo>
                    <a:lnTo>
                      <a:pt x="2058" y="104"/>
                    </a:lnTo>
                    <a:lnTo>
                      <a:pt x="2058" y="104"/>
                    </a:lnTo>
                    <a:lnTo>
                      <a:pt x="2058" y="103"/>
                    </a:lnTo>
                    <a:lnTo>
                      <a:pt x="2059" y="103"/>
                    </a:lnTo>
                    <a:lnTo>
                      <a:pt x="2059" y="101"/>
                    </a:lnTo>
                    <a:lnTo>
                      <a:pt x="2059" y="101"/>
                    </a:lnTo>
                    <a:lnTo>
                      <a:pt x="2060" y="101"/>
                    </a:lnTo>
                    <a:lnTo>
                      <a:pt x="2060" y="101"/>
                    </a:lnTo>
                    <a:lnTo>
                      <a:pt x="2060" y="101"/>
                    </a:lnTo>
                    <a:lnTo>
                      <a:pt x="2061" y="101"/>
                    </a:lnTo>
                    <a:lnTo>
                      <a:pt x="2061" y="101"/>
                    </a:lnTo>
                    <a:lnTo>
                      <a:pt x="2062" y="101"/>
                    </a:lnTo>
                    <a:lnTo>
                      <a:pt x="2062" y="101"/>
                    </a:lnTo>
                    <a:lnTo>
                      <a:pt x="2062" y="101"/>
                    </a:lnTo>
                    <a:lnTo>
                      <a:pt x="2064" y="103"/>
                    </a:lnTo>
                    <a:lnTo>
                      <a:pt x="2064" y="101"/>
                    </a:lnTo>
                    <a:lnTo>
                      <a:pt x="2064" y="103"/>
                    </a:lnTo>
                    <a:lnTo>
                      <a:pt x="2065" y="101"/>
                    </a:lnTo>
                    <a:lnTo>
                      <a:pt x="2065" y="100"/>
                    </a:lnTo>
                    <a:lnTo>
                      <a:pt x="2065" y="100"/>
                    </a:lnTo>
                    <a:lnTo>
                      <a:pt x="2066" y="100"/>
                    </a:lnTo>
                    <a:lnTo>
                      <a:pt x="2066" y="100"/>
                    </a:lnTo>
                    <a:lnTo>
                      <a:pt x="2067" y="100"/>
                    </a:lnTo>
                    <a:lnTo>
                      <a:pt x="2067" y="100"/>
                    </a:lnTo>
                    <a:lnTo>
                      <a:pt x="2067" y="99"/>
                    </a:lnTo>
                    <a:lnTo>
                      <a:pt x="2068" y="99"/>
                    </a:lnTo>
                    <a:lnTo>
                      <a:pt x="2068" y="98"/>
                    </a:lnTo>
                    <a:lnTo>
                      <a:pt x="2068" y="98"/>
                    </a:lnTo>
                    <a:lnTo>
                      <a:pt x="2069" y="98"/>
                    </a:lnTo>
                    <a:lnTo>
                      <a:pt x="2069" y="97"/>
                    </a:lnTo>
                    <a:lnTo>
                      <a:pt x="2070" y="97"/>
                    </a:lnTo>
                    <a:lnTo>
                      <a:pt x="2070" y="96"/>
                    </a:lnTo>
                    <a:lnTo>
                      <a:pt x="2070" y="97"/>
                    </a:lnTo>
                    <a:lnTo>
                      <a:pt x="2071" y="96"/>
                    </a:lnTo>
                    <a:lnTo>
                      <a:pt x="2071" y="96"/>
                    </a:lnTo>
                    <a:lnTo>
                      <a:pt x="2071" y="95"/>
                    </a:lnTo>
                    <a:lnTo>
                      <a:pt x="2073" y="95"/>
                    </a:lnTo>
                    <a:lnTo>
                      <a:pt x="2073" y="94"/>
                    </a:lnTo>
                    <a:lnTo>
                      <a:pt x="2073" y="95"/>
                    </a:lnTo>
                    <a:lnTo>
                      <a:pt x="2074" y="95"/>
                    </a:lnTo>
                    <a:lnTo>
                      <a:pt x="2074" y="95"/>
                    </a:lnTo>
                    <a:lnTo>
                      <a:pt x="2075" y="95"/>
                    </a:lnTo>
                    <a:lnTo>
                      <a:pt x="2075" y="97"/>
                    </a:lnTo>
                    <a:lnTo>
                      <a:pt x="2075" y="98"/>
                    </a:lnTo>
                    <a:lnTo>
                      <a:pt x="2076" y="98"/>
                    </a:lnTo>
                    <a:lnTo>
                      <a:pt x="2076" y="99"/>
                    </a:lnTo>
                    <a:lnTo>
                      <a:pt x="2076" y="99"/>
                    </a:lnTo>
                    <a:lnTo>
                      <a:pt x="2077" y="99"/>
                    </a:lnTo>
                    <a:lnTo>
                      <a:pt x="2077" y="99"/>
                    </a:lnTo>
                    <a:lnTo>
                      <a:pt x="2077" y="99"/>
                    </a:lnTo>
                    <a:lnTo>
                      <a:pt x="2078" y="99"/>
                    </a:lnTo>
                    <a:lnTo>
                      <a:pt x="2078" y="99"/>
                    </a:lnTo>
                    <a:lnTo>
                      <a:pt x="2079" y="99"/>
                    </a:lnTo>
                    <a:lnTo>
                      <a:pt x="2079" y="99"/>
                    </a:lnTo>
                    <a:lnTo>
                      <a:pt x="2079" y="99"/>
                    </a:lnTo>
                    <a:lnTo>
                      <a:pt x="2080" y="100"/>
                    </a:lnTo>
                    <a:lnTo>
                      <a:pt x="2080" y="100"/>
                    </a:lnTo>
                    <a:lnTo>
                      <a:pt x="2080" y="101"/>
                    </a:lnTo>
                    <a:lnTo>
                      <a:pt x="2082" y="101"/>
                    </a:lnTo>
                    <a:lnTo>
                      <a:pt x="2082" y="101"/>
                    </a:lnTo>
                    <a:lnTo>
                      <a:pt x="2082" y="101"/>
                    </a:lnTo>
                    <a:lnTo>
                      <a:pt x="2083" y="101"/>
                    </a:lnTo>
                    <a:lnTo>
                      <a:pt x="2083" y="101"/>
                    </a:lnTo>
                    <a:lnTo>
                      <a:pt x="2084" y="101"/>
                    </a:lnTo>
                    <a:lnTo>
                      <a:pt x="2084" y="101"/>
                    </a:lnTo>
                    <a:lnTo>
                      <a:pt x="2084" y="101"/>
                    </a:lnTo>
                    <a:lnTo>
                      <a:pt x="2085" y="100"/>
                    </a:lnTo>
                    <a:lnTo>
                      <a:pt x="2085" y="101"/>
                    </a:lnTo>
                    <a:lnTo>
                      <a:pt x="2085" y="101"/>
                    </a:lnTo>
                    <a:lnTo>
                      <a:pt x="2086" y="100"/>
                    </a:lnTo>
                    <a:lnTo>
                      <a:pt x="2086" y="101"/>
                    </a:lnTo>
                    <a:lnTo>
                      <a:pt x="2086" y="101"/>
                    </a:lnTo>
                    <a:lnTo>
                      <a:pt x="2087" y="101"/>
                    </a:lnTo>
                    <a:lnTo>
                      <a:pt x="2087" y="103"/>
                    </a:lnTo>
                    <a:lnTo>
                      <a:pt x="2088" y="103"/>
                    </a:lnTo>
                    <a:lnTo>
                      <a:pt x="2088" y="103"/>
                    </a:lnTo>
                    <a:lnTo>
                      <a:pt x="2088" y="104"/>
                    </a:lnTo>
                    <a:lnTo>
                      <a:pt x="2089" y="103"/>
                    </a:lnTo>
                    <a:lnTo>
                      <a:pt x="2089" y="103"/>
                    </a:lnTo>
                    <a:lnTo>
                      <a:pt x="2089" y="101"/>
                    </a:lnTo>
                    <a:lnTo>
                      <a:pt x="2091" y="101"/>
                    </a:lnTo>
                    <a:lnTo>
                      <a:pt x="2091" y="103"/>
                    </a:lnTo>
                    <a:lnTo>
                      <a:pt x="2092" y="103"/>
                    </a:lnTo>
                    <a:lnTo>
                      <a:pt x="2092" y="103"/>
                    </a:lnTo>
                    <a:lnTo>
                      <a:pt x="2092" y="104"/>
                    </a:lnTo>
                    <a:lnTo>
                      <a:pt x="2093" y="103"/>
                    </a:lnTo>
                    <a:lnTo>
                      <a:pt x="2093" y="103"/>
                    </a:lnTo>
                    <a:lnTo>
                      <a:pt x="2093" y="103"/>
                    </a:lnTo>
                    <a:lnTo>
                      <a:pt x="2094" y="104"/>
                    </a:lnTo>
                    <a:lnTo>
                      <a:pt x="2094" y="104"/>
                    </a:lnTo>
                    <a:lnTo>
                      <a:pt x="2094" y="104"/>
                    </a:lnTo>
                    <a:lnTo>
                      <a:pt x="2095" y="104"/>
                    </a:lnTo>
                    <a:lnTo>
                      <a:pt x="2095" y="103"/>
                    </a:lnTo>
                    <a:lnTo>
                      <a:pt x="2096" y="101"/>
                    </a:lnTo>
                    <a:lnTo>
                      <a:pt x="2096" y="101"/>
                    </a:lnTo>
                    <a:lnTo>
                      <a:pt x="2096" y="100"/>
                    </a:lnTo>
                    <a:lnTo>
                      <a:pt x="2097" y="101"/>
                    </a:lnTo>
                    <a:lnTo>
                      <a:pt x="2097" y="101"/>
                    </a:lnTo>
                    <a:lnTo>
                      <a:pt x="2097" y="103"/>
                    </a:lnTo>
                    <a:lnTo>
                      <a:pt x="2098" y="103"/>
                    </a:lnTo>
                    <a:lnTo>
                      <a:pt x="2098" y="103"/>
                    </a:lnTo>
                    <a:lnTo>
                      <a:pt x="2098" y="103"/>
                    </a:lnTo>
                    <a:lnTo>
                      <a:pt x="2100" y="103"/>
                    </a:lnTo>
                    <a:lnTo>
                      <a:pt x="2100" y="104"/>
                    </a:lnTo>
                    <a:lnTo>
                      <a:pt x="2101" y="104"/>
                    </a:lnTo>
                    <a:lnTo>
                      <a:pt x="2101" y="104"/>
                    </a:lnTo>
                    <a:lnTo>
                      <a:pt x="2101" y="105"/>
                    </a:lnTo>
                    <a:lnTo>
                      <a:pt x="2102" y="105"/>
                    </a:lnTo>
                    <a:lnTo>
                      <a:pt x="2102" y="105"/>
                    </a:lnTo>
                    <a:lnTo>
                      <a:pt x="2102" y="105"/>
                    </a:lnTo>
                    <a:lnTo>
                      <a:pt x="2103" y="104"/>
                    </a:lnTo>
                    <a:lnTo>
                      <a:pt x="2103" y="104"/>
                    </a:lnTo>
                    <a:lnTo>
                      <a:pt x="2103" y="105"/>
                    </a:lnTo>
                    <a:lnTo>
                      <a:pt x="2104" y="104"/>
                    </a:lnTo>
                    <a:lnTo>
                      <a:pt x="2104" y="104"/>
                    </a:lnTo>
                    <a:lnTo>
                      <a:pt x="2105" y="105"/>
                    </a:lnTo>
                    <a:lnTo>
                      <a:pt x="2105" y="105"/>
                    </a:lnTo>
                    <a:lnTo>
                      <a:pt x="2105" y="106"/>
                    </a:lnTo>
                    <a:lnTo>
                      <a:pt x="2106" y="106"/>
                    </a:lnTo>
                    <a:lnTo>
                      <a:pt x="2106" y="106"/>
                    </a:lnTo>
                    <a:lnTo>
                      <a:pt x="2106" y="106"/>
                    </a:lnTo>
                    <a:lnTo>
                      <a:pt x="2107" y="106"/>
                    </a:lnTo>
                    <a:lnTo>
                      <a:pt x="2107" y="106"/>
                    </a:lnTo>
                    <a:lnTo>
                      <a:pt x="2107" y="106"/>
                    </a:lnTo>
                    <a:lnTo>
                      <a:pt x="2109" y="107"/>
                    </a:lnTo>
                    <a:lnTo>
                      <a:pt x="2109" y="108"/>
                    </a:lnTo>
                    <a:lnTo>
                      <a:pt x="2110" y="109"/>
                    </a:lnTo>
                    <a:lnTo>
                      <a:pt x="2110" y="109"/>
                    </a:lnTo>
                    <a:lnTo>
                      <a:pt x="2110" y="110"/>
                    </a:lnTo>
                    <a:lnTo>
                      <a:pt x="2111" y="110"/>
                    </a:lnTo>
                    <a:lnTo>
                      <a:pt x="2111" y="110"/>
                    </a:lnTo>
                    <a:lnTo>
                      <a:pt x="2111" y="110"/>
                    </a:lnTo>
                    <a:lnTo>
                      <a:pt x="2112" y="110"/>
                    </a:lnTo>
                    <a:lnTo>
                      <a:pt x="2112" y="110"/>
                    </a:lnTo>
                    <a:lnTo>
                      <a:pt x="2113" y="110"/>
                    </a:lnTo>
                    <a:lnTo>
                      <a:pt x="2113" y="109"/>
                    </a:lnTo>
                    <a:lnTo>
                      <a:pt x="2113" y="109"/>
                    </a:lnTo>
                    <a:lnTo>
                      <a:pt x="2114" y="109"/>
                    </a:lnTo>
                    <a:lnTo>
                      <a:pt x="2114" y="108"/>
                    </a:lnTo>
                    <a:lnTo>
                      <a:pt x="2114" y="108"/>
                    </a:lnTo>
                    <a:lnTo>
                      <a:pt x="2115" y="108"/>
                    </a:lnTo>
                    <a:lnTo>
                      <a:pt x="2115" y="108"/>
                    </a:lnTo>
                    <a:lnTo>
                      <a:pt x="2115" y="108"/>
                    </a:lnTo>
                    <a:lnTo>
                      <a:pt x="2116" y="108"/>
                    </a:lnTo>
                    <a:lnTo>
                      <a:pt x="2116" y="108"/>
                    </a:lnTo>
                    <a:lnTo>
                      <a:pt x="2118" y="108"/>
                    </a:lnTo>
                    <a:lnTo>
                      <a:pt x="2118" y="108"/>
                    </a:lnTo>
                    <a:lnTo>
                      <a:pt x="2118" y="108"/>
                    </a:lnTo>
                    <a:lnTo>
                      <a:pt x="2119" y="108"/>
                    </a:lnTo>
                    <a:lnTo>
                      <a:pt x="2119" y="109"/>
                    </a:lnTo>
                    <a:lnTo>
                      <a:pt x="2119" y="108"/>
                    </a:lnTo>
                    <a:lnTo>
                      <a:pt x="2120" y="108"/>
                    </a:lnTo>
                    <a:lnTo>
                      <a:pt x="2120" y="109"/>
                    </a:lnTo>
                    <a:lnTo>
                      <a:pt x="2120" y="109"/>
                    </a:lnTo>
                    <a:lnTo>
                      <a:pt x="2121" y="109"/>
                    </a:lnTo>
                    <a:lnTo>
                      <a:pt x="2121" y="108"/>
                    </a:lnTo>
                    <a:lnTo>
                      <a:pt x="2122" y="107"/>
                    </a:lnTo>
                    <a:lnTo>
                      <a:pt x="2122" y="107"/>
                    </a:lnTo>
                    <a:lnTo>
                      <a:pt x="2122" y="108"/>
                    </a:lnTo>
                    <a:lnTo>
                      <a:pt x="2123" y="108"/>
                    </a:lnTo>
                    <a:lnTo>
                      <a:pt x="2123" y="108"/>
                    </a:lnTo>
                    <a:lnTo>
                      <a:pt x="2123" y="107"/>
                    </a:lnTo>
                    <a:lnTo>
                      <a:pt x="2124" y="107"/>
                    </a:lnTo>
                    <a:lnTo>
                      <a:pt x="2124" y="107"/>
                    </a:lnTo>
                    <a:lnTo>
                      <a:pt x="2124" y="108"/>
                    </a:lnTo>
                    <a:lnTo>
                      <a:pt x="2125" y="109"/>
                    </a:lnTo>
                    <a:lnTo>
                      <a:pt x="2125" y="109"/>
                    </a:lnTo>
                    <a:lnTo>
                      <a:pt x="2127" y="108"/>
                    </a:lnTo>
                    <a:lnTo>
                      <a:pt x="2127" y="108"/>
                    </a:lnTo>
                    <a:lnTo>
                      <a:pt x="2127" y="107"/>
                    </a:lnTo>
                    <a:lnTo>
                      <a:pt x="2128" y="106"/>
                    </a:lnTo>
                    <a:lnTo>
                      <a:pt x="2128" y="106"/>
                    </a:lnTo>
                    <a:lnTo>
                      <a:pt x="2128" y="106"/>
                    </a:lnTo>
                    <a:lnTo>
                      <a:pt x="2129" y="106"/>
                    </a:lnTo>
                    <a:lnTo>
                      <a:pt x="2129" y="106"/>
                    </a:lnTo>
                    <a:lnTo>
                      <a:pt x="2129" y="107"/>
                    </a:lnTo>
                    <a:lnTo>
                      <a:pt x="2130" y="106"/>
                    </a:lnTo>
                    <a:lnTo>
                      <a:pt x="2130" y="106"/>
                    </a:lnTo>
                    <a:lnTo>
                      <a:pt x="2131" y="105"/>
                    </a:lnTo>
                    <a:lnTo>
                      <a:pt x="2131" y="104"/>
                    </a:lnTo>
                    <a:lnTo>
                      <a:pt x="2131" y="104"/>
                    </a:lnTo>
                    <a:lnTo>
                      <a:pt x="2132" y="104"/>
                    </a:lnTo>
                    <a:lnTo>
                      <a:pt x="2132" y="103"/>
                    </a:lnTo>
                    <a:lnTo>
                      <a:pt x="2132" y="103"/>
                    </a:lnTo>
                    <a:lnTo>
                      <a:pt x="2133" y="103"/>
                    </a:lnTo>
                    <a:lnTo>
                      <a:pt x="2133" y="103"/>
                    </a:lnTo>
                    <a:lnTo>
                      <a:pt x="2134" y="101"/>
                    </a:lnTo>
                    <a:lnTo>
                      <a:pt x="2134" y="103"/>
                    </a:lnTo>
                    <a:lnTo>
                      <a:pt x="2134" y="104"/>
                    </a:lnTo>
                    <a:lnTo>
                      <a:pt x="2136" y="104"/>
                    </a:lnTo>
                    <a:lnTo>
                      <a:pt x="2136" y="104"/>
                    </a:lnTo>
                    <a:lnTo>
                      <a:pt x="2136" y="104"/>
                    </a:lnTo>
                    <a:lnTo>
                      <a:pt x="2137" y="105"/>
                    </a:lnTo>
                    <a:lnTo>
                      <a:pt x="2137" y="105"/>
                    </a:lnTo>
                    <a:lnTo>
                      <a:pt x="2137" y="106"/>
                    </a:lnTo>
                    <a:lnTo>
                      <a:pt x="2138" y="106"/>
                    </a:lnTo>
                    <a:lnTo>
                      <a:pt x="2138" y="106"/>
                    </a:lnTo>
                    <a:lnTo>
                      <a:pt x="2139" y="105"/>
                    </a:lnTo>
                    <a:lnTo>
                      <a:pt x="2139" y="104"/>
                    </a:lnTo>
                    <a:lnTo>
                      <a:pt x="2139" y="104"/>
                    </a:lnTo>
                    <a:lnTo>
                      <a:pt x="2140" y="103"/>
                    </a:lnTo>
                    <a:lnTo>
                      <a:pt x="2140" y="103"/>
                    </a:lnTo>
                    <a:lnTo>
                      <a:pt x="2140" y="103"/>
                    </a:lnTo>
                    <a:lnTo>
                      <a:pt x="2141" y="103"/>
                    </a:lnTo>
                    <a:lnTo>
                      <a:pt x="2141" y="103"/>
                    </a:lnTo>
                    <a:lnTo>
                      <a:pt x="2141" y="103"/>
                    </a:lnTo>
                    <a:lnTo>
                      <a:pt x="2142" y="101"/>
                    </a:lnTo>
                    <a:lnTo>
                      <a:pt x="2142" y="103"/>
                    </a:lnTo>
                    <a:lnTo>
                      <a:pt x="2143" y="103"/>
                    </a:lnTo>
                    <a:lnTo>
                      <a:pt x="2143" y="103"/>
                    </a:lnTo>
                    <a:lnTo>
                      <a:pt x="2143" y="103"/>
                    </a:lnTo>
                    <a:lnTo>
                      <a:pt x="2145" y="103"/>
                    </a:lnTo>
                    <a:lnTo>
                      <a:pt x="2145" y="101"/>
                    </a:lnTo>
                    <a:lnTo>
                      <a:pt x="2145" y="101"/>
                    </a:lnTo>
                    <a:lnTo>
                      <a:pt x="2146" y="101"/>
                    </a:lnTo>
                    <a:lnTo>
                      <a:pt x="2146" y="101"/>
                    </a:lnTo>
                    <a:lnTo>
                      <a:pt x="2146" y="103"/>
                    </a:lnTo>
                    <a:lnTo>
                      <a:pt x="2147" y="103"/>
                    </a:lnTo>
                    <a:lnTo>
                      <a:pt x="2147" y="103"/>
                    </a:lnTo>
                    <a:lnTo>
                      <a:pt x="2148" y="104"/>
                    </a:lnTo>
                    <a:lnTo>
                      <a:pt x="2148" y="104"/>
                    </a:lnTo>
                    <a:lnTo>
                      <a:pt x="2148" y="103"/>
                    </a:lnTo>
                    <a:lnTo>
                      <a:pt x="2149" y="103"/>
                    </a:lnTo>
                    <a:lnTo>
                      <a:pt x="2149" y="103"/>
                    </a:lnTo>
                    <a:lnTo>
                      <a:pt x="2149" y="101"/>
                    </a:lnTo>
                    <a:lnTo>
                      <a:pt x="2150" y="100"/>
                    </a:lnTo>
                    <a:lnTo>
                      <a:pt x="2150" y="100"/>
                    </a:lnTo>
                    <a:lnTo>
                      <a:pt x="2150" y="100"/>
                    </a:lnTo>
                    <a:lnTo>
                      <a:pt x="2151" y="101"/>
                    </a:lnTo>
                    <a:lnTo>
                      <a:pt x="2151" y="100"/>
                    </a:lnTo>
                    <a:lnTo>
                      <a:pt x="2152" y="100"/>
                    </a:lnTo>
                    <a:lnTo>
                      <a:pt x="2152" y="100"/>
                    </a:lnTo>
                    <a:lnTo>
                      <a:pt x="2152" y="99"/>
                    </a:lnTo>
                    <a:lnTo>
                      <a:pt x="2154" y="99"/>
                    </a:lnTo>
                    <a:lnTo>
                      <a:pt x="2154" y="99"/>
                    </a:lnTo>
                    <a:lnTo>
                      <a:pt x="2154" y="98"/>
                    </a:lnTo>
                    <a:lnTo>
                      <a:pt x="2155" y="98"/>
                    </a:lnTo>
                    <a:lnTo>
                      <a:pt x="2155" y="98"/>
                    </a:lnTo>
                    <a:lnTo>
                      <a:pt x="2155" y="99"/>
                    </a:lnTo>
                    <a:lnTo>
                      <a:pt x="2156" y="99"/>
                    </a:lnTo>
                    <a:lnTo>
                      <a:pt x="2156" y="99"/>
                    </a:lnTo>
                    <a:lnTo>
                      <a:pt x="2157" y="99"/>
                    </a:lnTo>
                    <a:lnTo>
                      <a:pt x="2157" y="99"/>
                    </a:lnTo>
                    <a:lnTo>
                      <a:pt x="2157" y="101"/>
                    </a:lnTo>
                    <a:lnTo>
                      <a:pt x="2158" y="100"/>
                    </a:lnTo>
                    <a:lnTo>
                      <a:pt x="2158" y="100"/>
                    </a:lnTo>
                    <a:lnTo>
                      <a:pt x="2158" y="100"/>
                    </a:lnTo>
                    <a:lnTo>
                      <a:pt x="2159" y="100"/>
                    </a:lnTo>
                    <a:lnTo>
                      <a:pt x="2159" y="99"/>
                    </a:lnTo>
                    <a:lnTo>
                      <a:pt x="2160" y="99"/>
                    </a:lnTo>
                    <a:lnTo>
                      <a:pt x="2160" y="99"/>
                    </a:lnTo>
                    <a:lnTo>
                      <a:pt x="2160" y="99"/>
                    </a:lnTo>
                    <a:lnTo>
                      <a:pt x="2161" y="99"/>
                    </a:lnTo>
                    <a:lnTo>
                      <a:pt x="2161" y="99"/>
                    </a:lnTo>
                    <a:lnTo>
                      <a:pt x="2161" y="99"/>
                    </a:lnTo>
                    <a:lnTo>
                      <a:pt x="2163" y="99"/>
                    </a:lnTo>
                    <a:lnTo>
                      <a:pt x="2163" y="100"/>
                    </a:lnTo>
                    <a:lnTo>
                      <a:pt x="2163" y="101"/>
                    </a:lnTo>
                    <a:lnTo>
                      <a:pt x="2164" y="100"/>
                    </a:lnTo>
                    <a:lnTo>
                      <a:pt x="2164" y="101"/>
                    </a:lnTo>
                    <a:lnTo>
                      <a:pt x="2165" y="103"/>
                    </a:lnTo>
                    <a:lnTo>
                      <a:pt x="2165" y="103"/>
                    </a:lnTo>
                    <a:lnTo>
                      <a:pt x="2165" y="103"/>
                    </a:lnTo>
                    <a:lnTo>
                      <a:pt x="2166" y="103"/>
                    </a:lnTo>
                    <a:lnTo>
                      <a:pt x="2166" y="103"/>
                    </a:lnTo>
                    <a:lnTo>
                      <a:pt x="2166" y="101"/>
                    </a:lnTo>
                    <a:lnTo>
                      <a:pt x="2167" y="100"/>
                    </a:lnTo>
                    <a:lnTo>
                      <a:pt x="2167" y="101"/>
                    </a:lnTo>
                    <a:lnTo>
                      <a:pt x="2167" y="103"/>
                    </a:lnTo>
                    <a:lnTo>
                      <a:pt x="2168" y="103"/>
                    </a:lnTo>
                    <a:lnTo>
                      <a:pt x="2168" y="101"/>
                    </a:lnTo>
                    <a:lnTo>
                      <a:pt x="2169" y="101"/>
                    </a:lnTo>
                    <a:lnTo>
                      <a:pt x="2169" y="103"/>
                    </a:lnTo>
                    <a:lnTo>
                      <a:pt x="2169" y="103"/>
                    </a:lnTo>
                    <a:lnTo>
                      <a:pt x="2170" y="103"/>
                    </a:lnTo>
                    <a:lnTo>
                      <a:pt x="2170" y="101"/>
                    </a:lnTo>
                    <a:lnTo>
                      <a:pt x="2170" y="101"/>
                    </a:lnTo>
                    <a:lnTo>
                      <a:pt x="2172" y="100"/>
                    </a:lnTo>
                    <a:lnTo>
                      <a:pt x="2172" y="101"/>
                    </a:lnTo>
                    <a:lnTo>
                      <a:pt x="2172" y="101"/>
                    </a:lnTo>
                    <a:lnTo>
                      <a:pt x="2173" y="103"/>
                    </a:lnTo>
                    <a:lnTo>
                      <a:pt x="2173" y="104"/>
                    </a:lnTo>
                    <a:lnTo>
                      <a:pt x="2174" y="105"/>
                    </a:lnTo>
                    <a:lnTo>
                      <a:pt x="2174" y="106"/>
                    </a:lnTo>
                    <a:lnTo>
                      <a:pt x="2174" y="107"/>
                    </a:lnTo>
                    <a:lnTo>
                      <a:pt x="2175" y="107"/>
                    </a:lnTo>
                    <a:lnTo>
                      <a:pt x="2175" y="107"/>
                    </a:lnTo>
                    <a:lnTo>
                      <a:pt x="2175" y="107"/>
                    </a:lnTo>
                    <a:lnTo>
                      <a:pt x="2176" y="106"/>
                    </a:lnTo>
                    <a:lnTo>
                      <a:pt x="2176" y="106"/>
                    </a:lnTo>
                    <a:lnTo>
                      <a:pt x="2176" y="106"/>
                    </a:lnTo>
                    <a:lnTo>
                      <a:pt x="2177" y="105"/>
                    </a:lnTo>
                    <a:lnTo>
                      <a:pt x="2177" y="104"/>
                    </a:lnTo>
                    <a:lnTo>
                      <a:pt x="2178" y="103"/>
                    </a:lnTo>
                    <a:lnTo>
                      <a:pt x="2178" y="103"/>
                    </a:lnTo>
                    <a:lnTo>
                      <a:pt x="2178" y="103"/>
                    </a:lnTo>
                    <a:lnTo>
                      <a:pt x="2179" y="104"/>
                    </a:lnTo>
                    <a:lnTo>
                      <a:pt x="2179" y="105"/>
                    </a:lnTo>
                    <a:lnTo>
                      <a:pt x="2179" y="106"/>
                    </a:lnTo>
                    <a:lnTo>
                      <a:pt x="2181" y="107"/>
                    </a:lnTo>
                    <a:lnTo>
                      <a:pt x="2181" y="107"/>
                    </a:lnTo>
                    <a:lnTo>
                      <a:pt x="2182" y="106"/>
                    </a:lnTo>
                    <a:lnTo>
                      <a:pt x="2182" y="106"/>
                    </a:lnTo>
                    <a:lnTo>
                      <a:pt x="2182" y="106"/>
                    </a:lnTo>
                    <a:lnTo>
                      <a:pt x="2183" y="106"/>
                    </a:lnTo>
                    <a:lnTo>
                      <a:pt x="2183" y="106"/>
                    </a:lnTo>
                    <a:lnTo>
                      <a:pt x="2183" y="107"/>
                    </a:lnTo>
                    <a:lnTo>
                      <a:pt x="2184" y="108"/>
                    </a:lnTo>
                    <a:lnTo>
                      <a:pt x="2184" y="108"/>
                    </a:lnTo>
                    <a:lnTo>
                      <a:pt x="2184" y="108"/>
                    </a:lnTo>
                    <a:lnTo>
                      <a:pt x="2185" y="108"/>
                    </a:lnTo>
                    <a:lnTo>
                      <a:pt x="2185" y="108"/>
                    </a:lnTo>
                    <a:lnTo>
                      <a:pt x="2186" y="108"/>
                    </a:lnTo>
                    <a:lnTo>
                      <a:pt x="2186" y="107"/>
                    </a:lnTo>
                    <a:lnTo>
                      <a:pt x="2186" y="107"/>
                    </a:lnTo>
                    <a:lnTo>
                      <a:pt x="2187" y="107"/>
                    </a:lnTo>
                    <a:lnTo>
                      <a:pt x="2187" y="106"/>
                    </a:lnTo>
                    <a:lnTo>
                      <a:pt x="2187" y="107"/>
                    </a:lnTo>
                    <a:lnTo>
                      <a:pt x="2189" y="107"/>
                    </a:lnTo>
                    <a:lnTo>
                      <a:pt x="2189" y="107"/>
                    </a:lnTo>
                    <a:lnTo>
                      <a:pt x="2189" y="108"/>
                    </a:lnTo>
                    <a:lnTo>
                      <a:pt x="2190" y="108"/>
                    </a:lnTo>
                    <a:lnTo>
                      <a:pt x="2190" y="109"/>
                    </a:lnTo>
                    <a:lnTo>
                      <a:pt x="2191" y="108"/>
                    </a:lnTo>
                    <a:lnTo>
                      <a:pt x="2191" y="108"/>
                    </a:lnTo>
                    <a:lnTo>
                      <a:pt x="2191" y="109"/>
                    </a:lnTo>
                    <a:lnTo>
                      <a:pt x="2192" y="108"/>
                    </a:lnTo>
                    <a:lnTo>
                      <a:pt x="2192" y="107"/>
                    </a:lnTo>
                    <a:lnTo>
                      <a:pt x="2192" y="107"/>
                    </a:lnTo>
                    <a:lnTo>
                      <a:pt x="2193" y="107"/>
                    </a:lnTo>
                    <a:lnTo>
                      <a:pt x="2193" y="107"/>
                    </a:lnTo>
                    <a:lnTo>
                      <a:pt x="2193" y="108"/>
                    </a:lnTo>
                    <a:lnTo>
                      <a:pt x="2194" y="108"/>
                    </a:lnTo>
                    <a:lnTo>
                      <a:pt x="2194" y="108"/>
                    </a:lnTo>
                    <a:lnTo>
                      <a:pt x="2195" y="108"/>
                    </a:lnTo>
                    <a:lnTo>
                      <a:pt x="2195" y="107"/>
                    </a:lnTo>
                    <a:lnTo>
                      <a:pt x="2195" y="107"/>
                    </a:lnTo>
                    <a:lnTo>
                      <a:pt x="2196" y="106"/>
                    </a:lnTo>
                    <a:lnTo>
                      <a:pt x="2196" y="106"/>
                    </a:lnTo>
                    <a:lnTo>
                      <a:pt x="2196" y="106"/>
                    </a:lnTo>
                    <a:lnTo>
                      <a:pt x="2198" y="106"/>
                    </a:lnTo>
                    <a:lnTo>
                      <a:pt x="2198" y="107"/>
                    </a:lnTo>
                    <a:lnTo>
                      <a:pt x="2198" y="106"/>
                    </a:lnTo>
                    <a:lnTo>
                      <a:pt x="2199" y="107"/>
                    </a:lnTo>
                    <a:lnTo>
                      <a:pt x="2199" y="107"/>
                    </a:lnTo>
                    <a:lnTo>
                      <a:pt x="2200" y="108"/>
                    </a:lnTo>
                    <a:lnTo>
                      <a:pt x="2200" y="109"/>
                    </a:lnTo>
                    <a:lnTo>
                      <a:pt x="2200" y="109"/>
                    </a:lnTo>
                    <a:lnTo>
                      <a:pt x="2201" y="109"/>
                    </a:lnTo>
                    <a:lnTo>
                      <a:pt x="2201" y="108"/>
                    </a:lnTo>
                    <a:lnTo>
                      <a:pt x="2201" y="108"/>
                    </a:lnTo>
                    <a:lnTo>
                      <a:pt x="2202" y="108"/>
                    </a:lnTo>
                    <a:lnTo>
                      <a:pt x="2202" y="108"/>
                    </a:lnTo>
                    <a:lnTo>
                      <a:pt x="2203" y="108"/>
                    </a:lnTo>
                    <a:lnTo>
                      <a:pt x="2203" y="108"/>
                    </a:lnTo>
                    <a:lnTo>
                      <a:pt x="2203" y="108"/>
                    </a:lnTo>
                    <a:lnTo>
                      <a:pt x="2204" y="108"/>
                    </a:lnTo>
                    <a:lnTo>
                      <a:pt x="2204" y="107"/>
                    </a:lnTo>
                    <a:lnTo>
                      <a:pt x="2204" y="108"/>
                    </a:lnTo>
                    <a:lnTo>
                      <a:pt x="2205" y="108"/>
                    </a:lnTo>
                    <a:lnTo>
                      <a:pt x="2205" y="108"/>
                    </a:lnTo>
                    <a:lnTo>
                      <a:pt x="2205" y="108"/>
                    </a:lnTo>
                    <a:lnTo>
                      <a:pt x="2207" y="107"/>
                    </a:lnTo>
                    <a:lnTo>
                      <a:pt x="2207" y="106"/>
                    </a:lnTo>
                    <a:lnTo>
                      <a:pt x="2208" y="106"/>
                    </a:lnTo>
                    <a:lnTo>
                      <a:pt x="2208" y="106"/>
                    </a:lnTo>
                    <a:lnTo>
                      <a:pt x="2208" y="107"/>
                    </a:lnTo>
                    <a:lnTo>
                      <a:pt x="2209" y="106"/>
                    </a:lnTo>
                    <a:lnTo>
                      <a:pt x="2209" y="107"/>
                    </a:lnTo>
                    <a:lnTo>
                      <a:pt x="2209" y="107"/>
                    </a:lnTo>
                    <a:lnTo>
                      <a:pt x="2210" y="107"/>
                    </a:lnTo>
                    <a:lnTo>
                      <a:pt x="2210" y="108"/>
                    </a:lnTo>
                    <a:lnTo>
                      <a:pt x="2210" y="107"/>
                    </a:lnTo>
                    <a:lnTo>
                      <a:pt x="2211" y="107"/>
                    </a:lnTo>
                    <a:lnTo>
                      <a:pt x="2211" y="107"/>
                    </a:lnTo>
                    <a:lnTo>
                      <a:pt x="2212" y="107"/>
                    </a:lnTo>
                    <a:lnTo>
                      <a:pt x="2212" y="108"/>
                    </a:lnTo>
                    <a:lnTo>
                      <a:pt x="2212" y="107"/>
                    </a:lnTo>
                    <a:lnTo>
                      <a:pt x="2213" y="108"/>
                    </a:lnTo>
                    <a:lnTo>
                      <a:pt x="2213" y="107"/>
                    </a:lnTo>
                    <a:lnTo>
                      <a:pt x="2213" y="108"/>
                    </a:lnTo>
                    <a:lnTo>
                      <a:pt x="2214" y="107"/>
                    </a:lnTo>
                    <a:lnTo>
                      <a:pt x="2214" y="107"/>
                    </a:lnTo>
                    <a:lnTo>
                      <a:pt x="2214" y="108"/>
                    </a:lnTo>
                    <a:lnTo>
                      <a:pt x="2216" y="108"/>
                    </a:lnTo>
                    <a:lnTo>
                      <a:pt x="2216" y="108"/>
                    </a:lnTo>
                    <a:lnTo>
                      <a:pt x="2217" y="109"/>
                    </a:lnTo>
                    <a:lnTo>
                      <a:pt x="2217" y="109"/>
                    </a:lnTo>
                    <a:lnTo>
                      <a:pt x="2217" y="109"/>
                    </a:lnTo>
                    <a:lnTo>
                      <a:pt x="2218" y="109"/>
                    </a:lnTo>
                    <a:lnTo>
                      <a:pt x="2218" y="109"/>
                    </a:lnTo>
                    <a:lnTo>
                      <a:pt x="2218" y="109"/>
                    </a:lnTo>
                    <a:lnTo>
                      <a:pt x="2219" y="108"/>
                    </a:lnTo>
                    <a:lnTo>
                      <a:pt x="2219" y="109"/>
                    </a:lnTo>
                    <a:lnTo>
                      <a:pt x="2219" y="108"/>
                    </a:lnTo>
                    <a:lnTo>
                      <a:pt x="2220" y="109"/>
                    </a:lnTo>
                    <a:lnTo>
                      <a:pt x="2220" y="108"/>
                    </a:lnTo>
                    <a:lnTo>
                      <a:pt x="2221" y="108"/>
                    </a:lnTo>
                    <a:lnTo>
                      <a:pt x="2221" y="107"/>
                    </a:lnTo>
                    <a:lnTo>
                      <a:pt x="2221" y="107"/>
                    </a:lnTo>
                    <a:lnTo>
                      <a:pt x="2222" y="107"/>
                    </a:lnTo>
                    <a:lnTo>
                      <a:pt x="2222" y="107"/>
                    </a:lnTo>
                    <a:lnTo>
                      <a:pt x="2222" y="107"/>
                    </a:lnTo>
                    <a:lnTo>
                      <a:pt x="2223" y="107"/>
                    </a:lnTo>
                    <a:lnTo>
                      <a:pt x="2223" y="107"/>
                    </a:lnTo>
                    <a:lnTo>
                      <a:pt x="2225" y="107"/>
                    </a:lnTo>
                    <a:lnTo>
                      <a:pt x="2225" y="107"/>
                    </a:lnTo>
                    <a:lnTo>
                      <a:pt x="2225" y="107"/>
                    </a:lnTo>
                    <a:lnTo>
                      <a:pt x="2226" y="107"/>
                    </a:lnTo>
                    <a:lnTo>
                      <a:pt x="2226" y="108"/>
                    </a:lnTo>
                    <a:lnTo>
                      <a:pt x="2226" y="108"/>
                    </a:lnTo>
                    <a:lnTo>
                      <a:pt x="2227" y="108"/>
                    </a:lnTo>
                    <a:lnTo>
                      <a:pt x="2227" y="109"/>
                    </a:lnTo>
                    <a:lnTo>
                      <a:pt x="2227" y="108"/>
                    </a:lnTo>
                    <a:lnTo>
                      <a:pt x="2228" y="109"/>
                    </a:lnTo>
                    <a:lnTo>
                      <a:pt x="2228" y="108"/>
                    </a:lnTo>
                    <a:lnTo>
                      <a:pt x="2229" y="108"/>
                    </a:lnTo>
                    <a:lnTo>
                      <a:pt x="2229" y="108"/>
                    </a:lnTo>
                    <a:lnTo>
                      <a:pt x="2229" y="109"/>
                    </a:lnTo>
                    <a:lnTo>
                      <a:pt x="2230" y="108"/>
                    </a:lnTo>
                    <a:lnTo>
                      <a:pt x="2230" y="108"/>
                    </a:lnTo>
                    <a:lnTo>
                      <a:pt x="2230" y="108"/>
                    </a:lnTo>
                    <a:lnTo>
                      <a:pt x="2231" y="108"/>
                    </a:lnTo>
                    <a:lnTo>
                      <a:pt x="2231" y="108"/>
                    </a:lnTo>
                    <a:lnTo>
                      <a:pt x="2231" y="108"/>
                    </a:lnTo>
                    <a:lnTo>
                      <a:pt x="2232" y="107"/>
                    </a:lnTo>
                    <a:lnTo>
                      <a:pt x="2232" y="108"/>
                    </a:lnTo>
                    <a:lnTo>
                      <a:pt x="2234" y="108"/>
                    </a:lnTo>
                    <a:lnTo>
                      <a:pt x="2234" y="108"/>
                    </a:lnTo>
                    <a:lnTo>
                      <a:pt x="2234" y="108"/>
                    </a:lnTo>
                    <a:lnTo>
                      <a:pt x="2235" y="108"/>
                    </a:lnTo>
                    <a:lnTo>
                      <a:pt x="2235" y="108"/>
                    </a:lnTo>
                    <a:lnTo>
                      <a:pt x="2235" y="108"/>
                    </a:lnTo>
                    <a:lnTo>
                      <a:pt x="2236" y="108"/>
                    </a:lnTo>
                    <a:lnTo>
                      <a:pt x="2236" y="108"/>
                    </a:lnTo>
                    <a:lnTo>
                      <a:pt x="2236" y="108"/>
                    </a:lnTo>
                    <a:lnTo>
                      <a:pt x="2237" y="107"/>
                    </a:lnTo>
                    <a:lnTo>
                      <a:pt x="2237" y="107"/>
                    </a:lnTo>
                    <a:lnTo>
                      <a:pt x="2238" y="106"/>
                    </a:lnTo>
                    <a:lnTo>
                      <a:pt x="2238" y="105"/>
                    </a:lnTo>
                    <a:lnTo>
                      <a:pt x="2238" y="105"/>
                    </a:lnTo>
                    <a:lnTo>
                      <a:pt x="2239" y="104"/>
                    </a:lnTo>
                    <a:lnTo>
                      <a:pt x="2239" y="104"/>
                    </a:lnTo>
                    <a:lnTo>
                      <a:pt x="2239" y="105"/>
                    </a:lnTo>
                    <a:lnTo>
                      <a:pt x="2240" y="105"/>
                    </a:lnTo>
                    <a:lnTo>
                      <a:pt x="2240" y="105"/>
                    </a:lnTo>
                    <a:lnTo>
                      <a:pt x="2240" y="105"/>
                    </a:lnTo>
                    <a:lnTo>
                      <a:pt x="2241" y="106"/>
                    </a:lnTo>
                    <a:lnTo>
                      <a:pt x="2241" y="106"/>
                    </a:lnTo>
                    <a:lnTo>
                      <a:pt x="2243" y="105"/>
                    </a:lnTo>
                    <a:lnTo>
                      <a:pt x="2243" y="106"/>
                    </a:lnTo>
                    <a:lnTo>
                      <a:pt x="2243" y="107"/>
                    </a:lnTo>
                    <a:lnTo>
                      <a:pt x="2244" y="107"/>
                    </a:lnTo>
                    <a:lnTo>
                      <a:pt x="2244" y="107"/>
                    </a:lnTo>
                    <a:lnTo>
                      <a:pt x="2244" y="107"/>
                    </a:lnTo>
                    <a:lnTo>
                      <a:pt x="2245" y="108"/>
                    </a:lnTo>
                    <a:lnTo>
                      <a:pt x="2245" y="108"/>
                    </a:lnTo>
                    <a:lnTo>
                      <a:pt x="2245" y="109"/>
                    </a:lnTo>
                    <a:lnTo>
                      <a:pt x="2246" y="109"/>
                    </a:lnTo>
                    <a:lnTo>
                      <a:pt x="2246" y="109"/>
                    </a:lnTo>
                    <a:lnTo>
                      <a:pt x="2247" y="109"/>
                    </a:lnTo>
                    <a:lnTo>
                      <a:pt x="2247" y="109"/>
                    </a:lnTo>
                    <a:lnTo>
                      <a:pt x="2247" y="109"/>
                    </a:lnTo>
                    <a:lnTo>
                      <a:pt x="2248" y="108"/>
                    </a:lnTo>
                    <a:lnTo>
                      <a:pt x="2248" y="109"/>
                    </a:lnTo>
                    <a:lnTo>
                      <a:pt x="2248" y="108"/>
                    </a:lnTo>
                    <a:lnTo>
                      <a:pt x="2249" y="108"/>
                    </a:lnTo>
                    <a:lnTo>
                      <a:pt x="2249" y="108"/>
                    </a:lnTo>
                    <a:lnTo>
                      <a:pt x="2250" y="109"/>
                    </a:lnTo>
                    <a:lnTo>
                      <a:pt x="2250" y="109"/>
                    </a:lnTo>
                    <a:lnTo>
                      <a:pt x="2250" y="110"/>
                    </a:lnTo>
                    <a:lnTo>
                      <a:pt x="2252" y="109"/>
                    </a:lnTo>
                    <a:lnTo>
                      <a:pt x="2252" y="110"/>
                    </a:lnTo>
                    <a:lnTo>
                      <a:pt x="2252" y="110"/>
                    </a:lnTo>
                    <a:lnTo>
                      <a:pt x="2253" y="110"/>
                    </a:lnTo>
                    <a:lnTo>
                      <a:pt x="2253" y="112"/>
                    </a:lnTo>
                    <a:lnTo>
                      <a:pt x="2253" y="112"/>
                    </a:lnTo>
                    <a:lnTo>
                      <a:pt x="2254" y="112"/>
                    </a:lnTo>
                    <a:lnTo>
                      <a:pt x="2254" y="112"/>
                    </a:lnTo>
                    <a:lnTo>
                      <a:pt x="2255" y="110"/>
                    </a:lnTo>
                    <a:lnTo>
                      <a:pt x="2255" y="110"/>
                    </a:lnTo>
                    <a:lnTo>
                      <a:pt x="2255" y="110"/>
                    </a:lnTo>
                    <a:lnTo>
                      <a:pt x="2256" y="110"/>
                    </a:lnTo>
                    <a:lnTo>
                      <a:pt x="2256" y="112"/>
                    </a:lnTo>
                    <a:lnTo>
                      <a:pt x="2256" y="112"/>
                    </a:lnTo>
                    <a:lnTo>
                      <a:pt x="2257" y="112"/>
                    </a:lnTo>
                    <a:lnTo>
                      <a:pt x="2257" y="113"/>
                    </a:lnTo>
                    <a:lnTo>
                      <a:pt x="2257" y="113"/>
                    </a:lnTo>
                    <a:lnTo>
                      <a:pt x="2258" y="112"/>
                    </a:lnTo>
                    <a:lnTo>
                      <a:pt x="2258" y="112"/>
                    </a:lnTo>
                    <a:lnTo>
                      <a:pt x="2259" y="110"/>
                    </a:lnTo>
                    <a:lnTo>
                      <a:pt x="2259" y="112"/>
                    </a:lnTo>
                    <a:lnTo>
                      <a:pt x="2259" y="110"/>
                    </a:lnTo>
                    <a:lnTo>
                      <a:pt x="2261" y="110"/>
                    </a:lnTo>
                    <a:lnTo>
                      <a:pt x="2261" y="112"/>
                    </a:lnTo>
                    <a:lnTo>
                      <a:pt x="2261" y="112"/>
                    </a:lnTo>
                    <a:lnTo>
                      <a:pt x="2262" y="112"/>
                    </a:lnTo>
                    <a:lnTo>
                      <a:pt x="2262" y="113"/>
                    </a:lnTo>
                    <a:lnTo>
                      <a:pt x="2262" y="114"/>
                    </a:lnTo>
                    <a:lnTo>
                      <a:pt x="2263" y="115"/>
                    </a:lnTo>
                    <a:lnTo>
                      <a:pt x="2263" y="115"/>
                    </a:lnTo>
                    <a:lnTo>
                      <a:pt x="2264" y="115"/>
                    </a:lnTo>
                    <a:lnTo>
                      <a:pt x="2264" y="115"/>
                    </a:lnTo>
                    <a:lnTo>
                      <a:pt x="2264" y="115"/>
                    </a:lnTo>
                    <a:lnTo>
                      <a:pt x="2265" y="115"/>
                    </a:lnTo>
                    <a:lnTo>
                      <a:pt x="2265" y="115"/>
                    </a:lnTo>
                    <a:lnTo>
                      <a:pt x="2265" y="115"/>
                    </a:lnTo>
                    <a:lnTo>
                      <a:pt x="2266" y="115"/>
                    </a:lnTo>
                    <a:lnTo>
                      <a:pt x="2266" y="115"/>
                    </a:lnTo>
                    <a:lnTo>
                      <a:pt x="2266" y="116"/>
                    </a:lnTo>
                    <a:lnTo>
                      <a:pt x="2267" y="115"/>
                    </a:lnTo>
                    <a:lnTo>
                      <a:pt x="2267" y="116"/>
                    </a:lnTo>
                    <a:lnTo>
                      <a:pt x="2268" y="116"/>
                    </a:lnTo>
                    <a:lnTo>
                      <a:pt x="2268" y="116"/>
                    </a:lnTo>
                    <a:lnTo>
                      <a:pt x="2268" y="115"/>
                    </a:lnTo>
                    <a:lnTo>
                      <a:pt x="2270" y="115"/>
                    </a:lnTo>
                    <a:lnTo>
                      <a:pt x="2270" y="114"/>
                    </a:lnTo>
                    <a:lnTo>
                      <a:pt x="2270" y="114"/>
                    </a:lnTo>
                    <a:lnTo>
                      <a:pt x="2271" y="114"/>
                    </a:lnTo>
                    <a:lnTo>
                      <a:pt x="2271" y="114"/>
                    </a:lnTo>
                    <a:lnTo>
                      <a:pt x="2272" y="113"/>
                    </a:lnTo>
                    <a:lnTo>
                      <a:pt x="2272" y="114"/>
                    </a:lnTo>
                    <a:lnTo>
                      <a:pt x="2272" y="113"/>
                    </a:lnTo>
                    <a:lnTo>
                      <a:pt x="2273" y="114"/>
                    </a:lnTo>
                    <a:lnTo>
                      <a:pt x="2273" y="114"/>
                    </a:lnTo>
                    <a:lnTo>
                      <a:pt x="2273" y="113"/>
                    </a:lnTo>
                    <a:lnTo>
                      <a:pt x="2274" y="114"/>
                    </a:lnTo>
                    <a:lnTo>
                      <a:pt x="2274" y="113"/>
                    </a:lnTo>
                    <a:lnTo>
                      <a:pt x="2274" y="114"/>
                    </a:lnTo>
                    <a:lnTo>
                      <a:pt x="2275" y="113"/>
                    </a:lnTo>
                    <a:lnTo>
                      <a:pt x="2275" y="113"/>
                    </a:lnTo>
                    <a:lnTo>
                      <a:pt x="2276" y="114"/>
                    </a:lnTo>
                    <a:lnTo>
                      <a:pt x="2276" y="114"/>
                    </a:lnTo>
                    <a:lnTo>
                      <a:pt x="2276" y="114"/>
                    </a:lnTo>
                    <a:lnTo>
                      <a:pt x="2277" y="114"/>
                    </a:lnTo>
                    <a:lnTo>
                      <a:pt x="2277" y="115"/>
                    </a:lnTo>
                    <a:lnTo>
                      <a:pt x="2277" y="115"/>
                    </a:lnTo>
                    <a:lnTo>
                      <a:pt x="2279" y="114"/>
                    </a:lnTo>
                    <a:lnTo>
                      <a:pt x="2279" y="113"/>
                    </a:lnTo>
                    <a:lnTo>
                      <a:pt x="2279" y="113"/>
                    </a:lnTo>
                    <a:lnTo>
                      <a:pt x="2280" y="112"/>
                    </a:lnTo>
                    <a:lnTo>
                      <a:pt x="2280" y="110"/>
                    </a:lnTo>
                    <a:lnTo>
                      <a:pt x="2281" y="109"/>
                    </a:lnTo>
                    <a:lnTo>
                      <a:pt x="2281" y="109"/>
                    </a:lnTo>
                    <a:lnTo>
                      <a:pt x="2281" y="109"/>
                    </a:lnTo>
                    <a:lnTo>
                      <a:pt x="2282" y="109"/>
                    </a:lnTo>
                    <a:lnTo>
                      <a:pt x="2282" y="110"/>
                    </a:lnTo>
                    <a:lnTo>
                      <a:pt x="2282" y="110"/>
                    </a:lnTo>
                    <a:lnTo>
                      <a:pt x="2283" y="112"/>
                    </a:lnTo>
                    <a:lnTo>
                      <a:pt x="2283" y="110"/>
                    </a:lnTo>
                    <a:lnTo>
                      <a:pt x="2283" y="110"/>
                    </a:lnTo>
                    <a:lnTo>
                      <a:pt x="2284" y="110"/>
                    </a:lnTo>
                    <a:lnTo>
                      <a:pt x="2284" y="110"/>
                    </a:lnTo>
                    <a:lnTo>
                      <a:pt x="2285" y="110"/>
                    </a:lnTo>
                    <a:lnTo>
                      <a:pt x="2285" y="109"/>
                    </a:lnTo>
                    <a:lnTo>
                      <a:pt x="2285" y="110"/>
                    </a:lnTo>
                    <a:lnTo>
                      <a:pt x="2286" y="109"/>
                    </a:lnTo>
                    <a:lnTo>
                      <a:pt x="2286" y="109"/>
                    </a:lnTo>
                    <a:lnTo>
                      <a:pt x="2286" y="108"/>
                    </a:lnTo>
                    <a:lnTo>
                      <a:pt x="2288" y="108"/>
                    </a:lnTo>
                    <a:lnTo>
                      <a:pt x="2288" y="107"/>
                    </a:lnTo>
                    <a:lnTo>
                      <a:pt x="2288" y="106"/>
                    </a:lnTo>
                    <a:lnTo>
                      <a:pt x="2289" y="106"/>
                    </a:lnTo>
                    <a:lnTo>
                      <a:pt x="2289" y="105"/>
                    </a:lnTo>
                    <a:lnTo>
                      <a:pt x="2290" y="105"/>
                    </a:lnTo>
                    <a:lnTo>
                      <a:pt x="2290" y="105"/>
                    </a:lnTo>
                    <a:lnTo>
                      <a:pt x="2290" y="107"/>
                    </a:lnTo>
                    <a:lnTo>
                      <a:pt x="2291" y="107"/>
                    </a:lnTo>
                    <a:lnTo>
                      <a:pt x="2291" y="107"/>
                    </a:lnTo>
                    <a:lnTo>
                      <a:pt x="2291" y="108"/>
                    </a:lnTo>
                    <a:lnTo>
                      <a:pt x="2292" y="109"/>
                    </a:lnTo>
                    <a:lnTo>
                      <a:pt x="2292" y="110"/>
                    </a:lnTo>
                    <a:lnTo>
                      <a:pt x="2293" y="110"/>
                    </a:lnTo>
                    <a:lnTo>
                      <a:pt x="2293" y="110"/>
                    </a:lnTo>
                    <a:lnTo>
                      <a:pt x="2293" y="110"/>
                    </a:lnTo>
                    <a:lnTo>
                      <a:pt x="2294" y="112"/>
                    </a:lnTo>
                    <a:lnTo>
                      <a:pt x="2294" y="113"/>
                    </a:lnTo>
                    <a:lnTo>
                      <a:pt x="2294" y="113"/>
                    </a:lnTo>
                    <a:lnTo>
                      <a:pt x="2295" y="114"/>
                    </a:lnTo>
                    <a:lnTo>
                      <a:pt x="2295" y="113"/>
                    </a:lnTo>
                    <a:lnTo>
                      <a:pt x="2295" y="113"/>
                    </a:lnTo>
                    <a:lnTo>
                      <a:pt x="2297" y="110"/>
                    </a:lnTo>
                    <a:lnTo>
                      <a:pt x="2297" y="109"/>
                    </a:lnTo>
                    <a:lnTo>
                      <a:pt x="2298" y="109"/>
                    </a:lnTo>
                    <a:lnTo>
                      <a:pt x="2298" y="109"/>
                    </a:lnTo>
                    <a:lnTo>
                      <a:pt x="2298" y="109"/>
                    </a:lnTo>
                    <a:lnTo>
                      <a:pt x="2299" y="109"/>
                    </a:lnTo>
                    <a:lnTo>
                      <a:pt x="2299" y="109"/>
                    </a:lnTo>
                    <a:lnTo>
                      <a:pt x="2299" y="109"/>
                    </a:lnTo>
                    <a:lnTo>
                      <a:pt x="2300" y="109"/>
                    </a:lnTo>
                    <a:lnTo>
                      <a:pt x="2300" y="109"/>
                    </a:lnTo>
                    <a:lnTo>
                      <a:pt x="2300" y="109"/>
                    </a:lnTo>
                    <a:lnTo>
                      <a:pt x="2301" y="110"/>
                    </a:lnTo>
                    <a:lnTo>
                      <a:pt x="2301" y="109"/>
                    </a:lnTo>
                    <a:lnTo>
                      <a:pt x="2302" y="109"/>
                    </a:lnTo>
                    <a:lnTo>
                      <a:pt x="2302" y="109"/>
                    </a:lnTo>
                    <a:lnTo>
                      <a:pt x="2302" y="109"/>
                    </a:lnTo>
                    <a:lnTo>
                      <a:pt x="2303" y="108"/>
                    </a:lnTo>
                    <a:lnTo>
                      <a:pt x="2303" y="107"/>
                    </a:lnTo>
                    <a:lnTo>
                      <a:pt x="2303" y="107"/>
                    </a:lnTo>
                    <a:lnTo>
                      <a:pt x="2304" y="107"/>
                    </a:lnTo>
                    <a:lnTo>
                      <a:pt x="2304" y="108"/>
                    </a:lnTo>
                    <a:lnTo>
                      <a:pt x="2304" y="107"/>
                    </a:lnTo>
                    <a:lnTo>
                      <a:pt x="2306" y="107"/>
                    </a:lnTo>
                    <a:lnTo>
                      <a:pt x="2306" y="107"/>
                    </a:lnTo>
                    <a:lnTo>
                      <a:pt x="2307" y="106"/>
                    </a:lnTo>
                    <a:lnTo>
                      <a:pt x="2307" y="105"/>
                    </a:lnTo>
                    <a:lnTo>
                      <a:pt x="2307" y="105"/>
                    </a:lnTo>
                    <a:lnTo>
                      <a:pt x="2308" y="104"/>
                    </a:lnTo>
                    <a:lnTo>
                      <a:pt x="2308" y="104"/>
                    </a:lnTo>
                    <a:lnTo>
                      <a:pt x="2308" y="104"/>
                    </a:lnTo>
                    <a:lnTo>
                      <a:pt x="2309" y="103"/>
                    </a:lnTo>
                    <a:lnTo>
                      <a:pt x="2309" y="104"/>
                    </a:lnTo>
                    <a:lnTo>
                      <a:pt x="2309" y="104"/>
                    </a:lnTo>
                    <a:lnTo>
                      <a:pt x="2310" y="105"/>
                    </a:lnTo>
                    <a:lnTo>
                      <a:pt x="2310" y="105"/>
                    </a:lnTo>
                    <a:lnTo>
                      <a:pt x="2311" y="105"/>
                    </a:lnTo>
                    <a:lnTo>
                      <a:pt x="2311" y="105"/>
                    </a:lnTo>
                    <a:lnTo>
                      <a:pt x="2311" y="106"/>
                    </a:lnTo>
                    <a:lnTo>
                      <a:pt x="2312" y="106"/>
                    </a:lnTo>
                    <a:lnTo>
                      <a:pt x="2312" y="106"/>
                    </a:lnTo>
                    <a:lnTo>
                      <a:pt x="2312" y="105"/>
                    </a:lnTo>
                    <a:lnTo>
                      <a:pt x="2313" y="105"/>
                    </a:lnTo>
                    <a:lnTo>
                      <a:pt x="2313" y="104"/>
                    </a:lnTo>
                    <a:lnTo>
                      <a:pt x="2315" y="104"/>
                    </a:lnTo>
                    <a:lnTo>
                      <a:pt x="2315" y="103"/>
                    </a:lnTo>
                    <a:lnTo>
                      <a:pt x="2315" y="103"/>
                    </a:lnTo>
                    <a:lnTo>
                      <a:pt x="2316" y="103"/>
                    </a:lnTo>
                    <a:lnTo>
                      <a:pt x="2316" y="104"/>
                    </a:lnTo>
                    <a:lnTo>
                      <a:pt x="2316" y="104"/>
                    </a:lnTo>
                    <a:lnTo>
                      <a:pt x="2317" y="104"/>
                    </a:lnTo>
                    <a:lnTo>
                      <a:pt x="2317" y="104"/>
                    </a:lnTo>
                    <a:lnTo>
                      <a:pt x="2317" y="105"/>
                    </a:lnTo>
                    <a:lnTo>
                      <a:pt x="2318" y="106"/>
                    </a:lnTo>
                    <a:lnTo>
                      <a:pt x="2318" y="106"/>
                    </a:lnTo>
                    <a:lnTo>
                      <a:pt x="2319" y="107"/>
                    </a:lnTo>
                    <a:lnTo>
                      <a:pt x="2319" y="107"/>
                    </a:lnTo>
                    <a:lnTo>
                      <a:pt x="2319" y="108"/>
                    </a:lnTo>
                    <a:lnTo>
                      <a:pt x="2320" y="108"/>
                    </a:lnTo>
                    <a:lnTo>
                      <a:pt x="2320" y="108"/>
                    </a:lnTo>
                    <a:lnTo>
                      <a:pt x="2320" y="109"/>
                    </a:lnTo>
                    <a:lnTo>
                      <a:pt x="2321" y="109"/>
                    </a:lnTo>
                    <a:lnTo>
                      <a:pt x="2321" y="110"/>
                    </a:lnTo>
                    <a:lnTo>
                      <a:pt x="2321" y="112"/>
                    </a:lnTo>
                    <a:lnTo>
                      <a:pt x="2322" y="112"/>
                    </a:lnTo>
                    <a:lnTo>
                      <a:pt x="2322" y="113"/>
                    </a:lnTo>
                    <a:lnTo>
                      <a:pt x="2324" y="113"/>
                    </a:lnTo>
                    <a:lnTo>
                      <a:pt x="2324" y="113"/>
                    </a:lnTo>
                    <a:lnTo>
                      <a:pt x="2324" y="112"/>
                    </a:lnTo>
                    <a:lnTo>
                      <a:pt x="2325" y="112"/>
                    </a:lnTo>
                    <a:lnTo>
                      <a:pt x="2325" y="113"/>
                    </a:lnTo>
                    <a:lnTo>
                      <a:pt x="2325" y="112"/>
                    </a:lnTo>
                    <a:lnTo>
                      <a:pt x="2326" y="112"/>
                    </a:lnTo>
                    <a:lnTo>
                      <a:pt x="2326" y="113"/>
                    </a:lnTo>
                    <a:lnTo>
                      <a:pt x="2326" y="112"/>
                    </a:lnTo>
                    <a:lnTo>
                      <a:pt x="2327" y="112"/>
                    </a:lnTo>
                    <a:lnTo>
                      <a:pt x="2327" y="112"/>
                    </a:lnTo>
                    <a:lnTo>
                      <a:pt x="2328" y="113"/>
                    </a:lnTo>
                    <a:lnTo>
                      <a:pt x="2328" y="113"/>
                    </a:lnTo>
                    <a:lnTo>
                      <a:pt x="2328" y="113"/>
                    </a:lnTo>
                    <a:lnTo>
                      <a:pt x="2329" y="114"/>
                    </a:lnTo>
                    <a:lnTo>
                      <a:pt x="2329" y="114"/>
                    </a:lnTo>
                    <a:lnTo>
                      <a:pt x="2329" y="115"/>
                    </a:lnTo>
                    <a:lnTo>
                      <a:pt x="2330" y="115"/>
                    </a:lnTo>
                    <a:lnTo>
                      <a:pt x="2330" y="114"/>
                    </a:lnTo>
                    <a:lnTo>
                      <a:pt x="2330" y="114"/>
                    </a:lnTo>
                    <a:lnTo>
                      <a:pt x="2331" y="114"/>
                    </a:lnTo>
                    <a:lnTo>
                      <a:pt x="2331" y="114"/>
                    </a:lnTo>
                    <a:lnTo>
                      <a:pt x="2333" y="115"/>
                    </a:lnTo>
                    <a:lnTo>
                      <a:pt x="2333" y="115"/>
                    </a:lnTo>
                    <a:lnTo>
                      <a:pt x="2333" y="115"/>
                    </a:lnTo>
                    <a:lnTo>
                      <a:pt x="2334" y="115"/>
                    </a:lnTo>
                    <a:lnTo>
                      <a:pt x="2334" y="114"/>
                    </a:lnTo>
                    <a:lnTo>
                      <a:pt x="2334" y="115"/>
                    </a:lnTo>
                    <a:lnTo>
                      <a:pt x="2335" y="116"/>
                    </a:lnTo>
                    <a:lnTo>
                      <a:pt x="2335" y="117"/>
                    </a:lnTo>
                    <a:lnTo>
                      <a:pt x="2335" y="117"/>
                    </a:lnTo>
                    <a:lnTo>
                      <a:pt x="2336" y="118"/>
                    </a:lnTo>
                    <a:lnTo>
                      <a:pt x="2336" y="118"/>
                    </a:lnTo>
                    <a:lnTo>
                      <a:pt x="2337" y="119"/>
                    </a:lnTo>
                    <a:lnTo>
                      <a:pt x="2337" y="121"/>
                    </a:lnTo>
                    <a:lnTo>
                      <a:pt x="2337" y="122"/>
                    </a:lnTo>
                    <a:lnTo>
                      <a:pt x="2338" y="122"/>
                    </a:lnTo>
                    <a:lnTo>
                      <a:pt x="2338" y="122"/>
                    </a:lnTo>
                    <a:lnTo>
                      <a:pt x="2338" y="121"/>
                    </a:lnTo>
                    <a:lnTo>
                      <a:pt x="2339" y="121"/>
                    </a:lnTo>
                    <a:lnTo>
                      <a:pt x="2339" y="121"/>
                    </a:lnTo>
                    <a:lnTo>
                      <a:pt x="2340" y="119"/>
                    </a:lnTo>
                    <a:lnTo>
                      <a:pt x="2340" y="118"/>
                    </a:lnTo>
                    <a:lnTo>
                      <a:pt x="2340" y="119"/>
                    </a:lnTo>
                    <a:lnTo>
                      <a:pt x="2342" y="119"/>
                    </a:lnTo>
                    <a:lnTo>
                      <a:pt x="2342" y="118"/>
                    </a:lnTo>
                    <a:lnTo>
                      <a:pt x="2342" y="118"/>
                    </a:lnTo>
                    <a:lnTo>
                      <a:pt x="2343" y="118"/>
                    </a:lnTo>
                    <a:lnTo>
                      <a:pt x="2343" y="118"/>
                    </a:lnTo>
                    <a:lnTo>
                      <a:pt x="2343" y="118"/>
                    </a:lnTo>
                    <a:lnTo>
                      <a:pt x="2344" y="118"/>
                    </a:lnTo>
                    <a:lnTo>
                      <a:pt x="2344" y="121"/>
                    </a:lnTo>
                    <a:lnTo>
                      <a:pt x="2345" y="121"/>
                    </a:lnTo>
                    <a:lnTo>
                      <a:pt x="2345" y="122"/>
                    </a:lnTo>
                    <a:lnTo>
                      <a:pt x="2345" y="122"/>
                    </a:lnTo>
                    <a:lnTo>
                      <a:pt x="2346" y="122"/>
                    </a:lnTo>
                    <a:lnTo>
                      <a:pt x="2346" y="121"/>
                    </a:lnTo>
                    <a:lnTo>
                      <a:pt x="2346" y="121"/>
                    </a:lnTo>
                    <a:lnTo>
                      <a:pt x="2347" y="121"/>
                    </a:lnTo>
                    <a:lnTo>
                      <a:pt x="2347" y="121"/>
                    </a:lnTo>
                    <a:lnTo>
                      <a:pt x="2347" y="121"/>
                    </a:lnTo>
                    <a:lnTo>
                      <a:pt x="2348" y="122"/>
                    </a:lnTo>
                    <a:lnTo>
                      <a:pt x="2348" y="121"/>
                    </a:lnTo>
                    <a:lnTo>
                      <a:pt x="2349" y="121"/>
                    </a:lnTo>
                    <a:lnTo>
                      <a:pt x="2349" y="119"/>
                    </a:lnTo>
                    <a:lnTo>
                      <a:pt x="2349" y="119"/>
                    </a:lnTo>
                    <a:lnTo>
                      <a:pt x="2351" y="119"/>
                    </a:lnTo>
                    <a:lnTo>
                      <a:pt x="2351" y="119"/>
                    </a:lnTo>
                    <a:lnTo>
                      <a:pt x="2351" y="121"/>
                    </a:lnTo>
                    <a:lnTo>
                      <a:pt x="2352" y="121"/>
                    </a:lnTo>
                    <a:lnTo>
                      <a:pt x="2352" y="122"/>
                    </a:lnTo>
                    <a:lnTo>
                      <a:pt x="2352" y="122"/>
                    </a:lnTo>
                    <a:lnTo>
                      <a:pt x="2353" y="123"/>
                    </a:lnTo>
                    <a:lnTo>
                      <a:pt x="2353" y="123"/>
                    </a:lnTo>
                    <a:lnTo>
                      <a:pt x="2354" y="122"/>
                    </a:lnTo>
                    <a:lnTo>
                      <a:pt x="2354" y="122"/>
                    </a:lnTo>
                    <a:lnTo>
                      <a:pt x="2354" y="122"/>
                    </a:lnTo>
                    <a:lnTo>
                      <a:pt x="2355" y="122"/>
                    </a:lnTo>
                    <a:lnTo>
                      <a:pt x="2355" y="123"/>
                    </a:lnTo>
                    <a:lnTo>
                      <a:pt x="2355" y="123"/>
                    </a:lnTo>
                    <a:lnTo>
                      <a:pt x="2356" y="123"/>
                    </a:lnTo>
                    <a:lnTo>
                      <a:pt x="2356" y="123"/>
                    </a:lnTo>
                    <a:lnTo>
                      <a:pt x="2356" y="121"/>
                    </a:lnTo>
                    <a:lnTo>
                      <a:pt x="2357" y="121"/>
                    </a:lnTo>
                    <a:lnTo>
                      <a:pt x="2357" y="121"/>
                    </a:lnTo>
                    <a:lnTo>
                      <a:pt x="2358" y="121"/>
                    </a:lnTo>
                    <a:lnTo>
                      <a:pt x="2358" y="119"/>
                    </a:lnTo>
                    <a:lnTo>
                      <a:pt x="2358" y="119"/>
                    </a:lnTo>
                    <a:lnTo>
                      <a:pt x="2360" y="118"/>
                    </a:lnTo>
                    <a:lnTo>
                      <a:pt x="2360" y="118"/>
                    </a:lnTo>
                    <a:lnTo>
                      <a:pt x="2360" y="118"/>
                    </a:lnTo>
                    <a:lnTo>
                      <a:pt x="2361" y="118"/>
                    </a:lnTo>
                    <a:lnTo>
                      <a:pt x="2361" y="118"/>
                    </a:lnTo>
                    <a:lnTo>
                      <a:pt x="2362" y="118"/>
                    </a:lnTo>
                    <a:lnTo>
                      <a:pt x="2362" y="118"/>
                    </a:lnTo>
                    <a:lnTo>
                      <a:pt x="2362" y="118"/>
                    </a:lnTo>
                    <a:lnTo>
                      <a:pt x="2363" y="118"/>
                    </a:lnTo>
                    <a:lnTo>
                      <a:pt x="2363" y="118"/>
                    </a:lnTo>
                    <a:lnTo>
                      <a:pt x="2363" y="117"/>
                    </a:lnTo>
                    <a:lnTo>
                      <a:pt x="2364" y="118"/>
                    </a:lnTo>
                    <a:lnTo>
                      <a:pt x="2364" y="117"/>
                    </a:lnTo>
                    <a:lnTo>
                      <a:pt x="2364" y="119"/>
                    </a:lnTo>
                    <a:lnTo>
                      <a:pt x="2365" y="118"/>
                    </a:lnTo>
                    <a:lnTo>
                      <a:pt x="2365" y="118"/>
                    </a:lnTo>
                    <a:lnTo>
                      <a:pt x="2366" y="118"/>
                    </a:lnTo>
                    <a:lnTo>
                      <a:pt x="2366" y="118"/>
                    </a:lnTo>
                    <a:lnTo>
                      <a:pt x="2366" y="117"/>
                    </a:lnTo>
                    <a:lnTo>
                      <a:pt x="2367" y="116"/>
                    </a:lnTo>
                    <a:lnTo>
                      <a:pt x="2367" y="116"/>
                    </a:lnTo>
                    <a:lnTo>
                      <a:pt x="2367" y="115"/>
                    </a:lnTo>
                    <a:lnTo>
                      <a:pt x="2369" y="114"/>
                    </a:lnTo>
                    <a:lnTo>
                      <a:pt x="2369" y="114"/>
                    </a:lnTo>
                    <a:lnTo>
                      <a:pt x="2369" y="113"/>
                    </a:lnTo>
                    <a:lnTo>
                      <a:pt x="2370" y="114"/>
                    </a:lnTo>
                    <a:lnTo>
                      <a:pt x="2370" y="114"/>
                    </a:lnTo>
                    <a:lnTo>
                      <a:pt x="2371" y="114"/>
                    </a:lnTo>
                    <a:lnTo>
                      <a:pt x="2371" y="114"/>
                    </a:lnTo>
                    <a:lnTo>
                      <a:pt x="2371" y="114"/>
                    </a:lnTo>
                    <a:lnTo>
                      <a:pt x="2372" y="114"/>
                    </a:lnTo>
                    <a:lnTo>
                      <a:pt x="2372" y="115"/>
                    </a:lnTo>
                    <a:lnTo>
                      <a:pt x="2372" y="115"/>
                    </a:lnTo>
                    <a:lnTo>
                      <a:pt x="2373" y="115"/>
                    </a:lnTo>
                    <a:lnTo>
                      <a:pt x="2373" y="116"/>
                    </a:lnTo>
                    <a:lnTo>
                      <a:pt x="2373" y="115"/>
                    </a:lnTo>
                    <a:lnTo>
                      <a:pt x="2374" y="115"/>
                    </a:lnTo>
                    <a:lnTo>
                      <a:pt x="2374" y="115"/>
                    </a:lnTo>
                    <a:lnTo>
                      <a:pt x="2375" y="114"/>
                    </a:lnTo>
                    <a:lnTo>
                      <a:pt x="2375" y="113"/>
                    </a:lnTo>
                    <a:lnTo>
                      <a:pt x="2375" y="113"/>
                    </a:lnTo>
                    <a:lnTo>
                      <a:pt x="2376" y="113"/>
                    </a:lnTo>
                    <a:lnTo>
                      <a:pt x="2376" y="112"/>
                    </a:lnTo>
                    <a:lnTo>
                      <a:pt x="2376" y="113"/>
                    </a:lnTo>
                    <a:lnTo>
                      <a:pt x="2378" y="112"/>
                    </a:lnTo>
                    <a:lnTo>
                      <a:pt x="2378" y="113"/>
                    </a:lnTo>
                    <a:lnTo>
                      <a:pt x="2378" y="114"/>
                    </a:lnTo>
                    <a:lnTo>
                      <a:pt x="2379" y="113"/>
                    </a:lnTo>
                    <a:lnTo>
                      <a:pt x="2379" y="114"/>
                    </a:lnTo>
                    <a:lnTo>
                      <a:pt x="2380" y="114"/>
                    </a:lnTo>
                    <a:lnTo>
                      <a:pt x="2380" y="114"/>
                    </a:lnTo>
                    <a:lnTo>
                      <a:pt x="2380" y="113"/>
                    </a:lnTo>
                    <a:lnTo>
                      <a:pt x="2381" y="113"/>
                    </a:lnTo>
                    <a:lnTo>
                      <a:pt x="2381" y="112"/>
                    </a:lnTo>
                    <a:lnTo>
                      <a:pt x="2381" y="112"/>
                    </a:lnTo>
                    <a:lnTo>
                      <a:pt x="2382" y="110"/>
                    </a:lnTo>
                    <a:lnTo>
                      <a:pt x="2382" y="112"/>
                    </a:lnTo>
                    <a:lnTo>
                      <a:pt x="2383" y="113"/>
                    </a:lnTo>
                    <a:lnTo>
                      <a:pt x="2383" y="114"/>
                    </a:lnTo>
                    <a:lnTo>
                      <a:pt x="2383" y="114"/>
                    </a:lnTo>
                    <a:lnTo>
                      <a:pt x="2384" y="114"/>
                    </a:lnTo>
                    <a:lnTo>
                      <a:pt x="2384" y="113"/>
                    </a:lnTo>
                    <a:lnTo>
                      <a:pt x="2384" y="112"/>
                    </a:lnTo>
                    <a:lnTo>
                      <a:pt x="2385" y="112"/>
                    </a:lnTo>
                    <a:lnTo>
                      <a:pt x="2385" y="110"/>
                    </a:lnTo>
                    <a:lnTo>
                      <a:pt x="2385" y="110"/>
                    </a:lnTo>
                    <a:lnTo>
                      <a:pt x="2387" y="110"/>
                    </a:lnTo>
                    <a:lnTo>
                      <a:pt x="2387" y="109"/>
                    </a:lnTo>
                    <a:lnTo>
                      <a:pt x="2388" y="109"/>
                    </a:lnTo>
                    <a:lnTo>
                      <a:pt x="2388" y="108"/>
                    </a:lnTo>
                    <a:lnTo>
                      <a:pt x="2388" y="107"/>
                    </a:lnTo>
                    <a:lnTo>
                      <a:pt x="2389" y="107"/>
                    </a:lnTo>
                    <a:lnTo>
                      <a:pt x="2389" y="106"/>
                    </a:lnTo>
                    <a:lnTo>
                      <a:pt x="2389" y="106"/>
                    </a:lnTo>
                    <a:lnTo>
                      <a:pt x="2390" y="106"/>
                    </a:lnTo>
                    <a:lnTo>
                      <a:pt x="2390" y="106"/>
                    </a:lnTo>
                    <a:lnTo>
                      <a:pt x="2390" y="107"/>
                    </a:lnTo>
                    <a:lnTo>
                      <a:pt x="2391" y="106"/>
                    </a:lnTo>
                    <a:lnTo>
                      <a:pt x="2391" y="106"/>
                    </a:lnTo>
                    <a:lnTo>
                      <a:pt x="2392" y="107"/>
                    </a:lnTo>
                    <a:lnTo>
                      <a:pt x="2392" y="107"/>
                    </a:lnTo>
                    <a:lnTo>
                      <a:pt x="2392" y="107"/>
                    </a:lnTo>
                    <a:lnTo>
                      <a:pt x="2393" y="108"/>
                    </a:lnTo>
                    <a:lnTo>
                      <a:pt x="2393" y="108"/>
                    </a:lnTo>
                    <a:lnTo>
                      <a:pt x="2393" y="108"/>
                    </a:lnTo>
                    <a:lnTo>
                      <a:pt x="2394" y="108"/>
                    </a:lnTo>
                    <a:lnTo>
                      <a:pt x="2394" y="108"/>
                    </a:lnTo>
                    <a:lnTo>
                      <a:pt x="2394" y="107"/>
                    </a:lnTo>
                    <a:lnTo>
                      <a:pt x="2396" y="107"/>
                    </a:lnTo>
                    <a:lnTo>
                      <a:pt x="2396" y="107"/>
                    </a:lnTo>
                    <a:lnTo>
                      <a:pt x="2397" y="107"/>
                    </a:lnTo>
                    <a:lnTo>
                      <a:pt x="2397" y="106"/>
                    </a:lnTo>
                    <a:lnTo>
                      <a:pt x="2397" y="106"/>
                    </a:lnTo>
                    <a:lnTo>
                      <a:pt x="2398" y="107"/>
                    </a:lnTo>
                    <a:lnTo>
                      <a:pt x="2398" y="107"/>
                    </a:lnTo>
                    <a:lnTo>
                      <a:pt x="2398" y="107"/>
                    </a:lnTo>
                    <a:lnTo>
                      <a:pt x="2399" y="107"/>
                    </a:lnTo>
                    <a:lnTo>
                      <a:pt x="2399" y="107"/>
                    </a:lnTo>
                    <a:lnTo>
                      <a:pt x="2399" y="108"/>
                    </a:lnTo>
                    <a:lnTo>
                      <a:pt x="2400" y="108"/>
                    </a:lnTo>
                    <a:lnTo>
                      <a:pt x="2400" y="107"/>
                    </a:lnTo>
                    <a:lnTo>
                      <a:pt x="2401" y="107"/>
                    </a:lnTo>
                    <a:lnTo>
                      <a:pt x="2401" y="106"/>
                    </a:lnTo>
                    <a:lnTo>
                      <a:pt x="2401" y="105"/>
                    </a:lnTo>
                    <a:lnTo>
                      <a:pt x="2402" y="105"/>
                    </a:lnTo>
                    <a:lnTo>
                      <a:pt x="2402" y="105"/>
                    </a:lnTo>
                    <a:lnTo>
                      <a:pt x="2402" y="106"/>
                    </a:lnTo>
                    <a:lnTo>
                      <a:pt x="2403" y="107"/>
                    </a:lnTo>
                    <a:lnTo>
                      <a:pt x="2403" y="108"/>
                    </a:lnTo>
                    <a:lnTo>
                      <a:pt x="2405" y="108"/>
                    </a:lnTo>
                    <a:lnTo>
                      <a:pt x="2405" y="109"/>
                    </a:lnTo>
                    <a:lnTo>
                      <a:pt x="2405" y="109"/>
                    </a:lnTo>
                    <a:lnTo>
                      <a:pt x="2406" y="109"/>
                    </a:lnTo>
                    <a:lnTo>
                      <a:pt x="2406" y="109"/>
                    </a:lnTo>
                    <a:lnTo>
                      <a:pt x="2406" y="109"/>
                    </a:lnTo>
                    <a:lnTo>
                      <a:pt x="2407" y="109"/>
                    </a:lnTo>
                    <a:lnTo>
                      <a:pt x="2407" y="109"/>
                    </a:lnTo>
                    <a:lnTo>
                      <a:pt x="2407" y="109"/>
                    </a:lnTo>
                    <a:lnTo>
                      <a:pt x="2408" y="109"/>
                    </a:lnTo>
                    <a:lnTo>
                      <a:pt x="2408" y="110"/>
                    </a:lnTo>
                    <a:lnTo>
                      <a:pt x="2409" y="109"/>
                    </a:lnTo>
                    <a:lnTo>
                      <a:pt x="2409" y="109"/>
                    </a:lnTo>
                    <a:lnTo>
                      <a:pt x="2409" y="109"/>
                    </a:lnTo>
                    <a:lnTo>
                      <a:pt x="2410" y="108"/>
                    </a:lnTo>
                    <a:lnTo>
                      <a:pt x="2410" y="108"/>
                    </a:lnTo>
                    <a:lnTo>
                      <a:pt x="2410" y="107"/>
                    </a:lnTo>
                    <a:lnTo>
                      <a:pt x="2411" y="107"/>
                    </a:lnTo>
                    <a:lnTo>
                      <a:pt x="2411" y="107"/>
                    </a:lnTo>
                    <a:lnTo>
                      <a:pt x="2411" y="108"/>
                    </a:lnTo>
                    <a:lnTo>
                      <a:pt x="2412" y="108"/>
                    </a:lnTo>
                    <a:lnTo>
                      <a:pt x="2412" y="107"/>
                    </a:lnTo>
                    <a:lnTo>
                      <a:pt x="2414" y="107"/>
                    </a:lnTo>
                    <a:lnTo>
                      <a:pt x="2414" y="107"/>
                    </a:lnTo>
                    <a:lnTo>
                      <a:pt x="2414" y="107"/>
                    </a:lnTo>
                    <a:lnTo>
                      <a:pt x="2415" y="108"/>
                    </a:lnTo>
                    <a:lnTo>
                      <a:pt x="2415" y="109"/>
                    </a:lnTo>
                    <a:lnTo>
                      <a:pt x="2415" y="112"/>
                    </a:lnTo>
                    <a:lnTo>
                      <a:pt x="2416" y="112"/>
                    </a:lnTo>
                    <a:lnTo>
                      <a:pt x="2416" y="112"/>
                    </a:lnTo>
                    <a:lnTo>
                      <a:pt x="2416" y="113"/>
                    </a:lnTo>
                    <a:lnTo>
                      <a:pt x="2417" y="114"/>
                    </a:lnTo>
                    <a:lnTo>
                      <a:pt x="2417" y="114"/>
                    </a:lnTo>
                    <a:lnTo>
                      <a:pt x="2418" y="113"/>
                    </a:lnTo>
                    <a:lnTo>
                      <a:pt x="2418" y="113"/>
                    </a:lnTo>
                    <a:lnTo>
                      <a:pt x="2418" y="112"/>
                    </a:lnTo>
                    <a:lnTo>
                      <a:pt x="2419" y="113"/>
                    </a:lnTo>
                    <a:lnTo>
                      <a:pt x="2419" y="113"/>
                    </a:lnTo>
                    <a:lnTo>
                      <a:pt x="2419" y="113"/>
                    </a:lnTo>
                    <a:lnTo>
                      <a:pt x="2420" y="113"/>
                    </a:lnTo>
                    <a:lnTo>
                      <a:pt x="2420" y="112"/>
                    </a:lnTo>
                    <a:lnTo>
                      <a:pt x="2420" y="112"/>
                    </a:lnTo>
                    <a:lnTo>
                      <a:pt x="2421" y="112"/>
                    </a:lnTo>
                    <a:lnTo>
                      <a:pt x="2421" y="112"/>
                    </a:lnTo>
                    <a:lnTo>
                      <a:pt x="2423" y="112"/>
                    </a:lnTo>
                    <a:lnTo>
                      <a:pt x="2423" y="112"/>
                    </a:lnTo>
                    <a:lnTo>
                      <a:pt x="2423" y="112"/>
                    </a:lnTo>
                    <a:lnTo>
                      <a:pt x="2424" y="112"/>
                    </a:lnTo>
                    <a:lnTo>
                      <a:pt x="2424" y="112"/>
                    </a:lnTo>
                    <a:lnTo>
                      <a:pt x="2424" y="110"/>
                    </a:lnTo>
                    <a:lnTo>
                      <a:pt x="2425" y="110"/>
                    </a:lnTo>
                    <a:lnTo>
                      <a:pt x="2425" y="112"/>
                    </a:lnTo>
                    <a:lnTo>
                      <a:pt x="2426" y="110"/>
                    </a:lnTo>
                    <a:lnTo>
                      <a:pt x="2426" y="112"/>
                    </a:lnTo>
                    <a:lnTo>
                      <a:pt x="2426" y="113"/>
                    </a:lnTo>
                    <a:lnTo>
                      <a:pt x="2427" y="114"/>
                    </a:lnTo>
                    <a:lnTo>
                      <a:pt x="2427" y="114"/>
                    </a:lnTo>
                    <a:lnTo>
                      <a:pt x="2427" y="114"/>
                    </a:lnTo>
                    <a:lnTo>
                      <a:pt x="2428" y="114"/>
                    </a:lnTo>
                    <a:lnTo>
                      <a:pt x="2428" y="113"/>
                    </a:lnTo>
                    <a:lnTo>
                      <a:pt x="2428" y="113"/>
                    </a:lnTo>
                    <a:lnTo>
                      <a:pt x="2429" y="112"/>
                    </a:lnTo>
                    <a:lnTo>
                      <a:pt x="2429" y="113"/>
                    </a:lnTo>
                    <a:lnTo>
                      <a:pt x="2430" y="114"/>
                    </a:lnTo>
                    <a:lnTo>
                      <a:pt x="2430" y="114"/>
                    </a:lnTo>
                    <a:lnTo>
                      <a:pt x="2430" y="114"/>
                    </a:lnTo>
                    <a:lnTo>
                      <a:pt x="2432" y="115"/>
                    </a:lnTo>
                    <a:lnTo>
                      <a:pt x="2432" y="115"/>
                    </a:lnTo>
                    <a:lnTo>
                      <a:pt x="2432" y="115"/>
                    </a:lnTo>
                    <a:lnTo>
                      <a:pt x="2433" y="115"/>
                    </a:lnTo>
                    <a:lnTo>
                      <a:pt x="2433" y="114"/>
                    </a:lnTo>
                    <a:lnTo>
                      <a:pt x="2433" y="114"/>
                    </a:lnTo>
                    <a:lnTo>
                      <a:pt x="2434" y="113"/>
                    </a:lnTo>
                    <a:lnTo>
                      <a:pt x="2434" y="113"/>
                    </a:lnTo>
                    <a:lnTo>
                      <a:pt x="2435" y="113"/>
                    </a:lnTo>
                    <a:lnTo>
                      <a:pt x="2435" y="113"/>
                    </a:lnTo>
                    <a:lnTo>
                      <a:pt x="2435" y="113"/>
                    </a:lnTo>
                    <a:lnTo>
                      <a:pt x="2436" y="114"/>
                    </a:lnTo>
                    <a:lnTo>
                      <a:pt x="2436" y="115"/>
                    </a:lnTo>
                    <a:lnTo>
                      <a:pt x="2436" y="116"/>
                    </a:lnTo>
                    <a:lnTo>
                      <a:pt x="2437" y="116"/>
                    </a:lnTo>
                    <a:lnTo>
                      <a:pt x="2437" y="115"/>
                    </a:lnTo>
                    <a:lnTo>
                      <a:pt x="2437" y="115"/>
                    </a:lnTo>
                    <a:lnTo>
                      <a:pt x="2438" y="115"/>
                    </a:lnTo>
                    <a:lnTo>
                      <a:pt x="2438" y="114"/>
                    </a:lnTo>
                    <a:lnTo>
                      <a:pt x="2439" y="114"/>
                    </a:lnTo>
                    <a:lnTo>
                      <a:pt x="2439" y="115"/>
                    </a:lnTo>
                    <a:lnTo>
                      <a:pt x="2439" y="115"/>
                    </a:lnTo>
                    <a:lnTo>
                      <a:pt x="2441" y="115"/>
                    </a:lnTo>
                    <a:lnTo>
                      <a:pt x="2441" y="115"/>
                    </a:lnTo>
                    <a:lnTo>
                      <a:pt x="2441" y="115"/>
                    </a:lnTo>
                    <a:lnTo>
                      <a:pt x="2442" y="114"/>
                    </a:lnTo>
                    <a:lnTo>
                      <a:pt x="2442" y="115"/>
                    </a:lnTo>
                    <a:lnTo>
                      <a:pt x="2442" y="114"/>
                    </a:lnTo>
                    <a:lnTo>
                      <a:pt x="2443" y="114"/>
                    </a:lnTo>
                    <a:lnTo>
                      <a:pt x="2443" y="114"/>
                    </a:lnTo>
                    <a:lnTo>
                      <a:pt x="2444" y="114"/>
                    </a:lnTo>
                    <a:lnTo>
                      <a:pt x="2444" y="114"/>
                    </a:lnTo>
                    <a:lnTo>
                      <a:pt x="2444" y="113"/>
                    </a:lnTo>
                    <a:lnTo>
                      <a:pt x="2445" y="113"/>
                    </a:lnTo>
                    <a:lnTo>
                      <a:pt x="2445" y="112"/>
                    </a:lnTo>
                    <a:lnTo>
                      <a:pt x="2445" y="110"/>
                    </a:lnTo>
                    <a:lnTo>
                      <a:pt x="2446" y="110"/>
                    </a:lnTo>
                    <a:lnTo>
                      <a:pt x="2446" y="110"/>
                    </a:lnTo>
                    <a:lnTo>
                      <a:pt x="2446" y="110"/>
                    </a:lnTo>
                    <a:lnTo>
                      <a:pt x="2447" y="110"/>
                    </a:lnTo>
                    <a:lnTo>
                      <a:pt x="2447" y="110"/>
                    </a:lnTo>
                    <a:lnTo>
                      <a:pt x="2448" y="110"/>
                    </a:lnTo>
                    <a:lnTo>
                      <a:pt x="2448" y="110"/>
                    </a:lnTo>
                    <a:lnTo>
                      <a:pt x="2448" y="110"/>
                    </a:lnTo>
                    <a:lnTo>
                      <a:pt x="2450" y="110"/>
                    </a:lnTo>
                    <a:lnTo>
                      <a:pt x="2450" y="110"/>
                    </a:lnTo>
                    <a:lnTo>
                      <a:pt x="2450" y="109"/>
                    </a:lnTo>
                    <a:lnTo>
                      <a:pt x="2451" y="109"/>
                    </a:lnTo>
                    <a:lnTo>
                      <a:pt x="2451" y="110"/>
                    </a:lnTo>
                    <a:lnTo>
                      <a:pt x="2452" y="109"/>
                    </a:lnTo>
                    <a:lnTo>
                      <a:pt x="2452" y="109"/>
                    </a:lnTo>
                    <a:lnTo>
                      <a:pt x="2452" y="109"/>
                    </a:lnTo>
                    <a:lnTo>
                      <a:pt x="2453" y="108"/>
                    </a:lnTo>
                    <a:lnTo>
                      <a:pt x="2453" y="108"/>
                    </a:lnTo>
                    <a:lnTo>
                      <a:pt x="2453" y="108"/>
                    </a:lnTo>
                    <a:lnTo>
                      <a:pt x="2454" y="107"/>
                    </a:lnTo>
                    <a:lnTo>
                      <a:pt x="2454" y="108"/>
                    </a:lnTo>
                    <a:lnTo>
                      <a:pt x="2454" y="109"/>
                    </a:lnTo>
                    <a:lnTo>
                      <a:pt x="2455" y="109"/>
                    </a:lnTo>
                    <a:lnTo>
                      <a:pt x="2455" y="109"/>
                    </a:lnTo>
                    <a:lnTo>
                      <a:pt x="2456" y="108"/>
                    </a:lnTo>
                    <a:lnTo>
                      <a:pt x="2456" y="109"/>
                    </a:lnTo>
                    <a:lnTo>
                      <a:pt x="2456" y="109"/>
                    </a:lnTo>
                    <a:lnTo>
                      <a:pt x="2457" y="109"/>
                    </a:lnTo>
                    <a:lnTo>
                      <a:pt x="2457" y="108"/>
                    </a:lnTo>
                    <a:lnTo>
                      <a:pt x="2457" y="108"/>
                    </a:lnTo>
                    <a:lnTo>
                      <a:pt x="2459" y="108"/>
                    </a:lnTo>
                    <a:lnTo>
                      <a:pt x="2459" y="108"/>
                    </a:lnTo>
                    <a:lnTo>
                      <a:pt x="2459" y="108"/>
                    </a:lnTo>
                    <a:lnTo>
                      <a:pt x="2460" y="108"/>
                    </a:lnTo>
                    <a:lnTo>
                      <a:pt x="2460" y="108"/>
                    </a:lnTo>
                    <a:lnTo>
                      <a:pt x="2461" y="108"/>
                    </a:lnTo>
                    <a:lnTo>
                      <a:pt x="2461" y="108"/>
                    </a:lnTo>
                    <a:lnTo>
                      <a:pt x="2461" y="108"/>
                    </a:lnTo>
                    <a:lnTo>
                      <a:pt x="2462" y="107"/>
                    </a:lnTo>
                    <a:lnTo>
                      <a:pt x="2462" y="107"/>
                    </a:lnTo>
                    <a:lnTo>
                      <a:pt x="2462" y="106"/>
                    </a:lnTo>
                    <a:lnTo>
                      <a:pt x="2463" y="106"/>
                    </a:lnTo>
                    <a:lnTo>
                      <a:pt x="2463" y="107"/>
                    </a:lnTo>
                    <a:lnTo>
                      <a:pt x="2463" y="107"/>
                    </a:lnTo>
                    <a:lnTo>
                      <a:pt x="2464" y="107"/>
                    </a:lnTo>
                    <a:lnTo>
                      <a:pt x="2464" y="107"/>
                    </a:lnTo>
                    <a:lnTo>
                      <a:pt x="2465" y="107"/>
                    </a:lnTo>
                    <a:lnTo>
                      <a:pt x="2465" y="106"/>
                    </a:lnTo>
                    <a:lnTo>
                      <a:pt x="2465" y="106"/>
                    </a:lnTo>
                    <a:lnTo>
                      <a:pt x="2466" y="105"/>
                    </a:lnTo>
                    <a:lnTo>
                      <a:pt x="2466" y="105"/>
                    </a:lnTo>
                    <a:lnTo>
                      <a:pt x="2466" y="105"/>
                    </a:lnTo>
                    <a:lnTo>
                      <a:pt x="2468" y="104"/>
                    </a:lnTo>
                    <a:lnTo>
                      <a:pt x="2468" y="104"/>
                    </a:lnTo>
                    <a:lnTo>
                      <a:pt x="2468" y="103"/>
                    </a:lnTo>
                    <a:lnTo>
                      <a:pt x="2469" y="103"/>
                    </a:lnTo>
                    <a:lnTo>
                      <a:pt x="2469" y="101"/>
                    </a:lnTo>
                    <a:lnTo>
                      <a:pt x="2470" y="101"/>
                    </a:lnTo>
                    <a:lnTo>
                      <a:pt x="2470" y="101"/>
                    </a:lnTo>
                    <a:lnTo>
                      <a:pt x="2470" y="100"/>
                    </a:lnTo>
                    <a:lnTo>
                      <a:pt x="2471" y="100"/>
                    </a:lnTo>
                    <a:lnTo>
                      <a:pt x="2471" y="100"/>
                    </a:lnTo>
                    <a:lnTo>
                      <a:pt x="2471" y="100"/>
                    </a:lnTo>
                    <a:lnTo>
                      <a:pt x="2472" y="101"/>
                    </a:lnTo>
                    <a:lnTo>
                      <a:pt x="2472" y="101"/>
                    </a:lnTo>
                    <a:lnTo>
                      <a:pt x="2473" y="101"/>
                    </a:lnTo>
                    <a:lnTo>
                      <a:pt x="2473" y="101"/>
                    </a:lnTo>
                    <a:lnTo>
                      <a:pt x="2473" y="100"/>
                    </a:lnTo>
                    <a:lnTo>
                      <a:pt x="2474" y="99"/>
                    </a:lnTo>
                    <a:lnTo>
                      <a:pt x="2474" y="100"/>
                    </a:lnTo>
                    <a:lnTo>
                      <a:pt x="2474" y="99"/>
                    </a:lnTo>
                    <a:lnTo>
                      <a:pt x="2475" y="99"/>
                    </a:lnTo>
                    <a:lnTo>
                      <a:pt x="2475" y="99"/>
                    </a:lnTo>
                    <a:lnTo>
                      <a:pt x="2475" y="99"/>
                    </a:lnTo>
                    <a:lnTo>
                      <a:pt x="2477" y="99"/>
                    </a:lnTo>
                    <a:lnTo>
                      <a:pt x="2477" y="99"/>
                    </a:lnTo>
                    <a:lnTo>
                      <a:pt x="2478" y="99"/>
                    </a:lnTo>
                    <a:lnTo>
                      <a:pt x="2478" y="100"/>
                    </a:lnTo>
                    <a:lnTo>
                      <a:pt x="2478" y="100"/>
                    </a:lnTo>
                    <a:lnTo>
                      <a:pt x="2479" y="100"/>
                    </a:lnTo>
                    <a:lnTo>
                      <a:pt x="2479" y="100"/>
                    </a:lnTo>
                    <a:lnTo>
                      <a:pt x="2479" y="100"/>
                    </a:lnTo>
                    <a:lnTo>
                      <a:pt x="2480" y="101"/>
                    </a:lnTo>
                    <a:lnTo>
                      <a:pt x="2480" y="101"/>
                    </a:lnTo>
                    <a:lnTo>
                      <a:pt x="2480" y="100"/>
                    </a:lnTo>
                    <a:lnTo>
                      <a:pt x="2481" y="100"/>
                    </a:lnTo>
                    <a:lnTo>
                      <a:pt x="2481" y="101"/>
                    </a:lnTo>
                    <a:lnTo>
                      <a:pt x="2482" y="101"/>
                    </a:lnTo>
                    <a:lnTo>
                      <a:pt x="2482" y="103"/>
                    </a:lnTo>
                    <a:lnTo>
                      <a:pt x="2482" y="103"/>
                    </a:lnTo>
                    <a:lnTo>
                      <a:pt x="2483" y="103"/>
                    </a:lnTo>
                    <a:lnTo>
                      <a:pt x="2483" y="101"/>
                    </a:lnTo>
                    <a:lnTo>
                      <a:pt x="2483" y="100"/>
                    </a:lnTo>
                    <a:lnTo>
                      <a:pt x="2484" y="100"/>
                    </a:lnTo>
                    <a:lnTo>
                      <a:pt x="2484" y="99"/>
                    </a:lnTo>
                    <a:lnTo>
                      <a:pt x="2484" y="99"/>
                    </a:lnTo>
                    <a:lnTo>
                      <a:pt x="2486" y="99"/>
                    </a:lnTo>
                    <a:lnTo>
                      <a:pt x="2486" y="98"/>
                    </a:lnTo>
                    <a:lnTo>
                      <a:pt x="2487" y="99"/>
                    </a:lnTo>
                    <a:lnTo>
                      <a:pt x="2487" y="99"/>
                    </a:lnTo>
                    <a:lnTo>
                      <a:pt x="2487" y="99"/>
                    </a:lnTo>
                    <a:lnTo>
                      <a:pt x="2488" y="99"/>
                    </a:lnTo>
                    <a:lnTo>
                      <a:pt x="2488" y="99"/>
                    </a:lnTo>
                    <a:lnTo>
                      <a:pt x="2488" y="99"/>
                    </a:lnTo>
                    <a:lnTo>
                      <a:pt x="2489" y="99"/>
                    </a:lnTo>
                    <a:lnTo>
                      <a:pt x="2489" y="99"/>
                    </a:lnTo>
                    <a:lnTo>
                      <a:pt x="2489" y="98"/>
                    </a:lnTo>
                    <a:lnTo>
                      <a:pt x="2490" y="99"/>
                    </a:lnTo>
                    <a:lnTo>
                      <a:pt x="2490" y="98"/>
                    </a:lnTo>
                    <a:lnTo>
                      <a:pt x="2491" y="99"/>
                    </a:lnTo>
                    <a:lnTo>
                      <a:pt x="2491" y="98"/>
                    </a:lnTo>
                    <a:lnTo>
                      <a:pt x="2491" y="99"/>
                    </a:lnTo>
                    <a:lnTo>
                      <a:pt x="2492" y="99"/>
                    </a:lnTo>
                    <a:lnTo>
                      <a:pt x="2492" y="100"/>
                    </a:lnTo>
                    <a:lnTo>
                      <a:pt x="2492" y="99"/>
                    </a:lnTo>
                    <a:lnTo>
                      <a:pt x="2493" y="99"/>
                    </a:lnTo>
                    <a:lnTo>
                      <a:pt x="2493" y="99"/>
                    </a:lnTo>
                    <a:lnTo>
                      <a:pt x="2495" y="99"/>
                    </a:lnTo>
                    <a:lnTo>
                      <a:pt x="2495" y="99"/>
                    </a:lnTo>
                    <a:lnTo>
                      <a:pt x="2495" y="98"/>
                    </a:lnTo>
                    <a:lnTo>
                      <a:pt x="2496" y="98"/>
                    </a:lnTo>
                    <a:lnTo>
                      <a:pt x="2496" y="99"/>
                    </a:lnTo>
                    <a:lnTo>
                      <a:pt x="2496" y="99"/>
                    </a:lnTo>
                    <a:lnTo>
                      <a:pt x="2497" y="99"/>
                    </a:lnTo>
                    <a:lnTo>
                      <a:pt x="2497" y="99"/>
                    </a:lnTo>
                    <a:lnTo>
                      <a:pt x="2497" y="99"/>
                    </a:lnTo>
                    <a:lnTo>
                      <a:pt x="2498" y="99"/>
                    </a:lnTo>
                    <a:lnTo>
                      <a:pt x="2498" y="100"/>
                    </a:lnTo>
                    <a:lnTo>
                      <a:pt x="2499" y="99"/>
                    </a:lnTo>
                    <a:lnTo>
                      <a:pt x="2499" y="99"/>
                    </a:lnTo>
                    <a:lnTo>
                      <a:pt x="2499" y="99"/>
                    </a:lnTo>
                    <a:lnTo>
                      <a:pt x="2500" y="99"/>
                    </a:lnTo>
                    <a:lnTo>
                      <a:pt x="2500" y="98"/>
                    </a:lnTo>
                    <a:lnTo>
                      <a:pt x="2500" y="98"/>
                    </a:lnTo>
                    <a:lnTo>
                      <a:pt x="2501" y="98"/>
                    </a:lnTo>
                    <a:lnTo>
                      <a:pt x="2501" y="98"/>
                    </a:lnTo>
                    <a:lnTo>
                      <a:pt x="2501" y="99"/>
                    </a:lnTo>
                    <a:lnTo>
                      <a:pt x="2502" y="100"/>
                    </a:lnTo>
                    <a:lnTo>
                      <a:pt x="2502" y="100"/>
                    </a:lnTo>
                    <a:lnTo>
                      <a:pt x="2504" y="100"/>
                    </a:lnTo>
                    <a:lnTo>
                      <a:pt x="2504" y="99"/>
                    </a:lnTo>
                    <a:lnTo>
                      <a:pt x="2504" y="99"/>
                    </a:lnTo>
                    <a:lnTo>
                      <a:pt x="2505" y="99"/>
                    </a:lnTo>
                    <a:lnTo>
                      <a:pt x="2505" y="98"/>
                    </a:lnTo>
                    <a:lnTo>
                      <a:pt x="2505" y="97"/>
                    </a:lnTo>
                    <a:lnTo>
                      <a:pt x="2506" y="97"/>
                    </a:lnTo>
                    <a:lnTo>
                      <a:pt x="2506" y="97"/>
                    </a:lnTo>
                    <a:lnTo>
                      <a:pt x="2506" y="97"/>
                    </a:lnTo>
                    <a:lnTo>
                      <a:pt x="2507" y="97"/>
                    </a:lnTo>
                    <a:lnTo>
                      <a:pt x="2507" y="97"/>
                    </a:lnTo>
                    <a:lnTo>
                      <a:pt x="2508" y="97"/>
                    </a:lnTo>
                    <a:lnTo>
                      <a:pt x="2508" y="98"/>
                    </a:lnTo>
                    <a:lnTo>
                      <a:pt x="2508" y="98"/>
                    </a:lnTo>
                    <a:lnTo>
                      <a:pt x="2509" y="99"/>
                    </a:lnTo>
                    <a:lnTo>
                      <a:pt x="2509" y="100"/>
                    </a:lnTo>
                    <a:lnTo>
                      <a:pt x="2509" y="100"/>
                    </a:lnTo>
                    <a:lnTo>
                      <a:pt x="2510" y="100"/>
                    </a:lnTo>
                    <a:lnTo>
                      <a:pt x="2510" y="100"/>
                    </a:lnTo>
                    <a:lnTo>
                      <a:pt x="2510" y="101"/>
                    </a:lnTo>
                    <a:lnTo>
                      <a:pt x="2511" y="101"/>
                    </a:lnTo>
                    <a:lnTo>
                      <a:pt x="2511" y="101"/>
                    </a:lnTo>
                    <a:lnTo>
                      <a:pt x="2513" y="101"/>
                    </a:lnTo>
                    <a:lnTo>
                      <a:pt x="2513" y="101"/>
                    </a:lnTo>
                    <a:lnTo>
                      <a:pt x="2513" y="101"/>
                    </a:lnTo>
                    <a:lnTo>
                      <a:pt x="2514" y="101"/>
                    </a:lnTo>
                    <a:lnTo>
                      <a:pt x="2514" y="101"/>
                    </a:lnTo>
                    <a:lnTo>
                      <a:pt x="2514" y="101"/>
                    </a:lnTo>
                    <a:lnTo>
                      <a:pt x="2515" y="101"/>
                    </a:lnTo>
                    <a:lnTo>
                      <a:pt x="2515" y="101"/>
                    </a:lnTo>
                    <a:lnTo>
                      <a:pt x="2516" y="103"/>
                    </a:lnTo>
                    <a:lnTo>
                      <a:pt x="2516" y="103"/>
                    </a:lnTo>
                    <a:lnTo>
                      <a:pt x="2516" y="103"/>
                    </a:lnTo>
                    <a:lnTo>
                      <a:pt x="2517" y="101"/>
                    </a:lnTo>
                    <a:lnTo>
                      <a:pt x="2517" y="101"/>
                    </a:lnTo>
                    <a:lnTo>
                      <a:pt x="2517" y="101"/>
                    </a:lnTo>
                    <a:lnTo>
                      <a:pt x="2518" y="101"/>
                    </a:lnTo>
                    <a:lnTo>
                      <a:pt x="2518" y="103"/>
                    </a:lnTo>
                    <a:lnTo>
                      <a:pt x="2518" y="103"/>
                    </a:lnTo>
                    <a:lnTo>
                      <a:pt x="2519" y="103"/>
                    </a:lnTo>
                    <a:lnTo>
                      <a:pt x="2519" y="103"/>
                    </a:lnTo>
                    <a:lnTo>
                      <a:pt x="2520" y="101"/>
                    </a:lnTo>
                    <a:lnTo>
                      <a:pt x="2520" y="101"/>
                    </a:lnTo>
                    <a:lnTo>
                      <a:pt x="2520" y="101"/>
                    </a:lnTo>
                    <a:lnTo>
                      <a:pt x="2522" y="101"/>
                    </a:lnTo>
                    <a:lnTo>
                      <a:pt x="2522" y="103"/>
                    </a:lnTo>
                    <a:lnTo>
                      <a:pt x="2522" y="104"/>
                    </a:lnTo>
                    <a:lnTo>
                      <a:pt x="2523" y="103"/>
                    </a:lnTo>
                    <a:lnTo>
                      <a:pt x="2523" y="103"/>
                    </a:lnTo>
                    <a:lnTo>
                      <a:pt x="2523" y="103"/>
                    </a:lnTo>
                    <a:lnTo>
                      <a:pt x="2524" y="103"/>
                    </a:lnTo>
                    <a:lnTo>
                      <a:pt x="2524" y="104"/>
                    </a:lnTo>
                    <a:lnTo>
                      <a:pt x="2525" y="105"/>
                    </a:lnTo>
                    <a:lnTo>
                      <a:pt x="2525" y="104"/>
                    </a:lnTo>
                    <a:lnTo>
                      <a:pt x="2525" y="104"/>
                    </a:lnTo>
                    <a:lnTo>
                      <a:pt x="2526" y="104"/>
                    </a:lnTo>
                    <a:lnTo>
                      <a:pt x="2526" y="103"/>
                    </a:lnTo>
                    <a:lnTo>
                      <a:pt x="2526" y="103"/>
                    </a:lnTo>
                    <a:lnTo>
                      <a:pt x="2527" y="103"/>
                    </a:lnTo>
                    <a:lnTo>
                      <a:pt x="2527" y="101"/>
                    </a:lnTo>
                    <a:lnTo>
                      <a:pt x="2527" y="101"/>
                    </a:lnTo>
                    <a:lnTo>
                      <a:pt x="2528" y="103"/>
                    </a:lnTo>
                    <a:lnTo>
                      <a:pt x="2528" y="103"/>
                    </a:lnTo>
                    <a:lnTo>
                      <a:pt x="2529" y="103"/>
                    </a:lnTo>
                    <a:lnTo>
                      <a:pt x="2529" y="103"/>
                    </a:lnTo>
                    <a:lnTo>
                      <a:pt x="2529" y="103"/>
                    </a:lnTo>
                    <a:lnTo>
                      <a:pt x="2531" y="103"/>
                    </a:lnTo>
                    <a:lnTo>
                      <a:pt x="2531" y="101"/>
                    </a:lnTo>
                    <a:lnTo>
                      <a:pt x="2531" y="101"/>
                    </a:lnTo>
                    <a:lnTo>
                      <a:pt x="2532" y="101"/>
                    </a:lnTo>
                    <a:lnTo>
                      <a:pt x="2532" y="100"/>
                    </a:lnTo>
                    <a:lnTo>
                      <a:pt x="2532" y="100"/>
                    </a:lnTo>
                    <a:lnTo>
                      <a:pt x="2533" y="100"/>
                    </a:lnTo>
                    <a:lnTo>
                      <a:pt x="2533" y="99"/>
                    </a:lnTo>
                    <a:lnTo>
                      <a:pt x="2534" y="99"/>
                    </a:lnTo>
                    <a:lnTo>
                      <a:pt x="2534" y="98"/>
                    </a:lnTo>
                    <a:lnTo>
                      <a:pt x="2534" y="98"/>
                    </a:lnTo>
                    <a:lnTo>
                      <a:pt x="2535" y="98"/>
                    </a:lnTo>
                    <a:lnTo>
                      <a:pt x="2535" y="98"/>
                    </a:lnTo>
                    <a:lnTo>
                      <a:pt x="2535" y="98"/>
                    </a:lnTo>
                    <a:lnTo>
                      <a:pt x="2536" y="98"/>
                    </a:lnTo>
                    <a:lnTo>
                      <a:pt x="2536" y="98"/>
                    </a:lnTo>
                    <a:lnTo>
                      <a:pt x="2536" y="98"/>
                    </a:lnTo>
                    <a:lnTo>
                      <a:pt x="2537" y="97"/>
                    </a:lnTo>
                    <a:lnTo>
                      <a:pt x="2537" y="98"/>
                    </a:lnTo>
                    <a:lnTo>
                      <a:pt x="2538" y="96"/>
                    </a:lnTo>
                    <a:lnTo>
                      <a:pt x="2538" y="97"/>
                    </a:lnTo>
                    <a:lnTo>
                      <a:pt x="2538" y="98"/>
                    </a:lnTo>
                    <a:lnTo>
                      <a:pt x="2540" y="98"/>
                    </a:lnTo>
                    <a:lnTo>
                      <a:pt x="2540" y="98"/>
                    </a:lnTo>
                    <a:lnTo>
                      <a:pt x="2540" y="98"/>
                    </a:lnTo>
                    <a:lnTo>
                      <a:pt x="2541" y="98"/>
                    </a:lnTo>
                    <a:lnTo>
                      <a:pt x="2541" y="98"/>
                    </a:lnTo>
                    <a:lnTo>
                      <a:pt x="2542" y="99"/>
                    </a:lnTo>
                    <a:lnTo>
                      <a:pt x="2542" y="99"/>
                    </a:lnTo>
                    <a:lnTo>
                      <a:pt x="2542" y="98"/>
                    </a:lnTo>
                    <a:lnTo>
                      <a:pt x="2543" y="98"/>
                    </a:lnTo>
                    <a:lnTo>
                      <a:pt x="2543" y="98"/>
                    </a:lnTo>
                    <a:lnTo>
                      <a:pt x="2543" y="97"/>
                    </a:lnTo>
                    <a:lnTo>
                      <a:pt x="2544" y="97"/>
                    </a:lnTo>
                    <a:lnTo>
                      <a:pt x="2544" y="97"/>
                    </a:lnTo>
                    <a:lnTo>
                      <a:pt x="2544" y="98"/>
                    </a:lnTo>
                    <a:lnTo>
                      <a:pt x="2545" y="98"/>
                    </a:lnTo>
                    <a:lnTo>
                      <a:pt x="2545" y="99"/>
                    </a:lnTo>
                    <a:lnTo>
                      <a:pt x="2546" y="99"/>
                    </a:lnTo>
                    <a:lnTo>
                      <a:pt x="2546" y="100"/>
                    </a:lnTo>
                    <a:lnTo>
                      <a:pt x="2546" y="99"/>
                    </a:lnTo>
                    <a:lnTo>
                      <a:pt x="2547" y="100"/>
                    </a:lnTo>
                    <a:lnTo>
                      <a:pt x="2547" y="100"/>
                    </a:lnTo>
                    <a:lnTo>
                      <a:pt x="2547" y="100"/>
                    </a:lnTo>
                    <a:lnTo>
                      <a:pt x="2549" y="101"/>
                    </a:lnTo>
                    <a:lnTo>
                      <a:pt x="2549" y="101"/>
                    </a:lnTo>
                    <a:lnTo>
                      <a:pt x="2549" y="101"/>
                    </a:lnTo>
                    <a:lnTo>
                      <a:pt x="2550" y="100"/>
                    </a:lnTo>
                    <a:lnTo>
                      <a:pt x="2550" y="99"/>
                    </a:lnTo>
                    <a:lnTo>
                      <a:pt x="2551" y="99"/>
                    </a:lnTo>
                    <a:lnTo>
                      <a:pt x="2551" y="98"/>
                    </a:lnTo>
                    <a:lnTo>
                      <a:pt x="2551" y="98"/>
                    </a:lnTo>
                    <a:lnTo>
                      <a:pt x="2552" y="97"/>
                    </a:lnTo>
                    <a:lnTo>
                      <a:pt x="2552" y="97"/>
                    </a:lnTo>
                    <a:lnTo>
                      <a:pt x="2552" y="96"/>
                    </a:lnTo>
                    <a:lnTo>
                      <a:pt x="2553" y="96"/>
                    </a:lnTo>
                    <a:lnTo>
                      <a:pt x="2553" y="96"/>
                    </a:lnTo>
                    <a:lnTo>
                      <a:pt x="2553" y="96"/>
                    </a:lnTo>
                    <a:lnTo>
                      <a:pt x="2554" y="97"/>
                    </a:lnTo>
                    <a:lnTo>
                      <a:pt x="2554" y="96"/>
                    </a:lnTo>
                    <a:lnTo>
                      <a:pt x="2555" y="98"/>
                    </a:lnTo>
                    <a:lnTo>
                      <a:pt x="2555" y="97"/>
                    </a:lnTo>
                    <a:lnTo>
                      <a:pt x="2555" y="97"/>
                    </a:lnTo>
                    <a:lnTo>
                      <a:pt x="2556" y="97"/>
                    </a:lnTo>
                    <a:lnTo>
                      <a:pt x="2556" y="97"/>
                    </a:lnTo>
                    <a:lnTo>
                      <a:pt x="2556" y="97"/>
                    </a:lnTo>
                    <a:lnTo>
                      <a:pt x="2558" y="97"/>
                    </a:lnTo>
                    <a:lnTo>
                      <a:pt x="2558" y="97"/>
                    </a:lnTo>
                    <a:lnTo>
                      <a:pt x="2558" y="97"/>
                    </a:lnTo>
                    <a:lnTo>
                      <a:pt x="2559" y="98"/>
                    </a:lnTo>
                    <a:lnTo>
                      <a:pt x="2559" y="98"/>
                    </a:lnTo>
                    <a:lnTo>
                      <a:pt x="2560" y="98"/>
                    </a:lnTo>
                    <a:lnTo>
                      <a:pt x="2560" y="98"/>
                    </a:lnTo>
                    <a:lnTo>
                      <a:pt x="2560" y="98"/>
                    </a:lnTo>
                    <a:lnTo>
                      <a:pt x="2561" y="98"/>
                    </a:lnTo>
                    <a:lnTo>
                      <a:pt x="2561" y="97"/>
                    </a:lnTo>
                    <a:lnTo>
                      <a:pt x="2561" y="97"/>
                    </a:lnTo>
                    <a:lnTo>
                      <a:pt x="2562" y="97"/>
                    </a:lnTo>
                    <a:lnTo>
                      <a:pt x="2562" y="97"/>
                    </a:lnTo>
                    <a:lnTo>
                      <a:pt x="2563" y="96"/>
                    </a:lnTo>
                    <a:lnTo>
                      <a:pt x="2563" y="96"/>
                    </a:lnTo>
                    <a:lnTo>
                      <a:pt x="2563" y="97"/>
                    </a:lnTo>
                    <a:lnTo>
                      <a:pt x="2564" y="98"/>
                    </a:lnTo>
                    <a:lnTo>
                      <a:pt x="2564" y="98"/>
                    </a:lnTo>
                    <a:lnTo>
                      <a:pt x="2564" y="98"/>
                    </a:lnTo>
                    <a:lnTo>
                      <a:pt x="2565" y="98"/>
                    </a:lnTo>
                    <a:lnTo>
                      <a:pt x="2565" y="97"/>
                    </a:lnTo>
                    <a:lnTo>
                      <a:pt x="2565" y="97"/>
                    </a:lnTo>
                    <a:lnTo>
                      <a:pt x="2567" y="97"/>
                    </a:lnTo>
                    <a:lnTo>
                      <a:pt x="2567" y="97"/>
                    </a:lnTo>
                    <a:lnTo>
                      <a:pt x="2568" y="97"/>
                    </a:lnTo>
                    <a:lnTo>
                      <a:pt x="2568" y="97"/>
                    </a:lnTo>
                    <a:lnTo>
                      <a:pt x="2568" y="98"/>
                    </a:lnTo>
                    <a:lnTo>
                      <a:pt x="2569" y="98"/>
                    </a:lnTo>
                    <a:lnTo>
                      <a:pt x="2569" y="99"/>
                    </a:lnTo>
                    <a:lnTo>
                      <a:pt x="2569" y="99"/>
                    </a:lnTo>
                    <a:lnTo>
                      <a:pt x="2570" y="99"/>
                    </a:lnTo>
                    <a:lnTo>
                      <a:pt x="2570" y="100"/>
                    </a:lnTo>
                    <a:lnTo>
                      <a:pt x="2570" y="99"/>
                    </a:lnTo>
                    <a:lnTo>
                      <a:pt x="2571" y="99"/>
                    </a:lnTo>
                    <a:lnTo>
                      <a:pt x="2571" y="99"/>
                    </a:lnTo>
                    <a:lnTo>
                      <a:pt x="2572" y="99"/>
                    </a:lnTo>
                    <a:lnTo>
                      <a:pt x="2572" y="99"/>
                    </a:lnTo>
                    <a:lnTo>
                      <a:pt x="2572" y="99"/>
                    </a:lnTo>
                    <a:lnTo>
                      <a:pt x="2573" y="99"/>
                    </a:lnTo>
                    <a:lnTo>
                      <a:pt x="2573" y="99"/>
                    </a:lnTo>
                    <a:lnTo>
                      <a:pt x="2573" y="99"/>
                    </a:lnTo>
                    <a:lnTo>
                      <a:pt x="2574" y="98"/>
                    </a:lnTo>
                    <a:lnTo>
                      <a:pt x="2574" y="98"/>
                    </a:lnTo>
                    <a:lnTo>
                      <a:pt x="2574" y="98"/>
                    </a:lnTo>
                    <a:lnTo>
                      <a:pt x="2576" y="98"/>
                    </a:lnTo>
                    <a:lnTo>
                      <a:pt x="2576" y="98"/>
                    </a:lnTo>
                    <a:lnTo>
                      <a:pt x="2577" y="99"/>
                    </a:lnTo>
                    <a:lnTo>
                      <a:pt x="2577" y="98"/>
                    </a:lnTo>
                    <a:lnTo>
                      <a:pt x="2577" y="98"/>
                    </a:lnTo>
                    <a:lnTo>
                      <a:pt x="2578" y="98"/>
                    </a:lnTo>
                    <a:lnTo>
                      <a:pt x="2578" y="98"/>
                    </a:lnTo>
                    <a:lnTo>
                      <a:pt x="2578" y="99"/>
                    </a:lnTo>
                    <a:lnTo>
                      <a:pt x="2579" y="99"/>
                    </a:lnTo>
                    <a:lnTo>
                      <a:pt x="2579" y="100"/>
                    </a:lnTo>
                    <a:lnTo>
                      <a:pt x="2579" y="100"/>
                    </a:lnTo>
                    <a:lnTo>
                      <a:pt x="2580" y="100"/>
                    </a:lnTo>
                    <a:lnTo>
                      <a:pt x="2580" y="101"/>
                    </a:lnTo>
                    <a:lnTo>
                      <a:pt x="2581" y="101"/>
                    </a:lnTo>
                    <a:lnTo>
                      <a:pt x="2581" y="103"/>
                    </a:lnTo>
                    <a:lnTo>
                      <a:pt x="2581" y="103"/>
                    </a:lnTo>
                    <a:lnTo>
                      <a:pt x="2582" y="104"/>
                    </a:lnTo>
                    <a:lnTo>
                      <a:pt x="2582" y="104"/>
                    </a:lnTo>
                    <a:lnTo>
                      <a:pt x="2582" y="105"/>
                    </a:lnTo>
                    <a:lnTo>
                      <a:pt x="2583" y="105"/>
                    </a:lnTo>
                    <a:lnTo>
                      <a:pt x="2583" y="106"/>
                    </a:lnTo>
                    <a:lnTo>
                      <a:pt x="2585" y="106"/>
                    </a:lnTo>
                    <a:lnTo>
                      <a:pt x="2585" y="107"/>
                    </a:lnTo>
                    <a:lnTo>
                      <a:pt x="2585" y="107"/>
                    </a:lnTo>
                    <a:lnTo>
                      <a:pt x="2586" y="107"/>
                    </a:lnTo>
                    <a:lnTo>
                      <a:pt x="2586" y="107"/>
                    </a:lnTo>
                    <a:lnTo>
                      <a:pt x="2586" y="107"/>
                    </a:lnTo>
                    <a:lnTo>
                      <a:pt x="2587" y="107"/>
                    </a:lnTo>
                    <a:lnTo>
                      <a:pt x="2587" y="106"/>
                    </a:lnTo>
                    <a:lnTo>
                      <a:pt x="2587" y="104"/>
                    </a:lnTo>
                    <a:lnTo>
                      <a:pt x="2588" y="105"/>
                    </a:lnTo>
                    <a:lnTo>
                      <a:pt x="2588" y="105"/>
                    </a:lnTo>
                    <a:lnTo>
                      <a:pt x="2589" y="105"/>
                    </a:lnTo>
                    <a:lnTo>
                      <a:pt x="2589" y="105"/>
                    </a:lnTo>
                    <a:lnTo>
                      <a:pt x="2589" y="106"/>
                    </a:lnTo>
                    <a:lnTo>
                      <a:pt x="2590" y="106"/>
                    </a:lnTo>
                    <a:lnTo>
                      <a:pt x="2590" y="106"/>
                    </a:lnTo>
                    <a:lnTo>
                      <a:pt x="2590" y="107"/>
                    </a:lnTo>
                    <a:lnTo>
                      <a:pt x="2591" y="108"/>
                    </a:lnTo>
                    <a:lnTo>
                      <a:pt x="2591" y="108"/>
                    </a:lnTo>
                    <a:lnTo>
                      <a:pt x="2591" y="108"/>
                    </a:lnTo>
                    <a:lnTo>
                      <a:pt x="2592" y="108"/>
                    </a:lnTo>
                    <a:lnTo>
                      <a:pt x="2592" y="108"/>
                    </a:lnTo>
                    <a:lnTo>
                      <a:pt x="2594" y="108"/>
                    </a:lnTo>
                    <a:lnTo>
                      <a:pt x="2594" y="108"/>
                    </a:lnTo>
                    <a:lnTo>
                      <a:pt x="2594" y="108"/>
                    </a:lnTo>
                    <a:lnTo>
                      <a:pt x="2595" y="108"/>
                    </a:lnTo>
                    <a:lnTo>
                      <a:pt x="2595" y="108"/>
                    </a:lnTo>
                    <a:lnTo>
                      <a:pt x="2595" y="109"/>
                    </a:lnTo>
                    <a:lnTo>
                      <a:pt x="2596" y="108"/>
                    </a:lnTo>
                    <a:lnTo>
                      <a:pt x="2596" y="108"/>
                    </a:lnTo>
                    <a:lnTo>
                      <a:pt x="2596" y="108"/>
                    </a:lnTo>
                    <a:lnTo>
                      <a:pt x="2597" y="107"/>
                    </a:lnTo>
                    <a:lnTo>
                      <a:pt x="2597" y="107"/>
                    </a:lnTo>
                    <a:lnTo>
                      <a:pt x="2598" y="108"/>
                    </a:lnTo>
                    <a:lnTo>
                      <a:pt x="2598" y="108"/>
                    </a:lnTo>
                    <a:lnTo>
                      <a:pt x="2598" y="108"/>
                    </a:lnTo>
                    <a:lnTo>
                      <a:pt x="2599" y="109"/>
                    </a:lnTo>
                    <a:lnTo>
                      <a:pt x="2599" y="109"/>
                    </a:lnTo>
                    <a:lnTo>
                      <a:pt x="2599" y="109"/>
                    </a:lnTo>
                    <a:lnTo>
                      <a:pt x="2600" y="109"/>
                    </a:lnTo>
                    <a:lnTo>
                      <a:pt x="2600" y="109"/>
                    </a:lnTo>
                    <a:lnTo>
                      <a:pt x="2600" y="109"/>
                    </a:lnTo>
                    <a:lnTo>
                      <a:pt x="2601" y="109"/>
                    </a:lnTo>
                    <a:lnTo>
                      <a:pt x="2601" y="110"/>
                    </a:lnTo>
                    <a:lnTo>
                      <a:pt x="2603" y="110"/>
                    </a:lnTo>
                    <a:lnTo>
                      <a:pt x="2603" y="110"/>
                    </a:lnTo>
                    <a:lnTo>
                      <a:pt x="2603" y="109"/>
                    </a:lnTo>
                    <a:lnTo>
                      <a:pt x="2604" y="109"/>
                    </a:lnTo>
                    <a:lnTo>
                      <a:pt x="2604" y="109"/>
                    </a:lnTo>
                    <a:lnTo>
                      <a:pt x="2604" y="109"/>
                    </a:lnTo>
                    <a:lnTo>
                      <a:pt x="2605" y="109"/>
                    </a:lnTo>
                    <a:lnTo>
                      <a:pt x="2605" y="109"/>
                    </a:lnTo>
                    <a:lnTo>
                      <a:pt x="2606" y="109"/>
                    </a:lnTo>
                    <a:lnTo>
                      <a:pt x="2606" y="109"/>
                    </a:lnTo>
                    <a:lnTo>
                      <a:pt x="2606" y="109"/>
                    </a:lnTo>
                    <a:lnTo>
                      <a:pt x="2607" y="109"/>
                    </a:lnTo>
                    <a:lnTo>
                      <a:pt x="2607" y="108"/>
                    </a:lnTo>
                    <a:lnTo>
                      <a:pt x="2607" y="106"/>
                    </a:lnTo>
                    <a:lnTo>
                      <a:pt x="2608" y="106"/>
                    </a:lnTo>
                    <a:lnTo>
                      <a:pt x="2608" y="105"/>
                    </a:lnTo>
                    <a:lnTo>
                      <a:pt x="2608" y="105"/>
                    </a:lnTo>
                    <a:lnTo>
                      <a:pt x="2609" y="104"/>
                    </a:lnTo>
                    <a:lnTo>
                      <a:pt x="2609" y="105"/>
                    </a:lnTo>
                    <a:lnTo>
                      <a:pt x="2610" y="104"/>
                    </a:lnTo>
                    <a:lnTo>
                      <a:pt x="2610" y="104"/>
                    </a:lnTo>
                    <a:lnTo>
                      <a:pt x="2610" y="104"/>
                    </a:lnTo>
                    <a:lnTo>
                      <a:pt x="2612" y="105"/>
                    </a:lnTo>
                    <a:lnTo>
                      <a:pt x="2612" y="105"/>
                    </a:lnTo>
                    <a:lnTo>
                      <a:pt x="2612" y="106"/>
                    </a:lnTo>
                    <a:lnTo>
                      <a:pt x="2613" y="105"/>
                    </a:lnTo>
                    <a:lnTo>
                      <a:pt x="2613" y="106"/>
                    </a:lnTo>
                    <a:lnTo>
                      <a:pt x="2613" y="106"/>
                    </a:lnTo>
                    <a:lnTo>
                      <a:pt x="2614" y="106"/>
                    </a:lnTo>
                    <a:lnTo>
                      <a:pt x="2614" y="106"/>
                    </a:lnTo>
                    <a:lnTo>
                      <a:pt x="2615" y="106"/>
                    </a:lnTo>
                    <a:lnTo>
                      <a:pt x="2615" y="107"/>
                    </a:lnTo>
                    <a:lnTo>
                      <a:pt x="2615" y="107"/>
                    </a:lnTo>
                    <a:lnTo>
                      <a:pt x="2616" y="108"/>
                    </a:lnTo>
                    <a:lnTo>
                      <a:pt x="2616" y="108"/>
                    </a:lnTo>
                    <a:lnTo>
                      <a:pt x="2616" y="107"/>
                    </a:lnTo>
                    <a:lnTo>
                      <a:pt x="2617" y="106"/>
                    </a:lnTo>
                    <a:lnTo>
                      <a:pt x="2617" y="106"/>
                    </a:lnTo>
                    <a:lnTo>
                      <a:pt x="2617" y="105"/>
                    </a:lnTo>
                    <a:lnTo>
                      <a:pt x="2618" y="105"/>
                    </a:lnTo>
                    <a:lnTo>
                      <a:pt x="2618" y="105"/>
                    </a:lnTo>
                    <a:lnTo>
                      <a:pt x="2619" y="106"/>
                    </a:lnTo>
                    <a:lnTo>
                      <a:pt x="2619" y="106"/>
                    </a:lnTo>
                    <a:lnTo>
                      <a:pt x="2619" y="106"/>
                    </a:lnTo>
                    <a:lnTo>
                      <a:pt x="2621" y="106"/>
                    </a:lnTo>
                    <a:lnTo>
                      <a:pt x="2621" y="107"/>
                    </a:lnTo>
                    <a:lnTo>
                      <a:pt x="2621" y="107"/>
                    </a:lnTo>
                    <a:lnTo>
                      <a:pt x="2622" y="106"/>
                    </a:lnTo>
                    <a:lnTo>
                      <a:pt x="2622" y="105"/>
                    </a:lnTo>
                    <a:lnTo>
                      <a:pt x="2622" y="104"/>
                    </a:lnTo>
                    <a:lnTo>
                      <a:pt x="2623" y="104"/>
                    </a:lnTo>
                    <a:lnTo>
                      <a:pt x="2623" y="103"/>
                    </a:lnTo>
                    <a:lnTo>
                      <a:pt x="2624" y="103"/>
                    </a:lnTo>
                    <a:lnTo>
                      <a:pt x="2624" y="101"/>
                    </a:lnTo>
                    <a:lnTo>
                      <a:pt x="2624" y="101"/>
                    </a:lnTo>
                    <a:lnTo>
                      <a:pt x="2625" y="100"/>
                    </a:lnTo>
                    <a:lnTo>
                      <a:pt x="2625" y="100"/>
                    </a:lnTo>
                    <a:lnTo>
                      <a:pt x="2625" y="100"/>
                    </a:lnTo>
                    <a:lnTo>
                      <a:pt x="2626" y="100"/>
                    </a:lnTo>
                    <a:lnTo>
                      <a:pt x="2626" y="101"/>
                    </a:lnTo>
                    <a:lnTo>
                      <a:pt x="2626" y="101"/>
                    </a:lnTo>
                    <a:lnTo>
                      <a:pt x="2627" y="100"/>
                    </a:lnTo>
                    <a:lnTo>
                      <a:pt x="2627" y="101"/>
                    </a:lnTo>
                    <a:lnTo>
                      <a:pt x="2628" y="103"/>
                    </a:lnTo>
                    <a:lnTo>
                      <a:pt x="2628" y="103"/>
                    </a:lnTo>
                    <a:lnTo>
                      <a:pt x="2628" y="104"/>
                    </a:lnTo>
                    <a:lnTo>
                      <a:pt x="2630" y="104"/>
                    </a:lnTo>
                    <a:lnTo>
                      <a:pt x="2630" y="105"/>
                    </a:lnTo>
                    <a:lnTo>
                      <a:pt x="2630" y="104"/>
                    </a:lnTo>
                    <a:lnTo>
                      <a:pt x="2631" y="105"/>
                    </a:lnTo>
                    <a:lnTo>
                      <a:pt x="2631" y="105"/>
                    </a:lnTo>
                    <a:lnTo>
                      <a:pt x="2632" y="105"/>
                    </a:lnTo>
                    <a:lnTo>
                      <a:pt x="2632" y="104"/>
                    </a:lnTo>
                    <a:lnTo>
                      <a:pt x="2632" y="103"/>
                    </a:lnTo>
                    <a:lnTo>
                      <a:pt x="2633" y="103"/>
                    </a:lnTo>
                    <a:lnTo>
                      <a:pt x="2633" y="101"/>
                    </a:lnTo>
                    <a:lnTo>
                      <a:pt x="2633" y="101"/>
                    </a:lnTo>
                    <a:lnTo>
                      <a:pt x="2634" y="101"/>
                    </a:lnTo>
                    <a:lnTo>
                      <a:pt x="2634" y="101"/>
                    </a:lnTo>
                    <a:lnTo>
                      <a:pt x="2634" y="101"/>
                    </a:lnTo>
                    <a:lnTo>
                      <a:pt x="2635" y="100"/>
                    </a:lnTo>
                    <a:lnTo>
                      <a:pt x="2635" y="99"/>
                    </a:lnTo>
                    <a:lnTo>
                      <a:pt x="2636" y="99"/>
                    </a:lnTo>
                    <a:lnTo>
                      <a:pt x="2636" y="99"/>
                    </a:lnTo>
                    <a:lnTo>
                      <a:pt x="2636" y="99"/>
                    </a:lnTo>
                    <a:lnTo>
                      <a:pt x="2637" y="99"/>
                    </a:lnTo>
                    <a:lnTo>
                      <a:pt x="2637" y="99"/>
                    </a:lnTo>
                    <a:lnTo>
                      <a:pt x="2637" y="98"/>
                    </a:lnTo>
                    <a:lnTo>
                      <a:pt x="2639" y="98"/>
                    </a:lnTo>
                    <a:lnTo>
                      <a:pt x="2639" y="97"/>
                    </a:lnTo>
                    <a:lnTo>
                      <a:pt x="2639" y="98"/>
                    </a:lnTo>
                    <a:lnTo>
                      <a:pt x="2640" y="97"/>
                    </a:lnTo>
                    <a:lnTo>
                      <a:pt x="2640" y="98"/>
                    </a:lnTo>
                    <a:lnTo>
                      <a:pt x="2641" y="98"/>
                    </a:lnTo>
                    <a:lnTo>
                      <a:pt x="2641" y="99"/>
                    </a:lnTo>
                    <a:lnTo>
                      <a:pt x="2641" y="98"/>
                    </a:lnTo>
                    <a:lnTo>
                      <a:pt x="2642" y="98"/>
                    </a:lnTo>
                    <a:lnTo>
                      <a:pt x="2642" y="99"/>
                    </a:lnTo>
                    <a:lnTo>
                      <a:pt x="2642" y="99"/>
                    </a:lnTo>
                    <a:lnTo>
                      <a:pt x="2643" y="99"/>
                    </a:lnTo>
                    <a:lnTo>
                      <a:pt x="2643" y="99"/>
                    </a:lnTo>
                    <a:lnTo>
                      <a:pt x="2643" y="99"/>
                    </a:lnTo>
                    <a:lnTo>
                      <a:pt x="2644" y="99"/>
                    </a:lnTo>
                    <a:lnTo>
                      <a:pt x="2644" y="99"/>
                    </a:lnTo>
                    <a:lnTo>
                      <a:pt x="2645" y="99"/>
                    </a:lnTo>
                    <a:lnTo>
                      <a:pt x="2645" y="99"/>
                    </a:lnTo>
                    <a:lnTo>
                      <a:pt x="2645" y="99"/>
                    </a:lnTo>
                    <a:lnTo>
                      <a:pt x="2646" y="99"/>
                    </a:lnTo>
                    <a:lnTo>
                      <a:pt x="2646" y="99"/>
                    </a:lnTo>
                    <a:lnTo>
                      <a:pt x="2646" y="99"/>
                    </a:lnTo>
                    <a:lnTo>
                      <a:pt x="2648" y="98"/>
                    </a:lnTo>
                    <a:lnTo>
                      <a:pt x="2648" y="98"/>
                    </a:lnTo>
                    <a:lnTo>
                      <a:pt x="2648" y="98"/>
                    </a:lnTo>
                    <a:lnTo>
                      <a:pt x="2649" y="98"/>
                    </a:lnTo>
                    <a:lnTo>
                      <a:pt x="2649" y="99"/>
                    </a:lnTo>
                    <a:lnTo>
                      <a:pt x="2650" y="99"/>
                    </a:lnTo>
                    <a:lnTo>
                      <a:pt x="2650" y="99"/>
                    </a:lnTo>
                    <a:lnTo>
                      <a:pt x="2650" y="98"/>
                    </a:lnTo>
                    <a:lnTo>
                      <a:pt x="2651" y="99"/>
                    </a:lnTo>
                    <a:lnTo>
                      <a:pt x="2651" y="98"/>
                    </a:lnTo>
                    <a:lnTo>
                      <a:pt x="2651" y="97"/>
                    </a:lnTo>
                    <a:lnTo>
                      <a:pt x="2652" y="97"/>
                    </a:lnTo>
                    <a:lnTo>
                      <a:pt x="2652" y="97"/>
                    </a:lnTo>
                    <a:lnTo>
                      <a:pt x="2653" y="97"/>
                    </a:lnTo>
                    <a:lnTo>
                      <a:pt x="2653" y="97"/>
                    </a:lnTo>
                    <a:lnTo>
                      <a:pt x="2653" y="97"/>
                    </a:lnTo>
                    <a:lnTo>
                      <a:pt x="2654" y="97"/>
                    </a:lnTo>
                    <a:lnTo>
                      <a:pt x="2654" y="97"/>
                    </a:lnTo>
                    <a:lnTo>
                      <a:pt x="2654" y="97"/>
                    </a:lnTo>
                    <a:lnTo>
                      <a:pt x="2655" y="98"/>
                    </a:lnTo>
                    <a:lnTo>
                      <a:pt x="2655" y="97"/>
                    </a:lnTo>
                    <a:lnTo>
                      <a:pt x="2655" y="97"/>
                    </a:lnTo>
                    <a:lnTo>
                      <a:pt x="2657" y="98"/>
                    </a:lnTo>
                    <a:lnTo>
                      <a:pt x="2657" y="98"/>
                    </a:lnTo>
                    <a:lnTo>
                      <a:pt x="2658" y="98"/>
                    </a:lnTo>
                    <a:lnTo>
                      <a:pt x="2658" y="98"/>
                    </a:lnTo>
                    <a:lnTo>
                      <a:pt x="2658" y="98"/>
                    </a:lnTo>
                    <a:lnTo>
                      <a:pt x="2659" y="97"/>
                    </a:lnTo>
                    <a:lnTo>
                      <a:pt x="2659" y="97"/>
                    </a:lnTo>
                    <a:lnTo>
                      <a:pt x="2659" y="96"/>
                    </a:lnTo>
                    <a:lnTo>
                      <a:pt x="2660" y="96"/>
                    </a:lnTo>
                    <a:lnTo>
                      <a:pt x="2660" y="96"/>
                    </a:lnTo>
                    <a:lnTo>
                      <a:pt x="2660" y="95"/>
                    </a:lnTo>
                    <a:lnTo>
                      <a:pt x="2661" y="95"/>
                    </a:lnTo>
                    <a:lnTo>
                      <a:pt x="2661" y="95"/>
                    </a:lnTo>
                    <a:lnTo>
                      <a:pt x="2662" y="96"/>
                    </a:lnTo>
                    <a:lnTo>
                      <a:pt x="2662" y="96"/>
                    </a:lnTo>
                    <a:lnTo>
                      <a:pt x="2662" y="97"/>
                    </a:lnTo>
                    <a:lnTo>
                      <a:pt x="2663" y="97"/>
                    </a:lnTo>
                    <a:lnTo>
                      <a:pt x="2663" y="98"/>
                    </a:lnTo>
                    <a:lnTo>
                      <a:pt x="2663" y="99"/>
                    </a:lnTo>
                    <a:lnTo>
                      <a:pt x="2664" y="99"/>
                    </a:lnTo>
                    <a:lnTo>
                      <a:pt x="2664" y="100"/>
                    </a:lnTo>
                    <a:lnTo>
                      <a:pt x="2664" y="101"/>
                    </a:lnTo>
                    <a:lnTo>
                      <a:pt x="2666" y="101"/>
                    </a:lnTo>
                    <a:lnTo>
                      <a:pt x="2666" y="101"/>
                    </a:lnTo>
                    <a:lnTo>
                      <a:pt x="2667" y="101"/>
                    </a:lnTo>
                    <a:lnTo>
                      <a:pt x="2667" y="101"/>
                    </a:lnTo>
                    <a:lnTo>
                      <a:pt x="2667" y="101"/>
                    </a:lnTo>
                    <a:lnTo>
                      <a:pt x="2668" y="101"/>
                    </a:lnTo>
                    <a:lnTo>
                      <a:pt x="2668" y="101"/>
                    </a:lnTo>
                    <a:lnTo>
                      <a:pt x="2668" y="100"/>
                    </a:lnTo>
                    <a:lnTo>
                      <a:pt x="2669" y="98"/>
                    </a:lnTo>
                    <a:lnTo>
                      <a:pt x="2669" y="97"/>
                    </a:lnTo>
                    <a:lnTo>
                      <a:pt x="2669" y="97"/>
                    </a:lnTo>
                    <a:lnTo>
                      <a:pt x="2670" y="96"/>
                    </a:lnTo>
                    <a:lnTo>
                      <a:pt x="2670" y="95"/>
                    </a:lnTo>
                    <a:lnTo>
                      <a:pt x="2671" y="95"/>
                    </a:lnTo>
                    <a:lnTo>
                      <a:pt x="2671" y="94"/>
                    </a:lnTo>
                    <a:lnTo>
                      <a:pt x="2671" y="95"/>
                    </a:lnTo>
                    <a:lnTo>
                      <a:pt x="2672" y="95"/>
                    </a:lnTo>
                    <a:lnTo>
                      <a:pt x="2672" y="96"/>
                    </a:lnTo>
                    <a:lnTo>
                      <a:pt x="2672" y="97"/>
                    </a:lnTo>
                    <a:lnTo>
                      <a:pt x="2673" y="97"/>
                    </a:lnTo>
                    <a:lnTo>
                      <a:pt x="2673" y="98"/>
                    </a:lnTo>
                    <a:lnTo>
                      <a:pt x="2675" y="98"/>
                    </a:lnTo>
                    <a:lnTo>
                      <a:pt x="2675" y="98"/>
                    </a:lnTo>
                    <a:lnTo>
                      <a:pt x="2675" y="99"/>
                    </a:lnTo>
                    <a:lnTo>
                      <a:pt x="2676" y="99"/>
                    </a:lnTo>
                    <a:lnTo>
                      <a:pt x="2676" y="100"/>
                    </a:lnTo>
                    <a:lnTo>
                      <a:pt x="2676" y="101"/>
                    </a:lnTo>
                    <a:lnTo>
                      <a:pt x="2677" y="101"/>
                    </a:lnTo>
                    <a:lnTo>
                      <a:pt x="2677" y="103"/>
                    </a:lnTo>
                    <a:lnTo>
                      <a:pt x="2677" y="101"/>
                    </a:lnTo>
                    <a:lnTo>
                      <a:pt x="2678" y="101"/>
                    </a:lnTo>
                    <a:lnTo>
                      <a:pt x="2678" y="101"/>
                    </a:lnTo>
                    <a:lnTo>
                      <a:pt x="2679" y="101"/>
                    </a:lnTo>
                    <a:lnTo>
                      <a:pt x="2679" y="101"/>
                    </a:lnTo>
                    <a:lnTo>
                      <a:pt x="2679" y="100"/>
                    </a:lnTo>
                    <a:lnTo>
                      <a:pt x="2680" y="100"/>
                    </a:lnTo>
                    <a:lnTo>
                      <a:pt x="2680" y="100"/>
                    </a:lnTo>
                    <a:lnTo>
                      <a:pt x="2680" y="100"/>
                    </a:lnTo>
                    <a:lnTo>
                      <a:pt x="2681" y="100"/>
                    </a:lnTo>
                    <a:lnTo>
                      <a:pt x="2681" y="99"/>
                    </a:lnTo>
                    <a:lnTo>
                      <a:pt x="2681" y="99"/>
                    </a:lnTo>
                    <a:lnTo>
                      <a:pt x="2682" y="100"/>
                    </a:lnTo>
                    <a:lnTo>
                      <a:pt x="2682" y="100"/>
                    </a:lnTo>
                    <a:lnTo>
                      <a:pt x="2684" y="100"/>
                    </a:lnTo>
                    <a:lnTo>
                      <a:pt x="2684" y="100"/>
                    </a:lnTo>
                    <a:lnTo>
                      <a:pt x="2684" y="101"/>
                    </a:lnTo>
                    <a:lnTo>
                      <a:pt x="2685" y="101"/>
                    </a:lnTo>
                    <a:lnTo>
                      <a:pt x="2685" y="101"/>
                    </a:lnTo>
                    <a:lnTo>
                      <a:pt x="2685" y="101"/>
                    </a:lnTo>
                    <a:lnTo>
                      <a:pt x="2686" y="101"/>
                    </a:lnTo>
                    <a:lnTo>
                      <a:pt x="2686" y="101"/>
                    </a:lnTo>
                    <a:lnTo>
                      <a:pt x="2686" y="100"/>
                    </a:lnTo>
                    <a:lnTo>
                      <a:pt x="2687" y="100"/>
                    </a:lnTo>
                    <a:lnTo>
                      <a:pt x="2687" y="99"/>
                    </a:lnTo>
                    <a:lnTo>
                      <a:pt x="2688" y="99"/>
                    </a:lnTo>
                    <a:lnTo>
                      <a:pt x="2688" y="99"/>
                    </a:lnTo>
                    <a:lnTo>
                      <a:pt x="2688" y="99"/>
                    </a:lnTo>
                    <a:lnTo>
                      <a:pt x="2689" y="99"/>
                    </a:lnTo>
                    <a:lnTo>
                      <a:pt x="2689" y="98"/>
                    </a:lnTo>
                    <a:lnTo>
                      <a:pt x="2689" y="98"/>
                    </a:lnTo>
                    <a:lnTo>
                      <a:pt x="2690" y="99"/>
                    </a:lnTo>
                    <a:lnTo>
                      <a:pt x="2690" y="99"/>
                    </a:lnTo>
                    <a:lnTo>
                      <a:pt x="2690" y="99"/>
                    </a:lnTo>
                    <a:lnTo>
                      <a:pt x="2691" y="99"/>
                    </a:lnTo>
                    <a:lnTo>
                      <a:pt x="2691" y="100"/>
                    </a:lnTo>
                    <a:lnTo>
                      <a:pt x="2693" y="100"/>
                    </a:lnTo>
                    <a:lnTo>
                      <a:pt x="2693" y="100"/>
                    </a:lnTo>
                    <a:lnTo>
                      <a:pt x="2693" y="100"/>
                    </a:lnTo>
                    <a:lnTo>
                      <a:pt x="2694" y="100"/>
                    </a:lnTo>
                    <a:lnTo>
                      <a:pt x="2694" y="101"/>
                    </a:lnTo>
                    <a:lnTo>
                      <a:pt x="2694" y="100"/>
                    </a:lnTo>
                    <a:lnTo>
                      <a:pt x="2695" y="100"/>
                    </a:lnTo>
                    <a:lnTo>
                      <a:pt x="2695" y="100"/>
                    </a:lnTo>
                    <a:lnTo>
                      <a:pt x="2696" y="100"/>
                    </a:lnTo>
                    <a:lnTo>
                      <a:pt x="2696" y="99"/>
                    </a:lnTo>
                    <a:lnTo>
                      <a:pt x="2696" y="99"/>
                    </a:lnTo>
                    <a:lnTo>
                      <a:pt x="2697" y="98"/>
                    </a:lnTo>
                    <a:lnTo>
                      <a:pt x="2697" y="98"/>
                    </a:lnTo>
                    <a:lnTo>
                      <a:pt x="2697" y="98"/>
                    </a:lnTo>
                    <a:lnTo>
                      <a:pt x="2698" y="98"/>
                    </a:lnTo>
                    <a:lnTo>
                      <a:pt x="2698" y="98"/>
                    </a:lnTo>
                    <a:lnTo>
                      <a:pt x="2698" y="97"/>
                    </a:lnTo>
                    <a:lnTo>
                      <a:pt x="2699" y="97"/>
                    </a:lnTo>
                    <a:lnTo>
                      <a:pt x="2699" y="96"/>
                    </a:lnTo>
                    <a:lnTo>
                      <a:pt x="2701" y="96"/>
                    </a:lnTo>
                    <a:lnTo>
                      <a:pt x="2701" y="97"/>
                    </a:lnTo>
                    <a:lnTo>
                      <a:pt x="2701" y="98"/>
                    </a:lnTo>
                    <a:lnTo>
                      <a:pt x="2702" y="99"/>
                    </a:lnTo>
                    <a:lnTo>
                      <a:pt x="2702" y="99"/>
                    </a:lnTo>
                    <a:lnTo>
                      <a:pt x="2702" y="98"/>
                    </a:lnTo>
                    <a:lnTo>
                      <a:pt x="2703" y="99"/>
                    </a:lnTo>
                    <a:lnTo>
                      <a:pt x="2703" y="98"/>
                    </a:lnTo>
                    <a:lnTo>
                      <a:pt x="2703" y="99"/>
                    </a:lnTo>
                    <a:lnTo>
                      <a:pt x="2704" y="98"/>
                    </a:lnTo>
                    <a:lnTo>
                      <a:pt x="2704" y="99"/>
                    </a:lnTo>
                    <a:lnTo>
                      <a:pt x="2705" y="99"/>
                    </a:lnTo>
                    <a:lnTo>
                      <a:pt x="2705" y="99"/>
                    </a:lnTo>
                    <a:lnTo>
                      <a:pt x="2705" y="99"/>
                    </a:lnTo>
                    <a:lnTo>
                      <a:pt x="2706" y="99"/>
                    </a:lnTo>
                    <a:lnTo>
                      <a:pt x="2706" y="99"/>
                    </a:lnTo>
                    <a:lnTo>
                      <a:pt x="2706" y="98"/>
                    </a:lnTo>
                    <a:lnTo>
                      <a:pt x="2707" y="97"/>
                    </a:lnTo>
                    <a:lnTo>
                      <a:pt x="2707" y="97"/>
                    </a:lnTo>
                    <a:lnTo>
                      <a:pt x="2707" y="97"/>
                    </a:lnTo>
                    <a:lnTo>
                      <a:pt x="2708" y="97"/>
                    </a:lnTo>
                    <a:lnTo>
                      <a:pt x="2708" y="97"/>
                    </a:lnTo>
                    <a:lnTo>
                      <a:pt x="2710" y="97"/>
                    </a:lnTo>
                    <a:lnTo>
                      <a:pt x="2710" y="97"/>
                    </a:lnTo>
                    <a:lnTo>
                      <a:pt x="2710" y="97"/>
                    </a:lnTo>
                    <a:lnTo>
                      <a:pt x="2711" y="98"/>
                    </a:lnTo>
                    <a:lnTo>
                      <a:pt x="2711" y="98"/>
                    </a:lnTo>
                    <a:lnTo>
                      <a:pt x="2711" y="99"/>
                    </a:lnTo>
                    <a:lnTo>
                      <a:pt x="2712" y="99"/>
                    </a:lnTo>
                    <a:lnTo>
                      <a:pt x="2712" y="100"/>
                    </a:lnTo>
                    <a:lnTo>
                      <a:pt x="2712" y="100"/>
                    </a:lnTo>
                    <a:lnTo>
                      <a:pt x="2713" y="100"/>
                    </a:lnTo>
                    <a:lnTo>
                      <a:pt x="2713" y="100"/>
                    </a:lnTo>
                    <a:lnTo>
                      <a:pt x="2714" y="100"/>
                    </a:lnTo>
                    <a:lnTo>
                      <a:pt x="2714" y="99"/>
                    </a:lnTo>
                    <a:lnTo>
                      <a:pt x="2714" y="98"/>
                    </a:lnTo>
                    <a:lnTo>
                      <a:pt x="2715" y="99"/>
                    </a:lnTo>
                    <a:lnTo>
                      <a:pt x="2715" y="98"/>
                    </a:lnTo>
                    <a:lnTo>
                      <a:pt x="2715" y="99"/>
                    </a:lnTo>
                    <a:lnTo>
                      <a:pt x="2716" y="100"/>
                    </a:lnTo>
                    <a:lnTo>
                      <a:pt x="2716" y="100"/>
                    </a:lnTo>
                    <a:lnTo>
                      <a:pt x="2716" y="100"/>
                    </a:lnTo>
                    <a:lnTo>
                      <a:pt x="2717" y="100"/>
                    </a:lnTo>
                    <a:lnTo>
                      <a:pt x="2717" y="99"/>
                    </a:lnTo>
                    <a:lnTo>
                      <a:pt x="2719" y="99"/>
                    </a:lnTo>
                    <a:lnTo>
                      <a:pt x="2719" y="99"/>
                    </a:lnTo>
                    <a:lnTo>
                      <a:pt x="2719" y="99"/>
                    </a:lnTo>
                    <a:lnTo>
                      <a:pt x="2720" y="99"/>
                    </a:lnTo>
                    <a:lnTo>
                      <a:pt x="2720" y="99"/>
                    </a:lnTo>
                    <a:lnTo>
                      <a:pt x="2720" y="98"/>
                    </a:lnTo>
                    <a:lnTo>
                      <a:pt x="2721" y="98"/>
                    </a:lnTo>
                    <a:lnTo>
                      <a:pt x="2721" y="98"/>
                    </a:lnTo>
                    <a:lnTo>
                      <a:pt x="2722" y="98"/>
                    </a:lnTo>
                    <a:lnTo>
                      <a:pt x="2722" y="98"/>
                    </a:lnTo>
                    <a:lnTo>
                      <a:pt x="2722" y="98"/>
                    </a:lnTo>
                    <a:lnTo>
                      <a:pt x="2723" y="97"/>
                    </a:lnTo>
                    <a:lnTo>
                      <a:pt x="2723" y="97"/>
                    </a:lnTo>
                    <a:lnTo>
                      <a:pt x="2723" y="96"/>
                    </a:lnTo>
                    <a:lnTo>
                      <a:pt x="2724" y="96"/>
                    </a:lnTo>
                    <a:lnTo>
                      <a:pt x="2724" y="96"/>
                    </a:lnTo>
                    <a:lnTo>
                      <a:pt x="2724" y="96"/>
                    </a:lnTo>
                    <a:lnTo>
                      <a:pt x="2725" y="95"/>
                    </a:lnTo>
                    <a:lnTo>
                      <a:pt x="2725" y="94"/>
                    </a:lnTo>
                    <a:lnTo>
                      <a:pt x="2726" y="95"/>
                    </a:lnTo>
                    <a:lnTo>
                      <a:pt x="2726" y="96"/>
                    </a:lnTo>
                    <a:lnTo>
                      <a:pt x="2726" y="97"/>
                    </a:lnTo>
                    <a:lnTo>
                      <a:pt x="2728" y="97"/>
                    </a:lnTo>
                    <a:lnTo>
                      <a:pt x="2728" y="98"/>
                    </a:lnTo>
                    <a:lnTo>
                      <a:pt x="2728" y="98"/>
                    </a:lnTo>
                    <a:lnTo>
                      <a:pt x="2729" y="99"/>
                    </a:lnTo>
                    <a:lnTo>
                      <a:pt x="2729" y="100"/>
                    </a:lnTo>
                    <a:lnTo>
                      <a:pt x="2729" y="100"/>
                    </a:lnTo>
                    <a:lnTo>
                      <a:pt x="2730" y="100"/>
                    </a:lnTo>
                    <a:lnTo>
                      <a:pt x="2730" y="100"/>
                    </a:lnTo>
                    <a:lnTo>
                      <a:pt x="2731" y="99"/>
                    </a:lnTo>
                    <a:lnTo>
                      <a:pt x="2731" y="99"/>
                    </a:lnTo>
                    <a:lnTo>
                      <a:pt x="2731" y="99"/>
                    </a:lnTo>
                    <a:lnTo>
                      <a:pt x="2732" y="98"/>
                    </a:lnTo>
                    <a:lnTo>
                      <a:pt x="2732" y="98"/>
                    </a:lnTo>
                    <a:lnTo>
                      <a:pt x="2732" y="98"/>
                    </a:lnTo>
                    <a:lnTo>
                      <a:pt x="2733" y="98"/>
                    </a:lnTo>
                    <a:lnTo>
                      <a:pt x="2733" y="99"/>
                    </a:lnTo>
                    <a:lnTo>
                      <a:pt x="2733" y="99"/>
                    </a:lnTo>
                    <a:lnTo>
                      <a:pt x="2734" y="99"/>
                    </a:lnTo>
                    <a:lnTo>
                      <a:pt x="2734" y="99"/>
                    </a:lnTo>
                    <a:lnTo>
                      <a:pt x="2735" y="98"/>
                    </a:lnTo>
                    <a:lnTo>
                      <a:pt x="2735" y="98"/>
                    </a:lnTo>
                    <a:lnTo>
                      <a:pt x="2735" y="99"/>
                    </a:lnTo>
                    <a:lnTo>
                      <a:pt x="2737" y="98"/>
                    </a:lnTo>
                    <a:lnTo>
                      <a:pt x="2737" y="98"/>
                    </a:lnTo>
                    <a:lnTo>
                      <a:pt x="2737" y="98"/>
                    </a:lnTo>
                    <a:lnTo>
                      <a:pt x="2738" y="98"/>
                    </a:lnTo>
                    <a:lnTo>
                      <a:pt x="2738" y="97"/>
                    </a:lnTo>
                    <a:lnTo>
                      <a:pt x="2738" y="97"/>
                    </a:lnTo>
                    <a:lnTo>
                      <a:pt x="2739" y="97"/>
                    </a:lnTo>
                    <a:lnTo>
                      <a:pt x="2739" y="95"/>
                    </a:lnTo>
                    <a:lnTo>
                      <a:pt x="2740" y="95"/>
                    </a:lnTo>
                    <a:lnTo>
                      <a:pt x="2740" y="95"/>
                    </a:lnTo>
                    <a:lnTo>
                      <a:pt x="2740" y="95"/>
                    </a:lnTo>
                    <a:lnTo>
                      <a:pt x="2741" y="96"/>
                    </a:lnTo>
                    <a:lnTo>
                      <a:pt x="2741" y="96"/>
                    </a:lnTo>
                    <a:lnTo>
                      <a:pt x="2741" y="95"/>
                    </a:lnTo>
                    <a:lnTo>
                      <a:pt x="2742" y="95"/>
                    </a:lnTo>
                    <a:lnTo>
                      <a:pt x="2742" y="95"/>
                    </a:lnTo>
                    <a:lnTo>
                      <a:pt x="2743" y="94"/>
                    </a:lnTo>
                    <a:lnTo>
                      <a:pt x="2743" y="95"/>
                    </a:lnTo>
                    <a:lnTo>
                      <a:pt x="2743" y="95"/>
                    </a:lnTo>
                    <a:lnTo>
                      <a:pt x="2744" y="96"/>
                    </a:lnTo>
                    <a:lnTo>
                      <a:pt x="2744" y="96"/>
                    </a:lnTo>
                    <a:lnTo>
                      <a:pt x="2744" y="96"/>
                    </a:lnTo>
                    <a:lnTo>
                      <a:pt x="2746" y="96"/>
                    </a:lnTo>
                    <a:lnTo>
                      <a:pt x="2746" y="97"/>
                    </a:lnTo>
                    <a:lnTo>
                      <a:pt x="2746" y="97"/>
                    </a:lnTo>
                    <a:lnTo>
                      <a:pt x="2747" y="97"/>
                    </a:lnTo>
                    <a:lnTo>
                      <a:pt x="2747" y="97"/>
                    </a:lnTo>
                    <a:lnTo>
                      <a:pt x="2748" y="97"/>
                    </a:lnTo>
                    <a:lnTo>
                      <a:pt x="2748" y="97"/>
                    </a:lnTo>
                    <a:lnTo>
                      <a:pt x="2748" y="98"/>
                    </a:lnTo>
                    <a:lnTo>
                      <a:pt x="2749" y="98"/>
                    </a:lnTo>
                    <a:lnTo>
                      <a:pt x="2749" y="99"/>
                    </a:lnTo>
                    <a:lnTo>
                      <a:pt x="2749" y="98"/>
                    </a:lnTo>
                    <a:lnTo>
                      <a:pt x="2750" y="98"/>
                    </a:lnTo>
                    <a:lnTo>
                      <a:pt x="2750" y="98"/>
                    </a:lnTo>
                    <a:lnTo>
                      <a:pt x="2750" y="97"/>
                    </a:lnTo>
                    <a:lnTo>
                      <a:pt x="2751" y="97"/>
                    </a:lnTo>
                    <a:lnTo>
                      <a:pt x="2751" y="97"/>
                    </a:lnTo>
                    <a:lnTo>
                      <a:pt x="2752" y="97"/>
                    </a:lnTo>
                    <a:lnTo>
                      <a:pt x="2752" y="97"/>
                    </a:lnTo>
                    <a:lnTo>
                      <a:pt x="2752" y="97"/>
                    </a:lnTo>
                    <a:lnTo>
                      <a:pt x="2753" y="97"/>
                    </a:lnTo>
                    <a:lnTo>
                      <a:pt x="2753" y="97"/>
                    </a:lnTo>
                    <a:lnTo>
                      <a:pt x="2753" y="97"/>
                    </a:lnTo>
                    <a:lnTo>
                      <a:pt x="2755" y="97"/>
                    </a:lnTo>
                    <a:lnTo>
                      <a:pt x="2755" y="97"/>
                    </a:lnTo>
                    <a:lnTo>
                      <a:pt x="2755" y="97"/>
                    </a:lnTo>
                    <a:lnTo>
                      <a:pt x="2756" y="98"/>
                    </a:lnTo>
                    <a:lnTo>
                      <a:pt x="2756" y="98"/>
                    </a:lnTo>
                    <a:lnTo>
                      <a:pt x="2757" y="98"/>
                    </a:lnTo>
                    <a:lnTo>
                      <a:pt x="2757" y="97"/>
                    </a:lnTo>
                    <a:lnTo>
                      <a:pt x="2757" y="97"/>
                    </a:lnTo>
                    <a:lnTo>
                      <a:pt x="2758" y="97"/>
                    </a:lnTo>
                    <a:lnTo>
                      <a:pt x="2758" y="98"/>
                    </a:lnTo>
                    <a:lnTo>
                      <a:pt x="2758" y="98"/>
                    </a:lnTo>
                    <a:lnTo>
                      <a:pt x="2759" y="98"/>
                    </a:lnTo>
                    <a:lnTo>
                      <a:pt x="2759" y="99"/>
                    </a:lnTo>
                    <a:lnTo>
                      <a:pt x="2759" y="100"/>
                    </a:lnTo>
                    <a:lnTo>
                      <a:pt x="2760" y="100"/>
                    </a:lnTo>
                    <a:lnTo>
                      <a:pt x="2760" y="101"/>
                    </a:lnTo>
                    <a:lnTo>
                      <a:pt x="2761" y="101"/>
                    </a:lnTo>
                    <a:lnTo>
                      <a:pt x="2761" y="103"/>
                    </a:lnTo>
                    <a:lnTo>
                      <a:pt x="2761" y="103"/>
                    </a:lnTo>
                    <a:lnTo>
                      <a:pt x="2762" y="103"/>
                    </a:lnTo>
                    <a:lnTo>
                      <a:pt x="2762" y="103"/>
                    </a:lnTo>
                    <a:lnTo>
                      <a:pt x="2762" y="103"/>
                    </a:lnTo>
                    <a:lnTo>
                      <a:pt x="2764" y="103"/>
                    </a:lnTo>
                    <a:lnTo>
                      <a:pt x="2764" y="103"/>
                    </a:lnTo>
                    <a:lnTo>
                      <a:pt x="2765" y="103"/>
                    </a:lnTo>
                    <a:lnTo>
                      <a:pt x="2765" y="103"/>
                    </a:lnTo>
                    <a:lnTo>
                      <a:pt x="2765" y="101"/>
                    </a:lnTo>
                    <a:lnTo>
                      <a:pt x="2766" y="101"/>
                    </a:lnTo>
                    <a:lnTo>
                      <a:pt x="2766" y="101"/>
                    </a:lnTo>
                    <a:lnTo>
                      <a:pt x="2766" y="103"/>
                    </a:lnTo>
                    <a:lnTo>
                      <a:pt x="2767" y="103"/>
                    </a:lnTo>
                    <a:lnTo>
                      <a:pt x="2767" y="103"/>
                    </a:lnTo>
                    <a:lnTo>
                      <a:pt x="2767" y="103"/>
                    </a:lnTo>
                    <a:lnTo>
                      <a:pt x="2768" y="104"/>
                    </a:lnTo>
                    <a:lnTo>
                      <a:pt x="2768" y="104"/>
                    </a:lnTo>
                    <a:lnTo>
                      <a:pt x="2769" y="104"/>
                    </a:lnTo>
                    <a:lnTo>
                      <a:pt x="2769" y="103"/>
                    </a:lnTo>
                    <a:lnTo>
                      <a:pt x="2769" y="101"/>
                    </a:lnTo>
                    <a:lnTo>
                      <a:pt x="2770" y="101"/>
                    </a:lnTo>
                    <a:lnTo>
                      <a:pt x="2770" y="100"/>
                    </a:lnTo>
                    <a:lnTo>
                      <a:pt x="2770" y="100"/>
                    </a:lnTo>
                    <a:lnTo>
                      <a:pt x="2771" y="100"/>
                    </a:lnTo>
                    <a:lnTo>
                      <a:pt x="2771" y="100"/>
                    </a:lnTo>
                    <a:lnTo>
                      <a:pt x="2771" y="100"/>
                    </a:lnTo>
                    <a:lnTo>
                      <a:pt x="2773" y="99"/>
                    </a:lnTo>
                    <a:lnTo>
                      <a:pt x="2773" y="99"/>
                    </a:lnTo>
                    <a:lnTo>
                      <a:pt x="2774" y="99"/>
                    </a:lnTo>
                    <a:lnTo>
                      <a:pt x="2774" y="100"/>
                    </a:lnTo>
                    <a:lnTo>
                      <a:pt x="2774" y="99"/>
                    </a:lnTo>
                    <a:lnTo>
                      <a:pt x="2775" y="99"/>
                    </a:lnTo>
                    <a:lnTo>
                      <a:pt x="2775" y="100"/>
                    </a:lnTo>
                    <a:lnTo>
                      <a:pt x="2775" y="100"/>
                    </a:lnTo>
                    <a:lnTo>
                      <a:pt x="2776" y="101"/>
                    </a:lnTo>
                    <a:lnTo>
                      <a:pt x="2776" y="101"/>
                    </a:lnTo>
                    <a:lnTo>
                      <a:pt x="2776" y="101"/>
                    </a:lnTo>
                    <a:lnTo>
                      <a:pt x="2777" y="100"/>
                    </a:lnTo>
                    <a:lnTo>
                      <a:pt x="2777" y="100"/>
                    </a:lnTo>
                    <a:lnTo>
                      <a:pt x="2778" y="100"/>
                    </a:lnTo>
                    <a:lnTo>
                      <a:pt x="2778" y="100"/>
                    </a:lnTo>
                    <a:lnTo>
                      <a:pt x="2778" y="100"/>
                    </a:lnTo>
                    <a:lnTo>
                      <a:pt x="2779" y="101"/>
                    </a:lnTo>
                    <a:lnTo>
                      <a:pt x="2779" y="100"/>
                    </a:lnTo>
                    <a:lnTo>
                      <a:pt x="2779" y="101"/>
                    </a:lnTo>
                    <a:lnTo>
                      <a:pt x="2780" y="103"/>
                    </a:lnTo>
                    <a:lnTo>
                      <a:pt x="2780" y="103"/>
                    </a:lnTo>
                    <a:lnTo>
                      <a:pt x="2780" y="101"/>
                    </a:lnTo>
                    <a:lnTo>
                      <a:pt x="2782" y="101"/>
                    </a:lnTo>
                    <a:lnTo>
                      <a:pt x="2782" y="100"/>
                    </a:lnTo>
                    <a:lnTo>
                      <a:pt x="2783" y="101"/>
                    </a:lnTo>
                    <a:lnTo>
                      <a:pt x="2783" y="101"/>
                    </a:lnTo>
                    <a:lnTo>
                      <a:pt x="2783" y="101"/>
                    </a:lnTo>
                    <a:lnTo>
                      <a:pt x="2784" y="101"/>
                    </a:lnTo>
                    <a:lnTo>
                      <a:pt x="2784" y="100"/>
                    </a:lnTo>
                    <a:lnTo>
                      <a:pt x="2784" y="101"/>
                    </a:lnTo>
                    <a:lnTo>
                      <a:pt x="2785" y="100"/>
                    </a:lnTo>
                    <a:lnTo>
                      <a:pt x="2785" y="99"/>
                    </a:lnTo>
                    <a:lnTo>
                      <a:pt x="2786" y="99"/>
                    </a:lnTo>
                    <a:lnTo>
                      <a:pt x="2786" y="99"/>
                    </a:lnTo>
                    <a:lnTo>
                      <a:pt x="2786" y="98"/>
                    </a:lnTo>
                    <a:lnTo>
                      <a:pt x="2787" y="97"/>
                    </a:lnTo>
                    <a:lnTo>
                      <a:pt x="2787" y="97"/>
                    </a:lnTo>
                    <a:lnTo>
                      <a:pt x="2787" y="98"/>
                    </a:lnTo>
                    <a:lnTo>
                      <a:pt x="2788" y="98"/>
                    </a:lnTo>
                    <a:lnTo>
                      <a:pt x="2788" y="99"/>
                    </a:lnTo>
                    <a:lnTo>
                      <a:pt x="2788" y="99"/>
                    </a:lnTo>
                    <a:lnTo>
                      <a:pt x="2789" y="98"/>
                    </a:lnTo>
                    <a:lnTo>
                      <a:pt x="2789" y="98"/>
                    </a:lnTo>
                    <a:lnTo>
                      <a:pt x="2791" y="98"/>
                    </a:lnTo>
                    <a:lnTo>
                      <a:pt x="2791" y="98"/>
                    </a:lnTo>
                    <a:lnTo>
                      <a:pt x="2791" y="99"/>
                    </a:lnTo>
                    <a:lnTo>
                      <a:pt x="2792" y="98"/>
                    </a:lnTo>
                    <a:lnTo>
                      <a:pt x="2792" y="99"/>
                    </a:lnTo>
                    <a:lnTo>
                      <a:pt x="2792" y="99"/>
                    </a:lnTo>
                    <a:lnTo>
                      <a:pt x="2793" y="100"/>
                    </a:lnTo>
                    <a:lnTo>
                      <a:pt x="2793" y="100"/>
                    </a:lnTo>
                    <a:lnTo>
                      <a:pt x="2793" y="101"/>
                    </a:lnTo>
                    <a:lnTo>
                      <a:pt x="2794" y="101"/>
                    </a:lnTo>
                    <a:lnTo>
                      <a:pt x="2794" y="101"/>
                    </a:lnTo>
                    <a:lnTo>
                      <a:pt x="2795" y="101"/>
                    </a:lnTo>
                    <a:lnTo>
                      <a:pt x="2795" y="100"/>
                    </a:lnTo>
                    <a:lnTo>
                      <a:pt x="2795" y="100"/>
                    </a:lnTo>
                    <a:lnTo>
                      <a:pt x="2796" y="99"/>
                    </a:lnTo>
                    <a:lnTo>
                      <a:pt x="2796" y="99"/>
                    </a:lnTo>
                    <a:lnTo>
                      <a:pt x="2796" y="98"/>
                    </a:lnTo>
                    <a:lnTo>
                      <a:pt x="2797" y="98"/>
                    </a:lnTo>
                    <a:lnTo>
                      <a:pt x="2797" y="98"/>
                    </a:lnTo>
                    <a:lnTo>
                      <a:pt x="2797" y="98"/>
                    </a:lnTo>
                    <a:lnTo>
                      <a:pt x="2798" y="98"/>
                    </a:lnTo>
                    <a:lnTo>
                      <a:pt x="2798" y="98"/>
                    </a:lnTo>
                    <a:lnTo>
                      <a:pt x="2800" y="99"/>
                    </a:lnTo>
                    <a:lnTo>
                      <a:pt x="2800" y="99"/>
                    </a:lnTo>
                    <a:lnTo>
                      <a:pt x="2800" y="99"/>
                    </a:lnTo>
                    <a:lnTo>
                      <a:pt x="2801" y="99"/>
                    </a:lnTo>
                    <a:lnTo>
                      <a:pt x="2801" y="100"/>
                    </a:lnTo>
                    <a:lnTo>
                      <a:pt x="2801" y="99"/>
                    </a:lnTo>
                    <a:lnTo>
                      <a:pt x="2802" y="99"/>
                    </a:lnTo>
                    <a:lnTo>
                      <a:pt x="2802" y="98"/>
                    </a:lnTo>
                    <a:lnTo>
                      <a:pt x="2802" y="98"/>
                    </a:lnTo>
                    <a:lnTo>
                      <a:pt x="2803" y="98"/>
                    </a:lnTo>
                    <a:lnTo>
                      <a:pt x="2803" y="98"/>
                    </a:lnTo>
                    <a:lnTo>
                      <a:pt x="2804" y="98"/>
                    </a:lnTo>
                    <a:lnTo>
                      <a:pt x="2804" y="98"/>
                    </a:lnTo>
                    <a:lnTo>
                      <a:pt x="2804" y="98"/>
                    </a:lnTo>
                    <a:lnTo>
                      <a:pt x="2805" y="98"/>
                    </a:lnTo>
                    <a:lnTo>
                      <a:pt x="2805" y="97"/>
                    </a:lnTo>
                    <a:lnTo>
                      <a:pt x="2805" y="98"/>
                    </a:lnTo>
                    <a:lnTo>
                      <a:pt x="2806" y="98"/>
                    </a:lnTo>
                    <a:lnTo>
                      <a:pt x="2806" y="98"/>
                    </a:lnTo>
                    <a:lnTo>
                      <a:pt x="2806" y="98"/>
                    </a:lnTo>
                    <a:lnTo>
                      <a:pt x="2807" y="98"/>
                    </a:lnTo>
                    <a:lnTo>
                      <a:pt x="2807" y="97"/>
                    </a:lnTo>
                    <a:lnTo>
                      <a:pt x="2809" y="98"/>
                    </a:lnTo>
                    <a:lnTo>
                      <a:pt x="2809" y="97"/>
                    </a:lnTo>
                    <a:lnTo>
                      <a:pt x="2809" y="98"/>
                    </a:lnTo>
                    <a:lnTo>
                      <a:pt x="2810" y="97"/>
                    </a:lnTo>
                    <a:lnTo>
                      <a:pt x="2810" y="97"/>
                    </a:lnTo>
                    <a:lnTo>
                      <a:pt x="2810" y="98"/>
                    </a:lnTo>
                    <a:lnTo>
                      <a:pt x="2811" y="99"/>
                    </a:lnTo>
                    <a:lnTo>
                      <a:pt x="2811" y="99"/>
                    </a:lnTo>
                    <a:lnTo>
                      <a:pt x="2812" y="100"/>
                    </a:lnTo>
                    <a:lnTo>
                      <a:pt x="2812" y="99"/>
                    </a:lnTo>
                    <a:lnTo>
                      <a:pt x="2812" y="100"/>
                    </a:lnTo>
                    <a:lnTo>
                      <a:pt x="2813" y="100"/>
                    </a:lnTo>
                    <a:lnTo>
                      <a:pt x="2813" y="99"/>
                    </a:lnTo>
                    <a:lnTo>
                      <a:pt x="2813" y="99"/>
                    </a:lnTo>
                    <a:lnTo>
                      <a:pt x="2814" y="99"/>
                    </a:lnTo>
                    <a:lnTo>
                      <a:pt x="2814" y="99"/>
                    </a:lnTo>
                    <a:lnTo>
                      <a:pt x="2814" y="98"/>
                    </a:lnTo>
                    <a:lnTo>
                      <a:pt x="2815" y="98"/>
                    </a:lnTo>
                    <a:lnTo>
                      <a:pt x="2815" y="99"/>
                    </a:lnTo>
                    <a:lnTo>
                      <a:pt x="2816" y="99"/>
                    </a:lnTo>
                    <a:lnTo>
                      <a:pt x="2816" y="98"/>
                    </a:lnTo>
                    <a:lnTo>
                      <a:pt x="2816" y="99"/>
                    </a:lnTo>
                    <a:lnTo>
                      <a:pt x="2818" y="98"/>
                    </a:lnTo>
                    <a:lnTo>
                      <a:pt x="2818" y="98"/>
                    </a:lnTo>
                    <a:lnTo>
                      <a:pt x="2818" y="98"/>
                    </a:lnTo>
                    <a:lnTo>
                      <a:pt x="2819" y="97"/>
                    </a:lnTo>
                    <a:lnTo>
                      <a:pt x="2819" y="97"/>
                    </a:lnTo>
                    <a:lnTo>
                      <a:pt x="2819" y="97"/>
                    </a:lnTo>
                    <a:lnTo>
                      <a:pt x="2820" y="98"/>
                    </a:lnTo>
                    <a:lnTo>
                      <a:pt x="2820" y="98"/>
                    </a:lnTo>
                    <a:lnTo>
                      <a:pt x="2821" y="99"/>
                    </a:lnTo>
                    <a:lnTo>
                      <a:pt x="2821" y="100"/>
                    </a:lnTo>
                    <a:lnTo>
                      <a:pt x="2821" y="99"/>
                    </a:lnTo>
                    <a:lnTo>
                      <a:pt x="2822" y="100"/>
                    </a:lnTo>
                    <a:lnTo>
                      <a:pt x="2822" y="99"/>
                    </a:lnTo>
                    <a:lnTo>
                      <a:pt x="2822" y="100"/>
                    </a:lnTo>
                    <a:lnTo>
                      <a:pt x="2823" y="100"/>
                    </a:lnTo>
                    <a:lnTo>
                      <a:pt x="2823" y="100"/>
                    </a:lnTo>
                    <a:lnTo>
                      <a:pt x="2823" y="99"/>
                    </a:lnTo>
                    <a:lnTo>
                      <a:pt x="2824" y="100"/>
                    </a:lnTo>
                    <a:lnTo>
                      <a:pt x="2824" y="100"/>
                    </a:lnTo>
                    <a:lnTo>
                      <a:pt x="2825" y="100"/>
                    </a:lnTo>
                    <a:lnTo>
                      <a:pt x="2825" y="100"/>
                    </a:lnTo>
                    <a:lnTo>
                      <a:pt x="2825" y="101"/>
                    </a:lnTo>
                    <a:lnTo>
                      <a:pt x="2827" y="101"/>
                    </a:lnTo>
                    <a:lnTo>
                      <a:pt x="2827" y="101"/>
                    </a:lnTo>
                    <a:lnTo>
                      <a:pt x="2827" y="100"/>
                    </a:lnTo>
                    <a:lnTo>
                      <a:pt x="2828" y="101"/>
                    </a:lnTo>
                    <a:lnTo>
                      <a:pt x="2828" y="101"/>
                    </a:lnTo>
                    <a:lnTo>
                      <a:pt x="2828" y="101"/>
                    </a:lnTo>
                    <a:lnTo>
                      <a:pt x="2829" y="100"/>
                    </a:lnTo>
                    <a:lnTo>
                      <a:pt x="2829" y="100"/>
                    </a:lnTo>
                    <a:lnTo>
                      <a:pt x="2830" y="101"/>
                    </a:lnTo>
                    <a:lnTo>
                      <a:pt x="2830" y="103"/>
                    </a:lnTo>
                    <a:lnTo>
                      <a:pt x="2830" y="103"/>
                    </a:lnTo>
                    <a:lnTo>
                      <a:pt x="2831" y="103"/>
                    </a:lnTo>
                    <a:lnTo>
                      <a:pt x="2831" y="103"/>
                    </a:lnTo>
                    <a:lnTo>
                      <a:pt x="2831" y="103"/>
                    </a:lnTo>
                    <a:lnTo>
                      <a:pt x="2832" y="103"/>
                    </a:lnTo>
                    <a:lnTo>
                      <a:pt x="2832" y="103"/>
                    </a:lnTo>
                    <a:lnTo>
                      <a:pt x="2833" y="103"/>
                    </a:lnTo>
                    <a:lnTo>
                      <a:pt x="2833" y="104"/>
                    </a:lnTo>
                    <a:lnTo>
                      <a:pt x="2833" y="104"/>
                    </a:lnTo>
                    <a:lnTo>
                      <a:pt x="2834" y="104"/>
                    </a:lnTo>
                    <a:lnTo>
                      <a:pt x="2834" y="104"/>
                    </a:lnTo>
                    <a:lnTo>
                      <a:pt x="2834" y="104"/>
                    </a:lnTo>
                    <a:lnTo>
                      <a:pt x="2836" y="104"/>
                    </a:lnTo>
                    <a:lnTo>
                      <a:pt x="2836" y="103"/>
                    </a:lnTo>
                    <a:lnTo>
                      <a:pt x="2836" y="103"/>
                    </a:lnTo>
                    <a:lnTo>
                      <a:pt x="2837" y="103"/>
                    </a:lnTo>
                    <a:lnTo>
                      <a:pt x="2837" y="103"/>
                    </a:lnTo>
                    <a:lnTo>
                      <a:pt x="2838" y="104"/>
                    </a:lnTo>
                    <a:lnTo>
                      <a:pt x="2838" y="105"/>
                    </a:lnTo>
                    <a:lnTo>
                      <a:pt x="2838" y="105"/>
                    </a:lnTo>
                    <a:lnTo>
                      <a:pt x="2839" y="106"/>
                    </a:lnTo>
                    <a:lnTo>
                      <a:pt x="2839" y="106"/>
                    </a:lnTo>
                    <a:lnTo>
                      <a:pt x="2839" y="107"/>
                    </a:lnTo>
                    <a:lnTo>
                      <a:pt x="2840" y="107"/>
                    </a:lnTo>
                    <a:lnTo>
                      <a:pt x="2840" y="107"/>
                    </a:lnTo>
                    <a:lnTo>
                      <a:pt x="2840" y="108"/>
                    </a:lnTo>
                    <a:lnTo>
                      <a:pt x="2841" y="107"/>
                    </a:lnTo>
                    <a:lnTo>
                      <a:pt x="2841" y="107"/>
                    </a:lnTo>
                    <a:lnTo>
                      <a:pt x="2842" y="106"/>
                    </a:lnTo>
                    <a:lnTo>
                      <a:pt x="2842" y="105"/>
                    </a:lnTo>
                    <a:lnTo>
                      <a:pt x="2842" y="105"/>
                    </a:lnTo>
                    <a:lnTo>
                      <a:pt x="2843" y="105"/>
                    </a:lnTo>
                    <a:lnTo>
                      <a:pt x="2843" y="105"/>
                    </a:lnTo>
                    <a:lnTo>
                      <a:pt x="2843" y="105"/>
                    </a:lnTo>
                    <a:lnTo>
                      <a:pt x="2845" y="105"/>
                    </a:lnTo>
                    <a:lnTo>
                      <a:pt x="2845" y="105"/>
                    </a:lnTo>
                    <a:lnTo>
                      <a:pt x="2845" y="105"/>
                    </a:lnTo>
                    <a:lnTo>
                      <a:pt x="2846" y="106"/>
                    </a:lnTo>
                    <a:lnTo>
                      <a:pt x="2846" y="105"/>
                    </a:lnTo>
                    <a:lnTo>
                      <a:pt x="2847" y="105"/>
                    </a:lnTo>
                    <a:lnTo>
                      <a:pt x="2847" y="105"/>
                    </a:lnTo>
                    <a:lnTo>
                      <a:pt x="2847" y="106"/>
                    </a:lnTo>
                    <a:lnTo>
                      <a:pt x="2848" y="105"/>
                    </a:lnTo>
                    <a:lnTo>
                      <a:pt x="2848" y="106"/>
                    </a:lnTo>
                    <a:lnTo>
                      <a:pt x="2848" y="106"/>
                    </a:lnTo>
                    <a:lnTo>
                      <a:pt x="2849" y="106"/>
                    </a:lnTo>
                    <a:lnTo>
                      <a:pt x="2849" y="106"/>
                    </a:lnTo>
                    <a:lnTo>
                      <a:pt x="2849" y="106"/>
                    </a:lnTo>
                    <a:lnTo>
                      <a:pt x="2850" y="106"/>
                    </a:lnTo>
                    <a:lnTo>
                      <a:pt x="2850" y="105"/>
                    </a:lnTo>
                    <a:lnTo>
                      <a:pt x="2851" y="105"/>
                    </a:lnTo>
                    <a:lnTo>
                      <a:pt x="2851" y="105"/>
                    </a:lnTo>
                    <a:lnTo>
                      <a:pt x="2851" y="105"/>
                    </a:lnTo>
                    <a:lnTo>
                      <a:pt x="2852" y="105"/>
                    </a:lnTo>
                    <a:lnTo>
                      <a:pt x="2852" y="105"/>
                    </a:lnTo>
                    <a:lnTo>
                      <a:pt x="2852" y="106"/>
                    </a:lnTo>
                    <a:lnTo>
                      <a:pt x="2854" y="107"/>
                    </a:lnTo>
                    <a:lnTo>
                      <a:pt x="2854" y="107"/>
                    </a:lnTo>
                    <a:lnTo>
                      <a:pt x="2855" y="107"/>
                    </a:lnTo>
                    <a:lnTo>
                      <a:pt x="2855" y="107"/>
                    </a:lnTo>
                    <a:lnTo>
                      <a:pt x="2855" y="108"/>
                    </a:lnTo>
                    <a:lnTo>
                      <a:pt x="2856" y="108"/>
                    </a:lnTo>
                    <a:lnTo>
                      <a:pt x="2856" y="108"/>
                    </a:lnTo>
                    <a:lnTo>
                      <a:pt x="2856" y="107"/>
                    </a:lnTo>
                    <a:lnTo>
                      <a:pt x="2857" y="108"/>
                    </a:lnTo>
                    <a:lnTo>
                      <a:pt x="2857" y="107"/>
                    </a:lnTo>
                    <a:lnTo>
                      <a:pt x="2857" y="107"/>
                    </a:lnTo>
                    <a:lnTo>
                      <a:pt x="2858" y="106"/>
                    </a:lnTo>
                    <a:lnTo>
                      <a:pt x="2858" y="106"/>
                    </a:lnTo>
                    <a:lnTo>
                      <a:pt x="2859" y="106"/>
                    </a:lnTo>
                    <a:lnTo>
                      <a:pt x="2859" y="105"/>
                    </a:lnTo>
                    <a:lnTo>
                      <a:pt x="2859" y="105"/>
                    </a:lnTo>
                    <a:lnTo>
                      <a:pt x="2860" y="104"/>
                    </a:lnTo>
                    <a:lnTo>
                      <a:pt x="2860" y="104"/>
                    </a:lnTo>
                    <a:lnTo>
                      <a:pt x="2860" y="103"/>
                    </a:lnTo>
                    <a:lnTo>
                      <a:pt x="2861" y="101"/>
                    </a:lnTo>
                    <a:lnTo>
                      <a:pt x="2861" y="101"/>
                    </a:lnTo>
                    <a:lnTo>
                      <a:pt x="2861" y="103"/>
                    </a:lnTo>
                    <a:lnTo>
                      <a:pt x="2863" y="104"/>
                    </a:lnTo>
                    <a:lnTo>
                      <a:pt x="2863" y="104"/>
                    </a:lnTo>
                    <a:lnTo>
                      <a:pt x="2864" y="104"/>
                    </a:lnTo>
                    <a:lnTo>
                      <a:pt x="2864" y="105"/>
                    </a:lnTo>
                    <a:lnTo>
                      <a:pt x="2864" y="105"/>
                    </a:lnTo>
                    <a:lnTo>
                      <a:pt x="2865" y="105"/>
                    </a:lnTo>
                    <a:lnTo>
                      <a:pt x="2865" y="104"/>
                    </a:lnTo>
                    <a:lnTo>
                      <a:pt x="2865" y="104"/>
                    </a:lnTo>
                    <a:lnTo>
                      <a:pt x="2866" y="103"/>
                    </a:lnTo>
                    <a:lnTo>
                      <a:pt x="2866" y="103"/>
                    </a:lnTo>
                    <a:lnTo>
                      <a:pt x="2866" y="103"/>
                    </a:lnTo>
                    <a:lnTo>
                      <a:pt x="2867" y="101"/>
                    </a:lnTo>
                    <a:lnTo>
                      <a:pt x="2867" y="101"/>
                    </a:lnTo>
                    <a:lnTo>
                      <a:pt x="2868" y="100"/>
                    </a:lnTo>
                    <a:lnTo>
                      <a:pt x="2868" y="101"/>
                    </a:lnTo>
                    <a:lnTo>
                      <a:pt x="2868" y="101"/>
                    </a:lnTo>
                    <a:lnTo>
                      <a:pt x="2869" y="101"/>
                    </a:lnTo>
                    <a:lnTo>
                      <a:pt x="2869" y="100"/>
                    </a:lnTo>
                    <a:lnTo>
                      <a:pt x="2869" y="99"/>
                    </a:lnTo>
                    <a:lnTo>
                      <a:pt x="2870" y="100"/>
                    </a:lnTo>
                    <a:lnTo>
                      <a:pt x="2870" y="100"/>
                    </a:lnTo>
                    <a:lnTo>
                      <a:pt x="2870" y="100"/>
                    </a:lnTo>
                    <a:lnTo>
                      <a:pt x="2872" y="100"/>
                    </a:lnTo>
                    <a:lnTo>
                      <a:pt x="2872" y="100"/>
                    </a:lnTo>
                    <a:lnTo>
                      <a:pt x="2873" y="100"/>
                    </a:lnTo>
                    <a:lnTo>
                      <a:pt x="2873" y="101"/>
                    </a:lnTo>
                    <a:lnTo>
                      <a:pt x="2873" y="100"/>
                    </a:lnTo>
                    <a:lnTo>
                      <a:pt x="2874" y="100"/>
                    </a:lnTo>
                    <a:lnTo>
                      <a:pt x="2874" y="100"/>
                    </a:lnTo>
                    <a:lnTo>
                      <a:pt x="2874" y="100"/>
                    </a:lnTo>
                    <a:lnTo>
                      <a:pt x="2875" y="99"/>
                    </a:lnTo>
                    <a:lnTo>
                      <a:pt x="2875" y="99"/>
                    </a:lnTo>
                    <a:lnTo>
                      <a:pt x="2876" y="99"/>
                    </a:lnTo>
                    <a:lnTo>
                      <a:pt x="2876" y="98"/>
                    </a:lnTo>
                    <a:lnTo>
                      <a:pt x="2876" y="98"/>
                    </a:lnTo>
                    <a:lnTo>
                      <a:pt x="2877" y="98"/>
                    </a:lnTo>
                    <a:lnTo>
                      <a:pt x="2877" y="97"/>
                    </a:lnTo>
                    <a:lnTo>
                      <a:pt x="2877" y="97"/>
                    </a:lnTo>
                    <a:lnTo>
                      <a:pt x="2878" y="95"/>
                    </a:lnTo>
                    <a:lnTo>
                      <a:pt x="2878" y="96"/>
                    </a:lnTo>
                    <a:lnTo>
                      <a:pt x="2878" y="95"/>
                    </a:lnTo>
                    <a:lnTo>
                      <a:pt x="2879" y="95"/>
                    </a:lnTo>
                    <a:lnTo>
                      <a:pt x="2879" y="96"/>
                    </a:lnTo>
                    <a:lnTo>
                      <a:pt x="2881" y="96"/>
                    </a:lnTo>
                    <a:lnTo>
                      <a:pt x="2881" y="97"/>
                    </a:lnTo>
                    <a:lnTo>
                      <a:pt x="2881" y="97"/>
                    </a:lnTo>
                    <a:lnTo>
                      <a:pt x="2882" y="97"/>
                    </a:lnTo>
                    <a:lnTo>
                      <a:pt x="2882" y="97"/>
                    </a:lnTo>
                    <a:lnTo>
                      <a:pt x="2882" y="103"/>
                    </a:lnTo>
                    <a:lnTo>
                      <a:pt x="2883" y="113"/>
                    </a:lnTo>
                    <a:lnTo>
                      <a:pt x="2883" y="125"/>
                    </a:lnTo>
                    <a:lnTo>
                      <a:pt x="2883" y="137"/>
                    </a:lnTo>
                    <a:lnTo>
                      <a:pt x="2884" y="151"/>
                    </a:lnTo>
                    <a:lnTo>
                      <a:pt x="2884" y="163"/>
                    </a:lnTo>
                    <a:lnTo>
                      <a:pt x="2885" y="175"/>
                    </a:lnTo>
                    <a:lnTo>
                      <a:pt x="2885" y="184"/>
                    </a:lnTo>
                    <a:lnTo>
                      <a:pt x="2885" y="193"/>
                    </a:lnTo>
                    <a:lnTo>
                      <a:pt x="2886" y="199"/>
                    </a:lnTo>
                    <a:lnTo>
                      <a:pt x="2886" y="206"/>
                    </a:lnTo>
                    <a:lnTo>
                      <a:pt x="2886" y="212"/>
                    </a:lnTo>
                    <a:lnTo>
                      <a:pt x="2887" y="216"/>
                    </a:lnTo>
                    <a:lnTo>
                      <a:pt x="2887" y="221"/>
                    </a:lnTo>
                    <a:lnTo>
                      <a:pt x="2887" y="224"/>
                    </a:lnTo>
                    <a:lnTo>
                      <a:pt x="2888" y="229"/>
                    </a:lnTo>
                    <a:lnTo>
                      <a:pt x="2888" y="232"/>
                    </a:lnTo>
                    <a:lnTo>
                      <a:pt x="2890" y="235"/>
                    </a:lnTo>
                    <a:lnTo>
                      <a:pt x="2890" y="236"/>
                    </a:lnTo>
                    <a:lnTo>
                      <a:pt x="2890" y="239"/>
                    </a:lnTo>
                    <a:lnTo>
                      <a:pt x="2891" y="241"/>
                    </a:lnTo>
                    <a:lnTo>
                      <a:pt x="2891" y="243"/>
                    </a:lnTo>
                    <a:lnTo>
                      <a:pt x="2891" y="245"/>
                    </a:lnTo>
                    <a:lnTo>
                      <a:pt x="2892" y="248"/>
                    </a:lnTo>
                    <a:lnTo>
                      <a:pt x="2892" y="250"/>
                    </a:lnTo>
                    <a:lnTo>
                      <a:pt x="2892" y="252"/>
                    </a:lnTo>
                    <a:lnTo>
                      <a:pt x="2893" y="254"/>
                    </a:lnTo>
                    <a:lnTo>
                      <a:pt x="2893" y="257"/>
                    </a:lnTo>
                    <a:lnTo>
                      <a:pt x="2894" y="258"/>
                    </a:lnTo>
                    <a:lnTo>
                      <a:pt x="2894" y="259"/>
                    </a:lnTo>
                    <a:lnTo>
                      <a:pt x="2894" y="260"/>
                    </a:lnTo>
                    <a:lnTo>
                      <a:pt x="2895" y="263"/>
                    </a:lnTo>
                    <a:lnTo>
                      <a:pt x="2895" y="264"/>
                    </a:lnTo>
                    <a:lnTo>
                      <a:pt x="2895" y="264"/>
                    </a:lnTo>
                    <a:lnTo>
                      <a:pt x="2896" y="266"/>
                    </a:lnTo>
                    <a:lnTo>
                      <a:pt x="2896" y="267"/>
                    </a:lnTo>
                    <a:lnTo>
                      <a:pt x="2896" y="268"/>
                    </a:lnTo>
                    <a:lnTo>
                      <a:pt x="2897" y="269"/>
                    </a:lnTo>
                    <a:lnTo>
                      <a:pt x="2897" y="271"/>
                    </a:lnTo>
                    <a:lnTo>
                      <a:pt x="2899" y="272"/>
                    </a:lnTo>
                    <a:lnTo>
                      <a:pt x="2899" y="272"/>
                    </a:lnTo>
                    <a:lnTo>
                      <a:pt x="2899" y="273"/>
                    </a:lnTo>
                    <a:lnTo>
                      <a:pt x="2900" y="275"/>
                    </a:lnTo>
                    <a:lnTo>
                      <a:pt x="2900" y="277"/>
                    </a:lnTo>
                    <a:lnTo>
                      <a:pt x="2900" y="278"/>
                    </a:lnTo>
                    <a:lnTo>
                      <a:pt x="2901" y="279"/>
                    </a:lnTo>
                    <a:lnTo>
                      <a:pt x="2901" y="279"/>
                    </a:lnTo>
                    <a:lnTo>
                      <a:pt x="2902" y="278"/>
                    </a:lnTo>
                    <a:lnTo>
                      <a:pt x="2902" y="278"/>
                    </a:lnTo>
                    <a:lnTo>
                      <a:pt x="2902" y="279"/>
                    </a:lnTo>
                    <a:lnTo>
                      <a:pt x="2903" y="279"/>
                    </a:lnTo>
                    <a:lnTo>
                      <a:pt x="2903" y="280"/>
                    </a:lnTo>
                    <a:lnTo>
                      <a:pt x="2903" y="281"/>
                    </a:lnTo>
                    <a:lnTo>
                      <a:pt x="2904" y="281"/>
                    </a:lnTo>
                    <a:lnTo>
                      <a:pt x="2904" y="282"/>
                    </a:lnTo>
                    <a:lnTo>
                      <a:pt x="2904" y="284"/>
                    </a:lnTo>
                    <a:lnTo>
                      <a:pt x="2905" y="285"/>
                    </a:lnTo>
                    <a:lnTo>
                      <a:pt x="2905" y="285"/>
                    </a:lnTo>
                    <a:lnTo>
                      <a:pt x="2906" y="286"/>
                    </a:lnTo>
                    <a:lnTo>
                      <a:pt x="2906" y="287"/>
                    </a:lnTo>
                    <a:lnTo>
                      <a:pt x="2906" y="288"/>
                    </a:lnTo>
                    <a:lnTo>
                      <a:pt x="2908" y="288"/>
                    </a:lnTo>
                    <a:lnTo>
                      <a:pt x="2908" y="288"/>
                    </a:lnTo>
                    <a:lnTo>
                      <a:pt x="2908" y="290"/>
                    </a:lnTo>
                    <a:lnTo>
                      <a:pt x="2909" y="290"/>
                    </a:lnTo>
                    <a:lnTo>
                      <a:pt x="2909" y="291"/>
                    </a:lnTo>
                    <a:lnTo>
                      <a:pt x="2909" y="291"/>
                    </a:lnTo>
                    <a:lnTo>
                      <a:pt x="2910" y="293"/>
                    </a:lnTo>
                    <a:lnTo>
                      <a:pt x="2910" y="293"/>
                    </a:lnTo>
                    <a:lnTo>
                      <a:pt x="2911" y="294"/>
                    </a:lnTo>
                    <a:lnTo>
                      <a:pt x="2911" y="294"/>
                    </a:lnTo>
                    <a:lnTo>
                      <a:pt x="2911" y="295"/>
                    </a:lnTo>
                    <a:lnTo>
                      <a:pt x="2912" y="296"/>
                    </a:lnTo>
                    <a:lnTo>
                      <a:pt x="2912" y="297"/>
                    </a:lnTo>
                    <a:lnTo>
                      <a:pt x="2912" y="298"/>
                    </a:lnTo>
                    <a:lnTo>
                      <a:pt x="2913" y="299"/>
                    </a:lnTo>
                    <a:lnTo>
                      <a:pt x="2913" y="300"/>
                    </a:lnTo>
                    <a:lnTo>
                      <a:pt x="2913" y="300"/>
                    </a:lnTo>
                    <a:lnTo>
                      <a:pt x="2914" y="302"/>
                    </a:lnTo>
                    <a:lnTo>
                      <a:pt x="2914" y="302"/>
                    </a:lnTo>
                    <a:lnTo>
                      <a:pt x="2915" y="302"/>
                    </a:lnTo>
                    <a:lnTo>
                      <a:pt x="2915" y="303"/>
                    </a:lnTo>
                    <a:lnTo>
                      <a:pt x="2915" y="303"/>
                    </a:lnTo>
                    <a:lnTo>
                      <a:pt x="2917" y="303"/>
                    </a:lnTo>
                    <a:lnTo>
                      <a:pt x="2917" y="305"/>
                    </a:lnTo>
                    <a:lnTo>
                      <a:pt x="2917" y="305"/>
                    </a:lnTo>
                    <a:lnTo>
                      <a:pt x="2918" y="306"/>
                    </a:lnTo>
                    <a:lnTo>
                      <a:pt x="2918" y="307"/>
                    </a:lnTo>
                    <a:lnTo>
                      <a:pt x="2918" y="307"/>
                    </a:lnTo>
                    <a:lnTo>
                      <a:pt x="2919" y="308"/>
                    </a:lnTo>
                    <a:lnTo>
                      <a:pt x="2919" y="309"/>
                    </a:lnTo>
                    <a:lnTo>
                      <a:pt x="2920" y="312"/>
                    </a:lnTo>
                    <a:lnTo>
                      <a:pt x="2920" y="313"/>
                    </a:lnTo>
                    <a:lnTo>
                      <a:pt x="2920" y="314"/>
                    </a:lnTo>
                    <a:lnTo>
                      <a:pt x="2921" y="314"/>
                    </a:lnTo>
                    <a:lnTo>
                      <a:pt x="2921" y="314"/>
                    </a:lnTo>
                    <a:lnTo>
                      <a:pt x="2921" y="314"/>
                    </a:lnTo>
                    <a:lnTo>
                      <a:pt x="2922" y="314"/>
                    </a:lnTo>
                    <a:lnTo>
                      <a:pt x="2922" y="314"/>
                    </a:lnTo>
                    <a:lnTo>
                      <a:pt x="2923" y="315"/>
                    </a:lnTo>
                    <a:lnTo>
                      <a:pt x="2923" y="316"/>
                    </a:lnTo>
                    <a:lnTo>
                      <a:pt x="2923" y="315"/>
                    </a:lnTo>
                    <a:lnTo>
                      <a:pt x="2924" y="317"/>
                    </a:lnTo>
                    <a:lnTo>
                      <a:pt x="2924" y="317"/>
                    </a:lnTo>
                    <a:lnTo>
                      <a:pt x="2924" y="318"/>
                    </a:lnTo>
                    <a:lnTo>
                      <a:pt x="2926" y="320"/>
                    </a:lnTo>
                    <a:lnTo>
                      <a:pt x="2926" y="320"/>
                    </a:lnTo>
                    <a:lnTo>
                      <a:pt x="2926" y="321"/>
                    </a:lnTo>
                    <a:lnTo>
                      <a:pt x="2927" y="321"/>
                    </a:lnTo>
                    <a:lnTo>
                      <a:pt x="2927" y="322"/>
                    </a:lnTo>
                    <a:lnTo>
                      <a:pt x="2928" y="322"/>
                    </a:lnTo>
                    <a:lnTo>
                      <a:pt x="2928" y="323"/>
                    </a:lnTo>
                    <a:lnTo>
                      <a:pt x="2928" y="323"/>
                    </a:lnTo>
                    <a:lnTo>
                      <a:pt x="2929" y="323"/>
                    </a:lnTo>
                    <a:lnTo>
                      <a:pt x="2929" y="323"/>
                    </a:lnTo>
                    <a:lnTo>
                      <a:pt x="2929" y="323"/>
                    </a:lnTo>
                    <a:lnTo>
                      <a:pt x="2930" y="323"/>
                    </a:lnTo>
                    <a:lnTo>
                      <a:pt x="2930" y="323"/>
                    </a:lnTo>
                    <a:lnTo>
                      <a:pt x="2930" y="323"/>
                    </a:lnTo>
                    <a:lnTo>
                      <a:pt x="2931" y="323"/>
                    </a:lnTo>
                    <a:lnTo>
                      <a:pt x="2931" y="324"/>
                    </a:lnTo>
                    <a:lnTo>
                      <a:pt x="2932" y="324"/>
                    </a:lnTo>
                    <a:lnTo>
                      <a:pt x="2932" y="325"/>
                    </a:lnTo>
                    <a:lnTo>
                      <a:pt x="2932" y="325"/>
                    </a:lnTo>
                    <a:lnTo>
                      <a:pt x="2933" y="325"/>
                    </a:lnTo>
                    <a:lnTo>
                      <a:pt x="2933" y="326"/>
                    </a:lnTo>
                    <a:lnTo>
                      <a:pt x="2933" y="326"/>
                    </a:lnTo>
                    <a:lnTo>
                      <a:pt x="2935" y="326"/>
                    </a:lnTo>
                    <a:lnTo>
                      <a:pt x="2935" y="327"/>
                    </a:lnTo>
                    <a:lnTo>
                      <a:pt x="2935" y="329"/>
                    </a:lnTo>
                    <a:lnTo>
                      <a:pt x="2936" y="329"/>
                    </a:lnTo>
                    <a:lnTo>
                      <a:pt x="2936" y="330"/>
                    </a:lnTo>
                    <a:lnTo>
                      <a:pt x="2937" y="329"/>
                    </a:lnTo>
                    <a:lnTo>
                      <a:pt x="2937" y="329"/>
                    </a:lnTo>
                    <a:lnTo>
                      <a:pt x="2937" y="329"/>
                    </a:lnTo>
                    <a:lnTo>
                      <a:pt x="2938" y="329"/>
                    </a:lnTo>
                    <a:lnTo>
                      <a:pt x="2938" y="330"/>
                    </a:lnTo>
                    <a:lnTo>
                      <a:pt x="2938" y="330"/>
                    </a:lnTo>
                    <a:lnTo>
                      <a:pt x="2939" y="330"/>
                    </a:lnTo>
                    <a:lnTo>
                      <a:pt x="2939" y="330"/>
                    </a:lnTo>
                    <a:lnTo>
                      <a:pt x="2939" y="330"/>
                    </a:lnTo>
                    <a:lnTo>
                      <a:pt x="2940" y="331"/>
                    </a:lnTo>
                    <a:lnTo>
                      <a:pt x="2940" y="331"/>
                    </a:lnTo>
                    <a:lnTo>
                      <a:pt x="2941" y="332"/>
                    </a:lnTo>
                    <a:lnTo>
                      <a:pt x="2941" y="333"/>
                    </a:lnTo>
                    <a:lnTo>
                      <a:pt x="2941" y="334"/>
                    </a:lnTo>
                    <a:lnTo>
                      <a:pt x="2942" y="334"/>
                    </a:lnTo>
                    <a:lnTo>
                      <a:pt x="2942" y="334"/>
                    </a:lnTo>
                    <a:lnTo>
                      <a:pt x="2942" y="334"/>
                    </a:lnTo>
                    <a:lnTo>
                      <a:pt x="2944" y="334"/>
                    </a:lnTo>
                    <a:lnTo>
                      <a:pt x="2944" y="334"/>
                    </a:lnTo>
                    <a:lnTo>
                      <a:pt x="2945" y="334"/>
                    </a:lnTo>
                    <a:lnTo>
                      <a:pt x="2945" y="334"/>
                    </a:lnTo>
                    <a:lnTo>
                      <a:pt x="2945" y="334"/>
                    </a:lnTo>
                    <a:lnTo>
                      <a:pt x="2946" y="334"/>
                    </a:lnTo>
                    <a:lnTo>
                      <a:pt x="2946" y="334"/>
                    </a:lnTo>
                    <a:lnTo>
                      <a:pt x="2946" y="334"/>
                    </a:lnTo>
                    <a:lnTo>
                      <a:pt x="2947" y="334"/>
                    </a:lnTo>
                    <a:lnTo>
                      <a:pt x="2947" y="336"/>
                    </a:lnTo>
                    <a:lnTo>
                      <a:pt x="2947" y="338"/>
                    </a:lnTo>
                    <a:lnTo>
                      <a:pt x="2948" y="338"/>
                    </a:lnTo>
                    <a:lnTo>
                      <a:pt x="2948" y="338"/>
                    </a:lnTo>
                    <a:lnTo>
                      <a:pt x="2949" y="338"/>
                    </a:lnTo>
                    <a:lnTo>
                      <a:pt x="2949" y="339"/>
                    </a:lnTo>
                    <a:lnTo>
                      <a:pt x="2949" y="339"/>
                    </a:lnTo>
                    <a:lnTo>
                      <a:pt x="2950" y="339"/>
                    </a:lnTo>
                    <a:lnTo>
                      <a:pt x="2950" y="339"/>
                    </a:lnTo>
                    <a:lnTo>
                      <a:pt x="2950" y="339"/>
                    </a:lnTo>
                    <a:lnTo>
                      <a:pt x="2951" y="339"/>
                    </a:lnTo>
                    <a:lnTo>
                      <a:pt x="2951" y="338"/>
                    </a:lnTo>
                    <a:lnTo>
                      <a:pt x="2951" y="338"/>
                    </a:lnTo>
                    <a:lnTo>
                      <a:pt x="2953" y="338"/>
                    </a:lnTo>
                    <a:lnTo>
                      <a:pt x="2953" y="338"/>
                    </a:lnTo>
                    <a:lnTo>
                      <a:pt x="2954" y="339"/>
                    </a:lnTo>
                    <a:lnTo>
                      <a:pt x="2954" y="339"/>
                    </a:lnTo>
                    <a:lnTo>
                      <a:pt x="2954" y="340"/>
                    </a:lnTo>
                    <a:lnTo>
                      <a:pt x="2955" y="340"/>
                    </a:lnTo>
                    <a:lnTo>
                      <a:pt x="2955" y="340"/>
                    </a:lnTo>
                    <a:lnTo>
                      <a:pt x="2955" y="339"/>
                    </a:lnTo>
                    <a:lnTo>
                      <a:pt x="2956" y="339"/>
                    </a:lnTo>
                    <a:lnTo>
                      <a:pt x="2956" y="339"/>
                    </a:lnTo>
                    <a:lnTo>
                      <a:pt x="2956" y="340"/>
                    </a:lnTo>
                    <a:lnTo>
                      <a:pt x="2957" y="339"/>
                    </a:lnTo>
                    <a:lnTo>
                      <a:pt x="2957" y="340"/>
                    </a:lnTo>
                    <a:lnTo>
                      <a:pt x="2958" y="341"/>
                    </a:lnTo>
                    <a:lnTo>
                      <a:pt x="2958" y="341"/>
                    </a:lnTo>
                    <a:lnTo>
                      <a:pt x="2958" y="342"/>
                    </a:lnTo>
                    <a:lnTo>
                      <a:pt x="2959" y="343"/>
                    </a:lnTo>
                    <a:lnTo>
                      <a:pt x="2959" y="342"/>
                    </a:lnTo>
                    <a:lnTo>
                      <a:pt x="2959" y="342"/>
                    </a:lnTo>
                    <a:lnTo>
                      <a:pt x="2960" y="341"/>
                    </a:lnTo>
                    <a:lnTo>
                      <a:pt x="2960" y="340"/>
                    </a:lnTo>
                    <a:lnTo>
                      <a:pt x="2960" y="339"/>
                    </a:lnTo>
                    <a:lnTo>
                      <a:pt x="2962" y="339"/>
                    </a:lnTo>
                    <a:lnTo>
                      <a:pt x="2962" y="339"/>
                    </a:lnTo>
                    <a:lnTo>
                      <a:pt x="2963" y="340"/>
                    </a:lnTo>
                    <a:lnTo>
                      <a:pt x="2963" y="339"/>
                    </a:lnTo>
                    <a:lnTo>
                      <a:pt x="2963" y="339"/>
                    </a:lnTo>
                    <a:lnTo>
                      <a:pt x="2964" y="338"/>
                    </a:lnTo>
                    <a:lnTo>
                      <a:pt x="2964" y="339"/>
                    </a:lnTo>
                    <a:lnTo>
                      <a:pt x="2964" y="340"/>
                    </a:lnTo>
                    <a:lnTo>
                      <a:pt x="2965" y="340"/>
                    </a:lnTo>
                    <a:lnTo>
                      <a:pt x="2965" y="341"/>
                    </a:lnTo>
                    <a:lnTo>
                      <a:pt x="2966" y="341"/>
                    </a:lnTo>
                    <a:lnTo>
                      <a:pt x="2966" y="342"/>
                    </a:lnTo>
                    <a:lnTo>
                      <a:pt x="2966" y="342"/>
                    </a:lnTo>
                    <a:lnTo>
                      <a:pt x="2967" y="342"/>
                    </a:lnTo>
                    <a:lnTo>
                      <a:pt x="2967" y="343"/>
                    </a:lnTo>
                    <a:lnTo>
                      <a:pt x="2967" y="343"/>
                    </a:lnTo>
                    <a:lnTo>
                      <a:pt x="2968" y="343"/>
                    </a:lnTo>
                    <a:lnTo>
                      <a:pt x="2968" y="344"/>
                    </a:lnTo>
                    <a:lnTo>
                      <a:pt x="2968" y="344"/>
                    </a:lnTo>
                    <a:lnTo>
                      <a:pt x="2969" y="344"/>
                    </a:lnTo>
                    <a:lnTo>
                      <a:pt x="2969" y="344"/>
                    </a:lnTo>
                    <a:lnTo>
                      <a:pt x="2971" y="343"/>
                    </a:lnTo>
                    <a:lnTo>
                      <a:pt x="2971" y="344"/>
                    </a:lnTo>
                    <a:lnTo>
                      <a:pt x="2971" y="345"/>
                    </a:lnTo>
                    <a:lnTo>
                      <a:pt x="2972" y="345"/>
                    </a:lnTo>
                    <a:lnTo>
                      <a:pt x="2972" y="345"/>
                    </a:lnTo>
                    <a:lnTo>
                      <a:pt x="2972" y="345"/>
                    </a:lnTo>
                    <a:lnTo>
                      <a:pt x="2973" y="345"/>
                    </a:lnTo>
                    <a:lnTo>
                      <a:pt x="2973" y="344"/>
                    </a:lnTo>
                    <a:lnTo>
                      <a:pt x="2973" y="344"/>
                    </a:lnTo>
                    <a:lnTo>
                      <a:pt x="2974" y="345"/>
                    </a:lnTo>
                    <a:lnTo>
                      <a:pt x="2974" y="345"/>
                    </a:lnTo>
                    <a:lnTo>
                      <a:pt x="2975" y="347"/>
                    </a:lnTo>
                    <a:lnTo>
                      <a:pt x="2975" y="347"/>
                    </a:lnTo>
                    <a:lnTo>
                      <a:pt x="2975" y="348"/>
                    </a:lnTo>
                    <a:lnTo>
                      <a:pt x="2976" y="347"/>
                    </a:lnTo>
                    <a:lnTo>
                      <a:pt x="2976" y="349"/>
                    </a:lnTo>
                    <a:lnTo>
                      <a:pt x="2976" y="348"/>
                    </a:lnTo>
                    <a:lnTo>
                      <a:pt x="2977" y="348"/>
                    </a:lnTo>
                    <a:lnTo>
                      <a:pt x="2977" y="348"/>
                    </a:lnTo>
                    <a:lnTo>
                      <a:pt x="2977" y="348"/>
                    </a:lnTo>
                    <a:lnTo>
                      <a:pt x="2978" y="348"/>
                    </a:lnTo>
                    <a:lnTo>
                      <a:pt x="2978" y="349"/>
                    </a:lnTo>
                    <a:lnTo>
                      <a:pt x="2980" y="349"/>
                    </a:lnTo>
                    <a:lnTo>
                      <a:pt x="2980" y="350"/>
                    </a:lnTo>
                    <a:lnTo>
                      <a:pt x="2980" y="351"/>
                    </a:lnTo>
                    <a:lnTo>
                      <a:pt x="2981" y="351"/>
                    </a:lnTo>
                    <a:lnTo>
                      <a:pt x="2981" y="352"/>
                    </a:lnTo>
                    <a:lnTo>
                      <a:pt x="2981" y="351"/>
                    </a:lnTo>
                    <a:lnTo>
                      <a:pt x="2982" y="351"/>
                    </a:lnTo>
                    <a:lnTo>
                      <a:pt x="2982" y="350"/>
                    </a:lnTo>
                    <a:lnTo>
                      <a:pt x="2982" y="350"/>
                    </a:lnTo>
                    <a:lnTo>
                      <a:pt x="2983" y="350"/>
                    </a:lnTo>
                    <a:lnTo>
                      <a:pt x="2983" y="350"/>
                    </a:lnTo>
                    <a:lnTo>
                      <a:pt x="2984" y="349"/>
                    </a:lnTo>
                    <a:lnTo>
                      <a:pt x="2984" y="350"/>
                    </a:lnTo>
                    <a:lnTo>
                      <a:pt x="2984" y="349"/>
                    </a:lnTo>
                    <a:lnTo>
                      <a:pt x="2985" y="349"/>
                    </a:lnTo>
                    <a:lnTo>
                      <a:pt x="2985" y="349"/>
                    </a:lnTo>
                    <a:lnTo>
                      <a:pt x="2985" y="349"/>
                    </a:lnTo>
                    <a:lnTo>
                      <a:pt x="2986" y="350"/>
                    </a:lnTo>
                    <a:lnTo>
                      <a:pt x="2986" y="350"/>
                    </a:lnTo>
                    <a:lnTo>
                      <a:pt x="2987" y="351"/>
                    </a:lnTo>
                    <a:lnTo>
                      <a:pt x="2987" y="351"/>
                    </a:lnTo>
                    <a:lnTo>
                      <a:pt x="2987" y="351"/>
                    </a:lnTo>
                    <a:lnTo>
                      <a:pt x="2989" y="351"/>
                    </a:lnTo>
                    <a:lnTo>
                      <a:pt x="2989" y="351"/>
                    </a:lnTo>
                    <a:lnTo>
                      <a:pt x="2989" y="352"/>
                    </a:lnTo>
                    <a:lnTo>
                      <a:pt x="2990" y="352"/>
                    </a:lnTo>
                    <a:lnTo>
                      <a:pt x="2990" y="353"/>
                    </a:lnTo>
                    <a:lnTo>
                      <a:pt x="2990" y="354"/>
                    </a:lnTo>
                    <a:lnTo>
                      <a:pt x="2991" y="354"/>
                    </a:lnTo>
                    <a:lnTo>
                      <a:pt x="2991" y="354"/>
                    </a:lnTo>
                    <a:lnTo>
                      <a:pt x="2992" y="356"/>
                    </a:lnTo>
                    <a:lnTo>
                      <a:pt x="2992" y="356"/>
                    </a:lnTo>
                    <a:lnTo>
                      <a:pt x="2992" y="356"/>
                    </a:lnTo>
                    <a:lnTo>
                      <a:pt x="2993" y="356"/>
                    </a:lnTo>
                    <a:lnTo>
                      <a:pt x="2993" y="356"/>
                    </a:lnTo>
                    <a:lnTo>
                      <a:pt x="2993" y="357"/>
                    </a:lnTo>
                    <a:lnTo>
                      <a:pt x="2994" y="357"/>
                    </a:lnTo>
                    <a:lnTo>
                      <a:pt x="2994" y="357"/>
                    </a:lnTo>
                    <a:lnTo>
                      <a:pt x="2994" y="358"/>
                    </a:lnTo>
                    <a:lnTo>
                      <a:pt x="2995" y="358"/>
                    </a:lnTo>
                    <a:lnTo>
                      <a:pt x="2995" y="357"/>
                    </a:lnTo>
                    <a:lnTo>
                      <a:pt x="2996" y="357"/>
                    </a:lnTo>
                    <a:lnTo>
                      <a:pt x="2996" y="358"/>
                    </a:lnTo>
                    <a:lnTo>
                      <a:pt x="2996" y="358"/>
                    </a:lnTo>
                    <a:lnTo>
                      <a:pt x="2998" y="359"/>
                    </a:lnTo>
                    <a:lnTo>
                      <a:pt x="2998" y="359"/>
                    </a:lnTo>
                    <a:lnTo>
                      <a:pt x="2998" y="359"/>
                    </a:lnTo>
                    <a:lnTo>
                      <a:pt x="2999" y="359"/>
                    </a:lnTo>
                    <a:lnTo>
                      <a:pt x="2999" y="358"/>
                    </a:lnTo>
                    <a:lnTo>
                      <a:pt x="2999" y="358"/>
                    </a:lnTo>
                    <a:lnTo>
                      <a:pt x="3000" y="357"/>
                    </a:lnTo>
                    <a:lnTo>
                      <a:pt x="3000" y="357"/>
                    </a:lnTo>
                    <a:lnTo>
                      <a:pt x="3001" y="357"/>
                    </a:lnTo>
                    <a:lnTo>
                      <a:pt x="3001" y="357"/>
                    </a:lnTo>
                    <a:lnTo>
                      <a:pt x="3001" y="358"/>
                    </a:lnTo>
                    <a:lnTo>
                      <a:pt x="3002" y="359"/>
                    </a:lnTo>
                    <a:lnTo>
                      <a:pt x="3002" y="360"/>
                    </a:lnTo>
                    <a:lnTo>
                      <a:pt x="3002" y="360"/>
                    </a:lnTo>
                    <a:lnTo>
                      <a:pt x="3003" y="360"/>
                    </a:lnTo>
                    <a:lnTo>
                      <a:pt x="3003" y="360"/>
                    </a:lnTo>
                    <a:lnTo>
                      <a:pt x="3003" y="360"/>
                    </a:lnTo>
                    <a:lnTo>
                      <a:pt x="3004" y="360"/>
                    </a:lnTo>
                    <a:lnTo>
                      <a:pt x="3004" y="360"/>
                    </a:lnTo>
                    <a:lnTo>
                      <a:pt x="3005" y="360"/>
                    </a:lnTo>
                    <a:lnTo>
                      <a:pt x="3005" y="360"/>
                    </a:lnTo>
                    <a:lnTo>
                      <a:pt x="3005" y="360"/>
                    </a:lnTo>
                    <a:lnTo>
                      <a:pt x="3007" y="360"/>
                    </a:lnTo>
                    <a:lnTo>
                      <a:pt x="3007" y="360"/>
                    </a:lnTo>
                    <a:lnTo>
                      <a:pt x="3007" y="360"/>
                    </a:lnTo>
                    <a:lnTo>
                      <a:pt x="3008" y="360"/>
                    </a:lnTo>
                    <a:lnTo>
                      <a:pt x="3008" y="360"/>
                    </a:lnTo>
                    <a:lnTo>
                      <a:pt x="3008" y="360"/>
                    </a:lnTo>
                    <a:lnTo>
                      <a:pt x="3009" y="360"/>
                    </a:lnTo>
                    <a:lnTo>
                      <a:pt x="3009" y="360"/>
                    </a:lnTo>
                    <a:lnTo>
                      <a:pt x="3010" y="360"/>
                    </a:lnTo>
                    <a:lnTo>
                      <a:pt x="3010" y="360"/>
                    </a:lnTo>
                    <a:lnTo>
                      <a:pt x="3010" y="360"/>
                    </a:lnTo>
                    <a:lnTo>
                      <a:pt x="3011" y="360"/>
                    </a:lnTo>
                    <a:lnTo>
                      <a:pt x="3011" y="360"/>
                    </a:lnTo>
                    <a:lnTo>
                      <a:pt x="3011" y="360"/>
                    </a:lnTo>
                    <a:lnTo>
                      <a:pt x="3012" y="360"/>
                    </a:lnTo>
                    <a:lnTo>
                      <a:pt x="3012" y="360"/>
                    </a:lnTo>
                    <a:lnTo>
                      <a:pt x="3013" y="361"/>
                    </a:lnTo>
                    <a:lnTo>
                      <a:pt x="3013" y="361"/>
                    </a:lnTo>
                    <a:lnTo>
                      <a:pt x="3013" y="361"/>
                    </a:lnTo>
                    <a:lnTo>
                      <a:pt x="3014" y="362"/>
                    </a:lnTo>
                    <a:lnTo>
                      <a:pt x="3014" y="362"/>
                    </a:lnTo>
                    <a:lnTo>
                      <a:pt x="3014" y="361"/>
                    </a:lnTo>
                    <a:lnTo>
                      <a:pt x="3016" y="362"/>
                    </a:lnTo>
                    <a:lnTo>
                      <a:pt x="3016" y="362"/>
                    </a:lnTo>
                    <a:lnTo>
                      <a:pt x="3016" y="361"/>
                    </a:lnTo>
                    <a:lnTo>
                      <a:pt x="3017" y="361"/>
                    </a:lnTo>
                    <a:lnTo>
                      <a:pt x="3017" y="361"/>
                    </a:lnTo>
                    <a:lnTo>
                      <a:pt x="3018" y="361"/>
                    </a:lnTo>
                    <a:lnTo>
                      <a:pt x="3018" y="361"/>
                    </a:lnTo>
                    <a:lnTo>
                      <a:pt x="3018" y="361"/>
                    </a:lnTo>
                    <a:lnTo>
                      <a:pt x="3019" y="362"/>
                    </a:lnTo>
                    <a:lnTo>
                      <a:pt x="3019" y="361"/>
                    </a:lnTo>
                    <a:lnTo>
                      <a:pt x="3019" y="361"/>
                    </a:lnTo>
                    <a:lnTo>
                      <a:pt x="3020" y="361"/>
                    </a:lnTo>
                    <a:lnTo>
                      <a:pt x="3020" y="360"/>
                    </a:lnTo>
                    <a:lnTo>
                      <a:pt x="3020" y="360"/>
                    </a:lnTo>
                    <a:lnTo>
                      <a:pt x="3021" y="360"/>
                    </a:lnTo>
                    <a:lnTo>
                      <a:pt x="3021" y="359"/>
                    </a:lnTo>
                    <a:lnTo>
                      <a:pt x="3022" y="359"/>
                    </a:lnTo>
                    <a:lnTo>
                      <a:pt x="3022" y="359"/>
                    </a:lnTo>
                    <a:lnTo>
                      <a:pt x="3022" y="358"/>
                    </a:lnTo>
                    <a:lnTo>
                      <a:pt x="3023" y="358"/>
                    </a:lnTo>
                    <a:lnTo>
                      <a:pt x="3023" y="358"/>
                    </a:lnTo>
                    <a:lnTo>
                      <a:pt x="3023" y="358"/>
                    </a:lnTo>
                    <a:lnTo>
                      <a:pt x="3025" y="357"/>
                    </a:lnTo>
                    <a:lnTo>
                      <a:pt x="3025" y="357"/>
                    </a:lnTo>
                    <a:lnTo>
                      <a:pt x="3025" y="356"/>
                    </a:lnTo>
                    <a:lnTo>
                      <a:pt x="3026" y="356"/>
                    </a:lnTo>
                    <a:lnTo>
                      <a:pt x="3026" y="357"/>
                    </a:lnTo>
                    <a:lnTo>
                      <a:pt x="3027" y="356"/>
                    </a:lnTo>
                    <a:lnTo>
                      <a:pt x="3027" y="357"/>
                    </a:lnTo>
                    <a:lnTo>
                      <a:pt x="3027" y="357"/>
                    </a:lnTo>
                    <a:lnTo>
                      <a:pt x="3028" y="357"/>
                    </a:lnTo>
                    <a:lnTo>
                      <a:pt x="3028" y="356"/>
                    </a:lnTo>
                    <a:lnTo>
                      <a:pt x="3028" y="356"/>
                    </a:lnTo>
                    <a:lnTo>
                      <a:pt x="3029" y="356"/>
                    </a:lnTo>
                    <a:lnTo>
                      <a:pt x="3029" y="357"/>
                    </a:lnTo>
                    <a:lnTo>
                      <a:pt x="3029" y="357"/>
                    </a:lnTo>
                    <a:lnTo>
                      <a:pt x="3030" y="358"/>
                    </a:lnTo>
                    <a:lnTo>
                      <a:pt x="3030" y="358"/>
                    </a:lnTo>
                    <a:lnTo>
                      <a:pt x="3031" y="358"/>
                    </a:lnTo>
                    <a:lnTo>
                      <a:pt x="3031" y="358"/>
                    </a:lnTo>
                    <a:lnTo>
                      <a:pt x="3031" y="359"/>
                    </a:lnTo>
                    <a:lnTo>
                      <a:pt x="3032" y="359"/>
                    </a:lnTo>
                    <a:lnTo>
                      <a:pt x="3032" y="358"/>
                    </a:lnTo>
                    <a:lnTo>
                      <a:pt x="3032" y="358"/>
                    </a:lnTo>
                    <a:lnTo>
                      <a:pt x="3034" y="359"/>
                    </a:lnTo>
                    <a:lnTo>
                      <a:pt x="3034" y="358"/>
                    </a:lnTo>
                    <a:lnTo>
                      <a:pt x="3035" y="358"/>
                    </a:lnTo>
                    <a:lnTo>
                      <a:pt x="3035" y="359"/>
                    </a:lnTo>
                    <a:lnTo>
                      <a:pt x="3035" y="359"/>
                    </a:lnTo>
                    <a:lnTo>
                      <a:pt x="3036" y="358"/>
                    </a:lnTo>
                    <a:lnTo>
                      <a:pt x="3036" y="358"/>
                    </a:lnTo>
                    <a:lnTo>
                      <a:pt x="3036" y="357"/>
                    </a:lnTo>
                    <a:lnTo>
                      <a:pt x="3037" y="356"/>
                    </a:lnTo>
                    <a:lnTo>
                      <a:pt x="3037" y="354"/>
                    </a:lnTo>
                    <a:lnTo>
                      <a:pt x="3037" y="356"/>
                    </a:lnTo>
                    <a:lnTo>
                      <a:pt x="3038" y="354"/>
                    </a:lnTo>
                    <a:lnTo>
                      <a:pt x="3038" y="356"/>
                    </a:lnTo>
                    <a:lnTo>
                      <a:pt x="3039" y="356"/>
                    </a:lnTo>
                    <a:lnTo>
                      <a:pt x="3039" y="357"/>
                    </a:lnTo>
                    <a:lnTo>
                      <a:pt x="3039" y="357"/>
                    </a:lnTo>
                    <a:lnTo>
                      <a:pt x="3040" y="357"/>
                    </a:lnTo>
                    <a:lnTo>
                      <a:pt x="3040" y="356"/>
                    </a:lnTo>
                    <a:lnTo>
                      <a:pt x="3040" y="356"/>
                    </a:lnTo>
                    <a:lnTo>
                      <a:pt x="3041" y="356"/>
                    </a:lnTo>
                    <a:lnTo>
                      <a:pt x="3041" y="354"/>
                    </a:lnTo>
                    <a:lnTo>
                      <a:pt x="3041" y="353"/>
                    </a:lnTo>
                    <a:lnTo>
                      <a:pt x="3043" y="353"/>
                    </a:lnTo>
                    <a:lnTo>
                      <a:pt x="3043" y="353"/>
                    </a:lnTo>
                    <a:lnTo>
                      <a:pt x="3044" y="353"/>
                    </a:lnTo>
                    <a:lnTo>
                      <a:pt x="3044" y="353"/>
                    </a:lnTo>
                    <a:lnTo>
                      <a:pt x="3044" y="354"/>
                    </a:lnTo>
                    <a:lnTo>
                      <a:pt x="3045" y="354"/>
                    </a:lnTo>
                    <a:lnTo>
                      <a:pt x="3045" y="354"/>
                    </a:lnTo>
                    <a:lnTo>
                      <a:pt x="3045" y="354"/>
                    </a:lnTo>
                    <a:lnTo>
                      <a:pt x="3046" y="353"/>
                    </a:lnTo>
                    <a:lnTo>
                      <a:pt x="3046" y="353"/>
                    </a:lnTo>
                    <a:lnTo>
                      <a:pt x="3046" y="354"/>
                    </a:lnTo>
                    <a:lnTo>
                      <a:pt x="3047" y="354"/>
                    </a:lnTo>
                    <a:lnTo>
                      <a:pt x="3047" y="354"/>
                    </a:lnTo>
                    <a:lnTo>
                      <a:pt x="3048" y="356"/>
                    </a:lnTo>
                    <a:lnTo>
                      <a:pt x="3048" y="356"/>
                    </a:lnTo>
                    <a:lnTo>
                      <a:pt x="3048" y="357"/>
                    </a:lnTo>
                    <a:lnTo>
                      <a:pt x="3049" y="357"/>
                    </a:lnTo>
                    <a:lnTo>
                      <a:pt x="3049" y="357"/>
                    </a:lnTo>
                    <a:lnTo>
                      <a:pt x="3049" y="356"/>
                    </a:lnTo>
                    <a:lnTo>
                      <a:pt x="3050" y="357"/>
                    </a:lnTo>
                    <a:lnTo>
                      <a:pt x="3050" y="356"/>
                    </a:lnTo>
                    <a:lnTo>
                      <a:pt x="3050" y="357"/>
                    </a:lnTo>
                    <a:lnTo>
                      <a:pt x="3052" y="356"/>
                    </a:lnTo>
                    <a:lnTo>
                      <a:pt x="3052" y="356"/>
                    </a:lnTo>
                    <a:lnTo>
                      <a:pt x="3053" y="354"/>
                    </a:lnTo>
                    <a:lnTo>
                      <a:pt x="3053" y="354"/>
                    </a:lnTo>
                    <a:lnTo>
                      <a:pt x="3053" y="354"/>
                    </a:lnTo>
                    <a:lnTo>
                      <a:pt x="3054" y="354"/>
                    </a:lnTo>
                    <a:lnTo>
                      <a:pt x="3054" y="354"/>
                    </a:lnTo>
                    <a:lnTo>
                      <a:pt x="3054" y="354"/>
                    </a:lnTo>
                    <a:lnTo>
                      <a:pt x="3055" y="354"/>
                    </a:lnTo>
                    <a:lnTo>
                      <a:pt x="3055" y="356"/>
                    </a:lnTo>
                    <a:lnTo>
                      <a:pt x="3056" y="356"/>
                    </a:lnTo>
                    <a:lnTo>
                      <a:pt x="3056" y="356"/>
                    </a:lnTo>
                    <a:lnTo>
                      <a:pt x="3056" y="356"/>
                    </a:lnTo>
                    <a:lnTo>
                      <a:pt x="3057" y="356"/>
                    </a:lnTo>
                    <a:lnTo>
                      <a:pt x="3057" y="356"/>
                    </a:lnTo>
                    <a:lnTo>
                      <a:pt x="3057" y="356"/>
                    </a:lnTo>
                    <a:lnTo>
                      <a:pt x="3058" y="356"/>
                    </a:lnTo>
                    <a:lnTo>
                      <a:pt x="3058" y="354"/>
                    </a:lnTo>
                    <a:lnTo>
                      <a:pt x="3058" y="356"/>
                    </a:lnTo>
                    <a:lnTo>
                      <a:pt x="3059" y="356"/>
                    </a:lnTo>
                    <a:lnTo>
                      <a:pt x="3059" y="357"/>
                    </a:lnTo>
                    <a:lnTo>
                      <a:pt x="3061" y="357"/>
                    </a:lnTo>
                    <a:lnTo>
                      <a:pt x="3061" y="357"/>
                    </a:lnTo>
                    <a:lnTo>
                      <a:pt x="3061" y="357"/>
                    </a:lnTo>
                    <a:lnTo>
                      <a:pt x="3062" y="358"/>
                    </a:lnTo>
                    <a:lnTo>
                      <a:pt x="3062" y="359"/>
                    </a:lnTo>
                    <a:lnTo>
                      <a:pt x="3062" y="359"/>
                    </a:lnTo>
                    <a:lnTo>
                      <a:pt x="3063" y="359"/>
                    </a:lnTo>
                    <a:lnTo>
                      <a:pt x="3063" y="359"/>
                    </a:lnTo>
                    <a:lnTo>
                      <a:pt x="3063" y="359"/>
                    </a:lnTo>
                    <a:lnTo>
                      <a:pt x="3064" y="358"/>
                    </a:lnTo>
                    <a:lnTo>
                      <a:pt x="3064" y="358"/>
                    </a:lnTo>
                    <a:lnTo>
                      <a:pt x="3065" y="358"/>
                    </a:lnTo>
                    <a:lnTo>
                      <a:pt x="3065" y="357"/>
                    </a:lnTo>
                    <a:lnTo>
                      <a:pt x="3065" y="358"/>
                    </a:lnTo>
                    <a:lnTo>
                      <a:pt x="3066" y="358"/>
                    </a:lnTo>
                    <a:lnTo>
                      <a:pt x="3066" y="357"/>
                    </a:lnTo>
                    <a:lnTo>
                      <a:pt x="3066" y="357"/>
                    </a:lnTo>
                    <a:lnTo>
                      <a:pt x="3067" y="356"/>
                    </a:lnTo>
                    <a:lnTo>
                      <a:pt x="3067" y="354"/>
                    </a:lnTo>
                    <a:lnTo>
                      <a:pt x="3067" y="353"/>
                    </a:lnTo>
                    <a:lnTo>
                      <a:pt x="3068" y="353"/>
                    </a:lnTo>
                    <a:lnTo>
                      <a:pt x="3068" y="354"/>
                    </a:lnTo>
                    <a:lnTo>
                      <a:pt x="3070" y="354"/>
                    </a:lnTo>
                    <a:lnTo>
                      <a:pt x="3070" y="356"/>
                    </a:lnTo>
                    <a:lnTo>
                      <a:pt x="3070" y="354"/>
                    </a:lnTo>
                    <a:lnTo>
                      <a:pt x="3071" y="354"/>
                    </a:lnTo>
                    <a:lnTo>
                      <a:pt x="3071" y="354"/>
                    </a:lnTo>
                    <a:lnTo>
                      <a:pt x="3071" y="354"/>
                    </a:lnTo>
                    <a:lnTo>
                      <a:pt x="3072" y="354"/>
                    </a:lnTo>
                    <a:lnTo>
                      <a:pt x="3072" y="354"/>
                    </a:lnTo>
                    <a:lnTo>
                      <a:pt x="3072" y="356"/>
                    </a:lnTo>
                    <a:lnTo>
                      <a:pt x="3073" y="356"/>
                    </a:lnTo>
                    <a:lnTo>
                      <a:pt x="3073" y="356"/>
                    </a:lnTo>
                    <a:lnTo>
                      <a:pt x="3074" y="356"/>
                    </a:lnTo>
                    <a:lnTo>
                      <a:pt x="3074" y="357"/>
                    </a:lnTo>
                    <a:lnTo>
                      <a:pt x="3074" y="357"/>
                    </a:lnTo>
                    <a:lnTo>
                      <a:pt x="3075" y="357"/>
                    </a:lnTo>
                    <a:lnTo>
                      <a:pt x="3075" y="358"/>
                    </a:lnTo>
                    <a:lnTo>
                      <a:pt x="3075" y="359"/>
                    </a:lnTo>
                    <a:lnTo>
                      <a:pt x="3076" y="359"/>
                    </a:lnTo>
                    <a:lnTo>
                      <a:pt x="3076" y="359"/>
                    </a:lnTo>
                    <a:lnTo>
                      <a:pt x="3077" y="359"/>
                    </a:lnTo>
                    <a:lnTo>
                      <a:pt x="3077" y="358"/>
                    </a:lnTo>
                    <a:lnTo>
                      <a:pt x="3077" y="359"/>
                    </a:lnTo>
                    <a:lnTo>
                      <a:pt x="3079" y="359"/>
                    </a:lnTo>
                    <a:lnTo>
                      <a:pt x="3079" y="359"/>
                    </a:lnTo>
                    <a:lnTo>
                      <a:pt x="3079" y="359"/>
                    </a:lnTo>
                    <a:lnTo>
                      <a:pt x="3080" y="359"/>
                    </a:lnTo>
                    <a:lnTo>
                      <a:pt x="3080" y="359"/>
                    </a:lnTo>
                    <a:lnTo>
                      <a:pt x="3080" y="358"/>
                    </a:lnTo>
                    <a:lnTo>
                      <a:pt x="3081" y="359"/>
                    </a:lnTo>
                    <a:lnTo>
                      <a:pt x="3081" y="358"/>
                    </a:lnTo>
                    <a:lnTo>
                      <a:pt x="3082" y="358"/>
                    </a:lnTo>
                    <a:lnTo>
                      <a:pt x="3082" y="357"/>
                    </a:lnTo>
                    <a:lnTo>
                      <a:pt x="3082" y="356"/>
                    </a:lnTo>
                    <a:lnTo>
                      <a:pt x="3083" y="357"/>
                    </a:lnTo>
                    <a:lnTo>
                      <a:pt x="3083" y="357"/>
                    </a:lnTo>
                    <a:lnTo>
                      <a:pt x="3083" y="357"/>
                    </a:lnTo>
                    <a:lnTo>
                      <a:pt x="3084" y="357"/>
                    </a:lnTo>
                    <a:lnTo>
                      <a:pt x="3084" y="358"/>
                    </a:lnTo>
                    <a:lnTo>
                      <a:pt x="3084" y="358"/>
                    </a:lnTo>
                    <a:lnTo>
                      <a:pt x="3085" y="359"/>
                    </a:lnTo>
                    <a:lnTo>
                      <a:pt x="3085" y="359"/>
                    </a:lnTo>
                    <a:lnTo>
                      <a:pt x="3086" y="358"/>
                    </a:lnTo>
                    <a:lnTo>
                      <a:pt x="3086" y="359"/>
                    </a:lnTo>
                    <a:lnTo>
                      <a:pt x="3086" y="359"/>
                    </a:lnTo>
                    <a:lnTo>
                      <a:pt x="3088" y="359"/>
                    </a:lnTo>
                    <a:lnTo>
                      <a:pt x="3088" y="359"/>
                    </a:lnTo>
                    <a:lnTo>
                      <a:pt x="3088" y="359"/>
                    </a:lnTo>
                    <a:lnTo>
                      <a:pt x="3089" y="359"/>
                    </a:lnTo>
                    <a:lnTo>
                      <a:pt x="3089" y="359"/>
                    </a:lnTo>
                    <a:lnTo>
                      <a:pt x="3089" y="359"/>
                    </a:lnTo>
                    <a:lnTo>
                      <a:pt x="3090" y="359"/>
                    </a:lnTo>
                    <a:lnTo>
                      <a:pt x="3090" y="358"/>
                    </a:lnTo>
                    <a:lnTo>
                      <a:pt x="3091" y="358"/>
                    </a:lnTo>
                    <a:lnTo>
                      <a:pt x="3091" y="358"/>
                    </a:lnTo>
                    <a:lnTo>
                      <a:pt x="3091" y="357"/>
                    </a:lnTo>
                    <a:lnTo>
                      <a:pt x="3092" y="358"/>
                    </a:lnTo>
                    <a:lnTo>
                      <a:pt x="3092" y="358"/>
                    </a:lnTo>
                    <a:lnTo>
                      <a:pt x="3092" y="358"/>
                    </a:lnTo>
                    <a:lnTo>
                      <a:pt x="3093" y="358"/>
                    </a:lnTo>
                    <a:lnTo>
                      <a:pt x="3093" y="359"/>
                    </a:lnTo>
                    <a:lnTo>
                      <a:pt x="3093" y="359"/>
                    </a:lnTo>
                    <a:lnTo>
                      <a:pt x="3094" y="359"/>
                    </a:lnTo>
                    <a:lnTo>
                      <a:pt x="3094" y="359"/>
                    </a:lnTo>
                    <a:lnTo>
                      <a:pt x="3095" y="360"/>
                    </a:lnTo>
                    <a:lnTo>
                      <a:pt x="3095" y="361"/>
                    </a:lnTo>
                    <a:lnTo>
                      <a:pt x="3095" y="360"/>
                    </a:lnTo>
                    <a:lnTo>
                      <a:pt x="3097" y="360"/>
                    </a:lnTo>
                    <a:lnTo>
                      <a:pt x="3097" y="360"/>
                    </a:lnTo>
                    <a:lnTo>
                      <a:pt x="3097" y="360"/>
                    </a:lnTo>
                    <a:lnTo>
                      <a:pt x="3098" y="360"/>
                    </a:lnTo>
                    <a:lnTo>
                      <a:pt x="3098" y="360"/>
                    </a:lnTo>
                    <a:lnTo>
                      <a:pt x="3098" y="359"/>
                    </a:lnTo>
                    <a:lnTo>
                      <a:pt x="3099" y="360"/>
                    </a:lnTo>
                    <a:lnTo>
                      <a:pt x="3099" y="359"/>
                    </a:lnTo>
                    <a:lnTo>
                      <a:pt x="3100" y="359"/>
                    </a:lnTo>
                    <a:lnTo>
                      <a:pt x="3100" y="358"/>
                    </a:lnTo>
                    <a:lnTo>
                      <a:pt x="3100" y="357"/>
                    </a:lnTo>
                    <a:lnTo>
                      <a:pt x="3101" y="356"/>
                    </a:lnTo>
                    <a:lnTo>
                      <a:pt x="3101" y="354"/>
                    </a:lnTo>
                    <a:lnTo>
                      <a:pt x="3101" y="354"/>
                    </a:lnTo>
                    <a:lnTo>
                      <a:pt x="3102" y="353"/>
                    </a:lnTo>
                    <a:lnTo>
                      <a:pt x="3102" y="353"/>
                    </a:lnTo>
                    <a:lnTo>
                      <a:pt x="3103" y="353"/>
                    </a:lnTo>
                    <a:lnTo>
                      <a:pt x="3103" y="354"/>
                    </a:lnTo>
                    <a:lnTo>
                      <a:pt x="3103" y="354"/>
                    </a:lnTo>
                    <a:lnTo>
                      <a:pt x="3104" y="356"/>
                    </a:lnTo>
                    <a:lnTo>
                      <a:pt x="3104" y="356"/>
                    </a:lnTo>
                    <a:lnTo>
                      <a:pt x="3104" y="356"/>
                    </a:lnTo>
                    <a:lnTo>
                      <a:pt x="3106" y="356"/>
                    </a:lnTo>
                    <a:lnTo>
                      <a:pt x="3106" y="356"/>
                    </a:lnTo>
                    <a:lnTo>
                      <a:pt x="3106" y="356"/>
                    </a:lnTo>
                    <a:lnTo>
                      <a:pt x="3107" y="356"/>
                    </a:lnTo>
                    <a:lnTo>
                      <a:pt x="3107" y="356"/>
                    </a:lnTo>
                    <a:lnTo>
                      <a:pt x="3108" y="356"/>
                    </a:lnTo>
                    <a:lnTo>
                      <a:pt x="3108" y="354"/>
                    </a:lnTo>
                    <a:lnTo>
                      <a:pt x="3108" y="353"/>
                    </a:lnTo>
                    <a:lnTo>
                      <a:pt x="3109" y="353"/>
                    </a:lnTo>
                    <a:lnTo>
                      <a:pt x="3109" y="353"/>
                    </a:lnTo>
                    <a:lnTo>
                      <a:pt x="3109" y="353"/>
                    </a:lnTo>
                    <a:lnTo>
                      <a:pt x="3110" y="353"/>
                    </a:lnTo>
                    <a:lnTo>
                      <a:pt x="3110" y="353"/>
                    </a:lnTo>
                    <a:lnTo>
                      <a:pt x="3110" y="353"/>
                    </a:lnTo>
                    <a:lnTo>
                      <a:pt x="3111" y="353"/>
                    </a:lnTo>
                    <a:lnTo>
                      <a:pt x="3111" y="354"/>
                    </a:lnTo>
                    <a:lnTo>
                      <a:pt x="3112" y="356"/>
                    </a:lnTo>
                    <a:lnTo>
                      <a:pt x="3112" y="356"/>
                    </a:lnTo>
                    <a:lnTo>
                      <a:pt x="3112" y="356"/>
                    </a:lnTo>
                    <a:lnTo>
                      <a:pt x="3113" y="356"/>
                    </a:lnTo>
                    <a:lnTo>
                      <a:pt x="3113" y="354"/>
                    </a:lnTo>
                    <a:lnTo>
                      <a:pt x="3113" y="354"/>
                    </a:lnTo>
                    <a:lnTo>
                      <a:pt x="3115" y="353"/>
                    </a:lnTo>
                    <a:lnTo>
                      <a:pt x="3115" y="352"/>
                    </a:lnTo>
                    <a:lnTo>
                      <a:pt x="3115" y="351"/>
                    </a:lnTo>
                    <a:lnTo>
                      <a:pt x="3116" y="350"/>
                    </a:lnTo>
                    <a:lnTo>
                      <a:pt x="3116" y="350"/>
                    </a:lnTo>
                    <a:lnTo>
                      <a:pt x="3117" y="350"/>
                    </a:lnTo>
                    <a:lnTo>
                      <a:pt x="3117" y="349"/>
                    </a:lnTo>
                    <a:lnTo>
                      <a:pt x="3117" y="349"/>
                    </a:lnTo>
                    <a:lnTo>
                      <a:pt x="3118" y="348"/>
                    </a:lnTo>
                    <a:lnTo>
                      <a:pt x="3118" y="348"/>
                    </a:lnTo>
                    <a:lnTo>
                      <a:pt x="3118" y="348"/>
                    </a:lnTo>
                    <a:lnTo>
                      <a:pt x="3119" y="348"/>
                    </a:lnTo>
                    <a:lnTo>
                      <a:pt x="3119" y="348"/>
                    </a:lnTo>
                    <a:lnTo>
                      <a:pt x="3119" y="349"/>
                    </a:lnTo>
                    <a:lnTo>
                      <a:pt x="3120" y="350"/>
                    </a:lnTo>
                    <a:lnTo>
                      <a:pt x="3120" y="350"/>
                    </a:lnTo>
                    <a:lnTo>
                      <a:pt x="3121" y="351"/>
                    </a:lnTo>
                    <a:lnTo>
                      <a:pt x="3121" y="351"/>
                    </a:lnTo>
                    <a:lnTo>
                      <a:pt x="3121" y="351"/>
                    </a:lnTo>
                    <a:lnTo>
                      <a:pt x="3122" y="351"/>
                    </a:lnTo>
                    <a:lnTo>
                      <a:pt x="3122" y="351"/>
                    </a:lnTo>
                    <a:lnTo>
                      <a:pt x="3122" y="352"/>
                    </a:lnTo>
                    <a:lnTo>
                      <a:pt x="3124" y="351"/>
                    </a:lnTo>
                    <a:lnTo>
                      <a:pt x="3124" y="350"/>
                    </a:lnTo>
                    <a:lnTo>
                      <a:pt x="3125" y="350"/>
                    </a:lnTo>
                    <a:lnTo>
                      <a:pt x="3125" y="349"/>
                    </a:lnTo>
                    <a:lnTo>
                      <a:pt x="3125" y="348"/>
                    </a:lnTo>
                    <a:lnTo>
                      <a:pt x="3126" y="347"/>
                    </a:lnTo>
                    <a:lnTo>
                      <a:pt x="3126" y="348"/>
                    </a:lnTo>
                    <a:lnTo>
                      <a:pt x="3126" y="348"/>
                    </a:lnTo>
                    <a:lnTo>
                      <a:pt x="3127" y="348"/>
                    </a:lnTo>
                    <a:lnTo>
                      <a:pt x="3127" y="348"/>
                    </a:lnTo>
                    <a:lnTo>
                      <a:pt x="3127" y="348"/>
                    </a:lnTo>
                    <a:lnTo>
                      <a:pt x="3128" y="347"/>
                    </a:lnTo>
                    <a:lnTo>
                      <a:pt x="3128" y="347"/>
                    </a:lnTo>
                    <a:lnTo>
                      <a:pt x="3129" y="345"/>
                    </a:lnTo>
                    <a:lnTo>
                      <a:pt x="3129" y="347"/>
                    </a:lnTo>
                    <a:lnTo>
                      <a:pt x="3129" y="347"/>
                    </a:lnTo>
                    <a:lnTo>
                      <a:pt x="3130" y="347"/>
                    </a:lnTo>
                    <a:lnTo>
                      <a:pt x="3130" y="347"/>
                    </a:lnTo>
                    <a:lnTo>
                      <a:pt x="3130" y="347"/>
                    </a:lnTo>
                    <a:lnTo>
                      <a:pt x="3131" y="347"/>
                    </a:lnTo>
                    <a:lnTo>
                      <a:pt x="3131" y="345"/>
                    </a:lnTo>
                    <a:lnTo>
                      <a:pt x="3131" y="345"/>
                    </a:lnTo>
                    <a:lnTo>
                      <a:pt x="3133" y="344"/>
                    </a:lnTo>
                    <a:lnTo>
                      <a:pt x="3133" y="344"/>
                    </a:lnTo>
                    <a:lnTo>
                      <a:pt x="3134" y="344"/>
                    </a:lnTo>
                    <a:lnTo>
                      <a:pt x="3134" y="344"/>
                    </a:lnTo>
                    <a:lnTo>
                      <a:pt x="3134" y="344"/>
                    </a:lnTo>
                    <a:lnTo>
                      <a:pt x="3135" y="344"/>
                    </a:lnTo>
                    <a:lnTo>
                      <a:pt x="3135" y="344"/>
                    </a:lnTo>
                    <a:lnTo>
                      <a:pt x="3135" y="344"/>
                    </a:lnTo>
                    <a:lnTo>
                      <a:pt x="3136" y="343"/>
                    </a:lnTo>
                    <a:lnTo>
                      <a:pt x="3136" y="343"/>
                    </a:lnTo>
                    <a:lnTo>
                      <a:pt x="3136" y="343"/>
                    </a:lnTo>
                    <a:lnTo>
                      <a:pt x="3137" y="343"/>
                    </a:lnTo>
                    <a:lnTo>
                      <a:pt x="3137" y="344"/>
                    </a:lnTo>
                    <a:lnTo>
                      <a:pt x="3138" y="344"/>
                    </a:lnTo>
                    <a:lnTo>
                      <a:pt x="3138" y="345"/>
                    </a:lnTo>
                    <a:lnTo>
                      <a:pt x="3138" y="345"/>
                    </a:lnTo>
                    <a:lnTo>
                      <a:pt x="3139" y="347"/>
                    </a:lnTo>
                    <a:lnTo>
                      <a:pt x="3139" y="347"/>
                    </a:lnTo>
                    <a:lnTo>
                      <a:pt x="3139" y="347"/>
                    </a:lnTo>
                    <a:lnTo>
                      <a:pt x="3140" y="347"/>
                    </a:lnTo>
                    <a:lnTo>
                      <a:pt x="3140" y="344"/>
                    </a:lnTo>
                    <a:lnTo>
                      <a:pt x="3140" y="344"/>
                    </a:lnTo>
                    <a:lnTo>
                      <a:pt x="3142" y="344"/>
                    </a:lnTo>
                    <a:lnTo>
                      <a:pt x="3142" y="344"/>
                    </a:lnTo>
                    <a:lnTo>
                      <a:pt x="3143" y="343"/>
                    </a:lnTo>
                    <a:lnTo>
                      <a:pt x="3143" y="344"/>
                    </a:lnTo>
                    <a:lnTo>
                      <a:pt x="3143" y="345"/>
                    </a:lnTo>
                    <a:lnTo>
                      <a:pt x="3144" y="345"/>
                    </a:lnTo>
                    <a:lnTo>
                      <a:pt x="3144" y="347"/>
                    </a:lnTo>
                    <a:lnTo>
                      <a:pt x="3144" y="347"/>
                    </a:lnTo>
                    <a:lnTo>
                      <a:pt x="3145" y="347"/>
                    </a:lnTo>
                    <a:lnTo>
                      <a:pt x="3145" y="348"/>
                    </a:lnTo>
                    <a:lnTo>
                      <a:pt x="3146" y="348"/>
                    </a:lnTo>
                    <a:lnTo>
                      <a:pt x="3146" y="348"/>
                    </a:lnTo>
                    <a:lnTo>
                      <a:pt x="3146" y="349"/>
                    </a:lnTo>
                    <a:lnTo>
                      <a:pt x="3147" y="349"/>
                    </a:lnTo>
                    <a:lnTo>
                      <a:pt x="3147" y="349"/>
                    </a:lnTo>
                    <a:lnTo>
                      <a:pt x="3147" y="349"/>
                    </a:lnTo>
                    <a:lnTo>
                      <a:pt x="3148" y="349"/>
                    </a:lnTo>
                    <a:lnTo>
                      <a:pt x="3148" y="349"/>
                    </a:lnTo>
                    <a:lnTo>
                      <a:pt x="3148" y="348"/>
                    </a:lnTo>
                    <a:lnTo>
                      <a:pt x="3149" y="348"/>
                    </a:lnTo>
                    <a:lnTo>
                      <a:pt x="3149" y="347"/>
                    </a:lnTo>
                    <a:lnTo>
                      <a:pt x="3151" y="345"/>
                    </a:lnTo>
                    <a:lnTo>
                      <a:pt x="3151" y="347"/>
                    </a:lnTo>
                    <a:lnTo>
                      <a:pt x="3151" y="347"/>
                    </a:lnTo>
                    <a:lnTo>
                      <a:pt x="3152" y="347"/>
                    </a:lnTo>
                    <a:lnTo>
                      <a:pt x="3152" y="347"/>
                    </a:lnTo>
                    <a:lnTo>
                      <a:pt x="3152" y="345"/>
                    </a:lnTo>
                    <a:lnTo>
                      <a:pt x="3153" y="345"/>
                    </a:lnTo>
                    <a:lnTo>
                      <a:pt x="3153" y="347"/>
                    </a:lnTo>
                    <a:lnTo>
                      <a:pt x="3153" y="347"/>
                    </a:lnTo>
                    <a:lnTo>
                      <a:pt x="3154" y="347"/>
                    </a:lnTo>
                    <a:lnTo>
                      <a:pt x="3154" y="347"/>
                    </a:lnTo>
                    <a:lnTo>
                      <a:pt x="3155" y="348"/>
                    </a:lnTo>
                    <a:lnTo>
                      <a:pt x="3155" y="347"/>
                    </a:lnTo>
                    <a:lnTo>
                      <a:pt x="3155" y="348"/>
                    </a:lnTo>
                    <a:lnTo>
                      <a:pt x="3156" y="348"/>
                    </a:lnTo>
                    <a:lnTo>
                      <a:pt x="3156" y="349"/>
                    </a:lnTo>
                    <a:lnTo>
                      <a:pt x="3156" y="350"/>
                    </a:lnTo>
                    <a:lnTo>
                      <a:pt x="3157" y="349"/>
                    </a:lnTo>
                    <a:lnTo>
                      <a:pt x="3157" y="349"/>
                    </a:lnTo>
                    <a:lnTo>
                      <a:pt x="3157" y="349"/>
                    </a:lnTo>
                    <a:lnTo>
                      <a:pt x="3158" y="349"/>
                    </a:lnTo>
                    <a:lnTo>
                      <a:pt x="3158" y="350"/>
                    </a:lnTo>
                    <a:lnTo>
                      <a:pt x="3160" y="350"/>
                    </a:lnTo>
                    <a:lnTo>
                      <a:pt x="3160" y="350"/>
                    </a:lnTo>
                    <a:lnTo>
                      <a:pt x="3160" y="351"/>
                    </a:lnTo>
                    <a:lnTo>
                      <a:pt x="3161" y="351"/>
                    </a:lnTo>
                    <a:lnTo>
                      <a:pt x="3161" y="352"/>
                    </a:lnTo>
                    <a:lnTo>
                      <a:pt x="3161" y="353"/>
                    </a:lnTo>
                    <a:lnTo>
                      <a:pt x="3162" y="353"/>
                    </a:lnTo>
                    <a:lnTo>
                      <a:pt x="3162" y="353"/>
                    </a:lnTo>
                    <a:lnTo>
                      <a:pt x="3162" y="353"/>
                    </a:lnTo>
                    <a:lnTo>
                      <a:pt x="3163" y="354"/>
                    </a:lnTo>
                    <a:lnTo>
                      <a:pt x="3163" y="354"/>
                    </a:lnTo>
                    <a:lnTo>
                      <a:pt x="3164" y="354"/>
                    </a:lnTo>
                    <a:lnTo>
                      <a:pt x="3164" y="353"/>
                    </a:lnTo>
                    <a:lnTo>
                      <a:pt x="3164" y="353"/>
                    </a:lnTo>
                    <a:lnTo>
                      <a:pt x="3165" y="352"/>
                    </a:lnTo>
                    <a:lnTo>
                      <a:pt x="3165" y="353"/>
                    </a:lnTo>
                    <a:lnTo>
                      <a:pt x="3165" y="354"/>
                    </a:lnTo>
                    <a:lnTo>
                      <a:pt x="3166" y="354"/>
                    </a:lnTo>
                    <a:lnTo>
                      <a:pt x="3166" y="354"/>
                    </a:lnTo>
                    <a:lnTo>
                      <a:pt x="3167" y="356"/>
                    </a:lnTo>
                    <a:lnTo>
                      <a:pt x="3167" y="354"/>
                    </a:lnTo>
                    <a:lnTo>
                      <a:pt x="3167" y="354"/>
                    </a:lnTo>
                    <a:lnTo>
                      <a:pt x="3169" y="354"/>
                    </a:lnTo>
                    <a:lnTo>
                      <a:pt x="3169" y="353"/>
                    </a:lnTo>
                    <a:lnTo>
                      <a:pt x="3169" y="353"/>
                    </a:lnTo>
                    <a:lnTo>
                      <a:pt x="3170" y="353"/>
                    </a:lnTo>
                    <a:lnTo>
                      <a:pt x="3170" y="354"/>
                    </a:lnTo>
                    <a:lnTo>
                      <a:pt x="3170" y="354"/>
                    </a:lnTo>
                    <a:lnTo>
                      <a:pt x="3171" y="354"/>
                    </a:lnTo>
                    <a:lnTo>
                      <a:pt x="3171" y="354"/>
                    </a:lnTo>
                    <a:lnTo>
                      <a:pt x="3172" y="356"/>
                    </a:lnTo>
                    <a:lnTo>
                      <a:pt x="3172" y="357"/>
                    </a:lnTo>
                    <a:lnTo>
                      <a:pt x="3172" y="357"/>
                    </a:lnTo>
                    <a:lnTo>
                      <a:pt x="3173" y="357"/>
                    </a:lnTo>
                    <a:lnTo>
                      <a:pt x="3173" y="358"/>
                    </a:lnTo>
                    <a:lnTo>
                      <a:pt x="3173" y="358"/>
                    </a:lnTo>
                    <a:lnTo>
                      <a:pt x="3174" y="358"/>
                    </a:lnTo>
                    <a:lnTo>
                      <a:pt x="3174" y="357"/>
                    </a:lnTo>
                    <a:lnTo>
                      <a:pt x="3174" y="357"/>
                    </a:lnTo>
                    <a:lnTo>
                      <a:pt x="3175" y="357"/>
                    </a:lnTo>
                    <a:lnTo>
                      <a:pt x="3175" y="356"/>
                    </a:lnTo>
                    <a:lnTo>
                      <a:pt x="3176" y="356"/>
                    </a:lnTo>
                    <a:lnTo>
                      <a:pt x="3176" y="356"/>
                    </a:lnTo>
                    <a:lnTo>
                      <a:pt x="3176" y="357"/>
                    </a:lnTo>
                    <a:lnTo>
                      <a:pt x="3178" y="359"/>
                    </a:lnTo>
                    <a:lnTo>
                      <a:pt x="3178" y="358"/>
                    </a:lnTo>
                    <a:lnTo>
                      <a:pt x="3178" y="359"/>
                    </a:lnTo>
                    <a:lnTo>
                      <a:pt x="3179" y="358"/>
                    </a:lnTo>
                    <a:lnTo>
                      <a:pt x="3179" y="358"/>
                    </a:lnTo>
                    <a:lnTo>
                      <a:pt x="3179" y="359"/>
                    </a:lnTo>
                    <a:lnTo>
                      <a:pt x="3180" y="358"/>
                    </a:lnTo>
                    <a:lnTo>
                      <a:pt x="3180" y="357"/>
                    </a:lnTo>
                    <a:lnTo>
                      <a:pt x="3181" y="357"/>
                    </a:lnTo>
                    <a:lnTo>
                      <a:pt x="3181" y="357"/>
                    </a:lnTo>
                    <a:lnTo>
                      <a:pt x="3181" y="357"/>
                    </a:lnTo>
                    <a:lnTo>
                      <a:pt x="3182" y="356"/>
                    </a:lnTo>
                    <a:lnTo>
                      <a:pt x="3182" y="356"/>
                    </a:lnTo>
                    <a:lnTo>
                      <a:pt x="3182" y="356"/>
                    </a:lnTo>
                    <a:lnTo>
                      <a:pt x="3183" y="356"/>
                    </a:lnTo>
                    <a:lnTo>
                      <a:pt x="3183" y="356"/>
                    </a:lnTo>
                    <a:lnTo>
                      <a:pt x="3183" y="356"/>
                    </a:lnTo>
                    <a:lnTo>
                      <a:pt x="3184" y="356"/>
                    </a:lnTo>
                    <a:lnTo>
                      <a:pt x="3184" y="357"/>
                    </a:lnTo>
                    <a:lnTo>
                      <a:pt x="3185" y="357"/>
                    </a:lnTo>
                    <a:lnTo>
                      <a:pt x="3185" y="357"/>
                    </a:lnTo>
                    <a:lnTo>
                      <a:pt x="3185" y="357"/>
                    </a:lnTo>
                    <a:lnTo>
                      <a:pt x="3187" y="357"/>
                    </a:lnTo>
                    <a:lnTo>
                      <a:pt x="3187" y="357"/>
                    </a:lnTo>
                    <a:lnTo>
                      <a:pt x="3187" y="357"/>
                    </a:lnTo>
                    <a:lnTo>
                      <a:pt x="3188" y="357"/>
                    </a:lnTo>
                    <a:lnTo>
                      <a:pt x="3188" y="356"/>
                    </a:lnTo>
                    <a:lnTo>
                      <a:pt x="3188" y="356"/>
                    </a:lnTo>
                    <a:lnTo>
                      <a:pt x="3189" y="356"/>
                    </a:lnTo>
                    <a:lnTo>
                      <a:pt x="3189" y="356"/>
                    </a:lnTo>
                    <a:lnTo>
                      <a:pt x="3190" y="354"/>
                    </a:lnTo>
                    <a:lnTo>
                      <a:pt x="3190" y="354"/>
                    </a:lnTo>
                    <a:lnTo>
                      <a:pt x="3190" y="352"/>
                    </a:lnTo>
                    <a:lnTo>
                      <a:pt x="3191" y="352"/>
                    </a:lnTo>
                    <a:lnTo>
                      <a:pt x="3191" y="352"/>
                    </a:lnTo>
                    <a:lnTo>
                      <a:pt x="3191" y="352"/>
                    </a:lnTo>
                    <a:lnTo>
                      <a:pt x="3192" y="352"/>
                    </a:lnTo>
                    <a:lnTo>
                      <a:pt x="3192" y="351"/>
                    </a:lnTo>
                    <a:lnTo>
                      <a:pt x="3193" y="352"/>
                    </a:lnTo>
                    <a:lnTo>
                      <a:pt x="3193" y="352"/>
                    </a:lnTo>
                    <a:lnTo>
                      <a:pt x="3193" y="353"/>
                    </a:lnTo>
                    <a:lnTo>
                      <a:pt x="3194" y="353"/>
                    </a:lnTo>
                    <a:lnTo>
                      <a:pt x="3194" y="353"/>
                    </a:lnTo>
                    <a:lnTo>
                      <a:pt x="3194" y="352"/>
                    </a:lnTo>
                    <a:lnTo>
                      <a:pt x="3196" y="352"/>
                    </a:lnTo>
                    <a:lnTo>
                      <a:pt x="3196" y="351"/>
                    </a:lnTo>
                    <a:lnTo>
                      <a:pt x="3196" y="351"/>
                    </a:lnTo>
                    <a:lnTo>
                      <a:pt x="3197" y="350"/>
                    </a:lnTo>
                    <a:lnTo>
                      <a:pt x="3197" y="350"/>
                    </a:lnTo>
                    <a:lnTo>
                      <a:pt x="3198" y="350"/>
                    </a:lnTo>
                    <a:lnTo>
                      <a:pt x="3198" y="349"/>
                    </a:lnTo>
                    <a:lnTo>
                      <a:pt x="3198" y="349"/>
                    </a:lnTo>
                    <a:lnTo>
                      <a:pt x="3199" y="349"/>
                    </a:lnTo>
                    <a:lnTo>
                      <a:pt x="3199" y="349"/>
                    </a:lnTo>
                    <a:lnTo>
                      <a:pt x="3199" y="348"/>
                    </a:lnTo>
                    <a:lnTo>
                      <a:pt x="3200" y="348"/>
                    </a:lnTo>
                    <a:lnTo>
                      <a:pt x="3200" y="349"/>
                    </a:lnTo>
                    <a:lnTo>
                      <a:pt x="3200" y="349"/>
                    </a:lnTo>
                    <a:lnTo>
                      <a:pt x="3201" y="349"/>
                    </a:lnTo>
                    <a:lnTo>
                      <a:pt x="3201" y="348"/>
                    </a:lnTo>
                    <a:lnTo>
                      <a:pt x="3202" y="349"/>
                    </a:lnTo>
                    <a:lnTo>
                      <a:pt x="3202" y="348"/>
                    </a:lnTo>
                    <a:lnTo>
                      <a:pt x="3202" y="348"/>
                    </a:lnTo>
                    <a:lnTo>
                      <a:pt x="3203" y="348"/>
                    </a:lnTo>
                    <a:lnTo>
                      <a:pt x="3203" y="348"/>
                    </a:lnTo>
                    <a:lnTo>
                      <a:pt x="3203" y="349"/>
                    </a:lnTo>
                    <a:lnTo>
                      <a:pt x="3205" y="349"/>
                    </a:lnTo>
                    <a:lnTo>
                      <a:pt x="3205" y="349"/>
                    </a:lnTo>
                    <a:lnTo>
                      <a:pt x="3205" y="348"/>
                    </a:lnTo>
                    <a:lnTo>
                      <a:pt x="3206" y="348"/>
                    </a:lnTo>
                    <a:lnTo>
                      <a:pt x="3206" y="347"/>
                    </a:lnTo>
                    <a:lnTo>
                      <a:pt x="3207" y="347"/>
                    </a:lnTo>
                    <a:lnTo>
                      <a:pt x="3207" y="345"/>
                    </a:lnTo>
                    <a:lnTo>
                      <a:pt x="3207" y="344"/>
                    </a:lnTo>
                    <a:lnTo>
                      <a:pt x="3208" y="343"/>
                    </a:lnTo>
                    <a:lnTo>
                      <a:pt x="3208" y="343"/>
                    </a:lnTo>
                    <a:lnTo>
                      <a:pt x="3208" y="343"/>
                    </a:lnTo>
                    <a:lnTo>
                      <a:pt x="3209" y="343"/>
                    </a:lnTo>
                    <a:lnTo>
                      <a:pt x="3209" y="343"/>
                    </a:lnTo>
                    <a:lnTo>
                      <a:pt x="3209" y="343"/>
                    </a:lnTo>
                    <a:lnTo>
                      <a:pt x="3210" y="344"/>
                    </a:lnTo>
                    <a:lnTo>
                      <a:pt x="3210" y="343"/>
                    </a:lnTo>
                    <a:lnTo>
                      <a:pt x="3211" y="344"/>
                    </a:lnTo>
                    <a:lnTo>
                      <a:pt x="3211" y="344"/>
                    </a:lnTo>
                    <a:lnTo>
                      <a:pt x="3211" y="344"/>
                    </a:lnTo>
                    <a:lnTo>
                      <a:pt x="3212" y="344"/>
                    </a:lnTo>
                    <a:lnTo>
                      <a:pt x="3212" y="344"/>
                    </a:lnTo>
                    <a:lnTo>
                      <a:pt x="3212" y="344"/>
                    </a:lnTo>
                    <a:lnTo>
                      <a:pt x="3214" y="343"/>
                    </a:lnTo>
                    <a:lnTo>
                      <a:pt x="3214" y="343"/>
                    </a:lnTo>
                    <a:lnTo>
                      <a:pt x="3215" y="343"/>
                    </a:lnTo>
                    <a:lnTo>
                      <a:pt x="3215" y="343"/>
                    </a:lnTo>
                    <a:lnTo>
                      <a:pt x="3215" y="343"/>
                    </a:lnTo>
                    <a:lnTo>
                      <a:pt x="3216" y="344"/>
                    </a:lnTo>
                    <a:lnTo>
                      <a:pt x="3216" y="344"/>
                    </a:lnTo>
                    <a:lnTo>
                      <a:pt x="3216" y="345"/>
                    </a:lnTo>
                    <a:lnTo>
                      <a:pt x="3217" y="344"/>
                    </a:lnTo>
                    <a:lnTo>
                      <a:pt x="3217" y="344"/>
                    </a:lnTo>
                    <a:lnTo>
                      <a:pt x="3217" y="344"/>
                    </a:lnTo>
                    <a:lnTo>
                      <a:pt x="3218" y="344"/>
                    </a:lnTo>
                    <a:lnTo>
                      <a:pt x="3218" y="344"/>
                    </a:lnTo>
                    <a:lnTo>
                      <a:pt x="3219" y="344"/>
                    </a:lnTo>
                    <a:lnTo>
                      <a:pt x="3219" y="345"/>
                    </a:lnTo>
                    <a:lnTo>
                      <a:pt x="3219" y="345"/>
                    </a:lnTo>
                    <a:lnTo>
                      <a:pt x="3220" y="345"/>
                    </a:lnTo>
                    <a:lnTo>
                      <a:pt x="3220" y="345"/>
                    </a:lnTo>
                    <a:lnTo>
                      <a:pt x="3220" y="345"/>
                    </a:lnTo>
                    <a:lnTo>
                      <a:pt x="3222" y="347"/>
                    </a:lnTo>
                    <a:lnTo>
                      <a:pt x="3222" y="347"/>
                    </a:lnTo>
                    <a:lnTo>
                      <a:pt x="3222" y="347"/>
                    </a:lnTo>
                    <a:lnTo>
                      <a:pt x="3223" y="345"/>
                    </a:lnTo>
                    <a:lnTo>
                      <a:pt x="3223" y="347"/>
                    </a:lnTo>
                    <a:lnTo>
                      <a:pt x="3224" y="347"/>
                    </a:lnTo>
                    <a:lnTo>
                      <a:pt x="3224" y="347"/>
                    </a:lnTo>
                    <a:lnTo>
                      <a:pt x="3224" y="347"/>
                    </a:lnTo>
                    <a:lnTo>
                      <a:pt x="3225" y="347"/>
                    </a:lnTo>
                    <a:lnTo>
                      <a:pt x="3225" y="345"/>
                    </a:lnTo>
                    <a:lnTo>
                      <a:pt x="3225" y="345"/>
                    </a:lnTo>
                    <a:lnTo>
                      <a:pt x="3226" y="347"/>
                    </a:lnTo>
                    <a:lnTo>
                      <a:pt x="3226" y="345"/>
                    </a:lnTo>
                    <a:lnTo>
                      <a:pt x="3226" y="345"/>
                    </a:lnTo>
                    <a:lnTo>
                      <a:pt x="3227" y="345"/>
                    </a:lnTo>
                    <a:lnTo>
                      <a:pt x="3227" y="345"/>
                    </a:lnTo>
                    <a:lnTo>
                      <a:pt x="3228" y="345"/>
                    </a:lnTo>
                    <a:lnTo>
                      <a:pt x="3228" y="345"/>
                    </a:lnTo>
                    <a:lnTo>
                      <a:pt x="3228" y="347"/>
                    </a:lnTo>
                    <a:lnTo>
                      <a:pt x="3229" y="345"/>
                    </a:lnTo>
                    <a:lnTo>
                      <a:pt x="3229" y="345"/>
                    </a:lnTo>
                    <a:lnTo>
                      <a:pt x="3229" y="344"/>
                    </a:lnTo>
                    <a:lnTo>
                      <a:pt x="3231" y="344"/>
                    </a:lnTo>
                    <a:lnTo>
                      <a:pt x="3231" y="344"/>
                    </a:lnTo>
                    <a:lnTo>
                      <a:pt x="3231" y="344"/>
                    </a:lnTo>
                    <a:lnTo>
                      <a:pt x="3232" y="347"/>
                    </a:lnTo>
                    <a:lnTo>
                      <a:pt x="3232" y="347"/>
                    </a:lnTo>
                    <a:lnTo>
                      <a:pt x="3233" y="345"/>
                    </a:lnTo>
                    <a:lnTo>
                      <a:pt x="3233" y="347"/>
                    </a:lnTo>
                    <a:lnTo>
                      <a:pt x="3233" y="347"/>
                    </a:lnTo>
                    <a:lnTo>
                      <a:pt x="3234" y="345"/>
                    </a:lnTo>
                    <a:lnTo>
                      <a:pt x="3234" y="347"/>
                    </a:lnTo>
                    <a:lnTo>
                      <a:pt x="3234" y="345"/>
                    </a:lnTo>
                    <a:lnTo>
                      <a:pt x="3235" y="345"/>
                    </a:lnTo>
                    <a:lnTo>
                      <a:pt x="3235" y="345"/>
                    </a:lnTo>
                    <a:lnTo>
                      <a:pt x="3236" y="347"/>
                    </a:lnTo>
                    <a:lnTo>
                      <a:pt x="3236" y="347"/>
                    </a:lnTo>
                    <a:lnTo>
                      <a:pt x="3236" y="347"/>
                    </a:lnTo>
                    <a:lnTo>
                      <a:pt x="3237" y="348"/>
                    </a:lnTo>
                    <a:lnTo>
                      <a:pt x="3237" y="348"/>
                    </a:lnTo>
                    <a:lnTo>
                      <a:pt x="3237" y="347"/>
                    </a:lnTo>
                    <a:lnTo>
                      <a:pt x="3238" y="348"/>
                    </a:lnTo>
                    <a:lnTo>
                      <a:pt x="3238" y="348"/>
                    </a:lnTo>
                    <a:lnTo>
                      <a:pt x="3238" y="349"/>
                    </a:lnTo>
                    <a:lnTo>
                      <a:pt x="3240" y="349"/>
                    </a:lnTo>
                    <a:lnTo>
                      <a:pt x="3240" y="349"/>
                    </a:lnTo>
                    <a:lnTo>
                      <a:pt x="3241" y="349"/>
                    </a:lnTo>
                    <a:lnTo>
                      <a:pt x="3241" y="348"/>
                    </a:lnTo>
                    <a:lnTo>
                      <a:pt x="3241" y="349"/>
                    </a:lnTo>
                    <a:lnTo>
                      <a:pt x="3242" y="349"/>
                    </a:lnTo>
                    <a:lnTo>
                      <a:pt x="3242" y="349"/>
                    </a:lnTo>
                    <a:lnTo>
                      <a:pt x="3242" y="349"/>
                    </a:lnTo>
                    <a:lnTo>
                      <a:pt x="3243" y="349"/>
                    </a:lnTo>
                    <a:lnTo>
                      <a:pt x="3243" y="350"/>
                    </a:lnTo>
                    <a:lnTo>
                      <a:pt x="3243" y="349"/>
                    </a:lnTo>
                    <a:lnTo>
                      <a:pt x="3244" y="350"/>
                    </a:lnTo>
                    <a:lnTo>
                      <a:pt x="3244" y="350"/>
                    </a:lnTo>
                    <a:lnTo>
                      <a:pt x="3245" y="350"/>
                    </a:lnTo>
                    <a:lnTo>
                      <a:pt x="3245" y="350"/>
                    </a:lnTo>
                    <a:lnTo>
                      <a:pt x="3245" y="350"/>
                    </a:lnTo>
                    <a:lnTo>
                      <a:pt x="3246" y="350"/>
                    </a:lnTo>
                    <a:lnTo>
                      <a:pt x="3246" y="350"/>
                    </a:lnTo>
                    <a:lnTo>
                      <a:pt x="3246" y="349"/>
                    </a:lnTo>
                    <a:lnTo>
                      <a:pt x="3247" y="349"/>
                    </a:lnTo>
                    <a:lnTo>
                      <a:pt x="3247" y="348"/>
                    </a:lnTo>
                    <a:lnTo>
                      <a:pt x="3247" y="349"/>
                    </a:lnTo>
                    <a:lnTo>
                      <a:pt x="3249" y="349"/>
                    </a:lnTo>
                    <a:lnTo>
                      <a:pt x="3249" y="350"/>
                    </a:lnTo>
                    <a:lnTo>
                      <a:pt x="3250" y="350"/>
                    </a:lnTo>
                    <a:lnTo>
                      <a:pt x="3250" y="350"/>
                    </a:lnTo>
                    <a:lnTo>
                      <a:pt x="3250" y="350"/>
                    </a:lnTo>
                    <a:lnTo>
                      <a:pt x="3251" y="350"/>
                    </a:lnTo>
                    <a:lnTo>
                      <a:pt x="3251" y="350"/>
                    </a:lnTo>
                    <a:lnTo>
                      <a:pt x="3251" y="350"/>
                    </a:lnTo>
                    <a:lnTo>
                      <a:pt x="3252" y="351"/>
                    </a:lnTo>
                    <a:lnTo>
                      <a:pt x="3252" y="350"/>
                    </a:lnTo>
                    <a:lnTo>
                      <a:pt x="3252" y="350"/>
                    </a:lnTo>
                    <a:lnTo>
                      <a:pt x="3253" y="350"/>
                    </a:lnTo>
                    <a:lnTo>
                      <a:pt x="3253" y="349"/>
                    </a:lnTo>
                    <a:lnTo>
                      <a:pt x="3254" y="350"/>
                    </a:lnTo>
                    <a:lnTo>
                      <a:pt x="3254" y="349"/>
                    </a:lnTo>
                    <a:lnTo>
                      <a:pt x="3254" y="349"/>
                    </a:lnTo>
                    <a:lnTo>
                      <a:pt x="3255" y="349"/>
                    </a:lnTo>
                    <a:lnTo>
                      <a:pt x="3255" y="349"/>
                    </a:lnTo>
                    <a:lnTo>
                      <a:pt x="3255" y="349"/>
                    </a:lnTo>
                    <a:lnTo>
                      <a:pt x="3256" y="348"/>
                    </a:lnTo>
                    <a:lnTo>
                      <a:pt x="3256" y="348"/>
                    </a:lnTo>
                    <a:lnTo>
                      <a:pt x="3258" y="348"/>
                    </a:lnTo>
                    <a:lnTo>
                      <a:pt x="3258" y="349"/>
                    </a:lnTo>
                    <a:lnTo>
                      <a:pt x="3258" y="349"/>
                    </a:lnTo>
                    <a:lnTo>
                      <a:pt x="3259" y="350"/>
                    </a:lnTo>
                    <a:lnTo>
                      <a:pt x="3259" y="349"/>
                    </a:lnTo>
                    <a:lnTo>
                      <a:pt x="3259" y="350"/>
                    </a:lnTo>
                    <a:lnTo>
                      <a:pt x="3260" y="350"/>
                    </a:lnTo>
                    <a:lnTo>
                      <a:pt x="3260" y="350"/>
                    </a:lnTo>
                    <a:lnTo>
                      <a:pt x="3260" y="350"/>
                    </a:lnTo>
                    <a:lnTo>
                      <a:pt x="3261" y="351"/>
                    </a:lnTo>
                    <a:lnTo>
                      <a:pt x="3261" y="351"/>
                    </a:lnTo>
                    <a:lnTo>
                      <a:pt x="3262" y="351"/>
                    </a:lnTo>
                    <a:lnTo>
                      <a:pt x="3262" y="352"/>
                    </a:lnTo>
                    <a:lnTo>
                      <a:pt x="3262" y="351"/>
                    </a:lnTo>
                    <a:lnTo>
                      <a:pt x="3263" y="351"/>
                    </a:lnTo>
                    <a:lnTo>
                      <a:pt x="3263" y="351"/>
                    </a:lnTo>
                    <a:lnTo>
                      <a:pt x="3263" y="351"/>
                    </a:lnTo>
                    <a:lnTo>
                      <a:pt x="3264" y="351"/>
                    </a:lnTo>
                    <a:lnTo>
                      <a:pt x="3264" y="352"/>
                    </a:lnTo>
                    <a:lnTo>
                      <a:pt x="3264" y="351"/>
                    </a:lnTo>
                    <a:lnTo>
                      <a:pt x="3265" y="350"/>
                    </a:lnTo>
                    <a:lnTo>
                      <a:pt x="3265" y="351"/>
                    </a:lnTo>
                    <a:lnTo>
                      <a:pt x="3267" y="351"/>
                    </a:lnTo>
                    <a:lnTo>
                      <a:pt x="3267" y="352"/>
                    </a:lnTo>
                    <a:lnTo>
                      <a:pt x="3267" y="351"/>
                    </a:lnTo>
                    <a:lnTo>
                      <a:pt x="3268" y="351"/>
                    </a:lnTo>
                    <a:lnTo>
                      <a:pt x="3268" y="351"/>
                    </a:lnTo>
                    <a:lnTo>
                      <a:pt x="3268" y="350"/>
                    </a:lnTo>
                    <a:lnTo>
                      <a:pt x="3269" y="351"/>
                    </a:lnTo>
                    <a:lnTo>
                      <a:pt x="3269" y="351"/>
                    </a:lnTo>
                    <a:lnTo>
                      <a:pt x="3269" y="351"/>
                    </a:lnTo>
                    <a:lnTo>
                      <a:pt x="3270" y="350"/>
                    </a:lnTo>
                    <a:lnTo>
                      <a:pt x="3270" y="349"/>
                    </a:lnTo>
                    <a:lnTo>
                      <a:pt x="3271" y="349"/>
                    </a:lnTo>
                    <a:lnTo>
                      <a:pt x="3271" y="349"/>
                    </a:lnTo>
                    <a:lnTo>
                      <a:pt x="3271" y="348"/>
                    </a:lnTo>
                    <a:lnTo>
                      <a:pt x="3272" y="348"/>
                    </a:lnTo>
                    <a:lnTo>
                      <a:pt x="3272" y="347"/>
                    </a:lnTo>
                    <a:lnTo>
                      <a:pt x="3272" y="347"/>
                    </a:lnTo>
                    <a:lnTo>
                      <a:pt x="3273" y="347"/>
                    </a:lnTo>
                    <a:lnTo>
                      <a:pt x="3273" y="347"/>
                    </a:lnTo>
                    <a:lnTo>
                      <a:pt x="3273" y="347"/>
                    </a:lnTo>
                    <a:lnTo>
                      <a:pt x="3274" y="347"/>
                    </a:lnTo>
                    <a:lnTo>
                      <a:pt x="3274" y="347"/>
                    </a:lnTo>
                    <a:lnTo>
                      <a:pt x="3276" y="348"/>
                    </a:lnTo>
                    <a:lnTo>
                      <a:pt x="3276" y="349"/>
                    </a:lnTo>
                    <a:lnTo>
                      <a:pt x="3276" y="349"/>
                    </a:lnTo>
                    <a:lnTo>
                      <a:pt x="3277" y="349"/>
                    </a:lnTo>
                    <a:lnTo>
                      <a:pt x="3277" y="350"/>
                    </a:lnTo>
                    <a:lnTo>
                      <a:pt x="3277" y="350"/>
                    </a:lnTo>
                    <a:lnTo>
                      <a:pt x="3278" y="350"/>
                    </a:lnTo>
                    <a:lnTo>
                      <a:pt x="3278" y="351"/>
                    </a:lnTo>
                    <a:lnTo>
                      <a:pt x="3278" y="350"/>
                    </a:lnTo>
                    <a:lnTo>
                      <a:pt x="3279" y="351"/>
                    </a:lnTo>
                    <a:lnTo>
                      <a:pt x="3279" y="351"/>
                    </a:lnTo>
                    <a:lnTo>
                      <a:pt x="3280" y="351"/>
                    </a:lnTo>
                    <a:lnTo>
                      <a:pt x="3280" y="351"/>
                    </a:lnTo>
                    <a:lnTo>
                      <a:pt x="3280" y="352"/>
                    </a:lnTo>
                    <a:lnTo>
                      <a:pt x="3281" y="352"/>
                    </a:lnTo>
                    <a:lnTo>
                      <a:pt x="3281" y="351"/>
                    </a:lnTo>
                    <a:lnTo>
                      <a:pt x="3281" y="351"/>
                    </a:lnTo>
                    <a:lnTo>
                      <a:pt x="3282" y="351"/>
                    </a:lnTo>
                    <a:lnTo>
                      <a:pt x="3282" y="351"/>
                    </a:lnTo>
                    <a:lnTo>
                      <a:pt x="3283" y="351"/>
                    </a:lnTo>
                    <a:lnTo>
                      <a:pt x="3283" y="350"/>
                    </a:lnTo>
                    <a:lnTo>
                      <a:pt x="3283" y="350"/>
                    </a:lnTo>
                    <a:lnTo>
                      <a:pt x="3285" y="350"/>
                    </a:lnTo>
                    <a:lnTo>
                      <a:pt x="3285" y="351"/>
                    </a:lnTo>
                    <a:lnTo>
                      <a:pt x="3285" y="351"/>
                    </a:lnTo>
                    <a:lnTo>
                      <a:pt x="3286" y="351"/>
                    </a:lnTo>
                    <a:lnTo>
                      <a:pt x="3286" y="351"/>
                    </a:lnTo>
                    <a:lnTo>
                      <a:pt x="3286" y="351"/>
                    </a:lnTo>
                    <a:lnTo>
                      <a:pt x="3287" y="350"/>
                    </a:lnTo>
                    <a:lnTo>
                      <a:pt x="3287" y="350"/>
                    </a:lnTo>
                    <a:lnTo>
                      <a:pt x="3288" y="350"/>
                    </a:lnTo>
                    <a:lnTo>
                      <a:pt x="3288" y="350"/>
                    </a:lnTo>
                    <a:lnTo>
                      <a:pt x="3288" y="350"/>
                    </a:lnTo>
                    <a:lnTo>
                      <a:pt x="3289" y="351"/>
                    </a:lnTo>
                    <a:lnTo>
                      <a:pt x="3289" y="350"/>
                    </a:lnTo>
                    <a:lnTo>
                      <a:pt x="3289" y="350"/>
                    </a:lnTo>
                    <a:lnTo>
                      <a:pt x="3290" y="350"/>
                    </a:lnTo>
                    <a:lnTo>
                      <a:pt x="3290" y="349"/>
                    </a:lnTo>
                    <a:lnTo>
                      <a:pt x="3290" y="349"/>
                    </a:lnTo>
                    <a:lnTo>
                      <a:pt x="3291" y="348"/>
                    </a:lnTo>
                    <a:lnTo>
                      <a:pt x="3291" y="349"/>
                    </a:lnTo>
                    <a:lnTo>
                      <a:pt x="3292" y="348"/>
                    </a:lnTo>
                    <a:lnTo>
                      <a:pt x="3292" y="348"/>
                    </a:lnTo>
                    <a:lnTo>
                      <a:pt x="3292" y="348"/>
                    </a:lnTo>
                    <a:lnTo>
                      <a:pt x="3294" y="348"/>
                    </a:lnTo>
                    <a:lnTo>
                      <a:pt x="3294" y="348"/>
                    </a:lnTo>
                    <a:lnTo>
                      <a:pt x="3294" y="348"/>
                    </a:lnTo>
                    <a:lnTo>
                      <a:pt x="3295" y="348"/>
                    </a:lnTo>
                    <a:lnTo>
                      <a:pt x="3295" y="347"/>
                    </a:lnTo>
                    <a:lnTo>
                      <a:pt x="3295" y="347"/>
                    </a:lnTo>
                    <a:lnTo>
                      <a:pt x="3296" y="345"/>
                    </a:lnTo>
                    <a:lnTo>
                      <a:pt x="3296" y="345"/>
                    </a:lnTo>
                    <a:lnTo>
                      <a:pt x="3297" y="345"/>
                    </a:lnTo>
                    <a:lnTo>
                      <a:pt x="3297" y="345"/>
                    </a:lnTo>
                    <a:lnTo>
                      <a:pt x="3297" y="347"/>
                    </a:lnTo>
                    <a:lnTo>
                      <a:pt x="3298" y="345"/>
                    </a:lnTo>
                    <a:lnTo>
                      <a:pt x="3298" y="347"/>
                    </a:lnTo>
                    <a:lnTo>
                      <a:pt x="3298" y="345"/>
                    </a:lnTo>
                    <a:lnTo>
                      <a:pt x="3299" y="345"/>
                    </a:lnTo>
                    <a:lnTo>
                      <a:pt x="3299" y="344"/>
                    </a:lnTo>
                    <a:lnTo>
                      <a:pt x="3299" y="345"/>
                    </a:lnTo>
                    <a:lnTo>
                      <a:pt x="3300" y="347"/>
                    </a:lnTo>
                    <a:lnTo>
                      <a:pt x="3300" y="347"/>
                    </a:lnTo>
                    <a:lnTo>
                      <a:pt x="3301" y="348"/>
                    </a:lnTo>
                    <a:lnTo>
                      <a:pt x="3301" y="348"/>
                    </a:lnTo>
                    <a:lnTo>
                      <a:pt x="3301" y="348"/>
                    </a:lnTo>
                    <a:lnTo>
                      <a:pt x="3303" y="349"/>
                    </a:lnTo>
                    <a:lnTo>
                      <a:pt x="3303" y="349"/>
                    </a:lnTo>
                    <a:lnTo>
                      <a:pt x="3303" y="349"/>
                    </a:lnTo>
                    <a:lnTo>
                      <a:pt x="3304" y="349"/>
                    </a:lnTo>
                    <a:lnTo>
                      <a:pt x="3304" y="349"/>
                    </a:lnTo>
                    <a:lnTo>
                      <a:pt x="3305" y="348"/>
                    </a:lnTo>
                    <a:lnTo>
                      <a:pt x="3305" y="347"/>
                    </a:lnTo>
                    <a:lnTo>
                      <a:pt x="3305" y="347"/>
                    </a:lnTo>
                    <a:lnTo>
                      <a:pt x="3306" y="345"/>
                    </a:lnTo>
                    <a:lnTo>
                      <a:pt x="3306" y="345"/>
                    </a:lnTo>
                    <a:lnTo>
                      <a:pt x="3306" y="345"/>
                    </a:lnTo>
                    <a:lnTo>
                      <a:pt x="3307" y="347"/>
                    </a:lnTo>
                    <a:lnTo>
                      <a:pt x="3307" y="347"/>
                    </a:lnTo>
                    <a:lnTo>
                      <a:pt x="3307" y="347"/>
                    </a:lnTo>
                    <a:lnTo>
                      <a:pt x="3308" y="347"/>
                    </a:lnTo>
                    <a:lnTo>
                      <a:pt x="3308" y="347"/>
                    </a:lnTo>
                    <a:lnTo>
                      <a:pt x="3309" y="348"/>
                    </a:lnTo>
                    <a:lnTo>
                      <a:pt x="3309" y="348"/>
                    </a:lnTo>
                    <a:lnTo>
                      <a:pt x="3309" y="347"/>
                    </a:lnTo>
                    <a:lnTo>
                      <a:pt x="3310" y="348"/>
                    </a:lnTo>
                    <a:lnTo>
                      <a:pt x="3310" y="348"/>
                    </a:lnTo>
                    <a:lnTo>
                      <a:pt x="3310" y="348"/>
                    </a:lnTo>
                    <a:lnTo>
                      <a:pt x="3312" y="348"/>
                    </a:lnTo>
                    <a:lnTo>
                      <a:pt x="3312" y="348"/>
                    </a:lnTo>
                    <a:lnTo>
                      <a:pt x="3312" y="347"/>
                    </a:lnTo>
                    <a:lnTo>
                      <a:pt x="3313" y="347"/>
                    </a:lnTo>
                    <a:lnTo>
                      <a:pt x="3313" y="347"/>
                    </a:lnTo>
                    <a:lnTo>
                      <a:pt x="3314" y="347"/>
                    </a:lnTo>
                    <a:lnTo>
                      <a:pt x="3314" y="347"/>
                    </a:lnTo>
                    <a:lnTo>
                      <a:pt x="3314" y="347"/>
                    </a:lnTo>
                    <a:lnTo>
                      <a:pt x="3315" y="347"/>
                    </a:lnTo>
                    <a:lnTo>
                      <a:pt x="3315" y="348"/>
                    </a:lnTo>
                    <a:lnTo>
                      <a:pt x="3315" y="348"/>
                    </a:lnTo>
                    <a:lnTo>
                      <a:pt x="3316" y="348"/>
                    </a:lnTo>
                    <a:lnTo>
                      <a:pt x="3316" y="349"/>
                    </a:lnTo>
                    <a:lnTo>
                      <a:pt x="3316" y="348"/>
                    </a:lnTo>
                    <a:lnTo>
                      <a:pt x="3317" y="348"/>
                    </a:lnTo>
                    <a:lnTo>
                      <a:pt x="3317" y="348"/>
                    </a:lnTo>
                    <a:lnTo>
                      <a:pt x="3318" y="348"/>
                    </a:lnTo>
                    <a:lnTo>
                      <a:pt x="3318" y="348"/>
                    </a:lnTo>
                    <a:lnTo>
                      <a:pt x="3318" y="348"/>
                    </a:lnTo>
                    <a:lnTo>
                      <a:pt x="3319" y="349"/>
                    </a:lnTo>
                    <a:lnTo>
                      <a:pt x="3319" y="349"/>
                    </a:lnTo>
                    <a:lnTo>
                      <a:pt x="3319" y="350"/>
                    </a:lnTo>
                    <a:lnTo>
                      <a:pt x="3321" y="351"/>
                    </a:lnTo>
                    <a:lnTo>
                      <a:pt x="3321" y="351"/>
                    </a:lnTo>
                    <a:lnTo>
                      <a:pt x="3321" y="352"/>
                    </a:lnTo>
                    <a:lnTo>
                      <a:pt x="3322" y="352"/>
                    </a:lnTo>
                    <a:lnTo>
                      <a:pt x="3322" y="353"/>
                    </a:lnTo>
                    <a:lnTo>
                      <a:pt x="3323" y="353"/>
                    </a:lnTo>
                    <a:lnTo>
                      <a:pt x="3323" y="353"/>
                    </a:lnTo>
                    <a:lnTo>
                      <a:pt x="3323" y="354"/>
                    </a:lnTo>
                    <a:lnTo>
                      <a:pt x="3324" y="354"/>
                    </a:lnTo>
                    <a:lnTo>
                      <a:pt x="3324" y="354"/>
                    </a:lnTo>
                    <a:lnTo>
                      <a:pt x="3324" y="353"/>
                    </a:lnTo>
                    <a:lnTo>
                      <a:pt x="3325" y="352"/>
                    </a:lnTo>
                    <a:lnTo>
                      <a:pt x="3325" y="352"/>
                    </a:lnTo>
                    <a:lnTo>
                      <a:pt x="3326" y="352"/>
                    </a:lnTo>
                    <a:lnTo>
                      <a:pt x="3326" y="352"/>
                    </a:lnTo>
                    <a:lnTo>
                      <a:pt x="3326" y="352"/>
                    </a:lnTo>
                    <a:lnTo>
                      <a:pt x="3327" y="351"/>
                    </a:lnTo>
                    <a:lnTo>
                      <a:pt x="3327" y="351"/>
                    </a:lnTo>
                    <a:lnTo>
                      <a:pt x="3327" y="351"/>
                    </a:lnTo>
                    <a:lnTo>
                      <a:pt x="3328" y="350"/>
                    </a:lnTo>
                    <a:lnTo>
                      <a:pt x="3328" y="351"/>
                    </a:lnTo>
                    <a:lnTo>
                      <a:pt x="3328" y="351"/>
                    </a:lnTo>
                    <a:lnTo>
                      <a:pt x="3330" y="351"/>
                    </a:lnTo>
                    <a:lnTo>
                      <a:pt x="3330" y="353"/>
                    </a:lnTo>
                    <a:lnTo>
                      <a:pt x="3331" y="353"/>
                    </a:lnTo>
                    <a:lnTo>
                      <a:pt x="3331" y="354"/>
                    </a:lnTo>
                    <a:lnTo>
                      <a:pt x="3331" y="354"/>
                    </a:lnTo>
                    <a:lnTo>
                      <a:pt x="3332" y="354"/>
                    </a:lnTo>
                    <a:lnTo>
                      <a:pt x="3332" y="353"/>
                    </a:lnTo>
                    <a:lnTo>
                      <a:pt x="3332" y="353"/>
                    </a:lnTo>
                    <a:lnTo>
                      <a:pt x="3333" y="352"/>
                    </a:lnTo>
                    <a:lnTo>
                      <a:pt x="3333" y="352"/>
                    </a:lnTo>
                    <a:lnTo>
                      <a:pt x="3333" y="352"/>
                    </a:lnTo>
                    <a:lnTo>
                      <a:pt x="3334" y="352"/>
                    </a:lnTo>
                    <a:lnTo>
                      <a:pt x="3334" y="353"/>
                    </a:lnTo>
                    <a:lnTo>
                      <a:pt x="3335" y="353"/>
                    </a:lnTo>
                    <a:lnTo>
                      <a:pt x="3335" y="353"/>
                    </a:lnTo>
                    <a:lnTo>
                      <a:pt x="3335" y="353"/>
                    </a:lnTo>
                    <a:lnTo>
                      <a:pt x="3336" y="353"/>
                    </a:lnTo>
                    <a:lnTo>
                      <a:pt x="3336" y="353"/>
                    </a:lnTo>
                    <a:lnTo>
                      <a:pt x="3336" y="353"/>
                    </a:lnTo>
                    <a:lnTo>
                      <a:pt x="3337" y="353"/>
                    </a:lnTo>
                    <a:lnTo>
                      <a:pt x="3337" y="353"/>
                    </a:lnTo>
                    <a:lnTo>
                      <a:pt x="3337" y="353"/>
                    </a:lnTo>
                    <a:lnTo>
                      <a:pt x="3339" y="352"/>
                    </a:lnTo>
                    <a:lnTo>
                      <a:pt x="3339" y="353"/>
                    </a:lnTo>
                    <a:lnTo>
                      <a:pt x="3340" y="353"/>
                    </a:lnTo>
                    <a:lnTo>
                      <a:pt x="3340" y="353"/>
                    </a:lnTo>
                    <a:lnTo>
                      <a:pt x="3340" y="353"/>
                    </a:lnTo>
                    <a:lnTo>
                      <a:pt x="3341" y="353"/>
                    </a:lnTo>
                    <a:lnTo>
                      <a:pt x="3341" y="353"/>
                    </a:lnTo>
                    <a:lnTo>
                      <a:pt x="3341" y="353"/>
                    </a:lnTo>
                    <a:lnTo>
                      <a:pt x="3342" y="353"/>
                    </a:lnTo>
                    <a:lnTo>
                      <a:pt x="3342" y="353"/>
                    </a:lnTo>
                    <a:lnTo>
                      <a:pt x="3342" y="353"/>
                    </a:lnTo>
                    <a:lnTo>
                      <a:pt x="3343" y="353"/>
                    </a:lnTo>
                    <a:lnTo>
                      <a:pt x="3343" y="353"/>
                    </a:lnTo>
                    <a:lnTo>
                      <a:pt x="3344" y="354"/>
                    </a:lnTo>
                    <a:lnTo>
                      <a:pt x="3344" y="354"/>
                    </a:lnTo>
                    <a:lnTo>
                      <a:pt x="3344" y="354"/>
                    </a:lnTo>
                    <a:lnTo>
                      <a:pt x="3345" y="354"/>
                    </a:lnTo>
                    <a:lnTo>
                      <a:pt x="3345" y="354"/>
                    </a:lnTo>
                    <a:lnTo>
                      <a:pt x="3345" y="354"/>
                    </a:lnTo>
                    <a:lnTo>
                      <a:pt x="3346" y="354"/>
                    </a:lnTo>
                    <a:lnTo>
                      <a:pt x="3346" y="353"/>
                    </a:lnTo>
                    <a:lnTo>
                      <a:pt x="3348" y="352"/>
                    </a:lnTo>
                    <a:lnTo>
                      <a:pt x="3348" y="352"/>
                    </a:lnTo>
                    <a:lnTo>
                      <a:pt x="3348" y="351"/>
                    </a:lnTo>
                    <a:lnTo>
                      <a:pt x="3349" y="351"/>
                    </a:lnTo>
                    <a:lnTo>
                      <a:pt x="3349" y="351"/>
                    </a:lnTo>
                    <a:lnTo>
                      <a:pt x="3349" y="351"/>
                    </a:lnTo>
                    <a:lnTo>
                      <a:pt x="3350" y="351"/>
                    </a:lnTo>
                    <a:lnTo>
                      <a:pt x="3350" y="350"/>
                    </a:lnTo>
                    <a:lnTo>
                      <a:pt x="3350" y="350"/>
                    </a:lnTo>
                    <a:lnTo>
                      <a:pt x="3351" y="350"/>
                    </a:lnTo>
                    <a:lnTo>
                      <a:pt x="3351" y="350"/>
                    </a:lnTo>
                    <a:lnTo>
                      <a:pt x="3352" y="350"/>
                    </a:lnTo>
                    <a:lnTo>
                      <a:pt x="3352" y="349"/>
                    </a:lnTo>
                    <a:lnTo>
                      <a:pt x="3352" y="349"/>
                    </a:lnTo>
                    <a:lnTo>
                      <a:pt x="3353" y="349"/>
                    </a:lnTo>
                    <a:lnTo>
                      <a:pt x="3353" y="350"/>
                    </a:lnTo>
                    <a:lnTo>
                      <a:pt x="3353" y="349"/>
                    </a:lnTo>
                    <a:lnTo>
                      <a:pt x="3354" y="349"/>
                    </a:lnTo>
                    <a:lnTo>
                      <a:pt x="3354" y="350"/>
                    </a:lnTo>
                    <a:lnTo>
                      <a:pt x="3354" y="349"/>
                    </a:lnTo>
                    <a:lnTo>
                      <a:pt x="3355" y="350"/>
                    </a:lnTo>
                    <a:lnTo>
                      <a:pt x="3355" y="350"/>
                    </a:lnTo>
                    <a:lnTo>
                      <a:pt x="3357" y="350"/>
                    </a:lnTo>
                    <a:lnTo>
                      <a:pt x="3357" y="349"/>
                    </a:lnTo>
                    <a:lnTo>
                      <a:pt x="3357" y="349"/>
                    </a:lnTo>
                    <a:lnTo>
                      <a:pt x="3358" y="349"/>
                    </a:lnTo>
                    <a:lnTo>
                      <a:pt x="3358" y="349"/>
                    </a:lnTo>
                    <a:lnTo>
                      <a:pt x="3358" y="350"/>
                    </a:lnTo>
                    <a:lnTo>
                      <a:pt x="3359" y="350"/>
                    </a:lnTo>
                    <a:lnTo>
                      <a:pt x="3359" y="349"/>
                    </a:lnTo>
                    <a:lnTo>
                      <a:pt x="3359" y="349"/>
                    </a:lnTo>
                    <a:lnTo>
                      <a:pt x="3360" y="350"/>
                    </a:lnTo>
                    <a:lnTo>
                      <a:pt x="3360" y="349"/>
                    </a:lnTo>
                    <a:lnTo>
                      <a:pt x="3361" y="349"/>
                    </a:lnTo>
                    <a:lnTo>
                      <a:pt x="3361" y="349"/>
                    </a:lnTo>
                    <a:lnTo>
                      <a:pt x="3361" y="349"/>
                    </a:lnTo>
                    <a:lnTo>
                      <a:pt x="3362" y="348"/>
                    </a:lnTo>
                    <a:lnTo>
                      <a:pt x="3362" y="348"/>
                    </a:lnTo>
                    <a:lnTo>
                      <a:pt x="3362" y="348"/>
                    </a:lnTo>
                    <a:lnTo>
                      <a:pt x="3363" y="348"/>
                    </a:lnTo>
                    <a:lnTo>
                      <a:pt x="3363" y="348"/>
                    </a:lnTo>
                    <a:lnTo>
                      <a:pt x="3363" y="349"/>
                    </a:lnTo>
                    <a:lnTo>
                      <a:pt x="3364" y="349"/>
                    </a:lnTo>
                    <a:lnTo>
                      <a:pt x="3364" y="349"/>
                    </a:lnTo>
                    <a:lnTo>
                      <a:pt x="3366" y="349"/>
                    </a:lnTo>
                    <a:lnTo>
                      <a:pt x="3366" y="349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6" name="Freeform 9"/>
              <p:cNvSpPr>
                <a:spLocks/>
              </p:cNvSpPr>
              <p:nvPr/>
            </p:nvSpPr>
            <p:spPr bwMode="auto">
              <a:xfrm>
                <a:off x="6951662" y="2949576"/>
                <a:ext cx="1179513" cy="31750"/>
              </a:xfrm>
              <a:custGeom>
                <a:avLst/>
                <a:gdLst>
                  <a:gd name="T0" fmla="*/ 11 w 743"/>
                  <a:gd name="T1" fmla="*/ 12 h 20"/>
                  <a:gd name="T2" fmla="*/ 23 w 743"/>
                  <a:gd name="T3" fmla="*/ 11 h 20"/>
                  <a:gd name="T4" fmla="*/ 34 w 743"/>
                  <a:gd name="T5" fmla="*/ 15 h 20"/>
                  <a:gd name="T6" fmla="*/ 47 w 743"/>
                  <a:gd name="T7" fmla="*/ 16 h 20"/>
                  <a:gd name="T8" fmla="*/ 59 w 743"/>
                  <a:gd name="T9" fmla="*/ 16 h 20"/>
                  <a:gd name="T10" fmla="*/ 70 w 743"/>
                  <a:gd name="T11" fmla="*/ 17 h 20"/>
                  <a:gd name="T12" fmla="*/ 83 w 743"/>
                  <a:gd name="T13" fmla="*/ 9 h 20"/>
                  <a:gd name="T14" fmla="*/ 94 w 743"/>
                  <a:gd name="T15" fmla="*/ 8 h 20"/>
                  <a:gd name="T16" fmla="*/ 106 w 743"/>
                  <a:gd name="T17" fmla="*/ 11 h 20"/>
                  <a:gd name="T18" fmla="*/ 119 w 743"/>
                  <a:gd name="T19" fmla="*/ 10 h 20"/>
                  <a:gd name="T20" fmla="*/ 130 w 743"/>
                  <a:gd name="T21" fmla="*/ 16 h 20"/>
                  <a:gd name="T22" fmla="*/ 142 w 743"/>
                  <a:gd name="T23" fmla="*/ 19 h 20"/>
                  <a:gd name="T24" fmla="*/ 154 w 743"/>
                  <a:gd name="T25" fmla="*/ 11 h 20"/>
                  <a:gd name="T26" fmla="*/ 166 w 743"/>
                  <a:gd name="T27" fmla="*/ 11 h 20"/>
                  <a:gd name="T28" fmla="*/ 177 w 743"/>
                  <a:gd name="T29" fmla="*/ 9 h 20"/>
                  <a:gd name="T30" fmla="*/ 190 w 743"/>
                  <a:gd name="T31" fmla="*/ 7 h 20"/>
                  <a:gd name="T32" fmla="*/ 202 w 743"/>
                  <a:gd name="T33" fmla="*/ 10 h 20"/>
                  <a:gd name="T34" fmla="*/ 213 w 743"/>
                  <a:gd name="T35" fmla="*/ 11 h 20"/>
                  <a:gd name="T36" fmla="*/ 226 w 743"/>
                  <a:gd name="T37" fmla="*/ 12 h 20"/>
                  <a:gd name="T38" fmla="*/ 237 w 743"/>
                  <a:gd name="T39" fmla="*/ 8 h 20"/>
                  <a:gd name="T40" fmla="*/ 249 w 743"/>
                  <a:gd name="T41" fmla="*/ 7 h 20"/>
                  <a:gd name="T42" fmla="*/ 262 w 743"/>
                  <a:gd name="T43" fmla="*/ 1 h 20"/>
                  <a:gd name="T44" fmla="*/ 273 w 743"/>
                  <a:gd name="T45" fmla="*/ 5 h 20"/>
                  <a:gd name="T46" fmla="*/ 285 w 743"/>
                  <a:gd name="T47" fmla="*/ 10 h 20"/>
                  <a:gd name="T48" fmla="*/ 297 w 743"/>
                  <a:gd name="T49" fmla="*/ 16 h 20"/>
                  <a:gd name="T50" fmla="*/ 309 w 743"/>
                  <a:gd name="T51" fmla="*/ 17 h 20"/>
                  <a:gd name="T52" fmla="*/ 321 w 743"/>
                  <a:gd name="T53" fmla="*/ 16 h 20"/>
                  <a:gd name="T54" fmla="*/ 333 w 743"/>
                  <a:gd name="T55" fmla="*/ 14 h 20"/>
                  <a:gd name="T56" fmla="*/ 345 w 743"/>
                  <a:gd name="T57" fmla="*/ 9 h 20"/>
                  <a:gd name="T58" fmla="*/ 356 w 743"/>
                  <a:gd name="T59" fmla="*/ 9 h 20"/>
                  <a:gd name="T60" fmla="*/ 369 w 743"/>
                  <a:gd name="T61" fmla="*/ 9 h 20"/>
                  <a:gd name="T62" fmla="*/ 381 w 743"/>
                  <a:gd name="T63" fmla="*/ 14 h 20"/>
                  <a:gd name="T64" fmla="*/ 392 w 743"/>
                  <a:gd name="T65" fmla="*/ 16 h 20"/>
                  <a:gd name="T66" fmla="*/ 405 w 743"/>
                  <a:gd name="T67" fmla="*/ 10 h 20"/>
                  <a:gd name="T68" fmla="*/ 416 w 743"/>
                  <a:gd name="T69" fmla="*/ 7 h 20"/>
                  <a:gd name="T70" fmla="*/ 428 w 743"/>
                  <a:gd name="T71" fmla="*/ 2 h 20"/>
                  <a:gd name="T72" fmla="*/ 441 w 743"/>
                  <a:gd name="T73" fmla="*/ 3 h 20"/>
                  <a:gd name="T74" fmla="*/ 452 w 743"/>
                  <a:gd name="T75" fmla="*/ 11 h 20"/>
                  <a:gd name="T76" fmla="*/ 464 w 743"/>
                  <a:gd name="T77" fmla="*/ 17 h 20"/>
                  <a:gd name="T78" fmla="*/ 476 w 743"/>
                  <a:gd name="T79" fmla="*/ 17 h 20"/>
                  <a:gd name="T80" fmla="*/ 488 w 743"/>
                  <a:gd name="T81" fmla="*/ 15 h 20"/>
                  <a:gd name="T82" fmla="*/ 500 w 743"/>
                  <a:gd name="T83" fmla="*/ 10 h 20"/>
                  <a:gd name="T84" fmla="*/ 512 w 743"/>
                  <a:gd name="T85" fmla="*/ 8 h 20"/>
                  <a:gd name="T86" fmla="*/ 524 w 743"/>
                  <a:gd name="T87" fmla="*/ 9 h 20"/>
                  <a:gd name="T88" fmla="*/ 535 w 743"/>
                  <a:gd name="T89" fmla="*/ 14 h 20"/>
                  <a:gd name="T90" fmla="*/ 548 w 743"/>
                  <a:gd name="T91" fmla="*/ 15 h 20"/>
                  <a:gd name="T92" fmla="*/ 559 w 743"/>
                  <a:gd name="T93" fmla="*/ 15 h 20"/>
                  <a:gd name="T94" fmla="*/ 571 w 743"/>
                  <a:gd name="T95" fmla="*/ 14 h 20"/>
                  <a:gd name="T96" fmla="*/ 584 w 743"/>
                  <a:gd name="T97" fmla="*/ 8 h 20"/>
                  <a:gd name="T98" fmla="*/ 595 w 743"/>
                  <a:gd name="T99" fmla="*/ 6 h 20"/>
                  <a:gd name="T100" fmla="*/ 607 w 743"/>
                  <a:gd name="T101" fmla="*/ 7 h 20"/>
                  <a:gd name="T102" fmla="*/ 618 w 743"/>
                  <a:gd name="T103" fmla="*/ 8 h 20"/>
                  <a:gd name="T104" fmla="*/ 631 w 743"/>
                  <a:gd name="T105" fmla="*/ 11 h 20"/>
                  <a:gd name="T106" fmla="*/ 643 w 743"/>
                  <a:gd name="T107" fmla="*/ 11 h 20"/>
                  <a:gd name="T108" fmla="*/ 654 w 743"/>
                  <a:gd name="T109" fmla="*/ 6 h 20"/>
                  <a:gd name="T110" fmla="*/ 667 w 743"/>
                  <a:gd name="T111" fmla="*/ 2 h 20"/>
                  <a:gd name="T112" fmla="*/ 678 w 743"/>
                  <a:gd name="T113" fmla="*/ 2 h 20"/>
                  <a:gd name="T114" fmla="*/ 690 w 743"/>
                  <a:gd name="T115" fmla="*/ 9 h 20"/>
                  <a:gd name="T116" fmla="*/ 703 w 743"/>
                  <a:gd name="T117" fmla="*/ 8 h 20"/>
                  <a:gd name="T118" fmla="*/ 714 w 743"/>
                  <a:gd name="T119" fmla="*/ 11 h 20"/>
                  <a:gd name="T120" fmla="*/ 726 w 743"/>
                  <a:gd name="T121" fmla="*/ 9 h 20"/>
                  <a:gd name="T122" fmla="*/ 738 w 743"/>
                  <a:gd name="T12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0">
                    <a:moveTo>
                      <a:pt x="0" y="16"/>
                    </a:moveTo>
                    <a:lnTo>
                      <a:pt x="0" y="17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20"/>
                    </a:lnTo>
                    <a:lnTo>
                      <a:pt x="4" y="19"/>
                    </a:lnTo>
                    <a:lnTo>
                      <a:pt x="4" y="18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7" y="14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3" y="12"/>
                    </a:lnTo>
                    <a:lnTo>
                      <a:pt x="13" y="14"/>
                    </a:lnTo>
                    <a:lnTo>
                      <a:pt x="13" y="12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12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0" y="10"/>
                    </a:lnTo>
                    <a:lnTo>
                      <a:pt x="21" y="10"/>
                    </a:lnTo>
                    <a:lnTo>
                      <a:pt x="21" y="9"/>
                    </a:lnTo>
                    <a:lnTo>
                      <a:pt x="21" y="10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12"/>
                    </a:lnTo>
                    <a:lnTo>
                      <a:pt x="24" y="14"/>
                    </a:lnTo>
                    <a:lnTo>
                      <a:pt x="24" y="12"/>
                    </a:lnTo>
                    <a:lnTo>
                      <a:pt x="25" y="12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5"/>
                    </a:lnTo>
                    <a:lnTo>
                      <a:pt x="29" y="15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14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3" y="12"/>
                    </a:lnTo>
                    <a:lnTo>
                      <a:pt x="33" y="12"/>
                    </a:lnTo>
                    <a:lnTo>
                      <a:pt x="33" y="14"/>
                    </a:lnTo>
                    <a:lnTo>
                      <a:pt x="34" y="14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39" y="16"/>
                    </a:lnTo>
                    <a:lnTo>
                      <a:pt x="40" y="15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41" y="16"/>
                    </a:lnTo>
                    <a:lnTo>
                      <a:pt x="41" y="16"/>
                    </a:lnTo>
                    <a:lnTo>
                      <a:pt x="42" y="16"/>
                    </a:lnTo>
                    <a:lnTo>
                      <a:pt x="42" y="16"/>
                    </a:lnTo>
                    <a:lnTo>
                      <a:pt x="42" y="15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6" y="14"/>
                    </a:lnTo>
                    <a:lnTo>
                      <a:pt x="46" y="15"/>
                    </a:lnTo>
                    <a:lnTo>
                      <a:pt x="47" y="16"/>
                    </a:lnTo>
                    <a:lnTo>
                      <a:pt x="47" y="16"/>
                    </a:lnTo>
                    <a:lnTo>
                      <a:pt x="47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8" y="17"/>
                    </a:lnTo>
                    <a:lnTo>
                      <a:pt x="49" y="18"/>
                    </a:lnTo>
                    <a:lnTo>
                      <a:pt x="49" y="18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0" y="17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54" y="17"/>
                    </a:lnTo>
                    <a:lnTo>
                      <a:pt x="54" y="17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6" y="15"/>
                    </a:lnTo>
                    <a:lnTo>
                      <a:pt x="57" y="15"/>
                    </a:lnTo>
                    <a:lnTo>
                      <a:pt x="57" y="16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7"/>
                    </a:lnTo>
                    <a:lnTo>
                      <a:pt x="59" y="16"/>
                    </a:lnTo>
                    <a:lnTo>
                      <a:pt x="59" y="16"/>
                    </a:lnTo>
                    <a:lnTo>
                      <a:pt x="59" y="15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0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3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5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6" y="15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8" y="17"/>
                    </a:lnTo>
                    <a:lnTo>
                      <a:pt x="68" y="17"/>
                    </a:lnTo>
                    <a:lnTo>
                      <a:pt x="68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69" y="18"/>
                    </a:lnTo>
                    <a:lnTo>
                      <a:pt x="70" y="17"/>
                    </a:lnTo>
                    <a:lnTo>
                      <a:pt x="70" y="17"/>
                    </a:lnTo>
                    <a:lnTo>
                      <a:pt x="72" y="18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3" y="17"/>
                    </a:lnTo>
                    <a:lnTo>
                      <a:pt x="73" y="16"/>
                    </a:lnTo>
                    <a:lnTo>
                      <a:pt x="73" y="15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5" y="14"/>
                    </a:lnTo>
                    <a:lnTo>
                      <a:pt x="75" y="14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6" y="12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7" y="15"/>
                    </a:lnTo>
                    <a:lnTo>
                      <a:pt x="78" y="15"/>
                    </a:lnTo>
                    <a:lnTo>
                      <a:pt x="78" y="14"/>
                    </a:lnTo>
                    <a:lnTo>
                      <a:pt x="78" y="14"/>
                    </a:lnTo>
                    <a:lnTo>
                      <a:pt x="79" y="14"/>
                    </a:lnTo>
                    <a:lnTo>
                      <a:pt x="79" y="14"/>
                    </a:lnTo>
                    <a:lnTo>
                      <a:pt x="81" y="12"/>
                    </a:lnTo>
                    <a:lnTo>
                      <a:pt x="81" y="12"/>
                    </a:lnTo>
                    <a:lnTo>
                      <a:pt x="81" y="11"/>
                    </a:lnTo>
                    <a:lnTo>
                      <a:pt x="82" y="10"/>
                    </a:lnTo>
                    <a:lnTo>
                      <a:pt x="82" y="9"/>
                    </a:lnTo>
                    <a:lnTo>
                      <a:pt x="82" y="8"/>
                    </a:lnTo>
                    <a:lnTo>
                      <a:pt x="83" y="9"/>
                    </a:lnTo>
                    <a:lnTo>
                      <a:pt x="83" y="9"/>
                    </a:lnTo>
                    <a:lnTo>
                      <a:pt x="83" y="10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5" y="11"/>
                    </a:lnTo>
                    <a:lnTo>
                      <a:pt x="85" y="11"/>
                    </a:lnTo>
                    <a:lnTo>
                      <a:pt x="85" y="12"/>
                    </a:lnTo>
                    <a:lnTo>
                      <a:pt x="86" y="12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7" y="12"/>
                    </a:lnTo>
                    <a:lnTo>
                      <a:pt x="87" y="12"/>
                    </a:lnTo>
                    <a:lnTo>
                      <a:pt x="87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1" y="10"/>
                    </a:lnTo>
                    <a:lnTo>
                      <a:pt x="91" y="9"/>
                    </a:lnTo>
                    <a:lnTo>
                      <a:pt x="91" y="8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2" y="10"/>
                    </a:lnTo>
                    <a:lnTo>
                      <a:pt x="93" y="10"/>
                    </a:lnTo>
                    <a:lnTo>
                      <a:pt x="93" y="9"/>
                    </a:lnTo>
                    <a:lnTo>
                      <a:pt x="94" y="9"/>
                    </a:lnTo>
                    <a:lnTo>
                      <a:pt x="94" y="9"/>
                    </a:lnTo>
                    <a:lnTo>
                      <a:pt x="94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6" y="8"/>
                    </a:lnTo>
                    <a:lnTo>
                      <a:pt x="96" y="8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9" y="9"/>
                    </a:lnTo>
                    <a:lnTo>
                      <a:pt x="99" y="8"/>
                    </a:lnTo>
                    <a:lnTo>
                      <a:pt x="99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1" y="8"/>
                    </a:lnTo>
                    <a:lnTo>
                      <a:pt x="101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2" y="8"/>
                    </a:lnTo>
                    <a:lnTo>
                      <a:pt x="103" y="8"/>
                    </a:lnTo>
                    <a:lnTo>
                      <a:pt x="103" y="8"/>
                    </a:lnTo>
                    <a:lnTo>
                      <a:pt x="103" y="8"/>
                    </a:lnTo>
                    <a:lnTo>
                      <a:pt x="104" y="9"/>
                    </a:lnTo>
                    <a:lnTo>
                      <a:pt x="104" y="9"/>
                    </a:lnTo>
                    <a:lnTo>
                      <a:pt x="104" y="10"/>
                    </a:lnTo>
                    <a:lnTo>
                      <a:pt x="105" y="10"/>
                    </a:lnTo>
                    <a:lnTo>
                      <a:pt x="105" y="10"/>
                    </a:lnTo>
                    <a:lnTo>
                      <a:pt x="106" y="11"/>
                    </a:lnTo>
                    <a:lnTo>
                      <a:pt x="106" y="11"/>
                    </a:lnTo>
                    <a:lnTo>
                      <a:pt x="106" y="10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08" y="8"/>
                    </a:lnTo>
                    <a:lnTo>
                      <a:pt x="109" y="8"/>
                    </a:lnTo>
                    <a:lnTo>
                      <a:pt x="109" y="7"/>
                    </a:lnTo>
                    <a:lnTo>
                      <a:pt x="109" y="8"/>
                    </a:lnTo>
                    <a:lnTo>
                      <a:pt x="110" y="7"/>
                    </a:lnTo>
                    <a:lnTo>
                      <a:pt x="110" y="8"/>
                    </a:lnTo>
                    <a:lnTo>
                      <a:pt x="111" y="8"/>
                    </a:lnTo>
                    <a:lnTo>
                      <a:pt x="111" y="8"/>
                    </a:lnTo>
                    <a:lnTo>
                      <a:pt x="111" y="9"/>
                    </a:lnTo>
                    <a:lnTo>
                      <a:pt x="112" y="9"/>
                    </a:lnTo>
                    <a:lnTo>
                      <a:pt x="112" y="10"/>
                    </a:lnTo>
                    <a:lnTo>
                      <a:pt x="112" y="10"/>
                    </a:lnTo>
                    <a:lnTo>
                      <a:pt x="113" y="10"/>
                    </a:lnTo>
                    <a:lnTo>
                      <a:pt x="113" y="10"/>
                    </a:lnTo>
                    <a:lnTo>
                      <a:pt x="113" y="10"/>
                    </a:lnTo>
                    <a:lnTo>
                      <a:pt x="114" y="10"/>
                    </a:lnTo>
                    <a:lnTo>
                      <a:pt x="114" y="10"/>
                    </a:lnTo>
                    <a:lnTo>
                      <a:pt x="115" y="10"/>
                    </a:lnTo>
                    <a:lnTo>
                      <a:pt x="115" y="9"/>
                    </a:lnTo>
                    <a:lnTo>
                      <a:pt x="115" y="10"/>
                    </a:lnTo>
                    <a:lnTo>
                      <a:pt x="117" y="10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8" y="11"/>
                    </a:lnTo>
                    <a:lnTo>
                      <a:pt x="118" y="11"/>
                    </a:lnTo>
                    <a:lnTo>
                      <a:pt x="119" y="10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22" y="14"/>
                    </a:lnTo>
                    <a:lnTo>
                      <a:pt x="122" y="14"/>
                    </a:lnTo>
                    <a:lnTo>
                      <a:pt x="123" y="15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6" y="15"/>
                    </a:lnTo>
                    <a:lnTo>
                      <a:pt x="127" y="15"/>
                    </a:lnTo>
                    <a:lnTo>
                      <a:pt x="127" y="14"/>
                    </a:lnTo>
                    <a:lnTo>
                      <a:pt x="128" y="15"/>
                    </a:lnTo>
                    <a:lnTo>
                      <a:pt x="128" y="15"/>
                    </a:lnTo>
                    <a:lnTo>
                      <a:pt x="128" y="15"/>
                    </a:lnTo>
                    <a:lnTo>
                      <a:pt x="129" y="15"/>
                    </a:lnTo>
                    <a:lnTo>
                      <a:pt x="129" y="16"/>
                    </a:lnTo>
                    <a:lnTo>
                      <a:pt x="129" y="16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30" y="16"/>
                    </a:lnTo>
                    <a:lnTo>
                      <a:pt x="131" y="16"/>
                    </a:lnTo>
                    <a:lnTo>
                      <a:pt x="131" y="17"/>
                    </a:lnTo>
                    <a:lnTo>
                      <a:pt x="132" y="17"/>
                    </a:lnTo>
                    <a:lnTo>
                      <a:pt x="132" y="17"/>
                    </a:lnTo>
                    <a:lnTo>
                      <a:pt x="132" y="18"/>
                    </a:lnTo>
                    <a:lnTo>
                      <a:pt x="133" y="18"/>
                    </a:lnTo>
                    <a:lnTo>
                      <a:pt x="133" y="18"/>
                    </a:lnTo>
                    <a:lnTo>
                      <a:pt x="133" y="17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5" y="17"/>
                    </a:lnTo>
                    <a:lnTo>
                      <a:pt x="136" y="17"/>
                    </a:lnTo>
                    <a:lnTo>
                      <a:pt x="136" y="18"/>
                    </a:lnTo>
                    <a:lnTo>
                      <a:pt x="137" y="18"/>
                    </a:lnTo>
                    <a:lnTo>
                      <a:pt x="137" y="19"/>
                    </a:lnTo>
                    <a:lnTo>
                      <a:pt x="137" y="19"/>
                    </a:lnTo>
                    <a:lnTo>
                      <a:pt x="138" y="20"/>
                    </a:lnTo>
                    <a:lnTo>
                      <a:pt x="138" y="19"/>
                    </a:lnTo>
                    <a:lnTo>
                      <a:pt x="138" y="19"/>
                    </a:lnTo>
                    <a:lnTo>
                      <a:pt x="139" y="18"/>
                    </a:lnTo>
                    <a:lnTo>
                      <a:pt x="139" y="18"/>
                    </a:lnTo>
                    <a:lnTo>
                      <a:pt x="140" y="18"/>
                    </a:lnTo>
                    <a:lnTo>
                      <a:pt x="140" y="19"/>
                    </a:lnTo>
                    <a:lnTo>
                      <a:pt x="140" y="19"/>
                    </a:lnTo>
                    <a:lnTo>
                      <a:pt x="141" y="18"/>
                    </a:lnTo>
                    <a:lnTo>
                      <a:pt x="141" y="18"/>
                    </a:lnTo>
                    <a:lnTo>
                      <a:pt x="141" y="19"/>
                    </a:lnTo>
                    <a:lnTo>
                      <a:pt x="142" y="19"/>
                    </a:lnTo>
                    <a:lnTo>
                      <a:pt x="142" y="19"/>
                    </a:lnTo>
                    <a:lnTo>
                      <a:pt x="142" y="19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5" y="19"/>
                    </a:lnTo>
                    <a:lnTo>
                      <a:pt x="145" y="18"/>
                    </a:lnTo>
                    <a:lnTo>
                      <a:pt x="145" y="18"/>
                    </a:lnTo>
                    <a:lnTo>
                      <a:pt x="146" y="17"/>
                    </a:lnTo>
                    <a:lnTo>
                      <a:pt x="146" y="18"/>
                    </a:lnTo>
                    <a:lnTo>
                      <a:pt x="146" y="18"/>
                    </a:lnTo>
                    <a:lnTo>
                      <a:pt x="147" y="18"/>
                    </a:lnTo>
                    <a:lnTo>
                      <a:pt x="147" y="17"/>
                    </a:lnTo>
                    <a:lnTo>
                      <a:pt x="147" y="17"/>
                    </a:lnTo>
                    <a:lnTo>
                      <a:pt x="148" y="16"/>
                    </a:lnTo>
                    <a:lnTo>
                      <a:pt x="148" y="15"/>
                    </a:lnTo>
                    <a:lnTo>
                      <a:pt x="149" y="15"/>
                    </a:lnTo>
                    <a:lnTo>
                      <a:pt x="149" y="15"/>
                    </a:lnTo>
                    <a:lnTo>
                      <a:pt x="149" y="15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1" y="14"/>
                    </a:lnTo>
                    <a:lnTo>
                      <a:pt x="151" y="14"/>
                    </a:lnTo>
                    <a:lnTo>
                      <a:pt x="151" y="14"/>
                    </a:lnTo>
                    <a:lnTo>
                      <a:pt x="153" y="14"/>
                    </a:lnTo>
                    <a:lnTo>
                      <a:pt x="153" y="14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4" y="11"/>
                    </a:lnTo>
                    <a:lnTo>
                      <a:pt x="155" y="12"/>
                    </a:lnTo>
                    <a:lnTo>
                      <a:pt x="155" y="11"/>
                    </a:lnTo>
                    <a:lnTo>
                      <a:pt x="155" y="11"/>
                    </a:lnTo>
                    <a:lnTo>
                      <a:pt x="156" y="12"/>
                    </a:lnTo>
                    <a:lnTo>
                      <a:pt x="156" y="14"/>
                    </a:lnTo>
                    <a:lnTo>
                      <a:pt x="156" y="15"/>
                    </a:lnTo>
                    <a:lnTo>
                      <a:pt x="157" y="16"/>
                    </a:lnTo>
                    <a:lnTo>
                      <a:pt x="157" y="16"/>
                    </a:lnTo>
                    <a:lnTo>
                      <a:pt x="158" y="16"/>
                    </a:lnTo>
                    <a:lnTo>
                      <a:pt x="158" y="1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59" y="15"/>
                    </a:lnTo>
                    <a:lnTo>
                      <a:pt x="159" y="15"/>
                    </a:lnTo>
                    <a:lnTo>
                      <a:pt x="160" y="15"/>
                    </a:lnTo>
                    <a:lnTo>
                      <a:pt x="160" y="12"/>
                    </a:lnTo>
                    <a:lnTo>
                      <a:pt x="162" y="14"/>
                    </a:lnTo>
                    <a:lnTo>
                      <a:pt x="162" y="14"/>
                    </a:lnTo>
                    <a:lnTo>
                      <a:pt x="162" y="14"/>
                    </a:lnTo>
                    <a:lnTo>
                      <a:pt x="163" y="14"/>
                    </a:lnTo>
                    <a:lnTo>
                      <a:pt x="163" y="12"/>
                    </a:lnTo>
                    <a:lnTo>
                      <a:pt x="163" y="12"/>
                    </a:lnTo>
                    <a:lnTo>
                      <a:pt x="164" y="11"/>
                    </a:lnTo>
                    <a:lnTo>
                      <a:pt x="164" y="12"/>
                    </a:lnTo>
                    <a:lnTo>
                      <a:pt x="164" y="11"/>
                    </a:lnTo>
                    <a:lnTo>
                      <a:pt x="165" y="11"/>
                    </a:lnTo>
                    <a:lnTo>
                      <a:pt x="165" y="11"/>
                    </a:lnTo>
                    <a:lnTo>
                      <a:pt x="166" y="11"/>
                    </a:lnTo>
                    <a:lnTo>
                      <a:pt x="166" y="11"/>
                    </a:lnTo>
                    <a:lnTo>
                      <a:pt x="166" y="12"/>
                    </a:lnTo>
                    <a:lnTo>
                      <a:pt x="167" y="12"/>
                    </a:lnTo>
                    <a:lnTo>
                      <a:pt x="167" y="11"/>
                    </a:lnTo>
                    <a:lnTo>
                      <a:pt x="167" y="12"/>
                    </a:lnTo>
                    <a:lnTo>
                      <a:pt x="168" y="12"/>
                    </a:lnTo>
                    <a:lnTo>
                      <a:pt x="168" y="12"/>
                    </a:lnTo>
                    <a:lnTo>
                      <a:pt x="168" y="12"/>
                    </a:lnTo>
                    <a:lnTo>
                      <a:pt x="169" y="11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1" y="9"/>
                    </a:lnTo>
                    <a:lnTo>
                      <a:pt x="171" y="10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2" y="10"/>
                    </a:lnTo>
                    <a:lnTo>
                      <a:pt x="173" y="10"/>
                    </a:lnTo>
                    <a:lnTo>
                      <a:pt x="173" y="10"/>
                    </a:lnTo>
                    <a:lnTo>
                      <a:pt x="173" y="9"/>
                    </a:lnTo>
                    <a:lnTo>
                      <a:pt x="174" y="10"/>
                    </a:lnTo>
                    <a:lnTo>
                      <a:pt x="174" y="9"/>
                    </a:lnTo>
                    <a:lnTo>
                      <a:pt x="175" y="9"/>
                    </a:lnTo>
                    <a:lnTo>
                      <a:pt x="175" y="10"/>
                    </a:lnTo>
                    <a:lnTo>
                      <a:pt x="175" y="9"/>
                    </a:lnTo>
                    <a:lnTo>
                      <a:pt x="176" y="9"/>
                    </a:lnTo>
                    <a:lnTo>
                      <a:pt x="176" y="9"/>
                    </a:lnTo>
                    <a:lnTo>
                      <a:pt x="176" y="9"/>
                    </a:lnTo>
                    <a:lnTo>
                      <a:pt x="177" y="9"/>
                    </a:lnTo>
                    <a:lnTo>
                      <a:pt x="177" y="9"/>
                    </a:lnTo>
                    <a:lnTo>
                      <a:pt x="177" y="9"/>
                    </a:lnTo>
                    <a:lnTo>
                      <a:pt x="178" y="9"/>
                    </a:lnTo>
                    <a:lnTo>
                      <a:pt x="178" y="8"/>
                    </a:lnTo>
                    <a:lnTo>
                      <a:pt x="180" y="8"/>
                    </a:lnTo>
                    <a:lnTo>
                      <a:pt x="180" y="7"/>
                    </a:lnTo>
                    <a:lnTo>
                      <a:pt x="180" y="7"/>
                    </a:lnTo>
                    <a:lnTo>
                      <a:pt x="181" y="7"/>
                    </a:lnTo>
                    <a:lnTo>
                      <a:pt x="181" y="7"/>
                    </a:lnTo>
                    <a:lnTo>
                      <a:pt x="181" y="6"/>
                    </a:lnTo>
                    <a:lnTo>
                      <a:pt x="182" y="5"/>
                    </a:lnTo>
                    <a:lnTo>
                      <a:pt x="182" y="5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3"/>
                    </a:lnTo>
                    <a:lnTo>
                      <a:pt x="184" y="3"/>
                    </a:lnTo>
                    <a:lnTo>
                      <a:pt x="185" y="3"/>
                    </a:lnTo>
                    <a:lnTo>
                      <a:pt x="185" y="3"/>
                    </a:lnTo>
                    <a:lnTo>
                      <a:pt x="185" y="2"/>
                    </a:lnTo>
                    <a:lnTo>
                      <a:pt x="186" y="2"/>
                    </a:lnTo>
                    <a:lnTo>
                      <a:pt x="186" y="2"/>
                    </a:lnTo>
                    <a:lnTo>
                      <a:pt x="187" y="2"/>
                    </a:lnTo>
                    <a:lnTo>
                      <a:pt x="187" y="3"/>
                    </a:lnTo>
                    <a:lnTo>
                      <a:pt x="187" y="5"/>
                    </a:lnTo>
                    <a:lnTo>
                      <a:pt x="189" y="3"/>
                    </a:lnTo>
                    <a:lnTo>
                      <a:pt x="189" y="5"/>
                    </a:lnTo>
                    <a:lnTo>
                      <a:pt x="189" y="6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90" y="8"/>
                    </a:lnTo>
                    <a:lnTo>
                      <a:pt x="191" y="8"/>
                    </a:lnTo>
                    <a:lnTo>
                      <a:pt x="191" y="8"/>
                    </a:lnTo>
                    <a:lnTo>
                      <a:pt x="192" y="8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3" y="9"/>
                    </a:lnTo>
                    <a:lnTo>
                      <a:pt x="193" y="9"/>
                    </a:lnTo>
                    <a:lnTo>
                      <a:pt x="193" y="9"/>
                    </a:lnTo>
                    <a:lnTo>
                      <a:pt x="194" y="10"/>
                    </a:lnTo>
                    <a:lnTo>
                      <a:pt x="194" y="10"/>
                    </a:lnTo>
                    <a:lnTo>
                      <a:pt x="194" y="9"/>
                    </a:lnTo>
                    <a:lnTo>
                      <a:pt x="195" y="8"/>
                    </a:lnTo>
                    <a:lnTo>
                      <a:pt x="195" y="9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196" y="9"/>
                    </a:lnTo>
                    <a:lnTo>
                      <a:pt x="198" y="8"/>
                    </a:lnTo>
                    <a:lnTo>
                      <a:pt x="198" y="7"/>
                    </a:lnTo>
                    <a:lnTo>
                      <a:pt x="198" y="7"/>
                    </a:lnTo>
                    <a:lnTo>
                      <a:pt x="199" y="7"/>
                    </a:lnTo>
                    <a:lnTo>
                      <a:pt x="199" y="7"/>
                    </a:lnTo>
                    <a:lnTo>
                      <a:pt x="199" y="7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01" y="8"/>
                    </a:lnTo>
                    <a:lnTo>
                      <a:pt x="201" y="9"/>
                    </a:lnTo>
                    <a:lnTo>
                      <a:pt x="201" y="9"/>
                    </a:lnTo>
                    <a:lnTo>
                      <a:pt x="202" y="10"/>
                    </a:lnTo>
                    <a:lnTo>
                      <a:pt x="202" y="10"/>
                    </a:lnTo>
                    <a:lnTo>
                      <a:pt x="202" y="10"/>
                    </a:lnTo>
                    <a:lnTo>
                      <a:pt x="203" y="9"/>
                    </a:lnTo>
                    <a:lnTo>
                      <a:pt x="203" y="9"/>
                    </a:lnTo>
                    <a:lnTo>
                      <a:pt x="203" y="9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205" y="11"/>
                    </a:lnTo>
                    <a:lnTo>
                      <a:pt x="205" y="12"/>
                    </a:lnTo>
                    <a:lnTo>
                      <a:pt x="205" y="12"/>
                    </a:lnTo>
                    <a:lnTo>
                      <a:pt x="207" y="12"/>
                    </a:lnTo>
                    <a:lnTo>
                      <a:pt x="207" y="12"/>
                    </a:lnTo>
                    <a:lnTo>
                      <a:pt x="207" y="11"/>
                    </a:lnTo>
                    <a:lnTo>
                      <a:pt x="208" y="10"/>
                    </a:lnTo>
                    <a:lnTo>
                      <a:pt x="208" y="10"/>
                    </a:lnTo>
                    <a:lnTo>
                      <a:pt x="209" y="10"/>
                    </a:lnTo>
                    <a:lnTo>
                      <a:pt x="209" y="9"/>
                    </a:lnTo>
                    <a:lnTo>
                      <a:pt x="209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11" y="8"/>
                    </a:lnTo>
                    <a:lnTo>
                      <a:pt x="211" y="9"/>
                    </a:lnTo>
                    <a:lnTo>
                      <a:pt x="211" y="9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3" y="11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4" y="14"/>
                    </a:lnTo>
                    <a:lnTo>
                      <a:pt x="216" y="15"/>
                    </a:lnTo>
                    <a:lnTo>
                      <a:pt x="216" y="15"/>
                    </a:lnTo>
                    <a:lnTo>
                      <a:pt x="216" y="15"/>
                    </a:lnTo>
                    <a:lnTo>
                      <a:pt x="217" y="15"/>
                    </a:lnTo>
                    <a:lnTo>
                      <a:pt x="217" y="15"/>
                    </a:lnTo>
                    <a:lnTo>
                      <a:pt x="218" y="15"/>
                    </a:lnTo>
                    <a:lnTo>
                      <a:pt x="218" y="14"/>
                    </a:lnTo>
                    <a:lnTo>
                      <a:pt x="218" y="14"/>
                    </a:lnTo>
                    <a:lnTo>
                      <a:pt x="219" y="14"/>
                    </a:lnTo>
                    <a:lnTo>
                      <a:pt x="219" y="12"/>
                    </a:lnTo>
                    <a:lnTo>
                      <a:pt x="219" y="12"/>
                    </a:lnTo>
                    <a:lnTo>
                      <a:pt x="220" y="12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1" y="11"/>
                    </a:lnTo>
                    <a:lnTo>
                      <a:pt x="221" y="14"/>
                    </a:lnTo>
                    <a:lnTo>
                      <a:pt x="222" y="14"/>
                    </a:lnTo>
                    <a:lnTo>
                      <a:pt x="222" y="15"/>
                    </a:lnTo>
                    <a:lnTo>
                      <a:pt x="222" y="15"/>
                    </a:lnTo>
                    <a:lnTo>
                      <a:pt x="223" y="15"/>
                    </a:lnTo>
                    <a:lnTo>
                      <a:pt x="223" y="14"/>
                    </a:lnTo>
                    <a:lnTo>
                      <a:pt x="223" y="15"/>
                    </a:lnTo>
                    <a:lnTo>
                      <a:pt x="225" y="15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26" y="12"/>
                    </a:lnTo>
                    <a:lnTo>
                      <a:pt x="226" y="14"/>
                    </a:lnTo>
                    <a:lnTo>
                      <a:pt x="227" y="12"/>
                    </a:lnTo>
                    <a:lnTo>
                      <a:pt x="227" y="11"/>
                    </a:lnTo>
                    <a:lnTo>
                      <a:pt x="227" y="11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9" y="10"/>
                    </a:lnTo>
                    <a:lnTo>
                      <a:pt x="229" y="9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0" y="9"/>
                    </a:lnTo>
                    <a:lnTo>
                      <a:pt x="231" y="9"/>
                    </a:lnTo>
                    <a:lnTo>
                      <a:pt x="231" y="9"/>
                    </a:lnTo>
                    <a:lnTo>
                      <a:pt x="231" y="9"/>
                    </a:lnTo>
                    <a:lnTo>
                      <a:pt x="232" y="10"/>
                    </a:lnTo>
                    <a:lnTo>
                      <a:pt x="232" y="10"/>
                    </a:lnTo>
                    <a:lnTo>
                      <a:pt x="232" y="10"/>
                    </a:lnTo>
                    <a:lnTo>
                      <a:pt x="234" y="10"/>
                    </a:lnTo>
                    <a:lnTo>
                      <a:pt x="234" y="10"/>
                    </a:lnTo>
                    <a:lnTo>
                      <a:pt x="235" y="10"/>
                    </a:lnTo>
                    <a:lnTo>
                      <a:pt x="235" y="9"/>
                    </a:lnTo>
                    <a:lnTo>
                      <a:pt x="235" y="8"/>
                    </a:lnTo>
                    <a:lnTo>
                      <a:pt x="236" y="8"/>
                    </a:lnTo>
                    <a:lnTo>
                      <a:pt x="236" y="8"/>
                    </a:lnTo>
                    <a:lnTo>
                      <a:pt x="236" y="8"/>
                    </a:lnTo>
                    <a:lnTo>
                      <a:pt x="237" y="8"/>
                    </a:lnTo>
                    <a:lnTo>
                      <a:pt x="237" y="8"/>
                    </a:lnTo>
                    <a:lnTo>
                      <a:pt x="237" y="8"/>
                    </a:lnTo>
                    <a:lnTo>
                      <a:pt x="238" y="8"/>
                    </a:lnTo>
                    <a:lnTo>
                      <a:pt x="238" y="9"/>
                    </a:lnTo>
                    <a:lnTo>
                      <a:pt x="239" y="9"/>
                    </a:lnTo>
                    <a:lnTo>
                      <a:pt x="239" y="9"/>
                    </a:lnTo>
                    <a:lnTo>
                      <a:pt x="239" y="9"/>
                    </a:lnTo>
                    <a:lnTo>
                      <a:pt x="240" y="9"/>
                    </a:lnTo>
                    <a:lnTo>
                      <a:pt x="240" y="9"/>
                    </a:lnTo>
                    <a:lnTo>
                      <a:pt x="240" y="8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243" y="8"/>
                    </a:lnTo>
                    <a:lnTo>
                      <a:pt x="243" y="8"/>
                    </a:lnTo>
                    <a:lnTo>
                      <a:pt x="244" y="8"/>
                    </a:lnTo>
                    <a:lnTo>
                      <a:pt x="244" y="7"/>
                    </a:lnTo>
                    <a:lnTo>
                      <a:pt x="244" y="7"/>
                    </a:lnTo>
                    <a:lnTo>
                      <a:pt x="245" y="6"/>
                    </a:lnTo>
                    <a:lnTo>
                      <a:pt x="245" y="5"/>
                    </a:lnTo>
                    <a:lnTo>
                      <a:pt x="245" y="5"/>
                    </a:lnTo>
                    <a:lnTo>
                      <a:pt x="246" y="5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7" y="6"/>
                    </a:lnTo>
                    <a:lnTo>
                      <a:pt x="247" y="6"/>
                    </a:lnTo>
                    <a:lnTo>
                      <a:pt x="248" y="6"/>
                    </a:lnTo>
                    <a:lnTo>
                      <a:pt x="248" y="6"/>
                    </a:lnTo>
                    <a:lnTo>
                      <a:pt x="248" y="6"/>
                    </a:lnTo>
                    <a:lnTo>
                      <a:pt x="249" y="6"/>
                    </a:lnTo>
                    <a:lnTo>
                      <a:pt x="249" y="7"/>
                    </a:lnTo>
                    <a:lnTo>
                      <a:pt x="249" y="8"/>
                    </a:lnTo>
                    <a:lnTo>
                      <a:pt x="250" y="8"/>
                    </a:lnTo>
                    <a:lnTo>
                      <a:pt x="250" y="8"/>
                    </a:lnTo>
                    <a:lnTo>
                      <a:pt x="252" y="7"/>
                    </a:lnTo>
                    <a:lnTo>
                      <a:pt x="252" y="6"/>
                    </a:lnTo>
                    <a:lnTo>
                      <a:pt x="252" y="6"/>
                    </a:lnTo>
                    <a:lnTo>
                      <a:pt x="253" y="5"/>
                    </a:lnTo>
                    <a:lnTo>
                      <a:pt x="253" y="5"/>
                    </a:lnTo>
                    <a:lnTo>
                      <a:pt x="253" y="5"/>
                    </a:lnTo>
                    <a:lnTo>
                      <a:pt x="254" y="5"/>
                    </a:lnTo>
                    <a:lnTo>
                      <a:pt x="254" y="5"/>
                    </a:lnTo>
                    <a:lnTo>
                      <a:pt x="254" y="5"/>
                    </a:lnTo>
                    <a:lnTo>
                      <a:pt x="255" y="5"/>
                    </a:lnTo>
                    <a:lnTo>
                      <a:pt x="255" y="5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7" y="6"/>
                    </a:lnTo>
                    <a:lnTo>
                      <a:pt x="257" y="5"/>
                    </a:lnTo>
                    <a:lnTo>
                      <a:pt x="257" y="3"/>
                    </a:lnTo>
                    <a:lnTo>
                      <a:pt x="258" y="2"/>
                    </a:lnTo>
                    <a:lnTo>
                      <a:pt x="258" y="1"/>
                    </a:lnTo>
                    <a:lnTo>
                      <a:pt x="258" y="1"/>
                    </a:lnTo>
                    <a:lnTo>
                      <a:pt x="259" y="1"/>
                    </a:lnTo>
                    <a:lnTo>
                      <a:pt x="259" y="1"/>
                    </a:lnTo>
                    <a:lnTo>
                      <a:pt x="261" y="1"/>
                    </a:lnTo>
                    <a:lnTo>
                      <a:pt x="261" y="1"/>
                    </a:lnTo>
                    <a:lnTo>
                      <a:pt x="261" y="1"/>
                    </a:lnTo>
                    <a:lnTo>
                      <a:pt x="262" y="1"/>
                    </a:lnTo>
                    <a:lnTo>
                      <a:pt x="262" y="1"/>
                    </a:lnTo>
                    <a:lnTo>
                      <a:pt x="262" y="2"/>
                    </a:lnTo>
                    <a:lnTo>
                      <a:pt x="263" y="2"/>
                    </a:lnTo>
                    <a:lnTo>
                      <a:pt x="263" y="1"/>
                    </a:lnTo>
                    <a:lnTo>
                      <a:pt x="263" y="2"/>
                    </a:lnTo>
                    <a:lnTo>
                      <a:pt x="264" y="2"/>
                    </a:lnTo>
                    <a:lnTo>
                      <a:pt x="264" y="3"/>
                    </a:lnTo>
                    <a:lnTo>
                      <a:pt x="265" y="5"/>
                    </a:lnTo>
                    <a:lnTo>
                      <a:pt x="265" y="3"/>
                    </a:lnTo>
                    <a:lnTo>
                      <a:pt x="265" y="5"/>
                    </a:lnTo>
                    <a:lnTo>
                      <a:pt x="266" y="5"/>
                    </a:lnTo>
                    <a:lnTo>
                      <a:pt x="266" y="6"/>
                    </a:lnTo>
                    <a:lnTo>
                      <a:pt x="266" y="6"/>
                    </a:lnTo>
                    <a:lnTo>
                      <a:pt x="267" y="6"/>
                    </a:lnTo>
                    <a:lnTo>
                      <a:pt x="267" y="5"/>
                    </a:lnTo>
                    <a:lnTo>
                      <a:pt x="267" y="5"/>
                    </a:lnTo>
                    <a:lnTo>
                      <a:pt x="268" y="5"/>
                    </a:lnTo>
                    <a:lnTo>
                      <a:pt x="268" y="5"/>
                    </a:lnTo>
                    <a:lnTo>
                      <a:pt x="270" y="5"/>
                    </a:lnTo>
                    <a:lnTo>
                      <a:pt x="270" y="5"/>
                    </a:lnTo>
                    <a:lnTo>
                      <a:pt x="270" y="6"/>
                    </a:lnTo>
                    <a:lnTo>
                      <a:pt x="271" y="6"/>
                    </a:lnTo>
                    <a:lnTo>
                      <a:pt x="271" y="7"/>
                    </a:lnTo>
                    <a:lnTo>
                      <a:pt x="271" y="7"/>
                    </a:lnTo>
                    <a:lnTo>
                      <a:pt x="272" y="6"/>
                    </a:lnTo>
                    <a:lnTo>
                      <a:pt x="272" y="6"/>
                    </a:lnTo>
                    <a:lnTo>
                      <a:pt x="273" y="6"/>
                    </a:lnTo>
                    <a:lnTo>
                      <a:pt x="273" y="6"/>
                    </a:lnTo>
                    <a:lnTo>
                      <a:pt x="273" y="5"/>
                    </a:lnTo>
                    <a:lnTo>
                      <a:pt x="274" y="5"/>
                    </a:lnTo>
                    <a:lnTo>
                      <a:pt x="274" y="6"/>
                    </a:lnTo>
                    <a:lnTo>
                      <a:pt x="274" y="5"/>
                    </a:lnTo>
                    <a:lnTo>
                      <a:pt x="275" y="5"/>
                    </a:lnTo>
                    <a:lnTo>
                      <a:pt x="275" y="6"/>
                    </a:lnTo>
                    <a:lnTo>
                      <a:pt x="275" y="7"/>
                    </a:lnTo>
                    <a:lnTo>
                      <a:pt x="276" y="8"/>
                    </a:lnTo>
                    <a:lnTo>
                      <a:pt x="276" y="9"/>
                    </a:lnTo>
                    <a:lnTo>
                      <a:pt x="277" y="8"/>
                    </a:lnTo>
                    <a:lnTo>
                      <a:pt x="277" y="9"/>
                    </a:lnTo>
                    <a:lnTo>
                      <a:pt x="277" y="9"/>
                    </a:lnTo>
                    <a:lnTo>
                      <a:pt x="279" y="9"/>
                    </a:lnTo>
                    <a:lnTo>
                      <a:pt x="279" y="9"/>
                    </a:lnTo>
                    <a:lnTo>
                      <a:pt x="279" y="9"/>
                    </a:lnTo>
                    <a:lnTo>
                      <a:pt x="280" y="8"/>
                    </a:lnTo>
                    <a:lnTo>
                      <a:pt x="280" y="8"/>
                    </a:lnTo>
                    <a:lnTo>
                      <a:pt x="280" y="8"/>
                    </a:lnTo>
                    <a:lnTo>
                      <a:pt x="281" y="8"/>
                    </a:lnTo>
                    <a:lnTo>
                      <a:pt x="281" y="8"/>
                    </a:lnTo>
                    <a:lnTo>
                      <a:pt x="282" y="8"/>
                    </a:lnTo>
                    <a:lnTo>
                      <a:pt x="282" y="9"/>
                    </a:lnTo>
                    <a:lnTo>
                      <a:pt x="282" y="8"/>
                    </a:lnTo>
                    <a:lnTo>
                      <a:pt x="283" y="9"/>
                    </a:lnTo>
                    <a:lnTo>
                      <a:pt x="283" y="9"/>
                    </a:lnTo>
                    <a:lnTo>
                      <a:pt x="283" y="10"/>
                    </a:lnTo>
                    <a:lnTo>
                      <a:pt x="284" y="10"/>
                    </a:lnTo>
                    <a:lnTo>
                      <a:pt x="284" y="11"/>
                    </a:lnTo>
                    <a:lnTo>
                      <a:pt x="284" y="10"/>
                    </a:lnTo>
                    <a:lnTo>
                      <a:pt x="285" y="10"/>
                    </a:lnTo>
                    <a:lnTo>
                      <a:pt x="285" y="10"/>
                    </a:lnTo>
                    <a:lnTo>
                      <a:pt x="286" y="10"/>
                    </a:lnTo>
                    <a:lnTo>
                      <a:pt x="286" y="12"/>
                    </a:lnTo>
                    <a:lnTo>
                      <a:pt x="286" y="14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9" y="15"/>
                    </a:lnTo>
                    <a:lnTo>
                      <a:pt x="289" y="14"/>
                    </a:lnTo>
                    <a:lnTo>
                      <a:pt x="289" y="14"/>
                    </a:lnTo>
                    <a:lnTo>
                      <a:pt x="290" y="12"/>
                    </a:lnTo>
                    <a:lnTo>
                      <a:pt x="290" y="12"/>
                    </a:lnTo>
                    <a:lnTo>
                      <a:pt x="291" y="11"/>
                    </a:lnTo>
                    <a:lnTo>
                      <a:pt x="291" y="10"/>
                    </a:lnTo>
                    <a:lnTo>
                      <a:pt x="291" y="10"/>
                    </a:lnTo>
                    <a:lnTo>
                      <a:pt x="292" y="10"/>
                    </a:lnTo>
                    <a:lnTo>
                      <a:pt x="292" y="9"/>
                    </a:lnTo>
                    <a:lnTo>
                      <a:pt x="292" y="10"/>
                    </a:lnTo>
                    <a:lnTo>
                      <a:pt x="293" y="10"/>
                    </a:lnTo>
                    <a:lnTo>
                      <a:pt x="293" y="11"/>
                    </a:lnTo>
                    <a:lnTo>
                      <a:pt x="293" y="12"/>
                    </a:lnTo>
                    <a:lnTo>
                      <a:pt x="294" y="14"/>
                    </a:lnTo>
                    <a:lnTo>
                      <a:pt x="294" y="15"/>
                    </a:lnTo>
                    <a:lnTo>
                      <a:pt x="295" y="16"/>
                    </a:lnTo>
                    <a:lnTo>
                      <a:pt x="295" y="17"/>
                    </a:lnTo>
                    <a:lnTo>
                      <a:pt x="295" y="17"/>
                    </a:lnTo>
                    <a:lnTo>
                      <a:pt x="297" y="17"/>
                    </a:lnTo>
                    <a:lnTo>
                      <a:pt x="297" y="17"/>
                    </a:lnTo>
                    <a:lnTo>
                      <a:pt x="297" y="16"/>
                    </a:lnTo>
                    <a:lnTo>
                      <a:pt x="298" y="17"/>
                    </a:lnTo>
                    <a:lnTo>
                      <a:pt x="298" y="17"/>
                    </a:lnTo>
                    <a:lnTo>
                      <a:pt x="299" y="17"/>
                    </a:lnTo>
                    <a:lnTo>
                      <a:pt x="299" y="17"/>
                    </a:lnTo>
                    <a:lnTo>
                      <a:pt x="299" y="17"/>
                    </a:lnTo>
                    <a:lnTo>
                      <a:pt x="300" y="16"/>
                    </a:lnTo>
                    <a:lnTo>
                      <a:pt x="300" y="16"/>
                    </a:lnTo>
                    <a:lnTo>
                      <a:pt x="300" y="15"/>
                    </a:lnTo>
                    <a:lnTo>
                      <a:pt x="301" y="15"/>
                    </a:lnTo>
                    <a:lnTo>
                      <a:pt x="301" y="15"/>
                    </a:lnTo>
                    <a:lnTo>
                      <a:pt x="301" y="16"/>
                    </a:lnTo>
                    <a:lnTo>
                      <a:pt x="302" y="17"/>
                    </a:lnTo>
                    <a:lnTo>
                      <a:pt x="302" y="18"/>
                    </a:lnTo>
                    <a:lnTo>
                      <a:pt x="303" y="18"/>
                    </a:lnTo>
                    <a:lnTo>
                      <a:pt x="303" y="18"/>
                    </a:lnTo>
                    <a:lnTo>
                      <a:pt x="303" y="19"/>
                    </a:lnTo>
                    <a:lnTo>
                      <a:pt x="304" y="19"/>
                    </a:lnTo>
                    <a:lnTo>
                      <a:pt x="304" y="19"/>
                    </a:lnTo>
                    <a:lnTo>
                      <a:pt x="304" y="19"/>
                    </a:lnTo>
                    <a:lnTo>
                      <a:pt x="306" y="18"/>
                    </a:lnTo>
                    <a:lnTo>
                      <a:pt x="306" y="17"/>
                    </a:lnTo>
                    <a:lnTo>
                      <a:pt x="306" y="17"/>
                    </a:lnTo>
                    <a:lnTo>
                      <a:pt x="307" y="17"/>
                    </a:lnTo>
                    <a:lnTo>
                      <a:pt x="307" y="17"/>
                    </a:lnTo>
                    <a:lnTo>
                      <a:pt x="308" y="16"/>
                    </a:lnTo>
                    <a:lnTo>
                      <a:pt x="308" y="16"/>
                    </a:lnTo>
                    <a:lnTo>
                      <a:pt x="308" y="16"/>
                    </a:lnTo>
                    <a:lnTo>
                      <a:pt x="309" y="16"/>
                    </a:lnTo>
                    <a:lnTo>
                      <a:pt x="309" y="17"/>
                    </a:lnTo>
                    <a:lnTo>
                      <a:pt x="309" y="17"/>
                    </a:lnTo>
                    <a:lnTo>
                      <a:pt x="310" y="17"/>
                    </a:lnTo>
                    <a:lnTo>
                      <a:pt x="310" y="17"/>
                    </a:lnTo>
                    <a:lnTo>
                      <a:pt x="310" y="17"/>
                    </a:lnTo>
                    <a:lnTo>
                      <a:pt x="311" y="17"/>
                    </a:lnTo>
                    <a:lnTo>
                      <a:pt x="311" y="17"/>
                    </a:lnTo>
                    <a:lnTo>
                      <a:pt x="312" y="17"/>
                    </a:lnTo>
                    <a:lnTo>
                      <a:pt x="312" y="17"/>
                    </a:lnTo>
                    <a:lnTo>
                      <a:pt x="312" y="16"/>
                    </a:lnTo>
                    <a:lnTo>
                      <a:pt x="313" y="17"/>
                    </a:lnTo>
                    <a:lnTo>
                      <a:pt x="313" y="17"/>
                    </a:lnTo>
                    <a:lnTo>
                      <a:pt x="313" y="17"/>
                    </a:lnTo>
                    <a:lnTo>
                      <a:pt x="315" y="17"/>
                    </a:lnTo>
                    <a:lnTo>
                      <a:pt x="315" y="18"/>
                    </a:lnTo>
                    <a:lnTo>
                      <a:pt x="315" y="18"/>
                    </a:lnTo>
                    <a:lnTo>
                      <a:pt x="316" y="19"/>
                    </a:lnTo>
                    <a:lnTo>
                      <a:pt x="316" y="18"/>
                    </a:lnTo>
                    <a:lnTo>
                      <a:pt x="317" y="19"/>
                    </a:lnTo>
                    <a:lnTo>
                      <a:pt x="317" y="19"/>
                    </a:lnTo>
                    <a:lnTo>
                      <a:pt x="317" y="18"/>
                    </a:lnTo>
                    <a:lnTo>
                      <a:pt x="318" y="17"/>
                    </a:lnTo>
                    <a:lnTo>
                      <a:pt x="318" y="17"/>
                    </a:lnTo>
                    <a:lnTo>
                      <a:pt x="318" y="17"/>
                    </a:lnTo>
                    <a:lnTo>
                      <a:pt x="319" y="17"/>
                    </a:lnTo>
                    <a:lnTo>
                      <a:pt x="319" y="16"/>
                    </a:lnTo>
                    <a:lnTo>
                      <a:pt x="320" y="15"/>
                    </a:lnTo>
                    <a:lnTo>
                      <a:pt x="320" y="15"/>
                    </a:lnTo>
                    <a:lnTo>
                      <a:pt x="320" y="15"/>
                    </a:lnTo>
                    <a:lnTo>
                      <a:pt x="321" y="16"/>
                    </a:lnTo>
                    <a:lnTo>
                      <a:pt x="321" y="16"/>
                    </a:lnTo>
                    <a:lnTo>
                      <a:pt x="321" y="16"/>
                    </a:lnTo>
                    <a:lnTo>
                      <a:pt x="322" y="17"/>
                    </a:lnTo>
                    <a:lnTo>
                      <a:pt x="322" y="17"/>
                    </a:lnTo>
                    <a:lnTo>
                      <a:pt x="322" y="16"/>
                    </a:lnTo>
                    <a:lnTo>
                      <a:pt x="324" y="16"/>
                    </a:lnTo>
                    <a:lnTo>
                      <a:pt x="324" y="15"/>
                    </a:lnTo>
                    <a:lnTo>
                      <a:pt x="325" y="15"/>
                    </a:lnTo>
                    <a:lnTo>
                      <a:pt x="325" y="14"/>
                    </a:lnTo>
                    <a:lnTo>
                      <a:pt x="325" y="14"/>
                    </a:lnTo>
                    <a:lnTo>
                      <a:pt x="326" y="14"/>
                    </a:lnTo>
                    <a:lnTo>
                      <a:pt x="326" y="14"/>
                    </a:lnTo>
                    <a:lnTo>
                      <a:pt x="326" y="15"/>
                    </a:lnTo>
                    <a:lnTo>
                      <a:pt x="327" y="15"/>
                    </a:lnTo>
                    <a:lnTo>
                      <a:pt x="327" y="15"/>
                    </a:lnTo>
                    <a:lnTo>
                      <a:pt x="327" y="15"/>
                    </a:lnTo>
                    <a:lnTo>
                      <a:pt x="328" y="14"/>
                    </a:lnTo>
                    <a:lnTo>
                      <a:pt x="328" y="14"/>
                    </a:lnTo>
                    <a:lnTo>
                      <a:pt x="329" y="12"/>
                    </a:lnTo>
                    <a:lnTo>
                      <a:pt x="329" y="12"/>
                    </a:lnTo>
                    <a:lnTo>
                      <a:pt x="329" y="11"/>
                    </a:lnTo>
                    <a:lnTo>
                      <a:pt x="330" y="11"/>
                    </a:lnTo>
                    <a:lnTo>
                      <a:pt x="330" y="11"/>
                    </a:lnTo>
                    <a:lnTo>
                      <a:pt x="330" y="11"/>
                    </a:lnTo>
                    <a:lnTo>
                      <a:pt x="331" y="12"/>
                    </a:lnTo>
                    <a:lnTo>
                      <a:pt x="331" y="11"/>
                    </a:lnTo>
                    <a:lnTo>
                      <a:pt x="331" y="12"/>
                    </a:lnTo>
                    <a:lnTo>
                      <a:pt x="333" y="14"/>
                    </a:lnTo>
                    <a:lnTo>
                      <a:pt x="333" y="14"/>
                    </a:lnTo>
                    <a:lnTo>
                      <a:pt x="334" y="14"/>
                    </a:lnTo>
                    <a:lnTo>
                      <a:pt x="334" y="12"/>
                    </a:lnTo>
                    <a:lnTo>
                      <a:pt x="334" y="11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35" y="9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6" y="10"/>
                    </a:lnTo>
                    <a:lnTo>
                      <a:pt x="337" y="10"/>
                    </a:lnTo>
                    <a:lnTo>
                      <a:pt x="337" y="11"/>
                    </a:lnTo>
                    <a:lnTo>
                      <a:pt x="338" y="10"/>
                    </a:lnTo>
                    <a:lnTo>
                      <a:pt x="338" y="10"/>
                    </a:lnTo>
                    <a:lnTo>
                      <a:pt x="338" y="10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40" y="10"/>
                    </a:lnTo>
                    <a:lnTo>
                      <a:pt x="340" y="10"/>
                    </a:lnTo>
                    <a:lnTo>
                      <a:pt x="342" y="10"/>
                    </a:lnTo>
                    <a:lnTo>
                      <a:pt x="342" y="10"/>
                    </a:lnTo>
                    <a:lnTo>
                      <a:pt x="342" y="10"/>
                    </a:lnTo>
                    <a:lnTo>
                      <a:pt x="343" y="11"/>
                    </a:lnTo>
                    <a:lnTo>
                      <a:pt x="343" y="10"/>
                    </a:lnTo>
                    <a:lnTo>
                      <a:pt x="343" y="10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5" y="9"/>
                    </a:lnTo>
                    <a:lnTo>
                      <a:pt x="345" y="9"/>
                    </a:lnTo>
                    <a:lnTo>
                      <a:pt x="346" y="8"/>
                    </a:lnTo>
                    <a:lnTo>
                      <a:pt x="346" y="9"/>
                    </a:lnTo>
                    <a:lnTo>
                      <a:pt x="346" y="9"/>
                    </a:lnTo>
                    <a:lnTo>
                      <a:pt x="347" y="9"/>
                    </a:lnTo>
                    <a:lnTo>
                      <a:pt x="347" y="9"/>
                    </a:lnTo>
                    <a:lnTo>
                      <a:pt x="347" y="10"/>
                    </a:lnTo>
                    <a:lnTo>
                      <a:pt x="348" y="10"/>
                    </a:lnTo>
                    <a:lnTo>
                      <a:pt x="348" y="11"/>
                    </a:lnTo>
                    <a:lnTo>
                      <a:pt x="348" y="12"/>
                    </a:lnTo>
                    <a:lnTo>
                      <a:pt x="349" y="11"/>
                    </a:lnTo>
                    <a:lnTo>
                      <a:pt x="349" y="10"/>
                    </a:lnTo>
                    <a:lnTo>
                      <a:pt x="351" y="10"/>
                    </a:lnTo>
                    <a:lnTo>
                      <a:pt x="351" y="10"/>
                    </a:lnTo>
                    <a:lnTo>
                      <a:pt x="351" y="10"/>
                    </a:lnTo>
                    <a:lnTo>
                      <a:pt x="352" y="10"/>
                    </a:lnTo>
                    <a:lnTo>
                      <a:pt x="352" y="10"/>
                    </a:lnTo>
                    <a:lnTo>
                      <a:pt x="352" y="9"/>
                    </a:lnTo>
                    <a:lnTo>
                      <a:pt x="353" y="10"/>
                    </a:lnTo>
                    <a:lnTo>
                      <a:pt x="353" y="10"/>
                    </a:lnTo>
                    <a:lnTo>
                      <a:pt x="353" y="10"/>
                    </a:lnTo>
                    <a:lnTo>
                      <a:pt x="354" y="10"/>
                    </a:lnTo>
                    <a:lnTo>
                      <a:pt x="354" y="9"/>
                    </a:lnTo>
                    <a:lnTo>
                      <a:pt x="355" y="9"/>
                    </a:lnTo>
                    <a:lnTo>
                      <a:pt x="355" y="8"/>
                    </a:lnTo>
                    <a:lnTo>
                      <a:pt x="355" y="8"/>
                    </a:lnTo>
                    <a:lnTo>
                      <a:pt x="356" y="8"/>
                    </a:lnTo>
                    <a:lnTo>
                      <a:pt x="356" y="8"/>
                    </a:lnTo>
                    <a:lnTo>
                      <a:pt x="356" y="9"/>
                    </a:lnTo>
                    <a:lnTo>
                      <a:pt x="357" y="9"/>
                    </a:lnTo>
                    <a:lnTo>
                      <a:pt x="357" y="9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58" y="9"/>
                    </a:lnTo>
                    <a:lnTo>
                      <a:pt x="360" y="9"/>
                    </a:lnTo>
                    <a:lnTo>
                      <a:pt x="360" y="9"/>
                    </a:lnTo>
                    <a:lnTo>
                      <a:pt x="360" y="9"/>
                    </a:lnTo>
                    <a:lnTo>
                      <a:pt x="361" y="9"/>
                    </a:lnTo>
                    <a:lnTo>
                      <a:pt x="361" y="10"/>
                    </a:lnTo>
                    <a:lnTo>
                      <a:pt x="361" y="10"/>
                    </a:lnTo>
                    <a:lnTo>
                      <a:pt x="362" y="10"/>
                    </a:lnTo>
                    <a:lnTo>
                      <a:pt x="362" y="10"/>
                    </a:lnTo>
                    <a:lnTo>
                      <a:pt x="363" y="10"/>
                    </a:lnTo>
                    <a:lnTo>
                      <a:pt x="363" y="10"/>
                    </a:lnTo>
                    <a:lnTo>
                      <a:pt x="363" y="10"/>
                    </a:lnTo>
                    <a:lnTo>
                      <a:pt x="364" y="10"/>
                    </a:lnTo>
                    <a:lnTo>
                      <a:pt x="364" y="9"/>
                    </a:lnTo>
                    <a:lnTo>
                      <a:pt x="364" y="9"/>
                    </a:lnTo>
                    <a:lnTo>
                      <a:pt x="365" y="8"/>
                    </a:lnTo>
                    <a:lnTo>
                      <a:pt x="365" y="8"/>
                    </a:lnTo>
                    <a:lnTo>
                      <a:pt x="365" y="8"/>
                    </a:lnTo>
                    <a:lnTo>
                      <a:pt x="366" y="8"/>
                    </a:lnTo>
                    <a:lnTo>
                      <a:pt x="366" y="9"/>
                    </a:lnTo>
                    <a:lnTo>
                      <a:pt x="368" y="8"/>
                    </a:lnTo>
                    <a:lnTo>
                      <a:pt x="368" y="8"/>
                    </a:lnTo>
                    <a:lnTo>
                      <a:pt x="368" y="9"/>
                    </a:lnTo>
                    <a:lnTo>
                      <a:pt x="369" y="9"/>
                    </a:lnTo>
                    <a:lnTo>
                      <a:pt x="369" y="9"/>
                    </a:lnTo>
                    <a:lnTo>
                      <a:pt x="369" y="9"/>
                    </a:lnTo>
                    <a:lnTo>
                      <a:pt x="370" y="10"/>
                    </a:lnTo>
                    <a:lnTo>
                      <a:pt x="370" y="10"/>
                    </a:lnTo>
                    <a:lnTo>
                      <a:pt x="370" y="11"/>
                    </a:lnTo>
                    <a:lnTo>
                      <a:pt x="371" y="11"/>
                    </a:lnTo>
                    <a:lnTo>
                      <a:pt x="371" y="11"/>
                    </a:lnTo>
                    <a:lnTo>
                      <a:pt x="372" y="11"/>
                    </a:lnTo>
                    <a:lnTo>
                      <a:pt x="372" y="11"/>
                    </a:lnTo>
                    <a:lnTo>
                      <a:pt x="372" y="11"/>
                    </a:lnTo>
                    <a:lnTo>
                      <a:pt x="373" y="11"/>
                    </a:lnTo>
                    <a:lnTo>
                      <a:pt x="373" y="11"/>
                    </a:lnTo>
                    <a:lnTo>
                      <a:pt x="373" y="11"/>
                    </a:lnTo>
                    <a:lnTo>
                      <a:pt x="374" y="12"/>
                    </a:lnTo>
                    <a:lnTo>
                      <a:pt x="374" y="12"/>
                    </a:lnTo>
                    <a:lnTo>
                      <a:pt x="374" y="11"/>
                    </a:lnTo>
                    <a:lnTo>
                      <a:pt x="375" y="11"/>
                    </a:lnTo>
                    <a:lnTo>
                      <a:pt x="375" y="12"/>
                    </a:lnTo>
                    <a:lnTo>
                      <a:pt x="377" y="12"/>
                    </a:lnTo>
                    <a:lnTo>
                      <a:pt x="377" y="12"/>
                    </a:lnTo>
                    <a:lnTo>
                      <a:pt x="377" y="12"/>
                    </a:lnTo>
                    <a:lnTo>
                      <a:pt x="378" y="11"/>
                    </a:lnTo>
                    <a:lnTo>
                      <a:pt x="378" y="11"/>
                    </a:lnTo>
                    <a:lnTo>
                      <a:pt x="378" y="11"/>
                    </a:lnTo>
                    <a:lnTo>
                      <a:pt x="379" y="12"/>
                    </a:lnTo>
                    <a:lnTo>
                      <a:pt x="379" y="14"/>
                    </a:lnTo>
                    <a:lnTo>
                      <a:pt x="379" y="14"/>
                    </a:lnTo>
                    <a:lnTo>
                      <a:pt x="380" y="15"/>
                    </a:lnTo>
                    <a:lnTo>
                      <a:pt x="380" y="15"/>
                    </a:lnTo>
                    <a:lnTo>
                      <a:pt x="381" y="14"/>
                    </a:lnTo>
                    <a:lnTo>
                      <a:pt x="381" y="15"/>
                    </a:lnTo>
                    <a:lnTo>
                      <a:pt x="381" y="15"/>
                    </a:lnTo>
                    <a:lnTo>
                      <a:pt x="382" y="15"/>
                    </a:lnTo>
                    <a:lnTo>
                      <a:pt x="382" y="16"/>
                    </a:lnTo>
                    <a:lnTo>
                      <a:pt x="382" y="15"/>
                    </a:lnTo>
                    <a:lnTo>
                      <a:pt x="383" y="16"/>
                    </a:lnTo>
                    <a:lnTo>
                      <a:pt x="383" y="16"/>
                    </a:lnTo>
                    <a:lnTo>
                      <a:pt x="383" y="16"/>
                    </a:lnTo>
                    <a:lnTo>
                      <a:pt x="384" y="16"/>
                    </a:lnTo>
                    <a:lnTo>
                      <a:pt x="384" y="15"/>
                    </a:lnTo>
                    <a:lnTo>
                      <a:pt x="386" y="15"/>
                    </a:lnTo>
                    <a:lnTo>
                      <a:pt x="386" y="15"/>
                    </a:lnTo>
                    <a:lnTo>
                      <a:pt x="386" y="14"/>
                    </a:lnTo>
                    <a:lnTo>
                      <a:pt x="387" y="12"/>
                    </a:lnTo>
                    <a:lnTo>
                      <a:pt x="387" y="14"/>
                    </a:lnTo>
                    <a:lnTo>
                      <a:pt x="387" y="12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9" y="16"/>
                    </a:lnTo>
                    <a:lnTo>
                      <a:pt x="389" y="16"/>
                    </a:lnTo>
                    <a:lnTo>
                      <a:pt x="389" y="16"/>
                    </a:lnTo>
                    <a:lnTo>
                      <a:pt x="390" y="15"/>
                    </a:lnTo>
                    <a:lnTo>
                      <a:pt x="390" y="16"/>
                    </a:lnTo>
                    <a:lnTo>
                      <a:pt x="390" y="16"/>
                    </a:lnTo>
                    <a:lnTo>
                      <a:pt x="391" y="16"/>
                    </a:lnTo>
                    <a:lnTo>
                      <a:pt x="391" y="17"/>
                    </a:lnTo>
                    <a:lnTo>
                      <a:pt x="391" y="17"/>
                    </a:lnTo>
                    <a:lnTo>
                      <a:pt x="392" y="17"/>
                    </a:lnTo>
                    <a:lnTo>
                      <a:pt x="392" y="16"/>
                    </a:lnTo>
                    <a:lnTo>
                      <a:pt x="393" y="16"/>
                    </a:lnTo>
                    <a:lnTo>
                      <a:pt x="393" y="16"/>
                    </a:lnTo>
                    <a:lnTo>
                      <a:pt x="393" y="15"/>
                    </a:lnTo>
                    <a:lnTo>
                      <a:pt x="395" y="14"/>
                    </a:lnTo>
                    <a:lnTo>
                      <a:pt x="395" y="14"/>
                    </a:lnTo>
                    <a:lnTo>
                      <a:pt x="395" y="14"/>
                    </a:lnTo>
                    <a:lnTo>
                      <a:pt x="396" y="15"/>
                    </a:lnTo>
                    <a:lnTo>
                      <a:pt x="396" y="15"/>
                    </a:lnTo>
                    <a:lnTo>
                      <a:pt x="396" y="16"/>
                    </a:lnTo>
                    <a:lnTo>
                      <a:pt x="397" y="16"/>
                    </a:lnTo>
                    <a:lnTo>
                      <a:pt x="397" y="16"/>
                    </a:lnTo>
                    <a:lnTo>
                      <a:pt x="398" y="15"/>
                    </a:lnTo>
                    <a:lnTo>
                      <a:pt x="398" y="15"/>
                    </a:lnTo>
                    <a:lnTo>
                      <a:pt x="398" y="14"/>
                    </a:lnTo>
                    <a:lnTo>
                      <a:pt x="399" y="14"/>
                    </a:lnTo>
                    <a:lnTo>
                      <a:pt x="399" y="14"/>
                    </a:lnTo>
                    <a:lnTo>
                      <a:pt x="399" y="12"/>
                    </a:lnTo>
                    <a:lnTo>
                      <a:pt x="400" y="11"/>
                    </a:lnTo>
                    <a:lnTo>
                      <a:pt x="400" y="11"/>
                    </a:lnTo>
                    <a:lnTo>
                      <a:pt x="400" y="10"/>
                    </a:lnTo>
                    <a:lnTo>
                      <a:pt x="401" y="10"/>
                    </a:lnTo>
                    <a:lnTo>
                      <a:pt x="401" y="9"/>
                    </a:lnTo>
                    <a:lnTo>
                      <a:pt x="402" y="9"/>
                    </a:lnTo>
                    <a:lnTo>
                      <a:pt x="402" y="9"/>
                    </a:lnTo>
                    <a:lnTo>
                      <a:pt x="402" y="9"/>
                    </a:lnTo>
                    <a:lnTo>
                      <a:pt x="404" y="10"/>
                    </a:lnTo>
                    <a:lnTo>
                      <a:pt x="404" y="10"/>
                    </a:lnTo>
                    <a:lnTo>
                      <a:pt x="404" y="10"/>
                    </a:lnTo>
                    <a:lnTo>
                      <a:pt x="405" y="10"/>
                    </a:lnTo>
                    <a:lnTo>
                      <a:pt x="405" y="10"/>
                    </a:lnTo>
                    <a:lnTo>
                      <a:pt x="405" y="10"/>
                    </a:lnTo>
                    <a:lnTo>
                      <a:pt x="406" y="10"/>
                    </a:lnTo>
                    <a:lnTo>
                      <a:pt x="406" y="9"/>
                    </a:lnTo>
                    <a:lnTo>
                      <a:pt x="407" y="9"/>
                    </a:lnTo>
                    <a:lnTo>
                      <a:pt x="407" y="9"/>
                    </a:lnTo>
                    <a:lnTo>
                      <a:pt x="407" y="9"/>
                    </a:lnTo>
                    <a:lnTo>
                      <a:pt x="408" y="9"/>
                    </a:lnTo>
                    <a:lnTo>
                      <a:pt x="408" y="8"/>
                    </a:lnTo>
                    <a:lnTo>
                      <a:pt x="408" y="8"/>
                    </a:lnTo>
                    <a:lnTo>
                      <a:pt x="409" y="8"/>
                    </a:lnTo>
                    <a:lnTo>
                      <a:pt x="409" y="8"/>
                    </a:lnTo>
                    <a:lnTo>
                      <a:pt x="410" y="8"/>
                    </a:lnTo>
                    <a:lnTo>
                      <a:pt x="410" y="8"/>
                    </a:lnTo>
                    <a:lnTo>
                      <a:pt x="410" y="7"/>
                    </a:lnTo>
                    <a:lnTo>
                      <a:pt x="411" y="8"/>
                    </a:lnTo>
                    <a:lnTo>
                      <a:pt x="411" y="7"/>
                    </a:lnTo>
                    <a:lnTo>
                      <a:pt x="411" y="8"/>
                    </a:lnTo>
                    <a:lnTo>
                      <a:pt x="413" y="7"/>
                    </a:lnTo>
                    <a:lnTo>
                      <a:pt x="413" y="7"/>
                    </a:lnTo>
                    <a:lnTo>
                      <a:pt x="413" y="7"/>
                    </a:lnTo>
                    <a:lnTo>
                      <a:pt x="414" y="7"/>
                    </a:lnTo>
                    <a:lnTo>
                      <a:pt x="414" y="7"/>
                    </a:lnTo>
                    <a:lnTo>
                      <a:pt x="415" y="8"/>
                    </a:lnTo>
                    <a:lnTo>
                      <a:pt x="415" y="8"/>
                    </a:lnTo>
                    <a:lnTo>
                      <a:pt x="415" y="8"/>
                    </a:lnTo>
                    <a:lnTo>
                      <a:pt x="416" y="8"/>
                    </a:lnTo>
                    <a:lnTo>
                      <a:pt x="416" y="8"/>
                    </a:lnTo>
                    <a:lnTo>
                      <a:pt x="416" y="7"/>
                    </a:lnTo>
                    <a:lnTo>
                      <a:pt x="417" y="6"/>
                    </a:lnTo>
                    <a:lnTo>
                      <a:pt x="417" y="6"/>
                    </a:lnTo>
                    <a:lnTo>
                      <a:pt x="417" y="5"/>
                    </a:lnTo>
                    <a:lnTo>
                      <a:pt x="418" y="6"/>
                    </a:lnTo>
                    <a:lnTo>
                      <a:pt x="418" y="6"/>
                    </a:lnTo>
                    <a:lnTo>
                      <a:pt x="419" y="6"/>
                    </a:lnTo>
                    <a:lnTo>
                      <a:pt x="419" y="6"/>
                    </a:lnTo>
                    <a:lnTo>
                      <a:pt x="419" y="6"/>
                    </a:lnTo>
                    <a:lnTo>
                      <a:pt x="420" y="6"/>
                    </a:lnTo>
                    <a:lnTo>
                      <a:pt x="420" y="5"/>
                    </a:lnTo>
                    <a:lnTo>
                      <a:pt x="420" y="3"/>
                    </a:lnTo>
                    <a:lnTo>
                      <a:pt x="422" y="5"/>
                    </a:lnTo>
                    <a:lnTo>
                      <a:pt x="422" y="5"/>
                    </a:lnTo>
                    <a:lnTo>
                      <a:pt x="422" y="5"/>
                    </a:lnTo>
                    <a:lnTo>
                      <a:pt x="423" y="5"/>
                    </a:lnTo>
                    <a:lnTo>
                      <a:pt x="423" y="5"/>
                    </a:lnTo>
                    <a:lnTo>
                      <a:pt x="424" y="3"/>
                    </a:lnTo>
                    <a:lnTo>
                      <a:pt x="424" y="3"/>
                    </a:lnTo>
                    <a:lnTo>
                      <a:pt x="424" y="5"/>
                    </a:lnTo>
                    <a:lnTo>
                      <a:pt x="425" y="5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2"/>
                    </a:lnTo>
                    <a:lnTo>
                      <a:pt x="426" y="2"/>
                    </a:lnTo>
                    <a:lnTo>
                      <a:pt x="426" y="2"/>
                    </a:lnTo>
                    <a:lnTo>
                      <a:pt x="427" y="2"/>
                    </a:lnTo>
                    <a:lnTo>
                      <a:pt x="427" y="2"/>
                    </a:lnTo>
                    <a:lnTo>
                      <a:pt x="428" y="2"/>
                    </a:lnTo>
                    <a:lnTo>
                      <a:pt x="428" y="2"/>
                    </a:lnTo>
                    <a:lnTo>
                      <a:pt x="428" y="3"/>
                    </a:lnTo>
                    <a:lnTo>
                      <a:pt x="429" y="5"/>
                    </a:lnTo>
                    <a:lnTo>
                      <a:pt x="429" y="2"/>
                    </a:lnTo>
                    <a:lnTo>
                      <a:pt x="429" y="2"/>
                    </a:lnTo>
                    <a:lnTo>
                      <a:pt x="431" y="1"/>
                    </a:lnTo>
                    <a:lnTo>
                      <a:pt x="431" y="2"/>
                    </a:lnTo>
                    <a:lnTo>
                      <a:pt x="432" y="1"/>
                    </a:lnTo>
                    <a:lnTo>
                      <a:pt x="432" y="1"/>
                    </a:lnTo>
                    <a:lnTo>
                      <a:pt x="432" y="1"/>
                    </a:lnTo>
                    <a:lnTo>
                      <a:pt x="433" y="2"/>
                    </a:lnTo>
                    <a:lnTo>
                      <a:pt x="433" y="2"/>
                    </a:lnTo>
                    <a:lnTo>
                      <a:pt x="433" y="2"/>
                    </a:lnTo>
                    <a:lnTo>
                      <a:pt x="434" y="2"/>
                    </a:lnTo>
                    <a:lnTo>
                      <a:pt x="434" y="2"/>
                    </a:lnTo>
                    <a:lnTo>
                      <a:pt x="434" y="0"/>
                    </a:lnTo>
                    <a:lnTo>
                      <a:pt x="435" y="1"/>
                    </a:lnTo>
                    <a:lnTo>
                      <a:pt x="435" y="1"/>
                    </a:lnTo>
                    <a:lnTo>
                      <a:pt x="436" y="1"/>
                    </a:lnTo>
                    <a:lnTo>
                      <a:pt x="436" y="0"/>
                    </a:lnTo>
                    <a:lnTo>
                      <a:pt x="436" y="0"/>
                    </a:lnTo>
                    <a:lnTo>
                      <a:pt x="437" y="0"/>
                    </a:lnTo>
                    <a:lnTo>
                      <a:pt x="437" y="1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8" y="2"/>
                    </a:lnTo>
                    <a:lnTo>
                      <a:pt x="438" y="2"/>
                    </a:lnTo>
                    <a:lnTo>
                      <a:pt x="440" y="2"/>
                    </a:lnTo>
                    <a:lnTo>
                      <a:pt x="440" y="3"/>
                    </a:lnTo>
                    <a:lnTo>
                      <a:pt x="441" y="3"/>
                    </a:lnTo>
                    <a:lnTo>
                      <a:pt x="441" y="3"/>
                    </a:lnTo>
                    <a:lnTo>
                      <a:pt x="441" y="3"/>
                    </a:lnTo>
                    <a:lnTo>
                      <a:pt x="442" y="3"/>
                    </a:lnTo>
                    <a:lnTo>
                      <a:pt x="442" y="5"/>
                    </a:lnTo>
                    <a:lnTo>
                      <a:pt x="442" y="6"/>
                    </a:lnTo>
                    <a:lnTo>
                      <a:pt x="443" y="6"/>
                    </a:lnTo>
                    <a:lnTo>
                      <a:pt x="443" y="6"/>
                    </a:lnTo>
                    <a:lnTo>
                      <a:pt x="443" y="7"/>
                    </a:lnTo>
                    <a:lnTo>
                      <a:pt x="444" y="6"/>
                    </a:lnTo>
                    <a:lnTo>
                      <a:pt x="444" y="7"/>
                    </a:lnTo>
                    <a:lnTo>
                      <a:pt x="445" y="7"/>
                    </a:lnTo>
                    <a:lnTo>
                      <a:pt x="445" y="7"/>
                    </a:lnTo>
                    <a:lnTo>
                      <a:pt x="445" y="7"/>
                    </a:lnTo>
                    <a:lnTo>
                      <a:pt x="446" y="7"/>
                    </a:lnTo>
                    <a:lnTo>
                      <a:pt x="446" y="7"/>
                    </a:lnTo>
                    <a:lnTo>
                      <a:pt x="446" y="7"/>
                    </a:lnTo>
                    <a:lnTo>
                      <a:pt x="447" y="7"/>
                    </a:lnTo>
                    <a:lnTo>
                      <a:pt x="447" y="7"/>
                    </a:lnTo>
                    <a:lnTo>
                      <a:pt x="447" y="8"/>
                    </a:lnTo>
                    <a:lnTo>
                      <a:pt x="449" y="8"/>
                    </a:lnTo>
                    <a:lnTo>
                      <a:pt x="449" y="8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1" y="10"/>
                    </a:lnTo>
                    <a:lnTo>
                      <a:pt x="451" y="10"/>
                    </a:lnTo>
                    <a:lnTo>
                      <a:pt x="452" y="11"/>
                    </a:lnTo>
                    <a:lnTo>
                      <a:pt x="452" y="11"/>
                    </a:lnTo>
                    <a:lnTo>
                      <a:pt x="453" y="12"/>
                    </a:lnTo>
                    <a:lnTo>
                      <a:pt x="453" y="12"/>
                    </a:lnTo>
                    <a:lnTo>
                      <a:pt x="453" y="11"/>
                    </a:lnTo>
                    <a:lnTo>
                      <a:pt x="454" y="12"/>
                    </a:lnTo>
                    <a:lnTo>
                      <a:pt x="454" y="11"/>
                    </a:lnTo>
                    <a:lnTo>
                      <a:pt x="454" y="10"/>
                    </a:lnTo>
                    <a:lnTo>
                      <a:pt x="455" y="10"/>
                    </a:lnTo>
                    <a:lnTo>
                      <a:pt x="455" y="10"/>
                    </a:lnTo>
                    <a:lnTo>
                      <a:pt x="455" y="9"/>
                    </a:lnTo>
                    <a:lnTo>
                      <a:pt x="456" y="9"/>
                    </a:lnTo>
                    <a:lnTo>
                      <a:pt x="456" y="9"/>
                    </a:lnTo>
                    <a:lnTo>
                      <a:pt x="458" y="10"/>
                    </a:lnTo>
                    <a:lnTo>
                      <a:pt x="458" y="12"/>
                    </a:lnTo>
                    <a:lnTo>
                      <a:pt x="458" y="14"/>
                    </a:lnTo>
                    <a:lnTo>
                      <a:pt x="459" y="14"/>
                    </a:lnTo>
                    <a:lnTo>
                      <a:pt x="459" y="12"/>
                    </a:lnTo>
                    <a:lnTo>
                      <a:pt x="459" y="14"/>
                    </a:lnTo>
                    <a:lnTo>
                      <a:pt x="460" y="14"/>
                    </a:lnTo>
                    <a:lnTo>
                      <a:pt x="460" y="14"/>
                    </a:lnTo>
                    <a:lnTo>
                      <a:pt x="460" y="14"/>
                    </a:lnTo>
                    <a:lnTo>
                      <a:pt x="461" y="14"/>
                    </a:lnTo>
                    <a:lnTo>
                      <a:pt x="461" y="14"/>
                    </a:lnTo>
                    <a:lnTo>
                      <a:pt x="462" y="15"/>
                    </a:lnTo>
                    <a:lnTo>
                      <a:pt x="462" y="15"/>
                    </a:lnTo>
                    <a:lnTo>
                      <a:pt x="462" y="15"/>
                    </a:lnTo>
                    <a:lnTo>
                      <a:pt x="463" y="16"/>
                    </a:lnTo>
                    <a:lnTo>
                      <a:pt x="463" y="16"/>
                    </a:lnTo>
                    <a:lnTo>
                      <a:pt x="463" y="17"/>
                    </a:lnTo>
                    <a:lnTo>
                      <a:pt x="464" y="17"/>
                    </a:lnTo>
                    <a:lnTo>
                      <a:pt x="464" y="17"/>
                    </a:lnTo>
                    <a:lnTo>
                      <a:pt x="464" y="17"/>
                    </a:lnTo>
                    <a:lnTo>
                      <a:pt x="465" y="17"/>
                    </a:lnTo>
                    <a:lnTo>
                      <a:pt x="465" y="17"/>
                    </a:lnTo>
                    <a:lnTo>
                      <a:pt x="467" y="17"/>
                    </a:lnTo>
                    <a:lnTo>
                      <a:pt x="467" y="17"/>
                    </a:lnTo>
                    <a:lnTo>
                      <a:pt x="467" y="18"/>
                    </a:lnTo>
                    <a:lnTo>
                      <a:pt x="468" y="18"/>
                    </a:lnTo>
                    <a:lnTo>
                      <a:pt x="468" y="18"/>
                    </a:lnTo>
                    <a:lnTo>
                      <a:pt x="468" y="18"/>
                    </a:lnTo>
                    <a:lnTo>
                      <a:pt x="469" y="18"/>
                    </a:lnTo>
                    <a:lnTo>
                      <a:pt x="469" y="18"/>
                    </a:lnTo>
                    <a:lnTo>
                      <a:pt x="469" y="18"/>
                    </a:lnTo>
                    <a:lnTo>
                      <a:pt x="470" y="18"/>
                    </a:lnTo>
                    <a:lnTo>
                      <a:pt x="470" y="17"/>
                    </a:lnTo>
                    <a:lnTo>
                      <a:pt x="471" y="17"/>
                    </a:lnTo>
                    <a:lnTo>
                      <a:pt x="471" y="18"/>
                    </a:lnTo>
                    <a:lnTo>
                      <a:pt x="471" y="17"/>
                    </a:lnTo>
                    <a:lnTo>
                      <a:pt x="472" y="18"/>
                    </a:lnTo>
                    <a:lnTo>
                      <a:pt x="472" y="17"/>
                    </a:lnTo>
                    <a:lnTo>
                      <a:pt x="472" y="17"/>
                    </a:lnTo>
                    <a:lnTo>
                      <a:pt x="473" y="17"/>
                    </a:lnTo>
                    <a:lnTo>
                      <a:pt x="473" y="17"/>
                    </a:lnTo>
                    <a:lnTo>
                      <a:pt x="473" y="17"/>
                    </a:lnTo>
                    <a:lnTo>
                      <a:pt x="474" y="17"/>
                    </a:lnTo>
                    <a:lnTo>
                      <a:pt x="474" y="17"/>
                    </a:lnTo>
                    <a:lnTo>
                      <a:pt x="476" y="17"/>
                    </a:lnTo>
                    <a:lnTo>
                      <a:pt x="476" y="17"/>
                    </a:lnTo>
                    <a:lnTo>
                      <a:pt x="476" y="17"/>
                    </a:lnTo>
                    <a:lnTo>
                      <a:pt x="477" y="16"/>
                    </a:lnTo>
                    <a:lnTo>
                      <a:pt x="477" y="16"/>
                    </a:lnTo>
                    <a:lnTo>
                      <a:pt x="477" y="15"/>
                    </a:lnTo>
                    <a:lnTo>
                      <a:pt x="478" y="15"/>
                    </a:lnTo>
                    <a:lnTo>
                      <a:pt x="478" y="15"/>
                    </a:lnTo>
                    <a:lnTo>
                      <a:pt x="479" y="15"/>
                    </a:lnTo>
                    <a:lnTo>
                      <a:pt x="479" y="15"/>
                    </a:lnTo>
                    <a:lnTo>
                      <a:pt x="479" y="16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0" y="15"/>
                    </a:lnTo>
                    <a:lnTo>
                      <a:pt x="481" y="14"/>
                    </a:lnTo>
                    <a:lnTo>
                      <a:pt x="481" y="12"/>
                    </a:lnTo>
                    <a:lnTo>
                      <a:pt x="481" y="12"/>
                    </a:lnTo>
                    <a:lnTo>
                      <a:pt x="482" y="11"/>
                    </a:lnTo>
                    <a:lnTo>
                      <a:pt x="482" y="12"/>
                    </a:lnTo>
                    <a:lnTo>
                      <a:pt x="483" y="11"/>
                    </a:lnTo>
                    <a:lnTo>
                      <a:pt x="483" y="11"/>
                    </a:lnTo>
                    <a:lnTo>
                      <a:pt x="483" y="11"/>
                    </a:lnTo>
                    <a:lnTo>
                      <a:pt x="485" y="10"/>
                    </a:lnTo>
                    <a:lnTo>
                      <a:pt x="485" y="11"/>
                    </a:lnTo>
                    <a:lnTo>
                      <a:pt x="485" y="11"/>
                    </a:lnTo>
                    <a:lnTo>
                      <a:pt x="486" y="11"/>
                    </a:lnTo>
                    <a:lnTo>
                      <a:pt x="486" y="14"/>
                    </a:lnTo>
                    <a:lnTo>
                      <a:pt x="486" y="15"/>
                    </a:lnTo>
                    <a:lnTo>
                      <a:pt x="487" y="15"/>
                    </a:lnTo>
                    <a:lnTo>
                      <a:pt x="487" y="14"/>
                    </a:lnTo>
                    <a:lnTo>
                      <a:pt x="488" y="15"/>
                    </a:lnTo>
                    <a:lnTo>
                      <a:pt x="488" y="15"/>
                    </a:lnTo>
                    <a:lnTo>
                      <a:pt x="488" y="15"/>
                    </a:lnTo>
                    <a:lnTo>
                      <a:pt x="489" y="14"/>
                    </a:lnTo>
                    <a:lnTo>
                      <a:pt x="489" y="14"/>
                    </a:lnTo>
                    <a:lnTo>
                      <a:pt x="489" y="12"/>
                    </a:lnTo>
                    <a:lnTo>
                      <a:pt x="490" y="12"/>
                    </a:lnTo>
                    <a:lnTo>
                      <a:pt x="490" y="11"/>
                    </a:lnTo>
                    <a:lnTo>
                      <a:pt x="490" y="11"/>
                    </a:lnTo>
                    <a:lnTo>
                      <a:pt x="491" y="11"/>
                    </a:lnTo>
                    <a:lnTo>
                      <a:pt x="491" y="11"/>
                    </a:lnTo>
                    <a:lnTo>
                      <a:pt x="492" y="11"/>
                    </a:lnTo>
                    <a:lnTo>
                      <a:pt x="492" y="10"/>
                    </a:lnTo>
                    <a:lnTo>
                      <a:pt x="492" y="11"/>
                    </a:lnTo>
                    <a:lnTo>
                      <a:pt x="494" y="11"/>
                    </a:lnTo>
                    <a:lnTo>
                      <a:pt x="494" y="11"/>
                    </a:lnTo>
                    <a:lnTo>
                      <a:pt x="494" y="11"/>
                    </a:lnTo>
                    <a:lnTo>
                      <a:pt x="495" y="11"/>
                    </a:lnTo>
                    <a:lnTo>
                      <a:pt x="495" y="11"/>
                    </a:lnTo>
                    <a:lnTo>
                      <a:pt x="495" y="11"/>
                    </a:lnTo>
                    <a:lnTo>
                      <a:pt x="496" y="11"/>
                    </a:lnTo>
                    <a:lnTo>
                      <a:pt x="496" y="11"/>
                    </a:lnTo>
                    <a:lnTo>
                      <a:pt x="497" y="12"/>
                    </a:lnTo>
                    <a:lnTo>
                      <a:pt x="497" y="12"/>
                    </a:lnTo>
                    <a:lnTo>
                      <a:pt x="497" y="12"/>
                    </a:lnTo>
                    <a:lnTo>
                      <a:pt x="498" y="14"/>
                    </a:lnTo>
                    <a:lnTo>
                      <a:pt x="498" y="12"/>
                    </a:lnTo>
                    <a:lnTo>
                      <a:pt x="498" y="12"/>
                    </a:lnTo>
                    <a:lnTo>
                      <a:pt x="499" y="11"/>
                    </a:lnTo>
                    <a:lnTo>
                      <a:pt x="499" y="10"/>
                    </a:lnTo>
                    <a:lnTo>
                      <a:pt x="500" y="10"/>
                    </a:lnTo>
                    <a:lnTo>
                      <a:pt x="500" y="10"/>
                    </a:lnTo>
                    <a:lnTo>
                      <a:pt x="500" y="10"/>
                    </a:lnTo>
                    <a:lnTo>
                      <a:pt x="501" y="10"/>
                    </a:lnTo>
                    <a:lnTo>
                      <a:pt x="501" y="9"/>
                    </a:lnTo>
                    <a:lnTo>
                      <a:pt x="501" y="9"/>
                    </a:lnTo>
                    <a:lnTo>
                      <a:pt x="503" y="9"/>
                    </a:lnTo>
                    <a:lnTo>
                      <a:pt x="503" y="8"/>
                    </a:lnTo>
                    <a:lnTo>
                      <a:pt x="503" y="8"/>
                    </a:lnTo>
                    <a:lnTo>
                      <a:pt x="504" y="8"/>
                    </a:lnTo>
                    <a:lnTo>
                      <a:pt x="504" y="8"/>
                    </a:lnTo>
                    <a:lnTo>
                      <a:pt x="505" y="7"/>
                    </a:lnTo>
                    <a:lnTo>
                      <a:pt x="505" y="7"/>
                    </a:lnTo>
                    <a:lnTo>
                      <a:pt x="505" y="7"/>
                    </a:lnTo>
                    <a:lnTo>
                      <a:pt x="506" y="7"/>
                    </a:lnTo>
                    <a:lnTo>
                      <a:pt x="506" y="8"/>
                    </a:lnTo>
                    <a:lnTo>
                      <a:pt x="506" y="7"/>
                    </a:lnTo>
                    <a:lnTo>
                      <a:pt x="507" y="8"/>
                    </a:lnTo>
                    <a:lnTo>
                      <a:pt x="507" y="8"/>
                    </a:lnTo>
                    <a:lnTo>
                      <a:pt x="507" y="8"/>
                    </a:lnTo>
                    <a:lnTo>
                      <a:pt x="508" y="8"/>
                    </a:lnTo>
                    <a:lnTo>
                      <a:pt x="508" y="8"/>
                    </a:lnTo>
                    <a:lnTo>
                      <a:pt x="509" y="8"/>
                    </a:lnTo>
                    <a:lnTo>
                      <a:pt x="509" y="8"/>
                    </a:lnTo>
                    <a:lnTo>
                      <a:pt x="509" y="8"/>
                    </a:lnTo>
                    <a:lnTo>
                      <a:pt x="510" y="7"/>
                    </a:lnTo>
                    <a:lnTo>
                      <a:pt x="510" y="8"/>
                    </a:lnTo>
                    <a:lnTo>
                      <a:pt x="510" y="8"/>
                    </a:lnTo>
                    <a:lnTo>
                      <a:pt x="512" y="8"/>
                    </a:lnTo>
                    <a:lnTo>
                      <a:pt x="512" y="8"/>
                    </a:lnTo>
                    <a:lnTo>
                      <a:pt x="512" y="8"/>
                    </a:lnTo>
                    <a:lnTo>
                      <a:pt x="513" y="9"/>
                    </a:lnTo>
                    <a:lnTo>
                      <a:pt x="513" y="9"/>
                    </a:lnTo>
                    <a:lnTo>
                      <a:pt x="514" y="9"/>
                    </a:lnTo>
                    <a:lnTo>
                      <a:pt x="514" y="9"/>
                    </a:lnTo>
                    <a:lnTo>
                      <a:pt x="514" y="9"/>
                    </a:lnTo>
                    <a:lnTo>
                      <a:pt x="515" y="8"/>
                    </a:lnTo>
                    <a:lnTo>
                      <a:pt x="515" y="8"/>
                    </a:lnTo>
                    <a:lnTo>
                      <a:pt x="515" y="9"/>
                    </a:lnTo>
                    <a:lnTo>
                      <a:pt x="516" y="8"/>
                    </a:lnTo>
                    <a:lnTo>
                      <a:pt x="516" y="8"/>
                    </a:lnTo>
                    <a:lnTo>
                      <a:pt x="516" y="7"/>
                    </a:lnTo>
                    <a:lnTo>
                      <a:pt x="517" y="7"/>
                    </a:lnTo>
                    <a:lnTo>
                      <a:pt x="517" y="7"/>
                    </a:lnTo>
                    <a:lnTo>
                      <a:pt x="518" y="8"/>
                    </a:lnTo>
                    <a:lnTo>
                      <a:pt x="518" y="7"/>
                    </a:lnTo>
                    <a:lnTo>
                      <a:pt x="518" y="7"/>
                    </a:lnTo>
                    <a:lnTo>
                      <a:pt x="519" y="7"/>
                    </a:lnTo>
                    <a:lnTo>
                      <a:pt x="519" y="7"/>
                    </a:lnTo>
                    <a:lnTo>
                      <a:pt x="519" y="7"/>
                    </a:lnTo>
                    <a:lnTo>
                      <a:pt x="521" y="8"/>
                    </a:lnTo>
                    <a:lnTo>
                      <a:pt x="521" y="9"/>
                    </a:lnTo>
                    <a:lnTo>
                      <a:pt x="522" y="9"/>
                    </a:lnTo>
                    <a:lnTo>
                      <a:pt x="522" y="9"/>
                    </a:lnTo>
                    <a:lnTo>
                      <a:pt x="522" y="10"/>
                    </a:lnTo>
                    <a:lnTo>
                      <a:pt x="523" y="10"/>
                    </a:lnTo>
                    <a:lnTo>
                      <a:pt x="523" y="10"/>
                    </a:lnTo>
                    <a:lnTo>
                      <a:pt x="523" y="9"/>
                    </a:lnTo>
                    <a:lnTo>
                      <a:pt x="524" y="9"/>
                    </a:lnTo>
                    <a:lnTo>
                      <a:pt x="524" y="8"/>
                    </a:lnTo>
                    <a:lnTo>
                      <a:pt x="524" y="8"/>
                    </a:lnTo>
                    <a:lnTo>
                      <a:pt x="525" y="8"/>
                    </a:lnTo>
                    <a:lnTo>
                      <a:pt x="525" y="8"/>
                    </a:lnTo>
                    <a:lnTo>
                      <a:pt x="526" y="7"/>
                    </a:lnTo>
                    <a:lnTo>
                      <a:pt x="526" y="7"/>
                    </a:lnTo>
                    <a:lnTo>
                      <a:pt x="526" y="7"/>
                    </a:lnTo>
                    <a:lnTo>
                      <a:pt x="527" y="7"/>
                    </a:lnTo>
                    <a:lnTo>
                      <a:pt x="527" y="8"/>
                    </a:lnTo>
                    <a:lnTo>
                      <a:pt x="527" y="9"/>
                    </a:lnTo>
                    <a:lnTo>
                      <a:pt x="528" y="9"/>
                    </a:lnTo>
                    <a:lnTo>
                      <a:pt x="528" y="9"/>
                    </a:lnTo>
                    <a:lnTo>
                      <a:pt x="528" y="10"/>
                    </a:lnTo>
                    <a:lnTo>
                      <a:pt x="530" y="10"/>
                    </a:lnTo>
                    <a:lnTo>
                      <a:pt x="530" y="10"/>
                    </a:lnTo>
                    <a:lnTo>
                      <a:pt x="531" y="10"/>
                    </a:lnTo>
                    <a:lnTo>
                      <a:pt x="531" y="10"/>
                    </a:lnTo>
                    <a:lnTo>
                      <a:pt x="531" y="11"/>
                    </a:lnTo>
                    <a:lnTo>
                      <a:pt x="532" y="10"/>
                    </a:lnTo>
                    <a:lnTo>
                      <a:pt x="532" y="10"/>
                    </a:lnTo>
                    <a:lnTo>
                      <a:pt x="532" y="10"/>
                    </a:lnTo>
                    <a:lnTo>
                      <a:pt x="533" y="10"/>
                    </a:lnTo>
                    <a:lnTo>
                      <a:pt x="533" y="10"/>
                    </a:lnTo>
                    <a:lnTo>
                      <a:pt x="533" y="11"/>
                    </a:lnTo>
                    <a:lnTo>
                      <a:pt x="534" y="12"/>
                    </a:lnTo>
                    <a:lnTo>
                      <a:pt x="534" y="14"/>
                    </a:lnTo>
                    <a:lnTo>
                      <a:pt x="535" y="14"/>
                    </a:lnTo>
                    <a:lnTo>
                      <a:pt x="535" y="15"/>
                    </a:lnTo>
                    <a:lnTo>
                      <a:pt x="535" y="14"/>
                    </a:lnTo>
                    <a:lnTo>
                      <a:pt x="536" y="14"/>
                    </a:lnTo>
                    <a:lnTo>
                      <a:pt x="536" y="14"/>
                    </a:lnTo>
                    <a:lnTo>
                      <a:pt x="536" y="12"/>
                    </a:lnTo>
                    <a:lnTo>
                      <a:pt x="537" y="12"/>
                    </a:lnTo>
                    <a:lnTo>
                      <a:pt x="537" y="12"/>
                    </a:lnTo>
                    <a:lnTo>
                      <a:pt x="537" y="12"/>
                    </a:lnTo>
                    <a:lnTo>
                      <a:pt x="539" y="14"/>
                    </a:lnTo>
                    <a:lnTo>
                      <a:pt x="539" y="14"/>
                    </a:lnTo>
                    <a:lnTo>
                      <a:pt x="540" y="15"/>
                    </a:lnTo>
                    <a:lnTo>
                      <a:pt x="540" y="15"/>
                    </a:lnTo>
                    <a:lnTo>
                      <a:pt x="540" y="15"/>
                    </a:lnTo>
                    <a:lnTo>
                      <a:pt x="541" y="15"/>
                    </a:lnTo>
                    <a:lnTo>
                      <a:pt x="541" y="15"/>
                    </a:lnTo>
                    <a:lnTo>
                      <a:pt x="541" y="15"/>
                    </a:lnTo>
                    <a:lnTo>
                      <a:pt x="542" y="15"/>
                    </a:lnTo>
                    <a:lnTo>
                      <a:pt x="542" y="15"/>
                    </a:lnTo>
                    <a:lnTo>
                      <a:pt x="543" y="17"/>
                    </a:lnTo>
                    <a:lnTo>
                      <a:pt x="543" y="17"/>
                    </a:lnTo>
                    <a:lnTo>
                      <a:pt x="543" y="17"/>
                    </a:lnTo>
                    <a:lnTo>
                      <a:pt x="544" y="17"/>
                    </a:lnTo>
                    <a:lnTo>
                      <a:pt x="544" y="16"/>
                    </a:lnTo>
                    <a:lnTo>
                      <a:pt x="544" y="16"/>
                    </a:lnTo>
                    <a:lnTo>
                      <a:pt x="545" y="15"/>
                    </a:lnTo>
                    <a:lnTo>
                      <a:pt x="545" y="15"/>
                    </a:lnTo>
                    <a:lnTo>
                      <a:pt x="545" y="14"/>
                    </a:lnTo>
                    <a:lnTo>
                      <a:pt x="546" y="14"/>
                    </a:lnTo>
                    <a:lnTo>
                      <a:pt x="546" y="15"/>
                    </a:lnTo>
                    <a:lnTo>
                      <a:pt x="548" y="14"/>
                    </a:lnTo>
                    <a:lnTo>
                      <a:pt x="548" y="15"/>
                    </a:lnTo>
                    <a:lnTo>
                      <a:pt x="548" y="14"/>
                    </a:lnTo>
                    <a:lnTo>
                      <a:pt x="549" y="14"/>
                    </a:lnTo>
                    <a:lnTo>
                      <a:pt x="549" y="14"/>
                    </a:lnTo>
                    <a:lnTo>
                      <a:pt x="549" y="15"/>
                    </a:lnTo>
                    <a:lnTo>
                      <a:pt x="550" y="15"/>
                    </a:lnTo>
                    <a:lnTo>
                      <a:pt x="550" y="15"/>
                    </a:lnTo>
                    <a:lnTo>
                      <a:pt x="550" y="15"/>
                    </a:lnTo>
                    <a:lnTo>
                      <a:pt x="551" y="15"/>
                    </a:lnTo>
                    <a:lnTo>
                      <a:pt x="551" y="15"/>
                    </a:lnTo>
                    <a:lnTo>
                      <a:pt x="552" y="15"/>
                    </a:lnTo>
                    <a:lnTo>
                      <a:pt x="552" y="15"/>
                    </a:lnTo>
                    <a:lnTo>
                      <a:pt x="552" y="15"/>
                    </a:lnTo>
                    <a:lnTo>
                      <a:pt x="553" y="15"/>
                    </a:lnTo>
                    <a:lnTo>
                      <a:pt x="553" y="15"/>
                    </a:lnTo>
                    <a:lnTo>
                      <a:pt x="553" y="16"/>
                    </a:lnTo>
                    <a:lnTo>
                      <a:pt x="554" y="16"/>
                    </a:lnTo>
                    <a:lnTo>
                      <a:pt x="554" y="16"/>
                    </a:lnTo>
                    <a:lnTo>
                      <a:pt x="554" y="17"/>
                    </a:lnTo>
                    <a:lnTo>
                      <a:pt x="555" y="17"/>
                    </a:lnTo>
                    <a:lnTo>
                      <a:pt x="555" y="17"/>
                    </a:lnTo>
                    <a:lnTo>
                      <a:pt x="557" y="16"/>
                    </a:lnTo>
                    <a:lnTo>
                      <a:pt x="557" y="16"/>
                    </a:lnTo>
                    <a:lnTo>
                      <a:pt x="557" y="15"/>
                    </a:lnTo>
                    <a:lnTo>
                      <a:pt x="558" y="15"/>
                    </a:lnTo>
                    <a:lnTo>
                      <a:pt x="558" y="15"/>
                    </a:lnTo>
                    <a:lnTo>
                      <a:pt x="558" y="15"/>
                    </a:lnTo>
                    <a:lnTo>
                      <a:pt x="559" y="15"/>
                    </a:lnTo>
                    <a:lnTo>
                      <a:pt x="559" y="15"/>
                    </a:lnTo>
                    <a:lnTo>
                      <a:pt x="559" y="15"/>
                    </a:lnTo>
                    <a:lnTo>
                      <a:pt x="560" y="15"/>
                    </a:lnTo>
                    <a:lnTo>
                      <a:pt x="560" y="15"/>
                    </a:lnTo>
                    <a:lnTo>
                      <a:pt x="561" y="15"/>
                    </a:lnTo>
                    <a:lnTo>
                      <a:pt x="561" y="15"/>
                    </a:lnTo>
                    <a:lnTo>
                      <a:pt x="561" y="15"/>
                    </a:lnTo>
                    <a:lnTo>
                      <a:pt x="562" y="15"/>
                    </a:lnTo>
                    <a:lnTo>
                      <a:pt x="562" y="15"/>
                    </a:lnTo>
                    <a:lnTo>
                      <a:pt x="562" y="16"/>
                    </a:lnTo>
                    <a:lnTo>
                      <a:pt x="563" y="16"/>
                    </a:lnTo>
                    <a:lnTo>
                      <a:pt x="563" y="15"/>
                    </a:lnTo>
                    <a:lnTo>
                      <a:pt x="563" y="15"/>
                    </a:lnTo>
                    <a:lnTo>
                      <a:pt x="564" y="14"/>
                    </a:lnTo>
                    <a:lnTo>
                      <a:pt x="564" y="14"/>
                    </a:lnTo>
                    <a:lnTo>
                      <a:pt x="566" y="14"/>
                    </a:lnTo>
                    <a:lnTo>
                      <a:pt x="566" y="14"/>
                    </a:lnTo>
                    <a:lnTo>
                      <a:pt x="566" y="14"/>
                    </a:lnTo>
                    <a:lnTo>
                      <a:pt x="567" y="12"/>
                    </a:lnTo>
                    <a:lnTo>
                      <a:pt x="567" y="14"/>
                    </a:lnTo>
                    <a:lnTo>
                      <a:pt x="567" y="14"/>
                    </a:lnTo>
                    <a:lnTo>
                      <a:pt x="568" y="15"/>
                    </a:lnTo>
                    <a:lnTo>
                      <a:pt x="568" y="15"/>
                    </a:lnTo>
                    <a:lnTo>
                      <a:pt x="569" y="15"/>
                    </a:lnTo>
                    <a:lnTo>
                      <a:pt x="569" y="15"/>
                    </a:lnTo>
                    <a:lnTo>
                      <a:pt x="569" y="15"/>
                    </a:lnTo>
                    <a:lnTo>
                      <a:pt x="570" y="15"/>
                    </a:lnTo>
                    <a:lnTo>
                      <a:pt x="570" y="15"/>
                    </a:lnTo>
                    <a:lnTo>
                      <a:pt x="570" y="15"/>
                    </a:lnTo>
                    <a:lnTo>
                      <a:pt x="571" y="15"/>
                    </a:lnTo>
                    <a:lnTo>
                      <a:pt x="571" y="14"/>
                    </a:lnTo>
                    <a:lnTo>
                      <a:pt x="571" y="14"/>
                    </a:lnTo>
                    <a:lnTo>
                      <a:pt x="572" y="12"/>
                    </a:lnTo>
                    <a:lnTo>
                      <a:pt x="572" y="12"/>
                    </a:lnTo>
                    <a:lnTo>
                      <a:pt x="573" y="11"/>
                    </a:lnTo>
                    <a:lnTo>
                      <a:pt x="573" y="10"/>
                    </a:lnTo>
                    <a:lnTo>
                      <a:pt x="573" y="11"/>
                    </a:lnTo>
                    <a:lnTo>
                      <a:pt x="575" y="11"/>
                    </a:lnTo>
                    <a:lnTo>
                      <a:pt x="575" y="10"/>
                    </a:lnTo>
                    <a:lnTo>
                      <a:pt x="575" y="10"/>
                    </a:lnTo>
                    <a:lnTo>
                      <a:pt x="576" y="11"/>
                    </a:lnTo>
                    <a:lnTo>
                      <a:pt x="576" y="11"/>
                    </a:lnTo>
                    <a:lnTo>
                      <a:pt x="576" y="12"/>
                    </a:lnTo>
                    <a:lnTo>
                      <a:pt x="577" y="12"/>
                    </a:lnTo>
                    <a:lnTo>
                      <a:pt x="577" y="11"/>
                    </a:lnTo>
                    <a:lnTo>
                      <a:pt x="578" y="11"/>
                    </a:lnTo>
                    <a:lnTo>
                      <a:pt x="578" y="11"/>
                    </a:lnTo>
                    <a:lnTo>
                      <a:pt x="578" y="11"/>
                    </a:lnTo>
                    <a:lnTo>
                      <a:pt x="579" y="11"/>
                    </a:lnTo>
                    <a:lnTo>
                      <a:pt x="579" y="11"/>
                    </a:lnTo>
                    <a:lnTo>
                      <a:pt x="579" y="11"/>
                    </a:lnTo>
                    <a:lnTo>
                      <a:pt x="580" y="10"/>
                    </a:lnTo>
                    <a:lnTo>
                      <a:pt x="580" y="9"/>
                    </a:lnTo>
                    <a:lnTo>
                      <a:pt x="580" y="9"/>
                    </a:lnTo>
                    <a:lnTo>
                      <a:pt x="581" y="8"/>
                    </a:lnTo>
                    <a:lnTo>
                      <a:pt x="581" y="9"/>
                    </a:lnTo>
                    <a:lnTo>
                      <a:pt x="582" y="8"/>
                    </a:lnTo>
                    <a:lnTo>
                      <a:pt x="582" y="8"/>
                    </a:lnTo>
                    <a:lnTo>
                      <a:pt x="582" y="8"/>
                    </a:lnTo>
                    <a:lnTo>
                      <a:pt x="584" y="8"/>
                    </a:lnTo>
                    <a:lnTo>
                      <a:pt x="584" y="7"/>
                    </a:lnTo>
                    <a:lnTo>
                      <a:pt x="584" y="7"/>
                    </a:lnTo>
                    <a:lnTo>
                      <a:pt x="585" y="7"/>
                    </a:lnTo>
                    <a:lnTo>
                      <a:pt x="585" y="7"/>
                    </a:lnTo>
                    <a:lnTo>
                      <a:pt x="585" y="6"/>
                    </a:lnTo>
                    <a:lnTo>
                      <a:pt x="586" y="6"/>
                    </a:lnTo>
                    <a:lnTo>
                      <a:pt x="586" y="6"/>
                    </a:lnTo>
                    <a:lnTo>
                      <a:pt x="587" y="7"/>
                    </a:lnTo>
                    <a:lnTo>
                      <a:pt x="587" y="6"/>
                    </a:lnTo>
                    <a:lnTo>
                      <a:pt x="587" y="7"/>
                    </a:lnTo>
                    <a:lnTo>
                      <a:pt x="588" y="8"/>
                    </a:lnTo>
                    <a:lnTo>
                      <a:pt x="588" y="8"/>
                    </a:lnTo>
                    <a:lnTo>
                      <a:pt x="588" y="8"/>
                    </a:lnTo>
                    <a:lnTo>
                      <a:pt x="589" y="7"/>
                    </a:lnTo>
                    <a:lnTo>
                      <a:pt x="589" y="7"/>
                    </a:lnTo>
                    <a:lnTo>
                      <a:pt x="590" y="7"/>
                    </a:lnTo>
                    <a:lnTo>
                      <a:pt x="590" y="6"/>
                    </a:lnTo>
                    <a:lnTo>
                      <a:pt x="590" y="7"/>
                    </a:lnTo>
                    <a:lnTo>
                      <a:pt x="591" y="7"/>
                    </a:lnTo>
                    <a:lnTo>
                      <a:pt x="591" y="6"/>
                    </a:lnTo>
                    <a:lnTo>
                      <a:pt x="591" y="6"/>
                    </a:lnTo>
                    <a:lnTo>
                      <a:pt x="593" y="5"/>
                    </a:lnTo>
                    <a:lnTo>
                      <a:pt x="593" y="5"/>
                    </a:lnTo>
                    <a:lnTo>
                      <a:pt x="593" y="5"/>
                    </a:lnTo>
                    <a:lnTo>
                      <a:pt x="594" y="6"/>
                    </a:lnTo>
                    <a:lnTo>
                      <a:pt x="594" y="6"/>
                    </a:lnTo>
                    <a:lnTo>
                      <a:pt x="595" y="6"/>
                    </a:lnTo>
                    <a:lnTo>
                      <a:pt x="595" y="6"/>
                    </a:lnTo>
                    <a:lnTo>
                      <a:pt x="595" y="6"/>
                    </a:lnTo>
                    <a:lnTo>
                      <a:pt x="596" y="6"/>
                    </a:lnTo>
                    <a:lnTo>
                      <a:pt x="596" y="5"/>
                    </a:lnTo>
                    <a:lnTo>
                      <a:pt x="596" y="3"/>
                    </a:lnTo>
                    <a:lnTo>
                      <a:pt x="597" y="5"/>
                    </a:lnTo>
                    <a:lnTo>
                      <a:pt x="597" y="3"/>
                    </a:lnTo>
                    <a:lnTo>
                      <a:pt x="597" y="5"/>
                    </a:lnTo>
                    <a:lnTo>
                      <a:pt x="598" y="5"/>
                    </a:lnTo>
                    <a:lnTo>
                      <a:pt x="598" y="6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599" y="7"/>
                    </a:lnTo>
                    <a:lnTo>
                      <a:pt x="600" y="8"/>
                    </a:lnTo>
                    <a:lnTo>
                      <a:pt x="600" y="8"/>
                    </a:lnTo>
                    <a:lnTo>
                      <a:pt x="600" y="8"/>
                    </a:lnTo>
                    <a:lnTo>
                      <a:pt x="602" y="8"/>
                    </a:lnTo>
                    <a:lnTo>
                      <a:pt x="602" y="8"/>
                    </a:lnTo>
                    <a:lnTo>
                      <a:pt x="602" y="7"/>
                    </a:lnTo>
                    <a:lnTo>
                      <a:pt x="603" y="7"/>
                    </a:lnTo>
                    <a:lnTo>
                      <a:pt x="603" y="7"/>
                    </a:lnTo>
                    <a:lnTo>
                      <a:pt x="604" y="7"/>
                    </a:lnTo>
                    <a:lnTo>
                      <a:pt x="604" y="7"/>
                    </a:lnTo>
                    <a:lnTo>
                      <a:pt x="604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7" y="7"/>
                    </a:lnTo>
                    <a:lnTo>
                      <a:pt x="607" y="8"/>
                    </a:lnTo>
                    <a:lnTo>
                      <a:pt x="608" y="8"/>
                    </a:lnTo>
                    <a:lnTo>
                      <a:pt x="608" y="7"/>
                    </a:lnTo>
                    <a:lnTo>
                      <a:pt x="608" y="7"/>
                    </a:lnTo>
                    <a:lnTo>
                      <a:pt x="609" y="7"/>
                    </a:lnTo>
                    <a:lnTo>
                      <a:pt x="609" y="8"/>
                    </a:lnTo>
                    <a:lnTo>
                      <a:pt x="609" y="8"/>
                    </a:lnTo>
                    <a:lnTo>
                      <a:pt x="611" y="8"/>
                    </a:lnTo>
                    <a:lnTo>
                      <a:pt x="611" y="8"/>
                    </a:lnTo>
                    <a:lnTo>
                      <a:pt x="612" y="9"/>
                    </a:lnTo>
                    <a:lnTo>
                      <a:pt x="612" y="8"/>
                    </a:lnTo>
                    <a:lnTo>
                      <a:pt x="612" y="8"/>
                    </a:lnTo>
                    <a:lnTo>
                      <a:pt x="613" y="8"/>
                    </a:lnTo>
                    <a:lnTo>
                      <a:pt x="613" y="8"/>
                    </a:lnTo>
                    <a:lnTo>
                      <a:pt x="613" y="8"/>
                    </a:lnTo>
                    <a:lnTo>
                      <a:pt x="614" y="8"/>
                    </a:lnTo>
                    <a:lnTo>
                      <a:pt x="614" y="8"/>
                    </a:lnTo>
                    <a:lnTo>
                      <a:pt x="614" y="8"/>
                    </a:lnTo>
                    <a:lnTo>
                      <a:pt x="615" y="9"/>
                    </a:lnTo>
                    <a:lnTo>
                      <a:pt x="615" y="10"/>
                    </a:lnTo>
                    <a:lnTo>
                      <a:pt x="616" y="11"/>
                    </a:lnTo>
                    <a:lnTo>
                      <a:pt x="616" y="11"/>
                    </a:lnTo>
                    <a:lnTo>
                      <a:pt x="616" y="10"/>
                    </a:lnTo>
                    <a:lnTo>
                      <a:pt x="617" y="10"/>
                    </a:lnTo>
                    <a:lnTo>
                      <a:pt x="617" y="9"/>
                    </a:lnTo>
                    <a:lnTo>
                      <a:pt x="617" y="9"/>
                    </a:lnTo>
                    <a:lnTo>
                      <a:pt x="618" y="8"/>
                    </a:lnTo>
                    <a:lnTo>
                      <a:pt x="618" y="8"/>
                    </a:lnTo>
                    <a:lnTo>
                      <a:pt x="618" y="8"/>
                    </a:lnTo>
                    <a:lnTo>
                      <a:pt x="620" y="8"/>
                    </a:lnTo>
                    <a:lnTo>
                      <a:pt x="620" y="7"/>
                    </a:lnTo>
                    <a:lnTo>
                      <a:pt x="621" y="7"/>
                    </a:lnTo>
                    <a:lnTo>
                      <a:pt x="621" y="7"/>
                    </a:lnTo>
                    <a:lnTo>
                      <a:pt x="621" y="8"/>
                    </a:lnTo>
                    <a:lnTo>
                      <a:pt x="622" y="8"/>
                    </a:lnTo>
                    <a:lnTo>
                      <a:pt x="622" y="9"/>
                    </a:lnTo>
                    <a:lnTo>
                      <a:pt x="622" y="10"/>
                    </a:lnTo>
                    <a:lnTo>
                      <a:pt x="623" y="10"/>
                    </a:lnTo>
                    <a:lnTo>
                      <a:pt x="623" y="11"/>
                    </a:lnTo>
                    <a:lnTo>
                      <a:pt x="623" y="11"/>
                    </a:lnTo>
                    <a:lnTo>
                      <a:pt x="624" y="11"/>
                    </a:lnTo>
                    <a:lnTo>
                      <a:pt x="624" y="12"/>
                    </a:lnTo>
                    <a:lnTo>
                      <a:pt x="625" y="14"/>
                    </a:lnTo>
                    <a:lnTo>
                      <a:pt x="625" y="14"/>
                    </a:lnTo>
                    <a:lnTo>
                      <a:pt x="625" y="14"/>
                    </a:lnTo>
                    <a:lnTo>
                      <a:pt x="626" y="12"/>
                    </a:lnTo>
                    <a:lnTo>
                      <a:pt x="626" y="12"/>
                    </a:lnTo>
                    <a:lnTo>
                      <a:pt x="626" y="12"/>
                    </a:lnTo>
                    <a:lnTo>
                      <a:pt x="627" y="14"/>
                    </a:lnTo>
                    <a:lnTo>
                      <a:pt x="627" y="14"/>
                    </a:lnTo>
                    <a:lnTo>
                      <a:pt x="627" y="14"/>
                    </a:lnTo>
                    <a:lnTo>
                      <a:pt x="629" y="14"/>
                    </a:lnTo>
                    <a:lnTo>
                      <a:pt x="629" y="14"/>
                    </a:lnTo>
                    <a:lnTo>
                      <a:pt x="630" y="14"/>
                    </a:lnTo>
                    <a:lnTo>
                      <a:pt x="630" y="12"/>
                    </a:lnTo>
                    <a:lnTo>
                      <a:pt x="630" y="12"/>
                    </a:lnTo>
                    <a:lnTo>
                      <a:pt x="631" y="11"/>
                    </a:lnTo>
                    <a:lnTo>
                      <a:pt x="631" y="11"/>
                    </a:lnTo>
                    <a:lnTo>
                      <a:pt x="631" y="11"/>
                    </a:lnTo>
                    <a:lnTo>
                      <a:pt x="632" y="11"/>
                    </a:lnTo>
                    <a:lnTo>
                      <a:pt x="632" y="11"/>
                    </a:lnTo>
                    <a:lnTo>
                      <a:pt x="633" y="11"/>
                    </a:lnTo>
                    <a:lnTo>
                      <a:pt x="633" y="11"/>
                    </a:lnTo>
                    <a:lnTo>
                      <a:pt x="633" y="12"/>
                    </a:lnTo>
                    <a:lnTo>
                      <a:pt x="634" y="12"/>
                    </a:lnTo>
                    <a:lnTo>
                      <a:pt x="634" y="12"/>
                    </a:lnTo>
                    <a:lnTo>
                      <a:pt x="634" y="12"/>
                    </a:lnTo>
                    <a:lnTo>
                      <a:pt x="635" y="12"/>
                    </a:lnTo>
                    <a:lnTo>
                      <a:pt x="635" y="12"/>
                    </a:lnTo>
                    <a:lnTo>
                      <a:pt x="635" y="11"/>
                    </a:lnTo>
                    <a:lnTo>
                      <a:pt x="636" y="11"/>
                    </a:lnTo>
                    <a:lnTo>
                      <a:pt x="636" y="11"/>
                    </a:lnTo>
                    <a:lnTo>
                      <a:pt x="638" y="11"/>
                    </a:lnTo>
                    <a:lnTo>
                      <a:pt x="638" y="11"/>
                    </a:lnTo>
                    <a:lnTo>
                      <a:pt x="638" y="11"/>
                    </a:lnTo>
                    <a:lnTo>
                      <a:pt x="639" y="11"/>
                    </a:lnTo>
                    <a:lnTo>
                      <a:pt x="639" y="11"/>
                    </a:lnTo>
                    <a:lnTo>
                      <a:pt x="639" y="11"/>
                    </a:lnTo>
                    <a:lnTo>
                      <a:pt x="640" y="11"/>
                    </a:lnTo>
                    <a:lnTo>
                      <a:pt x="640" y="11"/>
                    </a:lnTo>
                    <a:lnTo>
                      <a:pt x="640" y="11"/>
                    </a:lnTo>
                    <a:lnTo>
                      <a:pt x="641" y="10"/>
                    </a:lnTo>
                    <a:lnTo>
                      <a:pt x="641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3" y="11"/>
                    </a:lnTo>
                    <a:lnTo>
                      <a:pt x="643" y="11"/>
                    </a:lnTo>
                    <a:lnTo>
                      <a:pt x="643" y="10"/>
                    </a:lnTo>
                    <a:lnTo>
                      <a:pt x="644" y="11"/>
                    </a:lnTo>
                    <a:lnTo>
                      <a:pt x="644" y="11"/>
                    </a:lnTo>
                    <a:lnTo>
                      <a:pt x="644" y="11"/>
                    </a:lnTo>
                    <a:lnTo>
                      <a:pt x="645" y="11"/>
                    </a:lnTo>
                    <a:lnTo>
                      <a:pt x="645" y="11"/>
                    </a:lnTo>
                    <a:lnTo>
                      <a:pt x="647" y="10"/>
                    </a:lnTo>
                    <a:lnTo>
                      <a:pt x="647" y="10"/>
                    </a:lnTo>
                    <a:lnTo>
                      <a:pt x="647" y="10"/>
                    </a:lnTo>
                    <a:lnTo>
                      <a:pt x="648" y="9"/>
                    </a:lnTo>
                    <a:lnTo>
                      <a:pt x="648" y="8"/>
                    </a:lnTo>
                    <a:lnTo>
                      <a:pt x="648" y="7"/>
                    </a:lnTo>
                    <a:lnTo>
                      <a:pt x="649" y="7"/>
                    </a:lnTo>
                    <a:lnTo>
                      <a:pt x="649" y="6"/>
                    </a:lnTo>
                    <a:lnTo>
                      <a:pt x="649" y="5"/>
                    </a:lnTo>
                    <a:lnTo>
                      <a:pt x="650" y="3"/>
                    </a:lnTo>
                    <a:lnTo>
                      <a:pt x="650" y="3"/>
                    </a:lnTo>
                    <a:lnTo>
                      <a:pt x="651" y="5"/>
                    </a:lnTo>
                    <a:lnTo>
                      <a:pt x="651" y="5"/>
                    </a:lnTo>
                    <a:lnTo>
                      <a:pt x="651" y="5"/>
                    </a:lnTo>
                    <a:lnTo>
                      <a:pt x="652" y="5"/>
                    </a:lnTo>
                    <a:lnTo>
                      <a:pt x="652" y="5"/>
                    </a:lnTo>
                    <a:lnTo>
                      <a:pt x="652" y="6"/>
                    </a:lnTo>
                    <a:lnTo>
                      <a:pt x="653" y="6"/>
                    </a:lnTo>
                    <a:lnTo>
                      <a:pt x="653" y="6"/>
                    </a:lnTo>
                    <a:lnTo>
                      <a:pt x="653" y="5"/>
                    </a:lnTo>
                    <a:lnTo>
                      <a:pt x="654" y="6"/>
                    </a:lnTo>
                    <a:lnTo>
                      <a:pt x="654" y="6"/>
                    </a:lnTo>
                    <a:lnTo>
                      <a:pt x="656" y="6"/>
                    </a:lnTo>
                    <a:lnTo>
                      <a:pt x="656" y="6"/>
                    </a:lnTo>
                    <a:lnTo>
                      <a:pt x="656" y="5"/>
                    </a:lnTo>
                    <a:lnTo>
                      <a:pt x="657" y="5"/>
                    </a:lnTo>
                    <a:lnTo>
                      <a:pt x="657" y="5"/>
                    </a:lnTo>
                    <a:lnTo>
                      <a:pt x="657" y="6"/>
                    </a:lnTo>
                    <a:lnTo>
                      <a:pt x="658" y="6"/>
                    </a:lnTo>
                    <a:lnTo>
                      <a:pt x="658" y="6"/>
                    </a:lnTo>
                    <a:lnTo>
                      <a:pt x="659" y="6"/>
                    </a:lnTo>
                    <a:lnTo>
                      <a:pt x="659" y="5"/>
                    </a:lnTo>
                    <a:lnTo>
                      <a:pt x="659" y="5"/>
                    </a:lnTo>
                    <a:lnTo>
                      <a:pt x="660" y="6"/>
                    </a:lnTo>
                    <a:lnTo>
                      <a:pt x="660" y="6"/>
                    </a:lnTo>
                    <a:lnTo>
                      <a:pt x="660" y="7"/>
                    </a:lnTo>
                    <a:lnTo>
                      <a:pt x="661" y="7"/>
                    </a:lnTo>
                    <a:lnTo>
                      <a:pt x="661" y="8"/>
                    </a:lnTo>
                    <a:lnTo>
                      <a:pt x="661" y="7"/>
                    </a:lnTo>
                    <a:lnTo>
                      <a:pt x="662" y="7"/>
                    </a:lnTo>
                    <a:lnTo>
                      <a:pt x="662" y="6"/>
                    </a:lnTo>
                    <a:lnTo>
                      <a:pt x="663" y="5"/>
                    </a:lnTo>
                    <a:lnTo>
                      <a:pt x="663" y="3"/>
                    </a:lnTo>
                    <a:lnTo>
                      <a:pt x="663" y="2"/>
                    </a:lnTo>
                    <a:lnTo>
                      <a:pt x="665" y="2"/>
                    </a:lnTo>
                    <a:lnTo>
                      <a:pt x="665" y="1"/>
                    </a:lnTo>
                    <a:lnTo>
                      <a:pt x="665" y="1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6" y="2"/>
                    </a:lnTo>
                    <a:lnTo>
                      <a:pt x="667" y="2"/>
                    </a:lnTo>
                    <a:lnTo>
                      <a:pt x="667" y="3"/>
                    </a:lnTo>
                    <a:lnTo>
                      <a:pt x="668" y="3"/>
                    </a:lnTo>
                    <a:lnTo>
                      <a:pt x="668" y="3"/>
                    </a:lnTo>
                    <a:lnTo>
                      <a:pt x="668" y="3"/>
                    </a:lnTo>
                    <a:lnTo>
                      <a:pt x="669" y="5"/>
                    </a:lnTo>
                    <a:lnTo>
                      <a:pt x="669" y="5"/>
                    </a:lnTo>
                    <a:lnTo>
                      <a:pt x="669" y="5"/>
                    </a:lnTo>
                    <a:lnTo>
                      <a:pt x="670" y="5"/>
                    </a:lnTo>
                    <a:lnTo>
                      <a:pt x="670" y="5"/>
                    </a:lnTo>
                    <a:lnTo>
                      <a:pt x="670" y="5"/>
                    </a:lnTo>
                    <a:lnTo>
                      <a:pt x="671" y="5"/>
                    </a:lnTo>
                    <a:lnTo>
                      <a:pt x="671" y="5"/>
                    </a:lnTo>
                    <a:lnTo>
                      <a:pt x="672" y="5"/>
                    </a:lnTo>
                    <a:lnTo>
                      <a:pt x="672" y="5"/>
                    </a:lnTo>
                    <a:lnTo>
                      <a:pt x="672" y="5"/>
                    </a:lnTo>
                    <a:lnTo>
                      <a:pt x="674" y="5"/>
                    </a:lnTo>
                    <a:lnTo>
                      <a:pt x="674" y="5"/>
                    </a:lnTo>
                    <a:lnTo>
                      <a:pt x="674" y="3"/>
                    </a:lnTo>
                    <a:lnTo>
                      <a:pt x="675" y="3"/>
                    </a:lnTo>
                    <a:lnTo>
                      <a:pt x="675" y="3"/>
                    </a:lnTo>
                    <a:lnTo>
                      <a:pt x="675" y="3"/>
                    </a:lnTo>
                    <a:lnTo>
                      <a:pt x="676" y="3"/>
                    </a:lnTo>
                    <a:lnTo>
                      <a:pt x="676" y="3"/>
                    </a:lnTo>
                    <a:lnTo>
                      <a:pt x="677" y="3"/>
                    </a:lnTo>
                    <a:lnTo>
                      <a:pt x="677" y="2"/>
                    </a:lnTo>
                    <a:lnTo>
                      <a:pt x="677" y="3"/>
                    </a:lnTo>
                    <a:lnTo>
                      <a:pt x="678" y="3"/>
                    </a:lnTo>
                    <a:lnTo>
                      <a:pt x="678" y="2"/>
                    </a:lnTo>
                    <a:lnTo>
                      <a:pt x="678" y="2"/>
                    </a:lnTo>
                    <a:lnTo>
                      <a:pt x="679" y="1"/>
                    </a:lnTo>
                    <a:lnTo>
                      <a:pt x="679" y="1"/>
                    </a:lnTo>
                    <a:lnTo>
                      <a:pt x="680" y="1"/>
                    </a:lnTo>
                    <a:lnTo>
                      <a:pt x="680" y="2"/>
                    </a:lnTo>
                    <a:lnTo>
                      <a:pt x="680" y="2"/>
                    </a:lnTo>
                    <a:lnTo>
                      <a:pt x="681" y="2"/>
                    </a:lnTo>
                    <a:lnTo>
                      <a:pt x="681" y="2"/>
                    </a:lnTo>
                    <a:lnTo>
                      <a:pt x="681" y="2"/>
                    </a:lnTo>
                    <a:lnTo>
                      <a:pt x="683" y="2"/>
                    </a:lnTo>
                    <a:lnTo>
                      <a:pt x="683" y="2"/>
                    </a:lnTo>
                    <a:lnTo>
                      <a:pt x="683" y="3"/>
                    </a:lnTo>
                    <a:lnTo>
                      <a:pt x="684" y="3"/>
                    </a:lnTo>
                    <a:lnTo>
                      <a:pt x="684" y="3"/>
                    </a:lnTo>
                    <a:lnTo>
                      <a:pt x="685" y="3"/>
                    </a:lnTo>
                    <a:lnTo>
                      <a:pt x="685" y="3"/>
                    </a:lnTo>
                    <a:lnTo>
                      <a:pt x="685" y="5"/>
                    </a:lnTo>
                    <a:lnTo>
                      <a:pt x="686" y="5"/>
                    </a:lnTo>
                    <a:lnTo>
                      <a:pt x="686" y="5"/>
                    </a:lnTo>
                    <a:lnTo>
                      <a:pt x="686" y="5"/>
                    </a:lnTo>
                    <a:lnTo>
                      <a:pt x="687" y="5"/>
                    </a:lnTo>
                    <a:lnTo>
                      <a:pt x="687" y="5"/>
                    </a:lnTo>
                    <a:lnTo>
                      <a:pt x="687" y="5"/>
                    </a:lnTo>
                    <a:lnTo>
                      <a:pt x="688" y="6"/>
                    </a:lnTo>
                    <a:lnTo>
                      <a:pt x="688" y="6"/>
                    </a:lnTo>
                    <a:lnTo>
                      <a:pt x="689" y="7"/>
                    </a:lnTo>
                    <a:lnTo>
                      <a:pt x="689" y="8"/>
                    </a:lnTo>
                    <a:lnTo>
                      <a:pt x="689" y="8"/>
                    </a:lnTo>
                    <a:lnTo>
                      <a:pt x="690" y="9"/>
                    </a:lnTo>
                    <a:lnTo>
                      <a:pt x="690" y="9"/>
                    </a:lnTo>
                    <a:lnTo>
                      <a:pt x="690" y="9"/>
                    </a:lnTo>
                    <a:lnTo>
                      <a:pt x="692" y="9"/>
                    </a:lnTo>
                    <a:lnTo>
                      <a:pt x="692" y="10"/>
                    </a:lnTo>
                    <a:lnTo>
                      <a:pt x="692" y="10"/>
                    </a:lnTo>
                    <a:lnTo>
                      <a:pt x="693" y="10"/>
                    </a:lnTo>
                    <a:lnTo>
                      <a:pt x="693" y="10"/>
                    </a:lnTo>
                    <a:lnTo>
                      <a:pt x="694" y="9"/>
                    </a:lnTo>
                    <a:lnTo>
                      <a:pt x="694" y="9"/>
                    </a:lnTo>
                    <a:lnTo>
                      <a:pt x="694" y="8"/>
                    </a:lnTo>
                    <a:lnTo>
                      <a:pt x="695" y="9"/>
                    </a:lnTo>
                    <a:lnTo>
                      <a:pt x="695" y="8"/>
                    </a:lnTo>
                    <a:lnTo>
                      <a:pt x="695" y="9"/>
                    </a:lnTo>
                    <a:lnTo>
                      <a:pt x="696" y="8"/>
                    </a:lnTo>
                    <a:lnTo>
                      <a:pt x="696" y="8"/>
                    </a:lnTo>
                    <a:lnTo>
                      <a:pt x="696" y="7"/>
                    </a:lnTo>
                    <a:lnTo>
                      <a:pt x="697" y="8"/>
                    </a:lnTo>
                    <a:lnTo>
                      <a:pt x="697" y="7"/>
                    </a:lnTo>
                    <a:lnTo>
                      <a:pt x="698" y="8"/>
                    </a:lnTo>
                    <a:lnTo>
                      <a:pt x="698" y="8"/>
                    </a:lnTo>
                    <a:lnTo>
                      <a:pt x="698" y="8"/>
                    </a:lnTo>
                    <a:lnTo>
                      <a:pt x="699" y="8"/>
                    </a:lnTo>
                    <a:lnTo>
                      <a:pt x="699" y="8"/>
                    </a:lnTo>
                    <a:lnTo>
                      <a:pt x="699" y="8"/>
                    </a:lnTo>
                    <a:lnTo>
                      <a:pt x="701" y="8"/>
                    </a:lnTo>
                    <a:lnTo>
                      <a:pt x="701" y="8"/>
                    </a:lnTo>
                    <a:lnTo>
                      <a:pt x="702" y="8"/>
                    </a:lnTo>
                    <a:lnTo>
                      <a:pt x="702" y="8"/>
                    </a:lnTo>
                    <a:lnTo>
                      <a:pt x="702" y="8"/>
                    </a:lnTo>
                    <a:lnTo>
                      <a:pt x="703" y="8"/>
                    </a:lnTo>
                    <a:lnTo>
                      <a:pt x="703" y="8"/>
                    </a:lnTo>
                    <a:lnTo>
                      <a:pt x="703" y="9"/>
                    </a:lnTo>
                    <a:lnTo>
                      <a:pt x="704" y="10"/>
                    </a:lnTo>
                    <a:lnTo>
                      <a:pt x="704" y="11"/>
                    </a:lnTo>
                    <a:lnTo>
                      <a:pt x="704" y="11"/>
                    </a:lnTo>
                    <a:lnTo>
                      <a:pt x="705" y="11"/>
                    </a:lnTo>
                    <a:lnTo>
                      <a:pt x="705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6" y="14"/>
                    </a:lnTo>
                    <a:lnTo>
                      <a:pt x="707" y="14"/>
                    </a:lnTo>
                    <a:lnTo>
                      <a:pt x="707" y="14"/>
                    </a:lnTo>
                    <a:lnTo>
                      <a:pt x="707" y="12"/>
                    </a:lnTo>
                    <a:lnTo>
                      <a:pt x="708" y="12"/>
                    </a:lnTo>
                    <a:lnTo>
                      <a:pt x="708" y="11"/>
                    </a:lnTo>
                    <a:lnTo>
                      <a:pt x="708" y="11"/>
                    </a:lnTo>
                    <a:lnTo>
                      <a:pt x="710" y="11"/>
                    </a:lnTo>
                    <a:lnTo>
                      <a:pt x="710" y="11"/>
                    </a:lnTo>
                    <a:lnTo>
                      <a:pt x="711" y="11"/>
                    </a:lnTo>
                    <a:lnTo>
                      <a:pt x="711" y="12"/>
                    </a:lnTo>
                    <a:lnTo>
                      <a:pt x="711" y="12"/>
                    </a:lnTo>
                    <a:lnTo>
                      <a:pt x="712" y="11"/>
                    </a:lnTo>
                    <a:lnTo>
                      <a:pt x="712" y="10"/>
                    </a:lnTo>
                    <a:lnTo>
                      <a:pt x="712" y="10"/>
                    </a:lnTo>
                    <a:lnTo>
                      <a:pt x="713" y="10"/>
                    </a:lnTo>
                    <a:lnTo>
                      <a:pt x="713" y="10"/>
                    </a:lnTo>
                    <a:lnTo>
                      <a:pt x="713" y="10"/>
                    </a:lnTo>
                    <a:lnTo>
                      <a:pt x="714" y="11"/>
                    </a:lnTo>
                    <a:lnTo>
                      <a:pt x="714" y="11"/>
                    </a:lnTo>
                    <a:lnTo>
                      <a:pt x="715" y="12"/>
                    </a:lnTo>
                    <a:lnTo>
                      <a:pt x="715" y="12"/>
                    </a:lnTo>
                    <a:lnTo>
                      <a:pt x="715" y="14"/>
                    </a:lnTo>
                    <a:lnTo>
                      <a:pt x="716" y="14"/>
                    </a:lnTo>
                    <a:lnTo>
                      <a:pt x="716" y="12"/>
                    </a:lnTo>
                    <a:lnTo>
                      <a:pt x="716" y="14"/>
                    </a:lnTo>
                    <a:lnTo>
                      <a:pt x="717" y="14"/>
                    </a:lnTo>
                    <a:lnTo>
                      <a:pt x="717" y="14"/>
                    </a:lnTo>
                    <a:lnTo>
                      <a:pt x="717" y="11"/>
                    </a:lnTo>
                    <a:lnTo>
                      <a:pt x="719" y="11"/>
                    </a:lnTo>
                    <a:lnTo>
                      <a:pt x="719" y="11"/>
                    </a:lnTo>
                    <a:lnTo>
                      <a:pt x="720" y="11"/>
                    </a:lnTo>
                    <a:lnTo>
                      <a:pt x="720" y="12"/>
                    </a:lnTo>
                    <a:lnTo>
                      <a:pt x="720" y="14"/>
                    </a:lnTo>
                    <a:lnTo>
                      <a:pt x="721" y="12"/>
                    </a:lnTo>
                    <a:lnTo>
                      <a:pt x="721" y="11"/>
                    </a:lnTo>
                    <a:lnTo>
                      <a:pt x="721" y="11"/>
                    </a:lnTo>
                    <a:lnTo>
                      <a:pt x="722" y="9"/>
                    </a:lnTo>
                    <a:lnTo>
                      <a:pt x="722" y="9"/>
                    </a:lnTo>
                    <a:lnTo>
                      <a:pt x="723" y="9"/>
                    </a:lnTo>
                    <a:lnTo>
                      <a:pt x="723" y="8"/>
                    </a:lnTo>
                    <a:lnTo>
                      <a:pt x="723" y="8"/>
                    </a:lnTo>
                    <a:lnTo>
                      <a:pt x="724" y="8"/>
                    </a:lnTo>
                    <a:lnTo>
                      <a:pt x="724" y="8"/>
                    </a:lnTo>
                    <a:lnTo>
                      <a:pt x="724" y="9"/>
                    </a:lnTo>
                    <a:lnTo>
                      <a:pt x="725" y="9"/>
                    </a:lnTo>
                    <a:lnTo>
                      <a:pt x="725" y="10"/>
                    </a:lnTo>
                    <a:lnTo>
                      <a:pt x="725" y="10"/>
                    </a:lnTo>
                    <a:lnTo>
                      <a:pt x="726" y="9"/>
                    </a:lnTo>
                    <a:lnTo>
                      <a:pt x="726" y="9"/>
                    </a:lnTo>
                    <a:lnTo>
                      <a:pt x="728" y="9"/>
                    </a:lnTo>
                    <a:lnTo>
                      <a:pt x="728" y="8"/>
                    </a:lnTo>
                    <a:lnTo>
                      <a:pt x="728" y="7"/>
                    </a:lnTo>
                    <a:lnTo>
                      <a:pt x="729" y="6"/>
                    </a:lnTo>
                    <a:lnTo>
                      <a:pt x="729" y="6"/>
                    </a:lnTo>
                    <a:lnTo>
                      <a:pt x="729" y="6"/>
                    </a:lnTo>
                    <a:lnTo>
                      <a:pt x="730" y="6"/>
                    </a:lnTo>
                    <a:lnTo>
                      <a:pt x="730" y="6"/>
                    </a:lnTo>
                    <a:lnTo>
                      <a:pt x="730" y="6"/>
                    </a:lnTo>
                    <a:lnTo>
                      <a:pt x="731" y="6"/>
                    </a:lnTo>
                    <a:lnTo>
                      <a:pt x="731" y="6"/>
                    </a:lnTo>
                    <a:lnTo>
                      <a:pt x="732" y="7"/>
                    </a:lnTo>
                    <a:lnTo>
                      <a:pt x="732" y="7"/>
                    </a:lnTo>
                    <a:lnTo>
                      <a:pt x="732" y="7"/>
                    </a:lnTo>
                    <a:lnTo>
                      <a:pt x="733" y="7"/>
                    </a:lnTo>
                    <a:lnTo>
                      <a:pt x="733" y="8"/>
                    </a:lnTo>
                    <a:lnTo>
                      <a:pt x="733" y="7"/>
                    </a:lnTo>
                    <a:lnTo>
                      <a:pt x="734" y="6"/>
                    </a:lnTo>
                    <a:lnTo>
                      <a:pt x="734" y="6"/>
                    </a:lnTo>
                    <a:lnTo>
                      <a:pt x="734" y="6"/>
                    </a:lnTo>
                    <a:lnTo>
                      <a:pt x="735" y="5"/>
                    </a:lnTo>
                    <a:lnTo>
                      <a:pt x="735" y="5"/>
                    </a:lnTo>
                    <a:lnTo>
                      <a:pt x="737" y="5"/>
                    </a:lnTo>
                    <a:lnTo>
                      <a:pt x="737" y="3"/>
                    </a:lnTo>
                    <a:lnTo>
                      <a:pt x="737" y="3"/>
                    </a:lnTo>
                    <a:lnTo>
                      <a:pt x="738" y="3"/>
                    </a:lnTo>
                    <a:lnTo>
                      <a:pt x="738" y="2"/>
                    </a:lnTo>
                    <a:lnTo>
                      <a:pt x="738" y="2"/>
                    </a:lnTo>
                    <a:lnTo>
                      <a:pt x="739" y="2"/>
                    </a:lnTo>
                    <a:lnTo>
                      <a:pt x="739" y="2"/>
                    </a:lnTo>
                    <a:lnTo>
                      <a:pt x="739" y="2"/>
                    </a:lnTo>
                    <a:lnTo>
                      <a:pt x="740" y="2"/>
                    </a:lnTo>
                    <a:lnTo>
                      <a:pt x="740" y="3"/>
                    </a:lnTo>
                    <a:lnTo>
                      <a:pt x="741" y="5"/>
                    </a:lnTo>
                    <a:lnTo>
                      <a:pt x="741" y="6"/>
                    </a:lnTo>
                    <a:lnTo>
                      <a:pt x="741" y="6"/>
                    </a:lnTo>
                    <a:lnTo>
                      <a:pt x="742" y="7"/>
                    </a:lnTo>
                    <a:lnTo>
                      <a:pt x="742" y="6"/>
                    </a:lnTo>
                    <a:lnTo>
                      <a:pt x="742" y="6"/>
                    </a:lnTo>
                    <a:lnTo>
                      <a:pt x="743" y="7"/>
                    </a:lnTo>
                    <a:lnTo>
                      <a:pt x="743" y="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" name="Line 10"/>
              <p:cNvSpPr>
                <a:spLocks noChangeShapeType="1"/>
              </p:cNvSpPr>
              <p:nvPr/>
            </p:nvSpPr>
            <p:spPr bwMode="auto">
              <a:xfrm>
                <a:off x="8131175" y="2960688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608138" y="2595563"/>
                <a:ext cx="5343525" cy="1104900"/>
              </a:xfrm>
              <a:custGeom>
                <a:avLst/>
                <a:gdLst>
                  <a:gd name="T0" fmla="*/ 52 w 3366"/>
                  <a:gd name="T1" fmla="*/ 219 h 696"/>
                  <a:gd name="T2" fmla="*/ 104 w 3366"/>
                  <a:gd name="T3" fmla="*/ 221 h 696"/>
                  <a:gd name="T4" fmla="*/ 156 w 3366"/>
                  <a:gd name="T5" fmla="*/ 220 h 696"/>
                  <a:gd name="T6" fmla="*/ 209 w 3366"/>
                  <a:gd name="T7" fmla="*/ 219 h 696"/>
                  <a:gd name="T8" fmla="*/ 262 w 3366"/>
                  <a:gd name="T9" fmla="*/ 220 h 696"/>
                  <a:gd name="T10" fmla="*/ 315 w 3366"/>
                  <a:gd name="T11" fmla="*/ 208 h 696"/>
                  <a:gd name="T12" fmla="*/ 367 w 3366"/>
                  <a:gd name="T13" fmla="*/ 213 h 696"/>
                  <a:gd name="T14" fmla="*/ 420 w 3366"/>
                  <a:gd name="T15" fmla="*/ 218 h 696"/>
                  <a:gd name="T16" fmla="*/ 472 w 3366"/>
                  <a:gd name="T17" fmla="*/ 218 h 696"/>
                  <a:gd name="T18" fmla="*/ 525 w 3366"/>
                  <a:gd name="T19" fmla="*/ 222 h 696"/>
                  <a:gd name="T20" fmla="*/ 577 w 3366"/>
                  <a:gd name="T21" fmla="*/ 213 h 696"/>
                  <a:gd name="T22" fmla="*/ 630 w 3366"/>
                  <a:gd name="T23" fmla="*/ 215 h 696"/>
                  <a:gd name="T24" fmla="*/ 683 w 3366"/>
                  <a:gd name="T25" fmla="*/ 222 h 696"/>
                  <a:gd name="T26" fmla="*/ 736 w 3366"/>
                  <a:gd name="T27" fmla="*/ 212 h 696"/>
                  <a:gd name="T28" fmla="*/ 789 w 3366"/>
                  <a:gd name="T29" fmla="*/ 215 h 696"/>
                  <a:gd name="T30" fmla="*/ 840 w 3366"/>
                  <a:gd name="T31" fmla="*/ 133 h 696"/>
                  <a:gd name="T32" fmla="*/ 893 w 3366"/>
                  <a:gd name="T33" fmla="*/ 108 h 696"/>
                  <a:gd name="T34" fmla="*/ 946 w 3366"/>
                  <a:gd name="T35" fmla="*/ 103 h 696"/>
                  <a:gd name="T36" fmla="*/ 999 w 3366"/>
                  <a:gd name="T37" fmla="*/ 88 h 696"/>
                  <a:gd name="T38" fmla="*/ 1051 w 3366"/>
                  <a:gd name="T39" fmla="*/ 88 h 696"/>
                  <a:gd name="T40" fmla="*/ 1104 w 3366"/>
                  <a:gd name="T41" fmla="*/ 94 h 696"/>
                  <a:gd name="T42" fmla="*/ 1157 w 3366"/>
                  <a:gd name="T43" fmla="*/ 99 h 696"/>
                  <a:gd name="T44" fmla="*/ 1210 w 3366"/>
                  <a:gd name="T45" fmla="*/ 92 h 696"/>
                  <a:gd name="T46" fmla="*/ 1261 w 3366"/>
                  <a:gd name="T47" fmla="*/ 96 h 696"/>
                  <a:gd name="T48" fmla="*/ 1314 w 3366"/>
                  <a:gd name="T49" fmla="*/ 91 h 696"/>
                  <a:gd name="T50" fmla="*/ 1367 w 3366"/>
                  <a:gd name="T51" fmla="*/ 96 h 696"/>
                  <a:gd name="T52" fmla="*/ 1420 w 3366"/>
                  <a:gd name="T53" fmla="*/ 96 h 696"/>
                  <a:gd name="T54" fmla="*/ 1472 w 3366"/>
                  <a:gd name="T55" fmla="*/ 97 h 696"/>
                  <a:gd name="T56" fmla="*/ 1525 w 3366"/>
                  <a:gd name="T57" fmla="*/ 101 h 696"/>
                  <a:gd name="T58" fmla="*/ 1577 w 3366"/>
                  <a:gd name="T59" fmla="*/ 100 h 696"/>
                  <a:gd name="T60" fmla="*/ 1630 w 3366"/>
                  <a:gd name="T61" fmla="*/ 92 h 696"/>
                  <a:gd name="T62" fmla="*/ 1682 w 3366"/>
                  <a:gd name="T63" fmla="*/ 127 h 696"/>
                  <a:gd name="T64" fmla="*/ 1735 w 3366"/>
                  <a:gd name="T65" fmla="*/ 131 h 696"/>
                  <a:gd name="T66" fmla="*/ 1788 w 3366"/>
                  <a:gd name="T67" fmla="*/ 115 h 696"/>
                  <a:gd name="T68" fmla="*/ 1841 w 3366"/>
                  <a:gd name="T69" fmla="*/ 115 h 696"/>
                  <a:gd name="T70" fmla="*/ 1893 w 3366"/>
                  <a:gd name="T71" fmla="*/ 103 h 696"/>
                  <a:gd name="T72" fmla="*/ 1945 w 3366"/>
                  <a:gd name="T73" fmla="*/ 105 h 696"/>
                  <a:gd name="T74" fmla="*/ 1998 w 3366"/>
                  <a:gd name="T75" fmla="*/ 105 h 696"/>
                  <a:gd name="T76" fmla="*/ 2051 w 3366"/>
                  <a:gd name="T77" fmla="*/ 103 h 696"/>
                  <a:gd name="T78" fmla="*/ 2103 w 3366"/>
                  <a:gd name="T79" fmla="*/ 108 h 696"/>
                  <a:gd name="T80" fmla="*/ 2156 w 3366"/>
                  <a:gd name="T81" fmla="*/ 113 h 696"/>
                  <a:gd name="T82" fmla="*/ 2209 w 3366"/>
                  <a:gd name="T83" fmla="*/ 102 h 696"/>
                  <a:gd name="T84" fmla="*/ 2262 w 3366"/>
                  <a:gd name="T85" fmla="*/ 112 h 696"/>
                  <a:gd name="T86" fmla="*/ 2315 w 3366"/>
                  <a:gd name="T87" fmla="*/ 106 h 696"/>
                  <a:gd name="T88" fmla="*/ 2366 w 3366"/>
                  <a:gd name="T89" fmla="*/ 103 h 696"/>
                  <a:gd name="T90" fmla="*/ 2419 w 3366"/>
                  <a:gd name="T91" fmla="*/ 104 h 696"/>
                  <a:gd name="T92" fmla="*/ 2472 w 3366"/>
                  <a:gd name="T93" fmla="*/ 104 h 696"/>
                  <a:gd name="T94" fmla="*/ 2525 w 3366"/>
                  <a:gd name="T95" fmla="*/ 102 h 696"/>
                  <a:gd name="T96" fmla="*/ 2577 w 3366"/>
                  <a:gd name="T97" fmla="*/ 110 h 696"/>
                  <a:gd name="T98" fmla="*/ 2630 w 3366"/>
                  <a:gd name="T99" fmla="*/ 104 h 696"/>
                  <a:gd name="T100" fmla="*/ 2682 w 3366"/>
                  <a:gd name="T101" fmla="*/ 102 h 696"/>
                  <a:gd name="T102" fmla="*/ 2735 w 3366"/>
                  <a:gd name="T103" fmla="*/ 110 h 696"/>
                  <a:gd name="T104" fmla="*/ 2787 w 3366"/>
                  <a:gd name="T105" fmla="*/ 105 h 696"/>
                  <a:gd name="T106" fmla="*/ 2840 w 3366"/>
                  <a:gd name="T107" fmla="*/ 104 h 696"/>
                  <a:gd name="T108" fmla="*/ 2893 w 3366"/>
                  <a:gd name="T109" fmla="*/ 187 h 696"/>
                  <a:gd name="T110" fmla="*/ 2946 w 3366"/>
                  <a:gd name="T111" fmla="*/ 212 h 696"/>
                  <a:gd name="T112" fmla="*/ 2998 w 3366"/>
                  <a:gd name="T113" fmla="*/ 222 h 696"/>
                  <a:gd name="T114" fmla="*/ 3050 w 3366"/>
                  <a:gd name="T115" fmla="*/ 227 h 696"/>
                  <a:gd name="T116" fmla="*/ 3103 w 3366"/>
                  <a:gd name="T117" fmla="*/ 221 h 696"/>
                  <a:gd name="T118" fmla="*/ 3156 w 3366"/>
                  <a:gd name="T119" fmla="*/ 227 h 696"/>
                  <a:gd name="T120" fmla="*/ 3208 w 3366"/>
                  <a:gd name="T121" fmla="*/ 222 h 696"/>
                  <a:gd name="T122" fmla="*/ 3261 w 3366"/>
                  <a:gd name="T123" fmla="*/ 221 h 696"/>
                  <a:gd name="T124" fmla="*/ 3314 w 3366"/>
                  <a:gd name="T125" fmla="*/ 22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696">
                    <a:moveTo>
                      <a:pt x="0" y="213"/>
                    </a:moveTo>
                    <a:lnTo>
                      <a:pt x="0" y="212"/>
                    </a:lnTo>
                    <a:lnTo>
                      <a:pt x="0" y="211"/>
                    </a:lnTo>
                    <a:lnTo>
                      <a:pt x="1" y="211"/>
                    </a:lnTo>
                    <a:lnTo>
                      <a:pt x="1" y="210"/>
                    </a:lnTo>
                    <a:lnTo>
                      <a:pt x="1" y="210"/>
                    </a:lnTo>
                    <a:lnTo>
                      <a:pt x="2" y="210"/>
                    </a:lnTo>
                    <a:lnTo>
                      <a:pt x="2" y="211"/>
                    </a:lnTo>
                    <a:lnTo>
                      <a:pt x="2" y="211"/>
                    </a:lnTo>
                    <a:lnTo>
                      <a:pt x="3" y="211"/>
                    </a:lnTo>
                    <a:lnTo>
                      <a:pt x="3" y="211"/>
                    </a:lnTo>
                    <a:lnTo>
                      <a:pt x="4" y="212"/>
                    </a:lnTo>
                    <a:lnTo>
                      <a:pt x="4" y="211"/>
                    </a:lnTo>
                    <a:lnTo>
                      <a:pt x="4" y="212"/>
                    </a:lnTo>
                    <a:lnTo>
                      <a:pt x="5" y="213"/>
                    </a:lnTo>
                    <a:lnTo>
                      <a:pt x="5" y="213"/>
                    </a:lnTo>
                    <a:lnTo>
                      <a:pt x="5" y="213"/>
                    </a:lnTo>
                    <a:lnTo>
                      <a:pt x="7" y="213"/>
                    </a:lnTo>
                    <a:lnTo>
                      <a:pt x="7" y="213"/>
                    </a:lnTo>
                    <a:lnTo>
                      <a:pt x="7" y="214"/>
                    </a:lnTo>
                    <a:lnTo>
                      <a:pt x="8" y="214"/>
                    </a:lnTo>
                    <a:lnTo>
                      <a:pt x="8" y="214"/>
                    </a:lnTo>
                    <a:lnTo>
                      <a:pt x="9" y="215"/>
                    </a:lnTo>
                    <a:lnTo>
                      <a:pt x="9" y="217"/>
                    </a:lnTo>
                    <a:lnTo>
                      <a:pt x="9" y="215"/>
                    </a:lnTo>
                    <a:lnTo>
                      <a:pt x="10" y="215"/>
                    </a:lnTo>
                    <a:lnTo>
                      <a:pt x="10" y="214"/>
                    </a:lnTo>
                    <a:lnTo>
                      <a:pt x="10" y="214"/>
                    </a:lnTo>
                    <a:lnTo>
                      <a:pt x="11" y="214"/>
                    </a:lnTo>
                    <a:lnTo>
                      <a:pt x="11" y="214"/>
                    </a:lnTo>
                    <a:lnTo>
                      <a:pt x="11" y="214"/>
                    </a:lnTo>
                    <a:lnTo>
                      <a:pt x="12" y="214"/>
                    </a:lnTo>
                    <a:lnTo>
                      <a:pt x="12" y="214"/>
                    </a:lnTo>
                    <a:lnTo>
                      <a:pt x="13" y="214"/>
                    </a:lnTo>
                    <a:lnTo>
                      <a:pt x="13" y="214"/>
                    </a:lnTo>
                    <a:lnTo>
                      <a:pt x="13" y="214"/>
                    </a:lnTo>
                    <a:lnTo>
                      <a:pt x="14" y="214"/>
                    </a:lnTo>
                    <a:lnTo>
                      <a:pt x="14" y="214"/>
                    </a:lnTo>
                    <a:lnTo>
                      <a:pt x="14" y="214"/>
                    </a:lnTo>
                    <a:lnTo>
                      <a:pt x="16" y="214"/>
                    </a:lnTo>
                    <a:lnTo>
                      <a:pt x="16" y="214"/>
                    </a:lnTo>
                    <a:lnTo>
                      <a:pt x="16" y="215"/>
                    </a:lnTo>
                    <a:lnTo>
                      <a:pt x="17" y="215"/>
                    </a:lnTo>
                    <a:lnTo>
                      <a:pt x="17" y="217"/>
                    </a:lnTo>
                    <a:lnTo>
                      <a:pt x="18" y="217"/>
                    </a:lnTo>
                    <a:lnTo>
                      <a:pt x="18" y="218"/>
                    </a:lnTo>
                    <a:lnTo>
                      <a:pt x="18" y="217"/>
                    </a:lnTo>
                    <a:lnTo>
                      <a:pt x="19" y="217"/>
                    </a:lnTo>
                    <a:lnTo>
                      <a:pt x="19" y="215"/>
                    </a:lnTo>
                    <a:lnTo>
                      <a:pt x="19" y="215"/>
                    </a:lnTo>
                    <a:lnTo>
                      <a:pt x="20" y="215"/>
                    </a:lnTo>
                    <a:lnTo>
                      <a:pt x="20" y="217"/>
                    </a:lnTo>
                    <a:lnTo>
                      <a:pt x="20" y="217"/>
                    </a:lnTo>
                    <a:lnTo>
                      <a:pt x="21" y="217"/>
                    </a:lnTo>
                    <a:lnTo>
                      <a:pt x="21" y="218"/>
                    </a:lnTo>
                    <a:lnTo>
                      <a:pt x="22" y="218"/>
                    </a:lnTo>
                    <a:lnTo>
                      <a:pt x="22" y="219"/>
                    </a:lnTo>
                    <a:lnTo>
                      <a:pt x="22" y="219"/>
                    </a:lnTo>
                    <a:lnTo>
                      <a:pt x="23" y="219"/>
                    </a:lnTo>
                    <a:lnTo>
                      <a:pt x="23" y="219"/>
                    </a:lnTo>
                    <a:lnTo>
                      <a:pt x="23" y="219"/>
                    </a:lnTo>
                    <a:lnTo>
                      <a:pt x="25" y="219"/>
                    </a:lnTo>
                    <a:lnTo>
                      <a:pt x="25" y="219"/>
                    </a:lnTo>
                    <a:lnTo>
                      <a:pt x="26" y="218"/>
                    </a:lnTo>
                    <a:lnTo>
                      <a:pt x="26" y="219"/>
                    </a:lnTo>
                    <a:lnTo>
                      <a:pt x="26" y="219"/>
                    </a:lnTo>
                    <a:lnTo>
                      <a:pt x="27" y="220"/>
                    </a:lnTo>
                    <a:lnTo>
                      <a:pt x="27" y="220"/>
                    </a:lnTo>
                    <a:lnTo>
                      <a:pt x="27" y="220"/>
                    </a:lnTo>
                    <a:lnTo>
                      <a:pt x="28" y="220"/>
                    </a:lnTo>
                    <a:lnTo>
                      <a:pt x="28" y="220"/>
                    </a:lnTo>
                    <a:lnTo>
                      <a:pt x="28" y="219"/>
                    </a:lnTo>
                    <a:lnTo>
                      <a:pt x="29" y="219"/>
                    </a:lnTo>
                    <a:lnTo>
                      <a:pt x="29" y="218"/>
                    </a:lnTo>
                    <a:lnTo>
                      <a:pt x="30" y="218"/>
                    </a:lnTo>
                    <a:lnTo>
                      <a:pt x="30" y="217"/>
                    </a:lnTo>
                    <a:lnTo>
                      <a:pt x="30" y="217"/>
                    </a:lnTo>
                    <a:lnTo>
                      <a:pt x="31" y="217"/>
                    </a:lnTo>
                    <a:lnTo>
                      <a:pt x="31" y="217"/>
                    </a:lnTo>
                    <a:lnTo>
                      <a:pt x="31" y="217"/>
                    </a:lnTo>
                    <a:lnTo>
                      <a:pt x="32" y="217"/>
                    </a:lnTo>
                    <a:lnTo>
                      <a:pt x="32" y="217"/>
                    </a:lnTo>
                    <a:lnTo>
                      <a:pt x="32" y="217"/>
                    </a:lnTo>
                    <a:lnTo>
                      <a:pt x="34" y="217"/>
                    </a:lnTo>
                    <a:lnTo>
                      <a:pt x="34" y="217"/>
                    </a:lnTo>
                    <a:lnTo>
                      <a:pt x="35" y="217"/>
                    </a:lnTo>
                    <a:lnTo>
                      <a:pt x="35" y="217"/>
                    </a:lnTo>
                    <a:lnTo>
                      <a:pt x="35" y="217"/>
                    </a:lnTo>
                    <a:lnTo>
                      <a:pt x="36" y="217"/>
                    </a:lnTo>
                    <a:lnTo>
                      <a:pt x="36" y="218"/>
                    </a:lnTo>
                    <a:lnTo>
                      <a:pt x="36" y="217"/>
                    </a:lnTo>
                    <a:lnTo>
                      <a:pt x="37" y="218"/>
                    </a:lnTo>
                    <a:lnTo>
                      <a:pt x="37" y="217"/>
                    </a:lnTo>
                    <a:lnTo>
                      <a:pt x="37" y="215"/>
                    </a:lnTo>
                    <a:lnTo>
                      <a:pt x="38" y="215"/>
                    </a:lnTo>
                    <a:lnTo>
                      <a:pt x="38" y="214"/>
                    </a:lnTo>
                    <a:lnTo>
                      <a:pt x="39" y="213"/>
                    </a:lnTo>
                    <a:lnTo>
                      <a:pt x="39" y="213"/>
                    </a:lnTo>
                    <a:lnTo>
                      <a:pt x="39" y="213"/>
                    </a:lnTo>
                    <a:lnTo>
                      <a:pt x="40" y="213"/>
                    </a:lnTo>
                    <a:lnTo>
                      <a:pt x="40" y="213"/>
                    </a:lnTo>
                    <a:lnTo>
                      <a:pt x="40" y="214"/>
                    </a:lnTo>
                    <a:lnTo>
                      <a:pt x="41" y="214"/>
                    </a:lnTo>
                    <a:lnTo>
                      <a:pt x="41" y="215"/>
                    </a:lnTo>
                    <a:lnTo>
                      <a:pt x="41" y="217"/>
                    </a:lnTo>
                    <a:lnTo>
                      <a:pt x="43" y="217"/>
                    </a:lnTo>
                    <a:lnTo>
                      <a:pt x="43" y="217"/>
                    </a:lnTo>
                    <a:lnTo>
                      <a:pt x="44" y="215"/>
                    </a:lnTo>
                    <a:lnTo>
                      <a:pt x="44" y="215"/>
                    </a:lnTo>
                    <a:lnTo>
                      <a:pt x="44" y="215"/>
                    </a:lnTo>
                    <a:lnTo>
                      <a:pt x="45" y="215"/>
                    </a:lnTo>
                    <a:lnTo>
                      <a:pt x="45" y="215"/>
                    </a:lnTo>
                    <a:lnTo>
                      <a:pt x="45" y="217"/>
                    </a:lnTo>
                    <a:lnTo>
                      <a:pt x="46" y="217"/>
                    </a:lnTo>
                    <a:lnTo>
                      <a:pt x="46" y="217"/>
                    </a:lnTo>
                    <a:lnTo>
                      <a:pt x="47" y="218"/>
                    </a:lnTo>
                    <a:lnTo>
                      <a:pt x="47" y="218"/>
                    </a:lnTo>
                    <a:lnTo>
                      <a:pt x="47" y="218"/>
                    </a:lnTo>
                    <a:lnTo>
                      <a:pt x="48" y="217"/>
                    </a:lnTo>
                    <a:lnTo>
                      <a:pt x="48" y="217"/>
                    </a:lnTo>
                    <a:lnTo>
                      <a:pt x="48" y="217"/>
                    </a:lnTo>
                    <a:lnTo>
                      <a:pt x="49" y="217"/>
                    </a:lnTo>
                    <a:lnTo>
                      <a:pt x="49" y="218"/>
                    </a:lnTo>
                    <a:lnTo>
                      <a:pt x="49" y="219"/>
                    </a:lnTo>
                    <a:lnTo>
                      <a:pt x="50" y="219"/>
                    </a:lnTo>
                    <a:lnTo>
                      <a:pt x="50" y="219"/>
                    </a:lnTo>
                    <a:lnTo>
                      <a:pt x="52" y="218"/>
                    </a:lnTo>
                    <a:lnTo>
                      <a:pt x="52" y="219"/>
                    </a:lnTo>
                    <a:lnTo>
                      <a:pt x="52" y="218"/>
                    </a:lnTo>
                    <a:lnTo>
                      <a:pt x="53" y="218"/>
                    </a:lnTo>
                    <a:lnTo>
                      <a:pt x="53" y="218"/>
                    </a:lnTo>
                    <a:lnTo>
                      <a:pt x="53" y="219"/>
                    </a:lnTo>
                    <a:lnTo>
                      <a:pt x="54" y="218"/>
                    </a:lnTo>
                    <a:lnTo>
                      <a:pt x="54" y="219"/>
                    </a:lnTo>
                    <a:lnTo>
                      <a:pt x="54" y="218"/>
                    </a:lnTo>
                    <a:lnTo>
                      <a:pt x="55" y="218"/>
                    </a:lnTo>
                    <a:lnTo>
                      <a:pt x="55" y="218"/>
                    </a:lnTo>
                    <a:lnTo>
                      <a:pt x="56" y="218"/>
                    </a:lnTo>
                    <a:lnTo>
                      <a:pt x="56" y="219"/>
                    </a:lnTo>
                    <a:lnTo>
                      <a:pt x="56" y="218"/>
                    </a:lnTo>
                    <a:lnTo>
                      <a:pt x="57" y="219"/>
                    </a:lnTo>
                    <a:lnTo>
                      <a:pt x="57" y="218"/>
                    </a:lnTo>
                    <a:lnTo>
                      <a:pt x="57" y="217"/>
                    </a:lnTo>
                    <a:lnTo>
                      <a:pt x="58" y="217"/>
                    </a:lnTo>
                    <a:lnTo>
                      <a:pt x="58" y="215"/>
                    </a:lnTo>
                    <a:lnTo>
                      <a:pt x="58" y="215"/>
                    </a:lnTo>
                    <a:lnTo>
                      <a:pt x="59" y="214"/>
                    </a:lnTo>
                    <a:lnTo>
                      <a:pt x="59" y="214"/>
                    </a:lnTo>
                    <a:lnTo>
                      <a:pt x="61" y="214"/>
                    </a:lnTo>
                    <a:lnTo>
                      <a:pt x="61" y="215"/>
                    </a:lnTo>
                    <a:lnTo>
                      <a:pt x="61" y="214"/>
                    </a:lnTo>
                    <a:lnTo>
                      <a:pt x="62" y="215"/>
                    </a:lnTo>
                    <a:lnTo>
                      <a:pt x="62" y="214"/>
                    </a:lnTo>
                    <a:lnTo>
                      <a:pt x="62" y="214"/>
                    </a:lnTo>
                    <a:lnTo>
                      <a:pt x="63" y="215"/>
                    </a:lnTo>
                    <a:lnTo>
                      <a:pt x="63" y="214"/>
                    </a:lnTo>
                    <a:lnTo>
                      <a:pt x="63" y="215"/>
                    </a:lnTo>
                    <a:lnTo>
                      <a:pt x="64" y="215"/>
                    </a:lnTo>
                    <a:lnTo>
                      <a:pt x="64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5" y="215"/>
                    </a:lnTo>
                    <a:lnTo>
                      <a:pt x="66" y="215"/>
                    </a:lnTo>
                    <a:lnTo>
                      <a:pt x="66" y="215"/>
                    </a:lnTo>
                    <a:lnTo>
                      <a:pt x="66" y="214"/>
                    </a:lnTo>
                    <a:lnTo>
                      <a:pt x="67" y="214"/>
                    </a:lnTo>
                    <a:lnTo>
                      <a:pt x="67" y="21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0" y="215"/>
                    </a:lnTo>
                    <a:lnTo>
                      <a:pt x="70" y="215"/>
                    </a:lnTo>
                    <a:lnTo>
                      <a:pt x="70" y="217"/>
                    </a:lnTo>
                    <a:lnTo>
                      <a:pt x="71" y="218"/>
                    </a:lnTo>
                    <a:lnTo>
                      <a:pt x="71" y="218"/>
                    </a:lnTo>
                    <a:lnTo>
                      <a:pt x="71" y="21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73" y="218"/>
                    </a:lnTo>
                    <a:lnTo>
                      <a:pt x="73" y="218"/>
                    </a:lnTo>
                    <a:lnTo>
                      <a:pt x="73" y="218"/>
                    </a:lnTo>
                    <a:lnTo>
                      <a:pt x="74" y="218"/>
                    </a:lnTo>
                    <a:lnTo>
                      <a:pt x="74" y="219"/>
                    </a:lnTo>
                    <a:lnTo>
                      <a:pt x="74" y="219"/>
                    </a:lnTo>
                    <a:lnTo>
                      <a:pt x="75" y="219"/>
                    </a:lnTo>
                    <a:lnTo>
                      <a:pt x="75" y="219"/>
                    </a:lnTo>
                    <a:lnTo>
                      <a:pt x="75" y="219"/>
                    </a:lnTo>
                    <a:lnTo>
                      <a:pt x="76" y="218"/>
                    </a:lnTo>
                    <a:lnTo>
                      <a:pt x="76" y="219"/>
                    </a:lnTo>
                    <a:lnTo>
                      <a:pt x="77" y="219"/>
                    </a:lnTo>
                    <a:lnTo>
                      <a:pt x="77" y="219"/>
                    </a:lnTo>
                    <a:lnTo>
                      <a:pt x="77" y="219"/>
                    </a:lnTo>
                    <a:lnTo>
                      <a:pt x="79" y="218"/>
                    </a:lnTo>
                    <a:lnTo>
                      <a:pt x="79" y="218"/>
                    </a:lnTo>
                    <a:lnTo>
                      <a:pt x="79" y="217"/>
                    </a:lnTo>
                    <a:lnTo>
                      <a:pt x="80" y="218"/>
                    </a:lnTo>
                    <a:lnTo>
                      <a:pt x="80" y="219"/>
                    </a:lnTo>
                    <a:lnTo>
                      <a:pt x="80" y="219"/>
                    </a:lnTo>
                    <a:lnTo>
                      <a:pt x="81" y="219"/>
                    </a:lnTo>
                    <a:lnTo>
                      <a:pt x="81" y="219"/>
                    </a:lnTo>
                    <a:lnTo>
                      <a:pt x="82" y="219"/>
                    </a:lnTo>
                    <a:lnTo>
                      <a:pt x="82" y="219"/>
                    </a:lnTo>
                    <a:lnTo>
                      <a:pt x="82" y="218"/>
                    </a:lnTo>
                    <a:lnTo>
                      <a:pt x="83" y="217"/>
                    </a:lnTo>
                    <a:lnTo>
                      <a:pt x="83" y="215"/>
                    </a:lnTo>
                    <a:lnTo>
                      <a:pt x="83" y="217"/>
                    </a:lnTo>
                    <a:lnTo>
                      <a:pt x="84" y="215"/>
                    </a:lnTo>
                    <a:lnTo>
                      <a:pt x="84" y="215"/>
                    </a:lnTo>
                    <a:lnTo>
                      <a:pt x="84" y="217"/>
                    </a:lnTo>
                    <a:lnTo>
                      <a:pt x="85" y="217"/>
                    </a:lnTo>
                    <a:lnTo>
                      <a:pt x="85" y="215"/>
                    </a:lnTo>
                    <a:lnTo>
                      <a:pt x="86" y="217"/>
                    </a:lnTo>
                    <a:lnTo>
                      <a:pt x="86" y="217"/>
                    </a:lnTo>
                    <a:lnTo>
                      <a:pt x="86" y="218"/>
                    </a:lnTo>
                    <a:lnTo>
                      <a:pt x="88" y="218"/>
                    </a:lnTo>
                    <a:lnTo>
                      <a:pt x="88" y="218"/>
                    </a:lnTo>
                    <a:lnTo>
                      <a:pt x="88" y="218"/>
                    </a:lnTo>
                    <a:lnTo>
                      <a:pt x="89" y="219"/>
                    </a:lnTo>
                    <a:lnTo>
                      <a:pt x="89" y="219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0" y="220"/>
                    </a:lnTo>
                    <a:lnTo>
                      <a:pt x="91" y="220"/>
                    </a:lnTo>
                    <a:lnTo>
                      <a:pt x="91" y="221"/>
                    </a:lnTo>
                    <a:lnTo>
                      <a:pt x="91" y="221"/>
                    </a:lnTo>
                    <a:lnTo>
                      <a:pt x="92" y="221"/>
                    </a:lnTo>
                    <a:lnTo>
                      <a:pt x="92" y="220"/>
                    </a:lnTo>
                    <a:lnTo>
                      <a:pt x="92" y="221"/>
                    </a:lnTo>
                    <a:lnTo>
                      <a:pt x="93" y="220"/>
                    </a:lnTo>
                    <a:lnTo>
                      <a:pt x="93" y="220"/>
                    </a:lnTo>
                    <a:lnTo>
                      <a:pt x="94" y="221"/>
                    </a:lnTo>
                    <a:lnTo>
                      <a:pt x="94" y="221"/>
                    </a:lnTo>
                    <a:lnTo>
                      <a:pt x="94" y="221"/>
                    </a:lnTo>
                    <a:lnTo>
                      <a:pt x="95" y="220"/>
                    </a:lnTo>
                    <a:lnTo>
                      <a:pt x="95" y="220"/>
                    </a:lnTo>
                    <a:lnTo>
                      <a:pt x="95" y="221"/>
                    </a:lnTo>
                    <a:lnTo>
                      <a:pt x="97" y="221"/>
                    </a:lnTo>
                    <a:lnTo>
                      <a:pt x="97" y="221"/>
                    </a:lnTo>
                    <a:lnTo>
                      <a:pt x="97" y="220"/>
                    </a:lnTo>
                    <a:lnTo>
                      <a:pt x="98" y="220"/>
                    </a:lnTo>
                    <a:lnTo>
                      <a:pt x="98" y="220"/>
                    </a:lnTo>
                    <a:lnTo>
                      <a:pt x="99" y="220"/>
                    </a:lnTo>
                    <a:lnTo>
                      <a:pt x="99" y="220"/>
                    </a:lnTo>
                    <a:lnTo>
                      <a:pt x="99" y="221"/>
                    </a:lnTo>
                    <a:lnTo>
                      <a:pt x="100" y="221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101" y="223"/>
                    </a:lnTo>
                    <a:lnTo>
                      <a:pt x="101" y="223"/>
                    </a:lnTo>
                    <a:lnTo>
                      <a:pt x="101" y="222"/>
                    </a:lnTo>
                    <a:lnTo>
                      <a:pt x="102" y="222"/>
                    </a:lnTo>
                    <a:lnTo>
                      <a:pt x="102" y="222"/>
                    </a:lnTo>
                    <a:lnTo>
                      <a:pt x="103" y="222"/>
                    </a:lnTo>
                    <a:lnTo>
                      <a:pt x="103" y="222"/>
                    </a:lnTo>
                    <a:lnTo>
                      <a:pt x="103" y="222"/>
                    </a:lnTo>
                    <a:lnTo>
                      <a:pt x="104" y="221"/>
                    </a:lnTo>
                    <a:lnTo>
                      <a:pt x="104" y="221"/>
                    </a:lnTo>
                    <a:lnTo>
                      <a:pt x="104" y="220"/>
                    </a:lnTo>
                    <a:lnTo>
                      <a:pt x="106" y="221"/>
                    </a:lnTo>
                    <a:lnTo>
                      <a:pt x="106" y="220"/>
                    </a:lnTo>
                    <a:lnTo>
                      <a:pt x="106" y="220"/>
                    </a:lnTo>
                    <a:lnTo>
                      <a:pt x="107" y="221"/>
                    </a:lnTo>
                    <a:lnTo>
                      <a:pt x="107" y="221"/>
                    </a:lnTo>
                    <a:lnTo>
                      <a:pt x="108" y="221"/>
                    </a:lnTo>
                    <a:lnTo>
                      <a:pt x="108" y="222"/>
                    </a:lnTo>
                    <a:lnTo>
                      <a:pt x="108" y="222"/>
                    </a:lnTo>
                    <a:lnTo>
                      <a:pt x="109" y="221"/>
                    </a:lnTo>
                    <a:lnTo>
                      <a:pt x="109" y="221"/>
                    </a:lnTo>
                    <a:lnTo>
                      <a:pt x="109" y="221"/>
                    </a:lnTo>
                    <a:lnTo>
                      <a:pt x="110" y="222"/>
                    </a:lnTo>
                    <a:lnTo>
                      <a:pt x="110" y="222"/>
                    </a:lnTo>
                    <a:lnTo>
                      <a:pt x="110" y="222"/>
                    </a:lnTo>
                    <a:lnTo>
                      <a:pt x="111" y="223"/>
                    </a:lnTo>
                    <a:lnTo>
                      <a:pt x="111" y="223"/>
                    </a:lnTo>
                    <a:lnTo>
                      <a:pt x="112" y="223"/>
                    </a:lnTo>
                    <a:lnTo>
                      <a:pt x="112" y="224"/>
                    </a:lnTo>
                    <a:lnTo>
                      <a:pt x="112" y="226"/>
                    </a:lnTo>
                    <a:lnTo>
                      <a:pt x="113" y="226"/>
                    </a:lnTo>
                    <a:lnTo>
                      <a:pt x="113" y="226"/>
                    </a:lnTo>
                    <a:lnTo>
                      <a:pt x="113" y="226"/>
                    </a:lnTo>
                    <a:lnTo>
                      <a:pt x="115" y="226"/>
                    </a:lnTo>
                    <a:lnTo>
                      <a:pt x="115" y="226"/>
                    </a:lnTo>
                    <a:lnTo>
                      <a:pt x="116" y="226"/>
                    </a:lnTo>
                    <a:lnTo>
                      <a:pt x="116" y="226"/>
                    </a:lnTo>
                    <a:lnTo>
                      <a:pt x="116" y="226"/>
                    </a:lnTo>
                    <a:lnTo>
                      <a:pt x="117" y="226"/>
                    </a:lnTo>
                    <a:lnTo>
                      <a:pt x="117" y="226"/>
                    </a:lnTo>
                    <a:lnTo>
                      <a:pt x="117" y="226"/>
                    </a:lnTo>
                    <a:lnTo>
                      <a:pt x="118" y="226"/>
                    </a:lnTo>
                    <a:lnTo>
                      <a:pt x="118" y="226"/>
                    </a:lnTo>
                    <a:lnTo>
                      <a:pt x="118" y="226"/>
                    </a:lnTo>
                    <a:lnTo>
                      <a:pt x="119" y="226"/>
                    </a:lnTo>
                    <a:lnTo>
                      <a:pt x="119" y="226"/>
                    </a:lnTo>
                    <a:lnTo>
                      <a:pt x="120" y="226"/>
                    </a:lnTo>
                    <a:lnTo>
                      <a:pt x="120" y="227"/>
                    </a:lnTo>
                    <a:lnTo>
                      <a:pt x="120" y="226"/>
                    </a:lnTo>
                    <a:lnTo>
                      <a:pt x="121" y="226"/>
                    </a:lnTo>
                    <a:lnTo>
                      <a:pt x="121" y="226"/>
                    </a:lnTo>
                    <a:lnTo>
                      <a:pt x="121" y="224"/>
                    </a:lnTo>
                    <a:lnTo>
                      <a:pt x="123" y="224"/>
                    </a:lnTo>
                    <a:lnTo>
                      <a:pt x="123" y="223"/>
                    </a:lnTo>
                    <a:lnTo>
                      <a:pt x="123" y="223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25" y="223"/>
                    </a:lnTo>
                    <a:lnTo>
                      <a:pt x="125" y="223"/>
                    </a:lnTo>
                    <a:lnTo>
                      <a:pt x="125" y="223"/>
                    </a:lnTo>
                    <a:lnTo>
                      <a:pt x="126" y="223"/>
                    </a:lnTo>
                    <a:lnTo>
                      <a:pt x="126" y="224"/>
                    </a:lnTo>
                    <a:lnTo>
                      <a:pt x="126" y="224"/>
                    </a:lnTo>
                    <a:lnTo>
                      <a:pt x="127" y="224"/>
                    </a:lnTo>
                    <a:lnTo>
                      <a:pt x="127" y="224"/>
                    </a:lnTo>
                    <a:lnTo>
                      <a:pt x="127" y="224"/>
                    </a:lnTo>
                    <a:lnTo>
                      <a:pt x="128" y="223"/>
                    </a:lnTo>
                    <a:lnTo>
                      <a:pt x="128" y="223"/>
                    </a:lnTo>
                    <a:lnTo>
                      <a:pt x="129" y="223"/>
                    </a:lnTo>
                    <a:lnTo>
                      <a:pt x="129" y="224"/>
                    </a:lnTo>
                    <a:lnTo>
                      <a:pt x="129" y="224"/>
                    </a:lnTo>
                    <a:lnTo>
                      <a:pt x="130" y="223"/>
                    </a:lnTo>
                    <a:lnTo>
                      <a:pt x="130" y="224"/>
                    </a:lnTo>
                    <a:lnTo>
                      <a:pt x="130" y="223"/>
                    </a:lnTo>
                    <a:lnTo>
                      <a:pt x="132" y="222"/>
                    </a:lnTo>
                    <a:lnTo>
                      <a:pt x="132" y="222"/>
                    </a:lnTo>
                    <a:lnTo>
                      <a:pt x="132" y="221"/>
                    </a:lnTo>
                    <a:lnTo>
                      <a:pt x="133" y="222"/>
                    </a:lnTo>
                    <a:lnTo>
                      <a:pt x="133" y="222"/>
                    </a:lnTo>
                    <a:lnTo>
                      <a:pt x="134" y="222"/>
                    </a:lnTo>
                    <a:lnTo>
                      <a:pt x="134" y="223"/>
                    </a:lnTo>
                    <a:lnTo>
                      <a:pt x="134" y="223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6" y="223"/>
                    </a:lnTo>
                    <a:lnTo>
                      <a:pt x="136" y="222"/>
                    </a:lnTo>
                    <a:lnTo>
                      <a:pt x="137" y="221"/>
                    </a:lnTo>
                    <a:lnTo>
                      <a:pt x="137" y="221"/>
                    </a:lnTo>
                    <a:lnTo>
                      <a:pt x="137" y="221"/>
                    </a:lnTo>
                    <a:lnTo>
                      <a:pt x="138" y="220"/>
                    </a:lnTo>
                    <a:lnTo>
                      <a:pt x="138" y="220"/>
                    </a:lnTo>
                    <a:lnTo>
                      <a:pt x="138" y="219"/>
                    </a:lnTo>
                    <a:lnTo>
                      <a:pt x="139" y="219"/>
                    </a:lnTo>
                    <a:lnTo>
                      <a:pt x="139" y="219"/>
                    </a:lnTo>
                    <a:lnTo>
                      <a:pt x="139" y="219"/>
                    </a:lnTo>
                    <a:lnTo>
                      <a:pt x="141" y="220"/>
                    </a:lnTo>
                    <a:lnTo>
                      <a:pt x="141" y="220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43" y="219"/>
                    </a:lnTo>
                    <a:lnTo>
                      <a:pt x="143" y="219"/>
                    </a:lnTo>
                    <a:lnTo>
                      <a:pt x="143" y="219"/>
                    </a:lnTo>
                    <a:lnTo>
                      <a:pt x="144" y="219"/>
                    </a:lnTo>
                    <a:lnTo>
                      <a:pt x="144" y="218"/>
                    </a:lnTo>
                    <a:lnTo>
                      <a:pt x="144" y="218"/>
                    </a:lnTo>
                    <a:lnTo>
                      <a:pt x="145" y="218"/>
                    </a:lnTo>
                    <a:lnTo>
                      <a:pt x="145" y="218"/>
                    </a:lnTo>
                    <a:lnTo>
                      <a:pt x="146" y="219"/>
                    </a:lnTo>
                    <a:lnTo>
                      <a:pt x="146" y="219"/>
                    </a:lnTo>
                    <a:lnTo>
                      <a:pt x="146" y="219"/>
                    </a:lnTo>
                    <a:lnTo>
                      <a:pt x="147" y="220"/>
                    </a:lnTo>
                    <a:lnTo>
                      <a:pt x="147" y="219"/>
                    </a:lnTo>
                    <a:lnTo>
                      <a:pt x="147" y="219"/>
                    </a:lnTo>
                    <a:lnTo>
                      <a:pt x="148" y="220"/>
                    </a:lnTo>
                    <a:lnTo>
                      <a:pt x="148" y="220"/>
                    </a:lnTo>
                    <a:lnTo>
                      <a:pt x="148" y="219"/>
                    </a:lnTo>
                    <a:lnTo>
                      <a:pt x="150" y="218"/>
                    </a:lnTo>
                    <a:lnTo>
                      <a:pt x="150" y="217"/>
                    </a:lnTo>
                    <a:lnTo>
                      <a:pt x="151" y="218"/>
                    </a:lnTo>
                    <a:lnTo>
                      <a:pt x="151" y="218"/>
                    </a:lnTo>
                    <a:lnTo>
                      <a:pt x="151" y="218"/>
                    </a:lnTo>
                    <a:lnTo>
                      <a:pt x="152" y="218"/>
                    </a:lnTo>
                    <a:lnTo>
                      <a:pt x="152" y="219"/>
                    </a:lnTo>
                    <a:lnTo>
                      <a:pt x="152" y="219"/>
                    </a:lnTo>
                    <a:lnTo>
                      <a:pt x="153" y="220"/>
                    </a:lnTo>
                    <a:lnTo>
                      <a:pt x="153" y="220"/>
                    </a:lnTo>
                    <a:lnTo>
                      <a:pt x="153" y="220"/>
                    </a:lnTo>
                    <a:lnTo>
                      <a:pt x="154" y="220"/>
                    </a:lnTo>
                    <a:lnTo>
                      <a:pt x="154" y="220"/>
                    </a:lnTo>
                    <a:lnTo>
                      <a:pt x="155" y="220"/>
                    </a:lnTo>
                    <a:lnTo>
                      <a:pt x="155" y="221"/>
                    </a:lnTo>
                    <a:lnTo>
                      <a:pt x="155" y="220"/>
                    </a:lnTo>
                    <a:lnTo>
                      <a:pt x="156" y="220"/>
                    </a:lnTo>
                    <a:lnTo>
                      <a:pt x="156" y="221"/>
                    </a:lnTo>
                    <a:lnTo>
                      <a:pt x="156" y="220"/>
                    </a:lnTo>
                    <a:lnTo>
                      <a:pt x="157" y="221"/>
                    </a:lnTo>
                    <a:lnTo>
                      <a:pt x="157" y="221"/>
                    </a:lnTo>
                    <a:lnTo>
                      <a:pt x="159" y="220"/>
                    </a:lnTo>
                    <a:lnTo>
                      <a:pt x="159" y="221"/>
                    </a:lnTo>
                    <a:lnTo>
                      <a:pt x="159" y="220"/>
                    </a:lnTo>
                    <a:lnTo>
                      <a:pt x="160" y="220"/>
                    </a:lnTo>
                    <a:lnTo>
                      <a:pt x="160" y="220"/>
                    </a:lnTo>
                    <a:lnTo>
                      <a:pt x="160" y="220"/>
                    </a:lnTo>
                    <a:lnTo>
                      <a:pt x="161" y="220"/>
                    </a:lnTo>
                    <a:lnTo>
                      <a:pt x="161" y="220"/>
                    </a:lnTo>
                    <a:lnTo>
                      <a:pt x="161" y="221"/>
                    </a:lnTo>
                    <a:lnTo>
                      <a:pt x="162" y="221"/>
                    </a:lnTo>
                    <a:lnTo>
                      <a:pt x="162" y="221"/>
                    </a:lnTo>
                    <a:lnTo>
                      <a:pt x="163" y="221"/>
                    </a:lnTo>
                    <a:lnTo>
                      <a:pt x="163" y="220"/>
                    </a:lnTo>
                    <a:lnTo>
                      <a:pt x="163" y="220"/>
                    </a:lnTo>
                    <a:lnTo>
                      <a:pt x="164" y="220"/>
                    </a:lnTo>
                    <a:lnTo>
                      <a:pt x="164" y="220"/>
                    </a:lnTo>
                    <a:lnTo>
                      <a:pt x="164" y="220"/>
                    </a:lnTo>
                    <a:lnTo>
                      <a:pt x="165" y="220"/>
                    </a:lnTo>
                    <a:lnTo>
                      <a:pt x="165" y="220"/>
                    </a:lnTo>
                    <a:lnTo>
                      <a:pt x="165" y="219"/>
                    </a:lnTo>
                    <a:lnTo>
                      <a:pt x="166" y="220"/>
                    </a:lnTo>
                    <a:lnTo>
                      <a:pt x="166" y="219"/>
                    </a:lnTo>
                    <a:lnTo>
                      <a:pt x="168" y="220"/>
                    </a:lnTo>
                    <a:lnTo>
                      <a:pt x="168" y="220"/>
                    </a:lnTo>
                    <a:lnTo>
                      <a:pt x="168" y="220"/>
                    </a:lnTo>
                    <a:lnTo>
                      <a:pt x="169" y="220"/>
                    </a:lnTo>
                    <a:lnTo>
                      <a:pt x="169" y="220"/>
                    </a:lnTo>
                    <a:lnTo>
                      <a:pt x="169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1" y="222"/>
                    </a:lnTo>
                    <a:lnTo>
                      <a:pt x="171" y="222"/>
                    </a:lnTo>
                    <a:lnTo>
                      <a:pt x="172" y="223"/>
                    </a:lnTo>
                    <a:lnTo>
                      <a:pt x="172" y="223"/>
                    </a:lnTo>
                    <a:lnTo>
                      <a:pt x="172" y="223"/>
                    </a:lnTo>
                    <a:lnTo>
                      <a:pt x="173" y="223"/>
                    </a:lnTo>
                    <a:lnTo>
                      <a:pt x="173" y="223"/>
                    </a:lnTo>
                    <a:lnTo>
                      <a:pt x="173" y="223"/>
                    </a:lnTo>
                    <a:lnTo>
                      <a:pt x="174" y="223"/>
                    </a:lnTo>
                    <a:lnTo>
                      <a:pt x="174" y="223"/>
                    </a:lnTo>
                    <a:lnTo>
                      <a:pt x="174" y="223"/>
                    </a:lnTo>
                    <a:lnTo>
                      <a:pt x="175" y="223"/>
                    </a:lnTo>
                    <a:lnTo>
                      <a:pt x="175" y="223"/>
                    </a:lnTo>
                    <a:lnTo>
                      <a:pt x="177" y="222"/>
                    </a:lnTo>
                    <a:lnTo>
                      <a:pt x="177" y="221"/>
                    </a:lnTo>
                    <a:lnTo>
                      <a:pt x="177" y="221"/>
                    </a:lnTo>
                    <a:lnTo>
                      <a:pt x="178" y="221"/>
                    </a:lnTo>
                    <a:lnTo>
                      <a:pt x="178" y="221"/>
                    </a:lnTo>
                    <a:lnTo>
                      <a:pt x="178" y="221"/>
                    </a:lnTo>
                    <a:lnTo>
                      <a:pt x="179" y="221"/>
                    </a:lnTo>
                    <a:lnTo>
                      <a:pt x="179" y="222"/>
                    </a:lnTo>
                    <a:lnTo>
                      <a:pt x="180" y="223"/>
                    </a:lnTo>
                    <a:lnTo>
                      <a:pt x="180" y="222"/>
                    </a:lnTo>
                    <a:lnTo>
                      <a:pt x="180" y="222"/>
                    </a:lnTo>
                    <a:lnTo>
                      <a:pt x="181" y="222"/>
                    </a:lnTo>
                    <a:lnTo>
                      <a:pt x="181" y="222"/>
                    </a:lnTo>
                    <a:lnTo>
                      <a:pt x="181" y="222"/>
                    </a:lnTo>
                    <a:lnTo>
                      <a:pt x="182" y="223"/>
                    </a:lnTo>
                    <a:lnTo>
                      <a:pt x="182" y="223"/>
                    </a:lnTo>
                    <a:lnTo>
                      <a:pt x="182" y="224"/>
                    </a:lnTo>
                    <a:lnTo>
                      <a:pt x="183" y="226"/>
                    </a:lnTo>
                    <a:lnTo>
                      <a:pt x="183" y="227"/>
                    </a:lnTo>
                    <a:lnTo>
                      <a:pt x="184" y="227"/>
                    </a:lnTo>
                    <a:lnTo>
                      <a:pt x="184" y="227"/>
                    </a:lnTo>
                    <a:lnTo>
                      <a:pt x="184" y="228"/>
                    </a:lnTo>
                    <a:lnTo>
                      <a:pt x="186" y="227"/>
                    </a:lnTo>
                    <a:lnTo>
                      <a:pt x="186" y="227"/>
                    </a:lnTo>
                    <a:lnTo>
                      <a:pt x="186" y="226"/>
                    </a:lnTo>
                    <a:lnTo>
                      <a:pt x="187" y="226"/>
                    </a:lnTo>
                    <a:lnTo>
                      <a:pt x="187" y="226"/>
                    </a:lnTo>
                    <a:lnTo>
                      <a:pt x="187" y="226"/>
                    </a:lnTo>
                    <a:lnTo>
                      <a:pt x="188" y="224"/>
                    </a:lnTo>
                    <a:lnTo>
                      <a:pt x="188" y="224"/>
                    </a:lnTo>
                    <a:lnTo>
                      <a:pt x="189" y="226"/>
                    </a:lnTo>
                    <a:lnTo>
                      <a:pt x="189" y="226"/>
                    </a:lnTo>
                    <a:lnTo>
                      <a:pt x="189" y="226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0" y="227"/>
                    </a:lnTo>
                    <a:lnTo>
                      <a:pt x="191" y="227"/>
                    </a:lnTo>
                    <a:lnTo>
                      <a:pt x="191" y="226"/>
                    </a:lnTo>
                    <a:lnTo>
                      <a:pt x="191" y="227"/>
                    </a:lnTo>
                    <a:lnTo>
                      <a:pt x="192" y="227"/>
                    </a:lnTo>
                    <a:lnTo>
                      <a:pt x="192" y="227"/>
                    </a:lnTo>
                    <a:lnTo>
                      <a:pt x="193" y="227"/>
                    </a:lnTo>
                    <a:lnTo>
                      <a:pt x="193" y="227"/>
                    </a:lnTo>
                    <a:lnTo>
                      <a:pt x="193" y="227"/>
                    </a:lnTo>
                    <a:lnTo>
                      <a:pt x="195" y="227"/>
                    </a:lnTo>
                    <a:lnTo>
                      <a:pt x="195" y="227"/>
                    </a:lnTo>
                    <a:lnTo>
                      <a:pt x="195" y="226"/>
                    </a:lnTo>
                    <a:lnTo>
                      <a:pt x="196" y="227"/>
                    </a:lnTo>
                    <a:lnTo>
                      <a:pt x="196" y="226"/>
                    </a:lnTo>
                    <a:lnTo>
                      <a:pt x="196" y="226"/>
                    </a:lnTo>
                    <a:lnTo>
                      <a:pt x="197" y="224"/>
                    </a:lnTo>
                    <a:lnTo>
                      <a:pt x="197" y="224"/>
                    </a:lnTo>
                    <a:lnTo>
                      <a:pt x="198" y="223"/>
                    </a:lnTo>
                    <a:lnTo>
                      <a:pt x="198" y="223"/>
                    </a:lnTo>
                    <a:lnTo>
                      <a:pt x="198" y="223"/>
                    </a:lnTo>
                    <a:lnTo>
                      <a:pt x="199" y="223"/>
                    </a:lnTo>
                    <a:lnTo>
                      <a:pt x="199" y="223"/>
                    </a:lnTo>
                    <a:lnTo>
                      <a:pt x="199" y="222"/>
                    </a:lnTo>
                    <a:lnTo>
                      <a:pt x="200" y="222"/>
                    </a:lnTo>
                    <a:lnTo>
                      <a:pt x="200" y="222"/>
                    </a:lnTo>
                    <a:lnTo>
                      <a:pt x="200" y="221"/>
                    </a:lnTo>
                    <a:lnTo>
                      <a:pt x="201" y="222"/>
                    </a:lnTo>
                    <a:lnTo>
                      <a:pt x="201" y="222"/>
                    </a:lnTo>
                    <a:lnTo>
                      <a:pt x="202" y="223"/>
                    </a:lnTo>
                    <a:lnTo>
                      <a:pt x="202" y="223"/>
                    </a:lnTo>
                    <a:lnTo>
                      <a:pt x="202" y="223"/>
                    </a:lnTo>
                    <a:lnTo>
                      <a:pt x="204" y="223"/>
                    </a:lnTo>
                    <a:lnTo>
                      <a:pt x="204" y="222"/>
                    </a:lnTo>
                    <a:lnTo>
                      <a:pt x="204" y="222"/>
                    </a:lnTo>
                    <a:lnTo>
                      <a:pt x="205" y="223"/>
                    </a:lnTo>
                    <a:lnTo>
                      <a:pt x="205" y="222"/>
                    </a:lnTo>
                    <a:lnTo>
                      <a:pt x="206" y="222"/>
                    </a:lnTo>
                    <a:lnTo>
                      <a:pt x="206" y="221"/>
                    </a:lnTo>
                    <a:lnTo>
                      <a:pt x="206" y="222"/>
                    </a:lnTo>
                    <a:lnTo>
                      <a:pt x="207" y="222"/>
                    </a:lnTo>
                    <a:lnTo>
                      <a:pt x="207" y="221"/>
                    </a:lnTo>
                    <a:lnTo>
                      <a:pt x="207" y="221"/>
                    </a:lnTo>
                    <a:lnTo>
                      <a:pt x="208" y="220"/>
                    </a:lnTo>
                    <a:lnTo>
                      <a:pt x="208" y="220"/>
                    </a:lnTo>
                    <a:lnTo>
                      <a:pt x="208" y="219"/>
                    </a:lnTo>
                    <a:lnTo>
                      <a:pt x="209" y="219"/>
                    </a:lnTo>
                    <a:lnTo>
                      <a:pt x="209" y="219"/>
                    </a:lnTo>
                    <a:lnTo>
                      <a:pt x="210" y="219"/>
                    </a:lnTo>
                    <a:lnTo>
                      <a:pt x="210" y="219"/>
                    </a:lnTo>
                    <a:lnTo>
                      <a:pt x="210" y="219"/>
                    </a:lnTo>
                    <a:lnTo>
                      <a:pt x="211" y="220"/>
                    </a:lnTo>
                    <a:lnTo>
                      <a:pt x="211" y="219"/>
                    </a:lnTo>
                    <a:lnTo>
                      <a:pt x="211" y="219"/>
                    </a:lnTo>
                    <a:lnTo>
                      <a:pt x="213" y="218"/>
                    </a:lnTo>
                    <a:lnTo>
                      <a:pt x="213" y="219"/>
                    </a:lnTo>
                    <a:lnTo>
                      <a:pt x="213" y="219"/>
                    </a:lnTo>
                    <a:lnTo>
                      <a:pt x="214" y="219"/>
                    </a:lnTo>
                    <a:lnTo>
                      <a:pt x="214" y="218"/>
                    </a:lnTo>
                    <a:lnTo>
                      <a:pt x="215" y="219"/>
                    </a:lnTo>
                    <a:lnTo>
                      <a:pt x="215" y="218"/>
                    </a:lnTo>
                    <a:lnTo>
                      <a:pt x="215" y="218"/>
                    </a:lnTo>
                    <a:lnTo>
                      <a:pt x="216" y="219"/>
                    </a:lnTo>
                    <a:lnTo>
                      <a:pt x="216" y="219"/>
                    </a:lnTo>
                    <a:lnTo>
                      <a:pt x="216" y="219"/>
                    </a:lnTo>
                    <a:lnTo>
                      <a:pt x="217" y="219"/>
                    </a:lnTo>
                    <a:lnTo>
                      <a:pt x="217" y="220"/>
                    </a:lnTo>
                    <a:lnTo>
                      <a:pt x="217" y="220"/>
                    </a:lnTo>
                    <a:lnTo>
                      <a:pt x="218" y="221"/>
                    </a:lnTo>
                    <a:lnTo>
                      <a:pt x="218" y="220"/>
                    </a:lnTo>
                    <a:lnTo>
                      <a:pt x="219" y="220"/>
                    </a:lnTo>
                    <a:lnTo>
                      <a:pt x="219" y="219"/>
                    </a:lnTo>
                    <a:lnTo>
                      <a:pt x="219" y="219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8"/>
                    </a:lnTo>
                    <a:lnTo>
                      <a:pt x="222" y="218"/>
                    </a:lnTo>
                    <a:lnTo>
                      <a:pt x="222" y="218"/>
                    </a:lnTo>
                    <a:lnTo>
                      <a:pt x="223" y="218"/>
                    </a:lnTo>
                    <a:lnTo>
                      <a:pt x="223" y="218"/>
                    </a:lnTo>
                    <a:lnTo>
                      <a:pt x="224" y="219"/>
                    </a:lnTo>
                    <a:lnTo>
                      <a:pt x="224" y="218"/>
                    </a:lnTo>
                    <a:lnTo>
                      <a:pt x="224" y="218"/>
                    </a:lnTo>
                    <a:lnTo>
                      <a:pt x="225" y="217"/>
                    </a:lnTo>
                    <a:lnTo>
                      <a:pt x="225" y="217"/>
                    </a:lnTo>
                    <a:lnTo>
                      <a:pt x="225" y="215"/>
                    </a:lnTo>
                    <a:lnTo>
                      <a:pt x="226" y="215"/>
                    </a:lnTo>
                    <a:lnTo>
                      <a:pt x="226" y="215"/>
                    </a:lnTo>
                    <a:lnTo>
                      <a:pt x="227" y="217"/>
                    </a:lnTo>
                    <a:lnTo>
                      <a:pt x="227" y="218"/>
                    </a:lnTo>
                    <a:lnTo>
                      <a:pt x="227" y="218"/>
                    </a:lnTo>
                    <a:lnTo>
                      <a:pt x="228" y="218"/>
                    </a:lnTo>
                    <a:lnTo>
                      <a:pt x="228" y="218"/>
                    </a:lnTo>
                    <a:lnTo>
                      <a:pt x="228" y="218"/>
                    </a:lnTo>
                    <a:lnTo>
                      <a:pt x="229" y="217"/>
                    </a:lnTo>
                    <a:lnTo>
                      <a:pt x="229" y="217"/>
                    </a:lnTo>
                    <a:lnTo>
                      <a:pt x="229" y="215"/>
                    </a:lnTo>
                    <a:lnTo>
                      <a:pt x="231" y="214"/>
                    </a:lnTo>
                    <a:lnTo>
                      <a:pt x="231" y="213"/>
                    </a:lnTo>
                    <a:lnTo>
                      <a:pt x="232" y="213"/>
                    </a:lnTo>
                    <a:lnTo>
                      <a:pt x="232" y="214"/>
                    </a:lnTo>
                    <a:lnTo>
                      <a:pt x="232" y="214"/>
                    </a:lnTo>
                    <a:lnTo>
                      <a:pt x="233" y="215"/>
                    </a:lnTo>
                    <a:lnTo>
                      <a:pt x="233" y="215"/>
                    </a:lnTo>
                    <a:lnTo>
                      <a:pt x="233" y="215"/>
                    </a:lnTo>
                    <a:lnTo>
                      <a:pt x="234" y="217"/>
                    </a:lnTo>
                    <a:lnTo>
                      <a:pt x="234" y="217"/>
                    </a:lnTo>
                    <a:lnTo>
                      <a:pt x="234" y="217"/>
                    </a:lnTo>
                    <a:lnTo>
                      <a:pt x="235" y="215"/>
                    </a:lnTo>
                    <a:lnTo>
                      <a:pt x="235" y="215"/>
                    </a:lnTo>
                    <a:lnTo>
                      <a:pt x="236" y="215"/>
                    </a:lnTo>
                    <a:lnTo>
                      <a:pt x="236" y="214"/>
                    </a:lnTo>
                    <a:lnTo>
                      <a:pt x="236" y="215"/>
                    </a:lnTo>
                    <a:lnTo>
                      <a:pt x="237" y="217"/>
                    </a:lnTo>
                    <a:lnTo>
                      <a:pt x="237" y="217"/>
                    </a:lnTo>
                    <a:lnTo>
                      <a:pt x="237" y="217"/>
                    </a:lnTo>
                    <a:lnTo>
                      <a:pt x="238" y="214"/>
                    </a:lnTo>
                    <a:lnTo>
                      <a:pt x="238" y="214"/>
                    </a:lnTo>
                    <a:lnTo>
                      <a:pt x="238" y="214"/>
                    </a:lnTo>
                    <a:lnTo>
                      <a:pt x="240" y="214"/>
                    </a:lnTo>
                    <a:lnTo>
                      <a:pt x="240" y="214"/>
                    </a:lnTo>
                    <a:lnTo>
                      <a:pt x="241" y="215"/>
                    </a:lnTo>
                    <a:lnTo>
                      <a:pt x="241" y="214"/>
                    </a:lnTo>
                    <a:lnTo>
                      <a:pt x="241" y="215"/>
                    </a:lnTo>
                    <a:lnTo>
                      <a:pt x="242" y="215"/>
                    </a:lnTo>
                    <a:lnTo>
                      <a:pt x="242" y="215"/>
                    </a:lnTo>
                    <a:lnTo>
                      <a:pt x="242" y="215"/>
                    </a:lnTo>
                    <a:lnTo>
                      <a:pt x="243" y="215"/>
                    </a:lnTo>
                    <a:lnTo>
                      <a:pt x="243" y="214"/>
                    </a:lnTo>
                    <a:lnTo>
                      <a:pt x="243" y="215"/>
                    </a:lnTo>
                    <a:lnTo>
                      <a:pt x="244" y="215"/>
                    </a:lnTo>
                    <a:lnTo>
                      <a:pt x="244" y="215"/>
                    </a:lnTo>
                    <a:lnTo>
                      <a:pt x="245" y="215"/>
                    </a:lnTo>
                    <a:lnTo>
                      <a:pt x="245" y="215"/>
                    </a:lnTo>
                    <a:lnTo>
                      <a:pt x="245" y="215"/>
                    </a:lnTo>
                    <a:lnTo>
                      <a:pt x="246" y="215"/>
                    </a:lnTo>
                    <a:lnTo>
                      <a:pt x="246" y="215"/>
                    </a:lnTo>
                    <a:lnTo>
                      <a:pt x="246" y="217"/>
                    </a:lnTo>
                    <a:lnTo>
                      <a:pt x="247" y="215"/>
                    </a:lnTo>
                    <a:lnTo>
                      <a:pt x="247" y="215"/>
                    </a:lnTo>
                    <a:lnTo>
                      <a:pt x="249" y="215"/>
                    </a:lnTo>
                    <a:lnTo>
                      <a:pt x="249" y="217"/>
                    </a:lnTo>
                    <a:lnTo>
                      <a:pt x="249" y="217"/>
                    </a:lnTo>
                    <a:lnTo>
                      <a:pt x="250" y="217"/>
                    </a:lnTo>
                    <a:lnTo>
                      <a:pt x="250" y="217"/>
                    </a:lnTo>
                    <a:lnTo>
                      <a:pt x="250" y="215"/>
                    </a:lnTo>
                    <a:lnTo>
                      <a:pt x="251" y="215"/>
                    </a:lnTo>
                    <a:lnTo>
                      <a:pt x="251" y="214"/>
                    </a:lnTo>
                    <a:lnTo>
                      <a:pt x="251" y="215"/>
                    </a:lnTo>
                    <a:lnTo>
                      <a:pt x="252" y="214"/>
                    </a:lnTo>
                    <a:lnTo>
                      <a:pt x="252" y="215"/>
                    </a:lnTo>
                    <a:lnTo>
                      <a:pt x="253" y="215"/>
                    </a:lnTo>
                    <a:lnTo>
                      <a:pt x="253" y="215"/>
                    </a:lnTo>
                    <a:lnTo>
                      <a:pt x="253" y="217"/>
                    </a:lnTo>
                    <a:lnTo>
                      <a:pt x="254" y="218"/>
                    </a:lnTo>
                    <a:lnTo>
                      <a:pt x="254" y="218"/>
                    </a:lnTo>
                    <a:lnTo>
                      <a:pt x="254" y="218"/>
                    </a:lnTo>
                    <a:lnTo>
                      <a:pt x="255" y="219"/>
                    </a:lnTo>
                    <a:lnTo>
                      <a:pt x="255" y="219"/>
                    </a:lnTo>
                    <a:lnTo>
                      <a:pt x="255" y="220"/>
                    </a:lnTo>
                    <a:lnTo>
                      <a:pt x="256" y="220"/>
                    </a:lnTo>
                    <a:lnTo>
                      <a:pt x="256" y="220"/>
                    </a:lnTo>
                    <a:lnTo>
                      <a:pt x="258" y="220"/>
                    </a:lnTo>
                    <a:lnTo>
                      <a:pt x="258" y="220"/>
                    </a:lnTo>
                    <a:lnTo>
                      <a:pt x="258" y="220"/>
                    </a:lnTo>
                    <a:lnTo>
                      <a:pt x="259" y="219"/>
                    </a:lnTo>
                    <a:lnTo>
                      <a:pt x="259" y="219"/>
                    </a:lnTo>
                    <a:lnTo>
                      <a:pt x="259" y="218"/>
                    </a:lnTo>
                    <a:lnTo>
                      <a:pt x="260" y="219"/>
                    </a:lnTo>
                    <a:lnTo>
                      <a:pt x="260" y="219"/>
                    </a:lnTo>
                    <a:lnTo>
                      <a:pt x="260" y="220"/>
                    </a:lnTo>
                    <a:lnTo>
                      <a:pt x="261" y="221"/>
                    </a:lnTo>
                    <a:lnTo>
                      <a:pt x="261" y="221"/>
                    </a:lnTo>
                    <a:lnTo>
                      <a:pt x="262" y="221"/>
                    </a:lnTo>
                    <a:lnTo>
                      <a:pt x="262" y="220"/>
                    </a:lnTo>
                    <a:lnTo>
                      <a:pt x="262" y="219"/>
                    </a:lnTo>
                    <a:lnTo>
                      <a:pt x="263" y="219"/>
                    </a:lnTo>
                    <a:lnTo>
                      <a:pt x="263" y="219"/>
                    </a:lnTo>
                    <a:lnTo>
                      <a:pt x="263" y="220"/>
                    </a:lnTo>
                    <a:lnTo>
                      <a:pt x="264" y="220"/>
                    </a:lnTo>
                    <a:lnTo>
                      <a:pt x="264" y="221"/>
                    </a:lnTo>
                    <a:lnTo>
                      <a:pt x="264" y="221"/>
                    </a:lnTo>
                    <a:lnTo>
                      <a:pt x="265" y="221"/>
                    </a:lnTo>
                    <a:lnTo>
                      <a:pt x="265" y="221"/>
                    </a:lnTo>
                    <a:lnTo>
                      <a:pt x="267" y="220"/>
                    </a:lnTo>
                    <a:lnTo>
                      <a:pt x="267" y="220"/>
                    </a:lnTo>
                    <a:lnTo>
                      <a:pt x="267" y="220"/>
                    </a:lnTo>
                    <a:lnTo>
                      <a:pt x="268" y="220"/>
                    </a:lnTo>
                    <a:lnTo>
                      <a:pt x="268" y="220"/>
                    </a:lnTo>
                    <a:lnTo>
                      <a:pt x="268" y="220"/>
                    </a:lnTo>
                    <a:lnTo>
                      <a:pt x="269" y="220"/>
                    </a:lnTo>
                    <a:lnTo>
                      <a:pt x="269" y="220"/>
                    </a:lnTo>
                    <a:lnTo>
                      <a:pt x="270" y="220"/>
                    </a:lnTo>
                    <a:lnTo>
                      <a:pt x="270" y="221"/>
                    </a:lnTo>
                    <a:lnTo>
                      <a:pt x="270" y="221"/>
                    </a:lnTo>
                    <a:lnTo>
                      <a:pt x="271" y="222"/>
                    </a:lnTo>
                    <a:lnTo>
                      <a:pt x="271" y="221"/>
                    </a:lnTo>
                    <a:lnTo>
                      <a:pt x="271" y="221"/>
                    </a:lnTo>
                    <a:lnTo>
                      <a:pt x="272" y="221"/>
                    </a:lnTo>
                    <a:lnTo>
                      <a:pt x="272" y="221"/>
                    </a:lnTo>
                    <a:lnTo>
                      <a:pt x="272" y="220"/>
                    </a:lnTo>
                    <a:lnTo>
                      <a:pt x="273" y="220"/>
                    </a:lnTo>
                    <a:lnTo>
                      <a:pt x="273" y="220"/>
                    </a:lnTo>
                    <a:lnTo>
                      <a:pt x="274" y="220"/>
                    </a:lnTo>
                    <a:lnTo>
                      <a:pt x="274" y="221"/>
                    </a:lnTo>
                    <a:lnTo>
                      <a:pt x="274" y="221"/>
                    </a:lnTo>
                    <a:lnTo>
                      <a:pt x="276" y="222"/>
                    </a:lnTo>
                    <a:lnTo>
                      <a:pt x="276" y="222"/>
                    </a:lnTo>
                    <a:lnTo>
                      <a:pt x="276" y="223"/>
                    </a:lnTo>
                    <a:lnTo>
                      <a:pt x="277" y="223"/>
                    </a:lnTo>
                    <a:lnTo>
                      <a:pt x="277" y="224"/>
                    </a:lnTo>
                    <a:lnTo>
                      <a:pt x="277" y="224"/>
                    </a:lnTo>
                    <a:lnTo>
                      <a:pt x="278" y="223"/>
                    </a:lnTo>
                    <a:lnTo>
                      <a:pt x="278" y="222"/>
                    </a:lnTo>
                    <a:lnTo>
                      <a:pt x="279" y="221"/>
                    </a:lnTo>
                    <a:lnTo>
                      <a:pt x="279" y="220"/>
                    </a:lnTo>
                    <a:lnTo>
                      <a:pt x="279" y="220"/>
                    </a:lnTo>
                    <a:lnTo>
                      <a:pt x="280" y="220"/>
                    </a:lnTo>
                    <a:lnTo>
                      <a:pt x="280" y="220"/>
                    </a:lnTo>
                    <a:lnTo>
                      <a:pt x="280" y="220"/>
                    </a:lnTo>
                    <a:lnTo>
                      <a:pt x="281" y="220"/>
                    </a:lnTo>
                    <a:lnTo>
                      <a:pt x="281" y="220"/>
                    </a:lnTo>
                    <a:lnTo>
                      <a:pt x="281" y="220"/>
                    </a:lnTo>
                    <a:lnTo>
                      <a:pt x="282" y="220"/>
                    </a:lnTo>
                    <a:lnTo>
                      <a:pt x="282" y="220"/>
                    </a:lnTo>
                    <a:lnTo>
                      <a:pt x="283" y="220"/>
                    </a:lnTo>
                    <a:lnTo>
                      <a:pt x="283" y="219"/>
                    </a:lnTo>
                    <a:lnTo>
                      <a:pt x="283" y="220"/>
                    </a:lnTo>
                    <a:lnTo>
                      <a:pt x="285" y="220"/>
                    </a:lnTo>
                    <a:lnTo>
                      <a:pt x="285" y="220"/>
                    </a:lnTo>
                    <a:lnTo>
                      <a:pt x="285" y="219"/>
                    </a:lnTo>
                    <a:lnTo>
                      <a:pt x="286" y="219"/>
                    </a:lnTo>
                    <a:lnTo>
                      <a:pt x="286" y="219"/>
                    </a:lnTo>
                    <a:lnTo>
                      <a:pt x="286" y="218"/>
                    </a:lnTo>
                    <a:lnTo>
                      <a:pt x="287" y="218"/>
                    </a:lnTo>
                    <a:lnTo>
                      <a:pt x="287" y="218"/>
                    </a:lnTo>
                    <a:lnTo>
                      <a:pt x="288" y="218"/>
                    </a:lnTo>
                    <a:lnTo>
                      <a:pt x="288" y="217"/>
                    </a:lnTo>
                    <a:lnTo>
                      <a:pt x="288" y="217"/>
                    </a:lnTo>
                    <a:lnTo>
                      <a:pt x="289" y="217"/>
                    </a:lnTo>
                    <a:lnTo>
                      <a:pt x="289" y="215"/>
                    </a:lnTo>
                    <a:lnTo>
                      <a:pt x="289" y="215"/>
                    </a:lnTo>
                    <a:lnTo>
                      <a:pt x="290" y="215"/>
                    </a:lnTo>
                    <a:lnTo>
                      <a:pt x="290" y="214"/>
                    </a:lnTo>
                    <a:lnTo>
                      <a:pt x="290" y="214"/>
                    </a:lnTo>
                    <a:lnTo>
                      <a:pt x="291" y="214"/>
                    </a:lnTo>
                    <a:lnTo>
                      <a:pt x="291" y="214"/>
                    </a:lnTo>
                    <a:lnTo>
                      <a:pt x="292" y="214"/>
                    </a:lnTo>
                    <a:lnTo>
                      <a:pt x="292" y="213"/>
                    </a:lnTo>
                    <a:lnTo>
                      <a:pt x="292" y="213"/>
                    </a:lnTo>
                    <a:lnTo>
                      <a:pt x="294" y="213"/>
                    </a:lnTo>
                    <a:lnTo>
                      <a:pt x="294" y="212"/>
                    </a:lnTo>
                    <a:lnTo>
                      <a:pt x="294" y="212"/>
                    </a:lnTo>
                    <a:lnTo>
                      <a:pt x="295" y="213"/>
                    </a:lnTo>
                    <a:lnTo>
                      <a:pt x="295" y="212"/>
                    </a:lnTo>
                    <a:lnTo>
                      <a:pt x="296" y="211"/>
                    </a:lnTo>
                    <a:lnTo>
                      <a:pt x="296" y="212"/>
                    </a:lnTo>
                    <a:lnTo>
                      <a:pt x="296" y="212"/>
                    </a:lnTo>
                    <a:lnTo>
                      <a:pt x="297" y="213"/>
                    </a:lnTo>
                    <a:lnTo>
                      <a:pt x="297" y="213"/>
                    </a:lnTo>
                    <a:lnTo>
                      <a:pt x="297" y="213"/>
                    </a:lnTo>
                    <a:lnTo>
                      <a:pt x="298" y="214"/>
                    </a:lnTo>
                    <a:lnTo>
                      <a:pt x="298" y="214"/>
                    </a:lnTo>
                    <a:lnTo>
                      <a:pt x="298" y="214"/>
                    </a:lnTo>
                    <a:lnTo>
                      <a:pt x="299" y="215"/>
                    </a:lnTo>
                    <a:lnTo>
                      <a:pt x="299" y="215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300" y="214"/>
                    </a:lnTo>
                    <a:lnTo>
                      <a:pt x="301" y="214"/>
                    </a:lnTo>
                    <a:lnTo>
                      <a:pt x="301" y="213"/>
                    </a:lnTo>
                    <a:lnTo>
                      <a:pt x="301" y="212"/>
                    </a:lnTo>
                    <a:lnTo>
                      <a:pt x="303" y="211"/>
                    </a:lnTo>
                    <a:lnTo>
                      <a:pt x="303" y="211"/>
                    </a:lnTo>
                    <a:lnTo>
                      <a:pt x="303" y="210"/>
                    </a:lnTo>
                    <a:lnTo>
                      <a:pt x="304" y="210"/>
                    </a:lnTo>
                    <a:lnTo>
                      <a:pt x="304" y="209"/>
                    </a:lnTo>
                    <a:lnTo>
                      <a:pt x="305" y="209"/>
                    </a:lnTo>
                    <a:lnTo>
                      <a:pt x="305" y="208"/>
                    </a:lnTo>
                    <a:lnTo>
                      <a:pt x="305" y="208"/>
                    </a:lnTo>
                    <a:lnTo>
                      <a:pt x="306" y="206"/>
                    </a:lnTo>
                    <a:lnTo>
                      <a:pt x="306" y="206"/>
                    </a:lnTo>
                    <a:lnTo>
                      <a:pt x="306" y="206"/>
                    </a:lnTo>
                    <a:lnTo>
                      <a:pt x="307" y="206"/>
                    </a:lnTo>
                    <a:lnTo>
                      <a:pt x="307" y="206"/>
                    </a:lnTo>
                    <a:lnTo>
                      <a:pt x="307" y="208"/>
                    </a:lnTo>
                    <a:lnTo>
                      <a:pt x="308" y="208"/>
                    </a:lnTo>
                    <a:lnTo>
                      <a:pt x="308" y="208"/>
                    </a:lnTo>
                    <a:lnTo>
                      <a:pt x="309" y="209"/>
                    </a:lnTo>
                    <a:lnTo>
                      <a:pt x="309" y="210"/>
                    </a:lnTo>
                    <a:lnTo>
                      <a:pt x="309" y="210"/>
                    </a:lnTo>
                    <a:lnTo>
                      <a:pt x="310" y="210"/>
                    </a:lnTo>
                    <a:lnTo>
                      <a:pt x="310" y="210"/>
                    </a:lnTo>
                    <a:lnTo>
                      <a:pt x="310" y="211"/>
                    </a:lnTo>
                    <a:lnTo>
                      <a:pt x="312" y="210"/>
                    </a:lnTo>
                    <a:lnTo>
                      <a:pt x="312" y="210"/>
                    </a:lnTo>
                    <a:lnTo>
                      <a:pt x="312" y="209"/>
                    </a:lnTo>
                    <a:lnTo>
                      <a:pt x="313" y="209"/>
                    </a:lnTo>
                    <a:lnTo>
                      <a:pt x="313" y="209"/>
                    </a:lnTo>
                    <a:lnTo>
                      <a:pt x="314" y="208"/>
                    </a:lnTo>
                    <a:lnTo>
                      <a:pt x="314" y="208"/>
                    </a:lnTo>
                    <a:lnTo>
                      <a:pt x="314" y="206"/>
                    </a:lnTo>
                    <a:lnTo>
                      <a:pt x="315" y="208"/>
                    </a:lnTo>
                    <a:lnTo>
                      <a:pt x="315" y="208"/>
                    </a:lnTo>
                    <a:lnTo>
                      <a:pt x="315" y="206"/>
                    </a:lnTo>
                    <a:lnTo>
                      <a:pt x="316" y="206"/>
                    </a:lnTo>
                    <a:lnTo>
                      <a:pt x="316" y="206"/>
                    </a:lnTo>
                    <a:lnTo>
                      <a:pt x="317" y="208"/>
                    </a:lnTo>
                    <a:lnTo>
                      <a:pt x="317" y="209"/>
                    </a:lnTo>
                    <a:lnTo>
                      <a:pt x="317" y="209"/>
                    </a:lnTo>
                    <a:lnTo>
                      <a:pt x="318" y="209"/>
                    </a:lnTo>
                    <a:lnTo>
                      <a:pt x="318" y="209"/>
                    </a:lnTo>
                    <a:lnTo>
                      <a:pt x="318" y="208"/>
                    </a:lnTo>
                    <a:lnTo>
                      <a:pt x="319" y="209"/>
                    </a:lnTo>
                    <a:lnTo>
                      <a:pt x="319" y="209"/>
                    </a:lnTo>
                    <a:lnTo>
                      <a:pt x="319" y="209"/>
                    </a:lnTo>
                    <a:lnTo>
                      <a:pt x="321" y="209"/>
                    </a:lnTo>
                    <a:lnTo>
                      <a:pt x="321" y="209"/>
                    </a:lnTo>
                    <a:lnTo>
                      <a:pt x="322" y="209"/>
                    </a:lnTo>
                    <a:lnTo>
                      <a:pt x="322" y="210"/>
                    </a:lnTo>
                    <a:lnTo>
                      <a:pt x="322" y="209"/>
                    </a:lnTo>
                    <a:lnTo>
                      <a:pt x="323" y="210"/>
                    </a:lnTo>
                    <a:lnTo>
                      <a:pt x="323" y="210"/>
                    </a:lnTo>
                    <a:lnTo>
                      <a:pt x="323" y="210"/>
                    </a:lnTo>
                    <a:lnTo>
                      <a:pt x="324" y="210"/>
                    </a:lnTo>
                    <a:lnTo>
                      <a:pt x="324" y="210"/>
                    </a:lnTo>
                    <a:lnTo>
                      <a:pt x="324" y="211"/>
                    </a:lnTo>
                    <a:lnTo>
                      <a:pt x="325" y="211"/>
                    </a:lnTo>
                    <a:lnTo>
                      <a:pt x="325" y="211"/>
                    </a:lnTo>
                    <a:lnTo>
                      <a:pt x="326" y="211"/>
                    </a:lnTo>
                    <a:lnTo>
                      <a:pt x="326" y="211"/>
                    </a:lnTo>
                    <a:lnTo>
                      <a:pt x="326" y="211"/>
                    </a:lnTo>
                    <a:lnTo>
                      <a:pt x="327" y="211"/>
                    </a:lnTo>
                    <a:lnTo>
                      <a:pt x="327" y="211"/>
                    </a:lnTo>
                    <a:lnTo>
                      <a:pt x="327" y="210"/>
                    </a:lnTo>
                    <a:lnTo>
                      <a:pt x="328" y="211"/>
                    </a:lnTo>
                    <a:lnTo>
                      <a:pt x="328" y="211"/>
                    </a:lnTo>
                    <a:lnTo>
                      <a:pt x="328" y="212"/>
                    </a:lnTo>
                    <a:lnTo>
                      <a:pt x="330" y="212"/>
                    </a:lnTo>
                    <a:lnTo>
                      <a:pt x="330" y="212"/>
                    </a:lnTo>
                    <a:lnTo>
                      <a:pt x="331" y="212"/>
                    </a:lnTo>
                    <a:lnTo>
                      <a:pt x="331" y="212"/>
                    </a:lnTo>
                    <a:lnTo>
                      <a:pt x="331" y="211"/>
                    </a:lnTo>
                    <a:lnTo>
                      <a:pt x="332" y="211"/>
                    </a:lnTo>
                    <a:lnTo>
                      <a:pt x="332" y="211"/>
                    </a:lnTo>
                    <a:lnTo>
                      <a:pt x="332" y="211"/>
                    </a:lnTo>
                    <a:lnTo>
                      <a:pt x="333" y="211"/>
                    </a:lnTo>
                    <a:lnTo>
                      <a:pt x="333" y="211"/>
                    </a:lnTo>
                    <a:lnTo>
                      <a:pt x="333" y="212"/>
                    </a:lnTo>
                    <a:lnTo>
                      <a:pt x="334" y="212"/>
                    </a:lnTo>
                    <a:lnTo>
                      <a:pt x="334" y="213"/>
                    </a:lnTo>
                    <a:lnTo>
                      <a:pt x="335" y="213"/>
                    </a:lnTo>
                    <a:lnTo>
                      <a:pt x="335" y="213"/>
                    </a:lnTo>
                    <a:lnTo>
                      <a:pt x="335" y="213"/>
                    </a:lnTo>
                    <a:lnTo>
                      <a:pt x="336" y="214"/>
                    </a:lnTo>
                    <a:lnTo>
                      <a:pt x="336" y="215"/>
                    </a:lnTo>
                    <a:lnTo>
                      <a:pt x="336" y="215"/>
                    </a:lnTo>
                    <a:lnTo>
                      <a:pt x="337" y="217"/>
                    </a:lnTo>
                    <a:lnTo>
                      <a:pt x="337" y="217"/>
                    </a:lnTo>
                    <a:lnTo>
                      <a:pt x="339" y="217"/>
                    </a:lnTo>
                    <a:lnTo>
                      <a:pt x="339" y="215"/>
                    </a:lnTo>
                    <a:lnTo>
                      <a:pt x="339" y="215"/>
                    </a:lnTo>
                    <a:lnTo>
                      <a:pt x="340" y="215"/>
                    </a:lnTo>
                    <a:lnTo>
                      <a:pt x="340" y="214"/>
                    </a:lnTo>
                    <a:lnTo>
                      <a:pt x="340" y="214"/>
                    </a:lnTo>
                    <a:lnTo>
                      <a:pt x="341" y="213"/>
                    </a:lnTo>
                    <a:lnTo>
                      <a:pt x="341" y="213"/>
                    </a:lnTo>
                    <a:lnTo>
                      <a:pt x="341" y="213"/>
                    </a:lnTo>
                    <a:lnTo>
                      <a:pt x="342" y="214"/>
                    </a:lnTo>
                    <a:lnTo>
                      <a:pt x="342" y="214"/>
                    </a:lnTo>
                    <a:lnTo>
                      <a:pt x="343" y="215"/>
                    </a:lnTo>
                    <a:lnTo>
                      <a:pt x="343" y="214"/>
                    </a:lnTo>
                    <a:lnTo>
                      <a:pt x="343" y="215"/>
                    </a:lnTo>
                    <a:lnTo>
                      <a:pt x="344" y="215"/>
                    </a:lnTo>
                    <a:lnTo>
                      <a:pt x="344" y="215"/>
                    </a:lnTo>
                    <a:lnTo>
                      <a:pt x="344" y="217"/>
                    </a:lnTo>
                    <a:lnTo>
                      <a:pt x="345" y="217"/>
                    </a:lnTo>
                    <a:lnTo>
                      <a:pt x="345" y="217"/>
                    </a:lnTo>
                    <a:lnTo>
                      <a:pt x="345" y="217"/>
                    </a:lnTo>
                    <a:lnTo>
                      <a:pt x="346" y="217"/>
                    </a:lnTo>
                    <a:lnTo>
                      <a:pt x="346" y="217"/>
                    </a:lnTo>
                    <a:lnTo>
                      <a:pt x="348" y="217"/>
                    </a:lnTo>
                    <a:lnTo>
                      <a:pt x="348" y="217"/>
                    </a:lnTo>
                    <a:lnTo>
                      <a:pt x="348" y="215"/>
                    </a:lnTo>
                    <a:lnTo>
                      <a:pt x="349" y="215"/>
                    </a:lnTo>
                    <a:lnTo>
                      <a:pt x="349" y="215"/>
                    </a:lnTo>
                    <a:lnTo>
                      <a:pt x="349" y="215"/>
                    </a:lnTo>
                    <a:lnTo>
                      <a:pt x="350" y="215"/>
                    </a:lnTo>
                    <a:lnTo>
                      <a:pt x="350" y="217"/>
                    </a:lnTo>
                    <a:lnTo>
                      <a:pt x="350" y="215"/>
                    </a:lnTo>
                    <a:lnTo>
                      <a:pt x="351" y="215"/>
                    </a:lnTo>
                    <a:lnTo>
                      <a:pt x="351" y="217"/>
                    </a:lnTo>
                    <a:lnTo>
                      <a:pt x="352" y="217"/>
                    </a:lnTo>
                    <a:lnTo>
                      <a:pt x="352" y="217"/>
                    </a:lnTo>
                    <a:lnTo>
                      <a:pt x="352" y="215"/>
                    </a:lnTo>
                    <a:lnTo>
                      <a:pt x="353" y="215"/>
                    </a:lnTo>
                    <a:lnTo>
                      <a:pt x="353" y="217"/>
                    </a:lnTo>
                    <a:lnTo>
                      <a:pt x="353" y="217"/>
                    </a:lnTo>
                    <a:lnTo>
                      <a:pt x="354" y="217"/>
                    </a:lnTo>
                    <a:lnTo>
                      <a:pt x="354" y="217"/>
                    </a:lnTo>
                    <a:lnTo>
                      <a:pt x="354" y="217"/>
                    </a:lnTo>
                    <a:lnTo>
                      <a:pt x="355" y="215"/>
                    </a:lnTo>
                    <a:lnTo>
                      <a:pt x="355" y="217"/>
                    </a:lnTo>
                    <a:lnTo>
                      <a:pt x="357" y="217"/>
                    </a:lnTo>
                    <a:lnTo>
                      <a:pt x="357" y="218"/>
                    </a:lnTo>
                    <a:lnTo>
                      <a:pt x="357" y="218"/>
                    </a:lnTo>
                    <a:lnTo>
                      <a:pt x="358" y="218"/>
                    </a:lnTo>
                    <a:lnTo>
                      <a:pt x="358" y="218"/>
                    </a:lnTo>
                    <a:lnTo>
                      <a:pt x="358" y="217"/>
                    </a:lnTo>
                    <a:lnTo>
                      <a:pt x="359" y="218"/>
                    </a:lnTo>
                    <a:lnTo>
                      <a:pt x="359" y="219"/>
                    </a:lnTo>
                    <a:lnTo>
                      <a:pt x="360" y="219"/>
                    </a:lnTo>
                    <a:lnTo>
                      <a:pt x="360" y="219"/>
                    </a:lnTo>
                    <a:lnTo>
                      <a:pt x="360" y="220"/>
                    </a:lnTo>
                    <a:lnTo>
                      <a:pt x="361" y="219"/>
                    </a:lnTo>
                    <a:lnTo>
                      <a:pt x="361" y="219"/>
                    </a:lnTo>
                    <a:lnTo>
                      <a:pt x="361" y="219"/>
                    </a:lnTo>
                    <a:lnTo>
                      <a:pt x="362" y="219"/>
                    </a:lnTo>
                    <a:lnTo>
                      <a:pt x="362" y="219"/>
                    </a:lnTo>
                    <a:lnTo>
                      <a:pt x="362" y="218"/>
                    </a:lnTo>
                    <a:lnTo>
                      <a:pt x="363" y="218"/>
                    </a:lnTo>
                    <a:lnTo>
                      <a:pt x="363" y="218"/>
                    </a:lnTo>
                    <a:lnTo>
                      <a:pt x="364" y="217"/>
                    </a:lnTo>
                    <a:lnTo>
                      <a:pt x="364" y="217"/>
                    </a:lnTo>
                    <a:lnTo>
                      <a:pt x="364" y="215"/>
                    </a:lnTo>
                    <a:lnTo>
                      <a:pt x="366" y="215"/>
                    </a:lnTo>
                    <a:lnTo>
                      <a:pt x="366" y="214"/>
                    </a:lnTo>
                    <a:lnTo>
                      <a:pt x="366" y="213"/>
                    </a:lnTo>
                    <a:lnTo>
                      <a:pt x="367" y="213"/>
                    </a:lnTo>
                    <a:lnTo>
                      <a:pt x="367" y="213"/>
                    </a:lnTo>
                    <a:lnTo>
                      <a:pt x="367" y="213"/>
                    </a:lnTo>
                    <a:lnTo>
                      <a:pt x="368" y="214"/>
                    </a:lnTo>
                    <a:lnTo>
                      <a:pt x="368" y="215"/>
                    </a:lnTo>
                    <a:lnTo>
                      <a:pt x="369" y="215"/>
                    </a:lnTo>
                    <a:lnTo>
                      <a:pt x="369" y="217"/>
                    </a:lnTo>
                    <a:lnTo>
                      <a:pt x="369" y="215"/>
                    </a:lnTo>
                    <a:lnTo>
                      <a:pt x="370" y="215"/>
                    </a:lnTo>
                    <a:lnTo>
                      <a:pt x="370" y="215"/>
                    </a:lnTo>
                    <a:lnTo>
                      <a:pt x="370" y="215"/>
                    </a:lnTo>
                    <a:lnTo>
                      <a:pt x="371" y="215"/>
                    </a:lnTo>
                    <a:lnTo>
                      <a:pt x="371" y="215"/>
                    </a:lnTo>
                    <a:lnTo>
                      <a:pt x="371" y="215"/>
                    </a:lnTo>
                    <a:lnTo>
                      <a:pt x="372" y="215"/>
                    </a:lnTo>
                    <a:lnTo>
                      <a:pt x="372" y="214"/>
                    </a:lnTo>
                    <a:lnTo>
                      <a:pt x="373" y="214"/>
                    </a:lnTo>
                    <a:lnTo>
                      <a:pt x="373" y="214"/>
                    </a:lnTo>
                    <a:lnTo>
                      <a:pt x="373" y="215"/>
                    </a:lnTo>
                    <a:lnTo>
                      <a:pt x="375" y="214"/>
                    </a:lnTo>
                    <a:lnTo>
                      <a:pt x="375" y="214"/>
                    </a:lnTo>
                    <a:lnTo>
                      <a:pt x="375" y="215"/>
                    </a:lnTo>
                    <a:lnTo>
                      <a:pt x="376" y="215"/>
                    </a:lnTo>
                    <a:lnTo>
                      <a:pt x="376" y="215"/>
                    </a:lnTo>
                    <a:lnTo>
                      <a:pt x="376" y="214"/>
                    </a:lnTo>
                    <a:lnTo>
                      <a:pt x="377" y="214"/>
                    </a:lnTo>
                    <a:lnTo>
                      <a:pt x="377" y="214"/>
                    </a:lnTo>
                    <a:lnTo>
                      <a:pt x="378" y="214"/>
                    </a:lnTo>
                    <a:lnTo>
                      <a:pt x="378" y="213"/>
                    </a:lnTo>
                    <a:lnTo>
                      <a:pt x="378" y="214"/>
                    </a:lnTo>
                    <a:lnTo>
                      <a:pt x="379" y="212"/>
                    </a:lnTo>
                    <a:lnTo>
                      <a:pt x="379" y="211"/>
                    </a:lnTo>
                    <a:lnTo>
                      <a:pt x="379" y="211"/>
                    </a:lnTo>
                    <a:lnTo>
                      <a:pt x="380" y="211"/>
                    </a:lnTo>
                    <a:lnTo>
                      <a:pt x="380" y="211"/>
                    </a:lnTo>
                    <a:lnTo>
                      <a:pt x="380" y="211"/>
                    </a:lnTo>
                    <a:lnTo>
                      <a:pt x="381" y="212"/>
                    </a:lnTo>
                    <a:lnTo>
                      <a:pt x="381" y="212"/>
                    </a:lnTo>
                    <a:lnTo>
                      <a:pt x="382" y="212"/>
                    </a:lnTo>
                    <a:lnTo>
                      <a:pt x="382" y="211"/>
                    </a:lnTo>
                    <a:lnTo>
                      <a:pt x="382" y="211"/>
                    </a:lnTo>
                    <a:lnTo>
                      <a:pt x="384" y="211"/>
                    </a:lnTo>
                    <a:lnTo>
                      <a:pt x="384" y="210"/>
                    </a:lnTo>
                    <a:lnTo>
                      <a:pt x="384" y="209"/>
                    </a:lnTo>
                    <a:lnTo>
                      <a:pt x="385" y="209"/>
                    </a:lnTo>
                    <a:lnTo>
                      <a:pt x="385" y="209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87" y="210"/>
                    </a:lnTo>
                    <a:lnTo>
                      <a:pt x="387" y="209"/>
                    </a:lnTo>
                    <a:lnTo>
                      <a:pt x="387" y="209"/>
                    </a:lnTo>
                    <a:lnTo>
                      <a:pt x="388" y="210"/>
                    </a:lnTo>
                    <a:lnTo>
                      <a:pt x="388" y="210"/>
                    </a:lnTo>
                    <a:lnTo>
                      <a:pt x="388" y="210"/>
                    </a:lnTo>
                    <a:lnTo>
                      <a:pt x="389" y="211"/>
                    </a:lnTo>
                    <a:lnTo>
                      <a:pt x="389" y="211"/>
                    </a:lnTo>
                    <a:lnTo>
                      <a:pt x="390" y="211"/>
                    </a:lnTo>
                    <a:lnTo>
                      <a:pt x="390" y="210"/>
                    </a:lnTo>
                    <a:lnTo>
                      <a:pt x="390" y="210"/>
                    </a:lnTo>
                    <a:lnTo>
                      <a:pt x="391" y="210"/>
                    </a:lnTo>
                    <a:lnTo>
                      <a:pt x="391" y="210"/>
                    </a:lnTo>
                    <a:lnTo>
                      <a:pt x="391" y="210"/>
                    </a:lnTo>
                    <a:lnTo>
                      <a:pt x="393" y="210"/>
                    </a:lnTo>
                    <a:lnTo>
                      <a:pt x="393" y="210"/>
                    </a:lnTo>
                    <a:lnTo>
                      <a:pt x="393" y="210"/>
                    </a:lnTo>
                    <a:lnTo>
                      <a:pt x="394" y="210"/>
                    </a:lnTo>
                    <a:lnTo>
                      <a:pt x="394" y="210"/>
                    </a:lnTo>
                    <a:lnTo>
                      <a:pt x="395" y="210"/>
                    </a:lnTo>
                    <a:lnTo>
                      <a:pt x="395" y="210"/>
                    </a:lnTo>
                    <a:lnTo>
                      <a:pt x="395" y="210"/>
                    </a:lnTo>
                    <a:lnTo>
                      <a:pt x="396" y="210"/>
                    </a:lnTo>
                    <a:lnTo>
                      <a:pt x="396" y="209"/>
                    </a:lnTo>
                    <a:lnTo>
                      <a:pt x="396" y="209"/>
                    </a:lnTo>
                    <a:lnTo>
                      <a:pt x="397" y="209"/>
                    </a:lnTo>
                    <a:lnTo>
                      <a:pt x="397" y="208"/>
                    </a:lnTo>
                    <a:lnTo>
                      <a:pt x="397" y="209"/>
                    </a:lnTo>
                    <a:lnTo>
                      <a:pt x="398" y="208"/>
                    </a:lnTo>
                    <a:lnTo>
                      <a:pt x="398" y="208"/>
                    </a:lnTo>
                    <a:lnTo>
                      <a:pt x="399" y="208"/>
                    </a:lnTo>
                    <a:lnTo>
                      <a:pt x="399" y="208"/>
                    </a:lnTo>
                    <a:lnTo>
                      <a:pt x="399" y="208"/>
                    </a:lnTo>
                    <a:lnTo>
                      <a:pt x="400" y="206"/>
                    </a:lnTo>
                    <a:lnTo>
                      <a:pt x="400" y="208"/>
                    </a:lnTo>
                    <a:lnTo>
                      <a:pt x="400" y="208"/>
                    </a:lnTo>
                    <a:lnTo>
                      <a:pt x="402" y="209"/>
                    </a:lnTo>
                    <a:lnTo>
                      <a:pt x="402" y="209"/>
                    </a:lnTo>
                    <a:lnTo>
                      <a:pt x="402" y="210"/>
                    </a:lnTo>
                    <a:lnTo>
                      <a:pt x="403" y="210"/>
                    </a:lnTo>
                    <a:lnTo>
                      <a:pt x="403" y="210"/>
                    </a:lnTo>
                    <a:lnTo>
                      <a:pt x="404" y="211"/>
                    </a:lnTo>
                    <a:lnTo>
                      <a:pt x="404" y="211"/>
                    </a:lnTo>
                    <a:lnTo>
                      <a:pt x="404" y="211"/>
                    </a:lnTo>
                    <a:lnTo>
                      <a:pt x="405" y="212"/>
                    </a:lnTo>
                    <a:lnTo>
                      <a:pt x="405" y="212"/>
                    </a:lnTo>
                    <a:lnTo>
                      <a:pt x="405" y="212"/>
                    </a:lnTo>
                    <a:lnTo>
                      <a:pt x="406" y="211"/>
                    </a:lnTo>
                    <a:lnTo>
                      <a:pt x="406" y="211"/>
                    </a:lnTo>
                    <a:lnTo>
                      <a:pt x="407" y="212"/>
                    </a:lnTo>
                    <a:lnTo>
                      <a:pt x="407" y="212"/>
                    </a:lnTo>
                    <a:lnTo>
                      <a:pt x="407" y="212"/>
                    </a:lnTo>
                    <a:lnTo>
                      <a:pt x="408" y="213"/>
                    </a:lnTo>
                    <a:lnTo>
                      <a:pt x="408" y="214"/>
                    </a:lnTo>
                    <a:lnTo>
                      <a:pt x="408" y="214"/>
                    </a:lnTo>
                    <a:lnTo>
                      <a:pt x="409" y="215"/>
                    </a:lnTo>
                    <a:lnTo>
                      <a:pt x="409" y="214"/>
                    </a:lnTo>
                    <a:lnTo>
                      <a:pt x="409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12" y="215"/>
                    </a:lnTo>
                    <a:lnTo>
                      <a:pt x="412" y="215"/>
                    </a:lnTo>
                    <a:lnTo>
                      <a:pt x="412" y="214"/>
                    </a:lnTo>
                    <a:lnTo>
                      <a:pt x="413" y="215"/>
                    </a:lnTo>
                    <a:lnTo>
                      <a:pt x="413" y="215"/>
                    </a:lnTo>
                    <a:lnTo>
                      <a:pt x="413" y="217"/>
                    </a:lnTo>
                    <a:lnTo>
                      <a:pt x="414" y="215"/>
                    </a:lnTo>
                    <a:lnTo>
                      <a:pt x="414" y="217"/>
                    </a:lnTo>
                    <a:lnTo>
                      <a:pt x="414" y="217"/>
                    </a:lnTo>
                    <a:lnTo>
                      <a:pt x="415" y="217"/>
                    </a:lnTo>
                    <a:lnTo>
                      <a:pt x="415" y="217"/>
                    </a:lnTo>
                    <a:lnTo>
                      <a:pt x="416" y="217"/>
                    </a:lnTo>
                    <a:lnTo>
                      <a:pt x="416" y="218"/>
                    </a:lnTo>
                    <a:lnTo>
                      <a:pt x="416" y="218"/>
                    </a:lnTo>
                    <a:lnTo>
                      <a:pt x="417" y="218"/>
                    </a:lnTo>
                    <a:lnTo>
                      <a:pt x="417" y="218"/>
                    </a:lnTo>
                    <a:lnTo>
                      <a:pt x="417" y="217"/>
                    </a:lnTo>
                    <a:lnTo>
                      <a:pt x="418" y="217"/>
                    </a:lnTo>
                    <a:lnTo>
                      <a:pt x="418" y="217"/>
                    </a:lnTo>
                    <a:lnTo>
                      <a:pt x="418" y="217"/>
                    </a:lnTo>
                    <a:lnTo>
                      <a:pt x="420" y="217"/>
                    </a:lnTo>
                    <a:lnTo>
                      <a:pt x="420" y="218"/>
                    </a:lnTo>
                    <a:lnTo>
                      <a:pt x="421" y="219"/>
                    </a:lnTo>
                    <a:lnTo>
                      <a:pt x="421" y="219"/>
                    </a:lnTo>
                    <a:lnTo>
                      <a:pt x="421" y="219"/>
                    </a:lnTo>
                    <a:lnTo>
                      <a:pt x="422" y="219"/>
                    </a:lnTo>
                    <a:lnTo>
                      <a:pt x="422" y="219"/>
                    </a:lnTo>
                    <a:lnTo>
                      <a:pt x="422" y="219"/>
                    </a:lnTo>
                    <a:lnTo>
                      <a:pt x="423" y="219"/>
                    </a:lnTo>
                    <a:lnTo>
                      <a:pt x="423" y="219"/>
                    </a:lnTo>
                    <a:lnTo>
                      <a:pt x="423" y="218"/>
                    </a:lnTo>
                    <a:lnTo>
                      <a:pt x="424" y="218"/>
                    </a:lnTo>
                    <a:lnTo>
                      <a:pt x="424" y="218"/>
                    </a:lnTo>
                    <a:lnTo>
                      <a:pt x="425" y="218"/>
                    </a:lnTo>
                    <a:lnTo>
                      <a:pt x="425" y="218"/>
                    </a:lnTo>
                    <a:lnTo>
                      <a:pt x="425" y="219"/>
                    </a:lnTo>
                    <a:lnTo>
                      <a:pt x="426" y="218"/>
                    </a:lnTo>
                    <a:lnTo>
                      <a:pt x="426" y="218"/>
                    </a:lnTo>
                    <a:lnTo>
                      <a:pt x="426" y="218"/>
                    </a:lnTo>
                    <a:lnTo>
                      <a:pt x="427" y="218"/>
                    </a:lnTo>
                    <a:lnTo>
                      <a:pt x="427" y="218"/>
                    </a:lnTo>
                    <a:lnTo>
                      <a:pt x="429" y="218"/>
                    </a:lnTo>
                    <a:lnTo>
                      <a:pt x="429" y="218"/>
                    </a:lnTo>
                    <a:lnTo>
                      <a:pt x="429" y="218"/>
                    </a:lnTo>
                    <a:lnTo>
                      <a:pt x="430" y="218"/>
                    </a:lnTo>
                    <a:lnTo>
                      <a:pt x="430" y="219"/>
                    </a:lnTo>
                    <a:lnTo>
                      <a:pt x="430" y="218"/>
                    </a:lnTo>
                    <a:lnTo>
                      <a:pt x="431" y="219"/>
                    </a:lnTo>
                    <a:lnTo>
                      <a:pt x="431" y="219"/>
                    </a:lnTo>
                    <a:lnTo>
                      <a:pt x="431" y="219"/>
                    </a:lnTo>
                    <a:lnTo>
                      <a:pt x="432" y="219"/>
                    </a:lnTo>
                    <a:lnTo>
                      <a:pt x="432" y="219"/>
                    </a:lnTo>
                    <a:lnTo>
                      <a:pt x="433" y="219"/>
                    </a:lnTo>
                    <a:lnTo>
                      <a:pt x="433" y="219"/>
                    </a:lnTo>
                    <a:lnTo>
                      <a:pt x="433" y="218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5" y="218"/>
                    </a:lnTo>
                    <a:lnTo>
                      <a:pt x="435" y="219"/>
                    </a:lnTo>
                    <a:lnTo>
                      <a:pt x="435" y="219"/>
                    </a:lnTo>
                    <a:lnTo>
                      <a:pt x="436" y="220"/>
                    </a:lnTo>
                    <a:lnTo>
                      <a:pt x="436" y="221"/>
                    </a:lnTo>
                    <a:lnTo>
                      <a:pt x="438" y="221"/>
                    </a:lnTo>
                    <a:lnTo>
                      <a:pt x="438" y="221"/>
                    </a:lnTo>
                    <a:lnTo>
                      <a:pt x="438" y="221"/>
                    </a:lnTo>
                    <a:lnTo>
                      <a:pt x="439" y="221"/>
                    </a:lnTo>
                    <a:lnTo>
                      <a:pt x="439" y="221"/>
                    </a:lnTo>
                    <a:lnTo>
                      <a:pt x="439" y="221"/>
                    </a:lnTo>
                    <a:lnTo>
                      <a:pt x="440" y="221"/>
                    </a:lnTo>
                    <a:lnTo>
                      <a:pt x="440" y="221"/>
                    </a:lnTo>
                    <a:lnTo>
                      <a:pt x="440" y="221"/>
                    </a:lnTo>
                    <a:lnTo>
                      <a:pt x="441" y="221"/>
                    </a:lnTo>
                    <a:lnTo>
                      <a:pt x="441" y="221"/>
                    </a:lnTo>
                    <a:lnTo>
                      <a:pt x="442" y="221"/>
                    </a:lnTo>
                    <a:lnTo>
                      <a:pt x="442" y="221"/>
                    </a:lnTo>
                    <a:lnTo>
                      <a:pt x="442" y="221"/>
                    </a:lnTo>
                    <a:lnTo>
                      <a:pt x="443" y="221"/>
                    </a:lnTo>
                    <a:lnTo>
                      <a:pt x="443" y="221"/>
                    </a:lnTo>
                    <a:lnTo>
                      <a:pt x="443" y="220"/>
                    </a:lnTo>
                    <a:lnTo>
                      <a:pt x="444" y="220"/>
                    </a:lnTo>
                    <a:lnTo>
                      <a:pt x="444" y="219"/>
                    </a:lnTo>
                    <a:lnTo>
                      <a:pt x="444" y="219"/>
                    </a:lnTo>
                    <a:lnTo>
                      <a:pt x="445" y="219"/>
                    </a:lnTo>
                    <a:lnTo>
                      <a:pt x="445" y="219"/>
                    </a:lnTo>
                    <a:lnTo>
                      <a:pt x="447" y="219"/>
                    </a:lnTo>
                    <a:lnTo>
                      <a:pt x="447" y="219"/>
                    </a:lnTo>
                    <a:lnTo>
                      <a:pt x="447" y="219"/>
                    </a:lnTo>
                    <a:lnTo>
                      <a:pt x="448" y="220"/>
                    </a:lnTo>
                    <a:lnTo>
                      <a:pt x="448" y="220"/>
                    </a:lnTo>
                    <a:lnTo>
                      <a:pt x="448" y="220"/>
                    </a:lnTo>
                    <a:lnTo>
                      <a:pt x="449" y="220"/>
                    </a:lnTo>
                    <a:lnTo>
                      <a:pt x="449" y="220"/>
                    </a:lnTo>
                    <a:lnTo>
                      <a:pt x="450" y="219"/>
                    </a:lnTo>
                    <a:lnTo>
                      <a:pt x="450" y="218"/>
                    </a:lnTo>
                    <a:lnTo>
                      <a:pt x="450" y="218"/>
                    </a:lnTo>
                    <a:lnTo>
                      <a:pt x="451" y="218"/>
                    </a:lnTo>
                    <a:lnTo>
                      <a:pt x="451" y="217"/>
                    </a:lnTo>
                    <a:lnTo>
                      <a:pt x="451" y="217"/>
                    </a:lnTo>
                    <a:lnTo>
                      <a:pt x="452" y="217"/>
                    </a:lnTo>
                    <a:lnTo>
                      <a:pt x="452" y="218"/>
                    </a:lnTo>
                    <a:lnTo>
                      <a:pt x="452" y="219"/>
                    </a:lnTo>
                    <a:lnTo>
                      <a:pt x="453" y="219"/>
                    </a:lnTo>
                    <a:lnTo>
                      <a:pt x="453" y="220"/>
                    </a:lnTo>
                    <a:lnTo>
                      <a:pt x="454" y="220"/>
                    </a:lnTo>
                    <a:lnTo>
                      <a:pt x="454" y="220"/>
                    </a:lnTo>
                    <a:lnTo>
                      <a:pt x="454" y="219"/>
                    </a:lnTo>
                    <a:lnTo>
                      <a:pt x="456" y="220"/>
                    </a:lnTo>
                    <a:lnTo>
                      <a:pt x="456" y="219"/>
                    </a:lnTo>
                    <a:lnTo>
                      <a:pt x="456" y="218"/>
                    </a:lnTo>
                    <a:lnTo>
                      <a:pt x="457" y="218"/>
                    </a:lnTo>
                    <a:lnTo>
                      <a:pt x="457" y="217"/>
                    </a:lnTo>
                    <a:lnTo>
                      <a:pt x="457" y="217"/>
                    </a:lnTo>
                    <a:lnTo>
                      <a:pt x="458" y="217"/>
                    </a:lnTo>
                    <a:lnTo>
                      <a:pt x="458" y="218"/>
                    </a:lnTo>
                    <a:lnTo>
                      <a:pt x="459" y="217"/>
                    </a:lnTo>
                    <a:lnTo>
                      <a:pt x="459" y="218"/>
                    </a:lnTo>
                    <a:lnTo>
                      <a:pt x="459" y="218"/>
                    </a:lnTo>
                    <a:lnTo>
                      <a:pt x="460" y="218"/>
                    </a:lnTo>
                    <a:lnTo>
                      <a:pt x="460" y="218"/>
                    </a:lnTo>
                    <a:lnTo>
                      <a:pt x="460" y="218"/>
                    </a:lnTo>
                    <a:lnTo>
                      <a:pt x="461" y="218"/>
                    </a:lnTo>
                    <a:lnTo>
                      <a:pt x="461" y="218"/>
                    </a:lnTo>
                    <a:lnTo>
                      <a:pt x="461" y="218"/>
                    </a:lnTo>
                    <a:lnTo>
                      <a:pt x="462" y="218"/>
                    </a:lnTo>
                    <a:lnTo>
                      <a:pt x="462" y="219"/>
                    </a:lnTo>
                    <a:lnTo>
                      <a:pt x="463" y="219"/>
                    </a:lnTo>
                    <a:lnTo>
                      <a:pt x="463" y="219"/>
                    </a:lnTo>
                    <a:lnTo>
                      <a:pt x="463" y="220"/>
                    </a:lnTo>
                    <a:lnTo>
                      <a:pt x="465" y="221"/>
                    </a:lnTo>
                    <a:lnTo>
                      <a:pt x="465" y="221"/>
                    </a:lnTo>
                    <a:lnTo>
                      <a:pt x="465" y="220"/>
                    </a:lnTo>
                    <a:lnTo>
                      <a:pt x="466" y="220"/>
                    </a:lnTo>
                    <a:lnTo>
                      <a:pt x="466" y="219"/>
                    </a:lnTo>
                    <a:lnTo>
                      <a:pt x="466" y="217"/>
                    </a:lnTo>
                    <a:lnTo>
                      <a:pt x="467" y="217"/>
                    </a:lnTo>
                    <a:lnTo>
                      <a:pt x="467" y="215"/>
                    </a:lnTo>
                    <a:lnTo>
                      <a:pt x="468" y="215"/>
                    </a:lnTo>
                    <a:lnTo>
                      <a:pt x="468" y="215"/>
                    </a:lnTo>
                    <a:lnTo>
                      <a:pt x="468" y="217"/>
                    </a:lnTo>
                    <a:lnTo>
                      <a:pt x="469" y="217"/>
                    </a:lnTo>
                    <a:lnTo>
                      <a:pt x="469" y="218"/>
                    </a:lnTo>
                    <a:lnTo>
                      <a:pt x="469" y="219"/>
                    </a:lnTo>
                    <a:lnTo>
                      <a:pt x="470" y="219"/>
                    </a:lnTo>
                    <a:lnTo>
                      <a:pt x="470" y="219"/>
                    </a:lnTo>
                    <a:lnTo>
                      <a:pt x="470" y="218"/>
                    </a:lnTo>
                    <a:lnTo>
                      <a:pt x="471" y="217"/>
                    </a:lnTo>
                    <a:lnTo>
                      <a:pt x="471" y="218"/>
                    </a:lnTo>
                    <a:lnTo>
                      <a:pt x="472" y="217"/>
                    </a:lnTo>
                    <a:lnTo>
                      <a:pt x="472" y="218"/>
                    </a:lnTo>
                    <a:lnTo>
                      <a:pt x="472" y="218"/>
                    </a:lnTo>
                    <a:lnTo>
                      <a:pt x="474" y="219"/>
                    </a:lnTo>
                    <a:lnTo>
                      <a:pt x="474" y="219"/>
                    </a:lnTo>
                    <a:lnTo>
                      <a:pt x="474" y="219"/>
                    </a:lnTo>
                    <a:lnTo>
                      <a:pt x="475" y="218"/>
                    </a:lnTo>
                    <a:lnTo>
                      <a:pt x="475" y="218"/>
                    </a:lnTo>
                    <a:lnTo>
                      <a:pt x="476" y="218"/>
                    </a:lnTo>
                    <a:lnTo>
                      <a:pt x="476" y="218"/>
                    </a:lnTo>
                    <a:lnTo>
                      <a:pt x="476" y="218"/>
                    </a:lnTo>
                    <a:lnTo>
                      <a:pt x="477" y="218"/>
                    </a:lnTo>
                    <a:lnTo>
                      <a:pt x="477" y="218"/>
                    </a:lnTo>
                    <a:lnTo>
                      <a:pt x="477" y="218"/>
                    </a:lnTo>
                    <a:lnTo>
                      <a:pt x="478" y="218"/>
                    </a:lnTo>
                    <a:lnTo>
                      <a:pt x="478" y="218"/>
                    </a:lnTo>
                    <a:lnTo>
                      <a:pt x="478" y="217"/>
                    </a:lnTo>
                    <a:lnTo>
                      <a:pt x="479" y="217"/>
                    </a:lnTo>
                    <a:lnTo>
                      <a:pt x="479" y="217"/>
                    </a:lnTo>
                    <a:lnTo>
                      <a:pt x="480" y="217"/>
                    </a:lnTo>
                    <a:lnTo>
                      <a:pt x="480" y="217"/>
                    </a:lnTo>
                    <a:lnTo>
                      <a:pt x="480" y="217"/>
                    </a:lnTo>
                    <a:lnTo>
                      <a:pt x="481" y="217"/>
                    </a:lnTo>
                    <a:lnTo>
                      <a:pt x="481" y="217"/>
                    </a:lnTo>
                    <a:lnTo>
                      <a:pt x="481" y="218"/>
                    </a:lnTo>
                    <a:lnTo>
                      <a:pt x="483" y="217"/>
                    </a:lnTo>
                    <a:lnTo>
                      <a:pt x="483" y="218"/>
                    </a:lnTo>
                    <a:lnTo>
                      <a:pt x="483" y="218"/>
                    </a:lnTo>
                    <a:lnTo>
                      <a:pt x="484" y="218"/>
                    </a:lnTo>
                    <a:lnTo>
                      <a:pt x="484" y="219"/>
                    </a:lnTo>
                    <a:lnTo>
                      <a:pt x="485" y="218"/>
                    </a:lnTo>
                    <a:lnTo>
                      <a:pt x="485" y="218"/>
                    </a:lnTo>
                    <a:lnTo>
                      <a:pt x="485" y="218"/>
                    </a:lnTo>
                    <a:lnTo>
                      <a:pt x="486" y="218"/>
                    </a:lnTo>
                    <a:lnTo>
                      <a:pt x="486" y="218"/>
                    </a:lnTo>
                    <a:lnTo>
                      <a:pt x="486" y="218"/>
                    </a:lnTo>
                    <a:lnTo>
                      <a:pt x="487" y="217"/>
                    </a:lnTo>
                    <a:lnTo>
                      <a:pt x="487" y="217"/>
                    </a:lnTo>
                    <a:lnTo>
                      <a:pt x="487" y="217"/>
                    </a:lnTo>
                    <a:lnTo>
                      <a:pt x="488" y="217"/>
                    </a:lnTo>
                    <a:lnTo>
                      <a:pt x="488" y="217"/>
                    </a:lnTo>
                    <a:lnTo>
                      <a:pt x="489" y="217"/>
                    </a:lnTo>
                    <a:lnTo>
                      <a:pt x="489" y="217"/>
                    </a:lnTo>
                    <a:lnTo>
                      <a:pt x="489" y="215"/>
                    </a:lnTo>
                    <a:lnTo>
                      <a:pt x="490" y="215"/>
                    </a:lnTo>
                    <a:lnTo>
                      <a:pt x="490" y="214"/>
                    </a:lnTo>
                    <a:lnTo>
                      <a:pt x="490" y="214"/>
                    </a:lnTo>
                    <a:lnTo>
                      <a:pt x="492" y="214"/>
                    </a:lnTo>
                    <a:lnTo>
                      <a:pt x="492" y="214"/>
                    </a:lnTo>
                    <a:lnTo>
                      <a:pt x="492" y="215"/>
                    </a:lnTo>
                    <a:lnTo>
                      <a:pt x="493" y="215"/>
                    </a:lnTo>
                    <a:lnTo>
                      <a:pt x="493" y="217"/>
                    </a:lnTo>
                    <a:lnTo>
                      <a:pt x="494" y="217"/>
                    </a:lnTo>
                    <a:lnTo>
                      <a:pt x="494" y="217"/>
                    </a:lnTo>
                    <a:lnTo>
                      <a:pt x="494" y="215"/>
                    </a:lnTo>
                    <a:lnTo>
                      <a:pt x="495" y="215"/>
                    </a:lnTo>
                    <a:lnTo>
                      <a:pt x="495" y="217"/>
                    </a:lnTo>
                    <a:lnTo>
                      <a:pt x="495" y="217"/>
                    </a:lnTo>
                    <a:lnTo>
                      <a:pt x="496" y="215"/>
                    </a:lnTo>
                    <a:lnTo>
                      <a:pt x="496" y="215"/>
                    </a:lnTo>
                    <a:lnTo>
                      <a:pt x="497" y="215"/>
                    </a:lnTo>
                    <a:lnTo>
                      <a:pt x="497" y="217"/>
                    </a:lnTo>
                    <a:lnTo>
                      <a:pt x="497" y="217"/>
                    </a:lnTo>
                    <a:lnTo>
                      <a:pt x="498" y="218"/>
                    </a:lnTo>
                    <a:lnTo>
                      <a:pt x="498" y="219"/>
                    </a:lnTo>
                    <a:lnTo>
                      <a:pt x="498" y="219"/>
                    </a:lnTo>
                    <a:lnTo>
                      <a:pt x="499" y="219"/>
                    </a:lnTo>
                    <a:lnTo>
                      <a:pt x="499" y="219"/>
                    </a:lnTo>
                    <a:lnTo>
                      <a:pt x="499" y="220"/>
                    </a:lnTo>
                    <a:lnTo>
                      <a:pt x="501" y="219"/>
                    </a:lnTo>
                    <a:lnTo>
                      <a:pt x="501" y="219"/>
                    </a:lnTo>
                    <a:lnTo>
                      <a:pt x="502" y="220"/>
                    </a:lnTo>
                    <a:lnTo>
                      <a:pt x="502" y="220"/>
                    </a:lnTo>
                    <a:lnTo>
                      <a:pt x="502" y="220"/>
                    </a:lnTo>
                    <a:lnTo>
                      <a:pt x="503" y="221"/>
                    </a:lnTo>
                    <a:lnTo>
                      <a:pt x="503" y="221"/>
                    </a:lnTo>
                    <a:lnTo>
                      <a:pt x="503" y="221"/>
                    </a:lnTo>
                    <a:lnTo>
                      <a:pt x="504" y="221"/>
                    </a:lnTo>
                    <a:lnTo>
                      <a:pt x="504" y="221"/>
                    </a:lnTo>
                    <a:lnTo>
                      <a:pt x="504" y="221"/>
                    </a:lnTo>
                    <a:lnTo>
                      <a:pt x="505" y="222"/>
                    </a:lnTo>
                    <a:lnTo>
                      <a:pt x="505" y="222"/>
                    </a:lnTo>
                    <a:lnTo>
                      <a:pt x="506" y="222"/>
                    </a:lnTo>
                    <a:lnTo>
                      <a:pt x="506" y="222"/>
                    </a:lnTo>
                    <a:lnTo>
                      <a:pt x="506" y="222"/>
                    </a:lnTo>
                    <a:lnTo>
                      <a:pt x="507" y="223"/>
                    </a:lnTo>
                    <a:lnTo>
                      <a:pt x="507" y="223"/>
                    </a:lnTo>
                    <a:lnTo>
                      <a:pt x="507" y="223"/>
                    </a:lnTo>
                    <a:lnTo>
                      <a:pt x="508" y="224"/>
                    </a:lnTo>
                    <a:lnTo>
                      <a:pt x="508" y="223"/>
                    </a:lnTo>
                    <a:lnTo>
                      <a:pt x="508" y="223"/>
                    </a:lnTo>
                    <a:lnTo>
                      <a:pt x="510" y="223"/>
                    </a:lnTo>
                    <a:lnTo>
                      <a:pt x="510" y="223"/>
                    </a:lnTo>
                    <a:lnTo>
                      <a:pt x="511" y="223"/>
                    </a:lnTo>
                    <a:lnTo>
                      <a:pt x="511" y="223"/>
                    </a:lnTo>
                    <a:lnTo>
                      <a:pt x="511" y="223"/>
                    </a:lnTo>
                    <a:lnTo>
                      <a:pt x="512" y="224"/>
                    </a:lnTo>
                    <a:lnTo>
                      <a:pt x="512" y="224"/>
                    </a:lnTo>
                    <a:lnTo>
                      <a:pt x="512" y="223"/>
                    </a:lnTo>
                    <a:lnTo>
                      <a:pt x="513" y="223"/>
                    </a:lnTo>
                    <a:lnTo>
                      <a:pt x="513" y="222"/>
                    </a:lnTo>
                    <a:lnTo>
                      <a:pt x="513" y="222"/>
                    </a:lnTo>
                    <a:lnTo>
                      <a:pt x="514" y="222"/>
                    </a:lnTo>
                    <a:lnTo>
                      <a:pt x="514" y="222"/>
                    </a:lnTo>
                    <a:lnTo>
                      <a:pt x="515" y="222"/>
                    </a:lnTo>
                    <a:lnTo>
                      <a:pt x="515" y="222"/>
                    </a:lnTo>
                    <a:lnTo>
                      <a:pt x="515" y="222"/>
                    </a:lnTo>
                    <a:lnTo>
                      <a:pt x="516" y="222"/>
                    </a:lnTo>
                    <a:lnTo>
                      <a:pt x="516" y="223"/>
                    </a:lnTo>
                    <a:lnTo>
                      <a:pt x="516" y="223"/>
                    </a:lnTo>
                    <a:lnTo>
                      <a:pt x="517" y="222"/>
                    </a:lnTo>
                    <a:lnTo>
                      <a:pt x="517" y="223"/>
                    </a:lnTo>
                    <a:lnTo>
                      <a:pt x="519" y="222"/>
                    </a:lnTo>
                    <a:lnTo>
                      <a:pt x="519" y="223"/>
                    </a:lnTo>
                    <a:lnTo>
                      <a:pt x="519" y="223"/>
                    </a:lnTo>
                    <a:lnTo>
                      <a:pt x="520" y="222"/>
                    </a:lnTo>
                    <a:lnTo>
                      <a:pt x="520" y="223"/>
                    </a:lnTo>
                    <a:lnTo>
                      <a:pt x="520" y="222"/>
                    </a:lnTo>
                    <a:lnTo>
                      <a:pt x="521" y="223"/>
                    </a:lnTo>
                    <a:lnTo>
                      <a:pt x="521" y="223"/>
                    </a:lnTo>
                    <a:lnTo>
                      <a:pt x="521" y="222"/>
                    </a:lnTo>
                    <a:lnTo>
                      <a:pt x="522" y="222"/>
                    </a:lnTo>
                    <a:lnTo>
                      <a:pt x="522" y="222"/>
                    </a:lnTo>
                    <a:lnTo>
                      <a:pt x="523" y="222"/>
                    </a:lnTo>
                    <a:lnTo>
                      <a:pt x="523" y="223"/>
                    </a:lnTo>
                    <a:lnTo>
                      <a:pt x="523" y="222"/>
                    </a:lnTo>
                    <a:lnTo>
                      <a:pt x="524" y="222"/>
                    </a:lnTo>
                    <a:lnTo>
                      <a:pt x="524" y="223"/>
                    </a:lnTo>
                    <a:lnTo>
                      <a:pt x="524" y="222"/>
                    </a:lnTo>
                    <a:lnTo>
                      <a:pt x="525" y="222"/>
                    </a:lnTo>
                    <a:lnTo>
                      <a:pt x="525" y="221"/>
                    </a:lnTo>
                    <a:lnTo>
                      <a:pt x="525" y="220"/>
                    </a:lnTo>
                    <a:lnTo>
                      <a:pt x="526" y="220"/>
                    </a:lnTo>
                    <a:lnTo>
                      <a:pt x="526" y="219"/>
                    </a:lnTo>
                    <a:lnTo>
                      <a:pt x="528" y="219"/>
                    </a:lnTo>
                    <a:lnTo>
                      <a:pt x="528" y="219"/>
                    </a:lnTo>
                    <a:lnTo>
                      <a:pt x="528" y="219"/>
                    </a:lnTo>
                    <a:lnTo>
                      <a:pt x="529" y="220"/>
                    </a:lnTo>
                    <a:lnTo>
                      <a:pt x="529" y="220"/>
                    </a:lnTo>
                    <a:lnTo>
                      <a:pt x="529" y="220"/>
                    </a:lnTo>
                    <a:lnTo>
                      <a:pt x="530" y="219"/>
                    </a:lnTo>
                    <a:lnTo>
                      <a:pt x="530" y="219"/>
                    </a:lnTo>
                    <a:lnTo>
                      <a:pt x="530" y="219"/>
                    </a:lnTo>
                    <a:lnTo>
                      <a:pt x="531" y="219"/>
                    </a:lnTo>
                    <a:lnTo>
                      <a:pt x="531" y="219"/>
                    </a:lnTo>
                    <a:lnTo>
                      <a:pt x="532" y="219"/>
                    </a:lnTo>
                    <a:lnTo>
                      <a:pt x="532" y="219"/>
                    </a:lnTo>
                    <a:lnTo>
                      <a:pt x="532" y="219"/>
                    </a:lnTo>
                    <a:lnTo>
                      <a:pt x="533" y="219"/>
                    </a:lnTo>
                    <a:lnTo>
                      <a:pt x="533" y="219"/>
                    </a:lnTo>
                    <a:lnTo>
                      <a:pt x="533" y="219"/>
                    </a:lnTo>
                    <a:lnTo>
                      <a:pt x="534" y="218"/>
                    </a:lnTo>
                    <a:lnTo>
                      <a:pt x="534" y="219"/>
                    </a:lnTo>
                    <a:lnTo>
                      <a:pt x="534" y="220"/>
                    </a:lnTo>
                    <a:lnTo>
                      <a:pt x="535" y="220"/>
                    </a:lnTo>
                    <a:lnTo>
                      <a:pt x="535" y="221"/>
                    </a:lnTo>
                    <a:lnTo>
                      <a:pt x="537" y="221"/>
                    </a:lnTo>
                    <a:lnTo>
                      <a:pt x="537" y="221"/>
                    </a:lnTo>
                    <a:lnTo>
                      <a:pt x="537" y="220"/>
                    </a:lnTo>
                    <a:lnTo>
                      <a:pt x="538" y="220"/>
                    </a:lnTo>
                    <a:lnTo>
                      <a:pt x="538" y="220"/>
                    </a:lnTo>
                    <a:lnTo>
                      <a:pt x="538" y="220"/>
                    </a:lnTo>
                    <a:lnTo>
                      <a:pt x="539" y="219"/>
                    </a:lnTo>
                    <a:lnTo>
                      <a:pt x="539" y="218"/>
                    </a:lnTo>
                    <a:lnTo>
                      <a:pt x="540" y="218"/>
                    </a:lnTo>
                    <a:lnTo>
                      <a:pt x="540" y="217"/>
                    </a:lnTo>
                    <a:lnTo>
                      <a:pt x="540" y="215"/>
                    </a:lnTo>
                    <a:lnTo>
                      <a:pt x="541" y="217"/>
                    </a:lnTo>
                    <a:lnTo>
                      <a:pt x="541" y="215"/>
                    </a:lnTo>
                    <a:lnTo>
                      <a:pt x="541" y="214"/>
                    </a:lnTo>
                    <a:lnTo>
                      <a:pt x="542" y="215"/>
                    </a:lnTo>
                    <a:lnTo>
                      <a:pt x="542" y="214"/>
                    </a:lnTo>
                    <a:lnTo>
                      <a:pt x="542" y="214"/>
                    </a:lnTo>
                    <a:lnTo>
                      <a:pt x="543" y="214"/>
                    </a:lnTo>
                    <a:lnTo>
                      <a:pt x="543" y="215"/>
                    </a:lnTo>
                    <a:lnTo>
                      <a:pt x="544" y="217"/>
                    </a:lnTo>
                    <a:lnTo>
                      <a:pt x="544" y="217"/>
                    </a:lnTo>
                    <a:lnTo>
                      <a:pt x="544" y="215"/>
                    </a:lnTo>
                    <a:lnTo>
                      <a:pt x="546" y="217"/>
                    </a:lnTo>
                    <a:lnTo>
                      <a:pt x="546" y="217"/>
                    </a:lnTo>
                    <a:lnTo>
                      <a:pt x="546" y="218"/>
                    </a:lnTo>
                    <a:lnTo>
                      <a:pt x="547" y="219"/>
                    </a:lnTo>
                    <a:lnTo>
                      <a:pt x="547" y="219"/>
                    </a:lnTo>
                    <a:lnTo>
                      <a:pt x="547" y="219"/>
                    </a:lnTo>
                    <a:lnTo>
                      <a:pt x="548" y="219"/>
                    </a:lnTo>
                    <a:lnTo>
                      <a:pt x="548" y="219"/>
                    </a:lnTo>
                    <a:lnTo>
                      <a:pt x="549" y="217"/>
                    </a:lnTo>
                    <a:lnTo>
                      <a:pt x="549" y="215"/>
                    </a:lnTo>
                    <a:lnTo>
                      <a:pt x="549" y="214"/>
                    </a:lnTo>
                    <a:lnTo>
                      <a:pt x="550" y="214"/>
                    </a:lnTo>
                    <a:lnTo>
                      <a:pt x="550" y="214"/>
                    </a:lnTo>
                    <a:lnTo>
                      <a:pt x="550" y="215"/>
                    </a:lnTo>
                    <a:lnTo>
                      <a:pt x="551" y="215"/>
                    </a:lnTo>
                    <a:lnTo>
                      <a:pt x="551" y="215"/>
                    </a:lnTo>
                    <a:lnTo>
                      <a:pt x="551" y="215"/>
                    </a:lnTo>
                    <a:lnTo>
                      <a:pt x="552" y="215"/>
                    </a:lnTo>
                    <a:lnTo>
                      <a:pt x="552" y="215"/>
                    </a:lnTo>
                    <a:lnTo>
                      <a:pt x="553" y="215"/>
                    </a:lnTo>
                    <a:lnTo>
                      <a:pt x="553" y="215"/>
                    </a:lnTo>
                    <a:lnTo>
                      <a:pt x="553" y="215"/>
                    </a:lnTo>
                    <a:lnTo>
                      <a:pt x="555" y="215"/>
                    </a:lnTo>
                    <a:lnTo>
                      <a:pt x="555" y="215"/>
                    </a:lnTo>
                    <a:lnTo>
                      <a:pt x="555" y="214"/>
                    </a:lnTo>
                    <a:lnTo>
                      <a:pt x="556" y="215"/>
                    </a:lnTo>
                    <a:lnTo>
                      <a:pt x="556" y="215"/>
                    </a:lnTo>
                    <a:lnTo>
                      <a:pt x="556" y="214"/>
                    </a:lnTo>
                    <a:lnTo>
                      <a:pt x="557" y="214"/>
                    </a:lnTo>
                    <a:lnTo>
                      <a:pt x="557" y="214"/>
                    </a:lnTo>
                    <a:lnTo>
                      <a:pt x="558" y="214"/>
                    </a:lnTo>
                    <a:lnTo>
                      <a:pt x="558" y="213"/>
                    </a:lnTo>
                    <a:lnTo>
                      <a:pt x="558" y="213"/>
                    </a:lnTo>
                    <a:lnTo>
                      <a:pt x="559" y="212"/>
                    </a:lnTo>
                    <a:lnTo>
                      <a:pt x="559" y="212"/>
                    </a:lnTo>
                    <a:lnTo>
                      <a:pt x="559" y="212"/>
                    </a:lnTo>
                    <a:lnTo>
                      <a:pt x="560" y="212"/>
                    </a:lnTo>
                    <a:lnTo>
                      <a:pt x="560" y="211"/>
                    </a:lnTo>
                    <a:lnTo>
                      <a:pt x="560" y="212"/>
                    </a:lnTo>
                    <a:lnTo>
                      <a:pt x="561" y="211"/>
                    </a:lnTo>
                    <a:lnTo>
                      <a:pt x="561" y="212"/>
                    </a:lnTo>
                    <a:lnTo>
                      <a:pt x="562" y="212"/>
                    </a:lnTo>
                    <a:lnTo>
                      <a:pt x="562" y="212"/>
                    </a:lnTo>
                    <a:lnTo>
                      <a:pt x="562" y="213"/>
                    </a:lnTo>
                    <a:lnTo>
                      <a:pt x="564" y="213"/>
                    </a:lnTo>
                    <a:lnTo>
                      <a:pt x="564" y="213"/>
                    </a:lnTo>
                    <a:lnTo>
                      <a:pt x="564" y="213"/>
                    </a:lnTo>
                    <a:lnTo>
                      <a:pt x="565" y="213"/>
                    </a:lnTo>
                    <a:lnTo>
                      <a:pt x="565" y="213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6" y="213"/>
                    </a:lnTo>
                    <a:lnTo>
                      <a:pt x="567" y="214"/>
                    </a:lnTo>
                    <a:lnTo>
                      <a:pt x="567" y="214"/>
                    </a:lnTo>
                    <a:lnTo>
                      <a:pt x="567" y="214"/>
                    </a:lnTo>
                    <a:lnTo>
                      <a:pt x="568" y="214"/>
                    </a:lnTo>
                    <a:lnTo>
                      <a:pt x="568" y="214"/>
                    </a:lnTo>
                    <a:lnTo>
                      <a:pt x="568" y="214"/>
                    </a:lnTo>
                    <a:lnTo>
                      <a:pt x="569" y="215"/>
                    </a:lnTo>
                    <a:lnTo>
                      <a:pt x="569" y="215"/>
                    </a:lnTo>
                    <a:lnTo>
                      <a:pt x="570" y="217"/>
                    </a:lnTo>
                    <a:lnTo>
                      <a:pt x="570" y="217"/>
                    </a:lnTo>
                    <a:lnTo>
                      <a:pt x="570" y="217"/>
                    </a:lnTo>
                    <a:lnTo>
                      <a:pt x="571" y="215"/>
                    </a:lnTo>
                    <a:lnTo>
                      <a:pt x="571" y="214"/>
                    </a:lnTo>
                    <a:lnTo>
                      <a:pt x="571" y="214"/>
                    </a:lnTo>
                    <a:lnTo>
                      <a:pt x="573" y="213"/>
                    </a:lnTo>
                    <a:lnTo>
                      <a:pt x="573" y="213"/>
                    </a:lnTo>
                    <a:lnTo>
                      <a:pt x="573" y="213"/>
                    </a:lnTo>
                    <a:lnTo>
                      <a:pt x="574" y="213"/>
                    </a:lnTo>
                    <a:lnTo>
                      <a:pt x="574" y="214"/>
                    </a:lnTo>
                    <a:lnTo>
                      <a:pt x="575" y="214"/>
                    </a:lnTo>
                    <a:lnTo>
                      <a:pt x="575" y="214"/>
                    </a:lnTo>
                    <a:lnTo>
                      <a:pt x="575" y="214"/>
                    </a:lnTo>
                    <a:lnTo>
                      <a:pt x="576" y="215"/>
                    </a:lnTo>
                    <a:lnTo>
                      <a:pt x="576" y="214"/>
                    </a:lnTo>
                    <a:lnTo>
                      <a:pt x="576" y="214"/>
                    </a:lnTo>
                    <a:lnTo>
                      <a:pt x="577" y="214"/>
                    </a:lnTo>
                    <a:lnTo>
                      <a:pt x="577" y="213"/>
                    </a:lnTo>
                    <a:lnTo>
                      <a:pt x="577" y="213"/>
                    </a:lnTo>
                    <a:lnTo>
                      <a:pt x="578" y="214"/>
                    </a:lnTo>
                    <a:lnTo>
                      <a:pt x="578" y="214"/>
                    </a:lnTo>
                    <a:lnTo>
                      <a:pt x="579" y="215"/>
                    </a:lnTo>
                    <a:lnTo>
                      <a:pt x="579" y="215"/>
                    </a:lnTo>
                    <a:lnTo>
                      <a:pt x="579" y="215"/>
                    </a:lnTo>
                    <a:lnTo>
                      <a:pt x="580" y="215"/>
                    </a:lnTo>
                    <a:lnTo>
                      <a:pt x="580" y="217"/>
                    </a:lnTo>
                    <a:lnTo>
                      <a:pt x="580" y="215"/>
                    </a:lnTo>
                    <a:lnTo>
                      <a:pt x="582" y="215"/>
                    </a:lnTo>
                    <a:lnTo>
                      <a:pt x="582" y="215"/>
                    </a:lnTo>
                    <a:lnTo>
                      <a:pt x="582" y="215"/>
                    </a:lnTo>
                    <a:lnTo>
                      <a:pt x="583" y="215"/>
                    </a:lnTo>
                    <a:lnTo>
                      <a:pt x="583" y="215"/>
                    </a:lnTo>
                    <a:lnTo>
                      <a:pt x="584" y="218"/>
                    </a:lnTo>
                    <a:lnTo>
                      <a:pt x="584" y="218"/>
                    </a:lnTo>
                    <a:lnTo>
                      <a:pt x="584" y="218"/>
                    </a:lnTo>
                    <a:lnTo>
                      <a:pt x="585" y="219"/>
                    </a:lnTo>
                    <a:lnTo>
                      <a:pt x="585" y="219"/>
                    </a:lnTo>
                    <a:lnTo>
                      <a:pt x="585" y="220"/>
                    </a:lnTo>
                    <a:lnTo>
                      <a:pt x="586" y="219"/>
                    </a:lnTo>
                    <a:lnTo>
                      <a:pt x="586" y="219"/>
                    </a:lnTo>
                    <a:lnTo>
                      <a:pt x="587" y="219"/>
                    </a:lnTo>
                    <a:lnTo>
                      <a:pt x="587" y="219"/>
                    </a:lnTo>
                    <a:lnTo>
                      <a:pt x="587" y="220"/>
                    </a:lnTo>
                    <a:lnTo>
                      <a:pt x="588" y="220"/>
                    </a:lnTo>
                    <a:lnTo>
                      <a:pt x="588" y="219"/>
                    </a:lnTo>
                    <a:lnTo>
                      <a:pt x="588" y="219"/>
                    </a:lnTo>
                    <a:lnTo>
                      <a:pt x="589" y="219"/>
                    </a:lnTo>
                    <a:lnTo>
                      <a:pt x="589" y="220"/>
                    </a:lnTo>
                    <a:lnTo>
                      <a:pt x="589" y="221"/>
                    </a:lnTo>
                    <a:lnTo>
                      <a:pt x="591" y="222"/>
                    </a:lnTo>
                    <a:lnTo>
                      <a:pt x="591" y="222"/>
                    </a:lnTo>
                    <a:lnTo>
                      <a:pt x="592" y="221"/>
                    </a:lnTo>
                    <a:lnTo>
                      <a:pt x="592" y="221"/>
                    </a:lnTo>
                    <a:lnTo>
                      <a:pt x="592" y="221"/>
                    </a:lnTo>
                    <a:lnTo>
                      <a:pt x="593" y="222"/>
                    </a:lnTo>
                    <a:lnTo>
                      <a:pt x="593" y="221"/>
                    </a:lnTo>
                    <a:lnTo>
                      <a:pt x="593" y="221"/>
                    </a:lnTo>
                    <a:lnTo>
                      <a:pt x="594" y="221"/>
                    </a:lnTo>
                    <a:lnTo>
                      <a:pt x="594" y="221"/>
                    </a:lnTo>
                    <a:lnTo>
                      <a:pt x="594" y="220"/>
                    </a:lnTo>
                    <a:lnTo>
                      <a:pt x="595" y="219"/>
                    </a:lnTo>
                    <a:lnTo>
                      <a:pt x="595" y="220"/>
                    </a:lnTo>
                    <a:lnTo>
                      <a:pt x="596" y="220"/>
                    </a:lnTo>
                    <a:lnTo>
                      <a:pt x="596" y="220"/>
                    </a:lnTo>
                    <a:lnTo>
                      <a:pt x="596" y="220"/>
                    </a:lnTo>
                    <a:lnTo>
                      <a:pt x="597" y="220"/>
                    </a:lnTo>
                    <a:lnTo>
                      <a:pt x="597" y="220"/>
                    </a:lnTo>
                    <a:lnTo>
                      <a:pt x="597" y="220"/>
                    </a:lnTo>
                    <a:lnTo>
                      <a:pt x="598" y="220"/>
                    </a:lnTo>
                    <a:lnTo>
                      <a:pt x="598" y="221"/>
                    </a:lnTo>
                    <a:lnTo>
                      <a:pt x="598" y="221"/>
                    </a:lnTo>
                    <a:lnTo>
                      <a:pt x="600" y="220"/>
                    </a:lnTo>
                    <a:lnTo>
                      <a:pt x="600" y="221"/>
                    </a:lnTo>
                    <a:lnTo>
                      <a:pt x="601" y="221"/>
                    </a:lnTo>
                    <a:lnTo>
                      <a:pt x="601" y="222"/>
                    </a:lnTo>
                    <a:lnTo>
                      <a:pt x="601" y="222"/>
                    </a:lnTo>
                    <a:lnTo>
                      <a:pt x="602" y="223"/>
                    </a:lnTo>
                    <a:lnTo>
                      <a:pt x="602" y="223"/>
                    </a:lnTo>
                    <a:lnTo>
                      <a:pt x="602" y="222"/>
                    </a:lnTo>
                    <a:lnTo>
                      <a:pt x="603" y="222"/>
                    </a:lnTo>
                    <a:lnTo>
                      <a:pt x="603" y="222"/>
                    </a:lnTo>
                    <a:lnTo>
                      <a:pt x="603" y="222"/>
                    </a:lnTo>
                    <a:lnTo>
                      <a:pt x="604" y="221"/>
                    </a:lnTo>
                    <a:lnTo>
                      <a:pt x="604" y="221"/>
                    </a:lnTo>
                    <a:lnTo>
                      <a:pt x="605" y="221"/>
                    </a:lnTo>
                    <a:lnTo>
                      <a:pt x="605" y="221"/>
                    </a:lnTo>
                    <a:lnTo>
                      <a:pt x="605" y="221"/>
                    </a:lnTo>
                    <a:lnTo>
                      <a:pt x="606" y="221"/>
                    </a:lnTo>
                    <a:lnTo>
                      <a:pt x="606" y="220"/>
                    </a:lnTo>
                    <a:lnTo>
                      <a:pt x="606" y="220"/>
                    </a:lnTo>
                    <a:lnTo>
                      <a:pt x="607" y="220"/>
                    </a:lnTo>
                    <a:lnTo>
                      <a:pt x="607" y="220"/>
                    </a:lnTo>
                    <a:lnTo>
                      <a:pt x="609" y="219"/>
                    </a:lnTo>
                    <a:lnTo>
                      <a:pt x="609" y="219"/>
                    </a:lnTo>
                    <a:lnTo>
                      <a:pt x="609" y="219"/>
                    </a:lnTo>
                    <a:lnTo>
                      <a:pt x="610" y="219"/>
                    </a:lnTo>
                    <a:lnTo>
                      <a:pt x="610" y="219"/>
                    </a:lnTo>
                    <a:lnTo>
                      <a:pt x="610" y="219"/>
                    </a:lnTo>
                    <a:lnTo>
                      <a:pt x="611" y="219"/>
                    </a:lnTo>
                    <a:lnTo>
                      <a:pt x="611" y="219"/>
                    </a:lnTo>
                    <a:lnTo>
                      <a:pt x="611" y="219"/>
                    </a:lnTo>
                    <a:lnTo>
                      <a:pt x="612" y="219"/>
                    </a:lnTo>
                    <a:lnTo>
                      <a:pt x="612" y="218"/>
                    </a:lnTo>
                    <a:lnTo>
                      <a:pt x="613" y="218"/>
                    </a:lnTo>
                    <a:lnTo>
                      <a:pt x="613" y="218"/>
                    </a:lnTo>
                    <a:lnTo>
                      <a:pt x="613" y="218"/>
                    </a:lnTo>
                    <a:lnTo>
                      <a:pt x="614" y="218"/>
                    </a:lnTo>
                    <a:lnTo>
                      <a:pt x="614" y="218"/>
                    </a:lnTo>
                    <a:lnTo>
                      <a:pt x="614" y="219"/>
                    </a:lnTo>
                    <a:lnTo>
                      <a:pt x="615" y="219"/>
                    </a:lnTo>
                    <a:lnTo>
                      <a:pt x="615" y="219"/>
                    </a:lnTo>
                    <a:lnTo>
                      <a:pt x="615" y="219"/>
                    </a:lnTo>
                    <a:lnTo>
                      <a:pt x="616" y="219"/>
                    </a:lnTo>
                    <a:lnTo>
                      <a:pt x="616" y="219"/>
                    </a:lnTo>
                    <a:lnTo>
                      <a:pt x="618" y="220"/>
                    </a:lnTo>
                    <a:lnTo>
                      <a:pt x="618" y="220"/>
                    </a:lnTo>
                    <a:lnTo>
                      <a:pt x="618" y="219"/>
                    </a:lnTo>
                    <a:lnTo>
                      <a:pt x="619" y="219"/>
                    </a:lnTo>
                    <a:lnTo>
                      <a:pt x="619" y="220"/>
                    </a:lnTo>
                    <a:lnTo>
                      <a:pt x="619" y="220"/>
                    </a:lnTo>
                    <a:lnTo>
                      <a:pt x="620" y="219"/>
                    </a:lnTo>
                    <a:lnTo>
                      <a:pt x="620" y="219"/>
                    </a:lnTo>
                    <a:lnTo>
                      <a:pt x="620" y="219"/>
                    </a:lnTo>
                    <a:lnTo>
                      <a:pt x="621" y="219"/>
                    </a:lnTo>
                    <a:lnTo>
                      <a:pt x="621" y="219"/>
                    </a:lnTo>
                    <a:lnTo>
                      <a:pt x="622" y="218"/>
                    </a:lnTo>
                    <a:lnTo>
                      <a:pt x="622" y="218"/>
                    </a:lnTo>
                    <a:lnTo>
                      <a:pt x="622" y="219"/>
                    </a:lnTo>
                    <a:lnTo>
                      <a:pt x="623" y="219"/>
                    </a:lnTo>
                    <a:lnTo>
                      <a:pt x="623" y="219"/>
                    </a:lnTo>
                    <a:lnTo>
                      <a:pt x="623" y="218"/>
                    </a:lnTo>
                    <a:lnTo>
                      <a:pt x="624" y="218"/>
                    </a:lnTo>
                    <a:lnTo>
                      <a:pt x="624" y="218"/>
                    </a:lnTo>
                    <a:lnTo>
                      <a:pt x="624" y="218"/>
                    </a:lnTo>
                    <a:lnTo>
                      <a:pt x="625" y="217"/>
                    </a:lnTo>
                    <a:lnTo>
                      <a:pt x="625" y="217"/>
                    </a:lnTo>
                    <a:lnTo>
                      <a:pt x="627" y="218"/>
                    </a:lnTo>
                    <a:lnTo>
                      <a:pt x="627" y="219"/>
                    </a:lnTo>
                    <a:lnTo>
                      <a:pt x="627" y="220"/>
                    </a:lnTo>
                    <a:lnTo>
                      <a:pt x="628" y="221"/>
                    </a:lnTo>
                    <a:lnTo>
                      <a:pt x="628" y="221"/>
                    </a:lnTo>
                    <a:lnTo>
                      <a:pt x="628" y="220"/>
                    </a:lnTo>
                    <a:lnTo>
                      <a:pt x="629" y="219"/>
                    </a:lnTo>
                    <a:lnTo>
                      <a:pt x="629" y="219"/>
                    </a:lnTo>
                    <a:lnTo>
                      <a:pt x="630" y="218"/>
                    </a:lnTo>
                    <a:lnTo>
                      <a:pt x="630" y="217"/>
                    </a:lnTo>
                    <a:lnTo>
                      <a:pt x="630" y="215"/>
                    </a:lnTo>
                    <a:lnTo>
                      <a:pt x="631" y="214"/>
                    </a:lnTo>
                    <a:lnTo>
                      <a:pt x="631" y="213"/>
                    </a:lnTo>
                    <a:lnTo>
                      <a:pt x="631" y="212"/>
                    </a:lnTo>
                    <a:lnTo>
                      <a:pt x="632" y="211"/>
                    </a:lnTo>
                    <a:lnTo>
                      <a:pt x="632" y="212"/>
                    </a:lnTo>
                    <a:lnTo>
                      <a:pt x="632" y="212"/>
                    </a:lnTo>
                    <a:lnTo>
                      <a:pt x="633" y="213"/>
                    </a:lnTo>
                    <a:lnTo>
                      <a:pt x="633" y="213"/>
                    </a:lnTo>
                    <a:lnTo>
                      <a:pt x="634" y="214"/>
                    </a:lnTo>
                    <a:lnTo>
                      <a:pt x="634" y="214"/>
                    </a:lnTo>
                    <a:lnTo>
                      <a:pt x="634" y="215"/>
                    </a:lnTo>
                    <a:lnTo>
                      <a:pt x="636" y="215"/>
                    </a:lnTo>
                    <a:lnTo>
                      <a:pt x="636" y="215"/>
                    </a:lnTo>
                    <a:lnTo>
                      <a:pt x="636" y="215"/>
                    </a:lnTo>
                    <a:lnTo>
                      <a:pt x="637" y="214"/>
                    </a:lnTo>
                    <a:lnTo>
                      <a:pt x="637" y="213"/>
                    </a:lnTo>
                    <a:lnTo>
                      <a:pt x="637" y="213"/>
                    </a:lnTo>
                    <a:lnTo>
                      <a:pt x="638" y="213"/>
                    </a:lnTo>
                    <a:lnTo>
                      <a:pt x="638" y="213"/>
                    </a:lnTo>
                    <a:lnTo>
                      <a:pt x="639" y="213"/>
                    </a:lnTo>
                    <a:lnTo>
                      <a:pt x="639" y="213"/>
                    </a:lnTo>
                    <a:lnTo>
                      <a:pt x="639" y="213"/>
                    </a:lnTo>
                    <a:lnTo>
                      <a:pt x="640" y="213"/>
                    </a:lnTo>
                    <a:lnTo>
                      <a:pt x="640" y="213"/>
                    </a:lnTo>
                    <a:lnTo>
                      <a:pt x="640" y="214"/>
                    </a:lnTo>
                    <a:lnTo>
                      <a:pt x="641" y="213"/>
                    </a:lnTo>
                    <a:lnTo>
                      <a:pt x="641" y="214"/>
                    </a:lnTo>
                    <a:lnTo>
                      <a:pt x="641" y="213"/>
                    </a:lnTo>
                    <a:lnTo>
                      <a:pt x="642" y="213"/>
                    </a:lnTo>
                    <a:lnTo>
                      <a:pt x="642" y="213"/>
                    </a:lnTo>
                    <a:lnTo>
                      <a:pt x="644" y="214"/>
                    </a:lnTo>
                    <a:lnTo>
                      <a:pt x="644" y="213"/>
                    </a:lnTo>
                    <a:lnTo>
                      <a:pt x="644" y="213"/>
                    </a:lnTo>
                    <a:lnTo>
                      <a:pt x="645" y="213"/>
                    </a:lnTo>
                    <a:lnTo>
                      <a:pt x="645" y="214"/>
                    </a:lnTo>
                    <a:lnTo>
                      <a:pt x="645" y="214"/>
                    </a:lnTo>
                    <a:lnTo>
                      <a:pt x="646" y="215"/>
                    </a:lnTo>
                    <a:lnTo>
                      <a:pt x="646" y="217"/>
                    </a:lnTo>
                    <a:lnTo>
                      <a:pt x="646" y="217"/>
                    </a:lnTo>
                    <a:lnTo>
                      <a:pt x="647" y="215"/>
                    </a:lnTo>
                    <a:lnTo>
                      <a:pt x="647" y="215"/>
                    </a:lnTo>
                    <a:lnTo>
                      <a:pt x="648" y="215"/>
                    </a:lnTo>
                    <a:lnTo>
                      <a:pt x="648" y="215"/>
                    </a:lnTo>
                    <a:lnTo>
                      <a:pt x="648" y="214"/>
                    </a:lnTo>
                    <a:lnTo>
                      <a:pt x="649" y="213"/>
                    </a:lnTo>
                    <a:lnTo>
                      <a:pt x="649" y="214"/>
                    </a:lnTo>
                    <a:lnTo>
                      <a:pt x="649" y="214"/>
                    </a:lnTo>
                    <a:lnTo>
                      <a:pt x="650" y="214"/>
                    </a:lnTo>
                    <a:lnTo>
                      <a:pt x="650" y="215"/>
                    </a:lnTo>
                    <a:lnTo>
                      <a:pt x="651" y="215"/>
                    </a:lnTo>
                    <a:lnTo>
                      <a:pt x="651" y="215"/>
                    </a:lnTo>
                    <a:lnTo>
                      <a:pt x="651" y="215"/>
                    </a:lnTo>
                    <a:lnTo>
                      <a:pt x="653" y="215"/>
                    </a:lnTo>
                    <a:lnTo>
                      <a:pt x="653" y="215"/>
                    </a:lnTo>
                    <a:lnTo>
                      <a:pt x="653" y="215"/>
                    </a:lnTo>
                    <a:lnTo>
                      <a:pt x="654" y="215"/>
                    </a:lnTo>
                    <a:lnTo>
                      <a:pt x="654" y="215"/>
                    </a:lnTo>
                    <a:lnTo>
                      <a:pt x="654" y="215"/>
                    </a:lnTo>
                    <a:lnTo>
                      <a:pt x="655" y="217"/>
                    </a:lnTo>
                    <a:lnTo>
                      <a:pt x="655" y="217"/>
                    </a:lnTo>
                    <a:lnTo>
                      <a:pt x="656" y="217"/>
                    </a:lnTo>
                    <a:lnTo>
                      <a:pt x="656" y="217"/>
                    </a:lnTo>
                    <a:lnTo>
                      <a:pt x="656" y="217"/>
                    </a:lnTo>
                    <a:lnTo>
                      <a:pt x="657" y="218"/>
                    </a:lnTo>
                    <a:lnTo>
                      <a:pt x="657" y="218"/>
                    </a:lnTo>
                    <a:lnTo>
                      <a:pt x="657" y="218"/>
                    </a:lnTo>
                    <a:lnTo>
                      <a:pt x="658" y="218"/>
                    </a:lnTo>
                    <a:lnTo>
                      <a:pt x="658" y="218"/>
                    </a:lnTo>
                    <a:lnTo>
                      <a:pt x="658" y="218"/>
                    </a:lnTo>
                    <a:lnTo>
                      <a:pt x="659" y="218"/>
                    </a:lnTo>
                    <a:lnTo>
                      <a:pt x="659" y="218"/>
                    </a:lnTo>
                    <a:lnTo>
                      <a:pt x="660" y="217"/>
                    </a:lnTo>
                    <a:lnTo>
                      <a:pt x="660" y="218"/>
                    </a:lnTo>
                    <a:lnTo>
                      <a:pt x="660" y="218"/>
                    </a:lnTo>
                    <a:lnTo>
                      <a:pt x="662" y="218"/>
                    </a:lnTo>
                    <a:lnTo>
                      <a:pt x="662" y="218"/>
                    </a:lnTo>
                    <a:lnTo>
                      <a:pt x="662" y="219"/>
                    </a:lnTo>
                    <a:lnTo>
                      <a:pt x="663" y="220"/>
                    </a:lnTo>
                    <a:lnTo>
                      <a:pt x="663" y="220"/>
                    </a:lnTo>
                    <a:lnTo>
                      <a:pt x="663" y="220"/>
                    </a:lnTo>
                    <a:lnTo>
                      <a:pt x="664" y="220"/>
                    </a:lnTo>
                    <a:lnTo>
                      <a:pt x="664" y="221"/>
                    </a:lnTo>
                    <a:lnTo>
                      <a:pt x="665" y="221"/>
                    </a:lnTo>
                    <a:lnTo>
                      <a:pt x="665" y="222"/>
                    </a:lnTo>
                    <a:lnTo>
                      <a:pt x="665" y="222"/>
                    </a:lnTo>
                    <a:lnTo>
                      <a:pt x="666" y="223"/>
                    </a:lnTo>
                    <a:lnTo>
                      <a:pt x="666" y="223"/>
                    </a:lnTo>
                    <a:lnTo>
                      <a:pt x="666" y="223"/>
                    </a:lnTo>
                    <a:lnTo>
                      <a:pt x="667" y="224"/>
                    </a:lnTo>
                    <a:lnTo>
                      <a:pt x="667" y="224"/>
                    </a:lnTo>
                    <a:lnTo>
                      <a:pt x="667" y="223"/>
                    </a:lnTo>
                    <a:lnTo>
                      <a:pt x="668" y="223"/>
                    </a:lnTo>
                    <a:lnTo>
                      <a:pt x="668" y="223"/>
                    </a:lnTo>
                    <a:lnTo>
                      <a:pt x="669" y="223"/>
                    </a:lnTo>
                    <a:lnTo>
                      <a:pt x="669" y="222"/>
                    </a:lnTo>
                    <a:lnTo>
                      <a:pt x="669" y="221"/>
                    </a:lnTo>
                    <a:lnTo>
                      <a:pt x="671" y="222"/>
                    </a:lnTo>
                    <a:lnTo>
                      <a:pt x="671" y="222"/>
                    </a:lnTo>
                    <a:lnTo>
                      <a:pt x="671" y="223"/>
                    </a:lnTo>
                    <a:lnTo>
                      <a:pt x="672" y="223"/>
                    </a:lnTo>
                    <a:lnTo>
                      <a:pt x="672" y="223"/>
                    </a:lnTo>
                    <a:lnTo>
                      <a:pt x="672" y="224"/>
                    </a:lnTo>
                    <a:lnTo>
                      <a:pt x="673" y="226"/>
                    </a:lnTo>
                    <a:lnTo>
                      <a:pt x="673" y="226"/>
                    </a:lnTo>
                    <a:lnTo>
                      <a:pt x="674" y="226"/>
                    </a:lnTo>
                    <a:lnTo>
                      <a:pt x="674" y="227"/>
                    </a:lnTo>
                    <a:lnTo>
                      <a:pt x="674" y="226"/>
                    </a:lnTo>
                    <a:lnTo>
                      <a:pt x="675" y="227"/>
                    </a:lnTo>
                    <a:lnTo>
                      <a:pt x="675" y="227"/>
                    </a:lnTo>
                    <a:lnTo>
                      <a:pt x="675" y="227"/>
                    </a:lnTo>
                    <a:lnTo>
                      <a:pt x="676" y="227"/>
                    </a:lnTo>
                    <a:lnTo>
                      <a:pt x="676" y="227"/>
                    </a:lnTo>
                    <a:lnTo>
                      <a:pt x="677" y="227"/>
                    </a:lnTo>
                    <a:lnTo>
                      <a:pt x="677" y="226"/>
                    </a:lnTo>
                    <a:lnTo>
                      <a:pt x="677" y="226"/>
                    </a:lnTo>
                    <a:lnTo>
                      <a:pt x="678" y="224"/>
                    </a:lnTo>
                    <a:lnTo>
                      <a:pt x="678" y="224"/>
                    </a:lnTo>
                    <a:lnTo>
                      <a:pt x="678" y="223"/>
                    </a:lnTo>
                    <a:lnTo>
                      <a:pt x="680" y="222"/>
                    </a:lnTo>
                    <a:lnTo>
                      <a:pt x="680" y="222"/>
                    </a:lnTo>
                    <a:lnTo>
                      <a:pt x="680" y="221"/>
                    </a:lnTo>
                    <a:lnTo>
                      <a:pt x="681" y="222"/>
                    </a:lnTo>
                    <a:lnTo>
                      <a:pt x="681" y="223"/>
                    </a:lnTo>
                    <a:lnTo>
                      <a:pt x="682" y="222"/>
                    </a:lnTo>
                    <a:lnTo>
                      <a:pt x="682" y="223"/>
                    </a:lnTo>
                    <a:lnTo>
                      <a:pt x="682" y="222"/>
                    </a:lnTo>
                    <a:lnTo>
                      <a:pt x="683" y="222"/>
                    </a:lnTo>
                    <a:lnTo>
                      <a:pt x="683" y="222"/>
                    </a:lnTo>
                    <a:lnTo>
                      <a:pt x="683" y="223"/>
                    </a:lnTo>
                    <a:lnTo>
                      <a:pt x="684" y="223"/>
                    </a:lnTo>
                    <a:lnTo>
                      <a:pt x="684" y="222"/>
                    </a:lnTo>
                    <a:lnTo>
                      <a:pt x="684" y="222"/>
                    </a:lnTo>
                    <a:lnTo>
                      <a:pt x="685" y="222"/>
                    </a:lnTo>
                    <a:lnTo>
                      <a:pt x="685" y="222"/>
                    </a:lnTo>
                    <a:lnTo>
                      <a:pt x="686" y="222"/>
                    </a:lnTo>
                    <a:lnTo>
                      <a:pt x="686" y="222"/>
                    </a:lnTo>
                    <a:lnTo>
                      <a:pt x="686" y="221"/>
                    </a:lnTo>
                    <a:lnTo>
                      <a:pt x="687" y="222"/>
                    </a:lnTo>
                    <a:lnTo>
                      <a:pt x="687" y="222"/>
                    </a:lnTo>
                    <a:lnTo>
                      <a:pt x="687" y="222"/>
                    </a:lnTo>
                    <a:lnTo>
                      <a:pt x="689" y="222"/>
                    </a:lnTo>
                    <a:lnTo>
                      <a:pt x="689" y="223"/>
                    </a:lnTo>
                    <a:lnTo>
                      <a:pt x="689" y="223"/>
                    </a:lnTo>
                    <a:lnTo>
                      <a:pt x="690" y="222"/>
                    </a:lnTo>
                    <a:lnTo>
                      <a:pt x="690" y="222"/>
                    </a:lnTo>
                    <a:lnTo>
                      <a:pt x="691" y="222"/>
                    </a:lnTo>
                    <a:lnTo>
                      <a:pt x="691" y="223"/>
                    </a:lnTo>
                    <a:lnTo>
                      <a:pt x="691" y="223"/>
                    </a:lnTo>
                    <a:lnTo>
                      <a:pt x="692" y="223"/>
                    </a:lnTo>
                    <a:lnTo>
                      <a:pt x="692" y="223"/>
                    </a:lnTo>
                    <a:lnTo>
                      <a:pt x="692" y="223"/>
                    </a:lnTo>
                    <a:lnTo>
                      <a:pt x="693" y="222"/>
                    </a:lnTo>
                    <a:lnTo>
                      <a:pt x="693" y="222"/>
                    </a:lnTo>
                    <a:lnTo>
                      <a:pt x="693" y="223"/>
                    </a:lnTo>
                    <a:lnTo>
                      <a:pt x="694" y="223"/>
                    </a:lnTo>
                    <a:lnTo>
                      <a:pt x="694" y="222"/>
                    </a:lnTo>
                    <a:lnTo>
                      <a:pt x="695" y="222"/>
                    </a:lnTo>
                    <a:lnTo>
                      <a:pt x="695" y="223"/>
                    </a:lnTo>
                    <a:lnTo>
                      <a:pt x="695" y="222"/>
                    </a:lnTo>
                    <a:lnTo>
                      <a:pt x="696" y="222"/>
                    </a:lnTo>
                    <a:lnTo>
                      <a:pt x="696" y="221"/>
                    </a:lnTo>
                    <a:lnTo>
                      <a:pt x="696" y="221"/>
                    </a:lnTo>
                    <a:lnTo>
                      <a:pt x="698" y="221"/>
                    </a:lnTo>
                    <a:lnTo>
                      <a:pt x="698" y="221"/>
                    </a:lnTo>
                    <a:lnTo>
                      <a:pt x="699" y="220"/>
                    </a:lnTo>
                    <a:lnTo>
                      <a:pt x="699" y="221"/>
                    </a:lnTo>
                    <a:lnTo>
                      <a:pt x="699" y="221"/>
                    </a:lnTo>
                    <a:lnTo>
                      <a:pt x="700" y="220"/>
                    </a:lnTo>
                    <a:lnTo>
                      <a:pt x="700" y="221"/>
                    </a:lnTo>
                    <a:lnTo>
                      <a:pt x="700" y="221"/>
                    </a:lnTo>
                    <a:lnTo>
                      <a:pt x="701" y="221"/>
                    </a:lnTo>
                    <a:lnTo>
                      <a:pt x="701" y="221"/>
                    </a:lnTo>
                    <a:lnTo>
                      <a:pt x="701" y="220"/>
                    </a:lnTo>
                    <a:lnTo>
                      <a:pt x="702" y="220"/>
                    </a:lnTo>
                    <a:lnTo>
                      <a:pt x="702" y="219"/>
                    </a:lnTo>
                    <a:lnTo>
                      <a:pt x="703" y="218"/>
                    </a:lnTo>
                    <a:lnTo>
                      <a:pt x="703" y="218"/>
                    </a:lnTo>
                    <a:lnTo>
                      <a:pt x="703" y="218"/>
                    </a:lnTo>
                    <a:lnTo>
                      <a:pt x="704" y="217"/>
                    </a:lnTo>
                    <a:lnTo>
                      <a:pt x="704" y="217"/>
                    </a:lnTo>
                    <a:lnTo>
                      <a:pt x="704" y="217"/>
                    </a:lnTo>
                    <a:lnTo>
                      <a:pt x="705" y="218"/>
                    </a:lnTo>
                    <a:lnTo>
                      <a:pt x="705" y="218"/>
                    </a:lnTo>
                    <a:lnTo>
                      <a:pt x="705" y="218"/>
                    </a:lnTo>
                    <a:lnTo>
                      <a:pt x="707" y="219"/>
                    </a:lnTo>
                    <a:lnTo>
                      <a:pt x="707" y="220"/>
                    </a:lnTo>
                    <a:lnTo>
                      <a:pt x="708" y="220"/>
                    </a:lnTo>
                    <a:lnTo>
                      <a:pt x="708" y="220"/>
                    </a:lnTo>
                    <a:lnTo>
                      <a:pt x="708" y="219"/>
                    </a:lnTo>
                    <a:lnTo>
                      <a:pt x="709" y="219"/>
                    </a:lnTo>
                    <a:lnTo>
                      <a:pt x="709" y="219"/>
                    </a:lnTo>
                    <a:lnTo>
                      <a:pt x="709" y="218"/>
                    </a:lnTo>
                    <a:lnTo>
                      <a:pt x="710" y="218"/>
                    </a:lnTo>
                    <a:lnTo>
                      <a:pt x="710" y="218"/>
                    </a:lnTo>
                    <a:lnTo>
                      <a:pt x="710" y="218"/>
                    </a:lnTo>
                    <a:lnTo>
                      <a:pt x="711" y="218"/>
                    </a:lnTo>
                    <a:lnTo>
                      <a:pt x="711" y="218"/>
                    </a:lnTo>
                    <a:lnTo>
                      <a:pt x="712" y="218"/>
                    </a:lnTo>
                    <a:lnTo>
                      <a:pt x="712" y="218"/>
                    </a:lnTo>
                    <a:lnTo>
                      <a:pt x="712" y="218"/>
                    </a:lnTo>
                    <a:lnTo>
                      <a:pt x="713" y="217"/>
                    </a:lnTo>
                    <a:lnTo>
                      <a:pt x="713" y="215"/>
                    </a:lnTo>
                    <a:lnTo>
                      <a:pt x="713" y="215"/>
                    </a:lnTo>
                    <a:lnTo>
                      <a:pt x="714" y="215"/>
                    </a:lnTo>
                    <a:lnTo>
                      <a:pt x="714" y="215"/>
                    </a:lnTo>
                    <a:lnTo>
                      <a:pt x="714" y="215"/>
                    </a:lnTo>
                    <a:lnTo>
                      <a:pt x="716" y="215"/>
                    </a:lnTo>
                    <a:lnTo>
                      <a:pt x="716" y="217"/>
                    </a:lnTo>
                    <a:lnTo>
                      <a:pt x="717" y="217"/>
                    </a:lnTo>
                    <a:lnTo>
                      <a:pt x="717" y="217"/>
                    </a:lnTo>
                    <a:lnTo>
                      <a:pt x="717" y="217"/>
                    </a:lnTo>
                    <a:lnTo>
                      <a:pt x="718" y="217"/>
                    </a:lnTo>
                    <a:lnTo>
                      <a:pt x="718" y="217"/>
                    </a:lnTo>
                    <a:lnTo>
                      <a:pt x="718" y="217"/>
                    </a:lnTo>
                    <a:lnTo>
                      <a:pt x="719" y="217"/>
                    </a:lnTo>
                    <a:lnTo>
                      <a:pt x="719" y="217"/>
                    </a:lnTo>
                    <a:lnTo>
                      <a:pt x="720" y="215"/>
                    </a:lnTo>
                    <a:lnTo>
                      <a:pt x="720" y="215"/>
                    </a:lnTo>
                    <a:lnTo>
                      <a:pt x="720" y="215"/>
                    </a:lnTo>
                    <a:lnTo>
                      <a:pt x="721" y="215"/>
                    </a:lnTo>
                    <a:lnTo>
                      <a:pt x="721" y="215"/>
                    </a:lnTo>
                    <a:lnTo>
                      <a:pt x="721" y="218"/>
                    </a:lnTo>
                    <a:lnTo>
                      <a:pt x="722" y="218"/>
                    </a:lnTo>
                    <a:lnTo>
                      <a:pt x="722" y="218"/>
                    </a:lnTo>
                    <a:lnTo>
                      <a:pt x="722" y="218"/>
                    </a:lnTo>
                    <a:lnTo>
                      <a:pt x="723" y="218"/>
                    </a:lnTo>
                    <a:lnTo>
                      <a:pt x="723" y="218"/>
                    </a:lnTo>
                    <a:lnTo>
                      <a:pt x="725" y="218"/>
                    </a:lnTo>
                    <a:lnTo>
                      <a:pt x="725" y="218"/>
                    </a:lnTo>
                    <a:lnTo>
                      <a:pt x="725" y="218"/>
                    </a:lnTo>
                    <a:lnTo>
                      <a:pt x="726" y="219"/>
                    </a:lnTo>
                    <a:lnTo>
                      <a:pt x="726" y="219"/>
                    </a:lnTo>
                    <a:lnTo>
                      <a:pt x="726" y="218"/>
                    </a:lnTo>
                    <a:lnTo>
                      <a:pt x="727" y="218"/>
                    </a:lnTo>
                    <a:lnTo>
                      <a:pt x="727" y="217"/>
                    </a:lnTo>
                    <a:lnTo>
                      <a:pt x="727" y="217"/>
                    </a:lnTo>
                    <a:lnTo>
                      <a:pt x="728" y="217"/>
                    </a:lnTo>
                    <a:lnTo>
                      <a:pt x="728" y="217"/>
                    </a:lnTo>
                    <a:lnTo>
                      <a:pt x="729" y="215"/>
                    </a:lnTo>
                    <a:lnTo>
                      <a:pt x="729" y="215"/>
                    </a:lnTo>
                    <a:lnTo>
                      <a:pt x="729" y="214"/>
                    </a:lnTo>
                    <a:lnTo>
                      <a:pt x="730" y="214"/>
                    </a:lnTo>
                    <a:lnTo>
                      <a:pt x="730" y="214"/>
                    </a:lnTo>
                    <a:lnTo>
                      <a:pt x="730" y="214"/>
                    </a:lnTo>
                    <a:lnTo>
                      <a:pt x="731" y="214"/>
                    </a:lnTo>
                    <a:lnTo>
                      <a:pt x="731" y="214"/>
                    </a:lnTo>
                    <a:lnTo>
                      <a:pt x="731" y="213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4" y="214"/>
                    </a:lnTo>
                    <a:lnTo>
                      <a:pt x="734" y="214"/>
                    </a:lnTo>
                    <a:lnTo>
                      <a:pt x="734" y="213"/>
                    </a:lnTo>
                    <a:lnTo>
                      <a:pt x="735" y="213"/>
                    </a:lnTo>
                    <a:lnTo>
                      <a:pt x="735" y="213"/>
                    </a:lnTo>
                    <a:lnTo>
                      <a:pt x="735" y="212"/>
                    </a:lnTo>
                    <a:lnTo>
                      <a:pt x="736" y="212"/>
                    </a:lnTo>
                    <a:lnTo>
                      <a:pt x="736" y="213"/>
                    </a:lnTo>
                    <a:lnTo>
                      <a:pt x="736" y="213"/>
                    </a:lnTo>
                    <a:lnTo>
                      <a:pt x="737" y="214"/>
                    </a:lnTo>
                    <a:lnTo>
                      <a:pt x="737" y="214"/>
                    </a:lnTo>
                    <a:lnTo>
                      <a:pt x="738" y="215"/>
                    </a:lnTo>
                    <a:lnTo>
                      <a:pt x="738" y="215"/>
                    </a:lnTo>
                    <a:lnTo>
                      <a:pt x="738" y="215"/>
                    </a:lnTo>
                    <a:lnTo>
                      <a:pt x="739" y="215"/>
                    </a:lnTo>
                    <a:lnTo>
                      <a:pt x="739" y="217"/>
                    </a:lnTo>
                    <a:lnTo>
                      <a:pt x="739" y="218"/>
                    </a:lnTo>
                    <a:lnTo>
                      <a:pt x="740" y="217"/>
                    </a:lnTo>
                    <a:lnTo>
                      <a:pt x="740" y="215"/>
                    </a:lnTo>
                    <a:lnTo>
                      <a:pt x="741" y="215"/>
                    </a:lnTo>
                    <a:lnTo>
                      <a:pt x="741" y="217"/>
                    </a:lnTo>
                    <a:lnTo>
                      <a:pt x="741" y="215"/>
                    </a:lnTo>
                    <a:lnTo>
                      <a:pt x="743" y="215"/>
                    </a:lnTo>
                    <a:lnTo>
                      <a:pt x="743" y="215"/>
                    </a:lnTo>
                    <a:lnTo>
                      <a:pt x="743" y="215"/>
                    </a:lnTo>
                    <a:lnTo>
                      <a:pt x="744" y="215"/>
                    </a:lnTo>
                    <a:lnTo>
                      <a:pt x="744" y="215"/>
                    </a:lnTo>
                    <a:lnTo>
                      <a:pt x="744" y="215"/>
                    </a:lnTo>
                    <a:lnTo>
                      <a:pt x="745" y="217"/>
                    </a:lnTo>
                    <a:lnTo>
                      <a:pt x="745" y="217"/>
                    </a:lnTo>
                    <a:lnTo>
                      <a:pt x="746" y="217"/>
                    </a:lnTo>
                    <a:lnTo>
                      <a:pt x="746" y="217"/>
                    </a:lnTo>
                    <a:lnTo>
                      <a:pt x="746" y="217"/>
                    </a:lnTo>
                    <a:lnTo>
                      <a:pt x="747" y="219"/>
                    </a:lnTo>
                    <a:lnTo>
                      <a:pt x="747" y="219"/>
                    </a:lnTo>
                    <a:lnTo>
                      <a:pt x="747" y="219"/>
                    </a:lnTo>
                    <a:lnTo>
                      <a:pt x="748" y="219"/>
                    </a:lnTo>
                    <a:lnTo>
                      <a:pt x="748" y="219"/>
                    </a:lnTo>
                    <a:lnTo>
                      <a:pt x="748" y="219"/>
                    </a:lnTo>
                    <a:lnTo>
                      <a:pt x="749" y="219"/>
                    </a:lnTo>
                    <a:lnTo>
                      <a:pt x="749" y="218"/>
                    </a:lnTo>
                    <a:lnTo>
                      <a:pt x="750" y="218"/>
                    </a:lnTo>
                    <a:lnTo>
                      <a:pt x="750" y="218"/>
                    </a:lnTo>
                    <a:lnTo>
                      <a:pt x="750" y="217"/>
                    </a:lnTo>
                    <a:lnTo>
                      <a:pt x="752" y="217"/>
                    </a:lnTo>
                    <a:lnTo>
                      <a:pt x="752" y="217"/>
                    </a:lnTo>
                    <a:lnTo>
                      <a:pt x="752" y="215"/>
                    </a:lnTo>
                    <a:lnTo>
                      <a:pt x="753" y="215"/>
                    </a:lnTo>
                    <a:lnTo>
                      <a:pt x="753" y="215"/>
                    </a:lnTo>
                    <a:lnTo>
                      <a:pt x="753" y="217"/>
                    </a:lnTo>
                    <a:lnTo>
                      <a:pt x="754" y="217"/>
                    </a:lnTo>
                    <a:lnTo>
                      <a:pt x="754" y="217"/>
                    </a:lnTo>
                    <a:lnTo>
                      <a:pt x="755" y="218"/>
                    </a:lnTo>
                    <a:lnTo>
                      <a:pt x="755" y="218"/>
                    </a:lnTo>
                    <a:lnTo>
                      <a:pt x="755" y="218"/>
                    </a:lnTo>
                    <a:lnTo>
                      <a:pt x="756" y="218"/>
                    </a:lnTo>
                    <a:lnTo>
                      <a:pt x="756" y="217"/>
                    </a:lnTo>
                    <a:lnTo>
                      <a:pt x="756" y="217"/>
                    </a:lnTo>
                    <a:lnTo>
                      <a:pt x="757" y="217"/>
                    </a:lnTo>
                    <a:lnTo>
                      <a:pt x="757" y="218"/>
                    </a:lnTo>
                    <a:lnTo>
                      <a:pt x="757" y="218"/>
                    </a:lnTo>
                    <a:lnTo>
                      <a:pt x="758" y="218"/>
                    </a:lnTo>
                    <a:lnTo>
                      <a:pt x="758" y="218"/>
                    </a:lnTo>
                    <a:lnTo>
                      <a:pt x="759" y="217"/>
                    </a:lnTo>
                    <a:lnTo>
                      <a:pt x="759" y="217"/>
                    </a:lnTo>
                    <a:lnTo>
                      <a:pt x="759" y="218"/>
                    </a:lnTo>
                    <a:lnTo>
                      <a:pt x="761" y="218"/>
                    </a:lnTo>
                    <a:lnTo>
                      <a:pt x="761" y="218"/>
                    </a:lnTo>
                    <a:lnTo>
                      <a:pt x="761" y="215"/>
                    </a:lnTo>
                    <a:lnTo>
                      <a:pt x="762" y="215"/>
                    </a:lnTo>
                    <a:lnTo>
                      <a:pt x="762" y="215"/>
                    </a:lnTo>
                    <a:lnTo>
                      <a:pt x="762" y="215"/>
                    </a:lnTo>
                    <a:lnTo>
                      <a:pt x="763" y="214"/>
                    </a:lnTo>
                    <a:lnTo>
                      <a:pt x="763" y="215"/>
                    </a:lnTo>
                    <a:lnTo>
                      <a:pt x="764" y="215"/>
                    </a:lnTo>
                    <a:lnTo>
                      <a:pt x="764" y="217"/>
                    </a:lnTo>
                    <a:lnTo>
                      <a:pt x="764" y="217"/>
                    </a:lnTo>
                    <a:lnTo>
                      <a:pt x="765" y="217"/>
                    </a:lnTo>
                    <a:lnTo>
                      <a:pt x="765" y="218"/>
                    </a:lnTo>
                    <a:lnTo>
                      <a:pt x="765" y="218"/>
                    </a:lnTo>
                    <a:lnTo>
                      <a:pt x="766" y="219"/>
                    </a:lnTo>
                    <a:lnTo>
                      <a:pt x="766" y="218"/>
                    </a:lnTo>
                    <a:lnTo>
                      <a:pt x="767" y="218"/>
                    </a:lnTo>
                    <a:lnTo>
                      <a:pt x="767" y="217"/>
                    </a:lnTo>
                    <a:lnTo>
                      <a:pt x="767" y="217"/>
                    </a:lnTo>
                    <a:lnTo>
                      <a:pt x="768" y="217"/>
                    </a:lnTo>
                    <a:lnTo>
                      <a:pt x="768" y="215"/>
                    </a:lnTo>
                    <a:lnTo>
                      <a:pt x="768" y="214"/>
                    </a:lnTo>
                    <a:lnTo>
                      <a:pt x="770" y="215"/>
                    </a:lnTo>
                    <a:lnTo>
                      <a:pt x="770" y="215"/>
                    </a:lnTo>
                    <a:lnTo>
                      <a:pt x="770" y="217"/>
                    </a:lnTo>
                    <a:lnTo>
                      <a:pt x="771" y="218"/>
                    </a:lnTo>
                    <a:lnTo>
                      <a:pt x="771" y="219"/>
                    </a:lnTo>
                    <a:lnTo>
                      <a:pt x="772" y="219"/>
                    </a:lnTo>
                    <a:lnTo>
                      <a:pt x="772" y="219"/>
                    </a:lnTo>
                    <a:lnTo>
                      <a:pt x="772" y="219"/>
                    </a:lnTo>
                    <a:lnTo>
                      <a:pt x="773" y="218"/>
                    </a:lnTo>
                    <a:lnTo>
                      <a:pt x="773" y="218"/>
                    </a:lnTo>
                    <a:lnTo>
                      <a:pt x="773" y="217"/>
                    </a:lnTo>
                    <a:lnTo>
                      <a:pt x="774" y="217"/>
                    </a:lnTo>
                    <a:lnTo>
                      <a:pt x="774" y="215"/>
                    </a:lnTo>
                    <a:lnTo>
                      <a:pt x="774" y="215"/>
                    </a:lnTo>
                    <a:lnTo>
                      <a:pt x="775" y="215"/>
                    </a:lnTo>
                    <a:lnTo>
                      <a:pt x="775" y="217"/>
                    </a:lnTo>
                    <a:lnTo>
                      <a:pt x="776" y="217"/>
                    </a:lnTo>
                    <a:lnTo>
                      <a:pt x="776" y="217"/>
                    </a:lnTo>
                    <a:lnTo>
                      <a:pt x="776" y="218"/>
                    </a:lnTo>
                    <a:lnTo>
                      <a:pt x="777" y="218"/>
                    </a:lnTo>
                    <a:lnTo>
                      <a:pt x="777" y="218"/>
                    </a:lnTo>
                    <a:lnTo>
                      <a:pt x="777" y="218"/>
                    </a:lnTo>
                    <a:lnTo>
                      <a:pt x="779" y="218"/>
                    </a:lnTo>
                    <a:lnTo>
                      <a:pt x="779" y="218"/>
                    </a:lnTo>
                    <a:lnTo>
                      <a:pt x="779" y="218"/>
                    </a:lnTo>
                    <a:lnTo>
                      <a:pt x="780" y="218"/>
                    </a:lnTo>
                    <a:lnTo>
                      <a:pt x="780" y="218"/>
                    </a:lnTo>
                    <a:lnTo>
                      <a:pt x="781" y="217"/>
                    </a:lnTo>
                    <a:lnTo>
                      <a:pt x="781" y="217"/>
                    </a:lnTo>
                    <a:lnTo>
                      <a:pt x="781" y="217"/>
                    </a:lnTo>
                    <a:lnTo>
                      <a:pt x="782" y="218"/>
                    </a:lnTo>
                    <a:lnTo>
                      <a:pt x="782" y="218"/>
                    </a:lnTo>
                    <a:lnTo>
                      <a:pt x="782" y="218"/>
                    </a:lnTo>
                    <a:lnTo>
                      <a:pt x="783" y="218"/>
                    </a:lnTo>
                    <a:lnTo>
                      <a:pt x="783" y="218"/>
                    </a:lnTo>
                    <a:lnTo>
                      <a:pt x="783" y="218"/>
                    </a:lnTo>
                    <a:lnTo>
                      <a:pt x="784" y="218"/>
                    </a:lnTo>
                    <a:lnTo>
                      <a:pt x="784" y="218"/>
                    </a:lnTo>
                    <a:lnTo>
                      <a:pt x="785" y="218"/>
                    </a:lnTo>
                    <a:lnTo>
                      <a:pt x="785" y="219"/>
                    </a:lnTo>
                    <a:lnTo>
                      <a:pt x="785" y="218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88" y="217"/>
                    </a:lnTo>
                    <a:lnTo>
                      <a:pt x="788" y="217"/>
                    </a:lnTo>
                    <a:lnTo>
                      <a:pt x="789" y="215"/>
                    </a:lnTo>
                    <a:lnTo>
                      <a:pt x="789" y="214"/>
                    </a:lnTo>
                    <a:lnTo>
                      <a:pt x="789" y="214"/>
                    </a:lnTo>
                    <a:lnTo>
                      <a:pt x="790" y="214"/>
                    </a:lnTo>
                    <a:lnTo>
                      <a:pt x="790" y="215"/>
                    </a:lnTo>
                    <a:lnTo>
                      <a:pt x="790" y="215"/>
                    </a:lnTo>
                    <a:lnTo>
                      <a:pt x="791" y="217"/>
                    </a:lnTo>
                    <a:lnTo>
                      <a:pt x="791" y="217"/>
                    </a:lnTo>
                    <a:lnTo>
                      <a:pt x="791" y="217"/>
                    </a:lnTo>
                    <a:lnTo>
                      <a:pt x="792" y="217"/>
                    </a:lnTo>
                    <a:lnTo>
                      <a:pt x="792" y="217"/>
                    </a:lnTo>
                    <a:lnTo>
                      <a:pt x="793" y="215"/>
                    </a:lnTo>
                    <a:lnTo>
                      <a:pt x="793" y="215"/>
                    </a:lnTo>
                    <a:lnTo>
                      <a:pt x="793" y="217"/>
                    </a:lnTo>
                    <a:lnTo>
                      <a:pt x="794" y="217"/>
                    </a:lnTo>
                    <a:lnTo>
                      <a:pt x="794" y="215"/>
                    </a:lnTo>
                    <a:lnTo>
                      <a:pt x="794" y="215"/>
                    </a:lnTo>
                    <a:lnTo>
                      <a:pt x="795" y="214"/>
                    </a:lnTo>
                    <a:lnTo>
                      <a:pt x="795" y="214"/>
                    </a:lnTo>
                    <a:lnTo>
                      <a:pt x="795" y="214"/>
                    </a:lnTo>
                    <a:lnTo>
                      <a:pt x="797" y="214"/>
                    </a:lnTo>
                    <a:lnTo>
                      <a:pt x="797" y="214"/>
                    </a:lnTo>
                    <a:lnTo>
                      <a:pt x="798" y="213"/>
                    </a:lnTo>
                    <a:lnTo>
                      <a:pt x="798" y="214"/>
                    </a:lnTo>
                    <a:lnTo>
                      <a:pt x="798" y="214"/>
                    </a:lnTo>
                    <a:lnTo>
                      <a:pt x="799" y="214"/>
                    </a:lnTo>
                    <a:lnTo>
                      <a:pt x="799" y="213"/>
                    </a:lnTo>
                    <a:lnTo>
                      <a:pt x="799" y="214"/>
                    </a:lnTo>
                    <a:lnTo>
                      <a:pt x="800" y="214"/>
                    </a:lnTo>
                    <a:lnTo>
                      <a:pt x="800" y="214"/>
                    </a:lnTo>
                    <a:lnTo>
                      <a:pt x="800" y="213"/>
                    </a:lnTo>
                    <a:lnTo>
                      <a:pt x="801" y="212"/>
                    </a:lnTo>
                    <a:lnTo>
                      <a:pt x="801" y="212"/>
                    </a:lnTo>
                    <a:lnTo>
                      <a:pt x="802" y="211"/>
                    </a:lnTo>
                    <a:lnTo>
                      <a:pt x="802" y="211"/>
                    </a:lnTo>
                    <a:lnTo>
                      <a:pt x="802" y="211"/>
                    </a:lnTo>
                    <a:lnTo>
                      <a:pt x="803" y="211"/>
                    </a:lnTo>
                    <a:lnTo>
                      <a:pt x="803" y="211"/>
                    </a:lnTo>
                    <a:lnTo>
                      <a:pt x="803" y="213"/>
                    </a:lnTo>
                    <a:lnTo>
                      <a:pt x="804" y="212"/>
                    </a:lnTo>
                    <a:lnTo>
                      <a:pt x="804" y="212"/>
                    </a:lnTo>
                    <a:lnTo>
                      <a:pt x="804" y="212"/>
                    </a:lnTo>
                    <a:lnTo>
                      <a:pt x="806" y="212"/>
                    </a:lnTo>
                    <a:lnTo>
                      <a:pt x="806" y="212"/>
                    </a:lnTo>
                    <a:lnTo>
                      <a:pt x="807" y="212"/>
                    </a:lnTo>
                    <a:lnTo>
                      <a:pt x="807" y="212"/>
                    </a:lnTo>
                    <a:lnTo>
                      <a:pt x="807" y="212"/>
                    </a:lnTo>
                    <a:lnTo>
                      <a:pt x="808" y="212"/>
                    </a:lnTo>
                    <a:lnTo>
                      <a:pt x="808" y="213"/>
                    </a:lnTo>
                    <a:lnTo>
                      <a:pt x="808" y="212"/>
                    </a:lnTo>
                    <a:lnTo>
                      <a:pt x="809" y="212"/>
                    </a:lnTo>
                    <a:lnTo>
                      <a:pt x="809" y="211"/>
                    </a:lnTo>
                    <a:lnTo>
                      <a:pt x="810" y="212"/>
                    </a:lnTo>
                    <a:lnTo>
                      <a:pt x="810" y="213"/>
                    </a:lnTo>
                    <a:lnTo>
                      <a:pt x="810" y="213"/>
                    </a:lnTo>
                    <a:lnTo>
                      <a:pt x="811" y="212"/>
                    </a:lnTo>
                    <a:lnTo>
                      <a:pt x="811" y="212"/>
                    </a:lnTo>
                    <a:lnTo>
                      <a:pt x="811" y="213"/>
                    </a:lnTo>
                    <a:lnTo>
                      <a:pt x="812" y="213"/>
                    </a:lnTo>
                    <a:lnTo>
                      <a:pt x="812" y="213"/>
                    </a:lnTo>
                    <a:lnTo>
                      <a:pt x="812" y="214"/>
                    </a:lnTo>
                    <a:lnTo>
                      <a:pt x="813" y="213"/>
                    </a:lnTo>
                    <a:lnTo>
                      <a:pt x="813" y="213"/>
                    </a:lnTo>
                    <a:lnTo>
                      <a:pt x="815" y="213"/>
                    </a:lnTo>
                    <a:lnTo>
                      <a:pt x="815" y="213"/>
                    </a:lnTo>
                    <a:lnTo>
                      <a:pt x="815" y="213"/>
                    </a:lnTo>
                    <a:lnTo>
                      <a:pt x="816" y="211"/>
                    </a:lnTo>
                    <a:lnTo>
                      <a:pt x="816" y="211"/>
                    </a:lnTo>
                    <a:lnTo>
                      <a:pt x="816" y="211"/>
                    </a:lnTo>
                    <a:lnTo>
                      <a:pt x="817" y="210"/>
                    </a:lnTo>
                    <a:lnTo>
                      <a:pt x="817" y="210"/>
                    </a:lnTo>
                    <a:lnTo>
                      <a:pt x="817" y="210"/>
                    </a:lnTo>
                    <a:lnTo>
                      <a:pt x="818" y="211"/>
                    </a:lnTo>
                    <a:lnTo>
                      <a:pt x="818" y="212"/>
                    </a:lnTo>
                    <a:lnTo>
                      <a:pt x="819" y="212"/>
                    </a:lnTo>
                    <a:lnTo>
                      <a:pt x="819" y="212"/>
                    </a:lnTo>
                    <a:lnTo>
                      <a:pt x="819" y="213"/>
                    </a:lnTo>
                    <a:lnTo>
                      <a:pt x="820" y="213"/>
                    </a:lnTo>
                    <a:lnTo>
                      <a:pt x="820" y="213"/>
                    </a:lnTo>
                    <a:lnTo>
                      <a:pt x="820" y="213"/>
                    </a:lnTo>
                    <a:lnTo>
                      <a:pt x="821" y="212"/>
                    </a:lnTo>
                    <a:lnTo>
                      <a:pt x="821" y="213"/>
                    </a:lnTo>
                    <a:lnTo>
                      <a:pt x="821" y="213"/>
                    </a:lnTo>
                    <a:lnTo>
                      <a:pt x="822" y="213"/>
                    </a:lnTo>
                    <a:lnTo>
                      <a:pt x="822" y="212"/>
                    </a:lnTo>
                    <a:lnTo>
                      <a:pt x="824" y="212"/>
                    </a:lnTo>
                    <a:lnTo>
                      <a:pt x="824" y="212"/>
                    </a:lnTo>
                    <a:lnTo>
                      <a:pt x="824" y="212"/>
                    </a:lnTo>
                    <a:lnTo>
                      <a:pt x="825" y="211"/>
                    </a:lnTo>
                    <a:lnTo>
                      <a:pt x="825" y="212"/>
                    </a:lnTo>
                    <a:lnTo>
                      <a:pt x="825" y="211"/>
                    </a:lnTo>
                    <a:lnTo>
                      <a:pt x="826" y="208"/>
                    </a:lnTo>
                    <a:lnTo>
                      <a:pt x="826" y="201"/>
                    </a:lnTo>
                    <a:lnTo>
                      <a:pt x="826" y="195"/>
                    </a:lnTo>
                    <a:lnTo>
                      <a:pt x="827" y="190"/>
                    </a:lnTo>
                    <a:lnTo>
                      <a:pt x="827" y="184"/>
                    </a:lnTo>
                    <a:lnTo>
                      <a:pt x="828" y="179"/>
                    </a:lnTo>
                    <a:lnTo>
                      <a:pt x="828" y="174"/>
                    </a:lnTo>
                    <a:lnTo>
                      <a:pt x="828" y="170"/>
                    </a:lnTo>
                    <a:lnTo>
                      <a:pt x="829" y="167"/>
                    </a:lnTo>
                    <a:lnTo>
                      <a:pt x="829" y="164"/>
                    </a:lnTo>
                    <a:lnTo>
                      <a:pt x="829" y="161"/>
                    </a:lnTo>
                    <a:lnTo>
                      <a:pt x="830" y="159"/>
                    </a:lnTo>
                    <a:lnTo>
                      <a:pt x="830" y="157"/>
                    </a:lnTo>
                    <a:lnTo>
                      <a:pt x="831" y="155"/>
                    </a:lnTo>
                    <a:lnTo>
                      <a:pt x="831" y="152"/>
                    </a:lnTo>
                    <a:lnTo>
                      <a:pt x="831" y="150"/>
                    </a:lnTo>
                    <a:lnTo>
                      <a:pt x="833" y="148"/>
                    </a:lnTo>
                    <a:lnTo>
                      <a:pt x="833" y="147"/>
                    </a:lnTo>
                    <a:lnTo>
                      <a:pt x="833" y="146"/>
                    </a:lnTo>
                    <a:lnTo>
                      <a:pt x="834" y="145"/>
                    </a:lnTo>
                    <a:lnTo>
                      <a:pt x="834" y="143"/>
                    </a:lnTo>
                    <a:lnTo>
                      <a:pt x="834" y="143"/>
                    </a:lnTo>
                    <a:lnTo>
                      <a:pt x="835" y="142"/>
                    </a:lnTo>
                    <a:lnTo>
                      <a:pt x="835" y="141"/>
                    </a:lnTo>
                    <a:lnTo>
                      <a:pt x="836" y="141"/>
                    </a:lnTo>
                    <a:lnTo>
                      <a:pt x="836" y="140"/>
                    </a:lnTo>
                    <a:lnTo>
                      <a:pt x="836" y="140"/>
                    </a:lnTo>
                    <a:lnTo>
                      <a:pt x="837" y="140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38" y="139"/>
                    </a:lnTo>
                    <a:lnTo>
                      <a:pt x="838" y="138"/>
                    </a:lnTo>
                    <a:lnTo>
                      <a:pt x="838" y="138"/>
                    </a:lnTo>
                    <a:lnTo>
                      <a:pt x="839" y="137"/>
                    </a:lnTo>
                    <a:lnTo>
                      <a:pt x="839" y="136"/>
                    </a:lnTo>
                    <a:lnTo>
                      <a:pt x="840" y="135"/>
                    </a:lnTo>
                    <a:lnTo>
                      <a:pt x="840" y="135"/>
                    </a:lnTo>
                    <a:lnTo>
                      <a:pt x="840" y="133"/>
                    </a:lnTo>
                    <a:lnTo>
                      <a:pt x="842" y="132"/>
                    </a:lnTo>
                    <a:lnTo>
                      <a:pt x="842" y="133"/>
                    </a:lnTo>
                    <a:lnTo>
                      <a:pt x="842" y="132"/>
                    </a:lnTo>
                    <a:lnTo>
                      <a:pt x="843" y="132"/>
                    </a:lnTo>
                    <a:lnTo>
                      <a:pt x="843" y="132"/>
                    </a:lnTo>
                    <a:lnTo>
                      <a:pt x="843" y="132"/>
                    </a:lnTo>
                    <a:lnTo>
                      <a:pt x="844" y="132"/>
                    </a:lnTo>
                    <a:lnTo>
                      <a:pt x="844" y="132"/>
                    </a:lnTo>
                    <a:lnTo>
                      <a:pt x="845" y="132"/>
                    </a:lnTo>
                    <a:lnTo>
                      <a:pt x="845" y="132"/>
                    </a:lnTo>
                    <a:lnTo>
                      <a:pt x="845" y="132"/>
                    </a:lnTo>
                    <a:lnTo>
                      <a:pt x="846" y="131"/>
                    </a:lnTo>
                    <a:lnTo>
                      <a:pt x="846" y="131"/>
                    </a:lnTo>
                    <a:lnTo>
                      <a:pt x="846" y="130"/>
                    </a:lnTo>
                    <a:lnTo>
                      <a:pt x="847" y="130"/>
                    </a:lnTo>
                    <a:lnTo>
                      <a:pt x="847" y="130"/>
                    </a:lnTo>
                    <a:lnTo>
                      <a:pt x="847" y="130"/>
                    </a:lnTo>
                    <a:lnTo>
                      <a:pt x="848" y="130"/>
                    </a:lnTo>
                    <a:lnTo>
                      <a:pt x="848" y="130"/>
                    </a:lnTo>
                    <a:lnTo>
                      <a:pt x="849" y="130"/>
                    </a:lnTo>
                    <a:lnTo>
                      <a:pt x="849" y="131"/>
                    </a:lnTo>
                    <a:lnTo>
                      <a:pt x="849" y="131"/>
                    </a:lnTo>
                    <a:lnTo>
                      <a:pt x="851" y="130"/>
                    </a:lnTo>
                    <a:lnTo>
                      <a:pt x="851" y="130"/>
                    </a:lnTo>
                    <a:lnTo>
                      <a:pt x="851" y="129"/>
                    </a:lnTo>
                    <a:lnTo>
                      <a:pt x="852" y="129"/>
                    </a:lnTo>
                    <a:lnTo>
                      <a:pt x="852" y="128"/>
                    </a:lnTo>
                    <a:lnTo>
                      <a:pt x="852" y="128"/>
                    </a:lnTo>
                    <a:lnTo>
                      <a:pt x="853" y="127"/>
                    </a:lnTo>
                    <a:lnTo>
                      <a:pt x="853" y="127"/>
                    </a:lnTo>
                    <a:lnTo>
                      <a:pt x="854" y="127"/>
                    </a:lnTo>
                    <a:lnTo>
                      <a:pt x="854" y="128"/>
                    </a:lnTo>
                    <a:lnTo>
                      <a:pt x="854" y="128"/>
                    </a:lnTo>
                    <a:lnTo>
                      <a:pt x="855" y="127"/>
                    </a:lnTo>
                    <a:lnTo>
                      <a:pt x="855" y="127"/>
                    </a:lnTo>
                    <a:lnTo>
                      <a:pt x="855" y="124"/>
                    </a:lnTo>
                    <a:lnTo>
                      <a:pt x="856" y="124"/>
                    </a:lnTo>
                    <a:lnTo>
                      <a:pt x="856" y="123"/>
                    </a:lnTo>
                    <a:lnTo>
                      <a:pt x="857" y="123"/>
                    </a:lnTo>
                    <a:lnTo>
                      <a:pt x="857" y="122"/>
                    </a:lnTo>
                    <a:lnTo>
                      <a:pt x="857" y="122"/>
                    </a:lnTo>
                    <a:lnTo>
                      <a:pt x="858" y="122"/>
                    </a:lnTo>
                    <a:lnTo>
                      <a:pt x="858" y="122"/>
                    </a:lnTo>
                    <a:lnTo>
                      <a:pt x="858" y="122"/>
                    </a:lnTo>
                    <a:lnTo>
                      <a:pt x="860" y="122"/>
                    </a:lnTo>
                    <a:lnTo>
                      <a:pt x="860" y="123"/>
                    </a:lnTo>
                    <a:lnTo>
                      <a:pt x="860" y="123"/>
                    </a:lnTo>
                    <a:lnTo>
                      <a:pt x="861" y="123"/>
                    </a:lnTo>
                    <a:lnTo>
                      <a:pt x="861" y="124"/>
                    </a:lnTo>
                    <a:lnTo>
                      <a:pt x="862" y="124"/>
                    </a:lnTo>
                    <a:lnTo>
                      <a:pt x="862" y="124"/>
                    </a:lnTo>
                    <a:lnTo>
                      <a:pt x="862" y="123"/>
                    </a:lnTo>
                    <a:lnTo>
                      <a:pt x="863" y="122"/>
                    </a:lnTo>
                    <a:lnTo>
                      <a:pt x="863" y="121"/>
                    </a:lnTo>
                    <a:lnTo>
                      <a:pt x="863" y="120"/>
                    </a:lnTo>
                    <a:lnTo>
                      <a:pt x="864" y="121"/>
                    </a:lnTo>
                    <a:lnTo>
                      <a:pt x="864" y="121"/>
                    </a:lnTo>
                    <a:lnTo>
                      <a:pt x="864" y="121"/>
                    </a:lnTo>
                    <a:lnTo>
                      <a:pt x="865" y="121"/>
                    </a:lnTo>
                    <a:lnTo>
                      <a:pt x="865" y="120"/>
                    </a:lnTo>
                    <a:lnTo>
                      <a:pt x="866" y="119"/>
                    </a:lnTo>
                    <a:lnTo>
                      <a:pt x="866" y="119"/>
                    </a:lnTo>
                    <a:lnTo>
                      <a:pt x="866" y="118"/>
                    </a:lnTo>
                    <a:lnTo>
                      <a:pt x="867" y="118"/>
                    </a:lnTo>
                    <a:lnTo>
                      <a:pt x="867" y="118"/>
                    </a:lnTo>
                    <a:lnTo>
                      <a:pt x="867" y="118"/>
                    </a:lnTo>
                    <a:lnTo>
                      <a:pt x="869" y="117"/>
                    </a:lnTo>
                    <a:lnTo>
                      <a:pt x="869" y="115"/>
                    </a:lnTo>
                    <a:lnTo>
                      <a:pt x="869" y="115"/>
                    </a:lnTo>
                    <a:lnTo>
                      <a:pt x="870" y="115"/>
                    </a:lnTo>
                    <a:lnTo>
                      <a:pt x="870" y="115"/>
                    </a:lnTo>
                    <a:lnTo>
                      <a:pt x="871" y="114"/>
                    </a:lnTo>
                    <a:lnTo>
                      <a:pt x="871" y="114"/>
                    </a:lnTo>
                    <a:lnTo>
                      <a:pt x="871" y="115"/>
                    </a:lnTo>
                    <a:lnTo>
                      <a:pt x="872" y="115"/>
                    </a:lnTo>
                    <a:lnTo>
                      <a:pt x="872" y="114"/>
                    </a:lnTo>
                    <a:lnTo>
                      <a:pt x="872" y="115"/>
                    </a:lnTo>
                    <a:lnTo>
                      <a:pt x="873" y="115"/>
                    </a:lnTo>
                    <a:lnTo>
                      <a:pt x="873" y="117"/>
                    </a:lnTo>
                    <a:lnTo>
                      <a:pt x="873" y="117"/>
                    </a:lnTo>
                    <a:lnTo>
                      <a:pt x="874" y="117"/>
                    </a:lnTo>
                    <a:lnTo>
                      <a:pt x="874" y="115"/>
                    </a:lnTo>
                    <a:lnTo>
                      <a:pt x="875" y="115"/>
                    </a:lnTo>
                    <a:lnTo>
                      <a:pt x="875" y="114"/>
                    </a:lnTo>
                    <a:lnTo>
                      <a:pt x="875" y="115"/>
                    </a:lnTo>
                    <a:lnTo>
                      <a:pt x="876" y="114"/>
                    </a:lnTo>
                    <a:lnTo>
                      <a:pt x="876" y="113"/>
                    </a:lnTo>
                    <a:lnTo>
                      <a:pt x="876" y="112"/>
                    </a:lnTo>
                    <a:lnTo>
                      <a:pt x="878" y="111"/>
                    </a:lnTo>
                    <a:lnTo>
                      <a:pt x="878" y="110"/>
                    </a:lnTo>
                    <a:lnTo>
                      <a:pt x="879" y="110"/>
                    </a:lnTo>
                    <a:lnTo>
                      <a:pt x="879" y="110"/>
                    </a:lnTo>
                    <a:lnTo>
                      <a:pt x="879" y="110"/>
                    </a:lnTo>
                    <a:lnTo>
                      <a:pt x="880" y="110"/>
                    </a:lnTo>
                    <a:lnTo>
                      <a:pt x="880" y="110"/>
                    </a:lnTo>
                    <a:lnTo>
                      <a:pt x="880" y="109"/>
                    </a:lnTo>
                    <a:lnTo>
                      <a:pt x="881" y="108"/>
                    </a:lnTo>
                    <a:lnTo>
                      <a:pt x="881" y="108"/>
                    </a:lnTo>
                    <a:lnTo>
                      <a:pt x="881" y="106"/>
                    </a:lnTo>
                    <a:lnTo>
                      <a:pt x="882" y="105"/>
                    </a:lnTo>
                    <a:lnTo>
                      <a:pt x="882" y="105"/>
                    </a:lnTo>
                    <a:lnTo>
                      <a:pt x="883" y="106"/>
                    </a:lnTo>
                    <a:lnTo>
                      <a:pt x="883" y="106"/>
                    </a:lnTo>
                    <a:lnTo>
                      <a:pt x="883" y="106"/>
                    </a:lnTo>
                    <a:lnTo>
                      <a:pt x="884" y="106"/>
                    </a:lnTo>
                    <a:lnTo>
                      <a:pt x="884" y="106"/>
                    </a:lnTo>
                    <a:lnTo>
                      <a:pt x="884" y="108"/>
                    </a:lnTo>
                    <a:lnTo>
                      <a:pt x="885" y="108"/>
                    </a:lnTo>
                    <a:lnTo>
                      <a:pt x="885" y="108"/>
                    </a:lnTo>
                    <a:lnTo>
                      <a:pt x="885" y="108"/>
                    </a:lnTo>
                    <a:lnTo>
                      <a:pt x="887" y="108"/>
                    </a:lnTo>
                    <a:lnTo>
                      <a:pt x="887" y="108"/>
                    </a:lnTo>
                    <a:lnTo>
                      <a:pt x="888" y="109"/>
                    </a:lnTo>
                    <a:lnTo>
                      <a:pt x="888" y="108"/>
                    </a:lnTo>
                    <a:lnTo>
                      <a:pt x="888" y="109"/>
                    </a:lnTo>
                    <a:lnTo>
                      <a:pt x="889" y="108"/>
                    </a:lnTo>
                    <a:lnTo>
                      <a:pt x="889" y="109"/>
                    </a:lnTo>
                    <a:lnTo>
                      <a:pt x="889" y="108"/>
                    </a:lnTo>
                    <a:lnTo>
                      <a:pt x="890" y="109"/>
                    </a:lnTo>
                    <a:lnTo>
                      <a:pt x="890" y="109"/>
                    </a:lnTo>
                    <a:lnTo>
                      <a:pt x="890" y="109"/>
                    </a:lnTo>
                    <a:lnTo>
                      <a:pt x="891" y="109"/>
                    </a:lnTo>
                    <a:lnTo>
                      <a:pt x="891" y="109"/>
                    </a:lnTo>
                    <a:lnTo>
                      <a:pt x="892" y="109"/>
                    </a:lnTo>
                    <a:lnTo>
                      <a:pt x="892" y="108"/>
                    </a:lnTo>
                    <a:lnTo>
                      <a:pt x="892" y="108"/>
                    </a:lnTo>
                    <a:lnTo>
                      <a:pt x="893" y="108"/>
                    </a:lnTo>
                    <a:lnTo>
                      <a:pt x="893" y="108"/>
                    </a:lnTo>
                    <a:lnTo>
                      <a:pt x="893" y="108"/>
                    </a:lnTo>
                    <a:lnTo>
                      <a:pt x="894" y="108"/>
                    </a:lnTo>
                    <a:lnTo>
                      <a:pt x="894" y="106"/>
                    </a:lnTo>
                    <a:lnTo>
                      <a:pt x="894" y="105"/>
                    </a:lnTo>
                    <a:lnTo>
                      <a:pt x="896" y="105"/>
                    </a:lnTo>
                    <a:lnTo>
                      <a:pt x="896" y="104"/>
                    </a:lnTo>
                    <a:lnTo>
                      <a:pt x="897" y="103"/>
                    </a:lnTo>
                    <a:lnTo>
                      <a:pt x="897" y="103"/>
                    </a:lnTo>
                    <a:lnTo>
                      <a:pt x="897" y="103"/>
                    </a:lnTo>
                    <a:lnTo>
                      <a:pt x="898" y="102"/>
                    </a:lnTo>
                    <a:lnTo>
                      <a:pt x="898" y="102"/>
                    </a:lnTo>
                    <a:lnTo>
                      <a:pt x="898" y="102"/>
                    </a:lnTo>
                    <a:lnTo>
                      <a:pt x="899" y="101"/>
                    </a:lnTo>
                    <a:lnTo>
                      <a:pt x="899" y="101"/>
                    </a:lnTo>
                    <a:lnTo>
                      <a:pt x="900" y="101"/>
                    </a:lnTo>
                    <a:lnTo>
                      <a:pt x="900" y="101"/>
                    </a:lnTo>
                    <a:lnTo>
                      <a:pt x="900" y="100"/>
                    </a:lnTo>
                    <a:lnTo>
                      <a:pt x="901" y="100"/>
                    </a:lnTo>
                    <a:lnTo>
                      <a:pt x="901" y="101"/>
                    </a:lnTo>
                    <a:lnTo>
                      <a:pt x="901" y="100"/>
                    </a:lnTo>
                    <a:lnTo>
                      <a:pt x="902" y="100"/>
                    </a:lnTo>
                    <a:lnTo>
                      <a:pt x="902" y="100"/>
                    </a:lnTo>
                    <a:lnTo>
                      <a:pt x="902" y="100"/>
                    </a:lnTo>
                    <a:lnTo>
                      <a:pt x="903" y="101"/>
                    </a:lnTo>
                    <a:lnTo>
                      <a:pt x="903" y="102"/>
                    </a:lnTo>
                    <a:lnTo>
                      <a:pt x="905" y="102"/>
                    </a:lnTo>
                    <a:lnTo>
                      <a:pt x="905" y="101"/>
                    </a:lnTo>
                    <a:lnTo>
                      <a:pt x="905" y="100"/>
                    </a:lnTo>
                    <a:lnTo>
                      <a:pt x="906" y="101"/>
                    </a:lnTo>
                    <a:lnTo>
                      <a:pt x="906" y="101"/>
                    </a:lnTo>
                    <a:lnTo>
                      <a:pt x="906" y="100"/>
                    </a:lnTo>
                    <a:lnTo>
                      <a:pt x="907" y="100"/>
                    </a:lnTo>
                    <a:lnTo>
                      <a:pt x="907" y="100"/>
                    </a:lnTo>
                    <a:lnTo>
                      <a:pt x="907" y="101"/>
                    </a:lnTo>
                    <a:lnTo>
                      <a:pt x="908" y="100"/>
                    </a:lnTo>
                    <a:lnTo>
                      <a:pt x="908" y="100"/>
                    </a:lnTo>
                    <a:lnTo>
                      <a:pt x="909" y="101"/>
                    </a:lnTo>
                    <a:lnTo>
                      <a:pt x="909" y="101"/>
                    </a:lnTo>
                    <a:lnTo>
                      <a:pt x="909" y="102"/>
                    </a:lnTo>
                    <a:lnTo>
                      <a:pt x="910" y="103"/>
                    </a:lnTo>
                    <a:lnTo>
                      <a:pt x="910" y="104"/>
                    </a:lnTo>
                    <a:lnTo>
                      <a:pt x="910" y="104"/>
                    </a:lnTo>
                    <a:lnTo>
                      <a:pt x="911" y="104"/>
                    </a:lnTo>
                    <a:lnTo>
                      <a:pt x="911" y="103"/>
                    </a:lnTo>
                    <a:lnTo>
                      <a:pt x="911" y="104"/>
                    </a:lnTo>
                    <a:lnTo>
                      <a:pt x="912" y="104"/>
                    </a:lnTo>
                    <a:lnTo>
                      <a:pt x="912" y="104"/>
                    </a:lnTo>
                    <a:lnTo>
                      <a:pt x="914" y="104"/>
                    </a:lnTo>
                    <a:lnTo>
                      <a:pt x="914" y="104"/>
                    </a:lnTo>
                    <a:lnTo>
                      <a:pt x="914" y="103"/>
                    </a:lnTo>
                    <a:lnTo>
                      <a:pt x="915" y="103"/>
                    </a:lnTo>
                    <a:lnTo>
                      <a:pt x="915" y="103"/>
                    </a:lnTo>
                    <a:lnTo>
                      <a:pt x="915" y="102"/>
                    </a:lnTo>
                    <a:lnTo>
                      <a:pt x="916" y="102"/>
                    </a:lnTo>
                    <a:lnTo>
                      <a:pt x="916" y="102"/>
                    </a:lnTo>
                    <a:lnTo>
                      <a:pt x="916" y="102"/>
                    </a:lnTo>
                    <a:lnTo>
                      <a:pt x="917" y="101"/>
                    </a:lnTo>
                    <a:lnTo>
                      <a:pt x="917" y="101"/>
                    </a:lnTo>
                    <a:lnTo>
                      <a:pt x="918" y="102"/>
                    </a:lnTo>
                    <a:lnTo>
                      <a:pt x="918" y="102"/>
                    </a:lnTo>
                    <a:lnTo>
                      <a:pt x="918" y="103"/>
                    </a:lnTo>
                    <a:lnTo>
                      <a:pt x="919" y="104"/>
                    </a:lnTo>
                    <a:lnTo>
                      <a:pt x="919" y="104"/>
                    </a:lnTo>
                    <a:lnTo>
                      <a:pt x="919" y="104"/>
                    </a:lnTo>
                    <a:lnTo>
                      <a:pt x="920" y="103"/>
                    </a:lnTo>
                    <a:lnTo>
                      <a:pt x="920" y="103"/>
                    </a:lnTo>
                    <a:lnTo>
                      <a:pt x="921" y="103"/>
                    </a:lnTo>
                    <a:lnTo>
                      <a:pt x="921" y="103"/>
                    </a:lnTo>
                    <a:lnTo>
                      <a:pt x="921" y="103"/>
                    </a:lnTo>
                    <a:lnTo>
                      <a:pt x="923" y="103"/>
                    </a:lnTo>
                    <a:lnTo>
                      <a:pt x="923" y="104"/>
                    </a:lnTo>
                    <a:lnTo>
                      <a:pt x="923" y="104"/>
                    </a:lnTo>
                    <a:lnTo>
                      <a:pt x="924" y="103"/>
                    </a:lnTo>
                    <a:lnTo>
                      <a:pt x="924" y="104"/>
                    </a:lnTo>
                    <a:lnTo>
                      <a:pt x="924" y="103"/>
                    </a:lnTo>
                    <a:lnTo>
                      <a:pt x="925" y="104"/>
                    </a:lnTo>
                    <a:lnTo>
                      <a:pt x="925" y="104"/>
                    </a:lnTo>
                    <a:lnTo>
                      <a:pt x="926" y="103"/>
                    </a:lnTo>
                    <a:lnTo>
                      <a:pt x="926" y="102"/>
                    </a:lnTo>
                    <a:lnTo>
                      <a:pt x="926" y="103"/>
                    </a:lnTo>
                    <a:lnTo>
                      <a:pt x="927" y="102"/>
                    </a:lnTo>
                    <a:lnTo>
                      <a:pt x="927" y="101"/>
                    </a:lnTo>
                    <a:lnTo>
                      <a:pt x="927" y="100"/>
                    </a:lnTo>
                    <a:lnTo>
                      <a:pt x="928" y="101"/>
                    </a:lnTo>
                    <a:lnTo>
                      <a:pt x="928" y="101"/>
                    </a:lnTo>
                    <a:lnTo>
                      <a:pt x="928" y="101"/>
                    </a:lnTo>
                    <a:lnTo>
                      <a:pt x="929" y="100"/>
                    </a:lnTo>
                    <a:lnTo>
                      <a:pt x="929" y="101"/>
                    </a:lnTo>
                    <a:lnTo>
                      <a:pt x="930" y="102"/>
                    </a:lnTo>
                    <a:lnTo>
                      <a:pt x="930" y="102"/>
                    </a:lnTo>
                    <a:lnTo>
                      <a:pt x="930" y="102"/>
                    </a:lnTo>
                    <a:lnTo>
                      <a:pt x="932" y="101"/>
                    </a:lnTo>
                    <a:lnTo>
                      <a:pt x="932" y="101"/>
                    </a:lnTo>
                    <a:lnTo>
                      <a:pt x="932" y="101"/>
                    </a:lnTo>
                    <a:lnTo>
                      <a:pt x="933" y="101"/>
                    </a:lnTo>
                    <a:lnTo>
                      <a:pt x="933" y="100"/>
                    </a:lnTo>
                    <a:lnTo>
                      <a:pt x="933" y="100"/>
                    </a:lnTo>
                    <a:lnTo>
                      <a:pt x="934" y="102"/>
                    </a:lnTo>
                    <a:lnTo>
                      <a:pt x="934" y="102"/>
                    </a:lnTo>
                    <a:lnTo>
                      <a:pt x="935" y="103"/>
                    </a:lnTo>
                    <a:lnTo>
                      <a:pt x="935" y="103"/>
                    </a:lnTo>
                    <a:lnTo>
                      <a:pt x="935" y="102"/>
                    </a:lnTo>
                    <a:lnTo>
                      <a:pt x="936" y="102"/>
                    </a:lnTo>
                    <a:lnTo>
                      <a:pt x="936" y="101"/>
                    </a:lnTo>
                    <a:lnTo>
                      <a:pt x="936" y="101"/>
                    </a:lnTo>
                    <a:lnTo>
                      <a:pt x="937" y="100"/>
                    </a:lnTo>
                    <a:lnTo>
                      <a:pt x="937" y="100"/>
                    </a:lnTo>
                    <a:lnTo>
                      <a:pt x="937" y="100"/>
                    </a:lnTo>
                    <a:lnTo>
                      <a:pt x="938" y="101"/>
                    </a:lnTo>
                    <a:lnTo>
                      <a:pt x="938" y="101"/>
                    </a:lnTo>
                    <a:lnTo>
                      <a:pt x="939" y="101"/>
                    </a:lnTo>
                    <a:lnTo>
                      <a:pt x="939" y="101"/>
                    </a:lnTo>
                    <a:lnTo>
                      <a:pt x="939" y="101"/>
                    </a:lnTo>
                    <a:lnTo>
                      <a:pt x="941" y="101"/>
                    </a:lnTo>
                    <a:lnTo>
                      <a:pt x="941" y="101"/>
                    </a:lnTo>
                    <a:lnTo>
                      <a:pt x="941" y="101"/>
                    </a:lnTo>
                    <a:lnTo>
                      <a:pt x="942" y="101"/>
                    </a:lnTo>
                    <a:lnTo>
                      <a:pt x="942" y="101"/>
                    </a:lnTo>
                    <a:lnTo>
                      <a:pt x="942" y="101"/>
                    </a:lnTo>
                    <a:lnTo>
                      <a:pt x="943" y="101"/>
                    </a:lnTo>
                    <a:lnTo>
                      <a:pt x="943" y="101"/>
                    </a:lnTo>
                    <a:lnTo>
                      <a:pt x="944" y="101"/>
                    </a:lnTo>
                    <a:lnTo>
                      <a:pt x="944" y="102"/>
                    </a:lnTo>
                    <a:lnTo>
                      <a:pt x="944" y="102"/>
                    </a:lnTo>
                    <a:lnTo>
                      <a:pt x="945" y="102"/>
                    </a:lnTo>
                    <a:lnTo>
                      <a:pt x="945" y="102"/>
                    </a:lnTo>
                    <a:lnTo>
                      <a:pt x="945" y="102"/>
                    </a:lnTo>
                    <a:lnTo>
                      <a:pt x="946" y="103"/>
                    </a:lnTo>
                    <a:lnTo>
                      <a:pt x="946" y="103"/>
                    </a:lnTo>
                    <a:lnTo>
                      <a:pt x="947" y="104"/>
                    </a:lnTo>
                    <a:lnTo>
                      <a:pt x="947" y="104"/>
                    </a:lnTo>
                    <a:lnTo>
                      <a:pt x="947" y="104"/>
                    </a:lnTo>
                    <a:lnTo>
                      <a:pt x="948" y="104"/>
                    </a:lnTo>
                    <a:lnTo>
                      <a:pt x="948" y="103"/>
                    </a:lnTo>
                    <a:lnTo>
                      <a:pt x="948" y="102"/>
                    </a:lnTo>
                    <a:lnTo>
                      <a:pt x="950" y="102"/>
                    </a:lnTo>
                    <a:lnTo>
                      <a:pt x="950" y="101"/>
                    </a:lnTo>
                    <a:lnTo>
                      <a:pt x="950" y="101"/>
                    </a:lnTo>
                    <a:lnTo>
                      <a:pt x="951" y="101"/>
                    </a:lnTo>
                    <a:lnTo>
                      <a:pt x="951" y="101"/>
                    </a:lnTo>
                    <a:lnTo>
                      <a:pt x="952" y="100"/>
                    </a:lnTo>
                    <a:lnTo>
                      <a:pt x="952" y="101"/>
                    </a:lnTo>
                    <a:lnTo>
                      <a:pt x="952" y="101"/>
                    </a:lnTo>
                    <a:lnTo>
                      <a:pt x="953" y="100"/>
                    </a:lnTo>
                    <a:lnTo>
                      <a:pt x="953" y="99"/>
                    </a:lnTo>
                    <a:lnTo>
                      <a:pt x="953" y="99"/>
                    </a:lnTo>
                    <a:lnTo>
                      <a:pt x="954" y="97"/>
                    </a:lnTo>
                    <a:lnTo>
                      <a:pt x="954" y="97"/>
                    </a:lnTo>
                    <a:lnTo>
                      <a:pt x="954" y="97"/>
                    </a:lnTo>
                    <a:lnTo>
                      <a:pt x="955" y="97"/>
                    </a:lnTo>
                    <a:lnTo>
                      <a:pt x="955" y="97"/>
                    </a:lnTo>
                    <a:lnTo>
                      <a:pt x="956" y="96"/>
                    </a:lnTo>
                    <a:lnTo>
                      <a:pt x="956" y="96"/>
                    </a:lnTo>
                    <a:lnTo>
                      <a:pt x="956" y="96"/>
                    </a:lnTo>
                    <a:lnTo>
                      <a:pt x="957" y="96"/>
                    </a:lnTo>
                    <a:lnTo>
                      <a:pt x="957" y="96"/>
                    </a:lnTo>
                    <a:lnTo>
                      <a:pt x="957" y="96"/>
                    </a:lnTo>
                    <a:lnTo>
                      <a:pt x="959" y="95"/>
                    </a:lnTo>
                    <a:lnTo>
                      <a:pt x="959" y="95"/>
                    </a:lnTo>
                    <a:lnTo>
                      <a:pt x="959" y="95"/>
                    </a:lnTo>
                    <a:lnTo>
                      <a:pt x="960" y="94"/>
                    </a:lnTo>
                    <a:lnTo>
                      <a:pt x="960" y="94"/>
                    </a:lnTo>
                    <a:lnTo>
                      <a:pt x="961" y="94"/>
                    </a:lnTo>
                    <a:lnTo>
                      <a:pt x="961" y="93"/>
                    </a:lnTo>
                    <a:lnTo>
                      <a:pt x="961" y="93"/>
                    </a:lnTo>
                    <a:lnTo>
                      <a:pt x="962" y="93"/>
                    </a:lnTo>
                    <a:lnTo>
                      <a:pt x="962" y="92"/>
                    </a:lnTo>
                    <a:lnTo>
                      <a:pt x="962" y="93"/>
                    </a:lnTo>
                    <a:lnTo>
                      <a:pt x="963" y="92"/>
                    </a:lnTo>
                    <a:lnTo>
                      <a:pt x="963" y="92"/>
                    </a:lnTo>
                    <a:lnTo>
                      <a:pt x="963" y="91"/>
                    </a:lnTo>
                    <a:lnTo>
                      <a:pt x="964" y="90"/>
                    </a:lnTo>
                    <a:lnTo>
                      <a:pt x="964" y="91"/>
                    </a:lnTo>
                    <a:lnTo>
                      <a:pt x="965" y="90"/>
                    </a:lnTo>
                    <a:lnTo>
                      <a:pt x="965" y="90"/>
                    </a:lnTo>
                    <a:lnTo>
                      <a:pt x="965" y="90"/>
                    </a:lnTo>
                    <a:lnTo>
                      <a:pt x="966" y="90"/>
                    </a:lnTo>
                    <a:lnTo>
                      <a:pt x="966" y="91"/>
                    </a:lnTo>
                    <a:lnTo>
                      <a:pt x="966" y="91"/>
                    </a:lnTo>
                    <a:lnTo>
                      <a:pt x="968" y="91"/>
                    </a:lnTo>
                    <a:lnTo>
                      <a:pt x="968" y="90"/>
                    </a:lnTo>
                    <a:lnTo>
                      <a:pt x="969" y="90"/>
                    </a:lnTo>
                    <a:lnTo>
                      <a:pt x="969" y="90"/>
                    </a:lnTo>
                    <a:lnTo>
                      <a:pt x="969" y="91"/>
                    </a:lnTo>
                    <a:lnTo>
                      <a:pt x="970" y="90"/>
                    </a:lnTo>
                    <a:lnTo>
                      <a:pt x="970" y="91"/>
                    </a:lnTo>
                    <a:lnTo>
                      <a:pt x="970" y="90"/>
                    </a:lnTo>
                    <a:lnTo>
                      <a:pt x="971" y="88"/>
                    </a:lnTo>
                    <a:lnTo>
                      <a:pt x="971" y="87"/>
                    </a:lnTo>
                    <a:lnTo>
                      <a:pt x="971" y="87"/>
                    </a:lnTo>
                    <a:lnTo>
                      <a:pt x="972" y="87"/>
                    </a:lnTo>
                    <a:lnTo>
                      <a:pt x="972" y="87"/>
                    </a:lnTo>
                    <a:lnTo>
                      <a:pt x="973" y="86"/>
                    </a:lnTo>
                    <a:lnTo>
                      <a:pt x="973" y="87"/>
                    </a:lnTo>
                    <a:lnTo>
                      <a:pt x="973" y="86"/>
                    </a:lnTo>
                    <a:lnTo>
                      <a:pt x="974" y="87"/>
                    </a:lnTo>
                    <a:lnTo>
                      <a:pt x="974" y="87"/>
                    </a:lnTo>
                    <a:lnTo>
                      <a:pt x="974" y="87"/>
                    </a:lnTo>
                    <a:lnTo>
                      <a:pt x="975" y="86"/>
                    </a:lnTo>
                    <a:lnTo>
                      <a:pt x="975" y="86"/>
                    </a:lnTo>
                    <a:lnTo>
                      <a:pt x="975" y="86"/>
                    </a:lnTo>
                    <a:lnTo>
                      <a:pt x="977" y="87"/>
                    </a:lnTo>
                    <a:lnTo>
                      <a:pt x="977" y="87"/>
                    </a:lnTo>
                    <a:lnTo>
                      <a:pt x="978" y="88"/>
                    </a:lnTo>
                    <a:lnTo>
                      <a:pt x="978" y="90"/>
                    </a:lnTo>
                    <a:lnTo>
                      <a:pt x="978" y="91"/>
                    </a:lnTo>
                    <a:lnTo>
                      <a:pt x="979" y="91"/>
                    </a:lnTo>
                    <a:lnTo>
                      <a:pt x="979" y="91"/>
                    </a:lnTo>
                    <a:lnTo>
                      <a:pt x="979" y="91"/>
                    </a:lnTo>
                    <a:lnTo>
                      <a:pt x="980" y="91"/>
                    </a:lnTo>
                    <a:lnTo>
                      <a:pt x="980" y="90"/>
                    </a:lnTo>
                    <a:lnTo>
                      <a:pt x="980" y="91"/>
                    </a:lnTo>
                    <a:lnTo>
                      <a:pt x="981" y="90"/>
                    </a:lnTo>
                    <a:lnTo>
                      <a:pt x="981" y="90"/>
                    </a:lnTo>
                    <a:lnTo>
                      <a:pt x="982" y="90"/>
                    </a:lnTo>
                    <a:lnTo>
                      <a:pt x="982" y="91"/>
                    </a:lnTo>
                    <a:lnTo>
                      <a:pt x="982" y="91"/>
                    </a:lnTo>
                    <a:lnTo>
                      <a:pt x="983" y="91"/>
                    </a:lnTo>
                    <a:lnTo>
                      <a:pt x="983" y="91"/>
                    </a:lnTo>
                    <a:lnTo>
                      <a:pt x="983" y="92"/>
                    </a:lnTo>
                    <a:lnTo>
                      <a:pt x="984" y="92"/>
                    </a:lnTo>
                    <a:lnTo>
                      <a:pt x="984" y="91"/>
                    </a:lnTo>
                    <a:lnTo>
                      <a:pt x="984" y="90"/>
                    </a:lnTo>
                    <a:lnTo>
                      <a:pt x="986" y="90"/>
                    </a:lnTo>
                    <a:lnTo>
                      <a:pt x="986" y="91"/>
                    </a:lnTo>
                    <a:lnTo>
                      <a:pt x="987" y="90"/>
                    </a:lnTo>
                    <a:lnTo>
                      <a:pt x="987" y="90"/>
                    </a:lnTo>
                    <a:lnTo>
                      <a:pt x="987" y="91"/>
                    </a:lnTo>
                    <a:lnTo>
                      <a:pt x="988" y="91"/>
                    </a:lnTo>
                    <a:lnTo>
                      <a:pt x="988" y="90"/>
                    </a:lnTo>
                    <a:lnTo>
                      <a:pt x="988" y="90"/>
                    </a:lnTo>
                    <a:lnTo>
                      <a:pt x="989" y="91"/>
                    </a:lnTo>
                    <a:lnTo>
                      <a:pt x="989" y="90"/>
                    </a:lnTo>
                    <a:lnTo>
                      <a:pt x="990" y="91"/>
                    </a:lnTo>
                    <a:lnTo>
                      <a:pt x="990" y="91"/>
                    </a:lnTo>
                    <a:lnTo>
                      <a:pt x="990" y="90"/>
                    </a:lnTo>
                    <a:lnTo>
                      <a:pt x="991" y="91"/>
                    </a:lnTo>
                    <a:lnTo>
                      <a:pt x="991" y="91"/>
                    </a:lnTo>
                    <a:lnTo>
                      <a:pt x="991" y="92"/>
                    </a:lnTo>
                    <a:lnTo>
                      <a:pt x="992" y="93"/>
                    </a:lnTo>
                    <a:lnTo>
                      <a:pt x="992" y="93"/>
                    </a:lnTo>
                    <a:lnTo>
                      <a:pt x="992" y="93"/>
                    </a:lnTo>
                    <a:lnTo>
                      <a:pt x="993" y="93"/>
                    </a:lnTo>
                    <a:lnTo>
                      <a:pt x="993" y="93"/>
                    </a:lnTo>
                    <a:lnTo>
                      <a:pt x="995" y="92"/>
                    </a:lnTo>
                    <a:lnTo>
                      <a:pt x="995" y="92"/>
                    </a:lnTo>
                    <a:lnTo>
                      <a:pt x="995" y="92"/>
                    </a:lnTo>
                    <a:lnTo>
                      <a:pt x="996" y="92"/>
                    </a:lnTo>
                    <a:lnTo>
                      <a:pt x="996" y="92"/>
                    </a:lnTo>
                    <a:lnTo>
                      <a:pt x="996" y="91"/>
                    </a:lnTo>
                    <a:lnTo>
                      <a:pt x="997" y="91"/>
                    </a:lnTo>
                    <a:lnTo>
                      <a:pt x="997" y="90"/>
                    </a:lnTo>
                    <a:lnTo>
                      <a:pt x="997" y="90"/>
                    </a:lnTo>
                    <a:lnTo>
                      <a:pt x="998" y="88"/>
                    </a:lnTo>
                    <a:lnTo>
                      <a:pt x="998" y="88"/>
                    </a:lnTo>
                    <a:lnTo>
                      <a:pt x="999" y="88"/>
                    </a:lnTo>
                    <a:lnTo>
                      <a:pt x="999" y="88"/>
                    </a:lnTo>
                    <a:lnTo>
                      <a:pt x="999" y="88"/>
                    </a:lnTo>
                    <a:lnTo>
                      <a:pt x="1000" y="90"/>
                    </a:lnTo>
                    <a:lnTo>
                      <a:pt x="1000" y="91"/>
                    </a:lnTo>
                    <a:lnTo>
                      <a:pt x="1000" y="91"/>
                    </a:lnTo>
                    <a:lnTo>
                      <a:pt x="1001" y="91"/>
                    </a:lnTo>
                    <a:lnTo>
                      <a:pt x="1001" y="92"/>
                    </a:lnTo>
                    <a:lnTo>
                      <a:pt x="1001" y="91"/>
                    </a:lnTo>
                    <a:lnTo>
                      <a:pt x="1002" y="91"/>
                    </a:lnTo>
                    <a:lnTo>
                      <a:pt x="1002" y="91"/>
                    </a:lnTo>
                    <a:lnTo>
                      <a:pt x="1004" y="91"/>
                    </a:lnTo>
                    <a:lnTo>
                      <a:pt x="1004" y="91"/>
                    </a:lnTo>
                    <a:lnTo>
                      <a:pt x="1004" y="91"/>
                    </a:lnTo>
                    <a:lnTo>
                      <a:pt x="1005" y="91"/>
                    </a:lnTo>
                    <a:lnTo>
                      <a:pt x="1005" y="91"/>
                    </a:lnTo>
                    <a:lnTo>
                      <a:pt x="1005" y="91"/>
                    </a:lnTo>
                    <a:lnTo>
                      <a:pt x="1006" y="91"/>
                    </a:lnTo>
                    <a:lnTo>
                      <a:pt x="1006" y="91"/>
                    </a:lnTo>
                    <a:lnTo>
                      <a:pt x="1006" y="91"/>
                    </a:lnTo>
                    <a:lnTo>
                      <a:pt x="1007" y="90"/>
                    </a:lnTo>
                    <a:lnTo>
                      <a:pt x="1007" y="90"/>
                    </a:lnTo>
                    <a:lnTo>
                      <a:pt x="1008" y="90"/>
                    </a:lnTo>
                    <a:lnTo>
                      <a:pt x="1008" y="90"/>
                    </a:lnTo>
                    <a:lnTo>
                      <a:pt x="1008" y="90"/>
                    </a:lnTo>
                    <a:lnTo>
                      <a:pt x="1009" y="90"/>
                    </a:lnTo>
                    <a:lnTo>
                      <a:pt x="1009" y="90"/>
                    </a:lnTo>
                    <a:lnTo>
                      <a:pt x="1009" y="90"/>
                    </a:lnTo>
                    <a:lnTo>
                      <a:pt x="1010" y="90"/>
                    </a:lnTo>
                    <a:lnTo>
                      <a:pt x="1010" y="90"/>
                    </a:lnTo>
                    <a:lnTo>
                      <a:pt x="1011" y="90"/>
                    </a:lnTo>
                    <a:lnTo>
                      <a:pt x="1011" y="91"/>
                    </a:lnTo>
                    <a:lnTo>
                      <a:pt x="1011" y="92"/>
                    </a:lnTo>
                    <a:lnTo>
                      <a:pt x="1013" y="93"/>
                    </a:lnTo>
                    <a:lnTo>
                      <a:pt x="1013" y="93"/>
                    </a:lnTo>
                    <a:lnTo>
                      <a:pt x="1013" y="93"/>
                    </a:lnTo>
                    <a:lnTo>
                      <a:pt x="1014" y="94"/>
                    </a:lnTo>
                    <a:lnTo>
                      <a:pt x="1014" y="94"/>
                    </a:lnTo>
                    <a:lnTo>
                      <a:pt x="1014" y="94"/>
                    </a:lnTo>
                    <a:lnTo>
                      <a:pt x="1015" y="94"/>
                    </a:lnTo>
                    <a:lnTo>
                      <a:pt x="1015" y="93"/>
                    </a:lnTo>
                    <a:lnTo>
                      <a:pt x="1016" y="93"/>
                    </a:lnTo>
                    <a:lnTo>
                      <a:pt x="1016" y="93"/>
                    </a:lnTo>
                    <a:lnTo>
                      <a:pt x="1016" y="94"/>
                    </a:lnTo>
                    <a:lnTo>
                      <a:pt x="1017" y="93"/>
                    </a:lnTo>
                    <a:lnTo>
                      <a:pt x="1017" y="93"/>
                    </a:lnTo>
                    <a:lnTo>
                      <a:pt x="1017" y="93"/>
                    </a:lnTo>
                    <a:lnTo>
                      <a:pt x="1018" y="93"/>
                    </a:lnTo>
                    <a:lnTo>
                      <a:pt x="1018" y="93"/>
                    </a:lnTo>
                    <a:lnTo>
                      <a:pt x="1018" y="93"/>
                    </a:lnTo>
                    <a:lnTo>
                      <a:pt x="1019" y="93"/>
                    </a:lnTo>
                    <a:lnTo>
                      <a:pt x="1019" y="93"/>
                    </a:lnTo>
                    <a:lnTo>
                      <a:pt x="1020" y="92"/>
                    </a:lnTo>
                    <a:lnTo>
                      <a:pt x="1020" y="92"/>
                    </a:lnTo>
                    <a:lnTo>
                      <a:pt x="1020" y="92"/>
                    </a:lnTo>
                    <a:lnTo>
                      <a:pt x="1022" y="92"/>
                    </a:lnTo>
                    <a:lnTo>
                      <a:pt x="1022" y="93"/>
                    </a:lnTo>
                    <a:lnTo>
                      <a:pt x="1022" y="93"/>
                    </a:lnTo>
                    <a:lnTo>
                      <a:pt x="1023" y="94"/>
                    </a:lnTo>
                    <a:lnTo>
                      <a:pt x="1023" y="94"/>
                    </a:lnTo>
                    <a:lnTo>
                      <a:pt x="1023" y="94"/>
                    </a:lnTo>
                    <a:lnTo>
                      <a:pt x="1024" y="94"/>
                    </a:lnTo>
                    <a:lnTo>
                      <a:pt x="1024" y="94"/>
                    </a:lnTo>
                    <a:lnTo>
                      <a:pt x="1025" y="93"/>
                    </a:lnTo>
                    <a:lnTo>
                      <a:pt x="1025" y="93"/>
                    </a:lnTo>
                    <a:lnTo>
                      <a:pt x="1025" y="91"/>
                    </a:lnTo>
                    <a:lnTo>
                      <a:pt x="1026" y="91"/>
                    </a:lnTo>
                    <a:lnTo>
                      <a:pt x="1026" y="91"/>
                    </a:lnTo>
                    <a:lnTo>
                      <a:pt x="1026" y="91"/>
                    </a:lnTo>
                    <a:lnTo>
                      <a:pt x="1027" y="91"/>
                    </a:lnTo>
                    <a:lnTo>
                      <a:pt x="1027" y="90"/>
                    </a:lnTo>
                    <a:lnTo>
                      <a:pt x="1027" y="90"/>
                    </a:lnTo>
                    <a:lnTo>
                      <a:pt x="1028" y="90"/>
                    </a:lnTo>
                    <a:lnTo>
                      <a:pt x="1028" y="91"/>
                    </a:lnTo>
                    <a:lnTo>
                      <a:pt x="1029" y="91"/>
                    </a:lnTo>
                    <a:lnTo>
                      <a:pt x="1029" y="91"/>
                    </a:lnTo>
                    <a:lnTo>
                      <a:pt x="1029" y="91"/>
                    </a:lnTo>
                    <a:lnTo>
                      <a:pt x="1031" y="91"/>
                    </a:lnTo>
                    <a:lnTo>
                      <a:pt x="1031" y="91"/>
                    </a:lnTo>
                    <a:lnTo>
                      <a:pt x="1031" y="91"/>
                    </a:lnTo>
                    <a:lnTo>
                      <a:pt x="1032" y="91"/>
                    </a:lnTo>
                    <a:lnTo>
                      <a:pt x="1032" y="91"/>
                    </a:lnTo>
                    <a:lnTo>
                      <a:pt x="1032" y="91"/>
                    </a:lnTo>
                    <a:lnTo>
                      <a:pt x="1033" y="91"/>
                    </a:lnTo>
                    <a:lnTo>
                      <a:pt x="1033" y="91"/>
                    </a:lnTo>
                    <a:lnTo>
                      <a:pt x="1034" y="92"/>
                    </a:lnTo>
                    <a:lnTo>
                      <a:pt x="1034" y="92"/>
                    </a:lnTo>
                    <a:lnTo>
                      <a:pt x="1034" y="91"/>
                    </a:lnTo>
                    <a:lnTo>
                      <a:pt x="1035" y="92"/>
                    </a:lnTo>
                    <a:lnTo>
                      <a:pt x="1035" y="92"/>
                    </a:lnTo>
                    <a:lnTo>
                      <a:pt x="1035" y="93"/>
                    </a:lnTo>
                    <a:lnTo>
                      <a:pt x="1036" y="93"/>
                    </a:lnTo>
                    <a:lnTo>
                      <a:pt x="1036" y="93"/>
                    </a:lnTo>
                    <a:lnTo>
                      <a:pt x="1037" y="93"/>
                    </a:lnTo>
                    <a:lnTo>
                      <a:pt x="1037" y="92"/>
                    </a:lnTo>
                    <a:lnTo>
                      <a:pt x="1037" y="93"/>
                    </a:lnTo>
                    <a:lnTo>
                      <a:pt x="1038" y="94"/>
                    </a:lnTo>
                    <a:lnTo>
                      <a:pt x="1038" y="93"/>
                    </a:lnTo>
                    <a:lnTo>
                      <a:pt x="1038" y="93"/>
                    </a:lnTo>
                    <a:lnTo>
                      <a:pt x="1040" y="93"/>
                    </a:lnTo>
                    <a:lnTo>
                      <a:pt x="1040" y="93"/>
                    </a:lnTo>
                    <a:lnTo>
                      <a:pt x="1040" y="93"/>
                    </a:lnTo>
                    <a:lnTo>
                      <a:pt x="1041" y="93"/>
                    </a:lnTo>
                    <a:lnTo>
                      <a:pt x="1041" y="93"/>
                    </a:lnTo>
                    <a:lnTo>
                      <a:pt x="1042" y="92"/>
                    </a:lnTo>
                    <a:lnTo>
                      <a:pt x="1042" y="91"/>
                    </a:lnTo>
                    <a:lnTo>
                      <a:pt x="1042" y="90"/>
                    </a:lnTo>
                    <a:lnTo>
                      <a:pt x="1043" y="90"/>
                    </a:lnTo>
                    <a:lnTo>
                      <a:pt x="1043" y="91"/>
                    </a:lnTo>
                    <a:lnTo>
                      <a:pt x="1043" y="91"/>
                    </a:lnTo>
                    <a:lnTo>
                      <a:pt x="1044" y="91"/>
                    </a:lnTo>
                    <a:lnTo>
                      <a:pt x="1044" y="92"/>
                    </a:lnTo>
                    <a:lnTo>
                      <a:pt x="1044" y="92"/>
                    </a:lnTo>
                    <a:lnTo>
                      <a:pt x="1045" y="91"/>
                    </a:lnTo>
                    <a:lnTo>
                      <a:pt x="1045" y="91"/>
                    </a:lnTo>
                    <a:lnTo>
                      <a:pt x="1046" y="90"/>
                    </a:lnTo>
                    <a:lnTo>
                      <a:pt x="1046" y="91"/>
                    </a:lnTo>
                    <a:lnTo>
                      <a:pt x="1046" y="91"/>
                    </a:lnTo>
                    <a:lnTo>
                      <a:pt x="1047" y="91"/>
                    </a:lnTo>
                    <a:lnTo>
                      <a:pt x="1047" y="90"/>
                    </a:lnTo>
                    <a:lnTo>
                      <a:pt x="1047" y="90"/>
                    </a:lnTo>
                    <a:lnTo>
                      <a:pt x="1049" y="90"/>
                    </a:lnTo>
                    <a:lnTo>
                      <a:pt x="1049" y="90"/>
                    </a:lnTo>
                    <a:lnTo>
                      <a:pt x="1049" y="90"/>
                    </a:lnTo>
                    <a:lnTo>
                      <a:pt x="1050" y="90"/>
                    </a:lnTo>
                    <a:lnTo>
                      <a:pt x="1050" y="90"/>
                    </a:lnTo>
                    <a:lnTo>
                      <a:pt x="1051" y="88"/>
                    </a:lnTo>
                    <a:lnTo>
                      <a:pt x="1051" y="88"/>
                    </a:lnTo>
                    <a:lnTo>
                      <a:pt x="1051" y="88"/>
                    </a:lnTo>
                    <a:lnTo>
                      <a:pt x="1052" y="88"/>
                    </a:lnTo>
                    <a:lnTo>
                      <a:pt x="1052" y="90"/>
                    </a:lnTo>
                    <a:lnTo>
                      <a:pt x="1052" y="90"/>
                    </a:lnTo>
                    <a:lnTo>
                      <a:pt x="1053" y="88"/>
                    </a:lnTo>
                    <a:lnTo>
                      <a:pt x="1053" y="88"/>
                    </a:lnTo>
                    <a:lnTo>
                      <a:pt x="1053" y="90"/>
                    </a:lnTo>
                    <a:lnTo>
                      <a:pt x="1054" y="90"/>
                    </a:lnTo>
                    <a:lnTo>
                      <a:pt x="1054" y="90"/>
                    </a:lnTo>
                    <a:lnTo>
                      <a:pt x="1055" y="88"/>
                    </a:lnTo>
                    <a:lnTo>
                      <a:pt x="1055" y="90"/>
                    </a:lnTo>
                    <a:lnTo>
                      <a:pt x="1055" y="88"/>
                    </a:lnTo>
                    <a:lnTo>
                      <a:pt x="1056" y="90"/>
                    </a:lnTo>
                    <a:lnTo>
                      <a:pt x="1056" y="88"/>
                    </a:lnTo>
                    <a:lnTo>
                      <a:pt x="1056" y="88"/>
                    </a:lnTo>
                    <a:lnTo>
                      <a:pt x="1058" y="87"/>
                    </a:lnTo>
                    <a:lnTo>
                      <a:pt x="1058" y="87"/>
                    </a:lnTo>
                    <a:lnTo>
                      <a:pt x="1059" y="87"/>
                    </a:lnTo>
                    <a:lnTo>
                      <a:pt x="1059" y="87"/>
                    </a:lnTo>
                    <a:lnTo>
                      <a:pt x="1059" y="88"/>
                    </a:lnTo>
                    <a:lnTo>
                      <a:pt x="1060" y="88"/>
                    </a:lnTo>
                    <a:lnTo>
                      <a:pt x="1060" y="88"/>
                    </a:lnTo>
                    <a:lnTo>
                      <a:pt x="1060" y="87"/>
                    </a:lnTo>
                    <a:lnTo>
                      <a:pt x="1061" y="88"/>
                    </a:lnTo>
                    <a:lnTo>
                      <a:pt x="1061" y="88"/>
                    </a:lnTo>
                    <a:lnTo>
                      <a:pt x="1061" y="87"/>
                    </a:lnTo>
                    <a:lnTo>
                      <a:pt x="1062" y="87"/>
                    </a:lnTo>
                    <a:lnTo>
                      <a:pt x="1062" y="88"/>
                    </a:lnTo>
                    <a:lnTo>
                      <a:pt x="1063" y="88"/>
                    </a:lnTo>
                    <a:lnTo>
                      <a:pt x="1063" y="90"/>
                    </a:lnTo>
                    <a:lnTo>
                      <a:pt x="1063" y="90"/>
                    </a:lnTo>
                    <a:lnTo>
                      <a:pt x="1064" y="91"/>
                    </a:lnTo>
                    <a:lnTo>
                      <a:pt x="1064" y="91"/>
                    </a:lnTo>
                    <a:lnTo>
                      <a:pt x="1064" y="91"/>
                    </a:lnTo>
                    <a:lnTo>
                      <a:pt x="1065" y="90"/>
                    </a:lnTo>
                    <a:lnTo>
                      <a:pt x="1065" y="91"/>
                    </a:lnTo>
                    <a:lnTo>
                      <a:pt x="1065" y="91"/>
                    </a:lnTo>
                    <a:lnTo>
                      <a:pt x="1067" y="91"/>
                    </a:lnTo>
                    <a:lnTo>
                      <a:pt x="1067" y="91"/>
                    </a:lnTo>
                    <a:lnTo>
                      <a:pt x="1068" y="90"/>
                    </a:lnTo>
                    <a:lnTo>
                      <a:pt x="1068" y="90"/>
                    </a:lnTo>
                    <a:lnTo>
                      <a:pt x="1068" y="90"/>
                    </a:lnTo>
                    <a:lnTo>
                      <a:pt x="1069" y="90"/>
                    </a:lnTo>
                    <a:lnTo>
                      <a:pt x="1069" y="90"/>
                    </a:lnTo>
                    <a:lnTo>
                      <a:pt x="1069" y="88"/>
                    </a:lnTo>
                    <a:lnTo>
                      <a:pt x="1070" y="88"/>
                    </a:lnTo>
                    <a:lnTo>
                      <a:pt x="1070" y="88"/>
                    </a:lnTo>
                    <a:lnTo>
                      <a:pt x="1070" y="90"/>
                    </a:lnTo>
                    <a:lnTo>
                      <a:pt x="1071" y="90"/>
                    </a:lnTo>
                    <a:lnTo>
                      <a:pt x="1071" y="91"/>
                    </a:lnTo>
                    <a:lnTo>
                      <a:pt x="1072" y="91"/>
                    </a:lnTo>
                    <a:lnTo>
                      <a:pt x="1072" y="91"/>
                    </a:lnTo>
                    <a:lnTo>
                      <a:pt x="1072" y="91"/>
                    </a:lnTo>
                    <a:lnTo>
                      <a:pt x="1073" y="91"/>
                    </a:lnTo>
                    <a:lnTo>
                      <a:pt x="1073" y="91"/>
                    </a:lnTo>
                    <a:lnTo>
                      <a:pt x="1073" y="91"/>
                    </a:lnTo>
                    <a:lnTo>
                      <a:pt x="1074" y="91"/>
                    </a:lnTo>
                    <a:lnTo>
                      <a:pt x="1074" y="90"/>
                    </a:lnTo>
                    <a:lnTo>
                      <a:pt x="1074" y="91"/>
                    </a:lnTo>
                    <a:lnTo>
                      <a:pt x="1076" y="91"/>
                    </a:lnTo>
                    <a:lnTo>
                      <a:pt x="1076" y="92"/>
                    </a:lnTo>
                    <a:lnTo>
                      <a:pt x="1077" y="92"/>
                    </a:lnTo>
                    <a:lnTo>
                      <a:pt x="1077" y="92"/>
                    </a:lnTo>
                    <a:lnTo>
                      <a:pt x="1077" y="92"/>
                    </a:lnTo>
                    <a:lnTo>
                      <a:pt x="1078" y="93"/>
                    </a:lnTo>
                    <a:lnTo>
                      <a:pt x="1078" y="94"/>
                    </a:lnTo>
                    <a:lnTo>
                      <a:pt x="1078" y="93"/>
                    </a:lnTo>
                    <a:lnTo>
                      <a:pt x="1079" y="94"/>
                    </a:lnTo>
                    <a:lnTo>
                      <a:pt x="1079" y="94"/>
                    </a:lnTo>
                    <a:lnTo>
                      <a:pt x="1080" y="94"/>
                    </a:lnTo>
                    <a:lnTo>
                      <a:pt x="1080" y="94"/>
                    </a:lnTo>
                    <a:lnTo>
                      <a:pt x="1080" y="94"/>
                    </a:lnTo>
                    <a:lnTo>
                      <a:pt x="1081" y="94"/>
                    </a:lnTo>
                    <a:lnTo>
                      <a:pt x="1081" y="93"/>
                    </a:lnTo>
                    <a:lnTo>
                      <a:pt x="1081" y="93"/>
                    </a:lnTo>
                    <a:lnTo>
                      <a:pt x="1082" y="94"/>
                    </a:lnTo>
                    <a:lnTo>
                      <a:pt x="1082" y="95"/>
                    </a:lnTo>
                    <a:lnTo>
                      <a:pt x="1082" y="96"/>
                    </a:lnTo>
                    <a:lnTo>
                      <a:pt x="1083" y="96"/>
                    </a:lnTo>
                    <a:lnTo>
                      <a:pt x="1083" y="97"/>
                    </a:lnTo>
                    <a:lnTo>
                      <a:pt x="1085" y="97"/>
                    </a:lnTo>
                    <a:lnTo>
                      <a:pt x="1085" y="96"/>
                    </a:lnTo>
                    <a:lnTo>
                      <a:pt x="1085" y="96"/>
                    </a:lnTo>
                    <a:lnTo>
                      <a:pt x="1086" y="96"/>
                    </a:lnTo>
                    <a:lnTo>
                      <a:pt x="1086" y="96"/>
                    </a:lnTo>
                    <a:lnTo>
                      <a:pt x="1086" y="97"/>
                    </a:lnTo>
                    <a:lnTo>
                      <a:pt x="1087" y="97"/>
                    </a:lnTo>
                    <a:lnTo>
                      <a:pt x="1087" y="97"/>
                    </a:lnTo>
                    <a:lnTo>
                      <a:pt x="1087" y="99"/>
                    </a:lnTo>
                    <a:lnTo>
                      <a:pt x="1088" y="99"/>
                    </a:lnTo>
                    <a:lnTo>
                      <a:pt x="1088" y="99"/>
                    </a:lnTo>
                    <a:lnTo>
                      <a:pt x="1089" y="99"/>
                    </a:lnTo>
                    <a:lnTo>
                      <a:pt x="1089" y="99"/>
                    </a:lnTo>
                    <a:lnTo>
                      <a:pt x="1089" y="100"/>
                    </a:lnTo>
                    <a:lnTo>
                      <a:pt x="1090" y="99"/>
                    </a:lnTo>
                    <a:lnTo>
                      <a:pt x="1090" y="100"/>
                    </a:lnTo>
                    <a:lnTo>
                      <a:pt x="1090" y="100"/>
                    </a:lnTo>
                    <a:lnTo>
                      <a:pt x="1091" y="100"/>
                    </a:lnTo>
                    <a:lnTo>
                      <a:pt x="1091" y="100"/>
                    </a:lnTo>
                    <a:lnTo>
                      <a:pt x="1091" y="99"/>
                    </a:lnTo>
                    <a:lnTo>
                      <a:pt x="1092" y="99"/>
                    </a:lnTo>
                    <a:lnTo>
                      <a:pt x="1092" y="99"/>
                    </a:lnTo>
                    <a:lnTo>
                      <a:pt x="1094" y="99"/>
                    </a:lnTo>
                    <a:lnTo>
                      <a:pt x="1094" y="99"/>
                    </a:lnTo>
                    <a:lnTo>
                      <a:pt x="1094" y="99"/>
                    </a:lnTo>
                    <a:lnTo>
                      <a:pt x="1095" y="97"/>
                    </a:lnTo>
                    <a:lnTo>
                      <a:pt x="1095" y="97"/>
                    </a:lnTo>
                    <a:lnTo>
                      <a:pt x="1095" y="97"/>
                    </a:lnTo>
                    <a:lnTo>
                      <a:pt x="1096" y="96"/>
                    </a:lnTo>
                    <a:lnTo>
                      <a:pt x="1096" y="96"/>
                    </a:lnTo>
                    <a:lnTo>
                      <a:pt x="1096" y="96"/>
                    </a:lnTo>
                    <a:lnTo>
                      <a:pt x="1097" y="96"/>
                    </a:lnTo>
                    <a:lnTo>
                      <a:pt x="1097" y="95"/>
                    </a:lnTo>
                    <a:lnTo>
                      <a:pt x="1098" y="95"/>
                    </a:lnTo>
                    <a:lnTo>
                      <a:pt x="1098" y="95"/>
                    </a:lnTo>
                    <a:lnTo>
                      <a:pt x="1098" y="95"/>
                    </a:lnTo>
                    <a:lnTo>
                      <a:pt x="1099" y="95"/>
                    </a:lnTo>
                    <a:lnTo>
                      <a:pt x="1099" y="95"/>
                    </a:lnTo>
                    <a:lnTo>
                      <a:pt x="1099" y="96"/>
                    </a:lnTo>
                    <a:lnTo>
                      <a:pt x="1100" y="96"/>
                    </a:lnTo>
                    <a:lnTo>
                      <a:pt x="1100" y="97"/>
                    </a:lnTo>
                    <a:lnTo>
                      <a:pt x="1101" y="96"/>
                    </a:lnTo>
                    <a:lnTo>
                      <a:pt x="1101" y="97"/>
                    </a:lnTo>
                    <a:lnTo>
                      <a:pt x="1101" y="96"/>
                    </a:lnTo>
                    <a:lnTo>
                      <a:pt x="1103" y="95"/>
                    </a:lnTo>
                    <a:lnTo>
                      <a:pt x="1103" y="95"/>
                    </a:lnTo>
                    <a:lnTo>
                      <a:pt x="1103" y="95"/>
                    </a:lnTo>
                    <a:lnTo>
                      <a:pt x="1104" y="95"/>
                    </a:lnTo>
                    <a:lnTo>
                      <a:pt x="1104" y="94"/>
                    </a:lnTo>
                    <a:lnTo>
                      <a:pt x="1104" y="94"/>
                    </a:lnTo>
                    <a:lnTo>
                      <a:pt x="1105" y="95"/>
                    </a:lnTo>
                    <a:lnTo>
                      <a:pt x="1105" y="95"/>
                    </a:lnTo>
                    <a:lnTo>
                      <a:pt x="1106" y="96"/>
                    </a:lnTo>
                    <a:lnTo>
                      <a:pt x="1106" y="96"/>
                    </a:lnTo>
                    <a:lnTo>
                      <a:pt x="1106" y="96"/>
                    </a:lnTo>
                    <a:lnTo>
                      <a:pt x="1107" y="96"/>
                    </a:lnTo>
                    <a:lnTo>
                      <a:pt x="1107" y="95"/>
                    </a:lnTo>
                    <a:lnTo>
                      <a:pt x="1107" y="95"/>
                    </a:lnTo>
                    <a:lnTo>
                      <a:pt x="1108" y="95"/>
                    </a:lnTo>
                    <a:lnTo>
                      <a:pt x="1108" y="95"/>
                    </a:lnTo>
                    <a:lnTo>
                      <a:pt x="1108" y="95"/>
                    </a:lnTo>
                    <a:lnTo>
                      <a:pt x="1109" y="94"/>
                    </a:lnTo>
                    <a:lnTo>
                      <a:pt x="1109" y="94"/>
                    </a:lnTo>
                    <a:lnTo>
                      <a:pt x="1110" y="94"/>
                    </a:lnTo>
                    <a:lnTo>
                      <a:pt x="1110" y="94"/>
                    </a:lnTo>
                    <a:lnTo>
                      <a:pt x="1110" y="94"/>
                    </a:lnTo>
                    <a:lnTo>
                      <a:pt x="1112" y="94"/>
                    </a:lnTo>
                    <a:lnTo>
                      <a:pt x="1112" y="94"/>
                    </a:lnTo>
                    <a:lnTo>
                      <a:pt x="1112" y="95"/>
                    </a:lnTo>
                    <a:lnTo>
                      <a:pt x="1113" y="94"/>
                    </a:lnTo>
                    <a:lnTo>
                      <a:pt x="1113" y="94"/>
                    </a:lnTo>
                    <a:lnTo>
                      <a:pt x="1113" y="94"/>
                    </a:lnTo>
                    <a:lnTo>
                      <a:pt x="1114" y="94"/>
                    </a:lnTo>
                    <a:lnTo>
                      <a:pt x="1114" y="94"/>
                    </a:lnTo>
                    <a:lnTo>
                      <a:pt x="1115" y="94"/>
                    </a:lnTo>
                    <a:lnTo>
                      <a:pt x="1115" y="94"/>
                    </a:lnTo>
                    <a:lnTo>
                      <a:pt x="1115" y="94"/>
                    </a:lnTo>
                    <a:lnTo>
                      <a:pt x="1116" y="94"/>
                    </a:lnTo>
                    <a:lnTo>
                      <a:pt x="1116" y="93"/>
                    </a:lnTo>
                    <a:lnTo>
                      <a:pt x="1116" y="93"/>
                    </a:lnTo>
                    <a:lnTo>
                      <a:pt x="1117" y="92"/>
                    </a:lnTo>
                    <a:lnTo>
                      <a:pt x="1117" y="92"/>
                    </a:lnTo>
                    <a:lnTo>
                      <a:pt x="1117" y="91"/>
                    </a:lnTo>
                    <a:lnTo>
                      <a:pt x="1118" y="91"/>
                    </a:lnTo>
                    <a:lnTo>
                      <a:pt x="1118" y="91"/>
                    </a:lnTo>
                    <a:lnTo>
                      <a:pt x="1119" y="91"/>
                    </a:lnTo>
                    <a:lnTo>
                      <a:pt x="1119" y="91"/>
                    </a:lnTo>
                    <a:lnTo>
                      <a:pt x="1119" y="91"/>
                    </a:lnTo>
                    <a:lnTo>
                      <a:pt x="1121" y="92"/>
                    </a:lnTo>
                    <a:lnTo>
                      <a:pt x="1121" y="92"/>
                    </a:lnTo>
                    <a:lnTo>
                      <a:pt x="1121" y="92"/>
                    </a:lnTo>
                    <a:lnTo>
                      <a:pt x="1122" y="92"/>
                    </a:lnTo>
                    <a:lnTo>
                      <a:pt x="1122" y="93"/>
                    </a:lnTo>
                    <a:lnTo>
                      <a:pt x="1122" y="94"/>
                    </a:lnTo>
                    <a:lnTo>
                      <a:pt x="1123" y="95"/>
                    </a:lnTo>
                    <a:lnTo>
                      <a:pt x="1123" y="95"/>
                    </a:lnTo>
                    <a:lnTo>
                      <a:pt x="1124" y="94"/>
                    </a:lnTo>
                    <a:lnTo>
                      <a:pt x="1124" y="94"/>
                    </a:lnTo>
                    <a:lnTo>
                      <a:pt x="1124" y="93"/>
                    </a:lnTo>
                    <a:lnTo>
                      <a:pt x="1125" y="93"/>
                    </a:lnTo>
                    <a:lnTo>
                      <a:pt x="1125" y="93"/>
                    </a:lnTo>
                    <a:lnTo>
                      <a:pt x="1125" y="93"/>
                    </a:lnTo>
                    <a:lnTo>
                      <a:pt x="1126" y="93"/>
                    </a:lnTo>
                    <a:lnTo>
                      <a:pt x="1126" y="93"/>
                    </a:lnTo>
                    <a:lnTo>
                      <a:pt x="1127" y="92"/>
                    </a:lnTo>
                    <a:lnTo>
                      <a:pt x="1127" y="92"/>
                    </a:lnTo>
                    <a:lnTo>
                      <a:pt x="1127" y="92"/>
                    </a:lnTo>
                    <a:lnTo>
                      <a:pt x="1128" y="92"/>
                    </a:lnTo>
                    <a:lnTo>
                      <a:pt x="1128" y="92"/>
                    </a:lnTo>
                    <a:lnTo>
                      <a:pt x="1128" y="92"/>
                    </a:lnTo>
                    <a:lnTo>
                      <a:pt x="1130" y="92"/>
                    </a:lnTo>
                    <a:lnTo>
                      <a:pt x="1130" y="92"/>
                    </a:lnTo>
                    <a:lnTo>
                      <a:pt x="1130" y="91"/>
                    </a:lnTo>
                    <a:lnTo>
                      <a:pt x="1131" y="92"/>
                    </a:lnTo>
                    <a:lnTo>
                      <a:pt x="1131" y="93"/>
                    </a:lnTo>
                    <a:lnTo>
                      <a:pt x="1132" y="93"/>
                    </a:lnTo>
                    <a:lnTo>
                      <a:pt x="1132" y="93"/>
                    </a:lnTo>
                    <a:lnTo>
                      <a:pt x="1132" y="93"/>
                    </a:lnTo>
                    <a:lnTo>
                      <a:pt x="1133" y="92"/>
                    </a:lnTo>
                    <a:lnTo>
                      <a:pt x="1133" y="92"/>
                    </a:lnTo>
                    <a:lnTo>
                      <a:pt x="1133" y="92"/>
                    </a:lnTo>
                    <a:lnTo>
                      <a:pt x="1134" y="91"/>
                    </a:lnTo>
                    <a:lnTo>
                      <a:pt x="1134" y="92"/>
                    </a:lnTo>
                    <a:lnTo>
                      <a:pt x="1134" y="92"/>
                    </a:lnTo>
                    <a:lnTo>
                      <a:pt x="1135" y="92"/>
                    </a:lnTo>
                    <a:lnTo>
                      <a:pt x="1135" y="92"/>
                    </a:lnTo>
                    <a:lnTo>
                      <a:pt x="1136" y="92"/>
                    </a:lnTo>
                    <a:lnTo>
                      <a:pt x="1136" y="92"/>
                    </a:lnTo>
                    <a:lnTo>
                      <a:pt x="1136" y="92"/>
                    </a:lnTo>
                    <a:lnTo>
                      <a:pt x="1137" y="91"/>
                    </a:lnTo>
                    <a:lnTo>
                      <a:pt x="1137" y="91"/>
                    </a:lnTo>
                    <a:lnTo>
                      <a:pt x="1137" y="91"/>
                    </a:lnTo>
                    <a:lnTo>
                      <a:pt x="1139" y="91"/>
                    </a:lnTo>
                    <a:lnTo>
                      <a:pt x="1139" y="91"/>
                    </a:lnTo>
                    <a:lnTo>
                      <a:pt x="1139" y="91"/>
                    </a:lnTo>
                    <a:lnTo>
                      <a:pt x="1140" y="90"/>
                    </a:lnTo>
                    <a:lnTo>
                      <a:pt x="1140" y="90"/>
                    </a:lnTo>
                    <a:lnTo>
                      <a:pt x="1141" y="90"/>
                    </a:lnTo>
                    <a:lnTo>
                      <a:pt x="1141" y="91"/>
                    </a:lnTo>
                    <a:lnTo>
                      <a:pt x="1141" y="92"/>
                    </a:lnTo>
                    <a:lnTo>
                      <a:pt x="1142" y="92"/>
                    </a:lnTo>
                    <a:lnTo>
                      <a:pt x="1142" y="92"/>
                    </a:lnTo>
                    <a:lnTo>
                      <a:pt x="1142" y="93"/>
                    </a:lnTo>
                    <a:lnTo>
                      <a:pt x="1143" y="93"/>
                    </a:lnTo>
                    <a:lnTo>
                      <a:pt x="1143" y="93"/>
                    </a:lnTo>
                    <a:lnTo>
                      <a:pt x="1143" y="93"/>
                    </a:lnTo>
                    <a:lnTo>
                      <a:pt x="1144" y="93"/>
                    </a:lnTo>
                    <a:lnTo>
                      <a:pt x="1144" y="94"/>
                    </a:lnTo>
                    <a:lnTo>
                      <a:pt x="1145" y="94"/>
                    </a:lnTo>
                    <a:lnTo>
                      <a:pt x="1145" y="94"/>
                    </a:lnTo>
                    <a:lnTo>
                      <a:pt x="1145" y="94"/>
                    </a:lnTo>
                    <a:lnTo>
                      <a:pt x="1146" y="94"/>
                    </a:lnTo>
                    <a:lnTo>
                      <a:pt x="1146" y="94"/>
                    </a:lnTo>
                    <a:lnTo>
                      <a:pt x="1146" y="94"/>
                    </a:lnTo>
                    <a:lnTo>
                      <a:pt x="1148" y="94"/>
                    </a:lnTo>
                    <a:lnTo>
                      <a:pt x="1148" y="93"/>
                    </a:lnTo>
                    <a:lnTo>
                      <a:pt x="1149" y="93"/>
                    </a:lnTo>
                    <a:lnTo>
                      <a:pt x="1149" y="94"/>
                    </a:lnTo>
                    <a:lnTo>
                      <a:pt x="1149" y="94"/>
                    </a:lnTo>
                    <a:lnTo>
                      <a:pt x="1150" y="94"/>
                    </a:lnTo>
                    <a:lnTo>
                      <a:pt x="1150" y="95"/>
                    </a:lnTo>
                    <a:lnTo>
                      <a:pt x="1150" y="96"/>
                    </a:lnTo>
                    <a:lnTo>
                      <a:pt x="1151" y="97"/>
                    </a:lnTo>
                    <a:lnTo>
                      <a:pt x="1151" y="96"/>
                    </a:lnTo>
                    <a:lnTo>
                      <a:pt x="1151" y="96"/>
                    </a:lnTo>
                    <a:lnTo>
                      <a:pt x="1152" y="95"/>
                    </a:lnTo>
                    <a:lnTo>
                      <a:pt x="1152" y="95"/>
                    </a:lnTo>
                    <a:lnTo>
                      <a:pt x="1153" y="95"/>
                    </a:lnTo>
                    <a:lnTo>
                      <a:pt x="1153" y="95"/>
                    </a:lnTo>
                    <a:lnTo>
                      <a:pt x="1153" y="96"/>
                    </a:lnTo>
                    <a:lnTo>
                      <a:pt x="1154" y="96"/>
                    </a:lnTo>
                    <a:lnTo>
                      <a:pt x="1154" y="96"/>
                    </a:lnTo>
                    <a:lnTo>
                      <a:pt x="1154" y="96"/>
                    </a:lnTo>
                    <a:lnTo>
                      <a:pt x="1156" y="96"/>
                    </a:lnTo>
                    <a:lnTo>
                      <a:pt x="1156" y="97"/>
                    </a:lnTo>
                    <a:lnTo>
                      <a:pt x="1156" y="97"/>
                    </a:lnTo>
                    <a:lnTo>
                      <a:pt x="1157" y="99"/>
                    </a:lnTo>
                    <a:lnTo>
                      <a:pt x="1157" y="99"/>
                    </a:lnTo>
                    <a:lnTo>
                      <a:pt x="1158" y="99"/>
                    </a:lnTo>
                    <a:lnTo>
                      <a:pt x="1158" y="97"/>
                    </a:lnTo>
                    <a:lnTo>
                      <a:pt x="1158" y="99"/>
                    </a:lnTo>
                    <a:lnTo>
                      <a:pt x="1159" y="100"/>
                    </a:lnTo>
                    <a:lnTo>
                      <a:pt x="1159" y="100"/>
                    </a:lnTo>
                    <a:lnTo>
                      <a:pt x="1159" y="101"/>
                    </a:lnTo>
                    <a:lnTo>
                      <a:pt x="1160" y="101"/>
                    </a:lnTo>
                    <a:lnTo>
                      <a:pt x="1160" y="101"/>
                    </a:lnTo>
                    <a:lnTo>
                      <a:pt x="1160" y="101"/>
                    </a:lnTo>
                    <a:lnTo>
                      <a:pt x="1161" y="101"/>
                    </a:lnTo>
                    <a:lnTo>
                      <a:pt x="1161" y="100"/>
                    </a:lnTo>
                    <a:lnTo>
                      <a:pt x="1162" y="100"/>
                    </a:lnTo>
                    <a:lnTo>
                      <a:pt x="1162" y="100"/>
                    </a:lnTo>
                    <a:lnTo>
                      <a:pt x="1162" y="97"/>
                    </a:lnTo>
                    <a:lnTo>
                      <a:pt x="1163" y="97"/>
                    </a:lnTo>
                    <a:lnTo>
                      <a:pt x="1163" y="97"/>
                    </a:lnTo>
                    <a:lnTo>
                      <a:pt x="1163" y="97"/>
                    </a:lnTo>
                    <a:lnTo>
                      <a:pt x="1165" y="97"/>
                    </a:lnTo>
                    <a:lnTo>
                      <a:pt x="1165" y="99"/>
                    </a:lnTo>
                    <a:lnTo>
                      <a:pt x="1165" y="99"/>
                    </a:lnTo>
                    <a:lnTo>
                      <a:pt x="1166" y="100"/>
                    </a:lnTo>
                    <a:lnTo>
                      <a:pt x="1166" y="100"/>
                    </a:lnTo>
                    <a:lnTo>
                      <a:pt x="1167" y="99"/>
                    </a:lnTo>
                    <a:lnTo>
                      <a:pt x="1167" y="99"/>
                    </a:lnTo>
                    <a:lnTo>
                      <a:pt x="1167" y="97"/>
                    </a:lnTo>
                    <a:lnTo>
                      <a:pt x="1168" y="99"/>
                    </a:lnTo>
                    <a:lnTo>
                      <a:pt x="1168" y="100"/>
                    </a:lnTo>
                    <a:lnTo>
                      <a:pt x="1168" y="101"/>
                    </a:lnTo>
                    <a:lnTo>
                      <a:pt x="1169" y="101"/>
                    </a:lnTo>
                    <a:lnTo>
                      <a:pt x="1169" y="101"/>
                    </a:lnTo>
                    <a:lnTo>
                      <a:pt x="1170" y="101"/>
                    </a:lnTo>
                    <a:lnTo>
                      <a:pt x="1170" y="102"/>
                    </a:lnTo>
                    <a:lnTo>
                      <a:pt x="1170" y="102"/>
                    </a:lnTo>
                    <a:lnTo>
                      <a:pt x="1171" y="102"/>
                    </a:lnTo>
                    <a:lnTo>
                      <a:pt x="1171" y="102"/>
                    </a:lnTo>
                    <a:lnTo>
                      <a:pt x="1171" y="102"/>
                    </a:lnTo>
                    <a:lnTo>
                      <a:pt x="1172" y="101"/>
                    </a:lnTo>
                    <a:lnTo>
                      <a:pt x="1172" y="101"/>
                    </a:lnTo>
                    <a:lnTo>
                      <a:pt x="1172" y="102"/>
                    </a:lnTo>
                    <a:lnTo>
                      <a:pt x="1174" y="101"/>
                    </a:lnTo>
                    <a:lnTo>
                      <a:pt x="1174" y="101"/>
                    </a:lnTo>
                    <a:lnTo>
                      <a:pt x="1175" y="101"/>
                    </a:lnTo>
                    <a:lnTo>
                      <a:pt x="1175" y="101"/>
                    </a:lnTo>
                    <a:lnTo>
                      <a:pt x="1175" y="102"/>
                    </a:lnTo>
                    <a:lnTo>
                      <a:pt x="1176" y="102"/>
                    </a:lnTo>
                    <a:lnTo>
                      <a:pt x="1176" y="103"/>
                    </a:lnTo>
                    <a:lnTo>
                      <a:pt x="1176" y="104"/>
                    </a:lnTo>
                    <a:lnTo>
                      <a:pt x="1177" y="104"/>
                    </a:lnTo>
                    <a:lnTo>
                      <a:pt x="1177" y="104"/>
                    </a:lnTo>
                    <a:lnTo>
                      <a:pt x="1177" y="104"/>
                    </a:lnTo>
                    <a:lnTo>
                      <a:pt x="1178" y="104"/>
                    </a:lnTo>
                    <a:lnTo>
                      <a:pt x="1178" y="104"/>
                    </a:lnTo>
                    <a:lnTo>
                      <a:pt x="1179" y="105"/>
                    </a:lnTo>
                    <a:lnTo>
                      <a:pt x="1179" y="104"/>
                    </a:lnTo>
                    <a:lnTo>
                      <a:pt x="1179" y="104"/>
                    </a:lnTo>
                    <a:lnTo>
                      <a:pt x="1180" y="103"/>
                    </a:lnTo>
                    <a:lnTo>
                      <a:pt x="1180" y="103"/>
                    </a:lnTo>
                    <a:lnTo>
                      <a:pt x="1180" y="103"/>
                    </a:lnTo>
                    <a:lnTo>
                      <a:pt x="1181" y="103"/>
                    </a:lnTo>
                    <a:lnTo>
                      <a:pt x="1181" y="103"/>
                    </a:lnTo>
                    <a:lnTo>
                      <a:pt x="1181" y="102"/>
                    </a:lnTo>
                    <a:lnTo>
                      <a:pt x="1183" y="102"/>
                    </a:lnTo>
                    <a:lnTo>
                      <a:pt x="1183" y="103"/>
                    </a:lnTo>
                    <a:lnTo>
                      <a:pt x="1184" y="103"/>
                    </a:lnTo>
                    <a:lnTo>
                      <a:pt x="1184" y="102"/>
                    </a:lnTo>
                    <a:lnTo>
                      <a:pt x="1184" y="101"/>
                    </a:lnTo>
                    <a:lnTo>
                      <a:pt x="1185" y="101"/>
                    </a:lnTo>
                    <a:lnTo>
                      <a:pt x="1185" y="100"/>
                    </a:lnTo>
                    <a:lnTo>
                      <a:pt x="1185" y="100"/>
                    </a:lnTo>
                    <a:lnTo>
                      <a:pt x="1186" y="100"/>
                    </a:lnTo>
                    <a:lnTo>
                      <a:pt x="1186" y="100"/>
                    </a:lnTo>
                    <a:lnTo>
                      <a:pt x="1186" y="100"/>
                    </a:lnTo>
                    <a:lnTo>
                      <a:pt x="1187" y="100"/>
                    </a:lnTo>
                    <a:lnTo>
                      <a:pt x="1187" y="100"/>
                    </a:lnTo>
                    <a:lnTo>
                      <a:pt x="1188" y="100"/>
                    </a:lnTo>
                    <a:lnTo>
                      <a:pt x="1188" y="100"/>
                    </a:lnTo>
                    <a:lnTo>
                      <a:pt x="1188" y="100"/>
                    </a:lnTo>
                    <a:lnTo>
                      <a:pt x="1189" y="100"/>
                    </a:lnTo>
                    <a:lnTo>
                      <a:pt x="1189" y="100"/>
                    </a:lnTo>
                    <a:lnTo>
                      <a:pt x="1189" y="100"/>
                    </a:lnTo>
                    <a:lnTo>
                      <a:pt x="1190" y="100"/>
                    </a:lnTo>
                    <a:lnTo>
                      <a:pt x="1190" y="100"/>
                    </a:lnTo>
                    <a:lnTo>
                      <a:pt x="1192" y="100"/>
                    </a:lnTo>
                    <a:lnTo>
                      <a:pt x="1192" y="99"/>
                    </a:lnTo>
                    <a:lnTo>
                      <a:pt x="1192" y="97"/>
                    </a:lnTo>
                    <a:lnTo>
                      <a:pt x="1193" y="97"/>
                    </a:lnTo>
                    <a:lnTo>
                      <a:pt x="1193" y="100"/>
                    </a:lnTo>
                    <a:lnTo>
                      <a:pt x="1193" y="100"/>
                    </a:lnTo>
                    <a:lnTo>
                      <a:pt x="1194" y="99"/>
                    </a:lnTo>
                    <a:lnTo>
                      <a:pt x="1194" y="97"/>
                    </a:lnTo>
                    <a:lnTo>
                      <a:pt x="1194" y="97"/>
                    </a:lnTo>
                    <a:lnTo>
                      <a:pt x="1195" y="97"/>
                    </a:lnTo>
                    <a:lnTo>
                      <a:pt x="1195" y="97"/>
                    </a:lnTo>
                    <a:lnTo>
                      <a:pt x="1196" y="96"/>
                    </a:lnTo>
                    <a:lnTo>
                      <a:pt x="1196" y="97"/>
                    </a:lnTo>
                    <a:lnTo>
                      <a:pt x="1196" y="96"/>
                    </a:lnTo>
                    <a:lnTo>
                      <a:pt x="1197" y="95"/>
                    </a:lnTo>
                    <a:lnTo>
                      <a:pt x="1197" y="94"/>
                    </a:lnTo>
                    <a:lnTo>
                      <a:pt x="1197" y="94"/>
                    </a:lnTo>
                    <a:lnTo>
                      <a:pt x="1198" y="94"/>
                    </a:lnTo>
                    <a:lnTo>
                      <a:pt x="1198" y="94"/>
                    </a:lnTo>
                    <a:lnTo>
                      <a:pt x="1198" y="93"/>
                    </a:lnTo>
                    <a:lnTo>
                      <a:pt x="1199" y="93"/>
                    </a:lnTo>
                    <a:lnTo>
                      <a:pt x="1199" y="94"/>
                    </a:lnTo>
                    <a:lnTo>
                      <a:pt x="1201" y="94"/>
                    </a:lnTo>
                    <a:lnTo>
                      <a:pt x="1201" y="94"/>
                    </a:lnTo>
                    <a:lnTo>
                      <a:pt x="1201" y="94"/>
                    </a:lnTo>
                    <a:lnTo>
                      <a:pt x="1202" y="94"/>
                    </a:lnTo>
                    <a:lnTo>
                      <a:pt x="1202" y="93"/>
                    </a:lnTo>
                    <a:lnTo>
                      <a:pt x="1202" y="93"/>
                    </a:lnTo>
                    <a:lnTo>
                      <a:pt x="1203" y="94"/>
                    </a:lnTo>
                    <a:lnTo>
                      <a:pt x="1203" y="94"/>
                    </a:lnTo>
                    <a:lnTo>
                      <a:pt x="1203" y="95"/>
                    </a:lnTo>
                    <a:lnTo>
                      <a:pt x="1204" y="95"/>
                    </a:lnTo>
                    <a:lnTo>
                      <a:pt x="1204" y="96"/>
                    </a:lnTo>
                    <a:lnTo>
                      <a:pt x="1205" y="95"/>
                    </a:lnTo>
                    <a:lnTo>
                      <a:pt x="1205" y="95"/>
                    </a:lnTo>
                    <a:lnTo>
                      <a:pt x="1205" y="95"/>
                    </a:lnTo>
                    <a:lnTo>
                      <a:pt x="1206" y="94"/>
                    </a:lnTo>
                    <a:lnTo>
                      <a:pt x="1206" y="94"/>
                    </a:lnTo>
                    <a:lnTo>
                      <a:pt x="1206" y="94"/>
                    </a:lnTo>
                    <a:lnTo>
                      <a:pt x="1207" y="94"/>
                    </a:lnTo>
                    <a:lnTo>
                      <a:pt x="1207" y="93"/>
                    </a:lnTo>
                    <a:lnTo>
                      <a:pt x="1207" y="93"/>
                    </a:lnTo>
                    <a:lnTo>
                      <a:pt x="1208" y="93"/>
                    </a:lnTo>
                    <a:lnTo>
                      <a:pt x="1208" y="93"/>
                    </a:lnTo>
                    <a:lnTo>
                      <a:pt x="1210" y="92"/>
                    </a:lnTo>
                    <a:lnTo>
                      <a:pt x="1210" y="92"/>
                    </a:lnTo>
                    <a:lnTo>
                      <a:pt x="1210" y="92"/>
                    </a:lnTo>
                    <a:lnTo>
                      <a:pt x="1211" y="93"/>
                    </a:lnTo>
                    <a:lnTo>
                      <a:pt x="1211" y="93"/>
                    </a:lnTo>
                    <a:lnTo>
                      <a:pt x="1211" y="93"/>
                    </a:lnTo>
                    <a:lnTo>
                      <a:pt x="1212" y="93"/>
                    </a:lnTo>
                    <a:lnTo>
                      <a:pt x="1212" y="93"/>
                    </a:lnTo>
                    <a:lnTo>
                      <a:pt x="1213" y="93"/>
                    </a:lnTo>
                    <a:lnTo>
                      <a:pt x="1213" y="93"/>
                    </a:lnTo>
                    <a:lnTo>
                      <a:pt x="1213" y="93"/>
                    </a:lnTo>
                    <a:lnTo>
                      <a:pt x="1214" y="94"/>
                    </a:lnTo>
                    <a:lnTo>
                      <a:pt x="1214" y="94"/>
                    </a:lnTo>
                    <a:lnTo>
                      <a:pt x="1214" y="93"/>
                    </a:lnTo>
                    <a:lnTo>
                      <a:pt x="1215" y="93"/>
                    </a:lnTo>
                    <a:lnTo>
                      <a:pt x="1215" y="93"/>
                    </a:lnTo>
                    <a:lnTo>
                      <a:pt x="1215" y="93"/>
                    </a:lnTo>
                    <a:lnTo>
                      <a:pt x="1216" y="92"/>
                    </a:lnTo>
                    <a:lnTo>
                      <a:pt x="1216" y="92"/>
                    </a:lnTo>
                    <a:lnTo>
                      <a:pt x="1217" y="91"/>
                    </a:lnTo>
                    <a:lnTo>
                      <a:pt x="1217" y="91"/>
                    </a:lnTo>
                    <a:lnTo>
                      <a:pt x="1217" y="90"/>
                    </a:lnTo>
                    <a:lnTo>
                      <a:pt x="1219" y="90"/>
                    </a:lnTo>
                    <a:lnTo>
                      <a:pt x="1219" y="90"/>
                    </a:lnTo>
                    <a:lnTo>
                      <a:pt x="1219" y="91"/>
                    </a:lnTo>
                    <a:lnTo>
                      <a:pt x="1220" y="91"/>
                    </a:lnTo>
                    <a:lnTo>
                      <a:pt x="1220" y="91"/>
                    </a:lnTo>
                    <a:lnTo>
                      <a:pt x="1220" y="91"/>
                    </a:lnTo>
                    <a:lnTo>
                      <a:pt x="1221" y="92"/>
                    </a:lnTo>
                    <a:lnTo>
                      <a:pt x="1221" y="91"/>
                    </a:lnTo>
                    <a:lnTo>
                      <a:pt x="1222" y="91"/>
                    </a:lnTo>
                    <a:lnTo>
                      <a:pt x="1222" y="91"/>
                    </a:lnTo>
                    <a:lnTo>
                      <a:pt x="1222" y="91"/>
                    </a:lnTo>
                    <a:lnTo>
                      <a:pt x="1223" y="91"/>
                    </a:lnTo>
                    <a:lnTo>
                      <a:pt x="1223" y="92"/>
                    </a:lnTo>
                    <a:lnTo>
                      <a:pt x="1223" y="93"/>
                    </a:lnTo>
                    <a:lnTo>
                      <a:pt x="1224" y="93"/>
                    </a:lnTo>
                    <a:lnTo>
                      <a:pt x="1224" y="92"/>
                    </a:lnTo>
                    <a:lnTo>
                      <a:pt x="1224" y="93"/>
                    </a:lnTo>
                    <a:lnTo>
                      <a:pt x="1225" y="93"/>
                    </a:lnTo>
                    <a:lnTo>
                      <a:pt x="1225" y="93"/>
                    </a:lnTo>
                    <a:lnTo>
                      <a:pt x="1226" y="93"/>
                    </a:lnTo>
                    <a:lnTo>
                      <a:pt x="1226" y="93"/>
                    </a:lnTo>
                    <a:lnTo>
                      <a:pt x="1226" y="92"/>
                    </a:lnTo>
                    <a:lnTo>
                      <a:pt x="1228" y="93"/>
                    </a:lnTo>
                    <a:lnTo>
                      <a:pt x="1228" y="92"/>
                    </a:lnTo>
                    <a:lnTo>
                      <a:pt x="1228" y="92"/>
                    </a:lnTo>
                    <a:lnTo>
                      <a:pt x="1229" y="92"/>
                    </a:lnTo>
                    <a:lnTo>
                      <a:pt x="1229" y="91"/>
                    </a:lnTo>
                    <a:lnTo>
                      <a:pt x="1229" y="92"/>
                    </a:lnTo>
                    <a:lnTo>
                      <a:pt x="1230" y="91"/>
                    </a:lnTo>
                    <a:lnTo>
                      <a:pt x="1230" y="92"/>
                    </a:lnTo>
                    <a:lnTo>
                      <a:pt x="1231" y="92"/>
                    </a:lnTo>
                    <a:lnTo>
                      <a:pt x="1231" y="91"/>
                    </a:lnTo>
                    <a:lnTo>
                      <a:pt x="1231" y="91"/>
                    </a:lnTo>
                    <a:lnTo>
                      <a:pt x="1232" y="91"/>
                    </a:lnTo>
                    <a:lnTo>
                      <a:pt x="1232" y="91"/>
                    </a:lnTo>
                    <a:lnTo>
                      <a:pt x="1232" y="92"/>
                    </a:lnTo>
                    <a:lnTo>
                      <a:pt x="1233" y="92"/>
                    </a:lnTo>
                    <a:lnTo>
                      <a:pt x="1233" y="91"/>
                    </a:lnTo>
                    <a:lnTo>
                      <a:pt x="1233" y="91"/>
                    </a:lnTo>
                    <a:lnTo>
                      <a:pt x="1234" y="90"/>
                    </a:lnTo>
                    <a:lnTo>
                      <a:pt x="1234" y="90"/>
                    </a:lnTo>
                    <a:lnTo>
                      <a:pt x="1235" y="90"/>
                    </a:lnTo>
                    <a:lnTo>
                      <a:pt x="1235" y="90"/>
                    </a:lnTo>
                    <a:lnTo>
                      <a:pt x="1235" y="90"/>
                    </a:lnTo>
                    <a:lnTo>
                      <a:pt x="1237" y="91"/>
                    </a:lnTo>
                    <a:lnTo>
                      <a:pt x="1237" y="91"/>
                    </a:lnTo>
                    <a:lnTo>
                      <a:pt x="1237" y="92"/>
                    </a:lnTo>
                    <a:lnTo>
                      <a:pt x="1238" y="93"/>
                    </a:lnTo>
                    <a:lnTo>
                      <a:pt x="1238" y="93"/>
                    </a:lnTo>
                    <a:lnTo>
                      <a:pt x="1239" y="93"/>
                    </a:lnTo>
                    <a:lnTo>
                      <a:pt x="1239" y="93"/>
                    </a:lnTo>
                    <a:lnTo>
                      <a:pt x="1239" y="94"/>
                    </a:lnTo>
                    <a:lnTo>
                      <a:pt x="1240" y="95"/>
                    </a:lnTo>
                    <a:lnTo>
                      <a:pt x="1240" y="95"/>
                    </a:lnTo>
                    <a:lnTo>
                      <a:pt x="1240" y="96"/>
                    </a:lnTo>
                    <a:lnTo>
                      <a:pt x="1241" y="96"/>
                    </a:lnTo>
                    <a:lnTo>
                      <a:pt x="1241" y="96"/>
                    </a:lnTo>
                    <a:lnTo>
                      <a:pt x="1241" y="96"/>
                    </a:lnTo>
                    <a:lnTo>
                      <a:pt x="1242" y="96"/>
                    </a:lnTo>
                    <a:lnTo>
                      <a:pt x="1242" y="96"/>
                    </a:lnTo>
                    <a:lnTo>
                      <a:pt x="1243" y="95"/>
                    </a:lnTo>
                    <a:lnTo>
                      <a:pt x="1243" y="95"/>
                    </a:lnTo>
                    <a:lnTo>
                      <a:pt x="1243" y="94"/>
                    </a:lnTo>
                    <a:lnTo>
                      <a:pt x="1244" y="94"/>
                    </a:lnTo>
                    <a:lnTo>
                      <a:pt x="1244" y="95"/>
                    </a:lnTo>
                    <a:lnTo>
                      <a:pt x="1244" y="95"/>
                    </a:lnTo>
                    <a:lnTo>
                      <a:pt x="1246" y="94"/>
                    </a:lnTo>
                    <a:lnTo>
                      <a:pt x="1246" y="94"/>
                    </a:lnTo>
                    <a:lnTo>
                      <a:pt x="1246" y="95"/>
                    </a:lnTo>
                    <a:lnTo>
                      <a:pt x="1247" y="96"/>
                    </a:lnTo>
                    <a:lnTo>
                      <a:pt x="1247" y="97"/>
                    </a:lnTo>
                    <a:lnTo>
                      <a:pt x="1248" y="97"/>
                    </a:lnTo>
                    <a:lnTo>
                      <a:pt x="1248" y="97"/>
                    </a:lnTo>
                    <a:lnTo>
                      <a:pt x="1248" y="97"/>
                    </a:lnTo>
                    <a:lnTo>
                      <a:pt x="1249" y="96"/>
                    </a:lnTo>
                    <a:lnTo>
                      <a:pt x="1249" y="96"/>
                    </a:lnTo>
                    <a:lnTo>
                      <a:pt x="1249" y="94"/>
                    </a:lnTo>
                    <a:lnTo>
                      <a:pt x="1250" y="95"/>
                    </a:lnTo>
                    <a:lnTo>
                      <a:pt x="1250" y="95"/>
                    </a:lnTo>
                    <a:lnTo>
                      <a:pt x="1250" y="95"/>
                    </a:lnTo>
                    <a:lnTo>
                      <a:pt x="1251" y="95"/>
                    </a:lnTo>
                    <a:lnTo>
                      <a:pt x="1251" y="95"/>
                    </a:lnTo>
                    <a:lnTo>
                      <a:pt x="1252" y="94"/>
                    </a:lnTo>
                    <a:lnTo>
                      <a:pt x="1252" y="95"/>
                    </a:lnTo>
                    <a:lnTo>
                      <a:pt x="1252" y="94"/>
                    </a:lnTo>
                    <a:lnTo>
                      <a:pt x="1253" y="94"/>
                    </a:lnTo>
                    <a:lnTo>
                      <a:pt x="1253" y="95"/>
                    </a:lnTo>
                    <a:lnTo>
                      <a:pt x="1253" y="95"/>
                    </a:lnTo>
                    <a:lnTo>
                      <a:pt x="1255" y="96"/>
                    </a:lnTo>
                    <a:lnTo>
                      <a:pt x="1255" y="96"/>
                    </a:lnTo>
                    <a:lnTo>
                      <a:pt x="1255" y="96"/>
                    </a:lnTo>
                    <a:lnTo>
                      <a:pt x="1256" y="96"/>
                    </a:lnTo>
                    <a:lnTo>
                      <a:pt x="1256" y="96"/>
                    </a:lnTo>
                    <a:lnTo>
                      <a:pt x="1257" y="96"/>
                    </a:lnTo>
                    <a:lnTo>
                      <a:pt x="1257" y="95"/>
                    </a:lnTo>
                    <a:lnTo>
                      <a:pt x="1257" y="96"/>
                    </a:lnTo>
                    <a:lnTo>
                      <a:pt x="1258" y="95"/>
                    </a:lnTo>
                    <a:lnTo>
                      <a:pt x="1258" y="96"/>
                    </a:lnTo>
                    <a:lnTo>
                      <a:pt x="1258" y="96"/>
                    </a:lnTo>
                    <a:lnTo>
                      <a:pt x="1259" y="96"/>
                    </a:lnTo>
                    <a:lnTo>
                      <a:pt x="1259" y="97"/>
                    </a:lnTo>
                    <a:lnTo>
                      <a:pt x="1260" y="97"/>
                    </a:lnTo>
                    <a:lnTo>
                      <a:pt x="1260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1" y="97"/>
                    </a:lnTo>
                    <a:lnTo>
                      <a:pt x="1261" y="96"/>
                    </a:lnTo>
                    <a:lnTo>
                      <a:pt x="1262" y="95"/>
                    </a:lnTo>
                    <a:lnTo>
                      <a:pt x="1262" y="96"/>
                    </a:lnTo>
                    <a:lnTo>
                      <a:pt x="1262" y="96"/>
                    </a:lnTo>
                    <a:lnTo>
                      <a:pt x="1264" y="96"/>
                    </a:lnTo>
                    <a:lnTo>
                      <a:pt x="1264" y="96"/>
                    </a:lnTo>
                    <a:lnTo>
                      <a:pt x="1265" y="96"/>
                    </a:lnTo>
                    <a:lnTo>
                      <a:pt x="1265" y="96"/>
                    </a:lnTo>
                    <a:lnTo>
                      <a:pt x="1265" y="96"/>
                    </a:lnTo>
                    <a:lnTo>
                      <a:pt x="1266" y="95"/>
                    </a:lnTo>
                    <a:lnTo>
                      <a:pt x="1266" y="95"/>
                    </a:lnTo>
                    <a:lnTo>
                      <a:pt x="1266" y="95"/>
                    </a:lnTo>
                    <a:lnTo>
                      <a:pt x="1267" y="94"/>
                    </a:lnTo>
                    <a:lnTo>
                      <a:pt x="1267" y="94"/>
                    </a:lnTo>
                    <a:lnTo>
                      <a:pt x="1267" y="96"/>
                    </a:lnTo>
                    <a:lnTo>
                      <a:pt x="1268" y="96"/>
                    </a:lnTo>
                    <a:lnTo>
                      <a:pt x="1268" y="97"/>
                    </a:lnTo>
                    <a:lnTo>
                      <a:pt x="1269" y="97"/>
                    </a:lnTo>
                    <a:lnTo>
                      <a:pt x="1269" y="97"/>
                    </a:lnTo>
                    <a:lnTo>
                      <a:pt x="1269" y="97"/>
                    </a:lnTo>
                    <a:lnTo>
                      <a:pt x="1270" y="97"/>
                    </a:lnTo>
                    <a:lnTo>
                      <a:pt x="1270" y="96"/>
                    </a:lnTo>
                    <a:lnTo>
                      <a:pt x="1270" y="95"/>
                    </a:lnTo>
                    <a:lnTo>
                      <a:pt x="1271" y="95"/>
                    </a:lnTo>
                    <a:lnTo>
                      <a:pt x="1271" y="94"/>
                    </a:lnTo>
                    <a:lnTo>
                      <a:pt x="1271" y="95"/>
                    </a:lnTo>
                    <a:lnTo>
                      <a:pt x="1273" y="95"/>
                    </a:lnTo>
                    <a:lnTo>
                      <a:pt x="1273" y="95"/>
                    </a:lnTo>
                    <a:lnTo>
                      <a:pt x="1274" y="95"/>
                    </a:lnTo>
                    <a:lnTo>
                      <a:pt x="1274" y="95"/>
                    </a:lnTo>
                    <a:lnTo>
                      <a:pt x="1274" y="95"/>
                    </a:lnTo>
                    <a:lnTo>
                      <a:pt x="1275" y="95"/>
                    </a:lnTo>
                    <a:lnTo>
                      <a:pt x="1275" y="95"/>
                    </a:lnTo>
                    <a:lnTo>
                      <a:pt x="1275" y="95"/>
                    </a:lnTo>
                    <a:lnTo>
                      <a:pt x="1276" y="95"/>
                    </a:lnTo>
                    <a:lnTo>
                      <a:pt x="1276" y="96"/>
                    </a:lnTo>
                    <a:lnTo>
                      <a:pt x="1276" y="95"/>
                    </a:lnTo>
                    <a:lnTo>
                      <a:pt x="1277" y="96"/>
                    </a:lnTo>
                    <a:lnTo>
                      <a:pt x="1277" y="95"/>
                    </a:lnTo>
                    <a:lnTo>
                      <a:pt x="1278" y="94"/>
                    </a:lnTo>
                    <a:lnTo>
                      <a:pt x="1278" y="93"/>
                    </a:lnTo>
                    <a:lnTo>
                      <a:pt x="1278" y="93"/>
                    </a:lnTo>
                    <a:lnTo>
                      <a:pt x="1279" y="93"/>
                    </a:lnTo>
                    <a:lnTo>
                      <a:pt x="1279" y="93"/>
                    </a:lnTo>
                    <a:lnTo>
                      <a:pt x="1279" y="93"/>
                    </a:lnTo>
                    <a:lnTo>
                      <a:pt x="1280" y="93"/>
                    </a:lnTo>
                    <a:lnTo>
                      <a:pt x="1280" y="93"/>
                    </a:lnTo>
                    <a:lnTo>
                      <a:pt x="1282" y="93"/>
                    </a:lnTo>
                    <a:lnTo>
                      <a:pt x="1282" y="93"/>
                    </a:lnTo>
                    <a:lnTo>
                      <a:pt x="1282" y="92"/>
                    </a:lnTo>
                    <a:lnTo>
                      <a:pt x="1283" y="92"/>
                    </a:lnTo>
                    <a:lnTo>
                      <a:pt x="1283" y="91"/>
                    </a:lnTo>
                    <a:lnTo>
                      <a:pt x="1283" y="90"/>
                    </a:lnTo>
                    <a:lnTo>
                      <a:pt x="1284" y="90"/>
                    </a:lnTo>
                    <a:lnTo>
                      <a:pt x="1284" y="90"/>
                    </a:lnTo>
                    <a:lnTo>
                      <a:pt x="1284" y="91"/>
                    </a:lnTo>
                    <a:lnTo>
                      <a:pt x="1285" y="92"/>
                    </a:lnTo>
                    <a:lnTo>
                      <a:pt x="1285" y="93"/>
                    </a:lnTo>
                    <a:lnTo>
                      <a:pt x="1286" y="94"/>
                    </a:lnTo>
                    <a:lnTo>
                      <a:pt x="1286" y="93"/>
                    </a:lnTo>
                    <a:lnTo>
                      <a:pt x="1286" y="93"/>
                    </a:lnTo>
                    <a:lnTo>
                      <a:pt x="1287" y="93"/>
                    </a:lnTo>
                    <a:lnTo>
                      <a:pt x="1287" y="93"/>
                    </a:lnTo>
                    <a:lnTo>
                      <a:pt x="1287" y="93"/>
                    </a:lnTo>
                    <a:lnTo>
                      <a:pt x="1288" y="93"/>
                    </a:lnTo>
                    <a:lnTo>
                      <a:pt x="1288" y="92"/>
                    </a:lnTo>
                    <a:lnTo>
                      <a:pt x="1288" y="92"/>
                    </a:lnTo>
                    <a:lnTo>
                      <a:pt x="1289" y="92"/>
                    </a:lnTo>
                    <a:lnTo>
                      <a:pt x="1289" y="92"/>
                    </a:lnTo>
                    <a:lnTo>
                      <a:pt x="1291" y="93"/>
                    </a:lnTo>
                    <a:lnTo>
                      <a:pt x="1291" y="93"/>
                    </a:lnTo>
                    <a:lnTo>
                      <a:pt x="1291" y="92"/>
                    </a:lnTo>
                    <a:lnTo>
                      <a:pt x="1292" y="92"/>
                    </a:lnTo>
                    <a:lnTo>
                      <a:pt x="1292" y="92"/>
                    </a:lnTo>
                    <a:lnTo>
                      <a:pt x="1292" y="92"/>
                    </a:lnTo>
                    <a:lnTo>
                      <a:pt x="1293" y="91"/>
                    </a:lnTo>
                    <a:lnTo>
                      <a:pt x="1293" y="91"/>
                    </a:lnTo>
                    <a:lnTo>
                      <a:pt x="1293" y="91"/>
                    </a:lnTo>
                    <a:lnTo>
                      <a:pt x="1294" y="91"/>
                    </a:lnTo>
                    <a:lnTo>
                      <a:pt x="1294" y="90"/>
                    </a:lnTo>
                    <a:lnTo>
                      <a:pt x="1295" y="90"/>
                    </a:lnTo>
                    <a:lnTo>
                      <a:pt x="1295" y="90"/>
                    </a:lnTo>
                    <a:lnTo>
                      <a:pt x="1295" y="88"/>
                    </a:lnTo>
                    <a:lnTo>
                      <a:pt x="1296" y="88"/>
                    </a:lnTo>
                    <a:lnTo>
                      <a:pt x="1296" y="87"/>
                    </a:lnTo>
                    <a:lnTo>
                      <a:pt x="1296" y="88"/>
                    </a:lnTo>
                    <a:lnTo>
                      <a:pt x="1297" y="88"/>
                    </a:lnTo>
                    <a:lnTo>
                      <a:pt x="1297" y="88"/>
                    </a:lnTo>
                    <a:lnTo>
                      <a:pt x="1297" y="88"/>
                    </a:lnTo>
                    <a:lnTo>
                      <a:pt x="1298" y="88"/>
                    </a:lnTo>
                    <a:lnTo>
                      <a:pt x="1298" y="90"/>
                    </a:lnTo>
                    <a:lnTo>
                      <a:pt x="1300" y="88"/>
                    </a:lnTo>
                    <a:lnTo>
                      <a:pt x="1300" y="88"/>
                    </a:lnTo>
                    <a:lnTo>
                      <a:pt x="1300" y="87"/>
                    </a:lnTo>
                    <a:lnTo>
                      <a:pt x="1301" y="88"/>
                    </a:lnTo>
                    <a:lnTo>
                      <a:pt x="1301" y="88"/>
                    </a:lnTo>
                    <a:lnTo>
                      <a:pt x="1301" y="90"/>
                    </a:lnTo>
                    <a:lnTo>
                      <a:pt x="1302" y="90"/>
                    </a:lnTo>
                    <a:lnTo>
                      <a:pt x="1302" y="90"/>
                    </a:lnTo>
                    <a:lnTo>
                      <a:pt x="1303" y="90"/>
                    </a:lnTo>
                    <a:lnTo>
                      <a:pt x="1303" y="91"/>
                    </a:lnTo>
                    <a:lnTo>
                      <a:pt x="1303" y="91"/>
                    </a:lnTo>
                    <a:lnTo>
                      <a:pt x="1304" y="91"/>
                    </a:lnTo>
                    <a:lnTo>
                      <a:pt x="1304" y="91"/>
                    </a:lnTo>
                    <a:lnTo>
                      <a:pt x="1304" y="91"/>
                    </a:lnTo>
                    <a:lnTo>
                      <a:pt x="1305" y="91"/>
                    </a:lnTo>
                    <a:lnTo>
                      <a:pt x="1305" y="91"/>
                    </a:lnTo>
                    <a:lnTo>
                      <a:pt x="1305" y="92"/>
                    </a:lnTo>
                    <a:lnTo>
                      <a:pt x="1306" y="92"/>
                    </a:lnTo>
                    <a:lnTo>
                      <a:pt x="1306" y="92"/>
                    </a:lnTo>
                    <a:lnTo>
                      <a:pt x="1307" y="92"/>
                    </a:lnTo>
                    <a:lnTo>
                      <a:pt x="1307" y="92"/>
                    </a:lnTo>
                    <a:lnTo>
                      <a:pt x="1307" y="92"/>
                    </a:lnTo>
                    <a:lnTo>
                      <a:pt x="1309" y="92"/>
                    </a:lnTo>
                    <a:lnTo>
                      <a:pt x="1309" y="93"/>
                    </a:lnTo>
                    <a:lnTo>
                      <a:pt x="1309" y="92"/>
                    </a:lnTo>
                    <a:lnTo>
                      <a:pt x="1310" y="92"/>
                    </a:lnTo>
                    <a:lnTo>
                      <a:pt x="1310" y="92"/>
                    </a:lnTo>
                    <a:lnTo>
                      <a:pt x="1310" y="91"/>
                    </a:lnTo>
                    <a:lnTo>
                      <a:pt x="1311" y="91"/>
                    </a:lnTo>
                    <a:lnTo>
                      <a:pt x="1311" y="90"/>
                    </a:lnTo>
                    <a:lnTo>
                      <a:pt x="1312" y="90"/>
                    </a:lnTo>
                    <a:lnTo>
                      <a:pt x="1312" y="90"/>
                    </a:lnTo>
                    <a:lnTo>
                      <a:pt x="1312" y="90"/>
                    </a:lnTo>
                    <a:lnTo>
                      <a:pt x="1313" y="91"/>
                    </a:lnTo>
                    <a:lnTo>
                      <a:pt x="1313" y="91"/>
                    </a:lnTo>
                    <a:lnTo>
                      <a:pt x="1313" y="91"/>
                    </a:lnTo>
                    <a:lnTo>
                      <a:pt x="1314" y="91"/>
                    </a:lnTo>
                    <a:lnTo>
                      <a:pt x="1314" y="91"/>
                    </a:lnTo>
                    <a:lnTo>
                      <a:pt x="1314" y="91"/>
                    </a:lnTo>
                    <a:lnTo>
                      <a:pt x="1315" y="91"/>
                    </a:lnTo>
                    <a:lnTo>
                      <a:pt x="1315" y="92"/>
                    </a:lnTo>
                    <a:lnTo>
                      <a:pt x="1316" y="92"/>
                    </a:lnTo>
                    <a:lnTo>
                      <a:pt x="1316" y="92"/>
                    </a:lnTo>
                    <a:lnTo>
                      <a:pt x="1316" y="92"/>
                    </a:lnTo>
                    <a:lnTo>
                      <a:pt x="1318" y="92"/>
                    </a:lnTo>
                    <a:lnTo>
                      <a:pt x="1318" y="93"/>
                    </a:lnTo>
                    <a:lnTo>
                      <a:pt x="1318" y="93"/>
                    </a:lnTo>
                    <a:lnTo>
                      <a:pt x="1319" y="93"/>
                    </a:lnTo>
                    <a:lnTo>
                      <a:pt x="1319" y="93"/>
                    </a:lnTo>
                    <a:lnTo>
                      <a:pt x="1319" y="93"/>
                    </a:lnTo>
                    <a:lnTo>
                      <a:pt x="1320" y="93"/>
                    </a:lnTo>
                    <a:lnTo>
                      <a:pt x="1320" y="93"/>
                    </a:lnTo>
                    <a:lnTo>
                      <a:pt x="1321" y="93"/>
                    </a:lnTo>
                    <a:lnTo>
                      <a:pt x="1321" y="93"/>
                    </a:lnTo>
                    <a:lnTo>
                      <a:pt x="1321" y="93"/>
                    </a:lnTo>
                    <a:lnTo>
                      <a:pt x="1322" y="94"/>
                    </a:lnTo>
                    <a:lnTo>
                      <a:pt x="1322" y="94"/>
                    </a:lnTo>
                    <a:lnTo>
                      <a:pt x="1322" y="96"/>
                    </a:lnTo>
                    <a:lnTo>
                      <a:pt x="1323" y="96"/>
                    </a:lnTo>
                    <a:lnTo>
                      <a:pt x="1323" y="96"/>
                    </a:lnTo>
                    <a:lnTo>
                      <a:pt x="1323" y="96"/>
                    </a:lnTo>
                    <a:lnTo>
                      <a:pt x="1324" y="96"/>
                    </a:lnTo>
                    <a:lnTo>
                      <a:pt x="1324" y="95"/>
                    </a:lnTo>
                    <a:lnTo>
                      <a:pt x="1325" y="94"/>
                    </a:lnTo>
                    <a:lnTo>
                      <a:pt x="1325" y="94"/>
                    </a:lnTo>
                    <a:lnTo>
                      <a:pt x="1325" y="94"/>
                    </a:lnTo>
                    <a:lnTo>
                      <a:pt x="1327" y="94"/>
                    </a:lnTo>
                    <a:lnTo>
                      <a:pt x="1327" y="95"/>
                    </a:lnTo>
                    <a:lnTo>
                      <a:pt x="1327" y="94"/>
                    </a:lnTo>
                    <a:lnTo>
                      <a:pt x="1328" y="94"/>
                    </a:lnTo>
                    <a:lnTo>
                      <a:pt x="1328" y="94"/>
                    </a:lnTo>
                    <a:lnTo>
                      <a:pt x="1329" y="94"/>
                    </a:lnTo>
                    <a:lnTo>
                      <a:pt x="1329" y="95"/>
                    </a:lnTo>
                    <a:lnTo>
                      <a:pt x="1329" y="95"/>
                    </a:lnTo>
                    <a:lnTo>
                      <a:pt x="1330" y="95"/>
                    </a:lnTo>
                    <a:lnTo>
                      <a:pt x="1330" y="96"/>
                    </a:lnTo>
                    <a:lnTo>
                      <a:pt x="1330" y="96"/>
                    </a:lnTo>
                    <a:lnTo>
                      <a:pt x="1331" y="96"/>
                    </a:lnTo>
                    <a:lnTo>
                      <a:pt x="1331" y="96"/>
                    </a:lnTo>
                    <a:lnTo>
                      <a:pt x="1331" y="96"/>
                    </a:lnTo>
                    <a:lnTo>
                      <a:pt x="1332" y="96"/>
                    </a:lnTo>
                    <a:lnTo>
                      <a:pt x="1332" y="96"/>
                    </a:lnTo>
                    <a:lnTo>
                      <a:pt x="1333" y="96"/>
                    </a:lnTo>
                    <a:lnTo>
                      <a:pt x="1333" y="96"/>
                    </a:lnTo>
                    <a:lnTo>
                      <a:pt x="1333" y="96"/>
                    </a:lnTo>
                    <a:lnTo>
                      <a:pt x="1334" y="96"/>
                    </a:lnTo>
                    <a:lnTo>
                      <a:pt x="1334" y="96"/>
                    </a:lnTo>
                    <a:lnTo>
                      <a:pt x="1334" y="96"/>
                    </a:lnTo>
                    <a:lnTo>
                      <a:pt x="1336" y="96"/>
                    </a:lnTo>
                    <a:lnTo>
                      <a:pt x="1336" y="96"/>
                    </a:lnTo>
                    <a:lnTo>
                      <a:pt x="1336" y="96"/>
                    </a:lnTo>
                    <a:lnTo>
                      <a:pt x="1337" y="96"/>
                    </a:lnTo>
                    <a:lnTo>
                      <a:pt x="1337" y="96"/>
                    </a:lnTo>
                    <a:lnTo>
                      <a:pt x="1338" y="95"/>
                    </a:lnTo>
                    <a:lnTo>
                      <a:pt x="1338" y="95"/>
                    </a:lnTo>
                    <a:lnTo>
                      <a:pt x="1338" y="95"/>
                    </a:lnTo>
                    <a:lnTo>
                      <a:pt x="1339" y="95"/>
                    </a:lnTo>
                    <a:lnTo>
                      <a:pt x="1339" y="95"/>
                    </a:lnTo>
                    <a:lnTo>
                      <a:pt x="1339" y="95"/>
                    </a:lnTo>
                    <a:lnTo>
                      <a:pt x="1340" y="96"/>
                    </a:lnTo>
                    <a:lnTo>
                      <a:pt x="1340" y="96"/>
                    </a:lnTo>
                    <a:lnTo>
                      <a:pt x="1340" y="96"/>
                    </a:lnTo>
                    <a:lnTo>
                      <a:pt x="1341" y="97"/>
                    </a:lnTo>
                    <a:lnTo>
                      <a:pt x="1341" y="97"/>
                    </a:lnTo>
                    <a:lnTo>
                      <a:pt x="1342" y="97"/>
                    </a:lnTo>
                    <a:lnTo>
                      <a:pt x="1342" y="97"/>
                    </a:lnTo>
                    <a:lnTo>
                      <a:pt x="1342" y="97"/>
                    </a:lnTo>
                    <a:lnTo>
                      <a:pt x="1343" y="99"/>
                    </a:lnTo>
                    <a:lnTo>
                      <a:pt x="1343" y="100"/>
                    </a:lnTo>
                    <a:lnTo>
                      <a:pt x="1343" y="99"/>
                    </a:lnTo>
                    <a:lnTo>
                      <a:pt x="1345" y="100"/>
                    </a:lnTo>
                    <a:lnTo>
                      <a:pt x="1345" y="100"/>
                    </a:lnTo>
                    <a:lnTo>
                      <a:pt x="1345" y="100"/>
                    </a:lnTo>
                    <a:lnTo>
                      <a:pt x="1346" y="100"/>
                    </a:lnTo>
                    <a:lnTo>
                      <a:pt x="1346" y="100"/>
                    </a:lnTo>
                    <a:lnTo>
                      <a:pt x="1347" y="99"/>
                    </a:lnTo>
                    <a:lnTo>
                      <a:pt x="1347" y="99"/>
                    </a:lnTo>
                    <a:lnTo>
                      <a:pt x="1347" y="99"/>
                    </a:lnTo>
                    <a:lnTo>
                      <a:pt x="1348" y="97"/>
                    </a:lnTo>
                    <a:lnTo>
                      <a:pt x="1348" y="97"/>
                    </a:lnTo>
                    <a:lnTo>
                      <a:pt x="1348" y="96"/>
                    </a:lnTo>
                    <a:lnTo>
                      <a:pt x="1349" y="96"/>
                    </a:lnTo>
                    <a:lnTo>
                      <a:pt x="1349" y="96"/>
                    </a:lnTo>
                    <a:lnTo>
                      <a:pt x="1350" y="97"/>
                    </a:lnTo>
                    <a:lnTo>
                      <a:pt x="1350" y="99"/>
                    </a:lnTo>
                    <a:lnTo>
                      <a:pt x="1350" y="100"/>
                    </a:lnTo>
                    <a:lnTo>
                      <a:pt x="1351" y="100"/>
                    </a:lnTo>
                    <a:lnTo>
                      <a:pt x="1351" y="101"/>
                    </a:lnTo>
                    <a:lnTo>
                      <a:pt x="1351" y="100"/>
                    </a:lnTo>
                    <a:lnTo>
                      <a:pt x="1352" y="100"/>
                    </a:lnTo>
                    <a:lnTo>
                      <a:pt x="1352" y="100"/>
                    </a:lnTo>
                    <a:lnTo>
                      <a:pt x="1352" y="100"/>
                    </a:lnTo>
                    <a:lnTo>
                      <a:pt x="1354" y="99"/>
                    </a:lnTo>
                    <a:lnTo>
                      <a:pt x="1354" y="99"/>
                    </a:lnTo>
                    <a:lnTo>
                      <a:pt x="1355" y="99"/>
                    </a:lnTo>
                    <a:lnTo>
                      <a:pt x="1355" y="99"/>
                    </a:lnTo>
                    <a:lnTo>
                      <a:pt x="1355" y="100"/>
                    </a:lnTo>
                    <a:lnTo>
                      <a:pt x="1356" y="100"/>
                    </a:lnTo>
                    <a:lnTo>
                      <a:pt x="1356" y="99"/>
                    </a:lnTo>
                    <a:lnTo>
                      <a:pt x="1356" y="100"/>
                    </a:lnTo>
                    <a:lnTo>
                      <a:pt x="1357" y="100"/>
                    </a:lnTo>
                    <a:lnTo>
                      <a:pt x="1357" y="101"/>
                    </a:lnTo>
                    <a:lnTo>
                      <a:pt x="1357" y="100"/>
                    </a:lnTo>
                    <a:lnTo>
                      <a:pt x="1358" y="99"/>
                    </a:lnTo>
                    <a:lnTo>
                      <a:pt x="1358" y="99"/>
                    </a:lnTo>
                    <a:lnTo>
                      <a:pt x="1359" y="97"/>
                    </a:lnTo>
                    <a:lnTo>
                      <a:pt x="1359" y="97"/>
                    </a:lnTo>
                    <a:lnTo>
                      <a:pt x="1359" y="97"/>
                    </a:lnTo>
                    <a:lnTo>
                      <a:pt x="1360" y="97"/>
                    </a:lnTo>
                    <a:lnTo>
                      <a:pt x="1360" y="99"/>
                    </a:lnTo>
                    <a:lnTo>
                      <a:pt x="1360" y="99"/>
                    </a:lnTo>
                    <a:lnTo>
                      <a:pt x="1361" y="97"/>
                    </a:lnTo>
                    <a:lnTo>
                      <a:pt x="1361" y="96"/>
                    </a:lnTo>
                    <a:lnTo>
                      <a:pt x="1361" y="96"/>
                    </a:lnTo>
                    <a:lnTo>
                      <a:pt x="1363" y="96"/>
                    </a:lnTo>
                    <a:lnTo>
                      <a:pt x="1363" y="96"/>
                    </a:lnTo>
                    <a:lnTo>
                      <a:pt x="1364" y="96"/>
                    </a:lnTo>
                    <a:lnTo>
                      <a:pt x="1364" y="96"/>
                    </a:lnTo>
                    <a:lnTo>
                      <a:pt x="1364" y="96"/>
                    </a:lnTo>
                    <a:lnTo>
                      <a:pt x="1365" y="96"/>
                    </a:lnTo>
                    <a:lnTo>
                      <a:pt x="1365" y="96"/>
                    </a:lnTo>
                    <a:lnTo>
                      <a:pt x="1365" y="96"/>
                    </a:lnTo>
                    <a:lnTo>
                      <a:pt x="1366" y="96"/>
                    </a:lnTo>
                    <a:lnTo>
                      <a:pt x="1366" y="96"/>
                    </a:lnTo>
                    <a:lnTo>
                      <a:pt x="1366" y="96"/>
                    </a:lnTo>
                    <a:lnTo>
                      <a:pt x="1367" y="96"/>
                    </a:lnTo>
                    <a:lnTo>
                      <a:pt x="1367" y="97"/>
                    </a:lnTo>
                    <a:lnTo>
                      <a:pt x="1368" y="97"/>
                    </a:lnTo>
                    <a:lnTo>
                      <a:pt x="1368" y="97"/>
                    </a:lnTo>
                    <a:lnTo>
                      <a:pt x="1368" y="97"/>
                    </a:lnTo>
                    <a:lnTo>
                      <a:pt x="1369" y="96"/>
                    </a:lnTo>
                    <a:lnTo>
                      <a:pt x="1369" y="97"/>
                    </a:lnTo>
                    <a:lnTo>
                      <a:pt x="1369" y="97"/>
                    </a:lnTo>
                    <a:lnTo>
                      <a:pt x="1370" y="96"/>
                    </a:lnTo>
                    <a:lnTo>
                      <a:pt x="1370" y="96"/>
                    </a:lnTo>
                    <a:lnTo>
                      <a:pt x="1372" y="95"/>
                    </a:lnTo>
                    <a:lnTo>
                      <a:pt x="1372" y="95"/>
                    </a:lnTo>
                    <a:lnTo>
                      <a:pt x="1372" y="94"/>
                    </a:lnTo>
                    <a:lnTo>
                      <a:pt x="1373" y="94"/>
                    </a:lnTo>
                    <a:lnTo>
                      <a:pt x="1373" y="94"/>
                    </a:lnTo>
                    <a:lnTo>
                      <a:pt x="1373" y="94"/>
                    </a:lnTo>
                    <a:lnTo>
                      <a:pt x="1374" y="95"/>
                    </a:lnTo>
                    <a:lnTo>
                      <a:pt x="1374" y="95"/>
                    </a:lnTo>
                    <a:lnTo>
                      <a:pt x="1374" y="95"/>
                    </a:lnTo>
                    <a:lnTo>
                      <a:pt x="1375" y="95"/>
                    </a:lnTo>
                    <a:lnTo>
                      <a:pt x="1375" y="95"/>
                    </a:lnTo>
                    <a:lnTo>
                      <a:pt x="1376" y="95"/>
                    </a:lnTo>
                    <a:lnTo>
                      <a:pt x="1376" y="94"/>
                    </a:lnTo>
                    <a:lnTo>
                      <a:pt x="1376" y="93"/>
                    </a:lnTo>
                    <a:lnTo>
                      <a:pt x="1377" y="93"/>
                    </a:lnTo>
                    <a:lnTo>
                      <a:pt x="1377" y="93"/>
                    </a:lnTo>
                    <a:lnTo>
                      <a:pt x="1377" y="93"/>
                    </a:lnTo>
                    <a:lnTo>
                      <a:pt x="1378" y="93"/>
                    </a:lnTo>
                    <a:lnTo>
                      <a:pt x="1378" y="93"/>
                    </a:lnTo>
                    <a:lnTo>
                      <a:pt x="1378" y="93"/>
                    </a:lnTo>
                    <a:lnTo>
                      <a:pt x="1379" y="93"/>
                    </a:lnTo>
                    <a:lnTo>
                      <a:pt x="1379" y="93"/>
                    </a:lnTo>
                    <a:lnTo>
                      <a:pt x="1381" y="93"/>
                    </a:lnTo>
                    <a:lnTo>
                      <a:pt x="1381" y="93"/>
                    </a:lnTo>
                    <a:lnTo>
                      <a:pt x="1381" y="93"/>
                    </a:lnTo>
                    <a:lnTo>
                      <a:pt x="1382" y="93"/>
                    </a:lnTo>
                    <a:lnTo>
                      <a:pt x="1382" y="93"/>
                    </a:lnTo>
                    <a:lnTo>
                      <a:pt x="1382" y="93"/>
                    </a:lnTo>
                    <a:lnTo>
                      <a:pt x="1383" y="92"/>
                    </a:lnTo>
                    <a:lnTo>
                      <a:pt x="1383" y="93"/>
                    </a:lnTo>
                    <a:lnTo>
                      <a:pt x="1383" y="93"/>
                    </a:lnTo>
                    <a:lnTo>
                      <a:pt x="1384" y="93"/>
                    </a:lnTo>
                    <a:lnTo>
                      <a:pt x="1384" y="93"/>
                    </a:lnTo>
                    <a:lnTo>
                      <a:pt x="1385" y="93"/>
                    </a:lnTo>
                    <a:lnTo>
                      <a:pt x="1385" y="94"/>
                    </a:lnTo>
                    <a:lnTo>
                      <a:pt x="1385" y="94"/>
                    </a:lnTo>
                    <a:lnTo>
                      <a:pt x="1386" y="94"/>
                    </a:lnTo>
                    <a:lnTo>
                      <a:pt x="1386" y="93"/>
                    </a:lnTo>
                    <a:lnTo>
                      <a:pt x="1386" y="93"/>
                    </a:lnTo>
                    <a:lnTo>
                      <a:pt x="1387" y="92"/>
                    </a:lnTo>
                    <a:lnTo>
                      <a:pt x="1387" y="92"/>
                    </a:lnTo>
                    <a:lnTo>
                      <a:pt x="1387" y="93"/>
                    </a:lnTo>
                    <a:lnTo>
                      <a:pt x="1388" y="93"/>
                    </a:lnTo>
                    <a:lnTo>
                      <a:pt x="1388" y="94"/>
                    </a:lnTo>
                    <a:lnTo>
                      <a:pt x="1390" y="94"/>
                    </a:lnTo>
                    <a:lnTo>
                      <a:pt x="1390" y="94"/>
                    </a:lnTo>
                    <a:lnTo>
                      <a:pt x="1390" y="94"/>
                    </a:lnTo>
                    <a:lnTo>
                      <a:pt x="1391" y="94"/>
                    </a:lnTo>
                    <a:lnTo>
                      <a:pt x="1391" y="95"/>
                    </a:lnTo>
                    <a:lnTo>
                      <a:pt x="1391" y="94"/>
                    </a:lnTo>
                    <a:lnTo>
                      <a:pt x="1392" y="93"/>
                    </a:lnTo>
                    <a:lnTo>
                      <a:pt x="1392" y="94"/>
                    </a:lnTo>
                    <a:lnTo>
                      <a:pt x="1393" y="94"/>
                    </a:lnTo>
                    <a:lnTo>
                      <a:pt x="1393" y="94"/>
                    </a:lnTo>
                    <a:lnTo>
                      <a:pt x="1393" y="94"/>
                    </a:lnTo>
                    <a:lnTo>
                      <a:pt x="1394" y="93"/>
                    </a:lnTo>
                    <a:lnTo>
                      <a:pt x="1394" y="94"/>
                    </a:lnTo>
                    <a:lnTo>
                      <a:pt x="1394" y="94"/>
                    </a:lnTo>
                    <a:lnTo>
                      <a:pt x="1395" y="94"/>
                    </a:lnTo>
                    <a:lnTo>
                      <a:pt x="1395" y="93"/>
                    </a:lnTo>
                    <a:lnTo>
                      <a:pt x="1395" y="93"/>
                    </a:lnTo>
                    <a:lnTo>
                      <a:pt x="1396" y="94"/>
                    </a:lnTo>
                    <a:lnTo>
                      <a:pt x="1396" y="95"/>
                    </a:lnTo>
                    <a:lnTo>
                      <a:pt x="1397" y="95"/>
                    </a:lnTo>
                    <a:lnTo>
                      <a:pt x="1397" y="94"/>
                    </a:lnTo>
                    <a:lnTo>
                      <a:pt x="1397" y="94"/>
                    </a:lnTo>
                    <a:lnTo>
                      <a:pt x="1399" y="93"/>
                    </a:lnTo>
                    <a:lnTo>
                      <a:pt x="1399" y="93"/>
                    </a:lnTo>
                    <a:lnTo>
                      <a:pt x="1399" y="93"/>
                    </a:lnTo>
                    <a:lnTo>
                      <a:pt x="1400" y="93"/>
                    </a:lnTo>
                    <a:lnTo>
                      <a:pt x="1400" y="94"/>
                    </a:lnTo>
                    <a:lnTo>
                      <a:pt x="1400" y="94"/>
                    </a:lnTo>
                    <a:lnTo>
                      <a:pt x="1401" y="94"/>
                    </a:lnTo>
                    <a:lnTo>
                      <a:pt x="1401" y="94"/>
                    </a:lnTo>
                    <a:lnTo>
                      <a:pt x="1402" y="95"/>
                    </a:lnTo>
                    <a:lnTo>
                      <a:pt x="1402" y="96"/>
                    </a:lnTo>
                    <a:lnTo>
                      <a:pt x="1402" y="95"/>
                    </a:lnTo>
                    <a:lnTo>
                      <a:pt x="1403" y="95"/>
                    </a:lnTo>
                    <a:lnTo>
                      <a:pt x="1403" y="95"/>
                    </a:lnTo>
                    <a:lnTo>
                      <a:pt x="1403" y="95"/>
                    </a:lnTo>
                    <a:lnTo>
                      <a:pt x="1404" y="95"/>
                    </a:lnTo>
                    <a:lnTo>
                      <a:pt x="1404" y="95"/>
                    </a:lnTo>
                    <a:lnTo>
                      <a:pt x="1404" y="96"/>
                    </a:lnTo>
                    <a:lnTo>
                      <a:pt x="1405" y="97"/>
                    </a:lnTo>
                    <a:lnTo>
                      <a:pt x="1405" y="97"/>
                    </a:lnTo>
                    <a:lnTo>
                      <a:pt x="1406" y="99"/>
                    </a:lnTo>
                    <a:lnTo>
                      <a:pt x="1406" y="101"/>
                    </a:lnTo>
                    <a:lnTo>
                      <a:pt x="1406" y="100"/>
                    </a:lnTo>
                    <a:lnTo>
                      <a:pt x="1408" y="101"/>
                    </a:lnTo>
                    <a:lnTo>
                      <a:pt x="1408" y="101"/>
                    </a:lnTo>
                    <a:lnTo>
                      <a:pt x="1408" y="100"/>
                    </a:lnTo>
                    <a:lnTo>
                      <a:pt x="1409" y="100"/>
                    </a:lnTo>
                    <a:lnTo>
                      <a:pt x="1409" y="99"/>
                    </a:lnTo>
                    <a:lnTo>
                      <a:pt x="1409" y="97"/>
                    </a:lnTo>
                    <a:lnTo>
                      <a:pt x="1410" y="96"/>
                    </a:lnTo>
                    <a:lnTo>
                      <a:pt x="1410" y="96"/>
                    </a:lnTo>
                    <a:lnTo>
                      <a:pt x="1411" y="96"/>
                    </a:lnTo>
                    <a:lnTo>
                      <a:pt x="1411" y="96"/>
                    </a:lnTo>
                    <a:lnTo>
                      <a:pt x="1411" y="97"/>
                    </a:lnTo>
                    <a:lnTo>
                      <a:pt x="1412" y="97"/>
                    </a:lnTo>
                    <a:lnTo>
                      <a:pt x="1412" y="97"/>
                    </a:lnTo>
                    <a:lnTo>
                      <a:pt x="1412" y="97"/>
                    </a:lnTo>
                    <a:lnTo>
                      <a:pt x="1413" y="97"/>
                    </a:lnTo>
                    <a:lnTo>
                      <a:pt x="1413" y="97"/>
                    </a:lnTo>
                    <a:lnTo>
                      <a:pt x="1413" y="97"/>
                    </a:lnTo>
                    <a:lnTo>
                      <a:pt x="1414" y="99"/>
                    </a:lnTo>
                    <a:lnTo>
                      <a:pt x="1414" y="99"/>
                    </a:lnTo>
                    <a:lnTo>
                      <a:pt x="1415" y="100"/>
                    </a:lnTo>
                    <a:lnTo>
                      <a:pt x="1415" y="100"/>
                    </a:lnTo>
                    <a:lnTo>
                      <a:pt x="1415" y="100"/>
                    </a:lnTo>
                    <a:lnTo>
                      <a:pt x="1417" y="100"/>
                    </a:lnTo>
                    <a:lnTo>
                      <a:pt x="1417" y="100"/>
                    </a:lnTo>
                    <a:lnTo>
                      <a:pt x="1417" y="100"/>
                    </a:lnTo>
                    <a:lnTo>
                      <a:pt x="1418" y="99"/>
                    </a:lnTo>
                    <a:lnTo>
                      <a:pt x="1418" y="99"/>
                    </a:lnTo>
                    <a:lnTo>
                      <a:pt x="1419" y="97"/>
                    </a:lnTo>
                    <a:lnTo>
                      <a:pt x="1419" y="97"/>
                    </a:lnTo>
                    <a:lnTo>
                      <a:pt x="1419" y="97"/>
                    </a:lnTo>
                    <a:lnTo>
                      <a:pt x="1420" y="96"/>
                    </a:lnTo>
                    <a:lnTo>
                      <a:pt x="1420" y="96"/>
                    </a:lnTo>
                    <a:lnTo>
                      <a:pt x="1420" y="97"/>
                    </a:lnTo>
                    <a:lnTo>
                      <a:pt x="1421" y="97"/>
                    </a:lnTo>
                    <a:lnTo>
                      <a:pt x="1421" y="97"/>
                    </a:lnTo>
                    <a:lnTo>
                      <a:pt x="1421" y="99"/>
                    </a:lnTo>
                    <a:lnTo>
                      <a:pt x="1422" y="100"/>
                    </a:lnTo>
                    <a:lnTo>
                      <a:pt x="1422" y="100"/>
                    </a:lnTo>
                    <a:lnTo>
                      <a:pt x="1423" y="100"/>
                    </a:lnTo>
                    <a:lnTo>
                      <a:pt x="1423" y="101"/>
                    </a:lnTo>
                    <a:lnTo>
                      <a:pt x="1423" y="100"/>
                    </a:lnTo>
                    <a:lnTo>
                      <a:pt x="1424" y="100"/>
                    </a:lnTo>
                    <a:lnTo>
                      <a:pt x="1424" y="99"/>
                    </a:lnTo>
                    <a:lnTo>
                      <a:pt x="1424" y="97"/>
                    </a:lnTo>
                    <a:lnTo>
                      <a:pt x="1426" y="97"/>
                    </a:lnTo>
                    <a:lnTo>
                      <a:pt x="1426" y="97"/>
                    </a:lnTo>
                    <a:lnTo>
                      <a:pt x="1426" y="96"/>
                    </a:lnTo>
                    <a:lnTo>
                      <a:pt x="1427" y="97"/>
                    </a:lnTo>
                    <a:lnTo>
                      <a:pt x="1427" y="96"/>
                    </a:lnTo>
                    <a:lnTo>
                      <a:pt x="1428" y="96"/>
                    </a:lnTo>
                    <a:lnTo>
                      <a:pt x="1428" y="95"/>
                    </a:lnTo>
                    <a:lnTo>
                      <a:pt x="1428" y="95"/>
                    </a:lnTo>
                    <a:lnTo>
                      <a:pt x="1429" y="95"/>
                    </a:lnTo>
                    <a:lnTo>
                      <a:pt x="1429" y="95"/>
                    </a:lnTo>
                    <a:lnTo>
                      <a:pt x="1429" y="95"/>
                    </a:lnTo>
                    <a:lnTo>
                      <a:pt x="1430" y="95"/>
                    </a:lnTo>
                    <a:lnTo>
                      <a:pt x="1430" y="95"/>
                    </a:lnTo>
                    <a:lnTo>
                      <a:pt x="1430" y="95"/>
                    </a:lnTo>
                    <a:lnTo>
                      <a:pt x="1431" y="95"/>
                    </a:lnTo>
                    <a:lnTo>
                      <a:pt x="1431" y="96"/>
                    </a:lnTo>
                    <a:lnTo>
                      <a:pt x="1432" y="97"/>
                    </a:lnTo>
                    <a:lnTo>
                      <a:pt x="1432" y="97"/>
                    </a:lnTo>
                    <a:lnTo>
                      <a:pt x="1432" y="99"/>
                    </a:lnTo>
                    <a:lnTo>
                      <a:pt x="1433" y="99"/>
                    </a:lnTo>
                    <a:lnTo>
                      <a:pt x="1433" y="100"/>
                    </a:lnTo>
                    <a:lnTo>
                      <a:pt x="1433" y="100"/>
                    </a:lnTo>
                    <a:lnTo>
                      <a:pt x="1435" y="100"/>
                    </a:lnTo>
                    <a:lnTo>
                      <a:pt x="1435" y="101"/>
                    </a:lnTo>
                    <a:lnTo>
                      <a:pt x="1435" y="101"/>
                    </a:lnTo>
                    <a:lnTo>
                      <a:pt x="1436" y="100"/>
                    </a:lnTo>
                    <a:lnTo>
                      <a:pt x="1436" y="99"/>
                    </a:lnTo>
                    <a:lnTo>
                      <a:pt x="1437" y="99"/>
                    </a:lnTo>
                    <a:lnTo>
                      <a:pt x="1437" y="97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38" y="97"/>
                    </a:lnTo>
                    <a:lnTo>
                      <a:pt x="1438" y="97"/>
                    </a:lnTo>
                    <a:lnTo>
                      <a:pt x="1439" y="97"/>
                    </a:lnTo>
                    <a:lnTo>
                      <a:pt x="1439" y="96"/>
                    </a:lnTo>
                    <a:lnTo>
                      <a:pt x="1440" y="97"/>
                    </a:lnTo>
                    <a:lnTo>
                      <a:pt x="1440" y="97"/>
                    </a:lnTo>
                    <a:lnTo>
                      <a:pt x="1440" y="97"/>
                    </a:lnTo>
                    <a:lnTo>
                      <a:pt x="1441" y="97"/>
                    </a:lnTo>
                    <a:lnTo>
                      <a:pt x="1441" y="96"/>
                    </a:lnTo>
                    <a:lnTo>
                      <a:pt x="1441" y="96"/>
                    </a:lnTo>
                    <a:lnTo>
                      <a:pt x="1442" y="97"/>
                    </a:lnTo>
                    <a:lnTo>
                      <a:pt x="1442" y="97"/>
                    </a:lnTo>
                    <a:lnTo>
                      <a:pt x="1442" y="97"/>
                    </a:lnTo>
                    <a:lnTo>
                      <a:pt x="1444" y="97"/>
                    </a:lnTo>
                    <a:lnTo>
                      <a:pt x="1444" y="96"/>
                    </a:lnTo>
                    <a:lnTo>
                      <a:pt x="1445" y="96"/>
                    </a:lnTo>
                    <a:lnTo>
                      <a:pt x="1445" y="96"/>
                    </a:lnTo>
                    <a:lnTo>
                      <a:pt x="1445" y="95"/>
                    </a:lnTo>
                    <a:lnTo>
                      <a:pt x="1446" y="95"/>
                    </a:lnTo>
                    <a:lnTo>
                      <a:pt x="1446" y="94"/>
                    </a:lnTo>
                    <a:lnTo>
                      <a:pt x="1446" y="94"/>
                    </a:lnTo>
                    <a:lnTo>
                      <a:pt x="1447" y="94"/>
                    </a:lnTo>
                    <a:lnTo>
                      <a:pt x="1447" y="94"/>
                    </a:lnTo>
                    <a:lnTo>
                      <a:pt x="1447" y="94"/>
                    </a:lnTo>
                    <a:lnTo>
                      <a:pt x="1448" y="94"/>
                    </a:lnTo>
                    <a:lnTo>
                      <a:pt x="1448" y="94"/>
                    </a:lnTo>
                    <a:lnTo>
                      <a:pt x="1449" y="94"/>
                    </a:lnTo>
                    <a:lnTo>
                      <a:pt x="1449" y="94"/>
                    </a:lnTo>
                    <a:lnTo>
                      <a:pt x="1449" y="95"/>
                    </a:lnTo>
                    <a:lnTo>
                      <a:pt x="1450" y="96"/>
                    </a:lnTo>
                    <a:lnTo>
                      <a:pt x="1450" y="97"/>
                    </a:lnTo>
                    <a:lnTo>
                      <a:pt x="1450" y="99"/>
                    </a:lnTo>
                    <a:lnTo>
                      <a:pt x="1451" y="99"/>
                    </a:lnTo>
                    <a:lnTo>
                      <a:pt x="1451" y="99"/>
                    </a:lnTo>
                    <a:lnTo>
                      <a:pt x="1451" y="99"/>
                    </a:lnTo>
                    <a:lnTo>
                      <a:pt x="1453" y="97"/>
                    </a:lnTo>
                    <a:lnTo>
                      <a:pt x="1453" y="97"/>
                    </a:lnTo>
                    <a:lnTo>
                      <a:pt x="1454" y="96"/>
                    </a:lnTo>
                    <a:lnTo>
                      <a:pt x="1454" y="96"/>
                    </a:lnTo>
                    <a:lnTo>
                      <a:pt x="1454" y="96"/>
                    </a:lnTo>
                    <a:lnTo>
                      <a:pt x="1455" y="95"/>
                    </a:lnTo>
                    <a:lnTo>
                      <a:pt x="1455" y="96"/>
                    </a:lnTo>
                    <a:lnTo>
                      <a:pt x="1455" y="96"/>
                    </a:lnTo>
                    <a:lnTo>
                      <a:pt x="1456" y="96"/>
                    </a:lnTo>
                    <a:lnTo>
                      <a:pt x="1456" y="95"/>
                    </a:lnTo>
                    <a:lnTo>
                      <a:pt x="1456" y="95"/>
                    </a:lnTo>
                    <a:lnTo>
                      <a:pt x="1457" y="95"/>
                    </a:lnTo>
                    <a:lnTo>
                      <a:pt x="1457" y="95"/>
                    </a:lnTo>
                    <a:lnTo>
                      <a:pt x="1458" y="95"/>
                    </a:lnTo>
                    <a:lnTo>
                      <a:pt x="1458" y="95"/>
                    </a:lnTo>
                    <a:lnTo>
                      <a:pt x="1458" y="94"/>
                    </a:lnTo>
                    <a:lnTo>
                      <a:pt x="1459" y="95"/>
                    </a:lnTo>
                    <a:lnTo>
                      <a:pt x="1459" y="94"/>
                    </a:lnTo>
                    <a:lnTo>
                      <a:pt x="1459" y="95"/>
                    </a:lnTo>
                    <a:lnTo>
                      <a:pt x="1460" y="95"/>
                    </a:lnTo>
                    <a:lnTo>
                      <a:pt x="1460" y="94"/>
                    </a:lnTo>
                    <a:lnTo>
                      <a:pt x="1462" y="94"/>
                    </a:lnTo>
                    <a:lnTo>
                      <a:pt x="1462" y="93"/>
                    </a:lnTo>
                    <a:lnTo>
                      <a:pt x="1462" y="92"/>
                    </a:lnTo>
                    <a:lnTo>
                      <a:pt x="1463" y="92"/>
                    </a:lnTo>
                    <a:lnTo>
                      <a:pt x="1463" y="92"/>
                    </a:lnTo>
                    <a:lnTo>
                      <a:pt x="1463" y="92"/>
                    </a:lnTo>
                    <a:lnTo>
                      <a:pt x="1464" y="91"/>
                    </a:lnTo>
                    <a:lnTo>
                      <a:pt x="1464" y="92"/>
                    </a:lnTo>
                    <a:lnTo>
                      <a:pt x="1464" y="92"/>
                    </a:lnTo>
                    <a:lnTo>
                      <a:pt x="1465" y="93"/>
                    </a:lnTo>
                    <a:lnTo>
                      <a:pt x="1465" y="94"/>
                    </a:lnTo>
                    <a:lnTo>
                      <a:pt x="1466" y="95"/>
                    </a:lnTo>
                    <a:lnTo>
                      <a:pt x="1466" y="95"/>
                    </a:lnTo>
                    <a:lnTo>
                      <a:pt x="1466" y="96"/>
                    </a:lnTo>
                    <a:lnTo>
                      <a:pt x="1467" y="96"/>
                    </a:lnTo>
                    <a:lnTo>
                      <a:pt x="1467" y="97"/>
                    </a:lnTo>
                    <a:lnTo>
                      <a:pt x="1467" y="97"/>
                    </a:lnTo>
                    <a:lnTo>
                      <a:pt x="1468" y="97"/>
                    </a:lnTo>
                    <a:lnTo>
                      <a:pt x="1468" y="97"/>
                    </a:lnTo>
                    <a:lnTo>
                      <a:pt x="1468" y="97"/>
                    </a:lnTo>
                    <a:lnTo>
                      <a:pt x="1469" y="97"/>
                    </a:lnTo>
                    <a:lnTo>
                      <a:pt x="1469" y="97"/>
                    </a:lnTo>
                    <a:lnTo>
                      <a:pt x="1471" y="96"/>
                    </a:lnTo>
                    <a:lnTo>
                      <a:pt x="1471" y="97"/>
                    </a:lnTo>
                    <a:lnTo>
                      <a:pt x="1471" y="96"/>
                    </a:lnTo>
                    <a:lnTo>
                      <a:pt x="1472" y="96"/>
                    </a:lnTo>
                    <a:lnTo>
                      <a:pt x="1472" y="96"/>
                    </a:lnTo>
                    <a:lnTo>
                      <a:pt x="1472" y="97"/>
                    </a:lnTo>
                    <a:lnTo>
                      <a:pt x="1473" y="97"/>
                    </a:lnTo>
                    <a:lnTo>
                      <a:pt x="1473" y="97"/>
                    </a:lnTo>
                    <a:lnTo>
                      <a:pt x="1473" y="99"/>
                    </a:lnTo>
                    <a:lnTo>
                      <a:pt x="1474" y="97"/>
                    </a:lnTo>
                    <a:lnTo>
                      <a:pt x="1474" y="96"/>
                    </a:lnTo>
                    <a:lnTo>
                      <a:pt x="1475" y="96"/>
                    </a:lnTo>
                    <a:lnTo>
                      <a:pt x="1475" y="96"/>
                    </a:lnTo>
                    <a:lnTo>
                      <a:pt x="1475" y="96"/>
                    </a:lnTo>
                    <a:lnTo>
                      <a:pt x="1476" y="96"/>
                    </a:lnTo>
                    <a:lnTo>
                      <a:pt x="1476" y="97"/>
                    </a:lnTo>
                    <a:lnTo>
                      <a:pt x="1476" y="97"/>
                    </a:lnTo>
                    <a:lnTo>
                      <a:pt x="1477" y="97"/>
                    </a:lnTo>
                    <a:lnTo>
                      <a:pt x="1477" y="97"/>
                    </a:lnTo>
                    <a:lnTo>
                      <a:pt x="1477" y="96"/>
                    </a:lnTo>
                    <a:lnTo>
                      <a:pt x="1478" y="96"/>
                    </a:lnTo>
                    <a:lnTo>
                      <a:pt x="1478" y="96"/>
                    </a:lnTo>
                    <a:lnTo>
                      <a:pt x="1480" y="96"/>
                    </a:lnTo>
                    <a:lnTo>
                      <a:pt x="1480" y="97"/>
                    </a:lnTo>
                    <a:lnTo>
                      <a:pt x="1480" y="97"/>
                    </a:lnTo>
                    <a:lnTo>
                      <a:pt x="1481" y="97"/>
                    </a:lnTo>
                    <a:lnTo>
                      <a:pt x="1481" y="97"/>
                    </a:lnTo>
                    <a:lnTo>
                      <a:pt x="1481" y="97"/>
                    </a:lnTo>
                    <a:lnTo>
                      <a:pt x="1482" y="97"/>
                    </a:lnTo>
                    <a:lnTo>
                      <a:pt x="1482" y="99"/>
                    </a:lnTo>
                    <a:lnTo>
                      <a:pt x="1483" y="99"/>
                    </a:lnTo>
                    <a:lnTo>
                      <a:pt x="1483" y="100"/>
                    </a:lnTo>
                    <a:lnTo>
                      <a:pt x="1483" y="100"/>
                    </a:lnTo>
                    <a:lnTo>
                      <a:pt x="1484" y="101"/>
                    </a:lnTo>
                    <a:lnTo>
                      <a:pt x="1484" y="101"/>
                    </a:lnTo>
                    <a:lnTo>
                      <a:pt x="1484" y="101"/>
                    </a:lnTo>
                    <a:lnTo>
                      <a:pt x="1485" y="103"/>
                    </a:lnTo>
                    <a:lnTo>
                      <a:pt x="1485" y="102"/>
                    </a:lnTo>
                    <a:lnTo>
                      <a:pt x="1485" y="102"/>
                    </a:lnTo>
                    <a:lnTo>
                      <a:pt x="1486" y="102"/>
                    </a:lnTo>
                    <a:lnTo>
                      <a:pt x="1486" y="102"/>
                    </a:lnTo>
                    <a:lnTo>
                      <a:pt x="1487" y="102"/>
                    </a:lnTo>
                    <a:lnTo>
                      <a:pt x="1487" y="102"/>
                    </a:lnTo>
                    <a:lnTo>
                      <a:pt x="1487" y="102"/>
                    </a:lnTo>
                    <a:lnTo>
                      <a:pt x="1489" y="102"/>
                    </a:lnTo>
                    <a:lnTo>
                      <a:pt x="1489" y="102"/>
                    </a:lnTo>
                    <a:lnTo>
                      <a:pt x="1489" y="102"/>
                    </a:lnTo>
                    <a:lnTo>
                      <a:pt x="1490" y="103"/>
                    </a:lnTo>
                    <a:lnTo>
                      <a:pt x="1490" y="102"/>
                    </a:lnTo>
                    <a:lnTo>
                      <a:pt x="1490" y="102"/>
                    </a:lnTo>
                    <a:lnTo>
                      <a:pt x="1491" y="101"/>
                    </a:lnTo>
                    <a:lnTo>
                      <a:pt x="1491" y="101"/>
                    </a:lnTo>
                    <a:lnTo>
                      <a:pt x="1492" y="100"/>
                    </a:lnTo>
                    <a:lnTo>
                      <a:pt x="1492" y="100"/>
                    </a:lnTo>
                    <a:lnTo>
                      <a:pt x="1492" y="100"/>
                    </a:lnTo>
                    <a:lnTo>
                      <a:pt x="1493" y="101"/>
                    </a:lnTo>
                    <a:lnTo>
                      <a:pt x="1493" y="101"/>
                    </a:lnTo>
                    <a:lnTo>
                      <a:pt x="1493" y="102"/>
                    </a:lnTo>
                    <a:lnTo>
                      <a:pt x="1494" y="103"/>
                    </a:lnTo>
                    <a:lnTo>
                      <a:pt x="1494" y="103"/>
                    </a:lnTo>
                    <a:lnTo>
                      <a:pt x="1494" y="103"/>
                    </a:lnTo>
                    <a:lnTo>
                      <a:pt x="1495" y="102"/>
                    </a:lnTo>
                    <a:lnTo>
                      <a:pt x="1495" y="102"/>
                    </a:lnTo>
                    <a:lnTo>
                      <a:pt x="1496" y="102"/>
                    </a:lnTo>
                    <a:lnTo>
                      <a:pt x="1496" y="102"/>
                    </a:lnTo>
                    <a:lnTo>
                      <a:pt x="1496" y="102"/>
                    </a:lnTo>
                    <a:lnTo>
                      <a:pt x="1498" y="102"/>
                    </a:lnTo>
                    <a:lnTo>
                      <a:pt x="1498" y="103"/>
                    </a:lnTo>
                    <a:lnTo>
                      <a:pt x="1498" y="102"/>
                    </a:lnTo>
                    <a:lnTo>
                      <a:pt x="1499" y="103"/>
                    </a:lnTo>
                    <a:lnTo>
                      <a:pt x="1499" y="103"/>
                    </a:lnTo>
                    <a:lnTo>
                      <a:pt x="1499" y="103"/>
                    </a:lnTo>
                    <a:lnTo>
                      <a:pt x="1500" y="103"/>
                    </a:lnTo>
                    <a:lnTo>
                      <a:pt x="1500" y="103"/>
                    </a:lnTo>
                    <a:lnTo>
                      <a:pt x="1501" y="103"/>
                    </a:lnTo>
                    <a:lnTo>
                      <a:pt x="1501" y="102"/>
                    </a:lnTo>
                    <a:lnTo>
                      <a:pt x="1501" y="102"/>
                    </a:lnTo>
                    <a:lnTo>
                      <a:pt x="1502" y="103"/>
                    </a:lnTo>
                    <a:lnTo>
                      <a:pt x="1502" y="103"/>
                    </a:lnTo>
                    <a:lnTo>
                      <a:pt x="1502" y="104"/>
                    </a:lnTo>
                    <a:lnTo>
                      <a:pt x="1503" y="105"/>
                    </a:lnTo>
                    <a:lnTo>
                      <a:pt x="1503" y="105"/>
                    </a:lnTo>
                    <a:lnTo>
                      <a:pt x="1503" y="105"/>
                    </a:lnTo>
                    <a:lnTo>
                      <a:pt x="1504" y="105"/>
                    </a:lnTo>
                    <a:lnTo>
                      <a:pt x="1504" y="104"/>
                    </a:lnTo>
                    <a:lnTo>
                      <a:pt x="1505" y="105"/>
                    </a:lnTo>
                    <a:lnTo>
                      <a:pt x="1505" y="105"/>
                    </a:lnTo>
                    <a:lnTo>
                      <a:pt x="1505" y="105"/>
                    </a:lnTo>
                    <a:lnTo>
                      <a:pt x="1507" y="104"/>
                    </a:lnTo>
                    <a:lnTo>
                      <a:pt x="1507" y="104"/>
                    </a:lnTo>
                    <a:lnTo>
                      <a:pt x="1507" y="104"/>
                    </a:lnTo>
                    <a:lnTo>
                      <a:pt x="1508" y="104"/>
                    </a:lnTo>
                    <a:lnTo>
                      <a:pt x="1508" y="104"/>
                    </a:lnTo>
                    <a:lnTo>
                      <a:pt x="1509" y="105"/>
                    </a:lnTo>
                    <a:lnTo>
                      <a:pt x="1509" y="105"/>
                    </a:lnTo>
                    <a:lnTo>
                      <a:pt x="1509" y="106"/>
                    </a:lnTo>
                    <a:lnTo>
                      <a:pt x="1510" y="106"/>
                    </a:lnTo>
                    <a:lnTo>
                      <a:pt x="1510" y="106"/>
                    </a:lnTo>
                    <a:lnTo>
                      <a:pt x="1510" y="108"/>
                    </a:lnTo>
                    <a:lnTo>
                      <a:pt x="1511" y="108"/>
                    </a:lnTo>
                    <a:lnTo>
                      <a:pt x="1511" y="106"/>
                    </a:lnTo>
                    <a:lnTo>
                      <a:pt x="1511" y="108"/>
                    </a:lnTo>
                    <a:lnTo>
                      <a:pt x="1512" y="106"/>
                    </a:lnTo>
                    <a:lnTo>
                      <a:pt x="1512" y="106"/>
                    </a:lnTo>
                    <a:lnTo>
                      <a:pt x="1513" y="106"/>
                    </a:lnTo>
                    <a:lnTo>
                      <a:pt x="1513" y="105"/>
                    </a:lnTo>
                    <a:lnTo>
                      <a:pt x="1513" y="105"/>
                    </a:lnTo>
                    <a:lnTo>
                      <a:pt x="1514" y="105"/>
                    </a:lnTo>
                    <a:lnTo>
                      <a:pt x="1514" y="106"/>
                    </a:lnTo>
                    <a:lnTo>
                      <a:pt x="1514" y="105"/>
                    </a:lnTo>
                    <a:lnTo>
                      <a:pt x="1516" y="106"/>
                    </a:lnTo>
                    <a:lnTo>
                      <a:pt x="1516" y="105"/>
                    </a:lnTo>
                    <a:lnTo>
                      <a:pt x="1516" y="105"/>
                    </a:lnTo>
                    <a:lnTo>
                      <a:pt x="1517" y="105"/>
                    </a:lnTo>
                    <a:lnTo>
                      <a:pt x="1517" y="104"/>
                    </a:lnTo>
                    <a:lnTo>
                      <a:pt x="1518" y="104"/>
                    </a:lnTo>
                    <a:lnTo>
                      <a:pt x="1518" y="104"/>
                    </a:lnTo>
                    <a:lnTo>
                      <a:pt x="1518" y="103"/>
                    </a:lnTo>
                    <a:lnTo>
                      <a:pt x="1519" y="104"/>
                    </a:lnTo>
                    <a:lnTo>
                      <a:pt x="1519" y="104"/>
                    </a:lnTo>
                    <a:lnTo>
                      <a:pt x="1519" y="104"/>
                    </a:lnTo>
                    <a:lnTo>
                      <a:pt x="1520" y="104"/>
                    </a:lnTo>
                    <a:lnTo>
                      <a:pt x="1520" y="104"/>
                    </a:lnTo>
                    <a:lnTo>
                      <a:pt x="1520" y="103"/>
                    </a:lnTo>
                    <a:lnTo>
                      <a:pt x="1521" y="102"/>
                    </a:lnTo>
                    <a:lnTo>
                      <a:pt x="1521" y="101"/>
                    </a:lnTo>
                    <a:lnTo>
                      <a:pt x="1522" y="101"/>
                    </a:lnTo>
                    <a:lnTo>
                      <a:pt x="1522" y="101"/>
                    </a:lnTo>
                    <a:lnTo>
                      <a:pt x="1522" y="101"/>
                    </a:lnTo>
                    <a:lnTo>
                      <a:pt x="1523" y="100"/>
                    </a:lnTo>
                    <a:lnTo>
                      <a:pt x="1523" y="101"/>
                    </a:lnTo>
                    <a:lnTo>
                      <a:pt x="1523" y="101"/>
                    </a:lnTo>
                    <a:lnTo>
                      <a:pt x="1525" y="101"/>
                    </a:lnTo>
                    <a:lnTo>
                      <a:pt x="1525" y="101"/>
                    </a:lnTo>
                    <a:lnTo>
                      <a:pt x="1525" y="102"/>
                    </a:lnTo>
                    <a:lnTo>
                      <a:pt x="1526" y="102"/>
                    </a:lnTo>
                    <a:lnTo>
                      <a:pt x="1526" y="101"/>
                    </a:lnTo>
                    <a:lnTo>
                      <a:pt x="1527" y="101"/>
                    </a:lnTo>
                    <a:lnTo>
                      <a:pt x="1527" y="102"/>
                    </a:lnTo>
                    <a:lnTo>
                      <a:pt x="1527" y="102"/>
                    </a:lnTo>
                    <a:lnTo>
                      <a:pt x="1528" y="102"/>
                    </a:lnTo>
                    <a:lnTo>
                      <a:pt x="1528" y="102"/>
                    </a:lnTo>
                    <a:lnTo>
                      <a:pt x="1528" y="101"/>
                    </a:lnTo>
                    <a:lnTo>
                      <a:pt x="1529" y="100"/>
                    </a:lnTo>
                    <a:lnTo>
                      <a:pt x="1529" y="99"/>
                    </a:lnTo>
                    <a:lnTo>
                      <a:pt x="1530" y="97"/>
                    </a:lnTo>
                    <a:lnTo>
                      <a:pt x="1530" y="96"/>
                    </a:lnTo>
                    <a:lnTo>
                      <a:pt x="1530" y="97"/>
                    </a:lnTo>
                    <a:lnTo>
                      <a:pt x="1531" y="97"/>
                    </a:lnTo>
                    <a:lnTo>
                      <a:pt x="1531" y="99"/>
                    </a:lnTo>
                    <a:lnTo>
                      <a:pt x="1531" y="100"/>
                    </a:lnTo>
                    <a:lnTo>
                      <a:pt x="1532" y="100"/>
                    </a:lnTo>
                    <a:lnTo>
                      <a:pt x="1532" y="100"/>
                    </a:lnTo>
                    <a:lnTo>
                      <a:pt x="1532" y="101"/>
                    </a:lnTo>
                    <a:lnTo>
                      <a:pt x="1534" y="101"/>
                    </a:lnTo>
                    <a:lnTo>
                      <a:pt x="1534" y="100"/>
                    </a:lnTo>
                    <a:lnTo>
                      <a:pt x="1535" y="100"/>
                    </a:lnTo>
                    <a:lnTo>
                      <a:pt x="1535" y="100"/>
                    </a:lnTo>
                    <a:lnTo>
                      <a:pt x="1535" y="100"/>
                    </a:lnTo>
                    <a:lnTo>
                      <a:pt x="1536" y="99"/>
                    </a:lnTo>
                    <a:lnTo>
                      <a:pt x="1536" y="100"/>
                    </a:lnTo>
                    <a:lnTo>
                      <a:pt x="1536" y="99"/>
                    </a:lnTo>
                    <a:lnTo>
                      <a:pt x="1537" y="97"/>
                    </a:lnTo>
                    <a:lnTo>
                      <a:pt x="1537" y="97"/>
                    </a:lnTo>
                    <a:lnTo>
                      <a:pt x="1537" y="96"/>
                    </a:lnTo>
                    <a:lnTo>
                      <a:pt x="1538" y="96"/>
                    </a:lnTo>
                    <a:lnTo>
                      <a:pt x="1538" y="95"/>
                    </a:lnTo>
                    <a:lnTo>
                      <a:pt x="1539" y="95"/>
                    </a:lnTo>
                    <a:lnTo>
                      <a:pt x="1539" y="95"/>
                    </a:lnTo>
                    <a:lnTo>
                      <a:pt x="1539" y="95"/>
                    </a:lnTo>
                    <a:lnTo>
                      <a:pt x="1540" y="95"/>
                    </a:lnTo>
                    <a:lnTo>
                      <a:pt x="1540" y="94"/>
                    </a:lnTo>
                    <a:lnTo>
                      <a:pt x="1540" y="95"/>
                    </a:lnTo>
                    <a:lnTo>
                      <a:pt x="1541" y="95"/>
                    </a:lnTo>
                    <a:lnTo>
                      <a:pt x="1541" y="95"/>
                    </a:lnTo>
                    <a:lnTo>
                      <a:pt x="1541" y="95"/>
                    </a:lnTo>
                    <a:lnTo>
                      <a:pt x="1543" y="95"/>
                    </a:lnTo>
                    <a:lnTo>
                      <a:pt x="1543" y="95"/>
                    </a:lnTo>
                    <a:lnTo>
                      <a:pt x="1544" y="96"/>
                    </a:lnTo>
                    <a:lnTo>
                      <a:pt x="1544" y="96"/>
                    </a:lnTo>
                    <a:lnTo>
                      <a:pt x="1544" y="96"/>
                    </a:lnTo>
                    <a:lnTo>
                      <a:pt x="1545" y="96"/>
                    </a:lnTo>
                    <a:lnTo>
                      <a:pt x="1545" y="96"/>
                    </a:lnTo>
                    <a:lnTo>
                      <a:pt x="1545" y="95"/>
                    </a:lnTo>
                    <a:lnTo>
                      <a:pt x="1546" y="96"/>
                    </a:lnTo>
                    <a:lnTo>
                      <a:pt x="1546" y="95"/>
                    </a:lnTo>
                    <a:lnTo>
                      <a:pt x="1546" y="95"/>
                    </a:lnTo>
                    <a:lnTo>
                      <a:pt x="1547" y="96"/>
                    </a:lnTo>
                    <a:lnTo>
                      <a:pt x="1547" y="95"/>
                    </a:lnTo>
                    <a:lnTo>
                      <a:pt x="1548" y="95"/>
                    </a:lnTo>
                    <a:lnTo>
                      <a:pt x="1548" y="95"/>
                    </a:lnTo>
                    <a:lnTo>
                      <a:pt x="1548" y="95"/>
                    </a:lnTo>
                    <a:lnTo>
                      <a:pt x="1549" y="95"/>
                    </a:lnTo>
                    <a:lnTo>
                      <a:pt x="1549" y="96"/>
                    </a:lnTo>
                    <a:lnTo>
                      <a:pt x="1549" y="96"/>
                    </a:lnTo>
                    <a:lnTo>
                      <a:pt x="1550" y="96"/>
                    </a:lnTo>
                    <a:lnTo>
                      <a:pt x="1550" y="96"/>
                    </a:lnTo>
                    <a:lnTo>
                      <a:pt x="1552" y="96"/>
                    </a:lnTo>
                    <a:lnTo>
                      <a:pt x="1552" y="96"/>
                    </a:lnTo>
                    <a:lnTo>
                      <a:pt x="1552" y="96"/>
                    </a:lnTo>
                    <a:lnTo>
                      <a:pt x="1553" y="96"/>
                    </a:lnTo>
                    <a:lnTo>
                      <a:pt x="1553" y="95"/>
                    </a:lnTo>
                    <a:lnTo>
                      <a:pt x="1553" y="96"/>
                    </a:lnTo>
                    <a:lnTo>
                      <a:pt x="1554" y="96"/>
                    </a:lnTo>
                    <a:lnTo>
                      <a:pt x="1554" y="96"/>
                    </a:lnTo>
                    <a:lnTo>
                      <a:pt x="1554" y="97"/>
                    </a:lnTo>
                    <a:lnTo>
                      <a:pt x="1555" y="97"/>
                    </a:lnTo>
                    <a:lnTo>
                      <a:pt x="1555" y="99"/>
                    </a:lnTo>
                    <a:lnTo>
                      <a:pt x="1556" y="99"/>
                    </a:lnTo>
                    <a:lnTo>
                      <a:pt x="1556" y="99"/>
                    </a:lnTo>
                    <a:lnTo>
                      <a:pt x="1556" y="97"/>
                    </a:lnTo>
                    <a:lnTo>
                      <a:pt x="1557" y="97"/>
                    </a:lnTo>
                    <a:lnTo>
                      <a:pt x="1557" y="97"/>
                    </a:lnTo>
                    <a:lnTo>
                      <a:pt x="1557" y="96"/>
                    </a:lnTo>
                    <a:lnTo>
                      <a:pt x="1558" y="96"/>
                    </a:lnTo>
                    <a:lnTo>
                      <a:pt x="1558" y="96"/>
                    </a:lnTo>
                    <a:lnTo>
                      <a:pt x="1558" y="96"/>
                    </a:lnTo>
                    <a:lnTo>
                      <a:pt x="1559" y="97"/>
                    </a:lnTo>
                    <a:lnTo>
                      <a:pt x="1559" y="96"/>
                    </a:lnTo>
                    <a:lnTo>
                      <a:pt x="1561" y="97"/>
                    </a:lnTo>
                    <a:lnTo>
                      <a:pt x="1561" y="96"/>
                    </a:lnTo>
                    <a:lnTo>
                      <a:pt x="1561" y="97"/>
                    </a:lnTo>
                    <a:lnTo>
                      <a:pt x="1562" y="97"/>
                    </a:lnTo>
                    <a:lnTo>
                      <a:pt x="1562" y="97"/>
                    </a:lnTo>
                    <a:lnTo>
                      <a:pt x="1562" y="97"/>
                    </a:lnTo>
                    <a:lnTo>
                      <a:pt x="1563" y="97"/>
                    </a:lnTo>
                    <a:lnTo>
                      <a:pt x="1563" y="97"/>
                    </a:lnTo>
                    <a:lnTo>
                      <a:pt x="1563" y="97"/>
                    </a:lnTo>
                    <a:lnTo>
                      <a:pt x="1564" y="97"/>
                    </a:lnTo>
                    <a:lnTo>
                      <a:pt x="1564" y="99"/>
                    </a:lnTo>
                    <a:lnTo>
                      <a:pt x="1565" y="99"/>
                    </a:lnTo>
                    <a:lnTo>
                      <a:pt x="1565" y="97"/>
                    </a:lnTo>
                    <a:lnTo>
                      <a:pt x="1565" y="97"/>
                    </a:lnTo>
                    <a:lnTo>
                      <a:pt x="1566" y="97"/>
                    </a:lnTo>
                    <a:lnTo>
                      <a:pt x="1566" y="99"/>
                    </a:lnTo>
                    <a:lnTo>
                      <a:pt x="1566" y="99"/>
                    </a:lnTo>
                    <a:lnTo>
                      <a:pt x="1567" y="99"/>
                    </a:lnTo>
                    <a:lnTo>
                      <a:pt x="1567" y="99"/>
                    </a:lnTo>
                    <a:lnTo>
                      <a:pt x="1567" y="99"/>
                    </a:lnTo>
                    <a:lnTo>
                      <a:pt x="1568" y="101"/>
                    </a:lnTo>
                    <a:lnTo>
                      <a:pt x="1568" y="101"/>
                    </a:lnTo>
                    <a:lnTo>
                      <a:pt x="1570" y="101"/>
                    </a:lnTo>
                    <a:lnTo>
                      <a:pt x="1570" y="101"/>
                    </a:lnTo>
                    <a:lnTo>
                      <a:pt x="1570" y="101"/>
                    </a:lnTo>
                    <a:lnTo>
                      <a:pt x="1571" y="102"/>
                    </a:lnTo>
                    <a:lnTo>
                      <a:pt x="1571" y="101"/>
                    </a:lnTo>
                    <a:lnTo>
                      <a:pt x="1571" y="101"/>
                    </a:lnTo>
                    <a:lnTo>
                      <a:pt x="1572" y="100"/>
                    </a:lnTo>
                    <a:lnTo>
                      <a:pt x="1572" y="101"/>
                    </a:lnTo>
                    <a:lnTo>
                      <a:pt x="1573" y="100"/>
                    </a:lnTo>
                    <a:lnTo>
                      <a:pt x="1573" y="99"/>
                    </a:lnTo>
                    <a:lnTo>
                      <a:pt x="1573" y="97"/>
                    </a:lnTo>
                    <a:lnTo>
                      <a:pt x="1574" y="96"/>
                    </a:lnTo>
                    <a:lnTo>
                      <a:pt x="1574" y="96"/>
                    </a:lnTo>
                    <a:lnTo>
                      <a:pt x="1574" y="95"/>
                    </a:lnTo>
                    <a:lnTo>
                      <a:pt x="1575" y="95"/>
                    </a:lnTo>
                    <a:lnTo>
                      <a:pt x="1575" y="96"/>
                    </a:lnTo>
                    <a:lnTo>
                      <a:pt x="1575" y="97"/>
                    </a:lnTo>
                    <a:lnTo>
                      <a:pt x="1576" y="97"/>
                    </a:lnTo>
                    <a:lnTo>
                      <a:pt x="1576" y="99"/>
                    </a:lnTo>
                    <a:lnTo>
                      <a:pt x="1577" y="100"/>
                    </a:lnTo>
                    <a:lnTo>
                      <a:pt x="1577" y="100"/>
                    </a:lnTo>
                    <a:lnTo>
                      <a:pt x="1577" y="100"/>
                    </a:lnTo>
                    <a:lnTo>
                      <a:pt x="1579" y="100"/>
                    </a:lnTo>
                    <a:lnTo>
                      <a:pt x="1579" y="101"/>
                    </a:lnTo>
                    <a:lnTo>
                      <a:pt x="1579" y="101"/>
                    </a:lnTo>
                    <a:lnTo>
                      <a:pt x="1580" y="102"/>
                    </a:lnTo>
                    <a:lnTo>
                      <a:pt x="1580" y="102"/>
                    </a:lnTo>
                    <a:lnTo>
                      <a:pt x="1580" y="102"/>
                    </a:lnTo>
                    <a:lnTo>
                      <a:pt x="1581" y="102"/>
                    </a:lnTo>
                    <a:lnTo>
                      <a:pt x="1581" y="102"/>
                    </a:lnTo>
                    <a:lnTo>
                      <a:pt x="1582" y="102"/>
                    </a:lnTo>
                    <a:lnTo>
                      <a:pt x="1582" y="102"/>
                    </a:lnTo>
                    <a:lnTo>
                      <a:pt x="1582" y="102"/>
                    </a:lnTo>
                    <a:lnTo>
                      <a:pt x="1583" y="102"/>
                    </a:lnTo>
                    <a:lnTo>
                      <a:pt x="1583" y="102"/>
                    </a:lnTo>
                    <a:lnTo>
                      <a:pt x="1583" y="101"/>
                    </a:lnTo>
                    <a:lnTo>
                      <a:pt x="1584" y="102"/>
                    </a:lnTo>
                    <a:lnTo>
                      <a:pt x="1584" y="102"/>
                    </a:lnTo>
                    <a:lnTo>
                      <a:pt x="1584" y="103"/>
                    </a:lnTo>
                    <a:lnTo>
                      <a:pt x="1585" y="103"/>
                    </a:lnTo>
                    <a:lnTo>
                      <a:pt x="1585" y="103"/>
                    </a:lnTo>
                    <a:lnTo>
                      <a:pt x="1586" y="104"/>
                    </a:lnTo>
                    <a:lnTo>
                      <a:pt x="1586" y="103"/>
                    </a:lnTo>
                    <a:lnTo>
                      <a:pt x="1586" y="104"/>
                    </a:lnTo>
                    <a:lnTo>
                      <a:pt x="1588" y="104"/>
                    </a:lnTo>
                    <a:lnTo>
                      <a:pt x="1588" y="104"/>
                    </a:lnTo>
                    <a:lnTo>
                      <a:pt x="1588" y="104"/>
                    </a:lnTo>
                    <a:lnTo>
                      <a:pt x="1589" y="105"/>
                    </a:lnTo>
                    <a:lnTo>
                      <a:pt x="1589" y="106"/>
                    </a:lnTo>
                    <a:lnTo>
                      <a:pt x="1589" y="105"/>
                    </a:lnTo>
                    <a:lnTo>
                      <a:pt x="1590" y="104"/>
                    </a:lnTo>
                    <a:lnTo>
                      <a:pt x="1590" y="105"/>
                    </a:lnTo>
                    <a:lnTo>
                      <a:pt x="1591" y="104"/>
                    </a:lnTo>
                    <a:lnTo>
                      <a:pt x="1591" y="103"/>
                    </a:lnTo>
                    <a:lnTo>
                      <a:pt x="1591" y="104"/>
                    </a:lnTo>
                    <a:lnTo>
                      <a:pt x="1592" y="104"/>
                    </a:lnTo>
                    <a:lnTo>
                      <a:pt x="1592" y="104"/>
                    </a:lnTo>
                    <a:lnTo>
                      <a:pt x="1592" y="104"/>
                    </a:lnTo>
                    <a:lnTo>
                      <a:pt x="1593" y="104"/>
                    </a:lnTo>
                    <a:lnTo>
                      <a:pt x="1593" y="103"/>
                    </a:lnTo>
                    <a:lnTo>
                      <a:pt x="1593" y="103"/>
                    </a:lnTo>
                    <a:lnTo>
                      <a:pt x="1594" y="103"/>
                    </a:lnTo>
                    <a:lnTo>
                      <a:pt x="1594" y="103"/>
                    </a:lnTo>
                    <a:lnTo>
                      <a:pt x="1595" y="104"/>
                    </a:lnTo>
                    <a:lnTo>
                      <a:pt x="1595" y="103"/>
                    </a:lnTo>
                    <a:lnTo>
                      <a:pt x="1595" y="103"/>
                    </a:lnTo>
                    <a:lnTo>
                      <a:pt x="1597" y="103"/>
                    </a:lnTo>
                    <a:lnTo>
                      <a:pt x="1597" y="104"/>
                    </a:lnTo>
                    <a:lnTo>
                      <a:pt x="1597" y="103"/>
                    </a:lnTo>
                    <a:lnTo>
                      <a:pt x="1598" y="104"/>
                    </a:lnTo>
                    <a:lnTo>
                      <a:pt x="1598" y="104"/>
                    </a:lnTo>
                    <a:lnTo>
                      <a:pt x="1599" y="103"/>
                    </a:lnTo>
                    <a:lnTo>
                      <a:pt x="1599" y="103"/>
                    </a:lnTo>
                    <a:lnTo>
                      <a:pt x="1599" y="103"/>
                    </a:lnTo>
                    <a:lnTo>
                      <a:pt x="1600" y="103"/>
                    </a:lnTo>
                    <a:lnTo>
                      <a:pt x="1600" y="103"/>
                    </a:lnTo>
                    <a:lnTo>
                      <a:pt x="1600" y="103"/>
                    </a:lnTo>
                    <a:lnTo>
                      <a:pt x="1601" y="102"/>
                    </a:lnTo>
                    <a:lnTo>
                      <a:pt x="1601" y="101"/>
                    </a:lnTo>
                    <a:lnTo>
                      <a:pt x="1601" y="101"/>
                    </a:lnTo>
                    <a:lnTo>
                      <a:pt x="1602" y="101"/>
                    </a:lnTo>
                    <a:lnTo>
                      <a:pt x="1602" y="101"/>
                    </a:lnTo>
                    <a:lnTo>
                      <a:pt x="1603" y="100"/>
                    </a:lnTo>
                    <a:lnTo>
                      <a:pt x="1603" y="100"/>
                    </a:lnTo>
                    <a:lnTo>
                      <a:pt x="1603" y="101"/>
                    </a:lnTo>
                    <a:lnTo>
                      <a:pt x="1604" y="101"/>
                    </a:lnTo>
                    <a:lnTo>
                      <a:pt x="1604" y="101"/>
                    </a:lnTo>
                    <a:lnTo>
                      <a:pt x="1604" y="100"/>
                    </a:lnTo>
                    <a:lnTo>
                      <a:pt x="1606" y="100"/>
                    </a:lnTo>
                    <a:lnTo>
                      <a:pt x="1606" y="100"/>
                    </a:lnTo>
                    <a:lnTo>
                      <a:pt x="1606" y="100"/>
                    </a:lnTo>
                    <a:lnTo>
                      <a:pt x="1607" y="97"/>
                    </a:lnTo>
                    <a:lnTo>
                      <a:pt x="1607" y="97"/>
                    </a:lnTo>
                    <a:lnTo>
                      <a:pt x="1608" y="96"/>
                    </a:lnTo>
                    <a:lnTo>
                      <a:pt x="1608" y="96"/>
                    </a:lnTo>
                    <a:lnTo>
                      <a:pt x="1608" y="96"/>
                    </a:lnTo>
                    <a:lnTo>
                      <a:pt x="1609" y="96"/>
                    </a:lnTo>
                    <a:lnTo>
                      <a:pt x="1609" y="96"/>
                    </a:lnTo>
                    <a:lnTo>
                      <a:pt x="1609" y="97"/>
                    </a:lnTo>
                    <a:lnTo>
                      <a:pt x="1610" y="97"/>
                    </a:lnTo>
                    <a:lnTo>
                      <a:pt x="1610" y="97"/>
                    </a:lnTo>
                    <a:lnTo>
                      <a:pt x="1610" y="96"/>
                    </a:lnTo>
                    <a:lnTo>
                      <a:pt x="1611" y="95"/>
                    </a:lnTo>
                    <a:lnTo>
                      <a:pt x="1611" y="95"/>
                    </a:lnTo>
                    <a:lnTo>
                      <a:pt x="1612" y="95"/>
                    </a:lnTo>
                    <a:lnTo>
                      <a:pt x="1612" y="95"/>
                    </a:lnTo>
                    <a:lnTo>
                      <a:pt x="1612" y="95"/>
                    </a:lnTo>
                    <a:lnTo>
                      <a:pt x="1613" y="95"/>
                    </a:lnTo>
                    <a:lnTo>
                      <a:pt x="1613" y="96"/>
                    </a:lnTo>
                    <a:lnTo>
                      <a:pt x="1613" y="96"/>
                    </a:lnTo>
                    <a:lnTo>
                      <a:pt x="1615" y="97"/>
                    </a:lnTo>
                    <a:lnTo>
                      <a:pt x="1615" y="97"/>
                    </a:lnTo>
                    <a:lnTo>
                      <a:pt x="1615" y="97"/>
                    </a:lnTo>
                    <a:lnTo>
                      <a:pt x="1616" y="97"/>
                    </a:lnTo>
                    <a:lnTo>
                      <a:pt x="1616" y="99"/>
                    </a:lnTo>
                    <a:lnTo>
                      <a:pt x="1617" y="97"/>
                    </a:lnTo>
                    <a:lnTo>
                      <a:pt x="1617" y="96"/>
                    </a:lnTo>
                    <a:lnTo>
                      <a:pt x="1617" y="95"/>
                    </a:lnTo>
                    <a:lnTo>
                      <a:pt x="1618" y="94"/>
                    </a:lnTo>
                    <a:lnTo>
                      <a:pt x="1618" y="94"/>
                    </a:lnTo>
                    <a:lnTo>
                      <a:pt x="1618" y="94"/>
                    </a:lnTo>
                    <a:lnTo>
                      <a:pt x="1619" y="94"/>
                    </a:lnTo>
                    <a:lnTo>
                      <a:pt x="1619" y="94"/>
                    </a:lnTo>
                    <a:lnTo>
                      <a:pt x="1620" y="94"/>
                    </a:lnTo>
                    <a:lnTo>
                      <a:pt x="1620" y="95"/>
                    </a:lnTo>
                    <a:lnTo>
                      <a:pt x="1620" y="94"/>
                    </a:lnTo>
                    <a:lnTo>
                      <a:pt x="1621" y="94"/>
                    </a:lnTo>
                    <a:lnTo>
                      <a:pt x="1621" y="94"/>
                    </a:lnTo>
                    <a:lnTo>
                      <a:pt x="1621" y="94"/>
                    </a:lnTo>
                    <a:lnTo>
                      <a:pt x="1622" y="94"/>
                    </a:lnTo>
                    <a:lnTo>
                      <a:pt x="1622" y="94"/>
                    </a:lnTo>
                    <a:lnTo>
                      <a:pt x="1622" y="94"/>
                    </a:lnTo>
                    <a:lnTo>
                      <a:pt x="1624" y="93"/>
                    </a:lnTo>
                    <a:lnTo>
                      <a:pt x="1624" y="93"/>
                    </a:lnTo>
                    <a:lnTo>
                      <a:pt x="1625" y="93"/>
                    </a:lnTo>
                    <a:lnTo>
                      <a:pt x="1625" y="93"/>
                    </a:lnTo>
                    <a:lnTo>
                      <a:pt x="1625" y="93"/>
                    </a:lnTo>
                    <a:lnTo>
                      <a:pt x="1626" y="92"/>
                    </a:lnTo>
                    <a:lnTo>
                      <a:pt x="1626" y="93"/>
                    </a:lnTo>
                    <a:lnTo>
                      <a:pt x="1626" y="93"/>
                    </a:lnTo>
                    <a:lnTo>
                      <a:pt x="1627" y="93"/>
                    </a:lnTo>
                    <a:lnTo>
                      <a:pt x="1627" y="93"/>
                    </a:lnTo>
                    <a:lnTo>
                      <a:pt x="1627" y="93"/>
                    </a:lnTo>
                    <a:lnTo>
                      <a:pt x="1628" y="93"/>
                    </a:lnTo>
                    <a:lnTo>
                      <a:pt x="1628" y="93"/>
                    </a:lnTo>
                    <a:lnTo>
                      <a:pt x="1629" y="92"/>
                    </a:lnTo>
                    <a:lnTo>
                      <a:pt x="1629" y="92"/>
                    </a:lnTo>
                    <a:lnTo>
                      <a:pt x="1629" y="92"/>
                    </a:lnTo>
                    <a:lnTo>
                      <a:pt x="1630" y="92"/>
                    </a:lnTo>
                    <a:lnTo>
                      <a:pt x="1630" y="92"/>
                    </a:lnTo>
                    <a:lnTo>
                      <a:pt x="1630" y="92"/>
                    </a:lnTo>
                    <a:lnTo>
                      <a:pt x="1631" y="91"/>
                    </a:lnTo>
                    <a:lnTo>
                      <a:pt x="1631" y="91"/>
                    </a:lnTo>
                    <a:lnTo>
                      <a:pt x="1631" y="91"/>
                    </a:lnTo>
                    <a:lnTo>
                      <a:pt x="1633" y="91"/>
                    </a:lnTo>
                    <a:lnTo>
                      <a:pt x="1633" y="91"/>
                    </a:lnTo>
                    <a:lnTo>
                      <a:pt x="1634" y="91"/>
                    </a:lnTo>
                    <a:lnTo>
                      <a:pt x="1634" y="91"/>
                    </a:lnTo>
                    <a:lnTo>
                      <a:pt x="1634" y="91"/>
                    </a:lnTo>
                    <a:lnTo>
                      <a:pt x="1635" y="91"/>
                    </a:lnTo>
                    <a:lnTo>
                      <a:pt x="1635" y="91"/>
                    </a:lnTo>
                    <a:lnTo>
                      <a:pt x="1635" y="91"/>
                    </a:lnTo>
                    <a:lnTo>
                      <a:pt x="1636" y="92"/>
                    </a:lnTo>
                    <a:lnTo>
                      <a:pt x="1636" y="92"/>
                    </a:lnTo>
                    <a:lnTo>
                      <a:pt x="1636" y="92"/>
                    </a:lnTo>
                    <a:lnTo>
                      <a:pt x="1637" y="92"/>
                    </a:lnTo>
                    <a:lnTo>
                      <a:pt x="1637" y="93"/>
                    </a:lnTo>
                    <a:lnTo>
                      <a:pt x="1638" y="93"/>
                    </a:lnTo>
                    <a:lnTo>
                      <a:pt x="1638" y="94"/>
                    </a:lnTo>
                    <a:lnTo>
                      <a:pt x="1638" y="94"/>
                    </a:lnTo>
                    <a:lnTo>
                      <a:pt x="1639" y="93"/>
                    </a:lnTo>
                    <a:lnTo>
                      <a:pt x="1639" y="93"/>
                    </a:lnTo>
                    <a:lnTo>
                      <a:pt x="1639" y="93"/>
                    </a:lnTo>
                    <a:lnTo>
                      <a:pt x="1640" y="93"/>
                    </a:lnTo>
                    <a:lnTo>
                      <a:pt x="1640" y="93"/>
                    </a:lnTo>
                    <a:lnTo>
                      <a:pt x="1642" y="93"/>
                    </a:lnTo>
                    <a:lnTo>
                      <a:pt x="1642" y="92"/>
                    </a:lnTo>
                    <a:lnTo>
                      <a:pt x="1642" y="93"/>
                    </a:lnTo>
                    <a:lnTo>
                      <a:pt x="1643" y="92"/>
                    </a:lnTo>
                    <a:lnTo>
                      <a:pt x="1643" y="93"/>
                    </a:lnTo>
                    <a:lnTo>
                      <a:pt x="1643" y="93"/>
                    </a:lnTo>
                    <a:lnTo>
                      <a:pt x="1644" y="169"/>
                    </a:lnTo>
                    <a:lnTo>
                      <a:pt x="1644" y="501"/>
                    </a:lnTo>
                    <a:lnTo>
                      <a:pt x="1644" y="696"/>
                    </a:lnTo>
                    <a:lnTo>
                      <a:pt x="1645" y="672"/>
                    </a:lnTo>
                    <a:lnTo>
                      <a:pt x="1645" y="533"/>
                    </a:lnTo>
                    <a:lnTo>
                      <a:pt x="1646" y="368"/>
                    </a:lnTo>
                    <a:lnTo>
                      <a:pt x="1646" y="228"/>
                    </a:lnTo>
                    <a:lnTo>
                      <a:pt x="1646" y="126"/>
                    </a:lnTo>
                    <a:lnTo>
                      <a:pt x="1647" y="60"/>
                    </a:lnTo>
                    <a:lnTo>
                      <a:pt x="1647" y="23"/>
                    </a:lnTo>
                    <a:lnTo>
                      <a:pt x="1647" y="5"/>
                    </a:lnTo>
                    <a:lnTo>
                      <a:pt x="1648" y="0"/>
                    </a:lnTo>
                    <a:lnTo>
                      <a:pt x="1648" y="1"/>
                    </a:lnTo>
                    <a:lnTo>
                      <a:pt x="1648" y="6"/>
                    </a:lnTo>
                    <a:lnTo>
                      <a:pt x="1649" y="14"/>
                    </a:lnTo>
                    <a:lnTo>
                      <a:pt x="1649" y="21"/>
                    </a:lnTo>
                    <a:lnTo>
                      <a:pt x="1651" y="29"/>
                    </a:lnTo>
                    <a:lnTo>
                      <a:pt x="1651" y="37"/>
                    </a:lnTo>
                    <a:lnTo>
                      <a:pt x="1651" y="45"/>
                    </a:lnTo>
                    <a:lnTo>
                      <a:pt x="1652" y="51"/>
                    </a:lnTo>
                    <a:lnTo>
                      <a:pt x="1652" y="57"/>
                    </a:lnTo>
                    <a:lnTo>
                      <a:pt x="1652" y="63"/>
                    </a:lnTo>
                    <a:lnTo>
                      <a:pt x="1653" y="67"/>
                    </a:lnTo>
                    <a:lnTo>
                      <a:pt x="1653" y="72"/>
                    </a:lnTo>
                    <a:lnTo>
                      <a:pt x="1653" y="75"/>
                    </a:lnTo>
                    <a:lnTo>
                      <a:pt x="1654" y="78"/>
                    </a:lnTo>
                    <a:lnTo>
                      <a:pt x="1654" y="81"/>
                    </a:lnTo>
                    <a:lnTo>
                      <a:pt x="1655" y="83"/>
                    </a:lnTo>
                    <a:lnTo>
                      <a:pt x="1655" y="85"/>
                    </a:lnTo>
                    <a:lnTo>
                      <a:pt x="1655" y="87"/>
                    </a:lnTo>
                    <a:lnTo>
                      <a:pt x="1656" y="88"/>
                    </a:lnTo>
                    <a:lnTo>
                      <a:pt x="1656" y="90"/>
                    </a:lnTo>
                    <a:lnTo>
                      <a:pt x="1656" y="92"/>
                    </a:lnTo>
                    <a:lnTo>
                      <a:pt x="1657" y="92"/>
                    </a:lnTo>
                    <a:lnTo>
                      <a:pt x="1657" y="93"/>
                    </a:lnTo>
                    <a:lnTo>
                      <a:pt x="1657" y="95"/>
                    </a:lnTo>
                    <a:lnTo>
                      <a:pt x="1658" y="95"/>
                    </a:lnTo>
                    <a:lnTo>
                      <a:pt x="1658" y="95"/>
                    </a:lnTo>
                    <a:lnTo>
                      <a:pt x="1660" y="96"/>
                    </a:lnTo>
                    <a:lnTo>
                      <a:pt x="1660" y="97"/>
                    </a:lnTo>
                    <a:lnTo>
                      <a:pt x="1660" y="97"/>
                    </a:lnTo>
                    <a:lnTo>
                      <a:pt x="1661" y="97"/>
                    </a:lnTo>
                    <a:lnTo>
                      <a:pt x="1661" y="99"/>
                    </a:lnTo>
                    <a:lnTo>
                      <a:pt x="1661" y="99"/>
                    </a:lnTo>
                    <a:lnTo>
                      <a:pt x="1662" y="100"/>
                    </a:lnTo>
                    <a:lnTo>
                      <a:pt x="1662" y="100"/>
                    </a:lnTo>
                    <a:lnTo>
                      <a:pt x="1663" y="101"/>
                    </a:lnTo>
                    <a:lnTo>
                      <a:pt x="1663" y="101"/>
                    </a:lnTo>
                    <a:lnTo>
                      <a:pt x="1663" y="102"/>
                    </a:lnTo>
                    <a:lnTo>
                      <a:pt x="1664" y="102"/>
                    </a:lnTo>
                    <a:lnTo>
                      <a:pt x="1664" y="103"/>
                    </a:lnTo>
                    <a:lnTo>
                      <a:pt x="1664" y="104"/>
                    </a:lnTo>
                    <a:lnTo>
                      <a:pt x="1665" y="104"/>
                    </a:lnTo>
                    <a:lnTo>
                      <a:pt x="1665" y="105"/>
                    </a:lnTo>
                    <a:lnTo>
                      <a:pt x="1665" y="106"/>
                    </a:lnTo>
                    <a:lnTo>
                      <a:pt x="1666" y="108"/>
                    </a:lnTo>
                    <a:lnTo>
                      <a:pt x="1666" y="109"/>
                    </a:lnTo>
                    <a:lnTo>
                      <a:pt x="1667" y="110"/>
                    </a:lnTo>
                    <a:lnTo>
                      <a:pt x="1667" y="110"/>
                    </a:lnTo>
                    <a:lnTo>
                      <a:pt x="1667" y="110"/>
                    </a:lnTo>
                    <a:lnTo>
                      <a:pt x="1669" y="111"/>
                    </a:lnTo>
                    <a:lnTo>
                      <a:pt x="1669" y="111"/>
                    </a:lnTo>
                    <a:lnTo>
                      <a:pt x="1669" y="112"/>
                    </a:lnTo>
                    <a:lnTo>
                      <a:pt x="1670" y="112"/>
                    </a:lnTo>
                    <a:lnTo>
                      <a:pt x="1670" y="113"/>
                    </a:lnTo>
                    <a:lnTo>
                      <a:pt x="1670" y="114"/>
                    </a:lnTo>
                    <a:lnTo>
                      <a:pt x="1671" y="115"/>
                    </a:lnTo>
                    <a:lnTo>
                      <a:pt x="1671" y="115"/>
                    </a:lnTo>
                    <a:lnTo>
                      <a:pt x="1672" y="117"/>
                    </a:lnTo>
                    <a:lnTo>
                      <a:pt x="1672" y="118"/>
                    </a:lnTo>
                    <a:lnTo>
                      <a:pt x="1672" y="118"/>
                    </a:lnTo>
                    <a:lnTo>
                      <a:pt x="1673" y="118"/>
                    </a:lnTo>
                    <a:lnTo>
                      <a:pt x="1673" y="118"/>
                    </a:lnTo>
                    <a:lnTo>
                      <a:pt x="1673" y="119"/>
                    </a:lnTo>
                    <a:lnTo>
                      <a:pt x="1674" y="120"/>
                    </a:lnTo>
                    <a:lnTo>
                      <a:pt x="1674" y="120"/>
                    </a:lnTo>
                    <a:lnTo>
                      <a:pt x="1674" y="121"/>
                    </a:lnTo>
                    <a:lnTo>
                      <a:pt x="1675" y="121"/>
                    </a:lnTo>
                    <a:lnTo>
                      <a:pt x="1675" y="122"/>
                    </a:lnTo>
                    <a:lnTo>
                      <a:pt x="1677" y="121"/>
                    </a:lnTo>
                    <a:lnTo>
                      <a:pt x="1677" y="121"/>
                    </a:lnTo>
                    <a:lnTo>
                      <a:pt x="1677" y="122"/>
                    </a:lnTo>
                    <a:lnTo>
                      <a:pt x="1678" y="122"/>
                    </a:lnTo>
                    <a:lnTo>
                      <a:pt x="1678" y="122"/>
                    </a:lnTo>
                    <a:lnTo>
                      <a:pt x="1678" y="123"/>
                    </a:lnTo>
                    <a:lnTo>
                      <a:pt x="1679" y="124"/>
                    </a:lnTo>
                    <a:lnTo>
                      <a:pt x="1679" y="124"/>
                    </a:lnTo>
                    <a:lnTo>
                      <a:pt x="1679" y="126"/>
                    </a:lnTo>
                    <a:lnTo>
                      <a:pt x="1680" y="126"/>
                    </a:lnTo>
                    <a:lnTo>
                      <a:pt x="1680" y="126"/>
                    </a:lnTo>
                    <a:lnTo>
                      <a:pt x="1681" y="127"/>
                    </a:lnTo>
                    <a:lnTo>
                      <a:pt x="1681" y="127"/>
                    </a:lnTo>
                    <a:lnTo>
                      <a:pt x="1681" y="128"/>
                    </a:lnTo>
                    <a:lnTo>
                      <a:pt x="1682" y="128"/>
                    </a:lnTo>
                    <a:lnTo>
                      <a:pt x="1682" y="127"/>
                    </a:lnTo>
                    <a:lnTo>
                      <a:pt x="1682" y="127"/>
                    </a:lnTo>
                    <a:lnTo>
                      <a:pt x="1683" y="128"/>
                    </a:lnTo>
                    <a:lnTo>
                      <a:pt x="1683" y="128"/>
                    </a:lnTo>
                    <a:lnTo>
                      <a:pt x="1683" y="128"/>
                    </a:lnTo>
                    <a:lnTo>
                      <a:pt x="1684" y="129"/>
                    </a:lnTo>
                    <a:lnTo>
                      <a:pt x="1684" y="128"/>
                    </a:lnTo>
                    <a:lnTo>
                      <a:pt x="1686" y="129"/>
                    </a:lnTo>
                    <a:lnTo>
                      <a:pt x="1686" y="129"/>
                    </a:lnTo>
                    <a:lnTo>
                      <a:pt x="1686" y="129"/>
                    </a:lnTo>
                    <a:lnTo>
                      <a:pt x="1687" y="130"/>
                    </a:lnTo>
                    <a:lnTo>
                      <a:pt x="1687" y="130"/>
                    </a:lnTo>
                    <a:lnTo>
                      <a:pt x="1687" y="130"/>
                    </a:lnTo>
                    <a:lnTo>
                      <a:pt x="1688" y="131"/>
                    </a:lnTo>
                    <a:lnTo>
                      <a:pt x="1688" y="131"/>
                    </a:lnTo>
                    <a:lnTo>
                      <a:pt x="1689" y="131"/>
                    </a:lnTo>
                    <a:lnTo>
                      <a:pt x="1689" y="131"/>
                    </a:lnTo>
                    <a:lnTo>
                      <a:pt x="1689" y="130"/>
                    </a:lnTo>
                    <a:lnTo>
                      <a:pt x="1690" y="130"/>
                    </a:lnTo>
                    <a:lnTo>
                      <a:pt x="1690" y="131"/>
                    </a:lnTo>
                    <a:lnTo>
                      <a:pt x="1690" y="130"/>
                    </a:lnTo>
                    <a:lnTo>
                      <a:pt x="1691" y="131"/>
                    </a:lnTo>
                    <a:lnTo>
                      <a:pt x="1691" y="130"/>
                    </a:lnTo>
                    <a:lnTo>
                      <a:pt x="1691" y="129"/>
                    </a:lnTo>
                    <a:lnTo>
                      <a:pt x="1692" y="129"/>
                    </a:lnTo>
                    <a:lnTo>
                      <a:pt x="1692" y="128"/>
                    </a:lnTo>
                    <a:lnTo>
                      <a:pt x="1693" y="129"/>
                    </a:lnTo>
                    <a:lnTo>
                      <a:pt x="1693" y="129"/>
                    </a:lnTo>
                    <a:lnTo>
                      <a:pt x="1693" y="129"/>
                    </a:lnTo>
                    <a:lnTo>
                      <a:pt x="1695" y="130"/>
                    </a:lnTo>
                    <a:lnTo>
                      <a:pt x="1695" y="130"/>
                    </a:lnTo>
                    <a:lnTo>
                      <a:pt x="1695" y="130"/>
                    </a:lnTo>
                    <a:lnTo>
                      <a:pt x="1696" y="130"/>
                    </a:lnTo>
                    <a:lnTo>
                      <a:pt x="1696" y="130"/>
                    </a:lnTo>
                    <a:lnTo>
                      <a:pt x="1696" y="131"/>
                    </a:lnTo>
                    <a:lnTo>
                      <a:pt x="1697" y="131"/>
                    </a:lnTo>
                    <a:lnTo>
                      <a:pt x="1697" y="131"/>
                    </a:lnTo>
                    <a:lnTo>
                      <a:pt x="1698" y="132"/>
                    </a:lnTo>
                    <a:lnTo>
                      <a:pt x="1698" y="132"/>
                    </a:lnTo>
                    <a:lnTo>
                      <a:pt x="1698" y="132"/>
                    </a:lnTo>
                    <a:lnTo>
                      <a:pt x="1699" y="132"/>
                    </a:lnTo>
                    <a:lnTo>
                      <a:pt x="1699" y="131"/>
                    </a:lnTo>
                    <a:lnTo>
                      <a:pt x="1699" y="131"/>
                    </a:lnTo>
                    <a:lnTo>
                      <a:pt x="1700" y="129"/>
                    </a:lnTo>
                    <a:lnTo>
                      <a:pt x="1700" y="129"/>
                    </a:lnTo>
                    <a:lnTo>
                      <a:pt x="1700" y="129"/>
                    </a:lnTo>
                    <a:lnTo>
                      <a:pt x="1701" y="129"/>
                    </a:lnTo>
                    <a:lnTo>
                      <a:pt x="1701" y="130"/>
                    </a:lnTo>
                    <a:lnTo>
                      <a:pt x="1702" y="130"/>
                    </a:lnTo>
                    <a:lnTo>
                      <a:pt x="1702" y="130"/>
                    </a:lnTo>
                    <a:lnTo>
                      <a:pt x="1702" y="130"/>
                    </a:lnTo>
                    <a:lnTo>
                      <a:pt x="1704" y="130"/>
                    </a:lnTo>
                    <a:lnTo>
                      <a:pt x="1704" y="130"/>
                    </a:lnTo>
                    <a:lnTo>
                      <a:pt x="1704" y="130"/>
                    </a:lnTo>
                    <a:lnTo>
                      <a:pt x="1705" y="130"/>
                    </a:lnTo>
                    <a:lnTo>
                      <a:pt x="1705" y="130"/>
                    </a:lnTo>
                    <a:lnTo>
                      <a:pt x="1705" y="129"/>
                    </a:lnTo>
                    <a:lnTo>
                      <a:pt x="1706" y="129"/>
                    </a:lnTo>
                    <a:lnTo>
                      <a:pt x="1706" y="129"/>
                    </a:lnTo>
                    <a:lnTo>
                      <a:pt x="1707" y="129"/>
                    </a:lnTo>
                    <a:lnTo>
                      <a:pt x="1707" y="129"/>
                    </a:lnTo>
                    <a:lnTo>
                      <a:pt x="1707" y="130"/>
                    </a:lnTo>
                    <a:lnTo>
                      <a:pt x="1708" y="130"/>
                    </a:lnTo>
                    <a:lnTo>
                      <a:pt x="1708" y="130"/>
                    </a:lnTo>
                    <a:lnTo>
                      <a:pt x="1708" y="130"/>
                    </a:lnTo>
                    <a:lnTo>
                      <a:pt x="1709" y="129"/>
                    </a:lnTo>
                    <a:lnTo>
                      <a:pt x="1709" y="129"/>
                    </a:lnTo>
                    <a:lnTo>
                      <a:pt x="1710" y="128"/>
                    </a:lnTo>
                    <a:lnTo>
                      <a:pt x="1710" y="128"/>
                    </a:lnTo>
                    <a:lnTo>
                      <a:pt x="1710" y="128"/>
                    </a:lnTo>
                    <a:lnTo>
                      <a:pt x="1711" y="128"/>
                    </a:lnTo>
                    <a:lnTo>
                      <a:pt x="1711" y="129"/>
                    </a:lnTo>
                    <a:lnTo>
                      <a:pt x="1711" y="129"/>
                    </a:lnTo>
                    <a:lnTo>
                      <a:pt x="1713" y="128"/>
                    </a:lnTo>
                    <a:lnTo>
                      <a:pt x="1713" y="128"/>
                    </a:lnTo>
                    <a:lnTo>
                      <a:pt x="1713" y="128"/>
                    </a:lnTo>
                    <a:lnTo>
                      <a:pt x="1714" y="129"/>
                    </a:lnTo>
                    <a:lnTo>
                      <a:pt x="1714" y="129"/>
                    </a:lnTo>
                    <a:lnTo>
                      <a:pt x="1715" y="130"/>
                    </a:lnTo>
                    <a:lnTo>
                      <a:pt x="1715" y="130"/>
                    </a:lnTo>
                    <a:lnTo>
                      <a:pt x="1715" y="130"/>
                    </a:lnTo>
                    <a:lnTo>
                      <a:pt x="1716" y="130"/>
                    </a:lnTo>
                    <a:lnTo>
                      <a:pt x="1716" y="130"/>
                    </a:lnTo>
                    <a:lnTo>
                      <a:pt x="1716" y="131"/>
                    </a:lnTo>
                    <a:lnTo>
                      <a:pt x="1717" y="130"/>
                    </a:lnTo>
                    <a:lnTo>
                      <a:pt x="1717" y="130"/>
                    </a:lnTo>
                    <a:lnTo>
                      <a:pt x="1717" y="129"/>
                    </a:lnTo>
                    <a:lnTo>
                      <a:pt x="1718" y="130"/>
                    </a:lnTo>
                    <a:lnTo>
                      <a:pt x="1718" y="131"/>
                    </a:lnTo>
                    <a:lnTo>
                      <a:pt x="1719" y="130"/>
                    </a:lnTo>
                    <a:lnTo>
                      <a:pt x="1719" y="131"/>
                    </a:lnTo>
                    <a:lnTo>
                      <a:pt x="1719" y="130"/>
                    </a:lnTo>
                    <a:lnTo>
                      <a:pt x="1720" y="130"/>
                    </a:lnTo>
                    <a:lnTo>
                      <a:pt x="1720" y="130"/>
                    </a:lnTo>
                    <a:lnTo>
                      <a:pt x="1720" y="130"/>
                    </a:lnTo>
                    <a:lnTo>
                      <a:pt x="1722" y="130"/>
                    </a:lnTo>
                    <a:lnTo>
                      <a:pt x="1722" y="129"/>
                    </a:lnTo>
                    <a:lnTo>
                      <a:pt x="1722" y="129"/>
                    </a:lnTo>
                    <a:lnTo>
                      <a:pt x="1723" y="129"/>
                    </a:lnTo>
                    <a:lnTo>
                      <a:pt x="1723" y="129"/>
                    </a:lnTo>
                    <a:lnTo>
                      <a:pt x="1724" y="129"/>
                    </a:lnTo>
                    <a:lnTo>
                      <a:pt x="1724" y="129"/>
                    </a:lnTo>
                    <a:lnTo>
                      <a:pt x="1724" y="129"/>
                    </a:lnTo>
                    <a:lnTo>
                      <a:pt x="1725" y="129"/>
                    </a:lnTo>
                    <a:lnTo>
                      <a:pt x="1725" y="129"/>
                    </a:lnTo>
                    <a:lnTo>
                      <a:pt x="1725" y="130"/>
                    </a:lnTo>
                    <a:lnTo>
                      <a:pt x="1726" y="130"/>
                    </a:lnTo>
                    <a:lnTo>
                      <a:pt x="1726" y="130"/>
                    </a:lnTo>
                    <a:lnTo>
                      <a:pt x="1726" y="130"/>
                    </a:lnTo>
                    <a:lnTo>
                      <a:pt x="1727" y="129"/>
                    </a:lnTo>
                    <a:lnTo>
                      <a:pt x="1727" y="129"/>
                    </a:lnTo>
                    <a:lnTo>
                      <a:pt x="1728" y="130"/>
                    </a:lnTo>
                    <a:lnTo>
                      <a:pt x="1728" y="130"/>
                    </a:lnTo>
                    <a:lnTo>
                      <a:pt x="1728" y="130"/>
                    </a:lnTo>
                    <a:lnTo>
                      <a:pt x="1729" y="131"/>
                    </a:lnTo>
                    <a:lnTo>
                      <a:pt x="1729" y="131"/>
                    </a:lnTo>
                    <a:lnTo>
                      <a:pt x="1729" y="131"/>
                    </a:lnTo>
                    <a:lnTo>
                      <a:pt x="1731" y="131"/>
                    </a:lnTo>
                    <a:lnTo>
                      <a:pt x="1731" y="131"/>
                    </a:lnTo>
                    <a:lnTo>
                      <a:pt x="1732" y="132"/>
                    </a:lnTo>
                    <a:lnTo>
                      <a:pt x="1732" y="132"/>
                    </a:lnTo>
                    <a:lnTo>
                      <a:pt x="1732" y="131"/>
                    </a:lnTo>
                    <a:lnTo>
                      <a:pt x="1733" y="130"/>
                    </a:lnTo>
                    <a:lnTo>
                      <a:pt x="1733" y="130"/>
                    </a:lnTo>
                    <a:lnTo>
                      <a:pt x="1733" y="131"/>
                    </a:lnTo>
                    <a:lnTo>
                      <a:pt x="1734" y="131"/>
                    </a:lnTo>
                    <a:lnTo>
                      <a:pt x="1734" y="131"/>
                    </a:lnTo>
                    <a:lnTo>
                      <a:pt x="1734" y="131"/>
                    </a:lnTo>
                    <a:lnTo>
                      <a:pt x="1735" y="131"/>
                    </a:lnTo>
                    <a:lnTo>
                      <a:pt x="1735" y="131"/>
                    </a:lnTo>
                    <a:lnTo>
                      <a:pt x="1736" y="130"/>
                    </a:lnTo>
                    <a:lnTo>
                      <a:pt x="1736" y="130"/>
                    </a:lnTo>
                    <a:lnTo>
                      <a:pt x="1736" y="129"/>
                    </a:lnTo>
                    <a:lnTo>
                      <a:pt x="1737" y="129"/>
                    </a:lnTo>
                    <a:lnTo>
                      <a:pt x="1737" y="128"/>
                    </a:lnTo>
                    <a:lnTo>
                      <a:pt x="1737" y="127"/>
                    </a:lnTo>
                    <a:lnTo>
                      <a:pt x="1738" y="127"/>
                    </a:lnTo>
                    <a:lnTo>
                      <a:pt x="1738" y="128"/>
                    </a:lnTo>
                    <a:lnTo>
                      <a:pt x="1738" y="128"/>
                    </a:lnTo>
                    <a:lnTo>
                      <a:pt x="1740" y="127"/>
                    </a:lnTo>
                    <a:lnTo>
                      <a:pt x="1740" y="127"/>
                    </a:lnTo>
                    <a:lnTo>
                      <a:pt x="1741" y="128"/>
                    </a:lnTo>
                    <a:lnTo>
                      <a:pt x="1741" y="129"/>
                    </a:lnTo>
                    <a:lnTo>
                      <a:pt x="1741" y="129"/>
                    </a:lnTo>
                    <a:lnTo>
                      <a:pt x="1742" y="129"/>
                    </a:lnTo>
                    <a:lnTo>
                      <a:pt x="1742" y="129"/>
                    </a:lnTo>
                    <a:lnTo>
                      <a:pt x="1742" y="130"/>
                    </a:lnTo>
                    <a:lnTo>
                      <a:pt x="1743" y="130"/>
                    </a:lnTo>
                    <a:lnTo>
                      <a:pt x="1743" y="130"/>
                    </a:lnTo>
                    <a:lnTo>
                      <a:pt x="1743" y="130"/>
                    </a:lnTo>
                    <a:lnTo>
                      <a:pt x="1744" y="131"/>
                    </a:lnTo>
                    <a:lnTo>
                      <a:pt x="1744" y="131"/>
                    </a:lnTo>
                    <a:lnTo>
                      <a:pt x="1745" y="131"/>
                    </a:lnTo>
                    <a:lnTo>
                      <a:pt x="1745" y="131"/>
                    </a:lnTo>
                    <a:lnTo>
                      <a:pt x="1745" y="130"/>
                    </a:lnTo>
                    <a:lnTo>
                      <a:pt x="1746" y="130"/>
                    </a:lnTo>
                    <a:lnTo>
                      <a:pt x="1746" y="130"/>
                    </a:lnTo>
                    <a:lnTo>
                      <a:pt x="1746" y="131"/>
                    </a:lnTo>
                    <a:lnTo>
                      <a:pt x="1747" y="131"/>
                    </a:lnTo>
                    <a:lnTo>
                      <a:pt x="1747" y="131"/>
                    </a:lnTo>
                    <a:lnTo>
                      <a:pt x="1747" y="130"/>
                    </a:lnTo>
                    <a:lnTo>
                      <a:pt x="1749" y="131"/>
                    </a:lnTo>
                    <a:lnTo>
                      <a:pt x="1749" y="130"/>
                    </a:lnTo>
                    <a:lnTo>
                      <a:pt x="1750" y="131"/>
                    </a:lnTo>
                    <a:lnTo>
                      <a:pt x="1750" y="132"/>
                    </a:lnTo>
                    <a:lnTo>
                      <a:pt x="1750" y="132"/>
                    </a:lnTo>
                    <a:lnTo>
                      <a:pt x="1751" y="131"/>
                    </a:lnTo>
                    <a:lnTo>
                      <a:pt x="1751" y="131"/>
                    </a:lnTo>
                    <a:lnTo>
                      <a:pt x="1751" y="132"/>
                    </a:lnTo>
                    <a:lnTo>
                      <a:pt x="1752" y="132"/>
                    </a:lnTo>
                    <a:lnTo>
                      <a:pt x="1752" y="132"/>
                    </a:lnTo>
                    <a:lnTo>
                      <a:pt x="1753" y="132"/>
                    </a:lnTo>
                    <a:lnTo>
                      <a:pt x="1753" y="132"/>
                    </a:lnTo>
                    <a:lnTo>
                      <a:pt x="1753" y="132"/>
                    </a:lnTo>
                    <a:lnTo>
                      <a:pt x="1754" y="132"/>
                    </a:lnTo>
                    <a:lnTo>
                      <a:pt x="1754" y="132"/>
                    </a:lnTo>
                    <a:lnTo>
                      <a:pt x="1754" y="132"/>
                    </a:lnTo>
                    <a:lnTo>
                      <a:pt x="1755" y="132"/>
                    </a:lnTo>
                    <a:lnTo>
                      <a:pt x="1755" y="131"/>
                    </a:lnTo>
                    <a:lnTo>
                      <a:pt x="1755" y="131"/>
                    </a:lnTo>
                    <a:lnTo>
                      <a:pt x="1756" y="131"/>
                    </a:lnTo>
                    <a:lnTo>
                      <a:pt x="1756" y="131"/>
                    </a:lnTo>
                    <a:lnTo>
                      <a:pt x="1758" y="131"/>
                    </a:lnTo>
                    <a:lnTo>
                      <a:pt x="1758" y="131"/>
                    </a:lnTo>
                    <a:lnTo>
                      <a:pt x="1758" y="132"/>
                    </a:lnTo>
                    <a:lnTo>
                      <a:pt x="1759" y="133"/>
                    </a:lnTo>
                    <a:lnTo>
                      <a:pt x="1759" y="133"/>
                    </a:lnTo>
                    <a:lnTo>
                      <a:pt x="1759" y="132"/>
                    </a:lnTo>
                    <a:lnTo>
                      <a:pt x="1760" y="132"/>
                    </a:lnTo>
                    <a:lnTo>
                      <a:pt x="1760" y="131"/>
                    </a:lnTo>
                    <a:lnTo>
                      <a:pt x="1760" y="130"/>
                    </a:lnTo>
                    <a:lnTo>
                      <a:pt x="1761" y="129"/>
                    </a:lnTo>
                    <a:lnTo>
                      <a:pt x="1761" y="129"/>
                    </a:lnTo>
                    <a:lnTo>
                      <a:pt x="1762" y="129"/>
                    </a:lnTo>
                    <a:lnTo>
                      <a:pt x="1762" y="129"/>
                    </a:lnTo>
                    <a:lnTo>
                      <a:pt x="1762" y="130"/>
                    </a:lnTo>
                    <a:lnTo>
                      <a:pt x="1763" y="129"/>
                    </a:lnTo>
                    <a:lnTo>
                      <a:pt x="1763" y="129"/>
                    </a:lnTo>
                    <a:lnTo>
                      <a:pt x="1763" y="129"/>
                    </a:lnTo>
                    <a:lnTo>
                      <a:pt x="1764" y="128"/>
                    </a:lnTo>
                    <a:lnTo>
                      <a:pt x="1764" y="127"/>
                    </a:lnTo>
                    <a:lnTo>
                      <a:pt x="1764" y="127"/>
                    </a:lnTo>
                    <a:lnTo>
                      <a:pt x="1765" y="127"/>
                    </a:lnTo>
                    <a:lnTo>
                      <a:pt x="1765" y="127"/>
                    </a:lnTo>
                    <a:lnTo>
                      <a:pt x="1767" y="127"/>
                    </a:lnTo>
                    <a:lnTo>
                      <a:pt x="1767" y="127"/>
                    </a:lnTo>
                    <a:lnTo>
                      <a:pt x="1767" y="127"/>
                    </a:lnTo>
                    <a:lnTo>
                      <a:pt x="1768" y="127"/>
                    </a:lnTo>
                    <a:lnTo>
                      <a:pt x="1768" y="127"/>
                    </a:lnTo>
                    <a:lnTo>
                      <a:pt x="1768" y="126"/>
                    </a:lnTo>
                    <a:lnTo>
                      <a:pt x="1769" y="126"/>
                    </a:lnTo>
                    <a:lnTo>
                      <a:pt x="1769" y="124"/>
                    </a:lnTo>
                    <a:lnTo>
                      <a:pt x="1769" y="123"/>
                    </a:lnTo>
                    <a:lnTo>
                      <a:pt x="1770" y="122"/>
                    </a:lnTo>
                    <a:lnTo>
                      <a:pt x="1770" y="122"/>
                    </a:lnTo>
                    <a:lnTo>
                      <a:pt x="1771" y="122"/>
                    </a:lnTo>
                    <a:lnTo>
                      <a:pt x="1771" y="122"/>
                    </a:lnTo>
                    <a:lnTo>
                      <a:pt x="1771" y="122"/>
                    </a:lnTo>
                    <a:lnTo>
                      <a:pt x="1772" y="121"/>
                    </a:lnTo>
                    <a:lnTo>
                      <a:pt x="1772" y="121"/>
                    </a:lnTo>
                    <a:lnTo>
                      <a:pt x="1772" y="121"/>
                    </a:lnTo>
                    <a:lnTo>
                      <a:pt x="1773" y="121"/>
                    </a:lnTo>
                    <a:lnTo>
                      <a:pt x="1773" y="121"/>
                    </a:lnTo>
                    <a:lnTo>
                      <a:pt x="1774" y="121"/>
                    </a:lnTo>
                    <a:lnTo>
                      <a:pt x="1774" y="121"/>
                    </a:lnTo>
                    <a:lnTo>
                      <a:pt x="1774" y="120"/>
                    </a:lnTo>
                    <a:lnTo>
                      <a:pt x="1776" y="119"/>
                    </a:lnTo>
                    <a:lnTo>
                      <a:pt x="1776" y="119"/>
                    </a:lnTo>
                    <a:lnTo>
                      <a:pt x="1776" y="119"/>
                    </a:lnTo>
                    <a:lnTo>
                      <a:pt x="1777" y="119"/>
                    </a:lnTo>
                    <a:lnTo>
                      <a:pt x="1777" y="118"/>
                    </a:lnTo>
                    <a:lnTo>
                      <a:pt x="1777" y="118"/>
                    </a:lnTo>
                    <a:lnTo>
                      <a:pt x="1778" y="119"/>
                    </a:lnTo>
                    <a:lnTo>
                      <a:pt x="1778" y="119"/>
                    </a:lnTo>
                    <a:lnTo>
                      <a:pt x="1779" y="119"/>
                    </a:lnTo>
                    <a:lnTo>
                      <a:pt x="1779" y="119"/>
                    </a:lnTo>
                    <a:lnTo>
                      <a:pt x="1779" y="119"/>
                    </a:lnTo>
                    <a:lnTo>
                      <a:pt x="1780" y="119"/>
                    </a:lnTo>
                    <a:lnTo>
                      <a:pt x="1780" y="119"/>
                    </a:lnTo>
                    <a:lnTo>
                      <a:pt x="1780" y="118"/>
                    </a:lnTo>
                    <a:lnTo>
                      <a:pt x="1781" y="118"/>
                    </a:lnTo>
                    <a:lnTo>
                      <a:pt x="1781" y="117"/>
                    </a:lnTo>
                    <a:lnTo>
                      <a:pt x="1781" y="115"/>
                    </a:lnTo>
                    <a:lnTo>
                      <a:pt x="1782" y="114"/>
                    </a:lnTo>
                    <a:lnTo>
                      <a:pt x="1782" y="115"/>
                    </a:lnTo>
                    <a:lnTo>
                      <a:pt x="1783" y="114"/>
                    </a:lnTo>
                    <a:lnTo>
                      <a:pt x="1783" y="115"/>
                    </a:lnTo>
                    <a:lnTo>
                      <a:pt x="1783" y="117"/>
                    </a:lnTo>
                    <a:lnTo>
                      <a:pt x="1785" y="117"/>
                    </a:lnTo>
                    <a:lnTo>
                      <a:pt x="1785" y="117"/>
                    </a:lnTo>
                    <a:lnTo>
                      <a:pt x="1785" y="117"/>
                    </a:lnTo>
                    <a:lnTo>
                      <a:pt x="1786" y="117"/>
                    </a:lnTo>
                    <a:lnTo>
                      <a:pt x="1786" y="117"/>
                    </a:lnTo>
                    <a:lnTo>
                      <a:pt x="1786" y="117"/>
                    </a:lnTo>
                    <a:lnTo>
                      <a:pt x="1787" y="117"/>
                    </a:lnTo>
                    <a:lnTo>
                      <a:pt x="1787" y="117"/>
                    </a:lnTo>
                    <a:lnTo>
                      <a:pt x="1788" y="115"/>
                    </a:lnTo>
                    <a:lnTo>
                      <a:pt x="1788" y="115"/>
                    </a:lnTo>
                    <a:lnTo>
                      <a:pt x="1788" y="115"/>
                    </a:lnTo>
                    <a:lnTo>
                      <a:pt x="1789" y="115"/>
                    </a:lnTo>
                    <a:lnTo>
                      <a:pt x="1789" y="115"/>
                    </a:lnTo>
                    <a:lnTo>
                      <a:pt x="1789" y="115"/>
                    </a:lnTo>
                    <a:lnTo>
                      <a:pt x="1790" y="117"/>
                    </a:lnTo>
                    <a:lnTo>
                      <a:pt x="1790" y="117"/>
                    </a:lnTo>
                    <a:lnTo>
                      <a:pt x="1790" y="117"/>
                    </a:lnTo>
                    <a:lnTo>
                      <a:pt x="1791" y="115"/>
                    </a:lnTo>
                    <a:lnTo>
                      <a:pt x="1791" y="115"/>
                    </a:lnTo>
                    <a:lnTo>
                      <a:pt x="1792" y="115"/>
                    </a:lnTo>
                    <a:lnTo>
                      <a:pt x="1792" y="114"/>
                    </a:lnTo>
                    <a:lnTo>
                      <a:pt x="1792" y="115"/>
                    </a:lnTo>
                    <a:lnTo>
                      <a:pt x="1794" y="114"/>
                    </a:lnTo>
                    <a:lnTo>
                      <a:pt x="1794" y="114"/>
                    </a:lnTo>
                    <a:lnTo>
                      <a:pt x="1794" y="114"/>
                    </a:lnTo>
                    <a:lnTo>
                      <a:pt x="1795" y="114"/>
                    </a:lnTo>
                    <a:lnTo>
                      <a:pt x="1795" y="114"/>
                    </a:lnTo>
                    <a:lnTo>
                      <a:pt x="1795" y="114"/>
                    </a:lnTo>
                    <a:lnTo>
                      <a:pt x="1796" y="114"/>
                    </a:lnTo>
                    <a:lnTo>
                      <a:pt x="1796" y="115"/>
                    </a:lnTo>
                    <a:lnTo>
                      <a:pt x="1797" y="114"/>
                    </a:lnTo>
                    <a:lnTo>
                      <a:pt x="1797" y="114"/>
                    </a:lnTo>
                    <a:lnTo>
                      <a:pt x="1797" y="113"/>
                    </a:lnTo>
                    <a:lnTo>
                      <a:pt x="1798" y="113"/>
                    </a:lnTo>
                    <a:lnTo>
                      <a:pt x="1798" y="113"/>
                    </a:lnTo>
                    <a:lnTo>
                      <a:pt x="1798" y="113"/>
                    </a:lnTo>
                    <a:lnTo>
                      <a:pt x="1799" y="113"/>
                    </a:lnTo>
                    <a:lnTo>
                      <a:pt x="1799" y="113"/>
                    </a:lnTo>
                    <a:lnTo>
                      <a:pt x="1800" y="112"/>
                    </a:lnTo>
                    <a:lnTo>
                      <a:pt x="1800" y="112"/>
                    </a:lnTo>
                    <a:lnTo>
                      <a:pt x="1800" y="112"/>
                    </a:lnTo>
                    <a:lnTo>
                      <a:pt x="1801" y="112"/>
                    </a:lnTo>
                    <a:lnTo>
                      <a:pt x="1801" y="111"/>
                    </a:lnTo>
                    <a:lnTo>
                      <a:pt x="1801" y="111"/>
                    </a:lnTo>
                    <a:lnTo>
                      <a:pt x="1803" y="112"/>
                    </a:lnTo>
                    <a:lnTo>
                      <a:pt x="1803" y="111"/>
                    </a:lnTo>
                    <a:lnTo>
                      <a:pt x="1803" y="112"/>
                    </a:lnTo>
                    <a:lnTo>
                      <a:pt x="1804" y="112"/>
                    </a:lnTo>
                    <a:lnTo>
                      <a:pt x="1804" y="112"/>
                    </a:lnTo>
                    <a:lnTo>
                      <a:pt x="1805" y="111"/>
                    </a:lnTo>
                    <a:lnTo>
                      <a:pt x="1805" y="112"/>
                    </a:lnTo>
                    <a:lnTo>
                      <a:pt x="1805" y="112"/>
                    </a:lnTo>
                    <a:lnTo>
                      <a:pt x="1806" y="112"/>
                    </a:lnTo>
                    <a:lnTo>
                      <a:pt x="1806" y="113"/>
                    </a:lnTo>
                    <a:lnTo>
                      <a:pt x="1806" y="113"/>
                    </a:lnTo>
                    <a:lnTo>
                      <a:pt x="1807" y="113"/>
                    </a:lnTo>
                    <a:lnTo>
                      <a:pt x="1807" y="113"/>
                    </a:lnTo>
                    <a:lnTo>
                      <a:pt x="1807" y="113"/>
                    </a:lnTo>
                    <a:lnTo>
                      <a:pt x="1808" y="113"/>
                    </a:lnTo>
                    <a:lnTo>
                      <a:pt x="1808" y="113"/>
                    </a:lnTo>
                    <a:lnTo>
                      <a:pt x="1809" y="112"/>
                    </a:lnTo>
                    <a:lnTo>
                      <a:pt x="1809" y="111"/>
                    </a:lnTo>
                    <a:lnTo>
                      <a:pt x="1809" y="112"/>
                    </a:lnTo>
                    <a:lnTo>
                      <a:pt x="1810" y="112"/>
                    </a:lnTo>
                    <a:lnTo>
                      <a:pt x="1810" y="113"/>
                    </a:lnTo>
                    <a:lnTo>
                      <a:pt x="1810" y="112"/>
                    </a:lnTo>
                    <a:lnTo>
                      <a:pt x="1812" y="112"/>
                    </a:lnTo>
                    <a:lnTo>
                      <a:pt x="1812" y="113"/>
                    </a:lnTo>
                    <a:lnTo>
                      <a:pt x="1812" y="113"/>
                    </a:lnTo>
                    <a:lnTo>
                      <a:pt x="1813" y="113"/>
                    </a:lnTo>
                    <a:lnTo>
                      <a:pt x="1813" y="113"/>
                    </a:lnTo>
                    <a:lnTo>
                      <a:pt x="1814" y="114"/>
                    </a:lnTo>
                    <a:lnTo>
                      <a:pt x="1814" y="114"/>
                    </a:lnTo>
                    <a:lnTo>
                      <a:pt x="1814" y="114"/>
                    </a:lnTo>
                    <a:lnTo>
                      <a:pt x="1815" y="115"/>
                    </a:lnTo>
                    <a:lnTo>
                      <a:pt x="1815" y="117"/>
                    </a:lnTo>
                    <a:lnTo>
                      <a:pt x="1815" y="117"/>
                    </a:lnTo>
                    <a:lnTo>
                      <a:pt x="1816" y="118"/>
                    </a:lnTo>
                    <a:lnTo>
                      <a:pt x="1816" y="118"/>
                    </a:lnTo>
                    <a:lnTo>
                      <a:pt x="1816" y="118"/>
                    </a:lnTo>
                    <a:lnTo>
                      <a:pt x="1817" y="118"/>
                    </a:lnTo>
                    <a:lnTo>
                      <a:pt x="1817" y="118"/>
                    </a:lnTo>
                    <a:lnTo>
                      <a:pt x="1818" y="118"/>
                    </a:lnTo>
                    <a:lnTo>
                      <a:pt x="1818" y="117"/>
                    </a:lnTo>
                    <a:lnTo>
                      <a:pt x="1818" y="117"/>
                    </a:lnTo>
                    <a:lnTo>
                      <a:pt x="1819" y="117"/>
                    </a:lnTo>
                    <a:lnTo>
                      <a:pt x="1819" y="115"/>
                    </a:lnTo>
                    <a:lnTo>
                      <a:pt x="1819" y="115"/>
                    </a:lnTo>
                    <a:lnTo>
                      <a:pt x="1821" y="115"/>
                    </a:lnTo>
                    <a:lnTo>
                      <a:pt x="1821" y="114"/>
                    </a:lnTo>
                    <a:lnTo>
                      <a:pt x="1822" y="114"/>
                    </a:lnTo>
                    <a:lnTo>
                      <a:pt x="1822" y="114"/>
                    </a:lnTo>
                    <a:lnTo>
                      <a:pt x="1822" y="114"/>
                    </a:lnTo>
                    <a:lnTo>
                      <a:pt x="1823" y="115"/>
                    </a:lnTo>
                    <a:lnTo>
                      <a:pt x="1823" y="115"/>
                    </a:lnTo>
                    <a:lnTo>
                      <a:pt x="1823" y="115"/>
                    </a:lnTo>
                    <a:lnTo>
                      <a:pt x="1824" y="115"/>
                    </a:lnTo>
                    <a:lnTo>
                      <a:pt x="1824" y="114"/>
                    </a:lnTo>
                    <a:lnTo>
                      <a:pt x="1824" y="113"/>
                    </a:lnTo>
                    <a:lnTo>
                      <a:pt x="1825" y="113"/>
                    </a:lnTo>
                    <a:lnTo>
                      <a:pt x="1825" y="113"/>
                    </a:lnTo>
                    <a:lnTo>
                      <a:pt x="1826" y="113"/>
                    </a:lnTo>
                    <a:lnTo>
                      <a:pt x="1826" y="113"/>
                    </a:lnTo>
                    <a:lnTo>
                      <a:pt x="1826" y="112"/>
                    </a:lnTo>
                    <a:lnTo>
                      <a:pt x="1827" y="112"/>
                    </a:lnTo>
                    <a:lnTo>
                      <a:pt x="1827" y="113"/>
                    </a:lnTo>
                    <a:lnTo>
                      <a:pt x="1827" y="113"/>
                    </a:lnTo>
                    <a:lnTo>
                      <a:pt x="1828" y="113"/>
                    </a:lnTo>
                    <a:lnTo>
                      <a:pt x="1828" y="113"/>
                    </a:lnTo>
                    <a:lnTo>
                      <a:pt x="1828" y="114"/>
                    </a:lnTo>
                    <a:lnTo>
                      <a:pt x="1830" y="114"/>
                    </a:lnTo>
                    <a:lnTo>
                      <a:pt x="1830" y="114"/>
                    </a:lnTo>
                    <a:lnTo>
                      <a:pt x="1831" y="114"/>
                    </a:lnTo>
                    <a:lnTo>
                      <a:pt x="1831" y="114"/>
                    </a:lnTo>
                    <a:lnTo>
                      <a:pt x="1831" y="114"/>
                    </a:lnTo>
                    <a:lnTo>
                      <a:pt x="1832" y="115"/>
                    </a:lnTo>
                    <a:lnTo>
                      <a:pt x="1832" y="115"/>
                    </a:lnTo>
                    <a:lnTo>
                      <a:pt x="1832" y="115"/>
                    </a:lnTo>
                    <a:lnTo>
                      <a:pt x="1833" y="115"/>
                    </a:lnTo>
                    <a:lnTo>
                      <a:pt x="1833" y="115"/>
                    </a:lnTo>
                    <a:lnTo>
                      <a:pt x="1833" y="117"/>
                    </a:lnTo>
                    <a:lnTo>
                      <a:pt x="1834" y="117"/>
                    </a:lnTo>
                    <a:lnTo>
                      <a:pt x="1834" y="117"/>
                    </a:lnTo>
                    <a:lnTo>
                      <a:pt x="1835" y="115"/>
                    </a:lnTo>
                    <a:lnTo>
                      <a:pt x="1835" y="114"/>
                    </a:lnTo>
                    <a:lnTo>
                      <a:pt x="1835" y="115"/>
                    </a:lnTo>
                    <a:lnTo>
                      <a:pt x="1836" y="114"/>
                    </a:lnTo>
                    <a:lnTo>
                      <a:pt x="1836" y="115"/>
                    </a:lnTo>
                    <a:lnTo>
                      <a:pt x="1836" y="114"/>
                    </a:lnTo>
                    <a:lnTo>
                      <a:pt x="1837" y="114"/>
                    </a:lnTo>
                    <a:lnTo>
                      <a:pt x="1837" y="115"/>
                    </a:lnTo>
                    <a:lnTo>
                      <a:pt x="1837" y="115"/>
                    </a:lnTo>
                    <a:lnTo>
                      <a:pt x="1839" y="115"/>
                    </a:lnTo>
                    <a:lnTo>
                      <a:pt x="1839" y="115"/>
                    </a:lnTo>
                    <a:lnTo>
                      <a:pt x="1840" y="117"/>
                    </a:lnTo>
                    <a:lnTo>
                      <a:pt x="1840" y="117"/>
                    </a:lnTo>
                    <a:lnTo>
                      <a:pt x="1840" y="115"/>
                    </a:lnTo>
                    <a:lnTo>
                      <a:pt x="1841" y="115"/>
                    </a:lnTo>
                    <a:lnTo>
                      <a:pt x="1841" y="114"/>
                    </a:lnTo>
                    <a:lnTo>
                      <a:pt x="1841" y="113"/>
                    </a:lnTo>
                    <a:lnTo>
                      <a:pt x="1842" y="113"/>
                    </a:lnTo>
                    <a:lnTo>
                      <a:pt x="1842" y="112"/>
                    </a:lnTo>
                    <a:lnTo>
                      <a:pt x="1843" y="111"/>
                    </a:lnTo>
                    <a:lnTo>
                      <a:pt x="1843" y="110"/>
                    </a:lnTo>
                    <a:lnTo>
                      <a:pt x="1843" y="111"/>
                    </a:lnTo>
                    <a:lnTo>
                      <a:pt x="1844" y="110"/>
                    </a:lnTo>
                    <a:lnTo>
                      <a:pt x="1844" y="111"/>
                    </a:lnTo>
                    <a:lnTo>
                      <a:pt x="1844" y="111"/>
                    </a:lnTo>
                    <a:lnTo>
                      <a:pt x="1845" y="111"/>
                    </a:lnTo>
                    <a:lnTo>
                      <a:pt x="1845" y="111"/>
                    </a:lnTo>
                    <a:lnTo>
                      <a:pt x="1845" y="111"/>
                    </a:lnTo>
                    <a:lnTo>
                      <a:pt x="1846" y="111"/>
                    </a:lnTo>
                    <a:lnTo>
                      <a:pt x="1846" y="111"/>
                    </a:lnTo>
                    <a:lnTo>
                      <a:pt x="1848" y="110"/>
                    </a:lnTo>
                    <a:lnTo>
                      <a:pt x="1848" y="110"/>
                    </a:lnTo>
                    <a:lnTo>
                      <a:pt x="1848" y="110"/>
                    </a:lnTo>
                    <a:lnTo>
                      <a:pt x="1849" y="109"/>
                    </a:lnTo>
                    <a:lnTo>
                      <a:pt x="1849" y="106"/>
                    </a:lnTo>
                    <a:lnTo>
                      <a:pt x="1849" y="106"/>
                    </a:lnTo>
                    <a:lnTo>
                      <a:pt x="1850" y="105"/>
                    </a:lnTo>
                    <a:lnTo>
                      <a:pt x="1850" y="106"/>
                    </a:lnTo>
                    <a:lnTo>
                      <a:pt x="1850" y="106"/>
                    </a:lnTo>
                    <a:lnTo>
                      <a:pt x="1851" y="106"/>
                    </a:lnTo>
                    <a:lnTo>
                      <a:pt x="1851" y="106"/>
                    </a:lnTo>
                    <a:lnTo>
                      <a:pt x="1852" y="105"/>
                    </a:lnTo>
                    <a:lnTo>
                      <a:pt x="1852" y="105"/>
                    </a:lnTo>
                    <a:lnTo>
                      <a:pt x="1852" y="104"/>
                    </a:lnTo>
                    <a:lnTo>
                      <a:pt x="1853" y="105"/>
                    </a:lnTo>
                    <a:lnTo>
                      <a:pt x="1853" y="105"/>
                    </a:lnTo>
                    <a:lnTo>
                      <a:pt x="1853" y="105"/>
                    </a:lnTo>
                    <a:lnTo>
                      <a:pt x="1854" y="105"/>
                    </a:lnTo>
                    <a:lnTo>
                      <a:pt x="1854" y="105"/>
                    </a:lnTo>
                    <a:lnTo>
                      <a:pt x="1854" y="105"/>
                    </a:lnTo>
                    <a:lnTo>
                      <a:pt x="1855" y="105"/>
                    </a:lnTo>
                    <a:lnTo>
                      <a:pt x="1855" y="104"/>
                    </a:lnTo>
                    <a:lnTo>
                      <a:pt x="1857" y="105"/>
                    </a:lnTo>
                    <a:lnTo>
                      <a:pt x="1857" y="105"/>
                    </a:lnTo>
                    <a:lnTo>
                      <a:pt x="1857" y="105"/>
                    </a:lnTo>
                    <a:lnTo>
                      <a:pt x="1858" y="106"/>
                    </a:lnTo>
                    <a:lnTo>
                      <a:pt x="1858" y="106"/>
                    </a:lnTo>
                    <a:lnTo>
                      <a:pt x="1858" y="106"/>
                    </a:lnTo>
                    <a:lnTo>
                      <a:pt x="1859" y="105"/>
                    </a:lnTo>
                    <a:lnTo>
                      <a:pt x="1859" y="105"/>
                    </a:lnTo>
                    <a:lnTo>
                      <a:pt x="1859" y="105"/>
                    </a:lnTo>
                    <a:lnTo>
                      <a:pt x="1860" y="105"/>
                    </a:lnTo>
                    <a:lnTo>
                      <a:pt x="1860" y="105"/>
                    </a:lnTo>
                    <a:lnTo>
                      <a:pt x="1861" y="105"/>
                    </a:lnTo>
                    <a:lnTo>
                      <a:pt x="1861" y="106"/>
                    </a:lnTo>
                    <a:lnTo>
                      <a:pt x="1861" y="106"/>
                    </a:lnTo>
                    <a:lnTo>
                      <a:pt x="1862" y="108"/>
                    </a:lnTo>
                    <a:lnTo>
                      <a:pt x="1862" y="108"/>
                    </a:lnTo>
                    <a:lnTo>
                      <a:pt x="1862" y="108"/>
                    </a:lnTo>
                    <a:lnTo>
                      <a:pt x="1863" y="106"/>
                    </a:lnTo>
                    <a:lnTo>
                      <a:pt x="1863" y="106"/>
                    </a:lnTo>
                    <a:lnTo>
                      <a:pt x="1864" y="105"/>
                    </a:lnTo>
                    <a:lnTo>
                      <a:pt x="1864" y="105"/>
                    </a:lnTo>
                    <a:lnTo>
                      <a:pt x="1864" y="104"/>
                    </a:lnTo>
                    <a:lnTo>
                      <a:pt x="1866" y="105"/>
                    </a:lnTo>
                    <a:lnTo>
                      <a:pt x="1866" y="105"/>
                    </a:lnTo>
                    <a:lnTo>
                      <a:pt x="1866" y="105"/>
                    </a:lnTo>
                    <a:lnTo>
                      <a:pt x="1867" y="105"/>
                    </a:lnTo>
                    <a:lnTo>
                      <a:pt x="1867" y="104"/>
                    </a:lnTo>
                    <a:lnTo>
                      <a:pt x="1867" y="104"/>
                    </a:lnTo>
                    <a:lnTo>
                      <a:pt x="1868" y="104"/>
                    </a:lnTo>
                    <a:lnTo>
                      <a:pt x="1868" y="104"/>
                    </a:lnTo>
                    <a:lnTo>
                      <a:pt x="1869" y="103"/>
                    </a:lnTo>
                    <a:lnTo>
                      <a:pt x="1869" y="102"/>
                    </a:lnTo>
                    <a:lnTo>
                      <a:pt x="1869" y="102"/>
                    </a:lnTo>
                    <a:lnTo>
                      <a:pt x="1870" y="102"/>
                    </a:lnTo>
                    <a:lnTo>
                      <a:pt x="1870" y="102"/>
                    </a:lnTo>
                    <a:lnTo>
                      <a:pt x="1870" y="102"/>
                    </a:lnTo>
                    <a:lnTo>
                      <a:pt x="1871" y="102"/>
                    </a:lnTo>
                    <a:lnTo>
                      <a:pt x="1871" y="102"/>
                    </a:lnTo>
                    <a:lnTo>
                      <a:pt x="1871" y="101"/>
                    </a:lnTo>
                    <a:lnTo>
                      <a:pt x="1872" y="101"/>
                    </a:lnTo>
                    <a:lnTo>
                      <a:pt x="1872" y="102"/>
                    </a:lnTo>
                    <a:lnTo>
                      <a:pt x="1873" y="102"/>
                    </a:lnTo>
                    <a:lnTo>
                      <a:pt x="1873" y="102"/>
                    </a:lnTo>
                    <a:lnTo>
                      <a:pt x="1873" y="101"/>
                    </a:lnTo>
                    <a:lnTo>
                      <a:pt x="1875" y="101"/>
                    </a:lnTo>
                    <a:lnTo>
                      <a:pt x="1875" y="100"/>
                    </a:lnTo>
                    <a:lnTo>
                      <a:pt x="1875" y="99"/>
                    </a:lnTo>
                    <a:lnTo>
                      <a:pt x="1876" y="99"/>
                    </a:lnTo>
                    <a:lnTo>
                      <a:pt x="1876" y="99"/>
                    </a:lnTo>
                    <a:lnTo>
                      <a:pt x="1876" y="100"/>
                    </a:lnTo>
                    <a:lnTo>
                      <a:pt x="1877" y="100"/>
                    </a:lnTo>
                    <a:lnTo>
                      <a:pt x="1877" y="97"/>
                    </a:lnTo>
                    <a:lnTo>
                      <a:pt x="1878" y="97"/>
                    </a:lnTo>
                    <a:lnTo>
                      <a:pt x="1878" y="97"/>
                    </a:lnTo>
                    <a:lnTo>
                      <a:pt x="1878" y="99"/>
                    </a:lnTo>
                    <a:lnTo>
                      <a:pt x="1879" y="97"/>
                    </a:lnTo>
                    <a:lnTo>
                      <a:pt x="1879" y="99"/>
                    </a:lnTo>
                    <a:lnTo>
                      <a:pt x="1879" y="99"/>
                    </a:lnTo>
                    <a:lnTo>
                      <a:pt x="1880" y="99"/>
                    </a:lnTo>
                    <a:lnTo>
                      <a:pt x="1880" y="99"/>
                    </a:lnTo>
                    <a:lnTo>
                      <a:pt x="1880" y="100"/>
                    </a:lnTo>
                    <a:lnTo>
                      <a:pt x="1881" y="100"/>
                    </a:lnTo>
                    <a:lnTo>
                      <a:pt x="1881" y="101"/>
                    </a:lnTo>
                    <a:lnTo>
                      <a:pt x="1882" y="101"/>
                    </a:lnTo>
                    <a:lnTo>
                      <a:pt x="1882" y="101"/>
                    </a:lnTo>
                    <a:lnTo>
                      <a:pt x="1882" y="102"/>
                    </a:lnTo>
                    <a:lnTo>
                      <a:pt x="1884" y="102"/>
                    </a:lnTo>
                    <a:lnTo>
                      <a:pt x="1884" y="102"/>
                    </a:lnTo>
                    <a:lnTo>
                      <a:pt x="1884" y="102"/>
                    </a:lnTo>
                    <a:lnTo>
                      <a:pt x="1885" y="101"/>
                    </a:lnTo>
                    <a:lnTo>
                      <a:pt x="1885" y="101"/>
                    </a:lnTo>
                    <a:lnTo>
                      <a:pt x="1885" y="101"/>
                    </a:lnTo>
                    <a:lnTo>
                      <a:pt x="1886" y="101"/>
                    </a:lnTo>
                    <a:lnTo>
                      <a:pt x="1886" y="102"/>
                    </a:lnTo>
                    <a:lnTo>
                      <a:pt x="1887" y="102"/>
                    </a:lnTo>
                    <a:lnTo>
                      <a:pt x="1887" y="102"/>
                    </a:lnTo>
                    <a:lnTo>
                      <a:pt x="1887" y="103"/>
                    </a:lnTo>
                    <a:lnTo>
                      <a:pt x="1888" y="103"/>
                    </a:lnTo>
                    <a:lnTo>
                      <a:pt x="1888" y="103"/>
                    </a:lnTo>
                    <a:lnTo>
                      <a:pt x="1888" y="103"/>
                    </a:lnTo>
                    <a:lnTo>
                      <a:pt x="1889" y="103"/>
                    </a:lnTo>
                    <a:lnTo>
                      <a:pt x="1889" y="103"/>
                    </a:lnTo>
                    <a:lnTo>
                      <a:pt x="1890" y="103"/>
                    </a:lnTo>
                    <a:lnTo>
                      <a:pt x="1890" y="104"/>
                    </a:lnTo>
                    <a:lnTo>
                      <a:pt x="1890" y="104"/>
                    </a:lnTo>
                    <a:lnTo>
                      <a:pt x="1891" y="104"/>
                    </a:lnTo>
                    <a:lnTo>
                      <a:pt x="1891" y="104"/>
                    </a:lnTo>
                    <a:lnTo>
                      <a:pt x="1891" y="104"/>
                    </a:lnTo>
                    <a:lnTo>
                      <a:pt x="1893" y="104"/>
                    </a:lnTo>
                    <a:lnTo>
                      <a:pt x="1893" y="103"/>
                    </a:lnTo>
                    <a:lnTo>
                      <a:pt x="1893" y="103"/>
                    </a:lnTo>
                    <a:lnTo>
                      <a:pt x="1894" y="104"/>
                    </a:lnTo>
                    <a:lnTo>
                      <a:pt x="1894" y="103"/>
                    </a:lnTo>
                    <a:lnTo>
                      <a:pt x="1895" y="104"/>
                    </a:lnTo>
                    <a:lnTo>
                      <a:pt x="1895" y="104"/>
                    </a:lnTo>
                    <a:lnTo>
                      <a:pt x="1895" y="104"/>
                    </a:lnTo>
                    <a:lnTo>
                      <a:pt x="1896" y="105"/>
                    </a:lnTo>
                    <a:lnTo>
                      <a:pt x="1896" y="106"/>
                    </a:lnTo>
                    <a:lnTo>
                      <a:pt x="1896" y="106"/>
                    </a:lnTo>
                    <a:lnTo>
                      <a:pt x="1897" y="106"/>
                    </a:lnTo>
                    <a:lnTo>
                      <a:pt x="1897" y="106"/>
                    </a:lnTo>
                    <a:lnTo>
                      <a:pt x="1897" y="106"/>
                    </a:lnTo>
                    <a:lnTo>
                      <a:pt x="1898" y="106"/>
                    </a:lnTo>
                    <a:lnTo>
                      <a:pt x="1898" y="108"/>
                    </a:lnTo>
                    <a:lnTo>
                      <a:pt x="1899" y="108"/>
                    </a:lnTo>
                    <a:lnTo>
                      <a:pt x="1899" y="108"/>
                    </a:lnTo>
                    <a:lnTo>
                      <a:pt x="1899" y="108"/>
                    </a:lnTo>
                    <a:lnTo>
                      <a:pt x="1900" y="108"/>
                    </a:lnTo>
                    <a:lnTo>
                      <a:pt x="1900" y="108"/>
                    </a:lnTo>
                    <a:lnTo>
                      <a:pt x="1900" y="106"/>
                    </a:lnTo>
                    <a:lnTo>
                      <a:pt x="1902" y="106"/>
                    </a:lnTo>
                    <a:lnTo>
                      <a:pt x="1902" y="106"/>
                    </a:lnTo>
                    <a:lnTo>
                      <a:pt x="1902" y="106"/>
                    </a:lnTo>
                    <a:lnTo>
                      <a:pt x="1903" y="108"/>
                    </a:lnTo>
                    <a:lnTo>
                      <a:pt x="1903" y="106"/>
                    </a:lnTo>
                    <a:lnTo>
                      <a:pt x="1904" y="106"/>
                    </a:lnTo>
                    <a:lnTo>
                      <a:pt x="1904" y="106"/>
                    </a:lnTo>
                    <a:lnTo>
                      <a:pt x="1904" y="105"/>
                    </a:lnTo>
                    <a:lnTo>
                      <a:pt x="1905" y="106"/>
                    </a:lnTo>
                    <a:lnTo>
                      <a:pt x="1905" y="108"/>
                    </a:lnTo>
                    <a:lnTo>
                      <a:pt x="1905" y="108"/>
                    </a:lnTo>
                    <a:lnTo>
                      <a:pt x="1906" y="108"/>
                    </a:lnTo>
                    <a:lnTo>
                      <a:pt x="1906" y="108"/>
                    </a:lnTo>
                    <a:lnTo>
                      <a:pt x="1906" y="108"/>
                    </a:lnTo>
                    <a:lnTo>
                      <a:pt x="1907" y="108"/>
                    </a:lnTo>
                    <a:lnTo>
                      <a:pt x="1907" y="109"/>
                    </a:lnTo>
                    <a:lnTo>
                      <a:pt x="1908" y="108"/>
                    </a:lnTo>
                    <a:lnTo>
                      <a:pt x="1908" y="108"/>
                    </a:lnTo>
                    <a:lnTo>
                      <a:pt x="1908" y="106"/>
                    </a:lnTo>
                    <a:lnTo>
                      <a:pt x="1909" y="106"/>
                    </a:lnTo>
                    <a:lnTo>
                      <a:pt x="1909" y="106"/>
                    </a:lnTo>
                    <a:lnTo>
                      <a:pt x="1909" y="106"/>
                    </a:lnTo>
                    <a:lnTo>
                      <a:pt x="1911" y="106"/>
                    </a:lnTo>
                    <a:lnTo>
                      <a:pt x="1911" y="106"/>
                    </a:lnTo>
                    <a:lnTo>
                      <a:pt x="1912" y="108"/>
                    </a:lnTo>
                    <a:lnTo>
                      <a:pt x="1912" y="108"/>
                    </a:lnTo>
                    <a:lnTo>
                      <a:pt x="1912" y="108"/>
                    </a:lnTo>
                    <a:lnTo>
                      <a:pt x="1913" y="109"/>
                    </a:lnTo>
                    <a:lnTo>
                      <a:pt x="1913" y="109"/>
                    </a:lnTo>
                    <a:lnTo>
                      <a:pt x="1913" y="109"/>
                    </a:lnTo>
                    <a:lnTo>
                      <a:pt x="1914" y="109"/>
                    </a:lnTo>
                    <a:lnTo>
                      <a:pt x="1914" y="109"/>
                    </a:lnTo>
                    <a:lnTo>
                      <a:pt x="1914" y="108"/>
                    </a:lnTo>
                    <a:lnTo>
                      <a:pt x="1915" y="108"/>
                    </a:lnTo>
                    <a:lnTo>
                      <a:pt x="1915" y="108"/>
                    </a:lnTo>
                    <a:lnTo>
                      <a:pt x="1916" y="106"/>
                    </a:lnTo>
                    <a:lnTo>
                      <a:pt x="1916" y="108"/>
                    </a:lnTo>
                    <a:lnTo>
                      <a:pt x="1916" y="108"/>
                    </a:lnTo>
                    <a:lnTo>
                      <a:pt x="1917" y="106"/>
                    </a:lnTo>
                    <a:lnTo>
                      <a:pt x="1917" y="106"/>
                    </a:lnTo>
                    <a:lnTo>
                      <a:pt x="1917" y="106"/>
                    </a:lnTo>
                    <a:lnTo>
                      <a:pt x="1918" y="106"/>
                    </a:lnTo>
                    <a:lnTo>
                      <a:pt x="1918" y="106"/>
                    </a:lnTo>
                    <a:lnTo>
                      <a:pt x="1918" y="106"/>
                    </a:lnTo>
                    <a:lnTo>
                      <a:pt x="1920" y="105"/>
                    </a:lnTo>
                    <a:lnTo>
                      <a:pt x="1920" y="106"/>
                    </a:lnTo>
                    <a:lnTo>
                      <a:pt x="1921" y="106"/>
                    </a:lnTo>
                    <a:lnTo>
                      <a:pt x="1921" y="106"/>
                    </a:lnTo>
                    <a:lnTo>
                      <a:pt x="1921" y="105"/>
                    </a:lnTo>
                    <a:lnTo>
                      <a:pt x="1922" y="105"/>
                    </a:lnTo>
                    <a:lnTo>
                      <a:pt x="1922" y="104"/>
                    </a:lnTo>
                    <a:lnTo>
                      <a:pt x="1922" y="104"/>
                    </a:lnTo>
                    <a:lnTo>
                      <a:pt x="1923" y="104"/>
                    </a:lnTo>
                    <a:lnTo>
                      <a:pt x="1923" y="104"/>
                    </a:lnTo>
                    <a:lnTo>
                      <a:pt x="1923" y="104"/>
                    </a:lnTo>
                    <a:lnTo>
                      <a:pt x="1924" y="104"/>
                    </a:lnTo>
                    <a:lnTo>
                      <a:pt x="1924" y="105"/>
                    </a:lnTo>
                    <a:lnTo>
                      <a:pt x="1925" y="105"/>
                    </a:lnTo>
                    <a:lnTo>
                      <a:pt x="1925" y="106"/>
                    </a:lnTo>
                    <a:lnTo>
                      <a:pt x="1925" y="106"/>
                    </a:lnTo>
                    <a:lnTo>
                      <a:pt x="1926" y="106"/>
                    </a:lnTo>
                    <a:lnTo>
                      <a:pt x="1926" y="106"/>
                    </a:lnTo>
                    <a:lnTo>
                      <a:pt x="1926" y="106"/>
                    </a:lnTo>
                    <a:lnTo>
                      <a:pt x="1927" y="106"/>
                    </a:lnTo>
                    <a:lnTo>
                      <a:pt x="1927" y="106"/>
                    </a:lnTo>
                    <a:lnTo>
                      <a:pt x="1927" y="106"/>
                    </a:lnTo>
                    <a:lnTo>
                      <a:pt x="1929" y="106"/>
                    </a:lnTo>
                    <a:lnTo>
                      <a:pt x="1929" y="105"/>
                    </a:lnTo>
                    <a:lnTo>
                      <a:pt x="1930" y="105"/>
                    </a:lnTo>
                    <a:lnTo>
                      <a:pt x="1930" y="105"/>
                    </a:lnTo>
                    <a:lnTo>
                      <a:pt x="1930" y="105"/>
                    </a:lnTo>
                    <a:lnTo>
                      <a:pt x="1931" y="105"/>
                    </a:lnTo>
                    <a:lnTo>
                      <a:pt x="1931" y="104"/>
                    </a:lnTo>
                    <a:lnTo>
                      <a:pt x="1931" y="104"/>
                    </a:lnTo>
                    <a:lnTo>
                      <a:pt x="1932" y="104"/>
                    </a:lnTo>
                    <a:lnTo>
                      <a:pt x="1932" y="104"/>
                    </a:lnTo>
                    <a:lnTo>
                      <a:pt x="1933" y="105"/>
                    </a:lnTo>
                    <a:lnTo>
                      <a:pt x="1933" y="105"/>
                    </a:lnTo>
                    <a:lnTo>
                      <a:pt x="1933" y="105"/>
                    </a:lnTo>
                    <a:lnTo>
                      <a:pt x="1934" y="105"/>
                    </a:lnTo>
                    <a:lnTo>
                      <a:pt x="1934" y="105"/>
                    </a:lnTo>
                    <a:lnTo>
                      <a:pt x="1934" y="106"/>
                    </a:lnTo>
                    <a:lnTo>
                      <a:pt x="1935" y="106"/>
                    </a:lnTo>
                    <a:lnTo>
                      <a:pt x="1935" y="106"/>
                    </a:lnTo>
                    <a:lnTo>
                      <a:pt x="1935" y="106"/>
                    </a:lnTo>
                    <a:lnTo>
                      <a:pt x="1936" y="106"/>
                    </a:lnTo>
                    <a:lnTo>
                      <a:pt x="1936" y="106"/>
                    </a:lnTo>
                    <a:lnTo>
                      <a:pt x="1938" y="106"/>
                    </a:lnTo>
                    <a:lnTo>
                      <a:pt x="1938" y="106"/>
                    </a:lnTo>
                    <a:lnTo>
                      <a:pt x="1938" y="106"/>
                    </a:lnTo>
                    <a:lnTo>
                      <a:pt x="1939" y="105"/>
                    </a:lnTo>
                    <a:lnTo>
                      <a:pt x="1939" y="105"/>
                    </a:lnTo>
                    <a:lnTo>
                      <a:pt x="1939" y="105"/>
                    </a:lnTo>
                    <a:lnTo>
                      <a:pt x="1940" y="104"/>
                    </a:lnTo>
                    <a:lnTo>
                      <a:pt x="1940" y="104"/>
                    </a:lnTo>
                    <a:lnTo>
                      <a:pt x="1940" y="104"/>
                    </a:lnTo>
                    <a:lnTo>
                      <a:pt x="1941" y="104"/>
                    </a:lnTo>
                    <a:lnTo>
                      <a:pt x="1941" y="104"/>
                    </a:lnTo>
                    <a:lnTo>
                      <a:pt x="1942" y="104"/>
                    </a:lnTo>
                    <a:lnTo>
                      <a:pt x="1942" y="104"/>
                    </a:lnTo>
                    <a:lnTo>
                      <a:pt x="1942" y="104"/>
                    </a:lnTo>
                    <a:lnTo>
                      <a:pt x="1943" y="104"/>
                    </a:lnTo>
                    <a:lnTo>
                      <a:pt x="1943" y="103"/>
                    </a:lnTo>
                    <a:lnTo>
                      <a:pt x="1943" y="104"/>
                    </a:lnTo>
                    <a:lnTo>
                      <a:pt x="1944" y="104"/>
                    </a:lnTo>
                    <a:lnTo>
                      <a:pt x="1944" y="104"/>
                    </a:lnTo>
                    <a:lnTo>
                      <a:pt x="1944" y="105"/>
                    </a:lnTo>
                    <a:lnTo>
                      <a:pt x="1945" y="105"/>
                    </a:lnTo>
                    <a:lnTo>
                      <a:pt x="1945" y="105"/>
                    </a:lnTo>
                    <a:lnTo>
                      <a:pt x="1947" y="105"/>
                    </a:lnTo>
                    <a:lnTo>
                      <a:pt x="1947" y="104"/>
                    </a:lnTo>
                    <a:lnTo>
                      <a:pt x="1947" y="104"/>
                    </a:lnTo>
                    <a:lnTo>
                      <a:pt x="1948" y="104"/>
                    </a:lnTo>
                    <a:lnTo>
                      <a:pt x="1948" y="104"/>
                    </a:lnTo>
                    <a:lnTo>
                      <a:pt x="1948" y="103"/>
                    </a:lnTo>
                    <a:lnTo>
                      <a:pt x="1949" y="103"/>
                    </a:lnTo>
                    <a:lnTo>
                      <a:pt x="1949" y="103"/>
                    </a:lnTo>
                    <a:lnTo>
                      <a:pt x="1949" y="103"/>
                    </a:lnTo>
                    <a:lnTo>
                      <a:pt x="1950" y="103"/>
                    </a:lnTo>
                    <a:lnTo>
                      <a:pt x="1950" y="104"/>
                    </a:lnTo>
                    <a:lnTo>
                      <a:pt x="1951" y="104"/>
                    </a:lnTo>
                    <a:lnTo>
                      <a:pt x="1951" y="105"/>
                    </a:lnTo>
                    <a:lnTo>
                      <a:pt x="1951" y="105"/>
                    </a:lnTo>
                    <a:lnTo>
                      <a:pt x="1952" y="104"/>
                    </a:lnTo>
                    <a:lnTo>
                      <a:pt x="1952" y="104"/>
                    </a:lnTo>
                    <a:lnTo>
                      <a:pt x="1952" y="104"/>
                    </a:lnTo>
                    <a:lnTo>
                      <a:pt x="1953" y="104"/>
                    </a:lnTo>
                    <a:lnTo>
                      <a:pt x="1953" y="104"/>
                    </a:lnTo>
                    <a:lnTo>
                      <a:pt x="1954" y="104"/>
                    </a:lnTo>
                    <a:lnTo>
                      <a:pt x="1954" y="103"/>
                    </a:lnTo>
                    <a:lnTo>
                      <a:pt x="1954" y="103"/>
                    </a:lnTo>
                    <a:lnTo>
                      <a:pt x="1956" y="103"/>
                    </a:lnTo>
                    <a:lnTo>
                      <a:pt x="1956" y="104"/>
                    </a:lnTo>
                    <a:lnTo>
                      <a:pt x="1956" y="104"/>
                    </a:lnTo>
                    <a:lnTo>
                      <a:pt x="1957" y="104"/>
                    </a:lnTo>
                    <a:lnTo>
                      <a:pt x="1957" y="103"/>
                    </a:lnTo>
                    <a:lnTo>
                      <a:pt x="1957" y="104"/>
                    </a:lnTo>
                    <a:lnTo>
                      <a:pt x="1958" y="103"/>
                    </a:lnTo>
                    <a:lnTo>
                      <a:pt x="1958" y="103"/>
                    </a:lnTo>
                    <a:lnTo>
                      <a:pt x="1959" y="103"/>
                    </a:lnTo>
                    <a:lnTo>
                      <a:pt x="1959" y="103"/>
                    </a:lnTo>
                    <a:lnTo>
                      <a:pt x="1959" y="103"/>
                    </a:lnTo>
                    <a:lnTo>
                      <a:pt x="1960" y="102"/>
                    </a:lnTo>
                    <a:lnTo>
                      <a:pt x="1960" y="102"/>
                    </a:lnTo>
                    <a:lnTo>
                      <a:pt x="1960" y="102"/>
                    </a:lnTo>
                    <a:lnTo>
                      <a:pt x="1961" y="103"/>
                    </a:lnTo>
                    <a:lnTo>
                      <a:pt x="1961" y="102"/>
                    </a:lnTo>
                    <a:lnTo>
                      <a:pt x="1961" y="101"/>
                    </a:lnTo>
                    <a:lnTo>
                      <a:pt x="1962" y="101"/>
                    </a:lnTo>
                    <a:lnTo>
                      <a:pt x="1962" y="101"/>
                    </a:lnTo>
                    <a:lnTo>
                      <a:pt x="1963" y="100"/>
                    </a:lnTo>
                    <a:lnTo>
                      <a:pt x="1963" y="101"/>
                    </a:lnTo>
                    <a:lnTo>
                      <a:pt x="1963" y="101"/>
                    </a:lnTo>
                    <a:lnTo>
                      <a:pt x="1965" y="102"/>
                    </a:lnTo>
                    <a:lnTo>
                      <a:pt x="1965" y="102"/>
                    </a:lnTo>
                    <a:lnTo>
                      <a:pt x="1965" y="102"/>
                    </a:lnTo>
                    <a:lnTo>
                      <a:pt x="1966" y="102"/>
                    </a:lnTo>
                    <a:lnTo>
                      <a:pt x="1966" y="102"/>
                    </a:lnTo>
                    <a:lnTo>
                      <a:pt x="1966" y="103"/>
                    </a:lnTo>
                    <a:lnTo>
                      <a:pt x="1967" y="102"/>
                    </a:lnTo>
                    <a:lnTo>
                      <a:pt x="1967" y="103"/>
                    </a:lnTo>
                    <a:lnTo>
                      <a:pt x="1968" y="103"/>
                    </a:lnTo>
                    <a:lnTo>
                      <a:pt x="1968" y="103"/>
                    </a:lnTo>
                    <a:lnTo>
                      <a:pt x="1968" y="103"/>
                    </a:lnTo>
                    <a:lnTo>
                      <a:pt x="1969" y="103"/>
                    </a:lnTo>
                    <a:lnTo>
                      <a:pt x="1969" y="104"/>
                    </a:lnTo>
                    <a:lnTo>
                      <a:pt x="1969" y="104"/>
                    </a:lnTo>
                    <a:lnTo>
                      <a:pt x="1970" y="104"/>
                    </a:lnTo>
                    <a:lnTo>
                      <a:pt x="1970" y="104"/>
                    </a:lnTo>
                    <a:lnTo>
                      <a:pt x="1970" y="104"/>
                    </a:lnTo>
                    <a:lnTo>
                      <a:pt x="1971" y="103"/>
                    </a:lnTo>
                    <a:lnTo>
                      <a:pt x="1971" y="103"/>
                    </a:lnTo>
                    <a:lnTo>
                      <a:pt x="1972" y="103"/>
                    </a:lnTo>
                    <a:lnTo>
                      <a:pt x="1972" y="103"/>
                    </a:lnTo>
                    <a:lnTo>
                      <a:pt x="1972" y="103"/>
                    </a:lnTo>
                    <a:lnTo>
                      <a:pt x="1974" y="103"/>
                    </a:lnTo>
                    <a:lnTo>
                      <a:pt x="1974" y="103"/>
                    </a:lnTo>
                    <a:lnTo>
                      <a:pt x="1974" y="102"/>
                    </a:lnTo>
                    <a:lnTo>
                      <a:pt x="1975" y="102"/>
                    </a:lnTo>
                    <a:lnTo>
                      <a:pt x="1975" y="102"/>
                    </a:lnTo>
                    <a:lnTo>
                      <a:pt x="1975" y="102"/>
                    </a:lnTo>
                    <a:lnTo>
                      <a:pt x="1976" y="102"/>
                    </a:lnTo>
                    <a:lnTo>
                      <a:pt x="1976" y="102"/>
                    </a:lnTo>
                    <a:lnTo>
                      <a:pt x="1977" y="102"/>
                    </a:lnTo>
                    <a:lnTo>
                      <a:pt x="1977" y="102"/>
                    </a:lnTo>
                    <a:lnTo>
                      <a:pt x="1977" y="102"/>
                    </a:lnTo>
                    <a:lnTo>
                      <a:pt x="1978" y="102"/>
                    </a:lnTo>
                    <a:lnTo>
                      <a:pt x="1978" y="102"/>
                    </a:lnTo>
                    <a:lnTo>
                      <a:pt x="1978" y="102"/>
                    </a:lnTo>
                    <a:lnTo>
                      <a:pt x="1979" y="103"/>
                    </a:lnTo>
                    <a:lnTo>
                      <a:pt x="1979" y="103"/>
                    </a:lnTo>
                    <a:lnTo>
                      <a:pt x="1980" y="103"/>
                    </a:lnTo>
                    <a:lnTo>
                      <a:pt x="1980" y="104"/>
                    </a:lnTo>
                    <a:lnTo>
                      <a:pt x="1980" y="104"/>
                    </a:lnTo>
                    <a:lnTo>
                      <a:pt x="1981" y="105"/>
                    </a:lnTo>
                    <a:lnTo>
                      <a:pt x="1981" y="104"/>
                    </a:lnTo>
                    <a:lnTo>
                      <a:pt x="1981" y="104"/>
                    </a:lnTo>
                    <a:lnTo>
                      <a:pt x="1983" y="104"/>
                    </a:lnTo>
                    <a:lnTo>
                      <a:pt x="1983" y="104"/>
                    </a:lnTo>
                    <a:lnTo>
                      <a:pt x="1983" y="104"/>
                    </a:lnTo>
                    <a:lnTo>
                      <a:pt x="1984" y="104"/>
                    </a:lnTo>
                    <a:lnTo>
                      <a:pt x="1984" y="104"/>
                    </a:lnTo>
                    <a:lnTo>
                      <a:pt x="1985" y="104"/>
                    </a:lnTo>
                    <a:lnTo>
                      <a:pt x="1985" y="104"/>
                    </a:lnTo>
                    <a:lnTo>
                      <a:pt x="1985" y="104"/>
                    </a:lnTo>
                    <a:lnTo>
                      <a:pt x="1986" y="104"/>
                    </a:lnTo>
                    <a:lnTo>
                      <a:pt x="1986" y="104"/>
                    </a:lnTo>
                    <a:lnTo>
                      <a:pt x="1986" y="105"/>
                    </a:lnTo>
                    <a:lnTo>
                      <a:pt x="1987" y="106"/>
                    </a:lnTo>
                    <a:lnTo>
                      <a:pt x="1987" y="109"/>
                    </a:lnTo>
                    <a:lnTo>
                      <a:pt x="1987" y="109"/>
                    </a:lnTo>
                    <a:lnTo>
                      <a:pt x="1988" y="109"/>
                    </a:lnTo>
                    <a:lnTo>
                      <a:pt x="1988" y="109"/>
                    </a:lnTo>
                    <a:lnTo>
                      <a:pt x="1989" y="109"/>
                    </a:lnTo>
                    <a:lnTo>
                      <a:pt x="1989" y="108"/>
                    </a:lnTo>
                    <a:lnTo>
                      <a:pt x="1989" y="108"/>
                    </a:lnTo>
                    <a:lnTo>
                      <a:pt x="1990" y="106"/>
                    </a:lnTo>
                    <a:lnTo>
                      <a:pt x="1990" y="106"/>
                    </a:lnTo>
                    <a:lnTo>
                      <a:pt x="1990" y="105"/>
                    </a:lnTo>
                    <a:lnTo>
                      <a:pt x="1992" y="106"/>
                    </a:lnTo>
                    <a:lnTo>
                      <a:pt x="1992" y="105"/>
                    </a:lnTo>
                    <a:lnTo>
                      <a:pt x="1992" y="106"/>
                    </a:lnTo>
                    <a:lnTo>
                      <a:pt x="1993" y="106"/>
                    </a:lnTo>
                    <a:lnTo>
                      <a:pt x="1993" y="106"/>
                    </a:lnTo>
                    <a:lnTo>
                      <a:pt x="1994" y="105"/>
                    </a:lnTo>
                    <a:lnTo>
                      <a:pt x="1994" y="105"/>
                    </a:lnTo>
                    <a:lnTo>
                      <a:pt x="1994" y="105"/>
                    </a:lnTo>
                    <a:lnTo>
                      <a:pt x="1995" y="105"/>
                    </a:lnTo>
                    <a:lnTo>
                      <a:pt x="1995" y="105"/>
                    </a:lnTo>
                    <a:lnTo>
                      <a:pt x="1995" y="105"/>
                    </a:lnTo>
                    <a:lnTo>
                      <a:pt x="1996" y="105"/>
                    </a:lnTo>
                    <a:lnTo>
                      <a:pt x="1996" y="105"/>
                    </a:lnTo>
                    <a:lnTo>
                      <a:pt x="1996" y="105"/>
                    </a:lnTo>
                    <a:lnTo>
                      <a:pt x="1997" y="105"/>
                    </a:lnTo>
                    <a:lnTo>
                      <a:pt x="1997" y="106"/>
                    </a:lnTo>
                    <a:lnTo>
                      <a:pt x="1998" y="106"/>
                    </a:lnTo>
                    <a:lnTo>
                      <a:pt x="1998" y="105"/>
                    </a:lnTo>
                    <a:lnTo>
                      <a:pt x="1998" y="105"/>
                    </a:lnTo>
                    <a:lnTo>
                      <a:pt x="1999" y="105"/>
                    </a:lnTo>
                    <a:lnTo>
                      <a:pt x="1999" y="106"/>
                    </a:lnTo>
                    <a:lnTo>
                      <a:pt x="1999" y="105"/>
                    </a:lnTo>
                    <a:lnTo>
                      <a:pt x="2001" y="106"/>
                    </a:lnTo>
                    <a:lnTo>
                      <a:pt x="2001" y="106"/>
                    </a:lnTo>
                    <a:lnTo>
                      <a:pt x="2002" y="106"/>
                    </a:lnTo>
                    <a:lnTo>
                      <a:pt x="2002" y="106"/>
                    </a:lnTo>
                    <a:lnTo>
                      <a:pt x="2002" y="106"/>
                    </a:lnTo>
                    <a:lnTo>
                      <a:pt x="2003" y="106"/>
                    </a:lnTo>
                    <a:lnTo>
                      <a:pt x="2003" y="106"/>
                    </a:lnTo>
                    <a:lnTo>
                      <a:pt x="2003" y="105"/>
                    </a:lnTo>
                    <a:lnTo>
                      <a:pt x="2004" y="105"/>
                    </a:lnTo>
                    <a:lnTo>
                      <a:pt x="2004" y="105"/>
                    </a:lnTo>
                    <a:lnTo>
                      <a:pt x="2004" y="106"/>
                    </a:lnTo>
                    <a:lnTo>
                      <a:pt x="2005" y="106"/>
                    </a:lnTo>
                    <a:lnTo>
                      <a:pt x="2005" y="106"/>
                    </a:lnTo>
                    <a:lnTo>
                      <a:pt x="2006" y="106"/>
                    </a:lnTo>
                    <a:lnTo>
                      <a:pt x="2006" y="108"/>
                    </a:lnTo>
                    <a:lnTo>
                      <a:pt x="2006" y="106"/>
                    </a:lnTo>
                    <a:lnTo>
                      <a:pt x="2007" y="106"/>
                    </a:lnTo>
                    <a:lnTo>
                      <a:pt x="2007" y="106"/>
                    </a:lnTo>
                    <a:lnTo>
                      <a:pt x="2007" y="106"/>
                    </a:lnTo>
                    <a:lnTo>
                      <a:pt x="2008" y="106"/>
                    </a:lnTo>
                    <a:lnTo>
                      <a:pt x="2008" y="106"/>
                    </a:lnTo>
                    <a:lnTo>
                      <a:pt x="2008" y="106"/>
                    </a:lnTo>
                    <a:lnTo>
                      <a:pt x="2010" y="105"/>
                    </a:lnTo>
                    <a:lnTo>
                      <a:pt x="2010" y="105"/>
                    </a:lnTo>
                    <a:lnTo>
                      <a:pt x="2011" y="104"/>
                    </a:lnTo>
                    <a:lnTo>
                      <a:pt x="2011" y="104"/>
                    </a:lnTo>
                    <a:lnTo>
                      <a:pt x="2011" y="104"/>
                    </a:lnTo>
                    <a:lnTo>
                      <a:pt x="2012" y="104"/>
                    </a:lnTo>
                    <a:lnTo>
                      <a:pt x="2012" y="104"/>
                    </a:lnTo>
                    <a:lnTo>
                      <a:pt x="2012" y="104"/>
                    </a:lnTo>
                    <a:lnTo>
                      <a:pt x="2013" y="103"/>
                    </a:lnTo>
                    <a:lnTo>
                      <a:pt x="2013" y="103"/>
                    </a:lnTo>
                    <a:lnTo>
                      <a:pt x="2013" y="104"/>
                    </a:lnTo>
                    <a:lnTo>
                      <a:pt x="2014" y="103"/>
                    </a:lnTo>
                    <a:lnTo>
                      <a:pt x="2014" y="103"/>
                    </a:lnTo>
                    <a:lnTo>
                      <a:pt x="2015" y="104"/>
                    </a:lnTo>
                    <a:lnTo>
                      <a:pt x="2015" y="105"/>
                    </a:lnTo>
                    <a:lnTo>
                      <a:pt x="2015" y="105"/>
                    </a:lnTo>
                    <a:lnTo>
                      <a:pt x="2016" y="104"/>
                    </a:lnTo>
                    <a:lnTo>
                      <a:pt x="2016" y="104"/>
                    </a:lnTo>
                    <a:lnTo>
                      <a:pt x="2016" y="103"/>
                    </a:lnTo>
                    <a:lnTo>
                      <a:pt x="2017" y="104"/>
                    </a:lnTo>
                    <a:lnTo>
                      <a:pt x="2017" y="103"/>
                    </a:lnTo>
                    <a:lnTo>
                      <a:pt x="2017" y="102"/>
                    </a:lnTo>
                    <a:lnTo>
                      <a:pt x="2019" y="102"/>
                    </a:lnTo>
                    <a:lnTo>
                      <a:pt x="2019" y="101"/>
                    </a:lnTo>
                    <a:lnTo>
                      <a:pt x="2020" y="101"/>
                    </a:lnTo>
                    <a:lnTo>
                      <a:pt x="2020" y="101"/>
                    </a:lnTo>
                    <a:lnTo>
                      <a:pt x="2020" y="102"/>
                    </a:lnTo>
                    <a:lnTo>
                      <a:pt x="2021" y="102"/>
                    </a:lnTo>
                    <a:lnTo>
                      <a:pt x="2021" y="102"/>
                    </a:lnTo>
                    <a:lnTo>
                      <a:pt x="2021" y="102"/>
                    </a:lnTo>
                    <a:lnTo>
                      <a:pt x="2022" y="102"/>
                    </a:lnTo>
                    <a:lnTo>
                      <a:pt x="2022" y="103"/>
                    </a:lnTo>
                    <a:lnTo>
                      <a:pt x="2023" y="102"/>
                    </a:lnTo>
                    <a:lnTo>
                      <a:pt x="2023" y="102"/>
                    </a:lnTo>
                    <a:lnTo>
                      <a:pt x="2023" y="102"/>
                    </a:lnTo>
                    <a:lnTo>
                      <a:pt x="2024" y="102"/>
                    </a:lnTo>
                    <a:lnTo>
                      <a:pt x="2024" y="102"/>
                    </a:lnTo>
                    <a:lnTo>
                      <a:pt x="2024" y="103"/>
                    </a:lnTo>
                    <a:lnTo>
                      <a:pt x="2025" y="103"/>
                    </a:lnTo>
                    <a:lnTo>
                      <a:pt x="2025" y="104"/>
                    </a:lnTo>
                    <a:lnTo>
                      <a:pt x="2025" y="105"/>
                    </a:lnTo>
                    <a:lnTo>
                      <a:pt x="2026" y="105"/>
                    </a:lnTo>
                    <a:lnTo>
                      <a:pt x="2026" y="104"/>
                    </a:lnTo>
                    <a:lnTo>
                      <a:pt x="2028" y="104"/>
                    </a:lnTo>
                    <a:lnTo>
                      <a:pt x="2028" y="104"/>
                    </a:lnTo>
                    <a:lnTo>
                      <a:pt x="2028" y="104"/>
                    </a:lnTo>
                    <a:lnTo>
                      <a:pt x="2029" y="103"/>
                    </a:lnTo>
                    <a:lnTo>
                      <a:pt x="2029" y="102"/>
                    </a:lnTo>
                    <a:lnTo>
                      <a:pt x="2029" y="102"/>
                    </a:lnTo>
                    <a:lnTo>
                      <a:pt x="2030" y="101"/>
                    </a:lnTo>
                    <a:lnTo>
                      <a:pt x="2030" y="101"/>
                    </a:lnTo>
                    <a:lnTo>
                      <a:pt x="2030" y="100"/>
                    </a:lnTo>
                    <a:lnTo>
                      <a:pt x="2031" y="99"/>
                    </a:lnTo>
                    <a:lnTo>
                      <a:pt x="2031" y="100"/>
                    </a:lnTo>
                    <a:lnTo>
                      <a:pt x="2032" y="99"/>
                    </a:lnTo>
                    <a:lnTo>
                      <a:pt x="2032" y="100"/>
                    </a:lnTo>
                    <a:lnTo>
                      <a:pt x="2032" y="100"/>
                    </a:lnTo>
                    <a:lnTo>
                      <a:pt x="2033" y="100"/>
                    </a:lnTo>
                    <a:lnTo>
                      <a:pt x="2033" y="100"/>
                    </a:lnTo>
                    <a:lnTo>
                      <a:pt x="2033" y="100"/>
                    </a:lnTo>
                    <a:lnTo>
                      <a:pt x="2034" y="99"/>
                    </a:lnTo>
                    <a:lnTo>
                      <a:pt x="2034" y="97"/>
                    </a:lnTo>
                    <a:lnTo>
                      <a:pt x="2034" y="97"/>
                    </a:lnTo>
                    <a:lnTo>
                      <a:pt x="2035" y="97"/>
                    </a:lnTo>
                    <a:lnTo>
                      <a:pt x="2035" y="97"/>
                    </a:lnTo>
                    <a:lnTo>
                      <a:pt x="2037" y="97"/>
                    </a:lnTo>
                    <a:lnTo>
                      <a:pt x="2037" y="97"/>
                    </a:lnTo>
                    <a:lnTo>
                      <a:pt x="2037" y="97"/>
                    </a:lnTo>
                    <a:lnTo>
                      <a:pt x="2038" y="97"/>
                    </a:lnTo>
                    <a:lnTo>
                      <a:pt x="2038" y="97"/>
                    </a:lnTo>
                    <a:lnTo>
                      <a:pt x="2038" y="97"/>
                    </a:lnTo>
                    <a:lnTo>
                      <a:pt x="2039" y="99"/>
                    </a:lnTo>
                    <a:lnTo>
                      <a:pt x="2039" y="97"/>
                    </a:lnTo>
                    <a:lnTo>
                      <a:pt x="2039" y="97"/>
                    </a:lnTo>
                    <a:lnTo>
                      <a:pt x="2040" y="99"/>
                    </a:lnTo>
                    <a:lnTo>
                      <a:pt x="2040" y="99"/>
                    </a:lnTo>
                    <a:lnTo>
                      <a:pt x="2041" y="100"/>
                    </a:lnTo>
                    <a:lnTo>
                      <a:pt x="2041" y="100"/>
                    </a:lnTo>
                    <a:lnTo>
                      <a:pt x="2041" y="100"/>
                    </a:lnTo>
                    <a:lnTo>
                      <a:pt x="2042" y="100"/>
                    </a:lnTo>
                    <a:lnTo>
                      <a:pt x="2042" y="100"/>
                    </a:lnTo>
                    <a:lnTo>
                      <a:pt x="2042" y="101"/>
                    </a:lnTo>
                    <a:lnTo>
                      <a:pt x="2043" y="101"/>
                    </a:lnTo>
                    <a:lnTo>
                      <a:pt x="2043" y="101"/>
                    </a:lnTo>
                    <a:lnTo>
                      <a:pt x="2044" y="101"/>
                    </a:lnTo>
                    <a:lnTo>
                      <a:pt x="2044" y="102"/>
                    </a:lnTo>
                    <a:lnTo>
                      <a:pt x="2044" y="102"/>
                    </a:lnTo>
                    <a:lnTo>
                      <a:pt x="2046" y="103"/>
                    </a:lnTo>
                    <a:lnTo>
                      <a:pt x="2046" y="103"/>
                    </a:lnTo>
                    <a:lnTo>
                      <a:pt x="2046" y="103"/>
                    </a:lnTo>
                    <a:lnTo>
                      <a:pt x="2047" y="103"/>
                    </a:lnTo>
                    <a:lnTo>
                      <a:pt x="2047" y="103"/>
                    </a:lnTo>
                    <a:lnTo>
                      <a:pt x="2047" y="103"/>
                    </a:lnTo>
                    <a:lnTo>
                      <a:pt x="2048" y="103"/>
                    </a:lnTo>
                    <a:lnTo>
                      <a:pt x="2048" y="103"/>
                    </a:lnTo>
                    <a:lnTo>
                      <a:pt x="2049" y="103"/>
                    </a:lnTo>
                    <a:lnTo>
                      <a:pt x="2049" y="103"/>
                    </a:lnTo>
                    <a:lnTo>
                      <a:pt x="2049" y="102"/>
                    </a:lnTo>
                    <a:lnTo>
                      <a:pt x="2050" y="102"/>
                    </a:lnTo>
                    <a:lnTo>
                      <a:pt x="2050" y="102"/>
                    </a:lnTo>
                    <a:lnTo>
                      <a:pt x="2050" y="102"/>
                    </a:lnTo>
                    <a:lnTo>
                      <a:pt x="2051" y="103"/>
                    </a:lnTo>
                    <a:lnTo>
                      <a:pt x="2051" y="103"/>
                    </a:lnTo>
                    <a:lnTo>
                      <a:pt x="2051" y="103"/>
                    </a:lnTo>
                    <a:lnTo>
                      <a:pt x="2052" y="104"/>
                    </a:lnTo>
                    <a:lnTo>
                      <a:pt x="2052" y="104"/>
                    </a:lnTo>
                    <a:lnTo>
                      <a:pt x="2053" y="104"/>
                    </a:lnTo>
                    <a:lnTo>
                      <a:pt x="2053" y="103"/>
                    </a:lnTo>
                    <a:lnTo>
                      <a:pt x="2053" y="103"/>
                    </a:lnTo>
                    <a:lnTo>
                      <a:pt x="2055" y="103"/>
                    </a:lnTo>
                    <a:lnTo>
                      <a:pt x="2055" y="103"/>
                    </a:lnTo>
                    <a:lnTo>
                      <a:pt x="2055" y="102"/>
                    </a:lnTo>
                    <a:lnTo>
                      <a:pt x="2056" y="102"/>
                    </a:lnTo>
                    <a:lnTo>
                      <a:pt x="2056" y="101"/>
                    </a:lnTo>
                    <a:lnTo>
                      <a:pt x="2056" y="101"/>
                    </a:lnTo>
                    <a:lnTo>
                      <a:pt x="2057" y="101"/>
                    </a:lnTo>
                    <a:lnTo>
                      <a:pt x="2057" y="102"/>
                    </a:lnTo>
                    <a:lnTo>
                      <a:pt x="2058" y="103"/>
                    </a:lnTo>
                    <a:lnTo>
                      <a:pt x="2058" y="103"/>
                    </a:lnTo>
                    <a:lnTo>
                      <a:pt x="2058" y="103"/>
                    </a:lnTo>
                    <a:lnTo>
                      <a:pt x="2059" y="104"/>
                    </a:lnTo>
                    <a:lnTo>
                      <a:pt x="2059" y="105"/>
                    </a:lnTo>
                    <a:lnTo>
                      <a:pt x="2059" y="106"/>
                    </a:lnTo>
                    <a:lnTo>
                      <a:pt x="2060" y="106"/>
                    </a:lnTo>
                    <a:lnTo>
                      <a:pt x="2060" y="108"/>
                    </a:lnTo>
                    <a:lnTo>
                      <a:pt x="2060" y="109"/>
                    </a:lnTo>
                    <a:lnTo>
                      <a:pt x="2061" y="109"/>
                    </a:lnTo>
                    <a:lnTo>
                      <a:pt x="2061" y="110"/>
                    </a:lnTo>
                    <a:lnTo>
                      <a:pt x="2062" y="110"/>
                    </a:lnTo>
                    <a:lnTo>
                      <a:pt x="2062" y="110"/>
                    </a:lnTo>
                    <a:lnTo>
                      <a:pt x="2062" y="111"/>
                    </a:lnTo>
                    <a:lnTo>
                      <a:pt x="2064" y="111"/>
                    </a:lnTo>
                    <a:lnTo>
                      <a:pt x="2064" y="111"/>
                    </a:lnTo>
                    <a:lnTo>
                      <a:pt x="2064" y="110"/>
                    </a:lnTo>
                    <a:lnTo>
                      <a:pt x="2065" y="110"/>
                    </a:lnTo>
                    <a:lnTo>
                      <a:pt x="2065" y="109"/>
                    </a:lnTo>
                    <a:lnTo>
                      <a:pt x="2065" y="109"/>
                    </a:lnTo>
                    <a:lnTo>
                      <a:pt x="2066" y="109"/>
                    </a:lnTo>
                    <a:lnTo>
                      <a:pt x="2066" y="109"/>
                    </a:lnTo>
                    <a:lnTo>
                      <a:pt x="2067" y="109"/>
                    </a:lnTo>
                    <a:lnTo>
                      <a:pt x="2067" y="108"/>
                    </a:lnTo>
                    <a:lnTo>
                      <a:pt x="2067" y="109"/>
                    </a:lnTo>
                    <a:lnTo>
                      <a:pt x="2068" y="109"/>
                    </a:lnTo>
                    <a:lnTo>
                      <a:pt x="2068" y="109"/>
                    </a:lnTo>
                    <a:lnTo>
                      <a:pt x="2068" y="109"/>
                    </a:lnTo>
                    <a:lnTo>
                      <a:pt x="2069" y="110"/>
                    </a:lnTo>
                    <a:lnTo>
                      <a:pt x="2069" y="110"/>
                    </a:lnTo>
                    <a:lnTo>
                      <a:pt x="2070" y="111"/>
                    </a:lnTo>
                    <a:lnTo>
                      <a:pt x="2070" y="111"/>
                    </a:lnTo>
                    <a:lnTo>
                      <a:pt x="2070" y="110"/>
                    </a:lnTo>
                    <a:lnTo>
                      <a:pt x="2071" y="110"/>
                    </a:lnTo>
                    <a:lnTo>
                      <a:pt x="2071" y="110"/>
                    </a:lnTo>
                    <a:lnTo>
                      <a:pt x="2071" y="110"/>
                    </a:lnTo>
                    <a:lnTo>
                      <a:pt x="2073" y="111"/>
                    </a:lnTo>
                    <a:lnTo>
                      <a:pt x="2073" y="111"/>
                    </a:lnTo>
                    <a:lnTo>
                      <a:pt x="2073" y="112"/>
                    </a:lnTo>
                    <a:lnTo>
                      <a:pt x="2074" y="112"/>
                    </a:lnTo>
                    <a:lnTo>
                      <a:pt x="2074" y="112"/>
                    </a:lnTo>
                    <a:lnTo>
                      <a:pt x="2075" y="112"/>
                    </a:lnTo>
                    <a:lnTo>
                      <a:pt x="2075" y="113"/>
                    </a:lnTo>
                    <a:lnTo>
                      <a:pt x="2075" y="113"/>
                    </a:lnTo>
                    <a:lnTo>
                      <a:pt x="2076" y="113"/>
                    </a:lnTo>
                    <a:lnTo>
                      <a:pt x="2076" y="114"/>
                    </a:lnTo>
                    <a:lnTo>
                      <a:pt x="2076" y="113"/>
                    </a:lnTo>
                    <a:lnTo>
                      <a:pt x="2077" y="113"/>
                    </a:lnTo>
                    <a:lnTo>
                      <a:pt x="2077" y="113"/>
                    </a:lnTo>
                    <a:lnTo>
                      <a:pt x="2077" y="113"/>
                    </a:lnTo>
                    <a:lnTo>
                      <a:pt x="2078" y="112"/>
                    </a:lnTo>
                    <a:lnTo>
                      <a:pt x="2078" y="112"/>
                    </a:lnTo>
                    <a:lnTo>
                      <a:pt x="2079" y="112"/>
                    </a:lnTo>
                    <a:lnTo>
                      <a:pt x="2079" y="112"/>
                    </a:lnTo>
                    <a:lnTo>
                      <a:pt x="2079" y="112"/>
                    </a:lnTo>
                    <a:lnTo>
                      <a:pt x="2080" y="112"/>
                    </a:lnTo>
                    <a:lnTo>
                      <a:pt x="2080" y="113"/>
                    </a:lnTo>
                    <a:lnTo>
                      <a:pt x="2080" y="114"/>
                    </a:lnTo>
                    <a:lnTo>
                      <a:pt x="2082" y="113"/>
                    </a:lnTo>
                    <a:lnTo>
                      <a:pt x="2082" y="113"/>
                    </a:lnTo>
                    <a:lnTo>
                      <a:pt x="2082" y="113"/>
                    </a:lnTo>
                    <a:lnTo>
                      <a:pt x="2083" y="113"/>
                    </a:lnTo>
                    <a:lnTo>
                      <a:pt x="2083" y="112"/>
                    </a:lnTo>
                    <a:lnTo>
                      <a:pt x="2084" y="112"/>
                    </a:lnTo>
                    <a:lnTo>
                      <a:pt x="2084" y="112"/>
                    </a:lnTo>
                    <a:lnTo>
                      <a:pt x="2084" y="112"/>
                    </a:lnTo>
                    <a:lnTo>
                      <a:pt x="2085" y="113"/>
                    </a:lnTo>
                    <a:lnTo>
                      <a:pt x="2085" y="113"/>
                    </a:lnTo>
                    <a:lnTo>
                      <a:pt x="2085" y="112"/>
                    </a:lnTo>
                    <a:lnTo>
                      <a:pt x="2086" y="112"/>
                    </a:lnTo>
                    <a:lnTo>
                      <a:pt x="2086" y="112"/>
                    </a:lnTo>
                    <a:lnTo>
                      <a:pt x="2086" y="113"/>
                    </a:lnTo>
                    <a:lnTo>
                      <a:pt x="2087" y="113"/>
                    </a:lnTo>
                    <a:lnTo>
                      <a:pt x="2087" y="113"/>
                    </a:lnTo>
                    <a:lnTo>
                      <a:pt x="2088" y="113"/>
                    </a:lnTo>
                    <a:lnTo>
                      <a:pt x="2088" y="113"/>
                    </a:lnTo>
                    <a:lnTo>
                      <a:pt x="2088" y="113"/>
                    </a:lnTo>
                    <a:lnTo>
                      <a:pt x="2089" y="113"/>
                    </a:lnTo>
                    <a:lnTo>
                      <a:pt x="2089" y="112"/>
                    </a:lnTo>
                    <a:lnTo>
                      <a:pt x="2089" y="113"/>
                    </a:lnTo>
                    <a:lnTo>
                      <a:pt x="2091" y="113"/>
                    </a:lnTo>
                    <a:lnTo>
                      <a:pt x="2091" y="113"/>
                    </a:lnTo>
                    <a:lnTo>
                      <a:pt x="2092" y="112"/>
                    </a:lnTo>
                    <a:lnTo>
                      <a:pt x="2092" y="112"/>
                    </a:lnTo>
                    <a:lnTo>
                      <a:pt x="2092" y="111"/>
                    </a:lnTo>
                    <a:lnTo>
                      <a:pt x="2093" y="110"/>
                    </a:lnTo>
                    <a:lnTo>
                      <a:pt x="2093" y="111"/>
                    </a:lnTo>
                    <a:lnTo>
                      <a:pt x="2093" y="111"/>
                    </a:lnTo>
                    <a:lnTo>
                      <a:pt x="2094" y="111"/>
                    </a:lnTo>
                    <a:lnTo>
                      <a:pt x="2094" y="111"/>
                    </a:lnTo>
                    <a:lnTo>
                      <a:pt x="2094" y="111"/>
                    </a:lnTo>
                    <a:lnTo>
                      <a:pt x="2095" y="112"/>
                    </a:lnTo>
                    <a:lnTo>
                      <a:pt x="2095" y="111"/>
                    </a:lnTo>
                    <a:lnTo>
                      <a:pt x="2096" y="110"/>
                    </a:lnTo>
                    <a:lnTo>
                      <a:pt x="2096" y="110"/>
                    </a:lnTo>
                    <a:lnTo>
                      <a:pt x="2096" y="109"/>
                    </a:lnTo>
                    <a:lnTo>
                      <a:pt x="2097" y="110"/>
                    </a:lnTo>
                    <a:lnTo>
                      <a:pt x="2097" y="111"/>
                    </a:lnTo>
                    <a:lnTo>
                      <a:pt x="2097" y="111"/>
                    </a:lnTo>
                    <a:lnTo>
                      <a:pt x="2098" y="110"/>
                    </a:lnTo>
                    <a:lnTo>
                      <a:pt x="2098" y="110"/>
                    </a:lnTo>
                    <a:lnTo>
                      <a:pt x="2098" y="110"/>
                    </a:lnTo>
                    <a:lnTo>
                      <a:pt x="2100" y="109"/>
                    </a:lnTo>
                    <a:lnTo>
                      <a:pt x="2100" y="109"/>
                    </a:lnTo>
                    <a:lnTo>
                      <a:pt x="2101" y="108"/>
                    </a:lnTo>
                    <a:lnTo>
                      <a:pt x="2101" y="108"/>
                    </a:lnTo>
                    <a:lnTo>
                      <a:pt x="2101" y="108"/>
                    </a:lnTo>
                    <a:lnTo>
                      <a:pt x="2102" y="108"/>
                    </a:lnTo>
                    <a:lnTo>
                      <a:pt x="2102" y="108"/>
                    </a:lnTo>
                    <a:lnTo>
                      <a:pt x="2102" y="108"/>
                    </a:lnTo>
                    <a:lnTo>
                      <a:pt x="2103" y="108"/>
                    </a:lnTo>
                    <a:lnTo>
                      <a:pt x="2103" y="108"/>
                    </a:lnTo>
                    <a:lnTo>
                      <a:pt x="2103" y="108"/>
                    </a:lnTo>
                    <a:lnTo>
                      <a:pt x="2104" y="108"/>
                    </a:lnTo>
                    <a:lnTo>
                      <a:pt x="2104" y="108"/>
                    </a:lnTo>
                    <a:lnTo>
                      <a:pt x="2105" y="106"/>
                    </a:lnTo>
                    <a:lnTo>
                      <a:pt x="2105" y="106"/>
                    </a:lnTo>
                    <a:lnTo>
                      <a:pt x="2105" y="106"/>
                    </a:lnTo>
                    <a:lnTo>
                      <a:pt x="2106" y="106"/>
                    </a:lnTo>
                    <a:lnTo>
                      <a:pt x="2106" y="105"/>
                    </a:lnTo>
                    <a:lnTo>
                      <a:pt x="2106" y="106"/>
                    </a:lnTo>
                    <a:lnTo>
                      <a:pt x="2107" y="106"/>
                    </a:lnTo>
                    <a:lnTo>
                      <a:pt x="2107" y="105"/>
                    </a:lnTo>
                    <a:lnTo>
                      <a:pt x="2107" y="105"/>
                    </a:lnTo>
                    <a:lnTo>
                      <a:pt x="2109" y="106"/>
                    </a:lnTo>
                    <a:lnTo>
                      <a:pt x="2109" y="106"/>
                    </a:lnTo>
                    <a:lnTo>
                      <a:pt x="2110" y="106"/>
                    </a:lnTo>
                    <a:lnTo>
                      <a:pt x="2110" y="105"/>
                    </a:lnTo>
                    <a:lnTo>
                      <a:pt x="2110" y="105"/>
                    </a:lnTo>
                    <a:lnTo>
                      <a:pt x="2111" y="104"/>
                    </a:lnTo>
                    <a:lnTo>
                      <a:pt x="2111" y="104"/>
                    </a:lnTo>
                    <a:lnTo>
                      <a:pt x="2111" y="104"/>
                    </a:lnTo>
                    <a:lnTo>
                      <a:pt x="2112" y="104"/>
                    </a:lnTo>
                    <a:lnTo>
                      <a:pt x="2112" y="104"/>
                    </a:lnTo>
                    <a:lnTo>
                      <a:pt x="2113" y="104"/>
                    </a:lnTo>
                    <a:lnTo>
                      <a:pt x="2113" y="104"/>
                    </a:lnTo>
                    <a:lnTo>
                      <a:pt x="2113" y="104"/>
                    </a:lnTo>
                    <a:lnTo>
                      <a:pt x="2114" y="104"/>
                    </a:lnTo>
                    <a:lnTo>
                      <a:pt x="2114" y="104"/>
                    </a:lnTo>
                    <a:lnTo>
                      <a:pt x="2114" y="104"/>
                    </a:lnTo>
                    <a:lnTo>
                      <a:pt x="2115" y="104"/>
                    </a:lnTo>
                    <a:lnTo>
                      <a:pt x="2115" y="105"/>
                    </a:lnTo>
                    <a:lnTo>
                      <a:pt x="2115" y="105"/>
                    </a:lnTo>
                    <a:lnTo>
                      <a:pt x="2116" y="106"/>
                    </a:lnTo>
                    <a:lnTo>
                      <a:pt x="2116" y="106"/>
                    </a:lnTo>
                    <a:lnTo>
                      <a:pt x="2118" y="106"/>
                    </a:lnTo>
                    <a:lnTo>
                      <a:pt x="2118" y="106"/>
                    </a:lnTo>
                    <a:lnTo>
                      <a:pt x="2118" y="105"/>
                    </a:lnTo>
                    <a:lnTo>
                      <a:pt x="2119" y="104"/>
                    </a:lnTo>
                    <a:lnTo>
                      <a:pt x="2119" y="104"/>
                    </a:lnTo>
                    <a:lnTo>
                      <a:pt x="2119" y="104"/>
                    </a:lnTo>
                    <a:lnTo>
                      <a:pt x="2120" y="104"/>
                    </a:lnTo>
                    <a:lnTo>
                      <a:pt x="2120" y="104"/>
                    </a:lnTo>
                    <a:lnTo>
                      <a:pt x="2120" y="105"/>
                    </a:lnTo>
                    <a:lnTo>
                      <a:pt x="2121" y="105"/>
                    </a:lnTo>
                    <a:lnTo>
                      <a:pt x="2121" y="104"/>
                    </a:lnTo>
                    <a:lnTo>
                      <a:pt x="2122" y="104"/>
                    </a:lnTo>
                    <a:lnTo>
                      <a:pt x="2122" y="104"/>
                    </a:lnTo>
                    <a:lnTo>
                      <a:pt x="2122" y="104"/>
                    </a:lnTo>
                    <a:lnTo>
                      <a:pt x="2123" y="104"/>
                    </a:lnTo>
                    <a:lnTo>
                      <a:pt x="2123" y="105"/>
                    </a:lnTo>
                    <a:lnTo>
                      <a:pt x="2123" y="104"/>
                    </a:lnTo>
                    <a:lnTo>
                      <a:pt x="2124" y="105"/>
                    </a:lnTo>
                    <a:lnTo>
                      <a:pt x="2124" y="105"/>
                    </a:lnTo>
                    <a:lnTo>
                      <a:pt x="2124" y="105"/>
                    </a:lnTo>
                    <a:lnTo>
                      <a:pt x="2125" y="105"/>
                    </a:lnTo>
                    <a:lnTo>
                      <a:pt x="2125" y="105"/>
                    </a:lnTo>
                    <a:lnTo>
                      <a:pt x="2127" y="105"/>
                    </a:lnTo>
                    <a:lnTo>
                      <a:pt x="2127" y="105"/>
                    </a:lnTo>
                    <a:lnTo>
                      <a:pt x="2127" y="105"/>
                    </a:lnTo>
                    <a:lnTo>
                      <a:pt x="2128" y="105"/>
                    </a:lnTo>
                    <a:lnTo>
                      <a:pt x="2128" y="106"/>
                    </a:lnTo>
                    <a:lnTo>
                      <a:pt x="2128" y="105"/>
                    </a:lnTo>
                    <a:lnTo>
                      <a:pt x="2129" y="106"/>
                    </a:lnTo>
                    <a:lnTo>
                      <a:pt x="2129" y="106"/>
                    </a:lnTo>
                    <a:lnTo>
                      <a:pt x="2129" y="106"/>
                    </a:lnTo>
                    <a:lnTo>
                      <a:pt x="2130" y="106"/>
                    </a:lnTo>
                    <a:lnTo>
                      <a:pt x="2130" y="106"/>
                    </a:lnTo>
                    <a:lnTo>
                      <a:pt x="2131" y="106"/>
                    </a:lnTo>
                    <a:lnTo>
                      <a:pt x="2131" y="106"/>
                    </a:lnTo>
                    <a:lnTo>
                      <a:pt x="2131" y="106"/>
                    </a:lnTo>
                    <a:lnTo>
                      <a:pt x="2132" y="106"/>
                    </a:lnTo>
                    <a:lnTo>
                      <a:pt x="2132" y="106"/>
                    </a:lnTo>
                    <a:lnTo>
                      <a:pt x="2132" y="106"/>
                    </a:lnTo>
                    <a:lnTo>
                      <a:pt x="2133" y="106"/>
                    </a:lnTo>
                    <a:lnTo>
                      <a:pt x="2133" y="106"/>
                    </a:lnTo>
                    <a:lnTo>
                      <a:pt x="2134" y="106"/>
                    </a:lnTo>
                    <a:lnTo>
                      <a:pt x="2134" y="105"/>
                    </a:lnTo>
                    <a:lnTo>
                      <a:pt x="2134" y="105"/>
                    </a:lnTo>
                    <a:lnTo>
                      <a:pt x="2136" y="105"/>
                    </a:lnTo>
                    <a:lnTo>
                      <a:pt x="2136" y="104"/>
                    </a:lnTo>
                    <a:lnTo>
                      <a:pt x="2136" y="105"/>
                    </a:lnTo>
                    <a:lnTo>
                      <a:pt x="2137" y="105"/>
                    </a:lnTo>
                    <a:lnTo>
                      <a:pt x="2137" y="106"/>
                    </a:lnTo>
                    <a:lnTo>
                      <a:pt x="2137" y="106"/>
                    </a:lnTo>
                    <a:lnTo>
                      <a:pt x="2138" y="106"/>
                    </a:lnTo>
                    <a:lnTo>
                      <a:pt x="2138" y="106"/>
                    </a:lnTo>
                    <a:lnTo>
                      <a:pt x="2139" y="106"/>
                    </a:lnTo>
                    <a:lnTo>
                      <a:pt x="2139" y="106"/>
                    </a:lnTo>
                    <a:lnTo>
                      <a:pt x="2139" y="108"/>
                    </a:lnTo>
                    <a:lnTo>
                      <a:pt x="2140" y="109"/>
                    </a:lnTo>
                    <a:lnTo>
                      <a:pt x="2140" y="109"/>
                    </a:lnTo>
                    <a:lnTo>
                      <a:pt x="2140" y="109"/>
                    </a:lnTo>
                    <a:lnTo>
                      <a:pt x="2141" y="109"/>
                    </a:lnTo>
                    <a:lnTo>
                      <a:pt x="2141" y="109"/>
                    </a:lnTo>
                    <a:lnTo>
                      <a:pt x="2141" y="110"/>
                    </a:lnTo>
                    <a:lnTo>
                      <a:pt x="2142" y="110"/>
                    </a:lnTo>
                    <a:lnTo>
                      <a:pt x="2142" y="110"/>
                    </a:lnTo>
                    <a:lnTo>
                      <a:pt x="2143" y="111"/>
                    </a:lnTo>
                    <a:lnTo>
                      <a:pt x="2143" y="111"/>
                    </a:lnTo>
                    <a:lnTo>
                      <a:pt x="2143" y="111"/>
                    </a:lnTo>
                    <a:lnTo>
                      <a:pt x="2145" y="111"/>
                    </a:lnTo>
                    <a:lnTo>
                      <a:pt x="2145" y="111"/>
                    </a:lnTo>
                    <a:lnTo>
                      <a:pt x="2145" y="111"/>
                    </a:lnTo>
                    <a:lnTo>
                      <a:pt x="2146" y="111"/>
                    </a:lnTo>
                    <a:lnTo>
                      <a:pt x="2146" y="111"/>
                    </a:lnTo>
                    <a:lnTo>
                      <a:pt x="2146" y="110"/>
                    </a:lnTo>
                    <a:lnTo>
                      <a:pt x="2147" y="111"/>
                    </a:lnTo>
                    <a:lnTo>
                      <a:pt x="2147" y="111"/>
                    </a:lnTo>
                    <a:lnTo>
                      <a:pt x="2148" y="111"/>
                    </a:lnTo>
                    <a:lnTo>
                      <a:pt x="2148" y="110"/>
                    </a:lnTo>
                    <a:lnTo>
                      <a:pt x="2148" y="110"/>
                    </a:lnTo>
                    <a:lnTo>
                      <a:pt x="2149" y="109"/>
                    </a:lnTo>
                    <a:lnTo>
                      <a:pt x="2149" y="109"/>
                    </a:lnTo>
                    <a:lnTo>
                      <a:pt x="2149" y="109"/>
                    </a:lnTo>
                    <a:lnTo>
                      <a:pt x="2150" y="109"/>
                    </a:lnTo>
                    <a:lnTo>
                      <a:pt x="2150" y="108"/>
                    </a:lnTo>
                    <a:lnTo>
                      <a:pt x="2150" y="109"/>
                    </a:lnTo>
                    <a:lnTo>
                      <a:pt x="2151" y="109"/>
                    </a:lnTo>
                    <a:lnTo>
                      <a:pt x="2151" y="110"/>
                    </a:lnTo>
                    <a:lnTo>
                      <a:pt x="2152" y="110"/>
                    </a:lnTo>
                    <a:lnTo>
                      <a:pt x="2152" y="111"/>
                    </a:lnTo>
                    <a:lnTo>
                      <a:pt x="2152" y="111"/>
                    </a:lnTo>
                    <a:lnTo>
                      <a:pt x="2154" y="112"/>
                    </a:lnTo>
                    <a:lnTo>
                      <a:pt x="2154" y="112"/>
                    </a:lnTo>
                    <a:lnTo>
                      <a:pt x="2154" y="112"/>
                    </a:lnTo>
                    <a:lnTo>
                      <a:pt x="2155" y="112"/>
                    </a:lnTo>
                    <a:lnTo>
                      <a:pt x="2155" y="112"/>
                    </a:lnTo>
                    <a:lnTo>
                      <a:pt x="2155" y="113"/>
                    </a:lnTo>
                    <a:lnTo>
                      <a:pt x="2156" y="113"/>
                    </a:lnTo>
                    <a:lnTo>
                      <a:pt x="2156" y="113"/>
                    </a:lnTo>
                    <a:lnTo>
                      <a:pt x="2157" y="113"/>
                    </a:lnTo>
                    <a:lnTo>
                      <a:pt x="2157" y="113"/>
                    </a:lnTo>
                    <a:lnTo>
                      <a:pt x="2157" y="113"/>
                    </a:lnTo>
                    <a:lnTo>
                      <a:pt x="2158" y="113"/>
                    </a:lnTo>
                    <a:lnTo>
                      <a:pt x="2158" y="113"/>
                    </a:lnTo>
                    <a:lnTo>
                      <a:pt x="2158" y="112"/>
                    </a:lnTo>
                    <a:lnTo>
                      <a:pt x="2159" y="113"/>
                    </a:lnTo>
                    <a:lnTo>
                      <a:pt x="2159" y="112"/>
                    </a:lnTo>
                    <a:lnTo>
                      <a:pt x="2160" y="112"/>
                    </a:lnTo>
                    <a:lnTo>
                      <a:pt x="2160" y="113"/>
                    </a:lnTo>
                    <a:lnTo>
                      <a:pt x="2160" y="113"/>
                    </a:lnTo>
                    <a:lnTo>
                      <a:pt x="2161" y="112"/>
                    </a:lnTo>
                    <a:lnTo>
                      <a:pt x="2161" y="112"/>
                    </a:lnTo>
                    <a:lnTo>
                      <a:pt x="2161" y="112"/>
                    </a:lnTo>
                    <a:lnTo>
                      <a:pt x="2163" y="112"/>
                    </a:lnTo>
                    <a:lnTo>
                      <a:pt x="2163" y="113"/>
                    </a:lnTo>
                    <a:lnTo>
                      <a:pt x="2163" y="112"/>
                    </a:lnTo>
                    <a:lnTo>
                      <a:pt x="2164" y="112"/>
                    </a:lnTo>
                    <a:lnTo>
                      <a:pt x="2164" y="112"/>
                    </a:lnTo>
                    <a:lnTo>
                      <a:pt x="2165" y="112"/>
                    </a:lnTo>
                    <a:lnTo>
                      <a:pt x="2165" y="112"/>
                    </a:lnTo>
                    <a:lnTo>
                      <a:pt x="2165" y="112"/>
                    </a:lnTo>
                    <a:lnTo>
                      <a:pt x="2166" y="112"/>
                    </a:lnTo>
                    <a:lnTo>
                      <a:pt x="2166" y="111"/>
                    </a:lnTo>
                    <a:lnTo>
                      <a:pt x="2166" y="111"/>
                    </a:lnTo>
                    <a:lnTo>
                      <a:pt x="2167" y="110"/>
                    </a:lnTo>
                    <a:lnTo>
                      <a:pt x="2167" y="111"/>
                    </a:lnTo>
                    <a:lnTo>
                      <a:pt x="2167" y="111"/>
                    </a:lnTo>
                    <a:lnTo>
                      <a:pt x="2168" y="111"/>
                    </a:lnTo>
                    <a:lnTo>
                      <a:pt x="2168" y="111"/>
                    </a:lnTo>
                    <a:lnTo>
                      <a:pt x="2169" y="111"/>
                    </a:lnTo>
                    <a:lnTo>
                      <a:pt x="2169" y="111"/>
                    </a:lnTo>
                    <a:lnTo>
                      <a:pt x="2169" y="111"/>
                    </a:lnTo>
                    <a:lnTo>
                      <a:pt x="2170" y="111"/>
                    </a:lnTo>
                    <a:lnTo>
                      <a:pt x="2170" y="110"/>
                    </a:lnTo>
                    <a:lnTo>
                      <a:pt x="2170" y="110"/>
                    </a:lnTo>
                    <a:lnTo>
                      <a:pt x="2172" y="110"/>
                    </a:lnTo>
                    <a:lnTo>
                      <a:pt x="2172" y="110"/>
                    </a:lnTo>
                    <a:lnTo>
                      <a:pt x="2172" y="110"/>
                    </a:lnTo>
                    <a:lnTo>
                      <a:pt x="2173" y="110"/>
                    </a:lnTo>
                    <a:lnTo>
                      <a:pt x="2173" y="110"/>
                    </a:lnTo>
                    <a:lnTo>
                      <a:pt x="2174" y="110"/>
                    </a:lnTo>
                    <a:lnTo>
                      <a:pt x="2174" y="109"/>
                    </a:lnTo>
                    <a:lnTo>
                      <a:pt x="2174" y="109"/>
                    </a:lnTo>
                    <a:lnTo>
                      <a:pt x="2175" y="109"/>
                    </a:lnTo>
                    <a:lnTo>
                      <a:pt x="2175" y="109"/>
                    </a:lnTo>
                    <a:lnTo>
                      <a:pt x="2175" y="109"/>
                    </a:lnTo>
                    <a:lnTo>
                      <a:pt x="2176" y="109"/>
                    </a:lnTo>
                    <a:lnTo>
                      <a:pt x="2176" y="108"/>
                    </a:lnTo>
                    <a:lnTo>
                      <a:pt x="2176" y="108"/>
                    </a:lnTo>
                    <a:lnTo>
                      <a:pt x="2177" y="106"/>
                    </a:lnTo>
                    <a:lnTo>
                      <a:pt x="2177" y="106"/>
                    </a:lnTo>
                    <a:lnTo>
                      <a:pt x="2178" y="106"/>
                    </a:lnTo>
                    <a:lnTo>
                      <a:pt x="2178" y="106"/>
                    </a:lnTo>
                    <a:lnTo>
                      <a:pt x="2178" y="108"/>
                    </a:lnTo>
                    <a:lnTo>
                      <a:pt x="2179" y="108"/>
                    </a:lnTo>
                    <a:lnTo>
                      <a:pt x="2179" y="110"/>
                    </a:lnTo>
                    <a:lnTo>
                      <a:pt x="2179" y="110"/>
                    </a:lnTo>
                    <a:lnTo>
                      <a:pt x="2181" y="110"/>
                    </a:lnTo>
                    <a:lnTo>
                      <a:pt x="2181" y="110"/>
                    </a:lnTo>
                    <a:lnTo>
                      <a:pt x="2182" y="110"/>
                    </a:lnTo>
                    <a:lnTo>
                      <a:pt x="2182" y="110"/>
                    </a:lnTo>
                    <a:lnTo>
                      <a:pt x="2182" y="109"/>
                    </a:lnTo>
                    <a:lnTo>
                      <a:pt x="2183" y="108"/>
                    </a:lnTo>
                    <a:lnTo>
                      <a:pt x="2183" y="108"/>
                    </a:lnTo>
                    <a:lnTo>
                      <a:pt x="2183" y="106"/>
                    </a:lnTo>
                    <a:lnTo>
                      <a:pt x="2184" y="105"/>
                    </a:lnTo>
                    <a:lnTo>
                      <a:pt x="2184" y="105"/>
                    </a:lnTo>
                    <a:lnTo>
                      <a:pt x="2184" y="105"/>
                    </a:lnTo>
                    <a:lnTo>
                      <a:pt x="2185" y="106"/>
                    </a:lnTo>
                    <a:lnTo>
                      <a:pt x="2185" y="106"/>
                    </a:lnTo>
                    <a:lnTo>
                      <a:pt x="2186" y="105"/>
                    </a:lnTo>
                    <a:lnTo>
                      <a:pt x="2186" y="104"/>
                    </a:lnTo>
                    <a:lnTo>
                      <a:pt x="2186" y="104"/>
                    </a:lnTo>
                    <a:lnTo>
                      <a:pt x="2187" y="103"/>
                    </a:lnTo>
                    <a:lnTo>
                      <a:pt x="2187" y="102"/>
                    </a:lnTo>
                    <a:lnTo>
                      <a:pt x="2187" y="103"/>
                    </a:lnTo>
                    <a:lnTo>
                      <a:pt x="2189" y="103"/>
                    </a:lnTo>
                    <a:lnTo>
                      <a:pt x="2189" y="104"/>
                    </a:lnTo>
                    <a:lnTo>
                      <a:pt x="2189" y="105"/>
                    </a:lnTo>
                    <a:lnTo>
                      <a:pt x="2190" y="104"/>
                    </a:lnTo>
                    <a:lnTo>
                      <a:pt x="2190" y="104"/>
                    </a:lnTo>
                    <a:lnTo>
                      <a:pt x="2191" y="104"/>
                    </a:lnTo>
                    <a:lnTo>
                      <a:pt x="2191" y="104"/>
                    </a:lnTo>
                    <a:lnTo>
                      <a:pt x="2191" y="104"/>
                    </a:lnTo>
                    <a:lnTo>
                      <a:pt x="2192" y="103"/>
                    </a:lnTo>
                    <a:lnTo>
                      <a:pt x="2192" y="102"/>
                    </a:lnTo>
                    <a:lnTo>
                      <a:pt x="2192" y="102"/>
                    </a:lnTo>
                    <a:lnTo>
                      <a:pt x="2193" y="102"/>
                    </a:lnTo>
                    <a:lnTo>
                      <a:pt x="2193" y="102"/>
                    </a:lnTo>
                    <a:lnTo>
                      <a:pt x="2193" y="102"/>
                    </a:lnTo>
                    <a:lnTo>
                      <a:pt x="2194" y="102"/>
                    </a:lnTo>
                    <a:lnTo>
                      <a:pt x="2194" y="103"/>
                    </a:lnTo>
                    <a:lnTo>
                      <a:pt x="2195" y="103"/>
                    </a:lnTo>
                    <a:lnTo>
                      <a:pt x="2195" y="103"/>
                    </a:lnTo>
                    <a:lnTo>
                      <a:pt x="2195" y="103"/>
                    </a:lnTo>
                    <a:lnTo>
                      <a:pt x="2196" y="103"/>
                    </a:lnTo>
                    <a:lnTo>
                      <a:pt x="2196" y="103"/>
                    </a:lnTo>
                    <a:lnTo>
                      <a:pt x="2196" y="103"/>
                    </a:lnTo>
                    <a:lnTo>
                      <a:pt x="2198" y="102"/>
                    </a:lnTo>
                    <a:lnTo>
                      <a:pt x="2198" y="102"/>
                    </a:lnTo>
                    <a:lnTo>
                      <a:pt x="2198" y="102"/>
                    </a:lnTo>
                    <a:lnTo>
                      <a:pt x="2199" y="101"/>
                    </a:lnTo>
                    <a:lnTo>
                      <a:pt x="2199" y="101"/>
                    </a:lnTo>
                    <a:lnTo>
                      <a:pt x="2200" y="102"/>
                    </a:lnTo>
                    <a:lnTo>
                      <a:pt x="2200" y="101"/>
                    </a:lnTo>
                    <a:lnTo>
                      <a:pt x="2200" y="101"/>
                    </a:lnTo>
                    <a:lnTo>
                      <a:pt x="2201" y="100"/>
                    </a:lnTo>
                    <a:lnTo>
                      <a:pt x="2201" y="100"/>
                    </a:lnTo>
                    <a:lnTo>
                      <a:pt x="2201" y="101"/>
                    </a:lnTo>
                    <a:lnTo>
                      <a:pt x="2202" y="101"/>
                    </a:lnTo>
                    <a:lnTo>
                      <a:pt x="2202" y="101"/>
                    </a:lnTo>
                    <a:lnTo>
                      <a:pt x="2203" y="102"/>
                    </a:lnTo>
                    <a:lnTo>
                      <a:pt x="2203" y="102"/>
                    </a:lnTo>
                    <a:lnTo>
                      <a:pt x="2203" y="101"/>
                    </a:lnTo>
                    <a:lnTo>
                      <a:pt x="2204" y="102"/>
                    </a:lnTo>
                    <a:lnTo>
                      <a:pt x="2204" y="102"/>
                    </a:lnTo>
                    <a:lnTo>
                      <a:pt x="2204" y="102"/>
                    </a:lnTo>
                    <a:lnTo>
                      <a:pt x="2205" y="103"/>
                    </a:lnTo>
                    <a:lnTo>
                      <a:pt x="2205" y="102"/>
                    </a:lnTo>
                    <a:lnTo>
                      <a:pt x="2205" y="102"/>
                    </a:lnTo>
                    <a:lnTo>
                      <a:pt x="2207" y="102"/>
                    </a:lnTo>
                    <a:lnTo>
                      <a:pt x="2207" y="102"/>
                    </a:lnTo>
                    <a:lnTo>
                      <a:pt x="2208" y="103"/>
                    </a:lnTo>
                    <a:lnTo>
                      <a:pt x="2208" y="103"/>
                    </a:lnTo>
                    <a:lnTo>
                      <a:pt x="2208" y="103"/>
                    </a:lnTo>
                    <a:lnTo>
                      <a:pt x="2209" y="103"/>
                    </a:lnTo>
                    <a:lnTo>
                      <a:pt x="2209" y="102"/>
                    </a:lnTo>
                    <a:lnTo>
                      <a:pt x="2209" y="103"/>
                    </a:lnTo>
                    <a:lnTo>
                      <a:pt x="2210" y="103"/>
                    </a:lnTo>
                    <a:lnTo>
                      <a:pt x="2210" y="102"/>
                    </a:lnTo>
                    <a:lnTo>
                      <a:pt x="2210" y="102"/>
                    </a:lnTo>
                    <a:lnTo>
                      <a:pt x="2211" y="102"/>
                    </a:lnTo>
                    <a:lnTo>
                      <a:pt x="2211" y="103"/>
                    </a:lnTo>
                    <a:lnTo>
                      <a:pt x="2212" y="103"/>
                    </a:lnTo>
                    <a:lnTo>
                      <a:pt x="2212" y="104"/>
                    </a:lnTo>
                    <a:lnTo>
                      <a:pt x="2212" y="104"/>
                    </a:lnTo>
                    <a:lnTo>
                      <a:pt x="2213" y="104"/>
                    </a:lnTo>
                    <a:lnTo>
                      <a:pt x="2213" y="104"/>
                    </a:lnTo>
                    <a:lnTo>
                      <a:pt x="2213" y="104"/>
                    </a:lnTo>
                    <a:lnTo>
                      <a:pt x="2214" y="104"/>
                    </a:lnTo>
                    <a:lnTo>
                      <a:pt x="2214" y="104"/>
                    </a:lnTo>
                    <a:lnTo>
                      <a:pt x="2214" y="105"/>
                    </a:lnTo>
                    <a:lnTo>
                      <a:pt x="2216" y="105"/>
                    </a:lnTo>
                    <a:lnTo>
                      <a:pt x="2216" y="105"/>
                    </a:lnTo>
                    <a:lnTo>
                      <a:pt x="2217" y="105"/>
                    </a:lnTo>
                    <a:lnTo>
                      <a:pt x="2217" y="105"/>
                    </a:lnTo>
                    <a:lnTo>
                      <a:pt x="2217" y="105"/>
                    </a:lnTo>
                    <a:lnTo>
                      <a:pt x="2218" y="105"/>
                    </a:lnTo>
                    <a:lnTo>
                      <a:pt x="2218" y="104"/>
                    </a:lnTo>
                    <a:lnTo>
                      <a:pt x="2218" y="104"/>
                    </a:lnTo>
                    <a:lnTo>
                      <a:pt x="2219" y="105"/>
                    </a:lnTo>
                    <a:lnTo>
                      <a:pt x="2219" y="105"/>
                    </a:lnTo>
                    <a:lnTo>
                      <a:pt x="2219" y="104"/>
                    </a:lnTo>
                    <a:lnTo>
                      <a:pt x="2220" y="104"/>
                    </a:lnTo>
                    <a:lnTo>
                      <a:pt x="2220" y="104"/>
                    </a:lnTo>
                    <a:lnTo>
                      <a:pt x="2221" y="104"/>
                    </a:lnTo>
                    <a:lnTo>
                      <a:pt x="2221" y="104"/>
                    </a:lnTo>
                    <a:lnTo>
                      <a:pt x="2221" y="104"/>
                    </a:lnTo>
                    <a:lnTo>
                      <a:pt x="2222" y="104"/>
                    </a:lnTo>
                    <a:lnTo>
                      <a:pt x="2222" y="105"/>
                    </a:lnTo>
                    <a:lnTo>
                      <a:pt x="2222" y="105"/>
                    </a:lnTo>
                    <a:lnTo>
                      <a:pt x="2223" y="105"/>
                    </a:lnTo>
                    <a:lnTo>
                      <a:pt x="2223" y="105"/>
                    </a:lnTo>
                    <a:lnTo>
                      <a:pt x="2225" y="105"/>
                    </a:lnTo>
                    <a:lnTo>
                      <a:pt x="2225" y="106"/>
                    </a:lnTo>
                    <a:lnTo>
                      <a:pt x="2225" y="106"/>
                    </a:lnTo>
                    <a:lnTo>
                      <a:pt x="2226" y="106"/>
                    </a:lnTo>
                    <a:lnTo>
                      <a:pt x="2226" y="106"/>
                    </a:lnTo>
                    <a:lnTo>
                      <a:pt x="2226" y="108"/>
                    </a:lnTo>
                    <a:lnTo>
                      <a:pt x="2227" y="108"/>
                    </a:lnTo>
                    <a:lnTo>
                      <a:pt x="2227" y="109"/>
                    </a:lnTo>
                    <a:lnTo>
                      <a:pt x="2227" y="109"/>
                    </a:lnTo>
                    <a:lnTo>
                      <a:pt x="2228" y="109"/>
                    </a:lnTo>
                    <a:lnTo>
                      <a:pt x="2228" y="108"/>
                    </a:lnTo>
                    <a:lnTo>
                      <a:pt x="2229" y="108"/>
                    </a:lnTo>
                    <a:lnTo>
                      <a:pt x="2229" y="108"/>
                    </a:lnTo>
                    <a:lnTo>
                      <a:pt x="2229" y="106"/>
                    </a:lnTo>
                    <a:lnTo>
                      <a:pt x="2230" y="105"/>
                    </a:lnTo>
                    <a:lnTo>
                      <a:pt x="2230" y="105"/>
                    </a:lnTo>
                    <a:lnTo>
                      <a:pt x="2230" y="105"/>
                    </a:lnTo>
                    <a:lnTo>
                      <a:pt x="2231" y="105"/>
                    </a:lnTo>
                    <a:lnTo>
                      <a:pt x="2231" y="105"/>
                    </a:lnTo>
                    <a:lnTo>
                      <a:pt x="2231" y="105"/>
                    </a:lnTo>
                    <a:lnTo>
                      <a:pt x="2232" y="105"/>
                    </a:lnTo>
                    <a:lnTo>
                      <a:pt x="2232" y="106"/>
                    </a:lnTo>
                    <a:lnTo>
                      <a:pt x="2234" y="106"/>
                    </a:lnTo>
                    <a:lnTo>
                      <a:pt x="2234" y="108"/>
                    </a:lnTo>
                    <a:lnTo>
                      <a:pt x="2234" y="109"/>
                    </a:lnTo>
                    <a:lnTo>
                      <a:pt x="2235" y="110"/>
                    </a:lnTo>
                    <a:lnTo>
                      <a:pt x="2235" y="111"/>
                    </a:lnTo>
                    <a:lnTo>
                      <a:pt x="2235" y="112"/>
                    </a:lnTo>
                    <a:lnTo>
                      <a:pt x="2236" y="112"/>
                    </a:lnTo>
                    <a:lnTo>
                      <a:pt x="2236" y="112"/>
                    </a:lnTo>
                    <a:lnTo>
                      <a:pt x="2236" y="112"/>
                    </a:lnTo>
                    <a:lnTo>
                      <a:pt x="2237" y="112"/>
                    </a:lnTo>
                    <a:lnTo>
                      <a:pt x="2237" y="112"/>
                    </a:lnTo>
                    <a:lnTo>
                      <a:pt x="2238" y="112"/>
                    </a:lnTo>
                    <a:lnTo>
                      <a:pt x="2238" y="111"/>
                    </a:lnTo>
                    <a:lnTo>
                      <a:pt x="2238" y="112"/>
                    </a:lnTo>
                    <a:lnTo>
                      <a:pt x="2239" y="112"/>
                    </a:lnTo>
                    <a:lnTo>
                      <a:pt x="2239" y="112"/>
                    </a:lnTo>
                    <a:lnTo>
                      <a:pt x="2239" y="112"/>
                    </a:lnTo>
                    <a:lnTo>
                      <a:pt x="2240" y="112"/>
                    </a:lnTo>
                    <a:lnTo>
                      <a:pt x="2240" y="113"/>
                    </a:lnTo>
                    <a:lnTo>
                      <a:pt x="2240" y="112"/>
                    </a:lnTo>
                    <a:lnTo>
                      <a:pt x="2241" y="112"/>
                    </a:lnTo>
                    <a:lnTo>
                      <a:pt x="2241" y="113"/>
                    </a:lnTo>
                    <a:lnTo>
                      <a:pt x="2243" y="113"/>
                    </a:lnTo>
                    <a:lnTo>
                      <a:pt x="2243" y="112"/>
                    </a:lnTo>
                    <a:lnTo>
                      <a:pt x="2243" y="112"/>
                    </a:lnTo>
                    <a:lnTo>
                      <a:pt x="2244" y="112"/>
                    </a:lnTo>
                    <a:lnTo>
                      <a:pt x="2244" y="113"/>
                    </a:lnTo>
                    <a:lnTo>
                      <a:pt x="2244" y="113"/>
                    </a:lnTo>
                    <a:lnTo>
                      <a:pt x="2245" y="114"/>
                    </a:lnTo>
                    <a:lnTo>
                      <a:pt x="2245" y="114"/>
                    </a:lnTo>
                    <a:lnTo>
                      <a:pt x="2245" y="114"/>
                    </a:lnTo>
                    <a:lnTo>
                      <a:pt x="2246" y="114"/>
                    </a:lnTo>
                    <a:lnTo>
                      <a:pt x="2246" y="114"/>
                    </a:lnTo>
                    <a:lnTo>
                      <a:pt x="2247" y="115"/>
                    </a:lnTo>
                    <a:lnTo>
                      <a:pt x="2247" y="117"/>
                    </a:lnTo>
                    <a:lnTo>
                      <a:pt x="2247" y="118"/>
                    </a:lnTo>
                    <a:lnTo>
                      <a:pt x="2248" y="118"/>
                    </a:lnTo>
                    <a:lnTo>
                      <a:pt x="2248" y="118"/>
                    </a:lnTo>
                    <a:lnTo>
                      <a:pt x="2248" y="118"/>
                    </a:lnTo>
                    <a:lnTo>
                      <a:pt x="2249" y="117"/>
                    </a:lnTo>
                    <a:lnTo>
                      <a:pt x="2249" y="117"/>
                    </a:lnTo>
                    <a:lnTo>
                      <a:pt x="2250" y="115"/>
                    </a:lnTo>
                    <a:lnTo>
                      <a:pt x="2250" y="115"/>
                    </a:lnTo>
                    <a:lnTo>
                      <a:pt x="2250" y="115"/>
                    </a:lnTo>
                    <a:lnTo>
                      <a:pt x="2252" y="114"/>
                    </a:lnTo>
                    <a:lnTo>
                      <a:pt x="2252" y="113"/>
                    </a:lnTo>
                    <a:lnTo>
                      <a:pt x="2252" y="114"/>
                    </a:lnTo>
                    <a:lnTo>
                      <a:pt x="2253" y="113"/>
                    </a:lnTo>
                    <a:lnTo>
                      <a:pt x="2253" y="113"/>
                    </a:lnTo>
                    <a:lnTo>
                      <a:pt x="2253" y="114"/>
                    </a:lnTo>
                    <a:lnTo>
                      <a:pt x="2254" y="113"/>
                    </a:lnTo>
                    <a:lnTo>
                      <a:pt x="2254" y="113"/>
                    </a:lnTo>
                    <a:lnTo>
                      <a:pt x="2255" y="113"/>
                    </a:lnTo>
                    <a:lnTo>
                      <a:pt x="2255" y="114"/>
                    </a:lnTo>
                    <a:lnTo>
                      <a:pt x="2255" y="113"/>
                    </a:lnTo>
                    <a:lnTo>
                      <a:pt x="2256" y="114"/>
                    </a:lnTo>
                    <a:lnTo>
                      <a:pt x="2256" y="114"/>
                    </a:lnTo>
                    <a:lnTo>
                      <a:pt x="2256" y="115"/>
                    </a:lnTo>
                    <a:lnTo>
                      <a:pt x="2257" y="115"/>
                    </a:lnTo>
                    <a:lnTo>
                      <a:pt x="2257" y="115"/>
                    </a:lnTo>
                    <a:lnTo>
                      <a:pt x="2257" y="115"/>
                    </a:lnTo>
                    <a:lnTo>
                      <a:pt x="2258" y="115"/>
                    </a:lnTo>
                    <a:lnTo>
                      <a:pt x="2258" y="114"/>
                    </a:lnTo>
                    <a:lnTo>
                      <a:pt x="2259" y="114"/>
                    </a:lnTo>
                    <a:lnTo>
                      <a:pt x="2259" y="114"/>
                    </a:lnTo>
                    <a:lnTo>
                      <a:pt x="2259" y="113"/>
                    </a:lnTo>
                    <a:lnTo>
                      <a:pt x="2261" y="113"/>
                    </a:lnTo>
                    <a:lnTo>
                      <a:pt x="2261" y="112"/>
                    </a:lnTo>
                    <a:lnTo>
                      <a:pt x="2261" y="112"/>
                    </a:lnTo>
                    <a:lnTo>
                      <a:pt x="2262" y="112"/>
                    </a:lnTo>
                    <a:lnTo>
                      <a:pt x="2262" y="112"/>
                    </a:lnTo>
                    <a:lnTo>
                      <a:pt x="2262" y="112"/>
                    </a:lnTo>
                    <a:lnTo>
                      <a:pt x="2263" y="112"/>
                    </a:lnTo>
                    <a:lnTo>
                      <a:pt x="2263" y="112"/>
                    </a:lnTo>
                    <a:lnTo>
                      <a:pt x="2264" y="111"/>
                    </a:lnTo>
                    <a:lnTo>
                      <a:pt x="2264" y="111"/>
                    </a:lnTo>
                    <a:lnTo>
                      <a:pt x="2264" y="111"/>
                    </a:lnTo>
                    <a:lnTo>
                      <a:pt x="2265" y="111"/>
                    </a:lnTo>
                    <a:lnTo>
                      <a:pt x="2265" y="110"/>
                    </a:lnTo>
                    <a:lnTo>
                      <a:pt x="2265" y="110"/>
                    </a:lnTo>
                    <a:lnTo>
                      <a:pt x="2266" y="110"/>
                    </a:lnTo>
                    <a:lnTo>
                      <a:pt x="2266" y="110"/>
                    </a:lnTo>
                    <a:lnTo>
                      <a:pt x="2266" y="109"/>
                    </a:lnTo>
                    <a:lnTo>
                      <a:pt x="2267" y="109"/>
                    </a:lnTo>
                    <a:lnTo>
                      <a:pt x="2267" y="108"/>
                    </a:lnTo>
                    <a:lnTo>
                      <a:pt x="2268" y="108"/>
                    </a:lnTo>
                    <a:lnTo>
                      <a:pt x="2268" y="106"/>
                    </a:lnTo>
                    <a:lnTo>
                      <a:pt x="2268" y="108"/>
                    </a:lnTo>
                    <a:lnTo>
                      <a:pt x="2270" y="108"/>
                    </a:lnTo>
                    <a:lnTo>
                      <a:pt x="2270" y="108"/>
                    </a:lnTo>
                    <a:lnTo>
                      <a:pt x="2270" y="109"/>
                    </a:lnTo>
                    <a:lnTo>
                      <a:pt x="2271" y="108"/>
                    </a:lnTo>
                    <a:lnTo>
                      <a:pt x="2271" y="109"/>
                    </a:lnTo>
                    <a:lnTo>
                      <a:pt x="2272" y="110"/>
                    </a:lnTo>
                    <a:lnTo>
                      <a:pt x="2272" y="110"/>
                    </a:lnTo>
                    <a:lnTo>
                      <a:pt x="2272" y="111"/>
                    </a:lnTo>
                    <a:lnTo>
                      <a:pt x="2273" y="111"/>
                    </a:lnTo>
                    <a:lnTo>
                      <a:pt x="2273" y="111"/>
                    </a:lnTo>
                    <a:lnTo>
                      <a:pt x="2273" y="111"/>
                    </a:lnTo>
                    <a:lnTo>
                      <a:pt x="2274" y="110"/>
                    </a:lnTo>
                    <a:lnTo>
                      <a:pt x="2274" y="110"/>
                    </a:lnTo>
                    <a:lnTo>
                      <a:pt x="2274" y="109"/>
                    </a:lnTo>
                    <a:lnTo>
                      <a:pt x="2275" y="109"/>
                    </a:lnTo>
                    <a:lnTo>
                      <a:pt x="2275" y="108"/>
                    </a:lnTo>
                    <a:lnTo>
                      <a:pt x="2276" y="108"/>
                    </a:lnTo>
                    <a:lnTo>
                      <a:pt x="2276" y="106"/>
                    </a:lnTo>
                    <a:lnTo>
                      <a:pt x="2276" y="108"/>
                    </a:lnTo>
                    <a:lnTo>
                      <a:pt x="2277" y="108"/>
                    </a:lnTo>
                    <a:lnTo>
                      <a:pt x="2277" y="108"/>
                    </a:lnTo>
                    <a:lnTo>
                      <a:pt x="2277" y="108"/>
                    </a:lnTo>
                    <a:lnTo>
                      <a:pt x="2279" y="106"/>
                    </a:lnTo>
                    <a:lnTo>
                      <a:pt x="2279" y="106"/>
                    </a:lnTo>
                    <a:lnTo>
                      <a:pt x="2279" y="108"/>
                    </a:lnTo>
                    <a:lnTo>
                      <a:pt x="2280" y="106"/>
                    </a:lnTo>
                    <a:lnTo>
                      <a:pt x="2280" y="106"/>
                    </a:lnTo>
                    <a:lnTo>
                      <a:pt x="2281" y="105"/>
                    </a:lnTo>
                    <a:lnTo>
                      <a:pt x="2281" y="105"/>
                    </a:lnTo>
                    <a:lnTo>
                      <a:pt x="2281" y="105"/>
                    </a:lnTo>
                    <a:lnTo>
                      <a:pt x="2282" y="105"/>
                    </a:lnTo>
                    <a:lnTo>
                      <a:pt x="2282" y="105"/>
                    </a:lnTo>
                    <a:lnTo>
                      <a:pt x="2282" y="106"/>
                    </a:lnTo>
                    <a:lnTo>
                      <a:pt x="2283" y="106"/>
                    </a:lnTo>
                    <a:lnTo>
                      <a:pt x="2283" y="106"/>
                    </a:lnTo>
                    <a:lnTo>
                      <a:pt x="2283" y="106"/>
                    </a:lnTo>
                    <a:lnTo>
                      <a:pt x="2284" y="105"/>
                    </a:lnTo>
                    <a:lnTo>
                      <a:pt x="2284" y="105"/>
                    </a:lnTo>
                    <a:lnTo>
                      <a:pt x="2285" y="105"/>
                    </a:lnTo>
                    <a:lnTo>
                      <a:pt x="2285" y="105"/>
                    </a:lnTo>
                    <a:lnTo>
                      <a:pt x="2285" y="104"/>
                    </a:lnTo>
                    <a:lnTo>
                      <a:pt x="2286" y="104"/>
                    </a:lnTo>
                    <a:lnTo>
                      <a:pt x="2286" y="105"/>
                    </a:lnTo>
                    <a:lnTo>
                      <a:pt x="2286" y="105"/>
                    </a:lnTo>
                    <a:lnTo>
                      <a:pt x="2288" y="105"/>
                    </a:lnTo>
                    <a:lnTo>
                      <a:pt x="2288" y="105"/>
                    </a:lnTo>
                    <a:lnTo>
                      <a:pt x="2288" y="104"/>
                    </a:lnTo>
                    <a:lnTo>
                      <a:pt x="2289" y="104"/>
                    </a:lnTo>
                    <a:lnTo>
                      <a:pt x="2289" y="104"/>
                    </a:lnTo>
                    <a:lnTo>
                      <a:pt x="2290" y="105"/>
                    </a:lnTo>
                    <a:lnTo>
                      <a:pt x="2290" y="105"/>
                    </a:lnTo>
                    <a:lnTo>
                      <a:pt x="2290" y="105"/>
                    </a:lnTo>
                    <a:lnTo>
                      <a:pt x="2291" y="105"/>
                    </a:lnTo>
                    <a:lnTo>
                      <a:pt x="2291" y="104"/>
                    </a:lnTo>
                    <a:lnTo>
                      <a:pt x="2291" y="104"/>
                    </a:lnTo>
                    <a:lnTo>
                      <a:pt x="2292" y="104"/>
                    </a:lnTo>
                    <a:lnTo>
                      <a:pt x="2292" y="104"/>
                    </a:lnTo>
                    <a:lnTo>
                      <a:pt x="2293" y="104"/>
                    </a:lnTo>
                    <a:lnTo>
                      <a:pt x="2293" y="104"/>
                    </a:lnTo>
                    <a:lnTo>
                      <a:pt x="2293" y="104"/>
                    </a:lnTo>
                    <a:lnTo>
                      <a:pt x="2294" y="105"/>
                    </a:lnTo>
                    <a:lnTo>
                      <a:pt x="2294" y="104"/>
                    </a:lnTo>
                    <a:lnTo>
                      <a:pt x="2294" y="104"/>
                    </a:lnTo>
                    <a:lnTo>
                      <a:pt x="2295" y="103"/>
                    </a:lnTo>
                    <a:lnTo>
                      <a:pt x="2295" y="103"/>
                    </a:lnTo>
                    <a:lnTo>
                      <a:pt x="2295" y="103"/>
                    </a:lnTo>
                    <a:lnTo>
                      <a:pt x="2297" y="102"/>
                    </a:lnTo>
                    <a:lnTo>
                      <a:pt x="2297" y="103"/>
                    </a:lnTo>
                    <a:lnTo>
                      <a:pt x="2298" y="103"/>
                    </a:lnTo>
                    <a:lnTo>
                      <a:pt x="2298" y="102"/>
                    </a:lnTo>
                    <a:lnTo>
                      <a:pt x="2298" y="103"/>
                    </a:lnTo>
                    <a:lnTo>
                      <a:pt x="2299" y="103"/>
                    </a:lnTo>
                    <a:lnTo>
                      <a:pt x="2299" y="103"/>
                    </a:lnTo>
                    <a:lnTo>
                      <a:pt x="2299" y="103"/>
                    </a:lnTo>
                    <a:lnTo>
                      <a:pt x="2300" y="103"/>
                    </a:lnTo>
                    <a:lnTo>
                      <a:pt x="2300" y="103"/>
                    </a:lnTo>
                    <a:lnTo>
                      <a:pt x="2300" y="103"/>
                    </a:lnTo>
                    <a:lnTo>
                      <a:pt x="2301" y="103"/>
                    </a:lnTo>
                    <a:lnTo>
                      <a:pt x="2301" y="104"/>
                    </a:lnTo>
                    <a:lnTo>
                      <a:pt x="2302" y="103"/>
                    </a:lnTo>
                    <a:lnTo>
                      <a:pt x="2302" y="103"/>
                    </a:lnTo>
                    <a:lnTo>
                      <a:pt x="2302" y="103"/>
                    </a:lnTo>
                    <a:lnTo>
                      <a:pt x="2303" y="102"/>
                    </a:lnTo>
                    <a:lnTo>
                      <a:pt x="2303" y="102"/>
                    </a:lnTo>
                    <a:lnTo>
                      <a:pt x="2303" y="102"/>
                    </a:lnTo>
                    <a:lnTo>
                      <a:pt x="2304" y="103"/>
                    </a:lnTo>
                    <a:lnTo>
                      <a:pt x="2304" y="104"/>
                    </a:lnTo>
                    <a:lnTo>
                      <a:pt x="2304" y="103"/>
                    </a:lnTo>
                    <a:lnTo>
                      <a:pt x="2306" y="104"/>
                    </a:lnTo>
                    <a:lnTo>
                      <a:pt x="2306" y="104"/>
                    </a:lnTo>
                    <a:lnTo>
                      <a:pt x="2307" y="105"/>
                    </a:lnTo>
                    <a:lnTo>
                      <a:pt x="2307" y="106"/>
                    </a:lnTo>
                    <a:lnTo>
                      <a:pt x="2307" y="106"/>
                    </a:lnTo>
                    <a:lnTo>
                      <a:pt x="2308" y="108"/>
                    </a:lnTo>
                    <a:lnTo>
                      <a:pt x="2308" y="108"/>
                    </a:lnTo>
                    <a:lnTo>
                      <a:pt x="2308" y="108"/>
                    </a:lnTo>
                    <a:lnTo>
                      <a:pt x="2309" y="108"/>
                    </a:lnTo>
                    <a:lnTo>
                      <a:pt x="2309" y="109"/>
                    </a:lnTo>
                    <a:lnTo>
                      <a:pt x="2309" y="108"/>
                    </a:lnTo>
                    <a:lnTo>
                      <a:pt x="2310" y="108"/>
                    </a:lnTo>
                    <a:lnTo>
                      <a:pt x="2310" y="106"/>
                    </a:lnTo>
                    <a:lnTo>
                      <a:pt x="2311" y="106"/>
                    </a:lnTo>
                    <a:lnTo>
                      <a:pt x="2311" y="106"/>
                    </a:lnTo>
                    <a:lnTo>
                      <a:pt x="2311" y="106"/>
                    </a:lnTo>
                    <a:lnTo>
                      <a:pt x="2312" y="106"/>
                    </a:lnTo>
                    <a:lnTo>
                      <a:pt x="2312" y="108"/>
                    </a:lnTo>
                    <a:lnTo>
                      <a:pt x="2312" y="108"/>
                    </a:lnTo>
                    <a:lnTo>
                      <a:pt x="2313" y="108"/>
                    </a:lnTo>
                    <a:lnTo>
                      <a:pt x="2313" y="108"/>
                    </a:lnTo>
                    <a:lnTo>
                      <a:pt x="2315" y="106"/>
                    </a:lnTo>
                    <a:lnTo>
                      <a:pt x="2315" y="106"/>
                    </a:lnTo>
                    <a:lnTo>
                      <a:pt x="2315" y="106"/>
                    </a:lnTo>
                    <a:lnTo>
                      <a:pt x="2316" y="108"/>
                    </a:lnTo>
                    <a:lnTo>
                      <a:pt x="2316" y="108"/>
                    </a:lnTo>
                    <a:lnTo>
                      <a:pt x="2316" y="108"/>
                    </a:lnTo>
                    <a:lnTo>
                      <a:pt x="2317" y="109"/>
                    </a:lnTo>
                    <a:lnTo>
                      <a:pt x="2317" y="109"/>
                    </a:lnTo>
                    <a:lnTo>
                      <a:pt x="2317" y="108"/>
                    </a:lnTo>
                    <a:lnTo>
                      <a:pt x="2318" y="109"/>
                    </a:lnTo>
                    <a:lnTo>
                      <a:pt x="2318" y="109"/>
                    </a:lnTo>
                    <a:lnTo>
                      <a:pt x="2319" y="110"/>
                    </a:lnTo>
                    <a:lnTo>
                      <a:pt x="2319" y="111"/>
                    </a:lnTo>
                    <a:lnTo>
                      <a:pt x="2319" y="112"/>
                    </a:lnTo>
                    <a:lnTo>
                      <a:pt x="2320" y="112"/>
                    </a:lnTo>
                    <a:lnTo>
                      <a:pt x="2320" y="112"/>
                    </a:lnTo>
                    <a:lnTo>
                      <a:pt x="2320" y="112"/>
                    </a:lnTo>
                    <a:lnTo>
                      <a:pt x="2321" y="113"/>
                    </a:lnTo>
                    <a:lnTo>
                      <a:pt x="2321" y="113"/>
                    </a:lnTo>
                    <a:lnTo>
                      <a:pt x="2321" y="113"/>
                    </a:lnTo>
                    <a:lnTo>
                      <a:pt x="2322" y="113"/>
                    </a:lnTo>
                    <a:lnTo>
                      <a:pt x="2322" y="112"/>
                    </a:lnTo>
                    <a:lnTo>
                      <a:pt x="2324" y="112"/>
                    </a:lnTo>
                    <a:lnTo>
                      <a:pt x="2324" y="112"/>
                    </a:lnTo>
                    <a:lnTo>
                      <a:pt x="2324" y="112"/>
                    </a:lnTo>
                    <a:lnTo>
                      <a:pt x="2325" y="112"/>
                    </a:lnTo>
                    <a:lnTo>
                      <a:pt x="2325" y="113"/>
                    </a:lnTo>
                    <a:lnTo>
                      <a:pt x="2325" y="113"/>
                    </a:lnTo>
                    <a:lnTo>
                      <a:pt x="2326" y="114"/>
                    </a:lnTo>
                    <a:lnTo>
                      <a:pt x="2326" y="113"/>
                    </a:lnTo>
                    <a:lnTo>
                      <a:pt x="2326" y="113"/>
                    </a:lnTo>
                    <a:lnTo>
                      <a:pt x="2327" y="113"/>
                    </a:lnTo>
                    <a:lnTo>
                      <a:pt x="2327" y="112"/>
                    </a:lnTo>
                    <a:lnTo>
                      <a:pt x="2328" y="113"/>
                    </a:lnTo>
                    <a:lnTo>
                      <a:pt x="2328" y="113"/>
                    </a:lnTo>
                    <a:lnTo>
                      <a:pt x="2328" y="113"/>
                    </a:lnTo>
                    <a:lnTo>
                      <a:pt x="2329" y="114"/>
                    </a:lnTo>
                    <a:lnTo>
                      <a:pt x="2329" y="113"/>
                    </a:lnTo>
                    <a:lnTo>
                      <a:pt x="2329" y="113"/>
                    </a:lnTo>
                    <a:lnTo>
                      <a:pt x="2330" y="113"/>
                    </a:lnTo>
                    <a:lnTo>
                      <a:pt x="2330" y="113"/>
                    </a:lnTo>
                    <a:lnTo>
                      <a:pt x="2330" y="114"/>
                    </a:lnTo>
                    <a:lnTo>
                      <a:pt x="2331" y="115"/>
                    </a:lnTo>
                    <a:lnTo>
                      <a:pt x="2331" y="115"/>
                    </a:lnTo>
                    <a:lnTo>
                      <a:pt x="2333" y="114"/>
                    </a:lnTo>
                    <a:lnTo>
                      <a:pt x="2333" y="114"/>
                    </a:lnTo>
                    <a:lnTo>
                      <a:pt x="2333" y="114"/>
                    </a:lnTo>
                    <a:lnTo>
                      <a:pt x="2334" y="114"/>
                    </a:lnTo>
                    <a:lnTo>
                      <a:pt x="2334" y="113"/>
                    </a:lnTo>
                    <a:lnTo>
                      <a:pt x="2334" y="113"/>
                    </a:lnTo>
                    <a:lnTo>
                      <a:pt x="2335" y="112"/>
                    </a:lnTo>
                    <a:lnTo>
                      <a:pt x="2335" y="112"/>
                    </a:lnTo>
                    <a:lnTo>
                      <a:pt x="2335" y="112"/>
                    </a:lnTo>
                    <a:lnTo>
                      <a:pt x="2336" y="111"/>
                    </a:lnTo>
                    <a:lnTo>
                      <a:pt x="2336" y="111"/>
                    </a:lnTo>
                    <a:lnTo>
                      <a:pt x="2337" y="112"/>
                    </a:lnTo>
                    <a:lnTo>
                      <a:pt x="2337" y="112"/>
                    </a:lnTo>
                    <a:lnTo>
                      <a:pt x="2337" y="111"/>
                    </a:lnTo>
                    <a:lnTo>
                      <a:pt x="2338" y="111"/>
                    </a:lnTo>
                    <a:lnTo>
                      <a:pt x="2338" y="110"/>
                    </a:lnTo>
                    <a:lnTo>
                      <a:pt x="2338" y="109"/>
                    </a:lnTo>
                    <a:lnTo>
                      <a:pt x="2339" y="109"/>
                    </a:lnTo>
                    <a:lnTo>
                      <a:pt x="2339" y="109"/>
                    </a:lnTo>
                    <a:lnTo>
                      <a:pt x="2340" y="108"/>
                    </a:lnTo>
                    <a:lnTo>
                      <a:pt x="2340" y="108"/>
                    </a:lnTo>
                    <a:lnTo>
                      <a:pt x="2340" y="109"/>
                    </a:lnTo>
                    <a:lnTo>
                      <a:pt x="2342" y="109"/>
                    </a:lnTo>
                    <a:lnTo>
                      <a:pt x="2342" y="109"/>
                    </a:lnTo>
                    <a:lnTo>
                      <a:pt x="2342" y="109"/>
                    </a:lnTo>
                    <a:lnTo>
                      <a:pt x="2343" y="109"/>
                    </a:lnTo>
                    <a:lnTo>
                      <a:pt x="2343" y="109"/>
                    </a:lnTo>
                    <a:lnTo>
                      <a:pt x="2343" y="109"/>
                    </a:lnTo>
                    <a:lnTo>
                      <a:pt x="2344" y="109"/>
                    </a:lnTo>
                    <a:lnTo>
                      <a:pt x="2344" y="109"/>
                    </a:lnTo>
                    <a:lnTo>
                      <a:pt x="2345" y="110"/>
                    </a:lnTo>
                    <a:lnTo>
                      <a:pt x="2345" y="109"/>
                    </a:lnTo>
                    <a:lnTo>
                      <a:pt x="2345" y="109"/>
                    </a:lnTo>
                    <a:lnTo>
                      <a:pt x="2346" y="109"/>
                    </a:lnTo>
                    <a:lnTo>
                      <a:pt x="2346" y="109"/>
                    </a:lnTo>
                    <a:lnTo>
                      <a:pt x="2346" y="108"/>
                    </a:lnTo>
                    <a:lnTo>
                      <a:pt x="2347" y="108"/>
                    </a:lnTo>
                    <a:lnTo>
                      <a:pt x="2347" y="108"/>
                    </a:lnTo>
                    <a:lnTo>
                      <a:pt x="2347" y="108"/>
                    </a:lnTo>
                    <a:lnTo>
                      <a:pt x="2348" y="108"/>
                    </a:lnTo>
                    <a:lnTo>
                      <a:pt x="2348" y="108"/>
                    </a:lnTo>
                    <a:lnTo>
                      <a:pt x="2349" y="108"/>
                    </a:lnTo>
                    <a:lnTo>
                      <a:pt x="2349" y="108"/>
                    </a:lnTo>
                    <a:lnTo>
                      <a:pt x="2349" y="108"/>
                    </a:lnTo>
                    <a:lnTo>
                      <a:pt x="2351" y="106"/>
                    </a:lnTo>
                    <a:lnTo>
                      <a:pt x="2351" y="106"/>
                    </a:lnTo>
                    <a:lnTo>
                      <a:pt x="2351" y="106"/>
                    </a:lnTo>
                    <a:lnTo>
                      <a:pt x="2352" y="106"/>
                    </a:lnTo>
                    <a:lnTo>
                      <a:pt x="2352" y="105"/>
                    </a:lnTo>
                    <a:lnTo>
                      <a:pt x="2352" y="105"/>
                    </a:lnTo>
                    <a:lnTo>
                      <a:pt x="2353" y="105"/>
                    </a:lnTo>
                    <a:lnTo>
                      <a:pt x="2353" y="105"/>
                    </a:lnTo>
                    <a:lnTo>
                      <a:pt x="2354" y="105"/>
                    </a:lnTo>
                    <a:lnTo>
                      <a:pt x="2354" y="106"/>
                    </a:lnTo>
                    <a:lnTo>
                      <a:pt x="2354" y="105"/>
                    </a:lnTo>
                    <a:lnTo>
                      <a:pt x="2355" y="105"/>
                    </a:lnTo>
                    <a:lnTo>
                      <a:pt x="2355" y="106"/>
                    </a:lnTo>
                    <a:lnTo>
                      <a:pt x="2355" y="106"/>
                    </a:lnTo>
                    <a:lnTo>
                      <a:pt x="2356" y="105"/>
                    </a:lnTo>
                    <a:lnTo>
                      <a:pt x="2356" y="105"/>
                    </a:lnTo>
                    <a:lnTo>
                      <a:pt x="2356" y="104"/>
                    </a:lnTo>
                    <a:lnTo>
                      <a:pt x="2357" y="104"/>
                    </a:lnTo>
                    <a:lnTo>
                      <a:pt x="2357" y="104"/>
                    </a:lnTo>
                    <a:lnTo>
                      <a:pt x="2358" y="104"/>
                    </a:lnTo>
                    <a:lnTo>
                      <a:pt x="2358" y="105"/>
                    </a:lnTo>
                    <a:lnTo>
                      <a:pt x="2358" y="105"/>
                    </a:lnTo>
                    <a:lnTo>
                      <a:pt x="2360" y="105"/>
                    </a:lnTo>
                    <a:lnTo>
                      <a:pt x="2360" y="105"/>
                    </a:lnTo>
                    <a:lnTo>
                      <a:pt x="2360" y="105"/>
                    </a:lnTo>
                    <a:lnTo>
                      <a:pt x="2361" y="104"/>
                    </a:lnTo>
                    <a:lnTo>
                      <a:pt x="2361" y="104"/>
                    </a:lnTo>
                    <a:lnTo>
                      <a:pt x="2362" y="104"/>
                    </a:lnTo>
                    <a:lnTo>
                      <a:pt x="2362" y="104"/>
                    </a:lnTo>
                    <a:lnTo>
                      <a:pt x="2362" y="104"/>
                    </a:lnTo>
                    <a:lnTo>
                      <a:pt x="2363" y="104"/>
                    </a:lnTo>
                    <a:lnTo>
                      <a:pt x="2363" y="104"/>
                    </a:lnTo>
                    <a:lnTo>
                      <a:pt x="2363" y="103"/>
                    </a:lnTo>
                    <a:lnTo>
                      <a:pt x="2364" y="103"/>
                    </a:lnTo>
                    <a:lnTo>
                      <a:pt x="2364" y="104"/>
                    </a:lnTo>
                    <a:lnTo>
                      <a:pt x="2364" y="104"/>
                    </a:lnTo>
                    <a:lnTo>
                      <a:pt x="2365" y="103"/>
                    </a:lnTo>
                    <a:lnTo>
                      <a:pt x="2365" y="103"/>
                    </a:lnTo>
                    <a:lnTo>
                      <a:pt x="2366" y="103"/>
                    </a:lnTo>
                    <a:lnTo>
                      <a:pt x="2366" y="103"/>
                    </a:lnTo>
                    <a:lnTo>
                      <a:pt x="2366" y="103"/>
                    </a:lnTo>
                    <a:lnTo>
                      <a:pt x="2367" y="103"/>
                    </a:lnTo>
                    <a:lnTo>
                      <a:pt x="2367" y="103"/>
                    </a:lnTo>
                    <a:lnTo>
                      <a:pt x="2367" y="103"/>
                    </a:lnTo>
                    <a:lnTo>
                      <a:pt x="2369" y="102"/>
                    </a:lnTo>
                    <a:lnTo>
                      <a:pt x="2369" y="102"/>
                    </a:lnTo>
                    <a:lnTo>
                      <a:pt x="2369" y="102"/>
                    </a:lnTo>
                    <a:lnTo>
                      <a:pt x="2370" y="102"/>
                    </a:lnTo>
                    <a:lnTo>
                      <a:pt x="2370" y="102"/>
                    </a:lnTo>
                    <a:lnTo>
                      <a:pt x="2371" y="103"/>
                    </a:lnTo>
                    <a:lnTo>
                      <a:pt x="2371" y="103"/>
                    </a:lnTo>
                    <a:lnTo>
                      <a:pt x="2371" y="104"/>
                    </a:lnTo>
                    <a:lnTo>
                      <a:pt x="2372" y="104"/>
                    </a:lnTo>
                    <a:lnTo>
                      <a:pt x="2372" y="105"/>
                    </a:lnTo>
                    <a:lnTo>
                      <a:pt x="2372" y="104"/>
                    </a:lnTo>
                    <a:lnTo>
                      <a:pt x="2373" y="104"/>
                    </a:lnTo>
                    <a:lnTo>
                      <a:pt x="2373" y="103"/>
                    </a:lnTo>
                    <a:lnTo>
                      <a:pt x="2373" y="103"/>
                    </a:lnTo>
                    <a:lnTo>
                      <a:pt x="2374" y="103"/>
                    </a:lnTo>
                    <a:lnTo>
                      <a:pt x="2374" y="103"/>
                    </a:lnTo>
                    <a:lnTo>
                      <a:pt x="2375" y="103"/>
                    </a:lnTo>
                    <a:lnTo>
                      <a:pt x="2375" y="102"/>
                    </a:lnTo>
                    <a:lnTo>
                      <a:pt x="2375" y="103"/>
                    </a:lnTo>
                    <a:lnTo>
                      <a:pt x="2376" y="104"/>
                    </a:lnTo>
                    <a:lnTo>
                      <a:pt x="2376" y="104"/>
                    </a:lnTo>
                    <a:lnTo>
                      <a:pt x="2376" y="104"/>
                    </a:lnTo>
                    <a:lnTo>
                      <a:pt x="2378" y="103"/>
                    </a:lnTo>
                    <a:lnTo>
                      <a:pt x="2378" y="103"/>
                    </a:lnTo>
                    <a:lnTo>
                      <a:pt x="2378" y="102"/>
                    </a:lnTo>
                    <a:lnTo>
                      <a:pt x="2379" y="103"/>
                    </a:lnTo>
                    <a:lnTo>
                      <a:pt x="2379" y="103"/>
                    </a:lnTo>
                    <a:lnTo>
                      <a:pt x="2380" y="103"/>
                    </a:lnTo>
                    <a:lnTo>
                      <a:pt x="2380" y="103"/>
                    </a:lnTo>
                    <a:lnTo>
                      <a:pt x="2380" y="103"/>
                    </a:lnTo>
                    <a:lnTo>
                      <a:pt x="2381" y="104"/>
                    </a:lnTo>
                    <a:lnTo>
                      <a:pt x="2381" y="104"/>
                    </a:lnTo>
                    <a:lnTo>
                      <a:pt x="2381" y="104"/>
                    </a:lnTo>
                    <a:lnTo>
                      <a:pt x="2382" y="103"/>
                    </a:lnTo>
                    <a:lnTo>
                      <a:pt x="2382" y="102"/>
                    </a:lnTo>
                    <a:lnTo>
                      <a:pt x="2383" y="102"/>
                    </a:lnTo>
                    <a:lnTo>
                      <a:pt x="2383" y="103"/>
                    </a:lnTo>
                    <a:lnTo>
                      <a:pt x="2383" y="103"/>
                    </a:lnTo>
                    <a:lnTo>
                      <a:pt x="2384" y="102"/>
                    </a:lnTo>
                    <a:lnTo>
                      <a:pt x="2384" y="101"/>
                    </a:lnTo>
                    <a:lnTo>
                      <a:pt x="2384" y="100"/>
                    </a:lnTo>
                    <a:lnTo>
                      <a:pt x="2385" y="100"/>
                    </a:lnTo>
                    <a:lnTo>
                      <a:pt x="2385" y="99"/>
                    </a:lnTo>
                    <a:lnTo>
                      <a:pt x="2385" y="99"/>
                    </a:lnTo>
                    <a:lnTo>
                      <a:pt x="2387" y="99"/>
                    </a:lnTo>
                    <a:lnTo>
                      <a:pt x="2387" y="99"/>
                    </a:lnTo>
                    <a:lnTo>
                      <a:pt x="2388" y="99"/>
                    </a:lnTo>
                    <a:lnTo>
                      <a:pt x="2388" y="100"/>
                    </a:lnTo>
                    <a:lnTo>
                      <a:pt x="2388" y="101"/>
                    </a:lnTo>
                    <a:lnTo>
                      <a:pt x="2389" y="101"/>
                    </a:lnTo>
                    <a:lnTo>
                      <a:pt x="2389" y="102"/>
                    </a:lnTo>
                    <a:lnTo>
                      <a:pt x="2389" y="104"/>
                    </a:lnTo>
                    <a:lnTo>
                      <a:pt x="2390" y="104"/>
                    </a:lnTo>
                    <a:lnTo>
                      <a:pt x="2390" y="105"/>
                    </a:lnTo>
                    <a:lnTo>
                      <a:pt x="2390" y="106"/>
                    </a:lnTo>
                    <a:lnTo>
                      <a:pt x="2391" y="106"/>
                    </a:lnTo>
                    <a:lnTo>
                      <a:pt x="2391" y="106"/>
                    </a:lnTo>
                    <a:lnTo>
                      <a:pt x="2392" y="105"/>
                    </a:lnTo>
                    <a:lnTo>
                      <a:pt x="2392" y="105"/>
                    </a:lnTo>
                    <a:lnTo>
                      <a:pt x="2392" y="104"/>
                    </a:lnTo>
                    <a:lnTo>
                      <a:pt x="2393" y="104"/>
                    </a:lnTo>
                    <a:lnTo>
                      <a:pt x="2393" y="105"/>
                    </a:lnTo>
                    <a:lnTo>
                      <a:pt x="2393" y="104"/>
                    </a:lnTo>
                    <a:lnTo>
                      <a:pt x="2394" y="104"/>
                    </a:lnTo>
                    <a:lnTo>
                      <a:pt x="2394" y="104"/>
                    </a:lnTo>
                    <a:lnTo>
                      <a:pt x="2394" y="105"/>
                    </a:lnTo>
                    <a:lnTo>
                      <a:pt x="2396" y="105"/>
                    </a:lnTo>
                    <a:lnTo>
                      <a:pt x="2396" y="104"/>
                    </a:lnTo>
                    <a:lnTo>
                      <a:pt x="2397" y="105"/>
                    </a:lnTo>
                    <a:lnTo>
                      <a:pt x="2397" y="105"/>
                    </a:lnTo>
                    <a:lnTo>
                      <a:pt x="2397" y="106"/>
                    </a:lnTo>
                    <a:lnTo>
                      <a:pt x="2398" y="106"/>
                    </a:lnTo>
                    <a:lnTo>
                      <a:pt x="2398" y="108"/>
                    </a:lnTo>
                    <a:lnTo>
                      <a:pt x="2398" y="109"/>
                    </a:lnTo>
                    <a:lnTo>
                      <a:pt x="2399" y="109"/>
                    </a:lnTo>
                    <a:lnTo>
                      <a:pt x="2399" y="109"/>
                    </a:lnTo>
                    <a:lnTo>
                      <a:pt x="2399" y="109"/>
                    </a:lnTo>
                    <a:lnTo>
                      <a:pt x="2400" y="109"/>
                    </a:lnTo>
                    <a:lnTo>
                      <a:pt x="2400" y="109"/>
                    </a:lnTo>
                    <a:lnTo>
                      <a:pt x="2401" y="109"/>
                    </a:lnTo>
                    <a:lnTo>
                      <a:pt x="2401" y="106"/>
                    </a:lnTo>
                    <a:lnTo>
                      <a:pt x="2401" y="106"/>
                    </a:lnTo>
                    <a:lnTo>
                      <a:pt x="2402" y="106"/>
                    </a:lnTo>
                    <a:lnTo>
                      <a:pt x="2402" y="108"/>
                    </a:lnTo>
                    <a:lnTo>
                      <a:pt x="2402" y="108"/>
                    </a:lnTo>
                    <a:lnTo>
                      <a:pt x="2403" y="108"/>
                    </a:lnTo>
                    <a:lnTo>
                      <a:pt x="2403" y="109"/>
                    </a:lnTo>
                    <a:lnTo>
                      <a:pt x="2405" y="109"/>
                    </a:lnTo>
                    <a:lnTo>
                      <a:pt x="2405" y="110"/>
                    </a:lnTo>
                    <a:lnTo>
                      <a:pt x="2405" y="110"/>
                    </a:lnTo>
                    <a:lnTo>
                      <a:pt x="2406" y="109"/>
                    </a:lnTo>
                    <a:lnTo>
                      <a:pt x="2406" y="109"/>
                    </a:lnTo>
                    <a:lnTo>
                      <a:pt x="2406" y="108"/>
                    </a:lnTo>
                    <a:lnTo>
                      <a:pt x="2407" y="108"/>
                    </a:lnTo>
                    <a:lnTo>
                      <a:pt x="2407" y="108"/>
                    </a:lnTo>
                    <a:lnTo>
                      <a:pt x="2407" y="106"/>
                    </a:lnTo>
                    <a:lnTo>
                      <a:pt x="2408" y="108"/>
                    </a:lnTo>
                    <a:lnTo>
                      <a:pt x="2408" y="106"/>
                    </a:lnTo>
                    <a:lnTo>
                      <a:pt x="2409" y="108"/>
                    </a:lnTo>
                    <a:lnTo>
                      <a:pt x="2409" y="108"/>
                    </a:lnTo>
                    <a:lnTo>
                      <a:pt x="2409" y="108"/>
                    </a:lnTo>
                    <a:lnTo>
                      <a:pt x="2410" y="109"/>
                    </a:lnTo>
                    <a:lnTo>
                      <a:pt x="2410" y="109"/>
                    </a:lnTo>
                    <a:lnTo>
                      <a:pt x="2410" y="109"/>
                    </a:lnTo>
                    <a:lnTo>
                      <a:pt x="2411" y="109"/>
                    </a:lnTo>
                    <a:lnTo>
                      <a:pt x="2411" y="110"/>
                    </a:lnTo>
                    <a:lnTo>
                      <a:pt x="2411" y="110"/>
                    </a:lnTo>
                    <a:lnTo>
                      <a:pt x="2412" y="109"/>
                    </a:lnTo>
                    <a:lnTo>
                      <a:pt x="2412" y="109"/>
                    </a:lnTo>
                    <a:lnTo>
                      <a:pt x="2414" y="108"/>
                    </a:lnTo>
                    <a:lnTo>
                      <a:pt x="2414" y="108"/>
                    </a:lnTo>
                    <a:lnTo>
                      <a:pt x="2414" y="108"/>
                    </a:lnTo>
                    <a:lnTo>
                      <a:pt x="2415" y="108"/>
                    </a:lnTo>
                    <a:lnTo>
                      <a:pt x="2415" y="108"/>
                    </a:lnTo>
                    <a:lnTo>
                      <a:pt x="2415" y="106"/>
                    </a:lnTo>
                    <a:lnTo>
                      <a:pt x="2416" y="105"/>
                    </a:lnTo>
                    <a:lnTo>
                      <a:pt x="2416" y="104"/>
                    </a:lnTo>
                    <a:lnTo>
                      <a:pt x="2416" y="104"/>
                    </a:lnTo>
                    <a:lnTo>
                      <a:pt x="2417" y="104"/>
                    </a:lnTo>
                    <a:lnTo>
                      <a:pt x="2417" y="104"/>
                    </a:lnTo>
                    <a:lnTo>
                      <a:pt x="2418" y="104"/>
                    </a:lnTo>
                    <a:lnTo>
                      <a:pt x="2418" y="103"/>
                    </a:lnTo>
                    <a:lnTo>
                      <a:pt x="2418" y="104"/>
                    </a:lnTo>
                    <a:lnTo>
                      <a:pt x="2419" y="104"/>
                    </a:lnTo>
                    <a:lnTo>
                      <a:pt x="2419" y="104"/>
                    </a:lnTo>
                    <a:lnTo>
                      <a:pt x="2419" y="105"/>
                    </a:lnTo>
                    <a:lnTo>
                      <a:pt x="2420" y="105"/>
                    </a:lnTo>
                    <a:lnTo>
                      <a:pt x="2420" y="106"/>
                    </a:lnTo>
                    <a:lnTo>
                      <a:pt x="2420" y="105"/>
                    </a:lnTo>
                    <a:lnTo>
                      <a:pt x="2421" y="104"/>
                    </a:lnTo>
                    <a:lnTo>
                      <a:pt x="2421" y="105"/>
                    </a:lnTo>
                    <a:lnTo>
                      <a:pt x="2423" y="104"/>
                    </a:lnTo>
                    <a:lnTo>
                      <a:pt x="2423" y="103"/>
                    </a:lnTo>
                    <a:lnTo>
                      <a:pt x="2423" y="104"/>
                    </a:lnTo>
                    <a:lnTo>
                      <a:pt x="2424" y="103"/>
                    </a:lnTo>
                    <a:lnTo>
                      <a:pt x="2424" y="102"/>
                    </a:lnTo>
                    <a:lnTo>
                      <a:pt x="2424" y="102"/>
                    </a:lnTo>
                    <a:lnTo>
                      <a:pt x="2425" y="102"/>
                    </a:lnTo>
                    <a:lnTo>
                      <a:pt x="2425" y="101"/>
                    </a:lnTo>
                    <a:lnTo>
                      <a:pt x="2426" y="102"/>
                    </a:lnTo>
                    <a:lnTo>
                      <a:pt x="2426" y="103"/>
                    </a:lnTo>
                    <a:lnTo>
                      <a:pt x="2426" y="103"/>
                    </a:lnTo>
                    <a:lnTo>
                      <a:pt x="2427" y="104"/>
                    </a:lnTo>
                    <a:lnTo>
                      <a:pt x="2427" y="104"/>
                    </a:lnTo>
                    <a:lnTo>
                      <a:pt x="2427" y="104"/>
                    </a:lnTo>
                    <a:lnTo>
                      <a:pt x="2428" y="104"/>
                    </a:lnTo>
                    <a:lnTo>
                      <a:pt x="2428" y="105"/>
                    </a:lnTo>
                    <a:lnTo>
                      <a:pt x="2428" y="104"/>
                    </a:lnTo>
                    <a:lnTo>
                      <a:pt x="2429" y="104"/>
                    </a:lnTo>
                    <a:lnTo>
                      <a:pt x="2429" y="104"/>
                    </a:lnTo>
                    <a:lnTo>
                      <a:pt x="2430" y="104"/>
                    </a:lnTo>
                    <a:lnTo>
                      <a:pt x="2430" y="103"/>
                    </a:lnTo>
                    <a:lnTo>
                      <a:pt x="2430" y="102"/>
                    </a:lnTo>
                    <a:lnTo>
                      <a:pt x="2432" y="102"/>
                    </a:lnTo>
                    <a:lnTo>
                      <a:pt x="2432" y="101"/>
                    </a:lnTo>
                    <a:lnTo>
                      <a:pt x="2432" y="102"/>
                    </a:lnTo>
                    <a:lnTo>
                      <a:pt x="2433" y="101"/>
                    </a:lnTo>
                    <a:lnTo>
                      <a:pt x="2433" y="101"/>
                    </a:lnTo>
                    <a:lnTo>
                      <a:pt x="2433" y="102"/>
                    </a:lnTo>
                    <a:lnTo>
                      <a:pt x="2434" y="102"/>
                    </a:lnTo>
                    <a:lnTo>
                      <a:pt x="2434" y="102"/>
                    </a:lnTo>
                    <a:lnTo>
                      <a:pt x="2435" y="102"/>
                    </a:lnTo>
                    <a:lnTo>
                      <a:pt x="2435" y="102"/>
                    </a:lnTo>
                    <a:lnTo>
                      <a:pt x="2435" y="103"/>
                    </a:lnTo>
                    <a:lnTo>
                      <a:pt x="2436" y="103"/>
                    </a:lnTo>
                    <a:lnTo>
                      <a:pt x="2436" y="102"/>
                    </a:lnTo>
                    <a:lnTo>
                      <a:pt x="2436" y="102"/>
                    </a:lnTo>
                    <a:lnTo>
                      <a:pt x="2437" y="102"/>
                    </a:lnTo>
                    <a:lnTo>
                      <a:pt x="2437" y="101"/>
                    </a:lnTo>
                    <a:lnTo>
                      <a:pt x="2437" y="101"/>
                    </a:lnTo>
                    <a:lnTo>
                      <a:pt x="2438" y="100"/>
                    </a:lnTo>
                    <a:lnTo>
                      <a:pt x="2438" y="100"/>
                    </a:lnTo>
                    <a:lnTo>
                      <a:pt x="2439" y="100"/>
                    </a:lnTo>
                    <a:lnTo>
                      <a:pt x="2439" y="99"/>
                    </a:lnTo>
                    <a:lnTo>
                      <a:pt x="2439" y="99"/>
                    </a:lnTo>
                    <a:lnTo>
                      <a:pt x="2441" y="99"/>
                    </a:lnTo>
                    <a:lnTo>
                      <a:pt x="2441" y="99"/>
                    </a:lnTo>
                    <a:lnTo>
                      <a:pt x="2441" y="100"/>
                    </a:lnTo>
                    <a:lnTo>
                      <a:pt x="2442" y="99"/>
                    </a:lnTo>
                    <a:lnTo>
                      <a:pt x="2442" y="97"/>
                    </a:lnTo>
                    <a:lnTo>
                      <a:pt x="2442" y="99"/>
                    </a:lnTo>
                    <a:lnTo>
                      <a:pt x="2443" y="99"/>
                    </a:lnTo>
                    <a:lnTo>
                      <a:pt x="2443" y="99"/>
                    </a:lnTo>
                    <a:lnTo>
                      <a:pt x="2444" y="99"/>
                    </a:lnTo>
                    <a:lnTo>
                      <a:pt x="2444" y="100"/>
                    </a:lnTo>
                    <a:lnTo>
                      <a:pt x="2444" y="100"/>
                    </a:lnTo>
                    <a:lnTo>
                      <a:pt x="2445" y="100"/>
                    </a:lnTo>
                    <a:lnTo>
                      <a:pt x="2445" y="100"/>
                    </a:lnTo>
                    <a:lnTo>
                      <a:pt x="2445" y="101"/>
                    </a:lnTo>
                    <a:lnTo>
                      <a:pt x="2446" y="100"/>
                    </a:lnTo>
                    <a:lnTo>
                      <a:pt x="2446" y="100"/>
                    </a:lnTo>
                    <a:lnTo>
                      <a:pt x="2446" y="100"/>
                    </a:lnTo>
                    <a:lnTo>
                      <a:pt x="2447" y="100"/>
                    </a:lnTo>
                    <a:lnTo>
                      <a:pt x="2447" y="99"/>
                    </a:lnTo>
                    <a:lnTo>
                      <a:pt x="2448" y="99"/>
                    </a:lnTo>
                    <a:lnTo>
                      <a:pt x="2448" y="99"/>
                    </a:lnTo>
                    <a:lnTo>
                      <a:pt x="2448" y="100"/>
                    </a:lnTo>
                    <a:lnTo>
                      <a:pt x="2450" y="100"/>
                    </a:lnTo>
                    <a:lnTo>
                      <a:pt x="2450" y="100"/>
                    </a:lnTo>
                    <a:lnTo>
                      <a:pt x="2450" y="100"/>
                    </a:lnTo>
                    <a:lnTo>
                      <a:pt x="2451" y="99"/>
                    </a:lnTo>
                    <a:lnTo>
                      <a:pt x="2451" y="99"/>
                    </a:lnTo>
                    <a:lnTo>
                      <a:pt x="2452" y="99"/>
                    </a:lnTo>
                    <a:lnTo>
                      <a:pt x="2452" y="99"/>
                    </a:lnTo>
                    <a:lnTo>
                      <a:pt x="2452" y="97"/>
                    </a:lnTo>
                    <a:lnTo>
                      <a:pt x="2453" y="97"/>
                    </a:lnTo>
                    <a:lnTo>
                      <a:pt x="2453" y="97"/>
                    </a:lnTo>
                    <a:lnTo>
                      <a:pt x="2453" y="97"/>
                    </a:lnTo>
                    <a:lnTo>
                      <a:pt x="2454" y="97"/>
                    </a:lnTo>
                    <a:lnTo>
                      <a:pt x="2454" y="99"/>
                    </a:lnTo>
                    <a:lnTo>
                      <a:pt x="2454" y="97"/>
                    </a:lnTo>
                    <a:lnTo>
                      <a:pt x="2455" y="97"/>
                    </a:lnTo>
                    <a:lnTo>
                      <a:pt x="2455" y="97"/>
                    </a:lnTo>
                    <a:lnTo>
                      <a:pt x="2456" y="99"/>
                    </a:lnTo>
                    <a:lnTo>
                      <a:pt x="2456" y="99"/>
                    </a:lnTo>
                    <a:lnTo>
                      <a:pt x="2456" y="97"/>
                    </a:lnTo>
                    <a:lnTo>
                      <a:pt x="2457" y="99"/>
                    </a:lnTo>
                    <a:lnTo>
                      <a:pt x="2457" y="100"/>
                    </a:lnTo>
                    <a:lnTo>
                      <a:pt x="2457" y="100"/>
                    </a:lnTo>
                    <a:lnTo>
                      <a:pt x="2459" y="101"/>
                    </a:lnTo>
                    <a:lnTo>
                      <a:pt x="2459" y="101"/>
                    </a:lnTo>
                    <a:lnTo>
                      <a:pt x="2459" y="101"/>
                    </a:lnTo>
                    <a:lnTo>
                      <a:pt x="2460" y="100"/>
                    </a:lnTo>
                    <a:lnTo>
                      <a:pt x="2460" y="100"/>
                    </a:lnTo>
                    <a:lnTo>
                      <a:pt x="2461" y="100"/>
                    </a:lnTo>
                    <a:lnTo>
                      <a:pt x="2461" y="99"/>
                    </a:lnTo>
                    <a:lnTo>
                      <a:pt x="2461" y="100"/>
                    </a:lnTo>
                    <a:lnTo>
                      <a:pt x="2462" y="101"/>
                    </a:lnTo>
                    <a:lnTo>
                      <a:pt x="2462" y="101"/>
                    </a:lnTo>
                    <a:lnTo>
                      <a:pt x="2462" y="101"/>
                    </a:lnTo>
                    <a:lnTo>
                      <a:pt x="2463" y="101"/>
                    </a:lnTo>
                    <a:lnTo>
                      <a:pt x="2463" y="100"/>
                    </a:lnTo>
                    <a:lnTo>
                      <a:pt x="2463" y="100"/>
                    </a:lnTo>
                    <a:lnTo>
                      <a:pt x="2464" y="100"/>
                    </a:lnTo>
                    <a:lnTo>
                      <a:pt x="2464" y="100"/>
                    </a:lnTo>
                    <a:lnTo>
                      <a:pt x="2465" y="100"/>
                    </a:lnTo>
                    <a:lnTo>
                      <a:pt x="2465" y="100"/>
                    </a:lnTo>
                    <a:lnTo>
                      <a:pt x="2465" y="100"/>
                    </a:lnTo>
                    <a:lnTo>
                      <a:pt x="2466" y="101"/>
                    </a:lnTo>
                    <a:lnTo>
                      <a:pt x="2466" y="101"/>
                    </a:lnTo>
                    <a:lnTo>
                      <a:pt x="2466" y="101"/>
                    </a:lnTo>
                    <a:lnTo>
                      <a:pt x="2468" y="101"/>
                    </a:lnTo>
                    <a:lnTo>
                      <a:pt x="2468" y="102"/>
                    </a:lnTo>
                    <a:lnTo>
                      <a:pt x="2468" y="102"/>
                    </a:lnTo>
                    <a:lnTo>
                      <a:pt x="2469" y="103"/>
                    </a:lnTo>
                    <a:lnTo>
                      <a:pt x="2469" y="103"/>
                    </a:lnTo>
                    <a:lnTo>
                      <a:pt x="2470" y="103"/>
                    </a:lnTo>
                    <a:lnTo>
                      <a:pt x="2470" y="104"/>
                    </a:lnTo>
                    <a:lnTo>
                      <a:pt x="2470" y="104"/>
                    </a:lnTo>
                    <a:lnTo>
                      <a:pt x="2471" y="105"/>
                    </a:lnTo>
                    <a:lnTo>
                      <a:pt x="2471" y="104"/>
                    </a:lnTo>
                    <a:lnTo>
                      <a:pt x="2471" y="105"/>
                    </a:lnTo>
                    <a:lnTo>
                      <a:pt x="2472" y="104"/>
                    </a:lnTo>
                    <a:lnTo>
                      <a:pt x="2472" y="104"/>
                    </a:lnTo>
                    <a:lnTo>
                      <a:pt x="2473" y="104"/>
                    </a:lnTo>
                    <a:lnTo>
                      <a:pt x="2473" y="104"/>
                    </a:lnTo>
                    <a:lnTo>
                      <a:pt x="2473" y="105"/>
                    </a:lnTo>
                    <a:lnTo>
                      <a:pt x="2474" y="104"/>
                    </a:lnTo>
                    <a:lnTo>
                      <a:pt x="2474" y="105"/>
                    </a:lnTo>
                    <a:lnTo>
                      <a:pt x="2474" y="106"/>
                    </a:lnTo>
                    <a:lnTo>
                      <a:pt x="2475" y="106"/>
                    </a:lnTo>
                    <a:lnTo>
                      <a:pt x="2475" y="106"/>
                    </a:lnTo>
                    <a:lnTo>
                      <a:pt x="2475" y="106"/>
                    </a:lnTo>
                    <a:lnTo>
                      <a:pt x="2477" y="105"/>
                    </a:lnTo>
                    <a:lnTo>
                      <a:pt x="2477" y="104"/>
                    </a:lnTo>
                    <a:lnTo>
                      <a:pt x="2478" y="103"/>
                    </a:lnTo>
                    <a:lnTo>
                      <a:pt x="2478" y="103"/>
                    </a:lnTo>
                    <a:lnTo>
                      <a:pt x="2478" y="103"/>
                    </a:lnTo>
                    <a:lnTo>
                      <a:pt x="2479" y="104"/>
                    </a:lnTo>
                    <a:lnTo>
                      <a:pt x="2479" y="104"/>
                    </a:lnTo>
                    <a:lnTo>
                      <a:pt x="2479" y="104"/>
                    </a:lnTo>
                    <a:lnTo>
                      <a:pt x="2480" y="105"/>
                    </a:lnTo>
                    <a:lnTo>
                      <a:pt x="2480" y="106"/>
                    </a:lnTo>
                    <a:lnTo>
                      <a:pt x="2480" y="108"/>
                    </a:lnTo>
                    <a:lnTo>
                      <a:pt x="2481" y="109"/>
                    </a:lnTo>
                    <a:lnTo>
                      <a:pt x="2481" y="109"/>
                    </a:lnTo>
                    <a:lnTo>
                      <a:pt x="2482" y="109"/>
                    </a:lnTo>
                    <a:lnTo>
                      <a:pt x="2482" y="109"/>
                    </a:lnTo>
                    <a:lnTo>
                      <a:pt x="2482" y="109"/>
                    </a:lnTo>
                    <a:lnTo>
                      <a:pt x="2483" y="109"/>
                    </a:lnTo>
                    <a:lnTo>
                      <a:pt x="2483" y="109"/>
                    </a:lnTo>
                    <a:lnTo>
                      <a:pt x="2483" y="109"/>
                    </a:lnTo>
                    <a:lnTo>
                      <a:pt x="2484" y="108"/>
                    </a:lnTo>
                    <a:lnTo>
                      <a:pt x="2484" y="109"/>
                    </a:lnTo>
                    <a:lnTo>
                      <a:pt x="2484" y="108"/>
                    </a:lnTo>
                    <a:lnTo>
                      <a:pt x="2486" y="108"/>
                    </a:lnTo>
                    <a:lnTo>
                      <a:pt x="2486" y="108"/>
                    </a:lnTo>
                    <a:lnTo>
                      <a:pt x="2487" y="109"/>
                    </a:lnTo>
                    <a:lnTo>
                      <a:pt x="2487" y="108"/>
                    </a:lnTo>
                    <a:lnTo>
                      <a:pt x="2487" y="108"/>
                    </a:lnTo>
                    <a:lnTo>
                      <a:pt x="2488" y="108"/>
                    </a:lnTo>
                    <a:lnTo>
                      <a:pt x="2488" y="108"/>
                    </a:lnTo>
                    <a:lnTo>
                      <a:pt x="2488" y="108"/>
                    </a:lnTo>
                    <a:lnTo>
                      <a:pt x="2489" y="108"/>
                    </a:lnTo>
                    <a:lnTo>
                      <a:pt x="2489" y="108"/>
                    </a:lnTo>
                    <a:lnTo>
                      <a:pt x="2489" y="109"/>
                    </a:lnTo>
                    <a:lnTo>
                      <a:pt x="2490" y="109"/>
                    </a:lnTo>
                    <a:lnTo>
                      <a:pt x="2490" y="109"/>
                    </a:lnTo>
                    <a:lnTo>
                      <a:pt x="2491" y="109"/>
                    </a:lnTo>
                    <a:lnTo>
                      <a:pt x="2491" y="109"/>
                    </a:lnTo>
                    <a:lnTo>
                      <a:pt x="2491" y="108"/>
                    </a:lnTo>
                    <a:lnTo>
                      <a:pt x="2492" y="108"/>
                    </a:lnTo>
                    <a:lnTo>
                      <a:pt x="2492" y="108"/>
                    </a:lnTo>
                    <a:lnTo>
                      <a:pt x="2492" y="108"/>
                    </a:lnTo>
                    <a:lnTo>
                      <a:pt x="2493" y="109"/>
                    </a:lnTo>
                    <a:lnTo>
                      <a:pt x="2493" y="109"/>
                    </a:lnTo>
                    <a:lnTo>
                      <a:pt x="2495" y="109"/>
                    </a:lnTo>
                    <a:lnTo>
                      <a:pt x="2495" y="108"/>
                    </a:lnTo>
                    <a:lnTo>
                      <a:pt x="2495" y="108"/>
                    </a:lnTo>
                    <a:lnTo>
                      <a:pt x="2496" y="108"/>
                    </a:lnTo>
                    <a:lnTo>
                      <a:pt x="2496" y="108"/>
                    </a:lnTo>
                    <a:lnTo>
                      <a:pt x="2496" y="108"/>
                    </a:lnTo>
                    <a:lnTo>
                      <a:pt x="2497" y="108"/>
                    </a:lnTo>
                    <a:lnTo>
                      <a:pt x="2497" y="106"/>
                    </a:lnTo>
                    <a:lnTo>
                      <a:pt x="2497" y="106"/>
                    </a:lnTo>
                    <a:lnTo>
                      <a:pt x="2498" y="106"/>
                    </a:lnTo>
                    <a:lnTo>
                      <a:pt x="2498" y="108"/>
                    </a:lnTo>
                    <a:lnTo>
                      <a:pt x="2499" y="106"/>
                    </a:lnTo>
                    <a:lnTo>
                      <a:pt x="2499" y="106"/>
                    </a:lnTo>
                    <a:lnTo>
                      <a:pt x="2499" y="106"/>
                    </a:lnTo>
                    <a:lnTo>
                      <a:pt x="2500" y="106"/>
                    </a:lnTo>
                    <a:lnTo>
                      <a:pt x="2500" y="106"/>
                    </a:lnTo>
                    <a:lnTo>
                      <a:pt x="2500" y="106"/>
                    </a:lnTo>
                    <a:lnTo>
                      <a:pt x="2501" y="106"/>
                    </a:lnTo>
                    <a:lnTo>
                      <a:pt x="2501" y="106"/>
                    </a:lnTo>
                    <a:lnTo>
                      <a:pt x="2501" y="106"/>
                    </a:lnTo>
                    <a:lnTo>
                      <a:pt x="2502" y="106"/>
                    </a:lnTo>
                    <a:lnTo>
                      <a:pt x="2502" y="106"/>
                    </a:lnTo>
                    <a:lnTo>
                      <a:pt x="2504" y="106"/>
                    </a:lnTo>
                    <a:lnTo>
                      <a:pt x="2504" y="106"/>
                    </a:lnTo>
                    <a:lnTo>
                      <a:pt x="2504" y="106"/>
                    </a:lnTo>
                    <a:lnTo>
                      <a:pt x="2505" y="106"/>
                    </a:lnTo>
                    <a:lnTo>
                      <a:pt x="2505" y="106"/>
                    </a:lnTo>
                    <a:lnTo>
                      <a:pt x="2505" y="108"/>
                    </a:lnTo>
                    <a:lnTo>
                      <a:pt x="2506" y="106"/>
                    </a:lnTo>
                    <a:lnTo>
                      <a:pt x="2506" y="105"/>
                    </a:lnTo>
                    <a:lnTo>
                      <a:pt x="2506" y="104"/>
                    </a:lnTo>
                    <a:lnTo>
                      <a:pt x="2507" y="103"/>
                    </a:lnTo>
                    <a:lnTo>
                      <a:pt x="2507" y="103"/>
                    </a:lnTo>
                    <a:lnTo>
                      <a:pt x="2508" y="103"/>
                    </a:lnTo>
                    <a:lnTo>
                      <a:pt x="2508" y="103"/>
                    </a:lnTo>
                    <a:lnTo>
                      <a:pt x="2508" y="104"/>
                    </a:lnTo>
                    <a:lnTo>
                      <a:pt x="2509" y="104"/>
                    </a:lnTo>
                    <a:lnTo>
                      <a:pt x="2509" y="104"/>
                    </a:lnTo>
                    <a:lnTo>
                      <a:pt x="2509" y="104"/>
                    </a:lnTo>
                    <a:lnTo>
                      <a:pt x="2510" y="103"/>
                    </a:lnTo>
                    <a:lnTo>
                      <a:pt x="2510" y="104"/>
                    </a:lnTo>
                    <a:lnTo>
                      <a:pt x="2510" y="104"/>
                    </a:lnTo>
                    <a:lnTo>
                      <a:pt x="2511" y="103"/>
                    </a:lnTo>
                    <a:lnTo>
                      <a:pt x="2511" y="103"/>
                    </a:lnTo>
                    <a:lnTo>
                      <a:pt x="2513" y="103"/>
                    </a:lnTo>
                    <a:lnTo>
                      <a:pt x="2513" y="103"/>
                    </a:lnTo>
                    <a:lnTo>
                      <a:pt x="2513" y="103"/>
                    </a:lnTo>
                    <a:lnTo>
                      <a:pt x="2514" y="103"/>
                    </a:lnTo>
                    <a:lnTo>
                      <a:pt x="2514" y="103"/>
                    </a:lnTo>
                    <a:lnTo>
                      <a:pt x="2514" y="103"/>
                    </a:lnTo>
                    <a:lnTo>
                      <a:pt x="2515" y="103"/>
                    </a:lnTo>
                    <a:lnTo>
                      <a:pt x="2515" y="102"/>
                    </a:lnTo>
                    <a:lnTo>
                      <a:pt x="2516" y="102"/>
                    </a:lnTo>
                    <a:lnTo>
                      <a:pt x="2516" y="102"/>
                    </a:lnTo>
                    <a:lnTo>
                      <a:pt x="2516" y="102"/>
                    </a:lnTo>
                    <a:lnTo>
                      <a:pt x="2517" y="102"/>
                    </a:lnTo>
                    <a:lnTo>
                      <a:pt x="2517" y="102"/>
                    </a:lnTo>
                    <a:lnTo>
                      <a:pt x="2517" y="103"/>
                    </a:lnTo>
                    <a:lnTo>
                      <a:pt x="2518" y="102"/>
                    </a:lnTo>
                    <a:lnTo>
                      <a:pt x="2518" y="102"/>
                    </a:lnTo>
                    <a:lnTo>
                      <a:pt x="2518" y="102"/>
                    </a:lnTo>
                    <a:lnTo>
                      <a:pt x="2519" y="101"/>
                    </a:lnTo>
                    <a:lnTo>
                      <a:pt x="2519" y="102"/>
                    </a:lnTo>
                    <a:lnTo>
                      <a:pt x="2520" y="101"/>
                    </a:lnTo>
                    <a:lnTo>
                      <a:pt x="2520" y="101"/>
                    </a:lnTo>
                    <a:lnTo>
                      <a:pt x="2520" y="101"/>
                    </a:lnTo>
                    <a:lnTo>
                      <a:pt x="2522" y="101"/>
                    </a:lnTo>
                    <a:lnTo>
                      <a:pt x="2522" y="100"/>
                    </a:lnTo>
                    <a:lnTo>
                      <a:pt x="2522" y="100"/>
                    </a:lnTo>
                    <a:lnTo>
                      <a:pt x="2523" y="100"/>
                    </a:lnTo>
                    <a:lnTo>
                      <a:pt x="2523" y="101"/>
                    </a:lnTo>
                    <a:lnTo>
                      <a:pt x="2523" y="102"/>
                    </a:lnTo>
                    <a:lnTo>
                      <a:pt x="2524" y="102"/>
                    </a:lnTo>
                    <a:lnTo>
                      <a:pt x="2524" y="102"/>
                    </a:lnTo>
                    <a:lnTo>
                      <a:pt x="2525" y="102"/>
                    </a:lnTo>
                    <a:lnTo>
                      <a:pt x="2525" y="102"/>
                    </a:lnTo>
                    <a:lnTo>
                      <a:pt x="2525" y="102"/>
                    </a:lnTo>
                    <a:lnTo>
                      <a:pt x="2526" y="102"/>
                    </a:lnTo>
                    <a:lnTo>
                      <a:pt x="2526" y="102"/>
                    </a:lnTo>
                    <a:lnTo>
                      <a:pt x="2526" y="101"/>
                    </a:lnTo>
                    <a:lnTo>
                      <a:pt x="2527" y="101"/>
                    </a:lnTo>
                    <a:lnTo>
                      <a:pt x="2527" y="101"/>
                    </a:lnTo>
                    <a:lnTo>
                      <a:pt x="2527" y="101"/>
                    </a:lnTo>
                    <a:lnTo>
                      <a:pt x="2528" y="102"/>
                    </a:lnTo>
                    <a:lnTo>
                      <a:pt x="2528" y="102"/>
                    </a:lnTo>
                    <a:lnTo>
                      <a:pt x="2529" y="102"/>
                    </a:lnTo>
                    <a:lnTo>
                      <a:pt x="2529" y="103"/>
                    </a:lnTo>
                    <a:lnTo>
                      <a:pt x="2529" y="103"/>
                    </a:lnTo>
                    <a:lnTo>
                      <a:pt x="2531" y="103"/>
                    </a:lnTo>
                    <a:lnTo>
                      <a:pt x="2531" y="102"/>
                    </a:lnTo>
                    <a:lnTo>
                      <a:pt x="2531" y="102"/>
                    </a:lnTo>
                    <a:lnTo>
                      <a:pt x="2532" y="102"/>
                    </a:lnTo>
                    <a:lnTo>
                      <a:pt x="2532" y="102"/>
                    </a:lnTo>
                    <a:lnTo>
                      <a:pt x="2532" y="102"/>
                    </a:lnTo>
                    <a:lnTo>
                      <a:pt x="2533" y="101"/>
                    </a:lnTo>
                    <a:lnTo>
                      <a:pt x="2533" y="101"/>
                    </a:lnTo>
                    <a:lnTo>
                      <a:pt x="2534" y="101"/>
                    </a:lnTo>
                    <a:lnTo>
                      <a:pt x="2534" y="101"/>
                    </a:lnTo>
                    <a:lnTo>
                      <a:pt x="2534" y="101"/>
                    </a:lnTo>
                    <a:lnTo>
                      <a:pt x="2535" y="101"/>
                    </a:lnTo>
                    <a:lnTo>
                      <a:pt x="2535" y="101"/>
                    </a:lnTo>
                    <a:lnTo>
                      <a:pt x="2535" y="101"/>
                    </a:lnTo>
                    <a:lnTo>
                      <a:pt x="2536" y="102"/>
                    </a:lnTo>
                    <a:lnTo>
                      <a:pt x="2536" y="102"/>
                    </a:lnTo>
                    <a:lnTo>
                      <a:pt x="2536" y="102"/>
                    </a:lnTo>
                    <a:lnTo>
                      <a:pt x="2537" y="102"/>
                    </a:lnTo>
                    <a:lnTo>
                      <a:pt x="2537" y="102"/>
                    </a:lnTo>
                    <a:lnTo>
                      <a:pt x="2538" y="102"/>
                    </a:lnTo>
                    <a:lnTo>
                      <a:pt x="2538" y="102"/>
                    </a:lnTo>
                    <a:lnTo>
                      <a:pt x="2538" y="102"/>
                    </a:lnTo>
                    <a:lnTo>
                      <a:pt x="2540" y="102"/>
                    </a:lnTo>
                    <a:lnTo>
                      <a:pt x="2540" y="102"/>
                    </a:lnTo>
                    <a:lnTo>
                      <a:pt x="2540" y="103"/>
                    </a:lnTo>
                    <a:lnTo>
                      <a:pt x="2541" y="103"/>
                    </a:lnTo>
                    <a:lnTo>
                      <a:pt x="2541" y="103"/>
                    </a:lnTo>
                    <a:lnTo>
                      <a:pt x="2542" y="103"/>
                    </a:lnTo>
                    <a:lnTo>
                      <a:pt x="2542" y="104"/>
                    </a:lnTo>
                    <a:lnTo>
                      <a:pt x="2542" y="103"/>
                    </a:lnTo>
                    <a:lnTo>
                      <a:pt x="2543" y="104"/>
                    </a:lnTo>
                    <a:lnTo>
                      <a:pt x="2543" y="104"/>
                    </a:lnTo>
                    <a:lnTo>
                      <a:pt x="2543" y="103"/>
                    </a:lnTo>
                    <a:lnTo>
                      <a:pt x="2544" y="104"/>
                    </a:lnTo>
                    <a:lnTo>
                      <a:pt x="2544" y="104"/>
                    </a:lnTo>
                    <a:lnTo>
                      <a:pt x="2544" y="103"/>
                    </a:lnTo>
                    <a:lnTo>
                      <a:pt x="2545" y="103"/>
                    </a:lnTo>
                    <a:lnTo>
                      <a:pt x="2545" y="104"/>
                    </a:lnTo>
                    <a:lnTo>
                      <a:pt x="2546" y="104"/>
                    </a:lnTo>
                    <a:lnTo>
                      <a:pt x="2546" y="103"/>
                    </a:lnTo>
                    <a:lnTo>
                      <a:pt x="2546" y="102"/>
                    </a:lnTo>
                    <a:lnTo>
                      <a:pt x="2547" y="102"/>
                    </a:lnTo>
                    <a:lnTo>
                      <a:pt x="2547" y="102"/>
                    </a:lnTo>
                    <a:lnTo>
                      <a:pt x="2547" y="101"/>
                    </a:lnTo>
                    <a:lnTo>
                      <a:pt x="2549" y="101"/>
                    </a:lnTo>
                    <a:lnTo>
                      <a:pt x="2549" y="101"/>
                    </a:lnTo>
                    <a:lnTo>
                      <a:pt x="2549" y="101"/>
                    </a:lnTo>
                    <a:lnTo>
                      <a:pt x="2550" y="101"/>
                    </a:lnTo>
                    <a:lnTo>
                      <a:pt x="2550" y="102"/>
                    </a:lnTo>
                    <a:lnTo>
                      <a:pt x="2551" y="103"/>
                    </a:lnTo>
                    <a:lnTo>
                      <a:pt x="2551" y="103"/>
                    </a:lnTo>
                    <a:lnTo>
                      <a:pt x="2551" y="104"/>
                    </a:lnTo>
                    <a:lnTo>
                      <a:pt x="2552" y="104"/>
                    </a:lnTo>
                    <a:lnTo>
                      <a:pt x="2552" y="104"/>
                    </a:lnTo>
                    <a:lnTo>
                      <a:pt x="2552" y="104"/>
                    </a:lnTo>
                    <a:lnTo>
                      <a:pt x="2553" y="105"/>
                    </a:lnTo>
                    <a:lnTo>
                      <a:pt x="2553" y="105"/>
                    </a:lnTo>
                    <a:lnTo>
                      <a:pt x="2553" y="106"/>
                    </a:lnTo>
                    <a:lnTo>
                      <a:pt x="2554" y="106"/>
                    </a:lnTo>
                    <a:lnTo>
                      <a:pt x="2554" y="108"/>
                    </a:lnTo>
                    <a:lnTo>
                      <a:pt x="2555" y="108"/>
                    </a:lnTo>
                    <a:lnTo>
                      <a:pt x="2555" y="109"/>
                    </a:lnTo>
                    <a:lnTo>
                      <a:pt x="2555" y="109"/>
                    </a:lnTo>
                    <a:lnTo>
                      <a:pt x="2556" y="109"/>
                    </a:lnTo>
                    <a:lnTo>
                      <a:pt x="2556" y="109"/>
                    </a:lnTo>
                    <a:lnTo>
                      <a:pt x="2556" y="108"/>
                    </a:lnTo>
                    <a:lnTo>
                      <a:pt x="2558" y="108"/>
                    </a:lnTo>
                    <a:lnTo>
                      <a:pt x="2558" y="108"/>
                    </a:lnTo>
                    <a:lnTo>
                      <a:pt x="2558" y="108"/>
                    </a:lnTo>
                    <a:lnTo>
                      <a:pt x="2559" y="106"/>
                    </a:lnTo>
                    <a:lnTo>
                      <a:pt x="2559" y="105"/>
                    </a:lnTo>
                    <a:lnTo>
                      <a:pt x="2560" y="106"/>
                    </a:lnTo>
                    <a:lnTo>
                      <a:pt x="2560" y="105"/>
                    </a:lnTo>
                    <a:lnTo>
                      <a:pt x="2560" y="105"/>
                    </a:lnTo>
                    <a:lnTo>
                      <a:pt x="2561" y="105"/>
                    </a:lnTo>
                    <a:lnTo>
                      <a:pt x="2561" y="106"/>
                    </a:lnTo>
                    <a:lnTo>
                      <a:pt x="2561" y="106"/>
                    </a:lnTo>
                    <a:lnTo>
                      <a:pt x="2562" y="108"/>
                    </a:lnTo>
                    <a:lnTo>
                      <a:pt x="2562" y="108"/>
                    </a:lnTo>
                    <a:lnTo>
                      <a:pt x="2563" y="109"/>
                    </a:lnTo>
                    <a:lnTo>
                      <a:pt x="2563" y="109"/>
                    </a:lnTo>
                    <a:lnTo>
                      <a:pt x="2563" y="109"/>
                    </a:lnTo>
                    <a:lnTo>
                      <a:pt x="2564" y="109"/>
                    </a:lnTo>
                    <a:lnTo>
                      <a:pt x="2564" y="109"/>
                    </a:lnTo>
                    <a:lnTo>
                      <a:pt x="2564" y="108"/>
                    </a:lnTo>
                    <a:lnTo>
                      <a:pt x="2565" y="108"/>
                    </a:lnTo>
                    <a:lnTo>
                      <a:pt x="2565" y="108"/>
                    </a:lnTo>
                    <a:lnTo>
                      <a:pt x="2565" y="108"/>
                    </a:lnTo>
                    <a:lnTo>
                      <a:pt x="2567" y="108"/>
                    </a:lnTo>
                    <a:lnTo>
                      <a:pt x="2567" y="108"/>
                    </a:lnTo>
                    <a:lnTo>
                      <a:pt x="2568" y="109"/>
                    </a:lnTo>
                    <a:lnTo>
                      <a:pt x="2568" y="109"/>
                    </a:lnTo>
                    <a:lnTo>
                      <a:pt x="2568" y="109"/>
                    </a:lnTo>
                    <a:lnTo>
                      <a:pt x="2569" y="110"/>
                    </a:lnTo>
                    <a:lnTo>
                      <a:pt x="2569" y="109"/>
                    </a:lnTo>
                    <a:lnTo>
                      <a:pt x="2569" y="109"/>
                    </a:lnTo>
                    <a:lnTo>
                      <a:pt x="2570" y="110"/>
                    </a:lnTo>
                    <a:lnTo>
                      <a:pt x="2570" y="110"/>
                    </a:lnTo>
                    <a:lnTo>
                      <a:pt x="2570" y="110"/>
                    </a:lnTo>
                    <a:lnTo>
                      <a:pt x="2571" y="110"/>
                    </a:lnTo>
                    <a:lnTo>
                      <a:pt x="2571" y="111"/>
                    </a:lnTo>
                    <a:lnTo>
                      <a:pt x="2572" y="110"/>
                    </a:lnTo>
                    <a:lnTo>
                      <a:pt x="2572" y="111"/>
                    </a:lnTo>
                    <a:lnTo>
                      <a:pt x="2572" y="111"/>
                    </a:lnTo>
                    <a:lnTo>
                      <a:pt x="2573" y="110"/>
                    </a:lnTo>
                    <a:lnTo>
                      <a:pt x="2573" y="110"/>
                    </a:lnTo>
                    <a:lnTo>
                      <a:pt x="2573" y="110"/>
                    </a:lnTo>
                    <a:lnTo>
                      <a:pt x="2574" y="110"/>
                    </a:lnTo>
                    <a:lnTo>
                      <a:pt x="2574" y="110"/>
                    </a:lnTo>
                    <a:lnTo>
                      <a:pt x="2574" y="110"/>
                    </a:lnTo>
                    <a:lnTo>
                      <a:pt x="2576" y="111"/>
                    </a:lnTo>
                    <a:lnTo>
                      <a:pt x="2576" y="111"/>
                    </a:lnTo>
                    <a:lnTo>
                      <a:pt x="2577" y="111"/>
                    </a:lnTo>
                    <a:lnTo>
                      <a:pt x="2577" y="110"/>
                    </a:lnTo>
                    <a:lnTo>
                      <a:pt x="2577" y="110"/>
                    </a:lnTo>
                    <a:lnTo>
                      <a:pt x="2578" y="111"/>
                    </a:lnTo>
                    <a:lnTo>
                      <a:pt x="2578" y="111"/>
                    </a:lnTo>
                    <a:lnTo>
                      <a:pt x="2578" y="110"/>
                    </a:lnTo>
                    <a:lnTo>
                      <a:pt x="2579" y="110"/>
                    </a:lnTo>
                    <a:lnTo>
                      <a:pt x="2579" y="109"/>
                    </a:lnTo>
                    <a:lnTo>
                      <a:pt x="2579" y="110"/>
                    </a:lnTo>
                    <a:lnTo>
                      <a:pt x="2580" y="110"/>
                    </a:lnTo>
                    <a:lnTo>
                      <a:pt x="2580" y="110"/>
                    </a:lnTo>
                    <a:lnTo>
                      <a:pt x="2581" y="110"/>
                    </a:lnTo>
                    <a:lnTo>
                      <a:pt x="2581" y="110"/>
                    </a:lnTo>
                    <a:lnTo>
                      <a:pt x="2581" y="110"/>
                    </a:lnTo>
                    <a:lnTo>
                      <a:pt x="2582" y="111"/>
                    </a:lnTo>
                    <a:lnTo>
                      <a:pt x="2582" y="110"/>
                    </a:lnTo>
                    <a:lnTo>
                      <a:pt x="2582" y="109"/>
                    </a:lnTo>
                    <a:lnTo>
                      <a:pt x="2583" y="109"/>
                    </a:lnTo>
                    <a:lnTo>
                      <a:pt x="2583" y="109"/>
                    </a:lnTo>
                    <a:lnTo>
                      <a:pt x="2585" y="109"/>
                    </a:lnTo>
                    <a:lnTo>
                      <a:pt x="2585" y="109"/>
                    </a:lnTo>
                    <a:lnTo>
                      <a:pt x="2585" y="109"/>
                    </a:lnTo>
                    <a:lnTo>
                      <a:pt x="2586" y="109"/>
                    </a:lnTo>
                    <a:lnTo>
                      <a:pt x="2586" y="110"/>
                    </a:lnTo>
                    <a:lnTo>
                      <a:pt x="2586" y="111"/>
                    </a:lnTo>
                    <a:lnTo>
                      <a:pt x="2587" y="111"/>
                    </a:lnTo>
                    <a:lnTo>
                      <a:pt x="2587" y="111"/>
                    </a:lnTo>
                    <a:lnTo>
                      <a:pt x="2587" y="111"/>
                    </a:lnTo>
                    <a:lnTo>
                      <a:pt x="2588" y="111"/>
                    </a:lnTo>
                    <a:lnTo>
                      <a:pt x="2588" y="110"/>
                    </a:lnTo>
                    <a:lnTo>
                      <a:pt x="2589" y="109"/>
                    </a:lnTo>
                    <a:lnTo>
                      <a:pt x="2589" y="108"/>
                    </a:lnTo>
                    <a:lnTo>
                      <a:pt x="2589" y="108"/>
                    </a:lnTo>
                    <a:lnTo>
                      <a:pt x="2590" y="108"/>
                    </a:lnTo>
                    <a:lnTo>
                      <a:pt x="2590" y="108"/>
                    </a:lnTo>
                    <a:lnTo>
                      <a:pt x="2590" y="108"/>
                    </a:lnTo>
                    <a:lnTo>
                      <a:pt x="2591" y="108"/>
                    </a:lnTo>
                    <a:lnTo>
                      <a:pt x="2591" y="108"/>
                    </a:lnTo>
                    <a:lnTo>
                      <a:pt x="2591" y="108"/>
                    </a:lnTo>
                    <a:lnTo>
                      <a:pt x="2592" y="106"/>
                    </a:lnTo>
                    <a:lnTo>
                      <a:pt x="2592" y="106"/>
                    </a:lnTo>
                    <a:lnTo>
                      <a:pt x="2594" y="108"/>
                    </a:lnTo>
                    <a:lnTo>
                      <a:pt x="2594" y="108"/>
                    </a:lnTo>
                    <a:lnTo>
                      <a:pt x="2594" y="106"/>
                    </a:lnTo>
                    <a:lnTo>
                      <a:pt x="2595" y="106"/>
                    </a:lnTo>
                    <a:lnTo>
                      <a:pt x="2595" y="108"/>
                    </a:lnTo>
                    <a:lnTo>
                      <a:pt x="2595" y="109"/>
                    </a:lnTo>
                    <a:lnTo>
                      <a:pt x="2596" y="109"/>
                    </a:lnTo>
                    <a:lnTo>
                      <a:pt x="2596" y="109"/>
                    </a:lnTo>
                    <a:lnTo>
                      <a:pt x="2596" y="108"/>
                    </a:lnTo>
                    <a:lnTo>
                      <a:pt x="2597" y="108"/>
                    </a:lnTo>
                    <a:lnTo>
                      <a:pt x="2597" y="106"/>
                    </a:lnTo>
                    <a:lnTo>
                      <a:pt x="2598" y="106"/>
                    </a:lnTo>
                    <a:lnTo>
                      <a:pt x="2598" y="105"/>
                    </a:lnTo>
                    <a:lnTo>
                      <a:pt x="2598" y="105"/>
                    </a:lnTo>
                    <a:lnTo>
                      <a:pt x="2599" y="105"/>
                    </a:lnTo>
                    <a:lnTo>
                      <a:pt x="2599" y="105"/>
                    </a:lnTo>
                    <a:lnTo>
                      <a:pt x="2599" y="105"/>
                    </a:lnTo>
                    <a:lnTo>
                      <a:pt x="2600" y="105"/>
                    </a:lnTo>
                    <a:lnTo>
                      <a:pt x="2600" y="105"/>
                    </a:lnTo>
                    <a:lnTo>
                      <a:pt x="2600" y="105"/>
                    </a:lnTo>
                    <a:lnTo>
                      <a:pt x="2601" y="105"/>
                    </a:lnTo>
                    <a:lnTo>
                      <a:pt x="2601" y="106"/>
                    </a:lnTo>
                    <a:lnTo>
                      <a:pt x="2603" y="105"/>
                    </a:lnTo>
                    <a:lnTo>
                      <a:pt x="2603" y="104"/>
                    </a:lnTo>
                    <a:lnTo>
                      <a:pt x="2603" y="104"/>
                    </a:lnTo>
                    <a:lnTo>
                      <a:pt x="2604" y="103"/>
                    </a:lnTo>
                    <a:lnTo>
                      <a:pt x="2604" y="103"/>
                    </a:lnTo>
                    <a:lnTo>
                      <a:pt x="2604" y="103"/>
                    </a:lnTo>
                    <a:lnTo>
                      <a:pt x="2605" y="103"/>
                    </a:lnTo>
                    <a:lnTo>
                      <a:pt x="2605" y="103"/>
                    </a:lnTo>
                    <a:lnTo>
                      <a:pt x="2606" y="103"/>
                    </a:lnTo>
                    <a:lnTo>
                      <a:pt x="2606" y="104"/>
                    </a:lnTo>
                    <a:lnTo>
                      <a:pt x="2606" y="104"/>
                    </a:lnTo>
                    <a:lnTo>
                      <a:pt x="2607" y="104"/>
                    </a:lnTo>
                    <a:lnTo>
                      <a:pt x="2607" y="105"/>
                    </a:lnTo>
                    <a:lnTo>
                      <a:pt x="2607" y="105"/>
                    </a:lnTo>
                    <a:lnTo>
                      <a:pt x="2608" y="106"/>
                    </a:lnTo>
                    <a:lnTo>
                      <a:pt x="2608" y="106"/>
                    </a:lnTo>
                    <a:lnTo>
                      <a:pt x="2608" y="106"/>
                    </a:lnTo>
                    <a:lnTo>
                      <a:pt x="2609" y="106"/>
                    </a:lnTo>
                    <a:lnTo>
                      <a:pt x="2609" y="106"/>
                    </a:lnTo>
                    <a:lnTo>
                      <a:pt x="2610" y="106"/>
                    </a:lnTo>
                    <a:lnTo>
                      <a:pt x="2610" y="108"/>
                    </a:lnTo>
                    <a:lnTo>
                      <a:pt x="2610" y="108"/>
                    </a:lnTo>
                    <a:lnTo>
                      <a:pt x="2612" y="106"/>
                    </a:lnTo>
                    <a:lnTo>
                      <a:pt x="2612" y="106"/>
                    </a:lnTo>
                    <a:lnTo>
                      <a:pt x="2612" y="105"/>
                    </a:lnTo>
                    <a:lnTo>
                      <a:pt x="2613" y="104"/>
                    </a:lnTo>
                    <a:lnTo>
                      <a:pt x="2613" y="104"/>
                    </a:lnTo>
                    <a:lnTo>
                      <a:pt x="2613" y="104"/>
                    </a:lnTo>
                    <a:lnTo>
                      <a:pt x="2614" y="104"/>
                    </a:lnTo>
                    <a:lnTo>
                      <a:pt x="2614" y="104"/>
                    </a:lnTo>
                    <a:lnTo>
                      <a:pt x="2615" y="104"/>
                    </a:lnTo>
                    <a:lnTo>
                      <a:pt x="2615" y="104"/>
                    </a:lnTo>
                    <a:lnTo>
                      <a:pt x="2615" y="104"/>
                    </a:lnTo>
                    <a:lnTo>
                      <a:pt x="2616" y="105"/>
                    </a:lnTo>
                    <a:lnTo>
                      <a:pt x="2616" y="104"/>
                    </a:lnTo>
                    <a:lnTo>
                      <a:pt x="2616" y="104"/>
                    </a:lnTo>
                    <a:lnTo>
                      <a:pt x="2617" y="104"/>
                    </a:lnTo>
                    <a:lnTo>
                      <a:pt x="2617" y="104"/>
                    </a:lnTo>
                    <a:lnTo>
                      <a:pt x="2617" y="105"/>
                    </a:lnTo>
                    <a:lnTo>
                      <a:pt x="2618" y="105"/>
                    </a:lnTo>
                    <a:lnTo>
                      <a:pt x="2618" y="105"/>
                    </a:lnTo>
                    <a:lnTo>
                      <a:pt x="2619" y="105"/>
                    </a:lnTo>
                    <a:lnTo>
                      <a:pt x="2619" y="103"/>
                    </a:lnTo>
                    <a:lnTo>
                      <a:pt x="2619" y="103"/>
                    </a:lnTo>
                    <a:lnTo>
                      <a:pt x="2621" y="103"/>
                    </a:lnTo>
                    <a:lnTo>
                      <a:pt x="2621" y="102"/>
                    </a:lnTo>
                    <a:lnTo>
                      <a:pt x="2621" y="102"/>
                    </a:lnTo>
                    <a:lnTo>
                      <a:pt x="2622" y="102"/>
                    </a:lnTo>
                    <a:lnTo>
                      <a:pt x="2622" y="102"/>
                    </a:lnTo>
                    <a:lnTo>
                      <a:pt x="2622" y="102"/>
                    </a:lnTo>
                    <a:lnTo>
                      <a:pt x="2623" y="103"/>
                    </a:lnTo>
                    <a:lnTo>
                      <a:pt x="2623" y="104"/>
                    </a:lnTo>
                    <a:lnTo>
                      <a:pt x="2624" y="104"/>
                    </a:lnTo>
                    <a:lnTo>
                      <a:pt x="2624" y="104"/>
                    </a:lnTo>
                    <a:lnTo>
                      <a:pt x="2624" y="103"/>
                    </a:lnTo>
                    <a:lnTo>
                      <a:pt x="2625" y="103"/>
                    </a:lnTo>
                    <a:lnTo>
                      <a:pt x="2625" y="103"/>
                    </a:lnTo>
                    <a:lnTo>
                      <a:pt x="2625" y="103"/>
                    </a:lnTo>
                    <a:lnTo>
                      <a:pt x="2626" y="103"/>
                    </a:lnTo>
                    <a:lnTo>
                      <a:pt x="2626" y="103"/>
                    </a:lnTo>
                    <a:lnTo>
                      <a:pt x="2626" y="103"/>
                    </a:lnTo>
                    <a:lnTo>
                      <a:pt x="2627" y="103"/>
                    </a:lnTo>
                    <a:lnTo>
                      <a:pt x="2627" y="104"/>
                    </a:lnTo>
                    <a:lnTo>
                      <a:pt x="2628" y="105"/>
                    </a:lnTo>
                    <a:lnTo>
                      <a:pt x="2628" y="104"/>
                    </a:lnTo>
                    <a:lnTo>
                      <a:pt x="2628" y="104"/>
                    </a:lnTo>
                    <a:lnTo>
                      <a:pt x="2630" y="104"/>
                    </a:lnTo>
                    <a:lnTo>
                      <a:pt x="2630" y="104"/>
                    </a:lnTo>
                    <a:lnTo>
                      <a:pt x="2630" y="104"/>
                    </a:lnTo>
                    <a:lnTo>
                      <a:pt x="2631" y="104"/>
                    </a:lnTo>
                    <a:lnTo>
                      <a:pt x="2631" y="104"/>
                    </a:lnTo>
                    <a:lnTo>
                      <a:pt x="2632" y="104"/>
                    </a:lnTo>
                    <a:lnTo>
                      <a:pt x="2632" y="105"/>
                    </a:lnTo>
                    <a:lnTo>
                      <a:pt x="2632" y="105"/>
                    </a:lnTo>
                    <a:lnTo>
                      <a:pt x="2633" y="105"/>
                    </a:lnTo>
                    <a:lnTo>
                      <a:pt x="2633" y="105"/>
                    </a:lnTo>
                    <a:lnTo>
                      <a:pt x="2633" y="105"/>
                    </a:lnTo>
                    <a:lnTo>
                      <a:pt x="2634" y="105"/>
                    </a:lnTo>
                    <a:lnTo>
                      <a:pt x="2634" y="105"/>
                    </a:lnTo>
                    <a:lnTo>
                      <a:pt x="2634" y="106"/>
                    </a:lnTo>
                    <a:lnTo>
                      <a:pt x="2635" y="106"/>
                    </a:lnTo>
                    <a:lnTo>
                      <a:pt x="2635" y="106"/>
                    </a:lnTo>
                    <a:lnTo>
                      <a:pt x="2636" y="106"/>
                    </a:lnTo>
                    <a:lnTo>
                      <a:pt x="2636" y="106"/>
                    </a:lnTo>
                    <a:lnTo>
                      <a:pt x="2636" y="106"/>
                    </a:lnTo>
                    <a:lnTo>
                      <a:pt x="2637" y="106"/>
                    </a:lnTo>
                    <a:lnTo>
                      <a:pt x="2637" y="108"/>
                    </a:lnTo>
                    <a:lnTo>
                      <a:pt x="2637" y="108"/>
                    </a:lnTo>
                    <a:lnTo>
                      <a:pt x="2639" y="108"/>
                    </a:lnTo>
                    <a:lnTo>
                      <a:pt x="2639" y="108"/>
                    </a:lnTo>
                    <a:lnTo>
                      <a:pt x="2639" y="108"/>
                    </a:lnTo>
                    <a:lnTo>
                      <a:pt x="2640" y="108"/>
                    </a:lnTo>
                    <a:lnTo>
                      <a:pt x="2640" y="108"/>
                    </a:lnTo>
                    <a:lnTo>
                      <a:pt x="2641" y="108"/>
                    </a:lnTo>
                    <a:lnTo>
                      <a:pt x="2641" y="108"/>
                    </a:lnTo>
                    <a:lnTo>
                      <a:pt x="2641" y="108"/>
                    </a:lnTo>
                    <a:lnTo>
                      <a:pt x="2642" y="108"/>
                    </a:lnTo>
                    <a:lnTo>
                      <a:pt x="2642" y="108"/>
                    </a:lnTo>
                    <a:lnTo>
                      <a:pt x="2642" y="108"/>
                    </a:lnTo>
                    <a:lnTo>
                      <a:pt x="2643" y="108"/>
                    </a:lnTo>
                    <a:lnTo>
                      <a:pt x="2643" y="106"/>
                    </a:lnTo>
                    <a:lnTo>
                      <a:pt x="2643" y="106"/>
                    </a:lnTo>
                    <a:lnTo>
                      <a:pt x="2644" y="106"/>
                    </a:lnTo>
                    <a:lnTo>
                      <a:pt x="2644" y="106"/>
                    </a:lnTo>
                    <a:lnTo>
                      <a:pt x="2645" y="108"/>
                    </a:lnTo>
                    <a:lnTo>
                      <a:pt x="2645" y="108"/>
                    </a:lnTo>
                    <a:lnTo>
                      <a:pt x="2645" y="106"/>
                    </a:lnTo>
                    <a:lnTo>
                      <a:pt x="2646" y="108"/>
                    </a:lnTo>
                    <a:lnTo>
                      <a:pt x="2646" y="108"/>
                    </a:lnTo>
                    <a:lnTo>
                      <a:pt x="2646" y="108"/>
                    </a:lnTo>
                    <a:lnTo>
                      <a:pt x="2648" y="108"/>
                    </a:lnTo>
                    <a:lnTo>
                      <a:pt x="2648" y="108"/>
                    </a:lnTo>
                    <a:lnTo>
                      <a:pt x="2648" y="108"/>
                    </a:lnTo>
                    <a:lnTo>
                      <a:pt x="2649" y="109"/>
                    </a:lnTo>
                    <a:lnTo>
                      <a:pt x="2649" y="109"/>
                    </a:lnTo>
                    <a:lnTo>
                      <a:pt x="2650" y="110"/>
                    </a:lnTo>
                    <a:lnTo>
                      <a:pt x="2650" y="110"/>
                    </a:lnTo>
                    <a:lnTo>
                      <a:pt x="2650" y="110"/>
                    </a:lnTo>
                    <a:lnTo>
                      <a:pt x="2651" y="110"/>
                    </a:lnTo>
                    <a:lnTo>
                      <a:pt x="2651" y="111"/>
                    </a:lnTo>
                    <a:lnTo>
                      <a:pt x="2651" y="110"/>
                    </a:lnTo>
                    <a:lnTo>
                      <a:pt x="2652" y="110"/>
                    </a:lnTo>
                    <a:lnTo>
                      <a:pt x="2652" y="110"/>
                    </a:lnTo>
                    <a:lnTo>
                      <a:pt x="2653" y="111"/>
                    </a:lnTo>
                    <a:lnTo>
                      <a:pt x="2653" y="110"/>
                    </a:lnTo>
                    <a:lnTo>
                      <a:pt x="2653" y="110"/>
                    </a:lnTo>
                    <a:lnTo>
                      <a:pt x="2654" y="110"/>
                    </a:lnTo>
                    <a:lnTo>
                      <a:pt x="2654" y="111"/>
                    </a:lnTo>
                    <a:lnTo>
                      <a:pt x="2654" y="110"/>
                    </a:lnTo>
                    <a:lnTo>
                      <a:pt x="2655" y="110"/>
                    </a:lnTo>
                    <a:lnTo>
                      <a:pt x="2655" y="110"/>
                    </a:lnTo>
                    <a:lnTo>
                      <a:pt x="2655" y="111"/>
                    </a:lnTo>
                    <a:lnTo>
                      <a:pt x="2657" y="110"/>
                    </a:lnTo>
                    <a:lnTo>
                      <a:pt x="2657" y="110"/>
                    </a:lnTo>
                    <a:lnTo>
                      <a:pt x="2658" y="110"/>
                    </a:lnTo>
                    <a:lnTo>
                      <a:pt x="2658" y="109"/>
                    </a:lnTo>
                    <a:lnTo>
                      <a:pt x="2658" y="109"/>
                    </a:lnTo>
                    <a:lnTo>
                      <a:pt x="2659" y="108"/>
                    </a:lnTo>
                    <a:lnTo>
                      <a:pt x="2659" y="106"/>
                    </a:lnTo>
                    <a:lnTo>
                      <a:pt x="2659" y="105"/>
                    </a:lnTo>
                    <a:lnTo>
                      <a:pt x="2660" y="105"/>
                    </a:lnTo>
                    <a:lnTo>
                      <a:pt x="2660" y="105"/>
                    </a:lnTo>
                    <a:lnTo>
                      <a:pt x="2660" y="105"/>
                    </a:lnTo>
                    <a:lnTo>
                      <a:pt x="2661" y="105"/>
                    </a:lnTo>
                    <a:lnTo>
                      <a:pt x="2661" y="105"/>
                    </a:lnTo>
                    <a:lnTo>
                      <a:pt x="2662" y="105"/>
                    </a:lnTo>
                    <a:lnTo>
                      <a:pt x="2662" y="106"/>
                    </a:lnTo>
                    <a:lnTo>
                      <a:pt x="2662" y="106"/>
                    </a:lnTo>
                    <a:lnTo>
                      <a:pt x="2663" y="106"/>
                    </a:lnTo>
                    <a:lnTo>
                      <a:pt x="2663" y="105"/>
                    </a:lnTo>
                    <a:lnTo>
                      <a:pt x="2663" y="106"/>
                    </a:lnTo>
                    <a:lnTo>
                      <a:pt x="2664" y="105"/>
                    </a:lnTo>
                    <a:lnTo>
                      <a:pt x="2664" y="105"/>
                    </a:lnTo>
                    <a:lnTo>
                      <a:pt x="2664" y="106"/>
                    </a:lnTo>
                    <a:lnTo>
                      <a:pt x="2666" y="105"/>
                    </a:lnTo>
                    <a:lnTo>
                      <a:pt x="2666" y="105"/>
                    </a:lnTo>
                    <a:lnTo>
                      <a:pt x="2667" y="105"/>
                    </a:lnTo>
                    <a:lnTo>
                      <a:pt x="2667" y="105"/>
                    </a:lnTo>
                    <a:lnTo>
                      <a:pt x="2667" y="105"/>
                    </a:lnTo>
                    <a:lnTo>
                      <a:pt x="2668" y="105"/>
                    </a:lnTo>
                    <a:lnTo>
                      <a:pt x="2668" y="105"/>
                    </a:lnTo>
                    <a:lnTo>
                      <a:pt x="2668" y="105"/>
                    </a:lnTo>
                    <a:lnTo>
                      <a:pt x="2669" y="104"/>
                    </a:lnTo>
                    <a:lnTo>
                      <a:pt x="2669" y="104"/>
                    </a:lnTo>
                    <a:lnTo>
                      <a:pt x="2669" y="104"/>
                    </a:lnTo>
                    <a:lnTo>
                      <a:pt x="2670" y="104"/>
                    </a:lnTo>
                    <a:lnTo>
                      <a:pt x="2670" y="104"/>
                    </a:lnTo>
                    <a:lnTo>
                      <a:pt x="2671" y="104"/>
                    </a:lnTo>
                    <a:lnTo>
                      <a:pt x="2671" y="104"/>
                    </a:lnTo>
                    <a:lnTo>
                      <a:pt x="2671" y="105"/>
                    </a:lnTo>
                    <a:lnTo>
                      <a:pt x="2672" y="106"/>
                    </a:lnTo>
                    <a:lnTo>
                      <a:pt x="2672" y="106"/>
                    </a:lnTo>
                    <a:lnTo>
                      <a:pt x="2672" y="108"/>
                    </a:lnTo>
                    <a:lnTo>
                      <a:pt x="2673" y="108"/>
                    </a:lnTo>
                    <a:lnTo>
                      <a:pt x="2673" y="108"/>
                    </a:lnTo>
                    <a:lnTo>
                      <a:pt x="2675" y="106"/>
                    </a:lnTo>
                    <a:lnTo>
                      <a:pt x="2675" y="106"/>
                    </a:lnTo>
                    <a:lnTo>
                      <a:pt x="2675" y="108"/>
                    </a:lnTo>
                    <a:lnTo>
                      <a:pt x="2676" y="108"/>
                    </a:lnTo>
                    <a:lnTo>
                      <a:pt x="2676" y="105"/>
                    </a:lnTo>
                    <a:lnTo>
                      <a:pt x="2676" y="105"/>
                    </a:lnTo>
                    <a:lnTo>
                      <a:pt x="2677" y="104"/>
                    </a:lnTo>
                    <a:lnTo>
                      <a:pt x="2677" y="104"/>
                    </a:lnTo>
                    <a:lnTo>
                      <a:pt x="2677" y="104"/>
                    </a:lnTo>
                    <a:lnTo>
                      <a:pt x="2678" y="104"/>
                    </a:lnTo>
                    <a:lnTo>
                      <a:pt x="2678" y="104"/>
                    </a:lnTo>
                    <a:lnTo>
                      <a:pt x="2679" y="104"/>
                    </a:lnTo>
                    <a:lnTo>
                      <a:pt x="2679" y="104"/>
                    </a:lnTo>
                    <a:lnTo>
                      <a:pt x="2679" y="104"/>
                    </a:lnTo>
                    <a:lnTo>
                      <a:pt x="2680" y="103"/>
                    </a:lnTo>
                    <a:lnTo>
                      <a:pt x="2680" y="103"/>
                    </a:lnTo>
                    <a:lnTo>
                      <a:pt x="2680" y="103"/>
                    </a:lnTo>
                    <a:lnTo>
                      <a:pt x="2681" y="103"/>
                    </a:lnTo>
                    <a:lnTo>
                      <a:pt x="2681" y="103"/>
                    </a:lnTo>
                    <a:lnTo>
                      <a:pt x="2681" y="103"/>
                    </a:lnTo>
                    <a:lnTo>
                      <a:pt x="2682" y="102"/>
                    </a:lnTo>
                    <a:lnTo>
                      <a:pt x="2682" y="102"/>
                    </a:lnTo>
                    <a:lnTo>
                      <a:pt x="2684" y="102"/>
                    </a:lnTo>
                    <a:lnTo>
                      <a:pt x="2684" y="102"/>
                    </a:lnTo>
                    <a:lnTo>
                      <a:pt x="2684" y="103"/>
                    </a:lnTo>
                    <a:lnTo>
                      <a:pt x="2685" y="103"/>
                    </a:lnTo>
                    <a:lnTo>
                      <a:pt x="2685" y="103"/>
                    </a:lnTo>
                    <a:lnTo>
                      <a:pt x="2685" y="103"/>
                    </a:lnTo>
                    <a:lnTo>
                      <a:pt x="2686" y="103"/>
                    </a:lnTo>
                    <a:lnTo>
                      <a:pt x="2686" y="103"/>
                    </a:lnTo>
                    <a:lnTo>
                      <a:pt x="2686" y="102"/>
                    </a:lnTo>
                    <a:lnTo>
                      <a:pt x="2687" y="103"/>
                    </a:lnTo>
                    <a:lnTo>
                      <a:pt x="2687" y="103"/>
                    </a:lnTo>
                    <a:lnTo>
                      <a:pt x="2688" y="103"/>
                    </a:lnTo>
                    <a:lnTo>
                      <a:pt x="2688" y="103"/>
                    </a:lnTo>
                    <a:lnTo>
                      <a:pt x="2688" y="103"/>
                    </a:lnTo>
                    <a:lnTo>
                      <a:pt x="2689" y="103"/>
                    </a:lnTo>
                    <a:lnTo>
                      <a:pt x="2689" y="103"/>
                    </a:lnTo>
                    <a:lnTo>
                      <a:pt x="2689" y="102"/>
                    </a:lnTo>
                    <a:lnTo>
                      <a:pt x="2690" y="102"/>
                    </a:lnTo>
                    <a:lnTo>
                      <a:pt x="2690" y="102"/>
                    </a:lnTo>
                    <a:lnTo>
                      <a:pt x="2690" y="102"/>
                    </a:lnTo>
                    <a:lnTo>
                      <a:pt x="2691" y="101"/>
                    </a:lnTo>
                    <a:lnTo>
                      <a:pt x="2691" y="101"/>
                    </a:lnTo>
                    <a:lnTo>
                      <a:pt x="2693" y="100"/>
                    </a:lnTo>
                    <a:lnTo>
                      <a:pt x="2693" y="101"/>
                    </a:lnTo>
                    <a:lnTo>
                      <a:pt x="2693" y="100"/>
                    </a:lnTo>
                    <a:lnTo>
                      <a:pt x="2694" y="100"/>
                    </a:lnTo>
                    <a:lnTo>
                      <a:pt x="2694" y="101"/>
                    </a:lnTo>
                    <a:lnTo>
                      <a:pt x="2694" y="101"/>
                    </a:lnTo>
                    <a:lnTo>
                      <a:pt x="2695" y="101"/>
                    </a:lnTo>
                    <a:lnTo>
                      <a:pt x="2695" y="102"/>
                    </a:lnTo>
                    <a:lnTo>
                      <a:pt x="2696" y="101"/>
                    </a:lnTo>
                    <a:lnTo>
                      <a:pt x="2696" y="100"/>
                    </a:lnTo>
                    <a:lnTo>
                      <a:pt x="2696" y="100"/>
                    </a:lnTo>
                    <a:lnTo>
                      <a:pt x="2697" y="100"/>
                    </a:lnTo>
                    <a:lnTo>
                      <a:pt x="2697" y="97"/>
                    </a:lnTo>
                    <a:lnTo>
                      <a:pt x="2697" y="97"/>
                    </a:lnTo>
                    <a:lnTo>
                      <a:pt x="2698" y="97"/>
                    </a:lnTo>
                    <a:lnTo>
                      <a:pt x="2698" y="96"/>
                    </a:lnTo>
                    <a:lnTo>
                      <a:pt x="2698" y="97"/>
                    </a:lnTo>
                    <a:lnTo>
                      <a:pt x="2699" y="97"/>
                    </a:lnTo>
                    <a:lnTo>
                      <a:pt x="2699" y="97"/>
                    </a:lnTo>
                    <a:lnTo>
                      <a:pt x="2701" y="99"/>
                    </a:lnTo>
                    <a:lnTo>
                      <a:pt x="2701" y="99"/>
                    </a:lnTo>
                    <a:lnTo>
                      <a:pt x="2701" y="99"/>
                    </a:lnTo>
                    <a:lnTo>
                      <a:pt x="2702" y="97"/>
                    </a:lnTo>
                    <a:lnTo>
                      <a:pt x="2702" y="99"/>
                    </a:lnTo>
                    <a:lnTo>
                      <a:pt x="2702" y="99"/>
                    </a:lnTo>
                    <a:lnTo>
                      <a:pt x="2703" y="99"/>
                    </a:lnTo>
                    <a:lnTo>
                      <a:pt x="2703" y="99"/>
                    </a:lnTo>
                    <a:lnTo>
                      <a:pt x="2703" y="97"/>
                    </a:lnTo>
                    <a:lnTo>
                      <a:pt x="2704" y="97"/>
                    </a:lnTo>
                    <a:lnTo>
                      <a:pt x="2704" y="97"/>
                    </a:lnTo>
                    <a:lnTo>
                      <a:pt x="2705" y="97"/>
                    </a:lnTo>
                    <a:lnTo>
                      <a:pt x="2705" y="97"/>
                    </a:lnTo>
                    <a:lnTo>
                      <a:pt x="2705" y="96"/>
                    </a:lnTo>
                    <a:lnTo>
                      <a:pt x="2706" y="97"/>
                    </a:lnTo>
                    <a:lnTo>
                      <a:pt x="2706" y="97"/>
                    </a:lnTo>
                    <a:lnTo>
                      <a:pt x="2706" y="99"/>
                    </a:lnTo>
                    <a:lnTo>
                      <a:pt x="2707" y="99"/>
                    </a:lnTo>
                    <a:lnTo>
                      <a:pt x="2707" y="100"/>
                    </a:lnTo>
                    <a:lnTo>
                      <a:pt x="2707" y="100"/>
                    </a:lnTo>
                    <a:lnTo>
                      <a:pt x="2708" y="101"/>
                    </a:lnTo>
                    <a:lnTo>
                      <a:pt x="2708" y="101"/>
                    </a:lnTo>
                    <a:lnTo>
                      <a:pt x="2710" y="101"/>
                    </a:lnTo>
                    <a:lnTo>
                      <a:pt x="2710" y="101"/>
                    </a:lnTo>
                    <a:lnTo>
                      <a:pt x="2710" y="102"/>
                    </a:lnTo>
                    <a:lnTo>
                      <a:pt x="2711" y="102"/>
                    </a:lnTo>
                    <a:lnTo>
                      <a:pt x="2711" y="101"/>
                    </a:lnTo>
                    <a:lnTo>
                      <a:pt x="2711" y="101"/>
                    </a:lnTo>
                    <a:lnTo>
                      <a:pt x="2712" y="102"/>
                    </a:lnTo>
                    <a:lnTo>
                      <a:pt x="2712" y="102"/>
                    </a:lnTo>
                    <a:lnTo>
                      <a:pt x="2712" y="101"/>
                    </a:lnTo>
                    <a:lnTo>
                      <a:pt x="2713" y="101"/>
                    </a:lnTo>
                    <a:lnTo>
                      <a:pt x="2713" y="101"/>
                    </a:lnTo>
                    <a:lnTo>
                      <a:pt x="2714" y="101"/>
                    </a:lnTo>
                    <a:lnTo>
                      <a:pt x="2714" y="101"/>
                    </a:lnTo>
                    <a:lnTo>
                      <a:pt x="2714" y="101"/>
                    </a:lnTo>
                    <a:lnTo>
                      <a:pt x="2715" y="102"/>
                    </a:lnTo>
                    <a:lnTo>
                      <a:pt x="2715" y="102"/>
                    </a:lnTo>
                    <a:lnTo>
                      <a:pt x="2715" y="103"/>
                    </a:lnTo>
                    <a:lnTo>
                      <a:pt x="2716" y="102"/>
                    </a:lnTo>
                    <a:lnTo>
                      <a:pt x="2716" y="103"/>
                    </a:lnTo>
                    <a:lnTo>
                      <a:pt x="2716" y="103"/>
                    </a:lnTo>
                    <a:lnTo>
                      <a:pt x="2717" y="102"/>
                    </a:lnTo>
                    <a:lnTo>
                      <a:pt x="2717" y="103"/>
                    </a:lnTo>
                    <a:lnTo>
                      <a:pt x="2719" y="104"/>
                    </a:lnTo>
                    <a:lnTo>
                      <a:pt x="2719" y="104"/>
                    </a:lnTo>
                    <a:lnTo>
                      <a:pt x="2719" y="105"/>
                    </a:lnTo>
                    <a:lnTo>
                      <a:pt x="2720" y="105"/>
                    </a:lnTo>
                    <a:lnTo>
                      <a:pt x="2720" y="105"/>
                    </a:lnTo>
                    <a:lnTo>
                      <a:pt x="2720" y="106"/>
                    </a:lnTo>
                    <a:lnTo>
                      <a:pt x="2721" y="106"/>
                    </a:lnTo>
                    <a:lnTo>
                      <a:pt x="2721" y="106"/>
                    </a:lnTo>
                    <a:lnTo>
                      <a:pt x="2722" y="106"/>
                    </a:lnTo>
                    <a:lnTo>
                      <a:pt x="2722" y="106"/>
                    </a:lnTo>
                    <a:lnTo>
                      <a:pt x="2722" y="106"/>
                    </a:lnTo>
                    <a:lnTo>
                      <a:pt x="2723" y="105"/>
                    </a:lnTo>
                    <a:lnTo>
                      <a:pt x="2723" y="103"/>
                    </a:lnTo>
                    <a:lnTo>
                      <a:pt x="2723" y="103"/>
                    </a:lnTo>
                    <a:lnTo>
                      <a:pt x="2724" y="103"/>
                    </a:lnTo>
                    <a:lnTo>
                      <a:pt x="2724" y="103"/>
                    </a:lnTo>
                    <a:lnTo>
                      <a:pt x="2724" y="102"/>
                    </a:lnTo>
                    <a:lnTo>
                      <a:pt x="2725" y="103"/>
                    </a:lnTo>
                    <a:lnTo>
                      <a:pt x="2725" y="103"/>
                    </a:lnTo>
                    <a:lnTo>
                      <a:pt x="2726" y="104"/>
                    </a:lnTo>
                    <a:lnTo>
                      <a:pt x="2726" y="105"/>
                    </a:lnTo>
                    <a:lnTo>
                      <a:pt x="2726" y="105"/>
                    </a:lnTo>
                    <a:lnTo>
                      <a:pt x="2728" y="108"/>
                    </a:lnTo>
                    <a:lnTo>
                      <a:pt x="2728" y="108"/>
                    </a:lnTo>
                    <a:lnTo>
                      <a:pt x="2728" y="109"/>
                    </a:lnTo>
                    <a:lnTo>
                      <a:pt x="2729" y="108"/>
                    </a:lnTo>
                    <a:lnTo>
                      <a:pt x="2729" y="109"/>
                    </a:lnTo>
                    <a:lnTo>
                      <a:pt x="2729" y="109"/>
                    </a:lnTo>
                    <a:lnTo>
                      <a:pt x="2730" y="110"/>
                    </a:lnTo>
                    <a:lnTo>
                      <a:pt x="2730" y="110"/>
                    </a:lnTo>
                    <a:lnTo>
                      <a:pt x="2731" y="110"/>
                    </a:lnTo>
                    <a:lnTo>
                      <a:pt x="2731" y="110"/>
                    </a:lnTo>
                    <a:lnTo>
                      <a:pt x="2731" y="110"/>
                    </a:lnTo>
                    <a:lnTo>
                      <a:pt x="2732" y="110"/>
                    </a:lnTo>
                    <a:lnTo>
                      <a:pt x="2732" y="110"/>
                    </a:lnTo>
                    <a:lnTo>
                      <a:pt x="2732" y="109"/>
                    </a:lnTo>
                    <a:lnTo>
                      <a:pt x="2733" y="110"/>
                    </a:lnTo>
                    <a:lnTo>
                      <a:pt x="2733" y="110"/>
                    </a:lnTo>
                    <a:lnTo>
                      <a:pt x="2733" y="110"/>
                    </a:lnTo>
                    <a:lnTo>
                      <a:pt x="2734" y="110"/>
                    </a:lnTo>
                    <a:lnTo>
                      <a:pt x="2734" y="110"/>
                    </a:lnTo>
                    <a:lnTo>
                      <a:pt x="2735" y="110"/>
                    </a:lnTo>
                    <a:lnTo>
                      <a:pt x="2735" y="109"/>
                    </a:lnTo>
                    <a:lnTo>
                      <a:pt x="2735" y="109"/>
                    </a:lnTo>
                    <a:lnTo>
                      <a:pt x="2737" y="108"/>
                    </a:lnTo>
                    <a:lnTo>
                      <a:pt x="2737" y="108"/>
                    </a:lnTo>
                    <a:lnTo>
                      <a:pt x="2737" y="108"/>
                    </a:lnTo>
                    <a:lnTo>
                      <a:pt x="2738" y="106"/>
                    </a:lnTo>
                    <a:lnTo>
                      <a:pt x="2738" y="108"/>
                    </a:lnTo>
                    <a:lnTo>
                      <a:pt x="2738" y="108"/>
                    </a:lnTo>
                    <a:lnTo>
                      <a:pt x="2739" y="108"/>
                    </a:lnTo>
                    <a:lnTo>
                      <a:pt x="2739" y="108"/>
                    </a:lnTo>
                    <a:lnTo>
                      <a:pt x="2740" y="108"/>
                    </a:lnTo>
                    <a:lnTo>
                      <a:pt x="2740" y="108"/>
                    </a:lnTo>
                    <a:lnTo>
                      <a:pt x="2740" y="108"/>
                    </a:lnTo>
                    <a:lnTo>
                      <a:pt x="2741" y="109"/>
                    </a:lnTo>
                    <a:lnTo>
                      <a:pt x="2741" y="109"/>
                    </a:lnTo>
                    <a:lnTo>
                      <a:pt x="2741" y="109"/>
                    </a:lnTo>
                    <a:lnTo>
                      <a:pt x="2742" y="109"/>
                    </a:lnTo>
                    <a:lnTo>
                      <a:pt x="2742" y="110"/>
                    </a:lnTo>
                    <a:lnTo>
                      <a:pt x="2743" y="110"/>
                    </a:lnTo>
                    <a:lnTo>
                      <a:pt x="2743" y="111"/>
                    </a:lnTo>
                    <a:lnTo>
                      <a:pt x="2743" y="111"/>
                    </a:lnTo>
                    <a:lnTo>
                      <a:pt x="2744" y="112"/>
                    </a:lnTo>
                    <a:lnTo>
                      <a:pt x="2744" y="112"/>
                    </a:lnTo>
                    <a:lnTo>
                      <a:pt x="2744" y="112"/>
                    </a:lnTo>
                    <a:lnTo>
                      <a:pt x="2746" y="112"/>
                    </a:lnTo>
                    <a:lnTo>
                      <a:pt x="2746" y="111"/>
                    </a:lnTo>
                    <a:lnTo>
                      <a:pt x="2746" y="112"/>
                    </a:lnTo>
                    <a:lnTo>
                      <a:pt x="2747" y="112"/>
                    </a:lnTo>
                    <a:lnTo>
                      <a:pt x="2747" y="112"/>
                    </a:lnTo>
                    <a:lnTo>
                      <a:pt x="2748" y="112"/>
                    </a:lnTo>
                    <a:lnTo>
                      <a:pt x="2748" y="113"/>
                    </a:lnTo>
                    <a:lnTo>
                      <a:pt x="2748" y="112"/>
                    </a:lnTo>
                    <a:lnTo>
                      <a:pt x="2749" y="112"/>
                    </a:lnTo>
                    <a:lnTo>
                      <a:pt x="2749" y="111"/>
                    </a:lnTo>
                    <a:lnTo>
                      <a:pt x="2749" y="110"/>
                    </a:lnTo>
                    <a:lnTo>
                      <a:pt x="2750" y="110"/>
                    </a:lnTo>
                    <a:lnTo>
                      <a:pt x="2750" y="110"/>
                    </a:lnTo>
                    <a:lnTo>
                      <a:pt x="2750" y="109"/>
                    </a:lnTo>
                    <a:lnTo>
                      <a:pt x="2751" y="108"/>
                    </a:lnTo>
                    <a:lnTo>
                      <a:pt x="2751" y="108"/>
                    </a:lnTo>
                    <a:lnTo>
                      <a:pt x="2752" y="108"/>
                    </a:lnTo>
                    <a:lnTo>
                      <a:pt x="2752" y="109"/>
                    </a:lnTo>
                    <a:lnTo>
                      <a:pt x="2752" y="108"/>
                    </a:lnTo>
                    <a:lnTo>
                      <a:pt x="2753" y="108"/>
                    </a:lnTo>
                    <a:lnTo>
                      <a:pt x="2753" y="108"/>
                    </a:lnTo>
                    <a:lnTo>
                      <a:pt x="2753" y="108"/>
                    </a:lnTo>
                    <a:lnTo>
                      <a:pt x="2755" y="108"/>
                    </a:lnTo>
                    <a:lnTo>
                      <a:pt x="2755" y="108"/>
                    </a:lnTo>
                    <a:lnTo>
                      <a:pt x="2755" y="108"/>
                    </a:lnTo>
                    <a:lnTo>
                      <a:pt x="2756" y="106"/>
                    </a:lnTo>
                    <a:lnTo>
                      <a:pt x="2756" y="106"/>
                    </a:lnTo>
                    <a:lnTo>
                      <a:pt x="2757" y="106"/>
                    </a:lnTo>
                    <a:lnTo>
                      <a:pt x="2757" y="105"/>
                    </a:lnTo>
                    <a:lnTo>
                      <a:pt x="2757" y="105"/>
                    </a:lnTo>
                    <a:lnTo>
                      <a:pt x="2758" y="106"/>
                    </a:lnTo>
                    <a:lnTo>
                      <a:pt x="2758" y="105"/>
                    </a:lnTo>
                    <a:lnTo>
                      <a:pt x="2758" y="105"/>
                    </a:lnTo>
                    <a:lnTo>
                      <a:pt x="2759" y="104"/>
                    </a:lnTo>
                    <a:lnTo>
                      <a:pt x="2759" y="104"/>
                    </a:lnTo>
                    <a:lnTo>
                      <a:pt x="2759" y="103"/>
                    </a:lnTo>
                    <a:lnTo>
                      <a:pt x="2760" y="104"/>
                    </a:lnTo>
                    <a:lnTo>
                      <a:pt x="2760" y="103"/>
                    </a:lnTo>
                    <a:lnTo>
                      <a:pt x="2761" y="104"/>
                    </a:lnTo>
                    <a:lnTo>
                      <a:pt x="2761" y="103"/>
                    </a:lnTo>
                    <a:lnTo>
                      <a:pt x="2761" y="103"/>
                    </a:lnTo>
                    <a:lnTo>
                      <a:pt x="2762" y="103"/>
                    </a:lnTo>
                    <a:lnTo>
                      <a:pt x="2762" y="102"/>
                    </a:lnTo>
                    <a:lnTo>
                      <a:pt x="2762" y="102"/>
                    </a:lnTo>
                    <a:lnTo>
                      <a:pt x="2764" y="103"/>
                    </a:lnTo>
                    <a:lnTo>
                      <a:pt x="2764" y="103"/>
                    </a:lnTo>
                    <a:lnTo>
                      <a:pt x="2765" y="104"/>
                    </a:lnTo>
                    <a:lnTo>
                      <a:pt x="2765" y="104"/>
                    </a:lnTo>
                    <a:lnTo>
                      <a:pt x="2765" y="105"/>
                    </a:lnTo>
                    <a:lnTo>
                      <a:pt x="2766" y="106"/>
                    </a:lnTo>
                    <a:lnTo>
                      <a:pt x="2766" y="106"/>
                    </a:lnTo>
                    <a:lnTo>
                      <a:pt x="2766" y="106"/>
                    </a:lnTo>
                    <a:lnTo>
                      <a:pt x="2767" y="105"/>
                    </a:lnTo>
                    <a:lnTo>
                      <a:pt x="2767" y="105"/>
                    </a:lnTo>
                    <a:lnTo>
                      <a:pt x="2767" y="105"/>
                    </a:lnTo>
                    <a:lnTo>
                      <a:pt x="2768" y="104"/>
                    </a:lnTo>
                    <a:lnTo>
                      <a:pt x="2768" y="104"/>
                    </a:lnTo>
                    <a:lnTo>
                      <a:pt x="2769" y="104"/>
                    </a:lnTo>
                    <a:lnTo>
                      <a:pt x="2769" y="104"/>
                    </a:lnTo>
                    <a:lnTo>
                      <a:pt x="2769" y="104"/>
                    </a:lnTo>
                    <a:lnTo>
                      <a:pt x="2770" y="104"/>
                    </a:lnTo>
                    <a:lnTo>
                      <a:pt x="2770" y="103"/>
                    </a:lnTo>
                    <a:lnTo>
                      <a:pt x="2770" y="103"/>
                    </a:lnTo>
                    <a:lnTo>
                      <a:pt x="2771" y="103"/>
                    </a:lnTo>
                    <a:lnTo>
                      <a:pt x="2771" y="103"/>
                    </a:lnTo>
                    <a:lnTo>
                      <a:pt x="2771" y="103"/>
                    </a:lnTo>
                    <a:lnTo>
                      <a:pt x="2773" y="103"/>
                    </a:lnTo>
                    <a:lnTo>
                      <a:pt x="2773" y="102"/>
                    </a:lnTo>
                    <a:lnTo>
                      <a:pt x="2774" y="102"/>
                    </a:lnTo>
                    <a:lnTo>
                      <a:pt x="2774" y="102"/>
                    </a:lnTo>
                    <a:lnTo>
                      <a:pt x="2774" y="102"/>
                    </a:lnTo>
                    <a:lnTo>
                      <a:pt x="2775" y="103"/>
                    </a:lnTo>
                    <a:lnTo>
                      <a:pt x="2775" y="103"/>
                    </a:lnTo>
                    <a:lnTo>
                      <a:pt x="2775" y="104"/>
                    </a:lnTo>
                    <a:lnTo>
                      <a:pt x="2776" y="104"/>
                    </a:lnTo>
                    <a:lnTo>
                      <a:pt x="2776" y="104"/>
                    </a:lnTo>
                    <a:lnTo>
                      <a:pt x="2776" y="104"/>
                    </a:lnTo>
                    <a:lnTo>
                      <a:pt x="2777" y="103"/>
                    </a:lnTo>
                    <a:lnTo>
                      <a:pt x="2777" y="104"/>
                    </a:lnTo>
                    <a:lnTo>
                      <a:pt x="2778" y="104"/>
                    </a:lnTo>
                    <a:lnTo>
                      <a:pt x="2778" y="105"/>
                    </a:lnTo>
                    <a:lnTo>
                      <a:pt x="2778" y="105"/>
                    </a:lnTo>
                    <a:lnTo>
                      <a:pt x="2779" y="104"/>
                    </a:lnTo>
                    <a:lnTo>
                      <a:pt x="2779" y="103"/>
                    </a:lnTo>
                    <a:lnTo>
                      <a:pt x="2779" y="104"/>
                    </a:lnTo>
                    <a:lnTo>
                      <a:pt x="2780" y="104"/>
                    </a:lnTo>
                    <a:lnTo>
                      <a:pt x="2780" y="104"/>
                    </a:lnTo>
                    <a:lnTo>
                      <a:pt x="2780" y="104"/>
                    </a:lnTo>
                    <a:lnTo>
                      <a:pt x="2782" y="104"/>
                    </a:lnTo>
                    <a:lnTo>
                      <a:pt x="2782" y="104"/>
                    </a:lnTo>
                    <a:lnTo>
                      <a:pt x="2783" y="103"/>
                    </a:lnTo>
                    <a:lnTo>
                      <a:pt x="2783" y="104"/>
                    </a:lnTo>
                    <a:lnTo>
                      <a:pt x="2783" y="103"/>
                    </a:lnTo>
                    <a:lnTo>
                      <a:pt x="2784" y="103"/>
                    </a:lnTo>
                    <a:lnTo>
                      <a:pt x="2784" y="103"/>
                    </a:lnTo>
                    <a:lnTo>
                      <a:pt x="2784" y="103"/>
                    </a:lnTo>
                    <a:lnTo>
                      <a:pt x="2785" y="103"/>
                    </a:lnTo>
                    <a:lnTo>
                      <a:pt x="2785" y="103"/>
                    </a:lnTo>
                    <a:lnTo>
                      <a:pt x="2786" y="104"/>
                    </a:lnTo>
                    <a:lnTo>
                      <a:pt x="2786" y="103"/>
                    </a:lnTo>
                    <a:lnTo>
                      <a:pt x="2786" y="104"/>
                    </a:lnTo>
                    <a:lnTo>
                      <a:pt x="2787" y="104"/>
                    </a:lnTo>
                    <a:lnTo>
                      <a:pt x="2787" y="104"/>
                    </a:lnTo>
                    <a:lnTo>
                      <a:pt x="2787" y="105"/>
                    </a:lnTo>
                    <a:lnTo>
                      <a:pt x="2788" y="104"/>
                    </a:lnTo>
                    <a:lnTo>
                      <a:pt x="2788" y="104"/>
                    </a:lnTo>
                    <a:lnTo>
                      <a:pt x="2788" y="103"/>
                    </a:lnTo>
                    <a:lnTo>
                      <a:pt x="2789" y="104"/>
                    </a:lnTo>
                    <a:lnTo>
                      <a:pt x="2789" y="104"/>
                    </a:lnTo>
                    <a:lnTo>
                      <a:pt x="2791" y="104"/>
                    </a:lnTo>
                    <a:lnTo>
                      <a:pt x="2791" y="104"/>
                    </a:lnTo>
                    <a:lnTo>
                      <a:pt x="2791" y="104"/>
                    </a:lnTo>
                    <a:lnTo>
                      <a:pt x="2792" y="104"/>
                    </a:lnTo>
                    <a:lnTo>
                      <a:pt x="2792" y="103"/>
                    </a:lnTo>
                    <a:lnTo>
                      <a:pt x="2792" y="103"/>
                    </a:lnTo>
                    <a:lnTo>
                      <a:pt x="2793" y="103"/>
                    </a:lnTo>
                    <a:lnTo>
                      <a:pt x="2793" y="104"/>
                    </a:lnTo>
                    <a:lnTo>
                      <a:pt x="2793" y="105"/>
                    </a:lnTo>
                    <a:lnTo>
                      <a:pt x="2794" y="105"/>
                    </a:lnTo>
                    <a:lnTo>
                      <a:pt x="2794" y="105"/>
                    </a:lnTo>
                    <a:lnTo>
                      <a:pt x="2795" y="105"/>
                    </a:lnTo>
                    <a:lnTo>
                      <a:pt x="2795" y="104"/>
                    </a:lnTo>
                    <a:lnTo>
                      <a:pt x="2795" y="103"/>
                    </a:lnTo>
                    <a:lnTo>
                      <a:pt x="2796" y="103"/>
                    </a:lnTo>
                    <a:lnTo>
                      <a:pt x="2796" y="103"/>
                    </a:lnTo>
                    <a:lnTo>
                      <a:pt x="2796" y="103"/>
                    </a:lnTo>
                    <a:lnTo>
                      <a:pt x="2797" y="104"/>
                    </a:lnTo>
                    <a:lnTo>
                      <a:pt x="2797" y="104"/>
                    </a:lnTo>
                    <a:lnTo>
                      <a:pt x="2797" y="105"/>
                    </a:lnTo>
                    <a:lnTo>
                      <a:pt x="2798" y="105"/>
                    </a:lnTo>
                    <a:lnTo>
                      <a:pt x="2798" y="105"/>
                    </a:lnTo>
                    <a:lnTo>
                      <a:pt x="2800" y="105"/>
                    </a:lnTo>
                    <a:lnTo>
                      <a:pt x="2800" y="105"/>
                    </a:lnTo>
                    <a:lnTo>
                      <a:pt x="2800" y="105"/>
                    </a:lnTo>
                    <a:lnTo>
                      <a:pt x="2801" y="106"/>
                    </a:lnTo>
                    <a:lnTo>
                      <a:pt x="2801" y="106"/>
                    </a:lnTo>
                    <a:lnTo>
                      <a:pt x="2801" y="106"/>
                    </a:lnTo>
                    <a:lnTo>
                      <a:pt x="2802" y="108"/>
                    </a:lnTo>
                    <a:lnTo>
                      <a:pt x="2802" y="108"/>
                    </a:lnTo>
                    <a:lnTo>
                      <a:pt x="2802" y="108"/>
                    </a:lnTo>
                    <a:lnTo>
                      <a:pt x="2803" y="108"/>
                    </a:lnTo>
                    <a:lnTo>
                      <a:pt x="2803" y="108"/>
                    </a:lnTo>
                    <a:lnTo>
                      <a:pt x="2804" y="108"/>
                    </a:lnTo>
                    <a:lnTo>
                      <a:pt x="2804" y="108"/>
                    </a:lnTo>
                    <a:lnTo>
                      <a:pt x="2804" y="109"/>
                    </a:lnTo>
                    <a:lnTo>
                      <a:pt x="2805" y="109"/>
                    </a:lnTo>
                    <a:lnTo>
                      <a:pt x="2805" y="109"/>
                    </a:lnTo>
                    <a:lnTo>
                      <a:pt x="2805" y="108"/>
                    </a:lnTo>
                    <a:lnTo>
                      <a:pt x="2806" y="108"/>
                    </a:lnTo>
                    <a:lnTo>
                      <a:pt x="2806" y="106"/>
                    </a:lnTo>
                    <a:lnTo>
                      <a:pt x="2806" y="106"/>
                    </a:lnTo>
                    <a:lnTo>
                      <a:pt x="2807" y="106"/>
                    </a:lnTo>
                    <a:lnTo>
                      <a:pt x="2807" y="105"/>
                    </a:lnTo>
                    <a:lnTo>
                      <a:pt x="2809" y="106"/>
                    </a:lnTo>
                    <a:lnTo>
                      <a:pt x="2809" y="108"/>
                    </a:lnTo>
                    <a:lnTo>
                      <a:pt x="2809" y="108"/>
                    </a:lnTo>
                    <a:lnTo>
                      <a:pt x="2810" y="108"/>
                    </a:lnTo>
                    <a:lnTo>
                      <a:pt x="2810" y="108"/>
                    </a:lnTo>
                    <a:lnTo>
                      <a:pt x="2810" y="108"/>
                    </a:lnTo>
                    <a:lnTo>
                      <a:pt x="2811" y="108"/>
                    </a:lnTo>
                    <a:lnTo>
                      <a:pt x="2811" y="108"/>
                    </a:lnTo>
                    <a:lnTo>
                      <a:pt x="2812" y="109"/>
                    </a:lnTo>
                    <a:lnTo>
                      <a:pt x="2812" y="109"/>
                    </a:lnTo>
                    <a:lnTo>
                      <a:pt x="2812" y="109"/>
                    </a:lnTo>
                    <a:lnTo>
                      <a:pt x="2813" y="109"/>
                    </a:lnTo>
                    <a:lnTo>
                      <a:pt x="2813" y="108"/>
                    </a:lnTo>
                    <a:lnTo>
                      <a:pt x="2813" y="108"/>
                    </a:lnTo>
                    <a:lnTo>
                      <a:pt x="2814" y="108"/>
                    </a:lnTo>
                    <a:lnTo>
                      <a:pt x="2814" y="108"/>
                    </a:lnTo>
                    <a:lnTo>
                      <a:pt x="2814" y="108"/>
                    </a:lnTo>
                    <a:lnTo>
                      <a:pt x="2815" y="108"/>
                    </a:lnTo>
                    <a:lnTo>
                      <a:pt x="2815" y="108"/>
                    </a:lnTo>
                    <a:lnTo>
                      <a:pt x="2816" y="108"/>
                    </a:lnTo>
                    <a:lnTo>
                      <a:pt x="2816" y="108"/>
                    </a:lnTo>
                    <a:lnTo>
                      <a:pt x="2816" y="108"/>
                    </a:lnTo>
                    <a:lnTo>
                      <a:pt x="2818" y="106"/>
                    </a:lnTo>
                    <a:lnTo>
                      <a:pt x="2818" y="106"/>
                    </a:lnTo>
                    <a:lnTo>
                      <a:pt x="2818" y="105"/>
                    </a:lnTo>
                    <a:lnTo>
                      <a:pt x="2819" y="105"/>
                    </a:lnTo>
                    <a:lnTo>
                      <a:pt x="2819" y="105"/>
                    </a:lnTo>
                    <a:lnTo>
                      <a:pt x="2819" y="104"/>
                    </a:lnTo>
                    <a:lnTo>
                      <a:pt x="2820" y="104"/>
                    </a:lnTo>
                    <a:lnTo>
                      <a:pt x="2820" y="105"/>
                    </a:lnTo>
                    <a:lnTo>
                      <a:pt x="2821" y="106"/>
                    </a:lnTo>
                    <a:lnTo>
                      <a:pt x="2821" y="106"/>
                    </a:lnTo>
                    <a:lnTo>
                      <a:pt x="2821" y="108"/>
                    </a:lnTo>
                    <a:lnTo>
                      <a:pt x="2822" y="109"/>
                    </a:lnTo>
                    <a:lnTo>
                      <a:pt x="2822" y="109"/>
                    </a:lnTo>
                    <a:lnTo>
                      <a:pt x="2822" y="109"/>
                    </a:lnTo>
                    <a:lnTo>
                      <a:pt x="2823" y="109"/>
                    </a:lnTo>
                    <a:lnTo>
                      <a:pt x="2823" y="108"/>
                    </a:lnTo>
                    <a:lnTo>
                      <a:pt x="2823" y="108"/>
                    </a:lnTo>
                    <a:lnTo>
                      <a:pt x="2824" y="108"/>
                    </a:lnTo>
                    <a:lnTo>
                      <a:pt x="2824" y="109"/>
                    </a:lnTo>
                    <a:lnTo>
                      <a:pt x="2825" y="108"/>
                    </a:lnTo>
                    <a:lnTo>
                      <a:pt x="2825" y="108"/>
                    </a:lnTo>
                    <a:lnTo>
                      <a:pt x="2825" y="106"/>
                    </a:lnTo>
                    <a:lnTo>
                      <a:pt x="2827" y="105"/>
                    </a:lnTo>
                    <a:lnTo>
                      <a:pt x="2827" y="105"/>
                    </a:lnTo>
                    <a:lnTo>
                      <a:pt x="2827" y="105"/>
                    </a:lnTo>
                    <a:lnTo>
                      <a:pt x="2828" y="104"/>
                    </a:lnTo>
                    <a:lnTo>
                      <a:pt x="2828" y="103"/>
                    </a:lnTo>
                    <a:lnTo>
                      <a:pt x="2828" y="103"/>
                    </a:lnTo>
                    <a:lnTo>
                      <a:pt x="2829" y="102"/>
                    </a:lnTo>
                    <a:lnTo>
                      <a:pt x="2829" y="103"/>
                    </a:lnTo>
                    <a:lnTo>
                      <a:pt x="2830" y="103"/>
                    </a:lnTo>
                    <a:lnTo>
                      <a:pt x="2830" y="104"/>
                    </a:lnTo>
                    <a:lnTo>
                      <a:pt x="2830" y="104"/>
                    </a:lnTo>
                    <a:lnTo>
                      <a:pt x="2831" y="104"/>
                    </a:lnTo>
                    <a:lnTo>
                      <a:pt x="2831" y="105"/>
                    </a:lnTo>
                    <a:lnTo>
                      <a:pt x="2831" y="105"/>
                    </a:lnTo>
                    <a:lnTo>
                      <a:pt x="2832" y="105"/>
                    </a:lnTo>
                    <a:lnTo>
                      <a:pt x="2832" y="105"/>
                    </a:lnTo>
                    <a:lnTo>
                      <a:pt x="2833" y="105"/>
                    </a:lnTo>
                    <a:lnTo>
                      <a:pt x="2833" y="104"/>
                    </a:lnTo>
                    <a:lnTo>
                      <a:pt x="2833" y="103"/>
                    </a:lnTo>
                    <a:lnTo>
                      <a:pt x="2834" y="102"/>
                    </a:lnTo>
                    <a:lnTo>
                      <a:pt x="2834" y="102"/>
                    </a:lnTo>
                    <a:lnTo>
                      <a:pt x="2834" y="103"/>
                    </a:lnTo>
                    <a:lnTo>
                      <a:pt x="2836" y="102"/>
                    </a:lnTo>
                    <a:lnTo>
                      <a:pt x="2836" y="101"/>
                    </a:lnTo>
                    <a:lnTo>
                      <a:pt x="2836" y="101"/>
                    </a:lnTo>
                    <a:lnTo>
                      <a:pt x="2837" y="102"/>
                    </a:lnTo>
                    <a:lnTo>
                      <a:pt x="2837" y="103"/>
                    </a:lnTo>
                    <a:lnTo>
                      <a:pt x="2838" y="103"/>
                    </a:lnTo>
                    <a:lnTo>
                      <a:pt x="2838" y="103"/>
                    </a:lnTo>
                    <a:lnTo>
                      <a:pt x="2838" y="104"/>
                    </a:lnTo>
                    <a:lnTo>
                      <a:pt x="2839" y="104"/>
                    </a:lnTo>
                    <a:lnTo>
                      <a:pt x="2839" y="104"/>
                    </a:lnTo>
                    <a:lnTo>
                      <a:pt x="2839" y="104"/>
                    </a:lnTo>
                    <a:lnTo>
                      <a:pt x="2840" y="104"/>
                    </a:lnTo>
                    <a:lnTo>
                      <a:pt x="2840" y="104"/>
                    </a:lnTo>
                    <a:lnTo>
                      <a:pt x="2840" y="104"/>
                    </a:lnTo>
                    <a:lnTo>
                      <a:pt x="2841" y="104"/>
                    </a:lnTo>
                    <a:lnTo>
                      <a:pt x="2841" y="104"/>
                    </a:lnTo>
                    <a:lnTo>
                      <a:pt x="2842" y="104"/>
                    </a:lnTo>
                    <a:lnTo>
                      <a:pt x="2842" y="104"/>
                    </a:lnTo>
                    <a:lnTo>
                      <a:pt x="2842" y="103"/>
                    </a:lnTo>
                    <a:lnTo>
                      <a:pt x="2843" y="103"/>
                    </a:lnTo>
                    <a:lnTo>
                      <a:pt x="2843" y="103"/>
                    </a:lnTo>
                    <a:lnTo>
                      <a:pt x="2843" y="103"/>
                    </a:lnTo>
                    <a:lnTo>
                      <a:pt x="2845" y="103"/>
                    </a:lnTo>
                    <a:lnTo>
                      <a:pt x="2845" y="103"/>
                    </a:lnTo>
                    <a:lnTo>
                      <a:pt x="2845" y="102"/>
                    </a:lnTo>
                    <a:lnTo>
                      <a:pt x="2846" y="102"/>
                    </a:lnTo>
                    <a:lnTo>
                      <a:pt x="2846" y="102"/>
                    </a:lnTo>
                    <a:lnTo>
                      <a:pt x="2847" y="103"/>
                    </a:lnTo>
                    <a:lnTo>
                      <a:pt x="2847" y="103"/>
                    </a:lnTo>
                    <a:lnTo>
                      <a:pt x="2847" y="103"/>
                    </a:lnTo>
                    <a:lnTo>
                      <a:pt x="2848" y="104"/>
                    </a:lnTo>
                    <a:lnTo>
                      <a:pt x="2848" y="104"/>
                    </a:lnTo>
                    <a:lnTo>
                      <a:pt x="2848" y="105"/>
                    </a:lnTo>
                    <a:lnTo>
                      <a:pt x="2849" y="104"/>
                    </a:lnTo>
                    <a:lnTo>
                      <a:pt x="2849" y="104"/>
                    </a:lnTo>
                    <a:lnTo>
                      <a:pt x="2849" y="103"/>
                    </a:lnTo>
                    <a:lnTo>
                      <a:pt x="2850" y="102"/>
                    </a:lnTo>
                    <a:lnTo>
                      <a:pt x="2850" y="102"/>
                    </a:lnTo>
                    <a:lnTo>
                      <a:pt x="2851" y="102"/>
                    </a:lnTo>
                    <a:lnTo>
                      <a:pt x="2851" y="103"/>
                    </a:lnTo>
                    <a:lnTo>
                      <a:pt x="2851" y="104"/>
                    </a:lnTo>
                    <a:lnTo>
                      <a:pt x="2852" y="104"/>
                    </a:lnTo>
                    <a:lnTo>
                      <a:pt x="2852" y="103"/>
                    </a:lnTo>
                    <a:lnTo>
                      <a:pt x="2852" y="103"/>
                    </a:lnTo>
                    <a:lnTo>
                      <a:pt x="2854" y="102"/>
                    </a:lnTo>
                    <a:lnTo>
                      <a:pt x="2854" y="103"/>
                    </a:lnTo>
                    <a:lnTo>
                      <a:pt x="2855" y="103"/>
                    </a:lnTo>
                    <a:lnTo>
                      <a:pt x="2855" y="103"/>
                    </a:lnTo>
                    <a:lnTo>
                      <a:pt x="2855" y="102"/>
                    </a:lnTo>
                    <a:lnTo>
                      <a:pt x="2856" y="102"/>
                    </a:lnTo>
                    <a:lnTo>
                      <a:pt x="2856" y="101"/>
                    </a:lnTo>
                    <a:lnTo>
                      <a:pt x="2856" y="100"/>
                    </a:lnTo>
                    <a:lnTo>
                      <a:pt x="2857" y="100"/>
                    </a:lnTo>
                    <a:lnTo>
                      <a:pt x="2857" y="99"/>
                    </a:lnTo>
                    <a:lnTo>
                      <a:pt x="2857" y="100"/>
                    </a:lnTo>
                    <a:lnTo>
                      <a:pt x="2858" y="100"/>
                    </a:lnTo>
                    <a:lnTo>
                      <a:pt x="2858" y="100"/>
                    </a:lnTo>
                    <a:lnTo>
                      <a:pt x="2859" y="100"/>
                    </a:lnTo>
                    <a:lnTo>
                      <a:pt x="2859" y="100"/>
                    </a:lnTo>
                    <a:lnTo>
                      <a:pt x="2859" y="100"/>
                    </a:lnTo>
                    <a:lnTo>
                      <a:pt x="2860" y="100"/>
                    </a:lnTo>
                    <a:lnTo>
                      <a:pt x="2860" y="100"/>
                    </a:lnTo>
                    <a:lnTo>
                      <a:pt x="2860" y="100"/>
                    </a:lnTo>
                    <a:lnTo>
                      <a:pt x="2861" y="100"/>
                    </a:lnTo>
                    <a:lnTo>
                      <a:pt x="2861" y="99"/>
                    </a:lnTo>
                    <a:lnTo>
                      <a:pt x="2861" y="99"/>
                    </a:lnTo>
                    <a:lnTo>
                      <a:pt x="2863" y="99"/>
                    </a:lnTo>
                    <a:lnTo>
                      <a:pt x="2863" y="99"/>
                    </a:lnTo>
                    <a:lnTo>
                      <a:pt x="2864" y="99"/>
                    </a:lnTo>
                    <a:lnTo>
                      <a:pt x="2864" y="99"/>
                    </a:lnTo>
                    <a:lnTo>
                      <a:pt x="2864" y="100"/>
                    </a:lnTo>
                    <a:lnTo>
                      <a:pt x="2865" y="100"/>
                    </a:lnTo>
                    <a:lnTo>
                      <a:pt x="2865" y="100"/>
                    </a:lnTo>
                    <a:lnTo>
                      <a:pt x="2865" y="100"/>
                    </a:lnTo>
                    <a:lnTo>
                      <a:pt x="2866" y="100"/>
                    </a:lnTo>
                    <a:lnTo>
                      <a:pt x="2866" y="100"/>
                    </a:lnTo>
                    <a:lnTo>
                      <a:pt x="2866" y="101"/>
                    </a:lnTo>
                    <a:lnTo>
                      <a:pt x="2867" y="101"/>
                    </a:lnTo>
                    <a:lnTo>
                      <a:pt x="2867" y="102"/>
                    </a:lnTo>
                    <a:lnTo>
                      <a:pt x="2868" y="102"/>
                    </a:lnTo>
                    <a:lnTo>
                      <a:pt x="2868" y="103"/>
                    </a:lnTo>
                    <a:lnTo>
                      <a:pt x="2868" y="103"/>
                    </a:lnTo>
                    <a:lnTo>
                      <a:pt x="2869" y="102"/>
                    </a:lnTo>
                    <a:lnTo>
                      <a:pt x="2869" y="102"/>
                    </a:lnTo>
                    <a:lnTo>
                      <a:pt x="2869" y="102"/>
                    </a:lnTo>
                    <a:lnTo>
                      <a:pt x="2870" y="103"/>
                    </a:lnTo>
                    <a:lnTo>
                      <a:pt x="2870" y="103"/>
                    </a:lnTo>
                    <a:lnTo>
                      <a:pt x="2870" y="103"/>
                    </a:lnTo>
                    <a:lnTo>
                      <a:pt x="2872" y="102"/>
                    </a:lnTo>
                    <a:lnTo>
                      <a:pt x="2872" y="102"/>
                    </a:lnTo>
                    <a:lnTo>
                      <a:pt x="2873" y="102"/>
                    </a:lnTo>
                    <a:lnTo>
                      <a:pt x="2873" y="102"/>
                    </a:lnTo>
                    <a:lnTo>
                      <a:pt x="2873" y="102"/>
                    </a:lnTo>
                    <a:lnTo>
                      <a:pt x="2874" y="102"/>
                    </a:lnTo>
                    <a:lnTo>
                      <a:pt x="2874" y="102"/>
                    </a:lnTo>
                    <a:lnTo>
                      <a:pt x="2874" y="102"/>
                    </a:lnTo>
                    <a:lnTo>
                      <a:pt x="2875" y="103"/>
                    </a:lnTo>
                    <a:lnTo>
                      <a:pt x="2875" y="103"/>
                    </a:lnTo>
                    <a:lnTo>
                      <a:pt x="2876" y="104"/>
                    </a:lnTo>
                    <a:lnTo>
                      <a:pt x="2876" y="104"/>
                    </a:lnTo>
                    <a:lnTo>
                      <a:pt x="2876" y="105"/>
                    </a:lnTo>
                    <a:lnTo>
                      <a:pt x="2877" y="105"/>
                    </a:lnTo>
                    <a:lnTo>
                      <a:pt x="2877" y="105"/>
                    </a:lnTo>
                    <a:lnTo>
                      <a:pt x="2877" y="105"/>
                    </a:lnTo>
                    <a:lnTo>
                      <a:pt x="2878" y="104"/>
                    </a:lnTo>
                    <a:lnTo>
                      <a:pt x="2878" y="104"/>
                    </a:lnTo>
                    <a:lnTo>
                      <a:pt x="2878" y="105"/>
                    </a:lnTo>
                    <a:lnTo>
                      <a:pt x="2879" y="105"/>
                    </a:lnTo>
                    <a:lnTo>
                      <a:pt x="2879" y="105"/>
                    </a:lnTo>
                    <a:lnTo>
                      <a:pt x="2881" y="106"/>
                    </a:lnTo>
                    <a:lnTo>
                      <a:pt x="2881" y="106"/>
                    </a:lnTo>
                    <a:lnTo>
                      <a:pt x="2881" y="106"/>
                    </a:lnTo>
                    <a:lnTo>
                      <a:pt x="2882" y="106"/>
                    </a:lnTo>
                    <a:lnTo>
                      <a:pt x="2882" y="109"/>
                    </a:lnTo>
                    <a:lnTo>
                      <a:pt x="2882" y="113"/>
                    </a:lnTo>
                    <a:lnTo>
                      <a:pt x="2883" y="118"/>
                    </a:lnTo>
                    <a:lnTo>
                      <a:pt x="2883" y="123"/>
                    </a:lnTo>
                    <a:lnTo>
                      <a:pt x="2883" y="130"/>
                    </a:lnTo>
                    <a:lnTo>
                      <a:pt x="2884" y="137"/>
                    </a:lnTo>
                    <a:lnTo>
                      <a:pt x="2884" y="142"/>
                    </a:lnTo>
                    <a:lnTo>
                      <a:pt x="2885" y="148"/>
                    </a:lnTo>
                    <a:lnTo>
                      <a:pt x="2885" y="154"/>
                    </a:lnTo>
                    <a:lnTo>
                      <a:pt x="2885" y="157"/>
                    </a:lnTo>
                    <a:lnTo>
                      <a:pt x="2886" y="160"/>
                    </a:lnTo>
                    <a:lnTo>
                      <a:pt x="2886" y="163"/>
                    </a:lnTo>
                    <a:lnTo>
                      <a:pt x="2886" y="166"/>
                    </a:lnTo>
                    <a:lnTo>
                      <a:pt x="2887" y="167"/>
                    </a:lnTo>
                    <a:lnTo>
                      <a:pt x="2887" y="169"/>
                    </a:lnTo>
                    <a:lnTo>
                      <a:pt x="2887" y="170"/>
                    </a:lnTo>
                    <a:lnTo>
                      <a:pt x="2888" y="172"/>
                    </a:lnTo>
                    <a:lnTo>
                      <a:pt x="2888" y="173"/>
                    </a:lnTo>
                    <a:lnTo>
                      <a:pt x="2890" y="174"/>
                    </a:lnTo>
                    <a:lnTo>
                      <a:pt x="2890" y="176"/>
                    </a:lnTo>
                    <a:lnTo>
                      <a:pt x="2890" y="177"/>
                    </a:lnTo>
                    <a:lnTo>
                      <a:pt x="2891" y="178"/>
                    </a:lnTo>
                    <a:lnTo>
                      <a:pt x="2891" y="179"/>
                    </a:lnTo>
                    <a:lnTo>
                      <a:pt x="2891" y="182"/>
                    </a:lnTo>
                    <a:lnTo>
                      <a:pt x="2892" y="184"/>
                    </a:lnTo>
                    <a:lnTo>
                      <a:pt x="2892" y="184"/>
                    </a:lnTo>
                    <a:lnTo>
                      <a:pt x="2892" y="186"/>
                    </a:lnTo>
                    <a:lnTo>
                      <a:pt x="2893" y="187"/>
                    </a:lnTo>
                    <a:lnTo>
                      <a:pt x="2893" y="188"/>
                    </a:lnTo>
                    <a:lnTo>
                      <a:pt x="2894" y="188"/>
                    </a:lnTo>
                    <a:lnTo>
                      <a:pt x="2894" y="190"/>
                    </a:lnTo>
                    <a:lnTo>
                      <a:pt x="2894" y="191"/>
                    </a:lnTo>
                    <a:lnTo>
                      <a:pt x="2895" y="192"/>
                    </a:lnTo>
                    <a:lnTo>
                      <a:pt x="2895" y="192"/>
                    </a:lnTo>
                    <a:lnTo>
                      <a:pt x="2895" y="193"/>
                    </a:lnTo>
                    <a:lnTo>
                      <a:pt x="2896" y="193"/>
                    </a:lnTo>
                    <a:lnTo>
                      <a:pt x="2896" y="194"/>
                    </a:lnTo>
                    <a:lnTo>
                      <a:pt x="2896" y="195"/>
                    </a:lnTo>
                    <a:lnTo>
                      <a:pt x="2897" y="196"/>
                    </a:lnTo>
                    <a:lnTo>
                      <a:pt x="2897" y="196"/>
                    </a:lnTo>
                    <a:lnTo>
                      <a:pt x="2899" y="197"/>
                    </a:lnTo>
                    <a:lnTo>
                      <a:pt x="2899" y="199"/>
                    </a:lnTo>
                    <a:lnTo>
                      <a:pt x="2899" y="199"/>
                    </a:lnTo>
                    <a:lnTo>
                      <a:pt x="2900" y="200"/>
                    </a:lnTo>
                    <a:lnTo>
                      <a:pt x="2900" y="199"/>
                    </a:lnTo>
                    <a:lnTo>
                      <a:pt x="2900" y="199"/>
                    </a:lnTo>
                    <a:lnTo>
                      <a:pt x="2901" y="199"/>
                    </a:lnTo>
                    <a:lnTo>
                      <a:pt x="2901" y="199"/>
                    </a:lnTo>
                    <a:lnTo>
                      <a:pt x="2902" y="199"/>
                    </a:lnTo>
                    <a:lnTo>
                      <a:pt x="2902" y="199"/>
                    </a:lnTo>
                    <a:lnTo>
                      <a:pt x="2902" y="200"/>
                    </a:lnTo>
                    <a:lnTo>
                      <a:pt x="2903" y="201"/>
                    </a:lnTo>
                    <a:lnTo>
                      <a:pt x="2903" y="201"/>
                    </a:lnTo>
                    <a:lnTo>
                      <a:pt x="2903" y="201"/>
                    </a:lnTo>
                    <a:lnTo>
                      <a:pt x="2904" y="201"/>
                    </a:lnTo>
                    <a:lnTo>
                      <a:pt x="2904" y="201"/>
                    </a:lnTo>
                    <a:lnTo>
                      <a:pt x="2904" y="202"/>
                    </a:lnTo>
                    <a:lnTo>
                      <a:pt x="2905" y="201"/>
                    </a:lnTo>
                    <a:lnTo>
                      <a:pt x="2905" y="201"/>
                    </a:lnTo>
                    <a:lnTo>
                      <a:pt x="2906" y="202"/>
                    </a:lnTo>
                    <a:lnTo>
                      <a:pt x="2906" y="203"/>
                    </a:lnTo>
                    <a:lnTo>
                      <a:pt x="2906" y="204"/>
                    </a:lnTo>
                    <a:lnTo>
                      <a:pt x="2908" y="204"/>
                    </a:lnTo>
                    <a:lnTo>
                      <a:pt x="2908" y="205"/>
                    </a:lnTo>
                    <a:lnTo>
                      <a:pt x="2908" y="205"/>
                    </a:lnTo>
                    <a:lnTo>
                      <a:pt x="2909" y="205"/>
                    </a:lnTo>
                    <a:lnTo>
                      <a:pt x="2909" y="205"/>
                    </a:lnTo>
                    <a:lnTo>
                      <a:pt x="2909" y="205"/>
                    </a:lnTo>
                    <a:lnTo>
                      <a:pt x="2910" y="204"/>
                    </a:lnTo>
                    <a:lnTo>
                      <a:pt x="2910" y="204"/>
                    </a:lnTo>
                    <a:lnTo>
                      <a:pt x="2911" y="204"/>
                    </a:lnTo>
                    <a:lnTo>
                      <a:pt x="2911" y="203"/>
                    </a:lnTo>
                    <a:lnTo>
                      <a:pt x="2911" y="203"/>
                    </a:lnTo>
                    <a:lnTo>
                      <a:pt x="2912" y="204"/>
                    </a:lnTo>
                    <a:lnTo>
                      <a:pt x="2912" y="204"/>
                    </a:lnTo>
                    <a:lnTo>
                      <a:pt x="2912" y="204"/>
                    </a:lnTo>
                    <a:lnTo>
                      <a:pt x="2913" y="205"/>
                    </a:lnTo>
                    <a:lnTo>
                      <a:pt x="2913" y="206"/>
                    </a:lnTo>
                    <a:lnTo>
                      <a:pt x="2913" y="206"/>
                    </a:lnTo>
                    <a:lnTo>
                      <a:pt x="2914" y="206"/>
                    </a:lnTo>
                    <a:lnTo>
                      <a:pt x="2914" y="208"/>
                    </a:lnTo>
                    <a:lnTo>
                      <a:pt x="2915" y="206"/>
                    </a:lnTo>
                    <a:lnTo>
                      <a:pt x="2915" y="208"/>
                    </a:lnTo>
                    <a:lnTo>
                      <a:pt x="2915" y="208"/>
                    </a:lnTo>
                    <a:lnTo>
                      <a:pt x="2917" y="208"/>
                    </a:lnTo>
                    <a:lnTo>
                      <a:pt x="2917" y="208"/>
                    </a:lnTo>
                    <a:lnTo>
                      <a:pt x="2917" y="209"/>
                    </a:lnTo>
                    <a:lnTo>
                      <a:pt x="2918" y="208"/>
                    </a:lnTo>
                    <a:lnTo>
                      <a:pt x="2918" y="208"/>
                    </a:lnTo>
                    <a:lnTo>
                      <a:pt x="2918" y="208"/>
                    </a:lnTo>
                    <a:lnTo>
                      <a:pt x="2919" y="209"/>
                    </a:lnTo>
                    <a:lnTo>
                      <a:pt x="2919" y="210"/>
                    </a:lnTo>
                    <a:lnTo>
                      <a:pt x="2920" y="209"/>
                    </a:lnTo>
                    <a:lnTo>
                      <a:pt x="2920" y="208"/>
                    </a:lnTo>
                    <a:lnTo>
                      <a:pt x="2920" y="209"/>
                    </a:lnTo>
                    <a:lnTo>
                      <a:pt x="2921" y="209"/>
                    </a:lnTo>
                    <a:lnTo>
                      <a:pt x="2921" y="209"/>
                    </a:lnTo>
                    <a:lnTo>
                      <a:pt x="2921" y="209"/>
                    </a:lnTo>
                    <a:lnTo>
                      <a:pt x="2922" y="210"/>
                    </a:lnTo>
                    <a:lnTo>
                      <a:pt x="2922" y="210"/>
                    </a:lnTo>
                    <a:lnTo>
                      <a:pt x="2923" y="210"/>
                    </a:lnTo>
                    <a:lnTo>
                      <a:pt x="2923" y="211"/>
                    </a:lnTo>
                    <a:lnTo>
                      <a:pt x="2923" y="211"/>
                    </a:lnTo>
                    <a:lnTo>
                      <a:pt x="2924" y="211"/>
                    </a:lnTo>
                    <a:lnTo>
                      <a:pt x="2924" y="211"/>
                    </a:lnTo>
                    <a:lnTo>
                      <a:pt x="2924" y="211"/>
                    </a:lnTo>
                    <a:lnTo>
                      <a:pt x="2926" y="211"/>
                    </a:lnTo>
                    <a:lnTo>
                      <a:pt x="2926" y="210"/>
                    </a:lnTo>
                    <a:lnTo>
                      <a:pt x="2926" y="210"/>
                    </a:lnTo>
                    <a:lnTo>
                      <a:pt x="2927" y="210"/>
                    </a:lnTo>
                    <a:lnTo>
                      <a:pt x="2927" y="210"/>
                    </a:lnTo>
                    <a:lnTo>
                      <a:pt x="2928" y="210"/>
                    </a:lnTo>
                    <a:lnTo>
                      <a:pt x="2928" y="211"/>
                    </a:lnTo>
                    <a:lnTo>
                      <a:pt x="2928" y="211"/>
                    </a:lnTo>
                    <a:lnTo>
                      <a:pt x="2929" y="211"/>
                    </a:lnTo>
                    <a:lnTo>
                      <a:pt x="2929" y="211"/>
                    </a:lnTo>
                    <a:lnTo>
                      <a:pt x="2929" y="211"/>
                    </a:lnTo>
                    <a:lnTo>
                      <a:pt x="2930" y="211"/>
                    </a:lnTo>
                    <a:lnTo>
                      <a:pt x="2930" y="212"/>
                    </a:lnTo>
                    <a:lnTo>
                      <a:pt x="2930" y="213"/>
                    </a:lnTo>
                    <a:lnTo>
                      <a:pt x="2931" y="213"/>
                    </a:lnTo>
                    <a:lnTo>
                      <a:pt x="2931" y="212"/>
                    </a:lnTo>
                    <a:lnTo>
                      <a:pt x="2932" y="212"/>
                    </a:lnTo>
                    <a:lnTo>
                      <a:pt x="2932" y="211"/>
                    </a:lnTo>
                    <a:lnTo>
                      <a:pt x="2932" y="211"/>
                    </a:lnTo>
                    <a:lnTo>
                      <a:pt x="2933" y="211"/>
                    </a:lnTo>
                    <a:lnTo>
                      <a:pt x="2933" y="210"/>
                    </a:lnTo>
                    <a:lnTo>
                      <a:pt x="2933" y="211"/>
                    </a:lnTo>
                    <a:lnTo>
                      <a:pt x="2935" y="211"/>
                    </a:lnTo>
                    <a:lnTo>
                      <a:pt x="2935" y="211"/>
                    </a:lnTo>
                    <a:lnTo>
                      <a:pt x="2935" y="212"/>
                    </a:lnTo>
                    <a:lnTo>
                      <a:pt x="2936" y="211"/>
                    </a:lnTo>
                    <a:lnTo>
                      <a:pt x="2936" y="211"/>
                    </a:lnTo>
                    <a:lnTo>
                      <a:pt x="2937" y="211"/>
                    </a:lnTo>
                    <a:lnTo>
                      <a:pt x="2937" y="211"/>
                    </a:lnTo>
                    <a:lnTo>
                      <a:pt x="2937" y="212"/>
                    </a:lnTo>
                    <a:lnTo>
                      <a:pt x="2938" y="212"/>
                    </a:lnTo>
                    <a:lnTo>
                      <a:pt x="2938" y="212"/>
                    </a:lnTo>
                    <a:lnTo>
                      <a:pt x="2938" y="212"/>
                    </a:lnTo>
                    <a:lnTo>
                      <a:pt x="2939" y="211"/>
                    </a:lnTo>
                    <a:lnTo>
                      <a:pt x="2939" y="211"/>
                    </a:lnTo>
                    <a:lnTo>
                      <a:pt x="2939" y="211"/>
                    </a:lnTo>
                    <a:lnTo>
                      <a:pt x="2940" y="211"/>
                    </a:lnTo>
                    <a:lnTo>
                      <a:pt x="2940" y="211"/>
                    </a:lnTo>
                    <a:lnTo>
                      <a:pt x="2941" y="212"/>
                    </a:lnTo>
                    <a:lnTo>
                      <a:pt x="2941" y="212"/>
                    </a:lnTo>
                    <a:lnTo>
                      <a:pt x="2941" y="212"/>
                    </a:lnTo>
                    <a:lnTo>
                      <a:pt x="2942" y="213"/>
                    </a:lnTo>
                    <a:lnTo>
                      <a:pt x="2942" y="213"/>
                    </a:lnTo>
                    <a:lnTo>
                      <a:pt x="2942" y="213"/>
                    </a:lnTo>
                    <a:lnTo>
                      <a:pt x="2944" y="212"/>
                    </a:lnTo>
                    <a:lnTo>
                      <a:pt x="2944" y="211"/>
                    </a:lnTo>
                    <a:lnTo>
                      <a:pt x="2945" y="211"/>
                    </a:lnTo>
                    <a:lnTo>
                      <a:pt x="2945" y="211"/>
                    </a:lnTo>
                    <a:lnTo>
                      <a:pt x="2945" y="212"/>
                    </a:lnTo>
                    <a:lnTo>
                      <a:pt x="2946" y="212"/>
                    </a:lnTo>
                    <a:lnTo>
                      <a:pt x="2946" y="212"/>
                    </a:lnTo>
                    <a:lnTo>
                      <a:pt x="2946" y="212"/>
                    </a:lnTo>
                    <a:lnTo>
                      <a:pt x="2947" y="213"/>
                    </a:lnTo>
                    <a:lnTo>
                      <a:pt x="2947" y="213"/>
                    </a:lnTo>
                    <a:lnTo>
                      <a:pt x="2947" y="212"/>
                    </a:lnTo>
                    <a:lnTo>
                      <a:pt x="2948" y="212"/>
                    </a:lnTo>
                    <a:lnTo>
                      <a:pt x="2948" y="212"/>
                    </a:lnTo>
                    <a:lnTo>
                      <a:pt x="2949" y="212"/>
                    </a:lnTo>
                    <a:lnTo>
                      <a:pt x="2949" y="213"/>
                    </a:lnTo>
                    <a:lnTo>
                      <a:pt x="2949" y="213"/>
                    </a:lnTo>
                    <a:lnTo>
                      <a:pt x="2950" y="214"/>
                    </a:lnTo>
                    <a:lnTo>
                      <a:pt x="2950" y="215"/>
                    </a:lnTo>
                    <a:lnTo>
                      <a:pt x="2950" y="215"/>
                    </a:lnTo>
                    <a:lnTo>
                      <a:pt x="2951" y="215"/>
                    </a:lnTo>
                    <a:lnTo>
                      <a:pt x="2951" y="215"/>
                    </a:lnTo>
                    <a:lnTo>
                      <a:pt x="2951" y="215"/>
                    </a:lnTo>
                    <a:lnTo>
                      <a:pt x="2953" y="217"/>
                    </a:lnTo>
                    <a:lnTo>
                      <a:pt x="2953" y="217"/>
                    </a:lnTo>
                    <a:lnTo>
                      <a:pt x="2954" y="217"/>
                    </a:lnTo>
                    <a:lnTo>
                      <a:pt x="2954" y="217"/>
                    </a:lnTo>
                    <a:lnTo>
                      <a:pt x="2954" y="217"/>
                    </a:lnTo>
                    <a:lnTo>
                      <a:pt x="2955" y="217"/>
                    </a:lnTo>
                    <a:lnTo>
                      <a:pt x="2955" y="217"/>
                    </a:lnTo>
                    <a:lnTo>
                      <a:pt x="2955" y="215"/>
                    </a:lnTo>
                    <a:lnTo>
                      <a:pt x="2956" y="217"/>
                    </a:lnTo>
                    <a:lnTo>
                      <a:pt x="2956" y="217"/>
                    </a:lnTo>
                    <a:lnTo>
                      <a:pt x="2956" y="218"/>
                    </a:lnTo>
                    <a:lnTo>
                      <a:pt x="2957" y="218"/>
                    </a:lnTo>
                    <a:lnTo>
                      <a:pt x="2957" y="217"/>
                    </a:lnTo>
                    <a:lnTo>
                      <a:pt x="2958" y="217"/>
                    </a:lnTo>
                    <a:lnTo>
                      <a:pt x="2958" y="217"/>
                    </a:lnTo>
                    <a:lnTo>
                      <a:pt x="2958" y="217"/>
                    </a:lnTo>
                    <a:lnTo>
                      <a:pt x="2959" y="217"/>
                    </a:lnTo>
                    <a:lnTo>
                      <a:pt x="2959" y="215"/>
                    </a:lnTo>
                    <a:lnTo>
                      <a:pt x="2959" y="215"/>
                    </a:lnTo>
                    <a:lnTo>
                      <a:pt x="2960" y="214"/>
                    </a:lnTo>
                    <a:lnTo>
                      <a:pt x="2960" y="215"/>
                    </a:lnTo>
                    <a:lnTo>
                      <a:pt x="2960" y="215"/>
                    </a:lnTo>
                    <a:lnTo>
                      <a:pt x="2962" y="215"/>
                    </a:lnTo>
                    <a:lnTo>
                      <a:pt x="2962" y="217"/>
                    </a:lnTo>
                    <a:lnTo>
                      <a:pt x="2963" y="217"/>
                    </a:lnTo>
                    <a:lnTo>
                      <a:pt x="2963" y="217"/>
                    </a:lnTo>
                    <a:lnTo>
                      <a:pt x="2963" y="218"/>
                    </a:lnTo>
                    <a:lnTo>
                      <a:pt x="2964" y="219"/>
                    </a:lnTo>
                    <a:lnTo>
                      <a:pt x="2964" y="219"/>
                    </a:lnTo>
                    <a:lnTo>
                      <a:pt x="2964" y="219"/>
                    </a:lnTo>
                    <a:lnTo>
                      <a:pt x="2965" y="219"/>
                    </a:lnTo>
                    <a:lnTo>
                      <a:pt x="2965" y="219"/>
                    </a:lnTo>
                    <a:lnTo>
                      <a:pt x="2966" y="219"/>
                    </a:lnTo>
                    <a:lnTo>
                      <a:pt x="2966" y="221"/>
                    </a:lnTo>
                    <a:lnTo>
                      <a:pt x="2966" y="221"/>
                    </a:lnTo>
                    <a:lnTo>
                      <a:pt x="2967" y="222"/>
                    </a:lnTo>
                    <a:lnTo>
                      <a:pt x="2967" y="222"/>
                    </a:lnTo>
                    <a:lnTo>
                      <a:pt x="2967" y="223"/>
                    </a:lnTo>
                    <a:lnTo>
                      <a:pt x="2968" y="223"/>
                    </a:lnTo>
                    <a:lnTo>
                      <a:pt x="2968" y="224"/>
                    </a:lnTo>
                    <a:lnTo>
                      <a:pt x="2968" y="224"/>
                    </a:lnTo>
                    <a:lnTo>
                      <a:pt x="2969" y="223"/>
                    </a:lnTo>
                    <a:lnTo>
                      <a:pt x="2969" y="223"/>
                    </a:lnTo>
                    <a:lnTo>
                      <a:pt x="2971" y="222"/>
                    </a:lnTo>
                    <a:lnTo>
                      <a:pt x="2971" y="223"/>
                    </a:lnTo>
                    <a:lnTo>
                      <a:pt x="2971" y="223"/>
                    </a:lnTo>
                    <a:lnTo>
                      <a:pt x="2972" y="223"/>
                    </a:lnTo>
                    <a:lnTo>
                      <a:pt x="2972" y="224"/>
                    </a:lnTo>
                    <a:lnTo>
                      <a:pt x="2972" y="226"/>
                    </a:lnTo>
                    <a:lnTo>
                      <a:pt x="2973" y="226"/>
                    </a:lnTo>
                    <a:lnTo>
                      <a:pt x="2973" y="227"/>
                    </a:lnTo>
                    <a:lnTo>
                      <a:pt x="2973" y="227"/>
                    </a:lnTo>
                    <a:lnTo>
                      <a:pt x="2974" y="229"/>
                    </a:lnTo>
                    <a:lnTo>
                      <a:pt x="2974" y="229"/>
                    </a:lnTo>
                    <a:lnTo>
                      <a:pt x="2975" y="228"/>
                    </a:lnTo>
                    <a:lnTo>
                      <a:pt x="2975" y="228"/>
                    </a:lnTo>
                    <a:lnTo>
                      <a:pt x="2975" y="227"/>
                    </a:lnTo>
                    <a:lnTo>
                      <a:pt x="2976" y="227"/>
                    </a:lnTo>
                    <a:lnTo>
                      <a:pt x="2976" y="227"/>
                    </a:lnTo>
                    <a:lnTo>
                      <a:pt x="2976" y="226"/>
                    </a:lnTo>
                    <a:lnTo>
                      <a:pt x="2977" y="226"/>
                    </a:lnTo>
                    <a:lnTo>
                      <a:pt x="2977" y="224"/>
                    </a:lnTo>
                    <a:lnTo>
                      <a:pt x="2977" y="226"/>
                    </a:lnTo>
                    <a:lnTo>
                      <a:pt x="2978" y="226"/>
                    </a:lnTo>
                    <a:lnTo>
                      <a:pt x="2978" y="226"/>
                    </a:lnTo>
                    <a:lnTo>
                      <a:pt x="2980" y="227"/>
                    </a:lnTo>
                    <a:lnTo>
                      <a:pt x="2980" y="227"/>
                    </a:lnTo>
                    <a:lnTo>
                      <a:pt x="2980" y="227"/>
                    </a:lnTo>
                    <a:lnTo>
                      <a:pt x="2981" y="227"/>
                    </a:lnTo>
                    <a:lnTo>
                      <a:pt x="2981" y="226"/>
                    </a:lnTo>
                    <a:lnTo>
                      <a:pt x="2981" y="226"/>
                    </a:lnTo>
                    <a:lnTo>
                      <a:pt x="2982" y="226"/>
                    </a:lnTo>
                    <a:lnTo>
                      <a:pt x="2982" y="226"/>
                    </a:lnTo>
                    <a:lnTo>
                      <a:pt x="2982" y="224"/>
                    </a:lnTo>
                    <a:lnTo>
                      <a:pt x="2983" y="224"/>
                    </a:lnTo>
                    <a:lnTo>
                      <a:pt x="2983" y="224"/>
                    </a:lnTo>
                    <a:lnTo>
                      <a:pt x="2984" y="224"/>
                    </a:lnTo>
                    <a:lnTo>
                      <a:pt x="2984" y="224"/>
                    </a:lnTo>
                    <a:lnTo>
                      <a:pt x="2984" y="226"/>
                    </a:lnTo>
                    <a:lnTo>
                      <a:pt x="2985" y="224"/>
                    </a:lnTo>
                    <a:lnTo>
                      <a:pt x="2985" y="224"/>
                    </a:lnTo>
                    <a:lnTo>
                      <a:pt x="2985" y="224"/>
                    </a:lnTo>
                    <a:lnTo>
                      <a:pt x="2986" y="224"/>
                    </a:lnTo>
                    <a:lnTo>
                      <a:pt x="2986" y="226"/>
                    </a:lnTo>
                    <a:lnTo>
                      <a:pt x="2987" y="226"/>
                    </a:lnTo>
                    <a:lnTo>
                      <a:pt x="2987" y="227"/>
                    </a:lnTo>
                    <a:lnTo>
                      <a:pt x="2987" y="228"/>
                    </a:lnTo>
                    <a:lnTo>
                      <a:pt x="2989" y="227"/>
                    </a:lnTo>
                    <a:lnTo>
                      <a:pt x="2989" y="228"/>
                    </a:lnTo>
                    <a:lnTo>
                      <a:pt x="2989" y="228"/>
                    </a:lnTo>
                    <a:lnTo>
                      <a:pt x="2990" y="227"/>
                    </a:lnTo>
                    <a:lnTo>
                      <a:pt x="2990" y="227"/>
                    </a:lnTo>
                    <a:lnTo>
                      <a:pt x="2990" y="227"/>
                    </a:lnTo>
                    <a:lnTo>
                      <a:pt x="2991" y="227"/>
                    </a:lnTo>
                    <a:lnTo>
                      <a:pt x="2991" y="227"/>
                    </a:lnTo>
                    <a:lnTo>
                      <a:pt x="2992" y="227"/>
                    </a:lnTo>
                    <a:lnTo>
                      <a:pt x="2992" y="227"/>
                    </a:lnTo>
                    <a:lnTo>
                      <a:pt x="2992" y="227"/>
                    </a:lnTo>
                    <a:lnTo>
                      <a:pt x="2993" y="227"/>
                    </a:lnTo>
                    <a:lnTo>
                      <a:pt x="2993" y="227"/>
                    </a:lnTo>
                    <a:lnTo>
                      <a:pt x="2993" y="226"/>
                    </a:lnTo>
                    <a:lnTo>
                      <a:pt x="2994" y="226"/>
                    </a:lnTo>
                    <a:lnTo>
                      <a:pt x="2994" y="226"/>
                    </a:lnTo>
                    <a:lnTo>
                      <a:pt x="2994" y="226"/>
                    </a:lnTo>
                    <a:lnTo>
                      <a:pt x="2995" y="226"/>
                    </a:lnTo>
                    <a:lnTo>
                      <a:pt x="2995" y="226"/>
                    </a:lnTo>
                    <a:lnTo>
                      <a:pt x="2996" y="224"/>
                    </a:lnTo>
                    <a:lnTo>
                      <a:pt x="2996" y="224"/>
                    </a:lnTo>
                    <a:lnTo>
                      <a:pt x="2996" y="223"/>
                    </a:lnTo>
                    <a:lnTo>
                      <a:pt x="2998" y="223"/>
                    </a:lnTo>
                    <a:lnTo>
                      <a:pt x="2998" y="222"/>
                    </a:lnTo>
                    <a:lnTo>
                      <a:pt x="2998" y="222"/>
                    </a:lnTo>
                    <a:lnTo>
                      <a:pt x="2999" y="223"/>
                    </a:lnTo>
                    <a:lnTo>
                      <a:pt x="2999" y="222"/>
                    </a:lnTo>
                    <a:lnTo>
                      <a:pt x="2999" y="222"/>
                    </a:lnTo>
                    <a:lnTo>
                      <a:pt x="3000" y="222"/>
                    </a:lnTo>
                    <a:lnTo>
                      <a:pt x="3000" y="222"/>
                    </a:lnTo>
                    <a:lnTo>
                      <a:pt x="3001" y="222"/>
                    </a:lnTo>
                    <a:lnTo>
                      <a:pt x="3001" y="223"/>
                    </a:lnTo>
                    <a:lnTo>
                      <a:pt x="3001" y="223"/>
                    </a:lnTo>
                    <a:lnTo>
                      <a:pt x="3002" y="223"/>
                    </a:lnTo>
                    <a:lnTo>
                      <a:pt x="3002" y="223"/>
                    </a:lnTo>
                    <a:lnTo>
                      <a:pt x="3002" y="223"/>
                    </a:lnTo>
                    <a:lnTo>
                      <a:pt x="3003" y="223"/>
                    </a:lnTo>
                    <a:lnTo>
                      <a:pt x="3003" y="223"/>
                    </a:lnTo>
                    <a:lnTo>
                      <a:pt x="3003" y="223"/>
                    </a:lnTo>
                    <a:lnTo>
                      <a:pt x="3004" y="223"/>
                    </a:lnTo>
                    <a:lnTo>
                      <a:pt x="3004" y="223"/>
                    </a:lnTo>
                    <a:lnTo>
                      <a:pt x="3005" y="222"/>
                    </a:lnTo>
                    <a:lnTo>
                      <a:pt x="3005" y="222"/>
                    </a:lnTo>
                    <a:lnTo>
                      <a:pt x="3005" y="223"/>
                    </a:lnTo>
                    <a:lnTo>
                      <a:pt x="3007" y="223"/>
                    </a:lnTo>
                    <a:lnTo>
                      <a:pt x="3007" y="223"/>
                    </a:lnTo>
                    <a:lnTo>
                      <a:pt x="3007" y="223"/>
                    </a:lnTo>
                    <a:lnTo>
                      <a:pt x="3008" y="222"/>
                    </a:lnTo>
                    <a:lnTo>
                      <a:pt x="3008" y="222"/>
                    </a:lnTo>
                    <a:lnTo>
                      <a:pt x="3008" y="222"/>
                    </a:lnTo>
                    <a:lnTo>
                      <a:pt x="3009" y="222"/>
                    </a:lnTo>
                    <a:lnTo>
                      <a:pt x="3009" y="222"/>
                    </a:lnTo>
                    <a:lnTo>
                      <a:pt x="3010" y="222"/>
                    </a:lnTo>
                    <a:lnTo>
                      <a:pt x="3010" y="222"/>
                    </a:lnTo>
                    <a:lnTo>
                      <a:pt x="3010" y="222"/>
                    </a:lnTo>
                    <a:lnTo>
                      <a:pt x="3011" y="222"/>
                    </a:lnTo>
                    <a:lnTo>
                      <a:pt x="3011" y="222"/>
                    </a:lnTo>
                    <a:lnTo>
                      <a:pt x="3011" y="223"/>
                    </a:lnTo>
                    <a:lnTo>
                      <a:pt x="3012" y="223"/>
                    </a:lnTo>
                    <a:lnTo>
                      <a:pt x="3012" y="223"/>
                    </a:lnTo>
                    <a:lnTo>
                      <a:pt x="3013" y="223"/>
                    </a:lnTo>
                    <a:lnTo>
                      <a:pt x="3013" y="222"/>
                    </a:lnTo>
                    <a:lnTo>
                      <a:pt x="3013" y="223"/>
                    </a:lnTo>
                    <a:lnTo>
                      <a:pt x="3014" y="222"/>
                    </a:lnTo>
                    <a:lnTo>
                      <a:pt x="3014" y="222"/>
                    </a:lnTo>
                    <a:lnTo>
                      <a:pt x="3014" y="222"/>
                    </a:lnTo>
                    <a:lnTo>
                      <a:pt x="3016" y="222"/>
                    </a:lnTo>
                    <a:lnTo>
                      <a:pt x="3016" y="222"/>
                    </a:lnTo>
                    <a:lnTo>
                      <a:pt x="3016" y="222"/>
                    </a:lnTo>
                    <a:lnTo>
                      <a:pt x="3017" y="221"/>
                    </a:lnTo>
                    <a:lnTo>
                      <a:pt x="3017" y="221"/>
                    </a:lnTo>
                    <a:lnTo>
                      <a:pt x="3018" y="220"/>
                    </a:lnTo>
                    <a:lnTo>
                      <a:pt x="3018" y="220"/>
                    </a:lnTo>
                    <a:lnTo>
                      <a:pt x="3018" y="220"/>
                    </a:lnTo>
                    <a:lnTo>
                      <a:pt x="3019" y="220"/>
                    </a:lnTo>
                    <a:lnTo>
                      <a:pt x="3019" y="221"/>
                    </a:lnTo>
                    <a:lnTo>
                      <a:pt x="3019" y="221"/>
                    </a:lnTo>
                    <a:lnTo>
                      <a:pt x="3020" y="221"/>
                    </a:lnTo>
                    <a:lnTo>
                      <a:pt x="3020" y="220"/>
                    </a:lnTo>
                    <a:lnTo>
                      <a:pt x="3020" y="220"/>
                    </a:lnTo>
                    <a:lnTo>
                      <a:pt x="3021" y="219"/>
                    </a:lnTo>
                    <a:lnTo>
                      <a:pt x="3021" y="220"/>
                    </a:lnTo>
                    <a:lnTo>
                      <a:pt x="3022" y="220"/>
                    </a:lnTo>
                    <a:lnTo>
                      <a:pt x="3022" y="220"/>
                    </a:lnTo>
                    <a:lnTo>
                      <a:pt x="3022" y="221"/>
                    </a:lnTo>
                    <a:lnTo>
                      <a:pt x="3023" y="222"/>
                    </a:lnTo>
                    <a:lnTo>
                      <a:pt x="3023" y="222"/>
                    </a:lnTo>
                    <a:lnTo>
                      <a:pt x="3023" y="221"/>
                    </a:lnTo>
                    <a:lnTo>
                      <a:pt x="3025" y="221"/>
                    </a:lnTo>
                    <a:lnTo>
                      <a:pt x="3025" y="221"/>
                    </a:lnTo>
                    <a:lnTo>
                      <a:pt x="3025" y="220"/>
                    </a:lnTo>
                    <a:lnTo>
                      <a:pt x="3026" y="219"/>
                    </a:lnTo>
                    <a:lnTo>
                      <a:pt x="3026" y="219"/>
                    </a:lnTo>
                    <a:lnTo>
                      <a:pt x="3027" y="218"/>
                    </a:lnTo>
                    <a:lnTo>
                      <a:pt x="3027" y="218"/>
                    </a:lnTo>
                    <a:lnTo>
                      <a:pt x="3027" y="218"/>
                    </a:lnTo>
                    <a:lnTo>
                      <a:pt x="3028" y="218"/>
                    </a:lnTo>
                    <a:lnTo>
                      <a:pt x="3028" y="218"/>
                    </a:lnTo>
                    <a:lnTo>
                      <a:pt x="3028" y="218"/>
                    </a:lnTo>
                    <a:lnTo>
                      <a:pt x="3029" y="218"/>
                    </a:lnTo>
                    <a:lnTo>
                      <a:pt x="3029" y="218"/>
                    </a:lnTo>
                    <a:lnTo>
                      <a:pt x="3029" y="218"/>
                    </a:lnTo>
                    <a:lnTo>
                      <a:pt x="3030" y="218"/>
                    </a:lnTo>
                    <a:lnTo>
                      <a:pt x="3030" y="218"/>
                    </a:lnTo>
                    <a:lnTo>
                      <a:pt x="3031" y="218"/>
                    </a:lnTo>
                    <a:lnTo>
                      <a:pt x="3031" y="218"/>
                    </a:lnTo>
                    <a:lnTo>
                      <a:pt x="3031" y="219"/>
                    </a:lnTo>
                    <a:lnTo>
                      <a:pt x="3032" y="219"/>
                    </a:lnTo>
                    <a:lnTo>
                      <a:pt x="3032" y="220"/>
                    </a:lnTo>
                    <a:lnTo>
                      <a:pt x="3032" y="220"/>
                    </a:lnTo>
                    <a:lnTo>
                      <a:pt x="3034" y="219"/>
                    </a:lnTo>
                    <a:lnTo>
                      <a:pt x="3034" y="219"/>
                    </a:lnTo>
                    <a:lnTo>
                      <a:pt x="3035" y="219"/>
                    </a:lnTo>
                    <a:lnTo>
                      <a:pt x="3035" y="219"/>
                    </a:lnTo>
                    <a:lnTo>
                      <a:pt x="3035" y="219"/>
                    </a:lnTo>
                    <a:lnTo>
                      <a:pt x="3036" y="219"/>
                    </a:lnTo>
                    <a:lnTo>
                      <a:pt x="3036" y="219"/>
                    </a:lnTo>
                    <a:lnTo>
                      <a:pt x="3036" y="220"/>
                    </a:lnTo>
                    <a:lnTo>
                      <a:pt x="3037" y="220"/>
                    </a:lnTo>
                    <a:lnTo>
                      <a:pt x="3037" y="220"/>
                    </a:lnTo>
                    <a:lnTo>
                      <a:pt x="3037" y="220"/>
                    </a:lnTo>
                    <a:lnTo>
                      <a:pt x="3038" y="220"/>
                    </a:lnTo>
                    <a:lnTo>
                      <a:pt x="3038" y="221"/>
                    </a:lnTo>
                    <a:lnTo>
                      <a:pt x="3039" y="222"/>
                    </a:lnTo>
                    <a:lnTo>
                      <a:pt x="3039" y="222"/>
                    </a:lnTo>
                    <a:lnTo>
                      <a:pt x="3039" y="222"/>
                    </a:lnTo>
                    <a:lnTo>
                      <a:pt x="3040" y="222"/>
                    </a:lnTo>
                    <a:lnTo>
                      <a:pt x="3040" y="223"/>
                    </a:lnTo>
                    <a:lnTo>
                      <a:pt x="3040" y="224"/>
                    </a:lnTo>
                    <a:lnTo>
                      <a:pt x="3041" y="224"/>
                    </a:lnTo>
                    <a:lnTo>
                      <a:pt x="3041" y="223"/>
                    </a:lnTo>
                    <a:lnTo>
                      <a:pt x="3041" y="223"/>
                    </a:lnTo>
                    <a:lnTo>
                      <a:pt x="3043" y="223"/>
                    </a:lnTo>
                    <a:lnTo>
                      <a:pt x="3043" y="223"/>
                    </a:lnTo>
                    <a:lnTo>
                      <a:pt x="3044" y="223"/>
                    </a:lnTo>
                    <a:lnTo>
                      <a:pt x="3044" y="223"/>
                    </a:lnTo>
                    <a:lnTo>
                      <a:pt x="3044" y="224"/>
                    </a:lnTo>
                    <a:lnTo>
                      <a:pt x="3045" y="226"/>
                    </a:lnTo>
                    <a:lnTo>
                      <a:pt x="3045" y="224"/>
                    </a:lnTo>
                    <a:lnTo>
                      <a:pt x="3045" y="223"/>
                    </a:lnTo>
                    <a:lnTo>
                      <a:pt x="3046" y="223"/>
                    </a:lnTo>
                    <a:lnTo>
                      <a:pt x="3046" y="223"/>
                    </a:lnTo>
                    <a:lnTo>
                      <a:pt x="3046" y="223"/>
                    </a:lnTo>
                    <a:lnTo>
                      <a:pt x="3047" y="224"/>
                    </a:lnTo>
                    <a:lnTo>
                      <a:pt x="3047" y="226"/>
                    </a:lnTo>
                    <a:lnTo>
                      <a:pt x="3048" y="226"/>
                    </a:lnTo>
                    <a:lnTo>
                      <a:pt x="3048" y="227"/>
                    </a:lnTo>
                    <a:lnTo>
                      <a:pt x="3048" y="227"/>
                    </a:lnTo>
                    <a:lnTo>
                      <a:pt x="3049" y="227"/>
                    </a:lnTo>
                    <a:lnTo>
                      <a:pt x="3049" y="227"/>
                    </a:lnTo>
                    <a:lnTo>
                      <a:pt x="3049" y="227"/>
                    </a:lnTo>
                    <a:lnTo>
                      <a:pt x="3050" y="227"/>
                    </a:lnTo>
                    <a:lnTo>
                      <a:pt x="3050" y="227"/>
                    </a:lnTo>
                    <a:lnTo>
                      <a:pt x="3050" y="228"/>
                    </a:lnTo>
                    <a:lnTo>
                      <a:pt x="3052" y="227"/>
                    </a:lnTo>
                    <a:lnTo>
                      <a:pt x="3052" y="227"/>
                    </a:lnTo>
                    <a:lnTo>
                      <a:pt x="3053" y="227"/>
                    </a:lnTo>
                    <a:lnTo>
                      <a:pt x="3053" y="227"/>
                    </a:lnTo>
                    <a:lnTo>
                      <a:pt x="3053" y="227"/>
                    </a:lnTo>
                    <a:lnTo>
                      <a:pt x="3054" y="227"/>
                    </a:lnTo>
                    <a:lnTo>
                      <a:pt x="3054" y="228"/>
                    </a:lnTo>
                    <a:lnTo>
                      <a:pt x="3054" y="228"/>
                    </a:lnTo>
                    <a:lnTo>
                      <a:pt x="3055" y="229"/>
                    </a:lnTo>
                    <a:lnTo>
                      <a:pt x="3055" y="229"/>
                    </a:lnTo>
                    <a:lnTo>
                      <a:pt x="3056" y="230"/>
                    </a:lnTo>
                    <a:lnTo>
                      <a:pt x="3056" y="230"/>
                    </a:lnTo>
                    <a:lnTo>
                      <a:pt x="3056" y="231"/>
                    </a:lnTo>
                    <a:lnTo>
                      <a:pt x="3057" y="231"/>
                    </a:lnTo>
                    <a:lnTo>
                      <a:pt x="3057" y="230"/>
                    </a:lnTo>
                    <a:lnTo>
                      <a:pt x="3057" y="231"/>
                    </a:lnTo>
                    <a:lnTo>
                      <a:pt x="3058" y="231"/>
                    </a:lnTo>
                    <a:lnTo>
                      <a:pt x="3058" y="232"/>
                    </a:lnTo>
                    <a:lnTo>
                      <a:pt x="3058" y="232"/>
                    </a:lnTo>
                    <a:lnTo>
                      <a:pt x="3059" y="232"/>
                    </a:lnTo>
                    <a:lnTo>
                      <a:pt x="3059" y="232"/>
                    </a:lnTo>
                    <a:lnTo>
                      <a:pt x="3061" y="232"/>
                    </a:lnTo>
                    <a:lnTo>
                      <a:pt x="3061" y="231"/>
                    </a:lnTo>
                    <a:lnTo>
                      <a:pt x="3061" y="231"/>
                    </a:lnTo>
                    <a:lnTo>
                      <a:pt x="3062" y="230"/>
                    </a:lnTo>
                    <a:lnTo>
                      <a:pt x="3062" y="230"/>
                    </a:lnTo>
                    <a:lnTo>
                      <a:pt x="3062" y="230"/>
                    </a:lnTo>
                    <a:lnTo>
                      <a:pt x="3063" y="230"/>
                    </a:lnTo>
                    <a:lnTo>
                      <a:pt x="3063" y="229"/>
                    </a:lnTo>
                    <a:lnTo>
                      <a:pt x="3063" y="230"/>
                    </a:lnTo>
                    <a:lnTo>
                      <a:pt x="3064" y="230"/>
                    </a:lnTo>
                    <a:lnTo>
                      <a:pt x="3064" y="230"/>
                    </a:lnTo>
                    <a:lnTo>
                      <a:pt x="3065" y="229"/>
                    </a:lnTo>
                    <a:lnTo>
                      <a:pt x="3065" y="230"/>
                    </a:lnTo>
                    <a:lnTo>
                      <a:pt x="3065" y="230"/>
                    </a:lnTo>
                    <a:lnTo>
                      <a:pt x="3066" y="230"/>
                    </a:lnTo>
                    <a:lnTo>
                      <a:pt x="3066" y="230"/>
                    </a:lnTo>
                    <a:lnTo>
                      <a:pt x="3066" y="231"/>
                    </a:lnTo>
                    <a:lnTo>
                      <a:pt x="3067" y="231"/>
                    </a:lnTo>
                    <a:lnTo>
                      <a:pt x="3067" y="230"/>
                    </a:lnTo>
                    <a:lnTo>
                      <a:pt x="3067" y="230"/>
                    </a:lnTo>
                    <a:lnTo>
                      <a:pt x="3068" y="230"/>
                    </a:lnTo>
                    <a:lnTo>
                      <a:pt x="3068" y="230"/>
                    </a:lnTo>
                    <a:lnTo>
                      <a:pt x="3070" y="230"/>
                    </a:lnTo>
                    <a:lnTo>
                      <a:pt x="3070" y="229"/>
                    </a:lnTo>
                    <a:lnTo>
                      <a:pt x="3070" y="228"/>
                    </a:lnTo>
                    <a:lnTo>
                      <a:pt x="3071" y="228"/>
                    </a:lnTo>
                    <a:lnTo>
                      <a:pt x="3071" y="228"/>
                    </a:lnTo>
                    <a:lnTo>
                      <a:pt x="3071" y="228"/>
                    </a:lnTo>
                    <a:lnTo>
                      <a:pt x="3072" y="228"/>
                    </a:lnTo>
                    <a:lnTo>
                      <a:pt x="3072" y="228"/>
                    </a:lnTo>
                    <a:lnTo>
                      <a:pt x="3072" y="229"/>
                    </a:lnTo>
                    <a:lnTo>
                      <a:pt x="3073" y="229"/>
                    </a:lnTo>
                    <a:lnTo>
                      <a:pt x="3073" y="229"/>
                    </a:lnTo>
                    <a:lnTo>
                      <a:pt x="3074" y="228"/>
                    </a:lnTo>
                    <a:lnTo>
                      <a:pt x="3074" y="228"/>
                    </a:lnTo>
                    <a:lnTo>
                      <a:pt x="3074" y="228"/>
                    </a:lnTo>
                    <a:lnTo>
                      <a:pt x="3075" y="228"/>
                    </a:lnTo>
                    <a:lnTo>
                      <a:pt x="3075" y="228"/>
                    </a:lnTo>
                    <a:lnTo>
                      <a:pt x="3075" y="228"/>
                    </a:lnTo>
                    <a:lnTo>
                      <a:pt x="3076" y="229"/>
                    </a:lnTo>
                    <a:lnTo>
                      <a:pt x="3076" y="229"/>
                    </a:lnTo>
                    <a:lnTo>
                      <a:pt x="3077" y="228"/>
                    </a:lnTo>
                    <a:lnTo>
                      <a:pt x="3077" y="228"/>
                    </a:lnTo>
                    <a:lnTo>
                      <a:pt x="3077" y="228"/>
                    </a:lnTo>
                    <a:lnTo>
                      <a:pt x="3079" y="228"/>
                    </a:lnTo>
                    <a:lnTo>
                      <a:pt x="3079" y="228"/>
                    </a:lnTo>
                    <a:lnTo>
                      <a:pt x="3079" y="228"/>
                    </a:lnTo>
                    <a:lnTo>
                      <a:pt x="3080" y="228"/>
                    </a:lnTo>
                    <a:lnTo>
                      <a:pt x="3080" y="228"/>
                    </a:lnTo>
                    <a:lnTo>
                      <a:pt x="3080" y="227"/>
                    </a:lnTo>
                    <a:lnTo>
                      <a:pt x="3081" y="227"/>
                    </a:lnTo>
                    <a:lnTo>
                      <a:pt x="3081" y="227"/>
                    </a:lnTo>
                    <a:lnTo>
                      <a:pt x="3082" y="228"/>
                    </a:lnTo>
                    <a:lnTo>
                      <a:pt x="3082" y="228"/>
                    </a:lnTo>
                    <a:lnTo>
                      <a:pt x="3082" y="228"/>
                    </a:lnTo>
                    <a:lnTo>
                      <a:pt x="3083" y="229"/>
                    </a:lnTo>
                    <a:lnTo>
                      <a:pt x="3083" y="229"/>
                    </a:lnTo>
                    <a:lnTo>
                      <a:pt x="3083" y="229"/>
                    </a:lnTo>
                    <a:lnTo>
                      <a:pt x="3084" y="228"/>
                    </a:lnTo>
                    <a:lnTo>
                      <a:pt x="3084" y="227"/>
                    </a:lnTo>
                    <a:lnTo>
                      <a:pt x="3084" y="226"/>
                    </a:lnTo>
                    <a:lnTo>
                      <a:pt x="3085" y="224"/>
                    </a:lnTo>
                    <a:lnTo>
                      <a:pt x="3085" y="224"/>
                    </a:lnTo>
                    <a:lnTo>
                      <a:pt x="3086" y="226"/>
                    </a:lnTo>
                    <a:lnTo>
                      <a:pt x="3086" y="224"/>
                    </a:lnTo>
                    <a:lnTo>
                      <a:pt x="3086" y="224"/>
                    </a:lnTo>
                    <a:lnTo>
                      <a:pt x="3088" y="224"/>
                    </a:lnTo>
                    <a:lnTo>
                      <a:pt x="3088" y="224"/>
                    </a:lnTo>
                    <a:lnTo>
                      <a:pt x="3088" y="224"/>
                    </a:lnTo>
                    <a:lnTo>
                      <a:pt x="3089" y="224"/>
                    </a:lnTo>
                    <a:lnTo>
                      <a:pt x="3089" y="224"/>
                    </a:lnTo>
                    <a:lnTo>
                      <a:pt x="3089" y="223"/>
                    </a:lnTo>
                    <a:lnTo>
                      <a:pt x="3090" y="223"/>
                    </a:lnTo>
                    <a:lnTo>
                      <a:pt x="3090" y="223"/>
                    </a:lnTo>
                    <a:lnTo>
                      <a:pt x="3091" y="222"/>
                    </a:lnTo>
                    <a:lnTo>
                      <a:pt x="3091" y="222"/>
                    </a:lnTo>
                    <a:lnTo>
                      <a:pt x="3091" y="222"/>
                    </a:lnTo>
                    <a:lnTo>
                      <a:pt x="3092" y="222"/>
                    </a:lnTo>
                    <a:lnTo>
                      <a:pt x="3092" y="223"/>
                    </a:lnTo>
                    <a:lnTo>
                      <a:pt x="3092" y="223"/>
                    </a:lnTo>
                    <a:lnTo>
                      <a:pt x="3093" y="224"/>
                    </a:lnTo>
                    <a:lnTo>
                      <a:pt x="3093" y="226"/>
                    </a:lnTo>
                    <a:lnTo>
                      <a:pt x="3093" y="227"/>
                    </a:lnTo>
                    <a:lnTo>
                      <a:pt x="3094" y="227"/>
                    </a:lnTo>
                    <a:lnTo>
                      <a:pt x="3094" y="228"/>
                    </a:lnTo>
                    <a:lnTo>
                      <a:pt x="3095" y="228"/>
                    </a:lnTo>
                    <a:lnTo>
                      <a:pt x="3095" y="227"/>
                    </a:lnTo>
                    <a:lnTo>
                      <a:pt x="3095" y="227"/>
                    </a:lnTo>
                    <a:lnTo>
                      <a:pt x="3097" y="226"/>
                    </a:lnTo>
                    <a:lnTo>
                      <a:pt x="3097" y="224"/>
                    </a:lnTo>
                    <a:lnTo>
                      <a:pt x="3097" y="223"/>
                    </a:lnTo>
                    <a:lnTo>
                      <a:pt x="3098" y="222"/>
                    </a:lnTo>
                    <a:lnTo>
                      <a:pt x="3098" y="222"/>
                    </a:lnTo>
                    <a:lnTo>
                      <a:pt x="3098" y="222"/>
                    </a:lnTo>
                    <a:lnTo>
                      <a:pt x="3099" y="222"/>
                    </a:lnTo>
                    <a:lnTo>
                      <a:pt x="3099" y="222"/>
                    </a:lnTo>
                    <a:lnTo>
                      <a:pt x="3100" y="222"/>
                    </a:lnTo>
                    <a:lnTo>
                      <a:pt x="3100" y="222"/>
                    </a:lnTo>
                    <a:lnTo>
                      <a:pt x="3100" y="222"/>
                    </a:lnTo>
                    <a:lnTo>
                      <a:pt x="3101" y="222"/>
                    </a:lnTo>
                    <a:lnTo>
                      <a:pt x="3101" y="222"/>
                    </a:lnTo>
                    <a:lnTo>
                      <a:pt x="3101" y="222"/>
                    </a:lnTo>
                    <a:lnTo>
                      <a:pt x="3102" y="221"/>
                    </a:lnTo>
                    <a:lnTo>
                      <a:pt x="3102" y="221"/>
                    </a:lnTo>
                    <a:lnTo>
                      <a:pt x="3103" y="220"/>
                    </a:lnTo>
                    <a:lnTo>
                      <a:pt x="3103" y="221"/>
                    </a:lnTo>
                    <a:lnTo>
                      <a:pt x="3103" y="221"/>
                    </a:lnTo>
                    <a:lnTo>
                      <a:pt x="3104" y="221"/>
                    </a:lnTo>
                    <a:lnTo>
                      <a:pt x="3104" y="222"/>
                    </a:lnTo>
                    <a:lnTo>
                      <a:pt x="3104" y="222"/>
                    </a:lnTo>
                    <a:lnTo>
                      <a:pt x="3106" y="223"/>
                    </a:lnTo>
                    <a:lnTo>
                      <a:pt x="3106" y="223"/>
                    </a:lnTo>
                    <a:lnTo>
                      <a:pt x="3106" y="223"/>
                    </a:lnTo>
                    <a:lnTo>
                      <a:pt x="3107" y="223"/>
                    </a:lnTo>
                    <a:lnTo>
                      <a:pt x="3107" y="223"/>
                    </a:lnTo>
                    <a:lnTo>
                      <a:pt x="3108" y="221"/>
                    </a:lnTo>
                    <a:lnTo>
                      <a:pt x="3108" y="221"/>
                    </a:lnTo>
                    <a:lnTo>
                      <a:pt x="3108" y="220"/>
                    </a:lnTo>
                    <a:lnTo>
                      <a:pt x="3109" y="220"/>
                    </a:lnTo>
                    <a:lnTo>
                      <a:pt x="3109" y="220"/>
                    </a:lnTo>
                    <a:lnTo>
                      <a:pt x="3109" y="219"/>
                    </a:lnTo>
                    <a:lnTo>
                      <a:pt x="3110" y="219"/>
                    </a:lnTo>
                    <a:lnTo>
                      <a:pt x="3110" y="219"/>
                    </a:lnTo>
                    <a:lnTo>
                      <a:pt x="3110" y="219"/>
                    </a:lnTo>
                    <a:lnTo>
                      <a:pt x="3111" y="220"/>
                    </a:lnTo>
                    <a:lnTo>
                      <a:pt x="3111" y="220"/>
                    </a:lnTo>
                    <a:lnTo>
                      <a:pt x="3112" y="220"/>
                    </a:lnTo>
                    <a:lnTo>
                      <a:pt x="3112" y="220"/>
                    </a:lnTo>
                    <a:lnTo>
                      <a:pt x="3112" y="220"/>
                    </a:lnTo>
                    <a:lnTo>
                      <a:pt x="3113" y="220"/>
                    </a:lnTo>
                    <a:lnTo>
                      <a:pt x="3113" y="220"/>
                    </a:lnTo>
                    <a:lnTo>
                      <a:pt x="3113" y="220"/>
                    </a:lnTo>
                    <a:lnTo>
                      <a:pt x="3115" y="221"/>
                    </a:lnTo>
                    <a:lnTo>
                      <a:pt x="3115" y="222"/>
                    </a:lnTo>
                    <a:lnTo>
                      <a:pt x="3115" y="222"/>
                    </a:lnTo>
                    <a:lnTo>
                      <a:pt x="3116" y="222"/>
                    </a:lnTo>
                    <a:lnTo>
                      <a:pt x="3116" y="222"/>
                    </a:lnTo>
                    <a:lnTo>
                      <a:pt x="3117" y="221"/>
                    </a:lnTo>
                    <a:lnTo>
                      <a:pt x="3117" y="222"/>
                    </a:lnTo>
                    <a:lnTo>
                      <a:pt x="3117" y="222"/>
                    </a:lnTo>
                    <a:lnTo>
                      <a:pt x="3118" y="221"/>
                    </a:lnTo>
                    <a:lnTo>
                      <a:pt x="3118" y="220"/>
                    </a:lnTo>
                    <a:lnTo>
                      <a:pt x="3118" y="221"/>
                    </a:lnTo>
                    <a:lnTo>
                      <a:pt x="3119" y="221"/>
                    </a:lnTo>
                    <a:lnTo>
                      <a:pt x="3119" y="221"/>
                    </a:lnTo>
                    <a:lnTo>
                      <a:pt x="3119" y="221"/>
                    </a:lnTo>
                    <a:lnTo>
                      <a:pt x="3120" y="222"/>
                    </a:lnTo>
                    <a:lnTo>
                      <a:pt x="3120" y="223"/>
                    </a:lnTo>
                    <a:lnTo>
                      <a:pt x="3121" y="223"/>
                    </a:lnTo>
                    <a:lnTo>
                      <a:pt x="3121" y="223"/>
                    </a:lnTo>
                    <a:lnTo>
                      <a:pt x="3121" y="223"/>
                    </a:lnTo>
                    <a:lnTo>
                      <a:pt x="3122" y="223"/>
                    </a:lnTo>
                    <a:lnTo>
                      <a:pt x="3122" y="222"/>
                    </a:lnTo>
                    <a:lnTo>
                      <a:pt x="3122" y="223"/>
                    </a:lnTo>
                    <a:lnTo>
                      <a:pt x="3124" y="222"/>
                    </a:lnTo>
                    <a:lnTo>
                      <a:pt x="3124" y="222"/>
                    </a:lnTo>
                    <a:lnTo>
                      <a:pt x="3125" y="222"/>
                    </a:lnTo>
                    <a:lnTo>
                      <a:pt x="3125" y="222"/>
                    </a:lnTo>
                    <a:lnTo>
                      <a:pt x="3125" y="222"/>
                    </a:lnTo>
                    <a:lnTo>
                      <a:pt x="3126" y="222"/>
                    </a:lnTo>
                    <a:lnTo>
                      <a:pt x="3126" y="222"/>
                    </a:lnTo>
                    <a:lnTo>
                      <a:pt x="3126" y="222"/>
                    </a:lnTo>
                    <a:lnTo>
                      <a:pt x="3127" y="222"/>
                    </a:lnTo>
                    <a:lnTo>
                      <a:pt x="3127" y="222"/>
                    </a:lnTo>
                    <a:lnTo>
                      <a:pt x="3127" y="223"/>
                    </a:lnTo>
                    <a:lnTo>
                      <a:pt x="3128" y="223"/>
                    </a:lnTo>
                    <a:lnTo>
                      <a:pt x="3128" y="223"/>
                    </a:lnTo>
                    <a:lnTo>
                      <a:pt x="3129" y="223"/>
                    </a:lnTo>
                    <a:lnTo>
                      <a:pt x="3129" y="224"/>
                    </a:lnTo>
                    <a:lnTo>
                      <a:pt x="3129" y="224"/>
                    </a:lnTo>
                    <a:lnTo>
                      <a:pt x="3130" y="226"/>
                    </a:lnTo>
                    <a:lnTo>
                      <a:pt x="3130" y="226"/>
                    </a:lnTo>
                    <a:lnTo>
                      <a:pt x="3130" y="228"/>
                    </a:lnTo>
                    <a:lnTo>
                      <a:pt x="3131" y="229"/>
                    </a:lnTo>
                    <a:lnTo>
                      <a:pt x="3131" y="228"/>
                    </a:lnTo>
                    <a:lnTo>
                      <a:pt x="3131" y="229"/>
                    </a:lnTo>
                    <a:lnTo>
                      <a:pt x="3133" y="229"/>
                    </a:lnTo>
                    <a:lnTo>
                      <a:pt x="3133" y="229"/>
                    </a:lnTo>
                    <a:lnTo>
                      <a:pt x="3134" y="229"/>
                    </a:lnTo>
                    <a:lnTo>
                      <a:pt x="3134" y="229"/>
                    </a:lnTo>
                    <a:lnTo>
                      <a:pt x="3134" y="228"/>
                    </a:lnTo>
                    <a:lnTo>
                      <a:pt x="3135" y="228"/>
                    </a:lnTo>
                    <a:lnTo>
                      <a:pt x="3135" y="228"/>
                    </a:lnTo>
                    <a:lnTo>
                      <a:pt x="3135" y="227"/>
                    </a:lnTo>
                    <a:lnTo>
                      <a:pt x="3136" y="227"/>
                    </a:lnTo>
                    <a:lnTo>
                      <a:pt x="3136" y="227"/>
                    </a:lnTo>
                    <a:lnTo>
                      <a:pt x="3136" y="226"/>
                    </a:lnTo>
                    <a:lnTo>
                      <a:pt x="3137" y="226"/>
                    </a:lnTo>
                    <a:lnTo>
                      <a:pt x="3137" y="227"/>
                    </a:lnTo>
                    <a:lnTo>
                      <a:pt x="3138" y="227"/>
                    </a:lnTo>
                    <a:lnTo>
                      <a:pt x="3138" y="228"/>
                    </a:lnTo>
                    <a:lnTo>
                      <a:pt x="3138" y="227"/>
                    </a:lnTo>
                    <a:lnTo>
                      <a:pt x="3139" y="227"/>
                    </a:lnTo>
                    <a:lnTo>
                      <a:pt x="3139" y="227"/>
                    </a:lnTo>
                    <a:lnTo>
                      <a:pt x="3139" y="228"/>
                    </a:lnTo>
                    <a:lnTo>
                      <a:pt x="3140" y="228"/>
                    </a:lnTo>
                    <a:lnTo>
                      <a:pt x="3140" y="229"/>
                    </a:lnTo>
                    <a:lnTo>
                      <a:pt x="3140" y="229"/>
                    </a:lnTo>
                    <a:lnTo>
                      <a:pt x="3142" y="229"/>
                    </a:lnTo>
                    <a:lnTo>
                      <a:pt x="3142" y="230"/>
                    </a:lnTo>
                    <a:lnTo>
                      <a:pt x="3143" y="230"/>
                    </a:lnTo>
                    <a:lnTo>
                      <a:pt x="3143" y="230"/>
                    </a:lnTo>
                    <a:lnTo>
                      <a:pt x="3143" y="230"/>
                    </a:lnTo>
                    <a:lnTo>
                      <a:pt x="3144" y="230"/>
                    </a:lnTo>
                    <a:lnTo>
                      <a:pt x="3144" y="230"/>
                    </a:lnTo>
                    <a:lnTo>
                      <a:pt x="3144" y="229"/>
                    </a:lnTo>
                    <a:lnTo>
                      <a:pt x="3145" y="228"/>
                    </a:lnTo>
                    <a:lnTo>
                      <a:pt x="3145" y="228"/>
                    </a:lnTo>
                    <a:lnTo>
                      <a:pt x="3146" y="227"/>
                    </a:lnTo>
                    <a:lnTo>
                      <a:pt x="3146" y="227"/>
                    </a:lnTo>
                    <a:lnTo>
                      <a:pt x="3146" y="226"/>
                    </a:lnTo>
                    <a:lnTo>
                      <a:pt x="3147" y="226"/>
                    </a:lnTo>
                    <a:lnTo>
                      <a:pt x="3147" y="226"/>
                    </a:lnTo>
                    <a:lnTo>
                      <a:pt x="3147" y="226"/>
                    </a:lnTo>
                    <a:lnTo>
                      <a:pt x="3148" y="226"/>
                    </a:lnTo>
                    <a:lnTo>
                      <a:pt x="3148" y="226"/>
                    </a:lnTo>
                    <a:lnTo>
                      <a:pt x="3148" y="227"/>
                    </a:lnTo>
                    <a:lnTo>
                      <a:pt x="3149" y="227"/>
                    </a:lnTo>
                    <a:lnTo>
                      <a:pt x="3149" y="227"/>
                    </a:lnTo>
                    <a:lnTo>
                      <a:pt x="3151" y="228"/>
                    </a:lnTo>
                    <a:lnTo>
                      <a:pt x="3151" y="228"/>
                    </a:lnTo>
                    <a:lnTo>
                      <a:pt x="3151" y="229"/>
                    </a:lnTo>
                    <a:lnTo>
                      <a:pt x="3152" y="229"/>
                    </a:lnTo>
                    <a:lnTo>
                      <a:pt x="3152" y="228"/>
                    </a:lnTo>
                    <a:lnTo>
                      <a:pt x="3152" y="228"/>
                    </a:lnTo>
                    <a:lnTo>
                      <a:pt x="3153" y="227"/>
                    </a:lnTo>
                    <a:lnTo>
                      <a:pt x="3153" y="228"/>
                    </a:lnTo>
                    <a:lnTo>
                      <a:pt x="3153" y="229"/>
                    </a:lnTo>
                    <a:lnTo>
                      <a:pt x="3154" y="228"/>
                    </a:lnTo>
                    <a:lnTo>
                      <a:pt x="3154" y="229"/>
                    </a:lnTo>
                    <a:lnTo>
                      <a:pt x="3155" y="228"/>
                    </a:lnTo>
                    <a:lnTo>
                      <a:pt x="3155" y="228"/>
                    </a:lnTo>
                    <a:lnTo>
                      <a:pt x="3155" y="227"/>
                    </a:lnTo>
                    <a:lnTo>
                      <a:pt x="3156" y="227"/>
                    </a:lnTo>
                    <a:lnTo>
                      <a:pt x="3156" y="227"/>
                    </a:lnTo>
                    <a:lnTo>
                      <a:pt x="3156" y="227"/>
                    </a:lnTo>
                    <a:lnTo>
                      <a:pt x="3157" y="227"/>
                    </a:lnTo>
                    <a:lnTo>
                      <a:pt x="3157" y="228"/>
                    </a:lnTo>
                    <a:lnTo>
                      <a:pt x="3157" y="229"/>
                    </a:lnTo>
                    <a:lnTo>
                      <a:pt x="3158" y="229"/>
                    </a:lnTo>
                    <a:lnTo>
                      <a:pt x="3158" y="230"/>
                    </a:lnTo>
                    <a:lnTo>
                      <a:pt x="3160" y="230"/>
                    </a:lnTo>
                    <a:lnTo>
                      <a:pt x="3160" y="229"/>
                    </a:lnTo>
                    <a:lnTo>
                      <a:pt x="3160" y="229"/>
                    </a:lnTo>
                    <a:lnTo>
                      <a:pt x="3161" y="229"/>
                    </a:lnTo>
                    <a:lnTo>
                      <a:pt x="3161" y="228"/>
                    </a:lnTo>
                    <a:lnTo>
                      <a:pt x="3161" y="228"/>
                    </a:lnTo>
                    <a:lnTo>
                      <a:pt x="3162" y="228"/>
                    </a:lnTo>
                    <a:lnTo>
                      <a:pt x="3162" y="228"/>
                    </a:lnTo>
                    <a:lnTo>
                      <a:pt x="3162" y="227"/>
                    </a:lnTo>
                    <a:lnTo>
                      <a:pt x="3163" y="228"/>
                    </a:lnTo>
                    <a:lnTo>
                      <a:pt x="3163" y="228"/>
                    </a:lnTo>
                    <a:lnTo>
                      <a:pt x="3164" y="227"/>
                    </a:lnTo>
                    <a:lnTo>
                      <a:pt x="3164" y="227"/>
                    </a:lnTo>
                    <a:lnTo>
                      <a:pt x="3164" y="227"/>
                    </a:lnTo>
                    <a:lnTo>
                      <a:pt x="3165" y="226"/>
                    </a:lnTo>
                    <a:lnTo>
                      <a:pt x="3165" y="227"/>
                    </a:lnTo>
                    <a:lnTo>
                      <a:pt x="3165" y="226"/>
                    </a:lnTo>
                    <a:lnTo>
                      <a:pt x="3166" y="227"/>
                    </a:lnTo>
                    <a:lnTo>
                      <a:pt x="3166" y="227"/>
                    </a:lnTo>
                    <a:lnTo>
                      <a:pt x="3167" y="226"/>
                    </a:lnTo>
                    <a:lnTo>
                      <a:pt x="3167" y="227"/>
                    </a:lnTo>
                    <a:lnTo>
                      <a:pt x="3167" y="226"/>
                    </a:lnTo>
                    <a:lnTo>
                      <a:pt x="3169" y="226"/>
                    </a:lnTo>
                    <a:lnTo>
                      <a:pt x="3169" y="226"/>
                    </a:lnTo>
                    <a:lnTo>
                      <a:pt x="3169" y="224"/>
                    </a:lnTo>
                    <a:lnTo>
                      <a:pt x="3170" y="224"/>
                    </a:lnTo>
                    <a:lnTo>
                      <a:pt x="3170" y="224"/>
                    </a:lnTo>
                    <a:lnTo>
                      <a:pt x="3170" y="223"/>
                    </a:lnTo>
                    <a:lnTo>
                      <a:pt x="3171" y="223"/>
                    </a:lnTo>
                    <a:lnTo>
                      <a:pt x="3171" y="223"/>
                    </a:lnTo>
                    <a:lnTo>
                      <a:pt x="3172" y="223"/>
                    </a:lnTo>
                    <a:lnTo>
                      <a:pt x="3172" y="222"/>
                    </a:lnTo>
                    <a:lnTo>
                      <a:pt x="3172" y="223"/>
                    </a:lnTo>
                    <a:lnTo>
                      <a:pt x="3173" y="224"/>
                    </a:lnTo>
                    <a:lnTo>
                      <a:pt x="3173" y="223"/>
                    </a:lnTo>
                    <a:lnTo>
                      <a:pt x="3173" y="224"/>
                    </a:lnTo>
                    <a:lnTo>
                      <a:pt x="3174" y="224"/>
                    </a:lnTo>
                    <a:lnTo>
                      <a:pt x="3174" y="226"/>
                    </a:lnTo>
                    <a:lnTo>
                      <a:pt x="3174" y="226"/>
                    </a:lnTo>
                    <a:lnTo>
                      <a:pt x="3175" y="226"/>
                    </a:lnTo>
                    <a:lnTo>
                      <a:pt x="3175" y="224"/>
                    </a:lnTo>
                    <a:lnTo>
                      <a:pt x="3176" y="224"/>
                    </a:lnTo>
                    <a:lnTo>
                      <a:pt x="3176" y="224"/>
                    </a:lnTo>
                    <a:lnTo>
                      <a:pt x="3176" y="223"/>
                    </a:lnTo>
                    <a:lnTo>
                      <a:pt x="3178" y="224"/>
                    </a:lnTo>
                    <a:lnTo>
                      <a:pt x="3178" y="224"/>
                    </a:lnTo>
                    <a:lnTo>
                      <a:pt x="3178" y="223"/>
                    </a:lnTo>
                    <a:lnTo>
                      <a:pt x="3179" y="223"/>
                    </a:lnTo>
                    <a:lnTo>
                      <a:pt x="3179" y="223"/>
                    </a:lnTo>
                    <a:lnTo>
                      <a:pt x="3179" y="222"/>
                    </a:lnTo>
                    <a:lnTo>
                      <a:pt x="3180" y="222"/>
                    </a:lnTo>
                    <a:lnTo>
                      <a:pt x="3180" y="222"/>
                    </a:lnTo>
                    <a:lnTo>
                      <a:pt x="3181" y="222"/>
                    </a:lnTo>
                    <a:lnTo>
                      <a:pt x="3181" y="222"/>
                    </a:lnTo>
                    <a:lnTo>
                      <a:pt x="3181" y="221"/>
                    </a:lnTo>
                    <a:lnTo>
                      <a:pt x="3182" y="221"/>
                    </a:lnTo>
                    <a:lnTo>
                      <a:pt x="3182" y="221"/>
                    </a:lnTo>
                    <a:lnTo>
                      <a:pt x="3182" y="221"/>
                    </a:lnTo>
                    <a:lnTo>
                      <a:pt x="3183" y="221"/>
                    </a:lnTo>
                    <a:lnTo>
                      <a:pt x="3183" y="221"/>
                    </a:lnTo>
                    <a:lnTo>
                      <a:pt x="3183" y="221"/>
                    </a:lnTo>
                    <a:lnTo>
                      <a:pt x="3184" y="220"/>
                    </a:lnTo>
                    <a:lnTo>
                      <a:pt x="3184" y="220"/>
                    </a:lnTo>
                    <a:lnTo>
                      <a:pt x="3185" y="220"/>
                    </a:lnTo>
                    <a:lnTo>
                      <a:pt x="3185" y="221"/>
                    </a:lnTo>
                    <a:lnTo>
                      <a:pt x="3185" y="221"/>
                    </a:lnTo>
                    <a:lnTo>
                      <a:pt x="3187" y="220"/>
                    </a:lnTo>
                    <a:lnTo>
                      <a:pt x="3187" y="220"/>
                    </a:lnTo>
                    <a:lnTo>
                      <a:pt x="3187" y="220"/>
                    </a:lnTo>
                    <a:lnTo>
                      <a:pt x="3188" y="220"/>
                    </a:lnTo>
                    <a:lnTo>
                      <a:pt x="3188" y="221"/>
                    </a:lnTo>
                    <a:lnTo>
                      <a:pt x="3188" y="222"/>
                    </a:lnTo>
                    <a:lnTo>
                      <a:pt x="3189" y="222"/>
                    </a:lnTo>
                    <a:lnTo>
                      <a:pt x="3189" y="223"/>
                    </a:lnTo>
                    <a:lnTo>
                      <a:pt x="3190" y="222"/>
                    </a:lnTo>
                    <a:lnTo>
                      <a:pt x="3190" y="222"/>
                    </a:lnTo>
                    <a:lnTo>
                      <a:pt x="3190" y="222"/>
                    </a:lnTo>
                    <a:lnTo>
                      <a:pt x="3191" y="222"/>
                    </a:lnTo>
                    <a:lnTo>
                      <a:pt x="3191" y="222"/>
                    </a:lnTo>
                    <a:lnTo>
                      <a:pt x="3191" y="222"/>
                    </a:lnTo>
                    <a:lnTo>
                      <a:pt x="3192" y="222"/>
                    </a:lnTo>
                    <a:lnTo>
                      <a:pt x="3192" y="222"/>
                    </a:lnTo>
                    <a:lnTo>
                      <a:pt x="3193" y="222"/>
                    </a:lnTo>
                    <a:lnTo>
                      <a:pt x="3193" y="222"/>
                    </a:lnTo>
                    <a:lnTo>
                      <a:pt x="3193" y="221"/>
                    </a:lnTo>
                    <a:lnTo>
                      <a:pt x="3194" y="221"/>
                    </a:lnTo>
                    <a:lnTo>
                      <a:pt x="3194" y="221"/>
                    </a:lnTo>
                    <a:lnTo>
                      <a:pt x="3194" y="221"/>
                    </a:lnTo>
                    <a:lnTo>
                      <a:pt x="3196" y="221"/>
                    </a:lnTo>
                    <a:lnTo>
                      <a:pt x="3196" y="221"/>
                    </a:lnTo>
                    <a:lnTo>
                      <a:pt x="3196" y="222"/>
                    </a:lnTo>
                    <a:lnTo>
                      <a:pt x="3197" y="222"/>
                    </a:lnTo>
                    <a:lnTo>
                      <a:pt x="3197" y="222"/>
                    </a:lnTo>
                    <a:lnTo>
                      <a:pt x="3198" y="222"/>
                    </a:lnTo>
                    <a:lnTo>
                      <a:pt x="3198" y="221"/>
                    </a:lnTo>
                    <a:lnTo>
                      <a:pt x="3198" y="221"/>
                    </a:lnTo>
                    <a:lnTo>
                      <a:pt x="3199" y="221"/>
                    </a:lnTo>
                    <a:lnTo>
                      <a:pt x="3199" y="221"/>
                    </a:lnTo>
                    <a:lnTo>
                      <a:pt x="3199" y="221"/>
                    </a:lnTo>
                    <a:lnTo>
                      <a:pt x="3200" y="221"/>
                    </a:lnTo>
                    <a:lnTo>
                      <a:pt x="3200" y="221"/>
                    </a:lnTo>
                    <a:lnTo>
                      <a:pt x="3200" y="221"/>
                    </a:lnTo>
                    <a:lnTo>
                      <a:pt x="3201" y="222"/>
                    </a:lnTo>
                    <a:lnTo>
                      <a:pt x="3201" y="221"/>
                    </a:lnTo>
                    <a:lnTo>
                      <a:pt x="3202" y="221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3" y="222"/>
                    </a:lnTo>
                    <a:lnTo>
                      <a:pt x="3203" y="223"/>
                    </a:lnTo>
                    <a:lnTo>
                      <a:pt x="3203" y="224"/>
                    </a:lnTo>
                    <a:lnTo>
                      <a:pt x="3205" y="223"/>
                    </a:lnTo>
                    <a:lnTo>
                      <a:pt x="3205" y="223"/>
                    </a:lnTo>
                    <a:lnTo>
                      <a:pt x="3205" y="223"/>
                    </a:lnTo>
                    <a:lnTo>
                      <a:pt x="3206" y="222"/>
                    </a:lnTo>
                    <a:lnTo>
                      <a:pt x="3206" y="222"/>
                    </a:lnTo>
                    <a:lnTo>
                      <a:pt x="3207" y="221"/>
                    </a:lnTo>
                    <a:lnTo>
                      <a:pt x="3207" y="221"/>
                    </a:lnTo>
                    <a:lnTo>
                      <a:pt x="3207" y="222"/>
                    </a:lnTo>
                    <a:lnTo>
                      <a:pt x="3208" y="221"/>
                    </a:lnTo>
                    <a:lnTo>
                      <a:pt x="3208" y="222"/>
                    </a:lnTo>
                    <a:lnTo>
                      <a:pt x="3208" y="222"/>
                    </a:lnTo>
                    <a:lnTo>
                      <a:pt x="3209" y="222"/>
                    </a:lnTo>
                    <a:lnTo>
                      <a:pt x="3209" y="222"/>
                    </a:lnTo>
                    <a:lnTo>
                      <a:pt x="3209" y="222"/>
                    </a:lnTo>
                    <a:lnTo>
                      <a:pt x="3210" y="222"/>
                    </a:lnTo>
                    <a:lnTo>
                      <a:pt x="3210" y="222"/>
                    </a:lnTo>
                    <a:lnTo>
                      <a:pt x="3211" y="222"/>
                    </a:lnTo>
                    <a:lnTo>
                      <a:pt x="3211" y="223"/>
                    </a:lnTo>
                    <a:lnTo>
                      <a:pt x="3211" y="224"/>
                    </a:lnTo>
                    <a:lnTo>
                      <a:pt x="3212" y="224"/>
                    </a:lnTo>
                    <a:lnTo>
                      <a:pt x="3212" y="226"/>
                    </a:lnTo>
                    <a:lnTo>
                      <a:pt x="3212" y="227"/>
                    </a:lnTo>
                    <a:lnTo>
                      <a:pt x="3214" y="227"/>
                    </a:lnTo>
                    <a:lnTo>
                      <a:pt x="3214" y="227"/>
                    </a:lnTo>
                    <a:lnTo>
                      <a:pt x="3215" y="227"/>
                    </a:lnTo>
                    <a:lnTo>
                      <a:pt x="3215" y="227"/>
                    </a:lnTo>
                    <a:lnTo>
                      <a:pt x="3215" y="228"/>
                    </a:lnTo>
                    <a:lnTo>
                      <a:pt x="3216" y="227"/>
                    </a:lnTo>
                    <a:lnTo>
                      <a:pt x="3216" y="227"/>
                    </a:lnTo>
                    <a:lnTo>
                      <a:pt x="3216" y="227"/>
                    </a:lnTo>
                    <a:lnTo>
                      <a:pt x="3217" y="227"/>
                    </a:lnTo>
                    <a:lnTo>
                      <a:pt x="3217" y="228"/>
                    </a:lnTo>
                    <a:lnTo>
                      <a:pt x="3217" y="227"/>
                    </a:lnTo>
                    <a:lnTo>
                      <a:pt x="3218" y="227"/>
                    </a:lnTo>
                    <a:lnTo>
                      <a:pt x="3218" y="227"/>
                    </a:lnTo>
                    <a:lnTo>
                      <a:pt x="3219" y="226"/>
                    </a:lnTo>
                    <a:lnTo>
                      <a:pt x="3219" y="227"/>
                    </a:lnTo>
                    <a:lnTo>
                      <a:pt x="3219" y="227"/>
                    </a:lnTo>
                    <a:lnTo>
                      <a:pt x="3220" y="228"/>
                    </a:lnTo>
                    <a:lnTo>
                      <a:pt x="3220" y="228"/>
                    </a:lnTo>
                    <a:lnTo>
                      <a:pt x="3220" y="228"/>
                    </a:lnTo>
                    <a:lnTo>
                      <a:pt x="3222" y="228"/>
                    </a:lnTo>
                    <a:lnTo>
                      <a:pt x="3222" y="228"/>
                    </a:lnTo>
                    <a:lnTo>
                      <a:pt x="3222" y="228"/>
                    </a:lnTo>
                    <a:lnTo>
                      <a:pt x="3223" y="227"/>
                    </a:lnTo>
                    <a:lnTo>
                      <a:pt x="3223" y="228"/>
                    </a:lnTo>
                    <a:lnTo>
                      <a:pt x="3224" y="228"/>
                    </a:lnTo>
                    <a:lnTo>
                      <a:pt x="3224" y="228"/>
                    </a:lnTo>
                    <a:lnTo>
                      <a:pt x="3224" y="228"/>
                    </a:lnTo>
                    <a:lnTo>
                      <a:pt x="3225" y="229"/>
                    </a:lnTo>
                    <a:lnTo>
                      <a:pt x="3225" y="229"/>
                    </a:lnTo>
                    <a:lnTo>
                      <a:pt x="3225" y="229"/>
                    </a:lnTo>
                    <a:lnTo>
                      <a:pt x="3226" y="230"/>
                    </a:lnTo>
                    <a:lnTo>
                      <a:pt x="3226" y="230"/>
                    </a:lnTo>
                    <a:lnTo>
                      <a:pt x="3226" y="230"/>
                    </a:lnTo>
                    <a:lnTo>
                      <a:pt x="3227" y="230"/>
                    </a:lnTo>
                    <a:lnTo>
                      <a:pt x="3227" y="229"/>
                    </a:lnTo>
                    <a:lnTo>
                      <a:pt x="3228" y="229"/>
                    </a:lnTo>
                    <a:lnTo>
                      <a:pt x="3228" y="229"/>
                    </a:lnTo>
                    <a:lnTo>
                      <a:pt x="3228" y="228"/>
                    </a:lnTo>
                    <a:lnTo>
                      <a:pt x="3229" y="229"/>
                    </a:lnTo>
                    <a:lnTo>
                      <a:pt x="3229" y="229"/>
                    </a:lnTo>
                    <a:lnTo>
                      <a:pt x="3229" y="229"/>
                    </a:lnTo>
                    <a:lnTo>
                      <a:pt x="3231" y="229"/>
                    </a:lnTo>
                    <a:lnTo>
                      <a:pt x="3231" y="229"/>
                    </a:lnTo>
                    <a:lnTo>
                      <a:pt x="3231" y="229"/>
                    </a:lnTo>
                    <a:lnTo>
                      <a:pt x="3232" y="229"/>
                    </a:lnTo>
                    <a:lnTo>
                      <a:pt x="3232" y="228"/>
                    </a:lnTo>
                    <a:lnTo>
                      <a:pt x="3233" y="228"/>
                    </a:lnTo>
                    <a:lnTo>
                      <a:pt x="3233" y="228"/>
                    </a:lnTo>
                    <a:lnTo>
                      <a:pt x="3233" y="228"/>
                    </a:lnTo>
                    <a:lnTo>
                      <a:pt x="3234" y="228"/>
                    </a:lnTo>
                    <a:lnTo>
                      <a:pt x="3234" y="228"/>
                    </a:lnTo>
                    <a:lnTo>
                      <a:pt x="3234" y="228"/>
                    </a:lnTo>
                    <a:lnTo>
                      <a:pt x="3235" y="228"/>
                    </a:lnTo>
                    <a:lnTo>
                      <a:pt x="3235" y="228"/>
                    </a:lnTo>
                    <a:lnTo>
                      <a:pt x="3236" y="229"/>
                    </a:lnTo>
                    <a:lnTo>
                      <a:pt x="3236" y="228"/>
                    </a:lnTo>
                    <a:lnTo>
                      <a:pt x="3236" y="228"/>
                    </a:lnTo>
                    <a:lnTo>
                      <a:pt x="3237" y="228"/>
                    </a:lnTo>
                    <a:lnTo>
                      <a:pt x="3237" y="227"/>
                    </a:lnTo>
                    <a:lnTo>
                      <a:pt x="3237" y="228"/>
                    </a:lnTo>
                    <a:lnTo>
                      <a:pt x="3238" y="227"/>
                    </a:lnTo>
                    <a:lnTo>
                      <a:pt x="3238" y="227"/>
                    </a:lnTo>
                    <a:lnTo>
                      <a:pt x="3238" y="227"/>
                    </a:lnTo>
                    <a:lnTo>
                      <a:pt x="3240" y="227"/>
                    </a:lnTo>
                    <a:lnTo>
                      <a:pt x="3240" y="227"/>
                    </a:lnTo>
                    <a:lnTo>
                      <a:pt x="3241" y="227"/>
                    </a:lnTo>
                    <a:lnTo>
                      <a:pt x="3241" y="227"/>
                    </a:lnTo>
                    <a:lnTo>
                      <a:pt x="3241" y="226"/>
                    </a:lnTo>
                    <a:lnTo>
                      <a:pt x="3242" y="226"/>
                    </a:lnTo>
                    <a:lnTo>
                      <a:pt x="3242" y="226"/>
                    </a:lnTo>
                    <a:lnTo>
                      <a:pt x="3242" y="226"/>
                    </a:lnTo>
                    <a:lnTo>
                      <a:pt x="3243" y="226"/>
                    </a:lnTo>
                    <a:lnTo>
                      <a:pt x="3243" y="224"/>
                    </a:lnTo>
                    <a:lnTo>
                      <a:pt x="3243" y="224"/>
                    </a:lnTo>
                    <a:lnTo>
                      <a:pt x="3244" y="223"/>
                    </a:lnTo>
                    <a:lnTo>
                      <a:pt x="3244" y="223"/>
                    </a:lnTo>
                    <a:lnTo>
                      <a:pt x="3245" y="222"/>
                    </a:lnTo>
                    <a:lnTo>
                      <a:pt x="3245" y="222"/>
                    </a:lnTo>
                    <a:lnTo>
                      <a:pt x="3245" y="222"/>
                    </a:lnTo>
                    <a:lnTo>
                      <a:pt x="3246" y="222"/>
                    </a:lnTo>
                    <a:lnTo>
                      <a:pt x="3246" y="222"/>
                    </a:lnTo>
                    <a:lnTo>
                      <a:pt x="3246" y="223"/>
                    </a:lnTo>
                    <a:lnTo>
                      <a:pt x="3247" y="224"/>
                    </a:lnTo>
                    <a:lnTo>
                      <a:pt x="3247" y="224"/>
                    </a:lnTo>
                    <a:lnTo>
                      <a:pt x="3247" y="224"/>
                    </a:lnTo>
                    <a:lnTo>
                      <a:pt x="3249" y="223"/>
                    </a:lnTo>
                    <a:lnTo>
                      <a:pt x="3249" y="223"/>
                    </a:lnTo>
                    <a:lnTo>
                      <a:pt x="3250" y="223"/>
                    </a:lnTo>
                    <a:lnTo>
                      <a:pt x="3250" y="223"/>
                    </a:lnTo>
                    <a:lnTo>
                      <a:pt x="3250" y="224"/>
                    </a:lnTo>
                    <a:lnTo>
                      <a:pt x="3251" y="224"/>
                    </a:lnTo>
                    <a:lnTo>
                      <a:pt x="3251" y="224"/>
                    </a:lnTo>
                    <a:lnTo>
                      <a:pt x="3251" y="223"/>
                    </a:lnTo>
                    <a:lnTo>
                      <a:pt x="3252" y="223"/>
                    </a:lnTo>
                    <a:lnTo>
                      <a:pt x="3252" y="222"/>
                    </a:lnTo>
                    <a:lnTo>
                      <a:pt x="3252" y="222"/>
                    </a:lnTo>
                    <a:lnTo>
                      <a:pt x="3253" y="221"/>
                    </a:lnTo>
                    <a:lnTo>
                      <a:pt x="3253" y="220"/>
                    </a:lnTo>
                    <a:lnTo>
                      <a:pt x="3254" y="220"/>
                    </a:lnTo>
                    <a:lnTo>
                      <a:pt x="3254" y="220"/>
                    </a:lnTo>
                    <a:lnTo>
                      <a:pt x="3254" y="220"/>
                    </a:lnTo>
                    <a:lnTo>
                      <a:pt x="3255" y="219"/>
                    </a:lnTo>
                    <a:lnTo>
                      <a:pt x="3255" y="220"/>
                    </a:lnTo>
                    <a:lnTo>
                      <a:pt x="3255" y="220"/>
                    </a:lnTo>
                    <a:lnTo>
                      <a:pt x="3256" y="219"/>
                    </a:lnTo>
                    <a:lnTo>
                      <a:pt x="3256" y="219"/>
                    </a:lnTo>
                    <a:lnTo>
                      <a:pt x="3258" y="219"/>
                    </a:lnTo>
                    <a:lnTo>
                      <a:pt x="3258" y="220"/>
                    </a:lnTo>
                    <a:lnTo>
                      <a:pt x="3258" y="221"/>
                    </a:lnTo>
                    <a:lnTo>
                      <a:pt x="3259" y="221"/>
                    </a:lnTo>
                    <a:lnTo>
                      <a:pt x="3259" y="222"/>
                    </a:lnTo>
                    <a:lnTo>
                      <a:pt x="3259" y="222"/>
                    </a:lnTo>
                    <a:lnTo>
                      <a:pt x="3260" y="223"/>
                    </a:lnTo>
                    <a:lnTo>
                      <a:pt x="3260" y="223"/>
                    </a:lnTo>
                    <a:lnTo>
                      <a:pt x="3260" y="222"/>
                    </a:lnTo>
                    <a:lnTo>
                      <a:pt x="3261" y="222"/>
                    </a:lnTo>
                    <a:lnTo>
                      <a:pt x="3261" y="221"/>
                    </a:lnTo>
                    <a:lnTo>
                      <a:pt x="3262" y="221"/>
                    </a:lnTo>
                    <a:lnTo>
                      <a:pt x="3262" y="220"/>
                    </a:lnTo>
                    <a:lnTo>
                      <a:pt x="3262" y="220"/>
                    </a:lnTo>
                    <a:lnTo>
                      <a:pt x="3263" y="219"/>
                    </a:lnTo>
                    <a:lnTo>
                      <a:pt x="3263" y="218"/>
                    </a:lnTo>
                    <a:lnTo>
                      <a:pt x="3263" y="218"/>
                    </a:lnTo>
                    <a:lnTo>
                      <a:pt x="3264" y="217"/>
                    </a:lnTo>
                    <a:lnTo>
                      <a:pt x="3264" y="217"/>
                    </a:lnTo>
                    <a:lnTo>
                      <a:pt x="3264" y="217"/>
                    </a:lnTo>
                    <a:lnTo>
                      <a:pt x="3265" y="217"/>
                    </a:lnTo>
                    <a:lnTo>
                      <a:pt x="3265" y="217"/>
                    </a:lnTo>
                    <a:lnTo>
                      <a:pt x="3267" y="218"/>
                    </a:lnTo>
                    <a:lnTo>
                      <a:pt x="3267" y="218"/>
                    </a:lnTo>
                    <a:lnTo>
                      <a:pt x="3267" y="219"/>
                    </a:lnTo>
                    <a:lnTo>
                      <a:pt x="3268" y="219"/>
                    </a:lnTo>
                    <a:lnTo>
                      <a:pt x="3268" y="218"/>
                    </a:lnTo>
                    <a:lnTo>
                      <a:pt x="3268" y="218"/>
                    </a:lnTo>
                    <a:lnTo>
                      <a:pt x="3269" y="218"/>
                    </a:lnTo>
                    <a:lnTo>
                      <a:pt x="3269" y="219"/>
                    </a:lnTo>
                    <a:lnTo>
                      <a:pt x="3269" y="219"/>
                    </a:lnTo>
                    <a:lnTo>
                      <a:pt x="3270" y="220"/>
                    </a:lnTo>
                    <a:lnTo>
                      <a:pt x="3270" y="219"/>
                    </a:lnTo>
                    <a:lnTo>
                      <a:pt x="3271" y="221"/>
                    </a:lnTo>
                    <a:lnTo>
                      <a:pt x="3271" y="220"/>
                    </a:lnTo>
                    <a:lnTo>
                      <a:pt x="3271" y="220"/>
                    </a:lnTo>
                    <a:lnTo>
                      <a:pt x="3272" y="220"/>
                    </a:lnTo>
                    <a:lnTo>
                      <a:pt x="3272" y="220"/>
                    </a:lnTo>
                    <a:lnTo>
                      <a:pt x="3272" y="220"/>
                    </a:lnTo>
                    <a:lnTo>
                      <a:pt x="3273" y="220"/>
                    </a:lnTo>
                    <a:lnTo>
                      <a:pt x="3273" y="221"/>
                    </a:lnTo>
                    <a:lnTo>
                      <a:pt x="3273" y="221"/>
                    </a:lnTo>
                    <a:lnTo>
                      <a:pt x="3274" y="221"/>
                    </a:lnTo>
                    <a:lnTo>
                      <a:pt x="3274" y="221"/>
                    </a:lnTo>
                    <a:lnTo>
                      <a:pt x="3276" y="221"/>
                    </a:lnTo>
                    <a:lnTo>
                      <a:pt x="3276" y="221"/>
                    </a:lnTo>
                    <a:lnTo>
                      <a:pt x="3276" y="220"/>
                    </a:lnTo>
                    <a:lnTo>
                      <a:pt x="3277" y="220"/>
                    </a:lnTo>
                    <a:lnTo>
                      <a:pt x="3277" y="219"/>
                    </a:lnTo>
                    <a:lnTo>
                      <a:pt x="3277" y="219"/>
                    </a:lnTo>
                    <a:lnTo>
                      <a:pt x="3278" y="219"/>
                    </a:lnTo>
                    <a:lnTo>
                      <a:pt x="3278" y="219"/>
                    </a:lnTo>
                    <a:lnTo>
                      <a:pt x="3278" y="220"/>
                    </a:lnTo>
                    <a:lnTo>
                      <a:pt x="3279" y="221"/>
                    </a:lnTo>
                    <a:lnTo>
                      <a:pt x="3279" y="222"/>
                    </a:lnTo>
                    <a:lnTo>
                      <a:pt x="3280" y="222"/>
                    </a:lnTo>
                    <a:lnTo>
                      <a:pt x="3280" y="223"/>
                    </a:lnTo>
                    <a:lnTo>
                      <a:pt x="3280" y="223"/>
                    </a:lnTo>
                    <a:lnTo>
                      <a:pt x="3281" y="223"/>
                    </a:lnTo>
                    <a:lnTo>
                      <a:pt x="3281" y="223"/>
                    </a:lnTo>
                    <a:lnTo>
                      <a:pt x="3281" y="223"/>
                    </a:lnTo>
                    <a:lnTo>
                      <a:pt x="3282" y="223"/>
                    </a:lnTo>
                    <a:lnTo>
                      <a:pt x="3282" y="223"/>
                    </a:lnTo>
                    <a:lnTo>
                      <a:pt x="3283" y="223"/>
                    </a:lnTo>
                    <a:lnTo>
                      <a:pt x="3283" y="223"/>
                    </a:lnTo>
                    <a:lnTo>
                      <a:pt x="3283" y="222"/>
                    </a:lnTo>
                    <a:lnTo>
                      <a:pt x="3285" y="222"/>
                    </a:lnTo>
                    <a:lnTo>
                      <a:pt x="3285" y="222"/>
                    </a:lnTo>
                    <a:lnTo>
                      <a:pt x="3285" y="222"/>
                    </a:lnTo>
                    <a:lnTo>
                      <a:pt x="3286" y="223"/>
                    </a:lnTo>
                    <a:lnTo>
                      <a:pt x="3286" y="224"/>
                    </a:lnTo>
                    <a:lnTo>
                      <a:pt x="3286" y="223"/>
                    </a:lnTo>
                    <a:lnTo>
                      <a:pt x="3287" y="223"/>
                    </a:lnTo>
                    <a:lnTo>
                      <a:pt x="3287" y="223"/>
                    </a:lnTo>
                    <a:lnTo>
                      <a:pt x="3288" y="223"/>
                    </a:lnTo>
                    <a:lnTo>
                      <a:pt x="3288" y="223"/>
                    </a:lnTo>
                    <a:lnTo>
                      <a:pt x="3288" y="222"/>
                    </a:lnTo>
                    <a:lnTo>
                      <a:pt x="3289" y="221"/>
                    </a:lnTo>
                    <a:lnTo>
                      <a:pt x="3289" y="221"/>
                    </a:lnTo>
                    <a:lnTo>
                      <a:pt x="3289" y="221"/>
                    </a:lnTo>
                    <a:lnTo>
                      <a:pt x="3290" y="221"/>
                    </a:lnTo>
                    <a:lnTo>
                      <a:pt x="3290" y="221"/>
                    </a:lnTo>
                    <a:lnTo>
                      <a:pt x="3290" y="222"/>
                    </a:lnTo>
                    <a:lnTo>
                      <a:pt x="3291" y="222"/>
                    </a:lnTo>
                    <a:lnTo>
                      <a:pt x="3291" y="222"/>
                    </a:lnTo>
                    <a:lnTo>
                      <a:pt x="3292" y="223"/>
                    </a:lnTo>
                    <a:lnTo>
                      <a:pt x="3292" y="223"/>
                    </a:lnTo>
                    <a:lnTo>
                      <a:pt x="3292" y="223"/>
                    </a:lnTo>
                    <a:lnTo>
                      <a:pt x="3294" y="224"/>
                    </a:lnTo>
                    <a:lnTo>
                      <a:pt x="3294" y="223"/>
                    </a:lnTo>
                    <a:lnTo>
                      <a:pt x="3294" y="223"/>
                    </a:lnTo>
                    <a:lnTo>
                      <a:pt x="3295" y="224"/>
                    </a:lnTo>
                    <a:lnTo>
                      <a:pt x="3295" y="226"/>
                    </a:lnTo>
                    <a:lnTo>
                      <a:pt x="3295" y="227"/>
                    </a:lnTo>
                    <a:lnTo>
                      <a:pt x="3296" y="227"/>
                    </a:lnTo>
                    <a:lnTo>
                      <a:pt x="3296" y="227"/>
                    </a:lnTo>
                    <a:lnTo>
                      <a:pt x="3297" y="226"/>
                    </a:lnTo>
                    <a:lnTo>
                      <a:pt x="3297" y="226"/>
                    </a:lnTo>
                    <a:lnTo>
                      <a:pt x="3297" y="224"/>
                    </a:lnTo>
                    <a:lnTo>
                      <a:pt x="3298" y="223"/>
                    </a:lnTo>
                    <a:lnTo>
                      <a:pt x="3298" y="223"/>
                    </a:lnTo>
                    <a:lnTo>
                      <a:pt x="3298" y="222"/>
                    </a:lnTo>
                    <a:lnTo>
                      <a:pt x="3299" y="223"/>
                    </a:lnTo>
                    <a:lnTo>
                      <a:pt x="3299" y="223"/>
                    </a:lnTo>
                    <a:lnTo>
                      <a:pt x="3299" y="223"/>
                    </a:lnTo>
                    <a:lnTo>
                      <a:pt x="3300" y="223"/>
                    </a:lnTo>
                    <a:lnTo>
                      <a:pt x="3300" y="223"/>
                    </a:lnTo>
                    <a:lnTo>
                      <a:pt x="3301" y="223"/>
                    </a:lnTo>
                    <a:lnTo>
                      <a:pt x="3301" y="224"/>
                    </a:lnTo>
                    <a:lnTo>
                      <a:pt x="3301" y="227"/>
                    </a:lnTo>
                    <a:lnTo>
                      <a:pt x="3303" y="228"/>
                    </a:lnTo>
                    <a:lnTo>
                      <a:pt x="3303" y="228"/>
                    </a:lnTo>
                    <a:lnTo>
                      <a:pt x="3303" y="228"/>
                    </a:lnTo>
                    <a:lnTo>
                      <a:pt x="3304" y="228"/>
                    </a:lnTo>
                    <a:lnTo>
                      <a:pt x="3304" y="227"/>
                    </a:lnTo>
                    <a:lnTo>
                      <a:pt x="3305" y="226"/>
                    </a:lnTo>
                    <a:lnTo>
                      <a:pt x="3305" y="226"/>
                    </a:lnTo>
                    <a:lnTo>
                      <a:pt x="3305" y="226"/>
                    </a:lnTo>
                    <a:lnTo>
                      <a:pt x="3306" y="226"/>
                    </a:lnTo>
                    <a:lnTo>
                      <a:pt x="3306" y="226"/>
                    </a:lnTo>
                    <a:lnTo>
                      <a:pt x="3306" y="226"/>
                    </a:lnTo>
                    <a:lnTo>
                      <a:pt x="3307" y="226"/>
                    </a:lnTo>
                    <a:lnTo>
                      <a:pt x="3307" y="226"/>
                    </a:lnTo>
                    <a:lnTo>
                      <a:pt x="3307" y="226"/>
                    </a:lnTo>
                    <a:lnTo>
                      <a:pt x="3308" y="226"/>
                    </a:lnTo>
                    <a:lnTo>
                      <a:pt x="3308" y="226"/>
                    </a:lnTo>
                    <a:lnTo>
                      <a:pt x="3309" y="227"/>
                    </a:lnTo>
                    <a:lnTo>
                      <a:pt x="3309" y="226"/>
                    </a:lnTo>
                    <a:lnTo>
                      <a:pt x="3309" y="226"/>
                    </a:lnTo>
                    <a:lnTo>
                      <a:pt x="3310" y="226"/>
                    </a:lnTo>
                    <a:lnTo>
                      <a:pt x="3310" y="226"/>
                    </a:lnTo>
                    <a:lnTo>
                      <a:pt x="3310" y="226"/>
                    </a:lnTo>
                    <a:lnTo>
                      <a:pt x="3312" y="226"/>
                    </a:lnTo>
                    <a:lnTo>
                      <a:pt x="3312" y="226"/>
                    </a:lnTo>
                    <a:lnTo>
                      <a:pt x="3312" y="226"/>
                    </a:lnTo>
                    <a:lnTo>
                      <a:pt x="3313" y="226"/>
                    </a:lnTo>
                    <a:lnTo>
                      <a:pt x="3313" y="226"/>
                    </a:lnTo>
                    <a:lnTo>
                      <a:pt x="3314" y="227"/>
                    </a:lnTo>
                    <a:lnTo>
                      <a:pt x="3314" y="226"/>
                    </a:lnTo>
                    <a:lnTo>
                      <a:pt x="3314" y="226"/>
                    </a:lnTo>
                    <a:lnTo>
                      <a:pt x="3315" y="226"/>
                    </a:lnTo>
                    <a:lnTo>
                      <a:pt x="3315" y="226"/>
                    </a:lnTo>
                    <a:lnTo>
                      <a:pt x="3315" y="226"/>
                    </a:lnTo>
                    <a:lnTo>
                      <a:pt x="3316" y="226"/>
                    </a:lnTo>
                    <a:lnTo>
                      <a:pt x="3316" y="226"/>
                    </a:lnTo>
                    <a:lnTo>
                      <a:pt x="3316" y="226"/>
                    </a:lnTo>
                    <a:lnTo>
                      <a:pt x="3317" y="226"/>
                    </a:lnTo>
                    <a:lnTo>
                      <a:pt x="3317" y="227"/>
                    </a:lnTo>
                    <a:lnTo>
                      <a:pt x="3318" y="228"/>
                    </a:lnTo>
                    <a:lnTo>
                      <a:pt x="3318" y="228"/>
                    </a:lnTo>
                    <a:lnTo>
                      <a:pt x="3318" y="228"/>
                    </a:lnTo>
                    <a:lnTo>
                      <a:pt x="3319" y="228"/>
                    </a:lnTo>
                    <a:lnTo>
                      <a:pt x="3319" y="227"/>
                    </a:lnTo>
                    <a:lnTo>
                      <a:pt x="3319" y="227"/>
                    </a:lnTo>
                    <a:lnTo>
                      <a:pt x="3321" y="226"/>
                    </a:lnTo>
                    <a:lnTo>
                      <a:pt x="3321" y="224"/>
                    </a:lnTo>
                    <a:lnTo>
                      <a:pt x="3321" y="224"/>
                    </a:lnTo>
                    <a:lnTo>
                      <a:pt x="3322" y="223"/>
                    </a:lnTo>
                    <a:lnTo>
                      <a:pt x="3322" y="224"/>
                    </a:lnTo>
                    <a:lnTo>
                      <a:pt x="3323" y="224"/>
                    </a:lnTo>
                    <a:lnTo>
                      <a:pt x="3323" y="223"/>
                    </a:lnTo>
                    <a:lnTo>
                      <a:pt x="3323" y="223"/>
                    </a:lnTo>
                    <a:lnTo>
                      <a:pt x="3324" y="223"/>
                    </a:lnTo>
                    <a:lnTo>
                      <a:pt x="3324" y="223"/>
                    </a:lnTo>
                    <a:lnTo>
                      <a:pt x="3324" y="223"/>
                    </a:lnTo>
                    <a:lnTo>
                      <a:pt x="3325" y="222"/>
                    </a:lnTo>
                    <a:lnTo>
                      <a:pt x="3325" y="223"/>
                    </a:lnTo>
                    <a:lnTo>
                      <a:pt x="3326" y="223"/>
                    </a:lnTo>
                    <a:lnTo>
                      <a:pt x="3326" y="223"/>
                    </a:lnTo>
                    <a:lnTo>
                      <a:pt x="3326" y="223"/>
                    </a:lnTo>
                    <a:lnTo>
                      <a:pt x="3327" y="224"/>
                    </a:lnTo>
                    <a:lnTo>
                      <a:pt x="3327" y="224"/>
                    </a:lnTo>
                    <a:lnTo>
                      <a:pt x="3327" y="224"/>
                    </a:lnTo>
                    <a:lnTo>
                      <a:pt x="3328" y="223"/>
                    </a:lnTo>
                    <a:lnTo>
                      <a:pt x="3328" y="224"/>
                    </a:lnTo>
                    <a:lnTo>
                      <a:pt x="3328" y="224"/>
                    </a:lnTo>
                    <a:lnTo>
                      <a:pt x="3330" y="224"/>
                    </a:lnTo>
                    <a:lnTo>
                      <a:pt x="3330" y="224"/>
                    </a:lnTo>
                    <a:lnTo>
                      <a:pt x="3331" y="224"/>
                    </a:lnTo>
                    <a:lnTo>
                      <a:pt x="3331" y="224"/>
                    </a:lnTo>
                    <a:lnTo>
                      <a:pt x="3331" y="224"/>
                    </a:lnTo>
                    <a:lnTo>
                      <a:pt x="3332" y="223"/>
                    </a:lnTo>
                    <a:lnTo>
                      <a:pt x="3332" y="223"/>
                    </a:lnTo>
                    <a:lnTo>
                      <a:pt x="3332" y="222"/>
                    </a:lnTo>
                    <a:lnTo>
                      <a:pt x="3333" y="222"/>
                    </a:lnTo>
                    <a:lnTo>
                      <a:pt x="3333" y="221"/>
                    </a:lnTo>
                    <a:lnTo>
                      <a:pt x="3333" y="221"/>
                    </a:lnTo>
                    <a:lnTo>
                      <a:pt x="3334" y="220"/>
                    </a:lnTo>
                    <a:lnTo>
                      <a:pt x="3334" y="220"/>
                    </a:lnTo>
                    <a:lnTo>
                      <a:pt x="3335" y="220"/>
                    </a:lnTo>
                    <a:lnTo>
                      <a:pt x="3335" y="220"/>
                    </a:lnTo>
                    <a:lnTo>
                      <a:pt x="3335" y="219"/>
                    </a:lnTo>
                    <a:lnTo>
                      <a:pt x="3336" y="219"/>
                    </a:lnTo>
                    <a:lnTo>
                      <a:pt x="3336" y="219"/>
                    </a:lnTo>
                    <a:lnTo>
                      <a:pt x="3336" y="218"/>
                    </a:lnTo>
                    <a:lnTo>
                      <a:pt x="3337" y="217"/>
                    </a:lnTo>
                    <a:lnTo>
                      <a:pt x="3337" y="217"/>
                    </a:lnTo>
                    <a:lnTo>
                      <a:pt x="3337" y="218"/>
                    </a:lnTo>
                    <a:lnTo>
                      <a:pt x="3339" y="219"/>
                    </a:lnTo>
                    <a:lnTo>
                      <a:pt x="3339" y="219"/>
                    </a:lnTo>
                    <a:lnTo>
                      <a:pt x="3340" y="219"/>
                    </a:lnTo>
                    <a:lnTo>
                      <a:pt x="3340" y="220"/>
                    </a:lnTo>
                    <a:lnTo>
                      <a:pt x="3340" y="221"/>
                    </a:lnTo>
                    <a:lnTo>
                      <a:pt x="3341" y="221"/>
                    </a:lnTo>
                    <a:lnTo>
                      <a:pt x="3341" y="221"/>
                    </a:lnTo>
                    <a:lnTo>
                      <a:pt x="3341" y="222"/>
                    </a:lnTo>
                    <a:lnTo>
                      <a:pt x="3342" y="222"/>
                    </a:lnTo>
                    <a:lnTo>
                      <a:pt x="3342" y="221"/>
                    </a:lnTo>
                    <a:lnTo>
                      <a:pt x="3342" y="221"/>
                    </a:lnTo>
                    <a:lnTo>
                      <a:pt x="3343" y="220"/>
                    </a:lnTo>
                    <a:lnTo>
                      <a:pt x="3343" y="220"/>
                    </a:lnTo>
                    <a:lnTo>
                      <a:pt x="3344" y="220"/>
                    </a:lnTo>
                    <a:lnTo>
                      <a:pt x="3344" y="219"/>
                    </a:lnTo>
                    <a:lnTo>
                      <a:pt x="3344" y="218"/>
                    </a:lnTo>
                    <a:lnTo>
                      <a:pt x="3345" y="218"/>
                    </a:lnTo>
                    <a:lnTo>
                      <a:pt x="3345" y="218"/>
                    </a:lnTo>
                    <a:lnTo>
                      <a:pt x="3345" y="217"/>
                    </a:lnTo>
                    <a:lnTo>
                      <a:pt x="3346" y="215"/>
                    </a:lnTo>
                    <a:lnTo>
                      <a:pt x="3346" y="215"/>
                    </a:lnTo>
                    <a:lnTo>
                      <a:pt x="3348" y="215"/>
                    </a:lnTo>
                    <a:lnTo>
                      <a:pt x="3348" y="215"/>
                    </a:lnTo>
                    <a:lnTo>
                      <a:pt x="3348" y="217"/>
                    </a:lnTo>
                    <a:lnTo>
                      <a:pt x="3349" y="217"/>
                    </a:lnTo>
                    <a:lnTo>
                      <a:pt x="3349" y="217"/>
                    </a:lnTo>
                    <a:lnTo>
                      <a:pt x="3349" y="218"/>
                    </a:lnTo>
                    <a:lnTo>
                      <a:pt x="3350" y="218"/>
                    </a:lnTo>
                    <a:lnTo>
                      <a:pt x="3350" y="217"/>
                    </a:lnTo>
                    <a:lnTo>
                      <a:pt x="3350" y="217"/>
                    </a:lnTo>
                    <a:lnTo>
                      <a:pt x="3351" y="215"/>
                    </a:lnTo>
                    <a:lnTo>
                      <a:pt x="3351" y="215"/>
                    </a:lnTo>
                    <a:lnTo>
                      <a:pt x="3352" y="215"/>
                    </a:lnTo>
                    <a:lnTo>
                      <a:pt x="3352" y="214"/>
                    </a:lnTo>
                    <a:lnTo>
                      <a:pt x="3352" y="214"/>
                    </a:lnTo>
                    <a:lnTo>
                      <a:pt x="3353" y="214"/>
                    </a:lnTo>
                    <a:lnTo>
                      <a:pt x="3353" y="214"/>
                    </a:lnTo>
                    <a:lnTo>
                      <a:pt x="3353" y="215"/>
                    </a:lnTo>
                    <a:lnTo>
                      <a:pt x="3354" y="215"/>
                    </a:lnTo>
                    <a:lnTo>
                      <a:pt x="3354" y="215"/>
                    </a:lnTo>
                    <a:lnTo>
                      <a:pt x="3354" y="217"/>
                    </a:lnTo>
                    <a:lnTo>
                      <a:pt x="3355" y="217"/>
                    </a:lnTo>
                    <a:lnTo>
                      <a:pt x="3355" y="217"/>
                    </a:lnTo>
                    <a:lnTo>
                      <a:pt x="3357" y="217"/>
                    </a:lnTo>
                    <a:lnTo>
                      <a:pt x="3357" y="217"/>
                    </a:lnTo>
                    <a:lnTo>
                      <a:pt x="3357" y="217"/>
                    </a:lnTo>
                    <a:lnTo>
                      <a:pt x="3358" y="217"/>
                    </a:lnTo>
                    <a:lnTo>
                      <a:pt x="3358" y="217"/>
                    </a:lnTo>
                    <a:lnTo>
                      <a:pt x="3358" y="217"/>
                    </a:lnTo>
                    <a:lnTo>
                      <a:pt x="3359" y="217"/>
                    </a:lnTo>
                    <a:lnTo>
                      <a:pt x="3359" y="217"/>
                    </a:lnTo>
                    <a:lnTo>
                      <a:pt x="3359" y="217"/>
                    </a:lnTo>
                    <a:lnTo>
                      <a:pt x="3360" y="215"/>
                    </a:lnTo>
                    <a:lnTo>
                      <a:pt x="3360" y="215"/>
                    </a:lnTo>
                    <a:lnTo>
                      <a:pt x="3361" y="215"/>
                    </a:lnTo>
                    <a:lnTo>
                      <a:pt x="3361" y="215"/>
                    </a:lnTo>
                    <a:lnTo>
                      <a:pt x="3361" y="215"/>
                    </a:lnTo>
                    <a:lnTo>
                      <a:pt x="3362" y="215"/>
                    </a:lnTo>
                    <a:lnTo>
                      <a:pt x="3362" y="215"/>
                    </a:lnTo>
                    <a:lnTo>
                      <a:pt x="3362" y="217"/>
                    </a:lnTo>
                    <a:lnTo>
                      <a:pt x="3363" y="217"/>
                    </a:lnTo>
                    <a:lnTo>
                      <a:pt x="3363" y="217"/>
                    </a:lnTo>
                    <a:lnTo>
                      <a:pt x="3363" y="217"/>
                    </a:lnTo>
                    <a:lnTo>
                      <a:pt x="3364" y="217"/>
                    </a:lnTo>
                    <a:lnTo>
                      <a:pt x="3364" y="217"/>
                    </a:lnTo>
                    <a:lnTo>
                      <a:pt x="3366" y="217"/>
                    </a:lnTo>
                    <a:lnTo>
                      <a:pt x="3366" y="21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6951663" y="2932113"/>
                <a:ext cx="1179513" cy="33338"/>
              </a:xfrm>
              <a:custGeom>
                <a:avLst/>
                <a:gdLst>
                  <a:gd name="T0" fmla="*/ 11 w 743"/>
                  <a:gd name="T1" fmla="*/ 8 h 21"/>
                  <a:gd name="T2" fmla="*/ 23 w 743"/>
                  <a:gd name="T3" fmla="*/ 15 h 21"/>
                  <a:gd name="T4" fmla="*/ 34 w 743"/>
                  <a:gd name="T5" fmla="*/ 14 h 21"/>
                  <a:gd name="T6" fmla="*/ 47 w 743"/>
                  <a:gd name="T7" fmla="*/ 14 h 21"/>
                  <a:gd name="T8" fmla="*/ 59 w 743"/>
                  <a:gd name="T9" fmla="*/ 10 h 21"/>
                  <a:gd name="T10" fmla="*/ 70 w 743"/>
                  <a:gd name="T11" fmla="*/ 6 h 21"/>
                  <a:gd name="T12" fmla="*/ 83 w 743"/>
                  <a:gd name="T13" fmla="*/ 9 h 21"/>
                  <a:gd name="T14" fmla="*/ 94 w 743"/>
                  <a:gd name="T15" fmla="*/ 14 h 21"/>
                  <a:gd name="T16" fmla="*/ 106 w 743"/>
                  <a:gd name="T17" fmla="*/ 17 h 21"/>
                  <a:gd name="T18" fmla="*/ 119 w 743"/>
                  <a:gd name="T19" fmla="*/ 14 h 21"/>
                  <a:gd name="T20" fmla="*/ 130 w 743"/>
                  <a:gd name="T21" fmla="*/ 11 h 21"/>
                  <a:gd name="T22" fmla="*/ 142 w 743"/>
                  <a:gd name="T23" fmla="*/ 7 h 21"/>
                  <a:gd name="T24" fmla="*/ 154 w 743"/>
                  <a:gd name="T25" fmla="*/ 6 h 21"/>
                  <a:gd name="T26" fmla="*/ 166 w 743"/>
                  <a:gd name="T27" fmla="*/ 8 h 21"/>
                  <a:gd name="T28" fmla="*/ 177 w 743"/>
                  <a:gd name="T29" fmla="*/ 15 h 21"/>
                  <a:gd name="T30" fmla="*/ 190 w 743"/>
                  <a:gd name="T31" fmla="*/ 19 h 21"/>
                  <a:gd name="T32" fmla="*/ 202 w 743"/>
                  <a:gd name="T33" fmla="*/ 18 h 21"/>
                  <a:gd name="T34" fmla="*/ 213 w 743"/>
                  <a:gd name="T35" fmla="*/ 12 h 21"/>
                  <a:gd name="T36" fmla="*/ 226 w 743"/>
                  <a:gd name="T37" fmla="*/ 9 h 21"/>
                  <a:gd name="T38" fmla="*/ 237 w 743"/>
                  <a:gd name="T39" fmla="*/ 9 h 21"/>
                  <a:gd name="T40" fmla="*/ 249 w 743"/>
                  <a:gd name="T41" fmla="*/ 15 h 21"/>
                  <a:gd name="T42" fmla="*/ 262 w 743"/>
                  <a:gd name="T43" fmla="*/ 19 h 21"/>
                  <a:gd name="T44" fmla="*/ 273 w 743"/>
                  <a:gd name="T45" fmla="*/ 15 h 21"/>
                  <a:gd name="T46" fmla="*/ 285 w 743"/>
                  <a:gd name="T47" fmla="*/ 16 h 21"/>
                  <a:gd name="T48" fmla="*/ 297 w 743"/>
                  <a:gd name="T49" fmla="*/ 9 h 21"/>
                  <a:gd name="T50" fmla="*/ 309 w 743"/>
                  <a:gd name="T51" fmla="*/ 8 h 21"/>
                  <a:gd name="T52" fmla="*/ 321 w 743"/>
                  <a:gd name="T53" fmla="*/ 6 h 21"/>
                  <a:gd name="T54" fmla="*/ 333 w 743"/>
                  <a:gd name="T55" fmla="*/ 7 h 21"/>
                  <a:gd name="T56" fmla="*/ 345 w 743"/>
                  <a:gd name="T57" fmla="*/ 10 h 21"/>
                  <a:gd name="T58" fmla="*/ 356 w 743"/>
                  <a:gd name="T59" fmla="*/ 12 h 21"/>
                  <a:gd name="T60" fmla="*/ 369 w 743"/>
                  <a:gd name="T61" fmla="*/ 11 h 21"/>
                  <a:gd name="T62" fmla="*/ 381 w 743"/>
                  <a:gd name="T63" fmla="*/ 7 h 21"/>
                  <a:gd name="T64" fmla="*/ 392 w 743"/>
                  <a:gd name="T65" fmla="*/ 8 h 21"/>
                  <a:gd name="T66" fmla="*/ 405 w 743"/>
                  <a:gd name="T67" fmla="*/ 2 h 21"/>
                  <a:gd name="T68" fmla="*/ 416 w 743"/>
                  <a:gd name="T69" fmla="*/ 6 h 21"/>
                  <a:gd name="T70" fmla="*/ 428 w 743"/>
                  <a:gd name="T71" fmla="*/ 11 h 21"/>
                  <a:gd name="T72" fmla="*/ 441 w 743"/>
                  <a:gd name="T73" fmla="*/ 14 h 21"/>
                  <a:gd name="T74" fmla="*/ 452 w 743"/>
                  <a:gd name="T75" fmla="*/ 11 h 21"/>
                  <a:gd name="T76" fmla="*/ 464 w 743"/>
                  <a:gd name="T77" fmla="*/ 7 h 21"/>
                  <a:gd name="T78" fmla="*/ 476 w 743"/>
                  <a:gd name="T79" fmla="*/ 8 h 21"/>
                  <a:gd name="T80" fmla="*/ 488 w 743"/>
                  <a:gd name="T81" fmla="*/ 8 h 21"/>
                  <a:gd name="T82" fmla="*/ 500 w 743"/>
                  <a:gd name="T83" fmla="*/ 7 h 21"/>
                  <a:gd name="T84" fmla="*/ 512 w 743"/>
                  <a:gd name="T85" fmla="*/ 12 h 21"/>
                  <a:gd name="T86" fmla="*/ 524 w 743"/>
                  <a:gd name="T87" fmla="*/ 15 h 21"/>
                  <a:gd name="T88" fmla="*/ 535 w 743"/>
                  <a:gd name="T89" fmla="*/ 11 h 21"/>
                  <a:gd name="T90" fmla="*/ 548 w 743"/>
                  <a:gd name="T91" fmla="*/ 7 h 21"/>
                  <a:gd name="T92" fmla="*/ 559 w 743"/>
                  <a:gd name="T93" fmla="*/ 9 h 21"/>
                  <a:gd name="T94" fmla="*/ 571 w 743"/>
                  <a:gd name="T95" fmla="*/ 10 h 21"/>
                  <a:gd name="T96" fmla="*/ 584 w 743"/>
                  <a:gd name="T97" fmla="*/ 8 h 21"/>
                  <a:gd name="T98" fmla="*/ 595 w 743"/>
                  <a:gd name="T99" fmla="*/ 10 h 21"/>
                  <a:gd name="T100" fmla="*/ 607 w 743"/>
                  <a:gd name="T101" fmla="*/ 15 h 21"/>
                  <a:gd name="T102" fmla="*/ 618 w 743"/>
                  <a:gd name="T103" fmla="*/ 11 h 21"/>
                  <a:gd name="T104" fmla="*/ 631 w 743"/>
                  <a:gd name="T105" fmla="*/ 2 h 21"/>
                  <a:gd name="T106" fmla="*/ 643 w 743"/>
                  <a:gd name="T107" fmla="*/ 2 h 21"/>
                  <a:gd name="T108" fmla="*/ 654 w 743"/>
                  <a:gd name="T109" fmla="*/ 5 h 21"/>
                  <a:gd name="T110" fmla="*/ 667 w 743"/>
                  <a:gd name="T111" fmla="*/ 7 h 21"/>
                  <a:gd name="T112" fmla="*/ 678 w 743"/>
                  <a:gd name="T113" fmla="*/ 14 h 21"/>
                  <a:gd name="T114" fmla="*/ 690 w 743"/>
                  <a:gd name="T115" fmla="*/ 14 h 21"/>
                  <a:gd name="T116" fmla="*/ 703 w 743"/>
                  <a:gd name="T117" fmla="*/ 9 h 21"/>
                  <a:gd name="T118" fmla="*/ 714 w 743"/>
                  <a:gd name="T119" fmla="*/ 11 h 21"/>
                  <a:gd name="T120" fmla="*/ 726 w 743"/>
                  <a:gd name="T121" fmla="*/ 5 h 21"/>
                  <a:gd name="T122" fmla="*/ 738 w 743"/>
                  <a:gd name="T123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1">
                    <a:moveTo>
                      <a:pt x="0" y="5"/>
                    </a:moveTo>
                    <a:lnTo>
                      <a:pt x="0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2" y="6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7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2" y="9"/>
                    </a:lnTo>
                    <a:lnTo>
                      <a:pt x="12" y="8"/>
                    </a:lnTo>
                    <a:lnTo>
                      <a:pt x="12" y="9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21" y="14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3" y="15"/>
                    </a:lnTo>
                    <a:lnTo>
                      <a:pt x="23" y="15"/>
                    </a:lnTo>
                    <a:lnTo>
                      <a:pt x="23" y="16"/>
                    </a:lnTo>
                    <a:lnTo>
                      <a:pt x="24" y="17"/>
                    </a:lnTo>
                    <a:lnTo>
                      <a:pt x="24" y="16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27" y="15"/>
                    </a:lnTo>
                    <a:lnTo>
                      <a:pt x="27" y="15"/>
                    </a:lnTo>
                    <a:lnTo>
                      <a:pt x="27" y="16"/>
                    </a:lnTo>
                    <a:lnTo>
                      <a:pt x="28" y="15"/>
                    </a:lnTo>
                    <a:lnTo>
                      <a:pt x="28" y="16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30" y="17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1" y="16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5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2"/>
                    </a:lnTo>
                    <a:lnTo>
                      <a:pt x="37" y="14"/>
                    </a:lnTo>
                    <a:lnTo>
                      <a:pt x="38" y="12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0" y="16"/>
                    </a:lnTo>
                    <a:lnTo>
                      <a:pt x="40" y="16"/>
                    </a:lnTo>
                    <a:lnTo>
                      <a:pt x="40" y="15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5" y="14"/>
                    </a:lnTo>
                    <a:lnTo>
                      <a:pt x="45" y="12"/>
                    </a:lnTo>
                    <a:lnTo>
                      <a:pt x="45" y="11"/>
                    </a:lnTo>
                    <a:lnTo>
                      <a:pt x="46" y="11"/>
                    </a:lnTo>
                    <a:lnTo>
                      <a:pt x="46" y="12"/>
                    </a:lnTo>
                    <a:lnTo>
                      <a:pt x="47" y="12"/>
                    </a:lnTo>
                    <a:lnTo>
                      <a:pt x="47" y="14"/>
                    </a:lnTo>
                    <a:lnTo>
                      <a:pt x="47" y="15"/>
                    </a:lnTo>
                    <a:lnTo>
                      <a:pt x="48" y="15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50" y="12"/>
                    </a:lnTo>
                    <a:lnTo>
                      <a:pt x="50" y="12"/>
                    </a:lnTo>
                    <a:lnTo>
                      <a:pt x="50" y="11"/>
                    </a:lnTo>
                    <a:lnTo>
                      <a:pt x="51" y="11"/>
                    </a:lnTo>
                    <a:lnTo>
                      <a:pt x="51" y="11"/>
                    </a:lnTo>
                    <a:lnTo>
                      <a:pt x="51" y="1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52" y="9"/>
                    </a:lnTo>
                    <a:lnTo>
                      <a:pt x="54" y="10"/>
                    </a:lnTo>
                    <a:lnTo>
                      <a:pt x="54" y="10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5" y="8"/>
                    </a:lnTo>
                    <a:lnTo>
                      <a:pt x="56" y="8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7" y="10"/>
                    </a:lnTo>
                    <a:lnTo>
                      <a:pt x="58" y="10"/>
                    </a:lnTo>
                    <a:lnTo>
                      <a:pt x="58" y="10"/>
                    </a:lnTo>
                    <a:lnTo>
                      <a:pt x="59" y="10"/>
                    </a:lnTo>
                    <a:lnTo>
                      <a:pt x="59" y="10"/>
                    </a:lnTo>
                    <a:lnTo>
                      <a:pt x="59" y="9"/>
                    </a:lnTo>
                    <a:lnTo>
                      <a:pt x="60" y="10"/>
                    </a:lnTo>
                    <a:lnTo>
                      <a:pt x="60" y="9"/>
                    </a:lnTo>
                    <a:lnTo>
                      <a:pt x="60" y="9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1" y="9"/>
                    </a:lnTo>
                    <a:lnTo>
                      <a:pt x="63" y="9"/>
                    </a:lnTo>
                    <a:lnTo>
                      <a:pt x="63" y="8"/>
                    </a:lnTo>
                    <a:lnTo>
                      <a:pt x="64" y="8"/>
                    </a:lnTo>
                    <a:lnTo>
                      <a:pt x="64" y="7"/>
                    </a:lnTo>
                    <a:lnTo>
                      <a:pt x="64" y="6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5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8" y="6"/>
                    </a:lnTo>
                    <a:lnTo>
                      <a:pt x="68" y="6"/>
                    </a:lnTo>
                    <a:lnTo>
                      <a:pt x="68" y="5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69" y="5"/>
                    </a:lnTo>
                    <a:lnTo>
                      <a:pt x="70" y="5"/>
                    </a:lnTo>
                    <a:lnTo>
                      <a:pt x="70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2" y="6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4" y="3"/>
                    </a:lnTo>
                    <a:lnTo>
                      <a:pt x="75" y="5"/>
                    </a:lnTo>
                    <a:lnTo>
                      <a:pt x="75" y="5"/>
                    </a:lnTo>
                    <a:lnTo>
                      <a:pt x="76" y="5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7" y="7"/>
                    </a:lnTo>
                    <a:lnTo>
                      <a:pt x="77" y="8"/>
                    </a:lnTo>
                    <a:lnTo>
                      <a:pt x="77" y="8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8" y="8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1" y="8"/>
                    </a:lnTo>
                    <a:lnTo>
                      <a:pt x="82" y="9"/>
                    </a:lnTo>
                    <a:lnTo>
                      <a:pt x="82" y="8"/>
                    </a:lnTo>
                    <a:lnTo>
                      <a:pt x="82" y="8"/>
                    </a:lnTo>
                    <a:lnTo>
                      <a:pt x="83" y="9"/>
                    </a:lnTo>
                    <a:lnTo>
                      <a:pt x="83" y="9"/>
                    </a:lnTo>
                    <a:lnTo>
                      <a:pt x="83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6" y="10"/>
                    </a:lnTo>
                    <a:lnTo>
                      <a:pt x="86" y="9"/>
                    </a:lnTo>
                    <a:lnTo>
                      <a:pt x="86" y="8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90" y="9"/>
                    </a:lnTo>
                    <a:lnTo>
                      <a:pt x="90" y="9"/>
                    </a:lnTo>
                    <a:lnTo>
                      <a:pt x="90" y="9"/>
                    </a:lnTo>
                    <a:lnTo>
                      <a:pt x="91" y="9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3" y="12"/>
                    </a:lnTo>
                    <a:lnTo>
                      <a:pt x="93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7" y="12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9" y="14"/>
                    </a:lnTo>
                    <a:lnTo>
                      <a:pt x="100" y="14"/>
                    </a:lnTo>
                    <a:lnTo>
                      <a:pt x="100" y="14"/>
                    </a:lnTo>
                    <a:lnTo>
                      <a:pt x="100" y="15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2" y="16"/>
                    </a:lnTo>
                    <a:lnTo>
                      <a:pt x="102" y="16"/>
                    </a:lnTo>
                    <a:lnTo>
                      <a:pt x="102" y="15"/>
                    </a:lnTo>
                    <a:lnTo>
                      <a:pt x="103" y="15"/>
                    </a:lnTo>
                    <a:lnTo>
                      <a:pt x="103" y="15"/>
                    </a:lnTo>
                    <a:lnTo>
                      <a:pt x="103" y="16"/>
                    </a:lnTo>
                    <a:lnTo>
                      <a:pt x="104" y="15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5" y="17"/>
                    </a:lnTo>
                    <a:lnTo>
                      <a:pt x="105" y="17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7"/>
                    </a:lnTo>
                    <a:lnTo>
                      <a:pt x="109" y="17"/>
                    </a:lnTo>
                    <a:lnTo>
                      <a:pt x="109" y="17"/>
                    </a:lnTo>
                    <a:lnTo>
                      <a:pt x="109" y="16"/>
                    </a:lnTo>
                    <a:lnTo>
                      <a:pt x="110" y="16"/>
                    </a:lnTo>
                    <a:lnTo>
                      <a:pt x="110" y="17"/>
                    </a:lnTo>
                    <a:lnTo>
                      <a:pt x="111" y="17"/>
                    </a:lnTo>
                    <a:lnTo>
                      <a:pt x="111" y="16"/>
                    </a:lnTo>
                    <a:lnTo>
                      <a:pt x="111" y="16"/>
                    </a:lnTo>
                    <a:lnTo>
                      <a:pt x="112" y="16"/>
                    </a:lnTo>
                    <a:lnTo>
                      <a:pt x="112" y="15"/>
                    </a:lnTo>
                    <a:lnTo>
                      <a:pt x="112" y="16"/>
                    </a:lnTo>
                    <a:lnTo>
                      <a:pt x="113" y="16"/>
                    </a:lnTo>
                    <a:lnTo>
                      <a:pt x="113" y="15"/>
                    </a:lnTo>
                    <a:lnTo>
                      <a:pt x="113" y="16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5" y="16"/>
                    </a:lnTo>
                    <a:lnTo>
                      <a:pt x="115" y="16"/>
                    </a:lnTo>
                    <a:lnTo>
                      <a:pt x="115" y="17"/>
                    </a:lnTo>
                    <a:lnTo>
                      <a:pt x="117" y="17"/>
                    </a:lnTo>
                    <a:lnTo>
                      <a:pt x="117" y="17"/>
                    </a:lnTo>
                    <a:lnTo>
                      <a:pt x="117" y="16"/>
                    </a:lnTo>
                    <a:lnTo>
                      <a:pt x="118" y="15"/>
                    </a:lnTo>
                    <a:lnTo>
                      <a:pt x="118" y="15"/>
                    </a:lnTo>
                    <a:lnTo>
                      <a:pt x="119" y="14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20" y="11"/>
                    </a:lnTo>
                    <a:lnTo>
                      <a:pt x="120" y="11"/>
                    </a:lnTo>
                    <a:lnTo>
                      <a:pt x="120" y="11"/>
                    </a:lnTo>
                    <a:lnTo>
                      <a:pt x="121" y="12"/>
                    </a:lnTo>
                    <a:lnTo>
                      <a:pt x="121" y="11"/>
                    </a:lnTo>
                    <a:lnTo>
                      <a:pt x="121" y="11"/>
                    </a:lnTo>
                    <a:lnTo>
                      <a:pt x="122" y="12"/>
                    </a:lnTo>
                    <a:lnTo>
                      <a:pt x="122" y="11"/>
                    </a:lnTo>
                    <a:lnTo>
                      <a:pt x="123" y="10"/>
                    </a:lnTo>
                    <a:lnTo>
                      <a:pt x="123" y="11"/>
                    </a:lnTo>
                    <a:lnTo>
                      <a:pt x="123" y="11"/>
                    </a:lnTo>
                    <a:lnTo>
                      <a:pt x="124" y="11"/>
                    </a:lnTo>
                    <a:lnTo>
                      <a:pt x="124" y="11"/>
                    </a:lnTo>
                    <a:lnTo>
                      <a:pt x="124" y="12"/>
                    </a:lnTo>
                    <a:lnTo>
                      <a:pt x="126" y="11"/>
                    </a:lnTo>
                    <a:lnTo>
                      <a:pt x="126" y="11"/>
                    </a:lnTo>
                    <a:lnTo>
                      <a:pt x="126" y="10"/>
                    </a:lnTo>
                    <a:lnTo>
                      <a:pt x="127" y="9"/>
                    </a:lnTo>
                    <a:lnTo>
                      <a:pt x="127" y="9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11"/>
                    </a:lnTo>
                    <a:lnTo>
                      <a:pt x="129" y="12"/>
                    </a:lnTo>
                    <a:lnTo>
                      <a:pt x="129" y="11"/>
                    </a:lnTo>
                    <a:lnTo>
                      <a:pt x="129" y="11"/>
                    </a:lnTo>
                    <a:lnTo>
                      <a:pt x="130" y="11"/>
                    </a:lnTo>
                    <a:lnTo>
                      <a:pt x="130" y="11"/>
                    </a:lnTo>
                    <a:lnTo>
                      <a:pt x="130" y="10"/>
                    </a:lnTo>
                    <a:lnTo>
                      <a:pt x="131" y="11"/>
                    </a:lnTo>
                    <a:lnTo>
                      <a:pt x="131" y="11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9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3" y="8"/>
                    </a:lnTo>
                    <a:lnTo>
                      <a:pt x="135" y="8"/>
                    </a:lnTo>
                    <a:lnTo>
                      <a:pt x="135" y="8"/>
                    </a:lnTo>
                    <a:lnTo>
                      <a:pt x="135" y="8"/>
                    </a:lnTo>
                    <a:lnTo>
                      <a:pt x="136" y="8"/>
                    </a:lnTo>
                    <a:lnTo>
                      <a:pt x="136" y="9"/>
                    </a:lnTo>
                    <a:lnTo>
                      <a:pt x="137" y="9"/>
                    </a:lnTo>
                    <a:lnTo>
                      <a:pt x="137" y="9"/>
                    </a:lnTo>
                    <a:lnTo>
                      <a:pt x="137" y="9"/>
                    </a:lnTo>
                    <a:lnTo>
                      <a:pt x="138" y="9"/>
                    </a:lnTo>
                    <a:lnTo>
                      <a:pt x="138" y="9"/>
                    </a:lnTo>
                    <a:lnTo>
                      <a:pt x="138" y="10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0" y="10"/>
                    </a:lnTo>
                    <a:lnTo>
                      <a:pt x="140" y="10"/>
                    </a:lnTo>
                    <a:lnTo>
                      <a:pt x="140" y="9"/>
                    </a:lnTo>
                    <a:lnTo>
                      <a:pt x="141" y="9"/>
                    </a:lnTo>
                    <a:lnTo>
                      <a:pt x="141" y="9"/>
                    </a:lnTo>
                    <a:lnTo>
                      <a:pt x="141" y="8"/>
                    </a:lnTo>
                    <a:lnTo>
                      <a:pt x="142" y="7"/>
                    </a:lnTo>
                    <a:lnTo>
                      <a:pt x="142" y="8"/>
                    </a:lnTo>
                    <a:lnTo>
                      <a:pt x="142" y="8"/>
                    </a:lnTo>
                    <a:lnTo>
                      <a:pt x="144" y="8"/>
                    </a:lnTo>
                    <a:lnTo>
                      <a:pt x="144" y="7"/>
                    </a:lnTo>
                    <a:lnTo>
                      <a:pt x="145" y="7"/>
                    </a:lnTo>
                    <a:lnTo>
                      <a:pt x="145" y="6"/>
                    </a:lnTo>
                    <a:lnTo>
                      <a:pt x="145" y="6"/>
                    </a:lnTo>
                    <a:lnTo>
                      <a:pt x="146" y="7"/>
                    </a:lnTo>
                    <a:lnTo>
                      <a:pt x="146" y="7"/>
                    </a:lnTo>
                    <a:lnTo>
                      <a:pt x="146" y="8"/>
                    </a:lnTo>
                    <a:lnTo>
                      <a:pt x="147" y="8"/>
                    </a:lnTo>
                    <a:lnTo>
                      <a:pt x="147" y="8"/>
                    </a:lnTo>
                    <a:lnTo>
                      <a:pt x="147" y="7"/>
                    </a:lnTo>
                    <a:lnTo>
                      <a:pt x="148" y="6"/>
                    </a:lnTo>
                    <a:lnTo>
                      <a:pt x="148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49" y="5"/>
                    </a:lnTo>
                    <a:lnTo>
                      <a:pt x="150" y="5"/>
                    </a:lnTo>
                    <a:lnTo>
                      <a:pt x="150" y="5"/>
                    </a:lnTo>
                    <a:lnTo>
                      <a:pt x="150" y="5"/>
                    </a:lnTo>
                    <a:lnTo>
                      <a:pt x="151" y="5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53" y="6"/>
                    </a:lnTo>
                    <a:lnTo>
                      <a:pt x="153" y="6"/>
                    </a:lnTo>
                    <a:lnTo>
                      <a:pt x="154" y="6"/>
                    </a:lnTo>
                    <a:lnTo>
                      <a:pt x="154" y="6"/>
                    </a:lnTo>
                    <a:lnTo>
                      <a:pt x="154" y="6"/>
                    </a:lnTo>
                    <a:lnTo>
                      <a:pt x="155" y="6"/>
                    </a:lnTo>
                    <a:lnTo>
                      <a:pt x="155" y="6"/>
                    </a:lnTo>
                    <a:lnTo>
                      <a:pt x="155" y="7"/>
                    </a:lnTo>
                    <a:lnTo>
                      <a:pt x="156" y="7"/>
                    </a:lnTo>
                    <a:lnTo>
                      <a:pt x="156" y="7"/>
                    </a:lnTo>
                    <a:lnTo>
                      <a:pt x="156" y="8"/>
                    </a:lnTo>
                    <a:lnTo>
                      <a:pt x="157" y="8"/>
                    </a:lnTo>
                    <a:lnTo>
                      <a:pt x="157" y="8"/>
                    </a:lnTo>
                    <a:lnTo>
                      <a:pt x="158" y="9"/>
                    </a:lnTo>
                    <a:lnTo>
                      <a:pt x="158" y="9"/>
                    </a:lnTo>
                    <a:lnTo>
                      <a:pt x="158" y="10"/>
                    </a:lnTo>
                    <a:lnTo>
                      <a:pt x="159" y="9"/>
                    </a:lnTo>
                    <a:lnTo>
                      <a:pt x="159" y="10"/>
                    </a:lnTo>
                    <a:lnTo>
                      <a:pt x="159" y="10"/>
                    </a:lnTo>
                    <a:lnTo>
                      <a:pt x="160" y="11"/>
                    </a:lnTo>
                    <a:lnTo>
                      <a:pt x="160" y="11"/>
                    </a:lnTo>
                    <a:lnTo>
                      <a:pt x="162" y="11"/>
                    </a:lnTo>
                    <a:lnTo>
                      <a:pt x="162" y="11"/>
                    </a:lnTo>
                    <a:lnTo>
                      <a:pt x="162" y="10"/>
                    </a:lnTo>
                    <a:lnTo>
                      <a:pt x="163" y="10"/>
                    </a:lnTo>
                    <a:lnTo>
                      <a:pt x="163" y="10"/>
                    </a:lnTo>
                    <a:lnTo>
                      <a:pt x="163" y="9"/>
                    </a:lnTo>
                    <a:lnTo>
                      <a:pt x="164" y="9"/>
                    </a:lnTo>
                    <a:lnTo>
                      <a:pt x="164" y="8"/>
                    </a:lnTo>
                    <a:lnTo>
                      <a:pt x="164" y="8"/>
                    </a:lnTo>
                    <a:lnTo>
                      <a:pt x="165" y="8"/>
                    </a:lnTo>
                    <a:lnTo>
                      <a:pt x="165" y="7"/>
                    </a:lnTo>
                    <a:lnTo>
                      <a:pt x="166" y="8"/>
                    </a:lnTo>
                    <a:lnTo>
                      <a:pt x="166" y="8"/>
                    </a:lnTo>
                    <a:lnTo>
                      <a:pt x="166" y="8"/>
                    </a:lnTo>
                    <a:lnTo>
                      <a:pt x="167" y="8"/>
                    </a:lnTo>
                    <a:lnTo>
                      <a:pt x="167" y="9"/>
                    </a:lnTo>
                    <a:lnTo>
                      <a:pt x="167" y="10"/>
                    </a:lnTo>
                    <a:lnTo>
                      <a:pt x="168" y="10"/>
                    </a:lnTo>
                    <a:lnTo>
                      <a:pt x="168" y="10"/>
                    </a:lnTo>
                    <a:lnTo>
                      <a:pt x="168" y="9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1" y="9"/>
                    </a:lnTo>
                    <a:lnTo>
                      <a:pt x="171" y="9"/>
                    </a:lnTo>
                    <a:lnTo>
                      <a:pt x="171" y="8"/>
                    </a:lnTo>
                    <a:lnTo>
                      <a:pt x="172" y="9"/>
                    </a:lnTo>
                    <a:lnTo>
                      <a:pt x="172" y="9"/>
                    </a:lnTo>
                    <a:lnTo>
                      <a:pt x="172" y="10"/>
                    </a:lnTo>
                    <a:lnTo>
                      <a:pt x="173" y="11"/>
                    </a:lnTo>
                    <a:lnTo>
                      <a:pt x="173" y="12"/>
                    </a:lnTo>
                    <a:lnTo>
                      <a:pt x="173" y="14"/>
                    </a:lnTo>
                    <a:lnTo>
                      <a:pt x="174" y="12"/>
                    </a:lnTo>
                    <a:lnTo>
                      <a:pt x="174" y="12"/>
                    </a:lnTo>
                    <a:lnTo>
                      <a:pt x="175" y="12"/>
                    </a:lnTo>
                    <a:lnTo>
                      <a:pt x="175" y="14"/>
                    </a:lnTo>
                    <a:lnTo>
                      <a:pt x="175" y="14"/>
                    </a:lnTo>
                    <a:lnTo>
                      <a:pt x="176" y="15"/>
                    </a:lnTo>
                    <a:lnTo>
                      <a:pt x="176" y="15"/>
                    </a:lnTo>
                    <a:lnTo>
                      <a:pt x="176" y="15"/>
                    </a:lnTo>
                    <a:lnTo>
                      <a:pt x="177" y="15"/>
                    </a:lnTo>
                    <a:lnTo>
                      <a:pt x="177" y="15"/>
                    </a:lnTo>
                    <a:lnTo>
                      <a:pt x="177" y="15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80" y="15"/>
                    </a:lnTo>
                    <a:lnTo>
                      <a:pt x="180" y="15"/>
                    </a:lnTo>
                    <a:lnTo>
                      <a:pt x="180" y="14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82" y="12"/>
                    </a:lnTo>
                    <a:lnTo>
                      <a:pt x="182" y="14"/>
                    </a:lnTo>
                    <a:lnTo>
                      <a:pt x="183" y="12"/>
                    </a:lnTo>
                    <a:lnTo>
                      <a:pt x="183" y="15"/>
                    </a:lnTo>
                    <a:lnTo>
                      <a:pt x="183" y="15"/>
                    </a:lnTo>
                    <a:lnTo>
                      <a:pt x="184" y="15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5" y="16"/>
                    </a:lnTo>
                    <a:lnTo>
                      <a:pt x="185" y="16"/>
                    </a:lnTo>
                    <a:lnTo>
                      <a:pt x="185" y="17"/>
                    </a:lnTo>
                    <a:lnTo>
                      <a:pt x="186" y="17"/>
                    </a:lnTo>
                    <a:lnTo>
                      <a:pt x="186" y="18"/>
                    </a:lnTo>
                    <a:lnTo>
                      <a:pt x="187" y="18"/>
                    </a:lnTo>
                    <a:lnTo>
                      <a:pt x="187" y="18"/>
                    </a:lnTo>
                    <a:lnTo>
                      <a:pt x="187" y="17"/>
                    </a:lnTo>
                    <a:lnTo>
                      <a:pt x="189" y="18"/>
                    </a:lnTo>
                    <a:lnTo>
                      <a:pt x="189" y="18"/>
                    </a:lnTo>
                    <a:lnTo>
                      <a:pt x="189" y="19"/>
                    </a:lnTo>
                    <a:lnTo>
                      <a:pt x="190" y="19"/>
                    </a:lnTo>
                    <a:lnTo>
                      <a:pt x="190" y="19"/>
                    </a:lnTo>
                    <a:lnTo>
                      <a:pt x="190" y="19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2" y="19"/>
                    </a:lnTo>
                    <a:lnTo>
                      <a:pt x="192" y="18"/>
                    </a:lnTo>
                    <a:lnTo>
                      <a:pt x="192" y="19"/>
                    </a:lnTo>
                    <a:lnTo>
                      <a:pt x="193" y="18"/>
                    </a:lnTo>
                    <a:lnTo>
                      <a:pt x="193" y="18"/>
                    </a:lnTo>
                    <a:lnTo>
                      <a:pt x="193" y="19"/>
                    </a:lnTo>
                    <a:lnTo>
                      <a:pt x="194" y="20"/>
                    </a:lnTo>
                    <a:lnTo>
                      <a:pt x="194" y="21"/>
                    </a:lnTo>
                    <a:lnTo>
                      <a:pt x="194" y="21"/>
                    </a:lnTo>
                    <a:lnTo>
                      <a:pt x="195" y="20"/>
                    </a:lnTo>
                    <a:lnTo>
                      <a:pt x="195" y="21"/>
                    </a:lnTo>
                    <a:lnTo>
                      <a:pt x="196" y="21"/>
                    </a:lnTo>
                    <a:lnTo>
                      <a:pt x="196" y="21"/>
                    </a:lnTo>
                    <a:lnTo>
                      <a:pt x="196" y="20"/>
                    </a:lnTo>
                    <a:lnTo>
                      <a:pt x="198" y="20"/>
                    </a:lnTo>
                    <a:lnTo>
                      <a:pt x="198" y="19"/>
                    </a:lnTo>
                    <a:lnTo>
                      <a:pt x="198" y="19"/>
                    </a:lnTo>
                    <a:lnTo>
                      <a:pt x="199" y="19"/>
                    </a:lnTo>
                    <a:lnTo>
                      <a:pt x="199" y="18"/>
                    </a:lnTo>
                    <a:lnTo>
                      <a:pt x="199" y="18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1" y="18"/>
                    </a:lnTo>
                    <a:lnTo>
                      <a:pt x="201" y="18"/>
                    </a:lnTo>
                    <a:lnTo>
                      <a:pt x="201" y="18"/>
                    </a:lnTo>
                    <a:lnTo>
                      <a:pt x="202" y="18"/>
                    </a:lnTo>
                    <a:lnTo>
                      <a:pt x="202" y="17"/>
                    </a:lnTo>
                    <a:lnTo>
                      <a:pt x="202" y="17"/>
                    </a:lnTo>
                    <a:lnTo>
                      <a:pt x="203" y="18"/>
                    </a:lnTo>
                    <a:lnTo>
                      <a:pt x="203" y="18"/>
                    </a:lnTo>
                    <a:lnTo>
                      <a:pt x="203" y="17"/>
                    </a:lnTo>
                    <a:lnTo>
                      <a:pt x="204" y="17"/>
                    </a:lnTo>
                    <a:lnTo>
                      <a:pt x="204" y="16"/>
                    </a:lnTo>
                    <a:lnTo>
                      <a:pt x="205" y="16"/>
                    </a:lnTo>
                    <a:lnTo>
                      <a:pt x="205" y="15"/>
                    </a:lnTo>
                    <a:lnTo>
                      <a:pt x="205" y="15"/>
                    </a:lnTo>
                    <a:lnTo>
                      <a:pt x="207" y="15"/>
                    </a:lnTo>
                    <a:lnTo>
                      <a:pt x="207" y="14"/>
                    </a:lnTo>
                    <a:lnTo>
                      <a:pt x="207" y="14"/>
                    </a:lnTo>
                    <a:lnTo>
                      <a:pt x="208" y="14"/>
                    </a:lnTo>
                    <a:lnTo>
                      <a:pt x="208" y="14"/>
                    </a:lnTo>
                    <a:lnTo>
                      <a:pt x="209" y="14"/>
                    </a:lnTo>
                    <a:lnTo>
                      <a:pt x="209" y="14"/>
                    </a:lnTo>
                    <a:lnTo>
                      <a:pt x="209" y="12"/>
                    </a:lnTo>
                    <a:lnTo>
                      <a:pt x="210" y="12"/>
                    </a:lnTo>
                    <a:lnTo>
                      <a:pt x="210" y="14"/>
                    </a:lnTo>
                    <a:lnTo>
                      <a:pt x="210" y="14"/>
                    </a:lnTo>
                    <a:lnTo>
                      <a:pt x="211" y="14"/>
                    </a:lnTo>
                    <a:lnTo>
                      <a:pt x="211" y="12"/>
                    </a:lnTo>
                    <a:lnTo>
                      <a:pt x="211" y="14"/>
                    </a:lnTo>
                    <a:lnTo>
                      <a:pt x="212" y="14"/>
                    </a:lnTo>
                    <a:lnTo>
                      <a:pt x="212" y="14"/>
                    </a:lnTo>
                    <a:lnTo>
                      <a:pt x="213" y="14"/>
                    </a:lnTo>
                    <a:lnTo>
                      <a:pt x="213" y="12"/>
                    </a:lnTo>
                    <a:lnTo>
                      <a:pt x="213" y="12"/>
                    </a:lnTo>
                    <a:lnTo>
                      <a:pt x="214" y="12"/>
                    </a:lnTo>
                    <a:lnTo>
                      <a:pt x="214" y="11"/>
                    </a:lnTo>
                    <a:lnTo>
                      <a:pt x="214" y="10"/>
                    </a:lnTo>
                    <a:lnTo>
                      <a:pt x="216" y="9"/>
                    </a:lnTo>
                    <a:lnTo>
                      <a:pt x="216" y="10"/>
                    </a:lnTo>
                    <a:lnTo>
                      <a:pt x="216" y="10"/>
                    </a:lnTo>
                    <a:lnTo>
                      <a:pt x="217" y="10"/>
                    </a:lnTo>
                    <a:lnTo>
                      <a:pt x="217" y="9"/>
                    </a:lnTo>
                    <a:lnTo>
                      <a:pt x="218" y="9"/>
                    </a:lnTo>
                    <a:lnTo>
                      <a:pt x="218" y="10"/>
                    </a:lnTo>
                    <a:lnTo>
                      <a:pt x="218" y="10"/>
                    </a:lnTo>
                    <a:lnTo>
                      <a:pt x="219" y="10"/>
                    </a:lnTo>
                    <a:lnTo>
                      <a:pt x="219" y="10"/>
                    </a:lnTo>
                    <a:lnTo>
                      <a:pt x="219" y="10"/>
                    </a:lnTo>
                    <a:lnTo>
                      <a:pt x="220" y="10"/>
                    </a:lnTo>
                    <a:lnTo>
                      <a:pt x="220" y="11"/>
                    </a:lnTo>
                    <a:lnTo>
                      <a:pt x="220" y="10"/>
                    </a:lnTo>
                    <a:lnTo>
                      <a:pt x="221" y="10"/>
                    </a:lnTo>
                    <a:lnTo>
                      <a:pt x="221" y="10"/>
                    </a:lnTo>
                    <a:lnTo>
                      <a:pt x="222" y="9"/>
                    </a:lnTo>
                    <a:lnTo>
                      <a:pt x="222" y="10"/>
                    </a:lnTo>
                    <a:lnTo>
                      <a:pt x="222" y="9"/>
                    </a:lnTo>
                    <a:lnTo>
                      <a:pt x="223" y="9"/>
                    </a:lnTo>
                    <a:lnTo>
                      <a:pt x="223" y="8"/>
                    </a:lnTo>
                    <a:lnTo>
                      <a:pt x="223" y="8"/>
                    </a:lnTo>
                    <a:lnTo>
                      <a:pt x="225" y="7"/>
                    </a:lnTo>
                    <a:lnTo>
                      <a:pt x="225" y="8"/>
                    </a:lnTo>
                    <a:lnTo>
                      <a:pt x="225" y="8"/>
                    </a:lnTo>
                    <a:lnTo>
                      <a:pt x="226" y="9"/>
                    </a:lnTo>
                    <a:lnTo>
                      <a:pt x="226" y="9"/>
                    </a:lnTo>
                    <a:lnTo>
                      <a:pt x="227" y="10"/>
                    </a:lnTo>
                    <a:lnTo>
                      <a:pt x="227" y="9"/>
                    </a:lnTo>
                    <a:lnTo>
                      <a:pt x="227" y="9"/>
                    </a:lnTo>
                    <a:lnTo>
                      <a:pt x="228" y="9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9" y="10"/>
                    </a:lnTo>
                    <a:lnTo>
                      <a:pt x="229" y="1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31" y="11"/>
                    </a:lnTo>
                    <a:lnTo>
                      <a:pt x="232" y="12"/>
                    </a:lnTo>
                    <a:lnTo>
                      <a:pt x="232" y="12"/>
                    </a:lnTo>
                    <a:lnTo>
                      <a:pt x="232" y="12"/>
                    </a:lnTo>
                    <a:lnTo>
                      <a:pt x="234" y="12"/>
                    </a:lnTo>
                    <a:lnTo>
                      <a:pt x="234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6" y="11"/>
                    </a:lnTo>
                    <a:lnTo>
                      <a:pt x="236" y="11"/>
                    </a:lnTo>
                    <a:lnTo>
                      <a:pt x="236" y="11"/>
                    </a:lnTo>
                    <a:lnTo>
                      <a:pt x="237" y="11"/>
                    </a:lnTo>
                    <a:lnTo>
                      <a:pt x="237" y="10"/>
                    </a:lnTo>
                    <a:lnTo>
                      <a:pt x="237" y="9"/>
                    </a:lnTo>
                    <a:lnTo>
                      <a:pt x="238" y="9"/>
                    </a:lnTo>
                    <a:lnTo>
                      <a:pt x="238" y="9"/>
                    </a:lnTo>
                    <a:lnTo>
                      <a:pt x="239" y="9"/>
                    </a:lnTo>
                    <a:lnTo>
                      <a:pt x="239" y="9"/>
                    </a:lnTo>
                    <a:lnTo>
                      <a:pt x="239" y="10"/>
                    </a:lnTo>
                    <a:lnTo>
                      <a:pt x="240" y="10"/>
                    </a:lnTo>
                    <a:lnTo>
                      <a:pt x="240" y="10"/>
                    </a:lnTo>
                    <a:lnTo>
                      <a:pt x="240" y="11"/>
                    </a:lnTo>
                    <a:lnTo>
                      <a:pt x="241" y="11"/>
                    </a:lnTo>
                    <a:lnTo>
                      <a:pt x="241" y="12"/>
                    </a:lnTo>
                    <a:lnTo>
                      <a:pt x="241" y="14"/>
                    </a:lnTo>
                    <a:lnTo>
                      <a:pt x="243" y="14"/>
                    </a:lnTo>
                    <a:lnTo>
                      <a:pt x="243" y="14"/>
                    </a:lnTo>
                    <a:lnTo>
                      <a:pt x="244" y="12"/>
                    </a:lnTo>
                    <a:lnTo>
                      <a:pt x="244" y="12"/>
                    </a:lnTo>
                    <a:lnTo>
                      <a:pt x="244" y="11"/>
                    </a:lnTo>
                    <a:lnTo>
                      <a:pt x="245" y="11"/>
                    </a:lnTo>
                    <a:lnTo>
                      <a:pt x="245" y="12"/>
                    </a:lnTo>
                    <a:lnTo>
                      <a:pt x="245" y="11"/>
                    </a:lnTo>
                    <a:lnTo>
                      <a:pt x="246" y="11"/>
                    </a:lnTo>
                    <a:lnTo>
                      <a:pt x="246" y="10"/>
                    </a:lnTo>
                    <a:lnTo>
                      <a:pt x="246" y="10"/>
                    </a:lnTo>
                    <a:lnTo>
                      <a:pt x="247" y="10"/>
                    </a:lnTo>
                    <a:lnTo>
                      <a:pt x="247" y="10"/>
                    </a:lnTo>
                    <a:lnTo>
                      <a:pt x="248" y="11"/>
                    </a:lnTo>
                    <a:lnTo>
                      <a:pt x="248" y="11"/>
                    </a:lnTo>
                    <a:lnTo>
                      <a:pt x="248" y="12"/>
                    </a:lnTo>
                    <a:lnTo>
                      <a:pt x="249" y="14"/>
                    </a:lnTo>
                    <a:lnTo>
                      <a:pt x="249" y="15"/>
                    </a:lnTo>
                    <a:lnTo>
                      <a:pt x="249" y="15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2" y="15"/>
                    </a:lnTo>
                    <a:lnTo>
                      <a:pt x="252" y="15"/>
                    </a:lnTo>
                    <a:lnTo>
                      <a:pt x="252" y="15"/>
                    </a:lnTo>
                    <a:lnTo>
                      <a:pt x="253" y="16"/>
                    </a:lnTo>
                    <a:lnTo>
                      <a:pt x="253" y="16"/>
                    </a:lnTo>
                    <a:lnTo>
                      <a:pt x="253" y="17"/>
                    </a:lnTo>
                    <a:lnTo>
                      <a:pt x="254" y="17"/>
                    </a:lnTo>
                    <a:lnTo>
                      <a:pt x="254" y="17"/>
                    </a:lnTo>
                    <a:lnTo>
                      <a:pt x="254" y="18"/>
                    </a:lnTo>
                    <a:lnTo>
                      <a:pt x="255" y="17"/>
                    </a:lnTo>
                    <a:lnTo>
                      <a:pt x="255" y="17"/>
                    </a:lnTo>
                    <a:lnTo>
                      <a:pt x="256" y="17"/>
                    </a:lnTo>
                    <a:lnTo>
                      <a:pt x="256" y="16"/>
                    </a:lnTo>
                    <a:lnTo>
                      <a:pt x="256" y="16"/>
                    </a:lnTo>
                    <a:lnTo>
                      <a:pt x="257" y="16"/>
                    </a:lnTo>
                    <a:lnTo>
                      <a:pt x="257" y="16"/>
                    </a:lnTo>
                    <a:lnTo>
                      <a:pt x="257" y="16"/>
                    </a:lnTo>
                    <a:lnTo>
                      <a:pt x="258" y="17"/>
                    </a:lnTo>
                    <a:lnTo>
                      <a:pt x="258" y="18"/>
                    </a:lnTo>
                    <a:lnTo>
                      <a:pt x="258" y="19"/>
                    </a:lnTo>
                    <a:lnTo>
                      <a:pt x="259" y="19"/>
                    </a:lnTo>
                    <a:lnTo>
                      <a:pt x="259" y="20"/>
                    </a:lnTo>
                    <a:lnTo>
                      <a:pt x="261" y="21"/>
                    </a:lnTo>
                    <a:lnTo>
                      <a:pt x="261" y="20"/>
                    </a:lnTo>
                    <a:lnTo>
                      <a:pt x="261" y="20"/>
                    </a:lnTo>
                    <a:lnTo>
                      <a:pt x="262" y="19"/>
                    </a:lnTo>
                    <a:lnTo>
                      <a:pt x="262" y="18"/>
                    </a:lnTo>
                    <a:lnTo>
                      <a:pt x="262" y="18"/>
                    </a:lnTo>
                    <a:lnTo>
                      <a:pt x="263" y="18"/>
                    </a:lnTo>
                    <a:lnTo>
                      <a:pt x="263" y="17"/>
                    </a:lnTo>
                    <a:lnTo>
                      <a:pt x="263" y="17"/>
                    </a:lnTo>
                    <a:lnTo>
                      <a:pt x="264" y="17"/>
                    </a:lnTo>
                    <a:lnTo>
                      <a:pt x="264" y="17"/>
                    </a:lnTo>
                    <a:lnTo>
                      <a:pt x="265" y="18"/>
                    </a:lnTo>
                    <a:lnTo>
                      <a:pt x="265" y="18"/>
                    </a:lnTo>
                    <a:lnTo>
                      <a:pt x="265" y="19"/>
                    </a:lnTo>
                    <a:lnTo>
                      <a:pt x="266" y="19"/>
                    </a:lnTo>
                    <a:lnTo>
                      <a:pt x="266" y="19"/>
                    </a:lnTo>
                    <a:lnTo>
                      <a:pt x="266" y="19"/>
                    </a:lnTo>
                    <a:lnTo>
                      <a:pt x="267" y="20"/>
                    </a:lnTo>
                    <a:lnTo>
                      <a:pt x="267" y="20"/>
                    </a:lnTo>
                    <a:lnTo>
                      <a:pt x="267" y="21"/>
                    </a:lnTo>
                    <a:lnTo>
                      <a:pt x="268" y="21"/>
                    </a:lnTo>
                    <a:lnTo>
                      <a:pt x="268" y="21"/>
                    </a:lnTo>
                    <a:lnTo>
                      <a:pt x="270" y="21"/>
                    </a:lnTo>
                    <a:lnTo>
                      <a:pt x="270" y="20"/>
                    </a:lnTo>
                    <a:lnTo>
                      <a:pt x="270" y="20"/>
                    </a:lnTo>
                    <a:lnTo>
                      <a:pt x="271" y="19"/>
                    </a:lnTo>
                    <a:lnTo>
                      <a:pt x="271" y="19"/>
                    </a:lnTo>
                    <a:lnTo>
                      <a:pt x="271" y="19"/>
                    </a:lnTo>
                    <a:lnTo>
                      <a:pt x="272" y="18"/>
                    </a:lnTo>
                    <a:lnTo>
                      <a:pt x="272" y="17"/>
                    </a:lnTo>
                    <a:lnTo>
                      <a:pt x="273" y="17"/>
                    </a:lnTo>
                    <a:lnTo>
                      <a:pt x="273" y="16"/>
                    </a:lnTo>
                    <a:lnTo>
                      <a:pt x="273" y="15"/>
                    </a:lnTo>
                    <a:lnTo>
                      <a:pt x="274" y="15"/>
                    </a:lnTo>
                    <a:lnTo>
                      <a:pt x="274" y="15"/>
                    </a:lnTo>
                    <a:lnTo>
                      <a:pt x="274" y="14"/>
                    </a:lnTo>
                    <a:lnTo>
                      <a:pt x="275" y="15"/>
                    </a:lnTo>
                    <a:lnTo>
                      <a:pt x="275" y="15"/>
                    </a:lnTo>
                    <a:lnTo>
                      <a:pt x="275" y="16"/>
                    </a:lnTo>
                    <a:lnTo>
                      <a:pt x="276" y="16"/>
                    </a:lnTo>
                    <a:lnTo>
                      <a:pt x="276" y="17"/>
                    </a:lnTo>
                    <a:lnTo>
                      <a:pt x="277" y="17"/>
                    </a:lnTo>
                    <a:lnTo>
                      <a:pt x="277" y="17"/>
                    </a:lnTo>
                    <a:lnTo>
                      <a:pt x="277" y="17"/>
                    </a:lnTo>
                    <a:lnTo>
                      <a:pt x="279" y="17"/>
                    </a:lnTo>
                    <a:lnTo>
                      <a:pt x="279" y="17"/>
                    </a:lnTo>
                    <a:lnTo>
                      <a:pt x="279" y="16"/>
                    </a:lnTo>
                    <a:lnTo>
                      <a:pt x="280" y="16"/>
                    </a:lnTo>
                    <a:lnTo>
                      <a:pt x="280" y="18"/>
                    </a:lnTo>
                    <a:lnTo>
                      <a:pt x="280" y="18"/>
                    </a:lnTo>
                    <a:lnTo>
                      <a:pt x="281" y="18"/>
                    </a:lnTo>
                    <a:lnTo>
                      <a:pt x="281" y="18"/>
                    </a:lnTo>
                    <a:lnTo>
                      <a:pt x="282" y="17"/>
                    </a:lnTo>
                    <a:lnTo>
                      <a:pt x="282" y="17"/>
                    </a:lnTo>
                    <a:lnTo>
                      <a:pt x="282" y="17"/>
                    </a:lnTo>
                    <a:lnTo>
                      <a:pt x="283" y="17"/>
                    </a:lnTo>
                    <a:lnTo>
                      <a:pt x="283" y="17"/>
                    </a:lnTo>
                    <a:lnTo>
                      <a:pt x="283" y="17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5" y="16"/>
                    </a:lnTo>
                    <a:lnTo>
                      <a:pt x="285" y="16"/>
                    </a:lnTo>
                    <a:lnTo>
                      <a:pt x="286" y="15"/>
                    </a:lnTo>
                    <a:lnTo>
                      <a:pt x="286" y="15"/>
                    </a:lnTo>
                    <a:lnTo>
                      <a:pt x="286" y="15"/>
                    </a:lnTo>
                    <a:lnTo>
                      <a:pt x="288" y="14"/>
                    </a:lnTo>
                    <a:lnTo>
                      <a:pt x="288" y="15"/>
                    </a:lnTo>
                    <a:lnTo>
                      <a:pt x="288" y="15"/>
                    </a:lnTo>
                    <a:lnTo>
                      <a:pt x="289" y="15"/>
                    </a:lnTo>
                    <a:lnTo>
                      <a:pt x="289" y="15"/>
                    </a:lnTo>
                    <a:lnTo>
                      <a:pt x="289" y="14"/>
                    </a:lnTo>
                    <a:lnTo>
                      <a:pt x="290" y="12"/>
                    </a:lnTo>
                    <a:lnTo>
                      <a:pt x="290" y="14"/>
                    </a:lnTo>
                    <a:lnTo>
                      <a:pt x="291" y="12"/>
                    </a:lnTo>
                    <a:lnTo>
                      <a:pt x="291" y="12"/>
                    </a:lnTo>
                    <a:lnTo>
                      <a:pt x="291" y="11"/>
                    </a:lnTo>
                    <a:lnTo>
                      <a:pt x="292" y="11"/>
                    </a:lnTo>
                    <a:lnTo>
                      <a:pt x="292" y="11"/>
                    </a:lnTo>
                    <a:lnTo>
                      <a:pt x="292" y="11"/>
                    </a:lnTo>
                    <a:lnTo>
                      <a:pt x="293" y="11"/>
                    </a:lnTo>
                    <a:lnTo>
                      <a:pt x="293" y="10"/>
                    </a:lnTo>
                    <a:lnTo>
                      <a:pt x="293" y="9"/>
                    </a:lnTo>
                    <a:lnTo>
                      <a:pt x="294" y="10"/>
                    </a:lnTo>
                    <a:lnTo>
                      <a:pt x="294" y="10"/>
                    </a:lnTo>
                    <a:lnTo>
                      <a:pt x="295" y="11"/>
                    </a:lnTo>
                    <a:lnTo>
                      <a:pt x="295" y="11"/>
                    </a:lnTo>
                    <a:lnTo>
                      <a:pt x="295" y="10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7" y="9"/>
                    </a:lnTo>
                    <a:lnTo>
                      <a:pt x="298" y="9"/>
                    </a:lnTo>
                    <a:lnTo>
                      <a:pt x="298" y="10"/>
                    </a:lnTo>
                    <a:lnTo>
                      <a:pt x="299" y="10"/>
                    </a:lnTo>
                    <a:lnTo>
                      <a:pt x="299" y="10"/>
                    </a:lnTo>
                    <a:lnTo>
                      <a:pt x="299" y="10"/>
                    </a:lnTo>
                    <a:lnTo>
                      <a:pt x="300" y="10"/>
                    </a:lnTo>
                    <a:lnTo>
                      <a:pt x="300" y="11"/>
                    </a:lnTo>
                    <a:lnTo>
                      <a:pt x="300" y="11"/>
                    </a:lnTo>
                    <a:lnTo>
                      <a:pt x="301" y="11"/>
                    </a:lnTo>
                    <a:lnTo>
                      <a:pt x="301" y="12"/>
                    </a:lnTo>
                    <a:lnTo>
                      <a:pt x="301" y="12"/>
                    </a:lnTo>
                    <a:lnTo>
                      <a:pt x="302" y="11"/>
                    </a:lnTo>
                    <a:lnTo>
                      <a:pt x="302" y="12"/>
                    </a:lnTo>
                    <a:lnTo>
                      <a:pt x="303" y="12"/>
                    </a:lnTo>
                    <a:lnTo>
                      <a:pt x="303" y="14"/>
                    </a:lnTo>
                    <a:lnTo>
                      <a:pt x="303" y="15"/>
                    </a:lnTo>
                    <a:lnTo>
                      <a:pt x="304" y="14"/>
                    </a:lnTo>
                    <a:lnTo>
                      <a:pt x="304" y="14"/>
                    </a:lnTo>
                    <a:lnTo>
                      <a:pt x="304" y="12"/>
                    </a:lnTo>
                    <a:lnTo>
                      <a:pt x="306" y="11"/>
                    </a:lnTo>
                    <a:lnTo>
                      <a:pt x="306" y="10"/>
                    </a:lnTo>
                    <a:lnTo>
                      <a:pt x="306" y="10"/>
                    </a:lnTo>
                    <a:lnTo>
                      <a:pt x="307" y="10"/>
                    </a:lnTo>
                    <a:lnTo>
                      <a:pt x="307" y="10"/>
                    </a:lnTo>
                    <a:lnTo>
                      <a:pt x="308" y="10"/>
                    </a:lnTo>
                    <a:lnTo>
                      <a:pt x="308" y="10"/>
                    </a:lnTo>
                    <a:lnTo>
                      <a:pt x="308" y="9"/>
                    </a:lnTo>
                    <a:lnTo>
                      <a:pt x="309" y="9"/>
                    </a:lnTo>
                    <a:lnTo>
                      <a:pt x="309" y="8"/>
                    </a:lnTo>
                    <a:lnTo>
                      <a:pt x="309" y="7"/>
                    </a:lnTo>
                    <a:lnTo>
                      <a:pt x="310" y="7"/>
                    </a:lnTo>
                    <a:lnTo>
                      <a:pt x="310" y="7"/>
                    </a:lnTo>
                    <a:lnTo>
                      <a:pt x="310" y="7"/>
                    </a:lnTo>
                    <a:lnTo>
                      <a:pt x="311" y="6"/>
                    </a:lnTo>
                    <a:lnTo>
                      <a:pt x="311" y="6"/>
                    </a:lnTo>
                    <a:lnTo>
                      <a:pt x="312" y="5"/>
                    </a:lnTo>
                    <a:lnTo>
                      <a:pt x="312" y="5"/>
                    </a:lnTo>
                    <a:lnTo>
                      <a:pt x="312" y="5"/>
                    </a:lnTo>
                    <a:lnTo>
                      <a:pt x="313" y="6"/>
                    </a:lnTo>
                    <a:lnTo>
                      <a:pt x="313" y="6"/>
                    </a:lnTo>
                    <a:lnTo>
                      <a:pt x="313" y="6"/>
                    </a:lnTo>
                    <a:lnTo>
                      <a:pt x="315" y="5"/>
                    </a:lnTo>
                    <a:lnTo>
                      <a:pt x="315" y="5"/>
                    </a:lnTo>
                    <a:lnTo>
                      <a:pt x="315" y="3"/>
                    </a:lnTo>
                    <a:lnTo>
                      <a:pt x="316" y="3"/>
                    </a:lnTo>
                    <a:lnTo>
                      <a:pt x="316" y="3"/>
                    </a:lnTo>
                    <a:lnTo>
                      <a:pt x="317" y="3"/>
                    </a:lnTo>
                    <a:lnTo>
                      <a:pt x="317" y="5"/>
                    </a:lnTo>
                    <a:lnTo>
                      <a:pt x="317" y="5"/>
                    </a:lnTo>
                    <a:lnTo>
                      <a:pt x="318" y="5"/>
                    </a:lnTo>
                    <a:lnTo>
                      <a:pt x="318" y="5"/>
                    </a:lnTo>
                    <a:lnTo>
                      <a:pt x="318" y="5"/>
                    </a:lnTo>
                    <a:lnTo>
                      <a:pt x="319" y="5"/>
                    </a:lnTo>
                    <a:lnTo>
                      <a:pt x="319" y="6"/>
                    </a:lnTo>
                    <a:lnTo>
                      <a:pt x="320" y="6"/>
                    </a:lnTo>
                    <a:lnTo>
                      <a:pt x="320" y="6"/>
                    </a:lnTo>
                    <a:lnTo>
                      <a:pt x="320" y="6"/>
                    </a:lnTo>
                    <a:lnTo>
                      <a:pt x="321" y="6"/>
                    </a:lnTo>
                    <a:lnTo>
                      <a:pt x="321" y="6"/>
                    </a:lnTo>
                    <a:lnTo>
                      <a:pt x="321" y="6"/>
                    </a:lnTo>
                    <a:lnTo>
                      <a:pt x="322" y="6"/>
                    </a:lnTo>
                    <a:lnTo>
                      <a:pt x="322" y="7"/>
                    </a:lnTo>
                    <a:lnTo>
                      <a:pt x="322" y="8"/>
                    </a:lnTo>
                    <a:lnTo>
                      <a:pt x="324" y="8"/>
                    </a:lnTo>
                    <a:lnTo>
                      <a:pt x="324" y="9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6" y="8"/>
                    </a:lnTo>
                    <a:lnTo>
                      <a:pt x="326" y="8"/>
                    </a:lnTo>
                    <a:lnTo>
                      <a:pt x="326" y="7"/>
                    </a:lnTo>
                    <a:lnTo>
                      <a:pt x="327" y="7"/>
                    </a:lnTo>
                    <a:lnTo>
                      <a:pt x="327" y="8"/>
                    </a:lnTo>
                    <a:lnTo>
                      <a:pt x="327" y="7"/>
                    </a:lnTo>
                    <a:lnTo>
                      <a:pt x="328" y="7"/>
                    </a:lnTo>
                    <a:lnTo>
                      <a:pt x="328" y="7"/>
                    </a:lnTo>
                    <a:lnTo>
                      <a:pt x="329" y="7"/>
                    </a:lnTo>
                    <a:lnTo>
                      <a:pt x="329" y="7"/>
                    </a:lnTo>
                    <a:lnTo>
                      <a:pt x="329" y="7"/>
                    </a:lnTo>
                    <a:lnTo>
                      <a:pt x="330" y="6"/>
                    </a:lnTo>
                    <a:lnTo>
                      <a:pt x="330" y="6"/>
                    </a:lnTo>
                    <a:lnTo>
                      <a:pt x="330" y="6"/>
                    </a:lnTo>
                    <a:lnTo>
                      <a:pt x="331" y="6"/>
                    </a:lnTo>
                    <a:lnTo>
                      <a:pt x="331" y="6"/>
                    </a:lnTo>
                    <a:lnTo>
                      <a:pt x="331" y="7"/>
                    </a:lnTo>
                    <a:lnTo>
                      <a:pt x="333" y="7"/>
                    </a:lnTo>
                    <a:lnTo>
                      <a:pt x="333" y="7"/>
                    </a:lnTo>
                    <a:lnTo>
                      <a:pt x="334" y="6"/>
                    </a:lnTo>
                    <a:lnTo>
                      <a:pt x="334" y="6"/>
                    </a:lnTo>
                    <a:lnTo>
                      <a:pt x="334" y="7"/>
                    </a:lnTo>
                    <a:lnTo>
                      <a:pt x="335" y="7"/>
                    </a:lnTo>
                    <a:lnTo>
                      <a:pt x="335" y="7"/>
                    </a:lnTo>
                    <a:lnTo>
                      <a:pt x="335" y="7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7" y="10"/>
                    </a:lnTo>
                    <a:lnTo>
                      <a:pt x="337" y="11"/>
                    </a:lnTo>
                    <a:lnTo>
                      <a:pt x="338" y="11"/>
                    </a:lnTo>
                    <a:lnTo>
                      <a:pt x="338" y="11"/>
                    </a:lnTo>
                    <a:lnTo>
                      <a:pt x="338" y="10"/>
                    </a:lnTo>
                    <a:lnTo>
                      <a:pt x="339" y="10"/>
                    </a:lnTo>
                    <a:lnTo>
                      <a:pt x="339" y="9"/>
                    </a:lnTo>
                    <a:lnTo>
                      <a:pt x="339" y="10"/>
                    </a:lnTo>
                    <a:lnTo>
                      <a:pt x="340" y="10"/>
                    </a:lnTo>
                    <a:lnTo>
                      <a:pt x="340" y="11"/>
                    </a:lnTo>
                    <a:lnTo>
                      <a:pt x="342" y="10"/>
                    </a:lnTo>
                    <a:lnTo>
                      <a:pt x="342" y="11"/>
                    </a:lnTo>
                    <a:lnTo>
                      <a:pt x="342" y="11"/>
                    </a:lnTo>
                    <a:lnTo>
                      <a:pt x="343" y="11"/>
                    </a:lnTo>
                    <a:lnTo>
                      <a:pt x="343" y="11"/>
                    </a:lnTo>
                    <a:lnTo>
                      <a:pt x="343" y="11"/>
                    </a:lnTo>
                    <a:lnTo>
                      <a:pt x="344" y="10"/>
                    </a:lnTo>
                    <a:lnTo>
                      <a:pt x="344" y="10"/>
                    </a:lnTo>
                    <a:lnTo>
                      <a:pt x="344" y="10"/>
                    </a:lnTo>
                    <a:lnTo>
                      <a:pt x="345" y="10"/>
                    </a:lnTo>
                    <a:lnTo>
                      <a:pt x="345" y="10"/>
                    </a:lnTo>
                    <a:lnTo>
                      <a:pt x="346" y="10"/>
                    </a:lnTo>
                    <a:lnTo>
                      <a:pt x="346" y="10"/>
                    </a:lnTo>
                    <a:lnTo>
                      <a:pt x="346" y="10"/>
                    </a:lnTo>
                    <a:lnTo>
                      <a:pt x="347" y="10"/>
                    </a:lnTo>
                    <a:lnTo>
                      <a:pt x="347" y="10"/>
                    </a:lnTo>
                    <a:lnTo>
                      <a:pt x="347" y="10"/>
                    </a:lnTo>
                    <a:lnTo>
                      <a:pt x="348" y="10"/>
                    </a:lnTo>
                    <a:lnTo>
                      <a:pt x="348" y="10"/>
                    </a:lnTo>
                    <a:lnTo>
                      <a:pt x="348" y="10"/>
                    </a:lnTo>
                    <a:lnTo>
                      <a:pt x="349" y="10"/>
                    </a:lnTo>
                    <a:lnTo>
                      <a:pt x="349" y="10"/>
                    </a:lnTo>
                    <a:lnTo>
                      <a:pt x="351" y="11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2" y="12"/>
                    </a:lnTo>
                    <a:lnTo>
                      <a:pt x="352" y="14"/>
                    </a:lnTo>
                    <a:lnTo>
                      <a:pt x="352" y="14"/>
                    </a:lnTo>
                    <a:lnTo>
                      <a:pt x="353" y="12"/>
                    </a:lnTo>
                    <a:lnTo>
                      <a:pt x="353" y="11"/>
                    </a:lnTo>
                    <a:lnTo>
                      <a:pt x="353" y="12"/>
                    </a:lnTo>
                    <a:lnTo>
                      <a:pt x="354" y="12"/>
                    </a:lnTo>
                    <a:lnTo>
                      <a:pt x="354" y="12"/>
                    </a:lnTo>
                    <a:lnTo>
                      <a:pt x="355" y="14"/>
                    </a:lnTo>
                    <a:lnTo>
                      <a:pt x="355" y="14"/>
                    </a:lnTo>
                    <a:lnTo>
                      <a:pt x="355" y="14"/>
                    </a:lnTo>
                    <a:lnTo>
                      <a:pt x="356" y="14"/>
                    </a:lnTo>
                    <a:lnTo>
                      <a:pt x="356" y="12"/>
                    </a:lnTo>
                    <a:lnTo>
                      <a:pt x="356" y="12"/>
                    </a:lnTo>
                    <a:lnTo>
                      <a:pt x="357" y="12"/>
                    </a:lnTo>
                    <a:lnTo>
                      <a:pt x="357" y="11"/>
                    </a:lnTo>
                    <a:lnTo>
                      <a:pt x="357" y="11"/>
                    </a:lnTo>
                    <a:lnTo>
                      <a:pt x="358" y="11"/>
                    </a:lnTo>
                    <a:lnTo>
                      <a:pt x="358" y="11"/>
                    </a:lnTo>
                    <a:lnTo>
                      <a:pt x="360" y="10"/>
                    </a:lnTo>
                    <a:lnTo>
                      <a:pt x="360" y="10"/>
                    </a:lnTo>
                    <a:lnTo>
                      <a:pt x="360" y="11"/>
                    </a:lnTo>
                    <a:lnTo>
                      <a:pt x="361" y="11"/>
                    </a:lnTo>
                    <a:lnTo>
                      <a:pt x="361" y="11"/>
                    </a:lnTo>
                    <a:lnTo>
                      <a:pt x="361" y="12"/>
                    </a:lnTo>
                    <a:lnTo>
                      <a:pt x="362" y="11"/>
                    </a:lnTo>
                    <a:lnTo>
                      <a:pt x="362" y="11"/>
                    </a:ln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2"/>
                    </a:lnTo>
                    <a:lnTo>
                      <a:pt x="364" y="12"/>
                    </a:lnTo>
                    <a:lnTo>
                      <a:pt x="364" y="11"/>
                    </a:lnTo>
                    <a:lnTo>
                      <a:pt x="364" y="11"/>
                    </a:lnTo>
                    <a:lnTo>
                      <a:pt x="365" y="12"/>
                    </a:lnTo>
                    <a:lnTo>
                      <a:pt x="365" y="11"/>
                    </a:lnTo>
                    <a:lnTo>
                      <a:pt x="365" y="11"/>
                    </a:lnTo>
                    <a:lnTo>
                      <a:pt x="366" y="12"/>
                    </a:lnTo>
                    <a:lnTo>
                      <a:pt x="366" y="11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1"/>
                    </a:lnTo>
                    <a:lnTo>
                      <a:pt x="369" y="11"/>
                    </a:lnTo>
                    <a:lnTo>
                      <a:pt x="369" y="11"/>
                    </a:lnTo>
                    <a:lnTo>
                      <a:pt x="370" y="10"/>
                    </a:lnTo>
                    <a:lnTo>
                      <a:pt x="370" y="10"/>
                    </a:lnTo>
                    <a:lnTo>
                      <a:pt x="370" y="9"/>
                    </a:lnTo>
                    <a:lnTo>
                      <a:pt x="371" y="9"/>
                    </a:lnTo>
                    <a:lnTo>
                      <a:pt x="371" y="9"/>
                    </a:lnTo>
                    <a:lnTo>
                      <a:pt x="372" y="8"/>
                    </a:lnTo>
                    <a:lnTo>
                      <a:pt x="372" y="8"/>
                    </a:lnTo>
                    <a:lnTo>
                      <a:pt x="372" y="8"/>
                    </a:lnTo>
                    <a:lnTo>
                      <a:pt x="373" y="8"/>
                    </a:lnTo>
                    <a:lnTo>
                      <a:pt x="373" y="8"/>
                    </a:lnTo>
                    <a:lnTo>
                      <a:pt x="373" y="9"/>
                    </a:lnTo>
                    <a:lnTo>
                      <a:pt x="374" y="9"/>
                    </a:lnTo>
                    <a:lnTo>
                      <a:pt x="374" y="10"/>
                    </a:lnTo>
                    <a:lnTo>
                      <a:pt x="374" y="11"/>
                    </a:lnTo>
                    <a:lnTo>
                      <a:pt x="375" y="11"/>
                    </a:lnTo>
                    <a:lnTo>
                      <a:pt x="375" y="11"/>
                    </a:lnTo>
                    <a:lnTo>
                      <a:pt x="377" y="11"/>
                    </a:lnTo>
                    <a:lnTo>
                      <a:pt x="377" y="10"/>
                    </a:lnTo>
                    <a:lnTo>
                      <a:pt x="377" y="10"/>
                    </a:lnTo>
                    <a:lnTo>
                      <a:pt x="378" y="10"/>
                    </a:lnTo>
                    <a:lnTo>
                      <a:pt x="378" y="10"/>
                    </a:lnTo>
                    <a:lnTo>
                      <a:pt x="378" y="9"/>
                    </a:lnTo>
                    <a:lnTo>
                      <a:pt x="379" y="10"/>
                    </a:lnTo>
                    <a:lnTo>
                      <a:pt x="379" y="9"/>
                    </a:lnTo>
                    <a:lnTo>
                      <a:pt x="379" y="9"/>
                    </a:lnTo>
                    <a:lnTo>
                      <a:pt x="380" y="8"/>
                    </a:lnTo>
                    <a:lnTo>
                      <a:pt x="380" y="7"/>
                    </a:lnTo>
                    <a:lnTo>
                      <a:pt x="381" y="7"/>
                    </a:lnTo>
                    <a:lnTo>
                      <a:pt x="381" y="7"/>
                    </a:lnTo>
                    <a:lnTo>
                      <a:pt x="381" y="7"/>
                    </a:lnTo>
                    <a:lnTo>
                      <a:pt x="382" y="8"/>
                    </a:lnTo>
                    <a:lnTo>
                      <a:pt x="382" y="7"/>
                    </a:lnTo>
                    <a:lnTo>
                      <a:pt x="382" y="8"/>
                    </a:lnTo>
                    <a:lnTo>
                      <a:pt x="383" y="8"/>
                    </a:lnTo>
                    <a:lnTo>
                      <a:pt x="383" y="9"/>
                    </a:lnTo>
                    <a:lnTo>
                      <a:pt x="383" y="8"/>
                    </a:lnTo>
                    <a:lnTo>
                      <a:pt x="384" y="10"/>
                    </a:lnTo>
                    <a:lnTo>
                      <a:pt x="384" y="10"/>
                    </a:lnTo>
                    <a:lnTo>
                      <a:pt x="386" y="10"/>
                    </a:lnTo>
                    <a:lnTo>
                      <a:pt x="386" y="9"/>
                    </a:lnTo>
                    <a:lnTo>
                      <a:pt x="386" y="9"/>
                    </a:lnTo>
                    <a:lnTo>
                      <a:pt x="387" y="9"/>
                    </a:lnTo>
                    <a:lnTo>
                      <a:pt x="387" y="9"/>
                    </a:lnTo>
                    <a:lnTo>
                      <a:pt x="387" y="8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9" y="5"/>
                    </a:lnTo>
                    <a:lnTo>
                      <a:pt x="389" y="3"/>
                    </a:lnTo>
                    <a:lnTo>
                      <a:pt x="389" y="5"/>
                    </a:lnTo>
                    <a:lnTo>
                      <a:pt x="390" y="5"/>
                    </a:lnTo>
                    <a:lnTo>
                      <a:pt x="390" y="6"/>
                    </a:lnTo>
                    <a:lnTo>
                      <a:pt x="390" y="6"/>
                    </a:lnTo>
                    <a:lnTo>
                      <a:pt x="391" y="7"/>
                    </a:lnTo>
                    <a:lnTo>
                      <a:pt x="391" y="7"/>
                    </a:lnTo>
                    <a:lnTo>
                      <a:pt x="391" y="8"/>
                    </a:lnTo>
                    <a:lnTo>
                      <a:pt x="392" y="7"/>
                    </a:lnTo>
                    <a:lnTo>
                      <a:pt x="392" y="8"/>
                    </a:lnTo>
                    <a:lnTo>
                      <a:pt x="393" y="8"/>
                    </a:lnTo>
                    <a:lnTo>
                      <a:pt x="393" y="8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5" y="7"/>
                    </a:lnTo>
                    <a:lnTo>
                      <a:pt x="395" y="7"/>
                    </a:lnTo>
                    <a:lnTo>
                      <a:pt x="396" y="7"/>
                    </a:lnTo>
                    <a:lnTo>
                      <a:pt x="396" y="7"/>
                    </a:lnTo>
                    <a:lnTo>
                      <a:pt x="396" y="7"/>
                    </a:lnTo>
                    <a:lnTo>
                      <a:pt x="397" y="8"/>
                    </a:lnTo>
                    <a:lnTo>
                      <a:pt x="397" y="8"/>
                    </a:lnTo>
                    <a:lnTo>
                      <a:pt x="398" y="8"/>
                    </a:lnTo>
                    <a:lnTo>
                      <a:pt x="398" y="8"/>
                    </a:lnTo>
                    <a:lnTo>
                      <a:pt x="398" y="8"/>
                    </a:lnTo>
                    <a:lnTo>
                      <a:pt x="399" y="8"/>
                    </a:lnTo>
                    <a:lnTo>
                      <a:pt x="399" y="6"/>
                    </a:lnTo>
                    <a:lnTo>
                      <a:pt x="399" y="5"/>
                    </a:lnTo>
                    <a:lnTo>
                      <a:pt x="400" y="3"/>
                    </a:lnTo>
                    <a:lnTo>
                      <a:pt x="400" y="3"/>
                    </a:lnTo>
                    <a:lnTo>
                      <a:pt x="400" y="3"/>
                    </a:lnTo>
                    <a:lnTo>
                      <a:pt x="401" y="3"/>
                    </a:lnTo>
                    <a:lnTo>
                      <a:pt x="401" y="3"/>
                    </a:lnTo>
                    <a:lnTo>
                      <a:pt x="402" y="3"/>
                    </a:lnTo>
                    <a:lnTo>
                      <a:pt x="402" y="3"/>
                    </a:lnTo>
                    <a:lnTo>
                      <a:pt x="402" y="3"/>
                    </a:lnTo>
                    <a:lnTo>
                      <a:pt x="404" y="2"/>
                    </a:lnTo>
                    <a:lnTo>
                      <a:pt x="404" y="2"/>
                    </a:lnTo>
                    <a:lnTo>
                      <a:pt x="404" y="2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05" y="3"/>
                    </a:lnTo>
                    <a:lnTo>
                      <a:pt x="406" y="3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7" y="3"/>
                    </a:lnTo>
                    <a:lnTo>
                      <a:pt x="407" y="3"/>
                    </a:lnTo>
                    <a:lnTo>
                      <a:pt x="408" y="3"/>
                    </a:lnTo>
                    <a:lnTo>
                      <a:pt x="408" y="2"/>
                    </a:lnTo>
                    <a:lnTo>
                      <a:pt x="408" y="2"/>
                    </a:lnTo>
                    <a:lnTo>
                      <a:pt x="409" y="2"/>
                    </a:lnTo>
                    <a:lnTo>
                      <a:pt x="409" y="2"/>
                    </a:lnTo>
                    <a:lnTo>
                      <a:pt x="410" y="1"/>
                    </a:lnTo>
                    <a:lnTo>
                      <a:pt x="410" y="0"/>
                    </a:lnTo>
                    <a:lnTo>
                      <a:pt x="410" y="0"/>
                    </a:lnTo>
                    <a:lnTo>
                      <a:pt x="411" y="0"/>
                    </a:lnTo>
                    <a:lnTo>
                      <a:pt x="411" y="1"/>
                    </a:lnTo>
                    <a:lnTo>
                      <a:pt x="411" y="1"/>
                    </a:lnTo>
                    <a:lnTo>
                      <a:pt x="413" y="3"/>
                    </a:lnTo>
                    <a:lnTo>
                      <a:pt x="413" y="5"/>
                    </a:lnTo>
                    <a:lnTo>
                      <a:pt x="413" y="6"/>
                    </a:lnTo>
                    <a:lnTo>
                      <a:pt x="414" y="6"/>
                    </a:lnTo>
                    <a:lnTo>
                      <a:pt x="414" y="6"/>
                    </a:lnTo>
                    <a:lnTo>
                      <a:pt x="415" y="7"/>
                    </a:lnTo>
                    <a:lnTo>
                      <a:pt x="415" y="7"/>
                    </a:lnTo>
                    <a:lnTo>
                      <a:pt x="415" y="7"/>
                    </a:lnTo>
                    <a:lnTo>
                      <a:pt x="416" y="7"/>
                    </a:lnTo>
                    <a:lnTo>
                      <a:pt x="416" y="6"/>
                    </a:lnTo>
                    <a:lnTo>
                      <a:pt x="416" y="6"/>
                    </a:lnTo>
                    <a:lnTo>
                      <a:pt x="417" y="6"/>
                    </a:lnTo>
                    <a:lnTo>
                      <a:pt x="417" y="5"/>
                    </a:lnTo>
                    <a:lnTo>
                      <a:pt x="417" y="6"/>
                    </a:lnTo>
                    <a:lnTo>
                      <a:pt x="418" y="5"/>
                    </a:lnTo>
                    <a:lnTo>
                      <a:pt x="418" y="5"/>
                    </a:lnTo>
                    <a:lnTo>
                      <a:pt x="419" y="6"/>
                    </a:lnTo>
                    <a:lnTo>
                      <a:pt x="419" y="6"/>
                    </a:lnTo>
                    <a:lnTo>
                      <a:pt x="419" y="7"/>
                    </a:lnTo>
                    <a:lnTo>
                      <a:pt x="420" y="7"/>
                    </a:lnTo>
                    <a:lnTo>
                      <a:pt x="420" y="7"/>
                    </a:lnTo>
                    <a:lnTo>
                      <a:pt x="420" y="7"/>
                    </a:lnTo>
                    <a:lnTo>
                      <a:pt x="422" y="8"/>
                    </a:lnTo>
                    <a:lnTo>
                      <a:pt x="422" y="8"/>
                    </a:lnTo>
                    <a:lnTo>
                      <a:pt x="422" y="9"/>
                    </a:lnTo>
                    <a:lnTo>
                      <a:pt x="423" y="10"/>
                    </a:lnTo>
                    <a:lnTo>
                      <a:pt x="423" y="10"/>
                    </a:lnTo>
                    <a:lnTo>
                      <a:pt x="424" y="11"/>
                    </a:lnTo>
                    <a:lnTo>
                      <a:pt x="424" y="11"/>
                    </a:lnTo>
                    <a:lnTo>
                      <a:pt x="424" y="11"/>
                    </a:lnTo>
                    <a:lnTo>
                      <a:pt x="425" y="11"/>
                    </a:lnTo>
                    <a:lnTo>
                      <a:pt x="425" y="11"/>
                    </a:lnTo>
                    <a:lnTo>
                      <a:pt x="425" y="10"/>
                    </a:lnTo>
                    <a:lnTo>
                      <a:pt x="426" y="11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7" y="11"/>
                    </a:lnTo>
                    <a:lnTo>
                      <a:pt x="427" y="11"/>
                    </a:lnTo>
                    <a:lnTo>
                      <a:pt x="428" y="12"/>
                    </a:lnTo>
                    <a:lnTo>
                      <a:pt x="428" y="11"/>
                    </a:lnTo>
                    <a:lnTo>
                      <a:pt x="428" y="12"/>
                    </a:lnTo>
                    <a:lnTo>
                      <a:pt x="429" y="12"/>
                    </a:lnTo>
                    <a:lnTo>
                      <a:pt x="429" y="11"/>
                    </a:lnTo>
                    <a:lnTo>
                      <a:pt x="429" y="12"/>
                    </a:lnTo>
                    <a:lnTo>
                      <a:pt x="431" y="11"/>
                    </a:lnTo>
                    <a:lnTo>
                      <a:pt x="431" y="11"/>
                    </a:lnTo>
                    <a:lnTo>
                      <a:pt x="432" y="10"/>
                    </a:lnTo>
                    <a:lnTo>
                      <a:pt x="432" y="10"/>
                    </a:lnTo>
                    <a:lnTo>
                      <a:pt x="432" y="11"/>
                    </a:lnTo>
                    <a:lnTo>
                      <a:pt x="433" y="12"/>
                    </a:lnTo>
                    <a:lnTo>
                      <a:pt x="433" y="14"/>
                    </a:lnTo>
                    <a:lnTo>
                      <a:pt x="433" y="14"/>
                    </a:lnTo>
                    <a:lnTo>
                      <a:pt x="434" y="14"/>
                    </a:lnTo>
                    <a:lnTo>
                      <a:pt x="434" y="15"/>
                    </a:lnTo>
                    <a:lnTo>
                      <a:pt x="434" y="15"/>
                    </a:lnTo>
                    <a:lnTo>
                      <a:pt x="435" y="15"/>
                    </a:lnTo>
                    <a:lnTo>
                      <a:pt x="435" y="15"/>
                    </a:lnTo>
                    <a:lnTo>
                      <a:pt x="436" y="15"/>
                    </a:lnTo>
                    <a:lnTo>
                      <a:pt x="436" y="14"/>
                    </a:lnTo>
                    <a:lnTo>
                      <a:pt x="436" y="14"/>
                    </a:lnTo>
                    <a:lnTo>
                      <a:pt x="437" y="12"/>
                    </a:lnTo>
                    <a:lnTo>
                      <a:pt x="437" y="12"/>
                    </a:lnTo>
                    <a:lnTo>
                      <a:pt x="437" y="12"/>
                    </a:lnTo>
                    <a:lnTo>
                      <a:pt x="438" y="12"/>
                    </a:lnTo>
                    <a:lnTo>
                      <a:pt x="438" y="12"/>
                    </a:lnTo>
                    <a:lnTo>
                      <a:pt x="438" y="14"/>
                    </a:lnTo>
                    <a:lnTo>
                      <a:pt x="440" y="14"/>
                    </a:lnTo>
                    <a:lnTo>
                      <a:pt x="440" y="14"/>
                    </a:lnTo>
                    <a:lnTo>
                      <a:pt x="441" y="14"/>
                    </a:lnTo>
                    <a:lnTo>
                      <a:pt x="441" y="15"/>
                    </a:lnTo>
                    <a:lnTo>
                      <a:pt x="441" y="14"/>
                    </a:lnTo>
                    <a:lnTo>
                      <a:pt x="442" y="14"/>
                    </a:lnTo>
                    <a:lnTo>
                      <a:pt x="442" y="14"/>
                    </a:lnTo>
                    <a:lnTo>
                      <a:pt x="442" y="14"/>
                    </a:lnTo>
                    <a:lnTo>
                      <a:pt x="443" y="15"/>
                    </a:lnTo>
                    <a:lnTo>
                      <a:pt x="443" y="15"/>
                    </a:lnTo>
                    <a:lnTo>
                      <a:pt x="443" y="15"/>
                    </a:lnTo>
                    <a:lnTo>
                      <a:pt x="444" y="14"/>
                    </a:lnTo>
                    <a:lnTo>
                      <a:pt x="444" y="12"/>
                    </a:lnTo>
                    <a:lnTo>
                      <a:pt x="445" y="14"/>
                    </a:lnTo>
                    <a:lnTo>
                      <a:pt x="445" y="14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11"/>
                    </a:lnTo>
                    <a:lnTo>
                      <a:pt x="446" y="10"/>
                    </a:lnTo>
                    <a:lnTo>
                      <a:pt x="447" y="10"/>
                    </a:lnTo>
                    <a:lnTo>
                      <a:pt x="447" y="10"/>
                    </a:lnTo>
                    <a:lnTo>
                      <a:pt x="447" y="10"/>
                    </a:lnTo>
                    <a:lnTo>
                      <a:pt x="449" y="10"/>
                    </a:lnTo>
                    <a:lnTo>
                      <a:pt x="449" y="10"/>
                    </a:lnTo>
                    <a:lnTo>
                      <a:pt x="450" y="11"/>
                    </a:lnTo>
                    <a:lnTo>
                      <a:pt x="450" y="11"/>
                    </a:lnTo>
                    <a:lnTo>
                      <a:pt x="450" y="11"/>
                    </a:lnTo>
                    <a:lnTo>
                      <a:pt x="451" y="11"/>
                    </a:lnTo>
                    <a:lnTo>
                      <a:pt x="451" y="11"/>
                    </a:lnTo>
                    <a:lnTo>
                      <a:pt x="451" y="11"/>
                    </a:lnTo>
                    <a:lnTo>
                      <a:pt x="452" y="10"/>
                    </a:lnTo>
                    <a:lnTo>
                      <a:pt x="452" y="11"/>
                    </a:lnTo>
                    <a:lnTo>
                      <a:pt x="453" y="11"/>
                    </a:lnTo>
                    <a:lnTo>
                      <a:pt x="453" y="11"/>
                    </a:lnTo>
                    <a:lnTo>
                      <a:pt x="453" y="11"/>
                    </a:lnTo>
                    <a:lnTo>
                      <a:pt x="454" y="12"/>
                    </a:lnTo>
                    <a:lnTo>
                      <a:pt x="454" y="12"/>
                    </a:lnTo>
                    <a:lnTo>
                      <a:pt x="454" y="11"/>
                    </a:lnTo>
                    <a:lnTo>
                      <a:pt x="455" y="11"/>
                    </a:lnTo>
                    <a:lnTo>
                      <a:pt x="455" y="10"/>
                    </a:lnTo>
                    <a:lnTo>
                      <a:pt x="455" y="10"/>
                    </a:lnTo>
                    <a:lnTo>
                      <a:pt x="456" y="10"/>
                    </a:lnTo>
                    <a:lnTo>
                      <a:pt x="456" y="11"/>
                    </a:lnTo>
                    <a:lnTo>
                      <a:pt x="458" y="10"/>
                    </a:lnTo>
                    <a:lnTo>
                      <a:pt x="458" y="11"/>
                    </a:lnTo>
                    <a:lnTo>
                      <a:pt x="458" y="11"/>
                    </a:lnTo>
                    <a:lnTo>
                      <a:pt x="459" y="10"/>
                    </a:lnTo>
                    <a:lnTo>
                      <a:pt x="459" y="11"/>
                    </a:lnTo>
                    <a:lnTo>
                      <a:pt x="459" y="10"/>
                    </a:lnTo>
                    <a:lnTo>
                      <a:pt x="460" y="11"/>
                    </a:lnTo>
                    <a:lnTo>
                      <a:pt x="460" y="11"/>
                    </a:lnTo>
                    <a:lnTo>
                      <a:pt x="460" y="10"/>
                    </a:lnTo>
                    <a:lnTo>
                      <a:pt x="461" y="9"/>
                    </a:lnTo>
                    <a:lnTo>
                      <a:pt x="461" y="8"/>
                    </a:lnTo>
                    <a:lnTo>
                      <a:pt x="462" y="8"/>
                    </a:lnTo>
                    <a:lnTo>
                      <a:pt x="462" y="8"/>
                    </a:lnTo>
                    <a:lnTo>
                      <a:pt x="462" y="8"/>
                    </a:lnTo>
                    <a:lnTo>
                      <a:pt x="463" y="8"/>
                    </a:lnTo>
                    <a:lnTo>
                      <a:pt x="463" y="8"/>
                    </a:lnTo>
                    <a:lnTo>
                      <a:pt x="463" y="7"/>
                    </a:lnTo>
                    <a:lnTo>
                      <a:pt x="464" y="7"/>
                    </a:lnTo>
                    <a:lnTo>
                      <a:pt x="464" y="6"/>
                    </a:lnTo>
                    <a:lnTo>
                      <a:pt x="464" y="7"/>
                    </a:lnTo>
                    <a:lnTo>
                      <a:pt x="465" y="7"/>
                    </a:lnTo>
                    <a:lnTo>
                      <a:pt x="465" y="7"/>
                    </a:lnTo>
                    <a:lnTo>
                      <a:pt x="467" y="7"/>
                    </a:lnTo>
                    <a:lnTo>
                      <a:pt x="467" y="9"/>
                    </a:lnTo>
                    <a:lnTo>
                      <a:pt x="467" y="10"/>
                    </a:lnTo>
                    <a:lnTo>
                      <a:pt x="468" y="10"/>
                    </a:lnTo>
                    <a:lnTo>
                      <a:pt x="468" y="10"/>
                    </a:lnTo>
                    <a:lnTo>
                      <a:pt x="468" y="10"/>
                    </a:lnTo>
                    <a:lnTo>
                      <a:pt x="469" y="9"/>
                    </a:lnTo>
                    <a:lnTo>
                      <a:pt x="469" y="10"/>
                    </a:lnTo>
                    <a:lnTo>
                      <a:pt x="469" y="10"/>
                    </a:lnTo>
                    <a:lnTo>
                      <a:pt x="470" y="9"/>
                    </a:lnTo>
                    <a:lnTo>
                      <a:pt x="470" y="9"/>
                    </a:lnTo>
                    <a:lnTo>
                      <a:pt x="471" y="8"/>
                    </a:lnTo>
                    <a:lnTo>
                      <a:pt x="471" y="7"/>
                    </a:lnTo>
                    <a:lnTo>
                      <a:pt x="471" y="7"/>
                    </a:lnTo>
                    <a:lnTo>
                      <a:pt x="472" y="7"/>
                    </a:lnTo>
                    <a:lnTo>
                      <a:pt x="472" y="7"/>
                    </a:lnTo>
                    <a:lnTo>
                      <a:pt x="472" y="6"/>
                    </a:lnTo>
                    <a:lnTo>
                      <a:pt x="473" y="6"/>
                    </a:lnTo>
                    <a:lnTo>
                      <a:pt x="473" y="6"/>
                    </a:lnTo>
                    <a:lnTo>
                      <a:pt x="473" y="6"/>
                    </a:lnTo>
                    <a:lnTo>
                      <a:pt x="474" y="6"/>
                    </a:lnTo>
                    <a:lnTo>
                      <a:pt x="474" y="7"/>
                    </a:lnTo>
                    <a:lnTo>
                      <a:pt x="476" y="8"/>
                    </a:lnTo>
                    <a:lnTo>
                      <a:pt x="476" y="8"/>
                    </a:lnTo>
                    <a:lnTo>
                      <a:pt x="476" y="8"/>
                    </a:lnTo>
                    <a:lnTo>
                      <a:pt x="477" y="8"/>
                    </a:lnTo>
                    <a:lnTo>
                      <a:pt x="477" y="8"/>
                    </a:lnTo>
                    <a:lnTo>
                      <a:pt x="477" y="9"/>
                    </a:lnTo>
                    <a:lnTo>
                      <a:pt x="478" y="8"/>
                    </a:lnTo>
                    <a:lnTo>
                      <a:pt x="478" y="8"/>
                    </a:lnTo>
                    <a:lnTo>
                      <a:pt x="479" y="9"/>
                    </a:lnTo>
                    <a:lnTo>
                      <a:pt x="479" y="9"/>
                    </a:lnTo>
                    <a:lnTo>
                      <a:pt x="479" y="9"/>
                    </a:lnTo>
                    <a:lnTo>
                      <a:pt x="480" y="8"/>
                    </a:lnTo>
                    <a:lnTo>
                      <a:pt x="480" y="8"/>
                    </a:lnTo>
                    <a:lnTo>
                      <a:pt x="480" y="8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81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3" y="6"/>
                    </a:lnTo>
                    <a:lnTo>
                      <a:pt x="483" y="6"/>
                    </a:lnTo>
                    <a:lnTo>
                      <a:pt x="483" y="6"/>
                    </a:lnTo>
                    <a:lnTo>
                      <a:pt x="485" y="6"/>
                    </a:lnTo>
                    <a:lnTo>
                      <a:pt x="485" y="6"/>
                    </a:lnTo>
                    <a:lnTo>
                      <a:pt x="485" y="6"/>
                    </a:lnTo>
                    <a:lnTo>
                      <a:pt x="486" y="6"/>
                    </a:lnTo>
                    <a:lnTo>
                      <a:pt x="486" y="6"/>
                    </a:lnTo>
                    <a:lnTo>
                      <a:pt x="486" y="6"/>
                    </a:lnTo>
                    <a:lnTo>
                      <a:pt x="487" y="6"/>
                    </a:lnTo>
                    <a:lnTo>
                      <a:pt x="487" y="6"/>
                    </a:lnTo>
                    <a:lnTo>
                      <a:pt x="488" y="7"/>
                    </a:lnTo>
                    <a:lnTo>
                      <a:pt x="488" y="8"/>
                    </a:lnTo>
                    <a:lnTo>
                      <a:pt x="488" y="8"/>
                    </a:lnTo>
                    <a:lnTo>
                      <a:pt x="489" y="8"/>
                    </a:lnTo>
                    <a:lnTo>
                      <a:pt x="489" y="9"/>
                    </a:lnTo>
                    <a:lnTo>
                      <a:pt x="489" y="9"/>
                    </a:lnTo>
                    <a:lnTo>
                      <a:pt x="490" y="9"/>
                    </a:lnTo>
                    <a:lnTo>
                      <a:pt x="490" y="8"/>
                    </a:lnTo>
                    <a:lnTo>
                      <a:pt x="490" y="8"/>
                    </a:lnTo>
                    <a:lnTo>
                      <a:pt x="491" y="8"/>
                    </a:lnTo>
                    <a:lnTo>
                      <a:pt x="491" y="9"/>
                    </a:lnTo>
                    <a:lnTo>
                      <a:pt x="492" y="9"/>
                    </a:lnTo>
                    <a:lnTo>
                      <a:pt x="492" y="9"/>
                    </a:lnTo>
                    <a:lnTo>
                      <a:pt x="492" y="9"/>
                    </a:lnTo>
                    <a:lnTo>
                      <a:pt x="494" y="9"/>
                    </a:lnTo>
                    <a:lnTo>
                      <a:pt x="494" y="9"/>
                    </a:lnTo>
                    <a:lnTo>
                      <a:pt x="494" y="9"/>
                    </a:lnTo>
                    <a:lnTo>
                      <a:pt x="495" y="10"/>
                    </a:lnTo>
                    <a:lnTo>
                      <a:pt x="495" y="9"/>
                    </a:lnTo>
                    <a:lnTo>
                      <a:pt x="495" y="9"/>
                    </a:lnTo>
                    <a:lnTo>
                      <a:pt x="496" y="8"/>
                    </a:lnTo>
                    <a:lnTo>
                      <a:pt x="496" y="7"/>
                    </a:lnTo>
                    <a:lnTo>
                      <a:pt x="497" y="8"/>
                    </a:lnTo>
                    <a:lnTo>
                      <a:pt x="497" y="8"/>
                    </a:lnTo>
                    <a:lnTo>
                      <a:pt x="497" y="8"/>
                    </a:lnTo>
                    <a:lnTo>
                      <a:pt x="498" y="8"/>
                    </a:lnTo>
                    <a:lnTo>
                      <a:pt x="498" y="7"/>
                    </a:lnTo>
                    <a:lnTo>
                      <a:pt x="498" y="7"/>
                    </a:lnTo>
                    <a:lnTo>
                      <a:pt x="499" y="8"/>
                    </a:lnTo>
                    <a:lnTo>
                      <a:pt x="499" y="8"/>
                    </a:lnTo>
                    <a:lnTo>
                      <a:pt x="500" y="7"/>
                    </a:lnTo>
                    <a:lnTo>
                      <a:pt x="500" y="8"/>
                    </a:lnTo>
                    <a:lnTo>
                      <a:pt x="500" y="9"/>
                    </a:lnTo>
                    <a:lnTo>
                      <a:pt x="501" y="9"/>
                    </a:lnTo>
                    <a:lnTo>
                      <a:pt x="501" y="9"/>
                    </a:lnTo>
                    <a:lnTo>
                      <a:pt x="501" y="9"/>
                    </a:lnTo>
                    <a:lnTo>
                      <a:pt x="503" y="9"/>
                    </a:lnTo>
                    <a:lnTo>
                      <a:pt x="503" y="10"/>
                    </a:lnTo>
                    <a:lnTo>
                      <a:pt x="503" y="9"/>
                    </a:lnTo>
                    <a:lnTo>
                      <a:pt x="504" y="9"/>
                    </a:lnTo>
                    <a:lnTo>
                      <a:pt x="504" y="10"/>
                    </a:lnTo>
                    <a:lnTo>
                      <a:pt x="505" y="10"/>
                    </a:lnTo>
                    <a:lnTo>
                      <a:pt x="505" y="10"/>
                    </a:lnTo>
                    <a:lnTo>
                      <a:pt x="505" y="12"/>
                    </a:lnTo>
                    <a:lnTo>
                      <a:pt x="506" y="12"/>
                    </a:lnTo>
                    <a:lnTo>
                      <a:pt x="506" y="14"/>
                    </a:lnTo>
                    <a:lnTo>
                      <a:pt x="506" y="14"/>
                    </a:lnTo>
                    <a:lnTo>
                      <a:pt x="507" y="14"/>
                    </a:lnTo>
                    <a:lnTo>
                      <a:pt x="507" y="14"/>
                    </a:lnTo>
                    <a:lnTo>
                      <a:pt x="507" y="14"/>
                    </a:lnTo>
                    <a:lnTo>
                      <a:pt x="508" y="14"/>
                    </a:lnTo>
                    <a:lnTo>
                      <a:pt x="508" y="14"/>
                    </a:lnTo>
                    <a:lnTo>
                      <a:pt x="509" y="14"/>
                    </a:lnTo>
                    <a:lnTo>
                      <a:pt x="509" y="12"/>
                    </a:lnTo>
                    <a:lnTo>
                      <a:pt x="509" y="11"/>
                    </a:lnTo>
                    <a:lnTo>
                      <a:pt x="510" y="11"/>
                    </a:lnTo>
                    <a:lnTo>
                      <a:pt x="510" y="11"/>
                    </a:lnTo>
                    <a:lnTo>
                      <a:pt x="510" y="11"/>
                    </a:lnTo>
                    <a:lnTo>
                      <a:pt x="512" y="12"/>
                    </a:lnTo>
                    <a:lnTo>
                      <a:pt x="512" y="12"/>
                    </a:lnTo>
                    <a:lnTo>
                      <a:pt x="512" y="14"/>
                    </a:lnTo>
                    <a:lnTo>
                      <a:pt x="513" y="12"/>
                    </a:lnTo>
                    <a:lnTo>
                      <a:pt x="513" y="12"/>
                    </a:lnTo>
                    <a:lnTo>
                      <a:pt x="514" y="12"/>
                    </a:lnTo>
                    <a:lnTo>
                      <a:pt x="514" y="12"/>
                    </a:lnTo>
                    <a:lnTo>
                      <a:pt x="514" y="11"/>
                    </a:lnTo>
                    <a:lnTo>
                      <a:pt x="515" y="12"/>
                    </a:lnTo>
                    <a:lnTo>
                      <a:pt x="515" y="11"/>
                    </a:lnTo>
                    <a:lnTo>
                      <a:pt x="515" y="11"/>
                    </a:lnTo>
                    <a:lnTo>
                      <a:pt x="516" y="12"/>
                    </a:lnTo>
                    <a:lnTo>
                      <a:pt x="516" y="11"/>
                    </a:lnTo>
                    <a:lnTo>
                      <a:pt x="516" y="11"/>
                    </a:lnTo>
                    <a:lnTo>
                      <a:pt x="517" y="11"/>
                    </a:lnTo>
                    <a:lnTo>
                      <a:pt x="517" y="14"/>
                    </a:lnTo>
                    <a:lnTo>
                      <a:pt x="518" y="12"/>
                    </a:lnTo>
                    <a:lnTo>
                      <a:pt x="518" y="14"/>
                    </a:lnTo>
                    <a:lnTo>
                      <a:pt x="518" y="14"/>
                    </a:lnTo>
                    <a:lnTo>
                      <a:pt x="519" y="14"/>
                    </a:lnTo>
                    <a:lnTo>
                      <a:pt x="519" y="14"/>
                    </a:lnTo>
                    <a:lnTo>
                      <a:pt x="519" y="14"/>
                    </a:lnTo>
                    <a:lnTo>
                      <a:pt x="521" y="15"/>
                    </a:lnTo>
                    <a:lnTo>
                      <a:pt x="521" y="15"/>
                    </a:lnTo>
                    <a:lnTo>
                      <a:pt x="522" y="15"/>
                    </a:lnTo>
                    <a:lnTo>
                      <a:pt x="522" y="14"/>
                    </a:lnTo>
                    <a:lnTo>
                      <a:pt x="522" y="15"/>
                    </a:lnTo>
                    <a:lnTo>
                      <a:pt x="523" y="15"/>
                    </a:lnTo>
                    <a:lnTo>
                      <a:pt x="523" y="15"/>
                    </a:lnTo>
                    <a:lnTo>
                      <a:pt x="523" y="15"/>
                    </a:lnTo>
                    <a:lnTo>
                      <a:pt x="524" y="15"/>
                    </a:lnTo>
                    <a:lnTo>
                      <a:pt x="524" y="15"/>
                    </a:lnTo>
                    <a:lnTo>
                      <a:pt x="524" y="15"/>
                    </a:lnTo>
                    <a:lnTo>
                      <a:pt x="525" y="15"/>
                    </a:lnTo>
                    <a:lnTo>
                      <a:pt x="525" y="15"/>
                    </a:lnTo>
                    <a:lnTo>
                      <a:pt x="526" y="14"/>
                    </a:lnTo>
                    <a:lnTo>
                      <a:pt x="526" y="14"/>
                    </a:lnTo>
                    <a:lnTo>
                      <a:pt x="526" y="14"/>
                    </a:lnTo>
                    <a:lnTo>
                      <a:pt x="527" y="14"/>
                    </a:lnTo>
                    <a:lnTo>
                      <a:pt x="527" y="14"/>
                    </a:lnTo>
                    <a:lnTo>
                      <a:pt x="527" y="14"/>
                    </a:lnTo>
                    <a:lnTo>
                      <a:pt x="528" y="12"/>
                    </a:lnTo>
                    <a:lnTo>
                      <a:pt x="528" y="12"/>
                    </a:lnTo>
                    <a:lnTo>
                      <a:pt x="528" y="12"/>
                    </a:lnTo>
                    <a:lnTo>
                      <a:pt x="530" y="12"/>
                    </a:lnTo>
                    <a:lnTo>
                      <a:pt x="530" y="11"/>
                    </a:lnTo>
                    <a:lnTo>
                      <a:pt x="531" y="11"/>
                    </a:lnTo>
                    <a:lnTo>
                      <a:pt x="531" y="10"/>
                    </a:lnTo>
                    <a:lnTo>
                      <a:pt x="531" y="11"/>
                    </a:lnTo>
                    <a:lnTo>
                      <a:pt x="532" y="10"/>
                    </a:lnTo>
                    <a:lnTo>
                      <a:pt x="532" y="11"/>
                    </a:lnTo>
                    <a:lnTo>
                      <a:pt x="532" y="11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4" y="12"/>
                    </a:lnTo>
                    <a:lnTo>
                      <a:pt x="534" y="12"/>
                    </a:lnTo>
                    <a:lnTo>
                      <a:pt x="535" y="14"/>
                    </a:lnTo>
                    <a:lnTo>
                      <a:pt x="535" y="12"/>
                    </a:lnTo>
                    <a:lnTo>
                      <a:pt x="535" y="11"/>
                    </a:lnTo>
                    <a:lnTo>
                      <a:pt x="536" y="12"/>
                    </a:lnTo>
                    <a:lnTo>
                      <a:pt x="536" y="12"/>
                    </a:lnTo>
                    <a:lnTo>
                      <a:pt x="536" y="12"/>
                    </a:lnTo>
                    <a:lnTo>
                      <a:pt x="537" y="12"/>
                    </a:lnTo>
                    <a:lnTo>
                      <a:pt x="537" y="11"/>
                    </a:lnTo>
                    <a:lnTo>
                      <a:pt x="537" y="11"/>
                    </a:lnTo>
                    <a:lnTo>
                      <a:pt x="539" y="11"/>
                    </a:lnTo>
                    <a:lnTo>
                      <a:pt x="539" y="10"/>
                    </a:lnTo>
                    <a:lnTo>
                      <a:pt x="540" y="11"/>
                    </a:lnTo>
                    <a:lnTo>
                      <a:pt x="540" y="11"/>
                    </a:lnTo>
                    <a:lnTo>
                      <a:pt x="540" y="11"/>
                    </a:lnTo>
                    <a:lnTo>
                      <a:pt x="541" y="10"/>
                    </a:lnTo>
                    <a:lnTo>
                      <a:pt x="541" y="11"/>
                    </a:lnTo>
                    <a:lnTo>
                      <a:pt x="541" y="10"/>
                    </a:lnTo>
                    <a:lnTo>
                      <a:pt x="542" y="10"/>
                    </a:lnTo>
                    <a:lnTo>
                      <a:pt x="542" y="10"/>
                    </a:lnTo>
                    <a:lnTo>
                      <a:pt x="543" y="10"/>
                    </a:lnTo>
                    <a:lnTo>
                      <a:pt x="543" y="10"/>
                    </a:lnTo>
                    <a:lnTo>
                      <a:pt x="543" y="9"/>
                    </a:lnTo>
                    <a:lnTo>
                      <a:pt x="544" y="10"/>
                    </a:lnTo>
                    <a:lnTo>
                      <a:pt x="544" y="9"/>
                    </a:lnTo>
                    <a:lnTo>
                      <a:pt x="544" y="8"/>
                    </a:lnTo>
                    <a:lnTo>
                      <a:pt x="545" y="8"/>
                    </a:lnTo>
                    <a:lnTo>
                      <a:pt x="545" y="8"/>
                    </a:lnTo>
                    <a:lnTo>
                      <a:pt x="545" y="8"/>
                    </a:lnTo>
                    <a:lnTo>
                      <a:pt x="546" y="7"/>
                    </a:lnTo>
                    <a:lnTo>
                      <a:pt x="546" y="7"/>
                    </a:lnTo>
                    <a:lnTo>
                      <a:pt x="548" y="6"/>
                    </a:lnTo>
                    <a:lnTo>
                      <a:pt x="548" y="7"/>
                    </a:lnTo>
                    <a:lnTo>
                      <a:pt x="548" y="7"/>
                    </a:lnTo>
                    <a:lnTo>
                      <a:pt x="549" y="8"/>
                    </a:lnTo>
                    <a:lnTo>
                      <a:pt x="549" y="8"/>
                    </a:lnTo>
                    <a:lnTo>
                      <a:pt x="549" y="9"/>
                    </a:lnTo>
                    <a:lnTo>
                      <a:pt x="550" y="10"/>
                    </a:lnTo>
                    <a:lnTo>
                      <a:pt x="550" y="10"/>
                    </a:lnTo>
                    <a:lnTo>
                      <a:pt x="550" y="11"/>
                    </a:lnTo>
                    <a:lnTo>
                      <a:pt x="551" y="14"/>
                    </a:lnTo>
                    <a:lnTo>
                      <a:pt x="551" y="12"/>
                    </a:lnTo>
                    <a:lnTo>
                      <a:pt x="552" y="14"/>
                    </a:lnTo>
                    <a:lnTo>
                      <a:pt x="552" y="12"/>
                    </a:lnTo>
                    <a:lnTo>
                      <a:pt x="552" y="11"/>
                    </a:lnTo>
                    <a:lnTo>
                      <a:pt x="553" y="10"/>
                    </a:lnTo>
                    <a:lnTo>
                      <a:pt x="553" y="10"/>
                    </a:lnTo>
                    <a:lnTo>
                      <a:pt x="553" y="9"/>
                    </a:lnTo>
                    <a:lnTo>
                      <a:pt x="554" y="8"/>
                    </a:lnTo>
                    <a:lnTo>
                      <a:pt x="554" y="9"/>
                    </a:lnTo>
                    <a:lnTo>
                      <a:pt x="554" y="9"/>
                    </a:lnTo>
                    <a:lnTo>
                      <a:pt x="555" y="9"/>
                    </a:lnTo>
                    <a:lnTo>
                      <a:pt x="555" y="9"/>
                    </a:lnTo>
                    <a:lnTo>
                      <a:pt x="557" y="9"/>
                    </a:lnTo>
                    <a:lnTo>
                      <a:pt x="557" y="10"/>
                    </a:lnTo>
                    <a:lnTo>
                      <a:pt x="557" y="10"/>
                    </a:lnTo>
                    <a:lnTo>
                      <a:pt x="558" y="10"/>
                    </a:lnTo>
                    <a:lnTo>
                      <a:pt x="558" y="9"/>
                    </a:lnTo>
                    <a:lnTo>
                      <a:pt x="558" y="9"/>
                    </a:lnTo>
                    <a:lnTo>
                      <a:pt x="559" y="9"/>
                    </a:lnTo>
                    <a:lnTo>
                      <a:pt x="559" y="9"/>
                    </a:lnTo>
                    <a:lnTo>
                      <a:pt x="559" y="9"/>
                    </a:lnTo>
                    <a:lnTo>
                      <a:pt x="560" y="9"/>
                    </a:lnTo>
                    <a:lnTo>
                      <a:pt x="560" y="9"/>
                    </a:lnTo>
                    <a:lnTo>
                      <a:pt x="561" y="9"/>
                    </a:lnTo>
                    <a:lnTo>
                      <a:pt x="561" y="9"/>
                    </a:lnTo>
                    <a:lnTo>
                      <a:pt x="561" y="9"/>
                    </a:lnTo>
                    <a:lnTo>
                      <a:pt x="562" y="9"/>
                    </a:lnTo>
                    <a:lnTo>
                      <a:pt x="562" y="9"/>
                    </a:lnTo>
                    <a:lnTo>
                      <a:pt x="562" y="9"/>
                    </a:lnTo>
                    <a:lnTo>
                      <a:pt x="563" y="9"/>
                    </a:lnTo>
                    <a:lnTo>
                      <a:pt x="563" y="9"/>
                    </a:lnTo>
                    <a:lnTo>
                      <a:pt x="563" y="10"/>
                    </a:lnTo>
                    <a:lnTo>
                      <a:pt x="564" y="10"/>
                    </a:lnTo>
                    <a:lnTo>
                      <a:pt x="564" y="10"/>
                    </a:lnTo>
                    <a:lnTo>
                      <a:pt x="566" y="11"/>
                    </a:lnTo>
                    <a:lnTo>
                      <a:pt x="566" y="11"/>
                    </a:lnTo>
                    <a:lnTo>
                      <a:pt x="566" y="10"/>
                    </a:lnTo>
                    <a:lnTo>
                      <a:pt x="567" y="10"/>
                    </a:lnTo>
                    <a:lnTo>
                      <a:pt x="567" y="10"/>
                    </a:lnTo>
                    <a:lnTo>
                      <a:pt x="567" y="10"/>
                    </a:lnTo>
                    <a:lnTo>
                      <a:pt x="568" y="9"/>
                    </a:lnTo>
                    <a:lnTo>
                      <a:pt x="568" y="9"/>
                    </a:lnTo>
                    <a:lnTo>
                      <a:pt x="569" y="8"/>
                    </a:lnTo>
                    <a:lnTo>
                      <a:pt x="569" y="8"/>
                    </a:lnTo>
                    <a:lnTo>
                      <a:pt x="569" y="8"/>
                    </a:lnTo>
                    <a:lnTo>
                      <a:pt x="570" y="8"/>
                    </a:lnTo>
                    <a:lnTo>
                      <a:pt x="570" y="9"/>
                    </a:lnTo>
                    <a:lnTo>
                      <a:pt x="570" y="9"/>
                    </a:lnTo>
                    <a:lnTo>
                      <a:pt x="571" y="9"/>
                    </a:lnTo>
                    <a:lnTo>
                      <a:pt x="571" y="10"/>
                    </a:lnTo>
                    <a:lnTo>
                      <a:pt x="571" y="10"/>
                    </a:lnTo>
                    <a:lnTo>
                      <a:pt x="572" y="10"/>
                    </a:lnTo>
                    <a:lnTo>
                      <a:pt x="572" y="10"/>
                    </a:lnTo>
                    <a:lnTo>
                      <a:pt x="573" y="10"/>
                    </a:lnTo>
                    <a:lnTo>
                      <a:pt x="573" y="9"/>
                    </a:lnTo>
                    <a:lnTo>
                      <a:pt x="573" y="8"/>
                    </a:lnTo>
                    <a:lnTo>
                      <a:pt x="575" y="9"/>
                    </a:lnTo>
                    <a:lnTo>
                      <a:pt x="575" y="9"/>
                    </a:lnTo>
                    <a:lnTo>
                      <a:pt x="575" y="9"/>
                    </a:lnTo>
                    <a:lnTo>
                      <a:pt x="576" y="8"/>
                    </a:lnTo>
                    <a:lnTo>
                      <a:pt x="576" y="8"/>
                    </a:lnTo>
                    <a:lnTo>
                      <a:pt x="576" y="8"/>
                    </a:lnTo>
                    <a:lnTo>
                      <a:pt x="577" y="8"/>
                    </a:lnTo>
                    <a:lnTo>
                      <a:pt x="577" y="7"/>
                    </a:lnTo>
                    <a:lnTo>
                      <a:pt x="578" y="7"/>
                    </a:lnTo>
                    <a:lnTo>
                      <a:pt x="578" y="7"/>
                    </a:lnTo>
                    <a:lnTo>
                      <a:pt x="578" y="7"/>
                    </a:lnTo>
                    <a:lnTo>
                      <a:pt x="579" y="7"/>
                    </a:lnTo>
                    <a:lnTo>
                      <a:pt x="579" y="7"/>
                    </a:lnTo>
                    <a:lnTo>
                      <a:pt x="579" y="7"/>
                    </a:lnTo>
                    <a:lnTo>
                      <a:pt x="580" y="6"/>
                    </a:lnTo>
                    <a:lnTo>
                      <a:pt x="580" y="6"/>
                    </a:lnTo>
                    <a:lnTo>
                      <a:pt x="580" y="5"/>
                    </a:lnTo>
                    <a:lnTo>
                      <a:pt x="581" y="5"/>
                    </a:lnTo>
                    <a:lnTo>
                      <a:pt x="581" y="6"/>
                    </a:lnTo>
                    <a:lnTo>
                      <a:pt x="582" y="7"/>
                    </a:lnTo>
                    <a:lnTo>
                      <a:pt x="582" y="7"/>
                    </a:lnTo>
                    <a:lnTo>
                      <a:pt x="582" y="7"/>
                    </a:lnTo>
                    <a:lnTo>
                      <a:pt x="584" y="8"/>
                    </a:lnTo>
                    <a:lnTo>
                      <a:pt x="584" y="8"/>
                    </a:lnTo>
                    <a:lnTo>
                      <a:pt x="584" y="8"/>
                    </a:lnTo>
                    <a:lnTo>
                      <a:pt x="585" y="8"/>
                    </a:lnTo>
                    <a:lnTo>
                      <a:pt x="585" y="8"/>
                    </a:lnTo>
                    <a:lnTo>
                      <a:pt x="585" y="9"/>
                    </a:lnTo>
                    <a:lnTo>
                      <a:pt x="586" y="8"/>
                    </a:lnTo>
                    <a:lnTo>
                      <a:pt x="586" y="8"/>
                    </a:lnTo>
                    <a:lnTo>
                      <a:pt x="587" y="9"/>
                    </a:lnTo>
                    <a:lnTo>
                      <a:pt x="587" y="9"/>
                    </a:lnTo>
                    <a:lnTo>
                      <a:pt x="587" y="9"/>
                    </a:lnTo>
                    <a:lnTo>
                      <a:pt x="588" y="8"/>
                    </a:lnTo>
                    <a:lnTo>
                      <a:pt x="588" y="8"/>
                    </a:lnTo>
                    <a:lnTo>
                      <a:pt x="588" y="9"/>
                    </a:lnTo>
                    <a:lnTo>
                      <a:pt x="589" y="9"/>
                    </a:lnTo>
                    <a:lnTo>
                      <a:pt x="589" y="9"/>
                    </a:lnTo>
                    <a:lnTo>
                      <a:pt x="590" y="9"/>
                    </a:lnTo>
                    <a:lnTo>
                      <a:pt x="590" y="9"/>
                    </a:lnTo>
                    <a:lnTo>
                      <a:pt x="590" y="9"/>
                    </a:lnTo>
                    <a:lnTo>
                      <a:pt x="591" y="10"/>
                    </a:lnTo>
                    <a:lnTo>
                      <a:pt x="591" y="9"/>
                    </a:lnTo>
                    <a:lnTo>
                      <a:pt x="591" y="10"/>
                    </a:lnTo>
                    <a:lnTo>
                      <a:pt x="593" y="9"/>
                    </a:lnTo>
                    <a:lnTo>
                      <a:pt x="593" y="9"/>
                    </a:lnTo>
                    <a:lnTo>
                      <a:pt x="593" y="10"/>
                    </a:lnTo>
                    <a:lnTo>
                      <a:pt x="594" y="10"/>
                    </a:lnTo>
                    <a:lnTo>
                      <a:pt x="594" y="11"/>
                    </a:lnTo>
                    <a:lnTo>
                      <a:pt x="595" y="11"/>
                    </a:lnTo>
                    <a:lnTo>
                      <a:pt x="595" y="10"/>
                    </a:lnTo>
                    <a:lnTo>
                      <a:pt x="595" y="10"/>
                    </a:lnTo>
                    <a:lnTo>
                      <a:pt x="596" y="9"/>
                    </a:lnTo>
                    <a:lnTo>
                      <a:pt x="596" y="9"/>
                    </a:lnTo>
                    <a:lnTo>
                      <a:pt x="596" y="9"/>
                    </a:lnTo>
                    <a:lnTo>
                      <a:pt x="597" y="9"/>
                    </a:lnTo>
                    <a:lnTo>
                      <a:pt x="597" y="9"/>
                    </a:lnTo>
                    <a:lnTo>
                      <a:pt x="597" y="9"/>
                    </a:lnTo>
                    <a:lnTo>
                      <a:pt x="598" y="9"/>
                    </a:lnTo>
                    <a:lnTo>
                      <a:pt x="598" y="9"/>
                    </a:lnTo>
                    <a:lnTo>
                      <a:pt x="599" y="9"/>
                    </a:lnTo>
                    <a:lnTo>
                      <a:pt x="599" y="9"/>
                    </a:lnTo>
                    <a:lnTo>
                      <a:pt x="599" y="10"/>
                    </a:lnTo>
                    <a:lnTo>
                      <a:pt x="600" y="9"/>
                    </a:lnTo>
                    <a:lnTo>
                      <a:pt x="600" y="10"/>
                    </a:lnTo>
                    <a:lnTo>
                      <a:pt x="600" y="10"/>
                    </a:lnTo>
                    <a:lnTo>
                      <a:pt x="602" y="11"/>
                    </a:lnTo>
                    <a:lnTo>
                      <a:pt x="602" y="11"/>
                    </a:lnTo>
                    <a:lnTo>
                      <a:pt x="602" y="12"/>
                    </a:lnTo>
                    <a:lnTo>
                      <a:pt x="603" y="12"/>
                    </a:lnTo>
                    <a:lnTo>
                      <a:pt x="603" y="14"/>
                    </a:lnTo>
                    <a:lnTo>
                      <a:pt x="604" y="14"/>
                    </a:lnTo>
                    <a:lnTo>
                      <a:pt x="604" y="14"/>
                    </a:lnTo>
                    <a:lnTo>
                      <a:pt x="604" y="15"/>
                    </a:lnTo>
                    <a:lnTo>
                      <a:pt x="605" y="15"/>
                    </a:lnTo>
                    <a:lnTo>
                      <a:pt x="605" y="16"/>
                    </a:lnTo>
                    <a:lnTo>
                      <a:pt x="605" y="16"/>
                    </a:lnTo>
                    <a:lnTo>
                      <a:pt x="606" y="16"/>
                    </a:lnTo>
                    <a:lnTo>
                      <a:pt x="606" y="16"/>
                    </a:lnTo>
                    <a:lnTo>
                      <a:pt x="606" y="15"/>
                    </a:lnTo>
                    <a:lnTo>
                      <a:pt x="607" y="15"/>
                    </a:lnTo>
                    <a:lnTo>
                      <a:pt x="607" y="15"/>
                    </a:lnTo>
                    <a:lnTo>
                      <a:pt x="608" y="15"/>
                    </a:lnTo>
                    <a:lnTo>
                      <a:pt x="608" y="16"/>
                    </a:lnTo>
                    <a:lnTo>
                      <a:pt x="608" y="15"/>
                    </a:lnTo>
                    <a:lnTo>
                      <a:pt x="609" y="15"/>
                    </a:lnTo>
                    <a:lnTo>
                      <a:pt x="609" y="15"/>
                    </a:lnTo>
                    <a:lnTo>
                      <a:pt x="609" y="15"/>
                    </a:lnTo>
                    <a:lnTo>
                      <a:pt x="611" y="15"/>
                    </a:lnTo>
                    <a:lnTo>
                      <a:pt x="611" y="14"/>
                    </a:lnTo>
                    <a:lnTo>
                      <a:pt x="612" y="14"/>
                    </a:lnTo>
                    <a:lnTo>
                      <a:pt x="612" y="12"/>
                    </a:lnTo>
                    <a:lnTo>
                      <a:pt x="612" y="12"/>
                    </a:lnTo>
                    <a:lnTo>
                      <a:pt x="613" y="11"/>
                    </a:lnTo>
                    <a:lnTo>
                      <a:pt x="613" y="11"/>
                    </a:lnTo>
                    <a:lnTo>
                      <a:pt x="613" y="10"/>
                    </a:lnTo>
                    <a:lnTo>
                      <a:pt x="614" y="10"/>
                    </a:lnTo>
                    <a:lnTo>
                      <a:pt x="614" y="9"/>
                    </a:lnTo>
                    <a:lnTo>
                      <a:pt x="614" y="9"/>
                    </a:lnTo>
                    <a:lnTo>
                      <a:pt x="615" y="9"/>
                    </a:lnTo>
                    <a:lnTo>
                      <a:pt x="615" y="9"/>
                    </a:lnTo>
                    <a:lnTo>
                      <a:pt x="616" y="8"/>
                    </a:lnTo>
                    <a:lnTo>
                      <a:pt x="616" y="8"/>
                    </a:lnTo>
                    <a:lnTo>
                      <a:pt x="616" y="8"/>
                    </a:lnTo>
                    <a:lnTo>
                      <a:pt x="617" y="9"/>
                    </a:lnTo>
                    <a:lnTo>
                      <a:pt x="617" y="9"/>
                    </a:lnTo>
                    <a:lnTo>
                      <a:pt x="617" y="9"/>
                    </a:lnTo>
                    <a:lnTo>
                      <a:pt x="618" y="10"/>
                    </a:lnTo>
                    <a:lnTo>
                      <a:pt x="618" y="10"/>
                    </a:lnTo>
                    <a:lnTo>
                      <a:pt x="618" y="11"/>
                    </a:lnTo>
                    <a:lnTo>
                      <a:pt x="620" y="10"/>
                    </a:lnTo>
                    <a:lnTo>
                      <a:pt x="620" y="10"/>
                    </a:lnTo>
                    <a:lnTo>
                      <a:pt x="621" y="9"/>
                    </a:lnTo>
                    <a:lnTo>
                      <a:pt x="621" y="8"/>
                    </a:lnTo>
                    <a:lnTo>
                      <a:pt x="621" y="9"/>
                    </a:lnTo>
                    <a:lnTo>
                      <a:pt x="622" y="9"/>
                    </a:lnTo>
                    <a:lnTo>
                      <a:pt x="622" y="9"/>
                    </a:lnTo>
                    <a:lnTo>
                      <a:pt x="622" y="8"/>
                    </a:lnTo>
                    <a:lnTo>
                      <a:pt x="623" y="9"/>
                    </a:lnTo>
                    <a:lnTo>
                      <a:pt x="623" y="9"/>
                    </a:lnTo>
                    <a:lnTo>
                      <a:pt x="623" y="9"/>
                    </a:lnTo>
                    <a:lnTo>
                      <a:pt x="624" y="8"/>
                    </a:lnTo>
                    <a:lnTo>
                      <a:pt x="624" y="8"/>
                    </a:lnTo>
                    <a:lnTo>
                      <a:pt x="625" y="8"/>
                    </a:lnTo>
                    <a:lnTo>
                      <a:pt x="625" y="8"/>
                    </a:lnTo>
                    <a:lnTo>
                      <a:pt x="625" y="7"/>
                    </a:lnTo>
                    <a:lnTo>
                      <a:pt x="626" y="7"/>
                    </a:lnTo>
                    <a:lnTo>
                      <a:pt x="626" y="6"/>
                    </a:lnTo>
                    <a:lnTo>
                      <a:pt x="626" y="6"/>
                    </a:lnTo>
                    <a:lnTo>
                      <a:pt x="627" y="6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9" y="6"/>
                    </a:lnTo>
                    <a:lnTo>
                      <a:pt x="629" y="5"/>
                    </a:lnTo>
                    <a:lnTo>
                      <a:pt x="630" y="5"/>
                    </a:lnTo>
                    <a:lnTo>
                      <a:pt x="630" y="3"/>
                    </a:lnTo>
                    <a:lnTo>
                      <a:pt x="630" y="3"/>
                    </a:lnTo>
                    <a:lnTo>
                      <a:pt x="631" y="3"/>
                    </a:lnTo>
                    <a:lnTo>
                      <a:pt x="631" y="2"/>
                    </a:lnTo>
                    <a:lnTo>
                      <a:pt x="631" y="3"/>
                    </a:lnTo>
                    <a:lnTo>
                      <a:pt x="632" y="5"/>
                    </a:lnTo>
                    <a:lnTo>
                      <a:pt x="632" y="3"/>
                    </a:lnTo>
                    <a:lnTo>
                      <a:pt x="633" y="3"/>
                    </a:lnTo>
                    <a:lnTo>
                      <a:pt x="633" y="5"/>
                    </a:lnTo>
                    <a:lnTo>
                      <a:pt x="633" y="5"/>
                    </a:lnTo>
                    <a:lnTo>
                      <a:pt x="634" y="5"/>
                    </a:lnTo>
                    <a:lnTo>
                      <a:pt x="634" y="5"/>
                    </a:lnTo>
                    <a:lnTo>
                      <a:pt x="634" y="3"/>
                    </a:lnTo>
                    <a:lnTo>
                      <a:pt x="635" y="2"/>
                    </a:lnTo>
                    <a:lnTo>
                      <a:pt x="635" y="2"/>
                    </a:lnTo>
                    <a:lnTo>
                      <a:pt x="635" y="1"/>
                    </a:lnTo>
                    <a:lnTo>
                      <a:pt x="636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8" y="3"/>
                    </a:lnTo>
                    <a:lnTo>
                      <a:pt x="638" y="3"/>
                    </a:lnTo>
                    <a:lnTo>
                      <a:pt x="639" y="5"/>
                    </a:lnTo>
                    <a:lnTo>
                      <a:pt x="639" y="5"/>
                    </a:lnTo>
                    <a:lnTo>
                      <a:pt x="639" y="5"/>
                    </a:lnTo>
                    <a:lnTo>
                      <a:pt x="640" y="3"/>
                    </a:lnTo>
                    <a:lnTo>
                      <a:pt x="640" y="3"/>
                    </a:lnTo>
                    <a:lnTo>
                      <a:pt x="640" y="3"/>
                    </a:lnTo>
                    <a:lnTo>
                      <a:pt x="641" y="3"/>
                    </a:lnTo>
                    <a:lnTo>
                      <a:pt x="641" y="2"/>
                    </a:lnTo>
                    <a:lnTo>
                      <a:pt x="642" y="2"/>
                    </a:lnTo>
                    <a:lnTo>
                      <a:pt x="642" y="1"/>
                    </a:lnTo>
                    <a:lnTo>
                      <a:pt x="642" y="1"/>
                    </a:lnTo>
                    <a:lnTo>
                      <a:pt x="643" y="2"/>
                    </a:lnTo>
                    <a:lnTo>
                      <a:pt x="643" y="3"/>
                    </a:lnTo>
                    <a:lnTo>
                      <a:pt x="643" y="3"/>
                    </a:lnTo>
                    <a:lnTo>
                      <a:pt x="644" y="5"/>
                    </a:lnTo>
                    <a:lnTo>
                      <a:pt x="644" y="5"/>
                    </a:lnTo>
                    <a:lnTo>
                      <a:pt x="644" y="5"/>
                    </a:lnTo>
                    <a:lnTo>
                      <a:pt x="645" y="5"/>
                    </a:lnTo>
                    <a:lnTo>
                      <a:pt x="645" y="5"/>
                    </a:lnTo>
                    <a:lnTo>
                      <a:pt x="647" y="5"/>
                    </a:lnTo>
                    <a:lnTo>
                      <a:pt x="647" y="3"/>
                    </a:lnTo>
                    <a:lnTo>
                      <a:pt x="647" y="3"/>
                    </a:lnTo>
                    <a:lnTo>
                      <a:pt x="648" y="3"/>
                    </a:lnTo>
                    <a:lnTo>
                      <a:pt x="648" y="2"/>
                    </a:lnTo>
                    <a:lnTo>
                      <a:pt x="648" y="2"/>
                    </a:lnTo>
                    <a:lnTo>
                      <a:pt x="649" y="1"/>
                    </a:lnTo>
                    <a:lnTo>
                      <a:pt x="649" y="2"/>
                    </a:lnTo>
                    <a:lnTo>
                      <a:pt x="649" y="3"/>
                    </a:lnTo>
                    <a:lnTo>
                      <a:pt x="650" y="3"/>
                    </a:lnTo>
                    <a:lnTo>
                      <a:pt x="650" y="3"/>
                    </a:lnTo>
                    <a:lnTo>
                      <a:pt x="651" y="3"/>
                    </a:lnTo>
                    <a:lnTo>
                      <a:pt x="651" y="3"/>
                    </a:lnTo>
                    <a:lnTo>
                      <a:pt x="651" y="6"/>
                    </a:lnTo>
                    <a:lnTo>
                      <a:pt x="652" y="7"/>
                    </a:lnTo>
                    <a:lnTo>
                      <a:pt x="652" y="7"/>
                    </a:lnTo>
                    <a:lnTo>
                      <a:pt x="652" y="7"/>
                    </a:lnTo>
                    <a:lnTo>
                      <a:pt x="653" y="7"/>
                    </a:lnTo>
                    <a:lnTo>
                      <a:pt x="653" y="6"/>
                    </a:lnTo>
                    <a:lnTo>
                      <a:pt x="653" y="6"/>
                    </a:lnTo>
                    <a:lnTo>
                      <a:pt x="654" y="6"/>
                    </a:lnTo>
                    <a:lnTo>
                      <a:pt x="654" y="5"/>
                    </a:lnTo>
                    <a:lnTo>
                      <a:pt x="656" y="5"/>
                    </a:lnTo>
                    <a:lnTo>
                      <a:pt x="656" y="3"/>
                    </a:lnTo>
                    <a:lnTo>
                      <a:pt x="656" y="2"/>
                    </a:lnTo>
                    <a:lnTo>
                      <a:pt x="657" y="3"/>
                    </a:lnTo>
                    <a:lnTo>
                      <a:pt x="657" y="3"/>
                    </a:lnTo>
                    <a:lnTo>
                      <a:pt x="657" y="3"/>
                    </a:lnTo>
                    <a:lnTo>
                      <a:pt x="658" y="3"/>
                    </a:lnTo>
                    <a:lnTo>
                      <a:pt x="658" y="3"/>
                    </a:lnTo>
                    <a:lnTo>
                      <a:pt x="659" y="5"/>
                    </a:lnTo>
                    <a:lnTo>
                      <a:pt x="659" y="5"/>
                    </a:lnTo>
                    <a:lnTo>
                      <a:pt x="659" y="5"/>
                    </a:lnTo>
                    <a:lnTo>
                      <a:pt x="660" y="5"/>
                    </a:lnTo>
                    <a:lnTo>
                      <a:pt x="660" y="6"/>
                    </a:lnTo>
                    <a:lnTo>
                      <a:pt x="660" y="6"/>
                    </a:lnTo>
                    <a:lnTo>
                      <a:pt x="661" y="6"/>
                    </a:lnTo>
                    <a:lnTo>
                      <a:pt x="661" y="6"/>
                    </a:lnTo>
                    <a:lnTo>
                      <a:pt x="661" y="5"/>
                    </a:lnTo>
                    <a:lnTo>
                      <a:pt x="662" y="5"/>
                    </a:lnTo>
                    <a:lnTo>
                      <a:pt x="662" y="3"/>
                    </a:lnTo>
                    <a:lnTo>
                      <a:pt x="663" y="3"/>
                    </a:lnTo>
                    <a:lnTo>
                      <a:pt x="663" y="3"/>
                    </a:lnTo>
                    <a:lnTo>
                      <a:pt x="663" y="5"/>
                    </a:lnTo>
                    <a:lnTo>
                      <a:pt x="665" y="5"/>
                    </a:lnTo>
                    <a:lnTo>
                      <a:pt x="665" y="5"/>
                    </a:lnTo>
                    <a:lnTo>
                      <a:pt x="665" y="5"/>
                    </a:lnTo>
                    <a:lnTo>
                      <a:pt x="666" y="5"/>
                    </a:lnTo>
                    <a:lnTo>
                      <a:pt x="666" y="6"/>
                    </a:lnTo>
                    <a:lnTo>
                      <a:pt x="666" y="7"/>
                    </a:lnTo>
                    <a:lnTo>
                      <a:pt x="667" y="7"/>
                    </a:lnTo>
                    <a:lnTo>
                      <a:pt x="667" y="8"/>
                    </a:lnTo>
                    <a:lnTo>
                      <a:pt x="668" y="8"/>
                    </a:lnTo>
                    <a:lnTo>
                      <a:pt x="668" y="9"/>
                    </a:lnTo>
                    <a:lnTo>
                      <a:pt x="668" y="10"/>
                    </a:lnTo>
                    <a:lnTo>
                      <a:pt x="669" y="10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70" y="11"/>
                    </a:lnTo>
                    <a:lnTo>
                      <a:pt x="670" y="10"/>
                    </a:lnTo>
                    <a:lnTo>
                      <a:pt x="670" y="10"/>
                    </a:lnTo>
                    <a:lnTo>
                      <a:pt x="671" y="9"/>
                    </a:lnTo>
                    <a:lnTo>
                      <a:pt x="671" y="9"/>
                    </a:lnTo>
                    <a:lnTo>
                      <a:pt x="672" y="8"/>
                    </a:lnTo>
                    <a:lnTo>
                      <a:pt x="672" y="8"/>
                    </a:lnTo>
                    <a:lnTo>
                      <a:pt x="672" y="8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5" y="9"/>
                    </a:lnTo>
                    <a:lnTo>
                      <a:pt x="675" y="9"/>
                    </a:lnTo>
                    <a:lnTo>
                      <a:pt x="675" y="10"/>
                    </a:lnTo>
                    <a:lnTo>
                      <a:pt x="676" y="11"/>
                    </a:lnTo>
                    <a:lnTo>
                      <a:pt x="676" y="12"/>
                    </a:lnTo>
                    <a:lnTo>
                      <a:pt x="677" y="14"/>
                    </a:lnTo>
                    <a:lnTo>
                      <a:pt x="677" y="14"/>
                    </a:lnTo>
                    <a:lnTo>
                      <a:pt x="677" y="14"/>
                    </a:lnTo>
                    <a:lnTo>
                      <a:pt x="678" y="12"/>
                    </a:lnTo>
                    <a:lnTo>
                      <a:pt x="678" y="12"/>
                    </a:lnTo>
                    <a:lnTo>
                      <a:pt x="678" y="14"/>
                    </a:lnTo>
                    <a:lnTo>
                      <a:pt x="679" y="12"/>
                    </a:lnTo>
                    <a:lnTo>
                      <a:pt x="679" y="14"/>
                    </a:lnTo>
                    <a:lnTo>
                      <a:pt x="680" y="14"/>
                    </a:lnTo>
                    <a:lnTo>
                      <a:pt x="680" y="12"/>
                    </a:lnTo>
                    <a:lnTo>
                      <a:pt x="680" y="12"/>
                    </a:lnTo>
                    <a:lnTo>
                      <a:pt x="681" y="12"/>
                    </a:lnTo>
                    <a:lnTo>
                      <a:pt x="681" y="12"/>
                    </a:lnTo>
                    <a:lnTo>
                      <a:pt x="681" y="14"/>
                    </a:lnTo>
                    <a:lnTo>
                      <a:pt x="683" y="14"/>
                    </a:lnTo>
                    <a:lnTo>
                      <a:pt x="683" y="14"/>
                    </a:lnTo>
                    <a:lnTo>
                      <a:pt x="683" y="14"/>
                    </a:lnTo>
                    <a:lnTo>
                      <a:pt x="684" y="15"/>
                    </a:lnTo>
                    <a:lnTo>
                      <a:pt x="684" y="16"/>
                    </a:lnTo>
                    <a:lnTo>
                      <a:pt x="685" y="16"/>
                    </a:lnTo>
                    <a:lnTo>
                      <a:pt x="685" y="17"/>
                    </a:lnTo>
                    <a:lnTo>
                      <a:pt x="685" y="17"/>
                    </a:lnTo>
                    <a:lnTo>
                      <a:pt x="686" y="17"/>
                    </a:lnTo>
                    <a:lnTo>
                      <a:pt x="686" y="17"/>
                    </a:lnTo>
                    <a:lnTo>
                      <a:pt x="686" y="16"/>
                    </a:lnTo>
                    <a:lnTo>
                      <a:pt x="687" y="16"/>
                    </a:lnTo>
                    <a:lnTo>
                      <a:pt x="687" y="16"/>
                    </a:lnTo>
                    <a:lnTo>
                      <a:pt x="687" y="16"/>
                    </a:lnTo>
                    <a:lnTo>
                      <a:pt x="688" y="16"/>
                    </a:lnTo>
                    <a:lnTo>
                      <a:pt x="688" y="16"/>
                    </a:lnTo>
                    <a:lnTo>
                      <a:pt x="689" y="15"/>
                    </a:lnTo>
                    <a:lnTo>
                      <a:pt x="689" y="16"/>
                    </a:lnTo>
                    <a:lnTo>
                      <a:pt x="689" y="15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2" y="11"/>
                    </a:lnTo>
                    <a:lnTo>
                      <a:pt x="693" y="11"/>
                    </a:lnTo>
                    <a:lnTo>
                      <a:pt x="693" y="10"/>
                    </a:lnTo>
                    <a:lnTo>
                      <a:pt x="694" y="10"/>
                    </a:lnTo>
                    <a:lnTo>
                      <a:pt x="694" y="10"/>
                    </a:lnTo>
                    <a:lnTo>
                      <a:pt x="694" y="10"/>
                    </a:lnTo>
                    <a:lnTo>
                      <a:pt x="695" y="10"/>
                    </a:lnTo>
                    <a:lnTo>
                      <a:pt x="695" y="10"/>
                    </a:lnTo>
                    <a:lnTo>
                      <a:pt x="695" y="10"/>
                    </a:lnTo>
                    <a:lnTo>
                      <a:pt x="696" y="10"/>
                    </a:lnTo>
                    <a:lnTo>
                      <a:pt x="696" y="10"/>
                    </a:lnTo>
                    <a:lnTo>
                      <a:pt x="696" y="10"/>
                    </a:lnTo>
                    <a:lnTo>
                      <a:pt x="697" y="11"/>
                    </a:lnTo>
                    <a:lnTo>
                      <a:pt x="697" y="11"/>
                    </a:lnTo>
                    <a:lnTo>
                      <a:pt x="698" y="11"/>
                    </a:lnTo>
                    <a:lnTo>
                      <a:pt x="698" y="11"/>
                    </a:lnTo>
                    <a:lnTo>
                      <a:pt x="698" y="11"/>
                    </a:lnTo>
                    <a:lnTo>
                      <a:pt x="699" y="10"/>
                    </a:lnTo>
                    <a:lnTo>
                      <a:pt x="699" y="10"/>
                    </a:lnTo>
                    <a:lnTo>
                      <a:pt x="699" y="10"/>
                    </a:lnTo>
                    <a:lnTo>
                      <a:pt x="701" y="10"/>
                    </a:lnTo>
                    <a:lnTo>
                      <a:pt x="701" y="10"/>
                    </a:lnTo>
                    <a:lnTo>
                      <a:pt x="702" y="9"/>
                    </a:lnTo>
                    <a:lnTo>
                      <a:pt x="702" y="10"/>
                    </a:lnTo>
                    <a:lnTo>
                      <a:pt x="702" y="10"/>
                    </a:lnTo>
                    <a:lnTo>
                      <a:pt x="703" y="9"/>
                    </a:lnTo>
                    <a:lnTo>
                      <a:pt x="703" y="9"/>
                    </a:lnTo>
                    <a:lnTo>
                      <a:pt x="703" y="9"/>
                    </a:lnTo>
                    <a:lnTo>
                      <a:pt x="704" y="9"/>
                    </a:lnTo>
                    <a:lnTo>
                      <a:pt x="704" y="9"/>
                    </a:lnTo>
                    <a:lnTo>
                      <a:pt x="704" y="9"/>
                    </a:lnTo>
                    <a:lnTo>
                      <a:pt x="705" y="9"/>
                    </a:lnTo>
                    <a:lnTo>
                      <a:pt x="705" y="9"/>
                    </a:lnTo>
                    <a:lnTo>
                      <a:pt x="706" y="8"/>
                    </a:lnTo>
                    <a:lnTo>
                      <a:pt x="706" y="9"/>
                    </a:lnTo>
                    <a:lnTo>
                      <a:pt x="706" y="9"/>
                    </a:lnTo>
                    <a:lnTo>
                      <a:pt x="707" y="9"/>
                    </a:lnTo>
                    <a:lnTo>
                      <a:pt x="707" y="9"/>
                    </a:lnTo>
                    <a:lnTo>
                      <a:pt x="707" y="9"/>
                    </a:lnTo>
                    <a:lnTo>
                      <a:pt x="708" y="8"/>
                    </a:lnTo>
                    <a:lnTo>
                      <a:pt x="708" y="9"/>
                    </a:lnTo>
                    <a:lnTo>
                      <a:pt x="708" y="9"/>
                    </a:lnTo>
                    <a:lnTo>
                      <a:pt x="710" y="8"/>
                    </a:lnTo>
                    <a:lnTo>
                      <a:pt x="710" y="8"/>
                    </a:lnTo>
                    <a:lnTo>
                      <a:pt x="711" y="9"/>
                    </a:lnTo>
                    <a:lnTo>
                      <a:pt x="711" y="9"/>
                    </a:lnTo>
                    <a:lnTo>
                      <a:pt x="711" y="9"/>
                    </a:lnTo>
                    <a:lnTo>
                      <a:pt x="712" y="9"/>
                    </a:lnTo>
                    <a:lnTo>
                      <a:pt x="712" y="10"/>
                    </a:lnTo>
                    <a:lnTo>
                      <a:pt x="712" y="10"/>
                    </a:lnTo>
                    <a:lnTo>
                      <a:pt x="713" y="11"/>
                    </a:lnTo>
                    <a:lnTo>
                      <a:pt x="713" y="11"/>
                    </a:lnTo>
                    <a:lnTo>
                      <a:pt x="713" y="11"/>
                    </a:lnTo>
                    <a:lnTo>
                      <a:pt x="714" y="11"/>
                    </a:lnTo>
                    <a:lnTo>
                      <a:pt x="714" y="11"/>
                    </a:lnTo>
                    <a:lnTo>
                      <a:pt x="715" y="10"/>
                    </a:lnTo>
                    <a:lnTo>
                      <a:pt x="715" y="10"/>
                    </a:lnTo>
                    <a:lnTo>
                      <a:pt x="715" y="9"/>
                    </a:lnTo>
                    <a:lnTo>
                      <a:pt x="716" y="8"/>
                    </a:lnTo>
                    <a:lnTo>
                      <a:pt x="716" y="7"/>
                    </a:lnTo>
                    <a:lnTo>
                      <a:pt x="716" y="6"/>
                    </a:lnTo>
                    <a:lnTo>
                      <a:pt x="717" y="6"/>
                    </a:lnTo>
                    <a:lnTo>
                      <a:pt x="717" y="5"/>
                    </a:lnTo>
                    <a:lnTo>
                      <a:pt x="717" y="5"/>
                    </a:lnTo>
                    <a:lnTo>
                      <a:pt x="719" y="5"/>
                    </a:lnTo>
                    <a:lnTo>
                      <a:pt x="719" y="5"/>
                    </a:lnTo>
                    <a:lnTo>
                      <a:pt x="720" y="3"/>
                    </a:lnTo>
                    <a:lnTo>
                      <a:pt x="720" y="3"/>
                    </a:lnTo>
                    <a:lnTo>
                      <a:pt x="720" y="2"/>
                    </a:lnTo>
                    <a:lnTo>
                      <a:pt x="721" y="2"/>
                    </a:lnTo>
                    <a:lnTo>
                      <a:pt x="721" y="2"/>
                    </a:lnTo>
                    <a:lnTo>
                      <a:pt x="721" y="2"/>
                    </a:lnTo>
                    <a:lnTo>
                      <a:pt x="722" y="2"/>
                    </a:lnTo>
                    <a:lnTo>
                      <a:pt x="722" y="1"/>
                    </a:lnTo>
                    <a:lnTo>
                      <a:pt x="723" y="0"/>
                    </a:lnTo>
                    <a:lnTo>
                      <a:pt x="723" y="1"/>
                    </a:lnTo>
                    <a:lnTo>
                      <a:pt x="723" y="1"/>
                    </a:lnTo>
                    <a:lnTo>
                      <a:pt x="724" y="2"/>
                    </a:lnTo>
                    <a:lnTo>
                      <a:pt x="724" y="2"/>
                    </a:lnTo>
                    <a:lnTo>
                      <a:pt x="724" y="2"/>
                    </a:lnTo>
                    <a:lnTo>
                      <a:pt x="725" y="3"/>
                    </a:lnTo>
                    <a:lnTo>
                      <a:pt x="725" y="3"/>
                    </a:lnTo>
                    <a:lnTo>
                      <a:pt x="725" y="5"/>
                    </a:lnTo>
                    <a:lnTo>
                      <a:pt x="726" y="5"/>
                    </a:lnTo>
                    <a:lnTo>
                      <a:pt x="726" y="3"/>
                    </a:lnTo>
                    <a:lnTo>
                      <a:pt x="728" y="5"/>
                    </a:lnTo>
                    <a:lnTo>
                      <a:pt x="728" y="5"/>
                    </a:lnTo>
                    <a:lnTo>
                      <a:pt x="728" y="5"/>
                    </a:lnTo>
                    <a:lnTo>
                      <a:pt x="729" y="5"/>
                    </a:lnTo>
                    <a:lnTo>
                      <a:pt x="729" y="3"/>
                    </a:lnTo>
                    <a:lnTo>
                      <a:pt x="729" y="3"/>
                    </a:lnTo>
                    <a:lnTo>
                      <a:pt x="730" y="2"/>
                    </a:lnTo>
                    <a:lnTo>
                      <a:pt x="730" y="3"/>
                    </a:lnTo>
                    <a:lnTo>
                      <a:pt x="730" y="2"/>
                    </a:lnTo>
                    <a:lnTo>
                      <a:pt x="731" y="3"/>
                    </a:lnTo>
                    <a:lnTo>
                      <a:pt x="731" y="3"/>
                    </a:lnTo>
                    <a:lnTo>
                      <a:pt x="732" y="3"/>
                    </a:lnTo>
                    <a:lnTo>
                      <a:pt x="732" y="3"/>
                    </a:lnTo>
                    <a:lnTo>
                      <a:pt x="732" y="5"/>
                    </a:lnTo>
                    <a:lnTo>
                      <a:pt x="733" y="5"/>
                    </a:lnTo>
                    <a:lnTo>
                      <a:pt x="733" y="5"/>
                    </a:lnTo>
                    <a:lnTo>
                      <a:pt x="733" y="5"/>
                    </a:lnTo>
                    <a:lnTo>
                      <a:pt x="734" y="6"/>
                    </a:lnTo>
                    <a:lnTo>
                      <a:pt x="734" y="5"/>
                    </a:lnTo>
                    <a:lnTo>
                      <a:pt x="734" y="5"/>
                    </a:lnTo>
                    <a:lnTo>
                      <a:pt x="735" y="5"/>
                    </a:lnTo>
                    <a:lnTo>
                      <a:pt x="735" y="3"/>
                    </a:lnTo>
                    <a:lnTo>
                      <a:pt x="737" y="3"/>
                    </a:lnTo>
                    <a:lnTo>
                      <a:pt x="737" y="3"/>
                    </a:lnTo>
                    <a:lnTo>
                      <a:pt x="737" y="3"/>
                    </a:lnTo>
                    <a:lnTo>
                      <a:pt x="738" y="3"/>
                    </a:lnTo>
                    <a:lnTo>
                      <a:pt x="738" y="3"/>
                    </a:lnTo>
                    <a:lnTo>
                      <a:pt x="738" y="3"/>
                    </a:lnTo>
                    <a:lnTo>
                      <a:pt x="739" y="3"/>
                    </a:lnTo>
                    <a:lnTo>
                      <a:pt x="739" y="5"/>
                    </a:lnTo>
                    <a:lnTo>
                      <a:pt x="739" y="5"/>
                    </a:lnTo>
                    <a:lnTo>
                      <a:pt x="740" y="5"/>
                    </a:lnTo>
                    <a:lnTo>
                      <a:pt x="740" y="6"/>
                    </a:lnTo>
                    <a:lnTo>
                      <a:pt x="741" y="7"/>
                    </a:lnTo>
                    <a:lnTo>
                      <a:pt x="741" y="7"/>
                    </a:lnTo>
                    <a:lnTo>
                      <a:pt x="741" y="7"/>
                    </a:lnTo>
                    <a:lnTo>
                      <a:pt x="742" y="7"/>
                    </a:lnTo>
                    <a:lnTo>
                      <a:pt x="742" y="7"/>
                    </a:lnTo>
                    <a:lnTo>
                      <a:pt x="742" y="7"/>
                    </a:lnTo>
                    <a:lnTo>
                      <a:pt x="743" y="7"/>
                    </a:lnTo>
                    <a:lnTo>
                      <a:pt x="743" y="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8131176" y="294322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1608138" y="2798763"/>
                <a:ext cx="5343525" cy="1101725"/>
              </a:xfrm>
              <a:custGeom>
                <a:avLst/>
                <a:gdLst>
                  <a:gd name="T0" fmla="*/ 52 w 3366"/>
                  <a:gd name="T1" fmla="*/ 85 h 694"/>
                  <a:gd name="T2" fmla="*/ 104 w 3366"/>
                  <a:gd name="T3" fmla="*/ 87 h 694"/>
                  <a:gd name="T4" fmla="*/ 156 w 3366"/>
                  <a:gd name="T5" fmla="*/ 91 h 694"/>
                  <a:gd name="T6" fmla="*/ 209 w 3366"/>
                  <a:gd name="T7" fmla="*/ 87 h 694"/>
                  <a:gd name="T8" fmla="*/ 262 w 3366"/>
                  <a:gd name="T9" fmla="*/ 94 h 694"/>
                  <a:gd name="T10" fmla="*/ 315 w 3366"/>
                  <a:gd name="T11" fmla="*/ 87 h 694"/>
                  <a:gd name="T12" fmla="*/ 367 w 3366"/>
                  <a:gd name="T13" fmla="*/ 87 h 694"/>
                  <a:gd name="T14" fmla="*/ 420 w 3366"/>
                  <a:gd name="T15" fmla="*/ 94 h 694"/>
                  <a:gd name="T16" fmla="*/ 472 w 3366"/>
                  <a:gd name="T17" fmla="*/ 86 h 694"/>
                  <a:gd name="T18" fmla="*/ 525 w 3366"/>
                  <a:gd name="T19" fmla="*/ 87 h 694"/>
                  <a:gd name="T20" fmla="*/ 577 w 3366"/>
                  <a:gd name="T21" fmla="*/ 94 h 694"/>
                  <a:gd name="T22" fmla="*/ 630 w 3366"/>
                  <a:gd name="T23" fmla="*/ 87 h 694"/>
                  <a:gd name="T24" fmla="*/ 683 w 3366"/>
                  <a:gd name="T25" fmla="*/ 87 h 694"/>
                  <a:gd name="T26" fmla="*/ 736 w 3366"/>
                  <a:gd name="T27" fmla="*/ 91 h 694"/>
                  <a:gd name="T28" fmla="*/ 789 w 3366"/>
                  <a:gd name="T29" fmla="*/ 86 h 694"/>
                  <a:gd name="T30" fmla="*/ 840 w 3366"/>
                  <a:gd name="T31" fmla="*/ 92 h 694"/>
                  <a:gd name="T32" fmla="*/ 893 w 3366"/>
                  <a:gd name="T33" fmla="*/ 93 h 694"/>
                  <a:gd name="T34" fmla="*/ 946 w 3366"/>
                  <a:gd name="T35" fmla="*/ 89 h 694"/>
                  <a:gd name="T36" fmla="*/ 999 w 3366"/>
                  <a:gd name="T37" fmla="*/ 96 h 694"/>
                  <a:gd name="T38" fmla="*/ 1051 w 3366"/>
                  <a:gd name="T39" fmla="*/ 91 h 694"/>
                  <a:gd name="T40" fmla="*/ 1104 w 3366"/>
                  <a:gd name="T41" fmla="*/ 92 h 694"/>
                  <a:gd name="T42" fmla="*/ 1157 w 3366"/>
                  <a:gd name="T43" fmla="*/ 98 h 694"/>
                  <a:gd name="T44" fmla="*/ 1210 w 3366"/>
                  <a:gd name="T45" fmla="*/ 89 h 694"/>
                  <a:gd name="T46" fmla="*/ 1261 w 3366"/>
                  <a:gd name="T47" fmla="*/ 90 h 694"/>
                  <a:gd name="T48" fmla="*/ 1314 w 3366"/>
                  <a:gd name="T49" fmla="*/ 93 h 694"/>
                  <a:gd name="T50" fmla="*/ 1367 w 3366"/>
                  <a:gd name="T51" fmla="*/ 84 h 694"/>
                  <a:gd name="T52" fmla="*/ 1420 w 3366"/>
                  <a:gd name="T53" fmla="*/ 92 h 694"/>
                  <a:gd name="T54" fmla="*/ 1472 w 3366"/>
                  <a:gd name="T55" fmla="*/ 90 h 694"/>
                  <a:gd name="T56" fmla="*/ 1525 w 3366"/>
                  <a:gd name="T57" fmla="*/ 86 h 694"/>
                  <a:gd name="T58" fmla="*/ 1577 w 3366"/>
                  <a:gd name="T59" fmla="*/ 91 h 694"/>
                  <a:gd name="T60" fmla="*/ 1630 w 3366"/>
                  <a:gd name="T61" fmla="*/ 92 h 694"/>
                  <a:gd name="T62" fmla="*/ 1682 w 3366"/>
                  <a:gd name="T63" fmla="*/ 102 h 694"/>
                  <a:gd name="T64" fmla="*/ 1735 w 3366"/>
                  <a:gd name="T65" fmla="*/ 112 h 694"/>
                  <a:gd name="T66" fmla="*/ 1788 w 3366"/>
                  <a:gd name="T67" fmla="*/ 104 h 694"/>
                  <a:gd name="T68" fmla="*/ 1841 w 3366"/>
                  <a:gd name="T69" fmla="*/ 100 h 694"/>
                  <a:gd name="T70" fmla="*/ 1893 w 3366"/>
                  <a:gd name="T71" fmla="*/ 102 h 694"/>
                  <a:gd name="T72" fmla="*/ 1945 w 3366"/>
                  <a:gd name="T73" fmla="*/ 100 h 694"/>
                  <a:gd name="T74" fmla="*/ 1998 w 3366"/>
                  <a:gd name="T75" fmla="*/ 100 h 694"/>
                  <a:gd name="T76" fmla="*/ 2051 w 3366"/>
                  <a:gd name="T77" fmla="*/ 105 h 694"/>
                  <a:gd name="T78" fmla="*/ 2103 w 3366"/>
                  <a:gd name="T79" fmla="*/ 98 h 694"/>
                  <a:gd name="T80" fmla="*/ 2156 w 3366"/>
                  <a:gd name="T81" fmla="*/ 104 h 694"/>
                  <a:gd name="T82" fmla="*/ 2209 w 3366"/>
                  <a:gd name="T83" fmla="*/ 101 h 694"/>
                  <a:gd name="T84" fmla="*/ 2262 w 3366"/>
                  <a:gd name="T85" fmla="*/ 93 h 694"/>
                  <a:gd name="T86" fmla="*/ 2315 w 3366"/>
                  <a:gd name="T87" fmla="*/ 99 h 694"/>
                  <a:gd name="T88" fmla="*/ 2366 w 3366"/>
                  <a:gd name="T89" fmla="*/ 103 h 694"/>
                  <a:gd name="T90" fmla="*/ 2419 w 3366"/>
                  <a:gd name="T91" fmla="*/ 100 h 694"/>
                  <a:gd name="T92" fmla="*/ 2472 w 3366"/>
                  <a:gd name="T93" fmla="*/ 103 h 694"/>
                  <a:gd name="T94" fmla="*/ 2525 w 3366"/>
                  <a:gd name="T95" fmla="*/ 99 h 694"/>
                  <a:gd name="T96" fmla="*/ 2577 w 3366"/>
                  <a:gd name="T97" fmla="*/ 95 h 694"/>
                  <a:gd name="T98" fmla="*/ 2630 w 3366"/>
                  <a:gd name="T99" fmla="*/ 101 h 694"/>
                  <a:gd name="T100" fmla="*/ 2682 w 3366"/>
                  <a:gd name="T101" fmla="*/ 95 h 694"/>
                  <a:gd name="T102" fmla="*/ 2735 w 3366"/>
                  <a:gd name="T103" fmla="*/ 103 h 694"/>
                  <a:gd name="T104" fmla="*/ 2787 w 3366"/>
                  <a:gd name="T105" fmla="*/ 95 h 694"/>
                  <a:gd name="T106" fmla="*/ 2840 w 3366"/>
                  <a:gd name="T107" fmla="*/ 93 h 694"/>
                  <a:gd name="T108" fmla="*/ 2893 w 3366"/>
                  <a:gd name="T109" fmla="*/ 100 h 694"/>
                  <a:gd name="T110" fmla="*/ 2946 w 3366"/>
                  <a:gd name="T111" fmla="*/ 100 h 694"/>
                  <a:gd name="T112" fmla="*/ 2998 w 3366"/>
                  <a:gd name="T113" fmla="*/ 92 h 694"/>
                  <a:gd name="T114" fmla="*/ 3050 w 3366"/>
                  <a:gd name="T115" fmla="*/ 100 h 694"/>
                  <a:gd name="T116" fmla="*/ 3103 w 3366"/>
                  <a:gd name="T117" fmla="*/ 94 h 694"/>
                  <a:gd name="T118" fmla="*/ 3156 w 3366"/>
                  <a:gd name="T119" fmla="*/ 98 h 694"/>
                  <a:gd name="T120" fmla="*/ 3208 w 3366"/>
                  <a:gd name="T121" fmla="*/ 102 h 694"/>
                  <a:gd name="T122" fmla="*/ 3261 w 3366"/>
                  <a:gd name="T123" fmla="*/ 96 h 694"/>
                  <a:gd name="T124" fmla="*/ 3314 w 3366"/>
                  <a:gd name="T125" fmla="*/ 101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694">
                    <a:moveTo>
                      <a:pt x="0" y="94"/>
                    </a:moveTo>
                    <a:lnTo>
                      <a:pt x="0" y="94"/>
                    </a:lnTo>
                    <a:lnTo>
                      <a:pt x="0" y="94"/>
                    </a:lnTo>
                    <a:lnTo>
                      <a:pt x="1" y="93"/>
                    </a:lnTo>
                    <a:lnTo>
                      <a:pt x="1" y="93"/>
                    </a:lnTo>
                    <a:lnTo>
                      <a:pt x="1" y="92"/>
                    </a:lnTo>
                    <a:lnTo>
                      <a:pt x="2" y="92"/>
                    </a:lnTo>
                    <a:lnTo>
                      <a:pt x="2" y="91"/>
                    </a:lnTo>
                    <a:lnTo>
                      <a:pt x="2" y="91"/>
                    </a:lnTo>
                    <a:lnTo>
                      <a:pt x="3" y="92"/>
                    </a:lnTo>
                    <a:lnTo>
                      <a:pt x="3" y="91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5" y="91"/>
                    </a:lnTo>
                    <a:lnTo>
                      <a:pt x="5" y="92"/>
                    </a:lnTo>
                    <a:lnTo>
                      <a:pt x="5" y="92"/>
                    </a:lnTo>
                    <a:lnTo>
                      <a:pt x="7" y="92"/>
                    </a:lnTo>
                    <a:lnTo>
                      <a:pt x="7" y="92"/>
                    </a:lnTo>
                    <a:lnTo>
                      <a:pt x="7" y="91"/>
                    </a:lnTo>
                    <a:lnTo>
                      <a:pt x="8" y="91"/>
                    </a:lnTo>
                    <a:lnTo>
                      <a:pt x="8" y="91"/>
                    </a:lnTo>
                    <a:lnTo>
                      <a:pt x="9" y="91"/>
                    </a:lnTo>
                    <a:lnTo>
                      <a:pt x="9" y="92"/>
                    </a:lnTo>
                    <a:lnTo>
                      <a:pt x="9" y="92"/>
                    </a:lnTo>
                    <a:lnTo>
                      <a:pt x="10" y="93"/>
                    </a:lnTo>
                    <a:lnTo>
                      <a:pt x="10" y="92"/>
                    </a:lnTo>
                    <a:lnTo>
                      <a:pt x="10" y="92"/>
                    </a:lnTo>
                    <a:lnTo>
                      <a:pt x="11" y="91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2" y="89"/>
                    </a:lnTo>
                    <a:lnTo>
                      <a:pt x="12" y="89"/>
                    </a:lnTo>
                    <a:lnTo>
                      <a:pt x="13" y="89"/>
                    </a:lnTo>
                    <a:lnTo>
                      <a:pt x="13" y="89"/>
                    </a:lnTo>
                    <a:lnTo>
                      <a:pt x="13" y="89"/>
                    </a:lnTo>
                    <a:lnTo>
                      <a:pt x="14" y="89"/>
                    </a:lnTo>
                    <a:lnTo>
                      <a:pt x="14" y="90"/>
                    </a:lnTo>
                    <a:lnTo>
                      <a:pt x="14" y="90"/>
                    </a:lnTo>
                    <a:lnTo>
                      <a:pt x="16" y="90"/>
                    </a:lnTo>
                    <a:lnTo>
                      <a:pt x="16" y="90"/>
                    </a:lnTo>
                    <a:lnTo>
                      <a:pt x="16" y="91"/>
                    </a:lnTo>
                    <a:lnTo>
                      <a:pt x="17" y="91"/>
                    </a:lnTo>
                    <a:lnTo>
                      <a:pt x="17" y="91"/>
                    </a:lnTo>
                    <a:lnTo>
                      <a:pt x="18" y="90"/>
                    </a:lnTo>
                    <a:lnTo>
                      <a:pt x="18" y="90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0" y="87"/>
                    </a:lnTo>
                    <a:lnTo>
                      <a:pt x="20" y="87"/>
                    </a:lnTo>
                    <a:lnTo>
                      <a:pt x="20" y="86"/>
                    </a:lnTo>
                    <a:lnTo>
                      <a:pt x="21" y="86"/>
                    </a:lnTo>
                    <a:lnTo>
                      <a:pt x="21" y="85"/>
                    </a:lnTo>
                    <a:lnTo>
                      <a:pt x="22" y="86"/>
                    </a:lnTo>
                    <a:lnTo>
                      <a:pt x="22" y="86"/>
                    </a:lnTo>
                    <a:lnTo>
                      <a:pt x="22" y="86"/>
                    </a:lnTo>
                    <a:lnTo>
                      <a:pt x="23" y="86"/>
                    </a:lnTo>
                    <a:lnTo>
                      <a:pt x="23" y="86"/>
                    </a:lnTo>
                    <a:lnTo>
                      <a:pt x="23" y="85"/>
                    </a:lnTo>
                    <a:lnTo>
                      <a:pt x="25" y="86"/>
                    </a:lnTo>
                    <a:lnTo>
                      <a:pt x="25" y="86"/>
                    </a:lnTo>
                    <a:lnTo>
                      <a:pt x="26" y="86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27" y="85"/>
                    </a:lnTo>
                    <a:lnTo>
                      <a:pt x="27" y="84"/>
                    </a:lnTo>
                    <a:lnTo>
                      <a:pt x="27" y="85"/>
                    </a:lnTo>
                    <a:lnTo>
                      <a:pt x="28" y="84"/>
                    </a:lnTo>
                    <a:lnTo>
                      <a:pt x="28" y="83"/>
                    </a:lnTo>
                    <a:lnTo>
                      <a:pt x="28" y="83"/>
                    </a:lnTo>
                    <a:lnTo>
                      <a:pt x="29" y="83"/>
                    </a:lnTo>
                    <a:lnTo>
                      <a:pt x="29" y="83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0" y="84"/>
                    </a:lnTo>
                    <a:lnTo>
                      <a:pt x="31" y="84"/>
                    </a:lnTo>
                    <a:lnTo>
                      <a:pt x="31" y="85"/>
                    </a:lnTo>
                    <a:lnTo>
                      <a:pt x="31" y="84"/>
                    </a:lnTo>
                    <a:lnTo>
                      <a:pt x="32" y="85"/>
                    </a:lnTo>
                    <a:lnTo>
                      <a:pt x="32" y="85"/>
                    </a:lnTo>
                    <a:lnTo>
                      <a:pt x="32" y="85"/>
                    </a:lnTo>
                    <a:lnTo>
                      <a:pt x="34" y="84"/>
                    </a:lnTo>
                    <a:lnTo>
                      <a:pt x="34" y="84"/>
                    </a:lnTo>
                    <a:lnTo>
                      <a:pt x="35" y="85"/>
                    </a:lnTo>
                    <a:lnTo>
                      <a:pt x="35" y="83"/>
                    </a:lnTo>
                    <a:lnTo>
                      <a:pt x="35" y="83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6" y="82"/>
                    </a:lnTo>
                    <a:lnTo>
                      <a:pt x="37" y="82"/>
                    </a:lnTo>
                    <a:lnTo>
                      <a:pt x="37" y="83"/>
                    </a:lnTo>
                    <a:lnTo>
                      <a:pt x="37" y="83"/>
                    </a:lnTo>
                    <a:lnTo>
                      <a:pt x="38" y="82"/>
                    </a:lnTo>
                    <a:lnTo>
                      <a:pt x="38" y="82"/>
                    </a:lnTo>
                    <a:lnTo>
                      <a:pt x="39" y="82"/>
                    </a:lnTo>
                    <a:lnTo>
                      <a:pt x="39" y="82"/>
                    </a:lnTo>
                    <a:lnTo>
                      <a:pt x="39" y="83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0" y="83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3" y="83"/>
                    </a:lnTo>
                    <a:lnTo>
                      <a:pt x="43" y="83"/>
                    </a:lnTo>
                    <a:lnTo>
                      <a:pt x="44" y="83"/>
                    </a:lnTo>
                    <a:lnTo>
                      <a:pt x="44" y="84"/>
                    </a:lnTo>
                    <a:lnTo>
                      <a:pt x="44" y="84"/>
                    </a:lnTo>
                    <a:lnTo>
                      <a:pt x="45" y="85"/>
                    </a:lnTo>
                    <a:lnTo>
                      <a:pt x="45" y="85"/>
                    </a:lnTo>
                    <a:lnTo>
                      <a:pt x="45" y="85"/>
                    </a:lnTo>
                    <a:lnTo>
                      <a:pt x="46" y="85"/>
                    </a:lnTo>
                    <a:lnTo>
                      <a:pt x="46" y="85"/>
                    </a:lnTo>
                    <a:lnTo>
                      <a:pt x="47" y="84"/>
                    </a:lnTo>
                    <a:lnTo>
                      <a:pt x="47" y="83"/>
                    </a:lnTo>
                    <a:lnTo>
                      <a:pt x="47" y="84"/>
                    </a:lnTo>
                    <a:lnTo>
                      <a:pt x="48" y="85"/>
                    </a:lnTo>
                    <a:lnTo>
                      <a:pt x="48" y="86"/>
                    </a:lnTo>
                    <a:lnTo>
                      <a:pt x="48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49" y="86"/>
                    </a:lnTo>
                    <a:lnTo>
                      <a:pt x="50" y="86"/>
                    </a:lnTo>
                    <a:lnTo>
                      <a:pt x="50" y="85"/>
                    </a:lnTo>
                    <a:lnTo>
                      <a:pt x="52" y="84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53" y="85"/>
                    </a:lnTo>
                    <a:lnTo>
                      <a:pt x="54" y="85"/>
                    </a:lnTo>
                    <a:lnTo>
                      <a:pt x="54" y="85"/>
                    </a:lnTo>
                    <a:lnTo>
                      <a:pt x="54" y="86"/>
                    </a:lnTo>
                    <a:lnTo>
                      <a:pt x="55" y="87"/>
                    </a:lnTo>
                    <a:lnTo>
                      <a:pt x="55" y="87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6" y="87"/>
                    </a:lnTo>
                    <a:lnTo>
                      <a:pt x="57" y="87"/>
                    </a:lnTo>
                    <a:lnTo>
                      <a:pt x="57" y="87"/>
                    </a:lnTo>
                    <a:lnTo>
                      <a:pt x="57" y="86"/>
                    </a:lnTo>
                    <a:lnTo>
                      <a:pt x="58" y="86"/>
                    </a:lnTo>
                    <a:lnTo>
                      <a:pt x="58" y="85"/>
                    </a:lnTo>
                    <a:lnTo>
                      <a:pt x="58" y="86"/>
                    </a:lnTo>
                    <a:lnTo>
                      <a:pt x="59" y="86"/>
                    </a:lnTo>
                    <a:lnTo>
                      <a:pt x="59" y="86"/>
                    </a:lnTo>
                    <a:lnTo>
                      <a:pt x="61" y="87"/>
                    </a:lnTo>
                    <a:lnTo>
                      <a:pt x="61" y="87"/>
                    </a:lnTo>
                    <a:lnTo>
                      <a:pt x="61" y="89"/>
                    </a:lnTo>
                    <a:lnTo>
                      <a:pt x="62" y="89"/>
                    </a:lnTo>
                    <a:lnTo>
                      <a:pt x="62" y="89"/>
                    </a:lnTo>
                    <a:lnTo>
                      <a:pt x="62" y="89"/>
                    </a:lnTo>
                    <a:lnTo>
                      <a:pt x="63" y="87"/>
                    </a:lnTo>
                    <a:lnTo>
                      <a:pt x="63" y="86"/>
                    </a:lnTo>
                    <a:lnTo>
                      <a:pt x="63" y="85"/>
                    </a:lnTo>
                    <a:lnTo>
                      <a:pt x="64" y="85"/>
                    </a:lnTo>
                    <a:lnTo>
                      <a:pt x="64" y="8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6" y="87"/>
                    </a:lnTo>
                    <a:lnTo>
                      <a:pt x="66" y="87"/>
                    </a:lnTo>
                    <a:lnTo>
                      <a:pt x="66" y="87"/>
                    </a:lnTo>
                    <a:lnTo>
                      <a:pt x="67" y="89"/>
                    </a:lnTo>
                    <a:lnTo>
                      <a:pt x="67" y="89"/>
                    </a:lnTo>
                    <a:lnTo>
                      <a:pt x="68" y="89"/>
                    </a:lnTo>
                    <a:lnTo>
                      <a:pt x="68" y="89"/>
                    </a:lnTo>
                    <a:lnTo>
                      <a:pt x="68" y="90"/>
                    </a:lnTo>
                    <a:lnTo>
                      <a:pt x="70" y="90"/>
                    </a:lnTo>
                    <a:lnTo>
                      <a:pt x="70" y="92"/>
                    </a:lnTo>
                    <a:lnTo>
                      <a:pt x="70" y="92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71" y="91"/>
                    </a:lnTo>
                    <a:lnTo>
                      <a:pt x="72" y="91"/>
                    </a:lnTo>
                    <a:lnTo>
                      <a:pt x="72" y="90"/>
                    </a:lnTo>
                    <a:lnTo>
                      <a:pt x="73" y="90"/>
                    </a:lnTo>
                    <a:lnTo>
                      <a:pt x="73" y="90"/>
                    </a:lnTo>
                    <a:lnTo>
                      <a:pt x="73" y="90"/>
                    </a:lnTo>
                    <a:lnTo>
                      <a:pt x="74" y="90"/>
                    </a:lnTo>
                    <a:lnTo>
                      <a:pt x="74" y="90"/>
                    </a:lnTo>
                    <a:lnTo>
                      <a:pt x="74" y="91"/>
                    </a:lnTo>
                    <a:lnTo>
                      <a:pt x="75" y="90"/>
                    </a:lnTo>
                    <a:lnTo>
                      <a:pt x="75" y="89"/>
                    </a:lnTo>
                    <a:lnTo>
                      <a:pt x="75" y="87"/>
                    </a:lnTo>
                    <a:lnTo>
                      <a:pt x="76" y="87"/>
                    </a:lnTo>
                    <a:lnTo>
                      <a:pt x="76" y="87"/>
                    </a:lnTo>
                    <a:lnTo>
                      <a:pt x="77" y="87"/>
                    </a:lnTo>
                    <a:lnTo>
                      <a:pt x="77" y="87"/>
                    </a:lnTo>
                    <a:lnTo>
                      <a:pt x="77" y="89"/>
                    </a:lnTo>
                    <a:lnTo>
                      <a:pt x="79" y="89"/>
                    </a:lnTo>
                    <a:lnTo>
                      <a:pt x="79" y="90"/>
                    </a:lnTo>
                    <a:lnTo>
                      <a:pt x="79" y="90"/>
                    </a:lnTo>
                    <a:lnTo>
                      <a:pt x="80" y="91"/>
                    </a:lnTo>
                    <a:lnTo>
                      <a:pt x="80" y="91"/>
                    </a:lnTo>
                    <a:lnTo>
                      <a:pt x="80" y="91"/>
                    </a:lnTo>
                    <a:lnTo>
                      <a:pt x="81" y="90"/>
                    </a:lnTo>
                    <a:lnTo>
                      <a:pt x="81" y="91"/>
                    </a:lnTo>
                    <a:lnTo>
                      <a:pt x="82" y="91"/>
                    </a:lnTo>
                    <a:lnTo>
                      <a:pt x="82" y="92"/>
                    </a:lnTo>
                    <a:lnTo>
                      <a:pt x="82" y="92"/>
                    </a:lnTo>
                    <a:lnTo>
                      <a:pt x="83" y="93"/>
                    </a:lnTo>
                    <a:lnTo>
                      <a:pt x="83" y="94"/>
                    </a:lnTo>
                    <a:lnTo>
                      <a:pt x="83" y="93"/>
                    </a:lnTo>
                    <a:lnTo>
                      <a:pt x="84" y="93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85" y="90"/>
                    </a:lnTo>
                    <a:lnTo>
                      <a:pt x="85" y="90"/>
                    </a:lnTo>
                    <a:lnTo>
                      <a:pt x="86" y="90"/>
                    </a:lnTo>
                    <a:lnTo>
                      <a:pt x="86" y="90"/>
                    </a:lnTo>
                    <a:lnTo>
                      <a:pt x="86" y="90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88" y="91"/>
                    </a:lnTo>
                    <a:lnTo>
                      <a:pt x="89" y="91"/>
                    </a:lnTo>
                    <a:lnTo>
                      <a:pt x="89" y="91"/>
                    </a:lnTo>
                    <a:lnTo>
                      <a:pt x="90" y="91"/>
                    </a:lnTo>
                    <a:lnTo>
                      <a:pt x="90" y="91"/>
                    </a:lnTo>
                    <a:lnTo>
                      <a:pt x="90" y="91"/>
                    </a:lnTo>
                    <a:lnTo>
                      <a:pt x="91" y="91"/>
                    </a:lnTo>
                    <a:lnTo>
                      <a:pt x="91" y="90"/>
                    </a:lnTo>
                    <a:lnTo>
                      <a:pt x="91" y="90"/>
                    </a:lnTo>
                    <a:lnTo>
                      <a:pt x="92" y="91"/>
                    </a:lnTo>
                    <a:lnTo>
                      <a:pt x="92" y="90"/>
                    </a:lnTo>
                    <a:lnTo>
                      <a:pt x="92" y="90"/>
                    </a:lnTo>
                    <a:lnTo>
                      <a:pt x="93" y="91"/>
                    </a:lnTo>
                    <a:lnTo>
                      <a:pt x="93" y="91"/>
                    </a:lnTo>
                    <a:lnTo>
                      <a:pt x="94" y="90"/>
                    </a:lnTo>
                    <a:lnTo>
                      <a:pt x="94" y="91"/>
                    </a:lnTo>
                    <a:lnTo>
                      <a:pt x="94" y="91"/>
                    </a:lnTo>
                    <a:lnTo>
                      <a:pt x="95" y="90"/>
                    </a:lnTo>
                    <a:lnTo>
                      <a:pt x="95" y="89"/>
                    </a:lnTo>
                    <a:lnTo>
                      <a:pt x="95" y="89"/>
                    </a:lnTo>
                    <a:lnTo>
                      <a:pt x="97" y="89"/>
                    </a:lnTo>
                    <a:lnTo>
                      <a:pt x="97" y="89"/>
                    </a:lnTo>
                    <a:lnTo>
                      <a:pt x="97" y="89"/>
                    </a:lnTo>
                    <a:lnTo>
                      <a:pt x="98" y="89"/>
                    </a:lnTo>
                    <a:lnTo>
                      <a:pt x="98" y="89"/>
                    </a:lnTo>
                    <a:lnTo>
                      <a:pt x="99" y="89"/>
                    </a:lnTo>
                    <a:lnTo>
                      <a:pt x="99" y="89"/>
                    </a:lnTo>
                    <a:lnTo>
                      <a:pt x="99" y="89"/>
                    </a:lnTo>
                    <a:lnTo>
                      <a:pt x="100" y="87"/>
                    </a:lnTo>
                    <a:lnTo>
                      <a:pt x="100" y="86"/>
                    </a:lnTo>
                    <a:lnTo>
                      <a:pt x="100" y="86"/>
                    </a:lnTo>
                    <a:lnTo>
                      <a:pt x="101" y="86"/>
                    </a:lnTo>
                    <a:lnTo>
                      <a:pt x="101" y="86"/>
                    </a:lnTo>
                    <a:lnTo>
                      <a:pt x="101" y="87"/>
                    </a:lnTo>
                    <a:lnTo>
                      <a:pt x="102" y="87"/>
                    </a:lnTo>
                    <a:lnTo>
                      <a:pt x="102" y="87"/>
                    </a:lnTo>
                    <a:lnTo>
                      <a:pt x="103" y="86"/>
                    </a:lnTo>
                    <a:lnTo>
                      <a:pt x="103" y="87"/>
                    </a:lnTo>
                    <a:lnTo>
                      <a:pt x="103" y="87"/>
                    </a:lnTo>
                    <a:lnTo>
                      <a:pt x="104" y="87"/>
                    </a:lnTo>
                    <a:lnTo>
                      <a:pt x="104" y="87"/>
                    </a:lnTo>
                    <a:lnTo>
                      <a:pt x="104" y="89"/>
                    </a:lnTo>
                    <a:lnTo>
                      <a:pt x="106" y="89"/>
                    </a:lnTo>
                    <a:lnTo>
                      <a:pt x="106" y="89"/>
                    </a:lnTo>
                    <a:lnTo>
                      <a:pt x="106" y="89"/>
                    </a:lnTo>
                    <a:lnTo>
                      <a:pt x="107" y="89"/>
                    </a:lnTo>
                    <a:lnTo>
                      <a:pt x="107" y="87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8" y="85"/>
                    </a:lnTo>
                    <a:lnTo>
                      <a:pt x="109" y="85"/>
                    </a:lnTo>
                    <a:lnTo>
                      <a:pt x="109" y="85"/>
                    </a:lnTo>
                    <a:lnTo>
                      <a:pt x="109" y="86"/>
                    </a:lnTo>
                    <a:lnTo>
                      <a:pt x="110" y="87"/>
                    </a:lnTo>
                    <a:lnTo>
                      <a:pt x="110" y="86"/>
                    </a:lnTo>
                    <a:lnTo>
                      <a:pt x="110" y="86"/>
                    </a:lnTo>
                    <a:lnTo>
                      <a:pt x="111" y="86"/>
                    </a:lnTo>
                    <a:lnTo>
                      <a:pt x="111" y="86"/>
                    </a:lnTo>
                    <a:lnTo>
                      <a:pt x="112" y="87"/>
                    </a:lnTo>
                    <a:lnTo>
                      <a:pt x="112" y="87"/>
                    </a:lnTo>
                    <a:lnTo>
                      <a:pt x="112" y="87"/>
                    </a:lnTo>
                    <a:lnTo>
                      <a:pt x="113" y="87"/>
                    </a:lnTo>
                    <a:lnTo>
                      <a:pt x="113" y="87"/>
                    </a:lnTo>
                    <a:lnTo>
                      <a:pt x="113" y="89"/>
                    </a:lnTo>
                    <a:lnTo>
                      <a:pt x="115" y="87"/>
                    </a:lnTo>
                    <a:lnTo>
                      <a:pt x="115" y="87"/>
                    </a:lnTo>
                    <a:lnTo>
                      <a:pt x="116" y="86"/>
                    </a:lnTo>
                    <a:lnTo>
                      <a:pt x="116" y="86"/>
                    </a:lnTo>
                    <a:lnTo>
                      <a:pt x="116" y="86"/>
                    </a:lnTo>
                    <a:lnTo>
                      <a:pt x="117" y="86"/>
                    </a:lnTo>
                    <a:lnTo>
                      <a:pt x="117" y="86"/>
                    </a:lnTo>
                    <a:lnTo>
                      <a:pt x="117" y="85"/>
                    </a:lnTo>
                    <a:lnTo>
                      <a:pt x="118" y="85"/>
                    </a:lnTo>
                    <a:lnTo>
                      <a:pt x="118" y="85"/>
                    </a:lnTo>
                    <a:lnTo>
                      <a:pt x="118" y="84"/>
                    </a:lnTo>
                    <a:lnTo>
                      <a:pt x="119" y="84"/>
                    </a:lnTo>
                    <a:lnTo>
                      <a:pt x="119" y="83"/>
                    </a:lnTo>
                    <a:lnTo>
                      <a:pt x="120" y="83"/>
                    </a:lnTo>
                    <a:lnTo>
                      <a:pt x="120" y="82"/>
                    </a:lnTo>
                    <a:lnTo>
                      <a:pt x="120" y="82"/>
                    </a:lnTo>
                    <a:lnTo>
                      <a:pt x="121" y="83"/>
                    </a:lnTo>
                    <a:lnTo>
                      <a:pt x="121" y="83"/>
                    </a:lnTo>
                    <a:lnTo>
                      <a:pt x="121" y="84"/>
                    </a:lnTo>
                    <a:lnTo>
                      <a:pt x="123" y="85"/>
                    </a:lnTo>
                    <a:lnTo>
                      <a:pt x="123" y="85"/>
                    </a:lnTo>
                    <a:lnTo>
                      <a:pt x="123" y="86"/>
                    </a:lnTo>
                    <a:lnTo>
                      <a:pt x="124" y="86"/>
                    </a:lnTo>
                    <a:lnTo>
                      <a:pt x="124" y="87"/>
                    </a:lnTo>
                    <a:lnTo>
                      <a:pt x="125" y="86"/>
                    </a:lnTo>
                    <a:lnTo>
                      <a:pt x="125" y="86"/>
                    </a:lnTo>
                    <a:lnTo>
                      <a:pt x="125" y="86"/>
                    </a:lnTo>
                    <a:lnTo>
                      <a:pt x="126" y="86"/>
                    </a:lnTo>
                    <a:lnTo>
                      <a:pt x="126" y="86"/>
                    </a:lnTo>
                    <a:lnTo>
                      <a:pt x="126" y="85"/>
                    </a:lnTo>
                    <a:lnTo>
                      <a:pt x="127" y="84"/>
                    </a:lnTo>
                    <a:lnTo>
                      <a:pt x="127" y="83"/>
                    </a:lnTo>
                    <a:lnTo>
                      <a:pt x="127" y="82"/>
                    </a:lnTo>
                    <a:lnTo>
                      <a:pt x="128" y="82"/>
                    </a:lnTo>
                    <a:lnTo>
                      <a:pt x="128" y="82"/>
                    </a:lnTo>
                    <a:lnTo>
                      <a:pt x="129" y="82"/>
                    </a:lnTo>
                    <a:lnTo>
                      <a:pt x="129" y="82"/>
                    </a:lnTo>
                    <a:lnTo>
                      <a:pt x="129" y="81"/>
                    </a:lnTo>
                    <a:lnTo>
                      <a:pt x="130" y="82"/>
                    </a:lnTo>
                    <a:lnTo>
                      <a:pt x="130" y="82"/>
                    </a:lnTo>
                    <a:lnTo>
                      <a:pt x="130" y="82"/>
                    </a:lnTo>
                    <a:lnTo>
                      <a:pt x="132" y="83"/>
                    </a:lnTo>
                    <a:lnTo>
                      <a:pt x="132" y="83"/>
                    </a:lnTo>
                    <a:lnTo>
                      <a:pt x="132" y="83"/>
                    </a:lnTo>
                    <a:lnTo>
                      <a:pt x="133" y="85"/>
                    </a:lnTo>
                    <a:lnTo>
                      <a:pt x="133" y="85"/>
                    </a:lnTo>
                    <a:lnTo>
                      <a:pt x="134" y="85"/>
                    </a:lnTo>
                    <a:lnTo>
                      <a:pt x="134" y="86"/>
                    </a:lnTo>
                    <a:lnTo>
                      <a:pt x="134" y="87"/>
                    </a:lnTo>
                    <a:lnTo>
                      <a:pt x="135" y="87"/>
                    </a:lnTo>
                    <a:lnTo>
                      <a:pt x="135" y="87"/>
                    </a:lnTo>
                    <a:lnTo>
                      <a:pt x="135" y="87"/>
                    </a:lnTo>
                    <a:lnTo>
                      <a:pt x="136" y="87"/>
                    </a:lnTo>
                    <a:lnTo>
                      <a:pt x="136" y="87"/>
                    </a:lnTo>
                    <a:lnTo>
                      <a:pt x="137" y="87"/>
                    </a:lnTo>
                    <a:lnTo>
                      <a:pt x="137" y="89"/>
                    </a:lnTo>
                    <a:lnTo>
                      <a:pt x="137" y="87"/>
                    </a:lnTo>
                    <a:lnTo>
                      <a:pt x="138" y="86"/>
                    </a:lnTo>
                    <a:lnTo>
                      <a:pt x="138" y="86"/>
                    </a:lnTo>
                    <a:lnTo>
                      <a:pt x="138" y="85"/>
                    </a:lnTo>
                    <a:lnTo>
                      <a:pt x="139" y="85"/>
                    </a:lnTo>
                    <a:lnTo>
                      <a:pt x="139" y="85"/>
                    </a:lnTo>
                    <a:lnTo>
                      <a:pt x="139" y="85"/>
                    </a:lnTo>
                    <a:lnTo>
                      <a:pt x="141" y="84"/>
                    </a:lnTo>
                    <a:lnTo>
                      <a:pt x="141" y="84"/>
                    </a:lnTo>
                    <a:lnTo>
                      <a:pt x="142" y="85"/>
                    </a:lnTo>
                    <a:lnTo>
                      <a:pt x="142" y="85"/>
                    </a:lnTo>
                    <a:lnTo>
                      <a:pt x="142" y="84"/>
                    </a:lnTo>
                    <a:lnTo>
                      <a:pt x="143" y="85"/>
                    </a:lnTo>
                    <a:lnTo>
                      <a:pt x="143" y="85"/>
                    </a:lnTo>
                    <a:lnTo>
                      <a:pt x="143" y="86"/>
                    </a:lnTo>
                    <a:lnTo>
                      <a:pt x="144" y="87"/>
                    </a:lnTo>
                    <a:lnTo>
                      <a:pt x="144" y="87"/>
                    </a:lnTo>
                    <a:lnTo>
                      <a:pt x="144" y="87"/>
                    </a:lnTo>
                    <a:lnTo>
                      <a:pt x="145" y="87"/>
                    </a:lnTo>
                    <a:lnTo>
                      <a:pt x="145" y="86"/>
                    </a:lnTo>
                    <a:lnTo>
                      <a:pt x="146" y="85"/>
                    </a:lnTo>
                    <a:lnTo>
                      <a:pt x="146" y="85"/>
                    </a:lnTo>
                    <a:lnTo>
                      <a:pt x="146" y="85"/>
                    </a:lnTo>
                    <a:lnTo>
                      <a:pt x="147" y="86"/>
                    </a:lnTo>
                    <a:lnTo>
                      <a:pt x="147" y="86"/>
                    </a:lnTo>
                    <a:lnTo>
                      <a:pt x="147" y="87"/>
                    </a:lnTo>
                    <a:lnTo>
                      <a:pt x="148" y="89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50" y="91"/>
                    </a:lnTo>
                    <a:lnTo>
                      <a:pt x="150" y="91"/>
                    </a:lnTo>
                    <a:lnTo>
                      <a:pt x="151" y="92"/>
                    </a:lnTo>
                    <a:lnTo>
                      <a:pt x="151" y="92"/>
                    </a:lnTo>
                    <a:lnTo>
                      <a:pt x="151" y="92"/>
                    </a:lnTo>
                    <a:lnTo>
                      <a:pt x="152" y="92"/>
                    </a:lnTo>
                    <a:lnTo>
                      <a:pt x="152" y="92"/>
                    </a:lnTo>
                    <a:lnTo>
                      <a:pt x="152" y="91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55" y="90"/>
                    </a:lnTo>
                    <a:lnTo>
                      <a:pt x="155" y="91"/>
                    </a:lnTo>
                    <a:lnTo>
                      <a:pt x="155" y="91"/>
                    </a:lnTo>
                    <a:lnTo>
                      <a:pt x="156" y="91"/>
                    </a:lnTo>
                    <a:lnTo>
                      <a:pt x="156" y="92"/>
                    </a:lnTo>
                    <a:lnTo>
                      <a:pt x="156" y="91"/>
                    </a:lnTo>
                    <a:lnTo>
                      <a:pt x="157" y="92"/>
                    </a:lnTo>
                    <a:lnTo>
                      <a:pt x="157" y="91"/>
                    </a:lnTo>
                    <a:lnTo>
                      <a:pt x="159" y="91"/>
                    </a:lnTo>
                    <a:lnTo>
                      <a:pt x="159" y="92"/>
                    </a:lnTo>
                    <a:lnTo>
                      <a:pt x="159" y="93"/>
                    </a:lnTo>
                    <a:lnTo>
                      <a:pt x="160" y="94"/>
                    </a:lnTo>
                    <a:lnTo>
                      <a:pt x="160" y="95"/>
                    </a:lnTo>
                    <a:lnTo>
                      <a:pt x="160" y="95"/>
                    </a:lnTo>
                    <a:lnTo>
                      <a:pt x="161" y="95"/>
                    </a:lnTo>
                    <a:lnTo>
                      <a:pt x="161" y="95"/>
                    </a:lnTo>
                    <a:lnTo>
                      <a:pt x="161" y="95"/>
                    </a:lnTo>
                    <a:lnTo>
                      <a:pt x="162" y="95"/>
                    </a:lnTo>
                    <a:lnTo>
                      <a:pt x="162" y="95"/>
                    </a:lnTo>
                    <a:lnTo>
                      <a:pt x="163" y="95"/>
                    </a:lnTo>
                    <a:lnTo>
                      <a:pt x="163" y="94"/>
                    </a:lnTo>
                    <a:lnTo>
                      <a:pt x="163" y="95"/>
                    </a:lnTo>
                    <a:lnTo>
                      <a:pt x="164" y="94"/>
                    </a:lnTo>
                    <a:lnTo>
                      <a:pt x="164" y="93"/>
                    </a:lnTo>
                    <a:lnTo>
                      <a:pt x="164" y="92"/>
                    </a:lnTo>
                    <a:lnTo>
                      <a:pt x="165" y="92"/>
                    </a:lnTo>
                    <a:lnTo>
                      <a:pt x="165" y="92"/>
                    </a:lnTo>
                    <a:lnTo>
                      <a:pt x="165" y="92"/>
                    </a:lnTo>
                    <a:lnTo>
                      <a:pt x="166" y="92"/>
                    </a:lnTo>
                    <a:lnTo>
                      <a:pt x="166" y="92"/>
                    </a:lnTo>
                    <a:lnTo>
                      <a:pt x="168" y="93"/>
                    </a:lnTo>
                    <a:lnTo>
                      <a:pt x="168" y="93"/>
                    </a:lnTo>
                    <a:lnTo>
                      <a:pt x="168" y="94"/>
                    </a:lnTo>
                    <a:lnTo>
                      <a:pt x="169" y="95"/>
                    </a:lnTo>
                    <a:lnTo>
                      <a:pt x="169" y="95"/>
                    </a:lnTo>
                    <a:lnTo>
                      <a:pt x="169" y="95"/>
                    </a:lnTo>
                    <a:lnTo>
                      <a:pt x="170" y="95"/>
                    </a:lnTo>
                    <a:lnTo>
                      <a:pt x="170" y="95"/>
                    </a:lnTo>
                    <a:lnTo>
                      <a:pt x="170" y="95"/>
                    </a:lnTo>
                    <a:lnTo>
                      <a:pt x="171" y="95"/>
                    </a:lnTo>
                    <a:lnTo>
                      <a:pt x="171" y="96"/>
                    </a:lnTo>
                    <a:lnTo>
                      <a:pt x="172" y="95"/>
                    </a:lnTo>
                    <a:lnTo>
                      <a:pt x="172" y="95"/>
                    </a:lnTo>
                    <a:lnTo>
                      <a:pt x="172" y="95"/>
                    </a:lnTo>
                    <a:lnTo>
                      <a:pt x="173" y="95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4" y="95"/>
                    </a:lnTo>
                    <a:lnTo>
                      <a:pt x="174" y="95"/>
                    </a:lnTo>
                    <a:lnTo>
                      <a:pt x="174" y="96"/>
                    </a:lnTo>
                    <a:lnTo>
                      <a:pt x="175" y="95"/>
                    </a:lnTo>
                    <a:lnTo>
                      <a:pt x="175" y="95"/>
                    </a:lnTo>
                    <a:lnTo>
                      <a:pt x="177" y="95"/>
                    </a:lnTo>
                    <a:lnTo>
                      <a:pt x="177" y="94"/>
                    </a:lnTo>
                    <a:lnTo>
                      <a:pt x="177" y="93"/>
                    </a:lnTo>
                    <a:lnTo>
                      <a:pt x="178" y="93"/>
                    </a:lnTo>
                    <a:lnTo>
                      <a:pt x="178" y="93"/>
                    </a:lnTo>
                    <a:lnTo>
                      <a:pt x="178" y="93"/>
                    </a:lnTo>
                    <a:lnTo>
                      <a:pt x="179" y="93"/>
                    </a:lnTo>
                    <a:lnTo>
                      <a:pt x="179" y="93"/>
                    </a:lnTo>
                    <a:lnTo>
                      <a:pt x="180" y="93"/>
                    </a:lnTo>
                    <a:lnTo>
                      <a:pt x="180" y="93"/>
                    </a:lnTo>
                    <a:lnTo>
                      <a:pt x="180" y="93"/>
                    </a:lnTo>
                    <a:lnTo>
                      <a:pt x="181" y="93"/>
                    </a:lnTo>
                    <a:lnTo>
                      <a:pt x="181" y="92"/>
                    </a:lnTo>
                    <a:lnTo>
                      <a:pt x="181" y="92"/>
                    </a:lnTo>
                    <a:lnTo>
                      <a:pt x="182" y="91"/>
                    </a:lnTo>
                    <a:lnTo>
                      <a:pt x="182" y="91"/>
                    </a:lnTo>
                    <a:lnTo>
                      <a:pt x="182" y="91"/>
                    </a:lnTo>
                    <a:lnTo>
                      <a:pt x="183" y="90"/>
                    </a:lnTo>
                    <a:lnTo>
                      <a:pt x="183" y="90"/>
                    </a:lnTo>
                    <a:lnTo>
                      <a:pt x="184" y="91"/>
                    </a:lnTo>
                    <a:lnTo>
                      <a:pt x="184" y="91"/>
                    </a:lnTo>
                    <a:lnTo>
                      <a:pt x="184" y="90"/>
                    </a:lnTo>
                    <a:lnTo>
                      <a:pt x="186" y="90"/>
                    </a:lnTo>
                    <a:lnTo>
                      <a:pt x="186" y="89"/>
                    </a:lnTo>
                    <a:lnTo>
                      <a:pt x="186" y="89"/>
                    </a:lnTo>
                    <a:lnTo>
                      <a:pt x="187" y="89"/>
                    </a:lnTo>
                    <a:lnTo>
                      <a:pt x="187" y="90"/>
                    </a:lnTo>
                    <a:lnTo>
                      <a:pt x="187" y="91"/>
                    </a:lnTo>
                    <a:lnTo>
                      <a:pt x="188" y="91"/>
                    </a:lnTo>
                    <a:lnTo>
                      <a:pt x="188" y="90"/>
                    </a:lnTo>
                    <a:lnTo>
                      <a:pt x="189" y="91"/>
                    </a:lnTo>
                    <a:lnTo>
                      <a:pt x="189" y="90"/>
                    </a:lnTo>
                    <a:lnTo>
                      <a:pt x="189" y="90"/>
                    </a:lnTo>
                    <a:lnTo>
                      <a:pt x="190" y="90"/>
                    </a:lnTo>
                    <a:lnTo>
                      <a:pt x="190" y="89"/>
                    </a:lnTo>
                    <a:lnTo>
                      <a:pt x="190" y="89"/>
                    </a:lnTo>
                    <a:lnTo>
                      <a:pt x="191" y="89"/>
                    </a:lnTo>
                    <a:lnTo>
                      <a:pt x="191" y="89"/>
                    </a:lnTo>
                    <a:lnTo>
                      <a:pt x="191" y="89"/>
                    </a:lnTo>
                    <a:lnTo>
                      <a:pt x="192" y="89"/>
                    </a:lnTo>
                    <a:lnTo>
                      <a:pt x="192" y="89"/>
                    </a:lnTo>
                    <a:lnTo>
                      <a:pt x="193" y="89"/>
                    </a:lnTo>
                    <a:lnTo>
                      <a:pt x="193" y="89"/>
                    </a:lnTo>
                    <a:lnTo>
                      <a:pt x="193" y="87"/>
                    </a:lnTo>
                    <a:lnTo>
                      <a:pt x="195" y="87"/>
                    </a:lnTo>
                    <a:lnTo>
                      <a:pt x="195" y="87"/>
                    </a:lnTo>
                    <a:lnTo>
                      <a:pt x="195" y="87"/>
                    </a:lnTo>
                    <a:lnTo>
                      <a:pt x="196" y="87"/>
                    </a:lnTo>
                    <a:lnTo>
                      <a:pt x="196" y="89"/>
                    </a:lnTo>
                    <a:lnTo>
                      <a:pt x="196" y="90"/>
                    </a:lnTo>
                    <a:lnTo>
                      <a:pt x="197" y="90"/>
                    </a:lnTo>
                    <a:lnTo>
                      <a:pt x="197" y="90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7"/>
                    </a:lnTo>
                    <a:lnTo>
                      <a:pt x="199" y="87"/>
                    </a:lnTo>
                    <a:lnTo>
                      <a:pt x="199" y="86"/>
                    </a:lnTo>
                    <a:lnTo>
                      <a:pt x="199" y="85"/>
                    </a:lnTo>
                    <a:lnTo>
                      <a:pt x="200" y="85"/>
                    </a:lnTo>
                    <a:lnTo>
                      <a:pt x="200" y="85"/>
                    </a:lnTo>
                    <a:lnTo>
                      <a:pt x="200" y="85"/>
                    </a:lnTo>
                    <a:lnTo>
                      <a:pt x="201" y="86"/>
                    </a:lnTo>
                    <a:lnTo>
                      <a:pt x="201" y="86"/>
                    </a:lnTo>
                    <a:lnTo>
                      <a:pt x="202" y="86"/>
                    </a:lnTo>
                    <a:lnTo>
                      <a:pt x="202" y="86"/>
                    </a:lnTo>
                    <a:lnTo>
                      <a:pt x="202" y="85"/>
                    </a:lnTo>
                    <a:lnTo>
                      <a:pt x="204" y="86"/>
                    </a:lnTo>
                    <a:lnTo>
                      <a:pt x="204" y="86"/>
                    </a:lnTo>
                    <a:lnTo>
                      <a:pt x="204" y="86"/>
                    </a:lnTo>
                    <a:lnTo>
                      <a:pt x="205" y="87"/>
                    </a:lnTo>
                    <a:lnTo>
                      <a:pt x="205" y="87"/>
                    </a:lnTo>
                    <a:lnTo>
                      <a:pt x="206" y="89"/>
                    </a:lnTo>
                    <a:lnTo>
                      <a:pt x="206" y="89"/>
                    </a:lnTo>
                    <a:lnTo>
                      <a:pt x="206" y="90"/>
                    </a:lnTo>
                    <a:lnTo>
                      <a:pt x="207" y="90"/>
                    </a:lnTo>
                    <a:lnTo>
                      <a:pt x="207" y="90"/>
                    </a:lnTo>
                    <a:lnTo>
                      <a:pt x="207" y="90"/>
                    </a:lnTo>
                    <a:lnTo>
                      <a:pt x="208" y="89"/>
                    </a:lnTo>
                    <a:lnTo>
                      <a:pt x="208" y="87"/>
                    </a:lnTo>
                    <a:lnTo>
                      <a:pt x="208" y="87"/>
                    </a:lnTo>
                    <a:lnTo>
                      <a:pt x="209" y="89"/>
                    </a:lnTo>
                    <a:lnTo>
                      <a:pt x="209" y="87"/>
                    </a:lnTo>
                    <a:lnTo>
                      <a:pt x="210" y="87"/>
                    </a:lnTo>
                    <a:lnTo>
                      <a:pt x="210" y="89"/>
                    </a:lnTo>
                    <a:lnTo>
                      <a:pt x="210" y="89"/>
                    </a:lnTo>
                    <a:lnTo>
                      <a:pt x="211" y="89"/>
                    </a:lnTo>
                    <a:lnTo>
                      <a:pt x="211" y="89"/>
                    </a:lnTo>
                    <a:lnTo>
                      <a:pt x="211" y="89"/>
                    </a:lnTo>
                    <a:lnTo>
                      <a:pt x="213" y="89"/>
                    </a:lnTo>
                    <a:lnTo>
                      <a:pt x="213" y="90"/>
                    </a:lnTo>
                    <a:lnTo>
                      <a:pt x="213" y="89"/>
                    </a:lnTo>
                    <a:lnTo>
                      <a:pt x="214" y="90"/>
                    </a:lnTo>
                    <a:lnTo>
                      <a:pt x="214" y="89"/>
                    </a:lnTo>
                    <a:lnTo>
                      <a:pt x="215" y="90"/>
                    </a:lnTo>
                    <a:lnTo>
                      <a:pt x="215" y="90"/>
                    </a:lnTo>
                    <a:lnTo>
                      <a:pt x="215" y="90"/>
                    </a:lnTo>
                    <a:lnTo>
                      <a:pt x="216" y="87"/>
                    </a:lnTo>
                    <a:lnTo>
                      <a:pt x="216" y="87"/>
                    </a:lnTo>
                    <a:lnTo>
                      <a:pt x="216" y="87"/>
                    </a:lnTo>
                    <a:lnTo>
                      <a:pt x="217" y="87"/>
                    </a:lnTo>
                    <a:lnTo>
                      <a:pt x="217" y="87"/>
                    </a:lnTo>
                    <a:lnTo>
                      <a:pt x="217" y="87"/>
                    </a:lnTo>
                    <a:lnTo>
                      <a:pt x="218" y="89"/>
                    </a:lnTo>
                    <a:lnTo>
                      <a:pt x="218" y="89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19" y="90"/>
                    </a:lnTo>
                    <a:lnTo>
                      <a:pt x="220" y="90"/>
                    </a:lnTo>
                    <a:lnTo>
                      <a:pt x="220" y="90"/>
                    </a:lnTo>
                    <a:lnTo>
                      <a:pt x="220" y="89"/>
                    </a:lnTo>
                    <a:lnTo>
                      <a:pt x="222" y="89"/>
                    </a:lnTo>
                    <a:lnTo>
                      <a:pt x="222" y="89"/>
                    </a:lnTo>
                    <a:lnTo>
                      <a:pt x="222" y="87"/>
                    </a:lnTo>
                    <a:lnTo>
                      <a:pt x="223" y="89"/>
                    </a:lnTo>
                    <a:lnTo>
                      <a:pt x="223" y="89"/>
                    </a:lnTo>
                    <a:lnTo>
                      <a:pt x="224" y="89"/>
                    </a:lnTo>
                    <a:lnTo>
                      <a:pt x="224" y="89"/>
                    </a:lnTo>
                    <a:lnTo>
                      <a:pt x="224" y="89"/>
                    </a:lnTo>
                    <a:lnTo>
                      <a:pt x="225" y="89"/>
                    </a:lnTo>
                    <a:lnTo>
                      <a:pt x="225" y="89"/>
                    </a:lnTo>
                    <a:lnTo>
                      <a:pt x="225" y="89"/>
                    </a:lnTo>
                    <a:lnTo>
                      <a:pt x="226" y="90"/>
                    </a:lnTo>
                    <a:lnTo>
                      <a:pt x="226" y="90"/>
                    </a:lnTo>
                    <a:lnTo>
                      <a:pt x="227" y="91"/>
                    </a:lnTo>
                    <a:lnTo>
                      <a:pt x="227" y="90"/>
                    </a:lnTo>
                    <a:lnTo>
                      <a:pt x="227" y="90"/>
                    </a:lnTo>
                    <a:lnTo>
                      <a:pt x="228" y="89"/>
                    </a:lnTo>
                    <a:lnTo>
                      <a:pt x="228" y="89"/>
                    </a:lnTo>
                    <a:lnTo>
                      <a:pt x="228" y="90"/>
                    </a:lnTo>
                    <a:lnTo>
                      <a:pt x="229" y="90"/>
                    </a:lnTo>
                    <a:lnTo>
                      <a:pt x="229" y="91"/>
                    </a:lnTo>
                    <a:lnTo>
                      <a:pt x="229" y="90"/>
                    </a:lnTo>
                    <a:lnTo>
                      <a:pt x="231" y="90"/>
                    </a:lnTo>
                    <a:lnTo>
                      <a:pt x="231" y="90"/>
                    </a:lnTo>
                    <a:lnTo>
                      <a:pt x="232" y="90"/>
                    </a:lnTo>
                    <a:lnTo>
                      <a:pt x="232" y="90"/>
                    </a:lnTo>
                    <a:lnTo>
                      <a:pt x="232" y="89"/>
                    </a:lnTo>
                    <a:lnTo>
                      <a:pt x="233" y="89"/>
                    </a:lnTo>
                    <a:lnTo>
                      <a:pt x="233" y="90"/>
                    </a:lnTo>
                    <a:lnTo>
                      <a:pt x="233" y="90"/>
                    </a:lnTo>
                    <a:lnTo>
                      <a:pt x="234" y="90"/>
                    </a:lnTo>
                    <a:lnTo>
                      <a:pt x="234" y="91"/>
                    </a:lnTo>
                    <a:lnTo>
                      <a:pt x="234" y="91"/>
                    </a:lnTo>
                    <a:lnTo>
                      <a:pt x="235" y="92"/>
                    </a:lnTo>
                    <a:lnTo>
                      <a:pt x="235" y="92"/>
                    </a:lnTo>
                    <a:lnTo>
                      <a:pt x="236" y="92"/>
                    </a:lnTo>
                    <a:lnTo>
                      <a:pt x="236" y="92"/>
                    </a:lnTo>
                    <a:lnTo>
                      <a:pt x="236" y="92"/>
                    </a:lnTo>
                    <a:lnTo>
                      <a:pt x="237" y="91"/>
                    </a:lnTo>
                    <a:lnTo>
                      <a:pt x="237" y="91"/>
                    </a:lnTo>
                    <a:lnTo>
                      <a:pt x="237" y="91"/>
                    </a:lnTo>
                    <a:lnTo>
                      <a:pt x="238" y="91"/>
                    </a:lnTo>
                    <a:lnTo>
                      <a:pt x="238" y="90"/>
                    </a:lnTo>
                    <a:lnTo>
                      <a:pt x="238" y="90"/>
                    </a:lnTo>
                    <a:lnTo>
                      <a:pt x="240" y="89"/>
                    </a:lnTo>
                    <a:lnTo>
                      <a:pt x="240" y="89"/>
                    </a:lnTo>
                    <a:lnTo>
                      <a:pt x="241" y="90"/>
                    </a:lnTo>
                    <a:lnTo>
                      <a:pt x="241" y="91"/>
                    </a:lnTo>
                    <a:lnTo>
                      <a:pt x="241" y="92"/>
                    </a:lnTo>
                    <a:lnTo>
                      <a:pt x="242" y="93"/>
                    </a:lnTo>
                    <a:lnTo>
                      <a:pt x="242" y="94"/>
                    </a:lnTo>
                    <a:lnTo>
                      <a:pt x="242" y="94"/>
                    </a:lnTo>
                    <a:lnTo>
                      <a:pt x="243" y="95"/>
                    </a:lnTo>
                    <a:lnTo>
                      <a:pt x="243" y="95"/>
                    </a:lnTo>
                    <a:lnTo>
                      <a:pt x="243" y="95"/>
                    </a:lnTo>
                    <a:lnTo>
                      <a:pt x="244" y="96"/>
                    </a:lnTo>
                    <a:lnTo>
                      <a:pt x="244" y="96"/>
                    </a:lnTo>
                    <a:lnTo>
                      <a:pt x="245" y="96"/>
                    </a:lnTo>
                    <a:lnTo>
                      <a:pt x="245" y="96"/>
                    </a:lnTo>
                    <a:lnTo>
                      <a:pt x="245" y="96"/>
                    </a:lnTo>
                    <a:lnTo>
                      <a:pt x="246" y="95"/>
                    </a:lnTo>
                    <a:lnTo>
                      <a:pt x="246" y="95"/>
                    </a:lnTo>
                    <a:lnTo>
                      <a:pt x="246" y="95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4"/>
                    </a:lnTo>
                    <a:lnTo>
                      <a:pt x="249" y="94"/>
                    </a:lnTo>
                    <a:lnTo>
                      <a:pt x="249" y="94"/>
                    </a:lnTo>
                    <a:lnTo>
                      <a:pt x="250" y="94"/>
                    </a:lnTo>
                    <a:lnTo>
                      <a:pt x="250" y="94"/>
                    </a:lnTo>
                    <a:lnTo>
                      <a:pt x="250" y="95"/>
                    </a:lnTo>
                    <a:lnTo>
                      <a:pt x="251" y="95"/>
                    </a:lnTo>
                    <a:lnTo>
                      <a:pt x="251" y="95"/>
                    </a:lnTo>
                    <a:lnTo>
                      <a:pt x="251" y="95"/>
                    </a:lnTo>
                    <a:lnTo>
                      <a:pt x="252" y="95"/>
                    </a:lnTo>
                    <a:lnTo>
                      <a:pt x="252" y="96"/>
                    </a:lnTo>
                    <a:lnTo>
                      <a:pt x="253" y="96"/>
                    </a:lnTo>
                    <a:lnTo>
                      <a:pt x="253" y="96"/>
                    </a:lnTo>
                    <a:lnTo>
                      <a:pt x="253" y="98"/>
                    </a:lnTo>
                    <a:lnTo>
                      <a:pt x="254" y="98"/>
                    </a:lnTo>
                    <a:lnTo>
                      <a:pt x="254" y="98"/>
                    </a:lnTo>
                    <a:lnTo>
                      <a:pt x="254" y="96"/>
                    </a:lnTo>
                    <a:lnTo>
                      <a:pt x="255" y="95"/>
                    </a:lnTo>
                    <a:lnTo>
                      <a:pt x="255" y="95"/>
                    </a:lnTo>
                    <a:lnTo>
                      <a:pt x="255" y="95"/>
                    </a:lnTo>
                    <a:lnTo>
                      <a:pt x="256" y="95"/>
                    </a:lnTo>
                    <a:lnTo>
                      <a:pt x="256" y="96"/>
                    </a:lnTo>
                    <a:lnTo>
                      <a:pt x="258" y="96"/>
                    </a:lnTo>
                    <a:lnTo>
                      <a:pt x="258" y="96"/>
                    </a:lnTo>
                    <a:lnTo>
                      <a:pt x="258" y="96"/>
                    </a:lnTo>
                    <a:lnTo>
                      <a:pt x="259" y="96"/>
                    </a:lnTo>
                    <a:lnTo>
                      <a:pt x="259" y="96"/>
                    </a:lnTo>
                    <a:lnTo>
                      <a:pt x="259" y="98"/>
                    </a:lnTo>
                    <a:lnTo>
                      <a:pt x="260" y="96"/>
                    </a:lnTo>
                    <a:lnTo>
                      <a:pt x="260" y="95"/>
                    </a:lnTo>
                    <a:lnTo>
                      <a:pt x="260" y="95"/>
                    </a:lnTo>
                    <a:lnTo>
                      <a:pt x="261" y="94"/>
                    </a:lnTo>
                    <a:lnTo>
                      <a:pt x="261" y="95"/>
                    </a:lnTo>
                    <a:lnTo>
                      <a:pt x="262" y="94"/>
                    </a:lnTo>
                    <a:lnTo>
                      <a:pt x="262" y="94"/>
                    </a:lnTo>
                    <a:lnTo>
                      <a:pt x="262" y="93"/>
                    </a:lnTo>
                    <a:lnTo>
                      <a:pt x="263" y="93"/>
                    </a:lnTo>
                    <a:lnTo>
                      <a:pt x="263" y="93"/>
                    </a:lnTo>
                    <a:lnTo>
                      <a:pt x="263" y="93"/>
                    </a:lnTo>
                    <a:lnTo>
                      <a:pt x="264" y="92"/>
                    </a:lnTo>
                    <a:lnTo>
                      <a:pt x="264" y="92"/>
                    </a:lnTo>
                    <a:lnTo>
                      <a:pt x="264" y="92"/>
                    </a:lnTo>
                    <a:lnTo>
                      <a:pt x="265" y="92"/>
                    </a:lnTo>
                    <a:lnTo>
                      <a:pt x="265" y="92"/>
                    </a:lnTo>
                    <a:lnTo>
                      <a:pt x="267" y="91"/>
                    </a:lnTo>
                    <a:lnTo>
                      <a:pt x="267" y="91"/>
                    </a:lnTo>
                    <a:lnTo>
                      <a:pt x="267" y="91"/>
                    </a:lnTo>
                    <a:lnTo>
                      <a:pt x="268" y="92"/>
                    </a:lnTo>
                    <a:lnTo>
                      <a:pt x="268" y="92"/>
                    </a:lnTo>
                    <a:lnTo>
                      <a:pt x="268" y="93"/>
                    </a:lnTo>
                    <a:lnTo>
                      <a:pt x="269" y="94"/>
                    </a:lnTo>
                    <a:lnTo>
                      <a:pt x="269" y="94"/>
                    </a:lnTo>
                    <a:lnTo>
                      <a:pt x="270" y="95"/>
                    </a:lnTo>
                    <a:lnTo>
                      <a:pt x="270" y="95"/>
                    </a:lnTo>
                    <a:lnTo>
                      <a:pt x="270" y="95"/>
                    </a:lnTo>
                    <a:lnTo>
                      <a:pt x="271" y="95"/>
                    </a:lnTo>
                    <a:lnTo>
                      <a:pt x="271" y="95"/>
                    </a:lnTo>
                    <a:lnTo>
                      <a:pt x="271" y="95"/>
                    </a:lnTo>
                    <a:lnTo>
                      <a:pt x="272" y="95"/>
                    </a:lnTo>
                    <a:lnTo>
                      <a:pt x="272" y="95"/>
                    </a:lnTo>
                    <a:lnTo>
                      <a:pt x="272" y="95"/>
                    </a:lnTo>
                    <a:lnTo>
                      <a:pt x="273" y="94"/>
                    </a:lnTo>
                    <a:lnTo>
                      <a:pt x="273" y="94"/>
                    </a:lnTo>
                    <a:lnTo>
                      <a:pt x="274" y="94"/>
                    </a:lnTo>
                    <a:lnTo>
                      <a:pt x="274" y="94"/>
                    </a:lnTo>
                    <a:lnTo>
                      <a:pt x="274" y="92"/>
                    </a:lnTo>
                    <a:lnTo>
                      <a:pt x="276" y="92"/>
                    </a:lnTo>
                    <a:lnTo>
                      <a:pt x="276" y="92"/>
                    </a:lnTo>
                    <a:lnTo>
                      <a:pt x="276" y="91"/>
                    </a:lnTo>
                    <a:lnTo>
                      <a:pt x="277" y="91"/>
                    </a:lnTo>
                    <a:lnTo>
                      <a:pt x="277" y="90"/>
                    </a:lnTo>
                    <a:lnTo>
                      <a:pt x="277" y="91"/>
                    </a:lnTo>
                    <a:lnTo>
                      <a:pt x="278" y="92"/>
                    </a:lnTo>
                    <a:lnTo>
                      <a:pt x="278" y="92"/>
                    </a:lnTo>
                    <a:lnTo>
                      <a:pt x="279" y="92"/>
                    </a:lnTo>
                    <a:lnTo>
                      <a:pt x="279" y="93"/>
                    </a:lnTo>
                    <a:lnTo>
                      <a:pt x="279" y="93"/>
                    </a:lnTo>
                    <a:lnTo>
                      <a:pt x="280" y="94"/>
                    </a:lnTo>
                    <a:lnTo>
                      <a:pt x="280" y="95"/>
                    </a:lnTo>
                    <a:lnTo>
                      <a:pt x="280" y="96"/>
                    </a:lnTo>
                    <a:lnTo>
                      <a:pt x="281" y="95"/>
                    </a:lnTo>
                    <a:lnTo>
                      <a:pt x="281" y="94"/>
                    </a:lnTo>
                    <a:lnTo>
                      <a:pt x="281" y="92"/>
                    </a:lnTo>
                    <a:lnTo>
                      <a:pt x="282" y="90"/>
                    </a:lnTo>
                    <a:lnTo>
                      <a:pt x="282" y="89"/>
                    </a:lnTo>
                    <a:lnTo>
                      <a:pt x="283" y="90"/>
                    </a:lnTo>
                    <a:lnTo>
                      <a:pt x="283" y="90"/>
                    </a:lnTo>
                    <a:lnTo>
                      <a:pt x="283" y="90"/>
                    </a:lnTo>
                    <a:lnTo>
                      <a:pt x="285" y="90"/>
                    </a:lnTo>
                    <a:lnTo>
                      <a:pt x="285" y="89"/>
                    </a:lnTo>
                    <a:lnTo>
                      <a:pt x="285" y="89"/>
                    </a:lnTo>
                    <a:lnTo>
                      <a:pt x="286" y="89"/>
                    </a:lnTo>
                    <a:lnTo>
                      <a:pt x="286" y="89"/>
                    </a:lnTo>
                    <a:lnTo>
                      <a:pt x="286" y="90"/>
                    </a:lnTo>
                    <a:lnTo>
                      <a:pt x="287" y="90"/>
                    </a:lnTo>
                    <a:lnTo>
                      <a:pt x="287" y="90"/>
                    </a:lnTo>
                    <a:lnTo>
                      <a:pt x="288" y="89"/>
                    </a:lnTo>
                    <a:lnTo>
                      <a:pt x="288" y="89"/>
                    </a:lnTo>
                    <a:lnTo>
                      <a:pt x="288" y="87"/>
                    </a:lnTo>
                    <a:lnTo>
                      <a:pt x="289" y="89"/>
                    </a:lnTo>
                    <a:lnTo>
                      <a:pt x="289" y="87"/>
                    </a:lnTo>
                    <a:lnTo>
                      <a:pt x="289" y="89"/>
                    </a:lnTo>
                    <a:lnTo>
                      <a:pt x="290" y="87"/>
                    </a:lnTo>
                    <a:lnTo>
                      <a:pt x="290" y="87"/>
                    </a:lnTo>
                    <a:lnTo>
                      <a:pt x="290" y="87"/>
                    </a:lnTo>
                    <a:lnTo>
                      <a:pt x="291" y="87"/>
                    </a:lnTo>
                    <a:lnTo>
                      <a:pt x="291" y="86"/>
                    </a:lnTo>
                    <a:lnTo>
                      <a:pt x="292" y="86"/>
                    </a:lnTo>
                    <a:lnTo>
                      <a:pt x="292" y="86"/>
                    </a:lnTo>
                    <a:lnTo>
                      <a:pt x="292" y="86"/>
                    </a:lnTo>
                    <a:lnTo>
                      <a:pt x="294" y="86"/>
                    </a:lnTo>
                    <a:lnTo>
                      <a:pt x="294" y="86"/>
                    </a:lnTo>
                    <a:lnTo>
                      <a:pt x="294" y="86"/>
                    </a:lnTo>
                    <a:lnTo>
                      <a:pt x="295" y="86"/>
                    </a:lnTo>
                    <a:lnTo>
                      <a:pt x="295" y="86"/>
                    </a:lnTo>
                    <a:lnTo>
                      <a:pt x="296" y="86"/>
                    </a:lnTo>
                    <a:lnTo>
                      <a:pt x="296" y="85"/>
                    </a:lnTo>
                    <a:lnTo>
                      <a:pt x="296" y="85"/>
                    </a:lnTo>
                    <a:lnTo>
                      <a:pt x="297" y="85"/>
                    </a:lnTo>
                    <a:lnTo>
                      <a:pt x="297" y="85"/>
                    </a:lnTo>
                    <a:lnTo>
                      <a:pt x="297" y="85"/>
                    </a:lnTo>
                    <a:lnTo>
                      <a:pt x="298" y="85"/>
                    </a:lnTo>
                    <a:lnTo>
                      <a:pt x="298" y="85"/>
                    </a:lnTo>
                    <a:lnTo>
                      <a:pt x="298" y="85"/>
                    </a:lnTo>
                    <a:lnTo>
                      <a:pt x="299" y="85"/>
                    </a:lnTo>
                    <a:lnTo>
                      <a:pt x="299" y="86"/>
                    </a:lnTo>
                    <a:lnTo>
                      <a:pt x="300" y="86"/>
                    </a:lnTo>
                    <a:lnTo>
                      <a:pt x="300" y="85"/>
                    </a:lnTo>
                    <a:lnTo>
                      <a:pt x="300" y="86"/>
                    </a:lnTo>
                    <a:lnTo>
                      <a:pt x="301" y="86"/>
                    </a:lnTo>
                    <a:lnTo>
                      <a:pt x="301" y="86"/>
                    </a:lnTo>
                    <a:lnTo>
                      <a:pt x="301" y="86"/>
                    </a:lnTo>
                    <a:lnTo>
                      <a:pt x="303" y="85"/>
                    </a:lnTo>
                    <a:lnTo>
                      <a:pt x="303" y="85"/>
                    </a:lnTo>
                    <a:lnTo>
                      <a:pt x="303" y="85"/>
                    </a:lnTo>
                    <a:lnTo>
                      <a:pt x="304" y="85"/>
                    </a:lnTo>
                    <a:lnTo>
                      <a:pt x="304" y="85"/>
                    </a:lnTo>
                    <a:lnTo>
                      <a:pt x="305" y="85"/>
                    </a:lnTo>
                    <a:lnTo>
                      <a:pt x="305" y="85"/>
                    </a:lnTo>
                    <a:lnTo>
                      <a:pt x="305" y="85"/>
                    </a:lnTo>
                    <a:lnTo>
                      <a:pt x="306" y="85"/>
                    </a:lnTo>
                    <a:lnTo>
                      <a:pt x="306" y="86"/>
                    </a:lnTo>
                    <a:lnTo>
                      <a:pt x="306" y="87"/>
                    </a:lnTo>
                    <a:lnTo>
                      <a:pt x="307" y="87"/>
                    </a:lnTo>
                    <a:lnTo>
                      <a:pt x="307" y="89"/>
                    </a:lnTo>
                    <a:lnTo>
                      <a:pt x="307" y="89"/>
                    </a:lnTo>
                    <a:lnTo>
                      <a:pt x="308" y="90"/>
                    </a:lnTo>
                    <a:lnTo>
                      <a:pt x="308" y="90"/>
                    </a:lnTo>
                    <a:lnTo>
                      <a:pt x="309" y="89"/>
                    </a:lnTo>
                    <a:lnTo>
                      <a:pt x="309" y="87"/>
                    </a:lnTo>
                    <a:lnTo>
                      <a:pt x="309" y="86"/>
                    </a:lnTo>
                    <a:lnTo>
                      <a:pt x="310" y="86"/>
                    </a:lnTo>
                    <a:lnTo>
                      <a:pt x="310" y="85"/>
                    </a:lnTo>
                    <a:lnTo>
                      <a:pt x="310" y="85"/>
                    </a:lnTo>
                    <a:lnTo>
                      <a:pt x="312" y="85"/>
                    </a:lnTo>
                    <a:lnTo>
                      <a:pt x="312" y="85"/>
                    </a:lnTo>
                    <a:lnTo>
                      <a:pt x="312" y="84"/>
                    </a:lnTo>
                    <a:lnTo>
                      <a:pt x="313" y="84"/>
                    </a:lnTo>
                    <a:lnTo>
                      <a:pt x="313" y="84"/>
                    </a:lnTo>
                    <a:lnTo>
                      <a:pt x="314" y="84"/>
                    </a:lnTo>
                    <a:lnTo>
                      <a:pt x="314" y="85"/>
                    </a:lnTo>
                    <a:lnTo>
                      <a:pt x="314" y="86"/>
                    </a:lnTo>
                    <a:lnTo>
                      <a:pt x="315" y="87"/>
                    </a:lnTo>
                    <a:lnTo>
                      <a:pt x="315" y="89"/>
                    </a:lnTo>
                    <a:lnTo>
                      <a:pt x="315" y="89"/>
                    </a:lnTo>
                    <a:lnTo>
                      <a:pt x="316" y="89"/>
                    </a:lnTo>
                    <a:lnTo>
                      <a:pt x="316" y="89"/>
                    </a:lnTo>
                    <a:lnTo>
                      <a:pt x="317" y="89"/>
                    </a:lnTo>
                    <a:lnTo>
                      <a:pt x="317" y="89"/>
                    </a:lnTo>
                    <a:lnTo>
                      <a:pt x="317" y="89"/>
                    </a:lnTo>
                    <a:lnTo>
                      <a:pt x="318" y="89"/>
                    </a:lnTo>
                    <a:lnTo>
                      <a:pt x="318" y="89"/>
                    </a:lnTo>
                    <a:lnTo>
                      <a:pt x="318" y="89"/>
                    </a:lnTo>
                    <a:lnTo>
                      <a:pt x="319" y="89"/>
                    </a:lnTo>
                    <a:lnTo>
                      <a:pt x="319" y="90"/>
                    </a:lnTo>
                    <a:lnTo>
                      <a:pt x="319" y="90"/>
                    </a:lnTo>
                    <a:lnTo>
                      <a:pt x="321" y="90"/>
                    </a:lnTo>
                    <a:lnTo>
                      <a:pt x="321" y="91"/>
                    </a:lnTo>
                    <a:lnTo>
                      <a:pt x="322" y="91"/>
                    </a:lnTo>
                    <a:lnTo>
                      <a:pt x="322" y="91"/>
                    </a:lnTo>
                    <a:lnTo>
                      <a:pt x="322" y="91"/>
                    </a:lnTo>
                    <a:lnTo>
                      <a:pt x="323" y="92"/>
                    </a:lnTo>
                    <a:lnTo>
                      <a:pt x="323" y="92"/>
                    </a:lnTo>
                    <a:lnTo>
                      <a:pt x="323" y="92"/>
                    </a:lnTo>
                    <a:lnTo>
                      <a:pt x="324" y="92"/>
                    </a:lnTo>
                    <a:lnTo>
                      <a:pt x="324" y="93"/>
                    </a:lnTo>
                    <a:lnTo>
                      <a:pt x="324" y="92"/>
                    </a:lnTo>
                    <a:lnTo>
                      <a:pt x="325" y="92"/>
                    </a:lnTo>
                    <a:lnTo>
                      <a:pt x="325" y="91"/>
                    </a:lnTo>
                    <a:lnTo>
                      <a:pt x="326" y="91"/>
                    </a:lnTo>
                    <a:lnTo>
                      <a:pt x="326" y="91"/>
                    </a:lnTo>
                    <a:lnTo>
                      <a:pt x="326" y="91"/>
                    </a:lnTo>
                    <a:lnTo>
                      <a:pt x="327" y="91"/>
                    </a:lnTo>
                    <a:lnTo>
                      <a:pt x="327" y="91"/>
                    </a:lnTo>
                    <a:lnTo>
                      <a:pt x="327" y="91"/>
                    </a:lnTo>
                    <a:lnTo>
                      <a:pt x="328" y="91"/>
                    </a:lnTo>
                    <a:lnTo>
                      <a:pt x="328" y="92"/>
                    </a:lnTo>
                    <a:lnTo>
                      <a:pt x="328" y="93"/>
                    </a:lnTo>
                    <a:lnTo>
                      <a:pt x="330" y="93"/>
                    </a:lnTo>
                    <a:lnTo>
                      <a:pt x="330" y="93"/>
                    </a:lnTo>
                    <a:lnTo>
                      <a:pt x="331" y="93"/>
                    </a:lnTo>
                    <a:lnTo>
                      <a:pt x="331" y="94"/>
                    </a:lnTo>
                    <a:lnTo>
                      <a:pt x="331" y="93"/>
                    </a:lnTo>
                    <a:lnTo>
                      <a:pt x="332" y="93"/>
                    </a:lnTo>
                    <a:lnTo>
                      <a:pt x="332" y="94"/>
                    </a:lnTo>
                    <a:lnTo>
                      <a:pt x="332" y="94"/>
                    </a:lnTo>
                    <a:lnTo>
                      <a:pt x="333" y="93"/>
                    </a:lnTo>
                    <a:lnTo>
                      <a:pt x="333" y="93"/>
                    </a:lnTo>
                    <a:lnTo>
                      <a:pt x="333" y="92"/>
                    </a:lnTo>
                    <a:lnTo>
                      <a:pt x="334" y="92"/>
                    </a:lnTo>
                    <a:lnTo>
                      <a:pt x="334" y="92"/>
                    </a:lnTo>
                    <a:lnTo>
                      <a:pt x="335" y="92"/>
                    </a:lnTo>
                    <a:lnTo>
                      <a:pt x="335" y="92"/>
                    </a:lnTo>
                    <a:lnTo>
                      <a:pt x="335" y="91"/>
                    </a:lnTo>
                    <a:lnTo>
                      <a:pt x="336" y="92"/>
                    </a:lnTo>
                    <a:lnTo>
                      <a:pt x="336" y="92"/>
                    </a:lnTo>
                    <a:lnTo>
                      <a:pt x="336" y="92"/>
                    </a:lnTo>
                    <a:lnTo>
                      <a:pt x="337" y="92"/>
                    </a:lnTo>
                    <a:lnTo>
                      <a:pt x="337" y="93"/>
                    </a:lnTo>
                    <a:lnTo>
                      <a:pt x="339" y="93"/>
                    </a:lnTo>
                    <a:lnTo>
                      <a:pt x="339" y="93"/>
                    </a:lnTo>
                    <a:lnTo>
                      <a:pt x="339" y="93"/>
                    </a:lnTo>
                    <a:lnTo>
                      <a:pt x="340" y="93"/>
                    </a:lnTo>
                    <a:lnTo>
                      <a:pt x="340" y="93"/>
                    </a:lnTo>
                    <a:lnTo>
                      <a:pt x="340" y="92"/>
                    </a:lnTo>
                    <a:lnTo>
                      <a:pt x="341" y="91"/>
                    </a:lnTo>
                    <a:lnTo>
                      <a:pt x="341" y="91"/>
                    </a:lnTo>
                    <a:lnTo>
                      <a:pt x="341" y="91"/>
                    </a:lnTo>
                    <a:lnTo>
                      <a:pt x="342" y="92"/>
                    </a:lnTo>
                    <a:lnTo>
                      <a:pt x="342" y="92"/>
                    </a:lnTo>
                    <a:lnTo>
                      <a:pt x="343" y="92"/>
                    </a:lnTo>
                    <a:lnTo>
                      <a:pt x="343" y="93"/>
                    </a:lnTo>
                    <a:lnTo>
                      <a:pt x="343" y="93"/>
                    </a:lnTo>
                    <a:lnTo>
                      <a:pt x="344" y="93"/>
                    </a:lnTo>
                    <a:lnTo>
                      <a:pt x="344" y="93"/>
                    </a:lnTo>
                    <a:lnTo>
                      <a:pt x="344" y="93"/>
                    </a:lnTo>
                    <a:lnTo>
                      <a:pt x="345" y="93"/>
                    </a:lnTo>
                    <a:lnTo>
                      <a:pt x="345" y="92"/>
                    </a:lnTo>
                    <a:lnTo>
                      <a:pt x="345" y="92"/>
                    </a:lnTo>
                    <a:lnTo>
                      <a:pt x="346" y="92"/>
                    </a:lnTo>
                    <a:lnTo>
                      <a:pt x="346" y="92"/>
                    </a:lnTo>
                    <a:lnTo>
                      <a:pt x="348" y="92"/>
                    </a:lnTo>
                    <a:lnTo>
                      <a:pt x="348" y="92"/>
                    </a:lnTo>
                    <a:lnTo>
                      <a:pt x="348" y="91"/>
                    </a:lnTo>
                    <a:lnTo>
                      <a:pt x="349" y="91"/>
                    </a:lnTo>
                    <a:lnTo>
                      <a:pt x="349" y="90"/>
                    </a:lnTo>
                    <a:lnTo>
                      <a:pt x="349" y="90"/>
                    </a:lnTo>
                    <a:lnTo>
                      <a:pt x="350" y="90"/>
                    </a:lnTo>
                    <a:lnTo>
                      <a:pt x="350" y="89"/>
                    </a:lnTo>
                    <a:lnTo>
                      <a:pt x="350" y="91"/>
                    </a:lnTo>
                    <a:lnTo>
                      <a:pt x="351" y="91"/>
                    </a:lnTo>
                    <a:lnTo>
                      <a:pt x="351" y="91"/>
                    </a:lnTo>
                    <a:lnTo>
                      <a:pt x="352" y="90"/>
                    </a:lnTo>
                    <a:lnTo>
                      <a:pt x="352" y="90"/>
                    </a:lnTo>
                    <a:lnTo>
                      <a:pt x="352" y="90"/>
                    </a:lnTo>
                    <a:lnTo>
                      <a:pt x="353" y="90"/>
                    </a:lnTo>
                    <a:lnTo>
                      <a:pt x="353" y="90"/>
                    </a:lnTo>
                    <a:lnTo>
                      <a:pt x="353" y="89"/>
                    </a:lnTo>
                    <a:lnTo>
                      <a:pt x="354" y="89"/>
                    </a:lnTo>
                    <a:lnTo>
                      <a:pt x="354" y="89"/>
                    </a:lnTo>
                    <a:lnTo>
                      <a:pt x="354" y="89"/>
                    </a:lnTo>
                    <a:lnTo>
                      <a:pt x="355" y="87"/>
                    </a:lnTo>
                    <a:lnTo>
                      <a:pt x="355" y="89"/>
                    </a:lnTo>
                    <a:lnTo>
                      <a:pt x="357" y="87"/>
                    </a:lnTo>
                    <a:lnTo>
                      <a:pt x="357" y="87"/>
                    </a:lnTo>
                    <a:lnTo>
                      <a:pt x="357" y="86"/>
                    </a:lnTo>
                    <a:lnTo>
                      <a:pt x="358" y="86"/>
                    </a:lnTo>
                    <a:lnTo>
                      <a:pt x="358" y="86"/>
                    </a:lnTo>
                    <a:lnTo>
                      <a:pt x="358" y="86"/>
                    </a:lnTo>
                    <a:lnTo>
                      <a:pt x="359" y="86"/>
                    </a:lnTo>
                    <a:lnTo>
                      <a:pt x="359" y="89"/>
                    </a:lnTo>
                    <a:lnTo>
                      <a:pt x="360" y="87"/>
                    </a:lnTo>
                    <a:lnTo>
                      <a:pt x="360" y="89"/>
                    </a:lnTo>
                    <a:lnTo>
                      <a:pt x="360" y="89"/>
                    </a:lnTo>
                    <a:lnTo>
                      <a:pt x="361" y="89"/>
                    </a:lnTo>
                    <a:lnTo>
                      <a:pt x="361" y="90"/>
                    </a:lnTo>
                    <a:lnTo>
                      <a:pt x="361" y="90"/>
                    </a:lnTo>
                    <a:lnTo>
                      <a:pt x="362" y="91"/>
                    </a:lnTo>
                    <a:lnTo>
                      <a:pt x="362" y="90"/>
                    </a:lnTo>
                    <a:lnTo>
                      <a:pt x="362" y="91"/>
                    </a:lnTo>
                    <a:lnTo>
                      <a:pt x="363" y="90"/>
                    </a:lnTo>
                    <a:lnTo>
                      <a:pt x="363" y="90"/>
                    </a:lnTo>
                    <a:lnTo>
                      <a:pt x="364" y="89"/>
                    </a:lnTo>
                    <a:lnTo>
                      <a:pt x="364" y="87"/>
                    </a:lnTo>
                    <a:lnTo>
                      <a:pt x="364" y="87"/>
                    </a:lnTo>
                    <a:lnTo>
                      <a:pt x="366" y="87"/>
                    </a:lnTo>
                    <a:lnTo>
                      <a:pt x="366" y="87"/>
                    </a:lnTo>
                    <a:lnTo>
                      <a:pt x="366" y="87"/>
                    </a:lnTo>
                    <a:lnTo>
                      <a:pt x="367" y="87"/>
                    </a:lnTo>
                    <a:lnTo>
                      <a:pt x="367" y="87"/>
                    </a:lnTo>
                    <a:lnTo>
                      <a:pt x="367" y="87"/>
                    </a:lnTo>
                    <a:lnTo>
                      <a:pt x="368" y="89"/>
                    </a:lnTo>
                    <a:lnTo>
                      <a:pt x="368" y="89"/>
                    </a:lnTo>
                    <a:lnTo>
                      <a:pt x="369" y="89"/>
                    </a:lnTo>
                    <a:lnTo>
                      <a:pt x="369" y="89"/>
                    </a:lnTo>
                    <a:lnTo>
                      <a:pt x="369" y="89"/>
                    </a:lnTo>
                    <a:lnTo>
                      <a:pt x="370" y="89"/>
                    </a:lnTo>
                    <a:lnTo>
                      <a:pt x="370" y="89"/>
                    </a:lnTo>
                    <a:lnTo>
                      <a:pt x="370" y="89"/>
                    </a:lnTo>
                    <a:lnTo>
                      <a:pt x="371" y="87"/>
                    </a:lnTo>
                    <a:lnTo>
                      <a:pt x="371" y="87"/>
                    </a:lnTo>
                    <a:lnTo>
                      <a:pt x="371" y="87"/>
                    </a:lnTo>
                    <a:lnTo>
                      <a:pt x="372" y="87"/>
                    </a:lnTo>
                    <a:lnTo>
                      <a:pt x="372" y="86"/>
                    </a:lnTo>
                    <a:lnTo>
                      <a:pt x="373" y="86"/>
                    </a:lnTo>
                    <a:lnTo>
                      <a:pt x="373" y="86"/>
                    </a:lnTo>
                    <a:lnTo>
                      <a:pt x="373" y="86"/>
                    </a:lnTo>
                    <a:lnTo>
                      <a:pt x="375" y="86"/>
                    </a:lnTo>
                    <a:lnTo>
                      <a:pt x="375" y="86"/>
                    </a:lnTo>
                    <a:lnTo>
                      <a:pt x="375" y="86"/>
                    </a:lnTo>
                    <a:lnTo>
                      <a:pt x="376" y="85"/>
                    </a:lnTo>
                    <a:lnTo>
                      <a:pt x="376" y="85"/>
                    </a:lnTo>
                    <a:lnTo>
                      <a:pt x="376" y="84"/>
                    </a:lnTo>
                    <a:lnTo>
                      <a:pt x="377" y="85"/>
                    </a:lnTo>
                    <a:lnTo>
                      <a:pt x="377" y="85"/>
                    </a:lnTo>
                    <a:lnTo>
                      <a:pt x="378" y="86"/>
                    </a:lnTo>
                    <a:lnTo>
                      <a:pt x="378" y="86"/>
                    </a:lnTo>
                    <a:lnTo>
                      <a:pt x="378" y="86"/>
                    </a:lnTo>
                    <a:lnTo>
                      <a:pt x="379" y="85"/>
                    </a:lnTo>
                    <a:lnTo>
                      <a:pt x="379" y="85"/>
                    </a:lnTo>
                    <a:lnTo>
                      <a:pt x="379" y="85"/>
                    </a:lnTo>
                    <a:lnTo>
                      <a:pt x="380" y="85"/>
                    </a:lnTo>
                    <a:lnTo>
                      <a:pt x="380" y="85"/>
                    </a:lnTo>
                    <a:lnTo>
                      <a:pt x="380" y="85"/>
                    </a:lnTo>
                    <a:lnTo>
                      <a:pt x="381" y="85"/>
                    </a:lnTo>
                    <a:lnTo>
                      <a:pt x="381" y="85"/>
                    </a:lnTo>
                    <a:lnTo>
                      <a:pt x="382" y="85"/>
                    </a:lnTo>
                    <a:lnTo>
                      <a:pt x="382" y="84"/>
                    </a:lnTo>
                    <a:lnTo>
                      <a:pt x="382" y="85"/>
                    </a:lnTo>
                    <a:lnTo>
                      <a:pt x="384" y="85"/>
                    </a:lnTo>
                    <a:lnTo>
                      <a:pt x="384" y="85"/>
                    </a:lnTo>
                    <a:lnTo>
                      <a:pt x="384" y="85"/>
                    </a:lnTo>
                    <a:lnTo>
                      <a:pt x="385" y="85"/>
                    </a:lnTo>
                    <a:lnTo>
                      <a:pt x="385" y="84"/>
                    </a:lnTo>
                    <a:lnTo>
                      <a:pt x="386" y="83"/>
                    </a:lnTo>
                    <a:lnTo>
                      <a:pt x="386" y="83"/>
                    </a:lnTo>
                    <a:lnTo>
                      <a:pt x="386" y="83"/>
                    </a:lnTo>
                    <a:lnTo>
                      <a:pt x="387" y="82"/>
                    </a:lnTo>
                    <a:lnTo>
                      <a:pt x="387" y="83"/>
                    </a:lnTo>
                    <a:lnTo>
                      <a:pt x="387" y="83"/>
                    </a:lnTo>
                    <a:lnTo>
                      <a:pt x="388" y="83"/>
                    </a:lnTo>
                    <a:lnTo>
                      <a:pt x="388" y="85"/>
                    </a:lnTo>
                    <a:lnTo>
                      <a:pt x="388" y="85"/>
                    </a:lnTo>
                    <a:lnTo>
                      <a:pt x="389" y="85"/>
                    </a:lnTo>
                    <a:lnTo>
                      <a:pt x="389" y="85"/>
                    </a:lnTo>
                    <a:lnTo>
                      <a:pt x="390" y="86"/>
                    </a:lnTo>
                    <a:lnTo>
                      <a:pt x="390" y="86"/>
                    </a:lnTo>
                    <a:lnTo>
                      <a:pt x="390" y="86"/>
                    </a:lnTo>
                    <a:lnTo>
                      <a:pt x="391" y="86"/>
                    </a:lnTo>
                    <a:lnTo>
                      <a:pt x="391" y="86"/>
                    </a:lnTo>
                    <a:lnTo>
                      <a:pt x="391" y="85"/>
                    </a:lnTo>
                    <a:lnTo>
                      <a:pt x="393" y="85"/>
                    </a:lnTo>
                    <a:lnTo>
                      <a:pt x="393" y="85"/>
                    </a:lnTo>
                    <a:lnTo>
                      <a:pt x="393" y="85"/>
                    </a:lnTo>
                    <a:lnTo>
                      <a:pt x="394" y="85"/>
                    </a:lnTo>
                    <a:lnTo>
                      <a:pt x="394" y="86"/>
                    </a:lnTo>
                    <a:lnTo>
                      <a:pt x="395" y="86"/>
                    </a:lnTo>
                    <a:lnTo>
                      <a:pt x="395" y="86"/>
                    </a:lnTo>
                    <a:lnTo>
                      <a:pt x="395" y="87"/>
                    </a:lnTo>
                    <a:lnTo>
                      <a:pt x="396" y="87"/>
                    </a:lnTo>
                    <a:lnTo>
                      <a:pt x="396" y="87"/>
                    </a:lnTo>
                    <a:lnTo>
                      <a:pt x="396" y="87"/>
                    </a:lnTo>
                    <a:lnTo>
                      <a:pt x="397" y="87"/>
                    </a:lnTo>
                    <a:lnTo>
                      <a:pt x="397" y="87"/>
                    </a:lnTo>
                    <a:lnTo>
                      <a:pt x="397" y="89"/>
                    </a:lnTo>
                    <a:lnTo>
                      <a:pt x="398" y="89"/>
                    </a:lnTo>
                    <a:lnTo>
                      <a:pt x="398" y="89"/>
                    </a:lnTo>
                    <a:lnTo>
                      <a:pt x="399" y="89"/>
                    </a:lnTo>
                    <a:lnTo>
                      <a:pt x="399" y="89"/>
                    </a:lnTo>
                    <a:lnTo>
                      <a:pt x="399" y="89"/>
                    </a:lnTo>
                    <a:lnTo>
                      <a:pt x="400" y="89"/>
                    </a:lnTo>
                    <a:lnTo>
                      <a:pt x="400" y="89"/>
                    </a:lnTo>
                    <a:lnTo>
                      <a:pt x="400" y="89"/>
                    </a:lnTo>
                    <a:lnTo>
                      <a:pt x="402" y="87"/>
                    </a:lnTo>
                    <a:lnTo>
                      <a:pt x="402" y="87"/>
                    </a:lnTo>
                    <a:lnTo>
                      <a:pt x="402" y="87"/>
                    </a:lnTo>
                    <a:lnTo>
                      <a:pt x="403" y="87"/>
                    </a:lnTo>
                    <a:lnTo>
                      <a:pt x="403" y="87"/>
                    </a:lnTo>
                    <a:lnTo>
                      <a:pt x="404" y="87"/>
                    </a:lnTo>
                    <a:lnTo>
                      <a:pt x="404" y="87"/>
                    </a:lnTo>
                    <a:lnTo>
                      <a:pt x="404" y="86"/>
                    </a:lnTo>
                    <a:lnTo>
                      <a:pt x="405" y="87"/>
                    </a:lnTo>
                    <a:lnTo>
                      <a:pt x="405" y="89"/>
                    </a:lnTo>
                    <a:lnTo>
                      <a:pt x="405" y="90"/>
                    </a:lnTo>
                    <a:lnTo>
                      <a:pt x="406" y="91"/>
                    </a:lnTo>
                    <a:lnTo>
                      <a:pt x="406" y="91"/>
                    </a:lnTo>
                    <a:lnTo>
                      <a:pt x="407" y="91"/>
                    </a:lnTo>
                    <a:lnTo>
                      <a:pt x="407" y="92"/>
                    </a:lnTo>
                    <a:lnTo>
                      <a:pt x="407" y="92"/>
                    </a:lnTo>
                    <a:lnTo>
                      <a:pt x="408" y="92"/>
                    </a:lnTo>
                    <a:lnTo>
                      <a:pt x="408" y="92"/>
                    </a:lnTo>
                    <a:lnTo>
                      <a:pt x="408" y="92"/>
                    </a:lnTo>
                    <a:lnTo>
                      <a:pt x="409" y="93"/>
                    </a:lnTo>
                    <a:lnTo>
                      <a:pt x="409" y="93"/>
                    </a:lnTo>
                    <a:lnTo>
                      <a:pt x="409" y="92"/>
                    </a:lnTo>
                    <a:lnTo>
                      <a:pt x="411" y="93"/>
                    </a:lnTo>
                    <a:lnTo>
                      <a:pt x="411" y="93"/>
                    </a:lnTo>
                    <a:lnTo>
                      <a:pt x="412" y="93"/>
                    </a:lnTo>
                    <a:lnTo>
                      <a:pt x="412" y="92"/>
                    </a:lnTo>
                    <a:lnTo>
                      <a:pt x="412" y="93"/>
                    </a:lnTo>
                    <a:lnTo>
                      <a:pt x="413" y="93"/>
                    </a:lnTo>
                    <a:lnTo>
                      <a:pt x="413" y="93"/>
                    </a:lnTo>
                    <a:lnTo>
                      <a:pt x="413" y="94"/>
                    </a:lnTo>
                    <a:lnTo>
                      <a:pt x="414" y="94"/>
                    </a:lnTo>
                    <a:lnTo>
                      <a:pt x="414" y="95"/>
                    </a:lnTo>
                    <a:lnTo>
                      <a:pt x="414" y="96"/>
                    </a:lnTo>
                    <a:lnTo>
                      <a:pt x="415" y="96"/>
                    </a:lnTo>
                    <a:lnTo>
                      <a:pt x="415" y="96"/>
                    </a:lnTo>
                    <a:lnTo>
                      <a:pt x="416" y="96"/>
                    </a:lnTo>
                    <a:lnTo>
                      <a:pt x="416" y="96"/>
                    </a:lnTo>
                    <a:lnTo>
                      <a:pt x="416" y="96"/>
                    </a:lnTo>
                    <a:lnTo>
                      <a:pt x="417" y="96"/>
                    </a:lnTo>
                    <a:lnTo>
                      <a:pt x="417" y="96"/>
                    </a:lnTo>
                    <a:lnTo>
                      <a:pt x="417" y="96"/>
                    </a:lnTo>
                    <a:lnTo>
                      <a:pt x="418" y="96"/>
                    </a:lnTo>
                    <a:lnTo>
                      <a:pt x="418" y="95"/>
                    </a:lnTo>
                    <a:lnTo>
                      <a:pt x="418" y="95"/>
                    </a:lnTo>
                    <a:lnTo>
                      <a:pt x="420" y="94"/>
                    </a:lnTo>
                    <a:lnTo>
                      <a:pt x="420" y="94"/>
                    </a:lnTo>
                    <a:lnTo>
                      <a:pt x="421" y="93"/>
                    </a:lnTo>
                    <a:lnTo>
                      <a:pt x="421" y="93"/>
                    </a:lnTo>
                    <a:lnTo>
                      <a:pt x="421" y="93"/>
                    </a:lnTo>
                    <a:lnTo>
                      <a:pt x="422" y="93"/>
                    </a:lnTo>
                    <a:lnTo>
                      <a:pt x="422" y="93"/>
                    </a:lnTo>
                    <a:lnTo>
                      <a:pt x="422" y="93"/>
                    </a:lnTo>
                    <a:lnTo>
                      <a:pt x="423" y="93"/>
                    </a:lnTo>
                    <a:lnTo>
                      <a:pt x="423" y="93"/>
                    </a:lnTo>
                    <a:lnTo>
                      <a:pt x="423" y="93"/>
                    </a:lnTo>
                    <a:lnTo>
                      <a:pt x="424" y="93"/>
                    </a:lnTo>
                    <a:lnTo>
                      <a:pt x="424" y="92"/>
                    </a:lnTo>
                    <a:lnTo>
                      <a:pt x="425" y="93"/>
                    </a:lnTo>
                    <a:lnTo>
                      <a:pt x="425" y="92"/>
                    </a:lnTo>
                    <a:lnTo>
                      <a:pt x="425" y="92"/>
                    </a:lnTo>
                    <a:lnTo>
                      <a:pt x="426" y="92"/>
                    </a:lnTo>
                    <a:lnTo>
                      <a:pt x="426" y="92"/>
                    </a:lnTo>
                    <a:lnTo>
                      <a:pt x="426" y="92"/>
                    </a:lnTo>
                    <a:lnTo>
                      <a:pt x="427" y="92"/>
                    </a:lnTo>
                    <a:lnTo>
                      <a:pt x="427" y="92"/>
                    </a:lnTo>
                    <a:lnTo>
                      <a:pt x="429" y="93"/>
                    </a:lnTo>
                    <a:lnTo>
                      <a:pt x="429" y="93"/>
                    </a:lnTo>
                    <a:lnTo>
                      <a:pt x="429" y="92"/>
                    </a:lnTo>
                    <a:lnTo>
                      <a:pt x="430" y="92"/>
                    </a:lnTo>
                    <a:lnTo>
                      <a:pt x="430" y="91"/>
                    </a:lnTo>
                    <a:lnTo>
                      <a:pt x="430" y="91"/>
                    </a:lnTo>
                    <a:lnTo>
                      <a:pt x="431" y="90"/>
                    </a:lnTo>
                    <a:lnTo>
                      <a:pt x="431" y="89"/>
                    </a:lnTo>
                    <a:lnTo>
                      <a:pt x="431" y="90"/>
                    </a:lnTo>
                    <a:lnTo>
                      <a:pt x="432" y="90"/>
                    </a:lnTo>
                    <a:lnTo>
                      <a:pt x="432" y="89"/>
                    </a:lnTo>
                    <a:lnTo>
                      <a:pt x="433" y="89"/>
                    </a:lnTo>
                    <a:lnTo>
                      <a:pt x="433" y="90"/>
                    </a:lnTo>
                    <a:lnTo>
                      <a:pt x="433" y="91"/>
                    </a:lnTo>
                    <a:lnTo>
                      <a:pt x="434" y="91"/>
                    </a:lnTo>
                    <a:lnTo>
                      <a:pt x="434" y="91"/>
                    </a:lnTo>
                    <a:lnTo>
                      <a:pt x="434" y="91"/>
                    </a:lnTo>
                    <a:lnTo>
                      <a:pt x="435" y="91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36" y="90"/>
                    </a:lnTo>
                    <a:lnTo>
                      <a:pt x="436" y="90"/>
                    </a:lnTo>
                    <a:lnTo>
                      <a:pt x="438" y="90"/>
                    </a:lnTo>
                    <a:lnTo>
                      <a:pt x="438" y="90"/>
                    </a:lnTo>
                    <a:lnTo>
                      <a:pt x="438" y="91"/>
                    </a:lnTo>
                    <a:lnTo>
                      <a:pt x="439" y="91"/>
                    </a:lnTo>
                    <a:lnTo>
                      <a:pt x="439" y="91"/>
                    </a:lnTo>
                    <a:lnTo>
                      <a:pt x="439" y="90"/>
                    </a:lnTo>
                    <a:lnTo>
                      <a:pt x="440" y="90"/>
                    </a:lnTo>
                    <a:lnTo>
                      <a:pt x="440" y="90"/>
                    </a:lnTo>
                    <a:lnTo>
                      <a:pt x="440" y="89"/>
                    </a:lnTo>
                    <a:lnTo>
                      <a:pt x="441" y="89"/>
                    </a:lnTo>
                    <a:lnTo>
                      <a:pt x="441" y="89"/>
                    </a:lnTo>
                    <a:lnTo>
                      <a:pt x="442" y="89"/>
                    </a:lnTo>
                    <a:lnTo>
                      <a:pt x="442" y="90"/>
                    </a:lnTo>
                    <a:lnTo>
                      <a:pt x="442" y="89"/>
                    </a:lnTo>
                    <a:lnTo>
                      <a:pt x="443" y="90"/>
                    </a:lnTo>
                    <a:lnTo>
                      <a:pt x="443" y="89"/>
                    </a:lnTo>
                    <a:lnTo>
                      <a:pt x="443" y="89"/>
                    </a:lnTo>
                    <a:lnTo>
                      <a:pt x="444" y="89"/>
                    </a:lnTo>
                    <a:lnTo>
                      <a:pt x="444" y="89"/>
                    </a:lnTo>
                    <a:lnTo>
                      <a:pt x="444" y="89"/>
                    </a:lnTo>
                    <a:lnTo>
                      <a:pt x="445" y="89"/>
                    </a:lnTo>
                    <a:lnTo>
                      <a:pt x="445" y="89"/>
                    </a:lnTo>
                    <a:lnTo>
                      <a:pt x="447" y="89"/>
                    </a:lnTo>
                    <a:lnTo>
                      <a:pt x="447" y="89"/>
                    </a:lnTo>
                    <a:lnTo>
                      <a:pt x="447" y="90"/>
                    </a:lnTo>
                    <a:lnTo>
                      <a:pt x="448" y="89"/>
                    </a:lnTo>
                    <a:lnTo>
                      <a:pt x="448" y="89"/>
                    </a:lnTo>
                    <a:lnTo>
                      <a:pt x="448" y="89"/>
                    </a:lnTo>
                    <a:lnTo>
                      <a:pt x="449" y="89"/>
                    </a:lnTo>
                    <a:lnTo>
                      <a:pt x="449" y="89"/>
                    </a:lnTo>
                    <a:lnTo>
                      <a:pt x="450" y="87"/>
                    </a:lnTo>
                    <a:lnTo>
                      <a:pt x="450" y="87"/>
                    </a:lnTo>
                    <a:lnTo>
                      <a:pt x="450" y="86"/>
                    </a:lnTo>
                    <a:lnTo>
                      <a:pt x="451" y="86"/>
                    </a:lnTo>
                    <a:lnTo>
                      <a:pt x="451" y="85"/>
                    </a:lnTo>
                    <a:lnTo>
                      <a:pt x="451" y="85"/>
                    </a:lnTo>
                    <a:lnTo>
                      <a:pt x="452" y="85"/>
                    </a:lnTo>
                    <a:lnTo>
                      <a:pt x="452" y="84"/>
                    </a:lnTo>
                    <a:lnTo>
                      <a:pt x="452" y="84"/>
                    </a:lnTo>
                    <a:lnTo>
                      <a:pt x="453" y="84"/>
                    </a:lnTo>
                    <a:lnTo>
                      <a:pt x="453" y="84"/>
                    </a:lnTo>
                    <a:lnTo>
                      <a:pt x="454" y="84"/>
                    </a:lnTo>
                    <a:lnTo>
                      <a:pt x="454" y="85"/>
                    </a:lnTo>
                    <a:lnTo>
                      <a:pt x="454" y="84"/>
                    </a:lnTo>
                    <a:lnTo>
                      <a:pt x="456" y="84"/>
                    </a:lnTo>
                    <a:lnTo>
                      <a:pt x="456" y="84"/>
                    </a:lnTo>
                    <a:lnTo>
                      <a:pt x="456" y="84"/>
                    </a:lnTo>
                    <a:lnTo>
                      <a:pt x="457" y="84"/>
                    </a:lnTo>
                    <a:lnTo>
                      <a:pt x="457" y="84"/>
                    </a:lnTo>
                    <a:lnTo>
                      <a:pt x="457" y="85"/>
                    </a:lnTo>
                    <a:lnTo>
                      <a:pt x="458" y="85"/>
                    </a:lnTo>
                    <a:lnTo>
                      <a:pt x="458" y="85"/>
                    </a:lnTo>
                    <a:lnTo>
                      <a:pt x="459" y="86"/>
                    </a:lnTo>
                    <a:lnTo>
                      <a:pt x="459" y="85"/>
                    </a:lnTo>
                    <a:lnTo>
                      <a:pt x="459" y="86"/>
                    </a:lnTo>
                    <a:lnTo>
                      <a:pt x="460" y="86"/>
                    </a:lnTo>
                    <a:lnTo>
                      <a:pt x="460" y="86"/>
                    </a:lnTo>
                    <a:lnTo>
                      <a:pt x="460" y="86"/>
                    </a:lnTo>
                    <a:lnTo>
                      <a:pt x="461" y="86"/>
                    </a:lnTo>
                    <a:lnTo>
                      <a:pt x="461" y="86"/>
                    </a:lnTo>
                    <a:lnTo>
                      <a:pt x="461" y="85"/>
                    </a:lnTo>
                    <a:lnTo>
                      <a:pt x="462" y="85"/>
                    </a:lnTo>
                    <a:lnTo>
                      <a:pt x="462" y="85"/>
                    </a:lnTo>
                    <a:lnTo>
                      <a:pt x="463" y="85"/>
                    </a:lnTo>
                    <a:lnTo>
                      <a:pt x="463" y="85"/>
                    </a:lnTo>
                    <a:lnTo>
                      <a:pt x="463" y="85"/>
                    </a:lnTo>
                    <a:lnTo>
                      <a:pt x="465" y="84"/>
                    </a:lnTo>
                    <a:lnTo>
                      <a:pt x="465" y="85"/>
                    </a:lnTo>
                    <a:lnTo>
                      <a:pt x="465" y="84"/>
                    </a:lnTo>
                    <a:lnTo>
                      <a:pt x="466" y="84"/>
                    </a:lnTo>
                    <a:lnTo>
                      <a:pt x="466" y="85"/>
                    </a:lnTo>
                    <a:lnTo>
                      <a:pt x="466" y="84"/>
                    </a:lnTo>
                    <a:lnTo>
                      <a:pt x="467" y="84"/>
                    </a:lnTo>
                    <a:lnTo>
                      <a:pt x="467" y="84"/>
                    </a:lnTo>
                    <a:lnTo>
                      <a:pt x="468" y="84"/>
                    </a:lnTo>
                    <a:lnTo>
                      <a:pt x="468" y="83"/>
                    </a:lnTo>
                    <a:lnTo>
                      <a:pt x="468" y="83"/>
                    </a:lnTo>
                    <a:lnTo>
                      <a:pt x="469" y="84"/>
                    </a:lnTo>
                    <a:lnTo>
                      <a:pt x="469" y="83"/>
                    </a:lnTo>
                    <a:lnTo>
                      <a:pt x="469" y="83"/>
                    </a:lnTo>
                    <a:lnTo>
                      <a:pt x="470" y="84"/>
                    </a:lnTo>
                    <a:lnTo>
                      <a:pt x="470" y="84"/>
                    </a:lnTo>
                    <a:lnTo>
                      <a:pt x="470" y="85"/>
                    </a:lnTo>
                    <a:lnTo>
                      <a:pt x="471" y="85"/>
                    </a:lnTo>
                    <a:lnTo>
                      <a:pt x="471" y="85"/>
                    </a:lnTo>
                    <a:lnTo>
                      <a:pt x="472" y="85"/>
                    </a:lnTo>
                    <a:lnTo>
                      <a:pt x="472" y="86"/>
                    </a:lnTo>
                    <a:lnTo>
                      <a:pt x="472" y="86"/>
                    </a:lnTo>
                    <a:lnTo>
                      <a:pt x="474" y="86"/>
                    </a:lnTo>
                    <a:lnTo>
                      <a:pt x="474" y="86"/>
                    </a:lnTo>
                    <a:lnTo>
                      <a:pt x="474" y="87"/>
                    </a:lnTo>
                    <a:lnTo>
                      <a:pt x="475" y="86"/>
                    </a:lnTo>
                    <a:lnTo>
                      <a:pt x="475" y="87"/>
                    </a:lnTo>
                    <a:lnTo>
                      <a:pt x="476" y="86"/>
                    </a:lnTo>
                    <a:lnTo>
                      <a:pt x="476" y="87"/>
                    </a:lnTo>
                    <a:lnTo>
                      <a:pt x="476" y="87"/>
                    </a:lnTo>
                    <a:lnTo>
                      <a:pt x="477" y="87"/>
                    </a:lnTo>
                    <a:lnTo>
                      <a:pt x="477" y="87"/>
                    </a:lnTo>
                    <a:lnTo>
                      <a:pt x="477" y="89"/>
                    </a:lnTo>
                    <a:lnTo>
                      <a:pt x="478" y="90"/>
                    </a:lnTo>
                    <a:lnTo>
                      <a:pt x="478" y="91"/>
                    </a:lnTo>
                    <a:lnTo>
                      <a:pt x="478" y="91"/>
                    </a:lnTo>
                    <a:lnTo>
                      <a:pt x="479" y="91"/>
                    </a:lnTo>
                    <a:lnTo>
                      <a:pt x="479" y="91"/>
                    </a:lnTo>
                    <a:lnTo>
                      <a:pt x="480" y="91"/>
                    </a:lnTo>
                    <a:lnTo>
                      <a:pt x="480" y="90"/>
                    </a:lnTo>
                    <a:lnTo>
                      <a:pt x="480" y="91"/>
                    </a:lnTo>
                    <a:lnTo>
                      <a:pt x="481" y="91"/>
                    </a:lnTo>
                    <a:lnTo>
                      <a:pt x="481" y="92"/>
                    </a:lnTo>
                    <a:lnTo>
                      <a:pt x="481" y="92"/>
                    </a:lnTo>
                    <a:lnTo>
                      <a:pt x="483" y="93"/>
                    </a:lnTo>
                    <a:lnTo>
                      <a:pt x="483" y="93"/>
                    </a:lnTo>
                    <a:lnTo>
                      <a:pt x="483" y="93"/>
                    </a:lnTo>
                    <a:lnTo>
                      <a:pt x="484" y="93"/>
                    </a:lnTo>
                    <a:lnTo>
                      <a:pt x="484" y="93"/>
                    </a:lnTo>
                    <a:lnTo>
                      <a:pt x="485" y="93"/>
                    </a:lnTo>
                    <a:lnTo>
                      <a:pt x="485" y="93"/>
                    </a:lnTo>
                    <a:lnTo>
                      <a:pt x="485" y="93"/>
                    </a:lnTo>
                    <a:lnTo>
                      <a:pt x="486" y="93"/>
                    </a:lnTo>
                    <a:lnTo>
                      <a:pt x="486" y="92"/>
                    </a:lnTo>
                    <a:lnTo>
                      <a:pt x="486" y="92"/>
                    </a:lnTo>
                    <a:lnTo>
                      <a:pt x="487" y="92"/>
                    </a:lnTo>
                    <a:lnTo>
                      <a:pt x="487" y="92"/>
                    </a:lnTo>
                    <a:lnTo>
                      <a:pt x="487" y="93"/>
                    </a:lnTo>
                    <a:lnTo>
                      <a:pt x="488" y="93"/>
                    </a:lnTo>
                    <a:lnTo>
                      <a:pt x="488" y="93"/>
                    </a:lnTo>
                    <a:lnTo>
                      <a:pt x="489" y="93"/>
                    </a:lnTo>
                    <a:lnTo>
                      <a:pt x="489" y="93"/>
                    </a:lnTo>
                    <a:lnTo>
                      <a:pt x="489" y="93"/>
                    </a:lnTo>
                    <a:lnTo>
                      <a:pt x="490" y="93"/>
                    </a:lnTo>
                    <a:lnTo>
                      <a:pt x="490" y="93"/>
                    </a:lnTo>
                    <a:lnTo>
                      <a:pt x="490" y="93"/>
                    </a:lnTo>
                    <a:lnTo>
                      <a:pt x="492" y="93"/>
                    </a:lnTo>
                    <a:lnTo>
                      <a:pt x="492" y="93"/>
                    </a:lnTo>
                    <a:lnTo>
                      <a:pt x="492" y="92"/>
                    </a:lnTo>
                    <a:lnTo>
                      <a:pt x="493" y="92"/>
                    </a:lnTo>
                    <a:lnTo>
                      <a:pt x="493" y="92"/>
                    </a:lnTo>
                    <a:lnTo>
                      <a:pt x="494" y="92"/>
                    </a:lnTo>
                    <a:lnTo>
                      <a:pt x="494" y="92"/>
                    </a:lnTo>
                    <a:lnTo>
                      <a:pt x="494" y="92"/>
                    </a:lnTo>
                    <a:lnTo>
                      <a:pt x="495" y="92"/>
                    </a:lnTo>
                    <a:lnTo>
                      <a:pt x="495" y="92"/>
                    </a:lnTo>
                    <a:lnTo>
                      <a:pt x="495" y="92"/>
                    </a:lnTo>
                    <a:lnTo>
                      <a:pt x="496" y="92"/>
                    </a:lnTo>
                    <a:lnTo>
                      <a:pt x="496" y="92"/>
                    </a:lnTo>
                    <a:lnTo>
                      <a:pt x="497" y="92"/>
                    </a:lnTo>
                    <a:lnTo>
                      <a:pt x="497" y="92"/>
                    </a:lnTo>
                    <a:lnTo>
                      <a:pt x="497" y="92"/>
                    </a:lnTo>
                    <a:lnTo>
                      <a:pt x="498" y="92"/>
                    </a:lnTo>
                    <a:lnTo>
                      <a:pt x="498" y="92"/>
                    </a:lnTo>
                    <a:lnTo>
                      <a:pt x="498" y="93"/>
                    </a:lnTo>
                    <a:lnTo>
                      <a:pt x="499" y="92"/>
                    </a:lnTo>
                    <a:lnTo>
                      <a:pt x="499" y="92"/>
                    </a:lnTo>
                    <a:lnTo>
                      <a:pt x="499" y="92"/>
                    </a:lnTo>
                    <a:lnTo>
                      <a:pt x="501" y="93"/>
                    </a:lnTo>
                    <a:lnTo>
                      <a:pt x="501" y="93"/>
                    </a:lnTo>
                    <a:lnTo>
                      <a:pt x="502" y="93"/>
                    </a:lnTo>
                    <a:lnTo>
                      <a:pt x="502" y="93"/>
                    </a:lnTo>
                    <a:lnTo>
                      <a:pt x="502" y="93"/>
                    </a:lnTo>
                    <a:lnTo>
                      <a:pt x="503" y="93"/>
                    </a:lnTo>
                    <a:lnTo>
                      <a:pt x="503" y="93"/>
                    </a:lnTo>
                    <a:lnTo>
                      <a:pt x="503" y="94"/>
                    </a:lnTo>
                    <a:lnTo>
                      <a:pt x="504" y="93"/>
                    </a:lnTo>
                    <a:lnTo>
                      <a:pt x="504" y="93"/>
                    </a:lnTo>
                    <a:lnTo>
                      <a:pt x="504" y="93"/>
                    </a:lnTo>
                    <a:lnTo>
                      <a:pt x="505" y="93"/>
                    </a:lnTo>
                    <a:lnTo>
                      <a:pt x="505" y="92"/>
                    </a:lnTo>
                    <a:lnTo>
                      <a:pt x="506" y="92"/>
                    </a:lnTo>
                    <a:lnTo>
                      <a:pt x="506" y="91"/>
                    </a:lnTo>
                    <a:lnTo>
                      <a:pt x="506" y="91"/>
                    </a:lnTo>
                    <a:lnTo>
                      <a:pt x="507" y="91"/>
                    </a:lnTo>
                    <a:lnTo>
                      <a:pt x="507" y="92"/>
                    </a:lnTo>
                    <a:lnTo>
                      <a:pt x="507" y="92"/>
                    </a:lnTo>
                    <a:lnTo>
                      <a:pt x="508" y="92"/>
                    </a:lnTo>
                    <a:lnTo>
                      <a:pt x="508" y="92"/>
                    </a:lnTo>
                    <a:lnTo>
                      <a:pt x="508" y="92"/>
                    </a:lnTo>
                    <a:lnTo>
                      <a:pt x="510" y="92"/>
                    </a:lnTo>
                    <a:lnTo>
                      <a:pt x="510" y="92"/>
                    </a:lnTo>
                    <a:lnTo>
                      <a:pt x="511" y="92"/>
                    </a:lnTo>
                    <a:lnTo>
                      <a:pt x="511" y="92"/>
                    </a:lnTo>
                    <a:lnTo>
                      <a:pt x="511" y="91"/>
                    </a:lnTo>
                    <a:lnTo>
                      <a:pt x="512" y="91"/>
                    </a:lnTo>
                    <a:lnTo>
                      <a:pt x="512" y="91"/>
                    </a:lnTo>
                    <a:lnTo>
                      <a:pt x="512" y="91"/>
                    </a:lnTo>
                    <a:lnTo>
                      <a:pt x="513" y="91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14" y="92"/>
                    </a:lnTo>
                    <a:lnTo>
                      <a:pt x="514" y="91"/>
                    </a:lnTo>
                    <a:lnTo>
                      <a:pt x="515" y="92"/>
                    </a:lnTo>
                    <a:lnTo>
                      <a:pt x="515" y="91"/>
                    </a:lnTo>
                    <a:lnTo>
                      <a:pt x="515" y="91"/>
                    </a:lnTo>
                    <a:lnTo>
                      <a:pt x="516" y="91"/>
                    </a:lnTo>
                    <a:lnTo>
                      <a:pt x="516" y="91"/>
                    </a:lnTo>
                    <a:lnTo>
                      <a:pt x="516" y="91"/>
                    </a:lnTo>
                    <a:lnTo>
                      <a:pt x="517" y="90"/>
                    </a:lnTo>
                    <a:lnTo>
                      <a:pt x="517" y="90"/>
                    </a:lnTo>
                    <a:lnTo>
                      <a:pt x="519" y="90"/>
                    </a:lnTo>
                    <a:lnTo>
                      <a:pt x="519" y="90"/>
                    </a:lnTo>
                    <a:lnTo>
                      <a:pt x="519" y="90"/>
                    </a:lnTo>
                    <a:lnTo>
                      <a:pt x="520" y="89"/>
                    </a:lnTo>
                    <a:lnTo>
                      <a:pt x="520" y="90"/>
                    </a:lnTo>
                    <a:lnTo>
                      <a:pt x="520" y="90"/>
                    </a:lnTo>
                    <a:lnTo>
                      <a:pt x="521" y="90"/>
                    </a:lnTo>
                    <a:lnTo>
                      <a:pt x="521" y="89"/>
                    </a:lnTo>
                    <a:lnTo>
                      <a:pt x="521" y="89"/>
                    </a:lnTo>
                    <a:lnTo>
                      <a:pt x="522" y="89"/>
                    </a:lnTo>
                    <a:lnTo>
                      <a:pt x="522" y="89"/>
                    </a:lnTo>
                    <a:lnTo>
                      <a:pt x="523" y="87"/>
                    </a:lnTo>
                    <a:lnTo>
                      <a:pt x="523" y="87"/>
                    </a:lnTo>
                    <a:lnTo>
                      <a:pt x="523" y="87"/>
                    </a:lnTo>
                    <a:lnTo>
                      <a:pt x="524" y="87"/>
                    </a:lnTo>
                    <a:lnTo>
                      <a:pt x="524" y="87"/>
                    </a:lnTo>
                    <a:lnTo>
                      <a:pt x="524" y="87"/>
                    </a:lnTo>
                    <a:lnTo>
                      <a:pt x="525" y="87"/>
                    </a:lnTo>
                    <a:lnTo>
                      <a:pt x="525" y="87"/>
                    </a:lnTo>
                    <a:lnTo>
                      <a:pt x="525" y="87"/>
                    </a:lnTo>
                    <a:lnTo>
                      <a:pt x="526" y="86"/>
                    </a:lnTo>
                    <a:lnTo>
                      <a:pt x="526" y="87"/>
                    </a:lnTo>
                    <a:lnTo>
                      <a:pt x="528" y="86"/>
                    </a:lnTo>
                    <a:lnTo>
                      <a:pt x="528" y="86"/>
                    </a:lnTo>
                    <a:lnTo>
                      <a:pt x="528" y="85"/>
                    </a:lnTo>
                    <a:lnTo>
                      <a:pt x="529" y="84"/>
                    </a:lnTo>
                    <a:lnTo>
                      <a:pt x="529" y="82"/>
                    </a:lnTo>
                    <a:lnTo>
                      <a:pt x="529" y="81"/>
                    </a:lnTo>
                    <a:lnTo>
                      <a:pt x="530" y="81"/>
                    </a:lnTo>
                    <a:lnTo>
                      <a:pt x="530" y="81"/>
                    </a:lnTo>
                    <a:lnTo>
                      <a:pt x="530" y="81"/>
                    </a:lnTo>
                    <a:lnTo>
                      <a:pt x="531" y="81"/>
                    </a:lnTo>
                    <a:lnTo>
                      <a:pt x="531" y="81"/>
                    </a:lnTo>
                    <a:lnTo>
                      <a:pt x="532" y="81"/>
                    </a:lnTo>
                    <a:lnTo>
                      <a:pt x="532" y="81"/>
                    </a:lnTo>
                    <a:lnTo>
                      <a:pt x="532" y="81"/>
                    </a:lnTo>
                    <a:lnTo>
                      <a:pt x="533" y="82"/>
                    </a:lnTo>
                    <a:lnTo>
                      <a:pt x="533" y="82"/>
                    </a:lnTo>
                    <a:lnTo>
                      <a:pt x="533" y="83"/>
                    </a:lnTo>
                    <a:lnTo>
                      <a:pt x="534" y="83"/>
                    </a:lnTo>
                    <a:lnTo>
                      <a:pt x="534" y="84"/>
                    </a:lnTo>
                    <a:lnTo>
                      <a:pt x="534" y="84"/>
                    </a:lnTo>
                    <a:lnTo>
                      <a:pt x="535" y="84"/>
                    </a:lnTo>
                    <a:lnTo>
                      <a:pt x="535" y="84"/>
                    </a:lnTo>
                    <a:lnTo>
                      <a:pt x="537" y="84"/>
                    </a:lnTo>
                    <a:lnTo>
                      <a:pt x="537" y="83"/>
                    </a:lnTo>
                    <a:lnTo>
                      <a:pt x="537" y="84"/>
                    </a:lnTo>
                    <a:lnTo>
                      <a:pt x="538" y="85"/>
                    </a:lnTo>
                    <a:lnTo>
                      <a:pt x="538" y="85"/>
                    </a:lnTo>
                    <a:lnTo>
                      <a:pt x="538" y="84"/>
                    </a:lnTo>
                    <a:lnTo>
                      <a:pt x="539" y="85"/>
                    </a:lnTo>
                    <a:lnTo>
                      <a:pt x="539" y="84"/>
                    </a:lnTo>
                    <a:lnTo>
                      <a:pt x="540" y="85"/>
                    </a:lnTo>
                    <a:lnTo>
                      <a:pt x="540" y="85"/>
                    </a:lnTo>
                    <a:lnTo>
                      <a:pt x="540" y="85"/>
                    </a:lnTo>
                    <a:lnTo>
                      <a:pt x="541" y="86"/>
                    </a:lnTo>
                    <a:lnTo>
                      <a:pt x="541" y="86"/>
                    </a:lnTo>
                    <a:lnTo>
                      <a:pt x="541" y="86"/>
                    </a:lnTo>
                    <a:lnTo>
                      <a:pt x="542" y="86"/>
                    </a:lnTo>
                    <a:lnTo>
                      <a:pt x="542" y="85"/>
                    </a:lnTo>
                    <a:lnTo>
                      <a:pt x="542" y="86"/>
                    </a:lnTo>
                    <a:lnTo>
                      <a:pt x="543" y="86"/>
                    </a:lnTo>
                    <a:lnTo>
                      <a:pt x="543" y="86"/>
                    </a:lnTo>
                    <a:lnTo>
                      <a:pt x="544" y="85"/>
                    </a:lnTo>
                    <a:lnTo>
                      <a:pt x="544" y="84"/>
                    </a:lnTo>
                    <a:lnTo>
                      <a:pt x="544" y="84"/>
                    </a:lnTo>
                    <a:lnTo>
                      <a:pt x="546" y="84"/>
                    </a:lnTo>
                    <a:lnTo>
                      <a:pt x="546" y="84"/>
                    </a:lnTo>
                    <a:lnTo>
                      <a:pt x="546" y="84"/>
                    </a:lnTo>
                    <a:lnTo>
                      <a:pt x="547" y="84"/>
                    </a:lnTo>
                    <a:lnTo>
                      <a:pt x="547" y="84"/>
                    </a:lnTo>
                    <a:lnTo>
                      <a:pt x="547" y="84"/>
                    </a:lnTo>
                    <a:lnTo>
                      <a:pt x="548" y="84"/>
                    </a:lnTo>
                    <a:lnTo>
                      <a:pt x="548" y="84"/>
                    </a:lnTo>
                    <a:lnTo>
                      <a:pt x="549" y="85"/>
                    </a:lnTo>
                    <a:lnTo>
                      <a:pt x="549" y="85"/>
                    </a:lnTo>
                    <a:lnTo>
                      <a:pt x="549" y="85"/>
                    </a:lnTo>
                    <a:lnTo>
                      <a:pt x="550" y="84"/>
                    </a:lnTo>
                    <a:lnTo>
                      <a:pt x="550" y="84"/>
                    </a:lnTo>
                    <a:lnTo>
                      <a:pt x="550" y="84"/>
                    </a:lnTo>
                    <a:lnTo>
                      <a:pt x="551" y="84"/>
                    </a:lnTo>
                    <a:lnTo>
                      <a:pt x="551" y="84"/>
                    </a:lnTo>
                    <a:lnTo>
                      <a:pt x="551" y="83"/>
                    </a:lnTo>
                    <a:lnTo>
                      <a:pt x="552" y="83"/>
                    </a:lnTo>
                    <a:lnTo>
                      <a:pt x="552" y="83"/>
                    </a:lnTo>
                    <a:lnTo>
                      <a:pt x="553" y="83"/>
                    </a:lnTo>
                    <a:lnTo>
                      <a:pt x="553" y="83"/>
                    </a:lnTo>
                    <a:lnTo>
                      <a:pt x="553" y="83"/>
                    </a:lnTo>
                    <a:lnTo>
                      <a:pt x="555" y="83"/>
                    </a:lnTo>
                    <a:lnTo>
                      <a:pt x="555" y="83"/>
                    </a:lnTo>
                    <a:lnTo>
                      <a:pt x="555" y="84"/>
                    </a:lnTo>
                    <a:lnTo>
                      <a:pt x="556" y="84"/>
                    </a:lnTo>
                    <a:lnTo>
                      <a:pt x="556" y="84"/>
                    </a:lnTo>
                    <a:lnTo>
                      <a:pt x="556" y="84"/>
                    </a:lnTo>
                    <a:lnTo>
                      <a:pt x="557" y="84"/>
                    </a:lnTo>
                    <a:lnTo>
                      <a:pt x="557" y="84"/>
                    </a:lnTo>
                    <a:lnTo>
                      <a:pt x="558" y="84"/>
                    </a:lnTo>
                    <a:lnTo>
                      <a:pt x="558" y="85"/>
                    </a:lnTo>
                    <a:lnTo>
                      <a:pt x="558" y="86"/>
                    </a:lnTo>
                    <a:lnTo>
                      <a:pt x="559" y="86"/>
                    </a:lnTo>
                    <a:lnTo>
                      <a:pt x="559" y="86"/>
                    </a:lnTo>
                    <a:lnTo>
                      <a:pt x="559" y="86"/>
                    </a:lnTo>
                    <a:lnTo>
                      <a:pt x="560" y="86"/>
                    </a:lnTo>
                    <a:lnTo>
                      <a:pt x="560" y="86"/>
                    </a:lnTo>
                    <a:lnTo>
                      <a:pt x="560" y="87"/>
                    </a:lnTo>
                    <a:lnTo>
                      <a:pt x="561" y="87"/>
                    </a:lnTo>
                    <a:lnTo>
                      <a:pt x="561" y="87"/>
                    </a:lnTo>
                    <a:lnTo>
                      <a:pt x="562" y="89"/>
                    </a:lnTo>
                    <a:lnTo>
                      <a:pt x="562" y="89"/>
                    </a:lnTo>
                    <a:lnTo>
                      <a:pt x="562" y="90"/>
                    </a:lnTo>
                    <a:lnTo>
                      <a:pt x="564" y="90"/>
                    </a:lnTo>
                    <a:lnTo>
                      <a:pt x="564" y="91"/>
                    </a:lnTo>
                    <a:lnTo>
                      <a:pt x="564" y="91"/>
                    </a:lnTo>
                    <a:lnTo>
                      <a:pt x="565" y="91"/>
                    </a:lnTo>
                    <a:lnTo>
                      <a:pt x="565" y="90"/>
                    </a:lnTo>
                    <a:lnTo>
                      <a:pt x="566" y="91"/>
                    </a:lnTo>
                    <a:lnTo>
                      <a:pt x="566" y="91"/>
                    </a:lnTo>
                    <a:lnTo>
                      <a:pt x="566" y="91"/>
                    </a:lnTo>
                    <a:lnTo>
                      <a:pt x="567" y="90"/>
                    </a:lnTo>
                    <a:lnTo>
                      <a:pt x="567" y="89"/>
                    </a:lnTo>
                    <a:lnTo>
                      <a:pt x="567" y="89"/>
                    </a:lnTo>
                    <a:lnTo>
                      <a:pt x="568" y="89"/>
                    </a:lnTo>
                    <a:lnTo>
                      <a:pt x="568" y="87"/>
                    </a:lnTo>
                    <a:lnTo>
                      <a:pt x="568" y="87"/>
                    </a:lnTo>
                    <a:lnTo>
                      <a:pt x="569" y="89"/>
                    </a:lnTo>
                    <a:lnTo>
                      <a:pt x="569" y="89"/>
                    </a:lnTo>
                    <a:lnTo>
                      <a:pt x="570" y="89"/>
                    </a:lnTo>
                    <a:lnTo>
                      <a:pt x="570" y="91"/>
                    </a:lnTo>
                    <a:lnTo>
                      <a:pt x="570" y="91"/>
                    </a:lnTo>
                    <a:lnTo>
                      <a:pt x="571" y="92"/>
                    </a:lnTo>
                    <a:lnTo>
                      <a:pt x="571" y="92"/>
                    </a:lnTo>
                    <a:lnTo>
                      <a:pt x="571" y="92"/>
                    </a:lnTo>
                    <a:lnTo>
                      <a:pt x="573" y="92"/>
                    </a:lnTo>
                    <a:lnTo>
                      <a:pt x="573" y="92"/>
                    </a:lnTo>
                    <a:lnTo>
                      <a:pt x="573" y="92"/>
                    </a:lnTo>
                    <a:lnTo>
                      <a:pt x="574" y="92"/>
                    </a:lnTo>
                    <a:lnTo>
                      <a:pt x="574" y="93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75" y="92"/>
                    </a:lnTo>
                    <a:lnTo>
                      <a:pt x="576" y="92"/>
                    </a:lnTo>
                    <a:lnTo>
                      <a:pt x="576" y="92"/>
                    </a:lnTo>
                    <a:lnTo>
                      <a:pt x="576" y="93"/>
                    </a:lnTo>
                    <a:lnTo>
                      <a:pt x="577" y="93"/>
                    </a:lnTo>
                    <a:lnTo>
                      <a:pt x="577" y="93"/>
                    </a:lnTo>
                    <a:lnTo>
                      <a:pt x="577" y="94"/>
                    </a:lnTo>
                    <a:lnTo>
                      <a:pt x="578" y="93"/>
                    </a:lnTo>
                    <a:lnTo>
                      <a:pt x="578" y="93"/>
                    </a:lnTo>
                    <a:lnTo>
                      <a:pt x="579" y="93"/>
                    </a:lnTo>
                    <a:lnTo>
                      <a:pt x="579" y="93"/>
                    </a:lnTo>
                    <a:lnTo>
                      <a:pt x="579" y="93"/>
                    </a:lnTo>
                    <a:lnTo>
                      <a:pt x="580" y="93"/>
                    </a:lnTo>
                    <a:lnTo>
                      <a:pt x="580" y="93"/>
                    </a:lnTo>
                    <a:lnTo>
                      <a:pt x="580" y="93"/>
                    </a:lnTo>
                    <a:lnTo>
                      <a:pt x="582" y="92"/>
                    </a:lnTo>
                    <a:lnTo>
                      <a:pt x="582" y="92"/>
                    </a:lnTo>
                    <a:lnTo>
                      <a:pt x="582" y="92"/>
                    </a:lnTo>
                    <a:lnTo>
                      <a:pt x="583" y="92"/>
                    </a:lnTo>
                    <a:lnTo>
                      <a:pt x="583" y="93"/>
                    </a:lnTo>
                    <a:lnTo>
                      <a:pt x="584" y="93"/>
                    </a:lnTo>
                    <a:lnTo>
                      <a:pt x="584" y="93"/>
                    </a:lnTo>
                    <a:lnTo>
                      <a:pt x="584" y="93"/>
                    </a:lnTo>
                    <a:lnTo>
                      <a:pt x="585" y="92"/>
                    </a:lnTo>
                    <a:lnTo>
                      <a:pt x="585" y="92"/>
                    </a:lnTo>
                    <a:lnTo>
                      <a:pt x="585" y="92"/>
                    </a:lnTo>
                    <a:lnTo>
                      <a:pt x="586" y="91"/>
                    </a:lnTo>
                    <a:lnTo>
                      <a:pt x="586" y="91"/>
                    </a:lnTo>
                    <a:lnTo>
                      <a:pt x="587" y="91"/>
                    </a:lnTo>
                    <a:lnTo>
                      <a:pt x="587" y="91"/>
                    </a:lnTo>
                    <a:lnTo>
                      <a:pt x="587" y="90"/>
                    </a:lnTo>
                    <a:lnTo>
                      <a:pt x="588" y="91"/>
                    </a:lnTo>
                    <a:lnTo>
                      <a:pt x="588" y="91"/>
                    </a:lnTo>
                    <a:lnTo>
                      <a:pt x="588" y="91"/>
                    </a:lnTo>
                    <a:lnTo>
                      <a:pt x="589" y="92"/>
                    </a:lnTo>
                    <a:lnTo>
                      <a:pt x="589" y="92"/>
                    </a:lnTo>
                    <a:lnTo>
                      <a:pt x="589" y="93"/>
                    </a:lnTo>
                    <a:lnTo>
                      <a:pt x="591" y="93"/>
                    </a:lnTo>
                    <a:lnTo>
                      <a:pt x="591" y="93"/>
                    </a:lnTo>
                    <a:lnTo>
                      <a:pt x="592" y="94"/>
                    </a:lnTo>
                    <a:lnTo>
                      <a:pt x="592" y="95"/>
                    </a:lnTo>
                    <a:lnTo>
                      <a:pt x="592" y="95"/>
                    </a:lnTo>
                    <a:lnTo>
                      <a:pt x="593" y="95"/>
                    </a:lnTo>
                    <a:lnTo>
                      <a:pt x="593" y="95"/>
                    </a:lnTo>
                    <a:lnTo>
                      <a:pt x="593" y="94"/>
                    </a:lnTo>
                    <a:lnTo>
                      <a:pt x="594" y="92"/>
                    </a:lnTo>
                    <a:lnTo>
                      <a:pt x="594" y="92"/>
                    </a:lnTo>
                    <a:lnTo>
                      <a:pt x="594" y="91"/>
                    </a:lnTo>
                    <a:lnTo>
                      <a:pt x="595" y="91"/>
                    </a:lnTo>
                    <a:lnTo>
                      <a:pt x="595" y="90"/>
                    </a:lnTo>
                    <a:lnTo>
                      <a:pt x="596" y="90"/>
                    </a:lnTo>
                    <a:lnTo>
                      <a:pt x="596" y="90"/>
                    </a:lnTo>
                    <a:lnTo>
                      <a:pt x="596" y="89"/>
                    </a:lnTo>
                    <a:lnTo>
                      <a:pt x="597" y="89"/>
                    </a:lnTo>
                    <a:lnTo>
                      <a:pt x="597" y="90"/>
                    </a:lnTo>
                    <a:lnTo>
                      <a:pt x="597" y="90"/>
                    </a:lnTo>
                    <a:lnTo>
                      <a:pt x="598" y="90"/>
                    </a:lnTo>
                    <a:lnTo>
                      <a:pt x="598" y="89"/>
                    </a:lnTo>
                    <a:lnTo>
                      <a:pt x="598" y="89"/>
                    </a:lnTo>
                    <a:lnTo>
                      <a:pt x="600" y="89"/>
                    </a:lnTo>
                    <a:lnTo>
                      <a:pt x="600" y="87"/>
                    </a:lnTo>
                    <a:lnTo>
                      <a:pt x="601" y="86"/>
                    </a:lnTo>
                    <a:lnTo>
                      <a:pt x="601" y="86"/>
                    </a:lnTo>
                    <a:lnTo>
                      <a:pt x="601" y="85"/>
                    </a:lnTo>
                    <a:lnTo>
                      <a:pt x="602" y="86"/>
                    </a:lnTo>
                    <a:lnTo>
                      <a:pt x="602" y="87"/>
                    </a:lnTo>
                    <a:lnTo>
                      <a:pt x="602" y="87"/>
                    </a:lnTo>
                    <a:lnTo>
                      <a:pt x="603" y="87"/>
                    </a:lnTo>
                    <a:lnTo>
                      <a:pt x="603" y="89"/>
                    </a:lnTo>
                    <a:lnTo>
                      <a:pt x="603" y="87"/>
                    </a:lnTo>
                    <a:lnTo>
                      <a:pt x="604" y="89"/>
                    </a:lnTo>
                    <a:lnTo>
                      <a:pt x="604" y="87"/>
                    </a:lnTo>
                    <a:lnTo>
                      <a:pt x="605" y="87"/>
                    </a:lnTo>
                    <a:lnTo>
                      <a:pt x="605" y="87"/>
                    </a:lnTo>
                    <a:lnTo>
                      <a:pt x="605" y="87"/>
                    </a:lnTo>
                    <a:lnTo>
                      <a:pt x="606" y="87"/>
                    </a:lnTo>
                    <a:lnTo>
                      <a:pt x="606" y="89"/>
                    </a:lnTo>
                    <a:lnTo>
                      <a:pt x="606" y="89"/>
                    </a:lnTo>
                    <a:lnTo>
                      <a:pt x="607" y="89"/>
                    </a:lnTo>
                    <a:lnTo>
                      <a:pt x="607" y="90"/>
                    </a:lnTo>
                    <a:lnTo>
                      <a:pt x="609" y="91"/>
                    </a:lnTo>
                    <a:lnTo>
                      <a:pt x="609" y="91"/>
                    </a:lnTo>
                    <a:lnTo>
                      <a:pt x="609" y="91"/>
                    </a:lnTo>
                    <a:lnTo>
                      <a:pt x="610" y="91"/>
                    </a:lnTo>
                    <a:lnTo>
                      <a:pt x="610" y="91"/>
                    </a:lnTo>
                    <a:lnTo>
                      <a:pt x="610" y="90"/>
                    </a:lnTo>
                    <a:lnTo>
                      <a:pt x="611" y="89"/>
                    </a:lnTo>
                    <a:lnTo>
                      <a:pt x="611" y="89"/>
                    </a:lnTo>
                    <a:lnTo>
                      <a:pt x="611" y="89"/>
                    </a:lnTo>
                    <a:lnTo>
                      <a:pt x="612" y="90"/>
                    </a:lnTo>
                    <a:lnTo>
                      <a:pt x="612" y="89"/>
                    </a:lnTo>
                    <a:lnTo>
                      <a:pt x="613" y="89"/>
                    </a:lnTo>
                    <a:lnTo>
                      <a:pt x="613" y="87"/>
                    </a:lnTo>
                    <a:lnTo>
                      <a:pt x="613" y="87"/>
                    </a:lnTo>
                    <a:lnTo>
                      <a:pt x="614" y="86"/>
                    </a:lnTo>
                    <a:lnTo>
                      <a:pt x="614" y="85"/>
                    </a:lnTo>
                    <a:lnTo>
                      <a:pt x="614" y="85"/>
                    </a:lnTo>
                    <a:lnTo>
                      <a:pt x="615" y="84"/>
                    </a:lnTo>
                    <a:lnTo>
                      <a:pt x="615" y="83"/>
                    </a:lnTo>
                    <a:lnTo>
                      <a:pt x="615" y="83"/>
                    </a:lnTo>
                    <a:lnTo>
                      <a:pt x="616" y="84"/>
                    </a:lnTo>
                    <a:lnTo>
                      <a:pt x="616" y="83"/>
                    </a:lnTo>
                    <a:lnTo>
                      <a:pt x="618" y="84"/>
                    </a:lnTo>
                    <a:lnTo>
                      <a:pt x="618" y="85"/>
                    </a:lnTo>
                    <a:lnTo>
                      <a:pt x="618" y="85"/>
                    </a:lnTo>
                    <a:lnTo>
                      <a:pt x="619" y="85"/>
                    </a:lnTo>
                    <a:lnTo>
                      <a:pt x="619" y="85"/>
                    </a:lnTo>
                    <a:lnTo>
                      <a:pt x="619" y="85"/>
                    </a:lnTo>
                    <a:lnTo>
                      <a:pt x="620" y="85"/>
                    </a:lnTo>
                    <a:lnTo>
                      <a:pt x="620" y="85"/>
                    </a:lnTo>
                    <a:lnTo>
                      <a:pt x="620" y="85"/>
                    </a:lnTo>
                    <a:lnTo>
                      <a:pt x="621" y="85"/>
                    </a:lnTo>
                    <a:lnTo>
                      <a:pt x="621" y="85"/>
                    </a:lnTo>
                    <a:lnTo>
                      <a:pt x="622" y="84"/>
                    </a:lnTo>
                    <a:lnTo>
                      <a:pt x="622" y="84"/>
                    </a:lnTo>
                    <a:lnTo>
                      <a:pt x="622" y="84"/>
                    </a:lnTo>
                    <a:lnTo>
                      <a:pt x="623" y="85"/>
                    </a:lnTo>
                    <a:lnTo>
                      <a:pt x="623" y="84"/>
                    </a:lnTo>
                    <a:lnTo>
                      <a:pt x="623" y="84"/>
                    </a:lnTo>
                    <a:lnTo>
                      <a:pt x="624" y="83"/>
                    </a:lnTo>
                    <a:lnTo>
                      <a:pt x="624" y="83"/>
                    </a:lnTo>
                    <a:lnTo>
                      <a:pt x="624" y="83"/>
                    </a:lnTo>
                    <a:lnTo>
                      <a:pt x="625" y="84"/>
                    </a:lnTo>
                    <a:lnTo>
                      <a:pt x="625" y="85"/>
                    </a:lnTo>
                    <a:lnTo>
                      <a:pt x="627" y="85"/>
                    </a:lnTo>
                    <a:lnTo>
                      <a:pt x="627" y="84"/>
                    </a:lnTo>
                    <a:lnTo>
                      <a:pt x="627" y="85"/>
                    </a:lnTo>
                    <a:lnTo>
                      <a:pt x="628" y="86"/>
                    </a:lnTo>
                    <a:lnTo>
                      <a:pt x="628" y="85"/>
                    </a:lnTo>
                    <a:lnTo>
                      <a:pt x="628" y="86"/>
                    </a:lnTo>
                    <a:lnTo>
                      <a:pt x="629" y="86"/>
                    </a:lnTo>
                    <a:lnTo>
                      <a:pt x="629" y="86"/>
                    </a:lnTo>
                    <a:lnTo>
                      <a:pt x="630" y="87"/>
                    </a:lnTo>
                    <a:lnTo>
                      <a:pt x="630" y="87"/>
                    </a:lnTo>
                    <a:lnTo>
                      <a:pt x="630" y="87"/>
                    </a:lnTo>
                    <a:lnTo>
                      <a:pt x="631" y="87"/>
                    </a:lnTo>
                    <a:lnTo>
                      <a:pt x="631" y="86"/>
                    </a:lnTo>
                    <a:lnTo>
                      <a:pt x="631" y="85"/>
                    </a:lnTo>
                    <a:lnTo>
                      <a:pt x="632" y="86"/>
                    </a:lnTo>
                    <a:lnTo>
                      <a:pt x="632" y="86"/>
                    </a:lnTo>
                    <a:lnTo>
                      <a:pt x="632" y="86"/>
                    </a:lnTo>
                    <a:lnTo>
                      <a:pt x="633" y="86"/>
                    </a:lnTo>
                    <a:lnTo>
                      <a:pt x="633" y="86"/>
                    </a:lnTo>
                    <a:lnTo>
                      <a:pt x="634" y="85"/>
                    </a:lnTo>
                    <a:lnTo>
                      <a:pt x="634" y="86"/>
                    </a:lnTo>
                    <a:lnTo>
                      <a:pt x="634" y="86"/>
                    </a:lnTo>
                    <a:lnTo>
                      <a:pt x="636" y="86"/>
                    </a:lnTo>
                    <a:lnTo>
                      <a:pt x="636" y="86"/>
                    </a:lnTo>
                    <a:lnTo>
                      <a:pt x="636" y="86"/>
                    </a:lnTo>
                    <a:lnTo>
                      <a:pt x="637" y="86"/>
                    </a:lnTo>
                    <a:lnTo>
                      <a:pt x="637" y="87"/>
                    </a:lnTo>
                    <a:lnTo>
                      <a:pt x="637" y="87"/>
                    </a:lnTo>
                    <a:lnTo>
                      <a:pt x="638" y="87"/>
                    </a:lnTo>
                    <a:lnTo>
                      <a:pt x="638" y="87"/>
                    </a:lnTo>
                    <a:lnTo>
                      <a:pt x="639" y="86"/>
                    </a:lnTo>
                    <a:lnTo>
                      <a:pt x="639" y="86"/>
                    </a:lnTo>
                    <a:lnTo>
                      <a:pt x="639" y="85"/>
                    </a:lnTo>
                    <a:lnTo>
                      <a:pt x="640" y="85"/>
                    </a:lnTo>
                    <a:lnTo>
                      <a:pt x="640" y="85"/>
                    </a:lnTo>
                    <a:lnTo>
                      <a:pt x="640" y="84"/>
                    </a:lnTo>
                    <a:lnTo>
                      <a:pt x="641" y="84"/>
                    </a:lnTo>
                    <a:lnTo>
                      <a:pt x="641" y="85"/>
                    </a:lnTo>
                    <a:lnTo>
                      <a:pt x="641" y="85"/>
                    </a:lnTo>
                    <a:lnTo>
                      <a:pt x="642" y="86"/>
                    </a:lnTo>
                    <a:lnTo>
                      <a:pt x="642" y="85"/>
                    </a:lnTo>
                    <a:lnTo>
                      <a:pt x="644" y="85"/>
                    </a:lnTo>
                    <a:lnTo>
                      <a:pt x="644" y="85"/>
                    </a:lnTo>
                    <a:lnTo>
                      <a:pt x="644" y="86"/>
                    </a:lnTo>
                    <a:lnTo>
                      <a:pt x="645" y="87"/>
                    </a:lnTo>
                    <a:lnTo>
                      <a:pt x="645" y="87"/>
                    </a:lnTo>
                    <a:lnTo>
                      <a:pt x="645" y="87"/>
                    </a:lnTo>
                    <a:lnTo>
                      <a:pt x="646" y="89"/>
                    </a:lnTo>
                    <a:lnTo>
                      <a:pt x="646" y="89"/>
                    </a:lnTo>
                    <a:lnTo>
                      <a:pt x="646" y="90"/>
                    </a:lnTo>
                    <a:lnTo>
                      <a:pt x="647" y="91"/>
                    </a:lnTo>
                    <a:lnTo>
                      <a:pt x="647" y="91"/>
                    </a:lnTo>
                    <a:lnTo>
                      <a:pt x="648" y="91"/>
                    </a:lnTo>
                    <a:lnTo>
                      <a:pt x="648" y="91"/>
                    </a:lnTo>
                    <a:lnTo>
                      <a:pt x="648" y="90"/>
                    </a:lnTo>
                    <a:lnTo>
                      <a:pt x="649" y="89"/>
                    </a:lnTo>
                    <a:lnTo>
                      <a:pt x="649" y="89"/>
                    </a:lnTo>
                    <a:lnTo>
                      <a:pt x="649" y="89"/>
                    </a:lnTo>
                    <a:lnTo>
                      <a:pt x="650" y="90"/>
                    </a:lnTo>
                    <a:lnTo>
                      <a:pt x="650" y="91"/>
                    </a:lnTo>
                    <a:lnTo>
                      <a:pt x="651" y="91"/>
                    </a:lnTo>
                    <a:lnTo>
                      <a:pt x="651" y="92"/>
                    </a:lnTo>
                    <a:lnTo>
                      <a:pt x="651" y="92"/>
                    </a:lnTo>
                    <a:lnTo>
                      <a:pt x="653" y="93"/>
                    </a:lnTo>
                    <a:lnTo>
                      <a:pt x="653" y="93"/>
                    </a:lnTo>
                    <a:lnTo>
                      <a:pt x="653" y="92"/>
                    </a:lnTo>
                    <a:lnTo>
                      <a:pt x="654" y="92"/>
                    </a:lnTo>
                    <a:lnTo>
                      <a:pt x="654" y="92"/>
                    </a:lnTo>
                    <a:lnTo>
                      <a:pt x="654" y="91"/>
                    </a:lnTo>
                    <a:lnTo>
                      <a:pt x="655" y="92"/>
                    </a:lnTo>
                    <a:lnTo>
                      <a:pt x="655" y="92"/>
                    </a:lnTo>
                    <a:lnTo>
                      <a:pt x="656" y="91"/>
                    </a:lnTo>
                    <a:lnTo>
                      <a:pt x="656" y="91"/>
                    </a:lnTo>
                    <a:lnTo>
                      <a:pt x="656" y="91"/>
                    </a:lnTo>
                    <a:lnTo>
                      <a:pt x="657" y="90"/>
                    </a:lnTo>
                    <a:lnTo>
                      <a:pt x="657" y="90"/>
                    </a:lnTo>
                    <a:lnTo>
                      <a:pt x="657" y="91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58" y="91"/>
                    </a:lnTo>
                    <a:lnTo>
                      <a:pt x="659" y="91"/>
                    </a:lnTo>
                    <a:lnTo>
                      <a:pt x="659" y="91"/>
                    </a:lnTo>
                    <a:lnTo>
                      <a:pt x="660" y="91"/>
                    </a:lnTo>
                    <a:lnTo>
                      <a:pt x="660" y="91"/>
                    </a:lnTo>
                    <a:lnTo>
                      <a:pt x="660" y="92"/>
                    </a:lnTo>
                    <a:lnTo>
                      <a:pt x="662" y="92"/>
                    </a:lnTo>
                    <a:lnTo>
                      <a:pt x="662" y="92"/>
                    </a:lnTo>
                    <a:lnTo>
                      <a:pt x="662" y="92"/>
                    </a:lnTo>
                    <a:lnTo>
                      <a:pt x="663" y="92"/>
                    </a:lnTo>
                    <a:lnTo>
                      <a:pt x="663" y="92"/>
                    </a:lnTo>
                    <a:lnTo>
                      <a:pt x="663" y="92"/>
                    </a:lnTo>
                    <a:lnTo>
                      <a:pt x="664" y="92"/>
                    </a:lnTo>
                    <a:lnTo>
                      <a:pt x="664" y="92"/>
                    </a:lnTo>
                    <a:lnTo>
                      <a:pt x="665" y="92"/>
                    </a:lnTo>
                    <a:lnTo>
                      <a:pt x="665" y="92"/>
                    </a:lnTo>
                    <a:lnTo>
                      <a:pt x="665" y="92"/>
                    </a:lnTo>
                    <a:lnTo>
                      <a:pt x="666" y="91"/>
                    </a:lnTo>
                    <a:lnTo>
                      <a:pt x="666" y="91"/>
                    </a:lnTo>
                    <a:lnTo>
                      <a:pt x="666" y="91"/>
                    </a:lnTo>
                    <a:lnTo>
                      <a:pt x="667" y="90"/>
                    </a:lnTo>
                    <a:lnTo>
                      <a:pt x="667" y="90"/>
                    </a:lnTo>
                    <a:lnTo>
                      <a:pt x="667" y="90"/>
                    </a:lnTo>
                    <a:lnTo>
                      <a:pt x="668" y="90"/>
                    </a:lnTo>
                    <a:lnTo>
                      <a:pt x="668" y="90"/>
                    </a:lnTo>
                    <a:lnTo>
                      <a:pt x="669" y="90"/>
                    </a:lnTo>
                    <a:lnTo>
                      <a:pt x="669" y="90"/>
                    </a:lnTo>
                    <a:lnTo>
                      <a:pt x="669" y="90"/>
                    </a:lnTo>
                    <a:lnTo>
                      <a:pt x="671" y="90"/>
                    </a:lnTo>
                    <a:lnTo>
                      <a:pt x="671" y="90"/>
                    </a:lnTo>
                    <a:lnTo>
                      <a:pt x="671" y="90"/>
                    </a:lnTo>
                    <a:lnTo>
                      <a:pt x="672" y="90"/>
                    </a:lnTo>
                    <a:lnTo>
                      <a:pt x="672" y="90"/>
                    </a:lnTo>
                    <a:lnTo>
                      <a:pt x="672" y="90"/>
                    </a:lnTo>
                    <a:lnTo>
                      <a:pt x="673" y="91"/>
                    </a:lnTo>
                    <a:lnTo>
                      <a:pt x="673" y="91"/>
                    </a:lnTo>
                    <a:lnTo>
                      <a:pt x="674" y="91"/>
                    </a:lnTo>
                    <a:lnTo>
                      <a:pt x="674" y="91"/>
                    </a:lnTo>
                    <a:lnTo>
                      <a:pt x="674" y="90"/>
                    </a:lnTo>
                    <a:lnTo>
                      <a:pt x="675" y="90"/>
                    </a:lnTo>
                    <a:lnTo>
                      <a:pt x="675" y="89"/>
                    </a:lnTo>
                    <a:lnTo>
                      <a:pt x="675" y="89"/>
                    </a:lnTo>
                    <a:lnTo>
                      <a:pt x="676" y="87"/>
                    </a:lnTo>
                    <a:lnTo>
                      <a:pt x="676" y="87"/>
                    </a:lnTo>
                    <a:lnTo>
                      <a:pt x="677" y="87"/>
                    </a:lnTo>
                    <a:lnTo>
                      <a:pt x="677" y="87"/>
                    </a:lnTo>
                    <a:lnTo>
                      <a:pt x="677" y="87"/>
                    </a:lnTo>
                    <a:lnTo>
                      <a:pt x="678" y="89"/>
                    </a:lnTo>
                    <a:lnTo>
                      <a:pt x="678" y="87"/>
                    </a:lnTo>
                    <a:lnTo>
                      <a:pt x="678" y="89"/>
                    </a:lnTo>
                    <a:lnTo>
                      <a:pt x="680" y="89"/>
                    </a:lnTo>
                    <a:lnTo>
                      <a:pt x="680" y="89"/>
                    </a:lnTo>
                    <a:lnTo>
                      <a:pt x="680" y="89"/>
                    </a:lnTo>
                    <a:lnTo>
                      <a:pt x="681" y="90"/>
                    </a:lnTo>
                    <a:lnTo>
                      <a:pt x="681" y="90"/>
                    </a:lnTo>
                    <a:lnTo>
                      <a:pt x="682" y="89"/>
                    </a:lnTo>
                    <a:lnTo>
                      <a:pt x="682" y="90"/>
                    </a:lnTo>
                    <a:lnTo>
                      <a:pt x="682" y="89"/>
                    </a:lnTo>
                    <a:lnTo>
                      <a:pt x="683" y="87"/>
                    </a:lnTo>
                    <a:lnTo>
                      <a:pt x="683" y="87"/>
                    </a:lnTo>
                    <a:lnTo>
                      <a:pt x="683" y="86"/>
                    </a:lnTo>
                    <a:lnTo>
                      <a:pt x="684" y="85"/>
                    </a:lnTo>
                    <a:lnTo>
                      <a:pt x="684" y="86"/>
                    </a:lnTo>
                    <a:lnTo>
                      <a:pt x="684" y="85"/>
                    </a:lnTo>
                    <a:lnTo>
                      <a:pt x="685" y="85"/>
                    </a:lnTo>
                    <a:lnTo>
                      <a:pt x="685" y="85"/>
                    </a:lnTo>
                    <a:lnTo>
                      <a:pt x="686" y="85"/>
                    </a:lnTo>
                    <a:lnTo>
                      <a:pt x="686" y="85"/>
                    </a:lnTo>
                    <a:lnTo>
                      <a:pt x="686" y="85"/>
                    </a:lnTo>
                    <a:lnTo>
                      <a:pt x="687" y="85"/>
                    </a:lnTo>
                    <a:lnTo>
                      <a:pt x="687" y="85"/>
                    </a:lnTo>
                    <a:lnTo>
                      <a:pt x="687" y="85"/>
                    </a:lnTo>
                    <a:lnTo>
                      <a:pt x="689" y="85"/>
                    </a:lnTo>
                    <a:lnTo>
                      <a:pt x="689" y="85"/>
                    </a:lnTo>
                    <a:lnTo>
                      <a:pt x="689" y="86"/>
                    </a:lnTo>
                    <a:lnTo>
                      <a:pt x="690" y="87"/>
                    </a:lnTo>
                    <a:lnTo>
                      <a:pt x="690" y="87"/>
                    </a:lnTo>
                    <a:lnTo>
                      <a:pt x="691" y="89"/>
                    </a:lnTo>
                    <a:lnTo>
                      <a:pt x="691" y="90"/>
                    </a:lnTo>
                    <a:lnTo>
                      <a:pt x="691" y="91"/>
                    </a:lnTo>
                    <a:lnTo>
                      <a:pt x="692" y="91"/>
                    </a:lnTo>
                    <a:lnTo>
                      <a:pt x="692" y="91"/>
                    </a:lnTo>
                    <a:lnTo>
                      <a:pt x="692" y="91"/>
                    </a:lnTo>
                    <a:lnTo>
                      <a:pt x="693" y="90"/>
                    </a:lnTo>
                    <a:lnTo>
                      <a:pt x="693" y="89"/>
                    </a:lnTo>
                    <a:lnTo>
                      <a:pt x="693" y="89"/>
                    </a:lnTo>
                    <a:lnTo>
                      <a:pt x="694" y="89"/>
                    </a:lnTo>
                    <a:lnTo>
                      <a:pt x="694" y="89"/>
                    </a:lnTo>
                    <a:lnTo>
                      <a:pt x="695" y="89"/>
                    </a:lnTo>
                    <a:lnTo>
                      <a:pt x="695" y="89"/>
                    </a:lnTo>
                    <a:lnTo>
                      <a:pt x="695" y="89"/>
                    </a:lnTo>
                    <a:lnTo>
                      <a:pt x="696" y="87"/>
                    </a:lnTo>
                    <a:lnTo>
                      <a:pt x="696" y="86"/>
                    </a:lnTo>
                    <a:lnTo>
                      <a:pt x="696" y="86"/>
                    </a:lnTo>
                    <a:lnTo>
                      <a:pt x="698" y="86"/>
                    </a:lnTo>
                    <a:lnTo>
                      <a:pt x="698" y="86"/>
                    </a:lnTo>
                    <a:lnTo>
                      <a:pt x="699" y="87"/>
                    </a:lnTo>
                    <a:lnTo>
                      <a:pt x="699" y="86"/>
                    </a:lnTo>
                    <a:lnTo>
                      <a:pt x="699" y="86"/>
                    </a:lnTo>
                    <a:lnTo>
                      <a:pt x="700" y="86"/>
                    </a:lnTo>
                    <a:lnTo>
                      <a:pt x="700" y="87"/>
                    </a:lnTo>
                    <a:lnTo>
                      <a:pt x="700" y="86"/>
                    </a:lnTo>
                    <a:lnTo>
                      <a:pt x="701" y="86"/>
                    </a:lnTo>
                    <a:lnTo>
                      <a:pt x="701" y="87"/>
                    </a:lnTo>
                    <a:lnTo>
                      <a:pt x="701" y="87"/>
                    </a:lnTo>
                    <a:lnTo>
                      <a:pt x="702" y="87"/>
                    </a:lnTo>
                    <a:lnTo>
                      <a:pt x="702" y="87"/>
                    </a:lnTo>
                    <a:lnTo>
                      <a:pt x="703" y="87"/>
                    </a:lnTo>
                    <a:lnTo>
                      <a:pt x="703" y="89"/>
                    </a:lnTo>
                    <a:lnTo>
                      <a:pt x="703" y="87"/>
                    </a:lnTo>
                    <a:lnTo>
                      <a:pt x="704" y="86"/>
                    </a:lnTo>
                    <a:lnTo>
                      <a:pt x="704" y="86"/>
                    </a:lnTo>
                    <a:lnTo>
                      <a:pt x="704" y="86"/>
                    </a:lnTo>
                    <a:lnTo>
                      <a:pt x="705" y="86"/>
                    </a:lnTo>
                    <a:lnTo>
                      <a:pt x="705" y="86"/>
                    </a:lnTo>
                    <a:lnTo>
                      <a:pt x="705" y="86"/>
                    </a:lnTo>
                    <a:lnTo>
                      <a:pt x="707" y="87"/>
                    </a:lnTo>
                    <a:lnTo>
                      <a:pt x="707" y="87"/>
                    </a:lnTo>
                    <a:lnTo>
                      <a:pt x="708" y="87"/>
                    </a:lnTo>
                    <a:lnTo>
                      <a:pt x="708" y="87"/>
                    </a:lnTo>
                    <a:lnTo>
                      <a:pt x="708" y="87"/>
                    </a:lnTo>
                    <a:lnTo>
                      <a:pt x="709" y="87"/>
                    </a:lnTo>
                    <a:lnTo>
                      <a:pt x="709" y="86"/>
                    </a:lnTo>
                    <a:lnTo>
                      <a:pt x="709" y="86"/>
                    </a:lnTo>
                    <a:lnTo>
                      <a:pt x="710" y="85"/>
                    </a:lnTo>
                    <a:lnTo>
                      <a:pt x="710" y="85"/>
                    </a:lnTo>
                    <a:lnTo>
                      <a:pt x="710" y="85"/>
                    </a:lnTo>
                    <a:lnTo>
                      <a:pt x="711" y="85"/>
                    </a:lnTo>
                    <a:lnTo>
                      <a:pt x="711" y="85"/>
                    </a:lnTo>
                    <a:lnTo>
                      <a:pt x="712" y="85"/>
                    </a:lnTo>
                    <a:lnTo>
                      <a:pt x="712" y="85"/>
                    </a:lnTo>
                    <a:lnTo>
                      <a:pt x="712" y="86"/>
                    </a:lnTo>
                    <a:lnTo>
                      <a:pt x="713" y="86"/>
                    </a:lnTo>
                    <a:lnTo>
                      <a:pt x="713" y="86"/>
                    </a:lnTo>
                    <a:lnTo>
                      <a:pt x="713" y="86"/>
                    </a:lnTo>
                    <a:lnTo>
                      <a:pt x="714" y="86"/>
                    </a:lnTo>
                    <a:lnTo>
                      <a:pt x="714" y="87"/>
                    </a:lnTo>
                    <a:lnTo>
                      <a:pt x="714" y="86"/>
                    </a:lnTo>
                    <a:lnTo>
                      <a:pt x="716" y="89"/>
                    </a:lnTo>
                    <a:lnTo>
                      <a:pt x="716" y="89"/>
                    </a:lnTo>
                    <a:lnTo>
                      <a:pt x="717" y="89"/>
                    </a:lnTo>
                    <a:lnTo>
                      <a:pt x="717" y="89"/>
                    </a:lnTo>
                    <a:lnTo>
                      <a:pt x="717" y="89"/>
                    </a:lnTo>
                    <a:lnTo>
                      <a:pt x="718" y="90"/>
                    </a:lnTo>
                    <a:lnTo>
                      <a:pt x="718" y="89"/>
                    </a:lnTo>
                    <a:lnTo>
                      <a:pt x="718" y="87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0" y="87"/>
                    </a:lnTo>
                    <a:lnTo>
                      <a:pt x="720" y="86"/>
                    </a:lnTo>
                    <a:lnTo>
                      <a:pt x="720" y="86"/>
                    </a:lnTo>
                    <a:lnTo>
                      <a:pt x="721" y="85"/>
                    </a:lnTo>
                    <a:lnTo>
                      <a:pt x="721" y="85"/>
                    </a:lnTo>
                    <a:lnTo>
                      <a:pt x="721" y="86"/>
                    </a:lnTo>
                    <a:lnTo>
                      <a:pt x="722" y="86"/>
                    </a:lnTo>
                    <a:lnTo>
                      <a:pt x="722" y="86"/>
                    </a:lnTo>
                    <a:lnTo>
                      <a:pt x="722" y="85"/>
                    </a:lnTo>
                    <a:lnTo>
                      <a:pt x="723" y="85"/>
                    </a:lnTo>
                    <a:lnTo>
                      <a:pt x="723" y="85"/>
                    </a:lnTo>
                    <a:lnTo>
                      <a:pt x="725" y="86"/>
                    </a:lnTo>
                    <a:lnTo>
                      <a:pt x="725" y="85"/>
                    </a:lnTo>
                    <a:lnTo>
                      <a:pt x="725" y="86"/>
                    </a:lnTo>
                    <a:lnTo>
                      <a:pt x="726" y="87"/>
                    </a:lnTo>
                    <a:lnTo>
                      <a:pt x="726" y="87"/>
                    </a:lnTo>
                    <a:lnTo>
                      <a:pt x="726" y="87"/>
                    </a:lnTo>
                    <a:lnTo>
                      <a:pt x="727" y="89"/>
                    </a:lnTo>
                    <a:lnTo>
                      <a:pt x="727" y="89"/>
                    </a:lnTo>
                    <a:lnTo>
                      <a:pt x="727" y="89"/>
                    </a:lnTo>
                    <a:lnTo>
                      <a:pt x="728" y="90"/>
                    </a:lnTo>
                    <a:lnTo>
                      <a:pt x="728" y="90"/>
                    </a:lnTo>
                    <a:lnTo>
                      <a:pt x="729" y="90"/>
                    </a:lnTo>
                    <a:lnTo>
                      <a:pt x="729" y="91"/>
                    </a:lnTo>
                    <a:lnTo>
                      <a:pt x="729" y="90"/>
                    </a:lnTo>
                    <a:lnTo>
                      <a:pt x="730" y="90"/>
                    </a:lnTo>
                    <a:lnTo>
                      <a:pt x="730" y="90"/>
                    </a:lnTo>
                    <a:lnTo>
                      <a:pt x="730" y="90"/>
                    </a:lnTo>
                    <a:lnTo>
                      <a:pt x="731" y="89"/>
                    </a:lnTo>
                    <a:lnTo>
                      <a:pt x="731" y="89"/>
                    </a:lnTo>
                    <a:lnTo>
                      <a:pt x="731" y="87"/>
                    </a:lnTo>
                    <a:lnTo>
                      <a:pt x="732" y="87"/>
                    </a:lnTo>
                    <a:lnTo>
                      <a:pt x="732" y="87"/>
                    </a:lnTo>
                    <a:lnTo>
                      <a:pt x="734" y="89"/>
                    </a:lnTo>
                    <a:lnTo>
                      <a:pt x="734" y="89"/>
                    </a:lnTo>
                    <a:lnTo>
                      <a:pt x="734" y="89"/>
                    </a:lnTo>
                    <a:lnTo>
                      <a:pt x="735" y="90"/>
                    </a:lnTo>
                    <a:lnTo>
                      <a:pt x="735" y="91"/>
                    </a:lnTo>
                    <a:lnTo>
                      <a:pt x="735" y="91"/>
                    </a:lnTo>
                    <a:lnTo>
                      <a:pt x="736" y="91"/>
                    </a:lnTo>
                    <a:lnTo>
                      <a:pt x="736" y="91"/>
                    </a:lnTo>
                    <a:lnTo>
                      <a:pt x="736" y="92"/>
                    </a:lnTo>
                    <a:lnTo>
                      <a:pt x="737" y="92"/>
                    </a:lnTo>
                    <a:lnTo>
                      <a:pt x="737" y="93"/>
                    </a:lnTo>
                    <a:lnTo>
                      <a:pt x="738" y="93"/>
                    </a:lnTo>
                    <a:lnTo>
                      <a:pt x="738" y="93"/>
                    </a:lnTo>
                    <a:lnTo>
                      <a:pt x="738" y="93"/>
                    </a:lnTo>
                    <a:lnTo>
                      <a:pt x="739" y="92"/>
                    </a:lnTo>
                    <a:lnTo>
                      <a:pt x="739" y="92"/>
                    </a:lnTo>
                    <a:lnTo>
                      <a:pt x="739" y="92"/>
                    </a:lnTo>
                    <a:lnTo>
                      <a:pt x="740" y="92"/>
                    </a:lnTo>
                    <a:lnTo>
                      <a:pt x="740" y="93"/>
                    </a:lnTo>
                    <a:lnTo>
                      <a:pt x="741" y="93"/>
                    </a:lnTo>
                    <a:lnTo>
                      <a:pt x="741" y="92"/>
                    </a:lnTo>
                    <a:lnTo>
                      <a:pt x="741" y="92"/>
                    </a:lnTo>
                    <a:lnTo>
                      <a:pt x="743" y="92"/>
                    </a:lnTo>
                    <a:lnTo>
                      <a:pt x="743" y="92"/>
                    </a:lnTo>
                    <a:lnTo>
                      <a:pt x="743" y="91"/>
                    </a:lnTo>
                    <a:lnTo>
                      <a:pt x="744" y="91"/>
                    </a:lnTo>
                    <a:lnTo>
                      <a:pt x="744" y="90"/>
                    </a:lnTo>
                    <a:lnTo>
                      <a:pt x="744" y="90"/>
                    </a:lnTo>
                    <a:lnTo>
                      <a:pt x="745" y="89"/>
                    </a:lnTo>
                    <a:lnTo>
                      <a:pt x="745" y="89"/>
                    </a:lnTo>
                    <a:lnTo>
                      <a:pt x="746" y="89"/>
                    </a:lnTo>
                    <a:lnTo>
                      <a:pt x="746" y="89"/>
                    </a:lnTo>
                    <a:lnTo>
                      <a:pt x="746" y="87"/>
                    </a:lnTo>
                    <a:lnTo>
                      <a:pt x="747" y="89"/>
                    </a:lnTo>
                    <a:lnTo>
                      <a:pt x="747" y="87"/>
                    </a:lnTo>
                    <a:lnTo>
                      <a:pt x="747" y="89"/>
                    </a:lnTo>
                    <a:lnTo>
                      <a:pt x="748" y="89"/>
                    </a:lnTo>
                    <a:lnTo>
                      <a:pt x="748" y="89"/>
                    </a:lnTo>
                    <a:lnTo>
                      <a:pt x="748" y="89"/>
                    </a:lnTo>
                    <a:lnTo>
                      <a:pt x="749" y="89"/>
                    </a:lnTo>
                    <a:lnTo>
                      <a:pt x="749" y="90"/>
                    </a:lnTo>
                    <a:lnTo>
                      <a:pt x="750" y="90"/>
                    </a:lnTo>
                    <a:lnTo>
                      <a:pt x="750" y="91"/>
                    </a:lnTo>
                    <a:lnTo>
                      <a:pt x="750" y="90"/>
                    </a:lnTo>
                    <a:lnTo>
                      <a:pt x="752" y="90"/>
                    </a:lnTo>
                    <a:lnTo>
                      <a:pt x="752" y="90"/>
                    </a:lnTo>
                    <a:lnTo>
                      <a:pt x="752" y="90"/>
                    </a:lnTo>
                    <a:lnTo>
                      <a:pt x="753" y="90"/>
                    </a:lnTo>
                    <a:lnTo>
                      <a:pt x="753" y="90"/>
                    </a:lnTo>
                    <a:lnTo>
                      <a:pt x="753" y="90"/>
                    </a:lnTo>
                    <a:lnTo>
                      <a:pt x="754" y="91"/>
                    </a:lnTo>
                    <a:lnTo>
                      <a:pt x="754" y="91"/>
                    </a:lnTo>
                    <a:lnTo>
                      <a:pt x="755" y="91"/>
                    </a:lnTo>
                    <a:lnTo>
                      <a:pt x="755" y="92"/>
                    </a:lnTo>
                    <a:lnTo>
                      <a:pt x="755" y="92"/>
                    </a:lnTo>
                    <a:lnTo>
                      <a:pt x="756" y="92"/>
                    </a:lnTo>
                    <a:lnTo>
                      <a:pt x="756" y="92"/>
                    </a:lnTo>
                    <a:lnTo>
                      <a:pt x="756" y="91"/>
                    </a:lnTo>
                    <a:lnTo>
                      <a:pt x="757" y="91"/>
                    </a:lnTo>
                    <a:lnTo>
                      <a:pt x="757" y="90"/>
                    </a:lnTo>
                    <a:lnTo>
                      <a:pt x="757" y="90"/>
                    </a:lnTo>
                    <a:lnTo>
                      <a:pt x="758" y="90"/>
                    </a:lnTo>
                    <a:lnTo>
                      <a:pt x="758" y="89"/>
                    </a:lnTo>
                    <a:lnTo>
                      <a:pt x="759" y="89"/>
                    </a:lnTo>
                    <a:lnTo>
                      <a:pt x="759" y="89"/>
                    </a:lnTo>
                    <a:lnTo>
                      <a:pt x="759" y="90"/>
                    </a:lnTo>
                    <a:lnTo>
                      <a:pt x="761" y="89"/>
                    </a:lnTo>
                    <a:lnTo>
                      <a:pt x="761" y="90"/>
                    </a:lnTo>
                    <a:lnTo>
                      <a:pt x="761" y="90"/>
                    </a:lnTo>
                    <a:lnTo>
                      <a:pt x="762" y="90"/>
                    </a:lnTo>
                    <a:lnTo>
                      <a:pt x="762" y="91"/>
                    </a:lnTo>
                    <a:lnTo>
                      <a:pt x="762" y="91"/>
                    </a:lnTo>
                    <a:lnTo>
                      <a:pt x="763" y="90"/>
                    </a:lnTo>
                    <a:lnTo>
                      <a:pt x="763" y="89"/>
                    </a:lnTo>
                    <a:lnTo>
                      <a:pt x="764" y="87"/>
                    </a:lnTo>
                    <a:lnTo>
                      <a:pt x="764" y="87"/>
                    </a:lnTo>
                    <a:lnTo>
                      <a:pt x="764" y="87"/>
                    </a:lnTo>
                    <a:lnTo>
                      <a:pt x="765" y="87"/>
                    </a:lnTo>
                    <a:lnTo>
                      <a:pt x="765" y="86"/>
                    </a:lnTo>
                    <a:lnTo>
                      <a:pt x="765" y="86"/>
                    </a:lnTo>
                    <a:lnTo>
                      <a:pt x="766" y="86"/>
                    </a:lnTo>
                    <a:lnTo>
                      <a:pt x="766" y="86"/>
                    </a:lnTo>
                    <a:lnTo>
                      <a:pt x="767" y="86"/>
                    </a:lnTo>
                    <a:lnTo>
                      <a:pt x="767" y="86"/>
                    </a:lnTo>
                    <a:lnTo>
                      <a:pt x="767" y="86"/>
                    </a:lnTo>
                    <a:lnTo>
                      <a:pt x="768" y="87"/>
                    </a:lnTo>
                    <a:lnTo>
                      <a:pt x="768" y="86"/>
                    </a:lnTo>
                    <a:lnTo>
                      <a:pt x="768" y="87"/>
                    </a:lnTo>
                    <a:lnTo>
                      <a:pt x="770" y="86"/>
                    </a:lnTo>
                    <a:lnTo>
                      <a:pt x="770" y="86"/>
                    </a:lnTo>
                    <a:lnTo>
                      <a:pt x="770" y="86"/>
                    </a:lnTo>
                    <a:lnTo>
                      <a:pt x="771" y="85"/>
                    </a:lnTo>
                    <a:lnTo>
                      <a:pt x="771" y="86"/>
                    </a:lnTo>
                    <a:lnTo>
                      <a:pt x="772" y="85"/>
                    </a:lnTo>
                    <a:lnTo>
                      <a:pt x="772" y="86"/>
                    </a:lnTo>
                    <a:lnTo>
                      <a:pt x="772" y="86"/>
                    </a:lnTo>
                    <a:lnTo>
                      <a:pt x="773" y="87"/>
                    </a:lnTo>
                    <a:lnTo>
                      <a:pt x="773" y="87"/>
                    </a:lnTo>
                    <a:lnTo>
                      <a:pt x="773" y="89"/>
                    </a:lnTo>
                    <a:lnTo>
                      <a:pt x="774" y="89"/>
                    </a:lnTo>
                    <a:lnTo>
                      <a:pt x="774" y="87"/>
                    </a:lnTo>
                    <a:lnTo>
                      <a:pt x="774" y="86"/>
                    </a:lnTo>
                    <a:lnTo>
                      <a:pt x="775" y="85"/>
                    </a:lnTo>
                    <a:lnTo>
                      <a:pt x="775" y="85"/>
                    </a:lnTo>
                    <a:lnTo>
                      <a:pt x="776" y="84"/>
                    </a:lnTo>
                    <a:lnTo>
                      <a:pt x="776" y="84"/>
                    </a:lnTo>
                    <a:lnTo>
                      <a:pt x="776" y="83"/>
                    </a:lnTo>
                    <a:lnTo>
                      <a:pt x="777" y="84"/>
                    </a:lnTo>
                    <a:lnTo>
                      <a:pt x="777" y="84"/>
                    </a:lnTo>
                    <a:lnTo>
                      <a:pt x="777" y="84"/>
                    </a:lnTo>
                    <a:lnTo>
                      <a:pt x="779" y="84"/>
                    </a:lnTo>
                    <a:lnTo>
                      <a:pt x="779" y="84"/>
                    </a:lnTo>
                    <a:lnTo>
                      <a:pt x="779" y="85"/>
                    </a:lnTo>
                    <a:lnTo>
                      <a:pt x="780" y="84"/>
                    </a:lnTo>
                    <a:lnTo>
                      <a:pt x="780" y="84"/>
                    </a:lnTo>
                    <a:lnTo>
                      <a:pt x="781" y="84"/>
                    </a:lnTo>
                    <a:lnTo>
                      <a:pt x="781" y="85"/>
                    </a:lnTo>
                    <a:lnTo>
                      <a:pt x="781" y="85"/>
                    </a:lnTo>
                    <a:lnTo>
                      <a:pt x="782" y="84"/>
                    </a:lnTo>
                    <a:lnTo>
                      <a:pt x="782" y="84"/>
                    </a:lnTo>
                    <a:lnTo>
                      <a:pt x="782" y="85"/>
                    </a:lnTo>
                    <a:lnTo>
                      <a:pt x="783" y="85"/>
                    </a:lnTo>
                    <a:lnTo>
                      <a:pt x="783" y="86"/>
                    </a:lnTo>
                    <a:lnTo>
                      <a:pt x="783" y="86"/>
                    </a:lnTo>
                    <a:lnTo>
                      <a:pt x="784" y="86"/>
                    </a:lnTo>
                    <a:lnTo>
                      <a:pt x="784" y="86"/>
                    </a:lnTo>
                    <a:lnTo>
                      <a:pt x="785" y="86"/>
                    </a:lnTo>
                    <a:lnTo>
                      <a:pt x="785" y="86"/>
                    </a:lnTo>
                    <a:lnTo>
                      <a:pt x="785" y="86"/>
                    </a:lnTo>
                    <a:lnTo>
                      <a:pt x="786" y="87"/>
                    </a:lnTo>
                    <a:lnTo>
                      <a:pt x="786" y="86"/>
                    </a:lnTo>
                    <a:lnTo>
                      <a:pt x="786" y="86"/>
                    </a:lnTo>
                    <a:lnTo>
                      <a:pt x="788" y="86"/>
                    </a:lnTo>
                    <a:lnTo>
                      <a:pt x="788" y="86"/>
                    </a:lnTo>
                    <a:lnTo>
                      <a:pt x="789" y="86"/>
                    </a:lnTo>
                    <a:lnTo>
                      <a:pt x="789" y="86"/>
                    </a:lnTo>
                    <a:lnTo>
                      <a:pt x="789" y="86"/>
                    </a:lnTo>
                    <a:lnTo>
                      <a:pt x="790" y="85"/>
                    </a:lnTo>
                    <a:lnTo>
                      <a:pt x="790" y="86"/>
                    </a:lnTo>
                    <a:lnTo>
                      <a:pt x="790" y="85"/>
                    </a:lnTo>
                    <a:lnTo>
                      <a:pt x="791" y="85"/>
                    </a:lnTo>
                    <a:lnTo>
                      <a:pt x="791" y="84"/>
                    </a:lnTo>
                    <a:lnTo>
                      <a:pt x="791" y="84"/>
                    </a:lnTo>
                    <a:lnTo>
                      <a:pt x="792" y="85"/>
                    </a:lnTo>
                    <a:lnTo>
                      <a:pt x="792" y="85"/>
                    </a:lnTo>
                    <a:lnTo>
                      <a:pt x="793" y="85"/>
                    </a:lnTo>
                    <a:lnTo>
                      <a:pt x="793" y="85"/>
                    </a:lnTo>
                    <a:lnTo>
                      <a:pt x="793" y="85"/>
                    </a:lnTo>
                    <a:lnTo>
                      <a:pt x="794" y="87"/>
                    </a:lnTo>
                    <a:lnTo>
                      <a:pt x="794" y="87"/>
                    </a:lnTo>
                    <a:lnTo>
                      <a:pt x="794" y="87"/>
                    </a:lnTo>
                    <a:lnTo>
                      <a:pt x="795" y="87"/>
                    </a:lnTo>
                    <a:lnTo>
                      <a:pt x="795" y="86"/>
                    </a:lnTo>
                    <a:lnTo>
                      <a:pt x="795" y="86"/>
                    </a:lnTo>
                    <a:lnTo>
                      <a:pt x="797" y="86"/>
                    </a:lnTo>
                    <a:lnTo>
                      <a:pt x="797" y="86"/>
                    </a:lnTo>
                    <a:lnTo>
                      <a:pt x="798" y="86"/>
                    </a:lnTo>
                    <a:lnTo>
                      <a:pt x="798" y="85"/>
                    </a:lnTo>
                    <a:lnTo>
                      <a:pt x="798" y="85"/>
                    </a:lnTo>
                    <a:lnTo>
                      <a:pt x="799" y="85"/>
                    </a:lnTo>
                    <a:lnTo>
                      <a:pt x="799" y="85"/>
                    </a:lnTo>
                    <a:lnTo>
                      <a:pt x="799" y="85"/>
                    </a:lnTo>
                    <a:lnTo>
                      <a:pt x="800" y="85"/>
                    </a:lnTo>
                    <a:lnTo>
                      <a:pt x="800" y="85"/>
                    </a:lnTo>
                    <a:lnTo>
                      <a:pt x="800" y="85"/>
                    </a:lnTo>
                    <a:lnTo>
                      <a:pt x="801" y="85"/>
                    </a:lnTo>
                    <a:lnTo>
                      <a:pt x="801" y="86"/>
                    </a:lnTo>
                    <a:lnTo>
                      <a:pt x="802" y="85"/>
                    </a:lnTo>
                    <a:lnTo>
                      <a:pt x="802" y="85"/>
                    </a:lnTo>
                    <a:lnTo>
                      <a:pt x="802" y="85"/>
                    </a:lnTo>
                    <a:lnTo>
                      <a:pt x="803" y="85"/>
                    </a:lnTo>
                    <a:lnTo>
                      <a:pt x="803" y="85"/>
                    </a:lnTo>
                    <a:lnTo>
                      <a:pt x="803" y="85"/>
                    </a:lnTo>
                    <a:lnTo>
                      <a:pt x="804" y="86"/>
                    </a:lnTo>
                    <a:lnTo>
                      <a:pt x="804" y="86"/>
                    </a:lnTo>
                    <a:lnTo>
                      <a:pt x="804" y="86"/>
                    </a:lnTo>
                    <a:lnTo>
                      <a:pt x="806" y="87"/>
                    </a:lnTo>
                    <a:lnTo>
                      <a:pt x="806" y="87"/>
                    </a:lnTo>
                    <a:lnTo>
                      <a:pt x="807" y="87"/>
                    </a:lnTo>
                    <a:lnTo>
                      <a:pt x="807" y="89"/>
                    </a:lnTo>
                    <a:lnTo>
                      <a:pt x="807" y="89"/>
                    </a:lnTo>
                    <a:lnTo>
                      <a:pt x="808" y="90"/>
                    </a:lnTo>
                    <a:lnTo>
                      <a:pt x="808" y="91"/>
                    </a:lnTo>
                    <a:lnTo>
                      <a:pt x="808" y="90"/>
                    </a:lnTo>
                    <a:lnTo>
                      <a:pt x="809" y="90"/>
                    </a:lnTo>
                    <a:lnTo>
                      <a:pt x="809" y="91"/>
                    </a:lnTo>
                    <a:lnTo>
                      <a:pt x="810" y="91"/>
                    </a:lnTo>
                    <a:lnTo>
                      <a:pt x="810" y="91"/>
                    </a:lnTo>
                    <a:lnTo>
                      <a:pt x="810" y="92"/>
                    </a:lnTo>
                    <a:lnTo>
                      <a:pt x="811" y="92"/>
                    </a:lnTo>
                    <a:lnTo>
                      <a:pt x="811" y="92"/>
                    </a:lnTo>
                    <a:lnTo>
                      <a:pt x="811" y="91"/>
                    </a:lnTo>
                    <a:lnTo>
                      <a:pt x="812" y="91"/>
                    </a:lnTo>
                    <a:lnTo>
                      <a:pt x="812" y="91"/>
                    </a:lnTo>
                    <a:lnTo>
                      <a:pt x="812" y="91"/>
                    </a:lnTo>
                    <a:lnTo>
                      <a:pt x="813" y="91"/>
                    </a:lnTo>
                    <a:lnTo>
                      <a:pt x="813" y="91"/>
                    </a:lnTo>
                    <a:lnTo>
                      <a:pt x="815" y="91"/>
                    </a:lnTo>
                    <a:lnTo>
                      <a:pt x="815" y="90"/>
                    </a:lnTo>
                    <a:lnTo>
                      <a:pt x="815" y="90"/>
                    </a:lnTo>
                    <a:lnTo>
                      <a:pt x="816" y="91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17" y="92"/>
                    </a:lnTo>
                    <a:lnTo>
                      <a:pt x="817" y="92"/>
                    </a:lnTo>
                    <a:lnTo>
                      <a:pt x="817" y="93"/>
                    </a:lnTo>
                    <a:lnTo>
                      <a:pt x="818" y="92"/>
                    </a:lnTo>
                    <a:lnTo>
                      <a:pt x="818" y="92"/>
                    </a:lnTo>
                    <a:lnTo>
                      <a:pt x="819" y="92"/>
                    </a:lnTo>
                    <a:lnTo>
                      <a:pt x="819" y="92"/>
                    </a:lnTo>
                    <a:lnTo>
                      <a:pt x="819" y="92"/>
                    </a:lnTo>
                    <a:lnTo>
                      <a:pt x="820" y="92"/>
                    </a:lnTo>
                    <a:lnTo>
                      <a:pt x="820" y="92"/>
                    </a:lnTo>
                    <a:lnTo>
                      <a:pt x="820" y="92"/>
                    </a:lnTo>
                    <a:lnTo>
                      <a:pt x="821" y="92"/>
                    </a:lnTo>
                    <a:lnTo>
                      <a:pt x="821" y="92"/>
                    </a:lnTo>
                    <a:lnTo>
                      <a:pt x="821" y="93"/>
                    </a:lnTo>
                    <a:lnTo>
                      <a:pt x="822" y="93"/>
                    </a:lnTo>
                    <a:lnTo>
                      <a:pt x="822" y="93"/>
                    </a:lnTo>
                    <a:lnTo>
                      <a:pt x="824" y="93"/>
                    </a:lnTo>
                    <a:lnTo>
                      <a:pt x="824" y="93"/>
                    </a:lnTo>
                    <a:lnTo>
                      <a:pt x="824" y="93"/>
                    </a:lnTo>
                    <a:lnTo>
                      <a:pt x="825" y="92"/>
                    </a:lnTo>
                    <a:lnTo>
                      <a:pt x="825" y="92"/>
                    </a:lnTo>
                    <a:lnTo>
                      <a:pt x="825" y="92"/>
                    </a:lnTo>
                    <a:lnTo>
                      <a:pt x="826" y="92"/>
                    </a:lnTo>
                    <a:lnTo>
                      <a:pt x="826" y="92"/>
                    </a:lnTo>
                    <a:lnTo>
                      <a:pt x="826" y="92"/>
                    </a:lnTo>
                    <a:lnTo>
                      <a:pt x="827" y="92"/>
                    </a:lnTo>
                    <a:lnTo>
                      <a:pt x="827" y="93"/>
                    </a:lnTo>
                    <a:lnTo>
                      <a:pt x="828" y="94"/>
                    </a:lnTo>
                    <a:lnTo>
                      <a:pt x="828" y="95"/>
                    </a:lnTo>
                    <a:lnTo>
                      <a:pt x="828" y="95"/>
                    </a:lnTo>
                    <a:lnTo>
                      <a:pt x="829" y="96"/>
                    </a:lnTo>
                    <a:lnTo>
                      <a:pt x="829" y="96"/>
                    </a:lnTo>
                    <a:lnTo>
                      <a:pt x="829" y="96"/>
                    </a:lnTo>
                    <a:lnTo>
                      <a:pt x="830" y="96"/>
                    </a:lnTo>
                    <a:lnTo>
                      <a:pt x="830" y="96"/>
                    </a:lnTo>
                    <a:lnTo>
                      <a:pt x="831" y="96"/>
                    </a:lnTo>
                    <a:lnTo>
                      <a:pt x="831" y="96"/>
                    </a:lnTo>
                    <a:lnTo>
                      <a:pt x="831" y="98"/>
                    </a:lnTo>
                    <a:lnTo>
                      <a:pt x="833" y="96"/>
                    </a:lnTo>
                    <a:lnTo>
                      <a:pt x="833" y="96"/>
                    </a:lnTo>
                    <a:lnTo>
                      <a:pt x="833" y="95"/>
                    </a:lnTo>
                    <a:lnTo>
                      <a:pt x="834" y="95"/>
                    </a:lnTo>
                    <a:lnTo>
                      <a:pt x="834" y="95"/>
                    </a:lnTo>
                    <a:lnTo>
                      <a:pt x="834" y="94"/>
                    </a:lnTo>
                    <a:lnTo>
                      <a:pt x="835" y="95"/>
                    </a:lnTo>
                    <a:lnTo>
                      <a:pt x="835" y="95"/>
                    </a:lnTo>
                    <a:lnTo>
                      <a:pt x="836" y="95"/>
                    </a:lnTo>
                    <a:lnTo>
                      <a:pt x="836" y="94"/>
                    </a:lnTo>
                    <a:lnTo>
                      <a:pt x="836" y="94"/>
                    </a:lnTo>
                    <a:lnTo>
                      <a:pt x="837" y="94"/>
                    </a:lnTo>
                    <a:lnTo>
                      <a:pt x="837" y="94"/>
                    </a:lnTo>
                    <a:lnTo>
                      <a:pt x="837" y="93"/>
                    </a:lnTo>
                    <a:lnTo>
                      <a:pt x="838" y="93"/>
                    </a:lnTo>
                    <a:lnTo>
                      <a:pt x="838" y="93"/>
                    </a:lnTo>
                    <a:lnTo>
                      <a:pt x="838" y="93"/>
                    </a:lnTo>
                    <a:lnTo>
                      <a:pt x="839" y="93"/>
                    </a:lnTo>
                    <a:lnTo>
                      <a:pt x="839" y="93"/>
                    </a:lnTo>
                    <a:lnTo>
                      <a:pt x="840" y="93"/>
                    </a:lnTo>
                    <a:lnTo>
                      <a:pt x="840" y="93"/>
                    </a:lnTo>
                    <a:lnTo>
                      <a:pt x="840" y="92"/>
                    </a:lnTo>
                    <a:lnTo>
                      <a:pt x="842" y="92"/>
                    </a:lnTo>
                    <a:lnTo>
                      <a:pt x="842" y="92"/>
                    </a:lnTo>
                    <a:lnTo>
                      <a:pt x="842" y="92"/>
                    </a:lnTo>
                    <a:lnTo>
                      <a:pt x="843" y="91"/>
                    </a:lnTo>
                    <a:lnTo>
                      <a:pt x="843" y="91"/>
                    </a:lnTo>
                    <a:lnTo>
                      <a:pt x="843" y="90"/>
                    </a:lnTo>
                    <a:lnTo>
                      <a:pt x="844" y="90"/>
                    </a:lnTo>
                    <a:lnTo>
                      <a:pt x="844" y="91"/>
                    </a:lnTo>
                    <a:lnTo>
                      <a:pt x="845" y="90"/>
                    </a:lnTo>
                    <a:lnTo>
                      <a:pt x="845" y="90"/>
                    </a:lnTo>
                    <a:lnTo>
                      <a:pt x="845" y="90"/>
                    </a:lnTo>
                    <a:lnTo>
                      <a:pt x="846" y="90"/>
                    </a:lnTo>
                    <a:lnTo>
                      <a:pt x="846" y="89"/>
                    </a:lnTo>
                    <a:lnTo>
                      <a:pt x="846" y="90"/>
                    </a:lnTo>
                    <a:lnTo>
                      <a:pt x="847" y="91"/>
                    </a:lnTo>
                    <a:lnTo>
                      <a:pt x="847" y="91"/>
                    </a:lnTo>
                    <a:lnTo>
                      <a:pt x="847" y="92"/>
                    </a:lnTo>
                    <a:lnTo>
                      <a:pt x="848" y="91"/>
                    </a:lnTo>
                    <a:lnTo>
                      <a:pt x="848" y="92"/>
                    </a:lnTo>
                    <a:lnTo>
                      <a:pt x="849" y="91"/>
                    </a:lnTo>
                    <a:lnTo>
                      <a:pt x="849" y="92"/>
                    </a:lnTo>
                    <a:lnTo>
                      <a:pt x="849" y="91"/>
                    </a:lnTo>
                    <a:lnTo>
                      <a:pt x="851" y="90"/>
                    </a:lnTo>
                    <a:lnTo>
                      <a:pt x="851" y="90"/>
                    </a:lnTo>
                    <a:lnTo>
                      <a:pt x="851" y="90"/>
                    </a:lnTo>
                    <a:lnTo>
                      <a:pt x="852" y="89"/>
                    </a:lnTo>
                    <a:lnTo>
                      <a:pt x="852" y="87"/>
                    </a:lnTo>
                    <a:lnTo>
                      <a:pt x="852" y="89"/>
                    </a:lnTo>
                    <a:lnTo>
                      <a:pt x="853" y="89"/>
                    </a:lnTo>
                    <a:lnTo>
                      <a:pt x="853" y="87"/>
                    </a:lnTo>
                    <a:lnTo>
                      <a:pt x="854" y="89"/>
                    </a:lnTo>
                    <a:lnTo>
                      <a:pt x="854" y="90"/>
                    </a:lnTo>
                    <a:lnTo>
                      <a:pt x="854" y="91"/>
                    </a:lnTo>
                    <a:lnTo>
                      <a:pt x="855" y="91"/>
                    </a:lnTo>
                    <a:lnTo>
                      <a:pt x="855" y="92"/>
                    </a:lnTo>
                    <a:lnTo>
                      <a:pt x="855" y="92"/>
                    </a:lnTo>
                    <a:lnTo>
                      <a:pt x="856" y="92"/>
                    </a:lnTo>
                    <a:lnTo>
                      <a:pt x="856" y="92"/>
                    </a:lnTo>
                    <a:lnTo>
                      <a:pt x="857" y="92"/>
                    </a:lnTo>
                    <a:lnTo>
                      <a:pt x="857" y="92"/>
                    </a:lnTo>
                    <a:lnTo>
                      <a:pt x="857" y="92"/>
                    </a:lnTo>
                    <a:lnTo>
                      <a:pt x="858" y="92"/>
                    </a:lnTo>
                    <a:lnTo>
                      <a:pt x="858" y="92"/>
                    </a:lnTo>
                    <a:lnTo>
                      <a:pt x="858" y="92"/>
                    </a:lnTo>
                    <a:lnTo>
                      <a:pt x="860" y="92"/>
                    </a:lnTo>
                    <a:lnTo>
                      <a:pt x="860" y="93"/>
                    </a:lnTo>
                    <a:lnTo>
                      <a:pt x="860" y="92"/>
                    </a:lnTo>
                    <a:lnTo>
                      <a:pt x="861" y="92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2" y="91"/>
                    </a:lnTo>
                    <a:lnTo>
                      <a:pt x="862" y="91"/>
                    </a:lnTo>
                    <a:lnTo>
                      <a:pt x="863" y="91"/>
                    </a:lnTo>
                    <a:lnTo>
                      <a:pt x="863" y="90"/>
                    </a:lnTo>
                    <a:lnTo>
                      <a:pt x="863" y="89"/>
                    </a:lnTo>
                    <a:lnTo>
                      <a:pt x="864" y="89"/>
                    </a:lnTo>
                    <a:lnTo>
                      <a:pt x="864" y="89"/>
                    </a:lnTo>
                    <a:lnTo>
                      <a:pt x="864" y="87"/>
                    </a:lnTo>
                    <a:lnTo>
                      <a:pt x="865" y="87"/>
                    </a:lnTo>
                    <a:lnTo>
                      <a:pt x="865" y="87"/>
                    </a:lnTo>
                    <a:lnTo>
                      <a:pt x="866" y="87"/>
                    </a:lnTo>
                    <a:lnTo>
                      <a:pt x="866" y="87"/>
                    </a:lnTo>
                    <a:lnTo>
                      <a:pt x="866" y="87"/>
                    </a:lnTo>
                    <a:lnTo>
                      <a:pt x="867" y="87"/>
                    </a:lnTo>
                    <a:lnTo>
                      <a:pt x="867" y="87"/>
                    </a:lnTo>
                    <a:lnTo>
                      <a:pt x="867" y="87"/>
                    </a:lnTo>
                    <a:lnTo>
                      <a:pt x="869" y="86"/>
                    </a:lnTo>
                    <a:lnTo>
                      <a:pt x="869" y="86"/>
                    </a:lnTo>
                    <a:lnTo>
                      <a:pt x="869" y="86"/>
                    </a:lnTo>
                    <a:lnTo>
                      <a:pt x="870" y="86"/>
                    </a:lnTo>
                    <a:lnTo>
                      <a:pt x="870" y="86"/>
                    </a:lnTo>
                    <a:lnTo>
                      <a:pt x="871" y="86"/>
                    </a:lnTo>
                    <a:lnTo>
                      <a:pt x="871" y="85"/>
                    </a:lnTo>
                    <a:lnTo>
                      <a:pt x="871" y="86"/>
                    </a:lnTo>
                    <a:lnTo>
                      <a:pt x="872" y="87"/>
                    </a:lnTo>
                    <a:lnTo>
                      <a:pt x="872" y="87"/>
                    </a:lnTo>
                    <a:lnTo>
                      <a:pt x="872" y="87"/>
                    </a:lnTo>
                    <a:lnTo>
                      <a:pt x="873" y="87"/>
                    </a:lnTo>
                    <a:lnTo>
                      <a:pt x="873" y="87"/>
                    </a:lnTo>
                    <a:lnTo>
                      <a:pt x="873" y="87"/>
                    </a:lnTo>
                    <a:lnTo>
                      <a:pt x="874" y="89"/>
                    </a:lnTo>
                    <a:lnTo>
                      <a:pt x="874" y="89"/>
                    </a:lnTo>
                    <a:lnTo>
                      <a:pt x="875" y="87"/>
                    </a:lnTo>
                    <a:lnTo>
                      <a:pt x="875" y="90"/>
                    </a:lnTo>
                    <a:lnTo>
                      <a:pt x="875" y="90"/>
                    </a:lnTo>
                    <a:lnTo>
                      <a:pt x="876" y="89"/>
                    </a:lnTo>
                    <a:lnTo>
                      <a:pt x="876" y="90"/>
                    </a:lnTo>
                    <a:lnTo>
                      <a:pt x="876" y="90"/>
                    </a:lnTo>
                    <a:lnTo>
                      <a:pt x="878" y="90"/>
                    </a:lnTo>
                    <a:lnTo>
                      <a:pt x="878" y="90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80" y="89"/>
                    </a:lnTo>
                    <a:lnTo>
                      <a:pt x="880" y="89"/>
                    </a:lnTo>
                    <a:lnTo>
                      <a:pt x="880" y="89"/>
                    </a:lnTo>
                    <a:lnTo>
                      <a:pt x="881" y="89"/>
                    </a:lnTo>
                    <a:lnTo>
                      <a:pt x="881" y="90"/>
                    </a:lnTo>
                    <a:lnTo>
                      <a:pt x="881" y="91"/>
                    </a:lnTo>
                    <a:lnTo>
                      <a:pt x="882" y="92"/>
                    </a:lnTo>
                    <a:lnTo>
                      <a:pt x="882" y="92"/>
                    </a:lnTo>
                    <a:lnTo>
                      <a:pt x="883" y="92"/>
                    </a:lnTo>
                    <a:lnTo>
                      <a:pt x="883" y="92"/>
                    </a:lnTo>
                    <a:lnTo>
                      <a:pt x="883" y="91"/>
                    </a:lnTo>
                    <a:lnTo>
                      <a:pt x="884" y="92"/>
                    </a:lnTo>
                    <a:lnTo>
                      <a:pt x="884" y="92"/>
                    </a:lnTo>
                    <a:lnTo>
                      <a:pt x="884" y="91"/>
                    </a:lnTo>
                    <a:lnTo>
                      <a:pt x="885" y="91"/>
                    </a:lnTo>
                    <a:lnTo>
                      <a:pt x="885" y="91"/>
                    </a:lnTo>
                    <a:lnTo>
                      <a:pt x="885" y="92"/>
                    </a:lnTo>
                    <a:lnTo>
                      <a:pt x="887" y="92"/>
                    </a:lnTo>
                    <a:lnTo>
                      <a:pt x="887" y="91"/>
                    </a:lnTo>
                    <a:lnTo>
                      <a:pt x="888" y="90"/>
                    </a:lnTo>
                    <a:lnTo>
                      <a:pt x="888" y="90"/>
                    </a:lnTo>
                    <a:lnTo>
                      <a:pt x="888" y="92"/>
                    </a:lnTo>
                    <a:lnTo>
                      <a:pt x="889" y="93"/>
                    </a:lnTo>
                    <a:lnTo>
                      <a:pt x="889" y="92"/>
                    </a:lnTo>
                    <a:lnTo>
                      <a:pt x="889" y="93"/>
                    </a:lnTo>
                    <a:lnTo>
                      <a:pt x="890" y="93"/>
                    </a:lnTo>
                    <a:lnTo>
                      <a:pt x="890" y="92"/>
                    </a:lnTo>
                    <a:lnTo>
                      <a:pt x="890" y="92"/>
                    </a:lnTo>
                    <a:lnTo>
                      <a:pt x="891" y="92"/>
                    </a:lnTo>
                    <a:lnTo>
                      <a:pt x="891" y="92"/>
                    </a:lnTo>
                    <a:lnTo>
                      <a:pt x="892" y="92"/>
                    </a:lnTo>
                    <a:lnTo>
                      <a:pt x="892" y="93"/>
                    </a:lnTo>
                    <a:lnTo>
                      <a:pt x="892" y="92"/>
                    </a:lnTo>
                    <a:lnTo>
                      <a:pt x="893" y="92"/>
                    </a:lnTo>
                    <a:lnTo>
                      <a:pt x="893" y="93"/>
                    </a:lnTo>
                    <a:lnTo>
                      <a:pt x="893" y="93"/>
                    </a:lnTo>
                    <a:lnTo>
                      <a:pt x="894" y="93"/>
                    </a:lnTo>
                    <a:lnTo>
                      <a:pt x="894" y="93"/>
                    </a:lnTo>
                    <a:lnTo>
                      <a:pt x="894" y="93"/>
                    </a:lnTo>
                    <a:lnTo>
                      <a:pt x="896" y="94"/>
                    </a:lnTo>
                    <a:lnTo>
                      <a:pt x="896" y="94"/>
                    </a:lnTo>
                    <a:lnTo>
                      <a:pt x="897" y="94"/>
                    </a:lnTo>
                    <a:lnTo>
                      <a:pt x="897" y="94"/>
                    </a:lnTo>
                    <a:lnTo>
                      <a:pt x="897" y="94"/>
                    </a:lnTo>
                    <a:lnTo>
                      <a:pt x="898" y="95"/>
                    </a:lnTo>
                    <a:lnTo>
                      <a:pt x="898" y="95"/>
                    </a:lnTo>
                    <a:lnTo>
                      <a:pt x="898" y="98"/>
                    </a:lnTo>
                    <a:lnTo>
                      <a:pt x="899" y="98"/>
                    </a:lnTo>
                    <a:lnTo>
                      <a:pt x="899" y="99"/>
                    </a:lnTo>
                    <a:lnTo>
                      <a:pt x="900" y="99"/>
                    </a:lnTo>
                    <a:lnTo>
                      <a:pt x="900" y="99"/>
                    </a:lnTo>
                    <a:lnTo>
                      <a:pt x="900" y="98"/>
                    </a:lnTo>
                    <a:lnTo>
                      <a:pt x="901" y="96"/>
                    </a:lnTo>
                    <a:lnTo>
                      <a:pt x="901" y="95"/>
                    </a:lnTo>
                    <a:lnTo>
                      <a:pt x="901" y="95"/>
                    </a:lnTo>
                    <a:lnTo>
                      <a:pt x="902" y="94"/>
                    </a:lnTo>
                    <a:lnTo>
                      <a:pt x="902" y="95"/>
                    </a:lnTo>
                    <a:lnTo>
                      <a:pt x="902" y="95"/>
                    </a:lnTo>
                    <a:lnTo>
                      <a:pt x="903" y="95"/>
                    </a:lnTo>
                    <a:lnTo>
                      <a:pt x="903" y="95"/>
                    </a:lnTo>
                    <a:lnTo>
                      <a:pt x="905" y="95"/>
                    </a:lnTo>
                    <a:lnTo>
                      <a:pt x="905" y="95"/>
                    </a:lnTo>
                    <a:lnTo>
                      <a:pt x="905" y="94"/>
                    </a:lnTo>
                    <a:lnTo>
                      <a:pt x="906" y="94"/>
                    </a:lnTo>
                    <a:lnTo>
                      <a:pt x="906" y="94"/>
                    </a:lnTo>
                    <a:lnTo>
                      <a:pt x="906" y="94"/>
                    </a:lnTo>
                    <a:lnTo>
                      <a:pt x="907" y="94"/>
                    </a:lnTo>
                    <a:lnTo>
                      <a:pt x="907" y="95"/>
                    </a:lnTo>
                    <a:lnTo>
                      <a:pt x="907" y="95"/>
                    </a:lnTo>
                    <a:lnTo>
                      <a:pt x="908" y="95"/>
                    </a:lnTo>
                    <a:lnTo>
                      <a:pt x="908" y="95"/>
                    </a:lnTo>
                    <a:lnTo>
                      <a:pt x="909" y="94"/>
                    </a:lnTo>
                    <a:lnTo>
                      <a:pt x="909" y="95"/>
                    </a:lnTo>
                    <a:lnTo>
                      <a:pt x="909" y="95"/>
                    </a:lnTo>
                    <a:lnTo>
                      <a:pt x="910" y="95"/>
                    </a:lnTo>
                    <a:lnTo>
                      <a:pt x="910" y="95"/>
                    </a:lnTo>
                    <a:lnTo>
                      <a:pt x="910" y="94"/>
                    </a:lnTo>
                    <a:lnTo>
                      <a:pt x="911" y="94"/>
                    </a:lnTo>
                    <a:lnTo>
                      <a:pt x="911" y="94"/>
                    </a:lnTo>
                    <a:lnTo>
                      <a:pt x="911" y="95"/>
                    </a:lnTo>
                    <a:lnTo>
                      <a:pt x="912" y="94"/>
                    </a:lnTo>
                    <a:lnTo>
                      <a:pt x="912" y="95"/>
                    </a:lnTo>
                    <a:lnTo>
                      <a:pt x="914" y="95"/>
                    </a:lnTo>
                    <a:lnTo>
                      <a:pt x="914" y="96"/>
                    </a:lnTo>
                    <a:lnTo>
                      <a:pt x="914" y="95"/>
                    </a:lnTo>
                    <a:lnTo>
                      <a:pt x="915" y="95"/>
                    </a:lnTo>
                    <a:lnTo>
                      <a:pt x="915" y="94"/>
                    </a:lnTo>
                    <a:lnTo>
                      <a:pt x="915" y="94"/>
                    </a:lnTo>
                    <a:lnTo>
                      <a:pt x="916" y="94"/>
                    </a:lnTo>
                    <a:lnTo>
                      <a:pt x="916" y="94"/>
                    </a:lnTo>
                    <a:lnTo>
                      <a:pt x="916" y="94"/>
                    </a:lnTo>
                    <a:lnTo>
                      <a:pt x="917" y="94"/>
                    </a:lnTo>
                    <a:lnTo>
                      <a:pt x="917" y="95"/>
                    </a:lnTo>
                    <a:lnTo>
                      <a:pt x="918" y="94"/>
                    </a:lnTo>
                    <a:lnTo>
                      <a:pt x="918" y="95"/>
                    </a:lnTo>
                    <a:lnTo>
                      <a:pt x="918" y="95"/>
                    </a:lnTo>
                    <a:lnTo>
                      <a:pt x="919" y="96"/>
                    </a:lnTo>
                    <a:lnTo>
                      <a:pt x="919" y="95"/>
                    </a:lnTo>
                    <a:lnTo>
                      <a:pt x="919" y="95"/>
                    </a:lnTo>
                    <a:lnTo>
                      <a:pt x="920" y="94"/>
                    </a:lnTo>
                    <a:lnTo>
                      <a:pt x="920" y="93"/>
                    </a:lnTo>
                    <a:lnTo>
                      <a:pt x="921" y="92"/>
                    </a:lnTo>
                    <a:lnTo>
                      <a:pt x="921" y="94"/>
                    </a:lnTo>
                    <a:lnTo>
                      <a:pt x="921" y="93"/>
                    </a:lnTo>
                    <a:lnTo>
                      <a:pt x="923" y="93"/>
                    </a:lnTo>
                    <a:lnTo>
                      <a:pt x="923" y="92"/>
                    </a:lnTo>
                    <a:lnTo>
                      <a:pt x="923" y="92"/>
                    </a:lnTo>
                    <a:lnTo>
                      <a:pt x="924" y="93"/>
                    </a:lnTo>
                    <a:lnTo>
                      <a:pt x="924" y="93"/>
                    </a:lnTo>
                    <a:lnTo>
                      <a:pt x="924" y="93"/>
                    </a:lnTo>
                    <a:lnTo>
                      <a:pt x="925" y="93"/>
                    </a:lnTo>
                    <a:lnTo>
                      <a:pt x="925" y="94"/>
                    </a:lnTo>
                    <a:lnTo>
                      <a:pt x="926" y="94"/>
                    </a:lnTo>
                    <a:lnTo>
                      <a:pt x="926" y="94"/>
                    </a:lnTo>
                    <a:lnTo>
                      <a:pt x="926" y="93"/>
                    </a:lnTo>
                    <a:lnTo>
                      <a:pt x="927" y="94"/>
                    </a:lnTo>
                    <a:lnTo>
                      <a:pt x="927" y="94"/>
                    </a:lnTo>
                    <a:lnTo>
                      <a:pt x="927" y="94"/>
                    </a:lnTo>
                    <a:lnTo>
                      <a:pt x="928" y="94"/>
                    </a:lnTo>
                    <a:lnTo>
                      <a:pt x="928" y="94"/>
                    </a:lnTo>
                    <a:lnTo>
                      <a:pt x="928" y="94"/>
                    </a:lnTo>
                    <a:lnTo>
                      <a:pt x="929" y="94"/>
                    </a:lnTo>
                    <a:lnTo>
                      <a:pt x="929" y="94"/>
                    </a:lnTo>
                    <a:lnTo>
                      <a:pt x="930" y="94"/>
                    </a:lnTo>
                    <a:lnTo>
                      <a:pt x="930" y="94"/>
                    </a:lnTo>
                    <a:lnTo>
                      <a:pt x="930" y="93"/>
                    </a:lnTo>
                    <a:lnTo>
                      <a:pt x="932" y="93"/>
                    </a:lnTo>
                    <a:lnTo>
                      <a:pt x="932" y="93"/>
                    </a:lnTo>
                    <a:lnTo>
                      <a:pt x="932" y="92"/>
                    </a:lnTo>
                    <a:lnTo>
                      <a:pt x="933" y="91"/>
                    </a:lnTo>
                    <a:lnTo>
                      <a:pt x="933" y="92"/>
                    </a:lnTo>
                    <a:lnTo>
                      <a:pt x="933" y="91"/>
                    </a:lnTo>
                    <a:lnTo>
                      <a:pt x="934" y="91"/>
                    </a:lnTo>
                    <a:lnTo>
                      <a:pt x="934" y="91"/>
                    </a:lnTo>
                    <a:lnTo>
                      <a:pt x="935" y="91"/>
                    </a:lnTo>
                    <a:lnTo>
                      <a:pt x="935" y="92"/>
                    </a:lnTo>
                    <a:lnTo>
                      <a:pt x="935" y="92"/>
                    </a:lnTo>
                    <a:lnTo>
                      <a:pt x="936" y="92"/>
                    </a:lnTo>
                    <a:lnTo>
                      <a:pt x="936" y="92"/>
                    </a:lnTo>
                    <a:lnTo>
                      <a:pt x="936" y="92"/>
                    </a:lnTo>
                    <a:lnTo>
                      <a:pt x="937" y="92"/>
                    </a:lnTo>
                    <a:lnTo>
                      <a:pt x="937" y="92"/>
                    </a:lnTo>
                    <a:lnTo>
                      <a:pt x="937" y="93"/>
                    </a:lnTo>
                    <a:lnTo>
                      <a:pt x="938" y="92"/>
                    </a:lnTo>
                    <a:lnTo>
                      <a:pt x="938" y="92"/>
                    </a:lnTo>
                    <a:lnTo>
                      <a:pt x="939" y="91"/>
                    </a:lnTo>
                    <a:lnTo>
                      <a:pt x="939" y="90"/>
                    </a:lnTo>
                    <a:lnTo>
                      <a:pt x="939" y="89"/>
                    </a:lnTo>
                    <a:lnTo>
                      <a:pt x="941" y="89"/>
                    </a:lnTo>
                    <a:lnTo>
                      <a:pt x="941" y="89"/>
                    </a:lnTo>
                    <a:lnTo>
                      <a:pt x="941" y="89"/>
                    </a:lnTo>
                    <a:lnTo>
                      <a:pt x="942" y="89"/>
                    </a:lnTo>
                    <a:lnTo>
                      <a:pt x="942" y="89"/>
                    </a:lnTo>
                    <a:lnTo>
                      <a:pt x="942" y="89"/>
                    </a:lnTo>
                    <a:lnTo>
                      <a:pt x="943" y="89"/>
                    </a:lnTo>
                    <a:lnTo>
                      <a:pt x="943" y="89"/>
                    </a:lnTo>
                    <a:lnTo>
                      <a:pt x="944" y="90"/>
                    </a:lnTo>
                    <a:lnTo>
                      <a:pt x="944" y="90"/>
                    </a:lnTo>
                    <a:lnTo>
                      <a:pt x="944" y="90"/>
                    </a:lnTo>
                    <a:lnTo>
                      <a:pt x="945" y="90"/>
                    </a:lnTo>
                    <a:lnTo>
                      <a:pt x="945" y="90"/>
                    </a:lnTo>
                    <a:lnTo>
                      <a:pt x="945" y="89"/>
                    </a:lnTo>
                    <a:lnTo>
                      <a:pt x="946" y="89"/>
                    </a:lnTo>
                    <a:lnTo>
                      <a:pt x="946" y="90"/>
                    </a:lnTo>
                    <a:lnTo>
                      <a:pt x="947" y="90"/>
                    </a:lnTo>
                    <a:lnTo>
                      <a:pt x="947" y="90"/>
                    </a:lnTo>
                    <a:lnTo>
                      <a:pt x="947" y="90"/>
                    </a:lnTo>
                    <a:lnTo>
                      <a:pt x="948" y="91"/>
                    </a:lnTo>
                    <a:lnTo>
                      <a:pt x="948" y="90"/>
                    </a:lnTo>
                    <a:lnTo>
                      <a:pt x="948" y="90"/>
                    </a:lnTo>
                    <a:lnTo>
                      <a:pt x="950" y="90"/>
                    </a:lnTo>
                    <a:lnTo>
                      <a:pt x="950" y="90"/>
                    </a:lnTo>
                    <a:lnTo>
                      <a:pt x="950" y="90"/>
                    </a:lnTo>
                    <a:lnTo>
                      <a:pt x="951" y="89"/>
                    </a:lnTo>
                    <a:lnTo>
                      <a:pt x="951" y="87"/>
                    </a:lnTo>
                    <a:lnTo>
                      <a:pt x="952" y="87"/>
                    </a:lnTo>
                    <a:lnTo>
                      <a:pt x="952" y="87"/>
                    </a:lnTo>
                    <a:lnTo>
                      <a:pt x="952" y="87"/>
                    </a:lnTo>
                    <a:lnTo>
                      <a:pt x="953" y="86"/>
                    </a:lnTo>
                    <a:lnTo>
                      <a:pt x="953" y="87"/>
                    </a:lnTo>
                    <a:lnTo>
                      <a:pt x="953" y="87"/>
                    </a:lnTo>
                    <a:lnTo>
                      <a:pt x="954" y="89"/>
                    </a:lnTo>
                    <a:lnTo>
                      <a:pt x="954" y="89"/>
                    </a:lnTo>
                    <a:lnTo>
                      <a:pt x="954" y="89"/>
                    </a:lnTo>
                    <a:lnTo>
                      <a:pt x="955" y="89"/>
                    </a:lnTo>
                    <a:lnTo>
                      <a:pt x="955" y="89"/>
                    </a:lnTo>
                    <a:lnTo>
                      <a:pt x="956" y="87"/>
                    </a:lnTo>
                    <a:lnTo>
                      <a:pt x="956" y="87"/>
                    </a:lnTo>
                    <a:lnTo>
                      <a:pt x="956" y="89"/>
                    </a:lnTo>
                    <a:lnTo>
                      <a:pt x="957" y="89"/>
                    </a:lnTo>
                    <a:lnTo>
                      <a:pt x="957" y="89"/>
                    </a:lnTo>
                    <a:lnTo>
                      <a:pt x="957" y="89"/>
                    </a:lnTo>
                    <a:lnTo>
                      <a:pt x="959" y="89"/>
                    </a:lnTo>
                    <a:lnTo>
                      <a:pt x="959" y="90"/>
                    </a:lnTo>
                    <a:lnTo>
                      <a:pt x="959" y="90"/>
                    </a:lnTo>
                    <a:lnTo>
                      <a:pt x="960" y="90"/>
                    </a:lnTo>
                    <a:lnTo>
                      <a:pt x="960" y="90"/>
                    </a:lnTo>
                    <a:lnTo>
                      <a:pt x="961" y="90"/>
                    </a:lnTo>
                    <a:lnTo>
                      <a:pt x="961" y="91"/>
                    </a:lnTo>
                    <a:lnTo>
                      <a:pt x="961" y="91"/>
                    </a:lnTo>
                    <a:lnTo>
                      <a:pt x="962" y="91"/>
                    </a:lnTo>
                    <a:lnTo>
                      <a:pt x="962" y="92"/>
                    </a:lnTo>
                    <a:lnTo>
                      <a:pt x="962" y="91"/>
                    </a:lnTo>
                    <a:lnTo>
                      <a:pt x="963" y="90"/>
                    </a:lnTo>
                    <a:lnTo>
                      <a:pt x="963" y="90"/>
                    </a:lnTo>
                    <a:lnTo>
                      <a:pt x="963" y="89"/>
                    </a:lnTo>
                    <a:lnTo>
                      <a:pt x="964" y="89"/>
                    </a:lnTo>
                    <a:lnTo>
                      <a:pt x="964" y="89"/>
                    </a:lnTo>
                    <a:lnTo>
                      <a:pt x="965" y="89"/>
                    </a:lnTo>
                    <a:lnTo>
                      <a:pt x="965" y="89"/>
                    </a:lnTo>
                    <a:lnTo>
                      <a:pt x="965" y="90"/>
                    </a:lnTo>
                    <a:lnTo>
                      <a:pt x="966" y="91"/>
                    </a:lnTo>
                    <a:lnTo>
                      <a:pt x="966" y="91"/>
                    </a:lnTo>
                    <a:lnTo>
                      <a:pt x="966" y="91"/>
                    </a:lnTo>
                    <a:lnTo>
                      <a:pt x="968" y="90"/>
                    </a:lnTo>
                    <a:lnTo>
                      <a:pt x="968" y="90"/>
                    </a:lnTo>
                    <a:lnTo>
                      <a:pt x="969" y="91"/>
                    </a:lnTo>
                    <a:lnTo>
                      <a:pt x="969" y="92"/>
                    </a:lnTo>
                    <a:lnTo>
                      <a:pt x="969" y="92"/>
                    </a:lnTo>
                    <a:lnTo>
                      <a:pt x="970" y="92"/>
                    </a:lnTo>
                    <a:lnTo>
                      <a:pt x="970" y="93"/>
                    </a:lnTo>
                    <a:lnTo>
                      <a:pt x="970" y="93"/>
                    </a:lnTo>
                    <a:lnTo>
                      <a:pt x="971" y="92"/>
                    </a:lnTo>
                    <a:lnTo>
                      <a:pt x="971" y="92"/>
                    </a:lnTo>
                    <a:lnTo>
                      <a:pt x="971" y="92"/>
                    </a:lnTo>
                    <a:lnTo>
                      <a:pt x="972" y="92"/>
                    </a:lnTo>
                    <a:lnTo>
                      <a:pt x="972" y="92"/>
                    </a:lnTo>
                    <a:lnTo>
                      <a:pt x="973" y="93"/>
                    </a:lnTo>
                    <a:lnTo>
                      <a:pt x="973" y="93"/>
                    </a:lnTo>
                    <a:lnTo>
                      <a:pt x="973" y="93"/>
                    </a:lnTo>
                    <a:lnTo>
                      <a:pt x="974" y="93"/>
                    </a:lnTo>
                    <a:lnTo>
                      <a:pt x="974" y="93"/>
                    </a:lnTo>
                    <a:lnTo>
                      <a:pt x="974" y="93"/>
                    </a:lnTo>
                    <a:lnTo>
                      <a:pt x="975" y="93"/>
                    </a:lnTo>
                    <a:lnTo>
                      <a:pt x="975" y="93"/>
                    </a:lnTo>
                    <a:lnTo>
                      <a:pt x="975" y="93"/>
                    </a:lnTo>
                    <a:lnTo>
                      <a:pt x="977" y="93"/>
                    </a:lnTo>
                    <a:lnTo>
                      <a:pt x="977" y="92"/>
                    </a:lnTo>
                    <a:lnTo>
                      <a:pt x="978" y="93"/>
                    </a:lnTo>
                    <a:lnTo>
                      <a:pt x="978" y="93"/>
                    </a:lnTo>
                    <a:lnTo>
                      <a:pt x="978" y="93"/>
                    </a:lnTo>
                    <a:lnTo>
                      <a:pt x="979" y="93"/>
                    </a:lnTo>
                    <a:lnTo>
                      <a:pt x="979" y="93"/>
                    </a:lnTo>
                    <a:lnTo>
                      <a:pt x="979" y="93"/>
                    </a:lnTo>
                    <a:lnTo>
                      <a:pt x="980" y="93"/>
                    </a:lnTo>
                    <a:lnTo>
                      <a:pt x="980" y="94"/>
                    </a:lnTo>
                    <a:lnTo>
                      <a:pt x="980" y="94"/>
                    </a:lnTo>
                    <a:lnTo>
                      <a:pt x="981" y="95"/>
                    </a:lnTo>
                    <a:lnTo>
                      <a:pt x="981" y="95"/>
                    </a:lnTo>
                    <a:lnTo>
                      <a:pt x="982" y="96"/>
                    </a:lnTo>
                    <a:lnTo>
                      <a:pt x="982" y="95"/>
                    </a:lnTo>
                    <a:lnTo>
                      <a:pt x="982" y="95"/>
                    </a:lnTo>
                    <a:lnTo>
                      <a:pt x="983" y="95"/>
                    </a:lnTo>
                    <a:lnTo>
                      <a:pt x="983" y="95"/>
                    </a:lnTo>
                    <a:lnTo>
                      <a:pt x="983" y="94"/>
                    </a:lnTo>
                    <a:lnTo>
                      <a:pt x="984" y="94"/>
                    </a:lnTo>
                    <a:lnTo>
                      <a:pt x="984" y="94"/>
                    </a:lnTo>
                    <a:lnTo>
                      <a:pt x="984" y="95"/>
                    </a:lnTo>
                    <a:lnTo>
                      <a:pt x="986" y="95"/>
                    </a:lnTo>
                    <a:lnTo>
                      <a:pt x="986" y="95"/>
                    </a:lnTo>
                    <a:lnTo>
                      <a:pt x="987" y="96"/>
                    </a:lnTo>
                    <a:lnTo>
                      <a:pt x="987" y="96"/>
                    </a:lnTo>
                    <a:lnTo>
                      <a:pt x="987" y="98"/>
                    </a:lnTo>
                    <a:lnTo>
                      <a:pt x="988" y="98"/>
                    </a:lnTo>
                    <a:lnTo>
                      <a:pt x="988" y="98"/>
                    </a:lnTo>
                    <a:lnTo>
                      <a:pt x="988" y="99"/>
                    </a:lnTo>
                    <a:lnTo>
                      <a:pt x="989" y="98"/>
                    </a:lnTo>
                    <a:lnTo>
                      <a:pt x="989" y="98"/>
                    </a:lnTo>
                    <a:lnTo>
                      <a:pt x="990" y="98"/>
                    </a:lnTo>
                    <a:lnTo>
                      <a:pt x="990" y="96"/>
                    </a:lnTo>
                    <a:lnTo>
                      <a:pt x="990" y="96"/>
                    </a:lnTo>
                    <a:lnTo>
                      <a:pt x="991" y="96"/>
                    </a:lnTo>
                    <a:lnTo>
                      <a:pt x="991" y="96"/>
                    </a:lnTo>
                    <a:lnTo>
                      <a:pt x="991" y="98"/>
                    </a:lnTo>
                    <a:lnTo>
                      <a:pt x="992" y="99"/>
                    </a:lnTo>
                    <a:lnTo>
                      <a:pt x="992" y="99"/>
                    </a:lnTo>
                    <a:lnTo>
                      <a:pt x="992" y="99"/>
                    </a:lnTo>
                    <a:lnTo>
                      <a:pt x="993" y="99"/>
                    </a:lnTo>
                    <a:lnTo>
                      <a:pt x="993" y="99"/>
                    </a:lnTo>
                    <a:lnTo>
                      <a:pt x="995" y="99"/>
                    </a:lnTo>
                    <a:lnTo>
                      <a:pt x="995" y="98"/>
                    </a:lnTo>
                    <a:lnTo>
                      <a:pt x="995" y="98"/>
                    </a:lnTo>
                    <a:lnTo>
                      <a:pt x="996" y="98"/>
                    </a:lnTo>
                    <a:lnTo>
                      <a:pt x="996" y="96"/>
                    </a:lnTo>
                    <a:lnTo>
                      <a:pt x="996" y="96"/>
                    </a:lnTo>
                    <a:lnTo>
                      <a:pt x="997" y="96"/>
                    </a:lnTo>
                    <a:lnTo>
                      <a:pt x="997" y="96"/>
                    </a:lnTo>
                    <a:lnTo>
                      <a:pt x="997" y="96"/>
                    </a:lnTo>
                    <a:lnTo>
                      <a:pt x="998" y="96"/>
                    </a:lnTo>
                    <a:lnTo>
                      <a:pt x="998" y="96"/>
                    </a:lnTo>
                    <a:lnTo>
                      <a:pt x="999" y="96"/>
                    </a:lnTo>
                    <a:lnTo>
                      <a:pt x="999" y="95"/>
                    </a:lnTo>
                    <a:lnTo>
                      <a:pt x="999" y="95"/>
                    </a:lnTo>
                    <a:lnTo>
                      <a:pt x="1000" y="95"/>
                    </a:lnTo>
                    <a:lnTo>
                      <a:pt x="1000" y="95"/>
                    </a:lnTo>
                    <a:lnTo>
                      <a:pt x="1000" y="95"/>
                    </a:lnTo>
                    <a:lnTo>
                      <a:pt x="1001" y="95"/>
                    </a:lnTo>
                    <a:lnTo>
                      <a:pt x="1001" y="96"/>
                    </a:lnTo>
                    <a:lnTo>
                      <a:pt x="1001" y="96"/>
                    </a:lnTo>
                    <a:lnTo>
                      <a:pt x="1002" y="96"/>
                    </a:lnTo>
                    <a:lnTo>
                      <a:pt x="1002" y="96"/>
                    </a:lnTo>
                    <a:lnTo>
                      <a:pt x="1004" y="96"/>
                    </a:lnTo>
                    <a:lnTo>
                      <a:pt x="1004" y="96"/>
                    </a:lnTo>
                    <a:lnTo>
                      <a:pt x="1004" y="96"/>
                    </a:lnTo>
                    <a:lnTo>
                      <a:pt x="1005" y="95"/>
                    </a:lnTo>
                    <a:lnTo>
                      <a:pt x="1005" y="95"/>
                    </a:lnTo>
                    <a:lnTo>
                      <a:pt x="1005" y="95"/>
                    </a:lnTo>
                    <a:lnTo>
                      <a:pt x="1006" y="95"/>
                    </a:lnTo>
                    <a:lnTo>
                      <a:pt x="1006" y="96"/>
                    </a:lnTo>
                    <a:lnTo>
                      <a:pt x="1006" y="95"/>
                    </a:lnTo>
                    <a:lnTo>
                      <a:pt x="1007" y="94"/>
                    </a:lnTo>
                    <a:lnTo>
                      <a:pt x="1007" y="94"/>
                    </a:lnTo>
                    <a:lnTo>
                      <a:pt x="1008" y="94"/>
                    </a:lnTo>
                    <a:lnTo>
                      <a:pt x="1008" y="96"/>
                    </a:lnTo>
                    <a:lnTo>
                      <a:pt x="1008" y="98"/>
                    </a:lnTo>
                    <a:lnTo>
                      <a:pt x="1009" y="98"/>
                    </a:lnTo>
                    <a:lnTo>
                      <a:pt x="1009" y="98"/>
                    </a:lnTo>
                    <a:lnTo>
                      <a:pt x="1009" y="96"/>
                    </a:lnTo>
                    <a:lnTo>
                      <a:pt x="1010" y="95"/>
                    </a:lnTo>
                    <a:lnTo>
                      <a:pt x="1010" y="95"/>
                    </a:lnTo>
                    <a:lnTo>
                      <a:pt x="1011" y="95"/>
                    </a:lnTo>
                    <a:lnTo>
                      <a:pt x="1011" y="95"/>
                    </a:lnTo>
                    <a:lnTo>
                      <a:pt x="1011" y="95"/>
                    </a:lnTo>
                    <a:lnTo>
                      <a:pt x="1013" y="94"/>
                    </a:lnTo>
                    <a:lnTo>
                      <a:pt x="1013" y="94"/>
                    </a:lnTo>
                    <a:lnTo>
                      <a:pt x="1013" y="94"/>
                    </a:lnTo>
                    <a:lnTo>
                      <a:pt x="1014" y="94"/>
                    </a:lnTo>
                    <a:lnTo>
                      <a:pt x="1014" y="94"/>
                    </a:lnTo>
                    <a:lnTo>
                      <a:pt x="1014" y="94"/>
                    </a:lnTo>
                    <a:lnTo>
                      <a:pt x="1015" y="94"/>
                    </a:lnTo>
                    <a:lnTo>
                      <a:pt x="1015" y="94"/>
                    </a:lnTo>
                    <a:lnTo>
                      <a:pt x="1016" y="95"/>
                    </a:lnTo>
                    <a:lnTo>
                      <a:pt x="1016" y="95"/>
                    </a:lnTo>
                    <a:lnTo>
                      <a:pt x="1016" y="94"/>
                    </a:lnTo>
                    <a:lnTo>
                      <a:pt x="1017" y="95"/>
                    </a:lnTo>
                    <a:lnTo>
                      <a:pt x="1017" y="95"/>
                    </a:lnTo>
                    <a:lnTo>
                      <a:pt x="1017" y="95"/>
                    </a:lnTo>
                    <a:lnTo>
                      <a:pt x="1018" y="95"/>
                    </a:lnTo>
                    <a:lnTo>
                      <a:pt x="1018" y="95"/>
                    </a:lnTo>
                    <a:lnTo>
                      <a:pt x="1018" y="94"/>
                    </a:lnTo>
                    <a:lnTo>
                      <a:pt x="1019" y="94"/>
                    </a:lnTo>
                    <a:lnTo>
                      <a:pt x="1019" y="92"/>
                    </a:lnTo>
                    <a:lnTo>
                      <a:pt x="1020" y="92"/>
                    </a:lnTo>
                    <a:lnTo>
                      <a:pt x="1020" y="92"/>
                    </a:lnTo>
                    <a:lnTo>
                      <a:pt x="1020" y="91"/>
                    </a:lnTo>
                    <a:lnTo>
                      <a:pt x="1022" y="90"/>
                    </a:lnTo>
                    <a:lnTo>
                      <a:pt x="1022" y="90"/>
                    </a:lnTo>
                    <a:lnTo>
                      <a:pt x="1022" y="89"/>
                    </a:lnTo>
                    <a:lnTo>
                      <a:pt x="1023" y="87"/>
                    </a:lnTo>
                    <a:lnTo>
                      <a:pt x="1023" y="87"/>
                    </a:lnTo>
                    <a:lnTo>
                      <a:pt x="1023" y="87"/>
                    </a:lnTo>
                    <a:lnTo>
                      <a:pt x="1024" y="87"/>
                    </a:lnTo>
                    <a:lnTo>
                      <a:pt x="1024" y="89"/>
                    </a:lnTo>
                    <a:lnTo>
                      <a:pt x="1025" y="89"/>
                    </a:lnTo>
                    <a:lnTo>
                      <a:pt x="1025" y="87"/>
                    </a:lnTo>
                    <a:lnTo>
                      <a:pt x="1025" y="87"/>
                    </a:lnTo>
                    <a:lnTo>
                      <a:pt x="1026" y="87"/>
                    </a:lnTo>
                    <a:lnTo>
                      <a:pt x="1026" y="87"/>
                    </a:lnTo>
                    <a:lnTo>
                      <a:pt x="1026" y="86"/>
                    </a:lnTo>
                    <a:lnTo>
                      <a:pt x="1027" y="86"/>
                    </a:lnTo>
                    <a:lnTo>
                      <a:pt x="1027" y="86"/>
                    </a:lnTo>
                    <a:lnTo>
                      <a:pt x="1027" y="85"/>
                    </a:lnTo>
                    <a:lnTo>
                      <a:pt x="1028" y="85"/>
                    </a:lnTo>
                    <a:lnTo>
                      <a:pt x="1028" y="85"/>
                    </a:lnTo>
                    <a:lnTo>
                      <a:pt x="1029" y="86"/>
                    </a:lnTo>
                    <a:lnTo>
                      <a:pt x="1029" y="86"/>
                    </a:lnTo>
                    <a:lnTo>
                      <a:pt x="1029" y="87"/>
                    </a:lnTo>
                    <a:lnTo>
                      <a:pt x="1031" y="89"/>
                    </a:lnTo>
                    <a:lnTo>
                      <a:pt x="1031" y="87"/>
                    </a:lnTo>
                    <a:lnTo>
                      <a:pt x="1031" y="87"/>
                    </a:lnTo>
                    <a:lnTo>
                      <a:pt x="1032" y="87"/>
                    </a:lnTo>
                    <a:lnTo>
                      <a:pt x="1032" y="87"/>
                    </a:lnTo>
                    <a:lnTo>
                      <a:pt x="1032" y="87"/>
                    </a:lnTo>
                    <a:lnTo>
                      <a:pt x="1033" y="89"/>
                    </a:lnTo>
                    <a:lnTo>
                      <a:pt x="1033" y="89"/>
                    </a:lnTo>
                    <a:lnTo>
                      <a:pt x="1034" y="89"/>
                    </a:lnTo>
                    <a:lnTo>
                      <a:pt x="1034" y="89"/>
                    </a:lnTo>
                    <a:lnTo>
                      <a:pt x="1034" y="89"/>
                    </a:lnTo>
                    <a:lnTo>
                      <a:pt x="1035" y="89"/>
                    </a:lnTo>
                    <a:lnTo>
                      <a:pt x="1035" y="87"/>
                    </a:lnTo>
                    <a:lnTo>
                      <a:pt x="1035" y="87"/>
                    </a:lnTo>
                    <a:lnTo>
                      <a:pt x="1036" y="87"/>
                    </a:lnTo>
                    <a:lnTo>
                      <a:pt x="1036" y="87"/>
                    </a:lnTo>
                    <a:lnTo>
                      <a:pt x="1037" y="87"/>
                    </a:lnTo>
                    <a:lnTo>
                      <a:pt x="1037" y="87"/>
                    </a:lnTo>
                    <a:lnTo>
                      <a:pt x="1037" y="87"/>
                    </a:lnTo>
                    <a:lnTo>
                      <a:pt x="1038" y="86"/>
                    </a:lnTo>
                    <a:lnTo>
                      <a:pt x="1038" y="86"/>
                    </a:lnTo>
                    <a:lnTo>
                      <a:pt x="1038" y="86"/>
                    </a:lnTo>
                    <a:lnTo>
                      <a:pt x="1040" y="86"/>
                    </a:lnTo>
                    <a:lnTo>
                      <a:pt x="1040" y="86"/>
                    </a:lnTo>
                    <a:lnTo>
                      <a:pt x="1040" y="85"/>
                    </a:lnTo>
                    <a:lnTo>
                      <a:pt x="1041" y="86"/>
                    </a:lnTo>
                    <a:lnTo>
                      <a:pt x="1041" y="86"/>
                    </a:lnTo>
                    <a:lnTo>
                      <a:pt x="1042" y="86"/>
                    </a:lnTo>
                    <a:lnTo>
                      <a:pt x="1042" y="86"/>
                    </a:lnTo>
                    <a:lnTo>
                      <a:pt x="1042" y="87"/>
                    </a:lnTo>
                    <a:lnTo>
                      <a:pt x="1043" y="87"/>
                    </a:lnTo>
                    <a:lnTo>
                      <a:pt x="1043" y="89"/>
                    </a:lnTo>
                    <a:lnTo>
                      <a:pt x="1043" y="89"/>
                    </a:lnTo>
                    <a:lnTo>
                      <a:pt x="1044" y="89"/>
                    </a:lnTo>
                    <a:lnTo>
                      <a:pt x="1044" y="90"/>
                    </a:lnTo>
                    <a:lnTo>
                      <a:pt x="1044" y="90"/>
                    </a:lnTo>
                    <a:lnTo>
                      <a:pt x="1045" y="90"/>
                    </a:lnTo>
                    <a:lnTo>
                      <a:pt x="1045" y="89"/>
                    </a:lnTo>
                    <a:lnTo>
                      <a:pt x="1046" y="89"/>
                    </a:lnTo>
                    <a:lnTo>
                      <a:pt x="1046" y="89"/>
                    </a:lnTo>
                    <a:lnTo>
                      <a:pt x="1046" y="89"/>
                    </a:lnTo>
                    <a:lnTo>
                      <a:pt x="1047" y="89"/>
                    </a:lnTo>
                    <a:lnTo>
                      <a:pt x="1047" y="89"/>
                    </a:lnTo>
                    <a:lnTo>
                      <a:pt x="1047" y="90"/>
                    </a:lnTo>
                    <a:lnTo>
                      <a:pt x="1049" y="90"/>
                    </a:lnTo>
                    <a:lnTo>
                      <a:pt x="1049" y="90"/>
                    </a:lnTo>
                    <a:lnTo>
                      <a:pt x="1049" y="90"/>
                    </a:lnTo>
                    <a:lnTo>
                      <a:pt x="1050" y="90"/>
                    </a:lnTo>
                    <a:lnTo>
                      <a:pt x="1050" y="91"/>
                    </a:lnTo>
                    <a:lnTo>
                      <a:pt x="1051" y="91"/>
                    </a:lnTo>
                    <a:lnTo>
                      <a:pt x="1051" y="91"/>
                    </a:lnTo>
                    <a:lnTo>
                      <a:pt x="1051" y="91"/>
                    </a:lnTo>
                    <a:lnTo>
                      <a:pt x="1052" y="91"/>
                    </a:lnTo>
                    <a:lnTo>
                      <a:pt x="1052" y="91"/>
                    </a:lnTo>
                    <a:lnTo>
                      <a:pt x="1052" y="90"/>
                    </a:lnTo>
                    <a:lnTo>
                      <a:pt x="1053" y="90"/>
                    </a:lnTo>
                    <a:lnTo>
                      <a:pt x="1053" y="91"/>
                    </a:lnTo>
                    <a:lnTo>
                      <a:pt x="1053" y="92"/>
                    </a:lnTo>
                    <a:lnTo>
                      <a:pt x="1054" y="92"/>
                    </a:lnTo>
                    <a:lnTo>
                      <a:pt x="1054" y="93"/>
                    </a:lnTo>
                    <a:lnTo>
                      <a:pt x="1055" y="93"/>
                    </a:lnTo>
                    <a:lnTo>
                      <a:pt x="1055" y="94"/>
                    </a:lnTo>
                    <a:lnTo>
                      <a:pt x="1055" y="94"/>
                    </a:lnTo>
                    <a:lnTo>
                      <a:pt x="1056" y="94"/>
                    </a:lnTo>
                    <a:lnTo>
                      <a:pt x="1056" y="94"/>
                    </a:lnTo>
                    <a:lnTo>
                      <a:pt x="1056" y="93"/>
                    </a:lnTo>
                    <a:lnTo>
                      <a:pt x="1058" y="93"/>
                    </a:lnTo>
                    <a:lnTo>
                      <a:pt x="1058" y="93"/>
                    </a:lnTo>
                    <a:lnTo>
                      <a:pt x="1059" y="93"/>
                    </a:lnTo>
                    <a:lnTo>
                      <a:pt x="1059" y="93"/>
                    </a:lnTo>
                    <a:lnTo>
                      <a:pt x="1059" y="92"/>
                    </a:lnTo>
                    <a:lnTo>
                      <a:pt x="1060" y="92"/>
                    </a:lnTo>
                    <a:lnTo>
                      <a:pt x="1060" y="92"/>
                    </a:lnTo>
                    <a:lnTo>
                      <a:pt x="1060" y="91"/>
                    </a:lnTo>
                    <a:lnTo>
                      <a:pt x="1061" y="91"/>
                    </a:lnTo>
                    <a:lnTo>
                      <a:pt x="1061" y="91"/>
                    </a:lnTo>
                    <a:lnTo>
                      <a:pt x="1061" y="92"/>
                    </a:lnTo>
                    <a:lnTo>
                      <a:pt x="1062" y="92"/>
                    </a:lnTo>
                    <a:lnTo>
                      <a:pt x="1062" y="94"/>
                    </a:lnTo>
                    <a:lnTo>
                      <a:pt x="1063" y="94"/>
                    </a:lnTo>
                    <a:lnTo>
                      <a:pt x="1063" y="95"/>
                    </a:lnTo>
                    <a:lnTo>
                      <a:pt x="1063" y="95"/>
                    </a:lnTo>
                    <a:lnTo>
                      <a:pt x="1064" y="96"/>
                    </a:lnTo>
                    <a:lnTo>
                      <a:pt x="1064" y="96"/>
                    </a:lnTo>
                    <a:lnTo>
                      <a:pt x="1064" y="98"/>
                    </a:lnTo>
                    <a:lnTo>
                      <a:pt x="1065" y="98"/>
                    </a:lnTo>
                    <a:lnTo>
                      <a:pt x="1065" y="99"/>
                    </a:lnTo>
                    <a:lnTo>
                      <a:pt x="1065" y="99"/>
                    </a:lnTo>
                    <a:lnTo>
                      <a:pt x="1067" y="98"/>
                    </a:lnTo>
                    <a:lnTo>
                      <a:pt x="1067" y="98"/>
                    </a:lnTo>
                    <a:lnTo>
                      <a:pt x="1068" y="98"/>
                    </a:lnTo>
                    <a:lnTo>
                      <a:pt x="1068" y="98"/>
                    </a:lnTo>
                    <a:lnTo>
                      <a:pt x="1068" y="98"/>
                    </a:lnTo>
                    <a:lnTo>
                      <a:pt x="1069" y="98"/>
                    </a:lnTo>
                    <a:lnTo>
                      <a:pt x="1069" y="98"/>
                    </a:lnTo>
                    <a:lnTo>
                      <a:pt x="1069" y="98"/>
                    </a:lnTo>
                    <a:lnTo>
                      <a:pt x="1070" y="98"/>
                    </a:lnTo>
                    <a:lnTo>
                      <a:pt x="1070" y="98"/>
                    </a:lnTo>
                    <a:lnTo>
                      <a:pt x="1070" y="98"/>
                    </a:lnTo>
                    <a:lnTo>
                      <a:pt x="1071" y="98"/>
                    </a:lnTo>
                    <a:lnTo>
                      <a:pt x="1071" y="99"/>
                    </a:lnTo>
                    <a:lnTo>
                      <a:pt x="1072" y="99"/>
                    </a:lnTo>
                    <a:lnTo>
                      <a:pt x="1072" y="98"/>
                    </a:lnTo>
                    <a:lnTo>
                      <a:pt x="1072" y="96"/>
                    </a:lnTo>
                    <a:lnTo>
                      <a:pt x="1073" y="95"/>
                    </a:lnTo>
                    <a:lnTo>
                      <a:pt x="1073" y="96"/>
                    </a:lnTo>
                    <a:lnTo>
                      <a:pt x="1073" y="96"/>
                    </a:lnTo>
                    <a:lnTo>
                      <a:pt x="1074" y="96"/>
                    </a:lnTo>
                    <a:lnTo>
                      <a:pt x="1074" y="95"/>
                    </a:lnTo>
                    <a:lnTo>
                      <a:pt x="1074" y="94"/>
                    </a:lnTo>
                    <a:lnTo>
                      <a:pt x="1076" y="94"/>
                    </a:lnTo>
                    <a:lnTo>
                      <a:pt x="1076" y="94"/>
                    </a:lnTo>
                    <a:lnTo>
                      <a:pt x="1077" y="94"/>
                    </a:lnTo>
                    <a:lnTo>
                      <a:pt x="1077" y="94"/>
                    </a:lnTo>
                    <a:lnTo>
                      <a:pt x="1077" y="94"/>
                    </a:lnTo>
                    <a:lnTo>
                      <a:pt x="1078" y="94"/>
                    </a:lnTo>
                    <a:lnTo>
                      <a:pt x="1078" y="95"/>
                    </a:lnTo>
                    <a:lnTo>
                      <a:pt x="1078" y="95"/>
                    </a:lnTo>
                    <a:lnTo>
                      <a:pt x="1079" y="95"/>
                    </a:lnTo>
                    <a:lnTo>
                      <a:pt x="1079" y="94"/>
                    </a:lnTo>
                    <a:lnTo>
                      <a:pt x="1080" y="95"/>
                    </a:lnTo>
                    <a:lnTo>
                      <a:pt x="1080" y="95"/>
                    </a:lnTo>
                    <a:lnTo>
                      <a:pt x="1080" y="95"/>
                    </a:lnTo>
                    <a:lnTo>
                      <a:pt x="1081" y="95"/>
                    </a:lnTo>
                    <a:lnTo>
                      <a:pt x="1081" y="95"/>
                    </a:lnTo>
                    <a:lnTo>
                      <a:pt x="1081" y="95"/>
                    </a:lnTo>
                    <a:lnTo>
                      <a:pt x="1082" y="94"/>
                    </a:lnTo>
                    <a:lnTo>
                      <a:pt x="1082" y="95"/>
                    </a:lnTo>
                    <a:lnTo>
                      <a:pt x="1082" y="94"/>
                    </a:lnTo>
                    <a:lnTo>
                      <a:pt x="1083" y="95"/>
                    </a:lnTo>
                    <a:lnTo>
                      <a:pt x="1083" y="95"/>
                    </a:lnTo>
                    <a:lnTo>
                      <a:pt x="1085" y="95"/>
                    </a:lnTo>
                    <a:lnTo>
                      <a:pt x="1085" y="94"/>
                    </a:lnTo>
                    <a:lnTo>
                      <a:pt x="1085" y="94"/>
                    </a:lnTo>
                    <a:lnTo>
                      <a:pt x="1086" y="94"/>
                    </a:lnTo>
                    <a:lnTo>
                      <a:pt x="1086" y="94"/>
                    </a:lnTo>
                    <a:lnTo>
                      <a:pt x="1086" y="94"/>
                    </a:lnTo>
                    <a:lnTo>
                      <a:pt x="1087" y="93"/>
                    </a:lnTo>
                    <a:lnTo>
                      <a:pt x="1087" y="94"/>
                    </a:lnTo>
                    <a:lnTo>
                      <a:pt x="1087" y="93"/>
                    </a:lnTo>
                    <a:lnTo>
                      <a:pt x="1088" y="93"/>
                    </a:lnTo>
                    <a:lnTo>
                      <a:pt x="1088" y="92"/>
                    </a:lnTo>
                    <a:lnTo>
                      <a:pt x="1089" y="92"/>
                    </a:lnTo>
                    <a:lnTo>
                      <a:pt x="1089" y="91"/>
                    </a:lnTo>
                    <a:lnTo>
                      <a:pt x="1089" y="90"/>
                    </a:lnTo>
                    <a:lnTo>
                      <a:pt x="1090" y="91"/>
                    </a:lnTo>
                    <a:lnTo>
                      <a:pt x="1090" y="91"/>
                    </a:lnTo>
                    <a:lnTo>
                      <a:pt x="1090" y="91"/>
                    </a:lnTo>
                    <a:lnTo>
                      <a:pt x="1091" y="91"/>
                    </a:lnTo>
                    <a:lnTo>
                      <a:pt x="1091" y="91"/>
                    </a:lnTo>
                    <a:lnTo>
                      <a:pt x="1091" y="92"/>
                    </a:lnTo>
                    <a:lnTo>
                      <a:pt x="1092" y="92"/>
                    </a:lnTo>
                    <a:lnTo>
                      <a:pt x="1092" y="93"/>
                    </a:lnTo>
                    <a:lnTo>
                      <a:pt x="1094" y="93"/>
                    </a:lnTo>
                    <a:lnTo>
                      <a:pt x="1094" y="93"/>
                    </a:lnTo>
                    <a:lnTo>
                      <a:pt x="1094" y="92"/>
                    </a:lnTo>
                    <a:lnTo>
                      <a:pt x="1095" y="92"/>
                    </a:lnTo>
                    <a:lnTo>
                      <a:pt x="1095" y="92"/>
                    </a:lnTo>
                    <a:lnTo>
                      <a:pt x="1095" y="92"/>
                    </a:lnTo>
                    <a:lnTo>
                      <a:pt x="1096" y="92"/>
                    </a:lnTo>
                    <a:lnTo>
                      <a:pt x="1096" y="91"/>
                    </a:lnTo>
                    <a:lnTo>
                      <a:pt x="1096" y="91"/>
                    </a:lnTo>
                    <a:lnTo>
                      <a:pt x="1097" y="91"/>
                    </a:lnTo>
                    <a:lnTo>
                      <a:pt x="1097" y="91"/>
                    </a:lnTo>
                    <a:lnTo>
                      <a:pt x="1098" y="91"/>
                    </a:lnTo>
                    <a:lnTo>
                      <a:pt x="1098" y="91"/>
                    </a:lnTo>
                    <a:lnTo>
                      <a:pt x="1098" y="90"/>
                    </a:lnTo>
                    <a:lnTo>
                      <a:pt x="1099" y="90"/>
                    </a:lnTo>
                    <a:lnTo>
                      <a:pt x="1099" y="91"/>
                    </a:lnTo>
                    <a:lnTo>
                      <a:pt x="1099" y="91"/>
                    </a:lnTo>
                    <a:lnTo>
                      <a:pt x="1100" y="92"/>
                    </a:lnTo>
                    <a:lnTo>
                      <a:pt x="1100" y="92"/>
                    </a:lnTo>
                    <a:lnTo>
                      <a:pt x="1101" y="93"/>
                    </a:lnTo>
                    <a:lnTo>
                      <a:pt x="1101" y="93"/>
                    </a:lnTo>
                    <a:lnTo>
                      <a:pt x="1101" y="94"/>
                    </a:lnTo>
                    <a:lnTo>
                      <a:pt x="1103" y="94"/>
                    </a:lnTo>
                    <a:lnTo>
                      <a:pt x="1103" y="94"/>
                    </a:lnTo>
                    <a:lnTo>
                      <a:pt x="1103" y="94"/>
                    </a:lnTo>
                    <a:lnTo>
                      <a:pt x="1104" y="93"/>
                    </a:lnTo>
                    <a:lnTo>
                      <a:pt x="1104" y="92"/>
                    </a:lnTo>
                    <a:lnTo>
                      <a:pt x="1104" y="91"/>
                    </a:lnTo>
                    <a:lnTo>
                      <a:pt x="1105" y="90"/>
                    </a:lnTo>
                    <a:lnTo>
                      <a:pt x="1105" y="90"/>
                    </a:lnTo>
                    <a:lnTo>
                      <a:pt x="1106" y="91"/>
                    </a:lnTo>
                    <a:lnTo>
                      <a:pt x="1106" y="91"/>
                    </a:lnTo>
                    <a:lnTo>
                      <a:pt x="1106" y="91"/>
                    </a:lnTo>
                    <a:lnTo>
                      <a:pt x="1107" y="91"/>
                    </a:lnTo>
                    <a:lnTo>
                      <a:pt x="1107" y="91"/>
                    </a:lnTo>
                    <a:lnTo>
                      <a:pt x="1107" y="90"/>
                    </a:lnTo>
                    <a:lnTo>
                      <a:pt x="1108" y="91"/>
                    </a:lnTo>
                    <a:lnTo>
                      <a:pt x="1108" y="90"/>
                    </a:lnTo>
                    <a:lnTo>
                      <a:pt x="1108" y="90"/>
                    </a:lnTo>
                    <a:lnTo>
                      <a:pt x="1109" y="90"/>
                    </a:lnTo>
                    <a:lnTo>
                      <a:pt x="1109" y="89"/>
                    </a:lnTo>
                    <a:lnTo>
                      <a:pt x="1110" y="89"/>
                    </a:lnTo>
                    <a:lnTo>
                      <a:pt x="1110" y="89"/>
                    </a:lnTo>
                    <a:lnTo>
                      <a:pt x="1110" y="87"/>
                    </a:lnTo>
                    <a:lnTo>
                      <a:pt x="1112" y="87"/>
                    </a:lnTo>
                    <a:lnTo>
                      <a:pt x="1112" y="87"/>
                    </a:lnTo>
                    <a:lnTo>
                      <a:pt x="1112" y="87"/>
                    </a:lnTo>
                    <a:lnTo>
                      <a:pt x="1113" y="87"/>
                    </a:lnTo>
                    <a:lnTo>
                      <a:pt x="1113" y="89"/>
                    </a:lnTo>
                    <a:lnTo>
                      <a:pt x="1113" y="89"/>
                    </a:lnTo>
                    <a:lnTo>
                      <a:pt x="1114" y="89"/>
                    </a:lnTo>
                    <a:lnTo>
                      <a:pt x="1114" y="90"/>
                    </a:lnTo>
                    <a:lnTo>
                      <a:pt x="1115" y="90"/>
                    </a:lnTo>
                    <a:lnTo>
                      <a:pt x="1115" y="90"/>
                    </a:lnTo>
                    <a:lnTo>
                      <a:pt x="1115" y="90"/>
                    </a:lnTo>
                    <a:lnTo>
                      <a:pt x="1116" y="90"/>
                    </a:lnTo>
                    <a:lnTo>
                      <a:pt x="1116" y="90"/>
                    </a:lnTo>
                    <a:lnTo>
                      <a:pt x="1116" y="91"/>
                    </a:lnTo>
                    <a:lnTo>
                      <a:pt x="1117" y="90"/>
                    </a:lnTo>
                    <a:lnTo>
                      <a:pt x="1117" y="91"/>
                    </a:lnTo>
                    <a:lnTo>
                      <a:pt x="1117" y="91"/>
                    </a:lnTo>
                    <a:lnTo>
                      <a:pt x="1118" y="90"/>
                    </a:lnTo>
                    <a:lnTo>
                      <a:pt x="1118" y="90"/>
                    </a:lnTo>
                    <a:lnTo>
                      <a:pt x="1119" y="90"/>
                    </a:lnTo>
                    <a:lnTo>
                      <a:pt x="1119" y="90"/>
                    </a:lnTo>
                    <a:lnTo>
                      <a:pt x="1119" y="90"/>
                    </a:lnTo>
                    <a:lnTo>
                      <a:pt x="1121" y="90"/>
                    </a:lnTo>
                    <a:lnTo>
                      <a:pt x="1121" y="90"/>
                    </a:lnTo>
                    <a:lnTo>
                      <a:pt x="1121" y="90"/>
                    </a:lnTo>
                    <a:lnTo>
                      <a:pt x="1122" y="89"/>
                    </a:lnTo>
                    <a:lnTo>
                      <a:pt x="1122" y="89"/>
                    </a:lnTo>
                    <a:lnTo>
                      <a:pt x="1122" y="90"/>
                    </a:lnTo>
                    <a:lnTo>
                      <a:pt x="1123" y="90"/>
                    </a:lnTo>
                    <a:lnTo>
                      <a:pt x="1123" y="89"/>
                    </a:lnTo>
                    <a:lnTo>
                      <a:pt x="1124" y="90"/>
                    </a:lnTo>
                    <a:lnTo>
                      <a:pt x="1124" y="90"/>
                    </a:lnTo>
                    <a:lnTo>
                      <a:pt x="1124" y="90"/>
                    </a:lnTo>
                    <a:lnTo>
                      <a:pt x="1125" y="90"/>
                    </a:lnTo>
                    <a:lnTo>
                      <a:pt x="1125" y="89"/>
                    </a:lnTo>
                    <a:lnTo>
                      <a:pt x="1125" y="89"/>
                    </a:lnTo>
                    <a:lnTo>
                      <a:pt x="1126" y="89"/>
                    </a:lnTo>
                    <a:lnTo>
                      <a:pt x="1126" y="90"/>
                    </a:lnTo>
                    <a:lnTo>
                      <a:pt x="1127" y="90"/>
                    </a:lnTo>
                    <a:lnTo>
                      <a:pt x="1127" y="91"/>
                    </a:lnTo>
                    <a:lnTo>
                      <a:pt x="1127" y="90"/>
                    </a:lnTo>
                    <a:lnTo>
                      <a:pt x="1128" y="91"/>
                    </a:lnTo>
                    <a:lnTo>
                      <a:pt x="1128" y="90"/>
                    </a:lnTo>
                    <a:lnTo>
                      <a:pt x="1128" y="90"/>
                    </a:lnTo>
                    <a:lnTo>
                      <a:pt x="1130" y="91"/>
                    </a:lnTo>
                    <a:lnTo>
                      <a:pt x="1130" y="91"/>
                    </a:lnTo>
                    <a:lnTo>
                      <a:pt x="1130" y="91"/>
                    </a:lnTo>
                    <a:lnTo>
                      <a:pt x="1131" y="91"/>
                    </a:lnTo>
                    <a:lnTo>
                      <a:pt x="1131" y="90"/>
                    </a:lnTo>
                    <a:lnTo>
                      <a:pt x="1132" y="90"/>
                    </a:lnTo>
                    <a:lnTo>
                      <a:pt x="1132" y="90"/>
                    </a:lnTo>
                    <a:lnTo>
                      <a:pt x="1132" y="90"/>
                    </a:lnTo>
                    <a:lnTo>
                      <a:pt x="1133" y="90"/>
                    </a:lnTo>
                    <a:lnTo>
                      <a:pt x="1133" y="91"/>
                    </a:lnTo>
                    <a:lnTo>
                      <a:pt x="1133" y="91"/>
                    </a:lnTo>
                    <a:lnTo>
                      <a:pt x="1134" y="92"/>
                    </a:lnTo>
                    <a:lnTo>
                      <a:pt x="1134" y="93"/>
                    </a:lnTo>
                    <a:lnTo>
                      <a:pt x="1134" y="92"/>
                    </a:lnTo>
                    <a:lnTo>
                      <a:pt x="1135" y="93"/>
                    </a:lnTo>
                    <a:lnTo>
                      <a:pt x="1135" y="93"/>
                    </a:lnTo>
                    <a:lnTo>
                      <a:pt x="1136" y="94"/>
                    </a:lnTo>
                    <a:lnTo>
                      <a:pt x="1136" y="94"/>
                    </a:lnTo>
                    <a:lnTo>
                      <a:pt x="1136" y="95"/>
                    </a:lnTo>
                    <a:lnTo>
                      <a:pt x="1137" y="95"/>
                    </a:lnTo>
                    <a:lnTo>
                      <a:pt x="1137" y="94"/>
                    </a:lnTo>
                    <a:lnTo>
                      <a:pt x="1137" y="93"/>
                    </a:lnTo>
                    <a:lnTo>
                      <a:pt x="1139" y="93"/>
                    </a:lnTo>
                    <a:lnTo>
                      <a:pt x="1139" y="93"/>
                    </a:lnTo>
                    <a:lnTo>
                      <a:pt x="1139" y="93"/>
                    </a:lnTo>
                    <a:lnTo>
                      <a:pt x="1140" y="93"/>
                    </a:lnTo>
                    <a:lnTo>
                      <a:pt x="1140" y="93"/>
                    </a:lnTo>
                    <a:lnTo>
                      <a:pt x="1141" y="92"/>
                    </a:lnTo>
                    <a:lnTo>
                      <a:pt x="1141" y="92"/>
                    </a:lnTo>
                    <a:lnTo>
                      <a:pt x="1141" y="92"/>
                    </a:lnTo>
                    <a:lnTo>
                      <a:pt x="1142" y="91"/>
                    </a:lnTo>
                    <a:lnTo>
                      <a:pt x="1142" y="92"/>
                    </a:lnTo>
                    <a:lnTo>
                      <a:pt x="1142" y="93"/>
                    </a:lnTo>
                    <a:lnTo>
                      <a:pt x="1143" y="92"/>
                    </a:lnTo>
                    <a:lnTo>
                      <a:pt x="1143" y="93"/>
                    </a:lnTo>
                    <a:lnTo>
                      <a:pt x="1143" y="93"/>
                    </a:lnTo>
                    <a:lnTo>
                      <a:pt x="1144" y="92"/>
                    </a:lnTo>
                    <a:lnTo>
                      <a:pt x="1144" y="93"/>
                    </a:lnTo>
                    <a:lnTo>
                      <a:pt x="1145" y="93"/>
                    </a:lnTo>
                    <a:lnTo>
                      <a:pt x="1145" y="94"/>
                    </a:lnTo>
                    <a:lnTo>
                      <a:pt x="1145" y="94"/>
                    </a:lnTo>
                    <a:lnTo>
                      <a:pt x="1146" y="94"/>
                    </a:lnTo>
                    <a:lnTo>
                      <a:pt x="1146" y="94"/>
                    </a:lnTo>
                    <a:lnTo>
                      <a:pt x="1146" y="94"/>
                    </a:lnTo>
                    <a:lnTo>
                      <a:pt x="1148" y="94"/>
                    </a:lnTo>
                    <a:lnTo>
                      <a:pt x="1148" y="94"/>
                    </a:lnTo>
                    <a:lnTo>
                      <a:pt x="1149" y="95"/>
                    </a:lnTo>
                    <a:lnTo>
                      <a:pt x="1149" y="94"/>
                    </a:lnTo>
                    <a:lnTo>
                      <a:pt x="1149" y="95"/>
                    </a:lnTo>
                    <a:lnTo>
                      <a:pt x="1150" y="95"/>
                    </a:lnTo>
                    <a:lnTo>
                      <a:pt x="1150" y="95"/>
                    </a:lnTo>
                    <a:lnTo>
                      <a:pt x="1150" y="96"/>
                    </a:lnTo>
                    <a:lnTo>
                      <a:pt x="1151" y="96"/>
                    </a:lnTo>
                    <a:lnTo>
                      <a:pt x="1151" y="96"/>
                    </a:lnTo>
                    <a:lnTo>
                      <a:pt x="1151" y="96"/>
                    </a:lnTo>
                    <a:lnTo>
                      <a:pt x="1152" y="98"/>
                    </a:lnTo>
                    <a:lnTo>
                      <a:pt x="1152" y="96"/>
                    </a:lnTo>
                    <a:lnTo>
                      <a:pt x="1153" y="98"/>
                    </a:lnTo>
                    <a:lnTo>
                      <a:pt x="1153" y="96"/>
                    </a:lnTo>
                    <a:lnTo>
                      <a:pt x="1153" y="96"/>
                    </a:lnTo>
                    <a:lnTo>
                      <a:pt x="1154" y="95"/>
                    </a:lnTo>
                    <a:lnTo>
                      <a:pt x="1154" y="95"/>
                    </a:lnTo>
                    <a:lnTo>
                      <a:pt x="1154" y="94"/>
                    </a:lnTo>
                    <a:lnTo>
                      <a:pt x="1156" y="94"/>
                    </a:lnTo>
                    <a:lnTo>
                      <a:pt x="1156" y="95"/>
                    </a:lnTo>
                    <a:lnTo>
                      <a:pt x="1156" y="96"/>
                    </a:lnTo>
                    <a:lnTo>
                      <a:pt x="1157" y="98"/>
                    </a:lnTo>
                    <a:lnTo>
                      <a:pt x="1157" y="98"/>
                    </a:lnTo>
                    <a:lnTo>
                      <a:pt x="1158" y="99"/>
                    </a:lnTo>
                    <a:lnTo>
                      <a:pt x="1158" y="99"/>
                    </a:lnTo>
                    <a:lnTo>
                      <a:pt x="1158" y="99"/>
                    </a:lnTo>
                    <a:lnTo>
                      <a:pt x="1159" y="99"/>
                    </a:lnTo>
                    <a:lnTo>
                      <a:pt x="1159" y="98"/>
                    </a:lnTo>
                    <a:lnTo>
                      <a:pt x="1159" y="98"/>
                    </a:lnTo>
                    <a:lnTo>
                      <a:pt x="1160" y="98"/>
                    </a:lnTo>
                    <a:lnTo>
                      <a:pt x="1160" y="98"/>
                    </a:lnTo>
                    <a:lnTo>
                      <a:pt x="1160" y="98"/>
                    </a:lnTo>
                    <a:lnTo>
                      <a:pt x="1161" y="96"/>
                    </a:lnTo>
                    <a:lnTo>
                      <a:pt x="1161" y="95"/>
                    </a:lnTo>
                    <a:lnTo>
                      <a:pt x="1162" y="94"/>
                    </a:lnTo>
                    <a:lnTo>
                      <a:pt x="1162" y="93"/>
                    </a:lnTo>
                    <a:lnTo>
                      <a:pt x="1162" y="93"/>
                    </a:lnTo>
                    <a:lnTo>
                      <a:pt x="1163" y="93"/>
                    </a:lnTo>
                    <a:lnTo>
                      <a:pt x="1163" y="92"/>
                    </a:lnTo>
                    <a:lnTo>
                      <a:pt x="1163" y="93"/>
                    </a:lnTo>
                    <a:lnTo>
                      <a:pt x="1165" y="93"/>
                    </a:lnTo>
                    <a:lnTo>
                      <a:pt x="1165" y="93"/>
                    </a:lnTo>
                    <a:lnTo>
                      <a:pt x="1165" y="93"/>
                    </a:lnTo>
                    <a:lnTo>
                      <a:pt x="1166" y="94"/>
                    </a:lnTo>
                    <a:lnTo>
                      <a:pt x="1166" y="95"/>
                    </a:lnTo>
                    <a:lnTo>
                      <a:pt x="1167" y="95"/>
                    </a:lnTo>
                    <a:lnTo>
                      <a:pt x="1167" y="94"/>
                    </a:lnTo>
                    <a:lnTo>
                      <a:pt x="1167" y="93"/>
                    </a:lnTo>
                    <a:lnTo>
                      <a:pt x="1168" y="93"/>
                    </a:lnTo>
                    <a:lnTo>
                      <a:pt x="1168" y="93"/>
                    </a:lnTo>
                    <a:lnTo>
                      <a:pt x="1168" y="92"/>
                    </a:lnTo>
                    <a:lnTo>
                      <a:pt x="1169" y="92"/>
                    </a:lnTo>
                    <a:lnTo>
                      <a:pt x="1169" y="92"/>
                    </a:lnTo>
                    <a:lnTo>
                      <a:pt x="1170" y="92"/>
                    </a:lnTo>
                    <a:lnTo>
                      <a:pt x="1170" y="93"/>
                    </a:lnTo>
                    <a:lnTo>
                      <a:pt x="1170" y="94"/>
                    </a:lnTo>
                    <a:lnTo>
                      <a:pt x="1171" y="93"/>
                    </a:lnTo>
                    <a:lnTo>
                      <a:pt x="1171" y="93"/>
                    </a:lnTo>
                    <a:lnTo>
                      <a:pt x="1171" y="93"/>
                    </a:lnTo>
                    <a:lnTo>
                      <a:pt x="1172" y="93"/>
                    </a:lnTo>
                    <a:lnTo>
                      <a:pt x="1172" y="93"/>
                    </a:lnTo>
                    <a:lnTo>
                      <a:pt x="1172" y="93"/>
                    </a:lnTo>
                    <a:lnTo>
                      <a:pt x="1174" y="93"/>
                    </a:lnTo>
                    <a:lnTo>
                      <a:pt x="1174" y="94"/>
                    </a:lnTo>
                    <a:lnTo>
                      <a:pt x="1175" y="93"/>
                    </a:lnTo>
                    <a:lnTo>
                      <a:pt x="1175" y="94"/>
                    </a:lnTo>
                    <a:lnTo>
                      <a:pt x="1175" y="94"/>
                    </a:lnTo>
                    <a:lnTo>
                      <a:pt x="1176" y="95"/>
                    </a:lnTo>
                    <a:lnTo>
                      <a:pt x="1176" y="94"/>
                    </a:lnTo>
                    <a:lnTo>
                      <a:pt x="1176" y="93"/>
                    </a:lnTo>
                    <a:lnTo>
                      <a:pt x="1177" y="93"/>
                    </a:lnTo>
                    <a:lnTo>
                      <a:pt x="1177" y="94"/>
                    </a:lnTo>
                    <a:lnTo>
                      <a:pt x="1177" y="93"/>
                    </a:lnTo>
                    <a:lnTo>
                      <a:pt x="1178" y="93"/>
                    </a:lnTo>
                    <a:lnTo>
                      <a:pt x="1178" y="93"/>
                    </a:lnTo>
                    <a:lnTo>
                      <a:pt x="1179" y="94"/>
                    </a:lnTo>
                    <a:lnTo>
                      <a:pt x="1179" y="93"/>
                    </a:lnTo>
                    <a:lnTo>
                      <a:pt x="1179" y="94"/>
                    </a:lnTo>
                    <a:lnTo>
                      <a:pt x="1180" y="94"/>
                    </a:lnTo>
                    <a:lnTo>
                      <a:pt x="1180" y="95"/>
                    </a:lnTo>
                    <a:lnTo>
                      <a:pt x="1180" y="95"/>
                    </a:lnTo>
                    <a:lnTo>
                      <a:pt x="1181" y="94"/>
                    </a:lnTo>
                    <a:lnTo>
                      <a:pt x="1181" y="94"/>
                    </a:lnTo>
                    <a:lnTo>
                      <a:pt x="1181" y="94"/>
                    </a:lnTo>
                    <a:lnTo>
                      <a:pt x="1183" y="94"/>
                    </a:lnTo>
                    <a:lnTo>
                      <a:pt x="1183" y="94"/>
                    </a:lnTo>
                    <a:lnTo>
                      <a:pt x="1184" y="93"/>
                    </a:lnTo>
                    <a:lnTo>
                      <a:pt x="1184" y="93"/>
                    </a:lnTo>
                    <a:lnTo>
                      <a:pt x="1184" y="93"/>
                    </a:lnTo>
                    <a:lnTo>
                      <a:pt x="1185" y="93"/>
                    </a:lnTo>
                    <a:lnTo>
                      <a:pt x="1185" y="93"/>
                    </a:lnTo>
                    <a:lnTo>
                      <a:pt x="1185" y="92"/>
                    </a:lnTo>
                    <a:lnTo>
                      <a:pt x="1186" y="91"/>
                    </a:lnTo>
                    <a:lnTo>
                      <a:pt x="1186" y="91"/>
                    </a:lnTo>
                    <a:lnTo>
                      <a:pt x="1186" y="90"/>
                    </a:lnTo>
                    <a:lnTo>
                      <a:pt x="1187" y="91"/>
                    </a:lnTo>
                    <a:lnTo>
                      <a:pt x="1187" y="90"/>
                    </a:lnTo>
                    <a:lnTo>
                      <a:pt x="1188" y="90"/>
                    </a:lnTo>
                    <a:lnTo>
                      <a:pt x="1188" y="89"/>
                    </a:lnTo>
                    <a:lnTo>
                      <a:pt x="1188" y="90"/>
                    </a:lnTo>
                    <a:lnTo>
                      <a:pt x="1189" y="90"/>
                    </a:lnTo>
                    <a:lnTo>
                      <a:pt x="1189" y="90"/>
                    </a:lnTo>
                    <a:lnTo>
                      <a:pt x="1189" y="90"/>
                    </a:lnTo>
                    <a:lnTo>
                      <a:pt x="1190" y="89"/>
                    </a:lnTo>
                    <a:lnTo>
                      <a:pt x="1190" y="90"/>
                    </a:lnTo>
                    <a:lnTo>
                      <a:pt x="1192" y="89"/>
                    </a:lnTo>
                    <a:lnTo>
                      <a:pt x="1192" y="89"/>
                    </a:lnTo>
                    <a:lnTo>
                      <a:pt x="1192" y="87"/>
                    </a:lnTo>
                    <a:lnTo>
                      <a:pt x="1193" y="87"/>
                    </a:lnTo>
                    <a:lnTo>
                      <a:pt x="1193" y="87"/>
                    </a:lnTo>
                    <a:lnTo>
                      <a:pt x="1193" y="86"/>
                    </a:lnTo>
                    <a:lnTo>
                      <a:pt x="1194" y="86"/>
                    </a:lnTo>
                    <a:lnTo>
                      <a:pt x="1194" y="86"/>
                    </a:lnTo>
                    <a:lnTo>
                      <a:pt x="1194" y="86"/>
                    </a:lnTo>
                    <a:lnTo>
                      <a:pt x="1195" y="86"/>
                    </a:lnTo>
                    <a:lnTo>
                      <a:pt x="1195" y="87"/>
                    </a:lnTo>
                    <a:lnTo>
                      <a:pt x="1196" y="87"/>
                    </a:lnTo>
                    <a:lnTo>
                      <a:pt x="1196" y="89"/>
                    </a:lnTo>
                    <a:lnTo>
                      <a:pt x="1196" y="89"/>
                    </a:lnTo>
                    <a:lnTo>
                      <a:pt x="1197" y="89"/>
                    </a:lnTo>
                    <a:lnTo>
                      <a:pt x="1197" y="87"/>
                    </a:lnTo>
                    <a:lnTo>
                      <a:pt x="1197" y="89"/>
                    </a:lnTo>
                    <a:lnTo>
                      <a:pt x="1198" y="89"/>
                    </a:lnTo>
                    <a:lnTo>
                      <a:pt x="1198" y="87"/>
                    </a:lnTo>
                    <a:lnTo>
                      <a:pt x="1198" y="89"/>
                    </a:lnTo>
                    <a:lnTo>
                      <a:pt x="1199" y="87"/>
                    </a:lnTo>
                    <a:lnTo>
                      <a:pt x="1199" y="87"/>
                    </a:lnTo>
                    <a:lnTo>
                      <a:pt x="1201" y="87"/>
                    </a:lnTo>
                    <a:lnTo>
                      <a:pt x="1201" y="87"/>
                    </a:lnTo>
                    <a:lnTo>
                      <a:pt x="1201" y="87"/>
                    </a:lnTo>
                    <a:lnTo>
                      <a:pt x="1202" y="87"/>
                    </a:lnTo>
                    <a:lnTo>
                      <a:pt x="1202" y="87"/>
                    </a:lnTo>
                    <a:lnTo>
                      <a:pt x="1202" y="87"/>
                    </a:lnTo>
                    <a:lnTo>
                      <a:pt x="1203" y="87"/>
                    </a:lnTo>
                    <a:lnTo>
                      <a:pt x="1203" y="89"/>
                    </a:lnTo>
                    <a:lnTo>
                      <a:pt x="1203" y="89"/>
                    </a:lnTo>
                    <a:lnTo>
                      <a:pt x="1204" y="89"/>
                    </a:lnTo>
                    <a:lnTo>
                      <a:pt x="1204" y="89"/>
                    </a:lnTo>
                    <a:lnTo>
                      <a:pt x="1205" y="87"/>
                    </a:lnTo>
                    <a:lnTo>
                      <a:pt x="1205" y="87"/>
                    </a:lnTo>
                    <a:lnTo>
                      <a:pt x="1205" y="89"/>
                    </a:lnTo>
                    <a:lnTo>
                      <a:pt x="1206" y="89"/>
                    </a:lnTo>
                    <a:lnTo>
                      <a:pt x="1206" y="87"/>
                    </a:lnTo>
                    <a:lnTo>
                      <a:pt x="1206" y="89"/>
                    </a:lnTo>
                    <a:lnTo>
                      <a:pt x="1207" y="89"/>
                    </a:lnTo>
                    <a:lnTo>
                      <a:pt x="1207" y="90"/>
                    </a:lnTo>
                    <a:lnTo>
                      <a:pt x="1207" y="90"/>
                    </a:lnTo>
                    <a:lnTo>
                      <a:pt x="1208" y="90"/>
                    </a:lnTo>
                    <a:lnTo>
                      <a:pt x="1208" y="90"/>
                    </a:lnTo>
                    <a:lnTo>
                      <a:pt x="1210" y="89"/>
                    </a:lnTo>
                    <a:lnTo>
                      <a:pt x="1210" y="87"/>
                    </a:lnTo>
                    <a:lnTo>
                      <a:pt x="1210" y="87"/>
                    </a:lnTo>
                    <a:lnTo>
                      <a:pt x="1211" y="87"/>
                    </a:lnTo>
                    <a:lnTo>
                      <a:pt x="1211" y="89"/>
                    </a:lnTo>
                    <a:lnTo>
                      <a:pt x="1211" y="90"/>
                    </a:lnTo>
                    <a:lnTo>
                      <a:pt x="1212" y="91"/>
                    </a:lnTo>
                    <a:lnTo>
                      <a:pt x="1212" y="91"/>
                    </a:lnTo>
                    <a:lnTo>
                      <a:pt x="1213" y="92"/>
                    </a:lnTo>
                    <a:lnTo>
                      <a:pt x="1213" y="92"/>
                    </a:lnTo>
                    <a:lnTo>
                      <a:pt x="1213" y="92"/>
                    </a:lnTo>
                    <a:lnTo>
                      <a:pt x="1214" y="91"/>
                    </a:lnTo>
                    <a:lnTo>
                      <a:pt x="1214" y="91"/>
                    </a:lnTo>
                    <a:lnTo>
                      <a:pt x="1214" y="91"/>
                    </a:lnTo>
                    <a:lnTo>
                      <a:pt x="1215" y="90"/>
                    </a:lnTo>
                    <a:lnTo>
                      <a:pt x="1215" y="90"/>
                    </a:lnTo>
                    <a:lnTo>
                      <a:pt x="1215" y="91"/>
                    </a:lnTo>
                    <a:lnTo>
                      <a:pt x="1216" y="93"/>
                    </a:lnTo>
                    <a:lnTo>
                      <a:pt x="1216" y="93"/>
                    </a:lnTo>
                    <a:lnTo>
                      <a:pt x="1217" y="94"/>
                    </a:lnTo>
                    <a:lnTo>
                      <a:pt x="1217" y="95"/>
                    </a:lnTo>
                    <a:lnTo>
                      <a:pt x="1217" y="96"/>
                    </a:lnTo>
                    <a:lnTo>
                      <a:pt x="1219" y="95"/>
                    </a:lnTo>
                    <a:lnTo>
                      <a:pt x="1219" y="96"/>
                    </a:lnTo>
                    <a:lnTo>
                      <a:pt x="1219" y="96"/>
                    </a:lnTo>
                    <a:lnTo>
                      <a:pt x="1220" y="96"/>
                    </a:lnTo>
                    <a:lnTo>
                      <a:pt x="1220" y="95"/>
                    </a:lnTo>
                    <a:lnTo>
                      <a:pt x="1220" y="96"/>
                    </a:lnTo>
                    <a:lnTo>
                      <a:pt x="1221" y="96"/>
                    </a:lnTo>
                    <a:lnTo>
                      <a:pt x="1221" y="96"/>
                    </a:lnTo>
                    <a:lnTo>
                      <a:pt x="1222" y="98"/>
                    </a:lnTo>
                    <a:lnTo>
                      <a:pt x="1222" y="98"/>
                    </a:lnTo>
                    <a:lnTo>
                      <a:pt x="1222" y="98"/>
                    </a:lnTo>
                    <a:lnTo>
                      <a:pt x="1223" y="98"/>
                    </a:lnTo>
                    <a:lnTo>
                      <a:pt x="1223" y="96"/>
                    </a:lnTo>
                    <a:lnTo>
                      <a:pt x="1223" y="95"/>
                    </a:lnTo>
                    <a:lnTo>
                      <a:pt x="1224" y="96"/>
                    </a:lnTo>
                    <a:lnTo>
                      <a:pt x="1224" y="96"/>
                    </a:lnTo>
                    <a:lnTo>
                      <a:pt x="1224" y="95"/>
                    </a:lnTo>
                    <a:lnTo>
                      <a:pt x="1225" y="96"/>
                    </a:lnTo>
                    <a:lnTo>
                      <a:pt x="1225" y="98"/>
                    </a:lnTo>
                    <a:lnTo>
                      <a:pt x="1226" y="98"/>
                    </a:lnTo>
                    <a:lnTo>
                      <a:pt x="1226" y="98"/>
                    </a:lnTo>
                    <a:lnTo>
                      <a:pt x="1226" y="99"/>
                    </a:lnTo>
                    <a:lnTo>
                      <a:pt x="1228" y="100"/>
                    </a:lnTo>
                    <a:lnTo>
                      <a:pt x="1228" y="101"/>
                    </a:lnTo>
                    <a:lnTo>
                      <a:pt x="1228" y="100"/>
                    </a:lnTo>
                    <a:lnTo>
                      <a:pt x="1229" y="100"/>
                    </a:lnTo>
                    <a:lnTo>
                      <a:pt x="1229" y="100"/>
                    </a:lnTo>
                    <a:lnTo>
                      <a:pt x="1229" y="100"/>
                    </a:lnTo>
                    <a:lnTo>
                      <a:pt x="1230" y="99"/>
                    </a:lnTo>
                    <a:lnTo>
                      <a:pt x="1230" y="99"/>
                    </a:lnTo>
                    <a:lnTo>
                      <a:pt x="1231" y="100"/>
                    </a:lnTo>
                    <a:lnTo>
                      <a:pt x="1231" y="100"/>
                    </a:lnTo>
                    <a:lnTo>
                      <a:pt x="1231" y="100"/>
                    </a:lnTo>
                    <a:lnTo>
                      <a:pt x="1232" y="100"/>
                    </a:lnTo>
                    <a:lnTo>
                      <a:pt x="1232" y="101"/>
                    </a:lnTo>
                    <a:lnTo>
                      <a:pt x="1232" y="101"/>
                    </a:lnTo>
                    <a:lnTo>
                      <a:pt x="1233" y="101"/>
                    </a:lnTo>
                    <a:lnTo>
                      <a:pt x="1233" y="101"/>
                    </a:lnTo>
                    <a:lnTo>
                      <a:pt x="1233" y="100"/>
                    </a:lnTo>
                    <a:lnTo>
                      <a:pt x="1234" y="100"/>
                    </a:lnTo>
                    <a:lnTo>
                      <a:pt x="1234" y="100"/>
                    </a:lnTo>
                    <a:lnTo>
                      <a:pt x="1235" y="100"/>
                    </a:lnTo>
                    <a:lnTo>
                      <a:pt x="1235" y="99"/>
                    </a:lnTo>
                    <a:lnTo>
                      <a:pt x="1235" y="100"/>
                    </a:lnTo>
                    <a:lnTo>
                      <a:pt x="1237" y="100"/>
                    </a:lnTo>
                    <a:lnTo>
                      <a:pt x="1237" y="99"/>
                    </a:lnTo>
                    <a:lnTo>
                      <a:pt x="1237" y="99"/>
                    </a:lnTo>
                    <a:lnTo>
                      <a:pt x="1238" y="99"/>
                    </a:lnTo>
                    <a:lnTo>
                      <a:pt x="1238" y="99"/>
                    </a:lnTo>
                    <a:lnTo>
                      <a:pt x="1239" y="99"/>
                    </a:lnTo>
                    <a:lnTo>
                      <a:pt x="1239" y="99"/>
                    </a:lnTo>
                    <a:lnTo>
                      <a:pt x="1239" y="99"/>
                    </a:lnTo>
                    <a:lnTo>
                      <a:pt x="1240" y="99"/>
                    </a:lnTo>
                    <a:lnTo>
                      <a:pt x="1240" y="99"/>
                    </a:lnTo>
                    <a:lnTo>
                      <a:pt x="1240" y="100"/>
                    </a:lnTo>
                    <a:lnTo>
                      <a:pt x="1241" y="99"/>
                    </a:lnTo>
                    <a:lnTo>
                      <a:pt x="1241" y="99"/>
                    </a:lnTo>
                    <a:lnTo>
                      <a:pt x="1241" y="99"/>
                    </a:lnTo>
                    <a:lnTo>
                      <a:pt x="1242" y="99"/>
                    </a:lnTo>
                    <a:lnTo>
                      <a:pt x="1242" y="99"/>
                    </a:lnTo>
                    <a:lnTo>
                      <a:pt x="1243" y="99"/>
                    </a:lnTo>
                    <a:lnTo>
                      <a:pt x="1243" y="99"/>
                    </a:lnTo>
                    <a:lnTo>
                      <a:pt x="1243" y="98"/>
                    </a:lnTo>
                    <a:lnTo>
                      <a:pt x="1244" y="98"/>
                    </a:lnTo>
                    <a:lnTo>
                      <a:pt x="1244" y="98"/>
                    </a:lnTo>
                    <a:lnTo>
                      <a:pt x="1244" y="98"/>
                    </a:lnTo>
                    <a:lnTo>
                      <a:pt x="1246" y="98"/>
                    </a:lnTo>
                    <a:lnTo>
                      <a:pt x="1246" y="96"/>
                    </a:lnTo>
                    <a:lnTo>
                      <a:pt x="1246" y="94"/>
                    </a:lnTo>
                    <a:lnTo>
                      <a:pt x="1247" y="94"/>
                    </a:lnTo>
                    <a:lnTo>
                      <a:pt x="1247" y="93"/>
                    </a:lnTo>
                    <a:lnTo>
                      <a:pt x="1248" y="93"/>
                    </a:lnTo>
                    <a:lnTo>
                      <a:pt x="1248" y="93"/>
                    </a:lnTo>
                    <a:lnTo>
                      <a:pt x="1248" y="94"/>
                    </a:lnTo>
                    <a:lnTo>
                      <a:pt x="1249" y="93"/>
                    </a:lnTo>
                    <a:lnTo>
                      <a:pt x="1249" y="93"/>
                    </a:lnTo>
                    <a:lnTo>
                      <a:pt x="1249" y="93"/>
                    </a:lnTo>
                    <a:lnTo>
                      <a:pt x="1250" y="92"/>
                    </a:lnTo>
                    <a:lnTo>
                      <a:pt x="1250" y="93"/>
                    </a:lnTo>
                    <a:lnTo>
                      <a:pt x="1250" y="93"/>
                    </a:lnTo>
                    <a:lnTo>
                      <a:pt x="1251" y="94"/>
                    </a:lnTo>
                    <a:lnTo>
                      <a:pt x="1251" y="93"/>
                    </a:lnTo>
                    <a:lnTo>
                      <a:pt x="1252" y="94"/>
                    </a:lnTo>
                    <a:lnTo>
                      <a:pt x="1252" y="94"/>
                    </a:lnTo>
                    <a:lnTo>
                      <a:pt x="1252" y="94"/>
                    </a:lnTo>
                    <a:lnTo>
                      <a:pt x="1253" y="94"/>
                    </a:lnTo>
                    <a:lnTo>
                      <a:pt x="1253" y="93"/>
                    </a:lnTo>
                    <a:lnTo>
                      <a:pt x="1253" y="93"/>
                    </a:lnTo>
                    <a:lnTo>
                      <a:pt x="1255" y="94"/>
                    </a:lnTo>
                    <a:lnTo>
                      <a:pt x="1255" y="94"/>
                    </a:lnTo>
                    <a:lnTo>
                      <a:pt x="1255" y="94"/>
                    </a:lnTo>
                    <a:lnTo>
                      <a:pt x="1256" y="95"/>
                    </a:lnTo>
                    <a:lnTo>
                      <a:pt x="1256" y="95"/>
                    </a:lnTo>
                    <a:lnTo>
                      <a:pt x="1257" y="95"/>
                    </a:lnTo>
                    <a:lnTo>
                      <a:pt x="1257" y="94"/>
                    </a:lnTo>
                    <a:lnTo>
                      <a:pt x="1257" y="95"/>
                    </a:lnTo>
                    <a:lnTo>
                      <a:pt x="1258" y="95"/>
                    </a:lnTo>
                    <a:lnTo>
                      <a:pt x="1258" y="94"/>
                    </a:lnTo>
                    <a:lnTo>
                      <a:pt x="1258" y="94"/>
                    </a:lnTo>
                    <a:lnTo>
                      <a:pt x="1259" y="93"/>
                    </a:lnTo>
                    <a:lnTo>
                      <a:pt x="1259" y="93"/>
                    </a:lnTo>
                    <a:lnTo>
                      <a:pt x="1260" y="93"/>
                    </a:lnTo>
                    <a:lnTo>
                      <a:pt x="1260" y="93"/>
                    </a:lnTo>
                    <a:lnTo>
                      <a:pt x="1260" y="92"/>
                    </a:lnTo>
                    <a:lnTo>
                      <a:pt x="1261" y="91"/>
                    </a:lnTo>
                    <a:lnTo>
                      <a:pt x="1261" y="90"/>
                    </a:lnTo>
                    <a:lnTo>
                      <a:pt x="1261" y="90"/>
                    </a:lnTo>
                    <a:lnTo>
                      <a:pt x="1262" y="89"/>
                    </a:lnTo>
                    <a:lnTo>
                      <a:pt x="1262" y="90"/>
                    </a:lnTo>
                    <a:lnTo>
                      <a:pt x="1262" y="91"/>
                    </a:lnTo>
                    <a:lnTo>
                      <a:pt x="1264" y="91"/>
                    </a:lnTo>
                    <a:lnTo>
                      <a:pt x="1264" y="91"/>
                    </a:lnTo>
                    <a:lnTo>
                      <a:pt x="1265" y="92"/>
                    </a:lnTo>
                    <a:lnTo>
                      <a:pt x="1265" y="92"/>
                    </a:lnTo>
                    <a:lnTo>
                      <a:pt x="1265" y="92"/>
                    </a:lnTo>
                    <a:lnTo>
                      <a:pt x="1266" y="93"/>
                    </a:lnTo>
                    <a:lnTo>
                      <a:pt x="1266" y="93"/>
                    </a:lnTo>
                    <a:lnTo>
                      <a:pt x="1266" y="93"/>
                    </a:lnTo>
                    <a:lnTo>
                      <a:pt x="1267" y="93"/>
                    </a:lnTo>
                    <a:lnTo>
                      <a:pt x="1267" y="93"/>
                    </a:lnTo>
                    <a:lnTo>
                      <a:pt x="1267" y="91"/>
                    </a:lnTo>
                    <a:lnTo>
                      <a:pt x="1268" y="91"/>
                    </a:lnTo>
                    <a:lnTo>
                      <a:pt x="1268" y="90"/>
                    </a:lnTo>
                    <a:lnTo>
                      <a:pt x="1269" y="90"/>
                    </a:lnTo>
                    <a:lnTo>
                      <a:pt x="1269" y="90"/>
                    </a:lnTo>
                    <a:lnTo>
                      <a:pt x="1269" y="90"/>
                    </a:lnTo>
                    <a:lnTo>
                      <a:pt x="1270" y="91"/>
                    </a:lnTo>
                    <a:lnTo>
                      <a:pt x="1270" y="91"/>
                    </a:lnTo>
                    <a:lnTo>
                      <a:pt x="1270" y="91"/>
                    </a:lnTo>
                    <a:lnTo>
                      <a:pt x="1271" y="90"/>
                    </a:lnTo>
                    <a:lnTo>
                      <a:pt x="1271" y="90"/>
                    </a:lnTo>
                    <a:lnTo>
                      <a:pt x="1271" y="89"/>
                    </a:lnTo>
                    <a:lnTo>
                      <a:pt x="1273" y="89"/>
                    </a:lnTo>
                    <a:lnTo>
                      <a:pt x="1273" y="89"/>
                    </a:lnTo>
                    <a:lnTo>
                      <a:pt x="1274" y="89"/>
                    </a:lnTo>
                    <a:lnTo>
                      <a:pt x="1274" y="89"/>
                    </a:lnTo>
                    <a:lnTo>
                      <a:pt x="1274" y="87"/>
                    </a:lnTo>
                    <a:lnTo>
                      <a:pt x="1275" y="87"/>
                    </a:lnTo>
                    <a:lnTo>
                      <a:pt x="1275" y="89"/>
                    </a:lnTo>
                    <a:lnTo>
                      <a:pt x="1275" y="89"/>
                    </a:lnTo>
                    <a:lnTo>
                      <a:pt x="1276" y="90"/>
                    </a:lnTo>
                    <a:lnTo>
                      <a:pt x="1276" y="90"/>
                    </a:lnTo>
                    <a:lnTo>
                      <a:pt x="1276" y="89"/>
                    </a:lnTo>
                    <a:lnTo>
                      <a:pt x="1277" y="89"/>
                    </a:lnTo>
                    <a:lnTo>
                      <a:pt x="1277" y="89"/>
                    </a:lnTo>
                    <a:lnTo>
                      <a:pt x="1278" y="87"/>
                    </a:lnTo>
                    <a:lnTo>
                      <a:pt x="1278" y="87"/>
                    </a:lnTo>
                    <a:lnTo>
                      <a:pt x="1278" y="87"/>
                    </a:lnTo>
                    <a:lnTo>
                      <a:pt x="1279" y="87"/>
                    </a:lnTo>
                    <a:lnTo>
                      <a:pt x="1279" y="86"/>
                    </a:lnTo>
                    <a:lnTo>
                      <a:pt x="1279" y="86"/>
                    </a:lnTo>
                    <a:lnTo>
                      <a:pt x="1280" y="86"/>
                    </a:lnTo>
                    <a:lnTo>
                      <a:pt x="1280" y="86"/>
                    </a:lnTo>
                    <a:lnTo>
                      <a:pt x="1282" y="86"/>
                    </a:lnTo>
                    <a:lnTo>
                      <a:pt x="1282" y="86"/>
                    </a:lnTo>
                    <a:lnTo>
                      <a:pt x="1282" y="86"/>
                    </a:lnTo>
                    <a:lnTo>
                      <a:pt x="1283" y="86"/>
                    </a:lnTo>
                    <a:lnTo>
                      <a:pt x="1283" y="86"/>
                    </a:lnTo>
                    <a:lnTo>
                      <a:pt x="1283" y="86"/>
                    </a:lnTo>
                    <a:lnTo>
                      <a:pt x="1284" y="86"/>
                    </a:lnTo>
                    <a:lnTo>
                      <a:pt x="1284" y="87"/>
                    </a:lnTo>
                    <a:lnTo>
                      <a:pt x="1284" y="87"/>
                    </a:lnTo>
                    <a:lnTo>
                      <a:pt x="1285" y="87"/>
                    </a:lnTo>
                    <a:lnTo>
                      <a:pt x="1285" y="89"/>
                    </a:lnTo>
                    <a:lnTo>
                      <a:pt x="1286" y="89"/>
                    </a:lnTo>
                    <a:lnTo>
                      <a:pt x="1286" y="90"/>
                    </a:lnTo>
                    <a:lnTo>
                      <a:pt x="1286" y="90"/>
                    </a:lnTo>
                    <a:lnTo>
                      <a:pt x="1287" y="90"/>
                    </a:lnTo>
                    <a:lnTo>
                      <a:pt x="1287" y="90"/>
                    </a:lnTo>
                    <a:lnTo>
                      <a:pt x="1287" y="90"/>
                    </a:lnTo>
                    <a:lnTo>
                      <a:pt x="1288" y="90"/>
                    </a:lnTo>
                    <a:lnTo>
                      <a:pt x="1288" y="90"/>
                    </a:lnTo>
                    <a:lnTo>
                      <a:pt x="1288" y="90"/>
                    </a:lnTo>
                    <a:lnTo>
                      <a:pt x="1289" y="89"/>
                    </a:lnTo>
                    <a:lnTo>
                      <a:pt x="1289" y="89"/>
                    </a:lnTo>
                    <a:lnTo>
                      <a:pt x="1291" y="89"/>
                    </a:lnTo>
                    <a:lnTo>
                      <a:pt x="1291" y="89"/>
                    </a:lnTo>
                    <a:lnTo>
                      <a:pt x="1291" y="87"/>
                    </a:lnTo>
                    <a:lnTo>
                      <a:pt x="1292" y="89"/>
                    </a:lnTo>
                    <a:lnTo>
                      <a:pt x="1292" y="87"/>
                    </a:lnTo>
                    <a:lnTo>
                      <a:pt x="1292" y="87"/>
                    </a:lnTo>
                    <a:lnTo>
                      <a:pt x="1293" y="89"/>
                    </a:lnTo>
                    <a:lnTo>
                      <a:pt x="1293" y="89"/>
                    </a:lnTo>
                    <a:lnTo>
                      <a:pt x="1293" y="87"/>
                    </a:lnTo>
                    <a:lnTo>
                      <a:pt x="1294" y="89"/>
                    </a:lnTo>
                    <a:lnTo>
                      <a:pt x="1294" y="89"/>
                    </a:lnTo>
                    <a:lnTo>
                      <a:pt x="1295" y="89"/>
                    </a:lnTo>
                    <a:lnTo>
                      <a:pt x="1295" y="90"/>
                    </a:lnTo>
                    <a:lnTo>
                      <a:pt x="1295" y="90"/>
                    </a:lnTo>
                    <a:lnTo>
                      <a:pt x="1296" y="90"/>
                    </a:lnTo>
                    <a:lnTo>
                      <a:pt x="1296" y="91"/>
                    </a:lnTo>
                    <a:lnTo>
                      <a:pt x="1296" y="91"/>
                    </a:lnTo>
                    <a:lnTo>
                      <a:pt x="1297" y="92"/>
                    </a:lnTo>
                    <a:lnTo>
                      <a:pt x="1297" y="92"/>
                    </a:lnTo>
                    <a:lnTo>
                      <a:pt x="1297" y="92"/>
                    </a:lnTo>
                    <a:lnTo>
                      <a:pt x="1298" y="92"/>
                    </a:lnTo>
                    <a:lnTo>
                      <a:pt x="1298" y="92"/>
                    </a:lnTo>
                    <a:lnTo>
                      <a:pt x="1300" y="92"/>
                    </a:lnTo>
                    <a:lnTo>
                      <a:pt x="1300" y="93"/>
                    </a:lnTo>
                    <a:lnTo>
                      <a:pt x="1300" y="93"/>
                    </a:lnTo>
                    <a:lnTo>
                      <a:pt x="1301" y="93"/>
                    </a:lnTo>
                    <a:lnTo>
                      <a:pt x="1301" y="94"/>
                    </a:lnTo>
                    <a:lnTo>
                      <a:pt x="1301" y="94"/>
                    </a:lnTo>
                    <a:lnTo>
                      <a:pt x="1302" y="93"/>
                    </a:lnTo>
                    <a:lnTo>
                      <a:pt x="1302" y="94"/>
                    </a:lnTo>
                    <a:lnTo>
                      <a:pt x="1303" y="94"/>
                    </a:lnTo>
                    <a:lnTo>
                      <a:pt x="1303" y="94"/>
                    </a:lnTo>
                    <a:lnTo>
                      <a:pt x="1303" y="94"/>
                    </a:lnTo>
                    <a:lnTo>
                      <a:pt x="1304" y="94"/>
                    </a:lnTo>
                    <a:lnTo>
                      <a:pt x="1304" y="94"/>
                    </a:lnTo>
                    <a:lnTo>
                      <a:pt x="1304" y="93"/>
                    </a:lnTo>
                    <a:lnTo>
                      <a:pt x="1305" y="93"/>
                    </a:lnTo>
                    <a:lnTo>
                      <a:pt x="1305" y="92"/>
                    </a:lnTo>
                    <a:lnTo>
                      <a:pt x="1305" y="92"/>
                    </a:lnTo>
                    <a:lnTo>
                      <a:pt x="1306" y="91"/>
                    </a:lnTo>
                    <a:lnTo>
                      <a:pt x="1306" y="92"/>
                    </a:lnTo>
                    <a:lnTo>
                      <a:pt x="1307" y="92"/>
                    </a:lnTo>
                    <a:lnTo>
                      <a:pt x="1307" y="92"/>
                    </a:lnTo>
                    <a:lnTo>
                      <a:pt x="1307" y="91"/>
                    </a:lnTo>
                    <a:lnTo>
                      <a:pt x="1309" y="91"/>
                    </a:lnTo>
                    <a:lnTo>
                      <a:pt x="1309" y="92"/>
                    </a:lnTo>
                    <a:lnTo>
                      <a:pt x="1309" y="92"/>
                    </a:lnTo>
                    <a:lnTo>
                      <a:pt x="1310" y="92"/>
                    </a:lnTo>
                    <a:lnTo>
                      <a:pt x="1310" y="92"/>
                    </a:lnTo>
                    <a:lnTo>
                      <a:pt x="1310" y="92"/>
                    </a:lnTo>
                    <a:lnTo>
                      <a:pt x="1311" y="92"/>
                    </a:lnTo>
                    <a:lnTo>
                      <a:pt x="1311" y="92"/>
                    </a:lnTo>
                    <a:lnTo>
                      <a:pt x="1312" y="92"/>
                    </a:lnTo>
                    <a:lnTo>
                      <a:pt x="1312" y="92"/>
                    </a:lnTo>
                    <a:lnTo>
                      <a:pt x="1312" y="93"/>
                    </a:lnTo>
                    <a:lnTo>
                      <a:pt x="1313" y="93"/>
                    </a:lnTo>
                    <a:lnTo>
                      <a:pt x="1313" y="93"/>
                    </a:lnTo>
                    <a:lnTo>
                      <a:pt x="1313" y="93"/>
                    </a:lnTo>
                    <a:lnTo>
                      <a:pt x="1314" y="92"/>
                    </a:lnTo>
                    <a:lnTo>
                      <a:pt x="1314" y="93"/>
                    </a:lnTo>
                    <a:lnTo>
                      <a:pt x="1314" y="94"/>
                    </a:lnTo>
                    <a:lnTo>
                      <a:pt x="1315" y="94"/>
                    </a:lnTo>
                    <a:lnTo>
                      <a:pt x="1315" y="93"/>
                    </a:lnTo>
                    <a:lnTo>
                      <a:pt x="1316" y="93"/>
                    </a:lnTo>
                    <a:lnTo>
                      <a:pt x="1316" y="93"/>
                    </a:lnTo>
                    <a:lnTo>
                      <a:pt x="1316" y="92"/>
                    </a:lnTo>
                    <a:lnTo>
                      <a:pt x="1318" y="92"/>
                    </a:lnTo>
                    <a:lnTo>
                      <a:pt x="1318" y="92"/>
                    </a:lnTo>
                    <a:lnTo>
                      <a:pt x="1318" y="91"/>
                    </a:lnTo>
                    <a:lnTo>
                      <a:pt x="1319" y="92"/>
                    </a:lnTo>
                    <a:lnTo>
                      <a:pt x="1319" y="92"/>
                    </a:lnTo>
                    <a:lnTo>
                      <a:pt x="1319" y="92"/>
                    </a:lnTo>
                    <a:lnTo>
                      <a:pt x="1320" y="92"/>
                    </a:lnTo>
                    <a:lnTo>
                      <a:pt x="1320" y="93"/>
                    </a:lnTo>
                    <a:lnTo>
                      <a:pt x="1321" y="93"/>
                    </a:lnTo>
                    <a:lnTo>
                      <a:pt x="1321" y="93"/>
                    </a:lnTo>
                    <a:lnTo>
                      <a:pt x="1321" y="93"/>
                    </a:lnTo>
                    <a:lnTo>
                      <a:pt x="1322" y="93"/>
                    </a:lnTo>
                    <a:lnTo>
                      <a:pt x="1322" y="94"/>
                    </a:lnTo>
                    <a:lnTo>
                      <a:pt x="1322" y="94"/>
                    </a:lnTo>
                    <a:lnTo>
                      <a:pt x="1323" y="94"/>
                    </a:lnTo>
                    <a:lnTo>
                      <a:pt x="1323" y="94"/>
                    </a:lnTo>
                    <a:lnTo>
                      <a:pt x="1323" y="93"/>
                    </a:lnTo>
                    <a:lnTo>
                      <a:pt x="1324" y="93"/>
                    </a:lnTo>
                    <a:lnTo>
                      <a:pt x="1324" y="92"/>
                    </a:lnTo>
                    <a:lnTo>
                      <a:pt x="1325" y="91"/>
                    </a:lnTo>
                    <a:lnTo>
                      <a:pt x="1325" y="91"/>
                    </a:lnTo>
                    <a:lnTo>
                      <a:pt x="1325" y="90"/>
                    </a:lnTo>
                    <a:lnTo>
                      <a:pt x="1327" y="90"/>
                    </a:lnTo>
                    <a:lnTo>
                      <a:pt x="1327" y="90"/>
                    </a:lnTo>
                    <a:lnTo>
                      <a:pt x="1327" y="90"/>
                    </a:lnTo>
                    <a:lnTo>
                      <a:pt x="1328" y="90"/>
                    </a:lnTo>
                    <a:lnTo>
                      <a:pt x="1328" y="90"/>
                    </a:lnTo>
                    <a:lnTo>
                      <a:pt x="1329" y="90"/>
                    </a:lnTo>
                    <a:lnTo>
                      <a:pt x="1329" y="90"/>
                    </a:lnTo>
                    <a:lnTo>
                      <a:pt x="1329" y="90"/>
                    </a:lnTo>
                    <a:lnTo>
                      <a:pt x="1330" y="91"/>
                    </a:lnTo>
                    <a:lnTo>
                      <a:pt x="1330" y="91"/>
                    </a:lnTo>
                    <a:lnTo>
                      <a:pt x="1330" y="91"/>
                    </a:lnTo>
                    <a:lnTo>
                      <a:pt x="1331" y="91"/>
                    </a:lnTo>
                    <a:lnTo>
                      <a:pt x="1331" y="91"/>
                    </a:lnTo>
                    <a:lnTo>
                      <a:pt x="1331" y="91"/>
                    </a:lnTo>
                    <a:lnTo>
                      <a:pt x="1332" y="91"/>
                    </a:lnTo>
                    <a:lnTo>
                      <a:pt x="1332" y="90"/>
                    </a:lnTo>
                    <a:lnTo>
                      <a:pt x="1333" y="91"/>
                    </a:lnTo>
                    <a:lnTo>
                      <a:pt x="1333" y="90"/>
                    </a:lnTo>
                    <a:lnTo>
                      <a:pt x="1333" y="89"/>
                    </a:lnTo>
                    <a:lnTo>
                      <a:pt x="1334" y="89"/>
                    </a:lnTo>
                    <a:lnTo>
                      <a:pt x="1334" y="89"/>
                    </a:lnTo>
                    <a:lnTo>
                      <a:pt x="1334" y="90"/>
                    </a:lnTo>
                    <a:lnTo>
                      <a:pt x="1336" y="89"/>
                    </a:lnTo>
                    <a:lnTo>
                      <a:pt x="1336" y="87"/>
                    </a:lnTo>
                    <a:lnTo>
                      <a:pt x="1336" y="87"/>
                    </a:lnTo>
                    <a:lnTo>
                      <a:pt x="1337" y="87"/>
                    </a:lnTo>
                    <a:lnTo>
                      <a:pt x="1337" y="89"/>
                    </a:lnTo>
                    <a:lnTo>
                      <a:pt x="1338" y="89"/>
                    </a:lnTo>
                    <a:lnTo>
                      <a:pt x="1338" y="89"/>
                    </a:lnTo>
                    <a:lnTo>
                      <a:pt x="1338" y="89"/>
                    </a:lnTo>
                    <a:lnTo>
                      <a:pt x="1339" y="87"/>
                    </a:lnTo>
                    <a:lnTo>
                      <a:pt x="1339" y="86"/>
                    </a:lnTo>
                    <a:lnTo>
                      <a:pt x="1339" y="86"/>
                    </a:lnTo>
                    <a:lnTo>
                      <a:pt x="1340" y="86"/>
                    </a:lnTo>
                    <a:lnTo>
                      <a:pt x="1340" y="86"/>
                    </a:lnTo>
                    <a:lnTo>
                      <a:pt x="1340" y="86"/>
                    </a:lnTo>
                    <a:lnTo>
                      <a:pt x="1341" y="87"/>
                    </a:lnTo>
                    <a:lnTo>
                      <a:pt x="1341" y="87"/>
                    </a:lnTo>
                    <a:lnTo>
                      <a:pt x="1342" y="87"/>
                    </a:lnTo>
                    <a:lnTo>
                      <a:pt x="1342" y="87"/>
                    </a:lnTo>
                    <a:lnTo>
                      <a:pt x="1342" y="87"/>
                    </a:lnTo>
                    <a:lnTo>
                      <a:pt x="1343" y="86"/>
                    </a:lnTo>
                    <a:lnTo>
                      <a:pt x="1343" y="85"/>
                    </a:lnTo>
                    <a:lnTo>
                      <a:pt x="1343" y="85"/>
                    </a:lnTo>
                    <a:lnTo>
                      <a:pt x="1345" y="83"/>
                    </a:lnTo>
                    <a:lnTo>
                      <a:pt x="1345" y="84"/>
                    </a:lnTo>
                    <a:lnTo>
                      <a:pt x="1345" y="84"/>
                    </a:lnTo>
                    <a:lnTo>
                      <a:pt x="1346" y="84"/>
                    </a:lnTo>
                    <a:lnTo>
                      <a:pt x="1346" y="84"/>
                    </a:lnTo>
                    <a:lnTo>
                      <a:pt x="1347" y="86"/>
                    </a:lnTo>
                    <a:lnTo>
                      <a:pt x="1347" y="86"/>
                    </a:lnTo>
                    <a:lnTo>
                      <a:pt x="1347" y="87"/>
                    </a:lnTo>
                    <a:lnTo>
                      <a:pt x="1348" y="87"/>
                    </a:lnTo>
                    <a:lnTo>
                      <a:pt x="1348" y="87"/>
                    </a:lnTo>
                    <a:lnTo>
                      <a:pt x="1348" y="89"/>
                    </a:lnTo>
                    <a:lnTo>
                      <a:pt x="1349" y="89"/>
                    </a:lnTo>
                    <a:lnTo>
                      <a:pt x="1349" y="89"/>
                    </a:lnTo>
                    <a:lnTo>
                      <a:pt x="1350" y="89"/>
                    </a:lnTo>
                    <a:lnTo>
                      <a:pt x="1350" y="87"/>
                    </a:lnTo>
                    <a:lnTo>
                      <a:pt x="1350" y="86"/>
                    </a:lnTo>
                    <a:lnTo>
                      <a:pt x="1351" y="85"/>
                    </a:lnTo>
                    <a:lnTo>
                      <a:pt x="1351" y="85"/>
                    </a:lnTo>
                    <a:lnTo>
                      <a:pt x="1351" y="85"/>
                    </a:lnTo>
                    <a:lnTo>
                      <a:pt x="1352" y="85"/>
                    </a:lnTo>
                    <a:lnTo>
                      <a:pt x="1352" y="84"/>
                    </a:lnTo>
                    <a:lnTo>
                      <a:pt x="1352" y="84"/>
                    </a:lnTo>
                    <a:lnTo>
                      <a:pt x="1354" y="85"/>
                    </a:lnTo>
                    <a:lnTo>
                      <a:pt x="1354" y="85"/>
                    </a:lnTo>
                    <a:lnTo>
                      <a:pt x="1355" y="85"/>
                    </a:lnTo>
                    <a:lnTo>
                      <a:pt x="1355" y="85"/>
                    </a:lnTo>
                    <a:lnTo>
                      <a:pt x="1355" y="85"/>
                    </a:lnTo>
                    <a:lnTo>
                      <a:pt x="1356" y="85"/>
                    </a:lnTo>
                    <a:lnTo>
                      <a:pt x="1356" y="85"/>
                    </a:lnTo>
                    <a:lnTo>
                      <a:pt x="1356" y="85"/>
                    </a:lnTo>
                    <a:lnTo>
                      <a:pt x="1357" y="85"/>
                    </a:lnTo>
                    <a:lnTo>
                      <a:pt x="1357" y="86"/>
                    </a:lnTo>
                    <a:lnTo>
                      <a:pt x="1357" y="86"/>
                    </a:lnTo>
                    <a:lnTo>
                      <a:pt x="1358" y="86"/>
                    </a:lnTo>
                    <a:lnTo>
                      <a:pt x="1358" y="85"/>
                    </a:lnTo>
                    <a:lnTo>
                      <a:pt x="1359" y="85"/>
                    </a:lnTo>
                    <a:lnTo>
                      <a:pt x="1359" y="85"/>
                    </a:lnTo>
                    <a:lnTo>
                      <a:pt x="1359" y="83"/>
                    </a:lnTo>
                    <a:lnTo>
                      <a:pt x="1360" y="84"/>
                    </a:lnTo>
                    <a:lnTo>
                      <a:pt x="1360" y="85"/>
                    </a:lnTo>
                    <a:lnTo>
                      <a:pt x="1360" y="85"/>
                    </a:lnTo>
                    <a:lnTo>
                      <a:pt x="1361" y="85"/>
                    </a:lnTo>
                    <a:lnTo>
                      <a:pt x="1361" y="85"/>
                    </a:lnTo>
                    <a:lnTo>
                      <a:pt x="1361" y="84"/>
                    </a:lnTo>
                    <a:lnTo>
                      <a:pt x="1363" y="85"/>
                    </a:lnTo>
                    <a:lnTo>
                      <a:pt x="1363" y="86"/>
                    </a:lnTo>
                    <a:lnTo>
                      <a:pt x="1364" y="86"/>
                    </a:lnTo>
                    <a:lnTo>
                      <a:pt x="1364" y="85"/>
                    </a:lnTo>
                    <a:lnTo>
                      <a:pt x="1364" y="86"/>
                    </a:lnTo>
                    <a:lnTo>
                      <a:pt x="1365" y="85"/>
                    </a:lnTo>
                    <a:lnTo>
                      <a:pt x="1365" y="84"/>
                    </a:lnTo>
                    <a:lnTo>
                      <a:pt x="1365" y="84"/>
                    </a:lnTo>
                    <a:lnTo>
                      <a:pt x="1366" y="84"/>
                    </a:lnTo>
                    <a:lnTo>
                      <a:pt x="1366" y="84"/>
                    </a:lnTo>
                    <a:lnTo>
                      <a:pt x="1366" y="84"/>
                    </a:lnTo>
                    <a:lnTo>
                      <a:pt x="1367" y="84"/>
                    </a:lnTo>
                    <a:lnTo>
                      <a:pt x="1367" y="85"/>
                    </a:lnTo>
                    <a:lnTo>
                      <a:pt x="1368" y="84"/>
                    </a:lnTo>
                    <a:lnTo>
                      <a:pt x="1368" y="85"/>
                    </a:lnTo>
                    <a:lnTo>
                      <a:pt x="1368" y="86"/>
                    </a:lnTo>
                    <a:lnTo>
                      <a:pt x="1369" y="87"/>
                    </a:lnTo>
                    <a:lnTo>
                      <a:pt x="1369" y="89"/>
                    </a:lnTo>
                    <a:lnTo>
                      <a:pt x="1369" y="90"/>
                    </a:lnTo>
                    <a:lnTo>
                      <a:pt x="1370" y="90"/>
                    </a:lnTo>
                    <a:lnTo>
                      <a:pt x="1370" y="90"/>
                    </a:lnTo>
                    <a:lnTo>
                      <a:pt x="1372" y="90"/>
                    </a:lnTo>
                    <a:lnTo>
                      <a:pt x="1372" y="90"/>
                    </a:lnTo>
                    <a:lnTo>
                      <a:pt x="1372" y="89"/>
                    </a:lnTo>
                    <a:lnTo>
                      <a:pt x="1373" y="89"/>
                    </a:lnTo>
                    <a:lnTo>
                      <a:pt x="1373" y="87"/>
                    </a:lnTo>
                    <a:lnTo>
                      <a:pt x="1373" y="87"/>
                    </a:lnTo>
                    <a:lnTo>
                      <a:pt x="1374" y="87"/>
                    </a:lnTo>
                    <a:lnTo>
                      <a:pt x="1374" y="87"/>
                    </a:lnTo>
                    <a:lnTo>
                      <a:pt x="1374" y="89"/>
                    </a:lnTo>
                    <a:lnTo>
                      <a:pt x="1375" y="89"/>
                    </a:lnTo>
                    <a:lnTo>
                      <a:pt x="1375" y="89"/>
                    </a:lnTo>
                    <a:lnTo>
                      <a:pt x="1376" y="89"/>
                    </a:lnTo>
                    <a:lnTo>
                      <a:pt x="1376" y="89"/>
                    </a:lnTo>
                    <a:lnTo>
                      <a:pt x="1376" y="90"/>
                    </a:lnTo>
                    <a:lnTo>
                      <a:pt x="1377" y="90"/>
                    </a:lnTo>
                    <a:lnTo>
                      <a:pt x="1377" y="90"/>
                    </a:lnTo>
                    <a:lnTo>
                      <a:pt x="1377" y="89"/>
                    </a:lnTo>
                    <a:lnTo>
                      <a:pt x="1378" y="87"/>
                    </a:lnTo>
                    <a:lnTo>
                      <a:pt x="1378" y="87"/>
                    </a:lnTo>
                    <a:lnTo>
                      <a:pt x="1378" y="87"/>
                    </a:lnTo>
                    <a:lnTo>
                      <a:pt x="1379" y="87"/>
                    </a:lnTo>
                    <a:lnTo>
                      <a:pt x="1379" y="86"/>
                    </a:lnTo>
                    <a:lnTo>
                      <a:pt x="1381" y="86"/>
                    </a:lnTo>
                    <a:lnTo>
                      <a:pt x="1381" y="86"/>
                    </a:lnTo>
                    <a:lnTo>
                      <a:pt x="1381" y="86"/>
                    </a:lnTo>
                    <a:lnTo>
                      <a:pt x="1382" y="87"/>
                    </a:lnTo>
                    <a:lnTo>
                      <a:pt x="1382" y="89"/>
                    </a:lnTo>
                    <a:lnTo>
                      <a:pt x="1382" y="89"/>
                    </a:lnTo>
                    <a:lnTo>
                      <a:pt x="1383" y="90"/>
                    </a:lnTo>
                    <a:lnTo>
                      <a:pt x="1383" y="91"/>
                    </a:lnTo>
                    <a:lnTo>
                      <a:pt x="1383" y="91"/>
                    </a:lnTo>
                    <a:lnTo>
                      <a:pt x="1384" y="90"/>
                    </a:lnTo>
                    <a:lnTo>
                      <a:pt x="1384" y="90"/>
                    </a:lnTo>
                    <a:lnTo>
                      <a:pt x="1385" y="90"/>
                    </a:lnTo>
                    <a:lnTo>
                      <a:pt x="1385" y="90"/>
                    </a:lnTo>
                    <a:lnTo>
                      <a:pt x="1385" y="91"/>
                    </a:lnTo>
                    <a:lnTo>
                      <a:pt x="1386" y="91"/>
                    </a:lnTo>
                    <a:lnTo>
                      <a:pt x="1386" y="91"/>
                    </a:lnTo>
                    <a:lnTo>
                      <a:pt x="1386" y="91"/>
                    </a:lnTo>
                    <a:lnTo>
                      <a:pt x="1387" y="91"/>
                    </a:lnTo>
                    <a:lnTo>
                      <a:pt x="1387" y="91"/>
                    </a:lnTo>
                    <a:lnTo>
                      <a:pt x="1387" y="91"/>
                    </a:lnTo>
                    <a:lnTo>
                      <a:pt x="1388" y="90"/>
                    </a:lnTo>
                    <a:lnTo>
                      <a:pt x="1388" y="91"/>
                    </a:lnTo>
                    <a:lnTo>
                      <a:pt x="1390" y="91"/>
                    </a:lnTo>
                    <a:lnTo>
                      <a:pt x="1390" y="90"/>
                    </a:lnTo>
                    <a:lnTo>
                      <a:pt x="1390" y="91"/>
                    </a:lnTo>
                    <a:lnTo>
                      <a:pt x="1391" y="91"/>
                    </a:lnTo>
                    <a:lnTo>
                      <a:pt x="1391" y="91"/>
                    </a:lnTo>
                    <a:lnTo>
                      <a:pt x="1391" y="93"/>
                    </a:lnTo>
                    <a:lnTo>
                      <a:pt x="1392" y="93"/>
                    </a:lnTo>
                    <a:lnTo>
                      <a:pt x="1392" y="93"/>
                    </a:lnTo>
                    <a:lnTo>
                      <a:pt x="1393" y="94"/>
                    </a:lnTo>
                    <a:lnTo>
                      <a:pt x="1393" y="94"/>
                    </a:lnTo>
                    <a:lnTo>
                      <a:pt x="1393" y="94"/>
                    </a:lnTo>
                    <a:lnTo>
                      <a:pt x="1394" y="95"/>
                    </a:lnTo>
                    <a:lnTo>
                      <a:pt x="1394" y="95"/>
                    </a:lnTo>
                    <a:lnTo>
                      <a:pt x="1394" y="96"/>
                    </a:lnTo>
                    <a:lnTo>
                      <a:pt x="1395" y="98"/>
                    </a:lnTo>
                    <a:lnTo>
                      <a:pt x="1395" y="96"/>
                    </a:lnTo>
                    <a:lnTo>
                      <a:pt x="1395" y="96"/>
                    </a:lnTo>
                    <a:lnTo>
                      <a:pt x="1396" y="96"/>
                    </a:lnTo>
                    <a:lnTo>
                      <a:pt x="1396" y="95"/>
                    </a:lnTo>
                    <a:lnTo>
                      <a:pt x="1397" y="96"/>
                    </a:lnTo>
                    <a:lnTo>
                      <a:pt x="1397" y="96"/>
                    </a:lnTo>
                    <a:lnTo>
                      <a:pt x="1397" y="96"/>
                    </a:lnTo>
                    <a:lnTo>
                      <a:pt x="1399" y="95"/>
                    </a:lnTo>
                    <a:lnTo>
                      <a:pt x="1399" y="95"/>
                    </a:lnTo>
                    <a:lnTo>
                      <a:pt x="1399" y="94"/>
                    </a:lnTo>
                    <a:lnTo>
                      <a:pt x="1400" y="93"/>
                    </a:lnTo>
                    <a:lnTo>
                      <a:pt x="1400" y="93"/>
                    </a:lnTo>
                    <a:lnTo>
                      <a:pt x="1400" y="92"/>
                    </a:lnTo>
                    <a:lnTo>
                      <a:pt x="1401" y="92"/>
                    </a:lnTo>
                    <a:lnTo>
                      <a:pt x="1401" y="92"/>
                    </a:lnTo>
                    <a:lnTo>
                      <a:pt x="1402" y="92"/>
                    </a:lnTo>
                    <a:lnTo>
                      <a:pt x="1402" y="93"/>
                    </a:lnTo>
                    <a:lnTo>
                      <a:pt x="1402" y="93"/>
                    </a:lnTo>
                    <a:lnTo>
                      <a:pt x="1403" y="93"/>
                    </a:lnTo>
                    <a:lnTo>
                      <a:pt x="1403" y="93"/>
                    </a:lnTo>
                    <a:lnTo>
                      <a:pt x="1403" y="93"/>
                    </a:lnTo>
                    <a:lnTo>
                      <a:pt x="1404" y="92"/>
                    </a:lnTo>
                    <a:lnTo>
                      <a:pt x="1404" y="93"/>
                    </a:lnTo>
                    <a:lnTo>
                      <a:pt x="1404" y="92"/>
                    </a:lnTo>
                    <a:lnTo>
                      <a:pt x="1405" y="92"/>
                    </a:lnTo>
                    <a:lnTo>
                      <a:pt x="1405" y="91"/>
                    </a:lnTo>
                    <a:lnTo>
                      <a:pt x="1406" y="91"/>
                    </a:lnTo>
                    <a:lnTo>
                      <a:pt x="1406" y="91"/>
                    </a:lnTo>
                    <a:lnTo>
                      <a:pt x="1406" y="91"/>
                    </a:lnTo>
                    <a:lnTo>
                      <a:pt x="1408" y="91"/>
                    </a:lnTo>
                    <a:lnTo>
                      <a:pt x="1408" y="91"/>
                    </a:lnTo>
                    <a:lnTo>
                      <a:pt x="1408" y="91"/>
                    </a:lnTo>
                    <a:lnTo>
                      <a:pt x="1409" y="92"/>
                    </a:lnTo>
                    <a:lnTo>
                      <a:pt x="1409" y="92"/>
                    </a:lnTo>
                    <a:lnTo>
                      <a:pt x="1409" y="92"/>
                    </a:lnTo>
                    <a:lnTo>
                      <a:pt x="1410" y="93"/>
                    </a:lnTo>
                    <a:lnTo>
                      <a:pt x="1410" y="93"/>
                    </a:lnTo>
                    <a:lnTo>
                      <a:pt x="1411" y="93"/>
                    </a:lnTo>
                    <a:lnTo>
                      <a:pt x="1411" y="92"/>
                    </a:lnTo>
                    <a:lnTo>
                      <a:pt x="1411" y="92"/>
                    </a:lnTo>
                    <a:lnTo>
                      <a:pt x="1412" y="93"/>
                    </a:lnTo>
                    <a:lnTo>
                      <a:pt x="1412" y="92"/>
                    </a:lnTo>
                    <a:lnTo>
                      <a:pt x="1412" y="92"/>
                    </a:lnTo>
                    <a:lnTo>
                      <a:pt x="1413" y="92"/>
                    </a:lnTo>
                    <a:lnTo>
                      <a:pt x="1413" y="92"/>
                    </a:lnTo>
                    <a:lnTo>
                      <a:pt x="1413" y="92"/>
                    </a:lnTo>
                    <a:lnTo>
                      <a:pt x="1414" y="92"/>
                    </a:lnTo>
                    <a:lnTo>
                      <a:pt x="1414" y="92"/>
                    </a:lnTo>
                    <a:lnTo>
                      <a:pt x="1415" y="92"/>
                    </a:lnTo>
                    <a:lnTo>
                      <a:pt x="1415" y="91"/>
                    </a:lnTo>
                    <a:lnTo>
                      <a:pt x="1415" y="91"/>
                    </a:lnTo>
                    <a:lnTo>
                      <a:pt x="1417" y="91"/>
                    </a:lnTo>
                    <a:lnTo>
                      <a:pt x="1417" y="92"/>
                    </a:lnTo>
                    <a:lnTo>
                      <a:pt x="1417" y="92"/>
                    </a:lnTo>
                    <a:lnTo>
                      <a:pt x="1418" y="92"/>
                    </a:lnTo>
                    <a:lnTo>
                      <a:pt x="1418" y="91"/>
                    </a:lnTo>
                    <a:lnTo>
                      <a:pt x="1419" y="91"/>
                    </a:lnTo>
                    <a:lnTo>
                      <a:pt x="1419" y="91"/>
                    </a:lnTo>
                    <a:lnTo>
                      <a:pt x="1419" y="91"/>
                    </a:lnTo>
                    <a:lnTo>
                      <a:pt x="1420" y="92"/>
                    </a:lnTo>
                    <a:lnTo>
                      <a:pt x="1420" y="92"/>
                    </a:lnTo>
                    <a:lnTo>
                      <a:pt x="1420" y="91"/>
                    </a:lnTo>
                    <a:lnTo>
                      <a:pt x="1421" y="91"/>
                    </a:lnTo>
                    <a:lnTo>
                      <a:pt x="1421" y="90"/>
                    </a:lnTo>
                    <a:lnTo>
                      <a:pt x="1421" y="90"/>
                    </a:lnTo>
                    <a:lnTo>
                      <a:pt x="1422" y="90"/>
                    </a:lnTo>
                    <a:lnTo>
                      <a:pt x="1422" y="90"/>
                    </a:lnTo>
                    <a:lnTo>
                      <a:pt x="1423" y="89"/>
                    </a:lnTo>
                    <a:lnTo>
                      <a:pt x="1423" y="90"/>
                    </a:lnTo>
                    <a:lnTo>
                      <a:pt x="1423" y="90"/>
                    </a:lnTo>
                    <a:lnTo>
                      <a:pt x="1424" y="90"/>
                    </a:lnTo>
                    <a:lnTo>
                      <a:pt x="1424" y="89"/>
                    </a:lnTo>
                    <a:lnTo>
                      <a:pt x="1424" y="89"/>
                    </a:lnTo>
                    <a:lnTo>
                      <a:pt x="1426" y="89"/>
                    </a:lnTo>
                    <a:lnTo>
                      <a:pt x="1426" y="90"/>
                    </a:lnTo>
                    <a:lnTo>
                      <a:pt x="1426" y="89"/>
                    </a:lnTo>
                    <a:lnTo>
                      <a:pt x="1427" y="89"/>
                    </a:lnTo>
                    <a:lnTo>
                      <a:pt x="1427" y="89"/>
                    </a:lnTo>
                    <a:lnTo>
                      <a:pt x="1428" y="89"/>
                    </a:lnTo>
                    <a:lnTo>
                      <a:pt x="1428" y="87"/>
                    </a:lnTo>
                    <a:lnTo>
                      <a:pt x="1428" y="87"/>
                    </a:lnTo>
                    <a:lnTo>
                      <a:pt x="1429" y="87"/>
                    </a:lnTo>
                    <a:lnTo>
                      <a:pt x="1429" y="89"/>
                    </a:lnTo>
                    <a:lnTo>
                      <a:pt x="1429" y="89"/>
                    </a:lnTo>
                    <a:lnTo>
                      <a:pt x="1430" y="89"/>
                    </a:lnTo>
                    <a:lnTo>
                      <a:pt x="1430" y="90"/>
                    </a:lnTo>
                    <a:lnTo>
                      <a:pt x="1430" y="90"/>
                    </a:lnTo>
                    <a:lnTo>
                      <a:pt x="1431" y="89"/>
                    </a:lnTo>
                    <a:lnTo>
                      <a:pt x="1431" y="89"/>
                    </a:lnTo>
                    <a:lnTo>
                      <a:pt x="1432" y="89"/>
                    </a:lnTo>
                    <a:lnTo>
                      <a:pt x="1432" y="87"/>
                    </a:lnTo>
                    <a:lnTo>
                      <a:pt x="1432" y="87"/>
                    </a:lnTo>
                    <a:lnTo>
                      <a:pt x="1433" y="86"/>
                    </a:lnTo>
                    <a:lnTo>
                      <a:pt x="1433" y="86"/>
                    </a:lnTo>
                    <a:lnTo>
                      <a:pt x="1433" y="86"/>
                    </a:lnTo>
                    <a:lnTo>
                      <a:pt x="1435" y="86"/>
                    </a:lnTo>
                    <a:lnTo>
                      <a:pt x="1435" y="85"/>
                    </a:lnTo>
                    <a:lnTo>
                      <a:pt x="1435" y="85"/>
                    </a:lnTo>
                    <a:lnTo>
                      <a:pt x="1436" y="85"/>
                    </a:lnTo>
                    <a:lnTo>
                      <a:pt x="1436" y="85"/>
                    </a:lnTo>
                    <a:lnTo>
                      <a:pt x="1437" y="85"/>
                    </a:lnTo>
                    <a:lnTo>
                      <a:pt x="1437" y="85"/>
                    </a:lnTo>
                    <a:lnTo>
                      <a:pt x="1437" y="84"/>
                    </a:lnTo>
                    <a:lnTo>
                      <a:pt x="1438" y="84"/>
                    </a:lnTo>
                    <a:lnTo>
                      <a:pt x="1438" y="83"/>
                    </a:lnTo>
                    <a:lnTo>
                      <a:pt x="1438" y="83"/>
                    </a:lnTo>
                    <a:lnTo>
                      <a:pt x="1439" y="82"/>
                    </a:lnTo>
                    <a:lnTo>
                      <a:pt x="1439" y="82"/>
                    </a:lnTo>
                    <a:lnTo>
                      <a:pt x="1440" y="82"/>
                    </a:lnTo>
                    <a:lnTo>
                      <a:pt x="1440" y="83"/>
                    </a:lnTo>
                    <a:lnTo>
                      <a:pt x="1440" y="83"/>
                    </a:lnTo>
                    <a:lnTo>
                      <a:pt x="1441" y="84"/>
                    </a:lnTo>
                    <a:lnTo>
                      <a:pt x="1441" y="84"/>
                    </a:lnTo>
                    <a:lnTo>
                      <a:pt x="1441" y="85"/>
                    </a:lnTo>
                    <a:lnTo>
                      <a:pt x="1442" y="85"/>
                    </a:lnTo>
                    <a:lnTo>
                      <a:pt x="1442" y="85"/>
                    </a:lnTo>
                    <a:lnTo>
                      <a:pt x="1442" y="85"/>
                    </a:lnTo>
                    <a:lnTo>
                      <a:pt x="1444" y="86"/>
                    </a:lnTo>
                    <a:lnTo>
                      <a:pt x="1444" y="86"/>
                    </a:lnTo>
                    <a:lnTo>
                      <a:pt x="1445" y="85"/>
                    </a:lnTo>
                    <a:lnTo>
                      <a:pt x="1445" y="85"/>
                    </a:lnTo>
                    <a:lnTo>
                      <a:pt x="1445" y="85"/>
                    </a:lnTo>
                    <a:lnTo>
                      <a:pt x="1446" y="84"/>
                    </a:lnTo>
                    <a:lnTo>
                      <a:pt x="1446" y="83"/>
                    </a:lnTo>
                    <a:lnTo>
                      <a:pt x="1446" y="84"/>
                    </a:lnTo>
                    <a:lnTo>
                      <a:pt x="1447" y="84"/>
                    </a:lnTo>
                    <a:lnTo>
                      <a:pt x="1447" y="84"/>
                    </a:lnTo>
                    <a:lnTo>
                      <a:pt x="1447" y="83"/>
                    </a:lnTo>
                    <a:lnTo>
                      <a:pt x="1448" y="83"/>
                    </a:lnTo>
                    <a:lnTo>
                      <a:pt x="1448" y="82"/>
                    </a:lnTo>
                    <a:lnTo>
                      <a:pt x="1449" y="82"/>
                    </a:lnTo>
                    <a:lnTo>
                      <a:pt x="1449" y="83"/>
                    </a:lnTo>
                    <a:lnTo>
                      <a:pt x="1449" y="83"/>
                    </a:lnTo>
                    <a:lnTo>
                      <a:pt x="1450" y="83"/>
                    </a:lnTo>
                    <a:lnTo>
                      <a:pt x="1450" y="84"/>
                    </a:lnTo>
                    <a:lnTo>
                      <a:pt x="1450" y="85"/>
                    </a:lnTo>
                    <a:lnTo>
                      <a:pt x="1451" y="86"/>
                    </a:lnTo>
                    <a:lnTo>
                      <a:pt x="1451" y="86"/>
                    </a:lnTo>
                    <a:lnTo>
                      <a:pt x="1451" y="86"/>
                    </a:lnTo>
                    <a:lnTo>
                      <a:pt x="1453" y="86"/>
                    </a:lnTo>
                    <a:lnTo>
                      <a:pt x="1453" y="86"/>
                    </a:lnTo>
                    <a:lnTo>
                      <a:pt x="1454" y="86"/>
                    </a:lnTo>
                    <a:lnTo>
                      <a:pt x="1454" y="86"/>
                    </a:lnTo>
                    <a:lnTo>
                      <a:pt x="1454" y="86"/>
                    </a:lnTo>
                    <a:lnTo>
                      <a:pt x="1455" y="87"/>
                    </a:lnTo>
                    <a:lnTo>
                      <a:pt x="1455" y="87"/>
                    </a:lnTo>
                    <a:lnTo>
                      <a:pt x="1455" y="87"/>
                    </a:lnTo>
                    <a:lnTo>
                      <a:pt x="1456" y="89"/>
                    </a:lnTo>
                    <a:lnTo>
                      <a:pt x="1456" y="89"/>
                    </a:lnTo>
                    <a:lnTo>
                      <a:pt x="1456" y="89"/>
                    </a:lnTo>
                    <a:lnTo>
                      <a:pt x="1457" y="89"/>
                    </a:lnTo>
                    <a:lnTo>
                      <a:pt x="1457" y="87"/>
                    </a:lnTo>
                    <a:lnTo>
                      <a:pt x="1458" y="87"/>
                    </a:lnTo>
                    <a:lnTo>
                      <a:pt x="1458" y="87"/>
                    </a:lnTo>
                    <a:lnTo>
                      <a:pt x="1458" y="86"/>
                    </a:lnTo>
                    <a:lnTo>
                      <a:pt x="1459" y="86"/>
                    </a:lnTo>
                    <a:lnTo>
                      <a:pt x="1459" y="86"/>
                    </a:lnTo>
                    <a:lnTo>
                      <a:pt x="1459" y="86"/>
                    </a:lnTo>
                    <a:lnTo>
                      <a:pt x="1460" y="86"/>
                    </a:lnTo>
                    <a:lnTo>
                      <a:pt x="1460" y="86"/>
                    </a:lnTo>
                    <a:lnTo>
                      <a:pt x="1462" y="86"/>
                    </a:lnTo>
                    <a:lnTo>
                      <a:pt x="1462" y="87"/>
                    </a:lnTo>
                    <a:lnTo>
                      <a:pt x="1462" y="87"/>
                    </a:lnTo>
                    <a:lnTo>
                      <a:pt x="1463" y="87"/>
                    </a:lnTo>
                    <a:lnTo>
                      <a:pt x="1463" y="87"/>
                    </a:lnTo>
                    <a:lnTo>
                      <a:pt x="1463" y="89"/>
                    </a:lnTo>
                    <a:lnTo>
                      <a:pt x="1464" y="89"/>
                    </a:lnTo>
                    <a:lnTo>
                      <a:pt x="1464" y="90"/>
                    </a:lnTo>
                    <a:lnTo>
                      <a:pt x="1464" y="91"/>
                    </a:lnTo>
                    <a:lnTo>
                      <a:pt x="1465" y="91"/>
                    </a:lnTo>
                    <a:lnTo>
                      <a:pt x="1465" y="91"/>
                    </a:lnTo>
                    <a:lnTo>
                      <a:pt x="1466" y="91"/>
                    </a:lnTo>
                    <a:lnTo>
                      <a:pt x="1466" y="91"/>
                    </a:lnTo>
                    <a:lnTo>
                      <a:pt x="1466" y="91"/>
                    </a:lnTo>
                    <a:lnTo>
                      <a:pt x="1467" y="91"/>
                    </a:lnTo>
                    <a:lnTo>
                      <a:pt x="1467" y="91"/>
                    </a:lnTo>
                    <a:lnTo>
                      <a:pt x="1467" y="91"/>
                    </a:lnTo>
                    <a:lnTo>
                      <a:pt x="1468" y="91"/>
                    </a:lnTo>
                    <a:lnTo>
                      <a:pt x="1468" y="91"/>
                    </a:lnTo>
                    <a:lnTo>
                      <a:pt x="1468" y="91"/>
                    </a:lnTo>
                    <a:lnTo>
                      <a:pt x="1469" y="91"/>
                    </a:lnTo>
                    <a:lnTo>
                      <a:pt x="1469" y="91"/>
                    </a:lnTo>
                    <a:lnTo>
                      <a:pt x="1471" y="91"/>
                    </a:lnTo>
                    <a:lnTo>
                      <a:pt x="1471" y="90"/>
                    </a:lnTo>
                    <a:lnTo>
                      <a:pt x="1471" y="90"/>
                    </a:lnTo>
                    <a:lnTo>
                      <a:pt x="1472" y="90"/>
                    </a:lnTo>
                    <a:lnTo>
                      <a:pt x="1472" y="90"/>
                    </a:lnTo>
                    <a:lnTo>
                      <a:pt x="1472" y="90"/>
                    </a:lnTo>
                    <a:lnTo>
                      <a:pt x="1473" y="90"/>
                    </a:lnTo>
                    <a:lnTo>
                      <a:pt x="1473" y="90"/>
                    </a:lnTo>
                    <a:lnTo>
                      <a:pt x="1473" y="91"/>
                    </a:lnTo>
                    <a:lnTo>
                      <a:pt x="1474" y="92"/>
                    </a:lnTo>
                    <a:lnTo>
                      <a:pt x="1474" y="93"/>
                    </a:lnTo>
                    <a:lnTo>
                      <a:pt x="1475" y="93"/>
                    </a:lnTo>
                    <a:lnTo>
                      <a:pt x="1475" y="94"/>
                    </a:lnTo>
                    <a:lnTo>
                      <a:pt x="1475" y="94"/>
                    </a:lnTo>
                    <a:lnTo>
                      <a:pt x="1476" y="94"/>
                    </a:lnTo>
                    <a:lnTo>
                      <a:pt x="1476" y="95"/>
                    </a:lnTo>
                    <a:lnTo>
                      <a:pt x="1476" y="95"/>
                    </a:lnTo>
                    <a:lnTo>
                      <a:pt x="1477" y="95"/>
                    </a:lnTo>
                    <a:lnTo>
                      <a:pt x="1477" y="95"/>
                    </a:lnTo>
                    <a:lnTo>
                      <a:pt x="1477" y="95"/>
                    </a:lnTo>
                    <a:lnTo>
                      <a:pt x="1478" y="95"/>
                    </a:lnTo>
                    <a:lnTo>
                      <a:pt x="1478" y="95"/>
                    </a:lnTo>
                    <a:lnTo>
                      <a:pt x="1480" y="95"/>
                    </a:lnTo>
                    <a:lnTo>
                      <a:pt x="1480" y="95"/>
                    </a:lnTo>
                    <a:lnTo>
                      <a:pt x="1480" y="95"/>
                    </a:lnTo>
                    <a:lnTo>
                      <a:pt x="1481" y="95"/>
                    </a:lnTo>
                    <a:lnTo>
                      <a:pt x="1481" y="94"/>
                    </a:lnTo>
                    <a:lnTo>
                      <a:pt x="1481" y="94"/>
                    </a:lnTo>
                    <a:lnTo>
                      <a:pt x="1482" y="94"/>
                    </a:lnTo>
                    <a:lnTo>
                      <a:pt x="1482" y="94"/>
                    </a:lnTo>
                    <a:lnTo>
                      <a:pt x="1483" y="94"/>
                    </a:lnTo>
                    <a:lnTo>
                      <a:pt x="1483" y="95"/>
                    </a:lnTo>
                    <a:lnTo>
                      <a:pt x="1483" y="95"/>
                    </a:lnTo>
                    <a:lnTo>
                      <a:pt x="1484" y="95"/>
                    </a:lnTo>
                    <a:lnTo>
                      <a:pt x="1484" y="95"/>
                    </a:lnTo>
                    <a:lnTo>
                      <a:pt x="1484" y="95"/>
                    </a:lnTo>
                    <a:lnTo>
                      <a:pt x="1485" y="95"/>
                    </a:lnTo>
                    <a:lnTo>
                      <a:pt x="1485" y="96"/>
                    </a:lnTo>
                    <a:lnTo>
                      <a:pt x="1485" y="95"/>
                    </a:lnTo>
                    <a:lnTo>
                      <a:pt x="1486" y="95"/>
                    </a:lnTo>
                    <a:lnTo>
                      <a:pt x="1486" y="94"/>
                    </a:lnTo>
                    <a:lnTo>
                      <a:pt x="1487" y="94"/>
                    </a:lnTo>
                    <a:lnTo>
                      <a:pt x="1487" y="94"/>
                    </a:lnTo>
                    <a:lnTo>
                      <a:pt x="1487" y="94"/>
                    </a:lnTo>
                    <a:lnTo>
                      <a:pt x="1489" y="94"/>
                    </a:lnTo>
                    <a:lnTo>
                      <a:pt x="1489" y="94"/>
                    </a:lnTo>
                    <a:lnTo>
                      <a:pt x="1489" y="94"/>
                    </a:lnTo>
                    <a:lnTo>
                      <a:pt x="1490" y="94"/>
                    </a:lnTo>
                    <a:lnTo>
                      <a:pt x="1490" y="94"/>
                    </a:lnTo>
                    <a:lnTo>
                      <a:pt x="1490" y="93"/>
                    </a:lnTo>
                    <a:lnTo>
                      <a:pt x="1491" y="93"/>
                    </a:lnTo>
                    <a:lnTo>
                      <a:pt x="1491" y="93"/>
                    </a:lnTo>
                    <a:lnTo>
                      <a:pt x="1492" y="92"/>
                    </a:lnTo>
                    <a:lnTo>
                      <a:pt x="1492" y="92"/>
                    </a:lnTo>
                    <a:lnTo>
                      <a:pt x="1492" y="91"/>
                    </a:lnTo>
                    <a:lnTo>
                      <a:pt x="1493" y="91"/>
                    </a:lnTo>
                    <a:lnTo>
                      <a:pt x="1493" y="91"/>
                    </a:lnTo>
                    <a:lnTo>
                      <a:pt x="1493" y="91"/>
                    </a:lnTo>
                    <a:lnTo>
                      <a:pt x="1494" y="92"/>
                    </a:lnTo>
                    <a:lnTo>
                      <a:pt x="1494" y="91"/>
                    </a:lnTo>
                    <a:lnTo>
                      <a:pt x="1494" y="91"/>
                    </a:lnTo>
                    <a:lnTo>
                      <a:pt x="1495" y="91"/>
                    </a:lnTo>
                    <a:lnTo>
                      <a:pt x="1495" y="91"/>
                    </a:lnTo>
                    <a:lnTo>
                      <a:pt x="1496" y="91"/>
                    </a:lnTo>
                    <a:lnTo>
                      <a:pt x="1496" y="91"/>
                    </a:lnTo>
                    <a:lnTo>
                      <a:pt x="1496" y="92"/>
                    </a:lnTo>
                    <a:lnTo>
                      <a:pt x="1498" y="92"/>
                    </a:lnTo>
                    <a:lnTo>
                      <a:pt x="1498" y="92"/>
                    </a:lnTo>
                    <a:lnTo>
                      <a:pt x="1498" y="91"/>
                    </a:lnTo>
                    <a:lnTo>
                      <a:pt x="1499" y="91"/>
                    </a:lnTo>
                    <a:lnTo>
                      <a:pt x="1499" y="91"/>
                    </a:lnTo>
                    <a:lnTo>
                      <a:pt x="1499" y="91"/>
                    </a:lnTo>
                    <a:lnTo>
                      <a:pt x="1500" y="91"/>
                    </a:lnTo>
                    <a:lnTo>
                      <a:pt x="1500" y="90"/>
                    </a:lnTo>
                    <a:lnTo>
                      <a:pt x="1501" y="90"/>
                    </a:lnTo>
                    <a:lnTo>
                      <a:pt x="1501" y="91"/>
                    </a:lnTo>
                    <a:lnTo>
                      <a:pt x="1501" y="92"/>
                    </a:lnTo>
                    <a:lnTo>
                      <a:pt x="1502" y="93"/>
                    </a:lnTo>
                    <a:lnTo>
                      <a:pt x="1502" y="93"/>
                    </a:lnTo>
                    <a:lnTo>
                      <a:pt x="1502" y="93"/>
                    </a:lnTo>
                    <a:lnTo>
                      <a:pt x="1503" y="92"/>
                    </a:lnTo>
                    <a:lnTo>
                      <a:pt x="1503" y="92"/>
                    </a:lnTo>
                    <a:lnTo>
                      <a:pt x="1503" y="93"/>
                    </a:lnTo>
                    <a:lnTo>
                      <a:pt x="1504" y="93"/>
                    </a:lnTo>
                    <a:lnTo>
                      <a:pt x="1504" y="93"/>
                    </a:lnTo>
                    <a:lnTo>
                      <a:pt x="1505" y="93"/>
                    </a:lnTo>
                    <a:lnTo>
                      <a:pt x="1505" y="92"/>
                    </a:lnTo>
                    <a:lnTo>
                      <a:pt x="1505" y="92"/>
                    </a:lnTo>
                    <a:lnTo>
                      <a:pt x="1507" y="92"/>
                    </a:lnTo>
                    <a:lnTo>
                      <a:pt x="1507" y="93"/>
                    </a:lnTo>
                    <a:lnTo>
                      <a:pt x="1507" y="92"/>
                    </a:lnTo>
                    <a:lnTo>
                      <a:pt x="1508" y="92"/>
                    </a:lnTo>
                    <a:lnTo>
                      <a:pt x="1508" y="91"/>
                    </a:lnTo>
                    <a:lnTo>
                      <a:pt x="1509" y="91"/>
                    </a:lnTo>
                    <a:lnTo>
                      <a:pt x="1509" y="90"/>
                    </a:lnTo>
                    <a:lnTo>
                      <a:pt x="1509" y="90"/>
                    </a:lnTo>
                    <a:lnTo>
                      <a:pt x="1510" y="90"/>
                    </a:lnTo>
                    <a:lnTo>
                      <a:pt x="1510" y="90"/>
                    </a:lnTo>
                    <a:lnTo>
                      <a:pt x="1510" y="90"/>
                    </a:lnTo>
                    <a:lnTo>
                      <a:pt x="1511" y="90"/>
                    </a:lnTo>
                    <a:lnTo>
                      <a:pt x="1511" y="90"/>
                    </a:lnTo>
                    <a:lnTo>
                      <a:pt x="1511" y="90"/>
                    </a:lnTo>
                    <a:lnTo>
                      <a:pt x="1512" y="91"/>
                    </a:lnTo>
                    <a:lnTo>
                      <a:pt x="1512" y="91"/>
                    </a:lnTo>
                    <a:lnTo>
                      <a:pt x="1513" y="91"/>
                    </a:lnTo>
                    <a:lnTo>
                      <a:pt x="1513" y="91"/>
                    </a:lnTo>
                    <a:lnTo>
                      <a:pt x="1513" y="90"/>
                    </a:lnTo>
                    <a:lnTo>
                      <a:pt x="1514" y="87"/>
                    </a:lnTo>
                    <a:lnTo>
                      <a:pt x="1514" y="87"/>
                    </a:lnTo>
                    <a:lnTo>
                      <a:pt x="1514" y="86"/>
                    </a:lnTo>
                    <a:lnTo>
                      <a:pt x="1516" y="85"/>
                    </a:lnTo>
                    <a:lnTo>
                      <a:pt x="1516" y="85"/>
                    </a:lnTo>
                    <a:lnTo>
                      <a:pt x="1516" y="85"/>
                    </a:lnTo>
                    <a:lnTo>
                      <a:pt x="1517" y="85"/>
                    </a:lnTo>
                    <a:lnTo>
                      <a:pt x="1517" y="85"/>
                    </a:lnTo>
                    <a:lnTo>
                      <a:pt x="1518" y="86"/>
                    </a:lnTo>
                    <a:lnTo>
                      <a:pt x="1518" y="86"/>
                    </a:lnTo>
                    <a:lnTo>
                      <a:pt x="1518" y="86"/>
                    </a:lnTo>
                    <a:lnTo>
                      <a:pt x="1519" y="85"/>
                    </a:lnTo>
                    <a:lnTo>
                      <a:pt x="1519" y="85"/>
                    </a:lnTo>
                    <a:lnTo>
                      <a:pt x="1519" y="85"/>
                    </a:lnTo>
                    <a:lnTo>
                      <a:pt x="1520" y="85"/>
                    </a:lnTo>
                    <a:lnTo>
                      <a:pt x="1520" y="85"/>
                    </a:lnTo>
                    <a:lnTo>
                      <a:pt x="1520" y="86"/>
                    </a:lnTo>
                    <a:lnTo>
                      <a:pt x="1521" y="86"/>
                    </a:lnTo>
                    <a:lnTo>
                      <a:pt x="1521" y="86"/>
                    </a:lnTo>
                    <a:lnTo>
                      <a:pt x="1522" y="86"/>
                    </a:lnTo>
                    <a:lnTo>
                      <a:pt x="1522" y="86"/>
                    </a:lnTo>
                    <a:lnTo>
                      <a:pt x="1522" y="86"/>
                    </a:lnTo>
                    <a:lnTo>
                      <a:pt x="1523" y="86"/>
                    </a:lnTo>
                    <a:lnTo>
                      <a:pt x="1523" y="86"/>
                    </a:lnTo>
                    <a:lnTo>
                      <a:pt x="1523" y="86"/>
                    </a:lnTo>
                    <a:lnTo>
                      <a:pt x="1525" y="86"/>
                    </a:lnTo>
                    <a:lnTo>
                      <a:pt x="1525" y="86"/>
                    </a:lnTo>
                    <a:lnTo>
                      <a:pt x="1525" y="86"/>
                    </a:lnTo>
                    <a:lnTo>
                      <a:pt x="1526" y="86"/>
                    </a:lnTo>
                    <a:lnTo>
                      <a:pt x="1526" y="86"/>
                    </a:lnTo>
                    <a:lnTo>
                      <a:pt x="1527" y="85"/>
                    </a:lnTo>
                    <a:lnTo>
                      <a:pt x="1527" y="85"/>
                    </a:lnTo>
                    <a:lnTo>
                      <a:pt x="1527" y="85"/>
                    </a:lnTo>
                    <a:lnTo>
                      <a:pt x="1528" y="84"/>
                    </a:lnTo>
                    <a:lnTo>
                      <a:pt x="1528" y="83"/>
                    </a:lnTo>
                    <a:lnTo>
                      <a:pt x="1528" y="84"/>
                    </a:lnTo>
                    <a:lnTo>
                      <a:pt x="1529" y="84"/>
                    </a:lnTo>
                    <a:lnTo>
                      <a:pt x="1529" y="85"/>
                    </a:lnTo>
                    <a:lnTo>
                      <a:pt x="1530" y="85"/>
                    </a:lnTo>
                    <a:lnTo>
                      <a:pt x="1530" y="85"/>
                    </a:lnTo>
                    <a:lnTo>
                      <a:pt x="1530" y="85"/>
                    </a:lnTo>
                    <a:lnTo>
                      <a:pt x="1531" y="85"/>
                    </a:lnTo>
                    <a:lnTo>
                      <a:pt x="1531" y="85"/>
                    </a:lnTo>
                    <a:lnTo>
                      <a:pt x="1531" y="86"/>
                    </a:lnTo>
                    <a:lnTo>
                      <a:pt x="1532" y="86"/>
                    </a:lnTo>
                    <a:lnTo>
                      <a:pt x="1532" y="86"/>
                    </a:lnTo>
                    <a:lnTo>
                      <a:pt x="1532" y="86"/>
                    </a:lnTo>
                    <a:lnTo>
                      <a:pt x="1534" y="86"/>
                    </a:lnTo>
                    <a:lnTo>
                      <a:pt x="1534" y="86"/>
                    </a:lnTo>
                    <a:lnTo>
                      <a:pt x="1535" y="86"/>
                    </a:lnTo>
                    <a:lnTo>
                      <a:pt x="1535" y="85"/>
                    </a:lnTo>
                    <a:lnTo>
                      <a:pt x="1535" y="85"/>
                    </a:lnTo>
                    <a:lnTo>
                      <a:pt x="1536" y="84"/>
                    </a:lnTo>
                    <a:lnTo>
                      <a:pt x="1536" y="84"/>
                    </a:lnTo>
                    <a:lnTo>
                      <a:pt x="1536" y="84"/>
                    </a:lnTo>
                    <a:lnTo>
                      <a:pt x="1537" y="84"/>
                    </a:lnTo>
                    <a:lnTo>
                      <a:pt x="1537" y="83"/>
                    </a:lnTo>
                    <a:lnTo>
                      <a:pt x="1537" y="83"/>
                    </a:lnTo>
                    <a:lnTo>
                      <a:pt x="1538" y="83"/>
                    </a:lnTo>
                    <a:lnTo>
                      <a:pt x="1538" y="83"/>
                    </a:lnTo>
                    <a:lnTo>
                      <a:pt x="1539" y="84"/>
                    </a:lnTo>
                    <a:lnTo>
                      <a:pt x="1539" y="85"/>
                    </a:lnTo>
                    <a:lnTo>
                      <a:pt x="1539" y="84"/>
                    </a:lnTo>
                    <a:lnTo>
                      <a:pt x="1540" y="85"/>
                    </a:lnTo>
                    <a:lnTo>
                      <a:pt x="1540" y="85"/>
                    </a:lnTo>
                    <a:lnTo>
                      <a:pt x="1540" y="86"/>
                    </a:lnTo>
                    <a:lnTo>
                      <a:pt x="1541" y="86"/>
                    </a:lnTo>
                    <a:lnTo>
                      <a:pt x="1541" y="86"/>
                    </a:lnTo>
                    <a:lnTo>
                      <a:pt x="1541" y="86"/>
                    </a:lnTo>
                    <a:lnTo>
                      <a:pt x="1543" y="85"/>
                    </a:lnTo>
                    <a:lnTo>
                      <a:pt x="1543" y="85"/>
                    </a:lnTo>
                    <a:lnTo>
                      <a:pt x="1544" y="86"/>
                    </a:lnTo>
                    <a:lnTo>
                      <a:pt x="1544" y="86"/>
                    </a:lnTo>
                    <a:lnTo>
                      <a:pt x="1544" y="86"/>
                    </a:lnTo>
                    <a:lnTo>
                      <a:pt x="1545" y="86"/>
                    </a:lnTo>
                    <a:lnTo>
                      <a:pt x="1545" y="86"/>
                    </a:lnTo>
                    <a:lnTo>
                      <a:pt x="1545" y="85"/>
                    </a:lnTo>
                    <a:lnTo>
                      <a:pt x="1546" y="85"/>
                    </a:lnTo>
                    <a:lnTo>
                      <a:pt x="1546" y="85"/>
                    </a:lnTo>
                    <a:lnTo>
                      <a:pt x="1546" y="86"/>
                    </a:lnTo>
                    <a:lnTo>
                      <a:pt x="1547" y="86"/>
                    </a:lnTo>
                    <a:lnTo>
                      <a:pt x="1547" y="86"/>
                    </a:lnTo>
                    <a:lnTo>
                      <a:pt x="1548" y="87"/>
                    </a:lnTo>
                    <a:lnTo>
                      <a:pt x="1548" y="89"/>
                    </a:lnTo>
                    <a:lnTo>
                      <a:pt x="1548" y="89"/>
                    </a:lnTo>
                    <a:lnTo>
                      <a:pt x="1549" y="89"/>
                    </a:lnTo>
                    <a:lnTo>
                      <a:pt x="1549" y="90"/>
                    </a:lnTo>
                    <a:lnTo>
                      <a:pt x="1549" y="90"/>
                    </a:lnTo>
                    <a:lnTo>
                      <a:pt x="1550" y="90"/>
                    </a:lnTo>
                    <a:lnTo>
                      <a:pt x="1550" y="91"/>
                    </a:lnTo>
                    <a:lnTo>
                      <a:pt x="1552" y="91"/>
                    </a:lnTo>
                    <a:lnTo>
                      <a:pt x="1552" y="91"/>
                    </a:lnTo>
                    <a:lnTo>
                      <a:pt x="1552" y="90"/>
                    </a:lnTo>
                    <a:lnTo>
                      <a:pt x="1553" y="89"/>
                    </a:lnTo>
                    <a:lnTo>
                      <a:pt x="1553" y="90"/>
                    </a:lnTo>
                    <a:lnTo>
                      <a:pt x="1553" y="90"/>
                    </a:lnTo>
                    <a:lnTo>
                      <a:pt x="1554" y="90"/>
                    </a:lnTo>
                    <a:lnTo>
                      <a:pt x="1554" y="90"/>
                    </a:lnTo>
                    <a:lnTo>
                      <a:pt x="1554" y="90"/>
                    </a:lnTo>
                    <a:lnTo>
                      <a:pt x="1555" y="90"/>
                    </a:lnTo>
                    <a:lnTo>
                      <a:pt x="1555" y="91"/>
                    </a:lnTo>
                    <a:lnTo>
                      <a:pt x="1556" y="91"/>
                    </a:lnTo>
                    <a:lnTo>
                      <a:pt x="1556" y="92"/>
                    </a:lnTo>
                    <a:lnTo>
                      <a:pt x="1556" y="92"/>
                    </a:lnTo>
                    <a:lnTo>
                      <a:pt x="1557" y="91"/>
                    </a:lnTo>
                    <a:lnTo>
                      <a:pt x="1557" y="90"/>
                    </a:lnTo>
                    <a:lnTo>
                      <a:pt x="1557" y="90"/>
                    </a:lnTo>
                    <a:lnTo>
                      <a:pt x="1558" y="90"/>
                    </a:lnTo>
                    <a:lnTo>
                      <a:pt x="1558" y="90"/>
                    </a:lnTo>
                    <a:lnTo>
                      <a:pt x="1558" y="90"/>
                    </a:lnTo>
                    <a:lnTo>
                      <a:pt x="1559" y="90"/>
                    </a:lnTo>
                    <a:lnTo>
                      <a:pt x="1559" y="91"/>
                    </a:lnTo>
                    <a:lnTo>
                      <a:pt x="1561" y="91"/>
                    </a:lnTo>
                    <a:lnTo>
                      <a:pt x="1561" y="92"/>
                    </a:lnTo>
                    <a:lnTo>
                      <a:pt x="1561" y="92"/>
                    </a:lnTo>
                    <a:lnTo>
                      <a:pt x="1562" y="92"/>
                    </a:lnTo>
                    <a:lnTo>
                      <a:pt x="1562" y="93"/>
                    </a:lnTo>
                    <a:lnTo>
                      <a:pt x="1562" y="92"/>
                    </a:lnTo>
                    <a:lnTo>
                      <a:pt x="1563" y="92"/>
                    </a:lnTo>
                    <a:lnTo>
                      <a:pt x="1563" y="92"/>
                    </a:lnTo>
                    <a:lnTo>
                      <a:pt x="1563" y="92"/>
                    </a:lnTo>
                    <a:lnTo>
                      <a:pt x="1564" y="91"/>
                    </a:lnTo>
                    <a:lnTo>
                      <a:pt x="1564" y="91"/>
                    </a:lnTo>
                    <a:lnTo>
                      <a:pt x="1565" y="90"/>
                    </a:lnTo>
                    <a:lnTo>
                      <a:pt x="1565" y="90"/>
                    </a:lnTo>
                    <a:lnTo>
                      <a:pt x="1565" y="90"/>
                    </a:lnTo>
                    <a:lnTo>
                      <a:pt x="1566" y="90"/>
                    </a:lnTo>
                    <a:lnTo>
                      <a:pt x="1566" y="90"/>
                    </a:lnTo>
                    <a:lnTo>
                      <a:pt x="1566" y="90"/>
                    </a:lnTo>
                    <a:lnTo>
                      <a:pt x="1567" y="91"/>
                    </a:lnTo>
                    <a:lnTo>
                      <a:pt x="1567" y="90"/>
                    </a:lnTo>
                    <a:lnTo>
                      <a:pt x="1567" y="90"/>
                    </a:lnTo>
                    <a:lnTo>
                      <a:pt x="1568" y="89"/>
                    </a:lnTo>
                    <a:lnTo>
                      <a:pt x="1568" y="89"/>
                    </a:lnTo>
                    <a:lnTo>
                      <a:pt x="1570" y="87"/>
                    </a:lnTo>
                    <a:lnTo>
                      <a:pt x="1570" y="89"/>
                    </a:lnTo>
                    <a:lnTo>
                      <a:pt x="1570" y="89"/>
                    </a:lnTo>
                    <a:lnTo>
                      <a:pt x="1571" y="89"/>
                    </a:lnTo>
                    <a:lnTo>
                      <a:pt x="1571" y="89"/>
                    </a:lnTo>
                    <a:lnTo>
                      <a:pt x="1571" y="90"/>
                    </a:lnTo>
                    <a:lnTo>
                      <a:pt x="1572" y="91"/>
                    </a:lnTo>
                    <a:lnTo>
                      <a:pt x="1572" y="91"/>
                    </a:lnTo>
                    <a:lnTo>
                      <a:pt x="1573" y="90"/>
                    </a:lnTo>
                    <a:lnTo>
                      <a:pt x="1573" y="91"/>
                    </a:lnTo>
                    <a:lnTo>
                      <a:pt x="1573" y="91"/>
                    </a:lnTo>
                    <a:lnTo>
                      <a:pt x="1574" y="91"/>
                    </a:lnTo>
                    <a:lnTo>
                      <a:pt x="1574" y="91"/>
                    </a:lnTo>
                    <a:lnTo>
                      <a:pt x="1574" y="90"/>
                    </a:lnTo>
                    <a:lnTo>
                      <a:pt x="1575" y="90"/>
                    </a:lnTo>
                    <a:lnTo>
                      <a:pt x="1575" y="90"/>
                    </a:lnTo>
                    <a:lnTo>
                      <a:pt x="1575" y="90"/>
                    </a:lnTo>
                    <a:lnTo>
                      <a:pt x="1576" y="90"/>
                    </a:lnTo>
                    <a:lnTo>
                      <a:pt x="1576" y="90"/>
                    </a:lnTo>
                    <a:lnTo>
                      <a:pt x="1577" y="91"/>
                    </a:lnTo>
                    <a:lnTo>
                      <a:pt x="1577" y="91"/>
                    </a:lnTo>
                    <a:lnTo>
                      <a:pt x="1577" y="90"/>
                    </a:lnTo>
                    <a:lnTo>
                      <a:pt x="1579" y="89"/>
                    </a:lnTo>
                    <a:lnTo>
                      <a:pt x="1579" y="89"/>
                    </a:lnTo>
                    <a:lnTo>
                      <a:pt x="1579" y="89"/>
                    </a:lnTo>
                    <a:lnTo>
                      <a:pt x="1580" y="89"/>
                    </a:lnTo>
                    <a:lnTo>
                      <a:pt x="1580" y="89"/>
                    </a:lnTo>
                    <a:lnTo>
                      <a:pt x="1580" y="89"/>
                    </a:lnTo>
                    <a:lnTo>
                      <a:pt x="1581" y="89"/>
                    </a:lnTo>
                    <a:lnTo>
                      <a:pt x="1581" y="89"/>
                    </a:lnTo>
                    <a:lnTo>
                      <a:pt x="1582" y="89"/>
                    </a:lnTo>
                    <a:lnTo>
                      <a:pt x="1582" y="89"/>
                    </a:lnTo>
                    <a:lnTo>
                      <a:pt x="1582" y="87"/>
                    </a:lnTo>
                    <a:lnTo>
                      <a:pt x="1583" y="87"/>
                    </a:lnTo>
                    <a:lnTo>
                      <a:pt x="1583" y="89"/>
                    </a:lnTo>
                    <a:lnTo>
                      <a:pt x="1583" y="89"/>
                    </a:lnTo>
                    <a:lnTo>
                      <a:pt x="1584" y="90"/>
                    </a:lnTo>
                    <a:lnTo>
                      <a:pt x="1584" y="90"/>
                    </a:lnTo>
                    <a:lnTo>
                      <a:pt x="1584" y="90"/>
                    </a:lnTo>
                    <a:lnTo>
                      <a:pt x="1585" y="90"/>
                    </a:lnTo>
                    <a:lnTo>
                      <a:pt x="1585" y="90"/>
                    </a:lnTo>
                    <a:lnTo>
                      <a:pt x="1586" y="90"/>
                    </a:lnTo>
                    <a:lnTo>
                      <a:pt x="1586" y="90"/>
                    </a:lnTo>
                    <a:lnTo>
                      <a:pt x="1586" y="91"/>
                    </a:lnTo>
                    <a:lnTo>
                      <a:pt x="1588" y="90"/>
                    </a:lnTo>
                    <a:lnTo>
                      <a:pt x="1588" y="90"/>
                    </a:lnTo>
                    <a:lnTo>
                      <a:pt x="1588" y="90"/>
                    </a:lnTo>
                    <a:lnTo>
                      <a:pt x="1589" y="89"/>
                    </a:lnTo>
                    <a:lnTo>
                      <a:pt x="1589" y="89"/>
                    </a:lnTo>
                    <a:lnTo>
                      <a:pt x="1589" y="87"/>
                    </a:lnTo>
                    <a:lnTo>
                      <a:pt x="1590" y="86"/>
                    </a:lnTo>
                    <a:lnTo>
                      <a:pt x="1590" y="86"/>
                    </a:lnTo>
                    <a:lnTo>
                      <a:pt x="1591" y="86"/>
                    </a:lnTo>
                    <a:lnTo>
                      <a:pt x="1591" y="86"/>
                    </a:lnTo>
                    <a:lnTo>
                      <a:pt x="1591" y="86"/>
                    </a:lnTo>
                    <a:lnTo>
                      <a:pt x="1592" y="85"/>
                    </a:lnTo>
                    <a:lnTo>
                      <a:pt x="1592" y="86"/>
                    </a:lnTo>
                    <a:lnTo>
                      <a:pt x="1592" y="86"/>
                    </a:lnTo>
                    <a:lnTo>
                      <a:pt x="1593" y="86"/>
                    </a:lnTo>
                    <a:lnTo>
                      <a:pt x="1593" y="87"/>
                    </a:lnTo>
                    <a:lnTo>
                      <a:pt x="1593" y="86"/>
                    </a:lnTo>
                    <a:lnTo>
                      <a:pt x="1594" y="87"/>
                    </a:lnTo>
                    <a:lnTo>
                      <a:pt x="1594" y="86"/>
                    </a:lnTo>
                    <a:lnTo>
                      <a:pt x="1595" y="87"/>
                    </a:lnTo>
                    <a:lnTo>
                      <a:pt x="1595" y="87"/>
                    </a:lnTo>
                    <a:lnTo>
                      <a:pt x="1595" y="86"/>
                    </a:lnTo>
                    <a:lnTo>
                      <a:pt x="1597" y="86"/>
                    </a:lnTo>
                    <a:lnTo>
                      <a:pt x="1597" y="86"/>
                    </a:lnTo>
                    <a:lnTo>
                      <a:pt x="1597" y="86"/>
                    </a:lnTo>
                    <a:lnTo>
                      <a:pt x="1598" y="86"/>
                    </a:lnTo>
                    <a:lnTo>
                      <a:pt x="1598" y="85"/>
                    </a:lnTo>
                    <a:lnTo>
                      <a:pt x="1599" y="85"/>
                    </a:lnTo>
                    <a:lnTo>
                      <a:pt x="1599" y="84"/>
                    </a:lnTo>
                    <a:lnTo>
                      <a:pt x="1599" y="84"/>
                    </a:lnTo>
                    <a:lnTo>
                      <a:pt x="1600" y="84"/>
                    </a:lnTo>
                    <a:lnTo>
                      <a:pt x="1600" y="84"/>
                    </a:lnTo>
                    <a:lnTo>
                      <a:pt x="1600" y="84"/>
                    </a:lnTo>
                    <a:lnTo>
                      <a:pt x="1601" y="84"/>
                    </a:lnTo>
                    <a:lnTo>
                      <a:pt x="1601" y="84"/>
                    </a:lnTo>
                    <a:lnTo>
                      <a:pt x="1601" y="84"/>
                    </a:lnTo>
                    <a:lnTo>
                      <a:pt x="1602" y="84"/>
                    </a:lnTo>
                    <a:lnTo>
                      <a:pt x="1602" y="83"/>
                    </a:lnTo>
                    <a:lnTo>
                      <a:pt x="1603" y="83"/>
                    </a:lnTo>
                    <a:lnTo>
                      <a:pt x="1603" y="83"/>
                    </a:lnTo>
                    <a:lnTo>
                      <a:pt x="1603" y="83"/>
                    </a:lnTo>
                    <a:lnTo>
                      <a:pt x="1604" y="84"/>
                    </a:lnTo>
                    <a:lnTo>
                      <a:pt x="1604" y="84"/>
                    </a:lnTo>
                    <a:lnTo>
                      <a:pt x="1604" y="84"/>
                    </a:lnTo>
                    <a:lnTo>
                      <a:pt x="1606" y="84"/>
                    </a:lnTo>
                    <a:lnTo>
                      <a:pt x="1606" y="84"/>
                    </a:lnTo>
                    <a:lnTo>
                      <a:pt x="1606" y="83"/>
                    </a:lnTo>
                    <a:lnTo>
                      <a:pt x="1607" y="83"/>
                    </a:lnTo>
                    <a:lnTo>
                      <a:pt x="1607" y="83"/>
                    </a:lnTo>
                    <a:lnTo>
                      <a:pt x="1608" y="83"/>
                    </a:lnTo>
                    <a:lnTo>
                      <a:pt x="1608" y="83"/>
                    </a:lnTo>
                    <a:lnTo>
                      <a:pt x="1608" y="83"/>
                    </a:lnTo>
                    <a:lnTo>
                      <a:pt x="1609" y="83"/>
                    </a:lnTo>
                    <a:lnTo>
                      <a:pt x="1609" y="83"/>
                    </a:lnTo>
                    <a:lnTo>
                      <a:pt x="1609" y="84"/>
                    </a:lnTo>
                    <a:lnTo>
                      <a:pt x="1610" y="84"/>
                    </a:lnTo>
                    <a:lnTo>
                      <a:pt x="1610" y="84"/>
                    </a:lnTo>
                    <a:lnTo>
                      <a:pt x="1610" y="84"/>
                    </a:lnTo>
                    <a:lnTo>
                      <a:pt x="1611" y="85"/>
                    </a:lnTo>
                    <a:lnTo>
                      <a:pt x="1611" y="84"/>
                    </a:lnTo>
                    <a:lnTo>
                      <a:pt x="1612" y="85"/>
                    </a:lnTo>
                    <a:lnTo>
                      <a:pt x="1612" y="85"/>
                    </a:lnTo>
                    <a:lnTo>
                      <a:pt x="1612" y="86"/>
                    </a:lnTo>
                    <a:lnTo>
                      <a:pt x="1613" y="86"/>
                    </a:lnTo>
                    <a:lnTo>
                      <a:pt x="1613" y="86"/>
                    </a:lnTo>
                    <a:lnTo>
                      <a:pt x="1613" y="86"/>
                    </a:lnTo>
                    <a:lnTo>
                      <a:pt x="1615" y="86"/>
                    </a:lnTo>
                    <a:lnTo>
                      <a:pt x="1615" y="85"/>
                    </a:lnTo>
                    <a:lnTo>
                      <a:pt x="1615" y="85"/>
                    </a:lnTo>
                    <a:lnTo>
                      <a:pt x="1616" y="86"/>
                    </a:lnTo>
                    <a:lnTo>
                      <a:pt x="1616" y="86"/>
                    </a:lnTo>
                    <a:lnTo>
                      <a:pt x="1617" y="86"/>
                    </a:lnTo>
                    <a:lnTo>
                      <a:pt x="1617" y="86"/>
                    </a:lnTo>
                    <a:lnTo>
                      <a:pt x="1617" y="86"/>
                    </a:lnTo>
                    <a:lnTo>
                      <a:pt x="1618" y="87"/>
                    </a:lnTo>
                    <a:lnTo>
                      <a:pt x="1618" y="87"/>
                    </a:lnTo>
                    <a:lnTo>
                      <a:pt x="1618" y="87"/>
                    </a:lnTo>
                    <a:lnTo>
                      <a:pt x="1619" y="87"/>
                    </a:lnTo>
                    <a:lnTo>
                      <a:pt x="1619" y="87"/>
                    </a:lnTo>
                    <a:lnTo>
                      <a:pt x="1620" y="87"/>
                    </a:lnTo>
                    <a:lnTo>
                      <a:pt x="1620" y="87"/>
                    </a:lnTo>
                    <a:lnTo>
                      <a:pt x="1620" y="87"/>
                    </a:lnTo>
                    <a:lnTo>
                      <a:pt x="1621" y="89"/>
                    </a:lnTo>
                    <a:lnTo>
                      <a:pt x="1621" y="89"/>
                    </a:lnTo>
                    <a:lnTo>
                      <a:pt x="1621" y="89"/>
                    </a:lnTo>
                    <a:lnTo>
                      <a:pt x="1622" y="90"/>
                    </a:lnTo>
                    <a:lnTo>
                      <a:pt x="1622" y="90"/>
                    </a:lnTo>
                    <a:lnTo>
                      <a:pt x="1622" y="90"/>
                    </a:lnTo>
                    <a:lnTo>
                      <a:pt x="1624" y="91"/>
                    </a:lnTo>
                    <a:lnTo>
                      <a:pt x="1624" y="90"/>
                    </a:lnTo>
                    <a:lnTo>
                      <a:pt x="1625" y="89"/>
                    </a:lnTo>
                    <a:lnTo>
                      <a:pt x="1625" y="89"/>
                    </a:lnTo>
                    <a:lnTo>
                      <a:pt x="1625" y="89"/>
                    </a:lnTo>
                    <a:lnTo>
                      <a:pt x="1626" y="89"/>
                    </a:lnTo>
                    <a:lnTo>
                      <a:pt x="1626" y="90"/>
                    </a:lnTo>
                    <a:lnTo>
                      <a:pt x="1626" y="90"/>
                    </a:lnTo>
                    <a:lnTo>
                      <a:pt x="1627" y="90"/>
                    </a:lnTo>
                    <a:lnTo>
                      <a:pt x="1627" y="90"/>
                    </a:lnTo>
                    <a:lnTo>
                      <a:pt x="1627" y="90"/>
                    </a:lnTo>
                    <a:lnTo>
                      <a:pt x="1628" y="89"/>
                    </a:lnTo>
                    <a:lnTo>
                      <a:pt x="1628" y="90"/>
                    </a:lnTo>
                    <a:lnTo>
                      <a:pt x="1629" y="90"/>
                    </a:lnTo>
                    <a:lnTo>
                      <a:pt x="1629" y="91"/>
                    </a:lnTo>
                    <a:lnTo>
                      <a:pt x="1629" y="91"/>
                    </a:lnTo>
                    <a:lnTo>
                      <a:pt x="1630" y="92"/>
                    </a:lnTo>
                    <a:lnTo>
                      <a:pt x="1630" y="92"/>
                    </a:lnTo>
                    <a:lnTo>
                      <a:pt x="1630" y="93"/>
                    </a:lnTo>
                    <a:lnTo>
                      <a:pt x="1631" y="93"/>
                    </a:lnTo>
                    <a:lnTo>
                      <a:pt x="1631" y="93"/>
                    </a:lnTo>
                    <a:lnTo>
                      <a:pt x="1631" y="92"/>
                    </a:lnTo>
                    <a:lnTo>
                      <a:pt x="1633" y="92"/>
                    </a:lnTo>
                    <a:lnTo>
                      <a:pt x="1633" y="92"/>
                    </a:lnTo>
                    <a:lnTo>
                      <a:pt x="1634" y="92"/>
                    </a:lnTo>
                    <a:lnTo>
                      <a:pt x="1634" y="92"/>
                    </a:lnTo>
                    <a:lnTo>
                      <a:pt x="1634" y="91"/>
                    </a:lnTo>
                    <a:lnTo>
                      <a:pt x="1635" y="91"/>
                    </a:lnTo>
                    <a:lnTo>
                      <a:pt x="1635" y="91"/>
                    </a:lnTo>
                    <a:lnTo>
                      <a:pt x="1635" y="90"/>
                    </a:lnTo>
                    <a:lnTo>
                      <a:pt x="1636" y="87"/>
                    </a:lnTo>
                    <a:lnTo>
                      <a:pt x="1636" y="87"/>
                    </a:lnTo>
                    <a:lnTo>
                      <a:pt x="1636" y="87"/>
                    </a:lnTo>
                    <a:lnTo>
                      <a:pt x="1637" y="87"/>
                    </a:lnTo>
                    <a:lnTo>
                      <a:pt x="1637" y="90"/>
                    </a:lnTo>
                    <a:lnTo>
                      <a:pt x="1638" y="91"/>
                    </a:lnTo>
                    <a:lnTo>
                      <a:pt x="1638" y="93"/>
                    </a:lnTo>
                    <a:lnTo>
                      <a:pt x="1638" y="93"/>
                    </a:lnTo>
                    <a:lnTo>
                      <a:pt x="1639" y="93"/>
                    </a:lnTo>
                    <a:lnTo>
                      <a:pt x="1639" y="93"/>
                    </a:lnTo>
                    <a:lnTo>
                      <a:pt x="1639" y="92"/>
                    </a:lnTo>
                    <a:lnTo>
                      <a:pt x="1640" y="92"/>
                    </a:lnTo>
                    <a:lnTo>
                      <a:pt x="1640" y="93"/>
                    </a:lnTo>
                    <a:lnTo>
                      <a:pt x="1642" y="93"/>
                    </a:lnTo>
                    <a:lnTo>
                      <a:pt x="1642" y="92"/>
                    </a:lnTo>
                    <a:lnTo>
                      <a:pt x="1642" y="93"/>
                    </a:lnTo>
                    <a:lnTo>
                      <a:pt x="1643" y="93"/>
                    </a:lnTo>
                    <a:lnTo>
                      <a:pt x="1643" y="93"/>
                    </a:lnTo>
                    <a:lnTo>
                      <a:pt x="1643" y="94"/>
                    </a:lnTo>
                    <a:lnTo>
                      <a:pt x="1644" y="164"/>
                    </a:lnTo>
                    <a:lnTo>
                      <a:pt x="1644" y="494"/>
                    </a:lnTo>
                    <a:lnTo>
                      <a:pt x="1644" y="694"/>
                    </a:lnTo>
                    <a:lnTo>
                      <a:pt x="1645" y="675"/>
                    </a:lnTo>
                    <a:lnTo>
                      <a:pt x="1645" y="539"/>
                    </a:lnTo>
                    <a:lnTo>
                      <a:pt x="1646" y="374"/>
                    </a:lnTo>
                    <a:lnTo>
                      <a:pt x="1646" y="233"/>
                    </a:lnTo>
                    <a:lnTo>
                      <a:pt x="1646" y="129"/>
                    </a:lnTo>
                    <a:lnTo>
                      <a:pt x="1647" y="62"/>
                    </a:lnTo>
                    <a:lnTo>
                      <a:pt x="1647" y="23"/>
                    </a:lnTo>
                    <a:lnTo>
                      <a:pt x="1647" y="5"/>
                    </a:lnTo>
                    <a:lnTo>
                      <a:pt x="1648" y="0"/>
                    </a:lnTo>
                    <a:lnTo>
                      <a:pt x="1648" y="1"/>
                    </a:lnTo>
                    <a:lnTo>
                      <a:pt x="1648" y="7"/>
                    </a:lnTo>
                    <a:lnTo>
                      <a:pt x="1649" y="14"/>
                    </a:lnTo>
                    <a:lnTo>
                      <a:pt x="1649" y="21"/>
                    </a:lnTo>
                    <a:lnTo>
                      <a:pt x="1651" y="29"/>
                    </a:lnTo>
                    <a:lnTo>
                      <a:pt x="1651" y="36"/>
                    </a:lnTo>
                    <a:lnTo>
                      <a:pt x="1651" y="42"/>
                    </a:lnTo>
                    <a:lnTo>
                      <a:pt x="1652" y="49"/>
                    </a:lnTo>
                    <a:lnTo>
                      <a:pt x="1652" y="55"/>
                    </a:lnTo>
                    <a:lnTo>
                      <a:pt x="1652" y="60"/>
                    </a:lnTo>
                    <a:lnTo>
                      <a:pt x="1653" y="65"/>
                    </a:lnTo>
                    <a:lnTo>
                      <a:pt x="1653" y="69"/>
                    </a:lnTo>
                    <a:lnTo>
                      <a:pt x="1653" y="74"/>
                    </a:lnTo>
                    <a:lnTo>
                      <a:pt x="1654" y="77"/>
                    </a:lnTo>
                    <a:lnTo>
                      <a:pt x="1654" y="80"/>
                    </a:lnTo>
                    <a:lnTo>
                      <a:pt x="1655" y="81"/>
                    </a:lnTo>
                    <a:lnTo>
                      <a:pt x="1655" y="83"/>
                    </a:lnTo>
                    <a:lnTo>
                      <a:pt x="1655" y="84"/>
                    </a:lnTo>
                    <a:lnTo>
                      <a:pt x="1656" y="85"/>
                    </a:lnTo>
                    <a:lnTo>
                      <a:pt x="1656" y="86"/>
                    </a:lnTo>
                    <a:lnTo>
                      <a:pt x="1656" y="86"/>
                    </a:lnTo>
                    <a:lnTo>
                      <a:pt x="1657" y="86"/>
                    </a:lnTo>
                    <a:lnTo>
                      <a:pt x="1657" y="89"/>
                    </a:lnTo>
                    <a:lnTo>
                      <a:pt x="1657" y="89"/>
                    </a:lnTo>
                    <a:lnTo>
                      <a:pt x="1658" y="90"/>
                    </a:lnTo>
                    <a:lnTo>
                      <a:pt x="1658" y="90"/>
                    </a:lnTo>
                    <a:lnTo>
                      <a:pt x="1660" y="90"/>
                    </a:lnTo>
                    <a:lnTo>
                      <a:pt x="1660" y="91"/>
                    </a:lnTo>
                    <a:lnTo>
                      <a:pt x="1660" y="90"/>
                    </a:lnTo>
                    <a:lnTo>
                      <a:pt x="1661" y="91"/>
                    </a:lnTo>
                    <a:lnTo>
                      <a:pt x="1661" y="90"/>
                    </a:lnTo>
                    <a:lnTo>
                      <a:pt x="1661" y="91"/>
                    </a:lnTo>
                    <a:lnTo>
                      <a:pt x="1662" y="91"/>
                    </a:lnTo>
                    <a:lnTo>
                      <a:pt x="1662" y="91"/>
                    </a:lnTo>
                    <a:lnTo>
                      <a:pt x="1663" y="91"/>
                    </a:lnTo>
                    <a:lnTo>
                      <a:pt x="1663" y="91"/>
                    </a:lnTo>
                    <a:lnTo>
                      <a:pt x="1663" y="91"/>
                    </a:lnTo>
                    <a:lnTo>
                      <a:pt x="1664" y="92"/>
                    </a:lnTo>
                    <a:lnTo>
                      <a:pt x="1664" y="92"/>
                    </a:lnTo>
                    <a:lnTo>
                      <a:pt x="1664" y="92"/>
                    </a:lnTo>
                    <a:lnTo>
                      <a:pt x="1665" y="93"/>
                    </a:lnTo>
                    <a:lnTo>
                      <a:pt x="1665" y="94"/>
                    </a:lnTo>
                    <a:lnTo>
                      <a:pt x="1665" y="95"/>
                    </a:lnTo>
                    <a:lnTo>
                      <a:pt x="1666" y="96"/>
                    </a:lnTo>
                    <a:lnTo>
                      <a:pt x="1666" y="98"/>
                    </a:lnTo>
                    <a:lnTo>
                      <a:pt x="1667" y="98"/>
                    </a:lnTo>
                    <a:lnTo>
                      <a:pt x="1667" y="98"/>
                    </a:lnTo>
                    <a:lnTo>
                      <a:pt x="1667" y="99"/>
                    </a:lnTo>
                    <a:lnTo>
                      <a:pt x="1669" y="99"/>
                    </a:lnTo>
                    <a:lnTo>
                      <a:pt x="1669" y="99"/>
                    </a:lnTo>
                    <a:lnTo>
                      <a:pt x="1669" y="99"/>
                    </a:lnTo>
                    <a:lnTo>
                      <a:pt x="1670" y="100"/>
                    </a:lnTo>
                    <a:lnTo>
                      <a:pt x="1670" y="100"/>
                    </a:lnTo>
                    <a:lnTo>
                      <a:pt x="1670" y="100"/>
                    </a:lnTo>
                    <a:lnTo>
                      <a:pt x="1671" y="100"/>
                    </a:lnTo>
                    <a:lnTo>
                      <a:pt x="1671" y="100"/>
                    </a:lnTo>
                    <a:lnTo>
                      <a:pt x="1672" y="100"/>
                    </a:lnTo>
                    <a:lnTo>
                      <a:pt x="1672" y="100"/>
                    </a:lnTo>
                    <a:lnTo>
                      <a:pt x="1672" y="100"/>
                    </a:lnTo>
                    <a:lnTo>
                      <a:pt x="1673" y="100"/>
                    </a:lnTo>
                    <a:lnTo>
                      <a:pt x="1673" y="100"/>
                    </a:lnTo>
                    <a:lnTo>
                      <a:pt x="1673" y="101"/>
                    </a:lnTo>
                    <a:lnTo>
                      <a:pt x="1674" y="101"/>
                    </a:lnTo>
                    <a:lnTo>
                      <a:pt x="1674" y="102"/>
                    </a:lnTo>
                    <a:lnTo>
                      <a:pt x="1674" y="102"/>
                    </a:lnTo>
                    <a:lnTo>
                      <a:pt x="1675" y="103"/>
                    </a:lnTo>
                    <a:lnTo>
                      <a:pt x="1675" y="103"/>
                    </a:lnTo>
                    <a:lnTo>
                      <a:pt x="1677" y="104"/>
                    </a:lnTo>
                    <a:lnTo>
                      <a:pt x="1677" y="104"/>
                    </a:lnTo>
                    <a:lnTo>
                      <a:pt x="1677" y="104"/>
                    </a:lnTo>
                    <a:lnTo>
                      <a:pt x="1678" y="103"/>
                    </a:lnTo>
                    <a:lnTo>
                      <a:pt x="1678" y="104"/>
                    </a:lnTo>
                    <a:lnTo>
                      <a:pt x="1678" y="103"/>
                    </a:lnTo>
                    <a:lnTo>
                      <a:pt x="1679" y="104"/>
                    </a:lnTo>
                    <a:lnTo>
                      <a:pt x="1679" y="102"/>
                    </a:lnTo>
                    <a:lnTo>
                      <a:pt x="1679" y="102"/>
                    </a:lnTo>
                    <a:lnTo>
                      <a:pt x="1680" y="102"/>
                    </a:lnTo>
                    <a:lnTo>
                      <a:pt x="1680" y="102"/>
                    </a:lnTo>
                    <a:lnTo>
                      <a:pt x="1681" y="102"/>
                    </a:lnTo>
                    <a:lnTo>
                      <a:pt x="1681" y="102"/>
                    </a:lnTo>
                    <a:lnTo>
                      <a:pt x="1681" y="102"/>
                    </a:lnTo>
                    <a:lnTo>
                      <a:pt x="1682" y="102"/>
                    </a:lnTo>
                    <a:lnTo>
                      <a:pt x="1682" y="102"/>
                    </a:lnTo>
                    <a:lnTo>
                      <a:pt x="1682" y="102"/>
                    </a:lnTo>
                    <a:lnTo>
                      <a:pt x="1683" y="102"/>
                    </a:lnTo>
                    <a:lnTo>
                      <a:pt x="1683" y="102"/>
                    </a:lnTo>
                    <a:lnTo>
                      <a:pt x="1683" y="101"/>
                    </a:lnTo>
                    <a:lnTo>
                      <a:pt x="1684" y="102"/>
                    </a:lnTo>
                    <a:lnTo>
                      <a:pt x="1684" y="102"/>
                    </a:lnTo>
                    <a:lnTo>
                      <a:pt x="1686" y="102"/>
                    </a:lnTo>
                    <a:lnTo>
                      <a:pt x="1686" y="102"/>
                    </a:lnTo>
                    <a:lnTo>
                      <a:pt x="1686" y="102"/>
                    </a:lnTo>
                    <a:lnTo>
                      <a:pt x="1687" y="103"/>
                    </a:lnTo>
                    <a:lnTo>
                      <a:pt x="1687" y="103"/>
                    </a:lnTo>
                    <a:lnTo>
                      <a:pt x="1687" y="103"/>
                    </a:lnTo>
                    <a:lnTo>
                      <a:pt x="1688" y="104"/>
                    </a:lnTo>
                    <a:lnTo>
                      <a:pt x="1688" y="104"/>
                    </a:lnTo>
                    <a:lnTo>
                      <a:pt x="1689" y="103"/>
                    </a:lnTo>
                    <a:lnTo>
                      <a:pt x="1689" y="103"/>
                    </a:lnTo>
                    <a:lnTo>
                      <a:pt x="1689" y="103"/>
                    </a:lnTo>
                    <a:lnTo>
                      <a:pt x="1690" y="103"/>
                    </a:lnTo>
                    <a:lnTo>
                      <a:pt x="1690" y="103"/>
                    </a:lnTo>
                    <a:lnTo>
                      <a:pt x="1690" y="103"/>
                    </a:lnTo>
                    <a:lnTo>
                      <a:pt x="1691" y="102"/>
                    </a:lnTo>
                    <a:lnTo>
                      <a:pt x="1691" y="103"/>
                    </a:lnTo>
                    <a:lnTo>
                      <a:pt x="1691" y="103"/>
                    </a:lnTo>
                    <a:lnTo>
                      <a:pt x="1692" y="103"/>
                    </a:lnTo>
                    <a:lnTo>
                      <a:pt x="1692" y="103"/>
                    </a:lnTo>
                    <a:lnTo>
                      <a:pt x="1693" y="104"/>
                    </a:lnTo>
                    <a:lnTo>
                      <a:pt x="1693" y="104"/>
                    </a:lnTo>
                    <a:lnTo>
                      <a:pt x="1693" y="104"/>
                    </a:lnTo>
                    <a:lnTo>
                      <a:pt x="1695" y="104"/>
                    </a:lnTo>
                    <a:lnTo>
                      <a:pt x="1695" y="104"/>
                    </a:lnTo>
                    <a:lnTo>
                      <a:pt x="1695" y="103"/>
                    </a:lnTo>
                    <a:lnTo>
                      <a:pt x="1696" y="104"/>
                    </a:lnTo>
                    <a:lnTo>
                      <a:pt x="1696" y="104"/>
                    </a:lnTo>
                    <a:lnTo>
                      <a:pt x="1696" y="105"/>
                    </a:lnTo>
                    <a:lnTo>
                      <a:pt x="1697" y="105"/>
                    </a:lnTo>
                    <a:lnTo>
                      <a:pt x="1697" y="105"/>
                    </a:lnTo>
                    <a:lnTo>
                      <a:pt x="1698" y="105"/>
                    </a:lnTo>
                    <a:lnTo>
                      <a:pt x="1698" y="107"/>
                    </a:lnTo>
                    <a:lnTo>
                      <a:pt x="1698" y="107"/>
                    </a:lnTo>
                    <a:lnTo>
                      <a:pt x="1699" y="107"/>
                    </a:lnTo>
                    <a:lnTo>
                      <a:pt x="1699" y="108"/>
                    </a:lnTo>
                    <a:lnTo>
                      <a:pt x="1699" y="108"/>
                    </a:lnTo>
                    <a:lnTo>
                      <a:pt x="1700" y="107"/>
                    </a:lnTo>
                    <a:lnTo>
                      <a:pt x="1700" y="107"/>
                    </a:lnTo>
                    <a:lnTo>
                      <a:pt x="1700" y="107"/>
                    </a:lnTo>
                    <a:lnTo>
                      <a:pt x="1701" y="107"/>
                    </a:lnTo>
                    <a:lnTo>
                      <a:pt x="1701" y="105"/>
                    </a:lnTo>
                    <a:lnTo>
                      <a:pt x="1702" y="105"/>
                    </a:lnTo>
                    <a:lnTo>
                      <a:pt x="1702" y="104"/>
                    </a:lnTo>
                    <a:lnTo>
                      <a:pt x="1702" y="105"/>
                    </a:lnTo>
                    <a:lnTo>
                      <a:pt x="1704" y="105"/>
                    </a:lnTo>
                    <a:lnTo>
                      <a:pt x="1704" y="105"/>
                    </a:lnTo>
                    <a:lnTo>
                      <a:pt x="1704" y="105"/>
                    </a:lnTo>
                    <a:lnTo>
                      <a:pt x="1705" y="105"/>
                    </a:lnTo>
                    <a:lnTo>
                      <a:pt x="1705" y="105"/>
                    </a:lnTo>
                    <a:lnTo>
                      <a:pt x="1705" y="107"/>
                    </a:lnTo>
                    <a:lnTo>
                      <a:pt x="1706" y="107"/>
                    </a:lnTo>
                    <a:lnTo>
                      <a:pt x="1706" y="105"/>
                    </a:lnTo>
                    <a:lnTo>
                      <a:pt x="1707" y="104"/>
                    </a:lnTo>
                    <a:lnTo>
                      <a:pt x="1707" y="104"/>
                    </a:lnTo>
                    <a:lnTo>
                      <a:pt x="1707" y="104"/>
                    </a:lnTo>
                    <a:lnTo>
                      <a:pt x="1708" y="107"/>
                    </a:lnTo>
                    <a:lnTo>
                      <a:pt x="1708" y="107"/>
                    </a:lnTo>
                    <a:lnTo>
                      <a:pt x="1708" y="108"/>
                    </a:lnTo>
                    <a:lnTo>
                      <a:pt x="1709" y="108"/>
                    </a:lnTo>
                    <a:lnTo>
                      <a:pt x="1709" y="108"/>
                    </a:lnTo>
                    <a:lnTo>
                      <a:pt x="1710" y="108"/>
                    </a:lnTo>
                    <a:lnTo>
                      <a:pt x="1710" y="108"/>
                    </a:lnTo>
                    <a:lnTo>
                      <a:pt x="1710" y="108"/>
                    </a:lnTo>
                    <a:lnTo>
                      <a:pt x="1711" y="108"/>
                    </a:lnTo>
                    <a:lnTo>
                      <a:pt x="1711" y="108"/>
                    </a:lnTo>
                    <a:lnTo>
                      <a:pt x="1711" y="109"/>
                    </a:lnTo>
                    <a:lnTo>
                      <a:pt x="1713" y="109"/>
                    </a:lnTo>
                    <a:lnTo>
                      <a:pt x="1713" y="109"/>
                    </a:lnTo>
                    <a:lnTo>
                      <a:pt x="1713" y="108"/>
                    </a:lnTo>
                    <a:lnTo>
                      <a:pt x="1714" y="109"/>
                    </a:lnTo>
                    <a:lnTo>
                      <a:pt x="1714" y="109"/>
                    </a:lnTo>
                    <a:lnTo>
                      <a:pt x="1715" y="109"/>
                    </a:lnTo>
                    <a:lnTo>
                      <a:pt x="1715" y="110"/>
                    </a:lnTo>
                    <a:lnTo>
                      <a:pt x="1715" y="109"/>
                    </a:lnTo>
                    <a:lnTo>
                      <a:pt x="1716" y="109"/>
                    </a:lnTo>
                    <a:lnTo>
                      <a:pt x="1716" y="109"/>
                    </a:lnTo>
                    <a:lnTo>
                      <a:pt x="1716" y="108"/>
                    </a:lnTo>
                    <a:lnTo>
                      <a:pt x="1717" y="108"/>
                    </a:lnTo>
                    <a:lnTo>
                      <a:pt x="1717" y="109"/>
                    </a:lnTo>
                    <a:lnTo>
                      <a:pt x="1717" y="109"/>
                    </a:lnTo>
                    <a:lnTo>
                      <a:pt x="1718" y="109"/>
                    </a:lnTo>
                    <a:lnTo>
                      <a:pt x="1718" y="109"/>
                    </a:lnTo>
                    <a:lnTo>
                      <a:pt x="1719" y="109"/>
                    </a:lnTo>
                    <a:lnTo>
                      <a:pt x="1719" y="110"/>
                    </a:lnTo>
                    <a:lnTo>
                      <a:pt x="1719" y="112"/>
                    </a:lnTo>
                    <a:lnTo>
                      <a:pt x="1720" y="113"/>
                    </a:lnTo>
                    <a:lnTo>
                      <a:pt x="1720" y="113"/>
                    </a:lnTo>
                    <a:lnTo>
                      <a:pt x="1720" y="114"/>
                    </a:lnTo>
                    <a:lnTo>
                      <a:pt x="1722" y="113"/>
                    </a:lnTo>
                    <a:lnTo>
                      <a:pt x="1722" y="113"/>
                    </a:lnTo>
                    <a:lnTo>
                      <a:pt x="1722" y="112"/>
                    </a:lnTo>
                    <a:lnTo>
                      <a:pt x="1723" y="112"/>
                    </a:lnTo>
                    <a:lnTo>
                      <a:pt x="1723" y="112"/>
                    </a:lnTo>
                    <a:lnTo>
                      <a:pt x="1724" y="113"/>
                    </a:lnTo>
                    <a:lnTo>
                      <a:pt x="1724" y="113"/>
                    </a:lnTo>
                    <a:lnTo>
                      <a:pt x="1724" y="114"/>
                    </a:lnTo>
                    <a:lnTo>
                      <a:pt x="1725" y="113"/>
                    </a:lnTo>
                    <a:lnTo>
                      <a:pt x="1725" y="114"/>
                    </a:lnTo>
                    <a:lnTo>
                      <a:pt x="1725" y="114"/>
                    </a:lnTo>
                    <a:lnTo>
                      <a:pt x="1726" y="113"/>
                    </a:lnTo>
                    <a:lnTo>
                      <a:pt x="1726" y="113"/>
                    </a:lnTo>
                    <a:lnTo>
                      <a:pt x="1726" y="114"/>
                    </a:lnTo>
                    <a:lnTo>
                      <a:pt x="1727" y="113"/>
                    </a:lnTo>
                    <a:lnTo>
                      <a:pt x="1727" y="113"/>
                    </a:lnTo>
                    <a:lnTo>
                      <a:pt x="1728" y="112"/>
                    </a:lnTo>
                    <a:lnTo>
                      <a:pt x="1728" y="113"/>
                    </a:lnTo>
                    <a:lnTo>
                      <a:pt x="1728" y="113"/>
                    </a:lnTo>
                    <a:lnTo>
                      <a:pt x="1729" y="113"/>
                    </a:lnTo>
                    <a:lnTo>
                      <a:pt x="1729" y="113"/>
                    </a:lnTo>
                    <a:lnTo>
                      <a:pt x="1729" y="113"/>
                    </a:lnTo>
                    <a:lnTo>
                      <a:pt x="1731" y="113"/>
                    </a:lnTo>
                    <a:lnTo>
                      <a:pt x="1731" y="113"/>
                    </a:lnTo>
                    <a:lnTo>
                      <a:pt x="1732" y="114"/>
                    </a:lnTo>
                    <a:lnTo>
                      <a:pt x="1732" y="114"/>
                    </a:lnTo>
                    <a:lnTo>
                      <a:pt x="1732" y="114"/>
                    </a:lnTo>
                    <a:lnTo>
                      <a:pt x="1733" y="113"/>
                    </a:lnTo>
                    <a:lnTo>
                      <a:pt x="1733" y="113"/>
                    </a:lnTo>
                    <a:lnTo>
                      <a:pt x="1733" y="113"/>
                    </a:lnTo>
                    <a:lnTo>
                      <a:pt x="1734" y="113"/>
                    </a:lnTo>
                    <a:lnTo>
                      <a:pt x="1734" y="112"/>
                    </a:lnTo>
                    <a:lnTo>
                      <a:pt x="1734" y="112"/>
                    </a:lnTo>
                    <a:lnTo>
                      <a:pt x="1735" y="112"/>
                    </a:lnTo>
                    <a:lnTo>
                      <a:pt x="1735" y="112"/>
                    </a:lnTo>
                    <a:lnTo>
                      <a:pt x="1736" y="113"/>
                    </a:lnTo>
                    <a:lnTo>
                      <a:pt x="1736" y="113"/>
                    </a:lnTo>
                    <a:lnTo>
                      <a:pt x="1736" y="112"/>
                    </a:lnTo>
                    <a:lnTo>
                      <a:pt x="1737" y="113"/>
                    </a:lnTo>
                    <a:lnTo>
                      <a:pt x="1737" y="112"/>
                    </a:lnTo>
                    <a:lnTo>
                      <a:pt x="1737" y="112"/>
                    </a:lnTo>
                    <a:lnTo>
                      <a:pt x="1738" y="112"/>
                    </a:lnTo>
                    <a:lnTo>
                      <a:pt x="1738" y="112"/>
                    </a:lnTo>
                    <a:lnTo>
                      <a:pt x="1738" y="112"/>
                    </a:lnTo>
                    <a:lnTo>
                      <a:pt x="1740" y="111"/>
                    </a:lnTo>
                    <a:lnTo>
                      <a:pt x="1740" y="110"/>
                    </a:lnTo>
                    <a:lnTo>
                      <a:pt x="1741" y="110"/>
                    </a:lnTo>
                    <a:lnTo>
                      <a:pt x="1741" y="109"/>
                    </a:lnTo>
                    <a:lnTo>
                      <a:pt x="1741" y="109"/>
                    </a:lnTo>
                    <a:lnTo>
                      <a:pt x="1742" y="109"/>
                    </a:lnTo>
                    <a:lnTo>
                      <a:pt x="1742" y="109"/>
                    </a:lnTo>
                    <a:lnTo>
                      <a:pt x="1742" y="110"/>
                    </a:lnTo>
                    <a:lnTo>
                      <a:pt x="1743" y="110"/>
                    </a:lnTo>
                    <a:lnTo>
                      <a:pt x="1743" y="110"/>
                    </a:lnTo>
                    <a:lnTo>
                      <a:pt x="1743" y="111"/>
                    </a:lnTo>
                    <a:lnTo>
                      <a:pt x="1744" y="111"/>
                    </a:lnTo>
                    <a:lnTo>
                      <a:pt x="1744" y="111"/>
                    </a:lnTo>
                    <a:lnTo>
                      <a:pt x="1745" y="112"/>
                    </a:lnTo>
                    <a:lnTo>
                      <a:pt x="1745" y="112"/>
                    </a:lnTo>
                    <a:lnTo>
                      <a:pt x="1745" y="111"/>
                    </a:lnTo>
                    <a:lnTo>
                      <a:pt x="1746" y="111"/>
                    </a:lnTo>
                    <a:lnTo>
                      <a:pt x="1746" y="111"/>
                    </a:lnTo>
                    <a:lnTo>
                      <a:pt x="1746" y="111"/>
                    </a:lnTo>
                    <a:lnTo>
                      <a:pt x="1747" y="111"/>
                    </a:lnTo>
                    <a:lnTo>
                      <a:pt x="1747" y="112"/>
                    </a:lnTo>
                    <a:lnTo>
                      <a:pt x="1747" y="112"/>
                    </a:lnTo>
                    <a:lnTo>
                      <a:pt x="1749" y="112"/>
                    </a:lnTo>
                    <a:lnTo>
                      <a:pt x="1749" y="111"/>
                    </a:lnTo>
                    <a:lnTo>
                      <a:pt x="1750" y="111"/>
                    </a:lnTo>
                    <a:lnTo>
                      <a:pt x="1750" y="110"/>
                    </a:lnTo>
                    <a:lnTo>
                      <a:pt x="1750" y="110"/>
                    </a:lnTo>
                    <a:lnTo>
                      <a:pt x="1751" y="110"/>
                    </a:lnTo>
                    <a:lnTo>
                      <a:pt x="1751" y="109"/>
                    </a:lnTo>
                    <a:lnTo>
                      <a:pt x="1751" y="109"/>
                    </a:lnTo>
                    <a:lnTo>
                      <a:pt x="1752" y="108"/>
                    </a:lnTo>
                    <a:lnTo>
                      <a:pt x="1752" y="108"/>
                    </a:lnTo>
                    <a:lnTo>
                      <a:pt x="1753" y="109"/>
                    </a:lnTo>
                    <a:lnTo>
                      <a:pt x="1753" y="109"/>
                    </a:lnTo>
                    <a:lnTo>
                      <a:pt x="1753" y="110"/>
                    </a:lnTo>
                    <a:lnTo>
                      <a:pt x="1754" y="109"/>
                    </a:lnTo>
                    <a:lnTo>
                      <a:pt x="1754" y="108"/>
                    </a:lnTo>
                    <a:lnTo>
                      <a:pt x="1754" y="108"/>
                    </a:lnTo>
                    <a:lnTo>
                      <a:pt x="1755" y="107"/>
                    </a:lnTo>
                    <a:lnTo>
                      <a:pt x="1755" y="107"/>
                    </a:lnTo>
                    <a:lnTo>
                      <a:pt x="1755" y="107"/>
                    </a:lnTo>
                    <a:lnTo>
                      <a:pt x="1756" y="105"/>
                    </a:lnTo>
                    <a:lnTo>
                      <a:pt x="1756" y="107"/>
                    </a:lnTo>
                    <a:lnTo>
                      <a:pt x="1758" y="107"/>
                    </a:lnTo>
                    <a:lnTo>
                      <a:pt x="1758" y="107"/>
                    </a:lnTo>
                    <a:lnTo>
                      <a:pt x="1758" y="107"/>
                    </a:lnTo>
                    <a:lnTo>
                      <a:pt x="1759" y="107"/>
                    </a:lnTo>
                    <a:lnTo>
                      <a:pt x="1759" y="107"/>
                    </a:lnTo>
                    <a:lnTo>
                      <a:pt x="1759" y="108"/>
                    </a:lnTo>
                    <a:lnTo>
                      <a:pt x="1760" y="108"/>
                    </a:lnTo>
                    <a:lnTo>
                      <a:pt x="1760" y="108"/>
                    </a:lnTo>
                    <a:lnTo>
                      <a:pt x="1760" y="108"/>
                    </a:lnTo>
                    <a:lnTo>
                      <a:pt x="1761" y="107"/>
                    </a:lnTo>
                    <a:lnTo>
                      <a:pt x="1761" y="107"/>
                    </a:lnTo>
                    <a:lnTo>
                      <a:pt x="1762" y="105"/>
                    </a:lnTo>
                    <a:lnTo>
                      <a:pt x="1762" y="105"/>
                    </a:lnTo>
                    <a:lnTo>
                      <a:pt x="1762" y="104"/>
                    </a:lnTo>
                    <a:lnTo>
                      <a:pt x="1763" y="104"/>
                    </a:lnTo>
                    <a:lnTo>
                      <a:pt x="1763" y="104"/>
                    </a:lnTo>
                    <a:lnTo>
                      <a:pt x="1763" y="103"/>
                    </a:lnTo>
                    <a:lnTo>
                      <a:pt x="1764" y="103"/>
                    </a:lnTo>
                    <a:lnTo>
                      <a:pt x="1764" y="103"/>
                    </a:lnTo>
                    <a:lnTo>
                      <a:pt x="1764" y="102"/>
                    </a:lnTo>
                    <a:lnTo>
                      <a:pt x="1765" y="103"/>
                    </a:lnTo>
                    <a:lnTo>
                      <a:pt x="1765" y="102"/>
                    </a:lnTo>
                    <a:lnTo>
                      <a:pt x="1767" y="102"/>
                    </a:lnTo>
                    <a:lnTo>
                      <a:pt x="1767" y="102"/>
                    </a:lnTo>
                    <a:lnTo>
                      <a:pt x="1767" y="103"/>
                    </a:lnTo>
                    <a:lnTo>
                      <a:pt x="1768" y="103"/>
                    </a:lnTo>
                    <a:lnTo>
                      <a:pt x="1768" y="103"/>
                    </a:lnTo>
                    <a:lnTo>
                      <a:pt x="1768" y="104"/>
                    </a:lnTo>
                    <a:lnTo>
                      <a:pt x="1769" y="104"/>
                    </a:lnTo>
                    <a:lnTo>
                      <a:pt x="1769" y="104"/>
                    </a:lnTo>
                    <a:lnTo>
                      <a:pt x="1769" y="104"/>
                    </a:lnTo>
                    <a:lnTo>
                      <a:pt x="1770" y="104"/>
                    </a:lnTo>
                    <a:lnTo>
                      <a:pt x="1770" y="104"/>
                    </a:lnTo>
                    <a:lnTo>
                      <a:pt x="1771" y="104"/>
                    </a:lnTo>
                    <a:lnTo>
                      <a:pt x="1771" y="104"/>
                    </a:lnTo>
                    <a:lnTo>
                      <a:pt x="1771" y="104"/>
                    </a:lnTo>
                    <a:lnTo>
                      <a:pt x="1772" y="103"/>
                    </a:lnTo>
                    <a:lnTo>
                      <a:pt x="1772" y="103"/>
                    </a:lnTo>
                    <a:lnTo>
                      <a:pt x="1772" y="102"/>
                    </a:lnTo>
                    <a:lnTo>
                      <a:pt x="1773" y="102"/>
                    </a:lnTo>
                    <a:lnTo>
                      <a:pt x="1773" y="101"/>
                    </a:lnTo>
                    <a:lnTo>
                      <a:pt x="1774" y="102"/>
                    </a:lnTo>
                    <a:lnTo>
                      <a:pt x="1774" y="102"/>
                    </a:lnTo>
                    <a:lnTo>
                      <a:pt x="1774" y="101"/>
                    </a:lnTo>
                    <a:lnTo>
                      <a:pt x="1776" y="101"/>
                    </a:lnTo>
                    <a:lnTo>
                      <a:pt x="1776" y="101"/>
                    </a:lnTo>
                    <a:lnTo>
                      <a:pt x="1776" y="101"/>
                    </a:lnTo>
                    <a:lnTo>
                      <a:pt x="1777" y="102"/>
                    </a:lnTo>
                    <a:lnTo>
                      <a:pt x="1777" y="102"/>
                    </a:lnTo>
                    <a:lnTo>
                      <a:pt x="1777" y="102"/>
                    </a:lnTo>
                    <a:lnTo>
                      <a:pt x="1778" y="102"/>
                    </a:lnTo>
                    <a:lnTo>
                      <a:pt x="1778" y="102"/>
                    </a:lnTo>
                    <a:lnTo>
                      <a:pt x="1779" y="102"/>
                    </a:lnTo>
                    <a:lnTo>
                      <a:pt x="1779" y="102"/>
                    </a:lnTo>
                    <a:lnTo>
                      <a:pt x="1779" y="102"/>
                    </a:lnTo>
                    <a:lnTo>
                      <a:pt x="1780" y="103"/>
                    </a:lnTo>
                    <a:lnTo>
                      <a:pt x="1780" y="103"/>
                    </a:lnTo>
                    <a:lnTo>
                      <a:pt x="1780" y="102"/>
                    </a:lnTo>
                    <a:lnTo>
                      <a:pt x="1781" y="102"/>
                    </a:lnTo>
                    <a:lnTo>
                      <a:pt x="1781" y="101"/>
                    </a:lnTo>
                    <a:lnTo>
                      <a:pt x="1781" y="100"/>
                    </a:lnTo>
                    <a:lnTo>
                      <a:pt x="1782" y="100"/>
                    </a:lnTo>
                    <a:lnTo>
                      <a:pt x="1782" y="100"/>
                    </a:lnTo>
                    <a:lnTo>
                      <a:pt x="1783" y="100"/>
                    </a:lnTo>
                    <a:lnTo>
                      <a:pt x="1783" y="100"/>
                    </a:lnTo>
                    <a:lnTo>
                      <a:pt x="1783" y="101"/>
                    </a:lnTo>
                    <a:lnTo>
                      <a:pt x="1785" y="101"/>
                    </a:lnTo>
                    <a:lnTo>
                      <a:pt x="1785" y="101"/>
                    </a:lnTo>
                    <a:lnTo>
                      <a:pt x="1785" y="101"/>
                    </a:lnTo>
                    <a:lnTo>
                      <a:pt x="1786" y="101"/>
                    </a:lnTo>
                    <a:lnTo>
                      <a:pt x="1786" y="101"/>
                    </a:lnTo>
                    <a:lnTo>
                      <a:pt x="1786" y="101"/>
                    </a:lnTo>
                    <a:lnTo>
                      <a:pt x="1787" y="102"/>
                    </a:lnTo>
                    <a:lnTo>
                      <a:pt x="1787" y="102"/>
                    </a:lnTo>
                    <a:lnTo>
                      <a:pt x="1788" y="102"/>
                    </a:lnTo>
                    <a:lnTo>
                      <a:pt x="1788" y="104"/>
                    </a:lnTo>
                    <a:lnTo>
                      <a:pt x="1788" y="103"/>
                    </a:lnTo>
                    <a:lnTo>
                      <a:pt x="1789" y="103"/>
                    </a:lnTo>
                    <a:lnTo>
                      <a:pt x="1789" y="103"/>
                    </a:lnTo>
                    <a:lnTo>
                      <a:pt x="1789" y="103"/>
                    </a:lnTo>
                    <a:lnTo>
                      <a:pt x="1790" y="102"/>
                    </a:lnTo>
                    <a:lnTo>
                      <a:pt x="1790" y="102"/>
                    </a:lnTo>
                    <a:lnTo>
                      <a:pt x="1790" y="103"/>
                    </a:lnTo>
                    <a:lnTo>
                      <a:pt x="1791" y="103"/>
                    </a:lnTo>
                    <a:lnTo>
                      <a:pt x="1791" y="102"/>
                    </a:lnTo>
                    <a:lnTo>
                      <a:pt x="1792" y="102"/>
                    </a:lnTo>
                    <a:lnTo>
                      <a:pt x="1792" y="101"/>
                    </a:lnTo>
                    <a:lnTo>
                      <a:pt x="1792" y="101"/>
                    </a:lnTo>
                    <a:lnTo>
                      <a:pt x="1794" y="101"/>
                    </a:lnTo>
                    <a:lnTo>
                      <a:pt x="1794" y="101"/>
                    </a:lnTo>
                    <a:lnTo>
                      <a:pt x="1794" y="102"/>
                    </a:lnTo>
                    <a:lnTo>
                      <a:pt x="1795" y="102"/>
                    </a:lnTo>
                    <a:lnTo>
                      <a:pt x="1795" y="103"/>
                    </a:lnTo>
                    <a:lnTo>
                      <a:pt x="1795" y="103"/>
                    </a:lnTo>
                    <a:lnTo>
                      <a:pt x="1796" y="103"/>
                    </a:lnTo>
                    <a:lnTo>
                      <a:pt x="1796" y="104"/>
                    </a:lnTo>
                    <a:lnTo>
                      <a:pt x="1797" y="104"/>
                    </a:lnTo>
                    <a:lnTo>
                      <a:pt x="1797" y="104"/>
                    </a:lnTo>
                    <a:lnTo>
                      <a:pt x="1797" y="104"/>
                    </a:lnTo>
                    <a:lnTo>
                      <a:pt x="1798" y="103"/>
                    </a:lnTo>
                    <a:lnTo>
                      <a:pt x="1798" y="103"/>
                    </a:lnTo>
                    <a:lnTo>
                      <a:pt x="1798" y="102"/>
                    </a:lnTo>
                    <a:lnTo>
                      <a:pt x="1799" y="102"/>
                    </a:lnTo>
                    <a:lnTo>
                      <a:pt x="1799" y="102"/>
                    </a:lnTo>
                    <a:lnTo>
                      <a:pt x="1800" y="103"/>
                    </a:lnTo>
                    <a:lnTo>
                      <a:pt x="1800" y="103"/>
                    </a:lnTo>
                    <a:lnTo>
                      <a:pt x="1800" y="103"/>
                    </a:lnTo>
                    <a:lnTo>
                      <a:pt x="1801" y="104"/>
                    </a:lnTo>
                    <a:lnTo>
                      <a:pt x="1801" y="104"/>
                    </a:lnTo>
                    <a:lnTo>
                      <a:pt x="1801" y="104"/>
                    </a:lnTo>
                    <a:lnTo>
                      <a:pt x="1803" y="104"/>
                    </a:lnTo>
                    <a:lnTo>
                      <a:pt x="1803" y="104"/>
                    </a:lnTo>
                    <a:lnTo>
                      <a:pt x="1803" y="104"/>
                    </a:lnTo>
                    <a:lnTo>
                      <a:pt x="1804" y="103"/>
                    </a:lnTo>
                    <a:lnTo>
                      <a:pt x="1804" y="103"/>
                    </a:lnTo>
                    <a:lnTo>
                      <a:pt x="1805" y="103"/>
                    </a:lnTo>
                    <a:lnTo>
                      <a:pt x="1805" y="103"/>
                    </a:lnTo>
                    <a:lnTo>
                      <a:pt x="1805" y="103"/>
                    </a:lnTo>
                    <a:lnTo>
                      <a:pt x="1806" y="103"/>
                    </a:lnTo>
                    <a:lnTo>
                      <a:pt x="1806" y="103"/>
                    </a:lnTo>
                    <a:lnTo>
                      <a:pt x="1806" y="103"/>
                    </a:lnTo>
                    <a:lnTo>
                      <a:pt x="1807" y="104"/>
                    </a:lnTo>
                    <a:lnTo>
                      <a:pt x="1807" y="104"/>
                    </a:lnTo>
                    <a:lnTo>
                      <a:pt x="1807" y="104"/>
                    </a:lnTo>
                    <a:lnTo>
                      <a:pt x="1808" y="104"/>
                    </a:lnTo>
                    <a:lnTo>
                      <a:pt x="1808" y="105"/>
                    </a:lnTo>
                    <a:lnTo>
                      <a:pt x="1809" y="105"/>
                    </a:lnTo>
                    <a:lnTo>
                      <a:pt x="1809" y="104"/>
                    </a:lnTo>
                    <a:lnTo>
                      <a:pt x="1809" y="104"/>
                    </a:lnTo>
                    <a:lnTo>
                      <a:pt x="1810" y="103"/>
                    </a:lnTo>
                    <a:lnTo>
                      <a:pt x="1810" y="103"/>
                    </a:lnTo>
                    <a:lnTo>
                      <a:pt x="1810" y="103"/>
                    </a:lnTo>
                    <a:lnTo>
                      <a:pt x="1812" y="103"/>
                    </a:lnTo>
                    <a:lnTo>
                      <a:pt x="1812" y="103"/>
                    </a:lnTo>
                    <a:lnTo>
                      <a:pt x="1812" y="103"/>
                    </a:lnTo>
                    <a:lnTo>
                      <a:pt x="1813" y="103"/>
                    </a:lnTo>
                    <a:lnTo>
                      <a:pt x="1813" y="103"/>
                    </a:lnTo>
                    <a:lnTo>
                      <a:pt x="1814" y="104"/>
                    </a:lnTo>
                    <a:lnTo>
                      <a:pt x="1814" y="105"/>
                    </a:lnTo>
                    <a:lnTo>
                      <a:pt x="1814" y="105"/>
                    </a:lnTo>
                    <a:lnTo>
                      <a:pt x="1815" y="105"/>
                    </a:lnTo>
                    <a:lnTo>
                      <a:pt x="1815" y="105"/>
                    </a:lnTo>
                    <a:lnTo>
                      <a:pt x="1815" y="107"/>
                    </a:lnTo>
                    <a:lnTo>
                      <a:pt x="1816" y="107"/>
                    </a:lnTo>
                    <a:lnTo>
                      <a:pt x="1816" y="107"/>
                    </a:lnTo>
                    <a:lnTo>
                      <a:pt x="1816" y="107"/>
                    </a:lnTo>
                    <a:lnTo>
                      <a:pt x="1817" y="107"/>
                    </a:lnTo>
                    <a:lnTo>
                      <a:pt x="1817" y="107"/>
                    </a:lnTo>
                    <a:lnTo>
                      <a:pt x="1818" y="107"/>
                    </a:lnTo>
                    <a:lnTo>
                      <a:pt x="1818" y="105"/>
                    </a:lnTo>
                    <a:lnTo>
                      <a:pt x="1818" y="105"/>
                    </a:lnTo>
                    <a:lnTo>
                      <a:pt x="1819" y="104"/>
                    </a:lnTo>
                    <a:lnTo>
                      <a:pt x="1819" y="104"/>
                    </a:lnTo>
                    <a:lnTo>
                      <a:pt x="1819" y="104"/>
                    </a:lnTo>
                    <a:lnTo>
                      <a:pt x="1821" y="103"/>
                    </a:lnTo>
                    <a:lnTo>
                      <a:pt x="1821" y="103"/>
                    </a:lnTo>
                    <a:lnTo>
                      <a:pt x="1822" y="102"/>
                    </a:lnTo>
                    <a:lnTo>
                      <a:pt x="1822" y="101"/>
                    </a:lnTo>
                    <a:lnTo>
                      <a:pt x="1822" y="102"/>
                    </a:lnTo>
                    <a:lnTo>
                      <a:pt x="1823" y="102"/>
                    </a:lnTo>
                    <a:lnTo>
                      <a:pt x="1823" y="102"/>
                    </a:lnTo>
                    <a:lnTo>
                      <a:pt x="1823" y="103"/>
                    </a:lnTo>
                    <a:lnTo>
                      <a:pt x="1824" y="103"/>
                    </a:lnTo>
                    <a:lnTo>
                      <a:pt x="1824" y="103"/>
                    </a:lnTo>
                    <a:lnTo>
                      <a:pt x="1824" y="103"/>
                    </a:lnTo>
                    <a:lnTo>
                      <a:pt x="1825" y="103"/>
                    </a:lnTo>
                    <a:lnTo>
                      <a:pt x="1825" y="104"/>
                    </a:lnTo>
                    <a:lnTo>
                      <a:pt x="1826" y="103"/>
                    </a:lnTo>
                    <a:lnTo>
                      <a:pt x="1826" y="102"/>
                    </a:lnTo>
                    <a:lnTo>
                      <a:pt x="1826" y="103"/>
                    </a:lnTo>
                    <a:lnTo>
                      <a:pt x="1827" y="102"/>
                    </a:lnTo>
                    <a:lnTo>
                      <a:pt x="1827" y="102"/>
                    </a:lnTo>
                    <a:lnTo>
                      <a:pt x="1827" y="102"/>
                    </a:lnTo>
                    <a:lnTo>
                      <a:pt x="1828" y="102"/>
                    </a:lnTo>
                    <a:lnTo>
                      <a:pt x="1828" y="101"/>
                    </a:lnTo>
                    <a:lnTo>
                      <a:pt x="1828" y="101"/>
                    </a:lnTo>
                    <a:lnTo>
                      <a:pt x="1830" y="100"/>
                    </a:lnTo>
                    <a:lnTo>
                      <a:pt x="1830" y="101"/>
                    </a:lnTo>
                    <a:lnTo>
                      <a:pt x="1831" y="101"/>
                    </a:lnTo>
                    <a:lnTo>
                      <a:pt x="1831" y="101"/>
                    </a:lnTo>
                    <a:lnTo>
                      <a:pt x="1831" y="101"/>
                    </a:lnTo>
                    <a:lnTo>
                      <a:pt x="1832" y="100"/>
                    </a:lnTo>
                    <a:lnTo>
                      <a:pt x="1832" y="100"/>
                    </a:lnTo>
                    <a:lnTo>
                      <a:pt x="1832" y="101"/>
                    </a:lnTo>
                    <a:lnTo>
                      <a:pt x="1833" y="101"/>
                    </a:lnTo>
                    <a:lnTo>
                      <a:pt x="1833" y="100"/>
                    </a:lnTo>
                    <a:lnTo>
                      <a:pt x="1833" y="100"/>
                    </a:lnTo>
                    <a:lnTo>
                      <a:pt x="1834" y="99"/>
                    </a:lnTo>
                    <a:lnTo>
                      <a:pt x="1834" y="99"/>
                    </a:lnTo>
                    <a:lnTo>
                      <a:pt x="1835" y="99"/>
                    </a:lnTo>
                    <a:lnTo>
                      <a:pt x="1835" y="99"/>
                    </a:lnTo>
                    <a:lnTo>
                      <a:pt x="1835" y="99"/>
                    </a:lnTo>
                    <a:lnTo>
                      <a:pt x="1836" y="98"/>
                    </a:lnTo>
                    <a:lnTo>
                      <a:pt x="1836" y="96"/>
                    </a:lnTo>
                    <a:lnTo>
                      <a:pt x="1836" y="96"/>
                    </a:lnTo>
                    <a:lnTo>
                      <a:pt x="1837" y="98"/>
                    </a:lnTo>
                    <a:lnTo>
                      <a:pt x="1837" y="98"/>
                    </a:lnTo>
                    <a:lnTo>
                      <a:pt x="1837" y="99"/>
                    </a:lnTo>
                    <a:lnTo>
                      <a:pt x="1839" y="100"/>
                    </a:lnTo>
                    <a:lnTo>
                      <a:pt x="1839" y="100"/>
                    </a:lnTo>
                    <a:lnTo>
                      <a:pt x="1840" y="100"/>
                    </a:lnTo>
                    <a:lnTo>
                      <a:pt x="1840" y="99"/>
                    </a:lnTo>
                    <a:lnTo>
                      <a:pt x="1840" y="100"/>
                    </a:lnTo>
                    <a:lnTo>
                      <a:pt x="1841" y="100"/>
                    </a:lnTo>
                    <a:lnTo>
                      <a:pt x="1841" y="100"/>
                    </a:lnTo>
                    <a:lnTo>
                      <a:pt x="1841" y="101"/>
                    </a:lnTo>
                    <a:lnTo>
                      <a:pt x="1842" y="101"/>
                    </a:lnTo>
                    <a:lnTo>
                      <a:pt x="1842" y="101"/>
                    </a:lnTo>
                    <a:lnTo>
                      <a:pt x="1843" y="100"/>
                    </a:lnTo>
                    <a:lnTo>
                      <a:pt x="1843" y="100"/>
                    </a:lnTo>
                    <a:lnTo>
                      <a:pt x="1843" y="100"/>
                    </a:lnTo>
                    <a:lnTo>
                      <a:pt x="1844" y="99"/>
                    </a:lnTo>
                    <a:lnTo>
                      <a:pt x="1844" y="99"/>
                    </a:lnTo>
                    <a:lnTo>
                      <a:pt x="1844" y="99"/>
                    </a:lnTo>
                    <a:lnTo>
                      <a:pt x="1845" y="99"/>
                    </a:lnTo>
                    <a:lnTo>
                      <a:pt x="1845" y="99"/>
                    </a:lnTo>
                    <a:lnTo>
                      <a:pt x="1845" y="99"/>
                    </a:lnTo>
                    <a:lnTo>
                      <a:pt x="1846" y="99"/>
                    </a:lnTo>
                    <a:lnTo>
                      <a:pt x="1846" y="99"/>
                    </a:lnTo>
                    <a:lnTo>
                      <a:pt x="1848" y="98"/>
                    </a:lnTo>
                    <a:lnTo>
                      <a:pt x="1848" y="98"/>
                    </a:lnTo>
                    <a:lnTo>
                      <a:pt x="1848" y="98"/>
                    </a:lnTo>
                    <a:lnTo>
                      <a:pt x="1849" y="98"/>
                    </a:lnTo>
                    <a:lnTo>
                      <a:pt x="1849" y="98"/>
                    </a:lnTo>
                    <a:lnTo>
                      <a:pt x="1849" y="98"/>
                    </a:lnTo>
                    <a:lnTo>
                      <a:pt x="1850" y="98"/>
                    </a:lnTo>
                    <a:lnTo>
                      <a:pt x="1850" y="99"/>
                    </a:lnTo>
                    <a:lnTo>
                      <a:pt x="1850" y="99"/>
                    </a:lnTo>
                    <a:lnTo>
                      <a:pt x="1851" y="99"/>
                    </a:lnTo>
                    <a:lnTo>
                      <a:pt x="1851" y="99"/>
                    </a:lnTo>
                    <a:lnTo>
                      <a:pt x="1852" y="99"/>
                    </a:lnTo>
                    <a:lnTo>
                      <a:pt x="1852" y="99"/>
                    </a:lnTo>
                    <a:lnTo>
                      <a:pt x="1852" y="99"/>
                    </a:lnTo>
                    <a:lnTo>
                      <a:pt x="1853" y="99"/>
                    </a:lnTo>
                    <a:lnTo>
                      <a:pt x="1853" y="99"/>
                    </a:lnTo>
                    <a:lnTo>
                      <a:pt x="1853" y="98"/>
                    </a:lnTo>
                    <a:lnTo>
                      <a:pt x="1854" y="98"/>
                    </a:lnTo>
                    <a:lnTo>
                      <a:pt x="1854" y="96"/>
                    </a:lnTo>
                    <a:lnTo>
                      <a:pt x="1854" y="95"/>
                    </a:lnTo>
                    <a:lnTo>
                      <a:pt x="1855" y="95"/>
                    </a:lnTo>
                    <a:lnTo>
                      <a:pt x="1855" y="95"/>
                    </a:lnTo>
                    <a:lnTo>
                      <a:pt x="1857" y="95"/>
                    </a:lnTo>
                    <a:lnTo>
                      <a:pt x="1857" y="95"/>
                    </a:lnTo>
                    <a:lnTo>
                      <a:pt x="1857" y="95"/>
                    </a:lnTo>
                    <a:lnTo>
                      <a:pt x="1858" y="96"/>
                    </a:lnTo>
                    <a:lnTo>
                      <a:pt x="1858" y="96"/>
                    </a:lnTo>
                    <a:lnTo>
                      <a:pt x="1858" y="96"/>
                    </a:lnTo>
                    <a:lnTo>
                      <a:pt x="1859" y="96"/>
                    </a:lnTo>
                    <a:lnTo>
                      <a:pt x="1859" y="96"/>
                    </a:lnTo>
                    <a:lnTo>
                      <a:pt x="1859" y="96"/>
                    </a:lnTo>
                    <a:lnTo>
                      <a:pt x="1860" y="96"/>
                    </a:lnTo>
                    <a:lnTo>
                      <a:pt x="1860" y="96"/>
                    </a:lnTo>
                    <a:lnTo>
                      <a:pt x="1861" y="98"/>
                    </a:lnTo>
                    <a:lnTo>
                      <a:pt x="1861" y="98"/>
                    </a:lnTo>
                    <a:lnTo>
                      <a:pt x="1861" y="96"/>
                    </a:lnTo>
                    <a:lnTo>
                      <a:pt x="1862" y="96"/>
                    </a:lnTo>
                    <a:lnTo>
                      <a:pt x="1862" y="96"/>
                    </a:lnTo>
                    <a:lnTo>
                      <a:pt x="1862" y="95"/>
                    </a:lnTo>
                    <a:lnTo>
                      <a:pt x="1863" y="95"/>
                    </a:lnTo>
                    <a:lnTo>
                      <a:pt x="1863" y="95"/>
                    </a:lnTo>
                    <a:lnTo>
                      <a:pt x="1864" y="95"/>
                    </a:lnTo>
                    <a:lnTo>
                      <a:pt x="1864" y="95"/>
                    </a:lnTo>
                    <a:lnTo>
                      <a:pt x="1864" y="95"/>
                    </a:lnTo>
                    <a:lnTo>
                      <a:pt x="1866" y="95"/>
                    </a:lnTo>
                    <a:lnTo>
                      <a:pt x="1866" y="95"/>
                    </a:lnTo>
                    <a:lnTo>
                      <a:pt x="1866" y="95"/>
                    </a:lnTo>
                    <a:lnTo>
                      <a:pt x="1867" y="95"/>
                    </a:lnTo>
                    <a:lnTo>
                      <a:pt x="1867" y="95"/>
                    </a:lnTo>
                    <a:lnTo>
                      <a:pt x="1867" y="95"/>
                    </a:lnTo>
                    <a:lnTo>
                      <a:pt x="1868" y="96"/>
                    </a:lnTo>
                    <a:lnTo>
                      <a:pt x="1868" y="96"/>
                    </a:lnTo>
                    <a:lnTo>
                      <a:pt x="1869" y="96"/>
                    </a:lnTo>
                    <a:lnTo>
                      <a:pt x="1869" y="98"/>
                    </a:lnTo>
                    <a:lnTo>
                      <a:pt x="1869" y="98"/>
                    </a:lnTo>
                    <a:lnTo>
                      <a:pt x="1870" y="99"/>
                    </a:lnTo>
                    <a:lnTo>
                      <a:pt x="1870" y="99"/>
                    </a:lnTo>
                    <a:lnTo>
                      <a:pt x="1870" y="99"/>
                    </a:lnTo>
                    <a:lnTo>
                      <a:pt x="1871" y="98"/>
                    </a:lnTo>
                    <a:lnTo>
                      <a:pt x="1871" y="98"/>
                    </a:lnTo>
                    <a:lnTo>
                      <a:pt x="1871" y="98"/>
                    </a:lnTo>
                    <a:lnTo>
                      <a:pt x="1872" y="98"/>
                    </a:lnTo>
                    <a:lnTo>
                      <a:pt x="1872" y="98"/>
                    </a:lnTo>
                    <a:lnTo>
                      <a:pt x="1873" y="98"/>
                    </a:lnTo>
                    <a:lnTo>
                      <a:pt x="1873" y="99"/>
                    </a:lnTo>
                    <a:lnTo>
                      <a:pt x="1873" y="99"/>
                    </a:lnTo>
                    <a:lnTo>
                      <a:pt x="1875" y="99"/>
                    </a:lnTo>
                    <a:lnTo>
                      <a:pt x="1875" y="100"/>
                    </a:lnTo>
                    <a:lnTo>
                      <a:pt x="1875" y="100"/>
                    </a:lnTo>
                    <a:lnTo>
                      <a:pt x="1876" y="100"/>
                    </a:lnTo>
                    <a:lnTo>
                      <a:pt x="1876" y="99"/>
                    </a:lnTo>
                    <a:lnTo>
                      <a:pt x="1876" y="100"/>
                    </a:lnTo>
                    <a:lnTo>
                      <a:pt x="1877" y="99"/>
                    </a:lnTo>
                    <a:lnTo>
                      <a:pt x="1877" y="100"/>
                    </a:lnTo>
                    <a:lnTo>
                      <a:pt x="1878" y="100"/>
                    </a:lnTo>
                    <a:lnTo>
                      <a:pt x="1878" y="101"/>
                    </a:lnTo>
                    <a:lnTo>
                      <a:pt x="1878" y="102"/>
                    </a:lnTo>
                    <a:lnTo>
                      <a:pt x="1879" y="102"/>
                    </a:lnTo>
                    <a:lnTo>
                      <a:pt x="1879" y="103"/>
                    </a:lnTo>
                    <a:lnTo>
                      <a:pt x="1879" y="103"/>
                    </a:lnTo>
                    <a:lnTo>
                      <a:pt x="1880" y="103"/>
                    </a:lnTo>
                    <a:lnTo>
                      <a:pt x="1880" y="103"/>
                    </a:lnTo>
                    <a:lnTo>
                      <a:pt x="1880" y="102"/>
                    </a:lnTo>
                    <a:lnTo>
                      <a:pt x="1881" y="101"/>
                    </a:lnTo>
                    <a:lnTo>
                      <a:pt x="1881" y="100"/>
                    </a:lnTo>
                    <a:lnTo>
                      <a:pt x="1882" y="100"/>
                    </a:lnTo>
                    <a:lnTo>
                      <a:pt x="1882" y="99"/>
                    </a:lnTo>
                    <a:lnTo>
                      <a:pt x="1882" y="99"/>
                    </a:lnTo>
                    <a:lnTo>
                      <a:pt x="1884" y="100"/>
                    </a:lnTo>
                    <a:lnTo>
                      <a:pt x="1884" y="101"/>
                    </a:lnTo>
                    <a:lnTo>
                      <a:pt x="1884" y="101"/>
                    </a:lnTo>
                    <a:lnTo>
                      <a:pt x="1885" y="102"/>
                    </a:lnTo>
                    <a:lnTo>
                      <a:pt x="1885" y="102"/>
                    </a:lnTo>
                    <a:lnTo>
                      <a:pt x="1885" y="102"/>
                    </a:lnTo>
                    <a:lnTo>
                      <a:pt x="1886" y="102"/>
                    </a:lnTo>
                    <a:lnTo>
                      <a:pt x="1886" y="102"/>
                    </a:lnTo>
                    <a:lnTo>
                      <a:pt x="1887" y="102"/>
                    </a:lnTo>
                    <a:lnTo>
                      <a:pt x="1887" y="102"/>
                    </a:lnTo>
                    <a:lnTo>
                      <a:pt x="1887" y="103"/>
                    </a:lnTo>
                    <a:lnTo>
                      <a:pt x="1888" y="103"/>
                    </a:lnTo>
                    <a:lnTo>
                      <a:pt x="1888" y="104"/>
                    </a:lnTo>
                    <a:lnTo>
                      <a:pt x="1888" y="104"/>
                    </a:lnTo>
                    <a:lnTo>
                      <a:pt x="1889" y="103"/>
                    </a:lnTo>
                    <a:lnTo>
                      <a:pt x="1889" y="103"/>
                    </a:lnTo>
                    <a:lnTo>
                      <a:pt x="1890" y="103"/>
                    </a:lnTo>
                    <a:lnTo>
                      <a:pt x="1890" y="103"/>
                    </a:lnTo>
                    <a:lnTo>
                      <a:pt x="1890" y="103"/>
                    </a:lnTo>
                    <a:lnTo>
                      <a:pt x="1891" y="103"/>
                    </a:lnTo>
                    <a:lnTo>
                      <a:pt x="1891" y="103"/>
                    </a:lnTo>
                    <a:lnTo>
                      <a:pt x="1891" y="103"/>
                    </a:lnTo>
                    <a:lnTo>
                      <a:pt x="1893" y="103"/>
                    </a:lnTo>
                    <a:lnTo>
                      <a:pt x="1893" y="102"/>
                    </a:lnTo>
                    <a:lnTo>
                      <a:pt x="1893" y="102"/>
                    </a:lnTo>
                    <a:lnTo>
                      <a:pt x="1894" y="102"/>
                    </a:lnTo>
                    <a:lnTo>
                      <a:pt x="1894" y="103"/>
                    </a:lnTo>
                    <a:lnTo>
                      <a:pt x="1895" y="103"/>
                    </a:lnTo>
                    <a:lnTo>
                      <a:pt x="1895" y="103"/>
                    </a:lnTo>
                    <a:lnTo>
                      <a:pt x="1895" y="103"/>
                    </a:lnTo>
                    <a:lnTo>
                      <a:pt x="1896" y="103"/>
                    </a:lnTo>
                    <a:lnTo>
                      <a:pt x="1896" y="102"/>
                    </a:lnTo>
                    <a:lnTo>
                      <a:pt x="1896" y="102"/>
                    </a:lnTo>
                    <a:lnTo>
                      <a:pt x="1897" y="102"/>
                    </a:lnTo>
                    <a:lnTo>
                      <a:pt x="1897" y="102"/>
                    </a:lnTo>
                    <a:lnTo>
                      <a:pt x="1897" y="101"/>
                    </a:lnTo>
                    <a:lnTo>
                      <a:pt x="1898" y="101"/>
                    </a:lnTo>
                    <a:lnTo>
                      <a:pt x="1898" y="101"/>
                    </a:lnTo>
                    <a:lnTo>
                      <a:pt x="1899" y="100"/>
                    </a:lnTo>
                    <a:lnTo>
                      <a:pt x="1899" y="100"/>
                    </a:lnTo>
                    <a:lnTo>
                      <a:pt x="1899" y="101"/>
                    </a:lnTo>
                    <a:lnTo>
                      <a:pt x="1900" y="101"/>
                    </a:lnTo>
                    <a:lnTo>
                      <a:pt x="1900" y="101"/>
                    </a:lnTo>
                    <a:lnTo>
                      <a:pt x="1900" y="101"/>
                    </a:lnTo>
                    <a:lnTo>
                      <a:pt x="1902" y="101"/>
                    </a:lnTo>
                    <a:lnTo>
                      <a:pt x="1902" y="101"/>
                    </a:lnTo>
                    <a:lnTo>
                      <a:pt x="1902" y="101"/>
                    </a:lnTo>
                    <a:lnTo>
                      <a:pt x="1903" y="101"/>
                    </a:lnTo>
                    <a:lnTo>
                      <a:pt x="1903" y="101"/>
                    </a:lnTo>
                    <a:lnTo>
                      <a:pt x="1904" y="100"/>
                    </a:lnTo>
                    <a:lnTo>
                      <a:pt x="1904" y="100"/>
                    </a:lnTo>
                    <a:lnTo>
                      <a:pt x="1904" y="100"/>
                    </a:lnTo>
                    <a:lnTo>
                      <a:pt x="1905" y="101"/>
                    </a:lnTo>
                    <a:lnTo>
                      <a:pt x="1905" y="101"/>
                    </a:lnTo>
                    <a:lnTo>
                      <a:pt x="1905" y="101"/>
                    </a:lnTo>
                    <a:lnTo>
                      <a:pt x="1906" y="101"/>
                    </a:lnTo>
                    <a:lnTo>
                      <a:pt x="1906" y="101"/>
                    </a:lnTo>
                    <a:lnTo>
                      <a:pt x="1906" y="101"/>
                    </a:lnTo>
                    <a:lnTo>
                      <a:pt x="1907" y="100"/>
                    </a:lnTo>
                    <a:lnTo>
                      <a:pt x="1907" y="100"/>
                    </a:lnTo>
                    <a:lnTo>
                      <a:pt x="1908" y="100"/>
                    </a:lnTo>
                    <a:lnTo>
                      <a:pt x="1908" y="100"/>
                    </a:lnTo>
                    <a:lnTo>
                      <a:pt x="1908" y="99"/>
                    </a:lnTo>
                    <a:lnTo>
                      <a:pt x="1909" y="99"/>
                    </a:lnTo>
                    <a:lnTo>
                      <a:pt x="1909" y="99"/>
                    </a:lnTo>
                    <a:lnTo>
                      <a:pt x="1909" y="99"/>
                    </a:lnTo>
                    <a:lnTo>
                      <a:pt x="1911" y="98"/>
                    </a:lnTo>
                    <a:lnTo>
                      <a:pt x="1911" y="98"/>
                    </a:lnTo>
                    <a:lnTo>
                      <a:pt x="1912" y="98"/>
                    </a:lnTo>
                    <a:lnTo>
                      <a:pt x="1912" y="98"/>
                    </a:lnTo>
                    <a:lnTo>
                      <a:pt x="1912" y="98"/>
                    </a:lnTo>
                    <a:lnTo>
                      <a:pt x="1913" y="99"/>
                    </a:lnTo>
                    <a:lnTo>
                      <a:pt x="1913" y="99"/>
                    </a:lnTo>
                    <a:lnTo>
                      <a:pt x="1913" y="99"/>
                    </a:lnTo>
                    <a:lnTo>
                      <a:pt x="1914" y="99"/>
                    </a:lnTo>
                    <a:lnTo>
                      <a:pt x="1914" y="99"/>
                    </a:lnTo>
                    <a:lnTo>
                      <a:pt x="1914" y="99"/>
                    </a:lnTo>
                    <a:lnTo>
                      <a:pt x="1915" y="99"/>
                    </a:lnTo>
                    <a:lnTo>
                      <a:pt x="1915" y="98"/>
                    </a:lnTo>
                    <a:lnTo>
                      <a:pt x="1916" y="99"/>
                    </a:lnTo>
                    <a:lnTo>
                      <a:pt x="1916" y="99"/>
                    </a:lnTo>
                    <a:lnTo>
                      <a:pt x="1916" y="99"/>
                    </a:lnTo>
                    <a:lnTo>
                      <a:pt x="1917" y="99"/>
                    </a:lnTo>
                    <a:lnTo>
                      <a:pt x="1917" y="99"/>
                    </a:lnTo>
                    <a:lnTo>
                      <a:pt x="1917" y="98"/>
                    </a:lnTo>
                    <a:lnTo>
                      <a:pt x="1918" y="98"/>
                    </a:lnTo>
                    <a:lnTo>
                      <a:pt x="1918" y="96"/>
                    </a:lnTo>
                    <a:lnTo>
                      <a:pt x="1918" y="96"/>
                    </a:lnTo>
                    <a:lnTo>
                      <a:pt x="1920" y="96"/>
                    </a:lnTo>
                    <a:lnTo>
                      <a:pt x="1920" y="96"/>
                    </a:lnTo>
                    <a:lnTo>
                      <a:pt x="1921" y="95"/>
                    </a:lnTo>
                    <a:lnTo>
                      <a:pt x="1921" y="95"/>
                    </a:lnTo>
                    <a:lnTo>
                      <a:pt x="1921" y="95"/>
                    </a:lnTo>
                    <a:lnTo>
                      <a:pt x="1922" y="95"/>
                    </a:lnTo>
                    <a:lnTo>
                      <a:pt x="1922" y="96"/>
                    </a:lnTo>
                    <a:lnTo>
                      <a:pt x="1922" y="96"/>
                    </a:lnTo>
                    <a:lnTo>
                      <a:pt x="1923" y="96"/>
                    </a:lnTo>
                    <a:lnTo>
                      <a:pt x="1923" y="95"/>
                    </a:lnTo>
                    <a:lnTo>
                      <a:pt x="1923" y="96"/>
                    </a:lnTo>
                    <a:lnTo>
                      <a:pt x="1924" y="96"/>
                    </a:lnTo>
                    <a:lnTo>
                      <a:pt x="1924" y="96"/>
                    </a:lnTo>
                    <a:lnTo>
                      <a:pt x="1925" y="95"/>
                    </a:lnTo>
                    <a:lnTo>
                      <a:pt x="1925" y="95"/>
                    </a:lnTo>
                    <a:lnTo>
                      <a:pt x="1925" y="95"/>
                    </a:lnTo>
                    <a:lnTo>
                      <a:pt x="1926" y="95"/>
                    </a:lnTo>
                    <a:lnTo>
                      <a:pt x="1926" y="95"/>
                    </a:lnTo>
                    <a:lnTo>
                      <a:pt x="1926" y="96"/>
                    </a:lnTo>
                    <a:lnTo>
                      <a:pt x="1927" y="98"/>
                    </a:lnTo>
                    <a:lnTo>
                      <a:pt x="1927" y="99"/>
                    </a:lnTo>
                    <a:lnTo>
                      <a:pt x="1927" y="98"/>
                    </a:lnTo>
                    <a:lnTo>
                      <a:pt x="1929" y="98"/>
                    </a:lnTo>
                    <a:lnTo>
                      <a:pt x="1929" y="98"/>
                    </a:lnTo>
                    <a:lnTo>
                      <a:pt x="1930" y="96"/>
                    </a:lnTo>
                    <a:lnTo>
                      <a:pt x="1930" y="95"/>
                    </a:lnTo>
                    <a:lnTo>
                      <a:pt x="1930" y="95"/>
                    </a:lnTo>
                    <a:lnTo>
                      <a:pt x="1931" y="95"/>
                    </a:lnTo>
                    <a:lnTo>
                      <a:pt x="1931" y="95"/>
                    </a:lnTo>
                    <a:lnTo>
                      <a:pt x="1931" y="95"/>
                    </a:lnTo>
                    <a:lnTo>
                      <a:pt x="1932" y="95"/>
                    </a:lnTo>
                    <a:lnTo>
                      <a:pt x="1932" y="94"/>
                    </a:lnTo>
                    <a:lnTo>
                      <a:pt x="1933" y="93"/>
                    </a:lnTo>
                    <a:lnTo>
                      <a:pt x="1933" y="93"/>
                    </a:lnTo>
                    <a:lnTo>
                      <a:pt x="1933" y="93"/>
                    </a:lnTo>
                    <a:lnTo>
                      <a:pt x="1934" y="92"/>
                    </a:lnTo>
                    <a:lnTo>
                      <a:pt x="1934" y="91"/>
                    </a:lnTo>
                    <a:lnTo>
                      <a:pt x="1934" y="91"/>
                    </a:lnTo>
                    <a:lnTo>
                      <a:pt x="1935" y="92"/>
                    </a:lnTo>
                    <a:lnTo>
                      <a:pt x="1935" y="91"/>
                    </a:lnTo>
                    <a:lnTo>
                      <a:pt x="1935" y="91"/>
                    </a:lnTo>
                    <a:lnTo>
                      <a:pt x="1936" y="91"/>
                    </a:lnTo>
                    <a:lnTo>
                      <a:pt x="1936" y="91"/>
                    </a:lnTo>
                    <a:lnTo>
                      <a:pt x="1938" y="90"/>
                    </a:lnTo>
                    <a:lnTo>
                      <a:pt x="1938" y="90"/>
                    </a:lnTo>
                    <a:lnTo>
                      <a:pt x="1938" y="91"/>
                    </a:lnTo>
                    <a:lnTo>
                      <a:pt x="1939" y="90"/>
                    </a:lnTo>
                    <a:lnTo>
                      <a:pt x="1939" y="91"/>
                    </a:lnTo>
                    <a:lnTo>
                      <a:pt x="1939" y="91"/>
                    </a:lnTo>
                    <a:lnTo>
                      <a:pt x="1940" y="92"/>
                    </a:lnTo>
                    <a:lnTo>
                      <a:pt x="1940" y="93"/>
                    </a:lnTo>
                    <a:lnTo>
                      <a:pt x="1940" y="94"/>
                    </a:lnTo>
                    <a:lnTo>
                      <a:pt x="1941" y="94"/>
                    </a:lnTo>
                    <a:lnTo>
                      <a:pt x="1941" y="94"/>
                    </a:lnTo>
                    <a:lnTo>
                      <a:pt x="1942" y="94"/>
                    </a:lnTo>
                    <a:lnTo>
                      <a:pt x="1942" y="94"/>
                    </a:lnTo>
                    <a:lnTo>
                      <a:pt x="1942" y="94"/>
                    </a:lnTo>
                    <a:lnTo>
                      <a:pt x="1943" y="94"/>
                    </a:lnTo>
                    <a:lnTo>
                      <a:pt x="1943" y="95"/>
                    </a:lnTo>
                    <a:lnTo>
                      <a:pt x="1943" y="98"/>
                    </a:lnTo>
                    <a:lnTo>
                      <a:pt x="1944" y="98"/>
                    </a:lnTo>
                    <a:lnTo>
                      <a:pt x="1944" y="99"/>
                    </a:lnTo>
                    <a:lnTo>
                      <a:pt x="1944" y="100"/>
                    </a:lnTo>
                    <a:lnTo>
                      <a:pt x="1945" y="100"/>
                    </a:lnTo>
                    <a:lnTo>
                      <a:pt x="1945" y="100"/>
                    </a:lnTo>
                    <a:lnTo>
                      <a:pt x="1947" y="100"/>
                    </a:lnTo>
                    <a:lnTo>
                      <a:pt x="1947" y="99"/>
                    </a:lnTo>
                    <a:lnTo>
                      <a:pt x="1947" y="99"/>
                    </a:lnTo>
                    <a:lnTo>
                      <a:pt x="1948" y="99"/>
                    </a:lnTo>
                    <a:lnTo>
                      <a:pt x="1948" y="98"/>
                    </a:lnTo>
                    <a:lnTo>
                      <a:pt x="1948" y="99"/>
                    </a:lnTo>
                    <a:lnTo>
                      <a:pt x="1949" y="99"/>
                    </a:lnTo>
                    <a:lnTo>
                      <a:pt x="1949" y="99"/>
                    </a:lnTo>
                    <a:lnTo>
                      <a:pt x="1949" y="100"/>
                    </a:lnTo>
                    <a:lnTo>
                      <a:pt x="1950" y="100"/>
                    </a:lnTo>
                    <a:lnTo>
                      <a:pt x="1950" y="101"/>
                    </a:lnTo>
                    <a:lnTo>
                      <a:pt x="1951" y="100"/>
                    </a:lnTo>
                    <a:lnTo>
                      <a:pt x="1951" y="101"/>
                    </a:lnTo>
                    <a:lnTo>
                      <a:pt x="1951" y="101"/>
                    </a:lnTo>
                    <a:lnTo>
                      <a:pt x="1952" y="101"/>
                    </a:lnTo>
                    <a:lnTo>
                      <a:pt x="1952" y="101"/>
                    </a:lnTo>
                    <a:lnTo>
                      <a:pt x="1952" y="101"/>
                    </a:lnTo>
                    <a:lnTo>
                      <a:pt x="1953" y="100"/>
                    </a:lnTo>
                    <a:lnTo>
                      <a:pt x="1953" y="100"/>
                    </a:lnTo>
                    <a:lnTo>
                      <a:pt x="1954" y="100"/>
                    </a:lnTo>
                    <a:lnTo>
                      <a:pt x="1954" y="99"/>
                    </a:lnTo>
                    <a:lnTo>
                      <a:pt x="1954" y="99"/>
                    </a:lnTo>
                    <a:lnTo>
                      <a:pt x="1956" y="99"/>
                    </a:lnTo>
                    <a:lnTo>
                      <a:pt x="1956" y="99"/>
                    </a:lnTo>
                    <a:lnTo>
                      <a:pt x="1956" y="99"/>
                    </a:lnTo>
                    <a:lnTo>
                      <a:pt x="1957" y="99"/>
                    </a:lnTo>
                    <a:lnTo>
                      <a:pt x="1957" y="101"/>
                    </a:lnTo>
                    <a:lnTo>
                      <a:pt x="1957" y="100"/>
                    </a:lnTo>
                    <a:lnTo>
                      <a:pt x="1958" y="101"/>
                    </a:lnTo>
                    <a:lnTo>
                      <a:pt x="1958" y="101"/>
                    </a:lnTo>
                    <a:lnTo>
                      <a:pt x="1959" y="102"/>
                    </a:lnTo>
                    <a:lnTo>
                      <a:pt x="1959" y="101"/>
                    </a:lnTo>
                    <a:lnTo>
                      <a:pt x="1959" y="101"/>
                    </a:lnTo>
                    <a:lnTo>
                      <a:pt x="1960" y="102"/>
                    </a:lnTo>
                    <a:lnTo>
                      <a:pt x="1960" y="102"/>
                    </a:lnTo>
                    <a:lnTo>
                      <a:pt x="1960" y="103"/>
                    </a:lnTo>
                    <a:lnTo>
                      <a:pt x="1961" y="103"/>
                    </a:lnTo>
                    <a:lnTo>
                      <a:pt x="1961" y="103"/>
                    </a:lnTo>
                    <a:lnTo>
                      <a:pt x="1961" y="103"/>
                    </a:lnTo>
                    <a:lnTo>
                      <a:pt x="1962" y="103"/>
                    </a:lnTo>
                    <a:lnTo>
                      <a:pt x="1962" y="104"/>
                    </a:lnTo>
                    <a:lnTo>
                      <a:pt x="1963" y="102"/>
                    </a:lnTo>
                    <a:lnTo>
                      <a:pt x="1963" y="102"/>
                    </a:lnTo>
                    <a:lnTo>
                      <a:pt x="1963" y="102"/>
                    </a:lnTo>
                    <a:lnTo>
                      <a:pt x="1965" y="101"/>
                    </a:lnTo>
                    <a:lnTo>
                      <a:pt x="1965" y="100"/>
                    </a:lnTo>
                    <a:lnTo>
                      <a:pt x="1965" y="101"/>
                    </a:lnTo>
                    <a:lnTo>
                      <a:pt x="1966" y="101"/>
                    </a:lnTo>
                    <a:lnTo>
                      <a:pt x="1966" y="103"/>
                    </a:lnTo>
                    <a:lnTo>
                      <a:pt x="1966" y="103"/>
                    </a:lnTo>
                    <a:lnTo>
                      <a:pt x="1967" y="104"/>
                    </a:lnTo>
                    <a:lnTo>
                      <a:pt x="1967" y="104"/>
                    </a:lnTo>
                    <a:lnTo>
                      <a:pt x="1968" y="104"/>
                    </a:lnTo>
                    <a:lnTo>
                      <a:pt x="1968" y="103"/>
                    </a:lnTo>
                    <a:lnTo>
                      <a:pt x="1968" y="103"/>
                    </a:lnTo>
                    <a:lnTo>
                      <a:pt x="1969" y="103"/>
                    </a:lnTo>
                    <a:lnTo>
                      <a:pt x="1969" y="104"/>
                    </a:lnTo>
                    <a:lnTo>
                      <a:pt x="1969" y="105"/>
                    </a:lnTo>
                    <a:lnTo>
                      <a:pt x="1970" y="105"/>
                    </a:lnTo>
                    <a:lnTo>
                      <a:pt x="1970" y="105"/>
                    </a:lnTo>
                    <a:lnTo>
                      <a:pt x="1970" y="105"/>
                    </a:lnTo>
                    <a:lnTo>
                      <a:pt x="1971" y="105"/>
                    </a:lnTo>
                    <a:lnTo>
                      <a:pt x="1971" y="105"/>
                    </a:lnTo>
                    <a:lnTo>
                      <a:pt x="1972" y="104"/>
                    </a:lnTo>
                    <a:lnTo>
                      <a:pt x="1972" y="104"/>
                    </a:lnTo>
                    <a:lnTo>
                      <a:pt x="1972" y="104"/>
                    </a:lnTo>
                    <a:lnTo>
                      <a:pt x="1974" y="104"/>
                    </a:lnTo>
                    <a:lnTo>
                      <a:pt x="1974" y="104"/>
                    </a:lnTo>
                    <a:lnTo>
                      <a:pt x="1974" y="104"/>
                    </a:lnTo>
                    <a:lnTo>
                      <a:pt x="1975" y="105"/>
                    </a:lnTo>
                    <a:lnTo>
                      <a:pt x="1975" y="105"/>
                    </a:lnTo>
                    <a:lnTo>
                      <a:pt x="1975" y="105"/>
                    </a:lnTo>
                    <a:lnTo>
                      <a:pt x="1976" y="105"/>
                    </a:lnTo>
                    <a:lnTo>
                      <a:pt x="1976" y="105"/>
                    </a:lnTo>
                    <a:lnTo>
                      <a:pt x="1977" y="105"/>
                    </a:lnTo>
                    <a:lnTo>
                      <a:pt x="1977" y="105"/>
                    </a:lnTo>
                    <a:lnTo>
                      <a:pt x="1977" y="105"/>
                    </a:lnTo>
                    <a:lnTo>
                      <a:pt x="1978" y="105"/>
                    </a:lnTo>
                    <a:lnTo>
                      <a:pt x="1978" y="105"/>
                    </a:lnTo>
                    <a:lnTo>
                      <a:pt x="1978" y="104"/>
                    </a:lnTo>
                    <a:lnTo>
                      <a:pt x="1979" y="103"/>
                    </a:lnTo>
                    <a:lnTo>
                      <a:pt x="1979" y="103"/>
                    </a:lnTo>
                    <a:lnTo>
                      <a:pt x="1980" y="103"/>
                    </a:lnTo>
                    <a:lnTo>
                      <a:pt x="1980" y="103"/>
                    </a:lnTo>
                    <a:lnTo>
                      <a:pt x="1980" y="102"/>
                    </a:lnTo>
                    <a:lnTo>
                      <a:pt x="1981" y="102"/>
                    </a:lnTo>
                    <a:lnTo>
                      <a:pt x="1981" y="103"/>
                    </a:lnTo>
                    <a:lnTo>
                      <a:pt x="1981" y="104"/>
                    </a:lnTo>
                    <a:lnTo>
                      <a:pt x="1983" y="104"/>
                    </a:lnTo>
                    <a:lnTo>
                      <a:pt x="1983" y="105"/>
                    </a:lnTo>
                    <a:lnTo>
                      <a:pt x="1983" y="105"/>
                    </a:lnTo>
                    <a:lnTo>
                      <a:pt x="1984" y="105"/>
                    </a:lnTo>
                    <a:lnTo>
                      <a:pt x="1984" y="105"/>
                    </a:lnTo>
                    <a:lnTo>
                      <a:pt x="1985" y="105"/>
                    </a:lnTo>
                    <a:lnTo>
                      <a:pt x="1985" y="104"/>
                    </a:lnTo>
                    <a:lnTo>
                      <a:pt x="1985" y="104"/>
                    </a:lnTo>
                    <a:lnTo>
                      <a:pt x="1986" y="104"/>
                    </a:lnTo>
                    <a:lnTo>
                      <a:pt x="1986" y="105"/>
                    </a:lnTo>
                    <a:lnTo>
                      <a:pt x="1986" y="104"/>
                    </a:lnTo>
                    <a:lnTo>
                      <a:pt x="1987" y="105"/>
                    </a:lnTo>
                    <a:lnTo>
                      <a:pt x="1987" y="104"/>
                    </a:lnTo>
                    <a:lnTo>
                      <a:pt x="1987" y="104"/>
                    </a:lnTo>
                    <a:lnTo>
                      <a:pt x="1988" y="105"/>
                    </a:lnTo>
                    <a:lnTo>
                      <a:pt x="1988" y="104"/>
                    </a:lnTo>
                    <a:lnTo>
                      <a:pt x="1989" y="105"/>
                    </a:lnTo>
                    <a:lnTo>
                      <a:pt x="1989" y="104"/>
                    </a:lnTo>
                    <a:lnTo>
                      <a:pt x="1989" y="104"/>
                    </a:lnTo>
                    <a:lnTo>
                      <a:pt x="1990" y="104"/>
                    </a:lnTo>
                    <a:lnTo>
                      <a:pt x="1990" y="104"/>
                    </a:lnTo>
                    <a:lnTo>
                      <a:pt x="1990" y="104"/>
                    </a:lnTo>
                    <a:lnTo>
                      <a:pt x="1992" y="104"/>
                    </a:lnTo>
                    <a:lnTo>
                      <a:pt x="1992" y="103"/>
                    </a:lnTo>
                    <a:lnTo>
                      <a:pt x="1992" y="103"/>
                    </a:lnTo>
                    <a:lnTo>
                      <a:pt x="1993" y="102"/>
                    </a:lnTo>
                    <a:lnTo>
                      <a:pt x="1993" y="102"/>
                    </a:lnTo>
                    <a:lnTo>
                      <a:pt x="1994" y="102"/>
                    </a:lnTo>
                    <a:lnTo>
                      <a:pt x="1994" y="102"/>
                    </a:lnTo>
                    <a:lnTo>
                      <a:pt x="1994" y="103"/>
                    </a:lnTo>
                    <a:lnTo>
                      <a:pt x="1995" y="103"/>
                    </a:lnTo>
                    <a:lnTo>
                      <a:pt x="1995" y="103"/>
                    </a:lnTo>
                    <a:lnTo>
                      <a:pt x="1995" y="103"/>
                    </a:lnTo>
                    <a:lnTo>
                      <a:pt x="1996" y="103"/>
                    </a:lnTo>
                    <a:lnTo>
                      <a:pt x="1996" y="103"/>
                    </a:lnTo>
                    <a:lnTo>
                      <a:pt x="1996" y="102"/>
                    </a:lnTo>
                    <a:lnTo>
                      <a:pt x="1997" y="101"/>
                    </a:lnTo>
                    <a:lnTo>
                      <a:pt x="1997" y="101"/>
                    </a:lnTo>
                    <a:lnTo>
                      <a:pt x="1998" y="100"/>
                    </a:lnTo>
                    <a:lnTo>
                      <a:pt x="1998" y="100"/>
                    </a:lnTo>
                    <a:lnTo>
                      <a:pt x="1998" y="100"/>
                    </a:lnTo>
                    <a:lnTo>
                      <a:pt x="1999" y="100"/>
                    </a:lnTo>
                    <a:lnTo>
                      <a:pt x="1999" y="100"/>
                    </a:lnTo>
                    <a:lnTo>
                      <a:pt x="1999" y="101"/>
                    </a:lnTo>
                    <a:lnTo>
                      <a:pt x="2001" y="101"/>
                    </a:lnTo>
                    <a:lnTo>
                      <a:pt x="2001" y="101"/>
                    </a:lnTo>
                    <a:lnTo>
                      <a:pt x="2002" y="101"/>
                    </a:lnTo>
                    <a:lnTo>
                      <a:pt x="2002" y="101"/>
                    </a:lnTo>
                    <a:lnTo>
                      <a:pt x="2002" y="101"/>
                    </a:lnTo>
                    <a:lnTo>
                      <a:pt x="2003" y="101"/>
                    </a:lnTo>
                    <a:lnTo>
                      <a:pt x="2003" y="101"/>
                    </a:lnTo>
                    <a:lnTo>
                      <a:pt x="2003" y="102"/>
                    </a:lnTo>
                    <a:lnTo>
                      <a:pt x="2004" y="101"/>
                    </a:lnTo>
                    <a:lnTo>
                      <a:pt x="2004" y="102"/>
                    </a:lnTo>
                    <a:lnTo>
                      <a:pt x="2004" y="103"/>
                    </a:lnTo>
                    <a:lnTo>
                      <a:pt x="2005" y="103"/>
                    </a:lnTo>
                    <a:lnTo>
                      <a:pt x="2005" y="104"/>
                    </a:lnTo>
                    <a:lnTo>
                      <a:pt x="2006" y="105"/>
                    </a:lnTo>
                    <a:lnTo>
                      <a:pt x="2006" y="105"/>
                    </a:lnTo>
                    <a:lnTo>
                      <a:pt x="2006" y="105"/>
                    </a:lnTo>
                    <a:lnTo>
                      <a:pt x="2007" y="107"/>
                    </a:lnTo>
                    <a:lnTo>
                      <a:pt x="2007" y="105"/>
                    </a:lnTo>
                    <a:lnTo>
                      <a:pt x="2007" y="104"/>
                    </a:lnTo>
                    <a:lnTo>
                      <a:pt x="2008" y="103"/>
                    </a:lnTo>
                    <a:lnTo>
                      <a:pt x="2008" y="102"/>
                    </a:lnTo>
                    <a:lnTo>
                      <a:pt x="2008" y="102"/>
                    </a:lnTo>
                    <a:lnTo>
                      <a:pt x="2010" y="101"/>
                    </a:lnTo>
                    <a:lnTo>
                      <a:pt x="2010" y="101"/>
                    </a:lnTo>
                    <a:lnTo>
                      <a:pt x="2011" y="100"/>
                    </a:lnTo>
                    <a:lnTo>
                      <a:pt x="2011" y="100"/>
                    </a:lnTo>
                    <a:lnTo>
                      <a:pt x="2011" y="100"/>
                    </a:lnTo>
                    <a:lnTo>
                      <a:pt x="2012" y="100"/>
                    </a:lnTo>
                    <a:lnTo>
                      <a:pt x="2012" y="99"/>
                    </a:lnTo>
                    <a:lnTo>
                      <a:pt x="2012" y="98"/>
                    </a:lnTo>
                    <a:lnTo>
                      <a:pt x="2013" y="98"/>
                    </a:lnTo>
                    <a:lnTo>
                      <a:pt x="2013" y="98"/>
                    </a:lnTo>
                    <a:lnTo>
                      <a:pt x="2013" y="98"/>
                    </a:lnTo>
                    <a:lnTo>
                      <a:pt x="2014" y="98"/>
                    </a:lnTo>
                    <a:lnTo>
                      <a:pt x="2014" y="99"/>
                    </a:lnTo>
                    <a:lnTo>
                      <a:pt x="2015" y="99"/>
                    </a:lnTo>
                    <a:lnTo>
                      <a:pt x="2015" y="99"/>
                    </a:lnTo>
                    <a:lnTo>
                      <a:pt x="2015" y="99"/>
                    </a:lnTo>
                    <a:lnTo>
                      <a:pt x="2016" y="99"/>
                    </a:lnTo>
                    <a:lnTo>
                      <a:pt x="2016" y="99"/>
                    </a:lnTo>
                    <a:lnTo>
                      <a:pt x="2016" y="99"/>
                    </a:lnTo>
                    <a:lnTo>
                      <a:pt x="2017" y="99"/>
                    </a:lnTo>
                    <a:lnTo>
                      <a:pt x="2017" y="99"/>
                    </a:lnTo>
                    <a:lnTo>
                      <a:pt x="2017" y="98"/>
                    </a:lnTo>
                    <a:lnTo>
                      <a:pt x="2019" y="98"/>
                    </a:lnTo>
                    <a:lnTo>
                      <a:pt x="2019" y="98"/>
                    </a:lnTo>
                    <a:lnTo>
                      <a:pt x="2020" y="98"/>
                    </a:lnTo>
                    <a:lnTo>
                      <a:pt x="2020" y="99"/>
                    </a:lnTo>
                    <a:lnTo>
                      <a:pt x="2020" y="99"/>
                    </a:lnTo>
                    <a:lnTo>
                      <a:pt x="2021" y="100"/>
                    </a:lnTo>
                    <a:lnTo>
                      <a:pt x="2021" y="100"/>
                    </a:lnTo>
                    <a:lnTo>
                      <a:pt x="2021" y="100"/>
                    </a:lnTo>
                    <a:lnTo>
                      <a:pt x="2022" y="100"/>
                    </a:lnTo>
                    <a:lnTo>
                      <a:pt x="2022" y="100"/>
                    </a:lnTo>
                    <a:lnTo>
                      <a:pt x="2023" y="100"/>
                    </a:lnTo>
                    <a:lnTo>
                      <a:pt x="2023" y="100"/>
                    </a:lnTo>
                    <a:lnTo>
                      <a:pt x="2023" y="100"/>
                    </a:lnTo>
                    <a:lnTo>
                      <a:pt x="2024" y="99"/>
                    </a:lnTo>
                    <a:lnTo>
                      <a:pt x="2024" y="100"/>
                    </a:lnTo>
                    <a:lnTo>
                      <a:pt x="2024" y="100"/>
                    </a:lnTo>
                    <a:lnTo>
                      <a:pt x="2025" y="100"/>
                    </a:lnTo>
                    <a:lnTo>
                      <a:pt x="2025" y="100"/>
                    </a:lnTo>
                    <a:lnTo>
                      <a:pt x="2025" y="100"/>
                    </a:lnTo>
                    <a:lnTo>
                      <a:pt x="2026" y="100"/>
                    </a:lnTo>
                    <a:lnTo>
                      <a:pt x="2026" y="101"/>
                    </a:lnTo>
                    <a:lnTo>
                      <a:pt x="2028" y="101"/>
                    </a:lnTo>
                    <a:lnTo>
                      <a:pt x="2028" y="102"/>
                    </a:lnTo>
                    <a:lnTo>
                      <a:pt x="2028" y="102"/>
                    </a:lnTo>
                    <a:lnTo>
                      <a:pt x="2029" y="102"/>
                    </a:lnTo>
                    <a:lnTo>
                      <a:pt x="2029" y="101"/>
                    </a:lnTo>
                    <a:lnTo>
                      <a:pt x="2029" y="101"/>
                    </a:lnTo>
                    <a:lnTo>
                      <a:pt x="2030" y="101"/>
                    </a:lnTo>
                    <a:lnTo>
                      <a:pt x="2030" y="102"/>
                    </a:lnTo>
                    <a:lnTo>
                      <a:pt x="2030" y="102"/>
                    </a:lnTo>
                    <a:lnTo>
                      <a:pt x="2031" y="102"/>
                    </a:lnTo>
                    <a:lnTo>
                      <a:pt x="2031" y="103"/>
                    </a:lnTo>
                    <a:lnTo>
                      <a:pt x="2032" y="103"/>
                    </a:lnTo>
                    <a:lnTo>
                      <a:pt x="2032" y="103"/>
                    </a:lnTo>
                    <a:lnTo>
                      <a:pt x="2032" y="103"/>
                    </a:lnTo>
                    <a:lnTo>
                      <a:pt x="2033" y="102"/>
                    </a:lnTo>
                    <a:lnTo>
                      <a:pt x="2033" y="102"/>
                    </a:lnTo>
                    <a:lnTo>
                      <a:pt x="2033" y="102"/>
                    </a:lnTo>
                    <a:lnTo>
                      <a:pt x="2034" y="102"/>
                    </a:lnTo>
                    <a:lnTo>
                      <a:pt x="2034" y="102"/>
                    </a:lnTo>
                    <a:lnTo>
                      <a:pt x="2034" y="101"/>
                    </a:lnTo>
                    <a:lnTo>
                      <a:pt x="2035" y="101"/>
                    </a:lnTo>
                    <a:lnTo>
                      <a:pt x="2035" y="100"/>
                    </a:lnTo>
                    <a:lnTo>
                      <a:pt x="2037" y="100"/>
                    </a:lnTo>
                    <a:lnTo>
                      <a:pt x="2037" y="101"/>
                    </a:lnTo>
                    <a:lnTo>
                      <a:pt x="2037" y="100"/>
                    </a:lnTo>
                    <a:lnTo>
                      <a:pt x="2038" y="100"/>
                    </a:lnTo>
                    <a:lnTo>
                      <a:pt x="2038" y="101"/>
                    </a:lnTo>
                    <a:lnTo>
                      <a:pt x="2038" y="102"/>
                    </a:lnTo>
                    <a:lnTo>
                      <a:pt x="2039" y="102"/>
                    </a:lnTo>
                    <a:lnTo>
                      <a:pt x="2039" y="102"/>
                    </a:lnTo>
                    <a:lnTo>
                      <a:pt x="2039" y="103"/>
                    </a:lnTo>
                    <a:lnTo>
                      <a:pt x="2040" y="103"/>
                    </a:lnTo>
                    <a:lnTo>
                      <a:pt x="2040" y="104"/>
                    </a:lnTo>
                    <a:lnTo>
                      <a:pt x="2041" y="104"/>
                    </a:lnTo>
                    <a:lnTo>
                      <a:pt x="2041" y="104"/>
                    </a:lnTo>
                    <a:lnTo>
                      <a:pt x="2041" y="104"/>
                    </a:lnTo>
                    <a:lnTo>
                      <a:pt x="2042" y="104"/>
                    </a:lnTo>
                    <a:lnTo>
                      <a:pt x="2042" y="104"/>
                    </a:lnTo>
                    <a:lnTo>
                      <a:pt x="2042" y="104"/>
                    </a:lnTo>
                    <a:lnTo>
                      <a:pt x="2043" y="105"/>
                    </a:lnTo>
                    <a:lnTo>
                      <a:pt x="2043" y="107"/>
                    </a:lnTo>
                    <a:lnTo>
                      <a:pt x="2044" y="105"/>
                    </a:lnTo>
                    <a:lnTo>
                      <a:pt x="2044" y="105"/>
                    </a:lnTo>
                    <a:lnTo>
                      <a:pt x="2044" y="105"/>
                    </a:lnTo>
                    <a:lnTo>
                      <a:pt x="2046" y="104"/>
                    </a:lnTo>
                    <a:lnTo>
                      <a:pt x="2046" y="103"/>
                    </a:lnTo>
                    <a:lnTo>
                      <a:pt x="2046" y="104"/>
                    </a:lnTo>
                    <a:lnTo>
                      <a:pt x="2047" y="103"/>
                    </a:lnTo>
                    <a:lnTo>
                      <a:pt x="2047" y="103"/>
                    </a:lnTo>
                    <a:lnTo>
                      <a:pt x="2047" y="103"/>
                    </a:lnTo>
                    <a:lnTo>
                      <a:pt x="2048" y="104"/>
                    </a:lnTo>
                    <a:lnTo>
                      <a:pt x="2048" y="105"/>
                    </a:lnTo>
                    <a:lnTo>
                      <a:pt x="2049" y="105"/>
                    </a:lnTo>
                    <a:lnTo>
                      <a:pt x="2049" y="107"/>
                    </a:lnTo>
                    <a:lnTo>
                      <a:pt x="2049" y="105"/>
                    </a:lnTo>
                    <a:lnTo>
                      <a:pt x="2050" y="105"/>
                    </a:lnTo>
                    <a:lnTo>
                      <a:pt x="2050" y="105"/>
                    </a:lnTo>
                    <a:lnTo>
                      <a:pt x="2050" y="105"/>
                    </a:lnTo>
                    <a:lnTo>
                      <a:pt x="2051" y="105"/>
                    </a:lnTo>
                    <a:lnTo>
                      <a:pt x="2051" y="107"/>
                    </a:lnTo>
                    <a:lnTo>
                      <a:pt x="2051" y="107"/>
                    </a:lnTo>
                    <a:lnTo>
                      <a:pt x="2052" y="108"/>
                    </a:lnTo>
                    <a:lnTo>
                      <a:pt x="2052" y="108"/>
                    </a:lnTo>
                    <a:lnTo>
                      <a:pt x="2053" y="108"/>
                    </a:lnTo>
                    <a:lnTo>
                      <a:pt x="2053" y="108"/>
                    </a:lnTo>
                    <a:lnTo>
                      <a:pt x="2053" y="108"/>
                    </a:lnTo>
                    <a:lnTo>
                      <a:pt x="2055" y="108"/>
                    </a:lnTo>
                    <a:lnTo>
                      <a:pt x="2055" y="108"/>
                    </a:lnTo>
                    <a:lnTo>
                      <a:pt x="2055" y="108"/>
                    </a:lnTo>
                    <a:lnTo>
                      <a:pt x="2056" y="108"/>
                    </a:lnTo>
                    <a:lnTo>
                      <a:pt x="2056" y="108"/>
                    </a:lnTo>
                    <a:lnTo>
                      <a:pt x="2056" y="108"/>
                    </a:lnTo>
                    <a:lnTo>
                      <a:pt x="2057" y="108"/>
                    </a:lnTo>
                    <a:lnTo>
                      <a:pt x="2057" y="109"/>
                    </a:lnTo>
                    <a:lnTo>
                      <a:pt x="2058" y="109"/>
                    </a:lnTo>
                    <a:lnTo>
                      <a:pt x="2058" y="108"/>
                    </a:lnTo>
                    <a:lnTo>
                      <a:pt x="2058" y="109"/>
                    </a:lnTo>
                    <a:lnTo>
                      <a:pt x="2059" y="108"/>
                    </a:lnTo>
                    <a:lnTo>
                      <a:pt x="2059" y="108"/>
                    </a:lnTo>
                    <a:lnTo>
                      <a:pt x="2059" y="108"/>
                    </a:lnTo>
                    <a:lnTo>
                      <a:pt x="2060" y="108"/>
                    </a:lnTo>
                    <a:lnTo>
                      <a:pt x="2060" y="107"/>
                    </a:lnTo>
                    <a:lnTo>
                      <a:pt x="2060" y="107"/>
                    </a:lnTo>
                    <a:lnTo>
                      <a:pt x="2061" y="107"/>
                    </a:lnTo>
                    <a:lnTo>
                      <a:pt x="2061" y="107"/>
                    </a:lnTo>
                    <a:lnTo>
                      <a:pt x="2062" y="107"/>
                    </a:lnTo>
                    <a:lnTo>
                      <a:pt x="2062" y="107"/>
                    </a:lnTo>
                    <a:lnTo>
                      <a:pt x="2062" y="105"/>
                    </a:lnTo>
                    <a:lnTo>
                      <a:pt x="2064" y="107"/>
                    </a:lnTo>
                    <a:lnTo>
                      <a:pt x="2064" y="105"/>
                    </a:lnTo>
                    <a:lnTo>
                      <a:pt x="2064" y="107"/>
                    </a:lnTo>
                    <a:lnTo>
                      <a:pt x="2065" y="107"/>
                    </a:lnTo>
                    <a:lnTo>
                      <a:pt x="2065" y="107"/>
                    </a:lnTo>
                    <a:lnTo>
                      <a:pt x="2065" y="107"/>
                    </a:lnTo>
                    <a:lnTo>
                      <a:pt x="2066" y="105"/>
                    </a:lnTo>
                    <a:lnTo>
                      <a:pt x="2066" y="105"/>
                    </a:lnTo>
                    <a:lnTo>
                      <a:pt x="2067" y="105"/>
                    </a:lnTo>
                    <a:lnTo>
                      <a:pt x="2067" y="105"/>
                    </a:lnTo>
                    <a:lnTo>
                      <a:pt x="2067" y="104"/>
                    </a:lnTo>
                    <a:lnTo>
                      <a:pt x="2068" y="104"/>
                    </a:lnTo>
                    <a:lnTo>
                      <a:pt x="2068" y="103"/>
                    </a:lnTo>
                    <a:lnTo>
                      <a:pt x="2068" y="103"/>
                    </a:lnTo>
                    <a:lnTo>
                      <a:pt x="2069" y="103"/>
                    </a:lnTo>
                    <a:lnTo>
                      <a:pt x="2069" y="103"/>
                    </a:lnTo>
                    <a:lnTo>
                      <a:pt x="2070" y="103"/>
                    </a:lnTo>
                    <a:lnTo>
                      <a:pt x="2070" y="103"/>
                    </a:lnTo>
                    <a:lnTo>
                      <a:pt x="2070" y="102"/>
                    </a:lnTo>
                    <a:lnTo>
                      <a:pt x="2071" y="102"/>
                    </a:lnTo>
                    <a:lnTo>
                      <a:pt x="2071" y="101"/>
                    </a:lnTo>
                    <a:lnTo>
                      <a:pt x="2071" y="101"/>
                    </a:lnTo>
                    <a:lnTo>
                      <a:pt x="2073" y="101"/>
                    </a:lnTo>
                    <a:lnTo>
                      <a:pt x="2073" y="101"/>
                    </a:lnTo>
                    <a:lnTo>
                      <a:pt x="2073" y="101"/>
                    </a:lnTo>
                    <a:lnTo>
                      <a:pt x="2074" y="102"/>
                    </a:lnTo>
                    <a:lnTo>
                      <a:pt x="2074" y="103"/>
                    </a:lnTo>
                    <a:lnTo>
                      <a:pt x="2075" y="102"/>
                    </a:lnTo>
                    <a:lnTo>
                      <a:pt x="2075" y="102"/>
                    </a:lnTo>
                    <a:lnTo>
                      <a:pt x="2075" y="103"/>
                    </a:lnTo>
                    <a:lnTo>
                      <a:pt x="2076" y="103"/>
                    </a:lnTo>
                    <a:lnTo>
                      <a:pt x="2076" y="103"/>
                    </a:lnTo>
                    <a:lnTo>
                      <a:pt x="2076" y="103"/>
                    </a:lnTo>
                    <a:lnTo>
                      <a:pt x="2077" y="103"/>
                    </a:lnTo>
                    <a:lnTo>
                      <a:pt x="2077" y="102"/>
                    </a:lnTo>
                    <a:lnTo>
                      <a:pt x="2077" y="101"/>
                    </a:lnTo>
                    <a:lnTo>
                      <a:pt x="2078" y="100"/>
                    </a:lnTo>
                    <a:lnTo>
                      <a:pt x="2078" y="100"/>
                    </a:lnTo>
                    <a:lnTo>
                      <a:pt x="2079" y="100"/>
                    </a:lnTo>
                    <a:lnTo>
                      <a:pt x="2079" y="100"/>
                    </a:lnTo>
                    <a:lnTo>
                      <a:pt x="2079" y="100"/>
                    </a:lnTo>
                    <a:lnTo>
                      <a:pt x="2080" y="100"/>
                    </a:lnTo>
                    <a:lnTo>
                      <a:pt x="2080" y="100"/>
                    </a:lnTo>
                    <a:lnTo>
                      <a:pt x="2080" y="99"/>
                    </a:lnTo>
                    <a:lnTo>
                      <a:pt x="2082" y="100"/>
                    </a:lnTo>
                    <a:lnTo>
                      <a:pt x="2082" y="100"/>
                    </a:lnTo>
                    <a:lnTo>
                      <a:pt x="2082" y="100"/>
                    </a:lnTo>
                    <a:lnTo>
                      <a:pt x="2083" y="100"/>
                    </a:lnTo>
                    <a:lnTo>
                      <a:pt x="2083" y="100"/>
                    </a:lnTo>
                    <a:lnTo>
                      <a:pt x="2084" y="100"/>
                    </a:lnTo>
                    <a:lnTo>
                      <a:pt x="2084" y="100"/>
                    </a:lnTo>
                    <a:lnTo>
                      <a:pt x="2084" y="101"/>
                    </a:lnTo>
                    <a:lnTo>
                      <a:pt x="2085" y="101"/>
                    </a:lnTo>
                    <a:lnTo>
                      <a:pt x="2085" y="101"/>
                    </a:lnTo>
                    <a:lnTo>
                      <a:pt x="2085" y="101"/>
                    </a:lnTo>
                    <a:lnTo>
                      <a:pt x="2086" y="101"/>
                    </a:lnTo>
                    <a:lnTo>
                      <a:pt x="2086" y="101"/>
                    </a:lnTo>
                    <a:lnTo>
                      <a:pt x="2086" y="100"/>
                    </a:lnTo>
                    <a:lnTo>
                      <a:pt x="2087" y="100"/>
                    </a:lnTo>
                    <a:lnTo>
                      <a:pt x="2087" y="99"/>
                    </a:lnTo>
                    <a:lnTo>
                      <a:pt x="2088" y="100"/>
                    </a:lnTo>
                    <a:lnTo>
                      <a:pt x="2088" y="99"/>
                    </a:lnTo>
                    <a:lnTo>
                      <a:pt x="2088" y="100"/>
                    </a:lnTo>
                    <a:lnTo>
                      <a:pt x="2089" y="100"/>
                    </a:lnTo>
                    <a:lnTo>
                      <a:pt x="2089" y="99"/>
                    </a:lnTo>
                    <a:lnTo>
                      <a:pt x="2089" y="99"/>
                    </a:lnTo>
                    <a:lnTo>
                      <a:pt x="2091" y="98"/>
                    </a:lnTo>
                    <a:lnTo>
                      <a:pt x="2091" y="99"/>
                    </a:lnTo>
                    <a:lnTo>
                      <a:pt x="2092" y="99"/>
                    </a:lnTo>
                    <a:lnTo>
                      <a:pt x="2092" y="100"/>
                    </a:lnTo>
                    <a:lnTo>
                      <a:pt x="2092" y="100"/>
                    </a:lnTo>
                    <a:lnTo>
                      <a:pt x="2093" y="101"/>
                    </a:lnTo>
                    <a:lnTo>
                      <a:pt x="2093" y="101"/>
                    </a:lnTo>
                    <a:lnTo>
                      <a:pt x="2093" y="101"/>
                    </a:lnTo>
                    <a:lnTo>
                      <a:pt x="2094" y="102"/>
                    </a:lnTo>
                    <a:lnTo>
                      <a:pt x="2094" y="102"/>
                    </a:lnTo>
                    <a:lnTo>
                      <a:pt x="2094" y="101"/>
                    </a:lnTo>
                    <a:lnTo>
                      <a:pt x="2095" y="102"/>
                    </a:lnTo>
                    <a:lnTo>
                      <a:pt x="2095" y="100"/>
                    </a:lnTo>
                    <a:lnTo>
                      <a:pt x="2096" y="100"/>
                    </a:lnTo>
                    <a:lnTo>
                      <a:pt x="2096" y="99"/>
                    </a:lnTo>
                    <a:lnTo>
                      <a:pt x="2096" y="99"/>
                    </a:lnTo>
                    <a:lnTo>
                      <a:pt x="2097" y="98"/>
                    </a:lnTo>
                    <a:lnTo>
                      <a:pt x="2097" y="98"/>
                    </a:lnTo>
                    <a:lnTo>
                      <a:pt x="2097" y="98"/>
                    </a:lnTo>
                    <a:lnTo>
                      <a:pt x="2098" y="98"/>
                    </a:lnTo>
                    <a:lnTo>
                      <a:pt x="2098" y="98"/>
                    </a:lnTo>
                    <a:lnTo>
                      <a:pt x="2098" y="99"/>
                    </a:lnTo>
                    <a:lnTo>
                      <a:pt x="2100" y="99"/>
                    </a:lnTo>
                    <a:lnTo>
                      <a:pt x="2100" y="99"/>
                    </a:lnTo>
                    <a:lnTo>
                      <a:pt x="2101" y="99"/>
                    </a:lnTo>
                    <a:lnTo>
                      <a:pt x="2101" y="99"/>
                    </a:lnTo>
                    <a:lnTo>
                      <a:pt x="2101" y="98"/>
                    </a:lnTo>
                    <a:lnTo>
                      <a:pt x="2102" y="98"/>
                    </a:lnTo>
                    <a:lnTo>
                      <a:pt x="2102" y="99"/>
                    </a:lnTo>
                    <a:lnTo>
                      <a:pt x="2102" y="99"/>
                    </a:lnTo>
                    <a:lnTo>
                      <a:pt x="2103" y="99"/>
                    </a:lnTo>
                    <a:lnTo>
                      <a:pt x="2103" y="98"/>
                    </a:lnTo>
                    <a:lnTo>
                      <a:pt x="2103" y="98"/>
                    </a:lnTo>
                    <a:lnTo>
                      <a:pt x="2104" y="98"/>
                    </a:lnTo>
                    <a:lnTo>
                      <a:pt x="2104" y="98"/>
                    </a:lnTo>
                    <a:lnTo>
                      <a:pt x="2105" y="96"/>
                    </a:lnTo>
                    <a:lnTo>
                      <a:pt x="2105" y="95"/>
                    </a:lnTo>
                    <a:lnTo>
                      <a:pt x="2105" y="95"/>
                    </a:lnTo>
                    <a:lnTo>
                      <a:pt x="2106" y="95"/>
                    </a:lnTo>
                    <a:lnTo>
                      <a:pt x="2106" y="94"/>
                    </a:lnTo>
                    <a:lnTo>
                      <a:pt x="2106" y="95"/>
                    </a:lnTo>
                    <a:lnTo>
                      <a:pt x="2107" y="95"/>
                    </a:lnTo>
                    <a:lnTo>
                      <a:pt x="2107" y="98"/>
                    </a:lnTo>
                    <a:lnTo>
                      <a:pt x="2107" y="98"/>
                    </a:lnTo>
                    <a:lnTo>
                      <a:pt x="2109" y="99"/>
                    </a:lnTo>
                    <a:lnTo>
                      <a:pt x="2109" y="99"/>
                    </a:lnTo>
                    <a:lnTo>
                      <a:pt x="2110" y="100"/>
                    </a:lnTo>
                    <a:lnTo>
                      <a:pt x="2110" y="101"/>
                    </a:lnTo>
                    <a:lnTo>
                      <a:pt x="2110" y="101"/>
                    </a:lnTo>
                    <a:lnTo>
                      <a:pt x="2111" y="100"/>
                    </a:lnTo>
                    <a:lnTo>
                      <a:pt x="2111" y="101"/>
                    </a:lnTo>
                    <a:lnTo>
                      <a:pt x="2111" y="101"/>
                    </a:lnTo>
                    <a:lnTo>
                      <a:pt x="2112" y="101"/>
                    </a:lnTo>
                    <a:lnTo>
                      <a:pt x="2112" y="100"/>
                    </a:lnTo>
                    <a:lnTo>
                      <a:pt x="2113" y="100"/>
                    </a:lnTo>
                    <a:lnTo>
                      <a:pt x="2113" y="100"/>
                    </a:lnTo>
                    <a:lnTo>
                      <a:pt x="2113" y="99"/>
                    </a:lnTo>
                    <a:lnTo>
                      <a:pt x="2114" y="100"/>
                    </a:lnTo>
                    <a:lnTo>
                      <a:pt x="2114" y="100"/>
                    </a:lnTo>
                    <a:lnTo>
                      <a:pt x="2114" y="100"/>
                    </a:lnTo>
                    <a:lnTo>
                      <a:pt x="2115" y="101"/>
                    </a:lnTo>
                    <a:lnTo>
                      <a:pt x="2115" y="101"/>
                    </a:lnTo>
                    <a:lnTo>
                      <a:pt x="2115" y="101"/>
                    </a:lnTo>
                    <a:lnTo>
                      <a:pt x="2116" y="101"/>
                    </a:lnTo>
                    <a:lnTo>
                      <a:pt x="2116" y="101"/>
                    </a:lnTo>
                    <a:lnTo>
                      <a:pt x="2118" y="100"/>
                    </a:lnTo>
                    <a:lnTo>
                      <a:pt x="2118" y="99"/>
                    </a:lnTo>
                    <a:lnTo>
                      <a:pt x="2118" y="99"/>
                    </a:lnTo>
                    <a:lnTo>
                      <a:pt x="2119" y="99"/>
                    </a:lnTo>
                    <a:lnTo>
                      <a:pt x="2119" y="100"/>
                    </a:lnTo>
                    <a:lnTo>
                      <a:pt x="2119" y="101"/>
                    </a:lnTo>
                    <a:lnTo>
                      <a:pt x="2120" y="102"/>
                    </a:lnTo>
                    <a:lnTo>
                      <a:pt x="2120" y="102"/>
                    </a:lnTo>
                    <a:lnTo>
                      <a:pt x="2120" y="102"/>
                    </a:lnTo>
                    <a:lnTo>
                      <a:pt x="2121" y="102"/>
                    </a:lnTo>
                    <a:lnTo>
                      <a:pt x="2121" y="102"/>
                    </a:lnTo>
                    <a:lnTo>
                      <a:pt x="2122" y="101"/>
                    </a:lnTo>
                    <a:lnTo>
                      <a:pt x="2122" y="101"/>
                    </a:lnTo>
                    <a:lnTo>
                      <a:pt x="2122" y="101"/>
                    </a:lnTo>
                    <a:lnTo>
                      <a:pt x="2123" y="102"/>
                    </a:lnTo>
                    <a:lnTo>
                      <a:pt x="2123" y="102"/>
                    </a:lnTo>
                    <a:lnTo>
                      <a:pt x="2123" y="101"/>
                    </a:lnTo>
                    <a:lnTo>
                      <a:pt x="2124" y="101"/>
                    </a:lnTo>
                    <a:lnTo>
                      <a:pt x="2124" y="101"/>
                    </a:lnTo>
                    <a:lnTo>
                      <a:pt x="2124" y="101"/>
                    </a:lnTo>
                    <a:lnTo>
                      <a:pt x="2125" y="101"/>
                    </a:lnTo>
                    <a:lnTo>
                      <a:pt x="2125" y="102"/>
                    </a:lnTo>
                    <a:lnTo>
                      <a:pt x="2127" y="103"/>
                    </a:lnTo>
                    <a:lnTo>
                      <a:pt x="2127" y="103"/>
                    </a:lnTo>
                    <a:lnTo>
                      <a:pt x="2127" y="103"/>
                    </a:lnTo>
                    <a:lnTo>
                      <a:pt x="2128" y="103"/>
                    </a:lnTo>
                    <a:lnTo>
                      <a:pt x="2128" y="102"/>
                    </a:lnTo>
                    <a:lnTo>
                      <a:pt x="2128" y="102"/>
                    </a:lnTo>
                    <a:lnTo>
                      <a:pt x="2129" y="102"/>
                    </a:lnTo>
                    <a:lnTo>
                      <a:pt x="2129" y="101"/>
                    </a:lnTo>
                    <a:lnTo>
                      <a:pt x="2129" y="102"/>
                    </a:lnTo>
                    <a:lnTo>
                      <a:pt x="2130" y="102"/>
                    </a:lnTo>
                    <a:lnTo>
                      <a:pt x="2130" y="102"/>
                    </a:lnTo>
                    <a:lnTo>
                      <a:pt x="2131" y="103"/>
                    </a:lnTo>
                    <a:lnTo>
                      <a:pt x="2131" y="103"/>
                    </a:lnTo>
                    <a:lnTo>
                      <a:pt x="2131" y="104"/>
                    </a:lnTo>
                    <a:lnTo>
                      <a:pt x="2132" y="104"/>
                    </a:lnTo>
                    <a:lnTo>
                      <a:pt x="2132" y="105"/>
                    </a:lnTo>
                    <a:lnTo>
                      <a:pt x="2132" y="105"/>
                    </a:lnTo>
                    <a:lnTo>
                      <a:pt x="2133" y="105"/>
                    </a:lnTo>
                    <a:lnTo>
                      <a:pt x="2133" y="105"/>
                    </a:lnTo>
                    <a:lnTo>
                      <a:pt x="2134" y="105"/>
                    </a:lnTo>
                    <a:lnTo>
                      <a:pt x="2134" y="107"/>
                    </a:lnTo>
                    <a:lnTo>
                      <a:pt x="2134" y="107"/>
                    </a:lnTo>
                    <a:lnTo>
                      <a:pt x="2136" y="107"/>
                    </a:lnTo>
                    <a:lnTo>
                      <a:pt x="2136" y="107"/>
                    </a:lnTo>
                    <a:lnTo>
                      <a:pt x="2136" y="107"/>
                    </a:lnTo>
                    <a:lnTo>
                      <a:pt x="2137" y="108"/>
                    </a:lnTo>
                    <a:lnTo>
                      <a:pt x="2137" y="108"/>
                    </a:lnTo>
                    <a:lnTo>
                      <a:pt x="2137" y="108"/>
                    </a:lnTo>
                    <a:lnTo>
                      <a:pt x="2138" y="107"/>
                    </a:lnTo>
                    <a:lnTo>
                      <a:pt x="2138" y="107"/>
                    </a:lnTo>
                    <a:lnTo>
                      <a:pt x="2139" y="105"/>
                    </a:lnTo>
                    <a:lnTo>
                      <a:pt x="2139" y="104"/>
                    </a:lnTo>
                    <a:lnTo>
                      <a:pt x="2139" y="104"/>
                    </a:lnTo>
                    <a:lnTo>
                      <a:pt x="2140" y="104"/>
                    </a:lnTo>
                    <a:lnTo>
                      <a:pt x="2140" y="103"/>
                    </a:lnTo>
                    <a:lnTo>
                      <a:pt x="2140" y="103"/>
                    </a:lnTo>
                    <a:lnTo>
                      <a:pt x="2141" y="103"/>
                    </a:lnTo>
                    <a:lnTo>
                      <a:pt x="2141" y="104"/>
                    </a:lnTo>
                    <a:lnTo>
                      <a:pt x="2141" y="104"/>
                    </a:lnTo>
                    <a:lnTo>
                      <a:pt x="2142" y="105"/>
                    </a:lnTo>
                    <a:lnTo>
                      <a:pt x="2142" y="105"/>
                    </a:lnTo>
                    <a:lnTo>
                      <a:pt x="2143" y="107"/>
                    </a:lnTo>
                    <a:lnTo>
                      <a:pt x="2143" y="107"/>
                    </a:lnTo>
                    <a:lnTo>
                      <a:pt x="2143" y="108"/>
                    </a:lnTo>
                    <a:lnTo>
                      <a:pt x="2145" y="108"/>
                    </a:lnTo>
                    <a:lnTo>
                      <a:pt x="2145" y="107"/>
                    </a:lnTo>
                    <a:lnTo>
                      <a:pt x="2145" y="107"/>
                    </a:lnTo>
                    <a:lnTo>
                      <a:pt x="2146" y="105"/>
                    </a:lnTo>
                    <a:lnTo>
                      <a:pt x="2146" y="105"/>
                    </a:lnTo>
                    <a:lnTo>
                      <a:pt x="2146" y="107"/>
                    </a:lnTo>
                    <a:lnTo>
                      <a:pt x="2147" y="107"/>
                    </a:lnTo>
                    <a:lnTo>
                      <a:pt x="2147" y="108"/>
                    </a:lnTo>
                    <a:lnTo>
                      <a:pt x="2148" y="108"/>
                    </a:lnTo>
                    <a:lnTo>
                      <a:pt x="2148" y="108"/>
                    </a:lnTo>
                    <a:lnTo>
                      <a:pt x="2148" y="108"/>
                    </a:lnTo>
                    <a:lnTo>
                      <a:pt x="2149" y="107"/>
                    </a:lnTo>
                    <a:lnTo>
                      <a:pt x="2149" y="107"/>
                    </a:lnTo>
                    <a:lnTo>
                      <a:pt x="2149" y="107"/>
                    </a:lnTo>
                    <a:lnTo>
                      <a:pt x="2150" y="107"/>
                    </a:lnTo>
                    <a:lnTo>
                      <a:pt x="2150" y="108"/>
                    </a:lnTo>
                    <a:lnTo>
                      <a:pt x="2150" y="107"/>
                    </a:lnTo>
                    <a:lnTo>
                      <a:pt x="2151" y="107"/>
                    </a:lnTo>
                    <a:lnTo>
                      <a:pt x="2151" y="108"/>
                    </a:lnTo>
                    <a:lnTo>
                      <a:pt x="2152" y="107"/>
                    </a:lnTo>
                    <a:lnTo>
                      <a:pt x="2152" y="107"/>
                    </a:lnTo>
                    <a:lnTo>
                      <a:pt x="2152" y="107"/>
                    </a:lnTo>
                    <a:lnTo>
                      <a:pt x="2154" y="107"/>
                    </a:lnTo>
                    <a:lnTo>
                      <a:pt x="2154" y="107"/>
                    </a:lnTo>
                    <a:lnTo>
                      <a:pt x="2154" y="105"/>
                    </a:lnTo>
                    <a:lnTo>
                      <a:pt x="2155" y="105"/>
                    </a:lnTo>
                    <a:lnTo>
                      <a:pt x="2155" y="104"/>
                    </a:lnTo>
                    <a:lnTo>
                      <a:pt x="2155" y="104"/>
                    </a:lnTo>
                    <a:lnTo>
                      <a:pt x="2156" y="103"/>
                    </a:lnTo>
                    <a:lnTo>
                      <a:pt x="2156" y="104"/>
                    </a:lnTo>
                    <a:lnTo>
                      <a:pt x="2157" y="104"/>
                    </a:lnTo>
                    <a:lnTo>
                      <a:pt x="2157" y="103"/>
                    </a:lnTo>
                    <a:lnTo>
                      <a:pt x="2157" y="103"/>
                    </a:lnTo>
                    <a:lnTo>
                      <a:pt x="2158" y="103"/>
                    </a:lnTo>
                    <a:lnTo>
                      <a:pt x="2158" y="104"/>
                    </a:lnTo>
                    <a:lnTo>
                      <a:pt x="2158" y="104"/>
                    </a:lnTo>
                    <a:lnTo>
                      <a:pt x="2159" y="105"/>
                    </a:lnTo>
                    <a:lnTo>
                      <a:pt x="2159" y="105"/>
                    </a:lnTo>
                    <a:lnTo>
                      <a:pt x="2160" y="105"/>
                    </a:lnTo>
                    <a:lnTo>
                      <a:pt x="2160" y="107"/>
                    </a:lnTo>
                    <a:lnTo>
                      <a:pt x="2160" y="107"/>
                    </a:lnTo>
                    <a:lnTo>
                      <a:pt x="2161" y="107"/>
                    </a:lnTo>
                    <a:lnTo>
                      <a:pt x="2161" y="105"/>
                    </a:lnTo>
                    <a:lnTo>
                      <a:pt x="2161" y="107"/>
                    </a:lnTo>
                    <a:lnTo>
                      <a:pt x="2163" y="105"/>
                    </a:lnTo>
                    <a:lnTo>
                      <a:pt x="2163" y="104"/>
                    </a:lnTo>
                    <a:lnTo>
                      <a:pt x="2163" y="104"/>
                    </a:lnTo>
                    <a:lnTo>
                      <a:pt x="2164" y="104"/>
                    </a:lnTo>
                    <a:lnTo>
                      <a:pt x="2164" y="104"/>
                    </a:lnTo>
                    <a:lnTo>
                      <a:pt x="2165" y="103"/>
                    </a:lnTo>
                    <a:lnTo>
                      <a:pt x="2165" y="103"/>
                    </a:lnTo>
                    <a:lnTo>
                      <a:pt x="2165" y="102"/>
                    </a:lnTo>
                    <a:lnTo>
                      <a:pt x="2166" y="102"/>
                    </a:lnTo>
                    <a:lnTo>
                      <a:pt x="2166" y="101"/>
                    </a:lnTo>
                    <a:lnTo>
                      <a:pt x="2166" y="102"/>
                    </a:lnTo>
                    <a:lnTo>
                      <a:pt x="2167" y="102"/>
                    </a:lnTo>
                    <a:lnTo>
                      <a:pt x="2167" y="102"/>
                    </a:lnTo>
                    <a:lnTo>
                      <a:pt x="2167" y="102"/>
                    </a:lnTo>
                    <a:lnTo>
                      <a:pt x="2168" y="103"/>
                    </a:lnTo>
                    <a:lnTo>
                      <a:pt x="2168" y="102"/>
                    </a:lnTo>
                    <a:lnTo>
                      <a:pt x="2169" y="102"/>
                    </a:lnTo>
                    <a:lnTo>
                      <a:pt x="2169" y="102"/>
                    </a:lnTo>
                    <a:lnTo>
                      <a:pt x="2169" y="102"/>
                    </a:lnTo>
                    <a:lnTo>
                      <a:pt x="2170" y="102"/>
                    </a:lnTo>
                    <a:lnTo>
                      <a:pt x="2170" y="101"/>
                    </a:lnTo>
                    <a:lnTo>
                      <a:pt x="2170" y="100"/>
                    </a:lnTo>
                    <a:lnTo>
                      <a:pt x="2172" y="99"/>
                    </a:lnTo>
                    <a:lnTo>
                      <a:pt x="2172" y="98"/>
                    </a:lnTo>
                    <a:lnTo>
                      <a:pt x="2172" y="98"/>
                    </a:lnTo>
                    <a:lnTo>
                      <a:pt x="2173" y="98"/>
                    </a:lnTo>
                    <a:lnTo>
                      <a:pt x="2173" y="98"/>
                    </a:lnTo>
                    <a:lnTo>
                      <a:pt x="2174" y="98"/>
                    </a:lnTo>
                    <a:lnTo>
                      <a:pt x="2174" y="98"/>
                    </a:lnTo>
                    <a:lnTo>
                      <a:pt x="2174" y="98"/>
                    </a:lnTo>
                    <a:lnTo>
                      <a:pt x="2175" y="98"/>
                    </a:lnTo>
                    <a:lnTo>
                      <a:pt x="2175" y="98"/>
                    </a:lnTo>
                    <a:lnTo>
                      <a:pt x="2175" y="98"/>
                    </a:lnTo>
                    <a:lnTo>
                      <a:pt x="2176" y="96"/>
                    </a:lnTo>
                    <a:lnTo>
                      <a:pt x="2176" y="96"/>
                    </a:lnTo>
                    <a:lnTo>
                      <a:pt x="2176" y="95"/>
                    </a:lnTo>
                    <a:lnTo>
                      <a:pt x="2177" y="95"/>
                    </a:lnTo>
                    <a:lnTo>
                      <a:pt x="2177" y="96"/>
                    </a:lnTo>
                    <a:lnTo>
                      <a:pt x="2178" y="95"/>
                    </a:lnTo>
                    <a:lnTo>
                      <a:pt x="2178" y="95"/>
                    </a:lnTo>
                    <a:lnTo>
                      <a:pt x="2178" y="96"/>
                    </a:lnTo>
                    <a:lnTo>
                      <a:pt x="2179" y="96"/>
                    </a:lnTo>
                    <a:lnTo>
                      <a:pt x="2179" y="98"/>
                    </a:lnTo>
                    <a:lnTo>
                      <a:pt x="2179" y="99"/>
                    </a:lnTo>
                    <a:lnTo>
                      <a:pt x="2181" y="99"/>
                    </a:lnTo>
                    <a:lnTo>
                      <a:pt x="2181" y="99"/>
                    </a:lnTo>
                    <a:lnTo>
                      <a:pt x="2182" y="98"/>
                    </a:lnTo>
                    <a:lnTo>
                      <a:pt x="2182" y="98"/>
                    </a:lnTo>
                    <a:lnTo>
                      <a:pt x="2182" y="98"/>
                    </a:lnTo>
                    <a:lnTo>
                      <a:pt x="2183" y="98"/>
                    </a:lnTo>
                    <a:lnTo>
                      <a:pt x="2183" y="99"/>
                    </a:lnTo>
                    <a:lnTo>
                      <a:pt x="2183" y="99"/>
                    </a:lnTo>
                    <a:lnTo>
                      <a:pt x="2184" y="98"/>
                    </a:lnTo>
                    <a:lnTo>
                      <a:pt x="2184" y="98"/>
                    </a:lnTo>
                    <a:lnTo>
                      <a:pt x="2184" y="98"/>
                    </a:lnTo>
                    <a:lnTo>
                      <a:pt x="2185" y="98"/>
                    </a:lnTo>
                    <a:lnTo>
                      <a:pt x="2185" y="96"/>
                    </a:lnTo>
                    <a:lnTo>
                      <a:pt x="2186" y="95"/>
                    </a:lnTo>
                    <a:lnTo>
                      <a:pt x="2186" y="94"/>
                    </a:lnTo>
                    <a:lnTo>
                      <a:pt x="2186" y="94"/>
                    </a:lnTo>
                    <a:lnTo>
                      <a:pt x="2187" y="94"/>
                    </a:lnTo>
                    <a:lnTo>
                      <a:pt x="2187" y="93"/>
                    </a:lnTo>
                    <a:lnTo>
                      <a:pt x="2187" y="93"/>
                    </a:lnTo>
                    <a:lnTo>
                      <a:pt x="2189" y="94"/>
                    </a:lnTo>
                    <a:lnTo>
                      <a:pt x="2189" y="95"/>
                    </a:lnTo>
                    <a:lnTo>
                      <a:pt x="2189" y="95"/>
                    </a:lnTo>
                    <a:lnTo>
                      <a:pt x="2190" y="96"/>
                    </a:lnTo>
                    <a:lnTo>
                      <a:pt x="2190" y="96"/>
                    </a:lnTo>
                    <a:lnTo>
                      <a:pt x="2191" y="98"/>
                    </a:lnTo>
                    <a:lnTo>
                      <a:pt x="2191" y="98"/>
                    </a:lnTo>
                    <a:lnTo>
                      <a:pt x="2191" y="98"/>
                    </a:lnTo>
                    <a:lnTo>
                      <a:pt x="2192" y="98"/>
                    </a:lnTo>
                    <a:lnTo>
                      <a:pt x="2192" y="98"/>
                    </a:lnTo>
                    <a:lnTo>
                      <a:pt x="2192" y="98"/>
                    </a:lnTo>
                    <a:lnTo>
                      <a:pt x="2193" y="98"/>
                    </a:lnTo>
                    <a:lnTo>
                      <a:pt x="2193" y="98"/>
                    </a:lnTo>
                    <a:lnTo>
                      <a:pt x="2193" y="96"/>
                    </a:lnTo>
                    <a:lnTo>
                      <a:pt x="2194" y="96"/>
                    </a:lnTo>
                    <a:lnTo>
                      <a:pt x="2194" y="96"/>
                    </a:lnTo>
                    <a:lnTo>
                      <a:pt x="2195" y="98"/>
                    </a:lnTo>
                    <a:lnTo>
                      <a:pt x="2195" y="98"/>
                    </a:lnTo>
                    <a:lnTo>
                      <a:pt x="2195" y="96"/>
                    </a:lnTo>
                    <a:lnTo>
                      <a:pt x="2196" y="96"/>
                    </a:lnTo>
                    <a:lnTo>
                      <a:pt x="2196" y="98"/>
                    </a:lnTo>
                    <a:lnTo>
                      <a:pt x="2196" y="98"/>
                    </a:lnTo>
                    <a:lnTo>
                      <a:pt x="2198" y="96"/>
                    </a:lnTo>
                    <a:lnTo>
                      <a:pt x="2198" y="96"/>
                    </a:lnTo>
                    <a:lnTo>
                      <a:pt x="2198" y="96"/>
                    </a:lnTo>
                    <a:lnTo>
                      <a:pt x="2199" y="96"/>
                    </a:lnTo>
                    <a:lnTo>
                      <a:pt x="2199" y="95"/>
                    </a:lnTo>
                    <a:lnTo>
                      <a:pt x="2200" y="95"/>
                    </a:lnTo>
                    <a:lnTo>
                      <a:pt x="2200" y="94"/>
                    </a:lnTo>
                    <a:lnTo>
                      <a:pt x="2200" y="94"/>
                    </a:lnTo>
                    <a:lnTo>
                      <a:pt x="2201" y="94"/>
                    </a:lnTo>
                    <a:lnTo>
                      <a:pt x="2201" y="95"/>
                    </a:lnTo>
                    <a:lnTo>
                      <a:pt x="2201" y="96"/>
                    </a:lnTo>
                    <a:lnTo>
                      <a:pt x="2202" y="98"/>
                    </a:lnTo>
                    <a:lnTo>
                      <a:pt x="2202" y="96"/>
                    </a:lnTo>
                    <a:lnTo>
                      <a:pt x="2203" y="98"/>
                    </a:lnTo>
                    <a:lnTo>
                      <a:pt x="2203" y="99"/>
                    </a:lnTo>
                    <a:lnTo>
                      <a:pt x="2203" y="99"/>
                    </a:lnTo>
                    <a:lnTo>
                      <a:pt x="2204" y="98"/>
                    </a:lnTo>
                    <a:lnTo>
                      <a:pt x="2204" y="98"/>
                    </a:lnTo>
                    <a:lnTo>
                      <a:pt x="2204" y="98"/>
                    </a:lnTo>
                    <a:lnTo>
                      <a:pt x="2205" y="98"/>
                    </a:lnTo>
                    <a:lnTo>
                      <a:pt x="2205" y="96"/>
                    </a:lnTo>
                    <a:lnTo>
                      <a:pt x="2205" y="98"/>
                    </a:lnTo>
                    <a:lnTo>
                      <a:pt x="2207" y="98"/>
                    </a:lnTo>
                    <a:lnTo>
                      <a:pt x="2207" y="98"/>
                    </a:lnTo>
                    <a:lnTo>
                      <a:pt x="2208" y="99"/>
                    </a:lnTo>
                    <a:lnTo>
                      <a:pt x="2208" y="100"/>
                    </a:lnTo>
                    <a:lnTo>
                      <a:pt x="2208" y="100"/>
                    </a:lnTo>
                    <a:lnTo>
                      <a:pt x="2209" y="101"/>
                    </a:lnTo>
                    <a:lnTo>
                      <a:pt x="2209" y="101"/>
                    </a:lnTo>
                    <a:lnTo>
                      <a:pt x="2209" y="101"/>
                    </a:lnTo>
                    <a:lnTo>
                      <a:pt x="2210" y="100"/>
                    </a:lnTo>
                    <a:lnTo>
                      <a:pt x="2210" y="100"/>
                    </a:lnTo>
                    <a:lnTo>
                      <a:pt x="2210" y="99"/>
                    </a:lnTo>
                    <a:lnTo>
                      <a:pt x="2211" y="99"/>
                    </a:lnTo>
                    <a:lnTo>
                      <a:pt x="2211" y="99"/>
                    </a:lnTo>
                    <a:lnTo>
                      <a:pt x="2212" y="99"/>
                    </a:lnTo>
                    <a:lnTo>
                      <a:pt x="2212" y="99"/>
                    </a:lnTo>
                    <a:lnTo>
                      <a:pt x="2212" y="100"/>
                    </a:lnTo>
                    <a:lnTo>
                      <a:pt x="2213" y="100"/>
                    </a:lnTo>
                    <a:lnTo>
                      <a:pt x="2213" y="101"/>
                    </a:lnTo>
                    <a:lnTo>
                      <a:pt x="2213" y="102"/>
                    </a:lnTo>
                    <a:lnTo>
                      <a:pt x="2214" y="103"/>
                    </a:lnTo>
                    <a:lnTo>
                      <a:pt x="2214" y="103"/>
                    </a:lnTo>
                    <a:lnTo>
                      <a:pt x="2214" y="102"/>
                    </a:lnTo>
                    <a:lnTo>
                      <a:pt x="2216" y="102"/>
                    </a:lnTo>
                    <a:lnTo>
                      <a:pt x="2216" y="101"/>
                    </a:lnTo>
                    <a:lnTo>
                      <a:pt x="2217" y="102"/>
                    </a:lnTo>
                    <a:lnTo>
                      <a:pt x="2217" y="102"/>
                    </a:lnTo>
                    <a:lnTo>
                      <a:pt x="2217" y="102"/>
                    </a:lnTo>
                    <a:lnTo>
                      <a:pt x="2218" y="102"/>
                    </a:lnTo>
                    <a:lnTo>
                      <a:pt x="2218" y="103"/>
                    </a:lnTo>
                    <a:lnTo>
                      <a:pt x="2218" y="103"/>
                    </a:lnTo>
                    <a:lnTo>
                      <a:pt x="2219" y="103"/>
                    </a:lnTo>
                    <a:lnTo>
                      <a:pt x="2219" y="103"/>
                    </a:lnTo>
                    <a:lnTo>
                      <a:pt x="2219" y="103"/>
                    </a:lnTo>
                    <a:lnTo>
                      <a:pt x="2220" y="103"/>
                    </a:lnTo>
                    <a:lnTo>
                      <a:pt x="2220" y="103"/>
                    </a:lnTo>
                    <a:lnTo>
                      <a:pt x="2221" y="103"/>
                    </a:lnTo>
                    <a:lnTo>
                      <a:pt x="2221" y="104"/>
                    </a:lnTo>
                    <a:lnTo>
                      <a:pt x="2221" y="104"/>
                    </a:lnTo>
                    <a:lnTo>
                      <a:pt x="2222" y="105"/>
                    </a:lnTo>
                    <a:lnTo>
                      <a:pt x="2222" y="105"/>
                    </a:lnTo>
                    <a:lnTo>
                      <a:pt x="2222" y="105"/>
                    </a:lnTo>
                    <a:lnTo>
                      <a:pt x="2223" y="104"/>
                    </a:lnTo>
                    <a:lnTo>
                      <a:pt x="2223" y="104"/>
                    </a:lnTo>
                    <a:lnTo>
                      <a:pt x="2225" y="103"/>
                    </a:lnTo>
                    <a:lnTo>
                      <a:pt x="2225" y="103"/>
                    </a:lnTo>
                    <a:lnTo>
                      <a:pt x="2225" y="103"/>
                    </a:lnTo>
                    <a:lnTo>
                      <a:pt x="2226" y="103"/>
                    </a:lnTo>
                    <a:lnTo>
                      <a:pt x="2226" y="103"/>
                    </a:lnTo>
                    <a:lnTo>
                      <a:pt x="2226" y="103"/>
                    </a:lnTo>
                    <a:lnTo>
                      <a:pt x="2227" y="104"/>
                    </a:lnTo>
                    <a:lnTo>
                      <a:pt x="2227" y="103"/>
                    </a:lnTo>
                    <a:lnTo>
                      <a:pt x="2227" y="103"/>
                    </a:lnTo>
                    <a:lnTo>
                      <a:pt x="2228" y="103"/>
                    </a:lnTo>
                    <a:lnTo>
                      <a:pt x="2228" y="102"/>
                    </a:lnTo>
                    <a:lnTo>
                      <a:pt x="2229" y="102"/>
                    </a:lnTo>
                    <a:lnTo>
                      <a:pt x="2229" y="102"/>
                    </a:lnTo>
                    <a:lnTo>
                      <a:pt x="2229" y="102"/>
                    </a:lnTo>
                    <a:lnTo>
                      <a:pt x="2230" y="101"/>
                    </a:lnTo>
                    <a:lnTo>
                      <a:pt x="2230" y="101"/>
                    </a:lnTo>
                    <a:lnTo>
                      <a:pt x="2230" y="101"/>
                    </a:lnTo>
                    <a:lnTo>
                      <a:pt x="2231" y="102"/>
                    </a:lnTo>
                    <a:lnTo>
                      <a:pt x="2231" y="101"/>
                    </a:lnTo>
                    <a:lnTo>
                      <a:pt x="2231" y="100"/>
                    </a:lnTo>
                    <a:lnTo>
                      <a:pt x="2232" y="100"/>
                    </a:lnTo>
                    <a:lnTo>
                      <a:pt x="2232" y="100"/>
                    </a:lnTo>
                    <a:lnTo>
                      <a:pt x="2234" y="101"/>
                    </a:lnTo>
                    <a:lnTo>
                      <a:pt x="2234" y="100"/>
                    </a:lnTo>
                    <a:lnTo>
                      <a:pt x="2234" y="100"/>
                    </a:lnTo>
                    <a:lnTo>
                      <a:pt x="2235" y="99"/>
                    </a:lnTo>
                    <a:lnTo>
                      <a:pt x="2235" y="99"/>
                    </a:lnTo>
                    <a:lnTo>
                      <a:pt x="2235" y="99"/>
                    </a:lnTo>
                    <a:lnTo>
                      <a:pt x="2236" y="99"/>
                    </a:lnTo>
                    <a:lnTo>
                      <a:pt x="2236" y="99"/>
                    </a:lnTo>
                    <a:lnTo>
                      <a:pt x="2236" y="99"/>
                    </a:lnTo>
                    <a:lnTo>
                      <a:pt x="2237" y="99"/>
                    </a:lnTo>
                    <a:lnTo>
                      <a:pt x="2237" y="99"/>
                    </a:lnTo>
                    <a:lnTo>
                      <a:pt x="2238" y="100"/>
                    </a:lnTo>
                    <a:lnTo>
                      <a:pt x="2238" y="100"/>
                    </a:lnTo>
                    <a:lnTo>
                      <a:pt x="2238" y="101"/>
                    </a:lnTo>
                    <a:lnTo>
                      <a:pt x="2239" y="101"/>
                    </a:lnTo>
                    <a:lnTo>
                      <a:pt x="2239" y="101"/>
                    </a:lnTo>
                    <a:lnTo>
                      <a:pt x="2239" y="101"/>
                    </a:lnTo>
                    <a:lnTo>
                      <a:pt x="2240" y="100"/>
                    </a:lnTo>
                    <a:lnTo>
                      <a:pt x="2240" y="101"/>
                    </a:lnTo>
                    <a:lnTo>
                      <a:pt x="2240" y="100"/>
                    </a:lnTo>
                    <a:lnTo>
                      <a:pt x="2241" y="100"/>
                    </a:lnTo>
                    <a:lnTo>
                      <a:pt x="2241" y="99"/>
                    </a:lnTo>
                    <a:lnTo>
                      <a:pt x="2243" y="99"/>
                    </a:lnTo>
                    <a:lnTo>
                      <a:pt x="2243" y="98"/>
                    </a:lnTo>
                    <a:lnTo>
                      <a:pt x="2243" y="98"/>
                    </a:lnTo>
                    <a:lnTo>
                      <a:pt x="2244" y="99"/>
                    </a:lnTo>
                    <a:lnTo>
                      <a:pt x="2244" y="99"/>
                    </a:lnTo>
                    <a:lnTo>
                      <a:pt x="2244" y="99"/>
                    </a:lnTo>
                    <a:lnTo>
                      <a:pt x="2245" y="100"/>
                    </a:lnTo>
                    <a:lnTo>
                      <a:pt x="2245" y="100"/>
                    </a:lnTo>
                    <a:lnTo>
                      <a:pt x="2245" y="100"/>
                    </a:lnTo>
                    <a:lnTo>
                      <a:pt x="2246" y="100"/>
                    </a:lnTo>
                    <a:lnTo>
                      <a:pt x="2246" y="100"/>
                    </a:lnTo>
                    <a:lnTo>
                      <a:pt x="2247" y="100"/>
                    </a:lnTo>
                    <a:lnTo>
                      <a:pt x="2247" y="100"/>
                    </a:lnTo>
                    <a:lnTo>
                      <a:pt x="2247" y="99"/>
                    </a:lnTo>
                    <a:lnTo>
                      <a:pt x="2248" y="99"/>
                    </a:lnTo>
                    <a:lnTo>
                      <a:pt x="2248" y="98"/>
                    </a:lnTo>
                    <a:lnTo>
                      <a:pt x="2248" y="98"/>
                    </a:lnTo>
                    <a:lnTo>
                      <a:pt x="2249" y="98"/>
                    </a:lnTo>
                    <a:lnTo>
                      <a:pt x="2249" y="98"/>
                    </a:lnTo>
                    <a:lnTo>
                      <a:pt x="2250" y="99"/>
                    </a:lnTo>
                    <a:lnTo>
                      <a:pt x="2250" y="99"/>
                    </a:lnTo>
                    <a:lnTo>
                      <a:pt x="2250" y="99"/>
                    </a:lnTo>
                    <a:lnTo>
                      <a:pt x="2252" y="100"/>
                    </a:lnTo>
                    <a:lnTo>
                      <a:pt x="2252" y="100"/>
                    </a:lnTo>
                    <a:lnTo>
                      <a:pt x="2252" y="100"/>
                    </a:lnTo>
                    <a:lnTo>
                      <a:pt x="2253" y="100"/>
                    </a:lnTo>
                    <a:lnTo>
                      <a:pt x="2253" y="99"/>
                    </a:lnTo>
                    <a:lnTo>
                      <a:pt x="2253" y="100"/>
                    </a:lnTo>
                    <a:lnTo>
                      <a:pt x="2254" y="99"/>
                    </a:lnTo>
                    <a:lnTo>
                      <a:pt x="2254" y="99"/>
                    </a:lnTo>
                    <a:lnTo>
                      <a:pt x="2255" y="96"/>
                    </a:lnTo>
                    <a:lnTo>
                      <a:pt x="2255" y="95"/>
                    </a:lnTo>
                    <a:lnTo>
                      <a:pt x="2255" y="95"/>
                    </a:lnTo>
                    <a:lnTo>
                      <a:pt x="2256" y="95"/>
                    </a:lnTo>
                    <a:lnTo>
                      <a:pt x="2256" y="95"/>
                    </a:lnTo>
                    <a:lnTo>
                      <a:pt x="2256" y="95"/>
                    </a:lnTo>
                    <a:lnTo>
                      <a:pt x="2257" y="95"/>
                    </a:lnTo>
                    <a:lnTo>
                      <a:pt x="2257" y="95"/>
                    </a:lnTo>
                    <a:lnTo>
                      <a:pt x="2257" y="94"/>
                    </a:lnTo>
                    <a:lnTo>
                      <a:pt x="2258" y="95"/>
                    </a:lnTo>
                    <a:lnTo>
                      <a:pt x="2258" y="94"/>
                    </a:lnTo>
                    <a:lnTo>
                      <a:pt x="2259" y="95"/>
                    </a:lnTo>
                    <a:lnTo>
                      <a:pt x="2259" y="94"/>
                    </a:lnTo>
                    <a:lnTo>
                      <a:pt x="2259" y="93"/>
                    </a:lnTo>
                    <a:lnTo>
                      <a:pt x="2261" y="92"/>
                    </a:lnTo>
                    <a:lnTo>
                      <a:pt x="2261" y="93"/>
                    </a:lnTo>
                    <a:lnTo>
                      <a:pt x="2261" y="93"/>
                    </a:lnTo>
                    <a:lnTo>
                      <a:pt x="2262" y="93"/>
                    </a:lnTo>
                    <a:lnTo>
                      <a:pt x="2262" y="94"/>
                    </a:lnTo>
                    <a:lnTo>
                      <a:pt x="2262" y="94"/>
                    </a:lnTo>
                    <a:lnTo>
                      <a:pt x="2263" y="94"/>
                    </a:lnTo>
                    <a:lnTo>
                      <a:pt x="2263" y="94"/>
                    </a:lnTo>
                    <a:lnTo>
                      <a:pt x="2264" y="94"/>
                    </a:lnTo>
                    <a:lnTo>
                      <a:pt x="2264" y="94"/>
                    </a:lnTo>
                    <a:lnTo>
                      <a:pt x="2264" y="95"/>
                    </a:lnTo>
                    <a:lnTo>
                      <a:pt x="2265" y="95"/>
                    </a:lnTo>
                    <a:lnTo>
                      <a:pt x="2265" y="95"/>
                    </a:lnTo>
                    <a:lnTo>
                      <a:pt x="2265" y="94"/>
                    </a:lnTo>
                    <a:lnTo>
                      <a:pt x="2266" y="94"/>
                    </a:lnTo>
                    <a:lnTo>
                      <a:pt x="2266" y="94"/>
                    </a:lnTo>
                    <a:lnTo>
                      <a:pt x="2266" y="94"/>
                    </a:lnTo>
                    <a:lnTo>
                      <a:pt x="2267" y="94"/>
                    </a:lnTo>
                    <a:lnTo>
                      <a:pt x="2267" y="94"/>
                    </a:lnTo>
                    <a:lnTo>
                      <a:pt x="2268" y="95"/>
                    </a:lnTo>
                    <a:lnTo>
                      <a:pt x="2268" y="95"/>
                    </a:lnTo>
                    <a:lnTo>
                      <a:pt x="2268" y="95"/>
                    </a:lnTo>
                    <a:lnTo>
                      <a:pt x="2270" y="95"/>
                    </a:lnTo>
                    <a:lnTo>
                      <a:pt x="2270" y="95"/>
                    </a:lnTo>
                    <a:lnTo>
                      <a:pt x="2270" y="94"/>
                    </a:lnTo>
                    <a:lnTo>
                      <a:pt x="2271" y="95"/>
                    </a:lnTo>
                    <a:lnTo>
                      <a:pt x="2271" y="94"/>
                    </a:lnTo>
                    <a:lnTo>
                      <a:pt x="2272" y="95"/>
                    </a:lnTo>
                    <a:lnTo>
                      <a:pt x="2272" y="95"/>
                    </a:lnTo>
                    <a:lnTo>
                      <a:pt x="2272" y="95"/>
                    </a:lnTo>
                    <a:lnTo>
                      <a:pt x="2273" y="96"/>
                    </a:lnTo>
                    <a:lnTo>
                      <a:pt x="2273" y="96"/>
                    </a:lnTo>
                    <a:lnTo>
                      <a:pt x="2273" y="98"/>
                    </a:lnTo>
                    <a:lnTo>
                      <a:pt x="2274" y="96"/>
                    </a:lnTo>
                    <a:lnTo>
                      <a:pt x="2274" y="95"/>
                    </a:lnTo>
                    <a:lnTo>
                      <a:pt x="2274" y="95"/>
                    </a:lnTo>
                    <a:lnTo>
                      <a:pt x="2275" y="94"/>
                    </a:lnTo>
                    <a:lnTo>
                      <a:pt x="2275" y="94"/>
                    </a:lnTo>
                    <a:lnTo>
                      <a:pt x="2276" y="94"/>
                    </a:lnTo>
                    <a:lnTo>
                      <a:pt x="2276" y="94"/>
                    </a:lnTo>
                    <a:lnTo>
                      <a:pt x="2276" y="94"/>
                    </a:lnTo>
                    <a:lnTo>
                      <a:pt x="2277" y="94"/>
                    </a:lnTo>
                    <a:lnTo>
                      <a:pt x="2277" y="94"/>
                    </a:lnTo>
                    <a:lnTo>
                      <a:pt x="2277" y="95"/>
                    </a:lnTo>
                    <a:lnTo>
                      <a:pt x="2279" y="96"/>
                    </a:lnTo>
                    <a:lnTo>
                      <a:pt x="2279" y="96"/>
                    </a:lnTo>
                    <a:lnTo>
                      <a:pt x="2279" y="96"/>
                    </a:lnTo>
                    <a:lnTo>
                      <a:pt x="2280" y="98"/>
                    </a:lnTo>
                    <a:lnTo>
                      <a:pt x="2280" y="98"/>
                    </a:lnTo>
                    <a:lnTo>
                      <a:pt x="2281" y="98"/>
                    </a:lnTo>
                    <a:lnTo>
                      <a:pt x="2281" y="98"/>
                    </a:lnTo>
                    <a:lnTo>
                      <a:pt x="2281" y="98"/>
                    </a:lnTo>
                    <a:lnTo>
                      <a:pt x="2282" y="96"/>
                    </a:lnTo>
                    <a:lnTo>
                      <a:pt x="2282" y="96"/>
                    </a:lnTo>
                    <a:lnTo>
                      <a:pt x="2282" y="96"/>
                    </a:lnTo>
                    <a:lnTo>
                      <a:pt x="2283" y="96"/>
                    </a:lnTo>
                    <a:lnTo>
                      <a:pt x="2283" y="98"/>
                    </a:lnTo>
                    <a:lnTo>
                      <a:pt x="2283" y="98"/>
                    </a:lnTo>
                    <a:lnTo>
                      <a:pt x="2284" y="98"/>
                    </a:lnTo>
                    <a:lnTo>
                      <a:pt x="2284" y="98"/>
                    </a:lnTo>
                    <a:lnTo>
                      <a:pt x="2285" y="99"/>
                    </a:lnTo>
                    <a:lnTo>
                      <a:pt x="2285" y="99"/>
                    </a:lnTo>
                    <a:lnTo>
                      <a:pt x="2285" y="100"/>
                    </a:lnTo>
                    <a:lnTo>
                      <a:pt x="2286" y="101"/>
                    </a:lnTo>
                    <a:lnTo>
                      <a:pt x="2286" y="101"/>
                    </a:lnTo>
                    <a:lnTo>
                      <a:pt x="2286" y="100"/>
                    </a:lnTo>
                    <a:lnTo>
                      <a:pt x="2288" y="101"/>
                    </a:lnTo>
                    <a:lnTo>
                      <a:pt x="2288" y="101"/>
                    </a:lnTo>
                    <a:lnTo>
                      <a:pt x="2288" y="100"/>
                    </a:lnTo>
                    <a:lnTo>
                      <a:pt x="2289" y="101"/>
                    </a:lnTo>
                    <a:lnTo>
                      <a:pt x="2289" y="101"/>
                    </a:lnTo>
                    <a:lnTo>
                      <a:pt x="2290" y="100"/>
                    </a:lnTo>
                    <a:lnTo>
                      <a:pt x="2290" y="101"/>
                    </a:lnTo>
                    <a:lnTo>
                      <a:pt x="2290" y="101"/>
                    </a:lnTo>
                    <a:lnTo>
                      <a:pt x="2291" y="101"/>
                    </a:lnTo>
                    <a:lnTo>
                      <a:pt x="2291" y="101"/>
                    </a:lnTo>
                    <a:lnTo>
                      <a:pt x="2291" y="101"/>
                    </a:lnTo>
                    <a:lnTo>
                      <a:pt x="2292" y="101"/>
                    </a:lnTo>
                    <a:lnTo>
                      <a:pt x="2292" y="101"/>
                    </a:lnTo>
                    <a:lnTo>
                      <a:pt x="2293" y="102"/>
                    </a:lnTo>
                    <a:lnTo>
                      <a:pt x="2293" y="102"/>
                    </a:lnTo>
                    <a:lnTo>
                      <a:pt x="2293" y="102"/>
                    </a:lnTo>
                    <a:lnTo>
                      <a:pt x="2294" y="102"/>
                    </a:lnTo>
                    <a:lnTo>
                      <a:pt x="2294" y="101"/>
                    </a:lnTo>
                    <a:lnTo>
                      <a:pt x="2294" y="102"/>
                    </a:lnTo>
                    <a:lnTo>
                      <a:pt x="2295" y="102"/>
                    </a:lnTo>
                    <a:lnTo>
                      <a:pt x="2295" y="103"/>
                    </a:lnTo>
                    <a:lnTo>
                      <a:pt x="2295" y="104"/>
                    </a:lnTo>
                    <a:lnTo>
                      <a:pt x="2297" y="103"/>
                    </a:lnTo>
                    <a:lnTo>
                      <a:pt x="2297" y="103"/>
                    </a:lnTo>
                    <a:lnTo>
                      <a:pt x="2298" y="102"/>
                    </a:lnTo>
                    <a:lnTo>
                      <a:pt x="2298" y="102"/>
                    </a:lnTo>
                    <a:lnTo>
                      <a:pt x="2298" y="102"/>
                    </a:lnTo>
                    <a:lnTo>
                      <a:pt x="2299" y="102"/>
                    </a:lnTo>
                    <a:lnTo>
                      <a:pt x="2299" y="102"/>
                    </a:lnTo>
                    <a:lnTo>
                      <a:pt x="2299" y="102"/>
                    </a:lnTo>
                    <a:lnTo>
                      <a:pt x="2300" y="103"/>
                    </a:lnTo>
                    <a:lnTo>
                      <a:pt x="2300" y="103"/>
                    </a:lnTo>
                    <a:lnTo>
                      <a:pt x="2300" y="103"/>
                    </a:lnTo>
                    <a:lnTo>
                      <a:pt x="2301" y="102"/>
                    </a:lnTo>
                    <a:lnTo>
                      <a:pt x="2301" y="102"/>
                    </a:lnTo>
                    <a:lnTo>
                      <a:pt x="2302" y="102"/>
                    </a:lnTo>
                    <a:lnTo>
                      <a:pt x="2302" y="102"/>
                    </a:lnTo>
                    <a:lnTo>
                      <a:pt x="2302" y="101"/>
                    </a:lnTo>
                    <a:lnTo>
                      <a:pt x="2303" y="101"/>
                    </a:lnTo>
                    <a:lnTo>
                      <a:pt x="2303" y="100"/>
                    </a:lnTo>
                    <a:lnTo>
                      <a:pt x="2303" y="100"/>
                    </a:lnTo>
                    <a:lnTo>
                      <a:pt x="2304" y="100"/>
                    </a:lnTo>
                    <a:lnTo>
                      <a:pt x="2304" y="100"/>
                    </a:lnTo>
                    <a:lnTo>
                      <a:pt x="2304" y="100"/>
                    </a:lnTo>
                    <a:lnTo>
                      <a:pt x="2306" y="101"/>
                    </a:lnTo>
                    <a:lnTo>
                      <a:pt x="2306" y="101"/>
                    </a:lnTo>
                    <a:lnTo>
                      <a:pt x="2307" y="102"/>
                    </a:lnTo>
                    <a:lnTo>
                      <a:pt x="2307" y="102"/>
                    </a:lnTo>
                    <a:lnTo>
                      <a:pt x="2307" y="102"/>
                    </a:lnTo>
                    <a:lnTo>
                      <a:pt x="2308" y="102"/>
                    </a:lnTo>
                    <a:lnTo>
                      <a:pt x="2308" y="102"/>
                    </a:lnTo>
                    <a:lnTo>
                      <a:pt x="2308" y="101"/>
                    </a:lnTo>
                    <a:lnTo>
                      <a:pt x="2309" y="101"/>
                    </a:lnTo>
                    <a:lnTo>
                      <a:pt x="2309" y="101"/>
                    </a:lnTo>
                    <a:lnTo>
                      <a:pt x="2309" y="100"/>
                    </a:lnTo>
                    <a:lnTo>
                      <a:pt x="2310" y="100"/>
                    </a:lnTo>
                    <a:lnTo>
                      <a:pt x="2310" y="100"/>
                    </a:lnTo>
                    <a:lnTo>
                      <a:pt x="2311" y="100"/>
                    </a:lnTo>
                    <a:lnTo>
                      <a:pt x="2311" y="99"/>
                    </a:lnTo>
                    <a:lnTo>
                      <a:pt x="2311" y="99"/>
                    </a:lnTo>
                    <a:lnTo>
                      <a:pt x="2312" y="98"/>
                    </a:lnTo>
                    <a:lnTo>
                      <a:pt x="2312" y="99"/>
                    </a:lnTo>
                    <a:lnTo>
                      <a:pt x="2312" y="98"/>
                    </a:lnTo>
                    <a:lnTo>
                      <a:pt x="2313" y="99"/>
                    </a:lnTo>
                    <a:lnTo>
                      <a:pt x="2313" y="99"/>
                    </a:lnTo>
                    <a:lnTo>
                      <a:pt x="2315" y="99"/>
                    </a:lnTo>
                    <a:lnTo>
                      <a:pt x="2315" y="100"/>
                    </a:lnTo>
                    <a:lnTo>
                      <a:pt x="2315" y="100"/>
                    </a:lnTo>
                    <a:lnTo>
                      <a:pt x="2316" y="100"/>
                    </a:lnTo>
                    <a:lnTo>
                      <a:pt x="2316" y="100"/>
                    </a:lnTo>
                    <a:lnTo>
                      <a:pt x="2316" y="100"/>
                    </a:lnTo>
                    <a:lnTo>
                      <a:pt x="2317" y="101"/>
                    </a:lnTo>
                    <a:lnTo>
                      <a:pt x="2317" y="101"/>
                    </a:lnTo>
                    <a:lnTo>
                      <a:pt x="2317" y="101"/>
                    </a:lnTo>
                    <a:lnTo>
                      <a:pt x="2318" y="101"/>
                    </a:lnTo>
                    <a:lnTo>
                      <a:pt x="2318" y="101"/>
                    </a:lnTo>
                    <a:lnTo>
                      <a:pt x="2319" y="102"/>
                    </a:lnTo>
                    <a:lnTo>
                      <a:pt x="2319" y="102"/>
                    </a:lnTo>
                    <a:lnTo>
                      <a:pt x="2319" y="101"/>
                    </a:lnTo>
                    <a:lnTo>
                      <a:pt x="2320" y="102"/>
                    </a:lnTo>
                    <a:lnTo>
                      <a:pt x="2320" y="102"/>
                    </a:lnTo>
                    <a:lnTo>
                      <a:pt x="2320" y="103"/>
                    </a:lnTo>
                    <a:lnTo>
                      <a:pt x="2321" y="102"/>
                    </a:lnTo>
                    <a:lnTo>
                      <a:pt x="2321" y="102"/>
                    </a:lnTo>
                    <a:lnTo>
                      <a:pt x="2321" y="101"/>
                    </a:lnTo>
                    <a:lnTo>
                      <a:pt x="2322" y="100"/>
                    </a:lnTo>
                    <a:lnTo>
                      <a:pt x="2322" y="101"/>
                    </a:lnTo>
                    <a:lnTo>
                      <a:pt x="2324" y="101"/>
                    </a:lnTo>
                    <a:lnTo>
                      <a:pt x="2324" y="100"/>
                    </a:lnTo>
                    <a:lnTo>
                      <a:pt x="2324" y="100"/>
                    </a:lnTo>
                    <a:lnTo>
                      <a:pt x="2325" y="100"/>
                    </a:lnTo>
                    <a:lnTo>
                      <a:pt x="2325" y="100"/>
                    </a:lnTo>
                    <a:lnTo>
                      <a:pt x="2325" y="100"/>
                    </a:lnTo>
                    <a:lnTo>
                      <a:pt x="2326" y="100"/>
                    </a:lnTo>
                    <a:lnTo>
                      <a:pt x="2326" y="100"/>
                    </a:lnTo>
                    <a:lnTo>
                      <a:pt x="2326" y="100"/>
                    </a:lnTo>
                    <a:lnTo>
                      <a:pt x="2327" y="101"/>
                    </a:lnTo>
                    <a:lnTo>
                      <a:pt x="2327" y="101"/>
                    </a:lnTo>
                    <a:lnTo>
                      <a:pt x="2328" y="101"/>
                    </a:lnTo>
                    <a:lnTo>
                      <a:pt x="2328" y="101"/>
                    </a:lnTo>
                    <a:lnTo>
                      <a:pt x="2328" y="102"/>
                    </a:lnTo>
                    <a:lnTo>
                      <a:pt x="2329" y="102"/>
                    </a:lnTo>
                    <a:lnTo>
                      <a:pt x="2329" y="102"/>
                    </a:lnTo>
                    <a:lnTo>
                      <a:pt x="2329" y="101"/>
                    </a:lnTo>
                    <a:lnTo>
                      <a:pt x="2330" y="101"/>
                    </a:lnTo>
                    <a:lnTo>
                      <a:pt x="2330" y="101"/>
                    </a:lnTo>
                    <a:lnTo>
                      <a:pt x="2330" y="102"/>
                    </a:lnTo>
                    <a:lnTo>
                      <a:pt x="2331" y="102"/>
                    </a:lnTo>
                    <a:lnTo>
                      <a:pt x="2331" y="102"/>
                    </a:lnTo>
                    <a:lnTo>
                      <a:pt x="2333" y="103"/>
                    </a:lnTo>
                    <a:lnTo>
                      <a:pt x="2333" y="102"/>
                    </a:lnTo>
                    <a:lnTo>
                      <a:pt x="2333" y="103"/>
                    </a:lnTo>
                    <a:lnTo>
                      <a:pt x="2334" y="102"/>
                    </a:lnTo>
                    <a:lnTo>
                      <a:pt x="2334" y="101"/>
                    </a:lnTo>
                    <a:lnTo>
                      <a:pt x="2334" y="101"/>
                    </a:lnTo>
                    <a:lnTo>
                      <a:pt x="2335" y="100"/>
                    </a:lnTo>
                    <a:lnTo>
                      <a:pt x="2335" y="100"/>
                    </a:lnTo>
                    <a:lnTo>
                      <a:pt x="2335" y="100"/>
                    </a:lnTo>
                    <a:lnTo>
                      <a:pt x="2336" y="100"/>
                    </a:lnTo>
                    <a:lnTo>
                      <a:pt x="2336" y="100"/>
                    </a:lnTo>
                    <a:lnTo>
                      <a:pt x="2337" y="100"/>
                    </a:lnTo>
                    <a:lnTo>
                      <a:pt x="2337" y="99"/>
                    </a:lnTo>
                    <a:lnTo>
                      <a:pt x="2337" y="99"/>
                    </a:lnTo>
                    <a:lnTo>
                      <a:pt x="2338" y="99"/>
                    </a:lnTo>
                    <a:lnTo>
                      <a:pt x="2338" y="99"/>
                    </a:lnTo>
                    <a:lnTo>
                      <a:pt x="2338" y="99"/>
                    </a:lnTo>
                    <a:lnTo>
                      <a:pt x="2339" y="99"/>
                    </a:lnTo>
                    <a:lnTo>
                      <a:pt x="2339" y="98"/>
                    </a:lnTo>
                    <a:lnTo>
                      <a:pt x="2340" y="98"/>
                    </a:lnTo>
                    <a:lnTo>
                      <a:pt x="2340" y="99"/>
                    </a:lnTo>
                    <a:lnTo>
                      <a:pt x="2340" y="98"/>
                    </a:lnTo>
                    <a:lnTo>
                      <a:pt x="2342" y="99"/>
                    </a:lnTo>
                    <a:lnTo>
                      <a:pt x="2342" y="98"/>
                    </a:lnTo>
                    <a:lnTo>
                      <a:pt x="2342" y="98"/>
                    </a:lnTo>
                    <a:lnTo>
                      <a:pt x="2343" y="98"/>
                    </a:lnTo>
                    <a:lnTo>
                      <a:pt x="2343" y="98"/>
                    </a:lnTo>
                    <a:lnTo>
                      <a:pt x="2343" y="98"/>
                    </a:lnTo>
                    <a:lnTo>
                      <a:pt x="2344" y="99"/>
                    </a:lnTo>
                    <a:lnTo>
                      <a:pt x="2344" y="99"/>
                    </a:lnTo>
                    <a:lnTo>
                      <a:pt x="2345" y="99"/>
                    </a:lnTo>
                    <a:lnTo>
                      <a:pt x="2345" y="99"/>
                    </a:lnTo>
                    <a:lnTo>
                      <a:pt x="2345" y="99"/>
                    </a:lnTo>
                    <a:lnTo>
                      <a:pt x="2346" y="99"/>
                    </a:lnTo>
                    <a:lnTo>
                      <a:pt x="2346" y="98"/>
                    </a:lnTo>
                    <a:lnTo>
                      <a:pt x="2346" y="99"/>
                    </a:lnTo>
                    <a:lnTo>
                      <a:pt x="2347" y="99"/>
                    </a:lnTo>
                    <a:lnTo>
                      <a:pt x="2347" y="99"/>
                    </a:lnTo>
                    <a:lnTo>
                      <a:pt x="2347" y="98"/>
                    </a:lnTo>
                    <a:lnTo>
                      <a:pt x="2348" y="99"/>
                    </a:lnTo>
                    <a:lnTo>
                      <a:pt x="2348" y="99"/>
                    </a:lnTo>
                    <a:lnTo>
                      <a:pt x="2349" y="99"/>
                    </a:lnTo>
                    <a:lnTo>
                      <a:pt x="2349" y="99"/>
                    </a:lnTo>
                    <a:lnTo>
                      <a:pt x="2349" y="99"/>
                    </a:lnTo>
                    <a:lnTo>
                      <a:pt x="2351" y="99"/>
                    </a:lnTo>
                    <a:lnTo>
                      <a:pt x="2351" y="100"/>
                    </a:lnTo>
                    <a:lnTo>
                      <a:pt x="2351" y="100"/>
                    </a:lnTo>
                    <a:lnTo>
                      <a:pt x="2352" y="100"/>
                    </a:lnTo>
                    <a:lnTo>
                      <a:pt x="2352" y="100"/>
                    </a:lnTo>
                    <a:lnTo>
                      <a:pt x="2352" y="100"/>
                    </a:lnTo>
                    <a:lnTo>
                      <a:pt x="2353" y="99"/>
                    </a:lnTo>
                    <a:lnTo>
                      <a:pt x="2353" y="100"/>
                    </a:lnTo>
                    <a:lnTo>
                      <a:pt x="2354" y="100"/>
                    </a:lnTo>
                    <a:lnTo>
                      <a:pt x="2354" y="100"/>
                    </a:lnTo>
                    <a:lnTo>
                      <a:pt x="2354" y="100"/>
                    </a:lnTo>
                    <a:lnTo>
                      <a:pt x="2355" y="101"/>
                    </a:lnTo>
                    <a:lnTo>
                      <a:pt x="2355" y="101"/>
                    </a:lnTo>
                    <a:lnTo>
                      <a:pt x="2355" y="101"/>
                    </a:lnTo>
                    <a:lnTo>
                      <a:pt x="2356" y="101"/>
                    </a:lnTo>
                    <a:lnTo>
                      <a:pt x="2356" y="102"/>
                    </a:lnTo>
                    <a:lnTo>
                      <a:pt x="2356" y="102"/>
                    </a:lnTo>
                    <a:lnTo>
                      <a:pt x="2357" y="102"/>
                    </a:lnTo>
                    <a:lnTo>
                      <a:pt x="2357" y="101"/>
                    </a:lnTo>
                    <a:lnTo>
                      <a:pt x="2358" y="101"/>
                    </a:lnTo>
                    <a:lnTo>
                      <a:pt x="2358" y="101"/>
                    </a:lnTo>
                    <a:lnTo>
                      <a:pt x="2358" y="101"/>
                    </a:lnTo>
                    <a:lnTo>
                      <a:pt x="2360" y="101"/>
                    </a:lnTo>
                    <a:lnTo>
                      <a:pt x="2360" y="101"/>
                    </a:lnTo>
                    <a:lnTo>
                      <a:pt x="2360" y="101"/>
                    </a:lnTo>
                    <a:lnTo>
                      <a:pt x="2361" y="101"/>
                    </a:lnTo>
                    <a:lnTo>
                      <a:pt x="2361" y="101"/>
                    </a:lnTo>
                    <a:lnTo>
                      <a:pt x="2362" y="100"/>
                    </a:lnTo>
                    <a:lnTo>
                      <a:pt x="2362" y="100"/>
                    </a:lnTo>
                    <a:lnTo>
                      <a:pt x="2362" y="101"/>
                    </a:lnTo>
                    <a:lnTo>
                      <a:pt x="2363" y="102"/>
                    </a:lnTo>
                    <a:lnTo>
                      <a:pt x="2363" y="103"/>
                    </a:lnTo>
                    <a:lnTo>
                      <a:pt x="2363" y="102"/>
                    </a:lnTo>
                    <a:lnTo>
                      <a:pt x="2364" y="102"/>
                    </a:lnTo>
                    <a:lnTo>
                      <a:pt x="2364" y="102"/>
                    </a:lnTo>
                    <a:lnTo>
                      <a:pt x="2364" y="102"/>
                    </a:lnTo>
                    <a:lnTo>
                      <a:pt x="2365" y="102"/>
                    </a:lnTo>
                    <a:lnTo>
                      <a:pt x="2365" y="102"/>
                    </a:lnTo>
                    <a:lnTo>
                      <a:pt x="2366" y="103"/>
                    </a:lnTo>
                    <a:lnTo>
                      <a:pt x="2366" y="103"/>
                    </a:lnTo>
                    <a:lnTo>
                      <a:pt x="2366" y="103"/>
                    </a:lnTo>
                    <a:lnTo>
                      <a:pt x="2367" y="103"/>
                    </a:lnTo>
                    <a:lnTo>
                      <a:pt x="2367" y="104"/>
                    </a:lnTo>
                    <a:lnTo>
                      <a:pt x="2367" y="104"/>
                    </a:lnTo>
                    <a:lnTo>
                      <a:pt x="2369" y="107"/>
                    </a:lnTo>
                    <a:lnTo>
                      <a:pt x="2369" y="107"/>
                    </a:lnTo>
                    <a:lnTo>
                      <a:pt x="2369" y="107"/>
                    </a:lnTo>
                    <a:lnTo>
                      <a:pt x="2370" y="105"/>
                    </a:lnTo>
                    <a:lnTo>
                      <a:pt x="2370" y="105"/>
                    </a:lnTo>
                    <a:lnTo>
                      <a:pt x="2371" y="105"/>
                    </a:lnTo>
                    <a:lnTo>
                      <a:pt x="2371" y="105"/>
                    </a:lnTo>
                    <a:lnTo>
                      <a:pt x="2371" y="107"/>
                    </a:lnTo>
                    <a:lnTo>
                      <a:pt x="2372" y="107"/>
                    </a:lnTo>
                    <a:lnTo>
                      <a:pt x="2372" y="107"/>
                    </a:lnTo>
                    <a:lnTo>
                      <a:pt x="2372" y="107"/>
                    </a:lnTo>
                    <a:lnTo>
                      <a:pt x="2373" y="105"/>
                    </a:lnTo>
                    <a:lnTo>
                      <a:pt x="2373" y="105"/>
                    </a:lnTo>
                    <a:lnTo>
                      <a:pt x="2373" y="104"/>
                    </a:lnTo>
                    <a:lnTo>
                      <a:pt x="2374" y="104"/>
                    </a:lnTo>
                    <a:lnTo>
                      <a:pt x="2374" y="105"/>
                    </a:lnTo>
                    <a:lnTo>
                      <a:pt x="2375" y="105"/>
                    </a:lnTo>
                    <a:lnTo>
                      <a:pt x="2375" y="105"/>
                    </a:lnTo>
                    <a:lnTo>
                      <a:pt x="2375" y="104"/>
                    </a:lnTo>
                    <a:lnTo>
                      <a:pt x="2376" y="104"/>
                    </a:lnTo>
                    <a:lnTo>
                      <a:pt x="2376" y="104"/>
                    </a:lnTo>
                    <a:lnTo>
                      <a:pt x="2376" y="104"/>
                    </a:lnTo>
                    <a:lnTo>
                      <a:pt x="2378" y="105"/>
                    </a:lnTo>
                    <a:lnTo>
                      <a:pt x="2378" y="105"/>
                    </a:lnTo>
                    <a:lnTo>
                      <a:pt x="2378" y="105"/>
                    </a:lnTo>
                    <a:lnTo>
                      <a:pt x="2379" y="105"/>
                    </a:lnTo>
                    <a:lnTo>
                      <a:pt x="2379" y="104"/>
                    </a:lnTo>
                    <a:lnTo>
                      <a:pt x="2380" y="104"/>
                    </a:lnTo>
                    <a:lnTo>
                      <a:pt x="2380" y="104"/>
                    </a:lnTo>
                    <a:lnTo>
                      <a:pt x="2380" y="105"/>
                    </a:lnTo>
                    <a:lnTo>
                      <a:pt x="2381" y="107"/>
                    </a:lnTo>
                    <a:lnTo>
                      <a:pt x="2381" y="107"/>
                    </a:lnTo>
                    <a:lnTo>
                      <a:pt x="2381" y="108"/>
                    </a:lnTo>
                    <a:lnTo>
                      <a:pt x="2382" y="107"/>
                    </a:lnTo>
                    <a:lnTo>
                      <a:pt x="2382" y="107"/>
                    </a:lnTo>
                    <a:lnTo>
                      <a:pt x="2383" y="107"/>
                    </a:lnTo>
                    <a:lnTo>
                      <a:pt x="2383" y="107"/>
                    </a:lnTo>
                    <a:lnTo>
                      <a:pt x="2383" y="108"/>
                    </a:lnTo>
                    <a:lnTo>
                      <a:pt x="2384" y="108"/>
                    </a:lnTo>
                    <a:lnTo>
                      <a:pt x="2384" y="109"/>
                    </a:lnTo>
                    <a:lnTo>
                      <a:pt x="2384" y="109"/>
                    </a:lnTo>
                    <a:lnTo>
                      <a:pt x="2385" y="109"/>
                    </a:lnTo>
                    <a:lnTo>
                      <a:pt x="2385" y="109"/>
                    </a:lnTo>
                    <a:lnTo>
                      <a:pt x="2385" y="108"/>
                    </a:lnTo>
                    <a:lnTo>
                      <a:pt x="2387" y="108"/>
                    </a:lnTo>
                    <a:lnTo>
                      <a:pt x="2387" y="109"/>
                    </a:lnTo>
                    <a:lnTo>
                      <a:pt x="2388" y="109"/>
                    </a:lnTo>
                    <a:lnTo>
                      <a:pt x="2388" y="109"/>
                    </a:lnTo>
                    <a:lnTo>
                      <a:pt x="2388" y="109"/>
                    </a:lnTo>
                    <a:lnTo>
                      <a:pt x="2389" y="110"/>
                    </a:lnTo>
                    <a:lnTo>
                      <a:pt x="2389" y="109"/>
                    </a:lnTo>
                    <a:lnTo>
                      <a:pt x="2389" y="109"/>
                    </a:lnTo>
                    <a:lnTo>
                      <a:pt x="2390" y="110"/>
                    </a:lnTo>
                    <a:lnTo>
                      <a:pt x="2390" y="110"/>
                    </a:lnTo>
                    <a:lnTo>
                      <a:pt x="2390" y="111"/>
                    </a:lnTo>
                    <a:lnTo>
                      <a:pt x="2391" y="110"/>
                    </a:lnTo>
                    <a:lnTo>
                      <a:pt x="2391" y="110"/>
                    </a:lnTo>
                    <a:lnTo>
                      <a:pt x="2392" y="109"/>
                    </a:lnTo>
                    <a:lnTo>
                      <a:pt x="2392" y="109"/>
                    </a:lnTo>
                    <a:lnTo>
                      <a:pt x="2392" y="109"/>
                    </a:lnTo>
                    <a:lnTo>
                      <a:pt x="2393" y="109"/>
                    </a:lnTo>
                    <a:lnTo>
                      <a:pt x="2393" y="108"/>
                    </a:lnTo>
                    <a:lnTo>
                      <a:pt x="2393" y="108"/>
                    </a:lnTo>
                    <a:lnTo>
                      <a:pt x="2394" y="108"/>
                    </a:lnTo>
                    <a:lnTo>
                      <a:pt x="2394" y="108"/>
                    </a:lnTo>
                    <a:lnTo>
                      <a:pt x="2394" y="109"/>
                    </a:lnTo>
                    <a:lnTo>
                      <a:pt x="2396" y="108"/>
                    </a:lnTo>
                    <a:lnTo>
                      <a:pt x="2396" y="108"/>
                    </a:lnTo>
                    <a:lnTo>
                      <a:pt x="2397" y="108"/>
                    </a:lnTo>
                    <a:lnTo>
                      <a:pt x="2397" y="108"/>
                    </a:lnTo>
                    <a:lnTo>
                      <a:pt x="2397" y="108"/>
                    </a:lnTo>
                    <a:lnTo>
                      <a:pt x="2398" y="109"/>
                    </a:lnTo>
                    <a:lnTo>
                      <a:pt x="2398" y="110"/>
                    </a:lnTo>
                    <a:lnTo>
                      <a:pt x="2398" y="110"/>
                    </a:lnTo>
                    <a:lnTo>
                      <a:pt x="2399" y="111"/>
                    </a:lnTo>
                    <a:lnTo>
                      <a:pt x="2399" y="111"/>
                    </a:lnTo>
                    <a:lnTo>
                      <a:pt x="2399" y="111"/>
                    </a:lnTo>
                    <a:lnTo>
                      <a:pt x="2400" y="111"/>
                    </a:lnTo>
                    <a:lnTo>
                      <a:pt x="2400" y="111"/>
                    </a:lnTo>
                    <a:lnTo>
                      <a:pt x="2401" y="111"/>
                    </a:lnTo>
                    <a:lnTo>
                      <a:pt x="2401" y="111"/>
                    </a:lnTo>
                    <a:lnTo>
                      <a:pt x="2401" y="110"/>
                    </a:lnTo>
                    <a:lnTo>
                      <a:pt x="2402" y="110"/>
                    </a:lnTo>
                    <a:lnTo>
                      <a:pt x="2402" y="110"/>
                    </a:lnTo>
                    <a:lnTo>
                      <a:pt x="2402" y="110"/>
                    </a:lnTo>
                    <a:lnTo>
                      <a:pt x="2403" y="110"/>
                    </a:lnTo>
                    <a:lnTo>
                      <a:pt x="2403" y="108"/>
                    </a:lnTo>
                    <a:lnTo>
                      <a:pt x="2405" y="108"/>
                    </a:lnTo>
                    <a:lnTo>
                      <a:pt x="2405" y="108"/>
                    </a:lnTo>
                    <a:lnTo>
                      <a:pt x="2405" y="108"/>
                    </a:lnTo>
                    <a:lnTo>
                      <a:pt x="2406" y="108"/>
                    </a:lnTo>
                    <a:lnTo>
                      <a:pt x="2406" y="107"/>
                    </a:lnTo>
                    <a:lnTo>
                      <a:pt x="2406" y="108"/>
                    </a:lnTo>
                    <a:lnTo>
                      <a:pt x="2407" y="108"/>
                    </a:lnTo>
                    <a:lnTo>
                      <a:pt x="2407" y="108"/>
                    </a:lnTo>
                    <a:lnTo>
                      <a:pt x="2407" y="108"/>
                    </a:lnTo>
                    <a:lnTo>
                      <a:pt x="2408" y="107"/>
                    </a:lnTo>
                    <a:lnTo>
                      <a:pt x="2408" y="107"/>
                    </a:lnTo>
                    <a:lnTo>
                      <a:pt x="2409" y="104"/>
                    </a:lnTo>
                    <a:lnTo>
                      <a:pt x="2409" y="104"/>
                    </a:lnTo>
                    <a:lnTo>
                      <a:pt x="2409" y="104"/>
                    </a:lnTo>
                    <a:lnTo>
                      <a:pt x="2410" y="103"/>
                    </a:lnTo>
                    <a:lnTo>
                      <a:pt x="2410" y="103"/>
                    </a:lnTo>
                    <a:lnTo>
                      <a:pt x="2410" y="104"/>
                    </a:lnTo>
                    <a:lnTo>
                      <a:pt x="2411" y="103"/>
                    </a:lnTo>
                    <a:lnTo>
                      <a:pt x="2411" y="103"/>
                    </a:lnTo>
                    <a:lnTo>
                      <a:pt x="2411" y="102"/>
                    </a:lnTo>
                    <a:lnTo>
                      <a:pt x="2412" y="102"/>
                    </a:lnTo>
                    <a:lnTo>
                      <a:pt x="2412" y="102"/>
                    </a:lnTo>
                    <a:lnTo>
                      <a:pt x="2414" y="102"/>
                    </a:lnTo>
                    <a:lnTo>
                      <a:pt x="2414" y="102"/>
                    </a:lnTo>
                    <a:lnTo>
                      <a:pt x="2414" y="102"/>
                    </a:lnTo>
                    <a:lnTo>
                      <a:pt x="2415" y="102"/>
                    </a:lnTo>
                    <a:lnTo>
                      <a:pt x="2415" y="102"/>
                    </a:lnTo>
                    <a:lnTo>
                      <a:pt x="2415" y="102"/>
                    </a:lnTo>
                    <a:lnTo>
                      <a:pt x="2416" y="102"/>
                    </a:lnTo>
                    <a:lnTo>
                      <a:pt x="2416" y="103"/>
                    </a:lnTo>
                    <a:lnTo>
                      <a:pt x="2416" y="103"/>
                    </a:lnTo>
                    <a:lnTo>
                      <a:pt x="2417" y="103"/>
                    </a:lnTo>
                    <a:lnTo>
                      <a:pt x="2417" y="103"/>
                    </a:lnTo>
                    <a:lnTo>
                      <a:pt x="2418" y="102"/>
                    </a:lnTo>
                    <a:lnTo>
                      <a:pt x="2418" y="102"/>
                    </a:lnTo>
                    <a:lnTo>
                      <a:pt x="2418" y="100"/>
                    </a:lnTo>
                    <a:lnTo>
                      <a:pt x="2419" y="100"/>
                    </a:lnTo>
                    <a:lnTo>
                      <a:pt x="2419" y="100"/>
                    </a:lnTo>
                    <a:lnTo>
                      <a:pt x="2419" y="100"/>
                    </a:lnTo>
                    <a:lnTo>
                      <a:pt x="2420" y="100"/>
                    </a:lnTo>
                    <a:lnTo>
                      <a:pt x="2420" y="100"/>
                    </a:lnTo>
                    <a:lnTo>
                      <a:pt x="2420" y="101"/>
                    </a:lnTo>
                    <a:lnTo>
                      <a:pt x="2421" y="101"/>
                    </a:lnTo>
                    <a:lnTo>
                      <a:pt x="2421" y="100"/>
                    </a:lnTo>
                    <a:lnTo>
                      <a:pt x="2423" y="99"/>
                    </a:lnTo>
                    <a:lnTo>
                      <a:pt x="2423" y="99"/>
                    </a:lnTo>
                    <a:lnTo>
                      <a:pt x="2423" y="99"/>
                    </a:lnTo>
                    <a:lnTo>
                      <a:pt x="2424" y="99"/>
                    </a:lnTo>
                    <a:lnTo>
                      <a:pt x="2424" y="99"/>
                    </a:lnTo>
                    <a:lnTo>
                      <a:pt x="2424" y="100"/>
                    </a:lnTo>
                    <a:lnTo>
                      <a:pt x="2425" y="100"/>
                    </a:lnTo>
                    <a:lnTo>
                      <a:pt x="2425" y="101"/>
                    </a:lnTo>
                    <a:lnTo>
                      <a:pt x="2426" y="101"/>
                    </a:lnTo>
                    <a:lnTo>
                      <a:pt x="2426" y="101"/>
                    </a:lnTo>
                    <a:lnTo>
                      <a:pt x="2426" y="100"/>
                    </a:lnTo>
                    <a:lnTo>
                      <a:pt x="2427" y="100"/>
                    </a:lnTo>
                    <a:lnTo>
                      <a:pt x="2427" y="100"/>
                    </a:lnTo>
                    <a:lnTo>
                      <a:pt x="2427" y="99"/>
                    </a:lnTo>
                    <a:lnTo>
                      <a:pt x="2428" y="99"/>
                    </a:lnTo>
                    <a:lnTo>
                      <a:pt x="2428" y="99"/>
                    </a:lnTo>
                    <a:lnTo>
                      <a:pt x="2428" y="99"/>
                    </a:lnTo>
                    <a:lnTo>
                      <a:pt x="2429" y="100"/>
                    </a:lnTo>
                    <a:lnTo>
                      <a:pt x="2429" y="99"/>
                    </a:lnTo>
                    <a:lnTo>
                      <a:pt x="2430" y="99"/>
                    </a:lnTo>
                    <a:lnTo>
                      <a:pt x="2430" y="99"/>
                    </a:lnTo>
                    <a:lnTo>
                      <a:pt x="2430" y="98"/>
                    </a:lnTo>
                    <a:lnTo>
                      <a:pt x="2432" y="98"/>
                    </a:lnTo>
                    <a:lnTo>
                      <a:pt x="2432" y="96"/>
                    </a:lnTo>
                    <a:lnTo>
                      <a:pt x="2432" y="96"/>
                    </a:lnTo>
                    <a:lnTo>
                      <a:pt x="2433" y="95"/>
                    </a:lnTo>
                    <a:lnTo>
                      <a:pt x="2433" y="96"/>
                    </a:lnTo>
                    <a:lnTo>
                      <a:pt x="2433" y="95"/>
                    </a:lnTo>
                    <a:lnTo>
                      <a:pt x="2434" y="96"/>
                    </a:lnTo>
                    <a:lnTo>
                      <a:pt x="2434" y="96"/>
                    </a:lnTo>
                    <a:lnTo>
                      <a:pt x="2435" y="98"/>
                    </a:lnTo>
                    <a:lnTo>
                      <a:pt x="2435" y="99"/>
                    </a:lnTo>
                    <a:lnTo>
                      <a:pt x="2435" y="99"/>
                    </a:lnTo>
                    <a:lnTo>
                      <a:pt x="2436" y="99"/>
                    </a:lnTo>
                    <a:lnTo>
                      <a:pt x="2436" y="99"/>
                    </a:lnTo>
                    <a:lnTo>
                      <a:pt x="2436" y="99"/>
                    </a:lnTo>
                    <a:lnTo>
                      <a:pt x="2437" y="98"/>
                    </a:lnTo>
                    <a:lnTo>
                      <a:pt x="2437" y="98"/>
                    </a:lnTo>
                    <a:lnTo>
                      <a:pt x="2437" y="98"/>
                    </a:lnTo>
                    <a:lnTo>
                      <a:pt x="2438" y="96"/>
                    </a:lnTo>
                    <a:lnTo>
                      <a:pt x="2438" y="96"/>
                    </a:lnTo>
                    <a:lnTo>
                      <a:pt x="2439" y="96"/>
                    </a:lnTo>
                    <a:lnTo>
                      <a:pt x="2439" y="98"/>
                    </a:lnTo>
                    <a:lnTo>
                      <a:pt x="2439" y="98"/>
                    </a:lnTo>
                    <a:lnTo>
                      <a:pt x="2441" y="99"/>
                    </a:lnTo>
                    <a:lnTo>
                      <a:pt x="2441" y="98"/>
                    </a:lnTo>
                    <a:lnTo>
                      <a:pt x="2441" y="98"/>
                    </a:lnTo>
                    <a:lnTo>
                      <a:pt x="2442" y="98"/>
                    </a:lnTo>
                    <a:lnTo>
                      <a:pt x="2442" y="96"/>
                    </a:lnTo>
                    <a:lnTo>
                      <a:pt x="2442" y="95"/>
                    </a:lnTo>
                    <a:lnTo>
                      <a:pt x="2443" y="96"/>
                    </a:lnTo>
                    <a:lnTo>
                      <a:pt x="2443" y="95"/>
                    </a:lnTo>
                    <a:lnTo>
                      <a:pt x="2444" y="95"/>
                    </a:lnTo>
                    <a:lnTo>
                      <a:pt x="2444" y="96"/>
                    </a:lnTo>
                    <a:lnTo>
                      <a:pt x="2444" y="98"/>
                    </a:lnTo>
                    <a:lnTo>
                      <a:pt x="2445" y="99"/>
                    </a:lnTo>
                    <a:lnTo>
                      <a:pt x="2445" y="99"/>
                    </a:lnTo>
                    <a:lnTo>
                      <a:pt x="2445" y="99"/>
                    </a:lnTo>
                    <a:lnTo>
                      <a:pt x="2446" y="98"/>
                    </a:lnTo>
                    <a:lnTo>
                      <a:pt x="2446" y="98"/>
                    </a:lnTo>
                    <a:lnTo>
                      <a:pt x="2446" y="98"/>
                    </a:lnTo>
                    <a:lnTo>
                      <a:pt x="2447" y="96"/>
                    </a:lnTo>
                    <a:lnTo>
                      <a:pt x="2447" y="98"/>
                    </a:lnTo>
                    <a:lnTo>
                      <a:pt x="2448" y="98"/>
                    </a:lnTo>
                    <a:lnTo>
                      <a:pt x="2448" y="99"/>
                    </a:lnTo>
                    <a:lnTo>
                      <a:pt x="2448" y="99"/>
                    </a:lnTo>
                    <a:lnTo>
                      <a:pt x="2450" y="99"/>
                    </a:lnTo>
                    <a:lnTo>
                      <a:pt x="2450" y="100"/>
                    </a:lnTo>
                    <a:lnTo>
                      <a:pt x="2450" y="100"/>
                    </a:lnTo>
                    <a:lnTo>
                      <a:pt x="2451" y="100"/>
                    </a:lnTo>
                    <a:lnTo>
                      <a:pt x="2451" y="100"/>
                    </a:lnTo>
                    <a:lnTo>
                      <a:pt x="2452" y="100"/>
                    </a:lnTo>
                    <a:lnTo>
                      <a:pt x="2452" y="100"/>
                    </a:lnTo>
                    <a:lnTo>
                      <a:pt x="2452" y="100"/>
                    </a:lnTo>
                    <a:lnTo>
                      <a:pt x="2453" y="101"/>
                    </a:lnTo>
                    <a:lnTo>
                      <a:pt x="2453" y="101"/>
                    </a:lnTo>
                    <a:lnTo>
                      <a:pt x="2453" y="100"/>
                    </a:lnTo>
                    <a:lnTo>
                      <a:pt x="2454" y="101"/>
                    </a:lnTo>
                    <a:lnTo>
                      <a:pt x="2454" y="100"/>
                    </a:lnTo>
                    <a:lnTo>
                      <a:pt x="2454" y="101"/>
                    </a:lnTo>
                    <a:lnTo>
                      <a:pt x="2455" y="101"/>
                    </a:lnTo>
                    <a:lnTo>
                      <a:pt x="2455" y="101"/>
                    </a:lnTo>
                    <a:lnTo>
                      <a:pt x="2456" y="101"/>
                    </a:lnTo>
                    <a:lnTo>
                      <a:pt x="2456" y="100"/>
                    </a:lnTo>
                    <a:lnTo>
                      <a:pt x="2456" y="100"/>
                    </a:lnTo>
                    <a:lnTo>
                      <a:pt x="2457" y="100"/>
                    </a:lnTo>
                    <a:lnTo>
                      <a:pt x="2457" y="100"/>
                    </a:lnTo>
                    <a:lnTo>
                      <a:pt x="2457" y="101"/>
                    </a:lnTo>
                    <a:lnTo>
                      <a:pt x="2459" y="101"/>
                    </a:lnTo>
                    <a:lnTo>
                      <a:pt x="2459" y="102"/>
                    </a:lnTo>
                    <a:lnTo>
                      <a:pt x="2459" y="102"/>
                    </a:lnTo>
                    <a:lnTo>
                      <a:pt x="2460" y="103"/>
                    </a:lnTo>
                    <a:lnTo>
                      <a:pt x="2460" y="103"/>
                    </a:lnTo>
                    <a:lnTo>
                      <a:pt x="2461" y="104"/>
                    </a:lnTo>
                    <a:lnTo>
                      <a:pt x="2461" y="103"/>
                    </a:lnTo>
                    <a:lnTo>
                      <a:pt x="2461" y="104"/>
                    </a:lnTo>
                    <a:lnTo>
                      <a:pt x="2462" y="103"/>
                    </a:lnTo>
                    <a:lnTo>
                      <a:pt x="2462" y="103"/>
                    </a:lnTo>
                    <a:lnTo>
                      <a:pt x="2462" y="103"/>
                    </a:lnTo>
                    <a:lnTo>
                      <a:pt x="2463" y="103"/>
                    </a:lnTo>
                    <a:lnTo>
                      <a:pt x="2463" y="104"/>
                    </a:lnTo>
                    <a:lnTo>
                      <a:pt x="2463" y="103"/>
                    </a:lnTo>
                    <a:lnTo>
                      <a:pt x="2464" y="103"/>
                    </a:lnTo>
                    <a:lnTo>
                      <a:pt x="2464" y="103"/>
                    </a:lnTo>
                    <a:lnTo>
                      <a:pt x="2465" y="103"/>
                    </a:lnTo>
                    <a:lnTo>
                      <a:pt x="2465" y="103"/>
                    </a:lnTo>
                    <a:lnTo>
                      <a:pt x="2465" y="103"/>
                    </a:lnTo>
                    <a:lnTo>
                      <a:pt x="2466" y="103"/>
                    </a:lnTo>
                    <a:lnTo>
                      <a:pt x="2466" y="102"/>
                    </a:lnTo>
                    <a:lnTo>
                      <a:pt x="2466" y="102"/>
                    </a:lnTo>
                    <a:lnTo>
                      <a:pt x="2468" y="103"/>
                    </a:lnTo>
                    <a:lnTo>
                      <a:pt x="2468" y="102"/>
                    </a:lnTo>
                    <a:lnTo>
                      <a:pt x="2468" y="102"/>
                    </a:lnTo>
                    <a:lnTo>
                      <a:pt x="2469" y="101"/>
                    </a:lnTo>
                    <a:lnTo>
                      <a:pt x="2469" y="101"/>
                    </a:lnTo>
                    <a:lnTo>
                      <a:pt x="2470" y="102"/>
                    </a:lnTo>
                    <a:lnTo>
                      <a:pt x="2470" y="101"/>
                    </a:lnTo>
                    <a:lnTo>
                      <a:pt x="2470" y="102"/>
                    </a:lnTo>
                    <a:lnTo>
                      <a:pt x="2471" y="102"/>
                    </a:lnTo>
                    <a:lnTo>
                      <a:pt x="2471" y="102"/>
                    </a:lnTo>
                    <a:lnTo>
                      <a:pt x="2471" y="103"/>
                    </a:lnTo>
                    <a:lnTo>
                      <a:pt x="2472" y="103"/>
                    </a:lnTo>
                    <a:lnTo>
                      <a:pt x="2472" y="104"/>
                    </a:lnTo>
                    <a:lnTo>
                      <a:pt x="2473" y="105"/>
                    </a:lnTo>
                    <a:lnTo>
                      <a:pt x="2473" y="105"/>
                    </a:lnTo>
                    <a:lnTo>
                      <a:pt x="2473" y="104"/>
                    </a:lnTo>
                    <a:lnTo>
                      <a:pt x="2474" y="104"/>
                    </a:lnTo>
                    <a:lnTo>
                      <a:pt x="2474" y="104"/>
                    </a:lnTo>
                    <a:lnTo>
                      <a:pt x="2474" y="104"/>
                    </a:lnTo>
                    <a:lnTo>
                      <a:pt x="2475" y="105"/>
                    </a:lnTo>
                    <a:lnTo>
                      <a:pt x="2475" y="105"/>
                    </a:lnTo>
                    <a:lnTo>
                      <a:pt x="2475" y="107"/>
                    </a:lnTo>
                    <a:lnTo>
                      <a:pt x="2477" y="107"/>
                    </a:lnTo>
                    <a:lnTo>
                      <a:pt x="2477" y="105"/>
                    </a:lnTo>
                    <a:lnTo>
                      <a:pt x="2478" y="105"/>
                    </a:lnTo>
                    <a:lnTo>
                      <a:pt x="2478" y="105"/>
                    </a:lnTo>
                    <a:lnTo>
                      <a:pt x="2478" y="105"/>
                    </a:lnTo>
                    <a:lnTo>
                      <a:pt x="2479" y="105"/>
                    </a:lnTo>
                    <a:lnTo>
                      <a:pt x="2479" y="105"/>
                    </a:lnTo>
                    <a:lnTo>
                      <a:pt x="2479" y="105"/>
                    </a:lnTo>
                    <a:lnTo>
                      <a:pt x="2480" y="104"/>
                    </a:lnTo>
                    <a:lnTo>
                      <a:pt x="2480" y="104"/>
                    </a:lnTo>
                    <a:lnTo>
                      <a:pt x="2480" y="104"/>
                    </a:lnTo>
                    <a:lnTo>
                      <a:pt x="2481" y="103"/>
                    </a:lnTo>
                    <a:lnTo>
                      <a:pt x="2481" y="103"/>
                    </a:lnTo>
                    <a:lnTo>
                      <a:pt x="2482" y="103"/>
                    </a:lnTo>
                    <a:lnTo>
                      <a:pt x="2482" y="102"/>
                    </a:lnTo>
                    <a:lnTo>
                      <a:pt x="2482" y="103"/>
                    </a:lnTo>
                    <a:lnTo>
                      <a:pt x="2483" y="102"/>
                    </a:lnTo>
                    <a:lnTo>
                      <a:pt x="2483" y="102"/>
                    </a:lnTo>
                    <a:lnTo>
                      <a:pt x="2483" y="102"/>
                    </a:lnTo>
                    <a:lnTo>
                      <a:pt x="2484" y="102"/>
                    </a:lnTo>
                    <a:lnTo>
                      <a:pt x="2484" y="102"/>
                    </a:lnTo>
                    <a:lnTo>
                      <a:pt x="2484" y="101"/>
                    </a:lnTo>
                    <a:lnTo>
                      <a:pt x="2486" y="101"/>
                    </a:lnTo>
                    <a:lnTo>
                      <a:pt x="2486" y="100"/>
                    </a:lnTo>
                    <a:lnTo>
                      <a:pt x="2487" y="99"/>
                    </a:lnTo>
                    <a:lnTo>
                      <a:pt x="2487" y="99"/>
                    </a:lnTo>
                    <a:lnTo>
                      <a:pt x="2487" y="100"/>
                    </a:lnTo>
                    <a:lnTo>
                      <a:pt x="2488" y="100"/>
                    </a:lnTo>
                    <a:lnTo>
                      <a:pt x="2488" y="100"/>
                    </a:lnTo>
                    <a:lnTo>
                      <a:pt x="2488" y="100"/>
                    </a:lnTo>
                    <a:lnTo>
                      <a:pt x="2489" y="99"/>
                    </a:lnTo>
                    <a:lnTo>
                      <a:pt x="2489" y="98"/>
                    </a:lnTo>
                    <a:lnTo>
                      <a:pt x="2489" y="98"/>
                    </a:lnTo>
                    <a:lnTo>
                      <a:pt x="2490" y="98"/>
                    </a:lnTo>
                    <a:lnTo>
                      <a:pt x="2490" y="98"/>
                    </a:lnTo>
                    <a:lnTo>
                      <a:pt x="2491" y="98"/>
                    </a:lnTo>
                    <a:lnTo>
                      <a:pt x="2491" y="98"/>
                    </a:lnTo>
                    <a:lnTo>
                      <a:pt x="2491" y="98"/>
                    </a:lnTo>
                    <a:lnTo>
                      <a:pt x="2492" y="98"/>
                    </a:lnTo>
                    <a:lnTo>
                      <a:pt x="2492" y="98"/>
                    </a:lnTo>
                    <a:lnTo>
                      <a:pt x="2492" y="98"/>
                    </a:lnTo>
                    <a:lnTo>
                      <a:pt x="2493" y="98"/>
                    </a:lnTo>
                    <a:lnTo>
                      <a:pt x="2493" y="98"/>
                    </a:lnTo>
                    <a:lnTo>
                      <a:pt x="2495" y="96"/>
                    </a:lnTo>
                    <a:lnTo>
                      <a:pt x="2495" y="95"/>
                    </a:lnTo>
                    <a:lnTo>
                      <a:pt x="2495" y="95"/>
                    </a:lnTo>
                    <a:lnTo>
                      <a:pt x="2496" y="94"/>
                    </a:lnTo>
                    <a:lnTo>
                      <a:pt x="2496" y="94"/>
                    </a:lnTo>
                    <a:lnTo>
                      <a:pt x="2496" y="94"/>
                    </a:lnTo>
                    <a:lnTo>
                      <a:pt x="2497" y="95"/>
                    </a:lnTo>
                    <a:lnTo>
                      <a:pt x="2497" y="96"/>
                    </a:lnTo>
                    <a:lnTo>
                      <a:pt x="2497" y="98"/>
                    </a:lnTo>
                    <a:lnTo>
                      <a:pt x="2498" y="100"/>
                    </a:lnTo>
                    <a:lnTo>
                      <a:pt x="2498" y="100"/>
                    </a:lnTo>
                    <a:lnTo>
                      <a:pt x="2499" y="100"/>
                    </a:lnTo>
                    <a:lnTo>
                      <a:pt x="2499" y="100"/>
                    </a:lnTo>
                    <a:lnTo>
                      <a:pt x="2499" y="100"/>
                    </a:lnTo>
                    <a:lnTo>
                      <a:pt x="2500" y="99"/>
                    </a:lnTo>
                    <a:lnTo>
                      <a:pt x="2500" y="98"/>
                    </a:lnTo>
                    <a:lnTo>
                      <a:pt x="2500" y="98"/>
                    </a:lnTo>
                    <a:lnTo>
                      <a:pt x="2501" y="98"/>
                    </a:lnTo>
                    <a:lnTo>
                      <a:pt x="2501" y="98"/>
                    </a:lnTo>
                    <a:lnTo>
                      <a:pt x="2501" y="98"/>
                    </a:lnTo>
                    <a:lnTo>
                      <a:pt x="2502" y="98"/>
                    </a:lnTo>
                    <a:lnTo>
                      <a:pt x="2502" y="98"/>
                    </a:lnTo>
                    <a:lnTo>
                      <a:pt x="2504" y="98"/>
                    </a:lnTo>
                    <a:lnTo>
                      <a:pt x="2504" y="98"/>
                    </a:lnTo>
                    <a:lnTo>
                      <a:pt x="2504" y="98"/>
                    </a:lnTo>
                    <a:lnTo>
                      <a:pt x="2505" y="96"/>
                    </a:lnTo>
                    <a:lnTo>
                      <a:pt x="2505" y="96"/>
                    </a:lnTo>
                    <a:lnTo>
                      <a:pt x="2505" y="96"/>
                    </a:lnTo>
                    <a:lnTo>
                      <a:pt x="2506" y="96"/>
                    </a:lnTo>
                    <a:lnTo>
                      <a:pt x="2506" y="96"/>
                    </a:lnTo>
                    <a:lnTo>
                      <a:pt x="2506" y="96"/>
                    </a:lnTo>
                    <a:lnTo>
                      <a:pt x="2507" y="96"/>
                    </a:lnTo>
                    <a:lnTo>
                      <a:pt x="2507" y="96"/>
                    </a:lnTo>
                    <a:lnTo>
                      <a:pt x="2508" y="96"/>
                    </a:lnTo>
                    <a:lnTo>
                      <a:pt x="2508" y="96"/>
                    </a:lnTo>
                    <a:lnTo>
                      <a:pt x="2508" y="96"/>
                    </a:lnTo>
                    <a:lnTo>
                      <a:pt x="2509" y="96"/>
                    </a:lnTo>
                    <a:lnTo>
                      <a:pt x="2509" y="96"/>
                    </a:lnTo>
                    <a:lnTo>
                      <a:pt x="2509" y="98"/>
                    </a:lnTo>
                    <a:lnTo>
                      <a:pt x="2510" y="96"/>
                    </a:lnTo>
                    <a:lnTo>
                      <a:pt x="2510" y="96"/>
                    </a:lnTo>
                    <a:lnTo>
                      <a:pt x="2510" y="96"/>
                    </a:lnTo>
                    <a:lnTo>
                      <a:pt x="2511" y="96"/>
                    </a:lnTo>
                    <a:lnTo>
                      <a:pt x="2511" y="95"/>
                    </a:lnTo>
                    <a:lnTo>
                      <a:pt x="2513" y="96"/>
                    </a:lnTo>
                    <a:lnTo>
                      <a:pt x="2513" y="96"/>
                    </a:lnTo>
                    <a:lnTo>
                      <a:pt x="2513" y="98"/>
                    </a:lnTo>
                    <a:lnTo>
                      <a:pt x="2514" y="98"/>
                    </a:lnTo>
                    <a:lnTo>
                      <a:pt x="2514" y="98"/>
                    </a:lnTo>
                    <a:lnTo>
                      <a:pt x="2514" y="98"/>
                    </a:lnTo>
                    <a:lnTo>
                      <a:pt x="2515" y="98"/>
                    </a:lnTo>
                    <a:lnTo>
                      <a:pt x="2515" y="96"/>
                    </a:lnTo>
                    <a:lnTo>
                      <a:pt x="2516" y="96"/>
                    </a:lnTo>
                    <a:lnTo>
                      <a:pt x="2516" y="96"/>
                    </a:lnTo>
                    <a:lnTo>
                      <a:pt x="2516" y="96"/>
                    </a:lnTo>
                    <a:lnTo>
                      <a:pt x="2517" y="95"/>
                    </a:lnTo>
                    <a:lnTo>
                      <a:pt x="2517" y="96"/>
                    </a:lnTo>
                    <a:lnTo>
                      <a:pt x="2517" y="98"/>
                    </a:lnTo>
                    <a:lnTo>
                      <a:pt x="2518" y="98"/>
                    </a:lnTo>
                    <a:lnTo>
                      <a:pt x="2518" y="98"/>
                    </a:lnTo>
                    <a:lnTo>
                      <a:pt x="2518" y="99"/>
                    </a:lnTo>
                    <a:lnTo>
                      <a:pt x="2519" y="99"/>
                    </a:lnTo>
                    <a:lnTo>
                      <a:pt x="2519" y="98"/>
                    </a:lnTo>
                    <a:lnTo>
                      <a:pt x="2520" y="99"/>
                    </a:lnTo>
                    <a:lnTo>
                      <a:pt x="2520" y="99"/>
                    </a:lnTo>
                    <a:lnTo>
                      <a:pt x="2520" y="99"/>
                    </a:lnTo>
                    <a:lnTo>
                      <a:pt x="2522" y="99"/>
                    </a:lnTo>
                    <a:lnTo>
                      <a:pt x="2522" y="98"/>
                    </a:lnTo>
                    <a:lnTo>
                      <a:pt x="2522" y="98"/>
                    </a:lnTo>
                    <a:lnTo>
                      <a:pt x="2523" y="98"/>
                    </a:lnTo>
                    <a:lnTo>
                      <a:pt x="2523" y="99"/>
                    </a:lnTo>
                    <a:lnTo>
                      <a:pt x="2523" y="100"/>
                    </a:lnTo>
                    <a:lnTo>
                      <a:pt x="2524" y="100"/>
                    </a:lnTo>
                    <a:lnTo>
                      <a:pt x="2524" y="100"/>
                    </a:lnTo>
                    <a:lnTo>
                      <a:pt x="2525" y="99"/>
                    </a:lnTo>
                    <a:lnTo>
                      <a:pt x="2525" y="100"/>
                    </a:lnTo>
                    <a:lnTo>
                      <a:pt x="2525" y="99"/>
                    </a:lnTo>
                    <a:lnTo>
                      <a:pt x="2526" y="99"/>
                    </a:lnTo>
                    <a:lnTo>
                      <a:pt x="2526" y="99"/>
                    </a:lnTo>
                    <a:lnTo>
                      <a:pt x="2526" y="99"/>
                    </a:lnTo>
                    <a:lnTo>
                      <a:pt x="2527" y="99"/>
                    </a:lnTo>
                    <a:lnTo>
                      <a:pt x="2527" y="100"/>
                    </a:lnTo>
                    <a:lnTo>
                      <a:pt x="2527" y="100"/>
                    </a:lnTo>
                    <a:lnTo>
                      <a:pt x="2528" y="99"/>
                    </a:lnTo>
                    <a:lnTo>
                      <a:pt x="2528" y="99"/>
                    </a:lnTo>
                    <a:lnTo>
                      <a:pt x="2529" y="99"/>
                    </a:lnTo>
                    <a:lnTo>
                      <a:pt x="2529" y="99"/>
                    </a:lnTo>
                    <a:lnTo>
                      <a:pt x="2529" y="99"/>
                    </a:lnTo>
                    <a:lnTo>
                      <a:pt x="2531" y="99"/>
                    </a:lnTo>
                    <a:lnTo>
                      <a:pt x="2531" y="99"/>
                    </a:lnTo>
                    <a:lnTo>
                      <a:pt x="2531" y="100"/>
                    </a:lnTo>
                    <a:lnTo>
                      <a:pt x="2532" y="100"/>
                    </a:lnTo>
                    <a:lnTo>
                      <a:pt x="2532" y="100"/>
                    </a:lnTo>
                    <a:lnTo>
                      <a:pt x="2532" y="100"/>
                    </a:lnTo>
                    <a:lnTo>
                      <a:pt x="2533" y="101"/>
                    </a:lnTo>
                    <a:lnTo>
                      <a:pt x="2533" y="102"/>
                    </a:lnTo>
                    <a:lnTo>
                      <a:pt x="2534" y="103"/>
                    </a:lnTo>
                    <a:lnTo>
                      <a:pt x="2534" y="102"/>
                    </a:lnTo>
                    <a:lnTo>
                      <a:pt x="2534" y="103"/>
                    </a:lnTo>
                    <a:lnTo>
                      <a:pt x="2535" y="103"/>
                    </a:lnTo>
                    <a:lnTo>
                      <a:pt x="2535" y="103"/>
                    </a:lnTo>
                    <a:lnTo>
                      <a:pt x="2535" y="103"/>
                    </a:lnTo>
                    <a:lnTo>
                      <a:pt x="2536" y="102"/>
                    </a:lnTo>
                    <a:lnTo>
                      <a:pt x="2536" y="102"/>
                    </a:lnTo>
                    <a:lnTo>
                      <a:pt x="2536" y="101"/>
                    </a:lnTo>
                    <a:lnTo>
                      <a:pt x="2537" y="101"/>
                    </a:lnTo>
                    <a:lnTo>
                      <a:pt x="2537" y="100"/>
                    </a:lnTo>
                    <a:lnTo>
                      <a:pt x="2538" y="100"/>
                    </a:lnTo>
                    <a:lnTo>
                      <a:pt x="2538" y="100"/>
                    </a:lnTo>
                    <a:lnTo>
                      <a:pt x="2538" y="101"/>
                    </a:lnTo>
                    <a:lnTo>
                      <a:pt x="2540" y="102"/>
                    </a:lnTo>
                    <a:lnTo>
                      <a:pt x="2540" y="102"/>
                    </a:lnTo>
                    <a:lnTo>
                      <a:pt x="2540" y="102"/>
                    </a:lnTo>
                    <a:lnTo>
                      <a:pt x="2541" y="102"/>
                    </a:lnTo>
                    <a:lnTo>
                      <a:pt x="2541" y="103"/>
                    </a:lnTo>
                    <a:lnTo>
                      <a:pt x="2542" y="103"/>
                    </a:lnTo>
                    <a:lnTo>
                      <a:pt x="2542" y="104"/>
                    </a:lnTo>
                    <a:lnTo>
                      <a:pt x="2542" y="104"/>
                    </a:lnTo>
                    <a:lnTo>
                      <a:pt x="2543" y="105"/>
                    </a:lnTo>
                    <a:lnTo>
                      <a:pt x="2543" y="104"/>
                    </a:lnTo>
                    <a:lnTo>
                      <a:pt x="2543" y="103"/>
                    </a:lnTo>
                    <a:lnTo>
                      <a:pt x="2544" y="104"/>
                    </a:lnTo>
                    <a:lnTo>
                      <a:pt x="2544" y="103"/>
                    </a:lnTo>
                    <a:lnTo>
                      <a:pt x="2544" y="103"/>
                    </a:lnTo>
                    <a:lnTo>
                      <a:pt x="2545" y="102"/>
                    </a:lnTo>
                    <a:lnTo>
                      <a:pt x="2545" y="102"/>
                    </a:lnTo>
                    <a:lnTo>
                      <a:pt x="2546" y="102"/>
                    </a:lnTo>
                    <a:lnTo>
                      <a:pt x="2546" y="102"/>
                    </a:lnTo>
                    <a:lnTo>
                      <a:pt x="2546" y="102"/>
                    </a:lnTo>
                    <a:lnTo>
                      <a:pt x="2547" y="102"/>
                    </a:lnTo>
                    <a:lnTo>
                      <a:pt x="2547" y="102"/>
                    </a:lnTo>
                    <a:lnTo>
                      <a:pt x="2547" y="101"/>
                    </a:lnTo>
                    <a:lnTo>
                      <a:pt x="2549" y="101"/>
                    </a:lnTo>
                    <a:lnTo>
                      <a:pt x="2549" y="100"/>
                    </a:lnTo>
                    <a:lnTo>
                      <a:pt x="2549" y="100"/>
                    </a:lnTo>
                    <a:lnTo>
                      <a:pt x="2550" y="100"/>
                    </a:lnTo>
                    <a:lnTo>
                      <a:pt x="2550" y="101"/>
                    </a:lnTo>
                    <a:lnTo>
                      <a:pt x="2551" y="101"/>
                    </a:lnTo>
                    <a:lnTo>
                      <a:pt x="2551" y="101"/>
                    </a:lnTo>
                    <a:lnTo>
                      <a:pt x="2551" y="101"/>
                    </a:lnTo>
                    <a:lnTo>
                      <a:pt x="2552" y="100"/>
                    </a:lnTo>
                    <a:lnTo>
                      <a:pt x="2552" y="100"/>
                    </a:lnTo>
                    <a:lnTo>
                      <a:pt x="2552" y="100"/>
                    </a:lnTo>
                    <a:lnTo>
                      <a:pt x="2553" y="100"/>
                    </a:lnTo>
                    <a:lnTo>
                      <a:pt x="2553" y="99"/>
                    </a:lnTo>
                    <a:lnTo>
                      <a:pt x="2553" y="99"/>
                    </a:lnTo>
                    <a:lnTo>
                      <a:pt x="2554" y="99"/>
                    </a:lnTo>
                    <a:lnTo>
                      <a:pt x="2554" y="100"/>
                    </a:lnTo>
                    <a:lnTo>
                      <a:pt x="2555" y="100"/>
                    </a:lnTo>
                    <a:lnTo>
                      <a:pt x="2555" y="101"/>
                    </a:lnTo>
                    <a:lnTo>
                      <a:pt x="2555" y="101"/>
                    </a:lnTo>
                    <a:lnTo>
                      <a:pt x="2556" y="101"/>
                    </a:lnTo>
                    <a:lnTo>
                      <a:pt x="2556" y="101"/>
                    </a:lnTo>
                    <a:lnTo>
                      <a:pt x="2556" y="101"/>
                    </a:lnTo>
                    <a:lnTo>
                      <a:pt x="2558" y="101"/>
                    </a:lnTo>
                    <a:lnTo>
                      <a:pt x="2558" y="101"/>
                    </a:lnTo>
                    <a:lnTo>
                      <a:pt x="2558" y="100"/>
                    </a:lnTo>
                    <a:lnTo>
                      <a:pt x="2559" y="100"/>
                    </a:lnTo>
                    <a:lnTo>
                      <a:pt x="2559" y="100"/>
                    </a:lnTo>
                    <a:lnTo>
                      <a:pt x="2560" y="99"/>
                    </a:lnTo>
                    <a:lnTo>
                      <a:pt x="2560" y="98"/>
                    </a:lnTo>
                    <a:lnTo>
                      <a:pt x="2560" y="98"/>
                    </a:lnTo>
                    <a:lnTo>
                      <a:pt x="2561" y="98"/>
                    </a:lnTo>
                    <a:lnTo>
                      <a:pt x="2561" y="98"/>
                    </a:lnTo>
                    <a:lnTo>
                      <a:pt x="2561" y="98"/>
                    </a:lnTo>
                    <a:lnTo>
                      <a:pt x="2562" y="98"/>
                    </a:lnTo>
                    <a:lnTo>
                      <a:pt x="2562" y="99"/>
                    </a:lnTo>
                    <a:lnTo>
                      <a:pt x="2563" y="99"/>
                    </a:lnTo>
                    <a:lnTo>
                      <a:pt x="2563" y="99"/>
                    </a:lnTo>
                    <a:lnTo>
                      <a:pt x="2563" y="100"/>
                    </a:lnTo>
                    <a:lnTo>
                      <a:pt x="2564" y="100"/>
                    </a:lnTo>
                    <a:lnTo>
                      <a:pt x="2564" y="100"/>
                    </a:lnTo>
                    <a:lnTo>
                      <a:pt x="2564" y="100"/>
                    </a:lnTo>
                    <a:lnTo>
                      <a:pt x="2565" y="100"/>
                    </a:lnTo>
                    <a:lnTo>
                      <a:pt x="2565" y="100"/>
                    </a:lnTo>
                    <a:lnTo>
                      <a:pt x="2565" y="100"/>
                    </a:lnTo>
                    <a:lnTo>
                      <a:pt x="2567" y="100"/>
                    </a:lnTo>
                    <a:lnTo>
                      <a:pt x="2567" y="99"/>
                    </a:lnTo>
                    <a:lnTo>
                      <a:pt x="2568" y="100"/>
                    </a:lnTo>
                    <a:lnTo>
                      <a:pt x="2568" y="100"/>
                    </a:lnTo>
                    <a:lnTo>
                      <a:pt x="2568" y="100"/>
                    </a:lnTo>
                    <a:lnTo>
                      <a:pt x="2569" y="100"/>
                    </a:lnTo>
                    <a:lnTo>
                      <a:pt x="2569" y="101"/>
                    </a:lnTo>
                    <a:lnTo>
                      <a:pt x="2569" y="101"/>
                    </a:lnTo>
                    <a:lnTo>
                      <a:pt x="2570" y="101"/>
                    </a:lnTo>
                    <a:lnTo>
                      <a:pt x="2570" y="100"/>
                    </a:lnTo>
                    <a:lnTo>
                      <a:pt x="2570" y="100"/>
                    </a:lnTo>
                    <a:lnTo>
                      <a:pt x="2571" y="99"/>
                    </a:lnTo>
                    <a:lnTo>
                      <a:pt x="2571" y="98"/>
                    </a:lnTo>
                    <a:lnTo>
                      <a:pt x="2572" y="99"/>
                    </a:lnTo>
                    <a:lnTo>
                      <a:pt x="2572" y="99"/>
                    </a:lnTo>
                    <a:lnTo>
                      <a:pt x="2572" y="99"/>
                    </a:lnTo>
                    <a:lnTo>
                      <a:pt x="2573" y="98"/>
                    </a:lnTo>
                    <a:lnTo>
                      <a:pt x="2573" y="98"/>
                    </a:lnTo>
                    <a:lnTo>
                      <a:pt x="2573" y="98"/>
                    </a:lnTo>
                    <a:lnTo>
                      <a:pt x="2574" y="96"/>
                    </a:lnTo>
                    <a:lnTo>
                      <a:pt x="2574" y="95"/>
                    </a:lnTo>
                    <a:lnTo>
                      <a:pt x="2574" y="95"/>
                    </a:lnTo>
                    <a:lnTo>
                      <a:pt x="2576" y="95"/>
                    </a:lnTo>
                    <a:lnTo>
                      <a:pt x="2576" y="95"/>
                    </a:lnTo>
                    <a:lnTo>
                      <a:pt x="2577" y="95"/>
                    </a:lnTo>
                    <a:lnTo>
                      <a:pt x="2577" y="95"/>
                    </a:lnTo>
                    <a:lnTo>
                      <a:pt x="2577" y="95"/>
                    </a:lnTo>
                    <a:lnTo>
                      <a:pt x="2578" y="95"/>
                    </a:lnTo>
                    <a:lnTo>
                      <a:pt x="2578" y="96"/>
                    </a:lnTo>
                    <a:lnTo>
                      <a:pt x="2578" y="98"/>
                    </a:lnTo>
                    <a:lnTo>
                      <a:pt x="2579" y="98"/>
                    </a:lnTo>
                    <a:lnTo>
                      <a:pt x="2579" y="98"/>
                    </a:lnTo>
                    <a:lnTo>
                      <a:pt x="2579" y="98"/>
                    </a:lnTo>
                    <a:lnTo>
                      <a:pt x="2580" y="98"/>
                    </a:lnTo>
                    <a:lnTo>
                      <a:pt x="2580" y="98"/>
                    </a:lnTo>
                    <a:lnTo>
                      <a:pt x="2581" y="96"/>
                    </a:lnTo>
                    <a:lnTo>
                      <a:pt x="2581" y="96"/>
                    </a:lnTo>
                    <a:lnTo>
                      <a:pt x="2581" y="96"/>
                    </a:lnTo>
                    <a:lnTo>
                      <a:pt x="2582" y="96"/>
                    </a:lnTo>
                    <a:lnTo>
                      <a:pt x="2582" y="95"/>
                    </a:lnTo>
                    <a:lnTo>
                      <a:pt x="2582" y="96"/>
                    </a:lnTo>
                    <a:lnTo>
                      <a:pt x="2583" y="96"/>
                    </a:lnTo>
                    <a:lnTo>
                      <a:pt x="2583" y="95"/>
                    </a:lnTo>
                    <a:lnTo>
                      <a:pt x="2585" y="95"/>
                    </a:lnTo>
                    <a:lnTo>
                      <a:pt x="2585" y="96"/>
                    </a:lnTo>
                    <a:lnTo>
                      <a:pt x="2585" y="96"/>
                    </a:lnTo>
                    <a:lnTo>
                      <a:pt x="2586" y="98"/>
                    </a:lnTo>
                    <a:lnTo>
                      <a:pt x="2586" y="96"/>
                    </a:lnTo>
                    <a:lnTo>
                      <a:pt x="2586" y="95"/>
                    </a:lnTo>
                    <a:lnTo>
                      <a:pt x="2587" y="95"/>
                    </a:lnTo>
                    <a:lnTo>
                      <a:pt x="2587" y="94"/>
                    </a:lnTo>
                    <a:lnTo>
                      <a:pt x="2587" y="94"/>
                    </a:lnTo>
                    <a:lnTo>
                      <a:pt x="2588" y="94"/>
                    </a:lnTo>
                    <a:lnTo>
                      <a:pt x="2588" y="93"/>
                    </a:lnTo>
                    <a:lnTo>
                      <a:pt x="2589" y="93"/>
                    </a:lnTo>
                    <a:lnTo>
                      <a:pt x="2589" y="94"/>
                    </a:lnTo>
                    <a:lnTo>
                      <a:pt x="2589" y="94"/>
                    </a:lnTo>
                    <a:lnTo>
                      <a:pt x="2590" y="93"/>
                    </a:lnTo>
                    <a:lnTo>
                      <a:pt x="2590" y="92"/>
                    </a:lnTo>
                    <a:lnTo>
                      <a:pt x="2590" y="93"/>
                    </a:lnTo>
                    <a:lnTo>
                      <a:pt x="2591" y="94"/>
                    </a:lnTo>
                    <a:lnTo>
                      <a:pt x="2591" y="94"/>
                    </a:lnTo>
                    <a:lnTo>
                      <a:pt x="2591" y="95"/>
                    </a:lnTo>
                    <a:lnTo>
                      <a:pt x="2592" y="95"/>
                    </a:lnTo>
                    <a:lnTo>
                      <a:pt x="2592" y="94"/>
                    </a:lnTo>
                    <a:lnTo>
                      <a:pt x="2594" y="94"/>
                    </a:lnTo>
                    <a:lnTo>
                      <a:pt x="2594" y="94"/>
                    </a:lnTo>
                    <a:lnTo>
                      <a:pt x="2594" y="93"/>
                    </a:lnTo>
                    <a:lnTo>
                      <a:pt x="2595" y="94"/>
                    </a:lnTo>
                    <a:lnTo>
                      <a:pt x="2595" y="94"/>
                    </a:lnTo>
                    <a:lnTo>
                      <a:pt x="2595" y="95"/>
                    </a:lnTo>
                    <a:lnTo>
                      <a:pt x="2596" y="95"/>
                    </a:lnTo>
                    <a:lnTo>
                      <a:pt x="2596" y="95"/>
                    </a:lnTo>
                    <a:lnTo>
                      <a:pt x="2596" y="95"/>
                    </a:lnTo>
                    <a:lnTo>
                      <a:pt x="2597" y="95"/>
                    </a:lnTo>
                    <a:lnTo>
                      <a:pt x="2597" y="95"/>
                    </a:lnTo>
                    <a:lnTo>
                      <a:pt x="2598" y="95"/>
                    </a:lnTo>
                    <a:lnTo>
                      <a:pt x="2598" y="96"/>
                    </a:lnTo>
                    <a:lnTo>
                      <a:pt x="2598" y="95"/>
                    </a:lnTo>
                    <a:lnTo>
                      <a:pt x="2599" y="96"/>
                    </a:lnTo>
                    <a:lnTo>
                      <a:pt x="2599" y="95"/>
                    </a:lnTo>
                    <a:lnTo>
                      <a:pt x="2599" y="96"/>
                    </a:lnTo>
                    <a:lnTo>
                      <a:pt x="2600" y="96"/>
                    </a:lnTo>
                    <a:lnTo>
                      <a:pt x="2600" y="96"/>
                    </a:lnTo>
                    <a:lnTo>
                      <a:pt x="2600" y="96"/>
                    </a:lnTo>
                    <a:lnTo>
                      <a:pt x="2601" y="96"/>
                    </a:lnTo>
                    <a:lnTo>
                      <a:pt x="2601" y="98"/>
                    </a:lnTo>
                    <a:lnTo>
                      <a:pt x="2603" y="98"/>
                    </a:lnTo>
                    <a:lnTo>
                      <a:pt x="2603" y="96"/>
                    </a:lnTo>
                    <a:lnTo>
                      <a:pt x="2603" y="96"/>
                    </a:lnTo>
                    <a:lnTo>
                      <a:pt x="2604" y="95"/>
                    </a:lnTo>
                    <a:lnTo>
                      <a:pt x="2604" y="95"/>
                    </a:lnTo>
                    <a:lnTo>
                      <a:pt x="2604" y="94"/>
                    </a:lnTo>
                    <a:lnTo>
                      <a:pt x="2605" y="94"/>
                    </a:lnTo>
                    <a:lnTo>
                      <a:pt x="2605" y="94"/>
                    </a:lnTo>
                    <a:lnTo>
                      <a:pt x="2606" y="94"/>
                    </a:lnTo>
                    <a:lnTo>
                      <a:pt x="2606" y="95"/>
                    </a:lnTo>
                    <a:lnTo>
                      <a:pt x="2606" y="94"/>
                    </a:lnTo>
                    <a:lnTo>
                      <a:pt x="2607" y="96"/>
                    </a:lnTo>
                    <a:lnTo>
                      <a:pt x="2607" y="96"/>
                    </a:lnTo>
                    <a:lnTo>
                      <a:pt x="2607" y="98"/>
                    </a:lnTo>
                    <a:lnTo>
                      <a:pt x="2608" y="96"/>
                    </a:lnTo>
                    <a:lnTo>
                      <a:pt x="2608" y="96"/>
                    </a:lnTo>
                    <a:lnTo>
                      <a:pt x="2608" y="96"/>
                    </a:lnTo>
                    <a:lnTo>
                      <a:pt x="2609" y="98"/>
                    </a:lnTo>
                    <a:lnTo>
                      <a:pt x="2609" y="99"/>
                    </a:lnTo>
                    <a:lnTo>
                      <a:pt x="2610" y="98"/>
                    </a:lnTo>
                    <a:lnTo>
                      <a:pt x="2610" y="98"/>
                    </a:lnTo>
                    <a:lnTo>
                      <a:pt x="2610" y="98"/>
                    </a:lnTo>
                    <a:lnTo>
                      <a:pt x="2612" y="96"/>
                    </a:lnTo>
                    <a:lnTo>
                      <a:pt x="2612" y="95"/>
                    </a:lnTo>
                    <a:lnTo>
                      <a:pt x="2612" y="95"/>
                    </a:lnTo>
                    <a:lnTo>
                      <a:pt x="2613" y="95"/>
                    </a:lnTo>
                    <a:lnTo>
                      <a:pt x="2613" y="96"/>
                    </a:lnTo>
                    <a:lnTo>
                      <a:pt x="2613" y="96"/>
                    </a:lnTo>
                    <a:lnTo>
                      <a:pt x="2614" y="98"/>
                    </a:lnTo>
                    <a:lnTo>
                      <a:pt x="2614" y="98"/>
                    </a:lnTo>
                    <a:lnTo>
                      <a:pt x="2615" y="99"/>
                    </a:lnTo>
                    <a:lnTo>
                      <a:pt x="2615" y="99"/>
                    </a:lnTo>
                    <a:lnTo>
                      <a:pt x="2615" y="100"/>
                    </a:lnTo>
                    <a:lnTo>
                      <a:pt x="2616" y="100"/>
                    </a:lnTo>
                    <a:lnTo>
                      <a:pt x="2616" y="100"/>
                    </a:lnTo>
                    <a:lnTo>
                      <a:pt x="2616" y="99"/>
                    </a:lnTo>
                    <a:lnTo>
                      <a:pt x="2617" y="100"/>
                    </a:lnTo>
                    <a:lnTo>
                      <a:pt x="2617" y="100"/>
                    </a:lnTo>
                    <a:lnTo>
                      <a:pt x="2617" y="100"/>
                    </a:lnTo>
                    <a:lnTo>
                      <a:pt x="2618" y="101"/>
                    </a:lnTo>
                    <a:lnTo>
                      <a:pt x="2618" y="101"/>
                    </a:lnTo>
                    <a:lnTo>
                      <a:pt x="2619" y="102"/>
                    </a:lnTo>
                    <a:lnTo>
                      <a:pt x="2619" y="101"/>
                    </a:lnTo>
                    <a:lnTo>
                      <a:pt x="2619" y="100"/>
                    </a:lnTo>
                    <a:lnTo>
                      <a:pt x="2621" y="99"/>
                    </a:lnTo>
                    <a:lnTo>
                      <a:pt x="2621" y="99"/>
                    </a:lnTo>
                    <a:lnTo>
                      <a:pt x="2621" y="99"/>
                    </a:lnTo>
                    <a:lnTo>
                      <a:pt x="2622" y="99"/>
                    </a:lnTo>
                    <a:lnTo>
                      <a:pt x="2622" y="99"/>
                    </a:lnTo>
                    <a:lnTo>
                      <a:pt x="2622" y="98"/>
                    </a:lnTo>
                    <a:lnTo>
                      <a:pt x="2623" y="98"/>
                    </a:lnTo>
                    <a:lnTo>
                      <a:pt x="2623" y="98"/>
                    </a:lnTo>
                    <a:lnTo>
                      <a:pt x="2624" y="99"/>
                    </a:lnTo>
                    <a:lnTo>
                      <a:pt x="2624" y="99"/>
                    </a:lnTo>
                    <a:lnTo>
                      <a:pt x="2624" y="100"/>
                    </a:lnTo>
                    <a:lnTo>
                      <a:pt x="2625" y="101"/>
                    </a:lnTo>
                    <a:lnTo>
                      <a:pt x="2625" y="102"/>
                    </a:lnTo>
                    <a:lnTo>
                      <a:pt x="2625" y="102"/>
                    </a:lnTo>
                    <a:lnTo>
                      <a:pt x="2626" y="102"/>
                    </a:lnTo>
                    <a:lnTo>
                      <a:pt x="2626" y="102"/>
                    </a:lnTo>
                    <a:lnTo>
                      <a:pt x="2626" y="103"/>
                    </a:lnTo>
                    <a:lnTo>
                      <a:pt x="2627" y="103"/>
                    </a:lnTo>
                    <a:lnTo>
                      <a:pt x="2627" y="102"/>
                    </a:lnTo>
                    <a:lnTo>
                      <a:pt x="2628" y="101"/>
                    </a:lnTo>
                    <a:lnTo>
                      <a:pt x="2628" y="101"/>
                    </a:lnTo>
                    <a:lnTo>
                      <a:pt x="2628" y="101"/>
                    </a:lnTo>
                    <a:lnTo>
                      <a:pt x="2630" y="101"/>
                    </a:lnTo>
                    <a:lnTo>
                      <a:pt x="2630" y="101"/>
                    </a:lnTo>
                    <a:lnTo>
                      <a:pt x="2630" y="101"/>
                    </a:lnTo>
                    <a:lnTo>
                      <a:pt x="2631" y="101"/>
                    </a:lnTo>
                    <a:lnTo>
                      <a:pt x="2631" y="101"/>
                    </a:lnTo>
                    <a:lnTo>
                      <a:pt x="2632" y="101"/>
                    </a:lnTo>
                    <a:lnTo>
                      <a:pt x="2632" y="100"/>
                    </a:lnTo>
                    <a:lnTo>
                      <a:pt x="2632" y="100"/>
                    </a:lnTo>
                    <a:lnTo>
                      <a:pt x="2633" y="100"/>
                    </a:lnTo>
                    <a:lnTo>
                      <a:pt x="2633" y="100"/>
                    </a:lnTo>
                    <a:lnTo>
                      <a:pt x="2633" y="100"/>
                    </a:lnTo>
                    <a:lnTo>
                      <a:pt x="2634" y="100"/>
                    </a:lnTo>
                    <a:lnTo>
                      <a:pt x="2634" y="101"/>
                    </a:lnTo>
                    <a:lnTo>
                      <a:pt x="2634" y="101"/>
                    </a:lnTo>
                    <a:lnTo>
                      <a:pt x="2635" y="102"/>
                    </a:lnTo>
                    <a:lnTo>
                      <a:pt x="2635" y="102"/>
                    </a:lnTo>
                    <a:lnTo>
                      <a:pt x="2636" y="102"/>
                    </a:lnTo>
                    <a:lnTo>
                      <a:pt x="2636" y="102"/>
                    </a:lnTo>
                    <a:lnTo>
                      <a:pt x="2636" y="101"/>
                    </a:lnTo>
                    <a:lnTo>
                      <a:pt x="2637" y="101"/>
                    </a:lnTo>
                    <a:lnTo>
                      <a:pt x="2637" y="101"/>
                    </a:lnTo>
                    <a:lnTo>
                      <a:pt x="2637" y="100"/>
                    </a:lnTo>
                    <a:lnTo>
                      <a:pt x="2639" y="99"/>
                    </a:lnTo>
                    <a:lnTo>
                      <a:pt x="2639" y="99"/>
                    </a:lnTo>
                    <a:lnTo>
                      <a:pt x="2639" y="100"/>
                    </a:lnTo>
                    <a:lnTo>
                      <a:pt x="2640" y="100"/>
                    </a:lnTo>
                    <a:lnTo>
                      <a:pt x="2640" y="99"/>
                    </a:lnTo>
                    <a:lnTo>
                      <a:pt x="2641" y="99"/>
                    </a:lnTo>
                    <a:lnTo>
                      <a:pt x="2641" y="99"/>
                    </a:lnTo>
                    <a:lnTo>
                      <a:pt x="2641" y="98"/>
                    </a:lnTo>
                    <a:lnTo>
                      <a:pt x="2642" y="99"/>
                    </a:lnTo>
                    <a:lnTo>
                      <a:pt x="2642" y="99"/>
                    </a:lnTo>
                    <a:lnTo>
                      <a:pt x="2642" y="98"/>
                    </a:lnTo>
                    <a:lnTo>
                      <a:pt x="2643" y="98"/>
                    </a:lnTo>
                    <a:lnTo>
                      <a:pt x="2643" y="96"/>
                    </a:lnTo>
                    <a:lnTo>
                      <a:pt x="2643" y="98"/>
                    </a:lnTo>
                    <a:lnTo>
                      <a:pt x="2644" y="99"/>
                    </a:lnTo>
                    <a:lnTo>
                      <a:pt x="2644" y="99"/>
                    </a:lnTo>
                    <a:lnTo>
                      <a:pt x="2645" y="100"/>
                    </a:lnTo>
                    <a:lnTo>
                      <a:pt x="2645" y="100"/>
                    </a:lnTo>
                    <a:lnTo>
                      <a:pt x="2645" y="101"/>
                    </a:lnTo>
                    <a:lnTo>
                      <a:pt x="2646" y="101"/>
                    </a:lnTo>
                    <a:lnTo>
                      <a:pt x="2646" y="101"/>
                    </a:lnTo>
                    <a:lnTo>
                      <a:pt x="2646" y="101"/>
                    </a:lnTo>
                    <a:lnTo>
                      <a:pt x="2648" y="101"/>
                    </a:lnTo>
                    <a:lnTo>
                      <a:pt x="2648" y="101"/>
                    </a:lnTo>
                    <a:lnTo>
                      <a:pt x="2648" y="100"/>
                    </a:lnTo>
                    <a:lnTo>
                      <a:pt x="2649" y="99"/>
                    </a:lnTo>
                    <a:lnTo>
                      <a:pt x="2649" y="99"/>
                    </a:lnTo>
                    <a:lnTo>
                      <a:pt x="2650" y="98"/>
                    </a:lnTo>
                    <a:lnTo>
                      <a:pt x="2650" y="99"/>
                    </a:lnTo>
                    <a:lnTo>
                      <a:pt x="2650" y="98"/>
                    </a:lnTo>
                    <a:lnTo>
                      <a:pt x="2651" y="98"/>
                    </a:lnTo>
                    <a:lnTo>
                      <a:pt x="2651" y="98"/>
                    </a:lnTo>
                    <a:lnTo>
                      <a:pt x="2651" y="98"/>
                    </a:lnTo>
                    <a:lnTo>
                      <a:pt x="2652" y="98"/>
                    </a:lnTo>
                    <a:lnTo>
                      <a:pt x="2652" y="98"/>
                    </a:lnTo>
                    <a:lnTo>
                      <a:pt x="2653" y="99"/>
                    </a:lnTo>
                    <a:lnTo>
                      <a:pt x="2653" y="98"/>
                    </a:lnTo>
                    <a:lnTo>
                      <a:pt x="2653" y="98"/>
                    </a:lnTo>
                    <a:lnTo>
                      <a:pt x="2654" y="98"/>
                    </a:lnTo>
                    <a:lnTo>
                      <a:pt x="2654" y="99"/>
                    </a:lnTo>
                    <a:lnTo>
                      <a:pt x="2654" y="99"/>
                    </a:lnTo>
                    <a:lnTo>
                      <a:pt x="2655" y="99"/>
                    </a:lnTo>
                    <a:lnTo>
                      <a:pt x="2655" y="99"/>
                    </a:lnTo>
                    <a:lnTo>
                      <a:pt x="2655" y="99"/>
                    </a:lnTo>
                    <a:lnTo>
                      <a:pt x="2657" y="99"/>
                    </a:lnTo>
                    <a:lnTo>
                      <a:pt x="2657" y="99"/>
                    </a:lnTo>
                    <a:lnTo>
                      <a:pt x="2658" y="98"/>
                    </a:lnTo>
                    <a:lnTo>
                      <a:pt x="2658" y="96"/>
                    </a:lnTo>
                    <a:lnTo>
                      <a:pt x="2658" y="96"/>
                    </a:lnTo>
                    <a:lnTo>
                      <a:pt x="2659" y="96"/>
                    </a:lnTo>
                    <a:lnTo>
                      <a:pt x="2659" y="95"/>
                    </a:lnTo>
                    <a:lnTo>
                      <a:pt x="2659" y="95"/>
                    </a:lnTo>
                    <a:lnTo>
                      <a:pt x="2660" y="95"/>
                    </a:lnTo>
                    <a:lnTo>
                      <a:pt x="2660" y="96"/>
                    </a:lnTo>
                    <a:lnTo>
                      <a:pt x="2660" y="96"/>
                    </a:lnTo>
                    <a:lnTo>
                      <a:pt x="2661" y="98"/>
                    </a:lnTo>
                    <a:lnTo>
                      <a:pt x="2661" y="99"/>
                    </a:lnTo>
                    <a:lnTo>
                      <a:pt x="2662" y="99"/>
                    </a:lnTo>
                    <a:lnTo>
                      <a:pt x="2662" y="100"/>
                    </a:lnTo>
                    <a:lnTo>
                      <a:pt x="2662" y="100"/>
                    </a:lnTo>
                    <a:lnTo>
                      <a:pt x="2663" y="100"/>
                    </a:lnTo>
                    <a:lnTo>
                      <a:pt x="2663" y="100"/>
                    </a:lnTo>
                    <a:lnTo>
                      <a:pt x="2663" y="100"/>
                    </a:lnTo>
                    <a:lnTo>
                      <a:pt x="2664" y="100"/>
                    </a:lnTo>
                    <a:lnTo>
                      <a:pt x="2664" y="99"/>
                    </a:lnTo>
                    <a:lnTo>
                      <a:pt x="2664" y="99"/>
                    </a:lnTo>
                    <a:lnTo>
                      <a:pt x="2666" y="96"/>
                    </a:lnTo>
                    <a:lnTo>
                      <a:pt x="2666" y="95"/>
                    </a:lnTo>
                    <a:lnTo>
                      <a:pt x="2667" y="95"/>
                    </a:lnTo>
                    <a:lnTo>
                      <a:pt x="2667" y="95"/>
                    </a:lnTo>
                    <a:lnTo>
                      <a:pt x="2667" y="95"/>
                    </a:lnTo>
                    <a:lnTo>
                      <a:pt x="2668" y="96"/>
                    </a:lnTo>
                    <a:lnTo>
                      <a:pt x="2668" y="96"/>
                    </a:lnTo>
                    <a:lnTo>
                      <a:pt x="2668" y="96"/>
                    </a:lnTo>
                    <a:lnTo>
                      <a:pt x="2669" y="96"/>
                    </a:lnTo>
                    <a:lnTo>
                      <a:pt x="2669" y="96"/>
                    </a:lnTo>
                    <a:lnTo>
                      <a:pt x="2669" y="96"/>
                    </a:lnTo>
                    <a:lnTo>
                      <a:pt x="2670" y="98"/>
                    </a:lnTo>
                    <a:lnTo>
                      <a:pt x="2670" y="98"/>
                    </a:lnTo>
                    <a:lnTo>
                      <a:pt x="2671" y="98"/>
                    </a:lnTo>
                    <a:lnTo>
                      <a:pt x="2671" y="98"/>
                    </a:lnTo>
                    <a:lnTo>
                      <a:pt x="2671" y="96"/>
                    </a:lnTo>
                    <a:lnTo>
                      <a:pt x="2672" y="98"/>
                    </a:lnTo>
                    <a:lnTo>
                      <a:pt x="2672" y="96"/>
                    </a:lnTo>
                    <a:lnTo>
                      <a:pt x="2672" y="96"/>
                    </a:lnTo>
                    <a:lnTo>
                      <a:pt x="2673" y="95"/>
                    </a:lnTo>
                    <a:lnTo>
                      <a:pt x="2673" y="95"/>
                    </a:lnTo>
                    <a:lnTo>
                      <a:pt x="2675" y="95"/>
                    </a:lnTo>
                    <a:lnTo>
                      <a:pt x="2675" y="94"/>
                    </a:lnTo>
                    <a:lnTo>
                      <a:pt x="2675" y="94"/>
                    </a:lnTo>
                    <a:lnTo>
                      <a:pt x="2676" y="94"/>
                    </a:lnTo>
                    <a:lnTo>
                      <a:pt x="2676" y="94"/>
                    </a:lnTo>
                    <a:lnTo>
                      <a:pt x="2676" y="94"/>
                    </a:lnTo>
                    <a:lnTo>
                      <a:pt x="2677" y="94"/>
                    </a:lnTo>
                    <a:lnTo>
                      <a:pt x="2677" y="94"/>
                    </a:lnTo>
                    <a:lnTo>
                      <a:pt x="2677" y="95"/>
                    </a:lnTo>
                    <a:lnTo>
                      <a:pt x="2678" y="95"/>
                    </a:lnTo>
                    <a:lnTo>
                      <a:pt x="2678" y="95"/>
                    </a:lnTo>
                    <a:lnTo>
                      <a:pt x="2679" y="95"/>
                    </a:lnTo>
                    <a:lnTo>
                      <a:pt x="2679" y="95"/>
                    </a:lnTo>
                    <a:lnTo>
                      <a:pt x="2679" y="95"/>
                    </a:lnTo>
                    <a:lnTo>
                      <a:pt x="2680" y="96"/>
                    </a:lnTo>
                    <a:lnTo>
                      <a:pt x="2680" y="96"/>
                    </a:lnTo>
                    <a:lnTo>
                      <a:pt x="2680" y="95"/>
                    </a:lnTo>
                    <a:lnTo>
                      <a:pt x="2681" y="95"/>
                    </a:lnTo>
                    <a:lnTo>
                      <a:pt x="2681" y="95"/>
                    </a:lnTo>
                    <a:lnTo>
                      <a:pt x="2681" y="95"/>
                    </a:lnTo>
                    <a:lnTo>
                      <a:pt x="2682" y="95"/>
                    </a:lnTo>
                    <a:lnTo>
                      <a:pt x="2682" y="95"/>
                    </a:lnTo>
                    <a:lnTo>
                      <a:pt x="2684" y="96"/>
                    </a:lnTo>
                    <a:lnTo>
                      <a:pt x="2684" y="98"/>
                    </a:lnTo>
                    <a:lnTo>
                      <a:pt x="2684" y="98"/>
                    </a:lnTo>
                    <a:lnTo>
                      <a:pt x="2685" y="98"/>
                    </a:lnTo>
                    <a:lnTo>
                      <a:pt x="2685" y="99"/>
                    </a:lnTo>
                    <a:lnTo>
                      <a:pt x="2685" y="99"/>
                    </a:lnTo>
                    <a:lnTo>
                      <a:pt x="2686" y="100"/>
                    </a:lnTo>
                    <a:lnTo>
                      <a:pt x="2686" y="100"/>
                    </a:lnTo>
                    <a:lnTo>
                      <a:pt x="2686" y="100"/>
                    </a:lnTo>
                    <a:lnTo>
                      <a:pt x="2687" y="100"/>
                    </a:lnTo>
                    <a:lnTo>
                      <a:pt x="2687" y="101"/>
                    </a:lnTo>
                    <a:lnTo>
                      <a:pt x="2688" y="101"/>
                    </a:lnTo>
                    <a:lnTo>
                      <a:pt x="2688" y="100"/>
                    </a:lnTo>
                    <a:lnTo>
                      <a:pt x="2688" y="99"/>
                    </a:lnTo>
                    <a:lnTo>
                      <a:pt x="2689" y="99"/>
                    </a:lnTo>
                    <a:lnTo>
                      <a:pt x="2689" y="99"/>
                    </a:lnTo>
                    <a:lnTo>
                      <a:pt x="2689" y="98"/>
                    </a:lnTo>
                    <a:lnTo>
                      <a:pt x="2690" y="98"/>
                    </a:lnTo>
                    <a:lnTo>
                      <a:pt x="2690" y="99"/>
                    </a:lnTo>
                    <a:lnTo>
                      <a:pt x="2690" y="99"/>
                    </a:lnTo>
                    <a:lnTo>
                      <a:pt x="2691" y="99"/>
                    </a:lnTo>
                    <a:lnTo>
                      <a:pt x="2691" y="99"/>
                    </a:lnTo>
                    <a:lnTo>
                      <a:pt x="2693" y="99"/>
                    </a:lnTo>
                    <a:lnTo>
                      <a:pt x="2693" y="100"/>
                    </a:lnTo>
                    <a:lnTo>
                      <a:pt x="2693" y="100"/>
                    </a:lnTo>
                    <a:lnTo>
                      <a:pt x="2694" y="99"/>
                    </a:lnTo>
                    <a:lnTo>
                      <a:pt x="2694" y="100"/>
                    </a:lnTo>
                    <a:lnTo>
                      <a:pt x="2694" y="100"/>
                    </a:lnTo>
                    <a:lnTo>
                      <a:pt x="2695" y="100"/>
                    </a:lnTo>
                    <a:lnTo>
                      <a:pt x="2695" y="100"/>
                    </a:lnTo>
                    <a:lnTo>
                      <a:pt x="2696" y="100"/>
                    </a:lnTo>
                    <a:lnTo>
                      <a:pt x="2696" y="100"/>
                    </a:lnTo>
                    <a:lnTo>
                      <a:pt x="2696" y="101"/>
                    </a:lnTo>
                    <a:lnTo>
                      <a:pt x="2697" y="100"/>
                    </a:lnTo>
                    <a:lnTo>
                      <a:pt x="2697" y="101"/>
                    </a:lnTo>
                    <a:lnTo>
                      <a:pt x="2697" y="101"/>
                    </a:lnTo>
                    <a:lnTo>
                      <a:pt x="2698" y="101"/>
                    </a:lnTo>
                    <a:lnTo>
                      <a:pt x="2698" y="101"/>
                    </a:lnTo>
                    <a:lnTo>
                      <a:pt x="2698" y="102"/>
                    </a:lnTo>
                    <a:lnTo>
                      <a:pt x="2699" y="102"/>
                    </a:lnTo>
                    <a:lnTo>
                      <a:pt x="2699" y="102"/>
                    </a:lnTo>
                    <a:lnTo>
                      <a:pt x="2701" y="102"/>
                    </a:lnTo>
                    <a:lnTo>
                      <a:pt x="2701" y="102"/>
                    </a:lnTo>
                    <a:lnTo>
                      <a:pt x="2701" y="103"/>
                    </a:lnTo>
                    <a:lnTo>
                      <a:pt x="2702" y="102"/>
                    </a:lnTo>
                    <a:lnTo>
                      <a:pt x="2702" y="102"/>
                    </a:lnTo>
                    <a:lnTo>
                      <a:pt x="2702" y="101"/>
                    </a:lnTo>
                    <a:lnTo>
                      <a:pt x="2703" y="101"/>
                    </a:lnTo>
                    <a:lnTo>
                      <a:pt x="2703" y="102"/>
                    </a:lnTo>
                    <a:lnTo>
                      <a:pt x="2703" y="102"/>
                    </a:lnTo>
                    <a:lnTo>
                      <a:pt x="2704" y="102"/>
                    </a:lnTo>
                    <a:lnTo>
                      <a:pt x="2704" y="103"/>
                    </a:lnTo>
                    <a:lnTo>
                      <a:pt x="2705" y="103"/>
                    </a:lnTo>
                    <a:lnTo>
                      <a:pt x="2705" y="101"/>
                    </a:lnTo>
                    <a:lnTo>
                      <a:pt x="2705" y="101"/>
                    </a:lnTo>
                    <a:lnTo>
                      <a:pt x="2706" y="102"/>
                    </a:lnTo>
                    <a:lnTo>
                      <a:pt x="2706" y="102"/>
                    </a:lnTo>
                    <a:lnTo>
                      <a:pt x="2706" y="103"/>
                    </a:lnTo>
                    <a:lnTo>
                      <a:pt x="2707" y="102"/>
                    </a:lnTo>
                    <a:lnTo>
                      <a:pt x="2707" y="103"/>
                    </a:lnTo>
                    <a:lnTo>
                      <a:pt x="2707" y="103"/>
                    </a:lnTo>
                    <a:lnTo>
                      <a:pt x="2708" y="102"/>
                    </a:lnTo>
                    <a:lnTo>
                      <a:pt x="2708" y="103"/>
                    </a:lnTo>
                    <a:lnTo>
                      <a:pt x="2710" y="103"/>
                    </a:lnTo>
                    <a:lnTo>
                      <a:pt x="2710" y="103"/>
                    </a:lnTo>
                    <a:lnTo>
                      <a:pt x="2710" y="103"/>
                    </a:lnTo>
                    <a:lnTo>
                      <a:pt x="2711" y="103"/>
                    </a:lnTo>
                    <a:lnTo>
                      <a:pt x="2711" y="103"/>
                    </a:lnTo>
                    <a:lnTo>
                      <a:pt x="2711" y="104"/>
                    </a:lnTo>
                    <a:lnTo>
                      <a:pt x="2712" y="104"/>
                    </a:lnTo>
                    <a:lnTo>
                      <a:pt x="2712" y="104"/>
                    </a:lnTo>
                    <a:lnTo>
                      <a:pt x="2712" y="104"/>
                    </a:lnTo>
                    <a:lnTo>
                      <a:pt x="2713" y="104"/>
                    </a:lnTo>
                    <a:lnTo>
                      <a:pt x="2713" y="104"/>
                    </a:lnTo>
                    <a:lnTo>
                      <a:pt x="2714" y="104"/>
                    </a:lnTo>
                    <a:lnTo>
                      <a:pt x="2714" y="103"/>
                    </a:lnTo>
                    <a:lnTo>
                      <a:pt x="2714" y="103"/>
                    </a:lnTo>
                    <a:lnTo>
                      <a:pt x="2715" y="103"/>
                    </a:lnTo>
                    <a:lnTo>
                      <a:pt x="2715" y="102"/>
                    </a:lnTo>
                    <a:lnTo>
                      <a:pt x="2715" y="102"/>
                    </a:lnTo>
                    <a:lnTo>
                      <a:pt x="2716" y="102"/>
                    </a:lnTo>
                    <a:lnTo>
                      <a:pt x="2716" y="102"/>
                    </a:lnTo>
                    <a:lnTo>
                      <a:pt x="2716" y="103"/>
                    </a:lnTo>
                    <a:lnTo>
                      <a:pt x="2717" y="102"/>
                    </a:lnTo>
                    <a:lnTo>
                      <a:pt x="2717" y="103"/>
                    </a:lnTo>
                    <a:lnTo>
                      <a:pt x="2719" y="103"/>
                    </a:lnTo>
                    <a:lnTo>
                      <a:pt x="2719" y="103"/>
                    </a:lnTo>
                    <a:lnTo>
                      <a:pt x="2719" y="103"/>
                    </a:lnTo>
                    <a:lnTo>
                      <a:pt x="2720" y="104"/>
                    </a:lnTo>
                    <a:lnTo>
                      <a:pt x="2720" y="104"/>
                    </a:lnTo>
                    <a:lnTo>
                      <a:pt x="2720" y="104"/>
                    </a:lnTo>
                    <a:lnTo>
                      <a:pt x="2721" y="103"/>
                    </a:lnTo>
                    <a:lnTo>
                      <a:pt x="2721" y="102"/>
                    </a:lnTo>
                    <a:lnTo>
                      <a:pt x="2722" y="102"/>
                    </a:lnTo>
                    <a:lnTo>
                      <a:pt x="2722" y="103"/>
                    </a:lnTo>
                    <a:lnTo>
                      <a:pt x="2722" y="103"/>
                    </a:lnTo>
                    <a:lnTo>
                      <a:pt x="2723" y="103"/>
                    </a:lnTo>
                    <a:lnTo>
                      <a:pt x="2723" y="103"/>
                    </a:lnTo>
                    <a:lnTo>
                      <a:pt x="2723" y="102"/>
                    </a:lnTo>
                    <a:lnTo>
                      <a:pt x="2724" y="102"/>
                    </a:lnTo>
                    <a:lnTo>
                      <a:pt x="2724" y="101"/>
                    </a:lnTo>
                    <a:lnTo>
                      <a:pt x="2724" y="101"/>
                    </a:lnTo>
                    <a:lnTo>
                      <a:pt x="2725" y="101"/>
                    </a:lnTo>
                    <a:lnTo>
                      <a:pt x="2725" y="101"/>
                    </a:lnTo>
                    <a:lnTo>
                      <a:pt x="2726" y="102"/>
                    </a:lnTo>
                    <a:lnTo>
                      <a:pt x="2726" y="102"/>
                    </a:lnTo>
                    <a:lnTo>
                      <a:pt x="2726" y="103"/>
                    </a:lnTo>
                    <a:lnTo>
                      <a:pt x="2728" y="103"/>
                    </a:lnTo>
                    <a:lnTo>
                      <a:pt x="2728" y="103"/>
                    </a:lnTo>
                    <a:lnTo>
                      <a:pt x="2728" y="104"/>
                    </a:lnTo>
                    <a:lnTo>
                      <a:pt x="2729" y="104"/>
                    </a:lnTo>
                    <a:lnTo>
                      <a:pt x="2729" y="104"/>
                    </a:lnTo>
                    <a:lnTo>
                      <a:pt x="2729" y="103"/>
                    </a:lnTo>
                    <a:lnTo>
                      <a:pt x="2730" y="103"/>
                    </a:lnTo>
                    <a:lnTo>
                      <a:pt x="2730" y="102"/>
                    </a:lnTo>
                    <a:lnTo>
                      <a:pt x="2731" y="101"/>
                    </a:lnTo>
                    <a:lnTo>
                      <a:pt x="2731" y="101"/>
                    </a:lnTo>
                    <a:lnTo>
                      <a:pt x="2731" y="101"/>
                    </a:lnTo>
                    <a:lnTo>
                      <a:pt x="2732" y="101"/>
                    </a:lnTo>
                    <a:lnTo>
                      <a:pt x="2732" y="101"/>
                    </a:lnTo>
                    <a:lnTo>
                      <a:pt x="2732" y="100"/>
                    </a:lnTo>
                    <a:lnTo>
                      <a:pt x="2733" y="100"/>
                    </a:lnTo>
                    <a:lnTo>
                      <a:pt x="2733" y="101"/>
                    </a:lnTo>
                    <a:lnTo>
                      <a:pt x="2733" y="102"/>
                    </a:lnTo>
                    <a:lnTo>
                      <a:pt x="2734" y="102"/>
                    </a:lnTo>
                    <a:lnTo>
                      <a:pt x="2734" y="102"/>
                    </a:lnTo>
                    <a:lnTo>
                      <a:pt x="2735" y="103"/>
                    </a:lnTo>
                    <a:lnTo>
                      <a:pt x="2735" y="102"/>
                    </a:lnTo>
                    <a:lnTo>
                      <a:pt x="2735" y="103"/>
                    </a:lnTo>
                    <a:lnTo>
                      <a:pt x="2737" y="102"/>
                    </a:lnTo>
                    <a:lnTo>
                      <a:pt x="2737" y="102"/>
                    </a:lnTo>
                    <a:lnTo>
                      <a:pt x="2737" y="102"/>
                    </a:lnTo>
                    <a:lnTo>
                      <a:pt x="2738" y="101"/>
                    </a:lnTo>
                    <a:lnTo>
                      <a:pt x="2738" y="101"/>
                    </a:lnTo>
                    <a:lnTo>
                      <a:pt x="2738" y="101"/>
                    </a:lnTo>
                    <a:lnTo>
                      <a:pt x="2739" y="101"/>
                    </a:lnTo>
                    <a:lnTo>
                      <a:pt x="2739" y="102"/>
                    </a:lnTo>
                    <a:lnTo>
                      <a:pt x="2740" y="101"/>
                    </a:lnTo>
                    <a:lnTo>
                      <a:pt x="2740" y="101"/>
                    </a:lnTo>
                    <a:lnTo>
                      <a:pt x="2740" y="101"/>
                    </a:lnTo>
                    <a:lnTo>
                      <a:pt x="2741" y="100"/>
                    </a:lnTo>
                    <a:lnTo>
                      <a:pt x="2741" y="100"/>
                    </a:lnTo>
                    <a:lnTo>
                      <a:pt x="2741" y="100"/>
                    </a:lnTo>
                    <a:lnTo>
                      <a:pt x="2742" y="99"/>
                    </a:lnTo>
                    <a:lnTo>
                      <a:pt x="2742" y="100"/>
                    </a:lnTo>
                    <a:lnTo>
                      <a:pt x="2743" y="100"/>
                    </a:lnTo>
                    <a:lnTo>
                      <a:pt x="2743" y="100"/>
                    </a:lnTo>
                    <a:lnTo>
                      <a:pt x="2743" y="100"/>
                    </a:lnTo>
                    <a:lnTo>
                      <a:pt x="2744" y="100"/>
                    </a:lnTo>
                    <a:lnTo>
                      <a:pt x="2744" y="100"/>
                    </a:lnTo>
                    <a:lnTo>
                      <a:pt x="2744" y="99"/>
                    </a:lnTo>
                    <a:lnTo>
                      <a:pt x="2746" y="99"/>
                    </a:lnTo>
                    <a:lnTo>
                      <a:pt x="2746" y="98"/>
                    </a:lnTo>
                    <a:lnTo>
                      <a:pt x="2746" y="98"/>
                    </a:lnTo>
                    <a:lnTo>
                      <a:pt x="2747" y="98"/>
                    </a:lnTo>
                    <a:lnTo>
                      <a:pt x="2747" y="96"/>
                    </a:lnTo>
                    <a:lnTo>
                      <a:pt x="2748" y="96"/>
                    </a:lnTo>
                    <a:lnTo>
                      <a:pt x="2748" y="96"/>
                    </a:lnTo>
                    <a:lnTo>
                      <a:pt x="2748" y="96"/>
                    </a:lnTo>
                    <a:lnTo>
                      <a:pt x="2749" y="95"/>
                    </a:lnTo>
                    <a:lnTo>
                      <a:pt x="2749" y="96"/>
                    </a:lnTo>
                    <a:lnTo>
                      <a:pt x="2749" y="95"/>
                    </a:lnTo>
                    <a:lnTo>
                      <a:pt x="2750" y="96"/>
                    </a:lnTo>
                    <a:lnTo>
                      <a:pt x="2750" y="95"/>
                    </a:lnTo>
                    <a:lnTo>
                      <a:pt x="2750" y="95"/>
                    </a:lnTo>
                    <a:lnTo>
                      <a:pt x="2751" y="95"/>
                    </a:lnTo>
                    <a:lnTo>
                      <a:pt x="2751" y="95"/>
                    </a:lnTo>
                    <a:lnTo>
                      <a:pt x="2752" y="95"/>
                    </a:lnTo>
                    <a:lnTo>
                      <a:pt x="2752" y="95"/>
                    </a:lnTo>
                    <a:lnTo>
                      <a:pt x="2752" y="94"/>
                    </a:lnTo>
                    <a:lnTo>
                      <a:pt x="2753" y="94"/>
                    </a:lnTo>
                    <a:lnTo>
                      <a:pt x="2753" y="94"/>
                    </a:lnTo>
                    <a:lnTo>
                      <a:pt x="2753" y="94"/>
                    </a:lnTo>
                    <a:lnTo>
                      <a:pt x="2755" y="94"/>
                    </a:lnTo>
                    <a:lnTo>
                      <a:pt x="2755" y="94"/>
                    </a:lnTo>
                    <a:lnTo>
                      <a:pt x="2755" y="94"/>
                    </a:lnTo>
                    <a:lnTo>
                      <a:pt x="2756" y="94"/>
                    </a:lnTo>
                    <a:lnTo>
                      <a:pt x="2756" y="94"/>
                    </a:lnTo>
                    <a:lnTo>
                      <a:pt x="2757" y="94"/>
                    </a:lnTo>
                    <a:lnTo>
                      <a:pt x="2757" y="95"/>
                    </a:lnTo>
                    <a:lnTo>
                      <a:pt x="2757" y="95"/>
                    </a:lnTo>
                    <a:lnTo>
                      <a:pt x="2758" y="95"/>
                    </a:lnTo>
                    <a:lnTo>
                      <a:pt x="2758" y="94"/>
                    </a:lnTo>
                    <a:lnTo>
                      <a:pt x="2758" y="94"/>
                    </a:lnTo>
                    <a:lnTo>
                      <a:pt x="2759" y="95"/>
                    </a:lnTo>
                    <a:lnTo>
                      <a:pt x="2759" y="95"/>
                    </a:lnTo>
                    <a:lnTo>
                      <a:pt x="2759" y="95"/>
                    </a:lnTo>
                    <a:lnTo>
                      <a:pt x="2760" y="95"/>
                    </a:lnTo>
                    <a:lnTo>
                      <a:pt x="2760" y="95"/>
                    </a:lnTo>
                    <a:lnTo>
                      <a:pt x="2761" y="96"/>
                    </a:lnTo>
                    <a:lnTo>
                      <a:pt x="2761" y="96"/>
                    </a:lnTo>
                    <a:lnTo>
                      <a:pt x="2761" y="96"/>
                    </a:lnTo>
                    <a:lnTo>
                      <a:pt x="2762" y="96"/>
                    </a:lnTo>
                    <a:lnTo>
                      <a:pt x="2762" y="96"/>
                    </a:lnTo>
                    <a:lnTo>
                      <a:pt x="2762" y="96"/>
                    </a:lnTo>
                    <a:lnTo>
                      <a:pt x="2764" y="96"/>
                    </a:lnTo>
                    <a:lnTo>
                      <a:pt x="2764" y="96"/>
                    </a:lnTo>
                    <a:lnTo>
                      <a:pt x="2765" y="96"/>
                    </a:lnTo>
                    <a:lnTo>
                      <a:pt x="2765" y="95"/>
                    </a:lnTo>
                    <a:lnTo>
                      <a:pt x="2765" y="95"/>
                    </a:lnTo>
                    <a:lnTo>
                      <a:pt x="2766" y="95"/>
                    </a:lnTo>
                    <a:lnTo>
                      <a:pt x="2766" y="95"/>
                    </a:lnTo>
                    <a:lnTo>
                      <a:pt x="2766" y="95"/>
                    </a:lnTo>
                    <a:lnTo>
                      <a:pt x="2767" y="94"/>
                    </a:lnTo>
                    <a:lnTo>
                      <a:pt x="2767" y="94"/>
                    </a:lnTo>
                    <a:lnTo>
                      <a:pt x="2767" y="93"/>
                    </a:lnTo>
                    <a:lnTo>
                      <a:pt x="2768" y="93"/>
                    </a:lnTo>
                    <a:lnTo>
                      <a:pt x="2768" y="93"/>
                    </a:lnTo>
                    <a:lnTo>
                      <a:pt x="2769" y="92"/>
                    </a:lnTo>
                    <a:lnTo>
                      <a:pt x="2769" y="93"/>
                    </a:lnTo>
                    <a:lnTo>
                      <a:pt x="2769" y="93"/>
                    </a:lnTo>
                    <a:lnTo>
                      <a:pt x="2770" y="93"/>
                    </a:lnTo>
                    <a:lnTo>
                      <a:pt x="2770" y="93"/>
                    </a:lnTo>
                    <a:lnTo>
                      <a:pt x="2770" y="94"/>
                    </a:lnTo>
                    <a:lnTo>
                      <a:pt x="2771" y="94"/>
                    </a:lnTo>
                    <a:lnTo>
                      <a:pt x="2771" y="94"/>
                    </a:lnTo>
                    <a:lnTo>
                      <a:pt x="2771" y="94"/>
                    </a:lnTo>
                    <a:lnTo>
                      <a:pt x="2773" y="94"/>
                    </a:lnTo>
                    <a:lnTo>
                      <a:pt x="2773" y="94"/>
                    </a:lnTo>
                    <a:lnTo>
                      <a:pt x="2774" y="94"/>
                    </a:lnTo>
                    <a:lnTo>
                      <a:pt x="2774" y="94"/>
                    </a:lnTo>
                    <a:lnTo>
                      <a:pt x="2774" y="94"/>
                    </a:lnTo>
                    <a:lnTo>
                      <a:pt x="2775" y="94"/>
                    </a:lnTo>
                    <a:lnTo>
                      <a:pt x="2775" y="94"/>
                    </a:lnTo>
                    <a:lnTo>
                      <a:pt x="2775" y="93"/>
                    </a:lnTo>
                    <a:lnTo>
                      <a:pt x="2776" y="94"/>
                    </a:lnTo>
                    <a:lnTo>
                      <a:pt x="2776" y="95"/>
                    </a:lnTo>
                    <a:lnTo>
                      <a:pt x="2776" y="95"/>
                    </a:lnTo>
                    <a:lnTo>
                      <a:pt x="2777" y="95"/>
                    </a:lnTo>
                    <a:lnTo>
                      <a:pt x="2777" y="96"/>
                    </a:lnTo>
                    <a:lnTo>
                      <a:pt x="2778" y="98"/>
                    </a:lnTo>
                    <a:lnTo>
                      <a:pt x="2778" y="98"/>
                    </a:lnTo>
                    <a:lnTo>
                      <a:pt x="2778" y="98"/>
                    </a:lnTo>
                    <a:lnTo>
                      <a:pt x="2779" y="98"/>
                    </a:lnTo>
                    <a:lnTo>
                      <a:pt x="2779" y="98"/>
                    </a:lnTo>
                    <a:lnTo>
                      <a:pt x="2779" y="99"/>
                    </a:lnTo>
                    <a:lnTo>
                      <a:pt x="2780" y="99"/>
                    </a:lnTo>
                    <a:lnTo>
                      <a:pt x="2780" y="99"/>
                    </a:lnTo>
                    <a:lnTo>
                      <a:pt x="2780" y="100"/>
                    </a:lnTo>
                    <a:lnTo>
                      <a:pt x="2782" y="101"/>
                    </a:lnTo>
                    <a:lnTo>
                      <a:pt x="2782" y="101"/>
                    </a:lnTo>
                    <a:lnTo>
                      <a:pt x="2783" y="102"/>
                    </a:lnTo>
                    <a:lnTo>
                      <a:pt x="2783" y="101"/>
                    </a:lnTo>
                    <a:lnTo>
                      <a:pt x="2783" y="101"/>
                    </a:lnTo>
                    <a:lnTo>
                      <a:pt x="2784" y="101"/>
                    </a:lnTo>
                    <a:lnTo>
                      <a:pt x="2784" y="101"/>
                    </a:lnTo>
                    <a:lnTo>
                      <a:pt x="2784" y="100"/>
                    </a:lnTo>
                    <a:lnTo>
                      <a:pt x="2785" y="100"/>
                    </a:lnTo>
                    <a:lnTo>
                      <a:pt x="2785" y="99"/>
                    </a:lnTo>
                    <a:lnTo>
                      <a:pt x="2786" y="98"/>
                    </a:lnTo>
                    <a:lnTo>
                      <a:pt x="2786" y="98"/>
                    </a:lnTo>
                    <a:lnTo>
                      <a:pt x="2786" y="96"/>
                    </a:lnTo>
                    <a:lnTo>
                      <a:pt x="2787" y="95"/>
                    </a:lnTo>
                    <a:lnTo>
                      <a:pt x="2787" y="96"/>
                    </a:lnTo>
                    <a:lnTo>
                      <a:pt x="2787" y="95"/>
                    </a:lnTo>
                    <a:lnTo>
                      <a:pt x="2788" y="96"/>
                    </a:lnTo>
                    <a:lnTo>
                      <a:pt x="2788" y="98"/>
                    </a:lnTo>
                    <a:lnTo>
                      <a:pt x="2788" y="99"/>
                    </a:lnTo>
                    <a:lnTo>
                      <a:pt x="2789" y="99"/>
                    </a:lnTo>
                    <a:lnTo>
                      <a:pt x="2789" y="99"/>
                    </a:lnTo>
                    <a:lnTo>
                      <a:pt x="2791" y="98"/>
                    </a:lnTo>
                    <a:lnTo>
                      <a:pt x="2791" y="98"/>
                    </a:lnTo>
                    <a:lnTo>
                      <a:pt x="2791" y="98"/>
                    </a:lnTo>
                    <a:lnTo>
                      <a:pt x="2792" y="99"/>
                    </a:lnTo>
                    <a:lnTo>
                      <a:pt x="2792" y="100"/>
                    </a:lnTo>
                    <a:lnTo>
                      <a:pt x="2792" y="99"/>
                    </a:lnTo>
                    <a:lnTo>
                      <a:pt x="2793" y="100"/>
                    </a:lnTo>
                    <a:lnTo>
                      <a:pt x="2793" y="100"/>
                    </a:lnTo>
                    <a:lnTo>
                      <a:pt x="2793" y="101"/>
                    </a:lnTo>
                    <a:lnTo>
                      <a:pt x="2794" y="100"/>
                    </a:lnTo>
                    <a:lnTo>
                      <a:pt x="2794" y="99"/>
                    </a:lnTo>
                    <a:lnTo>
                      <a:pt x="2795" y="99"/>
                    </a:lnTo>
                    <a:lnTo>
                      <a:pt x="2795" y="98"/>
                    </a:lnTo>
                    <a:lnTo>
                      <a:pt x="2795" y="99"/>
                    </a:lnTo>
                    <a:lnTo>
                      <a:pt x="2796" y="99"/>
                    </a:lnTo>
                    <a:lnTo>
                      <a:pt x="2796" y="99"/>
                    </a:lnTo>
                    <a:lnTo>
                      <a:pt x="2796" y="98"/>
                    </a:lnTo>
                    <a:lnTo>
                      <a:pt x="2797" y="98"/>
                    </a:lnTo>
                    <a:lnTo>
                      <a:pt x="2797" y="98"/>
                    </a:lnTo>
                    <a:lnTo>
                      <a:pt x="2797" y="98"/>
                    </a:lnTo>
                    <a:lnTo>
                      <a:pt x="2798" y="96"/>
                    </a:lnTo>
                    <a:lnTo>
                      <a:pt x="2798" y="98"/>
                    </a:lnTo>
                    <a:lnTo>
                      <a:pt x="2800" y="98"/>
                    </a:lnTo>
                    <a:lnTo>
                      <a:pt x="2800" y="99"/>
                    </a:lnTo>
                    <a:lnTo>
                      <a:pt x="2800" y="99"/>
                    </a:lnTo>
                    <a:lnTo>
                      <a:pt x="2801" y="99"/>
                    </a:lnTo>
                    <a:lnTo>
                      <a:pt x="2801" y="99"/>
                    </a:lnTo>
                    <a:lnTo>
                      <a:pt x="2801" y="100"/>
                    </a:lnTo>
                    <a:lnTo>
                      <a:pt x="2802" y="100"/>
                    </a:lnTo>
                    <a:lnTo>
                      <a:pt x="2802" y="100"/>
                    </a:lnTo>
                    <a:lnTo>
                      <a:pt x="2802" y="101"/>
                    </a:lnTo>
                    <a:lnTo>
                      <a:pt x="2803" y="101"/>
                    </a:lnTo>
                    <a:lnTo>
                      <a:pt x="2803" y="102"/>
                    </a:lnTo>
                    <a:lnTo>
                      <a:pt x="2804" y="102"/>
                    </a:lnTo>
                    <a:lnTo>
                      <a:pt x="2804" y="102"/>
                    </a:lnTo>
                    <a:lnTo>
                      <a:pt x="2804" y="102"/>
                    </a:lnTo>
                    <a:lnTo>
                      <a:pt x="2805" y="101"/>
                    </a:lnTo>
                    <a:lnTo>
                      <a:pt x="2805" y="101"/>
                    </a:lnTo>
                    <a:lnTo>
                      <a:pt x="2805" y="100"/>
                    </a:lnTo>
                    <a:lnTo>
                      <a:pt x="2806" y="100"/>
                    </a:lnTo>
                    <a:lnTo>
                      <a:pt x="2806" y="99"/>
                    </a:lnTo>
                    <a:lnTo>
                      <a:pt x="2806" y="98"/>
                    </a:lnTo>
                    <a:lnTo>
                      <a:pt x="2807" y="98"/>
                    </a:lnTo>
                    <a:lnTo>
                      <a:pt x="2807" y="98"/>
                    </a:lnTo>
                    <a:lnTo>
                      <a:pt x="2809" y="98"/>
                    </a:lnTo>
                    <a:lnTo>
                      <a:pt x="2809" y="96"/>
                    </a:lnTo>
                    <a:lnTo>
                      <a:pt x="2809" y="96"/>
                    </a:lnTo>
                    <a:lnTo>
                      <a:pt x="2810" y="96"/>
                    </a:lnTo>
                    <a:lnTo>
                      <a:pt x="2810" y="95"/>
                    </a:lnTo>
                    <a:lnTo>
                      <a:pt x="2810" y="96"/>
                    </a:lnTo>
                    <a:lnTo>
                      <a:pt x="2811" y="95"/>
                    </a:lnTo>
                    <a:lnTo>
                      <a:pt x="2811" y="94"/>
                    </a:lnTo>
                    <a:lnTo>
                      <a:pt x="2812" y="95"/>
                    </a:lnTo>
                    <a:lnTo>
                      <a:pt x="2812" y="95"/>
                    </a:lnTo>
                    <a:lnTo>
                      <a:pt x="2812" y="95"/>
                    </a:lnTo>
                    <a:lnTo>
                      <a:pt x="2813" y="95"/>
                    </a:lnTo>
                    <a:lnTo>
                      <a:pt x="2813" y="95"/>
                    </a:lnTo>
                    <a:lnTo>
                      <a:pt x="2813" y="96"/>
                    </a:lnTo>
                    <a:lnTo>
                      <a:pt x="2814" y="96"/>
                    </a:lnTo>
                    <a:lnTo>
                      <a:pt x="2814" y="96"/>
                    </a:lnTo>
                    <a:lnTo>
                      <a:pt x="2814" y="96"/>
                    </a:lnTo>
                    <a:lnTo>
                      <a:pt x="2815" y="96"/>
                    </a:lnTo>
                    <a:lnTo>
                      <a:pt x="2815" y="98"/>
                    </a:lnTo>
                    <a:lnTo>
                      <a:pt x="2816" y="98"/>
                    </a:lnTo>
                    <a:lnTo>
                      <a:pt x="2816" y="98"/>
                    </a:lnTo>
                    <a:lnTo>
                      <a:pt x="2816" y="98"/>
                    </a:lnTo>
                    <a:lnTo>
                      <a:pt x="2818" y="98"/>
                    </a:lnTo>
                    <a:lnTo>
                      <a:pt x="2818" y="99"/>
                    </a:lnTo>
                    <a:lnTo>
                      <a:pt x="2818" y="98"/>
                    </a:lnTo>
                    <a:lnTo>
                      <a:pt x="2819" y="98"/>
                    </a:lnTo>
                    <a:lnTo>
                      <a:pt x="2819" y="98"/>
                    </a:lnTo>
                    <a:lnTo>
                      <a:pt x="2819" y="98"/>
                    </a:lnTo>
                    <a:lnTo>
                      <a:pt x="2820" y="98"/>
                    </a:lnTo>
                    <a:lnTo>
                      <a:pt x="2820" y="98"/>
                    </a:lnTo>
                    <a:lnTo>
                      <a:pt x="2821" y="98"/>
                    </a:lnTo>
                    <a:lnTo>
                      <a:pt x="2821" y="98"/>
                    </a:lnTo>
                    <a:lnTo>
                      <a:pt x="2821" y="99"/>
                    </a:lnTo>
                    <a:lnTo>
                      <a:pt x="2822" y="98"/>
                    </a:lnTo>
                    <a:lnTo>
                      <a:pt x="2822" y="99"/>
                    </a:lnTo>
                    <a:lnTo>
                      <a:pt x="2822" y="98"/>
                    </a:lnTo>
                    <a:lnTo>
                      <a:pt x="2823" y="98"/>
                    </a:lnTo>
                    <a:lnTo>
                      <a:pt x="2823" y="98"/>
                    </a:lnTo>
                    <a:lnTo>
                      <a:pt x="2823" y="96"/>
                    </a:lnTo>
                    <a:lnTo>
                      <a:pt x="2824" y="96"/>
                    </a:lnTo>
                    <a:lnTo>
                      <a:pt x="2824" y="96"/>
                    </a:lnTo>
                    <a:lnTo>
                      <a:pt x="2825" y="96"/>
                    </a:lnTo>
                    <a:lnTo>
                      <a:pt x="2825" y="96"/>
                    </a:lnTo>
                    <a:lnTo>
                      <a:pt x="2825" y="96"/>
                    </a:lnTo>
                    <a:lnTo>
                      <a:pt x="2827" y="96"/>
                    </a:lnTo>
                    <a:lnTo>
                      <a:pt x="2827" y="96"/>
                    </a:lnTo>
                    <a:lnTo>
                      <a:pt x="2827" y="98"/>
                    </a:lnTo>
                    <a:lnTo>
                      <a:pt x="2828" y="96"/>
                    </a:lnTo>
                    <a:lnTo>
                      <a:pt x="2828" y="96"/>
                    </a:lnTo>
                    <a:lnTo>
                      <a:pt x="2828" y="96"/>
                    </a:lnTo>
                    <a:lnTo>
                      <a:pt x="2829" y="96"/>
                    </a:lnTo>
                    <a:lnTo>
                      <a:pt x="2829" y="96"/>
                    </a:lnTo>
                    <a:lnTo>
                      <a:pt x="2830" y="95"/>
                    </a:lnTo>
                    <a:lnTo>
                      <a:pt x="2830" y="94"/>
                    </a:lnTo>
                    <a:lnTo>
                      <a:pt x="2830" y="94"/>
                    </a:lnTo>
                    <a:lnTo>
                      <a:pt x="2831" y="94"/>
                    </a:lnTo>
                    <a:lnTo>
                      <a:pt x="2831" y="94"/>
                    </a:lnTo>
                    <a:lnTo>
                      <a:pt x="2831" y="94"/>
                    </a:lnTo>
                    <a:lnTo>
                      <a:pt x="2832" y="94"/>
                    </a:lnTo>
                    <a:lnTo>
                      <a:pt x="2832" y="95"/>
                    </a:lnTo>
                    <a:lnTo>
                      <a:pt x="2833" y="95"/>
                    </a:lnTo>
                    <a:lnTo>
                      <a:pt x="2833" y="95"/>
                    </a:lnTo>
                    <a:lnTo>
                      <a:pt x="2833" y="95"/>
                    </a:lnTo>
                    <a:lnTo>
                      <a:pt x="2834" y="96"/>
                    </a:lnTo>
                    <a:lnTo>
                      <a:pt x="2834" y="95"/>
                    </a:lnTo>
                    <a:lnTo>
                      <a:pt x="2834" y="96"/>
                    </a:lnTo>
                    <a:lnTo>
                      <a:pt x="2836" y="96"/>
                    </a:lnTo>
                    <a:lnTo>
                      <a:pt x="2836" y="95"/>
                    </a:lnTo>
                    <a:lnTo>
                      <a:pt x="2836" y="96"/>
                    </a:lnTo>
                    <a:lnTo>
                      <a:pt x="2837" y="95"/>
                    </a:lnTo>
                    <a:lnTo>
                      <a:pt x="2837" y="95"/>
                    </a:lnTo>
                    <a:lnTo>
                      <a:pt x="2838" y="95"/>
                    </a:lnTo>
                    <a:lnTo>
                      <a:pt x="2838" y="95"/>
                    </a:lnTo>
                    <a:lnTo>
                      <a:pt x="2838" y="94"/>
                    </a:lnTo>
                    <a:lnTo>
                      <a:pt x="2839" y="94"/>
                    </a:lnTo>
                    <a:lnTo>
                      <a:pt x="2839" y="93"/>
                    </a:lnTo>
                    <a:lnTo>
                      <a:pt x="2839" y="93"/>
                    </a:lnTo>
                    <a:lnTo>
                      <a:pt x="2840" y="93"/>
                    </a:lnTo>
                    <a:lnTo>
                      <a:pt x="2840" y="93"/>
                    </a:lnTo>
                    <a:lnTo>
                      <a:pt x="2840" y="92"/>
                    </a:lnTo>
                    <a:lnTo>
                      <a:pt x="2841" y="93"/>
                    </a:lnTo>
                    <a:lnTo>
                      <a:pt x="2841" y="93"/>
                    </a:lnTo>
                    <a:lnTo>
                      <a:pt x="2842" y="93"/>
                    </a:lnTo>
                    <a:lnTo>
                      <a:pt x="2842" y="93"/>
                    </a:lnTo>
                    <a:lnTo>
                      <a:pt x="2842" y="94"/>
                    </a:lnTo>
                    <a:lnTo>
                      <a:pt x="2843" y="94"/>
                    </a:lnTo>
                    <a:lnTo>
                      <a:pt x="2843" y="93"/>
                    </a:lnTo>
                    <a:lnTo>
                      <a:pt x="2843" y="94"/>
                    </a:lnTo>
                    <a:lnTo>
                      <a:pt x="2845" y="94"/>
                    </a:lnTo>
                    <a:lnTo>
                      <a:pt x="2845" y="94"/>
                    </a:lnTo>
                    <a:lnTo>
                      <a:pt x="2845" y="94"/>
                    </a:lnTo>
                    <a:lnTo>
                      <a:pt x="2846" y="94"/>
                    </a:lnTo>
                    <a:lnTo>
                      <a:pt x="2846" y="95"/>
                    </a:lnTo>
                    <a:lnTo>
                      <a:pt x="2847" y="95"/>
                    </a:lnTo>
                    <a:lnTo>
                      <a:pt x="2847" y="96"/>
                    </a:lnTo>
                    <a:lnTo>
                      <a:pt x="2847" y="95"/>
                    </a:lnTo>
                    <a:lnTo>
                      <a:pt x="2848" y="95"/>
                    </a:lnTo>
                    <a:lnTo>
                      <a:pt x="2848" y="95"/>
                    </a:lnTo>
                    <a:lnTo>
                      <a:pt x="2848" y="95"/>
                    </a:lnTo>
                    <a:lnTo>
                      <a:pt x="2849" y="95"/>
                    </a:lnTo>
                    <a:lnTo>
                      <a:pt x="2849" y="95"/>
                    </a:lnTo>
                    <a:lnTo>
                      <a:pt x="2849" y="95"/>
                    </a:lnTo>
                    <a:lnTo>
                      <a:pt x="2850" y="95"/>
                    </a:lnTo>
                    <a:lnTo>
                      <a:pt x="2850" y="96"/>
                    </a:lnTo>
                    <a:lnTo>
                      <a:pt x="2851" y="95"/>
                    </a:lnTo>
                    <a:lnTo>
                      <a:pt x="2851" y="96"/>
                    </a:lnTo>
                    <a:lnTo>
                      <a:pt x="2851" y="98"/>
                    </a:lnTo>
                    <a:lnTo>
                      <a:pt x="2852" y="98"/>
                    </a:lnTo>
                    <a:lnTo>
                      <a:pt x="2852" y="98"/>
                    </a:lnTo>
                    <a:lnTo>
                      <a:pt x="2852" y="98"/>
                    </a:lnTo>
                    <a:lnTo>
                      <a:pt x="2854" y="98"/>
                    </a:lnTo>
                    <a:lnTo>
                      <a:pt x="2854" y="99"/>
                    </a:lnTo>
                    <a:lnTo>
                      <a:pt x="2855" y="98"/>
                    </a:lnTo>
                    <a:lnTo>
                      <a:pt x="2855" y="98"/>
                    </a:lnTo>
                    <a:lnTo>
                      <a:pt x="2855" y="98"/>
                    </a:lnTo>
                    <a:lnTo>
                      <a:pt x="2856" y="98"/>
                    </a:lnTo>
                    <a:lnTo>
                      <a:pt x="2856" y="98"/>
                    </a:lnTo>
                    <a:lnTo>
                      <a:pt x="2856" y="99"/>
                    </a:lnTo>
                    <a:lnTo>
                      <a:pt x="2857" y="99"/>
                    </a:lnTo>
                    <a:lnTo>
                      <a:pt x="2857" y="99"/>
                    </a:lnTo>
                    <a:lnTo>
                      <a:pt x="2857" y="98"/>
                    </a:lnTo>
                    <a:lnTo>
                      <a:pt x="2858" y="98"/>
                    </a:lnTo>
                    <a:lnTo>
                      <a:pt x="2858" y="98"/>
                    </a:lnTo>
                    <a:lnTo>
                      <a:pt x="2859" y="98"/>
                    </a:lnTo>
                    <a:lnTo>
                      <a:pt x="2859" y="98"/>
                    </a:lnTo>
                    <a:lnTo>
                      <a:pt x="2859" y="98"/>
                    </a:lnTo>
                    <a:lnTo>
                      <a:pt x="2860" y="99"/>
                    </a:lnTo>
                    <a:lnTo>
                      <a:pt x="2860" y="99"/>
                    </a:lnTo>
                    <a:lnTo>
                      <a:pt x="2860" y="100"/>
                    </a:lnTo>
                    <a:lnTo>
                      <a:pt x="2861" y="100"/>
                    </a:lnTo>
                    <a:lnTo>
                      <a:pt x="2861" y="101"/>
                    </a:lnTo>
                    <a:lnTo>
                      <a:pt x="2861" y="101"/>
                    </a:lnTo>
                    <a:lnTo>
                      <a:pt x="2863" y="100"/>
                    </a:lnTo>
                    <a:lnTo>
                      <a:pt x="2863" y="100"/>
                    </a:lnTo>
                    <a:lnTo>
                      <a:pt x="2864" y="100"/>
                    </a:lnTo>
                    <a:lnTo>
                      <a:pt x="2864" y="99"/>
                    </a:lnTo>
                    <a:lnTo>
                      <a:pt x="2864" y="98"/>
                    </a:lnTo>
                    <a:lnTo>
                      <a:pt x="2865" y="99"/>
                    </a:lnTo>
                    <a:lnTo>
                      <a:pt x="2865" y="99"/>
                    </a:lnTo>
                    <a:lnTo>
                      <a:pt x="2865" y="99"/>
                    </a:lnTo>
                    <a:lnTo>
                      <a:pt x="2866" y="99"/>
                    </a:lnTo>
                    <a:lnTo>
                      <a:pt x="2866" y="98"/>
                    </a:lnTo>
                    <a:lnTo>
                      <a:pt x="2866" y="98"/>
                    </a:lnTo>
                    <a:lnTo>
                      <a:pt x="2867" y="99"/>
                    </a:lnTo>
                    <a:lnTo>
                      <a:pt x="2867" y="98"/>
                    </a:lnTo>
                    <a:lnTo>
                      <a:pt x="2868" y="98"/>
                    </a:lnTo>
                    <a:lnTo>
                      <a:pt x="2868" y="98"/>
                    </a:lnTo>
                    <a:lnTo>
                      <a:pt x="2868" y="96"/>
                    </a:lnTo>
                    <a:lnTo>
                      <a:pt x="2869" y="96"/>
                    </a:lnTo>
                    <a:lnTo>
                      <a:pt x="2869" y="99"/>
                    </a:lnTo>
                    <a:lnTo>
                      <a:pt x="2869" y="99"/>
                    </a:lnTo>
                    <a:lnTo>
                      <a:pt x="2870" y="100"/>
                    </a:lnTo>
                    <a:lnTo>
                      <a:pt x="2870" y="101"/>
                    </a:lnTo>
                    <a:lnTo>
                      <a:pt x="2870" y="102"/>
                    </a:lnTo>
                    <a:lnTo>
                      <a:pt x="2872" y="102"/>
                    </a:lnTo>
                    <a:lnTo>
                      <a:pt x="2872" y="103"/>
                    </a:lnTo>
                    <a:lnTo>
                      <a:pt x="2873" y="103"/>
                    </a:lnTo>
                    <a:lnTo>
                      <a:pt x="2873" y="103"/>
                    </a:lnTo>
                    <a:lnTo>
                      <a:pt x="2873" y="103"/>
                    </a:lnTo>
                    <a:lnTo>
                      <a:pt x="2874" y="103"/>
                    </a:lnTo>
                    <a:lnTo>
                      <a:pt x="2874" y="102"/>
                    </a:lnTo>
                    <a:lnTo>
                      <a:pt x="2874" y="102"/>
                    </a:lnTo>
                    <a:lnTo>
                      <a:pt x="2875" y="102"/>
                    </a:lnTo>
                    <a:lnTo>
                      <a:pt x="2875" y="103"/>
                    </a:lnTo>
                    <a:lnTo>
                      <a:pt x="2876" y="103"/>
                    </a:lnTo>
                    <a:lnTo>
                      <a:pt x="2876" y="103"/>
                    </a:lnTo>
                    <a:lnTo>
                      <a:pt x="2876" y="103"/>
                    </a:lnTo>
                    <a:lnTo>
                      <a:pt x="2877" y="103"/>
                    </a:lnTo>
                    <a:lnTo>
                      <a:pt x="2877" y="103"/>
                    </a:lnTo>
                    <a:lnTo>
                      <a:pt x="2877" y="102"/>
                    </a:lnTo>
                    <a:lnTo>
                      <a:pt x="2878" y="102"/>
                    </a:lnTo>
                    <a:lnTo>
                      <a:pt x="2878" y="101"/>
                    </a:lnTo>
                    <a:lnTo>
                      <a:pt x="2878" y="101"/>
                    </a:lnTo>
                    <a:lnTo>
                      <a:pt x="2879" y="102"/>
                    </a:lnTo>
                    <a:lnTo>
                      <a:pt x="2879" y="102"/>
                    </a:lnTo>
                    <a:lnTo>
                      <a:pt x="2881" y="102"/>
                    </a:lnTo>
                    <a:lnTo>
                      <a:pt x="2881" y="102"/>
                    </a:lnTo>
                    <a:lnTo>
                      <a:pt x="2881" y="102"/>
                    </a:lnTo>
                    <a:lnTo>
                      <a:pt x="2882" y="102"/>
                    </a:lnTo>
                    <a:lnTo>
                      <a:pt x="2882" y="102"/>
                    </a:lnTo>
                    <a:lnTo>
                      <a:pt x="2882" y="102"/>
                    </a:lnTo>
                    <a:lnTo>
                      <a:pt x="2883" y="102"/>
                    </a:lnTo>
                    <a:lnTo>
                      <a:pt x="2883" y="102"/>
                    </a:lnTo>
                    <a:lnTo>
                      <a:pt x="2883" y="101"/>
                    </a:lnTo>
                    <a:lnTo>
                      <a:pt x="2884" y="101"/>
                    </a:lnTo>
                    <a:lnTo>
                      <a:pt x="2884" y="101"/>
                    </a:lnTo>
                    <a:lnTo>
                      <a:pt x="2885" y="101"/>
                    </a:lnTo>
                    <a:lnTo>
                      <a:pt x="2885" y="101"/>
                    </a:lnTo>
                    <a:lnTo>
                      <a:pt x="2885" y="101"/>
                    </a:lnTo>
                    <a:lnTo>
                      <a:pt x="2886" y="102"/>
                    </a:lnTo>
                    <a:lnTo>
                      <a:pt x="2886" y="102"/>
                    </a:lnTo>
                    <a:lnTo>
                      <a:pt x="2886" y="102"/>
                    </a:lnTo>
                    <a:lnTo>
                      <a:pt x="2887" y="102"/>
                    </a:lnTo>
                    <a:lnTo>
                      <a:pt x="2887" y="103"/>
                    </a:lnTo>
                    <a:lnTo>
                      <a:pt x="2887" y="102"/>
                    </a:lnTo>
                    <a:lnTo>
                      <a:pt x="2888" y="102"/>
                    </a:lnTo>
                    <a:lnTo>
                      <a:pt x="2888" y="102"/>
                    </a:lnTo>
                    <a:lnTo>
                      <a:pt x="2890" y="102"/>
                    </a:lnTo>
                    <a:lnTo>
                      <a:pt x="2890" y="102"/>
                    </a:lnTo>
                    <a:lnTo>
                      <a:pt x="2890" y="101"/>
                    </a:lnTo>
                    <a:lnTo>
                      <a:pt x="2891" y="101"/>
                    </a:lnTo>
                    <a:lnTo>
                      <a:pt x="2891" y="100"/>
                    </a:lnTo>
                    <a:lnTo>
                      <a:pt x="2891" y="101"/>
                    </a:lnTo>
                    <a:lnTo>
                      <a:pt x="2892" y="101"/>
                    </a:lnTo>
                    <a:lnTo>
                      <a:pt x="2892" y="101"/>
                    </a:lnTo>
                    <a:lnTo>
                      <a:pt x="2892" y="101"/>
                    </a:lnTo>
                    <a:lnTo>
                      <a:pt x="2893" y="100"/>
                    </a:lnTo>
                    <a:lnTo>
                      <a:pt x="2893" y="99"/>
                    </a:lnTo>
                    <a:lnTo>
                      <a:pt x="2894" y="99"/>
                    </a:lnTo>
                    <a:lnTo>
                      <a:pt x="2894" y="98"/>
                    </a:lnTo>
                    <a:lnTo>
                      <a:pt x="2894" y="98"/>
                    </a:lnTo>
                    <a:lnTo>
                      <a:pt x="2895" y="98"/>
                    </a:lnTo>
                    <a:lnTo>
                      <a:pt x="2895" y="98"/>
                    </a:lnTo>
                    <a:lnTo>
                      <a:pt x="2895" y="98"/>
                    </a:lnTo>
                    <a:lnTo>
                      <a:pt x="2896" y="98"/>
                    </a:lnTo>
                    <a:lnTo>
                      <a:pt x="2896" y="98"/>
                    </a:lnTo>
                    <a:lnTo>
                      <a:pt x="2896" y="96"/>
                    </a:lnTo>
                    <a:lnTo>
                      <a:pt x="2897" y="96"/>
                    </a:lnTo>
                    <a:lnTo>
                      <a:pt x="2897" y="98"/>
                    </a:lnTo>
                    <a:lnTo>
                      <a:pt x="2899" y="98"/>
                    </a:lnTo>
                    <a:lnTo>
                      <a:pt x="2899" y="98"/>
                    </a:lnTo>
                    <a:lnTo>
                      <a:pt x="2899" y="98"/>
                    </a:lnTo>
                    <a:lnTo>
                      <a:pt x="2900" y="98"/>
                    </a:lnTo>
                    <a:lnTo>
                      <a:pt x="2900" y="98"/>
                    </a:lnTo>
                    <a:lnTo>
                      <a:pt x="2900" y="96"/>
                    </a:lnTo>
                    <a:lnTo>
                      <a:pt x="2901" y="96"/>
                    </a:lnTo>
                    <a:lnTo>
                      <a:pt x="2901" y="96"/>
                    </a:lnTo>
                    <a:lnTo>
                      <a:pt x="2902" y="96"/>
                    </a:lnTo>
                    <a:lnTo>
                      <a:pt x="2902" y="95"/>
                    </a:lnTo>
                    <a:lnTo>
                      <a:pt x="2902" y="95"/>
                    </a:lnTo>
                    <a:lnTo>
                      <a:pt x="2903" y="95"/>
                    </a:lnTo>
                    <a:lnTo>
                      <a:pt x="2903" y="95"/>
                    </a:lnTo>
                    <a:lnTo>
                      <a:pt x="2903" y="95"/>
                    </a:lnTo>
                    <a:lnTo>
                      <a:pt x="2904" y="95"/>
                    </a:lnTo>
                    <a:lnTo>
                      <a:pt x="2904" y="95"/>
                    </a:lnTo>
                    <a:lnTo>
                      <a:pt x="2904" y="95"/>
                    </a:lnTo>
                    <a:lnTo>
                      <a:pt x="2905" y="95"/>
                    </a:lnTo>
                    <a:lnTo>
                      <a:pt x="2905" y="95"/>
                    </a:lnTo>
                    <a:lnTo>
                      <a:pt x="2906" y="95"/>
                    </a:lnTo>
                    <a:lnTo>
                      <a:pt x="2906" y="95"/>
                    </a:lnTo>
                    <a:lnTo>
                      <a:pt x="2906" y="94"/>
                    </a:lnTo>
                    <a:lnTo>
                      <a:pt x="2908" y="94"/>
                    </a:lnTo>
                    <a:lnTo>
                      <a:pt x="2908" y="94"/>
                    </a:lnTo>
                    <a:lnTo>
                      <a:pt x="2908" y="94"/>
                    </a:lnTo>
                    <a:lnTo>
                      <a:pt x="2909" y="94"/>
                    </a:lnTo>
                    <a:lnTo>
                      <a:pt x="2909" y="93"/>
                    </a:lnTo>
                    <a:lnTo>
                      <a:pt x="2909" y="93"/>
                    </a:lnTo>
                    <a:lnTo>
                      <a:pt x="2910" y="93"/>
                    </a:lnTo>
                    <a:lnTo>
                      <a:pt x="2910" y="93"/>
                    </a:lnTo>
                    <a:lnTo>
                      <a:pt x="2911" y="93"/>
                    </a:lnTo>
                    <a:lnTo>
                      <a:pt x="2911" y="94"/>
                    </a:lnTo>
                    <a:lnTo>
                      <a:pt x="2911" y="94"/>
                    </a:lnTo>
                    <a:lnTo>
                      <a:pt x="2912" y="94"/>
                    </a:lnTo>
                    <a:lnTo>
                      <a:pt x="2912" y="94"/>
                    </a:lnTo>
                    <a:lnTo>
                      <a:pt x="2912" y="94"/>
                    </a:lnTo>
                    <a:lnTo>
                      <a:pt x="2913" y="94"/>
                    </a:lnTo>
                    <a:lnTo>
                      <a:pt x="2913" y="94"/>
                    </a:lnTo>
                    <a:lnTo>
                      <a:pt x="2913" y="94"/>
                    </a:lnTo>
                    <a:lnTo>
                      <a:pt x="2914" y="93"/>
                    </a:lnTo>
                    <a:lnTo>
                      <a:pt x="2914" y="93"/>
                    </a:lnTo>
                    <a:lnTo>
                      <a:pt x="2915" y="93"/>
                    </a:lnTo>
                    <a:lnTo>
                      <a:pt x="2915" y="93"/>
                    </a:lnTo>
                    <a:lnTo>
                      <a:pt x="2915" y="93"/>
                    </a:lnTo>
                    <a:lnTo>
                      <a:pt x="2917" y="93"/>
                    </a:lnTo>
                    <a:lnTo>
                      <a:pt x="2917" y="93"/>
                    </a:lnTo>
                    <a:lnTo>
                      <a:pt x="2917" y="94"/>
                    </a:lnTo>
                    <a:lnTo>
                      <a:pt x="2918" y="94"/>
                    </a:lnTo>
                    <a:lnTo>
                      <a:pt x="2918" y="95"/>
                    </a:lnTo>
                    <a:lnTo>
                      <a:pt x="2918" y="95"/>
                    </a:lnTo>
                    <a:lnTo>
                      <a:pt x="2919" y="95"/>
                    </a:lnTo>
                    <a:lnTo>
                      <a:pt x="2919" y="95"/>
                    </a:lnTo>
                    <a:lnTo>
                      <a:pt x="2920" y="95"/>
                    </a:lnTo>
                    <a:lnTo>
                      <a:pt x="2920" y="95"/>
                    </a:lnTo>
                    <a:lnTo>
                      <a:pt x="2920" y="94"/>
                    </a:lnTo>
                    <a:lnTo>
                      <a:pt x="2921" y="95"/>
                    </a:lnTo>
                    <a:lnTo>
                      <a:pt x="2921" y="94"/>
                    </a:lnTo>
                    <a:lnTo>
                      <a:pt x="2921" y="94"/>
                    </a:lnTo>
                    <a:lnTo>
                      <a:pt x="2922" y="94"/>
                    </a:lnTo>
                    <a:lnTo>
                      <a:pt x="2922" y="94"/>
                    </a:lnTo>
                    <a:lnTo>
                      <a:pt x="2923" y="93"/>
                    </a:lnTo>
                    <a:lnTo>
                      <a:pt x="2923" y="93"/>
                    </a:lnTo>
                    <a:lnTo>
                      <a:pt x="2923" y="94"/>
                    </a:lnTo>
                    <a:lnTo>
                      <a:pt x="2924" y="94"/>
                    </a:lnTo>
                    <a:lnTo>
                      <a:pt x="2924" y="95"/>
                    </a:lnTo>
                    <a:lnTo>
                      <a:pt x="2924" y="94"/>
                    </a:lnTo>
                    <a:lnTo>
                      <a:pt x="2926" y="93"/>
                    </a:lnTo>
                    <a:lnTo>
                      <a:pt x="2926" y="93"/>
                    </a:lnTo>
                    <a:lnTo>
                      <a:pt x="2926" y="93"/>
                    </a:lnTo>
                    <a:lnTo>
                      <a:pt x="2927" y="92"/>
                    </a:lnTo>
                    <a:lnTo>
                      <a:pt x="2927" y="92"/>
                    </a:lnTo>
                    <a:lnTo>
                      <a:pt x="2928" y="93"/>
                    </a:lnTo>
                    <a:lnTo>
                      <a:pt x="2928" y="93"/>
                    </a:lnTo>
                    <a:lnTo>
                      <a:pt x="2928" y="94"/>
                    </a:lnTo>
                    <a:lnTo>
                      <a:pt x="2929" y="94"/>
                    </a:lnTo>
                    <a:lnTo>
                      <a:pt x="2929" y="94"/>
                    </a:lnTo>
                    <a:lnTo>
                      <a:pt x="2929" y="94"/>
                    </a:lnTo>
                    <a:lnTo>
                      <a:pt x="2930" y="94"/>
                    </a:lnTo>
                    <a:lnTo>
                      <a:pt x="2930" y="94"/>
                    </a:lnTo>
                    <a:lnTo>
                      <a:pt x="2930" y="94"/>
                    </a:lnTo>
                    <a:lnTo>
                      <a:pt x="2931" y="95"/>
                    </a:lnTo>
                    <a:lnTo>
                      <a:pt x="2931" y="95"/>
                    </a:lnTo>
                    <a:lnTo>
                      <a:pt x="2932" y="96"/>
                    </a:lnTo>
                    <a:lnTo>
                      <a:pt x="2932" y="96"/>
                    </a:lnTo>
                    <a:lnTo>
                      <a:pt x="2932" y="95"/>
                    </a:lnTo>
                    <a:lnTo>
                      <a:pt x="2933" y="95"/>
                    </a:lnTo>
                    <a:lnTo>
                      <a:pt x="2933" y="96"/>
                    </a:lnTo>
                    <a:lnTo>
                      <a:pt x="2933" y="96"/>
                    </a:lnTo>
                    <a:lnTo>
                      <a:pt x="2935" y="96"/>
                    </a:lnTo>
                    <a:lnTo>
                      <a:pt x="2935" y="96"/>
                    </a:lnTo>
                    <a:lnTo>
                      <a:pt x="2935" y="96"/>
                    </a:lnTo>
                    <a:lnTo>
                      <a:pt x="2936" y="98"/>
                    </a:lnTo>
                    <a:lnTo>
                      <a:pt x="2936" y="98"/>
                    </a:lnTo>
                    <a:lnTo>
                      <a:pt x="2937" y="98"/>
                    </a:lnTo>
                    <a:lnTo>
                      <a:pt x="2937" y="98"/>
                    </a:lnTo>
                    <a:lnTo>
                      <a:pt x="2937" y="98"/>
                    </a:lnTo>
                    <a:lnTo>
                      <a:pt x="2938" y="99"/>
                    </a:lnTo>
                    <a:lnTo>
                      <a:pt x="2938" y="98"/>
                    </a:lnTo>
                    <a:lnTo>
                      <a:pt x="2938" y="98"/>
                    </a:lnTo>
                    <a:lnTo>
                      <a:pt x="2939" y="96"/>
                    </a:lnTo>
                    <a:lnTo>
                      <a:pt x="2939" y="95"/>
                    </a:lnTo>
                    <a:lnTo>
                      <a:pt x="2939" y="94"/>
                    </a:lnTo>
                    <a:lnTo>
                      <a:pt x="2940" y="94"/>
                    </a:lnTo>
                    <a:lnTo>
                      <a:pt x="2940" y="94"/>
                    </a:lnTo>
                    <a:lnTo>
                      <a:pt x="2941" y="95"/>
                    </a:lnTo>
                    <a:lnTo>
                      <a:pt x="2941" y="95"/>
                    </a:lnTo>
                    <a:lnTo>
                      <a:pt x="2941" y="96"/>
                    </a:lnTo>
                    <a:lnTo>
                      <a:pt x="2942" y="96"/>
                    </a:lnTo>
                    <a:lnTo>
                      <a:pt x="2942" y="98"/>
                    </a:lnTo>
                    <a:lnTo>
                      <a:pt x="2942" y="98"/>
                    </a:lnTo>
                    <a:lnTo>
                      <a:pt x="2944" y="99"/>
                    </a:lnTo>
                    <a:lnTo>
                      <a:pt x="2944" y="99"/>
                    </a:lnTo>
                    <a:lnTo>
                      <a:pt x="2945" y="99"/>
                    </a:lnTo>
                    <a:lnTo>
                      <a:pt x="2945" y="100"/>
                    </a:lnTo>
                    <a:lnTo>
                      <a:pt x="2945" y="100"/>
                    </a:lnTo>
                    <a:lnTo>
                      <a:pt x="2946" y="100"/>
                    </a:lnTo>
                    <a:lnTo>
                      <a:pt x="2946" y="100"/>
                    </a:lnTo>
                    <a:lnTo>
                      <a:pt x="2946" y="101"/>
                    </a:lnTo>
                    <a:lnTo>
                      <a:pt x="2947" y="102"/>
                    </a:lnTo>
                    <a:lnTo>
                      <a:pt x="2947" y="102"/>
                    </a:lnTo>
                    <a:lnTo>
                      <a:pt x="2947" y="101"/>
                    </a:lnTo>
                    <a:lnTo>
                      <a:pt x="2948" y="101"/>
                    </a:lnTo>
                    <a:lnTo>
                      <a:pt x="2948" y="101"/>
                    </a:lnTo>
                    <a:lnTo>
                      <a:pt x="2949" y="102"/>
                    </a:lnTo>
                    <a:lnTo>
                      <a:pt x="2949" y="102"/>
                    </a:lnTo>
                    <a:lnTo>
                      <a:pt x="2949" y="101"/>
                    </a:lnTo>
                    <a:lnTo>
                      <a:pt x="2950" y="101"/>
                    </a:lnTo>
                    <a:lnTo>
                      <a:pt x="2950" y="101"/>
                    </a:lnTo>
                    <a:lnTo>
                      <a:pt x="2950" y="101"/>
                    </a:lnTo>
                    <a:lnTo>
                      <a:pt x="2951" y="101"/>
                    </a:lnTo>
                    <a:lnTo>
                      <a:pt x="2951" y="101"/>
                    </a:lnTo>
                    <a:lnTo>
                      <a:pt x="2951" y="101"/>
                    </a:lnTo>
                    <a:lnTo>
                      <a:pt x="2953" y="102"/>
                    </a:lnTo>
                    <a:lnTo>
                      <a:pt x="2953" y="102"/>
                    </a:lnTo>
                    <a:lnTo>
                      <a:pt x="2954" y="102"/>
                    </a:lnTo>
                    <a:lnTo>
                      <a:pt x="2954" y="101"/>
                    </a:lnTo>
                    <a:lnTo>
                      <a:pt x="2954" y="101"/>
                    </a:lnTo>
                    <a:lnTo>
                      <a:pt x="2955" y="101"/>
                    </a:lnTo>
                    <a:lnTo>
                      <a:pt x="2955" y="102"/>
                    </a:lnTo>
                    <a:lnTo>
                      <a:pt x="2955" y="103"/>
                    </a:lnTo>
                    <a:lnTo>
                      <a:pt x="2956" y="103"/>
                    </a:lnTo>
                    <a:lnTo>
                      <a:pt x="2956" y="104"/>
                    </a:lnTo>
                    <a:lnTo>
                      <a:pt x="2956" y="103"/>
                    </a:lnTo>
                    <a:lnTo>
                      <a:pt x="2957" y="104"/>
                    </a:lnTo>
                    <a:lnTo>
                      <a:pt x="2957" y="103"/>
                    </a:lnTo>
                    <a:lnTo>
                      <a:pt x="2958" y="103"/>
                    </a:lnTo>
                    <a:lnTo>
                      <a:pt x="2958" y="103"/>
                    </a:lnTo>
                    <a:lnTo>
                      <a:pt x="2958" y="104"/>
                    </a:lnTo>
                    <a:lnTo>
                      <a:pt x="2959" y="104"/>
                    </a:lnTo>
                    <a:lnTo>
                      <a:pt x="2959" y="104"/>
                    </a:lnTo>
                    <a:lnTo>
                      <a:pt x="2959" y="104"/>
                    </a:lnTo>
                    <a:lnTo>
                      <a:pt x="2960" y="105"/>
                    </a:lnTo>
                    <a:lnTo>
                      <a:pt x="2960" y="105"/>
                    </a:lnTo>
                    <a:lnTo>
                      <a:pt x="2960" y="104"/>
                    </a:lnTo>
                    <a:lnTo>
                      <a:pt x="2962" y="104"/>
                    </a:lnTo>
                    <a:lnTo>
                      <a:pt x="2962" y="105"/>
                    </a:lnTo>
                    <a:lnTo>
                      <a:pt x="2963" y="104"/>
                    </a:lnTo>
                    <a:lnTo>
                      <a:pt x="2963" y="104"/>
                    </a:lnTo>
                    <a:lnTo>
                      <a:pt x="2963" y="104"/>
                    </a:lnTo>
                    <a:lnTo>
                      <a:pt x="2964" y="104"/>
                    </a:lnTo>
                    <a:lnTo>
                      <a:pt x="2964" y="105"/>
                    </a:lnTo>
                    <a:lnTo>
                      <a:pt x="2964" y="105"/>
                    </a:lnTo>
                    <a:lnTo>
                      <a:pt x="2965" y="105"/>
                    </a:lnTo>
                    <a:lnTo>
                      <a:pt x="2965" y="105"/>
                    </a:lnTo>
                    <a:lnTo>
                      <a:pt x="2966" y="104"/>
                    </a:lnTo>
                    <a:lnTo>
                      <a:pt x="2966" y="104"/>
                    </a:lnTo>
                    <a:lnTo>
                      <a:pt x="2966" y="104"/>
                    </a:lnTo>
                    <a:lnTo>
                      <a:pt x="2967" y="103"/>
                    </a:lnTo>
                    <a:lnTo>
                      <a:pt x="2967" y="102"/>
                    </a:lnTo>
                    <a:lnTo>
                      <a:pt x="2967" y="102"/>
                    </a:lnTo>
                    <a:lnTo>
                      <a:pt x="2968" y="101"/>
                    </a:lnTo>
                    <a:lnTo>
                      <a:pt x="2968" y="102"/>
                    </a:lnTo>
                    <a:lnTo>
                      <a:pt x="2968" y="102"/>
                    </a:lnTo>
                    <a:lnTo>
                      <a:pt x="2969" y="102"/>
                    </a:lnTo>
                    <a:lnTo>
                      <a:pt x="2969" y="102"/>
                    </a:lnTo>
                    <a:lnTo>
                      <a:pt x="2971" y="102"/>
                    </a:lnTo>
                    <a:lnTo>
                      <a:pt x="2971" y="102"/>
                    </a:lnTo>
                    <a:lnTo>
                      <a:pt x="2971" y="102"/>
                    </a:lnTo>
                    <a:lnTo>
                      <a:pt x="2972" y="102"/>
                    </a:lnTo>
                    <a:lnTo>
                      <a:pt x="2972" y="101"/>
                    </a:lnTo>
                    <a:lnTo>
                      <a:pt x="2972" y="101"/>
                    </a:lnTo>
                    <a:lnTo>
                      <a:pt x="2973" y="101"/>
                    </a:lnTo>
                    <a:lnTo>
                      <a:pt x="2973" y="101"/>
                    </a:lnTo>
                    <a:lnTo>
                      <a:pt x="2973" y="101"/>
                    </a:lnTo>
                    <a:lnTo>
                      <a:pt x="2974" y="101"/>
                    </a:lnTo>
                    <a:lnTo>
                      <a:pt x="2974" y="101"/>
                    </a:lnTo>
                    <a:lnTo>
                      <a:pt x="2975" y="100"/>
                    </a:lnTo>
                    <a:lnTo>
                      <a:pt x="2975" y="101"/>
                    </a:lnTo>
                    <a:lnTo>
                      <a:pt x="2975" y="102"/>
                    </a:lnTo>
                    <a:lnTo>
                      <a:pt x="2976" y="102"/>
                    </a:lnTo>
                    <a:lnTo>
                      <a:pt x="2976" y="101"/>
                    </a:lnTo>
                    <a:lnTo>
                      <a:pt x="2976" y="101"/>
                    </a:lnTo>
                    <a:lnTo>
                      <a:pt x="2977" y="101"/>
                    </a:lnTo>
                    <a:lnTo>
                      <a:pt x="2977" y="100"/>
                    </a:lnTo>
                    <a:lnTo>
                      <a:pt x="2977" y="100"/>
                    </a:lnTo>
                    <a:lnTo>
                      <a:pt x="2978" y="100"/>
                    </a:lnTo>
                    <a:lnTo>
                      <a:pt x="2978" y="99"/>
                    </a:lnTo>
                    <a:lnTo>
                      <a:pt x="2980" y="99"/>
                    </a:lnTo>
                    <a:lnTo>
                      <a:pt x="2980" y="99"/>
                    </a:lnTo>
                    <a:lnTo>
                      <a:pt x="2980" y="99"/>
                    </a:lnTo>
                    <a:lnTo>
                      <a:pt x="2981" y="100"/>
                    </a:lnTo>
                    <a:lnTo>
                      <a:pt x="2981" y="101"/>
                    </a:lnTo>
                    <a:lnTo>
                      <a:pt x="2981" y="101"/>
                    </a:lnTo>
                    <a:lnTo>
                      <a:pt x="2982" y="101"/>
                    </a:lnTo>
                    <a:lnTo>
                      <a:pt x="2982" y="100"/>
                    </a:lnTo>
                    <a:lnTo>
                      <a:pt x="2982" y="100"/>
                    </a:lnTo>
                    <a:lnTo>
                      <a:pt x="2983" y="100"/>
                    </a:lnTo>
                    <a:lnTo>
                      <a:pt x="2983" y="100"/>
                    </a:lnTo>
                    <a:lnTo>
                      <a:pt x="2984" y="99"/>
                    </a:lnTo>
                    <a:lnTo>
                      <a:pt x="2984" y="99"/>
                    </a:lnTo>
                    <a:lnTo>
                      <a:pt x="2984" y="99"/>
                    </a:lnTo>
                    <a:lnTo>
                      <a:pt x="2985" y="98"/>
                    </a:lnTo>
                    <a:lnTo>
                      <a:pt x="2985" y="98"/>
                    </a:lnTo>
                    <a:lnTo>
                      <a:pt x="2985" y="98"/>
                    </a:lnTo>
                    <a:lnTo>
                      <a:pt x="2986" y="96"/>
                    </a:lnTo>
                    <a:lnTo>
                      <a:pt x="2986" y="96"/>
                    </a:lnTo>
                    <a:lnTo>
                      <a:pt x="2987" y="96"/>
                    </a:lnTo>
                    <a:lnTo>
                      <a:pt x="2987" y="96"/>
                    </a:lnTo>
                    <a:lnTo>
                      <a:pt x="2987" y="96"/>
                    </a:lnTo>
                    <a:lnTo>
                      <a:pt x="2989" y="95"/>
                    </a:lnTo>
                    <a:lnTo>
                      <a:pt x="2989" y="96"/>
                    </a:lnTo>
                    <a:lnTo>
                      <a:pt x="2989" y="96"/>
                    </a:lnTo>
                    <a:lnTo>
                      <a:pt x="2990" y="96"/>
                    </a:lnTo>
                    <a:lnTo>
                      <a:pt x="2990" y="96"/>
                    </a:lnTo>
                    <a:lnTo>
                      <a:pt x="2990" y="99"/>
                    </a:lnTo>
                    <a:lnTo>
                      <a:pt x="2991" y="99"/>
                    </a:lnTo>
                    <a:lnTo>
                      <a:pt x="2991" y="99"/>
                    </a:lnTo>
                    <a:lnTo>
                      <a:pt x="2992" y="100"/>
                    </a:lnTo>
                    <a:lnTo>
                      <a:pt x="2992" y="100"/>
                    </a:lnTo>
                    <a:lnTo>
                      <a:pt x="2992" y="99"/>
                    </a:lnTo>
                    <a:lnTo>
                      <a:pt x="2993" y="99"/>
                    </a:lnTo>
                    <a:lnTo>
                      <a:pt x="2993" y="99"/>
                    </a:lnTo>
                    <a:lnTo>
                      <a:pt x="2993" y="98"/>
                    </a:lnTo>
                    <a:lnTo>
                      <a:pt x="2994" y="96"/>
                    </a:lnTo>
                    <a:lnTo>
                      <a:pt x="2994" y="95"/>
                    </a:lnTo>
                    <a:lnTo>
                      <a:pt x="2994" y="94"/>
                    </a:lnTo>
                    <a:lnTo>
                      <a:pt x="2995" y="94"/>
                    </a:lnTo>
                    <a:lnTo>
                      <a:pt x="2995" y="93"/>
                    </a:lnTo>
                    <a:lnTo>
                      <a:pt x="2996" y="93"/>
                    </a:lnTo>
                    <a:lnTo>
                      <a:pt x="2996" y="92"/>
                    </a:lnTo>
                    <a:lnTo>
                      <a:pt x="2996" y="92"/>
                    </a:lnTo>
                    <a:lnTo>
                      <a:pt x="2998" y="92"/>
                    </a:lnTo>
                    <a:lnTo>
                      <a:pt x="2998" y="92"/>
                    </a:lnTo>
                    <a:lnTo>
                      <a:pt x="2998" y="92"/>
                    </a:lnTo>
                    <a:lnTo>
                      <a:pt x="2999" y="92"/>
                    </a:lnTo>
                    <a:lnTo>
                      <a:pt x="2999" y="93"/>
                    </a:lnTo>
                    <a:lnTo>
                      <a:pt x="2999" y="92"/>
                    </a:lnTo>
                    <a:lnTo>
                      <a:pt x="3000" y="92"/>
                    </a:lnTo>
                    <a:lnTo>
                      <a:pt x="3000" y="92"/>
                    </a:lnTo>
                    <a:lnTo>
                      <a:pt x="3001" y="92"/>
                    </a:lnTo>
                    <a:lnTo>
                      <a:pt x="3001" y="92"/>
                    </a:lnTo>
                    <a:lnTo>
                      <a:pt x="3001" y="93"/>
                    </a:lnTo>
                    <a:lnTo>
                      <a:pt x="3002" y="92"/>
                    </a:lnTo>
                    <a:lnTo>
                      <a:pt x="3002" y="93"/>
                    </a:lnTo>
                    <a:lnTo>
                      <a:pt x="3002" y="93"/>
                    </a:lnTo>
                    <a:lnTo>
                      <a:pt x="3003" y="94"/>
                    </a:lnTo>
                    <a:lnTo>
                      <a:pt x="3003" y="94"/>
                    </a:lnTo>
                    <a:lnTo>
                      <a:pt x="3003" y="94"/>
                    </a:lnTo>
                    <a:lnTo>
                      <a:pt x="3004" y="94"/>
                    </a:lnTo>
                    <a:lnTo>
                      <a:pt x="3004" y="94"/>
                    </a:lnTo>
                    <a:lnTo>
                      <a:pt x="3005" y="93"/>
                    </a:lnTo>
                    <a:lnTo>
                      <a:pt x="3005" y="93"/>
                    </a:lnTo>
                    <a:lnTo>
                      <a:pt x="3005" y="93"/>
                    </a:lnTo>
                    <a:lnTo>
                      <a:pt x="3007" y="94"/>
                    </a:lnTo>
                    <a:lnTo>
                      <a:pt x="3007" y="93"/>
                    </a:lnTo>
                    <a:lnTo>
                      <a:pt x="3007" y="93"/>
                    </a:lnTo>
                    <a:lnTo>
                      <a:pt x="3008" y="92"/>
                    </a:lnTo>
                    <a:lnTo>
                      <a:pt x="3008" y="92"/>
                    </a:lnTo>
                    <a:lnTo>
                      <a:pt x="3008" y="92"/>
                    </a:lnTo>
                    <a:lnTo>
                      <a:pt x="3009" y="92"/>
                    </a:lnTo>
                    <a:lnTo>
                      <a:pt x="3009" y="92"/>
                    </a:lnTo>
                    <a:lnTo>
                      <a:pt x="3010" y="92"/>
                    </a:lnTo>
                    <a:lnTo>
                      <a:pt x="3010" y="91"/>
                    </a:lnTo>
                    <a:lnTo>
                      <a:pt x="3010" y="92"/>
                    </a:lnTo>
                    <a:lnTo>
                      <a:pt x="3011" y="92"/>
                    </a:lnTo>
                    <a:lnTo>
                      <a:pt x="3011" y="92"/>
                    </a:lnTo>
                    <a:lnTo>
                      <a:pt x="3011" y="91"/>
                    </a:lnTo>
                    <a:lnTo>
                      <a:pt x="3012" y="92"/>
                    </a:lnTo>
                    <a:lnTo>
                      <a:pt x="3012" y="92"/>
                    </a:lnTo>
                    <a:lnTo>
                      <a:pt x="3013" y="92"/>
                    </a:lnTo>
                    <a:lnTo>
                      <a:pt x="3013" y="92"/>
                    </a:lnTo>
                    <a:lnTo>
                      <a:pt x="3013" y="92"/>
                    </a:lnTo>
                    <a:lnTo>
                      <a:pt x="3014" y="92"/>
                    </a:lnTo>
                    <a:lnTo>
                      <a:pt x="3014" y="91"/>
                    </a:lnTo>
                    <a:lnTo>
                      <a:pt x="3014" y="91"/>
                    </a:lnTo>
                    <a:lnTo>
                      <a:pt x="3016" y="91"/>
                    </a:lnTo>
                    <a:lnTo>
                      <a:pt x="3016" y="90"/>
                    </a:lnTo>
                    <a:lnTo>
                      <a:pt x="3016" y="90"/>
                    </a:lnTo>
                    <a:lnTo>
                      <a:pt x="3017" y="90"/>
                    </a:lnTo>
                    <a:lnTo>
                      <a:pt x="3017" y="91"/>
                    </a:lnTo>
                    <a:lnTo>
                      <a:pt x="3018" y="91"/>
                    </a:lnTo>
                    <a:lnTo>
                      <a:pt x="3018" y="92"/>
                    </a:lnTo>
                    <a:lnTo>
                      <a:pt x="3018" y="92"/>
                    </a:lnTo>
                    <a:lnTo>
                      <a:pt x="3019" y="92"/>
                    </a:lnTo>
                    <a:lnTo>
                      <a:pt x="3019" y="91"/>
                    </a:lnTo>
                    <a:lnTo>
                      <a:pt x="3019" y="91"/>
                    </a:lnTo>
                    <a:lnTo>
                      <a:pt x="3020" y="91"/>
                    </a:lnTo>
                    <a:lnTo>
                      <a:pt x="3020" y="92"/>
                    </a:lnTo>
                    <a:lnTo>
                      <a:pt x="3020" y="92"/>
                    </a:lnTo>
                    <a:lnTo>
                      <a:pt x="3021" y="92"/>
                    </a:lnTo>
                    <a:lnTo>
                      <a:pt x="3021" y="91"/>
                    </a:lnTo>
                    <a:lnTo>
                      <a:pt x="3022" y="91"/>
                    </a:lnTo>
                    <a:lnTo>
                      <a:pt x="3022" y="91"/>
                    </a:lnTo>
                    <a:lnTo>
                      <a:pt x="3022" y="91"/>
                    </a:lnTo>
                    <a:lnTo>
                      <a:pt x="3023" y="91"/>
                    </a:lnTo>
                    <a:lnTo>
                      <a:pt x="3023" y="91"/>
                    </a:lnTo>
                    <a:lnTo>
                      <a:pt x="3023" y="91"/>
                    </a:lnTo>
                    <a:lnTo>
                      <a:pt x="3025" y="91"/>
                    </a:lnTo>
                    <a:lnTo>
                      <a:pt x="3025" y="91"/>
                    </a:lnTo>
                    <a:lnTo>
                      <a:pt x="3025" y="92"/>
                    </a:lnTo>
                    <a:lnTo>
                      <a:pt x="3026" y="92"/>
                    </a:lnTo>
                    <a:lnTo>
                      <a:pt x="3026" y="92"/>
                    </a:lnTo>
                    <a:lnTo>
                      <a:pt x="3027" y="92"/>
                    </a:lnTo>
                    <a:lnTo>
                      <a:pt x="3027" y="92"/>
                    </a:lnTo>
                    <a:lnTo>
                      <a:pt x="3027" y="94"/>
                    </a:lnTo>
                    <a:lnTo>
                      <a:pt x="3028" y="94"/>
                    </a:lnTo>
                    <a:lnTo>
                      <a:pt x="3028" y="94"/>
                    </a:lnTo>
                    <a:lnTo>
                      <a:pt x="3028" y="96"/>
                    </a:lnTo>
                    <a:lnTo>
                      <a:pt x="3029" y="96"/>
                    </a:lnTo>
                    <a:lnTo>
                      <a:pt x="3029" y="98"/>
                    </a:lnTo>
                    <a:lnTo>
                      <a:pt x="3029" y="98"/>
                    </a:lnTo>
                    <a:lnTo>
                      <a:pt x="3030" y="98"/>
                    </a:lnTo>
                    <a:lnTo>
                      <a:pt x="3030" y="98"/>
                    </a:lnTo>
                    <a:lnTo>
                      <a:pt x="3031" y="96"/>
                    </a:lnTo>
                    <a:lnTo>
                      <a:pt x="3031" y="98"/>
                    </a:lnTo>
                    <a:lnTo>
                      <a:pt x="3031" y="98"/>
                    </a:lnTo>
                    <a:lnTo>
                      <a:pt x="3032" y="98"/>
                    </a:lnTo>
                    <a:lnTo>
                      <a:pt x="3032" y="99"/>
                    </a:lnTo>
                    <a:lnTo>
                      <a:pt x="3032" y="99"/>
                    </a:lnTo>
                    <a:lnTo>
                      <a:pt x="3034" y="99"/>
                    </a:lnTo>
                    <a:lnTo>
                      <a:pt x="3034" y="99"/>
                    </a:lnTo>
                    <a:lnTo>
                      <a:pt x="3035" y="99"/>
                    </a:lnTo>
                    <a:lnTo>
                      <a:pt x="3035" y="100"/>
                    </a:lnTo>
                    <a:lnTo>
                      <a:pt x="3035" y="100"/>
                    </a:lnTo>
                    <a:lnTo>
                      <a:pt x="3036" y="101"/>
                    </a:lnTo>
                    <a:lnTo>
                      <a:pt x="3036" y="101"/>
                    </a:lnTo>
                    <a:lnTo>
                      <a:pt x="3036" y="100"/>
                    </a:lnTo>
                    <a:lnTo>
                      <a:pt x="3037" y="100"/>
                    </a:lnTo>
                    <a:lnTo>
                      <a:pt x="3037" y="101"/>
                    </a:lnTo>
                    <a:lnTo>
                      <a:pt x="3037" y="101"/>
                    </a:lnTo>
                    <a:lnTo>
                      <a:pt x="3038" y="102"/>
                    </a:lnTo>
                    <a:lnTo>
                      <a:pt x="3038" y="102"/>
                    </a:lnTo>
                    <a:lnTo>
                      <a:pt x="3039" y="101"/>
                    </a:lnTo>
                    <a:lnTo>
                      <a:pt x="3039" y="101"/>
                    </a:lnTo>
                    <a:lnTo>
                      <a:pt x="3039" y="101"/>
                    </a:lnTo>
                    <a:lnTo>
                      <a:pt x="3040" y="101"/>
                    </a:lnTo>
                    <a:lnTo>
                      <a:pt x="3040" y="102"/>
                    </a:lnTo>
                    <a:lnTo>
                      <a:pt x="3040" y="102"/>
                    </a:lnTo>
                    <a:lnTo>
                      <a:pt x="3041" y="102"/>
                    </a:lnTo>
                    <a:lnTo>
                      <a:pt x="3041" y="102"/>
                    </a:lnTo>
                    <a:lnTo>
                      <a:pt x="3041" y="101"/>
                    </a:lnTo>
                    <a:lnTo>
                      <a:pt x="3043" y="101"/>
                    </a:lnTo>
                    <a:lnTo>
                      <a:pt x="3043" y="101"/>
                    </a:lnTo>
                    <a:lnTo>
                      <a:pt x="3044" y="101"/>
                    </a:lnTo>
                    <a:lnTo>
                      <a:pt x="3044" y="101"/>
                    </a:lnTo>
                    <a:lnTo>
                      <a:pt x="3044" y="102"/>
                    </a:lnTo>
                    <a:lnTo>
                      <a:pt x="3045" y="102"/>
                    </a:lnTo>
                    <a:lnTo>
                      <a:pt x="3045" y="102"/>
                    </a:lnTo>
                    <a:lnTo>
                      <a:pt x="3045" y="103"/>
                    </a:lnTo>
                    <a:lnTo>
                      <a:pt x="3046" y="102"/>
                    </a:lnTo>
                    <a:lnTo>
                      <a:pt x="3046" y="103"/>
                    </a:lnTo>
                    <a:lnTo>
                      <a:pt x="3046" y="103"/>
                    </a:lnTo>
                    <a:lnTo>
                      <a:pt x="3047" y="103"/>
                    </a:lnTo>
                    <a:lnTo>
                      <a:pt x="3047" y="102"/>
                    </a:lnTo>
                    <a:lnTo>
                      <a:pt x="3048" y="102"/>
                    </a:lnTo>
                    <a:lnTo>
                      <a:pt x="3048" y="101"/>
                    </a:lnTo>
                    <a:lnTo>
                      <a:pt x="3048" y="101"/>
                    </a:lnTo>
                    <a:lnTo>
                      <a:pt x="3049" y="101"/>
                    </a:lnTo>
                    <a:lnTo>
                      <a:pt x="3049" y="100"/>
                    </a:lnTo>
                    <a:lnTo>
                      <a:pt x="3049" y="100"/>
                    </a:lnTo>
                    <a:lnTo>
                      <a:pt x="3050" y="100"/>
                    </a:lnTo>
                    <a:lnTo>
                      <a:pt x="3050" y="100"/>
                    </a:lnTo>
                    <a:lnTo>
                      <a:pt x="3050" y="100"/>
                    </a:lnTo>
                    <a:lnTo>
                      <a:pt x="3052" y="100"/>
                    </a:lnTo>
                    <a:lnTo>
                      <a:pt x="3052" y="100"/>
                    </a:lnTo>
                    <a:lnTo>
                      <a:pt x="3053" y="100"/>
                    </a:lnTo>
                    <a:lnTo>
                      <a:pt x="3053" y="100"/>
                    </a:lnTo>
                    <a:lnTo>
                      <a:pt x="3053" y="100"/>
                    </a:lnTo>
                    <a:lnTo>
                      <a:pt x="3054" y="99"/>
                    </a:lnTo>
                    <a:lnTo>
                      <a:pt x="3054" y="99"/>
                    </a:lnTo>
                    <a:lnTo>
                      <a:pt x="3054" y="99"/>
                    </a:lnTo>
                    <a:lnTo>
                      <a:pt x="3055" y="99"/>
                    </a:lnTo>
                    <a:lnTo>
                      <a:pt x="3055" y="100"/>
                    </a:lnTo>
                    <a:lnTo>
                      <a:pt x="3056" y="99"/>
                    </a:lnTo>
                    <a:lnTo>
                      <a:pt x="3056" y="100"/>
                    </a:lnTo>
                    <a:lnTo>
                      <a:pt x="3056" y="100"/>
                    </a:lnTo>
                    <a:lnTo>
                      <a:pt x="3057" y="100"/>
                    </a:lnTo>
                    <a:lnTo>
                      <a:pt x="3057" y="99"/>
                    </a:lnTo>
                    <a:lnTo>
                      <a:pt x="3057" y="100"/>
                    </a:lnTo>
                    <a:lnTo>
                      <a:pt x="3058" y="100"/>
                    </a:lnTo>
                    <a:lnTo>
                      <a:pt x="3058" y="100"/>
                    </a:lnTo>
                    <a:lnTo>
                      <a:pt x="3058" y="99"/>
                    </a:lnTo>
                    <a:lnTo>
                      <a:pt x="3059" y="99"/>
                    </a:lnTo>
                    <a:lnTo>
                      <a:pt x="3059" y="99"/>
                    </a:lnTo>
                    <a:lnTo>
                      <a:pt x="3061" y="98"/>
                    </a:lnTo>
                    <a:lnTo>
                      <a:pt x="3061" y="98"/>
                    </a:lnTo>
                    <a:lnTo>
                      <a:pt x="3061" y="96"/>
                    </a:lnTo>
                    <a:lnTo>
                      <a:pt x="3062" y="96"/>
                    </a:lnTo>
                    <a:lnTo>
                      <a:pt x="3062" y="98"/>
                    </a:lnTo>
                    <a:lnTo>
                      <a:pt x="3062" y="98"/>
                    </a:lnTo>
                    <a:lnTo>
                      <a:pt x="3063" y="98"/>
                    </a:lnTo>
                    <a:lnTo>
                      <a:pt x="3063" y="99"/>
                    </a:lnTo>
                    <a:lnTo>
                      <a:pt x="3063" y="98"/>
                    </a:lnTo>
                    <a:lnTo>
                      <a:pt x="3064" y="98"/>
                    </a:lnTo>
                    <a:lnTo>
                      <a:pt x="3064" y="96"/>
                    </a:lnTo>
                    <a:lnTo>
                      <a:pt x="3065" y="98"/>
                    </a:lnTo>
                    <a:lnTo>
                      <a:pt x="3065" y="98"/>
                    </a:lnTo>
                    <a:lnTo>
                      <a:pt x="3065" y="98"/>
                    </a:lnTo>
                    <a:lnTo>
                      <a:pt x="3066" y="96"/>
                    </a:lnTo>
                    <a:lnTo>
                      <a:pt x="3066" y="95"/>
                    </a:lnTo>
                    <a:lnTo>
                      <a:pt x="3066" y="96"/>
                    </a:lnTo>
                    <a:lnTo>
                      <a:pt x="3067" y="95"/>
                    </a:lnTo>
                    <a:lnTo>
                      <a:pt x="3067" y="95"/>
                    </a:lnTo>
                    <a:lnTo>
                      <a:pt x="3067" y="95"/>
                    </a:lnTo>
                    <a:lnTo>
                      <a:pt x="3068" y="94"/>
                    </a:lnTo>
                    <a:lnTo>
                      <a:pt x="3068" y="94"/>
                    </a:lnTo>
                    <a:lnTo>
                      <a:pt x="3070" y="94"/>
                    </a:lnTo>
                    <a:lnTo>
                      <a:pt x="3070" y="94"/>
                    </a:lnTo>
                    <a:lnTo>
                      <a:pt x="3070" y="94"/>
                    </a:lnTo>
                    <a:lnTo>
                      <a:pt x="3071" y="94"/>
                    </a:lnTo>
                    <a:lnTo>
                      <a:pt x="3071" y="95"/>
                    </a:lnTo>
                    <a:lnTo>
                      <a:pt x="3071" y="95"/>
                    </a:lnTo>
                    <a:lnTo>
                      <a:pt x="3072" y="95"/>
                    </a:lnTo>
                    <a:lnTo>
                      <a:pt x="3072" y="96"/>
                    </a:lnTo>
                    <a:lnTo>
                      <a:pt x="3072" y="98"/>
                    </a:lnTo>
                    <a:lnTo>
                      <a:pt x="3073" y="96"/>
                    </a:lnTo>
                    <a:lnTo>
                      <a:pt x="3073" y="96"/>
                    </a:lnTo>
                    <a:lnTo>
                      <a:pt x="3074" y="98"/>
                    </a:lnTo>
                    <a:lnTo>
                      <a:pt x="3074" y="98"/>
                    </a:lnTo>
                    <a:lnTo>
                      <a:pt x="3074" y="98"/>
                    </a:lnTo>
                    <a:lnTo>
                      <a:pt x="3075" y="96"/>
                    </a:lnTo>
                    <a:lnTo>
                      <a:pt x="3075" y="95"/>
                    </a:lnTo>
                    <a:lnTo>
                      <a:pt x="3075" y="94"/>
                    </a:lnTo>
                    <a:lnTo>
                      <a:pt x="3076" y="93"/>
                    </a:lnTo>
                    <a:lnTo>
                      <a:pt x="3076" y="93"/>
                    </a:lnTo>
                    <a:lnTo>
                      <a:pt x="3077" y="93"/>
                    </a:lnTo>
                    <a:lnTo>
                      <a:pt x="3077" y="93"/>
                    </a:lnTo>
                    <a:lnTo>
                      <a:pt x="3077" y="92"/>
                    </a:lnTo>
                    <a:lnTo>
                      <a:pt x="3079" y="92"/>
                    </a:lnTo>
                    <a:lnTo>
                      <a:pt x="3079" y="92"/>
                    </a:lnTo>
                    <a:lnTo>
                      <a:pt x="3079" y="91"/>
                    </a:lnTo>
                    <a:lnTo>
                      <a:pt x="3080" y="92"/>
                    </a:lnTo>
                    <a:lnTo>
                      <a:pt x="3080" y="92"/>
                    </a:lnTo>
                    <a:lnTo>
                      <a:pt x="3080" y="93"/>
                    </a:lnTo>
                    <a:lnTo>
                      <a:pt x="3081" y="93"/>
                    </a:lnTo>
                    <a:lnTo>
                      <a:pt x="3081" y="93"/>
                    </a:lnTo>
                    <a:lnTo>
                      <a:pt x="3082" y="93"/>
                    </a:lnTo>
                    <a:lnTo>
                      <a:pt x="3082" y="93"/>
                    </a:lnTo>
                    <a:lnTo>
                      <a:pt x="3082" y="93"/>
                    </a:lnTo>
                    <a:lnTo>
                      <a:pt x="3083" y="93"/>
                    </a:lnTo>
                    <a:lnTo>
                      <a:pt x="3083" y="93"/>
                    </a:lnTo>
                    <a:lnTo>
                      <a:pt x="3083" y="92"/>
                    </a:lnTo>
                    <a:lnTo>
                      <a:pt x="3084" y="92"/>
                    </a:lnTo>
                    <a:lnTo>
                      <a:pt x="3084" y="93"/>
                    </a:lnTo>
                    <a:lnTo>
                      <a:pt x="3084" y="93"/>
                    </a:lnTo>
                    <a:lnTo>
                      <a:pt x="3085" y="94"/>
                    </a:lnTo>
                    <a:lnTo>
                      <a:pt x="3085" y="95"/>
                    </a:lnTo>
                    <a:lnTo>
                      <a:pt x="3086" y="95"/>
                    </a:lnTo>
                    <a:lnTo>
                      <a:pt x="3086" y="95"/>
                    </a:lnTo>
                    <a:lnTo>
                      <a:pt x="3086" y="94"/>
                    </a:lnTo>
                    <a:lnTo>
                      <a:pt x="3088" y="93"/>
                    </a:lnTo>
                    <a:lnTo>
                      <a:pt x="3088" y="93"/>
                    </a:lnTo>
                    <a:lnTo>
                      <a:pt x="3088" y="92"/>
                    </a:lnTo>
                    <a:lnTo>
                      <a:pt x="3089" y="92"/>
                    </a:lnTo>
                    <a:lnTo>
                      <a:pt x="3089" y="92"/>
                    </a:lnTo>
                    <a:lnTo>
                      <a:pt x="3089" y="92"/>
                    </a:lnTo>
                    <a:lnTo>
                      <a:pt x="3090" y="92"/>
                    </a:lnTo>
                    <a:lnTo>
                      <a:pt x="3090" y="92"/>
                    </a:lnTo>
                    <a:lnTo>
                      <a:pt x="3091" y="93"/>
                    </a:lnTo>
                    <a:lnTo>
                      <a:pt x="3091" y="92"/>
                    </a:lnTo>
                    <a:lnTo>
                      <a:pt x="3091" y="92"/>
                    </a:lnTo>
                    <a:lnTo>
                      <a:pt x="3092" y="91"/>
                    </a:lnTo>
                    <a:lnTo>
                      <a:pt x="3092" y="91"/>
                    </a:lnTo>
                    <a:lnTo>
                      <a:pt x="3092" y="91"/>
                    </a:lnTo>
                    <a:lnTo>
                      <a:pt x="3093" y="91"/>
                    </a:lnTo>
                    <a:lnTo>
                      <a:pt x="3093" y="92"/>
                    </a:lnTo>
                    <a:lnTo>
                      <a:pt x="3093" y="93"/>
                    </a:lnTo>
                    <a:lnTo>
                      <a:pt x="3094" y="93"/>
                    </a:lnTo>
                    <a:lnTo>
                      <a:pt x="3094" y="93"/>
                    </a:lnTo>
                    <a:lnTo>
                      <a:pt x="3095" y="93"/>
                    </a:lnTo>
                    <a:lnTo>
                      <a:pt x="3095" y="93"/>
                    </a:lnTo>
                    <a:lnTo>
                      <a:pt x="3095" y="93"/>
                    </a:lnTo>
                    <a:lnTo>
                      <a:pt x="3097" y="92"/>
                    </a:lnTo>
                    <a:lnTo>
                      <a:pt x="3097" y="93"/>
                    </a:lnTo>
                    <a:lnTo>
                      <a:pt x="3097" y="92"/>
                    </a:lnTo>
                    <a:lnTo>
                      <a:pt x="3098" y="92"/>
                    </a:lnTo>
                    <a:lnTo>
                      <a:pt x="3098" y="92"/>
                    </a:lnTo>
                    <a:lnTo>
                      <a:pt x="3098" y="93"/>
                    </a:lnTo>
                    <a:lnTo>
                      <a:pt x="3099" y="93"/>
                    </a:lnTo>
                    <a:lnTo>
                      <a:pt x="3099" y="92"/>
                    </a:lnTo>
                    <a:lnTo>
                      <a:pt x="3100" y="92"/>
                    </a:lnTo>
                    <a:lnTo>
                      <a:pt x="3100" y="92"/>
                    </a:lnTo>
                    <a:lnTo>
                      <a:pt x="3100" y="93"/>
                    </a:lnTo>
                    <a:lnTo>
                      <a:pt x="3101" y="93"/>
                    </a:lnTo>
                    <a:lnTo>
                      <a:pt x="3101" y="92"/>
                    </a:lnTo>
                    <a:lnTo>
                      <a:pt x="3101" y="93"/>
                    </a:lnTo>
                    <a:lnTo>
                      <a:pt x="3102" y="94"/>
                    </a:lnTo>
                    <a:lnTo>
                      <a:pt x="3102" y="94"/>
                    </a:lnTo>
                    <a:lnTo>
                      <a:pt x="3103" y="94"/>
                    </a:lnTo>
                    <a:lnTo>
                      <a:pt x="3103" y="94"/>
                    </a:lnTo>
                    <a:lnTo>
                      <a:pt x="3103" y="94"/>
                    </a:lnTo>
                    <a:lnTo>
                      <a:pt x="3104" y="93"/>
                    </a:lnTo>
                    <a:lnTo>
                      <a:pt x="3104" y="93"/>
                    </a:lnTo>
                    <a:lnTo>
                      <a:pt x="3104" y="93"/>
                    </a:lnTo>
                    <a:lnTo>
                      <a:pt x="3106" y="93"/>
                    </a:lnTo>
                    <a:lnTo>
                      <a:pt x="3106" y="93"/>
                    </a:lnTo>
                    <a:lnTo>
                      <a:pt x="3106" y="93"/>
                    </a:lnTo>
                    <a:lnTo>
                      <a:pt x="3107" y="92"/>
                    </a:lnTo>
                    <a:lnTo>
                      <a:pt x="3107" y="92"/>
                    </a:lnTo>
                    <a:lnTo>
                      <a:pt x="3108" y="93"/>
                    </a:lnTo>
                    <a:lnTo>
                      <a:pt x="3108" y="93"/>
                    </a:lnTo>
                    <a:lnTo>
                      <a:pt x="3108" y="93"/>
                    </a:lnTo>
                    <a:lnTo>
                      <a:pt x="3109" y="94"/>
                    </a:lnTo>
                    <a:lnTo>
                      <a:pt x="3109" y="95"/>
                    </a:lnTo>
                    <a:lnTo>
                      <a:pt x="3109" y="96"/>
                    </a:lnTo>
                    <a:lnTo>
                      <a:pt x="3110" y="98"/>
                    </a:lnTo>
                    <a:lnTo>
                      <a:pt x="3110" y="99"/>
                    </a:lnTo>
                    <a:lnTo>
                      <a:pt x="3110" y="100"/>
                    </a:lnTo>
                    <a:lnTo>
                      <a:pt x="3111" y="101"/>
                    </a:lnTo>
                    <a:lnTo>
                      <a:pt x="3111" y="102"/>
                    </a:lnTo>
                    <a:lnTo>
                      <a:pt x="3112" y="102"/>
                    </a:lnTo>
                    <a:lnTo>
                      <a:pt x="3112" y="102"/>
                    </a:lnTo>
                    <a:lnTo>
                      <a:pt x="3112" y="101"/>
                    </a:lnTo>
                    <a:lnTo>
                      <a:pt x="3113" y="100"/>
                    </a:lnTo>
                    <a:lnTo>
                      <a:pt x="3113" y="99"/>
                    </a:lnTo>
                    <a:lnTo>
                      <a:pt x="3113" y="99"/>
                    </a:lnTo>
                    <a:lnTo>
                      <a:pt x="3115" y="100"/>
                    </a:lnTo>
                    <a:lnTo>
                      <a:pt x="3115" y="100"/>
                    </a:lnTo>
                    <a:lnTo>
                      <a:pt x="3115" y="100"/>
                    </a:lnTo>
                    <a:lnTo>
                      <a:pt x="3116" y="100"/>
                    </a:lnTo>
                    <a:lnTo>
                      <a:pt x="3116" y="100"/>
                    </a:lnTo>
                    <a:lnTo>
                      <a:pt x="3117" y="101"/>
                    </a:lnTo>
                    <a:lnTo>
                      <a:pt x="3117" y="101"/>
                    </a:lnTo>
                    <a:lnTo>
                      <a:pt x="3117" y="102"/>
                    </a:lnTo>
                    <a:lnTo>
                      <a:pt x="3118" y="101"/>
                    </a:lnTo>
                    <a:lnTo>
                      <a:pt x="3118" y="101"/>
                    </a:lnTo>
                    <a:lnTo>
                      <a:pt x="3118" y="101"/>
                    </a:lnTo>
                    <a:lnTo>
                      <a:pt x="3119" y="101"/>
                    </a:lnTo>
                    <a:lnTo>
                      <a:pt x="3119" y="101"/>
                    </a:lnTo>
                    <a:lnTo>
                      <a:pt x="3119" y="101"/>
                    </a:lnTo>
                    <a:lnTo>
                      <a:pt x="3120" y="102"/>
                    </a:lnTo>
                    <a:lnTo>
                      <a:pt x="3120" y="102"/>
                    </a:lnTo>
                    <a:lnTo>
                      <a:pt x="3121" y="102"/>
                    </a:lnTo>
                    <a:lnTo>
                      <a:pt x="3121" y="103"/>
                    </a:lnTo>
                    <a:lnTo>
                      <a:pt x="3121" y="103"/>
                    </a:lnTo>
                    <a:lnTo>
                      <a:pt x="3122" y="103"/>
                    </a:lnTo>
                    <a:lnTo>
                      <a:pt x="3122" y="103"/>
                    </a:lnTo>
                    <a:lnTo>
                      <a:pt x="3122" y="103"/>
                    </a:lnTo>
                    <a:lnTo>
                      <a:pt x="3124" y="103"/>
                    </a:lnTo>
                    <a:lnTo>
                      <a:pt x="3124" y="103"/>
                    </a:lnTo>
                    <a:lnTo>
                      <a:pt x="3125" y="103"/>
                    </a:lnTo>
                    <a:lnTo>
                      <a:pt x="3125" y="103"/>
                    </a:lnTo>
                    <a:lnTo>
                      <a:pt x="3125" y="102"/>
                    </a:lnTo>
                    <a:lnTo>
                      <a:pt x="3126" y="101"/>
                    </a:lnTo>
                    <a:lnTo>
                      <a:pt x="3126" y="101"/>
                    </a:lnTo>
                    <a:lnTo>
                      <a:pt x="3126" y="101"/>
                    </a:lnTo>
                    <a:lnTo>
                      <a:pt x="3127" y="101"/>
                    </a:lnTo>
                    <a:lnTo>
                      <a:pt x="3127" y="101"/>
                    </a:lnTo>
                    <a:lnTo>
                      <a:pt x="3127" y="101"/>
                    </a:lnTo>
                    <a:lnTo>
                      <a:pt x="3128" y="101"/>
                    </a:lnTo>
                    <a:lnTo>
                      <a:pt x="3128" y="102"/>
                    </a:lnTo>
                    <a:lnTo>
                      <a:pt x="3129" y="102"/>
                    </a:lnTo>
                    <a:lnTo>
                      <a:pt x="3129" y="102"/>
                    </a:lnTo>
                    <a:lnTo>
                      <a:pt x="3129" y="102"/>
                    </a:lnTo>
                    <a:lnTo>
                      <a:pt x="3130" y="101"/>
                    </a:lnTo>
                    <a:lnTo>
                      <a:pt x="3130" y="101"/>
                    </a:lnTo>
                    <a:lnTo>
                      <a:pt x="3130" y="101"/>
                    </a:lnTo>
                    <a:lnTo>
                      <a:pt x="3131" y="101"/>
                    </a:lnTo>
                    <a:lnTo>
                      <a:pt x="3131" y="100"/>
                    </a:lnTo>
                    <a:lnTo>
                      <a:pt x="3131" y="100"/>
                    </a:lnTo>
                    <a:lnTo>
                      <a:pt x="3133" y="100"/>
                    </a:lnTo>
                    <a:lnTo>
                      <a:pt x="3133" y="99"/>
                    </a:lnTo>
                    <a:lnTo>
                      <a:pt x="3134" y="99"/>
                    </a:lnTo>
                    <a:lnTo>
                      <a:pt x="3134" y="98"/>
                    </a:lnTo>
                    <a:lnTo>
                      <a:pt x="3134" y="98"/>
                    </a:lnTo>
                    <a:lnTo>
                      <a:pt x="3135" y="98"/>
                    </a:lnTo>
                    <a:lnTo>
                      <a:pt x="3135" y="96"/>
                    </a:lnTo>
                    <a:lnTo>
                      <a:pt x="3135" y="98"/>
                    </a:lnTo>
                    <a:lnTo>
                      <a:pt x="3136" y="98"/>
                    </a:lnTo>
                    <a:lnTo>
                      <a:pt x="3136" y="98"/>
                    </a:lnTo>
                    <a:lnTo>
                      <a:pt x="3136" y="98"/>
                    </a:lnTo>
                    <a:lnTo>
                      <a:pt x="3137" y="98"/>
                    </a:lnTo>
                    <a:lnTo>
                      <a:pt x="3137" y="98"/>
                    </a:lnTo>
                    <a:lnTo>
                      <a:pt x="3138" y="98"/>
                    </a:lnTo>
                    <a:lnTo>
                      <a:pt x="3138" y="99"/>
                    </a:lnTo>
                    <a:lnTo>
                      <a:pt x="3138" y="99"/>
                    </a:lnTo>
                    <a:lnTo>
                      <a:pt x="3139" y="99"/>
                    </a:lnTo>
                    <a:lnTo>
                      <a:pt x="3139" y="99"/>
                    </a:lnTo>
                    <a:lnTo>
                      <a:pt x="3139" y="100"/>
                    </a:lnTo>
                    <a:lnTo>
                      <a:pt x="3140" y="99"/>
                    </a:lnTo>
                    <a:lnTo>
                      <a:pt x="3140" y="99"/>
                    </a:lnTo>
                    <a:lnTo>
                      <a:pt x="3140" y="98"/>
                    </a:lnTo>
                    <a:lnTo>
                      <a:pt x="3142" y="98"/>
                    </a:lnTo>
                    <a:lnTo>
                      <a:pt x="3142" y="98"/>
                    </a:lnTo>
                    <a:lnTo>
                      <a:pt x="3143" y="98"/>
                    </a:lnTo>
                    <a:lnTo>
                      <a:pt x="3143" y="99"/>
                    </a:lnTo>
                    <a:lnTo>
                      <a:pt x="3143" y="98"/>
                    </a:lnTo>
                    <a:lnTo>
                      <a:pt x="3144" y="96"/>
                    </a:lnTo>
                    <a:lnTo>
                      <a:pt x="3144" y="96"/>
                    </a:lnTo>
                    <a:lnTo>
                      <a:pt x="3144" y="98"/>
                    </a:lnTo>
                    <a:lnTo>
                      <a:pt x="3145" y="98"/>
                    </a:lnTo>
                    <a:lnTo>
                      <a:pt x="3145" y="99"/>
                    </a:lnTo>
                    <a:lnTo>
                      <a:pt x="3146" y="100"/>
                    </a:lnTo>
                    <a:lnTo>
                      <a:pt x="3146" y="100"/>
                    </a:lnTo>
                    <a:lnTo>
                      <a:pt x="3146" y="99"/>
                    </a:lnTo>
                    <a:lnTo>
                      <a:pt x="3147" y="99"/>
                    </a:lnTo>
                    <a:lnTo>
                      <a:pt x="3147" y="98"/>
                    </a:lnTo>
                    <a:lnTo>
                      <a:pt x="3147" y="98"/>
                    </a:lnTo>
                    <a:lnTo>
                      <a:pt x="3148" y="98"/>
                    </a:lnTo>
                    <a:lnTo>
                      <a:pt x="3148" y="96"/>
                    </a:lnTo>
                    <a:lnTo>
                      <a:pt x="3148" y="96"/>
                    </a:lnTo>
                    <a:lnTo>
                      <a:pt x="3149" y="95"/>
                    </a:lnTo>
                    <a:lnTo>
                      <a:pt x="3149" y="95"/>
                    </a:lnTo>
                    <a:lnTo>
                      <a:pt x="3151" y="94"/>
                    </a:lnTo>
                    <a:lnTo>
                      <a:pt x="3151" y="94"/>
                    </a:lnTo>
                    <a:lnTo>
                      <a:pt x="3151" y="94"/>
                    </a:lnTo>
                    <a:lnTo>
                      <a:pt x="3152" y="93"/>
                    </a:lnTo>
                    <a:lnTo>
                      <a:pt x="3152" y="93"/>
                    </a:lnTo>
                    <a:lnTo>
                      <a:pt x="3152" y="93"/>
                    </a:lnTo>
                    <a:lnTo>
                      <a:pt x="3153" y="93"/>
                    </a:lnTo>
                    <a:lnTo>
                      <a:pt x="3153" y="94"/>
                    </a:lnTo>
                    <a:lnTo>
                      <a:pt x="3153" y="94"/>
                    </a:lnTo>
                    <a:lnTo>
                      <a:pt x="3154" y="94"/>
                    </a:lnTo>
                    <a:lnTo>
                      <a:pt x="3154" y="95"/>
                    </a:lnTo>
                    <a:lnTo>
                      <a:pt x="3155" y="95"/>
                    </a:lnTo>
                    <a:lnTo>
                      <a:pt x="3155" y="96"/>
                    </a:lnTo>
                    <a:lnTo>
                      <a:pt x="3155" y="96"/>
                    </a:lnTo>
                    <a:lnTo>
                      <a:pt x="3156" y="98"/>
                    </a:lnTo>
                    <a:lnTo>
                      <a:pt x="3156" y="98"/>
                    </a:lnTo>
                    <a:lnTo>
                      <a:pt x="3156" y="98"/>
                    </a:lnTo>
                    <a:lnTo>
                      <a:pt x="3157" y="98"/>
                    </a:lnTo>
                    <a:lnTo>
                      <a:pt x="3157" y="98"/>
                    </a:lnTo>
                    <a:lnTo>
                      <a:pt x="3157" y="96"/>
                    </a:lnTo>
                    <a:lnTo>
                      <a:pt x="3158" y="95"/>
                    </a:lnTo>
                    <a:lnTo>
                      <a:pt x="3158" y="94"/>
                    </a:lnTo>
                    <a:lnTo>
                      <a:pt x="3160" y="94"/>
                    </a:lnTo>
                    <a:lnTo>
                      <a:pt x="3160" y="94"/>
                    </a:lnTo>
                    <a:lnTo>
                      <a:pt x="3160" y="95"/>
                    </a:lnTo>
                    <a:lnTo>
                      <a:pt x="3161" y="94"/>
                    </a:lnTo>
                    <a:lnTo>
                      <a:pt x="3161" y="94"/>
                    </a:lnTo>
                    <a:lnTo>
                      <a:pt x="3161" y="93"/>
                    </a:lnTo>
                    <a:lnTo>
                      <a:pt x="3162" y="93"/>
                    </a:lnTo>
                    <a:lnTo>
                      <a:pt x="3162" y="93"/>
                    </a:lnTo>
                    <a:lnTo>
                      <a:pt x="3162" y="93"/>
                    </a:lnTo>
                    <a:lnTo>
                      <a:pt x="3163" y="93"/>
                    </a:lnTo>
                    <a:lnTo>
                      <a:pt x="3163" y="92"/>
                    </a:lnTo>
                    <a:lnTo>
                      <a:pt x="3164" y="91"/>
                    </a:lnTo>
                    <a:lnTo>
                      <a:pt x="3164" y="91"/>
                    </a:lnTo>
                    <a:lnTo>
                      <a:pt x="3164" y="91"/>
                    </a:lnTo>
                    <a:lnTo>
                      <a:pt x="3165" y="91"/>
                    </a:lnTo>
                    <a:lnTo>
                      <a:pt x="3165" y="91"/>
                    </a:lnTo>
                    <a:lnTo>
                      <a:pt x="3165" y="91"/>
                    </a:lnTo>
                    <a:lnTo>
                      <a:pt x="3166" y="91"/>
                    </a:lnTo>
                    <a:lnTo>
                      <a:pt x="3166" y="91"/>
                    </a:lnTo>
                    <a:lnTo>
                      <a:pt x="3167" y="92"/>
                    </a:lnTo>
                    <a:lnTo>
                      <a:pt x="3167" y="92"/>
                    </a:lnTo>
                    <a:lnTo>
                      <a:pt x="3167" y="92"/>
                    </a:lnTo>
                    <a:lnTo>
                      <a:pt x="3169" y="91"/>
                    </a:lnTo>
                    <a:lnTo>
                      <a:pt x="3169" y="91"/>
                    </a:lnTo>
                    <a:lnTo>
                      <a:pt x="3169" y="91"/>
                    </a:lnTo>
                    <a:lnTo>
                      <a:pt x="3170" y="90"/>
                    </a:lnTo>
                    <a:lnTo>
                      <a:pt x="3170" y="90"/>
                    </a:lnTo>
                    <a:lnTo>
                      <a:pt x="3170" y="90"/>
                    </a:lnTo>
                    <a:lnTo>
                      <a:pt x="3171" y="90"/>
                    </a:lnTo>
                    <a:lnTo>
                      <a:pt x="3171" y="89"/>
                    </a:lnTo>
                    <a:lnTo>
                      <a:pt x="3172" y="89"/>
                    </a:lnTo>
                    <a:lnTo>
                      <a:pt x="3172" y="89"/>
                    </a:lnTo>
                    <a:lnTo>
                      <a:pt x="3172" y="90"/>
                    </a:lnTo>
                    <a:lnTo>
                      <a:pt x="3173" y="90"/>
                    </a:lnTo>
                    <a:lnTo>
                      <a:pt x="3173" y="90"/>
                    </a:lnTo>
                    <a:lnTo>
                      <a:pt x="3173" y="90"/>
                    </a:lnTo>
                    <a:lnTo>
                      <a:pt x="3174" y="90"/>
                    </a:lnTo>
                    <a:lnTo>
                      <a:pt x="3174" y="90"/>
                    </a:lnTo>
                    <a:lnTo>
                      <a:pt x="3174" y="91"/>
                    </a:lnTo>
                    <a:lnTo>
                      <a:pt x="3175" y="91"/>
                    </a:lnTo>
                    <a:lnTo>
                      <a:pt x="3175" y="91"/>
                    </a:lnTo>
                    <a:lnTo>
                      <a:pt x="3176" y="92"/>
                    </a:lnTo>
                    <a:lnTo>
                      <a:pt x="3176" y="92"/>
                    </a:lnTo>
                    <a:lnTo>
                      <a:pt x="3176" y="93"/>
                    </a:lnTo>
                    <a:lnTo>
                      <a:pt x="3178" y="94"/>
                    </a:lnTo>
                    <a:lnTo>
                      <a:pt x="3178" y="94"/>
                    </a:lnTo>
                    <a:lnTo>
                      <a:pt x="3178" y="94"/>
                    </a:lnTo>
                    <a:lnTo>
                      <a:pt x="3179" y="95"/>
                    </a:lnTo>
                    <a:lnTo>
                      <a:pt x="3179" y="95"/>
                    </a:lnTo>
                    <a:lnTo>
                      <a:pt x="3179" y="95"/>
                    </a:lnTo>
                    <a:lnTo>
                      <a:pt x="3180" y="95"/>
                    </a:lnTo>
                    <a:lnTo>
                      <a:pt x="3180" y="95"/>
                    </a:lnTo>
                    <a:lnTo>
                      <a:pt x="3181" y="94"/>
                    </a:lnTo>
                    <a:lnTo>
                      <a:pt x="3181" y="94"/>
                    </a:lnTo>
                    <a:lnTo>
                      <a:pt x="3181" y="94"/>
                    </a:lnTo>
                    <a:lnTo>
                      <a:pt x="3182" y="94"/>
                    </a:lnTo>
                    <a:lnTo>
                      <a:pt x="3182" y="94"/>
                    </a:lnTo>
                    <a:lnTo>
                      <a:pt x="3182" y="94"/>
                    </a:lnTo>
                    <a:lnTo>
                      <a:pt x="3183" y="94"/>
                    </a:lnTo>
                    <a:lnTo>
                      <a:pt x="3183" y="94"/>
                    </a:lnTo>
                    <a:lnTo>
                      <a:pt x="3183" y="94"/>
                    </a:lnTo>
                    <a:lnTo>
                      <a:pt x="3184" y="95"/>
                    </a:lnTo>
                    <a:lnTo>
                      <a:pt x="3184" y="94"/>
                    </a:lnTo>
                    <a:lnTo>
                      <a:pt x="3185" y="95"/>
                    </a:lnTo>
                    <a:lnTo>
                      <a:pt x="3185" y="94"/>
                    </a:lnTo>
                    <a:lnTo>
                      <a:pt x="3185" y="94"/>
                    </a:lnTo>
                    <a:lnTo>
                      <a:pt x="3187" y="95"/>
                    </a:lnTo>
                    <a:lnTo>
                      <a:pt x="3187" y="95"/>
                    </a:lnTo>
                    <a:lnTo>
                      <a:pt x="3187" y="95"/>
                    </a:lnTo>
                    <a:lnTo>
                      <a:pt x="3188" y="95"/>
                    </a:lnTo>
                    <a:lnTo>
                      <a:pt x="3188" y="96"/>
                    </a:lnTo>
                    <a:lnTo>
                      <a:pt x="3188" y="96"/>
                    </a:lnTo>
                    <a:lnTo>
                      <a:pt x="3189" y="96"/>
                    </a:lnTo>
                    <a:lnTo>
                      <a:pt x="3189" y="96"/>
                    </a:lnTo>
                    <a:lnTo>
                      <a:pt x="3190" y="98"/>
                    </a:lnTo>
                    <a:lnTo>
                      <a:pt x="3190" y="96"/>
                    </a:lnTo>
                    <a:lnTo>
                      <a:pt x="3190" y="96"/>
                    </a:lnTo>
                    <a:lnTo>
                      <a:pt x="3191" y="95"/>
                    </a:lnTo>
                    <a:lnTo>
                      <a:pt x="3191" y="95"/>
                    </a:lnTo>
                    <a:lnTo>
                      <a:pt x="3191" y="96"/>
                    </a:lnTo>
                    <a:lnTo>
                      <a:pt x="3192" y="96"/>
                    </a:lnTo>
                    <a:lnTo>
                      <a:pt x="3192" y="96"/>
                    </a:lnTo>
                    <a:lnTo>
                      <a:pt x="3193" y="96"/>
                    </a:lnTo>
                    <a:lnTo>
                      <a:pt x="3193" y="96"/>
                    </a:lnTo>
                    <a:lnTo>
                      <a:pt x="3193" y="96"/>
                    </a:lnTo>
                    <a:lnTo>
                      <a:pt x="3194" y="98"/>
                    </a:lnTo>
                    <a:lnTo>
                      <a:pt x="3194" y="98"/>
                    </a:lnTo>
                    <a:lnTo>
                      <a:pt x="3194" y="98"/>
                    </a:lnTo>
                    <a:lnTo>
                      <a:pt x="3196" y="98"/>
                    </a:lnTo>
                    <a:lnTo>
                      <a:pt x="3196" y="96"/>
                    </a:lnTo>
                    <a:lnTo>
                      <a:pt x="3196" y="96"/>
                    </a:lnTo>
                    <a:lnTo>
                      <a:pt x="3197" y="98"/>
                    </a:lnTo>
                    <a:lnTo>
                      <a:pt x="3197" y="98"/>
                    </a:lnTo>
                    <a:lnTo>
                      <a:pt x="3198" y="98"/>
                    </a:lnTo>
                    <a:lnTo>
                      <a:pt x="3198" y="99"/>
                    </a:lnTo>
                    <a:lnTo>
                      <a:pt x="3198" y="99"/>
                    </a:lnTo>
                    <a:lnTo>
                      <a:pt x="3199" y="100"/>
                    </a:lnTo>
                    <a:lnTo>
                      <a:pt x="3199" y="100"/>
                    </a:lnTo>
                    <a:lnTo>
                      <a:pt x="3199" y="101"/>
                    </a:lnTo>
                    <a:lnTo>
                      <a:pt x="3200" y="101"/>
                    </a:lnTo>
                    <a:lnTo>
                      <a:pt x="3200" y="101"/>
                    </a:lnTo>
                    <a:lnTo>
                      <a:pt x="3200" y="102"/>
                    </a:lnTo>
                    <a:lnTo>
                      <a:pt x="3201" y="102"/>
                    </a:lnTo>
                    <a:lnTo>
                      <a:pt x="3201" y="102"/>
                    </a:lnTo>
                    <a:lnTo>
                      <a:pt x="3202" y="102"/>
                    </a:lnTo>
                    <a:lnTo>
                      <a:pt x="3202" y="102"/>
                    </a:lnTo>
                    <a:lnTo>
                      <a:pt x="3202" y="102"/>
                    </a:lnTo>
                    <a:lnTo>
                      <a:pt x="3203" y="102"/>
                    </a:lnTo>
                    <a:lnTo>
                      <a:pt x="3203" y="102"/>
                    </a:lnTo>
                    <a:lnTo>
                      <a:pt x="3203" y="102"/>
                    </a:lnTo>
                    <a:lnTo>
                      <a:pt x="3205" y="102"/>
                    </a:lnTo>
                    <a:lnTo>
                      <a:pt x="3205" y="103"/>
                    </a:lnTo>
                    <a:lnTo>
                      <a:pt x="3205" y="103"/>
                    </a:lnTo>
                    <a:lnTo>
                      <a:pt x="3206" y="103"/>
                    </a:lnTo>
                    <a:lnTo>
                      <a:pt x="3206" y="103"/>
                    </a:lnTo>
                    <a:lnTo>
                      <a:pt x="3207" y="103"/>
                    </a:lnTo>
                    <a:lnTo>
                      <a:pt x="3207" y="103"/>
                    </a:lnTo>
                    <a:lnTo>
                      <a:pt x="3207" y="103"/>
                    </a:lnTo>
                    <a:lnTo>
                      <a:pt x="3208" y="103"/>
                    </a:lnTo>
                    <a:lnTo>
                      <a:pt x="3208" y="102"/>
                    </a:lnTo>
                    <a:lnTo>
                      <a:pt x="3208" y="102"/>
                    </a:lnTo>
                    <a:lnTo>
                      <a:pt x="3209" y="103"/>
                    </a:lnTo>
                    <a:lnTo>
                      <a:pt x="3209" y="102"/>
                    </a:lnTo>
                    <a:lnTo>
                      <a:pt x="3209" y="101"/>
                    </a:lnTo>
                    <a:lnTo>
                      <a:pt x="3210" y="101"/>
                    </a:lnTo>
                    <a:lnTo>
                      <a:pt x="3210" y="102"/>
                    </a:lnTo>
                    <a:lnTo>
                      <a:pt x="3211" y="102"/>
                    </a:lnTo>
                    <a:lnTo>
                      <a:pt x="3211" y="101"/>
                    </a:lnTo>
                    <a:lnTo>
                      <a:pt x="3211" y="102"/>
                    </a:lnTo>
                    <a:lnTo>
                      <a:pt x="3212" y="101"/>
                    </a:lnTo>
                    <a:lnTo>
                      <a:pt x="3212" y="102"/>
                    </a:lnTo>
                    <a:lnTo>
                      <a:pt x="3212" y="101"/>
                    </a:lnTo>
                    <a:lnTo>
                      <a:pt x="3214" y="101"/>
                    </a:lnTo>
                    <a:lnTo>
                      <a:pt x="3214" y="101"/>
                    </a:lnTo>
                    <a:lnTo>
                      <a:pt x="3215" y="101"/>
                    </a:lnTo>
                    <a:lnTo>
                      <a:pt x="3215" y="100"/>
                    </a:lnTo>
                    <a:lnTo>
                      <a:pt x="3215" y="100"/>
                    </a:lnTo>
                    <a:lnTo>
                      <a:pt x="3216" y="100"/>
                    </a:lnTo>
                    <a:lnTo>
                      <a:pt x="3216" y="99"/>
                    </a:lnTo>
                    <a:lnTo>
                      <a:pt x="3216" y="99"/>
                    </a:lnTo>
                    <a:lnTo>
                      <a:pt x="3217" y="99"/>
                    </a:lnTo>
                    <a:lnTo>
                      <a:pt x="3217" y="98"/>
                    </a:lnTo>
                    <a:lnTo>
                      <a:pt x="3217" y="98"/>
                    </a:lnTo>
                    <a:lnTo>
                      <a:pt x="3218" y="96"/>
                    </a:lnTo>
                    <a:lnTo>
                      <a:pt x="3218" y="98"/>
                    </a:lnTo>
                    <a:lnTo>
                      <a:pt x="3219" y="96"/>
                    </a:lnTo>
                    <a:lnTo>
                      <a:pt x="3219" y="98"/>
                    </a:lnTo>
                    <a:lnTo>
                      <a:pt x="3219" y="96"/>
                    </a:lnTo>
                    <a:lnTo>
                      <a:pt x="3220" y="96"/>
                    </a:lnTo>
                    <a:lnTo>
                      <a:pt x="3220" y="96"/>
                    </a:lnTo>
                    <a:lnTo>
                      <a:pt x="3220" y="96"/>
                    </a:lnTo>
                    <a:lnTo>
                      <a:pt x="3222" y="96"/>
                    </a:lnTo>
                    <a:lnTo>
                      <a:pt x="3222" y="95"/>
                    </a:lnTo>
                    <a:lnTo>
                      <a:pt x="3222" y="95"/>
                    </a:lnTo>
                    <a:lnTo>
                      <a:pt x="3223" y="95"/>
                    </a:lnTo>
                    <a:lnTo>
                      <a:pt x="3223" y="95"/>
                    </a:lnTo>
                    <a:lnTo>
                      <a:pt x="3224" y="95"/>
                    </a:lnTo>
                    <a:lnTo>
                      <a:pt x="3224" y="95"/>
                    </a:lnTo>
                    <a:lnTo>
                      <a:pt x="3224" y="95"/>
                    </a:lnTo>
                    <a:lnTo>
                      <a:pt x="3225" y="95"/>
                    </a:lnTo>
                    <a:lnTo>
                      <a:pt x="3225" y="95"/>
                    </a:lnTo>
                    <a:lnTo>
                      <a:pt x="3225" y="95"/>
                    </a:lnTo>
                    <a:lnTo>
                      <a:pt x="3226" y="96"/>
                    </a:lnTo>
                    <a:lnTo>
                      <a:pt x="3226" y="96"/>
                    </a:lnTo>
                    <a:lnTo>
                      <a:pt x="3226" y="96"/>
                    </a:lnTo>
                    <a:lnTo>
                      <a:pt x="3227" y="96"/>
                    </a:lnTo>
                    <a:lnTo>
                      <a:pt x="3227" y="96"/>
                    </a:lnTo>
                    <a:lnTo>
                      <a:pt x="3228" y="98"/>
                    </a:lnTo>
                    <a:lnTo>
                      <a:pt x="3228" y="96"/>
                    </a:lnTo>
                    <a:lnTo>
                      <a:pt x="3228" y="96"/>
                    </a:lnTo>
                    <a:lnTo>
                      <a:pt x="3229" y="96"/>
                    </a:lnTo>
                    <a:lnTo>
                      <a:pt x="3229" y="96"/>
                    </a:lnTo>
                    <a:lnTo>
                      <a:pt x="3229" y="96"/>
                    </a:lnTo>
                    <a:lnTo>
                      <a:pt x="3231" y="95"/>
                    </a:lnTo>
                    <a:lnTo>
                      <a:pt x="3231" y="95"/>
                    </a:lnTo>
                    <a:lnTo>
                      <a:pt x="3231" y="95"/>
                    </a:lnTo>
                    <a:lnTo>
                      <a:pt x="3232" y="95"/>
                    </a:lnTo>
                    <a:lnTo>
                      <a:pt x="3232" y="94"/>
                    </a:lnTo>
                    <a:lnTo>
                      <a:pt x="3233" y="93"/>
                    </a:lnTo>
                    <a:lnTo>
                      <a:pt x="3233" y="93"/>
                    </a:lnTo>
                    <a:lnTo>
                      <a:pt x="3233" y="94"/>
                    </a:lnTo>
                    <a:lnTo>
                      <a:pt x="3234" y="94"/>
                    </a:lnTo>
                    <a:lnTo>
                      <a:pt x="3234" y="94"/>
                    </a:lnTo>
                    <a:lnTo>
                      <a:pt x="3234" y="93"/>
                    </a:lnTo>
                    <a:lnTo>
                      <a:pt x="3235" y="94"/>
                    </a:lnTo>
                    <a:lnTo>
                      <a:pt x="3235" y="94"/>
                    </a:lnTo>
                    <a:lnTo>
                      <a:pt x="3236" y="94"/>
                    </a:lnTo>
                    <a:lnTo>
                      <a:pt x="3236" y="94"/>
                    </a:lnTo>
                    <a:lnTo>
                      <a:pt x="3236" y="94"/>
                    </a:lnTo>
                    <a:lnTo>
                      <a:pt x="3237" y="94"/>
                    </a:lnTo>
                    <a:lnTo>
                      <a:pt x="3237" y="94"/>
                    </a:lnTo>
                    <a:lnTo>
                      <a:pt x="3237" y="94"/>
                    </a:lnTo>
                    <a:lnTo>
                      <a:pt x="3238" y="95"/>
                    </a:lnTo>
                    <a:lnTo>
                      <a:pt x="3238" y="96"/>
                    </a:lnTo>
                    <a:lnTo>
                      <a:pt x="3238" y="95"/>
                    </a:lnTo>
                    <a:lnTo>
                      <a:pt x="3240" y="94"/>
                    </a:lnTo>
                    <a:lnTo>
                      <a:pt x="3240" y="94"/>
                    </a:lnTo>
                    <a:lnTo>
                      <a:pt x="3241" y="93"/>
                    </a:lnTo>
                    <a:lnTo>
                      <a:pt x="3241" y="92"/>
                    </a:lnTo>
                    <a:lnTo>
                      <a:pt x="3241" y="91"/>
                    </a:lnTo>
                    <a:lnTo>
                      <a:pt x="3242" y="90"/>
                    </a:lnTo>
                    <a:lnTo>
                      <a:pt x="3242" y="91"/>
                    </a:lnTo>
                    <a:lnTo>
                      <a:pt x="3242" y="90"/>
                    </a:lnTo>
                    <a:lnTo>
                      <a:pt x="3243" y="91"/>
                    </a:lnTo>
                    <a:lnTo>
                      <a:pt x="3243" y="91"/>
                    </a:lnTo>
                    <a:lnTo>
                      <a:pt x="3243" y="91"/>
                    </a:lnTo>
                    <a:lnTo>
                      <a:pt x="3244" y="91"/>
                    </a:lnTo>
                    <a:lnTo>
                      <a:pt x="3244" y="92"/>
                    </a:lnTo>
                    <a:lnTo>
                      <a:pt x="3245" y="92"/>
                    </a:lnTo>
                    <a:lnTo>
                      <a:pt x="3245" y="92"/>
                    </a:lnTo>
                    <a:lnTo>
                      <a:pt x="3245" y="93"/>
                    </a:lnTo>
                    <a:lnTo>
                      <a:pt x="3246" y="93"/>
                    </a:lnTo>
                    <a:lnTo>
                      <a:pt x="3246" y="92"/>
                    </a:lnTo>
                    <a:lnTo>
                      <a:pt x="3246" y="93"/>
                    </a:lnTo>
                    <a:lnTo>
                      <a:pt x="3247" y="93"/>
                    </a:lnTo>
                    <a:lnTo>
                      <a:pt x="3247" y="92"/>
                    </a:lnTo>
                    <a:lnTo>
                      <a:pt x="3247" y="92"/>
                    </a:lnTo>
                    <a:lnTo>
                      <a:pt x="3249" y="93"/>
                    </a:lnTo>
                    <a:lnTo>
                      <a:pt x="3249" y="93"/>
                    </a:lnTo>
                    <a:lnTo>
                      <a:pt x="3250" y="94"/>
                    </a:lnTo>
                    <a:lnTo>
                      <a:pt x="3250" y="94"/>
                    </a:lnTo>
                    <a:lnTo>
                      <a:pt x="3250" y="93"/>
                    </a:lnTo>
                    <a:lnTo>
                      <a:pt x="3251" y="93"/>
                    </a:lnTo>
                    <a:lnTo>
                      <a:pt x="3251" y="93"/>
                    </a:lnTo>
                    <a:lnTo>
                      <a:pt x="3251" y="92"/>
                    </a:lnTo>
                    <a:lnTo>
                      <a:pt x="3252" y="92"/>
                    </a:lnTo>
                    <a:lnTo>
                      <a:pt x="3252" y="92"/>
                    </a:lnTo>
                    <a:lnTo>
                      <a:pt x="3252" y="92"/>
                    </a:lnTo>
                    <a:lnTo>
                      <a:pt x="3253" y="92"/>
                    </a:lnTo>
                    <a:lnTo>
                      <a:pt x="3253" y="91"/>
                    </a:lnTo>
                    <a:lnTo>
                      <a:pt x="3254" y="92"/>
                    </a:lnTo>
                    <a:lnTo>
                      <a:pt x="3254" y="92"/>
                    </a:lnTo>
                    <a:lnTo>
                      <a:pt x="3254" y="92"/>
                    </a:lnTo>
                    <a:lnTo>
                      <a:pt x="3255" y="93"/>
                    </a:lnTo>
                    <a:lnTo>
                      <a:pt x="3255" y="93"/>
                    </a:lnTo>
                    <a:lnTo>
                      <a:pt x="3255" y="93"/>
                    </a:lnTo>
                    <a:lnTo>
                      <a:pt x="3256" y="93"/>
                    </a:lnTo>
                    <a:lnTo>
                      <a:pt x="3256" y="94"/>
                    </a:lnTo>
                    <a:lnTo>
                      <a:pt x="3258" y="94"/>
                    </a:lnTo>
                    <a:lnTo>
                      <a:pt x="3258" y="94"/>
                    </a:lnTo>
                    <a:lnTo>
                      <a:pt x="3258" y="95"/>
                    </a:lnTo>
                    <a:lnTo>
                      <a:pt x="3259" y="95"/>
                    </a:lnTo>
                    <a:lnTo>
                      <a:pt x="3259" y="95"/>
                    </a:lnTo>
                    <a:lnTo>
                      <a:pt x="3259" y="96"/>
                    </a:lnTo>
                    <a:lnTo>
                      <a:pt x="3260" y="96"/>
                    </a:lnTo>
                    <a:lnTo>
                      <a:pt x="3260" y="96"/>
                    </a:lnTo>
                    <a:lnTo>
                      <a:pt x="3260" y="96"/>
                    </a:lnTo>
                    <a:lnTo>
                      <a:pt x="3261" y="96"/>
                    </a:lnTo>
                    <a:lnTo>
                      <a:pt x="3261" y="96"/>
                    </a:lnTo>
                    <a:lnTo>
                      <a:pt x="3262" y="96"/>
                    </a:lnTo>
                    <a:lnTo>
                      <a:pt x="3262" y="96"/>
                    </a:lnTo>
                    <a:lnTo>
                      <a:pt x="3262" y="95"/>
                    </a:lnTo>
                    <a:lnTo>
                      <a:pt x="3263" y="95"/>
                    </a:lnTo>
                    <a:lnTo>
                      <a:pt x="3263" y="95"/>
                    </a:lnTo>
                    <a:lnTo>
                      <a:pt x="3263" y="94"/>
                    </a:lnTo>
                    <a:lnTo>
                      <a:pt x="3264" y="95"/>
                    </a:lnTo>
                    <a:lnTo>
                      <a:pt x="3264" y="94"/>
                    </a:lnTo>
                    <a:lnTo>
                      <a:pt x="3264" y="94"/>
                    </a:lnTo>
                    <a:lnTo>
                      <a:pt x="3265" y="94"/>
                    </a:lnTo>
                    <a:lnTo>
                      <a:pt x="3265" y="94"/>
                    </a:lnTo>
                    <a:lnTo>
                      <a:pt x="3267" y="94"/>
                    </a:lnTo>
                    <a:lnTo>
                      <a:pt x="3267" y="95"/>
                    </a:lnTo>
                    <a:lnTo>
                      <a:pt x="3267" y="96"/>
                    </a:lnTo>
                    <a:lnTo>
                      <a:pt x="3268" y="96"/>
                    </a:lnTo>
                    <a:lnTo>
                      <a:pt x="3268" y="95"/>
                    </a:lnTo>
                    <a:lnTo>
                      <a:pt x="3268" y="94"/>
                    </a:lnTo>
                    <a:lnTo>
                      <a:pt x="3269" y="94"/>
                    </a:lnTo>
                    <a:lnTo>
                      <a:pt x="3269" y="94"/>
                    </a:lnTo>
                    <a:lnTo>
                      <a:pt x="3269" y="94"/>
                    </a:lnTo>
                    <a:lnTo>
                      <a:pt x="3270" y="95"/>
                    </a:lnTo>
                    <a:lnTo>
                      <a:pt x="3270" y="96"/>
                    </a:lnTo>
                    <a:lnTo>
                      <a:pt x="3271" y="96"/>
                    </a:lnTo>
                    <a:lnTo>
                      <a:pt x="3271" y="98"/>
                    </a:lnTo>
                    <a:lnTo>
                      <a:pt x="3271" y="99"/>
                    </a:lnTo>
                    <a:lnTo>
                      <a:pt x="3272" y="99"/>
                    </a:lnTo>
                    <a:lnTo>
                      <a:pt x="3272" y="99"/>
                    </a:lnTo>
                    <a:lnTo>
                      <a:pt x="3272" y="99"/>
                    </a:lnTo>
                    <a:lnTo>
                      <a:pt x="3273" y="99"/>
                    </a:lnTo>
                    <a:lnTo>
                      <a:pt x="3273" y="99"/>
                    </a:lnTo>
                    <a:lnTo>
                      <a:pt x="3273" y="99"/>
                    </a:lnTo>
                    <a:lnTo>
                      <a:pt x="3274" y="99"/>
                    </a:lnTo>
                    <a:lnTo>
                      <a:pt x="3274" y="100"/>
                    </a:lnTo>
                    <a:lnTo>
                      <a:pt x="3276" y="99"/>
                    </a:lnTo>
                    <a:lnTo>
                      <a:pt x="3276" y="99"/>
                    </a:lnTo>
                    <a:lnTo>
                      <a:pt x="3276" y="99"/>
                    </a:lnTo>
                    <a:lnTo>
                      <a:pt x="3277" y="98"/>
                    </a:lnTo>
                    <a:lnTo>
                      <a:pt x="3277" y="98"/>
                    </a:lnTo>
                    <a:lnTo>
                      <a:pt x="3277" y="96"/>
                    </a:lnTo>
                    <a:lnTo>
                      <a:pt x="3278" y="95"/>
                    </a:lnTo>
                    <a:lnTo>
                      <a:pt x="3278" y="96"/>
                    </a:lnTo>
                    <a:lnTo>
                      <a:pt x="3278" y="95"/>
                    </a:lnTo>
                    <a:lnTo>
                      <a:pt x="3279" y="95"/>
                    </a:lnTo>
                    <a:lnTo>
                      <a:pt x="3279" y="95"/>
                    </a:lnTo>
                    <a:lnTo>
                      <a:pt x="3280" y="95"/>
                    </a:lnTo>
                    <a:lnTo>
                      <a:pt x="3280" y="96"/>
                    </a:lnTo>
                    <a:lnTo>
                      <a:pt x="3280" y="96"/>
                    </a:lnTo>
                    <a:lnTo>
                      <a:pt x="3281" y="98"/>
                    </a:lnTo>
                    <a:lnTo>
                      <a:pt x="3281" y="99"/>
                    </a:lnTo>
                    <a:lnTo>
                      <a:pt x="3281" y="99"/>
                    </a:lnTo>
                    <a:lnTo>
                      <a:pt x="3282" y="98"/>
                    </a:lnTo>
                    <a:lnTo>
                      <a:pt x="3282" y="98"/>
                    </a:lnTo>
                    <a:lnTo>
                      <a:pt x="3283" y="96"/>
                    </a:lnTo>
                    <a:lnTo>
                      <a:pt x="3283" y="98"/>
                    </a:lnTo>
                    <a:lnTo>
                      <a:pt x="3283" y="98"/>
                    </a:lnTo>
                    <a:lnTo>
                      <a:pt x="3285" y="99"/>
                    </a:lnTo>
                    <a:lnTo>
                      <a:pt x="3285" y="98"/>
                    </a:lnTo>
                    <a:lnTo>
                      <a:pt x="3285" y="99"/>
                    </a:lnTo>
                    <a:lnTo>
                      <a:pt x="3286" y="99"/>
                    </a:lnTo>
                    <a:lnTo>
                      <a:pt x="3286" y="100"/>
                    </a:lnTo>
                    <a:lnTo>
                      <a:pt x="3286" y="100"/>
                    </a:lnTo>
                    <a:lnTo>
                      <a:pt x="3287" y="101"/>
                    </a:lnTo>
                    <a:lnTo>
                      <a:pt x="3287" y="102"/>
                    </a:lnTo>
                    <a:lnTo>
                      <a:pt x="3288" y="102"/>
                    </a:lnTo>
                    <a:lnTo>
                      <a:pt x="3288" y="101"/>
                    </a:lnTo>
                    <a:lnTo>
                      <a:pt x="3288" y="101"/>
                    </a:lnTo>
                    <a:lnTo>
                      <a:pt x="3289" y="101"/>
                    </a:lnTo>
                    <a:lnTo>
                      <a:pt x="3289" y="101"/>
                    </a:lnTo>
                    <a:lnTo>
                      <a:pt x="3289" y="100"/>
                    </a:lnTo>
                    <a:lnTo>
                      <a:pt x="3290" y="100"/>
                    </a:lnTo>
                    <a:lnTo>
                      <a:pt x="3290" y="100"/>
                    </a:lnTo>
                    <a:lnTo>
                      <a:pt x="3290" y="101"/>
                    </a:lnTo>
                    <a:lnTo>
                      <a:pt x="3291" y="101"/>
                    </a:lnTo>
                    <a:lnTo>
                      <a:pt x="3291" y="101"/>
                    </a:lnTo>
                    <a:lnTo>
                      <a:pt x="3292" y="101"/>
                    </a:lnTo>
                    <a:lnTo>
                      <a:pt x="3292" y="102"/>
                    </a:lnTo>
                    <a:lnTo>
                      <a:pt x="3292" y="102"/>
                    </a:lnTo>
                    <a:lnTo>
                      <a:pt x="3294" y="101"/>
                    </a:lnTo>
                    <a:lnTo>
                      <a:pt x="3294" y="102"/>
                    </a:lnTo>
                    <a:lnTo>
                      <a:pt x="3294" y="102"/>
                    </a:lnTo>
                    <a:lnTo>
                      <a:pt x="3295" y="102"/>
                    </a:lnTo>
                    <a:lnTo>
                      <a:pt x="3295" y="103"/>
                    </a:lnTo>
                    <a:lnTo>
                      <a:pt x="3295" y="102"/>
                    </a:lnTo>
                    <a:lnTo>
                      <a:pt x="3296" y="102"/>
                    </a:lnTo>
                    <a:lnTo>
                      <a:pt x="3296" y="101"/>
                    </a:lnTo>
                    <a:lnTo>
                      <a:pt x="3297" y="102"/>
                    </a:lnTo>
                    <a:lnTo>
                      <a:pt x="3297" y="102"/>
                    </a:lnTo>
                    <a:lnTo>
                      <a:pt x="3297" y="102"/>
                    </a:lnTo>
                    <a:lnTo>
                      <a:pt x="3298" y="101"/>
                    </a:lnTo>
                    <a:lnTo>
                      <a:pt x="3298" y="100"/>
                    </a:lnTo>
                    <a:lnTo>
                      <a:pt x="3298" y="99"/>
                    </a:lnTo>
                    <a:lnTo>
                      <a:pt x="3299" y="99"/>
                    </a:lnTo>
                    <a:lnTo>
                      <a:pt x="3299" y="99"/>
                    </a:lnTo>
                    <a:lnTo>
                      <a:pt x="3299" y="100"/>
                    </a:lnTo>
                    <a:lnTo>
                      <a:pt x="3300" y="100"/>
                    </a:lnTo>
                    <a:lnTo>
                      <a:pt x="3300" y="100"/>
                    </a:lnTo>
                    <a:lnTo>
                      <a:pt x="3301" y="100"/>
                    </a:lnTo>
                    <a:lnTo>
                      <a:pt x="3301" y="101"/>
                    </a:lnTo>
                    <a:lnTo>
                      <a:pt x="3301" y="101"/>
                    </a:lnTo>
                    <a:lnTo>
                      <a:pt x="3303" y="101"/>
                    </a:lnTo>
                    <a:lnTo>
                      <a:pt x="3303" y="101"/>
                    </a:lnTo>
                    <a:lnTo>
                      <a:pt x="3303" y="101"/>
                    </a:lnTo>
                    <a:lnTo>
                      <a:pt x="3304" y="101"/>
                    </a:lnTo>
                    <a:lnTo>
                      <a:pt x="3304" y="101"/>
                    </a:lnTo>
                    <a:lnTo>
                      <a:pt x="3305" y="100"/>
                    </a:lnTo>
                    <a:lnTo>
                      <a:pt x="3305" y="100"/>
                    </a:lnTo>
                    <a:lnTo>
                      <a:pt x="3305" y="100"/>
                    </a:lnTo>
                    <a:lnTo>
                      <a:pt x="3306" y="99"/>
                    </a:lnTo>
                    <a:lnTo>
                      <a:pt x="3306" y="99"/>
                    </a:lnTo>
                    <a:lnTo>
                      <a:pt x="3306" y="99"/>
                    </a:lnTo>
                    <a:lnTo>
                      <a:pt x="3307" y="100"/>
                    </a:lnTo>
                    <a:lnTo>
                      <a:pt x="3307" y="100"/>
                    </a:lnTo>
                    <a:lnTo>
                      <a:pt x="3307" y="99"/>
                    </a:lnTo>
                    <a:lnTo>
                      <a:pt x="3308" y="99"/>
                    </a:lnTo>
                    <a:lnTo>
                      <a:pt x="3308" y="99"/>
                    </a:lnTo>
                    <a:lnTo>
                      <a:pt x="3309" y="99"/>
                    </a:lnTo>
                    <a:lnTo>
                      <a:pt x="3309" y="99"/>
                    </a:lnTo>
                    <a:lnTo>
                      <a:pt x="3309" y="100"/>
                    </a:lnTo>
                    <a:lnTo>
                      <a:pt x="3310" y="99"/>
                    </a:lnTo>
                    <a:lnTo>
                      <a:pt x="3310" y="99"/>
                    </a:lnTo>
                    <a:lnTo>
                      <a:pt x="3310" y="99"/>
                    </a:lnTo>
                    <a:lnTo>
                      <a:pt x="3312" y="100"/>
                    </a:lnTo>
                    <a:lnTo>
                      <a:pt x="3312" y="101"/>
                    </a:lnTo>
                    <a:lnTo>
                      <a:pt x="3312" y="101"/>
                    </a:lnTo>
                    <a:lnTo>
                      <a:pt x="3313" y="101"/>
                    </a:lnTo>
                    <a:lnTo>
                      <a:pt x="3313" y="101"/>
                    </a:lnTo>
                    <a:lnTo>
                      <a:pt x="3314" y="101"/>
                    </a:lnTo>
                    <a:lnTo>
                      <a:pt x="3314" y="101"/>
                    </a:lnTo>
                    <a:lnTo>
                      <a:pt x="3314" y="100"/>
                    </a:lnTo>
                    <a:lnTo>
                      <a:pt x="3315" y="100"/>
                    </a:lnTo>
                    <a:lnTo>
                      <a:pt x="3315" y="101"/>
                    </a:lnTo>
                    <a:lnTo>
                      <a:pt x="3315" y="100"/>
                    </a:lnTo>
                    <a:lnTo>
                      <a:pt x="3316" y="100"/>
                    </a:lnTo>
                    <a:lnTo>
                      <a:pt x="3316" y="100"/>
                    </a:lnTo>
                    <a:lnTo>
                      <a:pt x="3316" y="100"/>
                    </a:lnTo>
                    <a:lnTo>
                      <a:pt x="3317" y="99"/>
                    </a:lnTo>
                    <a:lnTo>
                      <a:pt x="3317" y="99"/>
                    </a:lnTo>
                    <a:lnTo>
                      <a:pt x="3318" y="99"/>
                    </a:lnTo>
                    <a:lnTo>
                      <a:pt x="3318" y="99"/>
                    </a:lnTo>
                    <a:lnTo>
                      <a:pt x="3318" y="98"/>
                    </a:lnTo>
                    <a:lnTo>
                      <a:pt x="3319" y="99"/>
                    </a:lnTo>
                    <a:lnTo>
                      <a:pt x="3319" y="99"/>
                    </a:lnTo>
                    <a:lnTo>
                      <a:pt x="3319" y="98"/>
                    </a:lnTo>
                    <a:lnTo>
                      <a:pt x="3321" y="98"/>
                    </a:lnTo>
                    <a:lnTo>
                      <a:pt x="3321" y="99"/>
                    </a:lnTo>
                    <a:lnTo>
                      <a:pt x="3321" y="99"/>
                    </a:lnTo>
                    <a:lnTo>
                      <a:pt x="3322" y="99"/>
                    </a:lnTo>
                    <a:lnTo>
                      <a:pt x="3322" y="99"/>
                    </a:lnTo>
                    <a:lnTo>
                      <a:pt x="3323" y="99"/>
                    </a:lnTo>
                    <a:lnTo>
                      <a:pt x="3323" y="99"/>
                    </a:lnTo>
                    <a:lnTo>
                      <a:pt x="3323" y="99"/>
                    </a:lnTo>
                    <a:lnTo>
                      <a:pt x="3324" y="98"/>
                    </a:lnTo>
                    <a:lnTo>
                      <a:pt x="3324" y="98"/>
                    </a:lnTo>
                    <a:lnTo>
                      <a:pt x="3324" y="99"/>
                    </a:lnTo>
                    <a:lnTo>
                      <a:pt x="3325" y="98"/>
                    </a:lnTo>
                    <a:lnTo>
                      <a:pt x="3325" y="99"/>
                    </a:lnTo>
                    <a:lnTo>
                      <a:pt x="3326" y="98"/>
                    </a:lnTo>
                    <a:lnTo>
                      <a:pt x="3326" y="98"/>
                    </a:lnTo>
                    <a:lnTo>
                      <a:pt x="3326" y="98"/>
                    </a:lnTo>
                    <a:lnTo>
                      <a:pt x="3327" y="98"/>
                    </a:lnTo>
                    <a:lnTo>
                      <a:pt x="3327" y="99"/>
                    </a:lnTo>
                    <a:lnTo>
                      <a:pt x="3327" y="98"/>
                    </a:lnTo>
                    <a:lnTo>
                      <a:pt x="3328" y="98"/>
                    </a:lnTo>
                    <a:lnTo>
                      <a:pt x="3328" y="98"/>
                    </a:lnTo>
                    <a:lnTo>
                      <a:pt x="3328" y="98"/>
                    </a:lnTo>
                    <a:lnTo>
                      <a:pt x="3330" y="99"/>
                    </a:lnTo>
                    <a:lnTo>
                      <a:pt x="3330" y="99"/>
                    </a:lnTo>
                    <a:lnTo>
                      <a:pt x="3331" y="98"/>
                    </a:lnTo>
                    <a:lnTo>
                      <a:pt x="3331" y="98"/>
                    </a:lnTo>
                    <a:lnTo>
                      <a:pt x="3331" y="98"/>
                    </a:lnTo>
                    <a:lnTo>
                      <a:pt x="3332" y="96"/>
                    </a:lnTo>
                    <a:lnTo>
                      <a:pt x="3332" y="96"/>
                    </a:lnTo>
                    <a:lnTo>
                      <a:pt x="3332" y="95"/>
                    </a:lnTo>
                    <a:lnTo>
                      <a:pt x="3333" y="96"/>
                    </a:lnTo>
                    <a:lnTo>
                      <a:pt x="3333" y="95"/>
                    </a:lnTo>
                    <a:lnTo>
                      <a:pt x="3333" y="95"/>
                    </a:lnTo>
                    <a:lnTo>
                      <a:pt x="3334" y="94"/>
                    </a:lnTo>
                    <a:lnTo>
                      <a:pt x="3334" y="94"/>
                    </a:lnTo>
                    <a:lnTo>
                      <a:pt x="3335" y="95"/>
                    </a:lnTo>
                    <a:lnTo>
                      <a:pt x="3335" y="95"/>
                    </a:lnTo>
                    <a:lnTo>
                      <a:pt x="3335" y="95"/>
                    </a:lnTo>
                    <a:lnTo>
                      <a:pt x="3336" y="96"/>
                    </a:lnTo>
                    <a:lnTo>
                      <a:pt x="3336" y="95"/>
                    </a:lnTo>
                    <a:lnTo>
                      <a:pt x="3336" y="96"/>
                    </a:lnTo>
                    <a:lnTo>
                      <a:pt x="3337" y="95"/>
                    </a:lnTo>
                    <a:lnTo>
                      <a:pt x="3337" y="95"/>
                    </a:lnTo>
                    <a:lnTo>
                      <a:pt x="3337" y="96"/>
                    </a:lnTo>
                    <a:lnTo>
                      <a:pt x="3339" y="95"/>
                    </a:lnTo>
                    <a:lnTo>
                      <a:pt x="3339" y="95"/>
                    </a:lnTo>
                    <a:lnTo>
                      <a:pt x="3340" y="94"/>
                    </a:lnTo>
                    <a:lnTo>
                      <a:pt x="3340" y="94"/>
                    </a:lnTo>
                    <a:lnTo>
                      <a:pt x="3340" y="95"/>
                    </a:lnTo>
                    <a:lnTo>
                      <a:pt x="3341" y="95"/>
                    </a:lnTo>
                    <a:lnTo>
                      <a:pt x="3341" y="96"/>
                    </a:lnTo>
                    <a:lnTo>
                      <a:pt x="3341" y="98"/>
                    </a:lnTo>
                    <a:lnTo>
                      <a:pt x="3342" y="98"/>
                    </a:lnTo>
                    <a:lnTo>
                      <a:pt x="3342" y="98"/>
                    </a:lnTo>
                    <a:lnTo>
                      <a:pt x="3342" y="98"/>
                    </a:lnTo>
                    <a:lnTo>
                      <a:pt x="3343" y="98"/>
                    </a:lnTo>
                    <a:lnTo>
                      <a:pt x="3343" y="96"/>
                    </a:lnTo>
                    <a:lnTo>
                      <a:pt x="3344" y="95"/>
                    </a:lnTo>
                    <a:lnTo>
                      <a:pt x="3344" y="95"/>
                    </a:lnTo>
                    <a:lnTo>
                      <a:pt x="3344" y="95"/>
                    </a:lnTo>
                    <a:lnTo>
                      <a:pt x="3345" y="95"/>
                    </a:lnTo>
                    <a:lnTo>
                      <a:pt x="3345" y="96"/>
                    </a:lnTo>
                    <a:lnTo>
                      <a:pt x="3345" y="96"/>
                    </a:lnTo>
                    <a:lnTo>
                      <a:pt x="3346" y="98"/>
                    </a:lnTo>
                    <a:lnTo>
                      <a:pt x="3346" y="98"/>
                    </a:lnTo>
                    <a:lnTo>
                      <a:pt x="3348" y="99"/>
                    </a:lnTo>
                    <a:lnTo>
                      <a:pt x="3348" y="99"/>
                    </a:lnTo>
                    <a:lnTo>
                      <a:pt x="3348" y="98"/>
                    </a:lnTo>
                    <a:lnTo>
                      <a:pt x="3349" y="98"/>
                    </a:lnTo>
                    <a:lnTo>
                      <a:pt x="3349" y="98"/>
                    </a:lnTo>
                    <a:lnTo>
                      <a:pt x="3349" y="98"/>
                    </a:lnTo>
                    <a:lnTo>
                      <a:pt x="3350" y="98"/>
                    </a:lnTo>
                    <a:lnTo>
                      <a:pt x="3350" y="98"/>
                    </a:lnTo>
                    <a:lnTo>
                      <a:pt x="3350" y="98"/>
                    </a:lnTo>
                    <a:lnTo>
                      <a:pt x="3351" y="98"/>
                    </a:lnTo>
                    <a:lnTo>
                      <a:pt x="3351" y="99"/>
                    </a:lnTo>
                    <a:lnTo>
                      <a:pt x="3352" y="100"/>
                    </a:lnTo>
                    <a:lnTo>
                      <a:pt x="3352" y="100"/>
                    </a:lnTo>
                    <a:lnTo>
                      <a:pt x="3352" y="100"/>
                    </a:lnTo>
                    <a:lnTo>
                      <a:pt x="3353" y="100"/>
                    </a:lnTo>
                    <a:lnTo>
                      <a:pt x="3353" y="100"/>
                    </a:lnTo>
                    <a:lnTo>
                      <a:pt x="3353" y="100"/>
                    </a:lnTo>
                    <a:lnTo>
                      <a:pt x="3354" y="101"/>
                    </a:lnTo>
                    <a:lnTo>
                      <a:pt x="3354" y="101"/>
                    </a:lnTo>
                    <a:lnTo>
                      <a:pt x="3354" y="101"/>
                    </a:lnTo>
                    <a:lnTo>
                      <a:pt x="3355" y="101"/>
                    </a:lnTo>
                    <a:lnTo>
                      <a:pt x="3355" y="101"/>
                    </a:lnTo>
                    <a:lnTo>
                      <a:pt x="3357" y="102"/>
                    </a:lnTo>
                    <a:lnTo>
                      <a:pt x="3357" y="101"/>
                    </a:lnTo>
                    <a:lnTo>
                      <a:pt x="3357" y="102"/>
                    </a:lnTo>
                    <a:lnTo>
                      <a:pt x="3358" y="103"/>
                    </a:lnTo>
                    <a:lnTo>
                      <a:pt x="3358" y="103"/>
                    </a:lnTo>
                    <a:lnTo>
                      <a:pt x="3358" y="102"/>
                    </a:lnTo>
                    <a:lnTo>
                      <a:pt x="3359" y="102"/>
                    </a:lnTo>
                    <a:lnTo>
                      <a:pt x="3359" y="102"/>
                    </a:lnTo>
                    <a:lnTo>
                      <a:pt x="3359" y="103"/>
                    </a:lnTo>
                    <a:lnTo>
                      <a:pt x="3360" y="103"/>
                    </a:lnTo>
                    <a:lnTo>
                      <a:pt x="3360" y="103"/>
                    </a:lnTo>
                    <a:lnTo>
                      <a:pt x="3361" y="103"/>
                    </a:lnTo>
                    <a:lnTo>
                      <a:pt x="3361" y="103"/>
                    </a:lnTo>
                    <a:lnTo>
                      <a:pt x="3361" y="103"/>
                    </a:lnTo>
                    <a:lnTo>
                      <a:pt x="3362" y="103"/>
                    </a:lnTo>
                    <a:lnTo>
                      <a:pt x="3362" y="102"/>
                    </a:lnTo>
                    <a:lnTo>
                      <a:pt x="3362" y="102"/>
                    </a:lnTo>
                    <a:lnTo>
                      <a:pt x="3363" y="103"/>
                    </a:lnTo>
                    <a:lnTo>
                      <a:pt x="3363" y="104"/>
                    </a:lnTo>
                    <a:lnTo>
                      <a:pt x="3363" y="105"/>
                    </a:lnTo>
                    <a:lnTo>
                      <a:pt x="3364" y="105"/>
                    </a:lnTo>
                    <a:lnTo>
                      <a:pt x="3364" y="105"/>
                    </a:lnTo>
                    <a:lnTo>
                      <a:pt x="3366" y="105"/>
                    </a:lnTo>
                    <a:lnTo>
                      <a:pt x="3366" y="104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6951663" y="2933700"/>
                <a:ext cx="1179513" cy="34925"/>
              </a:xfrm>
              <a:custGeom>
                <a:avLst/>
                <a:gdLst>
                  <a:gd name="T0" fmla="*/ 11 w 743"/>
                  <a:gd name="T1" fmla="*/ 19 h 22"/>
                  <a:gd name="T2" fmla="*/ 23 w 743"/>
                  <a:gd name="T3" fmla="*/ 18 h 22"/>
                  <a:gd name="T4" fmla="*/ 34 w 743"/>
                  <a:gd name="T5" fmla="*/ 14 h 22"/>
                  <a:gd name="T6" fmla="*/ 47 w 743"/>
                  <a:gd name="T7" fmla="*/ 13 h 22"/>
                  <a:gd name="T8" fmla="*/ 59 w 743"/>
                  <a:gd name="T9" fmla="*/ 15 h 22"/>
                  <a:gd name="T10" fmla="*/ 70 w 743"/>
                  <a:gd name="T11" fmla="*/ 17 h 22"/>
                  <a:gd name="T12" fmla="*/ 83 w 743"/>
                  <a:gd name="T13" fmla="*/ 18 h 22"/>
                  <a:gd name="T14" fmla="*/ 94 w 743"/>
                  <a:gd name="T15" fmla="*/ 19 h 22"/>
                  <a:gd name="T16" fmla="*/ 106 w 743"/>
                  <a:gd name="T17" fmla="*/ 17 h 22"/>
                  <a:gd name="T18" fmla="*/ 119 w 743"/>
                  <a:gd name="T19" fmla="*/ 15 h 22"/>
                  <a:gd name="T20" fmla="*/ 130 w 743"/>
                  <a:gd name="T21" fmla="*/ 10 h 22"/>
                  <a:gd name="T22" fmla="*/ 142 w 743"/>
                  <a:gd name="T23" fmla="*/ 14 h 22"/>
                  <a:gd name="T24" fmla="*/ 154 w 743"/>
                  <a:gd name="T25" fmla="*/ 15 h 22"/>
                  <a:gd name="T26" fmla="*/ 166 w 743"/>
                  <a:gd name="T27" fmla="*/ 14 h 22"/>
                  <a:gd name="T28" fmla="*/ 177 w 743"/>
                  <a:gd name="T29" fmla="*/ 14 h 22"/>
                  <a:gd name="T30" fmla="*/ 190 w 743"/>
                  <a:gd name="T31" fmla="*/ 9 h 22"/>
                  <a:gd name="T32" fmla="*/ 202 w 743"/>
                  <a:gd name="T33" fmla="*/ 8 h 22"/>
                  <a:gd name="T34" fmla="*/ 213 w 743"/>
                  <a:gd name="T35" fmla="*/ 5 h 22"/>
                  <a:gd name="T36" fmla="*/ 226 w 743"/>
                  <a:gd name="T37" fmla="*/ 7 h 22"/>
                  <a:gd name="T38" fmla="*/ 237 w 743"/>
                  <a:gd name="T39" fmla="*/ 10 h 22"/>
                  <a:gd name="T40" fmla="*/ 249 w 743"/>
                  <a:gd name="T41" fmla="*/ 13 h 22"/>
                  <a:gd name="T42" fmla="*/ 262 w 743"/>
                  <a:gd name="T43" fmla="*/ 13 h 22"/>
                  <a:gd name="T44" fmla="*/ 273 w 743"/>
                  <a:gd name="T45" fmla="*/ 13 h 22"/>
                  <a:gd name="T46" fmla="*/ 285 w 743"/>
                  <a:gd name="T47" fmla="*/ 9 h 22"/>
                  <a:gd name="T48" fmla="*/ 297 w 743"/>
                  <a:gd name="T49" fmla="*/ 7 h 22"/>
                  <a:gd name="T50" fmla="*/ 309 w 743"/>
                  <a:gd name="T51" fmla="*/ 5 h 22"/>
                  <a:gd name="T52" fmla="*/ 321 w 743"/>
                  <a:gd name="T53" fmla="*/ 10 h 22"/>
                  <a:gd name="T54" fmla="*/ 333 w 743"/>
                  <a:gd name="T55" fmla="*/ 11 h 22"/>
                  <a:gd name="T56" fmla="*/ 345 w 743"/>
                  <a:gd name="T57" fmla="*/ 13 h 22"/>
                  <a:gd name="T58" fmla="*/ 356 w 743"/>
                  <a:gd name="T59" fmla="*/ 9 h 22"/>
                  <a:gd name="T60" fmla="*/ 369 w 743"/>
                  <a:gd name="T61" fmla="*/ 8 h 22"/>
                  <a:gd name="T62" fmla="*/ 381 w 743"/>
                  <a:gd name="T63" fmla="*/ 5 h 22"/>
                  <a:gd name="T64" fmla="*/ 392 w 743"/>
                  <a:gd name="T65" fmla="*/ 5 h 22"/>
                  <a:gd name="T66" fmla="*/ 405 w 743"/>
                  <a:gd name="T67" fmla="*/ 8 h 22"/>
                  <a:gd name="T68" fmla="*/ 416 w 743"/>
                  <a:gd name="T69" fmla="*/ 15 h 22"/>
                  <a:gd name="T70" fmla="*/ 428 w 743"/>
                  <a:gd name="T71" fmla="*/ 8 h 22"/>
                  <a:gd name="T72" fmla="*/ 441 w 743"/>
                  <a:gd name="T73" fmla="*/ 10 h 22"/>
                  <a:gd name="T74" fmla="*/ 452 w 743"/>
                  <a:gd name="T75" fmla="*/ 8 h 22"/>
                  <a:gd name="T76" fmla="*/ 464 w 743"/>
                  <a:gd name="T77" fmla="*/ 10 h 22"/>
                  <a:gd name="T78" fmla="*/ 476 w 743"/>
                  <a:gd name="T79" fmla="*/ 15 h 22"/>
                  <a:gd name="T80" fmla="*/ 488 w 743"/>
                  <a:gd name="T81" fmla="*/ 16 h 22"/>
                  <a:gd name="T82" fmla="*/ 500 w 743"/>
                  <a:gd name="T83" fmla="*/ 14 h 22"/>
                  <a:gd name="T84" fmla="*/ 512 w 743"/>
                  <a:gd name="T85" fmla="*/ 13 h 22"/>
                  <a:gd name="T86" fmla="*/ 524 w 743"/>
                  <a:gd name="T87" fmla="*/ 9 h 22"/>
                  <a:gd name="T88" fmla="*/ 535 w 743"/>
                  <a:gd name="T89" fmla="*/ 9 h 22"/>
                  <a:gd name="T90" fmla="*/ 548 w 743"/>
                  <a:gd name="T91" fmla="*/ 8 h 22"/>
                  <a:gd name="T92" fmla="*/ 559 w 743"/>
                  <a:gd name="T93" fmla="*/ 9 h 22"/>
                  <a:gd name="T94" fmla="*/ 571 w 743"/>
                  <a:gd name="T95" fmla="*/ 13 h 22"/>
                  <a:gd name="T96" fmla="*/ 584 w 743"/>
                  <a:gd name="T97" fmla="*/ 15 h 22"/>
                  <a:gd name="T98" fmla="*/ 595 w 743"/>
                  <a:gd name="T99" fmla="*/ 10 h 22"/>
                  <a:gd name="T100" fmla="*/ 607 w 743"/>
                  <a:gd name="T101" fmla="*/ 5 h 22"/>
                  <a:gd name="T102" fmla="*/ 618 w 743"/>
                  <a:gd name="T103" fmla="*/ 4 h 22"/>
                  <a:gd name="T104" fmla="*/ 631 w 743"/>
                  <a:gd name="T105" fmla="*/ 8 h 22"/>
                  <a:gd name="T106" fmla="*/ 643 w 743"/>
                  <a:gd name="T107" fmla="*/ 7 h 22"/>
                  <a:gd name="T108" fmla="*/ 654 w 743"/>
                  <a:gd name="T109" fmla="*/ 8 h 22"/>
                  <a:gd name="T110" fmla="*/ 667 w 743"/>
                  <a:gd name="T111" fmla="*/ 10 h 22"/>
                  <a:gd name="T112" fmla="*/ 678 w 743"/>
                  <a:gd name="T113" fmla="*/ 7 h 22"/>
                  <a:gd name="T114" fmla="*/ 690 w 743"/>
                  <a:gd name="T115" fmla="*/ 5 h 22"/>
                  <a:gd name="T116" fmla="*/ 703 w 743"/>
                  <a:gd name="T117" fmla="*/ 0 h 22"/>
                  <a:gd name="T118" fmla="*/ 714 w 743"/>
                  <a:gd name="T119" fmla="*/ 2 h 22"/>
                  <a:gd name="T120" fmla="*/ 726 w 743"/>
                  <a:gd name="T121" fmla="*/ 4 h 22"/>
                  <a:gd name="T122" fmla="*/ 738 w 743"/>
                  <a:gd name="T12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2">
                    <a:moveTo>
                      <a:pt x="0" y="19"/>
                    </a:moveTo>
                    <a:lnTo>
                      <a:pt x="0" y="19"/>
                    </a:lnTo>
                    <a:lnTo>
                      <a:pt x="1" y="19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9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7" y="20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9" y="19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1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2" y="19"/>
                    </a:lnTo>
                    <a:lnTo>
                      <a:pt x="13" y="20"/>
                    </a:lnTo>
                    <a:lnTo>
                      <a:pt x="13" y="20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5" y="18"/>
                    </a:lnTo>
                    <a:lnTo>
                      <a:pt x="16" y="18"/>
                    </a:lnTo>
                    <a:lnTo>
                      <a:pt x="16" y="17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8" y="15"/>
                    </a:lnTo>
                    <a:lnTo>
                      <a:pt x="19" y="15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0" y="16"/>
                    </a:lnTo>
                    <a:lnTo>
                      <a:pt x="20" y="15"/>
                    </a:lnTo>
                    <a:lnTo>
                      <a:pt x="21" y="16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2" y="17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3" y="18"/>
                    </a:lnTo>
                    <a:lnTo>
                      <a:pt x="23" y="18"/>
                    </a:lnTo>
                    <a:lnTo>
                      <a:pt x="23" y="17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25" y="16"/>
                    </a:lnTo>
                    <a:lnTo>
                      <a:pt x="27" y="15"/>
                    </a:lnTo>
                    <a:lnTo>
                      <a:pt x="27" y="15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1" y="15"/>
                    </a:lnTo>
                    <a:lnTo>
                      <a:pt x="31" y="14"/>
                    </a:lnTo>
                    <a:lnTo>
                      <a:pt x="31" y="15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4" y="14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8" y="15"/>
                    </a:lnTo>
                    <a:lnTo>
                      <a:pt x="38" y="14"/>
                    </a:lnTo>
                    <a:lnTo>
                      <a:pt x="38" y="13"/>
                    </a:lnTo>
                    <a:lnTo>
                      <a:pt x="39" y="13"/>
                    </a:lnTo>
                    <a:lnTo>
                      <a:pt x="39" y="11"/>
                    </a:lnTo>
                    <a:lnTo>
                      <a:pt x="39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4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3" y="13"/>
                    </a:lnTo>
                    <a:lnTo>
                      <a:pt x="43" y="13"/>
                    </a:lnTo>
                    <a:lnTo>
                      <a:pt x="43" y="13"/>
                    </a:lnTo>
                    <a:lnTo>
                      <a:pt x="45" y="13"/>
                    </a:lnTo>
                    <a:lnTo>
                      <a:pt x="45" y="11"/>
                    </a:lnTo>
                    <a:lnTo>
                      <a:pt x="45" y="13"/>
                    </a:lnTo>
                    <a:lnTo>
                      <a:pt x="46" y="13"/>
                    </a:lnTo>
                    <a:lnTo>
                      <a:pt x="46" y="13"/>
                    </a:lnTo>
                    <a:lnTo>
                      <a:pt x="47" y="13"/>
                    </a:lnTo>
                    <a:lnTo>
                      <a:pt x="47" y="13"/>
                    </a:lnTo>
                    <a:lnTo>
                      <a:pt x="47" y="13"/>
                    </a:lnTo>
                    <a:lnTo>
                      <a:pt x="48" y="13"/>
                    </a:lnTo>
                    <a:lnTo>
                      <a:pt x="48" y="13"/>
                    </a:lnTo>
                    <a:lnTo>
                      <a:pt x="48" y="14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50" y="14"/>
                    </a:lnTo>
                    <a:lnTo>
                      <a:pt x="50" y="13"/>
                    </a:lnTo>
                    <a:lnTo>
                      <a:pt x="50" y="14"/>
                    </a:lnTo>
                    <a:lnTo>
                      <a:pt x="51" y="14"/>
                    </a:lnTo>
                    <a:lnTo>
                      <a:pt x="51" y="14"/>
                    </a:lnTo>
                    <a:lnTo>
                      <a:pt x="51" y="14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2" y="14"/>
                    </a:lnTo>
                    <a:lnTo>
                      <a:pt x="54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5" y="15"/>
                    </a:lnTo>
                    <a:lnTo>
                      <a:pt x="55" y="15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5"/>
                    </a:lnTo>
                    <a:lnTo>
                      <a:pt x="57" y="15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59" y="15"/>
                    </a:lnTo>
                    <a:lnTo>
                      <a:pt x="59" y="15"/>
                    </a:lnTo>
                    <a:lnTo>
                      <a:pt x="59" y="15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0" y="15"/>
                    </a:lnTo>
                    <a:lnTo>
                      <a:pt x="61" y="15"/>
                    </a:lnTo>
                    <a:lnTo>
                      <a:pt x="61" y="14"/>
                    </a:lnTo>
                    <a:lnTo>
                      <a:pt x="61" y="14"/>
                    </a:lnTo>
                    <a:lnTo>
                      <a:pt x="63" y="14"/>
                    </a:lnTo>
                    <a:lnTo>
                      <a:pt x="63" y="14"/>
                    </a:lnTo>
                    <a:lnTo>
                      <a:pt x="64" y="14"/>
                    </a:lnTo>
                    <a:lnTo>
                      <a:pt x="64" y="13"/>
                    </a:lnTo>
                    <a:lnTo>
                      <a:pt x="64" y="13"/>
                    </a:lnTo>
                    <a:lnTo>
                      <a:pt x="65" y="14"/>
                    </a:lnTo>
                    <a:lnTo>
                      <a:pt x="65" y="14"/>
                    </a:lnTo>
                    <a:lnTo>
                      <a:pt x="65" y="14"/>
                    </a:lnTo>
                    <a:lnTo>
                      <a:pt x="66" y="15"/>
                    </a:lnTo>
                    <a:lnTo>
                      <a:pt x="66" y="14"/>
                    </a:lnTo>
                    <a:lnTo>
                      <a:pt x="66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8" y="14"/>
                    </a:lnTo>
                    <a:lnTo>
                      <a:pt x="68" y="15"/>
                    </a:lnTo>
                    <a:lnTo>
                      <a:pt x="68" y="16"/>
                    </a:lnTo>
                    <a:lnTo>
                      <a:pt x="69" y="15"/>
                    </a:lnTo>
                    <a:lnTo>
                      <a:pt x="69" y="15"/>
                    </a:lnTo>
                    <a:lnTo>
                      <a:pt x="69" y="15"/>
                    </a:lnTo>
                    <a:lnTo>
                      <a:pt x="70" y="16"/>
                    </a:lnTo>
                    <a:lnTo>
                      <a:pt x="70" y="17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2" y="17"/>
                    </a:lnTo>
                    <a:lnTo>
                      <a:pt x="73" y="17"/>
                    </a:lnTo>
                    <a:lnTo>
                      <a:pt x="73" y="18"/>
                    </a:lnTo>
                    <a:lnTo>
                      <a:pt x="73" y="17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74" y="18"/>
                    </a:lnTo>
                    <a:lnTo>
                      <a:pt x="75" y="18"/>
                    </a:lnTo>
                    <a:lnTo>
                      <a:pt x="75" y="18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6" y="18"/>
                    </a:lnTo>
                    <a:lnTo>
                      <a:pt x="77" y="18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8" y="17"/>
                    </a:lnTo>
                    <a:lnTo>
                      <a:pt x="78" y="16"/>
                    </a:lnTo>
                    <a:lnTo>
                      <a:pt x="78" y="17"/>
                    </a:lnTo>
                    <a:lnTo>
                      <a:pt x="79" y="17"/>
                    </a:lnTo>
                    <a:lnTo>
                      <a:pt x="79" y="17"/>
                    </a:lnTo>
                    <a:lnTo>
                      <a:pt x="81" y="17"/>
                    </a:lnTo>
                    <a:lnTo>
                      <a:pt x="81" y="18"/>
                    </a:lnTo>
                    <a:lnTo>
                      <a:pt x="81" y="18"/>
                    </a:lnTo>
                    <a:lnTo>
                      <a:pt x="82" y="18"/>
                    </a:lnTo>
                    <a:lnTo>
                      <a:pt x="82" y="17"/>
                    </a:lnTo>
                    <a:lnTo>
                      <a:pt x="82" y="17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4" y="18"/>
                    </a:lnTo>
                    <a:lnTo>
                      <a:pt x="84" y="18"/>
                    </a:lnTo>
                    <a:lnTo>
                      <a:pt x="85" y="18"/>
                    </a:lnTo>
                    <a:lnTo>
                      <a:pt x="85" y="18"/>
                    </a:lnTo>
                    <a:lnTo>
                      <a:pt x="85" y="18"/>
                    </a:lnTo>
                    <a:lnTo>
                      <a:pt x="86" y="19"/>
                    </a:lnTo>
                    <a:lnTo>
                      <a:pt x="86" y="20"/>
                    </a:lnTo>
                    <a:lnTo>
                      <a:pt x="86" y="20"/>
                    </a:lnTo>
                    <a:lnTo>
                      <a:pt x="87" y="22"/>
                    </a:lnTo>
                    <a:lnTo>
                      <a:pt x="87" y="20"/>
                    </a:lnTo>
                    <a:lnTo>
                      <a:pt x="87" y="20"/>
                    </a:lnTo>
                    <a:lnTo>
                      <a:pt x="88" y="22"/>
                    </a:lnTo>
                    <a:lnTo>
                      <a:pt x="88" y="20"/>
                    </a:lnTo>
                    <a:lnTo>
                      <a:pt x="90" y="20"/>
                    </a:lnTo>
                    <a:lnTo>
                      <a:pt x="90" y="20"/>
                    </a:lnTo>
                    <a:lnTo>
                      <a:pt x="90" y="20"/>
                    </a:lnTo>
                    <a:lnTo>
                      <a:pt x="91" y="22"/>
                    </a:lnTo>
                    <a:lnTo>
                      <a:pt x="91" y="22"/>
                    </a:lnTo>
                    <a:lnTo>
                      <a:pt x="91" y="2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20"/>
                    </a:lnTo>
                    <a:lnTo>
                      <a:pt x="93" y="19"/>
                    </a:lnTo>
                    <a:lnTo>
                      <a:pt x="93" y="19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9"/>
                    </a:lnTo>
                    <a:lnTo>
                      <a:pt x="95" y="20"/>
                    </a:lnTo>
                    <a:lnTo>
                      <a:pt x="95" y="20"/>
                    </a:lnTo>
                    <a:lnTo>
                      <a:pt x="95" y="22"/>
                    </a:lnTo>
                    <a:lnTo>
                      <a:pt x="96" y="22"/>
                    </a:lnTo>
                    <a:lnTo>
                      <a:pt x="96" y="22"/>
                    </a:lnTo>
                    <a:lnTo>
                      <a:pt x="97" y="20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99" y="18"/>
                    </a:lnTo>
                    <a:lnTo>
                      <a:pt x="99" y="18"/>
                    </a:lnTo>
                    <a:lnTo>
                      <a:pt x="99" y="18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100" y="18"/>
                    </a:lnTo>
                    <a:lnTo>
                      <a:pt x="101" y="18"/>
                    </a:lnTo>
                    <a:lnTo>
                      <a:pt x="101" y="18"/>
                    </a:lnTo>
                    <a:lnTo>
                      <a:pt x="102" y="18"/>
                    </a:lnTo>
                    <a:lnTo>
                      <a:pt x="102" y="17"/>
                    </a:lnTo>
                    <a:lnTo>
                      <a:pt x="102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4" y="18"/>
                    </a:lnTo>
                    <a:lnTo>
                      <a:pt x="105" y="18"/>
                    </a:lnTo>
                    <a:lnTo>
                      <a:pt x="105" y="18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8" y="16"/>
                    </a:lnTo>
                    <a:lnTo>
                      <a:pt x="109" y="17"/>
                    </a:lnTo>
                    <a:lnTo>
                      <a:pt x="109" y="16"/>
                    </a:lnTo>
                    <a:lnTo>
                      <a:pt x="109" y="16"/>
                    </a:lnTo>
                    <a:lnTo>
                      <a:pt x="110" y="16"/>
                    </a:lnTo>
                    <a:lnTo>
                      <a:pt x="110" y="16"/>
                    </a:lnTo>
                    <a:lnTo>
                      <a:pt x="111" y="16"/>
                    </a:lnTo>
                    <a:lnTo>
                      <a:pt x="111" y="16"/>
                    </a:lnTo>
                    <a:lnTo>
                      <a:pt x="111" y="15"/>
                    </a:lnTo>
                    <a:lnTo>
                      <a:pt x="112" y="15"/>
                    </a:lnTo>
                    <a:lnTo>
                      <a:pt x="112" y="15"/>
                    </a:lnTo>
                    <a:lnTo>
                      <a:pt x="112" y="16"/>
                    </a:lnTo>
                    <a:lnTo>
                      <a:pt x="113" y="15"/>
                    </a:lnTo>
                    <a:lnTo>
                      <a:pt x="113" y="15"/>
                    </a:lnTo>
                    <a:lnTo>
                      <a:pt x="113" y="15"/>
                    </a:lnTo>
                    <a:lnTo>
                      <a:pt x="114" y="16"/>
                    </a:lnTo>
                    <a:lnTo>
                      <a:pt x="114" y="16"/>
                    </a:lnTo>
                    <a:lnTo>
                      <a:pt x="115" y="15"/>
                    </a:lnTo>
                    <a:lnTo>
                      <a:pt x="115" y="15"/>
                    </a:lnTo>
                    <a:lnTo>
                      <a:pt x="115" y="15"/>
                    </a:lnTo>
                    <a:lnTo>
                      <a:pt x="117" y="15"/>
                    </a:lnTo>
                    <a:lnTo>
                      <a:pt x="117" y="15"/>
                    </a:lnTo>
                    <a:lnTo>
                      <a:pt x="117" y="15"/>
                    </a:lnTo>
                    <a:lnTo>
                      <a:pt x="118" y="15"/>
                    </a:lnTo>
                    <a:lnTo>
                      <a:pt x="118" y="15"/>
                    </a:lnTo>
                    <a:lnTo>
                      <a:pt x="119" y="15"/>
                    </a:lnTo>
                    <a:lnTo>
                      <a:pt x="119" y="15"/>
                    </a:lnTo>
                    <a:lnTo>
                      <a:pt x="119" y="15"/>
                    </a:lnTo>
                    <a:lnTo>
                      <a:pt x="120" y="16"/>
                    </a:lnTo>
                    <a:lnTo>
                      <a:pt x="120" y="15"/>
                    </a:lnTo>
                    <a:lnTo>
                      <a:pt x="120" y="14"/>
                    </a:lnTo>
                    <a:lnTo>
                      <a:pt x="121" y="14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122" y="13"/>
                    </a:lnTo>
                    <a:lnTo>
                      <a:pt x="122" y="13"/>
                    </a:lnTo>
                    <a:lnTo>
                      <a:pt x="123" y="14"/>
                    </a:lnTo>
                    <a:lnTo>
                      <a:pt x="123" y="13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4" y="13"/>
                    </a:lnTo>
                    <a:lnTo>
                      <a:pt x="124" y="13"/>
                    </a:lnTo>
                    <a:lnTo>
                      <a:pt x="126" y="13"/>
                    </a:lnTo>
                    <a:lnTo>
                      <a:pt x="126" y="13"/>
                    </a:lnTo>
                    <a:lnTo>
                      <a:pt x="126" y="11"/>
                    </a:lnTo>
                    <a:lnTo>
                      <a:pt x="127" y="11"/>
                    </a:lnTo>
                    <a:lnTo>
                      <a:pt x="127" y="11"/>
                    </a:lnTo>
                    <a:lnTo>
                      <a:pt x="128" y="11"/>
                    </a:lnTo>
                    <a:lnTo>
                      <a:pt x="128" y="11"/>
                    </a:lnTo>
                    <a:lnTo>
                      <a:pt x="128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9"/>
                    </a:lnTo>
                    <a:lnTo>
                      <a:pt x="131" y="10"/>
                    </a:lnTo>
                    <a:lnTo>
                      <a:pt x="131" y="9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2" y="10"/>
                    </a:lnTo>
                    <a:lnTo>
                      <a:pt x="133" y="10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6" y="9"/>
                    </a:lnTo>
                    <a:lnTo>
                      <a:pt x="136" y="9"/>
                    </a:lnTo>
                    <a:lnTo>
                      <a:pt x="137" y="8"/>
                    </a:lnTo>
                    <a:lnTo>
                      <a:pt x="137" y="9"/>
                    </a:lnTo>
                    <a:lnTo>
                      <a:pt x="137" y="9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39" y="10"/>
                    </a:lnTo>
                    <a:lnTo>
                      <a:pt x="139" y="11"/>
                    </a:lnTo>
                    <a:lnTo>
                      <a:pt x="140" y="11"/>
                    </a:lnTo>
                    <a:lnTo>
                      <a:pt x="140" y="13"/>
                    </a:lnTo>
                    <a:lnTo>
                      <a:pt x="140" y="13"/>
                    </a:lnTo>
                    <a:lnTo>
                      <a:pt x="141" y="13"/>
                    </a:lnTo>
                    <a:lnTo>
                      <a:pt x="141" y="14"/>
                    </a:lnTo>
                    <a:lnTo>
                      <a:pt x="141" y="15"/>
                    </a:lnTo>
                    <a:lnTo>
                      <a:pt x="142" y="14"/>
                    </a:lnTo>
                    <a:lnTo>
                      <a:pt x="142" y="14"/>
                    </a:lnTo>
                    <a:lnTo>
                      <a:pt x="142" y="14"/>
                    </a:lnTo>
                    <a:lnTo>
                      <a:pt x="144" y="13"/>
                    </a:lnTo>
                    <a:lnTo>
                      <a:pt x="144" y="13"/>
                    </a:lnTo>
                    <a:lnTo>
                      <a:pt x="145" y="13"/>
                    </a:lnTo>
                    <a:lnTo>
                      <a:pt x="145" y="13"/>
                    </a:lnTo>
                    <a:lnTo>
                      <a:pt x="145" y="13"/>
                    </a:lnTo>
                    <a:lnTo>
                      <a:pt x="146" y="13"/>
                    </a:lnTo>
                    <a:lnTo>
                      <a:pt x="146" y="11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47" y="14"/>
                    </a:lnTo>
                    <a:lnTo>
                      <a:pt x="147" y="14"/>
                    </a:lnTo>
                    <a:lnTo>
                      <a:pt x="148" y="14"/>
                    </a:lnTo>
                    <a:lnTo>
                      <a:pt x="148" y="14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49" y="14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1" y="14"/>
                    </a:lnTo>
                    <a:lnTo>
                      <a:pt x="151" y="14"/>
                    </a:lnTo>
                    <a:lnTo>
                      <a:pt x="151" y="15"/>
                    </a:lnTo>
                    <a:lnTo>
                      <a:pt x="153" y="15"/>
                    </a:lnTo>
                    <a:lnTo>
                      <a:pt x="153" y="15"/>
                    </a:lnTo>
                    <a:lnTo>
                      <a:pt x="154" y="15"/>
                    </a:lnTo>
                    <a:lnTo>
                      <a:pt x="154" y="14"/>
                    </a:lnTo>
                    <a:lnTo>
                      <a:pt x="154" y="15"/>
                    </a:lnTo>
                    <a:lnTo>
                      <a:pt x="155" y="14"/>
                    </a:lnTo>
                    <a:lnTo>
                      <a:pt x="155" y="14"/>
                    </a:lnTo>
                    <a:lnTo>
                      <a:pt x="155" y="15"/>
                    </a:lnTo>
                    <a:lnTo>
                      <a:pt x="156" y="15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7" y="16"/>
                    </a:lnTo>
                    <a:lnTo>
                      <a:pt x="157" y="16"/>
                    </a:lnTo>
                    <a:lnTo>
                      <a:pt x="158" y="16"/>
                    </a:lnTo>
                    <a:lnTo>
                      <a:pt x="158" y="15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59" y="13"/>
                    </a:lnTo>
                    <a:lnTo>
                      <a:pt x="159" y="13"/>
                    </a:lnTo>
                    <a:lnTo>
                      <a:pt x="160" y="13"/>
                    </a:lnTo>
                    <a:lnTo>
                      <a:pt x="160" y="13"/>
                    </a:lnTo>
                    <a:lnTo>
                      <a:pt x="162" y="13"/>
                    </a:lnTo>
                    <a:lnTo>
                      <a:pt x="162" y="13"/>
                    </a:lnTo>
                    <a:lnTo>
                      <a:pt x="162" y="14"/>
                    </a:lnTo>
                    <a:lnTo>
                      <a:pt x="163" y="15"/>
                    </a:lnTo>
                    <a:lnTo>
                      <a:pt x="163" y="15"/>
                    </a:lnTo>
                    <a:lnTo>
                      <a:pt x="163" y="16"/>
                    </a:lnTo>
                    <a:lnTo>
                      <a:pt x="164" y="15"/>
                    </a:lnTo>
                    <a:lnTo>
                      <a:pt x="164" y="14"/>
                    </a:lnTo>
                    <a:lnTo>
                      <a:pt x="164" y="14"/>
                    </a:lnTo>
                    <a:lnTo>
                      <a:pt x="165" y="14"/>
                    </a:lnTo>
                    <a:lnTo>
                      <a:pt x="165" y="14"/>
                    </a:lnTo>
                    <a:lnTo>
                      <a:pt x="166" y="14"/>
                    </a:lnTo>
                    <a:lnTo>
                      <a:pt x="166" y="14"/>
                    </a:lnTo>
                    <a:lnTo>
                      <a:pt x="166" y="15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67" y="15"/>
                    </a:lnTo>
                    <a:lnTo>
                      <a:pt x="168" y="16"/>
                    </a:lnTo>
                    <a:lnTo>
                      <a:pt x="168" y="16"/>
                    </a:lnTo>
                    <a:lnTo>
                      <a:pt x="168" y="17"/>
                    </a:lnTo>
                    <a:lnTo>
                      <a:pt x="169" y="16"/>
                    </a:lnTo>
                    <a:lnTo>
                      <a:pt x="169" y="16"/>
                    </a:lnTo>
                    <a:lnTo>
                      <a:pt x="171" y="16"/>
                    </a:lnTo>
                    <a:lnTo>
                      <a:pt x="171" y="16"/>
                    </a:lnTo>
                    <a:lnTo>
                      <a:pt x="171" y="16"/>
                    </a:lnTo>
                    <a:lnTo>
                      <a:pt x="172" y="15"/>
                    </a:lnTo>
                    <a:lnTo>
                      <a:pt x="172" y="15"/>
                    </a:lnTo>
                    <a:lnTo>
                      <a:pt x="172" y="15"/>
                    </a:lnTo>
                    <a:lnTo>
                      <a:pt x="173" y="15"/>
                    </a:lnTo>
                    <a:lnTo>
                      <a:pt x="173" y="16"/>
                    </a:lnTo>
                    <a:lnTo>
                      <a:pt x="173" y="16"/>
                    </a:lnTo>
                    <a:lnTo>
                      <a:pt x="174" y="15"/>
                    </a:lnTo>
                    <a:lnTo>
                      <a:pt x="174" y="15"/>
                    </a:lnTo>
                    <a:lnTo>
                      <a:pt x="175" y="15"/>
                    </a:lnTo>
                    <a:lnTo>
                      <a:pt x="175" y="14"/>
                    </a:lnTo>
                    <a:lnTo>
                      <a:pt x="175" y="14"/>
                    </a:lnTo>
                    <a:lnTo>
                      <a:pt x="176" y="14"/>
                    </a:lnTo>
                    <a:lnTo>
                      <a:pt x="176" y="14"/>
                    </a:lnTo>
                    <a:lnTo>
                      <a:pt x="176" y="14"/>
                    </a:lnTo>
                    <a:lnTo>
                      <a:pt x="177" y="14"/>
                    </a:lnTo>
                    <a:lnTo>
                      <a:pt x="177" y="14"/>
                    </a:lnTo>
                    <a:lnTo>
                      <a:pt x="177" y="14"/>
                    </a:lnTo>
                    <a:lnTo>
                      <a:pt x="178" y="13"/>
                    </a:lnTo>
                    <a:lnTo>
                      <a:pt x="178" y="13"/>
                    </a:lnTo>
                    <a:lnTo>
                      <a:pt x="180" y="13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1" y="10"/>
                    </a:lnTo>
                    <a:lnTo>
                      <a:pt x="181" y="11"/>
                    </a:lnTo>
                    <a:lnTo>
                      <a:pt x="181" y="11"/>
                    </a:lnTo>
                    <a:lnTo>
                      <a:pt x="182" y="11"/>
                    </a:lnTo>
                    <a:lnTo>
                      <a:pt x="182" y="13"/>
                    </a:lnTo>
                    <a:lnTo>
                      <a:pt x="183" y="11"/>
                    </a:lnTo>
                    <a:lnTo>
                      <a:pt x="183" y="11"/>
                    </a:lnTo>
                    <a:lnTo>
                      <a:pt x="183" y="10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85" y="10"/>
                    </a:lnTo>
                    <a:lnTo>
                      <a:pt x="185" y="10"/>
                    </a:lnTo>
                    <a:lnTo>
                      <a:pt x="185" y="10"/>
                    </a:lnTo>
                    <a:lnTo>
                      <a:pt x="186" y="10"/>
                    </a:lnTo>
                    <a:lnTo>
                      <a:pt x="186" y="11"/>
                    </a:lnTo>
                    <a:lnTo>
                      <a:pt x="187" y="13"/>
                    </a:lnTo>
                    <a:lnTo>
                      <a:pt x="187" y="13"/>
                    </a:lnTo>
                    <a:lnTo>
                      <a:pt x="187" y="13"/>
                    </a:lnTo>
                    <a:lnTo>
                      <a:pt x="189" y="11"/>
                    </a:lnTo>
                    <a:lnTo>
                      <a:pt x="189" y="10"/>
                    </a:lnTo>
                    <a:lnTo>
                      <a:pt x="189" y="10"/>
                    </a:lnTo>
                    <a:lnTo>
                      <a:pt x="190" y="10"/>
                    </a:lnTo>
                    <a:lnTo>
                      <a:pt x="190" y="9"/>
                    </a:lnTo>
                    <a:lnTo>
                      <a:pt x="190" y="9"/>
                    </a:lnTo>
                    <a:lnTo>
                      <a:pt x="191" y="8"/>
                    </a:lnTo>
                    <a:lnTo>
                      <a:pt x="191" y="8"/>
                    </a:lnTo>
                    <a:lnTo>
                      <a:pt x="192" y="7"/>
                    </a:lnTo>
                    <a:lnTo>
                      <a:pt x="192" y="7"/>
                    </a:lnTo>
                    <a:lnTo>
                      <a:pt x="192" y="7"/>
                    </a:lnTo>
                    <a:lnTo>
                      <a:pt x="193" y="7"/>
                    </a:lnTo>
                    <a:lnTo>
                      <a:pt x="193" y="7"/>
                    </a:lnTo>
                    <a:lnTo>
                      <a:pt x="193" y="7"/>
                    </a:lnTo>
                    <a:lnTo>
                      <a:pt x="194" y="6"/>
                    </a:lnTo>
                    <a:lnTo>
                      <a:pt x="194" y="7"/>
                    </a:lnTo>
                    <a:lnTo>
                      <a:pt x="194" y="8"/>
                    </a:lnTo>
                    <a:lnTo>
                      <a:pt x="195" y="8"/>
                    </a:lnTo>
                    <a:lnTo>
                      <a:pt x="195" y="8"/>
                    </a:lnTo>
                    <a:lnTo>
                      <a:pt x="196" y="8"/>
                    </a:lnTo>
                    <a:lnTo>
                      <a:pt x="196" y="7"/>
                    </a:lnTo>
                    <a:lnTo>
                      <a:pt x="196" y="7"/>
                    </a:lnTo>
                    <a:lnTo>
                      <a:pt x="198" y="7"/>
                    </a:lnTo>
                    <a:lnTo>
                      <a:pt x="198" y="7"/>
                    </a:lnTo>
                    <a:lnTo>
                      <a:pt x="198" y="8"/>
                    </a:lnTo>
                    <a:lnTo>
                      <a:pt x="199" y="8"/>
                    </a:lnTo>
                    <a:lnTo>
                      <a:pt x="199" y="8"/>
                    </a:lnTo>
                    <a:lnTo>
                      <a:pt x="199" y="7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01" y="7"/>
                    </a:lnTo>
                    <a:lnTo>
                      <a:pt x="201" y="8"/>
                    </a:lnTo>
                    <a:lnTo>
                      <a:pt x="201" y="8"/>
                    </a:lnTo>
                    <a:lnTo>
                      <a:pt x="202" y="8"/>
                    </a:lnTo>
                    <a:lnTo>
                      <a:pt x="202" y="7"/>
                    </a:lnTo>
                    <a:lnTo>
                      <a:pt x="202" y="7"/>
                    </a:lnTo>
                    <a:lnTo>
                      <a:pt x="203" y="7"/>
                    </a:lnTo>
                    <a:lnTo>
                      <a:pt x="203" y="6"/>
                    </a:lnTo>
                    <a:lnTo>
                      <a:pt x="203" y="6"/>
                    </a:lnTo>
                    <a:lnTo>
                      <a:pt x="204" y="6"/>
                    </a:lnTo>
                    <a:lnTo>
                      <a:pt x="204" y="5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205" y="5"/>
                    </a:lnTo>
                    <a:lnTo>
                      <a:pt x="207" y="5"/>
                    </a:lnTo>
                    <a:lnTo>
                      <a:pt x="207" y="5"/>
                    </a:lnTo>
                    <a:lnTo>
                      <a:pt x="207" y="5"/>
                    </a:lnTo>
                    <a:lnTo>
                      <a:pt x="208" y="6"/>
                    </a:lnTo>
                    <a:lnTo>
                      <a:pt x="208" y="5"/>
                    </a:lnTo>
                    <a:lnTo>
                      <a:pt x="209" y="6"/>
                    </a:lnTo>
                    <a:lnTo>
                      <a:pt x="209" y="5"/>
                    </a:lnTo>
                    <a:lnTo>
                      <a:pt x="209" y="6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6"/>
                    </a:lnTo>
                    <a:lnTo>
                      <a:pt x="211" y="6"/>
                    </a:lnTo>
                    <a:lnTo>
                      <a:pt x="211" y="6"/>
                    </a:lnTo>
                    <a:lnTo>
                      <a:pt x="212" y="5"/>
                    </a:lnTo>
                    <a:lnTo>
                      <a:pt x="212" y="5"/>
                    </a:lnTo>
                    <a:lnTo>
                      <a:pt x="213" y="5"/>
                    </a:lnTo>
                    <a:lnTo>
                      <a:pt x="213" y="5"/>
                    </a:lnTo>
                    <a:lnTo>
                      <a:pt x="213" y="5"/>
                    </a:lnTo>
                    <a:lnTo>
                      <a:pt x="214" y="4"/>
                    </a:lnTo>
                    <a:lnTo>
                      <a:pt x="214" y="4"/>
                    </a:lnTo>
                    <a:lnTo>
                      <a:pt x="214" y="5"/>
                    </a:lnTo>
                    <a:lnTo>
                      <a:pt x="216" y="5"/>
                    </a:lnTo>
                    <a:lnTo>
                      <a:pt x="216" y="4"/>
                    </a:lnTo>
                    <a:lnTo>
                      <a:pt x="216" y="4"/>
                    </a:lnTo>
                    <a:lnTo>
                      <a:pt x="217" y="4"/>
                    </a:lnTo>
                    <a:lnTo>
                      <a:pt x="217" y="4"/>
                    </a:lnTo>
                    <a:lnTo>
                      <a:pt x="218" y="4"/>
                    </a:lnTo>
                    <a:lnTo>
                      <a:pt x="218" y="4"/>
                    </a:lnTo>
                    <a:lnTo>
                      <a:pt x="218" y="4"/>
                    </a:lnTo>
                    <a:lnTo>
                      <a:pt x="219" y="4"/>
                    </a:lnTo>
                    <a:lnTo>
                      <a:pt x="219" y="4"/>
                    </a:lnTo>
                    <a:lnTo>
                      <a:pt x="219" y="5"/>
                    </a:lnTo>
                    <a:lnTo>
                      <a:pt x="220" y="5"/>
                    </a:lnTo>
                    <a:lnTo>
                      <a:pt x="220" y="5"/>
                    </a:lnTo>
                    <a:lnTo>
                      <a:pt x="220" y="5"/>
                    </a:lnTo>
                    <a:lnTo>
                      <a:pt x="221" y="6"/>
                    </a:lnTo>
                    <a:lnTo>
                      <a:pt x="221" y="6"/>
                    </a:lnTo>
                    <a:lnTo>
                      <a:pt x="222" y="6"/>
                    </a:lnTo>
                    <a:lnTo>
                      <a:pt x="222" y="5"/>
                    </a:lnTo>
                    <a:lnTo>
                      <a:pt x="222" y="5"/>
                    </a:lnTo>
                    <a:lnTo>
                      <a:pt x="223" y="6"/>
                    </a:lnTo>
                    <a:lnTo>
                      <a:pt x="223" y="5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5" y="7"/>
                    </a:lnTo>
                    <a:lnTo>
                      <a:pt x="225" y="8"/>
                    </a:lnTo>
                    <a:lnTo>
                      <a:pt x="226" y="7"/>
                    </a:lnTo>
                    <a:lnTo>
                      <a:pt x="226" y="7"/>
                    </a:lnTo>
                    <a:lnTo>
                      <a:pt x="227" y="7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8" y="5"/>
                    </a:lnTo>
                    <a:lnTo>
                      <a:pt x="228" y="5"/>
                    </a:lnTo>
                    <a:lnTo>
                      <a:pt x="228" y="5"/>
                    </a:lnTo>
                    <a:lnTo>
                      <a:pt x="229" y="5"/>
                    </a:lnTo>
                    <a:lnTo>
                      <a:pt x="229" y="6"/>
                    </a:lnTo>
                    <a:lnTo>
                      <a:pt x="230" y="7"/>
                    </a:lnTo>
                    <a:lnTo>
                      <a:pt x="230" y="6"/>
                    </a:lnTo>
                    <a:lnTo>
                      <a:pt x="230" y="7"/>
                    </a:lnTo>
                    <a:lnTo>
                      <a:pt x="231" y="6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2" y="7"/>
                    </a:lnTo>
                    <a:lnTo>
                      <a:pt x="232" y="9"/>
                    </a:lnTo>
                    <a:lnTo>
                      <a:pt x="232" y="9"/>
                    </a:lnTo>
                    <a:lnTo>
                      <a:pt x="234" y="9"/>
                    </a:lnTo>
                    <a:lnTo>
                      <a:pt x="234" y="10"/>
                    </a:lnTo>
                    <a:lnTo>
                      <a:pt x="235" y="11"/>
                    </a:lnTo>
                    <a:lnTo>
                      <a:pt x="235" y="11"/>
                    </a:lnTo>
                    <a:lnTo>
                      <a:pt x="235" y="11"/>
                    </a:lnTo>
                    <a:lnTo>
                      <a:pt x="236" y="11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7" y="10"/>
                    </a:lnTo>
                    <a:lnTo>
                      <a:pt x="237" y="10"/>
                    </a:lnTo>
                    <a:lnTo>
                      <a:pt x="237" y="10"/>
                    </a:lnTo>
                    <a:lnTo>
                      <a:pt x="238" y="10"/>
                    </a:lnTo>
                    <a:lnTo>
                      <a:pt x="238" y="9"/>
                    </a:lnTo>
                    <a:lnTo>
                      <a:pt x="239" y="9"/>
                    </a:lnTo>
                    <a:lnTo>
                      <a:pt x="239" y="10"/>
                    </a:lnTo>
                    <a:lnTo>
                      <a:pt x="239" y="9"/>
                    </a:lnTo>
                    <a:lnTo>
                      <a:pt x="240" y="9"/>
                    </a:lnTo>
                    <a:lnTo>
                      <a:pt x="240" y="9"/>
                    </a:lnTo>
                    <a:lnTo>
                      <a:pt x="240" y="9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243" y="9"/>
                    </a:lnTo>
                    <a:lnTo>
                      <a:pt x="243" y="9"/>
                    </a:lnTo>
                    <a:lnTo>
                      <a:pt x="244" y="9"/>
                    </a:lnTo>
                    <a:lnTo>
                      <a:pt x="244" y="10"/>
                    </a:lnTo>
                    <a:lnTo>
                      <a:pt x="244" y="11"/>
                    </a:lnTo>
                    <a:lnTo>
                      <a:pt x="245" y="11"/>
                    </a:lnTo>
                    <a:lnTo>
                      <a:pt x="245" y="11"/>
                    </a:lnTo>
                    <a:lnTo>
                      <a:pt x="245" y="11"/>
                    </a:lnTo>
                    <a:lnTo>
                      <a:pt x="246" y="10"/>
                    </a:lnTo>
                    <a:lnTo>
                      <a:pt x="246" y="10"/>
                    </a:lnTo>
                    <a:lnTo>
                      <a:pt x="246" y="9"/>
                    </a:lnTo>
                    <a:lnTo>
                      <a:pt x="247" y="10"/>
                    </a:lnTo>
                    <a:lnTo>
                      <a:pt x="247" y="11"/>
                    </a:lnTo>
                    <a:lnTo>
                      <a:pt x="248" y="11"/>
                    </a:lnTo>
                    <a:lnTo>
                      <a:pt x="248" y="11"/>
                    </a:lnTo>
                    <a:lnTo>
                      <a:pt x="248" y="11"/>
                    </a:lnTo>
                    <a:lnTo>
                      <a:pt x="249" y="11"/>
                    </a:lnTo>
                    <a:lnTo>
                      <a:pt x="249" y="13"/>
                    </a:lnTo>
                    <a:lnTo>
                      <a:pt x="249" y="11"/>
                    </a:lnTo>
                    <a:lnTo>
                      <a:pt x="250" y="13"/>
                    </a:lnTo>
                    <a:lnTo>
                      <a:pt x="250" y="11"/>
                    </a:lnTo>
                    <a:lnTo>
                      <a:pt x="252" y="11"/>
                    </a:lnTo>
                    <a:lnTo>
                      <a:pt x="252" y="11"/>
                    </a:lnTo>
                    <a:lnTo>
                      <a:pt x="252" y="13"/>
                    </a:lnTo>
                    <a:lnTo>
                      <a:pt x="253" y="13"/>
                    </a:lnTo>
                    <a:lnTo>
                      <a:pt x="253" y="13"/>
                    </a:lnTo>
                    <a:lnTo>
                      <a:pt x="253" y="13"/>
                    </a:lnTo>
                    <a:lnTo>
                      <a:pt x="254" y="14"/>
                    </a:lnTo>
                    <a:lnTo>
                      <a:pt x="254" y="14"/>
                    </a:lnTo>
                    <a:lnTo>
                      <a:pt x="254" y="13"/>
                    </a:lnTo>
                    <a:lnTo>
                      <a:pt x="255" y="14"/>
                    </a:lnTo>
                    <a:lnTo>
                      <a:pt x="255" y="14"/>
                    </a:lnTo>
                    <a:lnTo>
                      <a:pt x="256" y="15"/>
                    </a:lnTo>
                    <a:lnTo>
                      <a:pt x="256" y="15"/>
                    </a:lnTo>
                    <a:lnTo>
                      <a:pt x="256" y="15"/>
                    </a:lnTo>
                    <a:lnTo>
                      <a:pt x="257" y="15"/>
                    </a:lnTo>
                    <a:lnTo>
                      <a:pt x="257" y="15"/>
                    </a:lnTo>
                    <a:lnTo>
                      <a:pt x="257" y="15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8" y="13"/>
                    </a:lnTo>
                    <a:lnTo>
                      <a:pt x="259" y="13"/>
                    </a:lnTo>
                    <a:lnTo>
                      <a:pt x="259" y="13"/>
                    </a:lnTo>
                    <a:lnTo>
                      <a:pt x="261" y="13"/>
                    </a:lnTo>
                    <a:lnTo>
                      <a:pt x="261" y="13"/>
                    </a:lnTo>
                    <a:lnTo>
                      <a:pt x="261" y="13"/>
                    </a:lnTo>
                    <a:lnTo>
                      <a:pt x="262" y="13"/>
                    </a:lnTo>
                    <a:lnTo>
                      <a:pt x="262" y="14"/>
                    </a:lnTo>
                    <a:lnTo>
                      <a:pt x="262" y="14"/>
                    </a:lnTo>
                    <a:lnTo>
                      <a:pt x="263" y="13"/>
                    </a:lnTo>
                    <a:lnTo>
                      <a:pt x="263" y="13"/>
                    </a:lnTo>
                    <a:lnTo>
                      <a:pt x="263" y="13"/>
                    </a:lnTo>
                    <a:lnTo>
                      <a:pt x="264" y="13"/>
                    </a:lnTo>
                    <a:lnTo>
                      <a:pt x="264" y="11"/>
                    </a:lnTo>
                    <a:lnTo>
                      <a:pt x="265" y="11"/>
                    </a:lnTo>
                    <a:lnTo>
                      <a:pt x="265" y="11"/>
                    </a:lnTo>
                    <a:lnTo>
                      <a:pt x="265" y="11"/>
                    </a:lnTo>
                    <a:lnTo>
                      <a:pt x="266" y="13"/>
                    </a:lnTo>
                    <a:lnTo>
                      <a:pt x="266" y="13"/>
                    </a:lnTo>
                    <a:lnTo>
                      <a:pt x="266" y="13"/>
                    </a:lnTo>
                    <a:lnTo>
                      <a:pt x="267" y="14"/>
                    </a:lnTo>
                    <a:lnTo>
                      <a:pt x="267" y="14"/>
                    </a:lnTo>
                    <a:lnTo>
                      <a:pt x="267" y="13"/>
                    </a:lnTo>
                    <a:lnTo>
                      <a:pt x="268" y="13"/>
                    </a:lnTo>
                    <a:lnTo>
                      <a:pt x="268" y="13"/>
                    </a:lnTo>
                    <a:lnTo>
                      <a:pt x="270" y="11"/>
                    </a:lnTo>
                    <a:lnTo>
                      <a:pt x="270" y="13"/>
                    </a:lnTo>
                    <a:lnTo>
                      <a:pt x="270" y="13"/>
                    </a:lnTo>
                    <a:lnTo>
                      <a:pt x="271" y="11"/>
                    </a:lnTo>
                    <a:lnTo>
                      <a:pt x="271" y="10"/>
                    </a:lnTo>
                    <a:lnTo>
                      <a:pt x="271" y="11"/>
                    </a:lnTo>
                    <a:lnTo>
                      <a:pt x="272" y="13"/>
                    </a:lnTo>
                    <a:lnTo>
                      <a:pt x="272" y="14"/>
                    </a:lnTo>
                    <a:lnTo>
                      <a:pt x="273" y="13"/>
                    </a:lnTo>
                    <a:lnTo>
                      <a:pt x="273" y="13"/>
                    </a:lnTo>
                    <a:lnTo>
                      <a:pt x="273" y="13"/>
                    </a:lnTo>
                    <a:lnTo>
                      <a:pt x="274" y="13"/>
                    </a:lnTo>
                    <a:lnTo>
                      <a:pt x="274" y="11"/>
                    </a:lnTo>
                    <a:lnTo>
                      <a:pt x="274" y="11"/>
                    </a:lnTo>
                    <a:lnTo>
                      <a:pt x="275" y="10"/>
                    </a:lnTo>
                    <a:lnTo>
                      <a:pt x="275" y="10"/>
                    </a:lnTo>
                    <a:lnTo>
                      <a:pt x="275" y="10"/>
                    </a:lnTo>
                    <a:lnTo>
                      <a:pt x="276" y="9"/>
                    </a:lnTo>
                    <a:lnTo>
                      <a:pt x="276" y="9"/>
                    </a:lnTo>
                    <a:lnTo>
                      <a:pt x="277" y="9"/>
                    </a:lnTo>
                    <a:lnTo>
                      <a:pt x="277" y="9"/>
                    </a:lnTo>
                    <a:lnTo>
                      <a:pt x="277" y="9"/>
                    </a:lnTo>
                    <a:lnTo>
                      <a:pt x="279" y="9"/>
                    </a:lnTo>
                    <a:lnTo>
                      <a:pt x="279" y="9"/>
                    </a:lnTo>
                    <a:lnTo>
                      <a:pt x="279" y="9"/>
                    </a:lnTo>
                    <a:lnTo>
                      <a:pt x="280" y="9"/>
                    </a:lnTo>
                    <a:lnTo>
                      <a:pt x="280" y="8"/>
                    </a:lnTo>
                    <a:lnTo>
                      <a:pt x="280" y="8"/>
                    </a:lnTo>
                    <a:lnTo>
                      <a:pt x="281" y="8"/>
                    </a:lnTo>
                    <a:lnTo>
                      <a:pt x="281" y="8"/>
                    </a:lnTo>
                    <a:lnTo>
                      <a:pt x="282" y="9"/>
                    </a:lnTo>
                    <a:lnTo>
                      <a:pt x="282" y="9"/>
                    </a:lnTo>
                    <a:lnTo>
                      <a:pt x="282" y="9"/>
                    </a:lnTo>
                    <a:lnTo>
                      <a:pt x="283" y="10"/>
                    </a:lnTo>
                    <a:lnTo>
                      <a:pt x="283" y="10"/>
                    </a:lnTo>
                    <a:lnTo>
                      <a:pt x="283" y="10"/>
                    </a:lnTo>
                    <a:lnTo>
                      <a:pt x="284" y="10"/>
                    </a:lnTo>
                    <a:lnTo>
                      <a:pt x="284" y="9"/>
                    </a:lnTo>
                    <a:lnTo>
                      <a:pt x="284" y="9"/>
                    </a:lnTo>
                    <a:lnTo>
                      <a:pt x="285" y="9"/>
                    </a:lnTo>
                    <a:lnTo>
                      <a:pt x="285" y="8"/>
                    </a:lnTo>
                    <a:lnTo>
                      <a:pt x="286" y="8"/>
                    </a:lnTo>
                    <a:lnTo>
                      <a:pt x="286" y="8"/>
                    </a:lnTo>
                    <a:lnTo>
                      <a:pt x="286" y="8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89" y="8"/>
                    </a:lnTo>
                    <a:lnTo>
                      <a:pt x="289" y="7"/>
                    </a:lnTo>
                    <a:lnTo>
                      <a:pt x="289" y="7"/>
                    </a:lnTo>
                    <a:lnTo>
                      <a:pt x="290" y="6"/>
                    </a:lnTo>
                    <a:lnTo>
                      <a:pt x="290" y="6"/>
                    </a:lnTo>
                    <a:lnTo>
                      <a:pt x="291" y="6"/>
                    </a:lnTo>
                    <a:lnTo>
                      <a:pt x="291" y="7"/>
                    </a:lnTo>
                    <a:lnTo>
                      <a:pt x="291" y="7"/>
                    </a:lnTo>
                    <a:lnTo>
                      <a:pt x="292" y="8"/>
                    </a:lnTo>
                    <a:lnTo>
                      <a:pt x="292" y="8"/>
                    </a:lnTo>
                    <a:lnTo>
                      <a:pt x="292" y="8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293" y="7"/>
                    </a:lnTo>
                    <a:lnTo>
                      <a:pt x="294" y="7"/>
                    </a:lnTo>
                    <a:lnTo>
                      <a:pt x="294" y="6"/>
                    </a:lnTo>
                    <a:lnTo>
                      <a:pt x="295" y="7"/>
                    </a:lnTo>
                    <a:lnTo>
                      <a:pt x="295" y="7"/>
                    </a:lnTo>
                    <a:lnTo>
                      <a:pt x="295" y="7"/>
                    </a:lnTo>
                    <a:lnTo>
                      <a:pt x="297" y="8"/>
                    </a:lnTo>
                    <a:lnTo>
                      <a:pt x="297" y="8"/>
                    </a:lnTo>
                    <a:lnTo>
                      <a:pt x="297" y="7"/>
                    </a:lnTo>
                    <a:lnTo>
                      <a:pt x="298" y="8"/>
                    </a:lnTo>
                    <a:lnTo>
                      <a:pt x="298" y="7"/>
                    </a:lnTo>
                    <a:lnTo>
                      <a:pt x="299" y="6"/>
                    </a:lnTo>
                    <a:lnTo>
                      <a:pt x="299" y="5"/>
                    </a:lnTo>
                    <a:lnTo>
                      <a:pt x="299" y="5"/>
                    </a:lnTo>
                    <a:lnTo>
                      <a:pt x="300" y="5"/>
                    </a:lnTo>
                    <a:lnTo>
                      <a:pt x="300" y="5"/>
                    </a:lnTo>
                    <a:lnTo>
                      <a:pt x="300" y="5"/>
                    </a:lnTo>
                    <a:lnTo>
                      <a:pt x="301" y="4"/>
                    </a:lnTo>
                    <a:lnTo>
                      <a:pt x="301" y="4"/>
                    </a:lnTo>
                    <a:lnTo>
                      <a:pt x="301" y="4"/>
                    </a:lnTo>
                    <a:lnTo>
                      <a:pt x="302" y="4"/>
                    </a:lnTo>
                    <a:lnTo>
                      <a:pt x="302" y="4"/>
                    </a:lnTo>
                    <a:lnTo>
                      <a:pt x="303" y="4"/>
                    </a:lnTo>
                    <a:lnTo>
                      <a:pt x="303" y="4"/>
                    </a:lnTo>
                    <a:lnTo>
                      <a:pt x="303" y="2"/>
                    </a:lnTo>
                    <a:lnTo>
                      <a:pt x="304" y="2"/>
                    </a:lnTo>
                    <a:lnTo>
                      <a:pt x="304" y="2"/>
                    </a:lnTo>
                    <a:lnTo>
                      <a:pt x="304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6" y="2"/>
                    </a:lnTo>
                    <a:lnTo>
                      <a:pt x="307" y="4"/>
                    </a:lnTo>
                    <a:lnTo>
                      <a:pt x="307" y="5"/>
                    </a:lnTo>
                    <a:lnTo>
                      <a:pt x="308" y="5"/>
                    </a:lnTo>
                    <a:lnTo>
                      <a:pt x="308" y="6"/>
                    </a:lnTo>
                    <a:lnTo>
                      <a:pt x="308" y="5"/>
                    </a:lnTo>
                    <a:lnTo>
                      <a:pt x="309" y="5"/>
                    </a:lnTo>
                    <a:lnTo>
                      <a:pt x="309" y="5"/>
                    </a:lnTo>
                    <a:lnTo>
                      <a:pt x="309" y="5"/>
                    </a:lnTo>
                    <a:lnTo>
                      <a:pt x="310" y="6"/>
                    </a:lnTo>
                    <a:lnTo>
                      <a:pt x="310" y="6"/>
                    </a:lnTo>
                    <a:lnTo>
                      <a:pt x="310" y="7"/>
                    </a:lnTo>
                    <a:lnTo>
                      <a:pt x="311" y="7"/>
                    </a:lnTo>
                    <a:lnTo>
                      <a:pt x="311" y="8"/>
                    </a:lnTo>
                    <a:lnTo>
                      <a:pt x="312" y="8"/>
                    </a:lnTo>
                    <a:lnTo>
                      <a:pt x="312" y="8"/>
                    </a:lnTo>
                    <a:lnTo>
                      <a:pt x="312" y="9"/>
                    </a:lnTo>
                    <a:lnTo>
                      <a:pt x="313" y="9"/>
                    </a:lnTo>
                    <a:lnTo>
                      <a:pt x="313" y="10"/>
                    </a:lnTo>
                    <a:lnTo>
                      <a:pt x="313" y="10"/>
                    </a:lnTo>
                    <a:lnTo>
                      <a:pt x="315" y="11"/>
                    </a:lnTo>
                    <a:lnTo>
                      <a:pt x="315" y="11"/>
                    </a:lnTo>
                    <a:lnTo>
                      <a:pt x="315" y="10"/>
                    </a:lnTo>
                    <a:lnTo>
                      <a:pt x="316" y="9"/>
                    </a:lnTo>
                    <a:lnTo>
                      <a:pt x="316" y="9"/>
                    </a:lnTo>
                    <a:lnTo>
                      <a:pt x="317" y="9"/>
                    </a:lnTo>
                    <a:lnTo>
                      <a:pt x="317" y="9"/>
                    </a:lnTo>
                    <a:lnTo>
                      <a:pt x="317" y="9"/>
                    </a:lnTo>
                    <a:lnTo>
                      <a:pt x="318" y="10"/>
                    </a:lnTo>
                    <a:lnTo>
                      <a:pt x="318" y="10"/>
                    </a:lnTo>
                    <a:lnTo>
                      <a:pt x="318" y="10"/>
                    </a:lnTo>
                    <a:lnTo>
                      <a:pt x="319" y="10"/>
                    </a:lnTo>
                    <a:lnTo>
                      <a:pt x="319" y="10"/>
                    </a:lnTo>
                    <a:lnTo>
                      <a:pt x="320" y="11"/>
                    </a:lnTo>
                    <a:lnTo>
                      <a:pt x="320" y="10"/>
                    </a:lnTo>
                    <a:lnTo>
                      <a:pt x="320" y="11"/>
                    </a:lnTo>
                    <a:lnTo>
                      <a:pt x="321" y="10"/>
                    </a:lnTo>
                    <a:lnTo>
                      <a:pt x="321" y="10"/>
                    </a:lnTo>
                    <a:lnTo>
                      <a:pt x="321" y="10"/>
                    </a:lnTo>
                    <a:lnTo>
                      <a:pt x="322" y="10"/>
                    </a:lnTo>
                    <a:lnTo>
                      <a:pt x="322" y="9"/>
                    </a:lnTo>
                    <a:lnTo>
                      <a:pt x="322" y="10"/>
                    </a:lnTo>
                    <a:lnTo>
                      <a:pt x="324" y="10"/>
                    </a:lnTo>
                    <a:lnTo>
                      <a:pt x="324" y="10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5" y="9"/>
                    </a:lnTo>
                    <a:lnTo>
                      <a:pt x="326" y="10"/>
                    </a:lnTo>
                    <a:lnTo>
                      <a:pt x="326" y="11"/>
                    </a:lnTo>
                    <a:lnTo>
                      <a:pt x="326" y="13"/>
                    </a:lnTo>
                    <a:lnTo>
                      <a:pt x="327" y="14"/>
                    </a:lnTo>
                    <a:lnTo>
                      <a:pt x="327" y="15"/>
                    </a:lnTo>
                    <a:lnTo>
                      <a:pt x="327" y="14"/>
                    </a:lnTo>
                    <a:lnTo>
                      <a:pt x="328" y="14"/>
                    </a:lnTo>
                    <a:lnTo>
                      <a:pt x="328" y="14"/>
                    </a:lnTo>
                    <a:lnTo>
                      <a:pt x="329" y="14"/>
                    </a:lnTo>
                    <a:lnTo>
                      <a:pt x="329" y="14"/>
                    </a:lnTo>
                    <a:lnTo>
                      <a:pt x="329" y="14"/>
                    </a:lnTo>
                    <a:lnTo>
                      <a:pt x="330" y="15"/>
                    </a:lnTo>
                    <a:lnTo>
                      <a:pt x="330" y="14"/>
                    </a:lnTo>
                    <a:lnTo>
                      <a:pt x="330" y="14"/>
                    </a:lnTo>
                    <a:lnTo>
                      <a:pt x="331" y="13"/>
                    </a:lnTo>
                    <a:lnTo>
                      <a:pt x="331" y="13"/>
                    </a:lnTo>
                    <a:lnTo>
                      <a:pt x="331" y="13"/>
                    </a:lnTo>
                    <a:lnTo>
                      <a:pt x="333" y="13"/>
                    </a:lnTo>
                    <a:lnTo>
                      <a:pt x="333" y="11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36" y="11"/>
                    </a:lnTo>
                    <a:lnTo>
                      <a:pt x="336" y="11"/>
                    </a:lnTo>
                    <a:lnTo>
                      <a:pt x="336" y="13"/>
                    </a:lnTo>
                    <a:lnTo>
                      <a:pt x="337" y="13"/>
                    </a:lnTo>
                    <a:lnTo>
                      <a:pt x="337" y="13"/>
                    </a:lnTo>
                    <a:lnTo>
                      <a:pt x="338" y="13"/>
                    </a:lnTo>
                    <a:lnTo>
                      <a:pt x="338" y="13"/>
                    </a:lnTo>
                    <a:lnTo>
                      <a:pt x="338" y="13"/>
                    </a:lnTo>
                    <a:lnTo>
                      <a:pt x="339" y="13"/>
                    </a:lnTo>
                    <a:lnTo>
                      <a:pt x="339" y="14"/>
                    </a:lnTo>
                    <a:lnTo>
                      <a:pt x="339" y="14"/>
                    </a:lnTo>
                    <a:lnTo>
                      <a:pt x="340" y="14"/>
                    </a:lnTo>
                    <a:lnTo>
                      <a:pt x="340" y="14"/>
                    </a:lnTo>
                    <a:lnTo>
                      <a:pt x="342" y="14"/>
                    </a:lnTo>
                    <a:lnTo>
                      <a:pt x="342" y="14"/>
                    </a:lnTo>
                    <a:lnTo>
                      <a:pt x="342" y="14"/>
                    </a:lnTo>
                    <a:lnTo>
                      <a:pt x="343" y="14"/>
                    </a:lnTo>
                    <a:lnTo>
                      <a:pt x="343" y="15"/>
                    </a:lnTo>
                    <a:lnTo>
                      <a:pt x="343" y="14"/>
                    </a:lnTo>
                    <a:lnTo>
                      <a:pt x="344" y="14"/>
                    </a:lnTo>
                    <a:lnTo>
                      <a:pt x="344" y="14"/>
                    </a:lnTo>
                    <a:lnTo>
                      <a:pt x="344" y="13"/>
                    </a:lnTo>
                    <a:lnTo>
                      <a:pt x="345" y="13"/>
                    </a:lnTo>
                    <a:lnTo>
                      <a:pt x="345" y="11"/>
                    </a:lnTo>
                    <a:lnTo>
                      <a:pt x="346" y="11"/>
                    </a:lnTo>
                    <a:lnTo>
                      <a:pt x="346" y="9"/>
                    </a:lnTo>
                    <a:lnTo>
                      <a:pt x="346" y="9"/>
                    </a:lnTo>
                    <a:lnTo>
                      <a:pt x="347" y="9"/>
                    </a:lnTo>
                    <a:lnTo>
                      <a:pt x="347" y="8"/>
                    </a:lnTo>
                    <a:lnTo>
                      <a:pt x="347" y="8"/>
                    </a:lnTo>
                    <a:lnTo>
                      <a:pt x="348" y="8"/>
                    </a:lnTo>
                    <a:lnTo>
                      <a:pt x="348" y="8"/>
                    </a:lnTo>
                    <a:lnTo>
                      <a:pt x="348" y="9"/>
                    </a:lnTo>
                    <a:lnTo>
                      <a:pt x="349" y="8"/>
                    </a:lnTo>
                    <a:lnTo>
                      <a:pt x="349" y="8"/>
                    </a:lnTo>
                    <a:lnTo>
                      <a:pt x="351" y="9"/>
                    </a:lnTo>
                    <a:lnTo>
                      <a:pt x="351" y="9"/>
                    </a:lnTo>
                    <a:lnTo>
                      <a:pt x="351" y="9"/>
                    </a:lnTo>
                    <a:lnTo>
                      <a:pt x="352" y="10"/>
                    </a:lnTo>
                    <a:lnTo>
                      <a:pt x="352" y="11"/>
                    </a:lnTo>
                    <a:lnTo>
                      <a:pt x="352" y="11"/>
                    </a:lnTo>
                    <a:lnTo>
                      <a:pt x="353" y="13"/>
                    </a:lnTo>
                    <a:lnTo>
                      <a:pt x="353" y="11"/>
                    </a:lnTo>
                    <a:lnTo>
                      <a:pt x="353" y="10"/>
                    </a:lnTo>
                    <a:lnTo>
                      <a:pt x="354" y="10"/>
                    </a:lnTo>
                    <a:lnTo>
                      <a:pt x="354" y="10"/>
                    </a:lnTo>
                    <a:lnTo>
                      <a:pt x="355" y="10"/>
                    </a:lnTo>
                    <a:lnTo>
                      <a:pt x="355" y="10"/>
                    </a:lnTo>
                    <a:lnTo>
                      <a:pt x="355" y="9"/>
                    </a:lnTo>
                    <a:lnTo>
                      <a:pt x="356" y="10"/>
                    </a:lnTo>
                    <a:lnTo>
                      <a:pt x="356" y="10"/>
                    </a:lnTo>
                    <a:lnTo>
                      <a:pt x="356" y="9"/>
                    </a:lnTo>
                    <a:lnTo>
                      <a:pt x="357" y="8"/>
                    </a:lnTo>
                    <a:lnTo>
                      <a:pt x="357" y="7"/>
                    </a:lnTo>
                    <a:lnTo>
                      <a:pt x="357" y="7"/>
                    </a:lnTo>
                    <a:lnTo>
                      <a:pt x="358" y="7"/>
                    </a:lnTo>
                    <a:lnTo>
                      <a:pt x="358" y="7"/>
                    </a:lnTo>
                    <a:lnTo>
                      <a:pt x="360" y="7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61" y="8"/>
                    </a:lnTo>
                    <a:lnTo>
                      <a:pt x="361" y="7"/>
                    </a:lnTo>
                    <a:lnTo>
                      <a:pt x="361" y="7"/>
                    </a:lnTo>
                    <a:lnTo>
                      <a:pt x="362" y="8"/>
                    </a:lnTo>
                    <a:lnTo>
                      <a:pt x="362" y="7"/>
                    </a:lnTo>
                    <a:lnTo>
                      <a:pt x="363" y="6"/>
                    </a:lnTo>
                    <a:lnTo>
                      <a:pt x="363" y="7"/>
                    </a:lnTo>
                    <a:lnTo>
                      <a:pt x="363" y="6"/>
                    </a:lnTo>
                    <a:lnTo>
                      <a:pt x="364" y="6"/>
                    </a:lnTo>
                    <a:lnTo>
                      <a:pt x="364" y="7"/>
                    </a:lnTo>
                    <a:lnTo>
                      <a:pt x="364" y="8"/>
                    </a:lnTo>
                    <a:lnTo>
                      <a:pt x="365" y="8"/>
                    </a:lnTo>
                    <a:lnTo>
                      <a:pt x="365" y="8"/>
                    </a:lnTo>
                    <a:lnTo>
                      <a:pt x="365" y="9"/>
                    </a:lnTo>
                    <a:lnTo>
                      <a:pt x="366" y="9"/>
                    </a:lnTo>
                    <a:lnTo>
                      <a:pt x="366" y="9"/>
                    </a:lnTo>
                    <a:lnTo>
                      <a:pt x="368" y="9"/>
                    </a:lnTo>
                    <a:lnTo>
                      <a:pt x="368" y="8"/>
                    </a:lnTo>
                    <a:lnTo>
                      <a:pt x="368" y="8"/>
                    </a:lnTo>
                    <a:lnTo>
                      <a:pt x="369" y="8"/>
                    </a:lnTo>
                    <a:lnTo>
                      <a:pt x="369" y="8"/>
                    </a:lnTo>
                    <a:lnTo>
                      <a:pt x="369" y="8"/>
                    </a:lnTo>
                    <a:lnTo>
                      <a:pt x="370" y="8"/>
                    </a:lnTo>
                    <a:lnTo>
                      <a:pt x="370" y="7"/>
                    </a:lnTo>
                    <a:lnTo>
                      <a:pt x="370" y="6"/>
                    </a:lnTo>
                    <a:lnTo>
                      <a:pt x="371" y="6"/>
                    </a:lnTo>
                    <a:lnTo>
                      <a:pt x="371" y="6"/>
                    </a:lnTo>
                    <a:lnTo>
                      <a:pt x="372" y="5"/>
                    </a:lnTo>
                    <a:lnTo>
                      <a:pt x="372" y="5"/>
                    </a:lnTo>
                    <a:lnTo>
                      <a:pt x="372" y="5"/>
                    </a:lnTo>
                    <a:lnTo>
                      <a:pt x="373" y="4"/>
                    </a:lnTo>
                    <a:lnTo>
                      <a:pt x="373" y="4"/>
                    </a:lnTo>
                    <a:lnTo>
                      <a:pt x="373" y="4"/>
                    </a:lnTo>
                    <a:lnTo>
                      <a:pt x="374" y="2"/>
                    </a:lnTo>
                    <a:lnTo>
                      <a:pt x="374" y="4"/>
                    </a:lnTo>
                    <a:lnTo>
                      <a:pt x="374" y="4"/>
                    </a:lnTo>
                    <a:lnTo>
                      <a:pt x="375" y="4"/>
                    </a:lnTo>
                    <a:lnTo>
                      <a:pt x="375" y="4"/>
                    </a:lnTo>
                    <a:lnTo>
                      <a:pt x="377" y="5"/>
                    </a:lnTo>
                    <a:lnTo>
                      <a:pt x="377" y="5"/>
                    </a:lnTo>
                    <a:lnTo>
                      <a:pt x="377" y="6"/>
                    </a:lnTo>
                    <a:lnTo>
                      <a:pt x="378" y="6"/>
                    </a:lnTo>
                    <a:lnTo>
                      <a:pt x="378" y="6"/>
                    </a:lnTo>
                    <a:lnTo>
                      <a:pt x="378" y="6"/>
                    </a:lnTo>
                    <a:lnTo>
                      <a:pt x="379" y="6"/>
                    </a:lnTo>
                    <a:lnTo>
                      <a:pt x="379" y="5"/>
                    </a:lnTo>
                    <a:lnTo>
                      <a:pt x="379" y="5"/>
                    </a:lnTo>
                    <a:lnTo>
                      <a:pt x="380" y="6"/>
                    </a:lnTo>
                    <a:lnTo>
                      <a:pt x="380" y="5"/>
                    </a:lnTo>
                    <a:lnTo>
                      <a:pt x="381" y="5"/>
                    </a:lnTo>
                    <a:lnTo>
                      <a:pt x="381" y="4"/>
                    </a:lnTo>
                    <a:lnTo>
                      <a:pt x="381" y="4"/>
                    </a:lnTo>
                    <a:lnTo>
                      <a:pt x="382" y="4"/>
                    </a:lnTo>
                    <a:lnTo>
                      <a:pt x="382" y="4"/>
                    </a:lnTo>
                    <a:lnTo>
                      <a:pt x="382" y="2"/>
                    </a:lnTo>
                    <a:lnTo>
                      <a:pt x="383" y="4"/>
                    </a:lnTo>
                    <a:lnTo>
                      <a:pt x="383" y="4"/>
                    </a:lnTo>
                    <a:lnTo>
                      <a:pt x="383" y="4"/>
                    </a:lnTo>
                    <a:lnTo>
                      <a:pt x="384" y="4"/>
                    </a:lnTo>
                    <a:lnTo>
                      <a:pt x="384" y="4"/>
                    </a:lnTo>
                    <a:lnTo>
                      <a:pt x="386" y="4"/>
                    </a:lnTo>
                    <a:lnTo>
                      <a:pt x="386" y="4"/>
                    </a:lnTo>
                    <a:lnTo>
                      <a:pt x="386" y="4"/>
                    </a:lnTo>
                    <a:lnTo>
                      <a:pt x="387" y="4"/>
                    </a:lnTo>
                    <a:lnTo>
                      <a:pt x="387" y="4"/>
                    </a:lnTo>
                    <a:lnTo>
                      <a:pt x="387" y="4"/>
                    </a:lnTo>
                    <a:lnTo>
                      <a:pt x="388" y="4"/>
                    </a:lnTo>
                    <a:lnTo>
                      <a:pt x="388" y="4"/>
                    </a:lnTo>
                    <a:lnTo>
                      <a:pt x="389" y="4"/>
                    </a:lnTo>
                    <a:lnTo>
                      <a:pt x="389" y="4"/>
                    </a:lnTo>
                    <a:lnTo>
                      <a:pt x="389" y="4"/>
                    </a:lnTo>
                    <a:lnTo>
                      <a:pt x="390" y="4"/>
                    </a:lnTo>
                    <a:lnTo>
                      <a:pt x="390" y="4"/>
                    </a:lnTo>
                    <a:lnTo>
                      <a:pt x="390" y="4"/>
                    </a:lnTo>
                    <a:lnTo>
                      <a:pt x="391" y="4"/>
                    </a:lnTo>
                    <a:lnTo>
                      <a:pt x="391" y="4"/>
                    </a:lnTo>
                    <a:lnTo>
                      <a:pt x="391" y="4"/>
                    </a:lnTo>
                    <a:lnTo>
                      <a:pt x="392" y="5"/>
                    </a:lnTo>
                    <a:lnTo>
                      <a:pt x="392" y="5"/>
                    </a:lnTo>
                    <a:lnTo>
                      <a:pt x="393" y="5"/>
                    </a:lnTo>
                    <a:lnTo>
                      <a:pt x="393" y="5"/>
                    </a:lnTo>
                    <a:lnTo>
                      <a:pt x="393" y="5"/>
                    </a:lnTo>
                    <a:lnTo>
                      <a:pt x="395" y="5"/>
                    </a:lnTo>
                    <a:lnTo>
                      <a:pt x="395" y="2"/>
                    </a:lnTo>
                    <a:lnTo>
                      <a:pt x="395" y="2"/>
                    </a:lnTo>
                    <a:lnTo>
                      <a:pt x="396" y="2"/>
                    </a:lnTo>
                    <a:lnTo>
                      <a:pt x="396" y="2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7" y="5"/>
                    </a:lnTo>
                    <a:lnTo>
                      <a:pt x="398" y="6"/>
                    </a:lnTo>
                    <a:lnTo>
                      <a:pt x="398" y="5"/>
                    </a:lnTo>
                    <a:lnTo>
                      <a:pt x="398" y="6"/>
                    </a:lnTo>
                    <a:lnTo>
                      <a:pt x="399" y="6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1" y="6"/>
                    </a:lnTo>
                    <a:lnTo>
                      <a:pt x="401" y="7"/>
                    </a:lnTo>
                    <a:lnTo>
                      <a:pt x="402" y="7"/>
                    </a:lnTo>
                    <a:lnTo>
                      <a:pt x="402" y="7"/>
                    </a:lnTo>
                    <a:lnTo>
                      <a:pt x="402" y="8"/>
                    </a:lnTo>
                    <a:lnTo>
                      <a:pt x="404" y="8"/>
                    </a:lnTo>
                    <a:lnTo>
                      <a:pt x="404" y="8"/>
                    </a:lnTo>
                    <a:lnTo>
                      <a:pt x="404" y="8"/>
                    </a:lnTo>
                    <a:lnTo>
                      <a:pt x="405" y="8"/>
                    </a:lnTo>
                    <a:lnTo>
                      <a:pt x="405" y="8"/>
                    </a:lnTo>
                    <a:lnTo>
                      <a:pt x="405" y="9"/>
                    </a:lnTo>
                    <a:lnTo>
                      <a:pt x="406" y="9"/>
                    </a:lnTo>
                    <a:lnTo>
                      <a:pt x="406" y="9"/>
                    </a:lnTo>
                    <a:lnTo>
                      <a:pt x="407" y="9"/>
                    </a:lnTo>
                    <a:lnTo>
                      <a:pt x="407" y="9"/>
                    </a:lnTo>
                    <a:lnTo>
                      <a:pt x="407" y="10"/>
                    </a:lnTo>
                    <a:lnTo>
                      <a:pt x="408" y="10"/>
                    </a:lnTo>
                    <a:lnTo>
                      <a:pt x="408" y="10"/>
                    </a:lnTo>
                    <a:lnTo>
                      <a:pt x="408" y="11"/>
                    </a:lnTo>
                    <a:lnTo>
                      <a:pt x="409" y="11"/>
                    </a:lnTo>
                    <a:lnTo>
                      <a:pt x="409" y="13"/>
                    </a:lnTo>
                    <a:lnTo>
                      <a:pt x="410" y="13"/>
                    </a:lnTo>
                    <a:lnTo>
                      <a:pt x="410" y="14"/>
                    </a:lnTo>
                    <a:lnTo>
                      <a:pt x="410" y="14"/>
                    </a:lnTo>
                    <a:lnTo>
                      <a:pt x="411" y="15"/>
                    </a:lnTo>
                    <a:lnTo>
                      <a:pt x="411" y="15"/>
                    </a:lnTo>
                    <a:lnTo>
                      <a:pt x="411" y="16"/>
                    </a:lnTo>
                    <a:lnTo>
                      <a:pt x="413" y="15"/>
                    </a:lnTo>
                    <a:lnTo>
                      <a:pt x="413" y="16"/>
                    </a:lnTo>
                    <a:lnTo>
                      <a:pt x="413" y="16"/>
                    </a:lnTo>
                    <a:lnTo>
                      <a:pt x="414" y="16"/>
                    </a:lnTo>
                    <a:lnTo>
                      <a:pt x="414" y="15"/>
                    </a:lnTo>
                    <a:lnTo>
                      <a:pt x="415" y="15"/>
                    </a:lnTo>
                    <a:lnTo>
                      <a:pt x="415" y="15"/>
                    </a:lnTo>
                    <a:lnTo>
                      <a:pt x="415" y="14"/>
                    </a:lnTo>
                    <a:lnTo>
                      <a:pt x="416" y="15"/>
                    </a:lnTo>
                    <a:lnTo>
                      <a:pt x="416" y="15"/>
                    </a:lnTo>
                    <a:lnTo>
                      <a:pt x="416" y="15"/>
                    </a:lnTo>
                    <a:lnTo>
                      <a:pt x="417" y="14"/>
                    </a:lnTo>
                    <a:lnTo>
                      <a:pt x="417" y="14"/>
                    </a:lnTo>
                    <a:lnTo>
                      <a:pt x="417" y="14"/>
                    </a:lnTo>
                    <a:lnTo>
                      <a:pt x="418" y="14"/>
                    </a:lnTo>
                    <a:lnTo>
                      <a:pt x="418" y="14"/>
                    </a:lnTo>
                    <a:lnTo>
                      <a:pt x="419" y="13"/>
                    </a:lnTo>
                    <a:lnTo>
                      <a:pt x="419" y="13"/>
                    </a:lnTo>
                    <a:lnTo>
                      <a:pt x="419" y="13"/>
                    </a:lnTo>
                    <a:lnTo>
                      <a:pt x="420" y="14"/>
                    </a:lnTo>
                    <a:lnTo>
                      <a:pt x="420" y="14"/>
                    </a:lnTo>
                    <a:lnTo>
                      <a:pt x="420" y="14"/>
                    </a:lnTo>
                    <a:lnTo>
                      <a:pt x="422" y="14"/>
                    </a:lnTo>
                    <a:lnTo>
                      <a:pt x="422" y="13"/>
                    </a:lnTo>
                    <a:lnTo>
                      <a:pt x="422" y="13"/>
                    </a:lnTo>
                    <a:lnTo>
                      <a:pt x="423" y="13"/>
                    </a:lnTo>
                    <a:lnTo>
                      <a:pt x="423" y="13"/>
                    </a:lnTo>
                    <a:lnTo>
                      <a:pt x="424" y="13"/>
                    </a:lnTo>
                    <a:lnTo>
                      <a:pt x="424" y="11"/>
                    </a:lnTo>
                    <a:lnTo>
                      <a:pt x="424" y="13"/>
                    </a:lnTo>
                    <a:lnTo>
                      <a:pt x="425" y="13"/>
                    </a:lnTo>
                    <a:lnTo>
                      <a:pt x="425" y="11"/>
                    </a:lnTo>
                    <a:lnTo>
                      <a:pt x="425" y="10"/>
                    </a:lnTo>
                    <a:lnTo>
                      <a:pt x="426" y="10"/>
                    </a:lnTo>
                    <a:lnTo>
                      <a:pt x="426" y="10"/>
                    </a:lnTo>
                    <a:lnTo>
                      <a:pt x="426" y="10"/>
                    </a:lnTo>
                    <a:lnTo>
                      <a:pt x="427" y="10"/>
                    </a:lnTo>
                    <a:lnTo>
                      <a:pt x="427" y="9"/>
                    </a:lnTo>
                    <a:lnTo>
                      <a:pt x="428" y="8"/>
                    </a:lnTo>
                    <a:lnTo>
                      <a:pt x="428" y="8"/>
                    </a:lnTo>
                    <a:lnTo>
                      <a:pt x="428" y="9"/>
                    </a:lnTo>
                    <a:lnTo>
                      <a:pt x="429" y="9"/>
                    </a:lnTo>
                    <a:lnTo>
                      <a:pt x="429" y="9"/>
                    </a:lnTo>
                    <a:lnTo>
                      <a:pt x="429" y="9"/>
                    </a:lnTo>
                    <a:lnTo>
                      <a:pt x="431" y="9"/>
                    </a:lnTo>
                    <a:lnTo>
                      <a:pt x="431" y="10"/>
                    </a:lnTo>
                    <a:lnTo>
                      <a:pt x="432" y="10"/>
                    </a:lnTo>
                    <a:lnTo>
                      <a:pt x="432" y="10"/>
                    </a:lnTo>
                    <a:lnTo>
                      <a:pt x="432" y="10"/>
                    </a:lnTo>
                    <a:lnTo>
                      <a:pt x="433" y="9"/>
                    </a:lnTo>
                    <a:lnTo>
                      <a:pt x="433" y="9"/>
                    </a:lnTo>
                    <a:lnTo>
                      <a:pt x="433" y="9"/>
                    </a:lnTo>
                    <a:lnTo>
                      <a:pt x="434" y="9"/>
                    </a:lnTo>
                    <a:lnTo>
                      <a:pt x="434" y="9"/>
                    </a:lnTo>
                    <a:lnTo>
                      <a:pt x="434" y="8"/>
                    </a:lnTo>
                    <a:lnTo>
                      <a:pt x="435" y="9"/>
                    </a:lnTo>
                    <a:lnTo>
                      <a:pt x="435" y="9"/>
                    </a:lnTo>
                    <a:lnTo>
                      <a:pt x="436" y="10"/>
                    </a:lnTo>
                    <a:lnTo>
                      <a:pt x="436" y="11"/>
                    </a:lnTo>
                    <a:lnTo>
                      <a:pt x="436" y="11"/>
                    </a:lnTo>
                    <a:lnTo>
                      <a:pt x="437" y="13"/>
                    </a:lnTo>
                    <a:lnTo>
                      <a:pt x="437" y="11"/>
                    </a:lnTo>
                    <a:lnTo>
                      <a:pt x="437" y="11"/>
                    </a:lnTo>
                    <a:lnTo>
                      <a:pt x="438" y="11"/>
                    </a:lnTo>
                    <a:lnTo>
                      <a:pt x="438" y="11"/>
                    </a:lnTo>
                    <a:lnTo>
                      <a:pt x="438" y="10"/>
                    </a:lnTo>
                    <a:lnTo>
                      <a:pt x="440" y="10"/>
                    </a:lnTo>
                    <a:lnTo>
                      <a:pt x="440" y="9"/>
                    </a:lnTo>
                    <a:lnTo>
                      <a:pt x="441" y="10"/>
                    </a:lnTo>
                    <a:lnTo>
                      <a:pt x="441" y="10"/>
                    </a:lnTo>
                    <a:lnTo>
                      <a:pt x="441" y="10"/>
                    </a:lnTo>
                    <a:lnTo>
                      <a:pt x="442" y="10"/>
                    </a:lnTo>
                    <a:lnTo>
                      <a:pt x="442" y="9"/>
                    </a:lnTo>
                    <a:lnTo>
                      <a:pt x="442" y="9"/>
                    </a:lnTo>
                    <a:lnTo>
                      <a:pt x="443" y="8"/>
                    </a:lnTo>
                    <a:lnTo>
                      <a:pt x="443" y="8"/>
                    </a:lnTo>
                    <a:lnTo>
                      <a:pt x="443" y="8"/>
                    </a:lnTo>
                    <a:lnTo>
                      <a:pt x="444" y="8"/>
                    </a:lnTo>
                    <a:lnTo>
                      <a:pt x="444" y="8"/>
                    </a:lnTo>
                    <a:lnTo>
                      <a:pt x="445" y="9"/>
                    </a:lnTo>
                    <a:lnTo>
                      <a:pt x="445" y="9"/>
                    </a:lnTo>
                    <a:lnTo>
                      <a:pt x="445" y="8"/>
                    </a:lnTo>
                    <a:lnTo>
                      <a:pt x="446" y="8"/>
                    </a:lnTo>
                    <a:lnTo>
                      <a:pt x="446" y="8"/>
                    </a:lnTo>
                    <a:lnTo>
                      <a:pt x="446" y="7"/>
                    </a:lnTo>
                    <a:lnTo>
                      <a:pt x="447" y="8"/>
                    </a:lnTo>
                    <a:lnTo>
                      <a:pt x="447" y="8"/>
                    </a:lnTo>
                    <a:lnTo>
                      <a:pt x="447" y="9"/>
                    </a:lnTo>
                    <a:lnTo>
                      <a:pt x="449" y="10"/>
                    </a:lnTo>
                    <a:lnTo>
                      <a:pt x="449" y="9"/>
                    </a:lnTo>
                    <a:lnTo>
                      <a:pt x="450" y="10"/>
                    </a:lnTo>
                    <a:lnTo>
                      <a:pt x="450" y="10"/>
                    </a:lnTo>
                    <a:lnTo>
                      <a:pt x="450" y="9"/>
                    </a:lnTo>
                    <a:lnTo>
                      <a:pt x="451" y="9"/>
                    </a:lnTo>
                    <a:lnTo>
                      <a:pt x="451" y="8"/>
                    </a:lnTo>
                    <a:lnTo>
                      <a:pt x="451" y="8"/>
                    </a:lnTo>
                    <a:lnTo>
                      <a:pt x="452" y="8"/>
                    </a:lnTo>
                    <a:lnTo>
                      <a:pt x="452" y="8"/>
                    </a:lnTo>
                    <a:lnTo>
                      <a:pt x="453" y="8"/>
                    </a:lnTo>
                    <a:lnTo>
                      <a:pt x="453" y="8"/>
                    </a:lnTo>
                    <a:lnTo>
                      <a:pt x="453" y="7"/>
                    </a:lnTo>
                    <a:lnTo>
                      <a:pt x="454" y="8"/>
                    </a:lnTo>
                    <a:lnTo>
                      <a:pt x="454" y="8"/>
                    </a:lnTo>
                    <a:lnTo>
                      <a:pt x="454" y="9"/>
                    </a:lnTo>
                    <a:lnTo>
                      <a:pt x="455" y="9"/>
                    </a:lnTo>
                    <a:lnTo>
                      <a:pt x="455" y="9"/>
                    </a:lnTo>
                    <a:lnTo>
                      <a:pt x="455" y="9"/>
                    </a:lnTo>
                    <a:lnTo>
                      <a:pt x="456" y="9"/>
                    </a:lnTo>
                    <a:lnTo>
                      <a:pt x="456" y="9"/>
                    </a:lnTo>
                    <a:lnTo>
                      <a:pt x="458" y="9"/>
                    </a:lnTo>
                    <a:lnTo>
                      <a:pt x="458" y="9"/>
                    </a:lnTo>
                    <a:lnTo>
                      <a:pt x="458" y="9"/>
                    </a:lnTo>
                    <a:lnTo>
                      <a:pt x="459" y="9"/>
                    </a:lnTo>
                    <a:lnTo>
                      <a:pt x="459" y="8"/>
                    </a:lnTo>
                    <a:lnTo>
                      <a:pt x="459" y="8"/>
                    </a:lnTo>
                    <a:lnTo>
                      <a:pt x="460" y="8"/>
                    </a:lnTo>
                    <a:lnTo>
                      <a:pt x="460" y="8"/>
                    </a:lnTo>
                    <a:lnTo>
                      <a:pt x="460" y="7"/>
                    </a:lnTo>
                    <a:lnTo>
                      <a:pt x="461" y="8"/>
                    </a:lnTo>
                    <a:lnTo>
                      <a:pt x="461" y="7"/>
                    </a:lnTo>
                    <a:lnTo>
                      <a:pt x="462" y="8"/>
                    </a:lnTo>
                    <a:lnTo>
                      <a:pt x="462" y="9"/>
                    </a:lnTo>
                    <a:lnTo>
                      <a:pt x="462" y="9"/>
                    </a:lnTo>
                    <a:lnTo>
                      <a:pt x="463" y="9"/>
                    </a:lnTo>
                    <a:lnTo>
                      <a:pt x="463" y="9"/>
                    </a:lnTo>
                    <a:lnTo>
                      <a:pt x="463" y="10"/>
                    </a:lnTo>
                    <a:lnTo>
                      <a:pt x="464" y="10"/>
                    </a:lnTo>
                    <a:lnTo>
                      <a:pt x="464" y="10"/>
                    </a:lnTo>
                    <a:lnTo>
                      <a:pt x="464" y="10"/>
                    </a:lnTo>
                    <a:lnTo>
                      <a:pt x="465" y="10"/>
                    </a:lnTo>
                    <a:lnTo>
                      <a:pt x="465" y="10"/>
                    </a:lnTo>
                    <a:lnTo>
                      <a:pt x="467" y="9"/>
                    </a:lnTo>
                    <a:lnTo>
                      <a:pt x="467" y="9"/>
                    </a:lnTo>
                    <a:lnTo>
                      <a:pt x="467" y="8"/>
                    </a:lnTo>
                    <a:lnTo>
                      <a:pt x="468" y="8"/>
                    </a:lnTo>
                    <a:lnTo>
                      <a:pt x="468" y="8"/>
                    </a:lnTo>
                    <a:lnTo>
                      <a:pt x="468" y="9"/>
                    </a:lnTo>
                    <a:lnTo>
                      <a:pt x="469" y="9"/>
                    </a:lnTo>
                    <a:lnTo>
                      <a:pt x="469" y="9"/>
                    </a:lnTo>
                    <a:lnTo>
                      <a:pt x="469" y="9"/>
                    </a:lnTo>
                    <a:lnTo>
                      <a:pt x="470" y="9"/>
                    </a:lnTo>
                    <a:lnTo>
                      <a:pt x="470" y="9"/>
                    </a:lnTo>
                    <a:lnTo>
                      <a:pt x="471" y="9"/>
                    </a:lnTo>
                    <a:lnTo>
                      <a:pt x="471" y="9"/>
                    </a:lnTo>
                    <a:lnTo>
                      <a:pt x="471" y="9"/>
                    </a:lnTo>
                    <a:lnTo>
                      <a:pt x="472" y="9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73" y="11"/>
                    </a:lnTo>
                    <a:lnTo>
                      <a:pt x="473" y="11"/>
                    </a:lnTo>
                    <a:lnTo>
                      <a:pt x="473" y="13"/>
                    </a:lnTo>
                    <a:lnTo>
                      <a:pt x="474" y="13"/>
                    </a:lnTo>
                    <a:lnTo>
                      <a:pt x="474" y="14"/>
                    </a:lnTo>
                    <a:lnTo>
                      <a:pt x="476" y="14"/>
                    </a:lnTo>
                    <a:lnTo>
                      <a:pt x="476" y="15"/>
                    </a:lnTo>
                    <a:lnTo>
                      <a:pt x="476" y="15"/>
                    </a:lnTo>
                    <a:lnTo>
                      <a:pt x="477" y="14"/>
                    </a:lnTo>
                    <a:lnTo>
                      <a:pt x="477" y="13"/>
                    </a:lnTo>
                    <a:lnTo>
                      <a:pt x="477" y="11"/>
                    </a:lnTo>
                    <a:lnTo>
                      <a:pt x="478" y="11"/>
                    </a:lnTo>
                    <a:lnTo>
                      <a:pt x="478" y="11"/>
                    </a:lnTo>
                    <a:lnTo>
                      <a:pt x="479" y="11"/>
                    </a:lnTo>
                    <a:lnTo>
                      <a:pt x="479" y="13"/>
                    </a:lnTo>
                    <a:lnTo>
                      <a:pt x="479" y="13"/>
                    </a:lnTo>
                    <a:lnTo>
                      <a:pt x="480" y="14"/>
                    </a:lnTo>
                    <a:lnTo>
                      <a:pt x="480" y="15"/>
                    </a:lnTo>
                    <a:lnTo>
                      <a:pt x="480" y="14"/>
                    </a:lnTo>
                    <a:lnTo>
                      <a:pt x="481" y="15"/>
                    </a:lnTo>
                    <a:lnTo>
                      <a:pt x="481" y="16"/>
                    </a:lnTo>
                    <a:lnTo>
                      <a:pt x="481" y="17"/>
                    </a:lnTo>
                    <a:lnTo>
                      <a:pt x="482" y="17"/>
                    </a:lnTo>
                    <a:lnTo>
                      <a:pt x="482" y="17"/>
                    </a:lnTo>
                    <a:lnTo>
                      <a:pt x="483" y="17"/>
                    </a:lnTo>
                    <a:lnTo>
                      <a:pt x="483" y="16"/>
                    </a:lnTo>
                    <a:lnTo>
                      <a:pt x="483" y="16"/>
                    </a:lnTo>
                    <a:lnTo>
                      <a:pt x="485" y="16"/>
                    </a:lnTo>
                    <a:lnTo>
                      <a:pt x="485" y="16"/>
                    </a:lnTo>
                    <a:lnTo>
                      <a:pt x="485" y="16"/>
                    </a:lnTo>
                    <a:lnTo>
                      <a:pt x="486" y="16"/>
                    </a:lnTo>
                    <a:lnTo>
                      <a:pt x="486" y="16"/>
                    </a:lnTo>
                    <a:lnTo>
                      <a:pt x="486" y="15"/>
                    </a:lnTo>
                    <a:lnTo>
                      <a:pt x="487" y="16"/>
                    </a:lnTo>
                    <a:lnTo>
                      <a:pt x="487" y="16"/>
                    </a:lnTo>
                    <a:lnTo>
                      <a:pt x="488" y="15"/>
                    </a:lnTo>
                    <a:lnTo>
                      <a:pt x="488" y="16"/>
                    </a:lnTo>
                    <a:lnTo>
                      <a:pt x="488" y="16"/>
                    </a:lnTo>
                    <a:lnTo>
                      <a:pt x="489" y="16"/>
                    </a:lnTo>
                    <a:lnTo>
                      <a:pt x="489" y="16"/>
                    </a:lnTo>
                    <a:lnTo>
                      <a:pt x="489" y="15"/>
                    </a:lnTo>
                    <a:lnTo>
                      <a:pt x="490" y="15"/>
                    </a:lnTo>
                    <a:lnTo>
                      <a:pt x="490" y="15"/>
                    </a:lnTo>
                    <a:lnTo>
                      <a:pt x="490" y="16"/>
                    </a:lnTo>
                    <a:lnTo>
                      <a:pt x="491" y="16"/>
                    </a:lnTo>
                    <a:lnTo>
                      <a:pt x="491" y="16"/>
                    </a:lnTo>
                    <a:lnTo>
                      <a:pt x="492" y="17"/>
                    </a:lnTo>
                    <a:lnTo>
                      <a:pt x="492" y="17"/>
                    </a:lnTo>
                    <a:lnTo>
                      <a:pt x="492" y="18"/>
                    </a:lnTo>
                    <a:lnTo>
                      <a:pt x="494" y="18"/>
                    </a:lnTo>
                    <a:lnTo>
                      <a:pt x="494" y="17"/>
                    </a:lnTo>
                    <a:lnTo>
                      <a:pt x="494" y="18"/>
                    </a:lnTo>
                    <a:lnTo>
                      <a:pt x="495" y="17"/>
                    </a:lnTo>
                    <a:lnTo>
                      <a:pt x="495" y="17"/>
                    </a:lnTo>
                    <a:lnTo>
                      <a:pt x="495" y="16"/>
                    </a:lnTo>
                    <a:lnTo>
                      <a:pt x="496" y="16"/>
                    </a:lnTo>
                    <a:lnTo>
                      <a:pt x="496" y="16"/>
                    </a:lnTo>
                    <a:lnTo>
                      <a:pt x="497" y="15"/>
                    </a:lnTo>
                    <a:lnTo>
                      <a:pt x="497" y="15"/>
                    </a:lnTo>
                    <a:lnTo>
                      <a:pt x="497" y="14"/>
                    </a:lnTo>
                    <a:lnTo>
                      <a:pt x="498" y="15"/>
                    </a:lnTo>
                    <a:lnTo>
                      <a:pt x="498" y="15"/>
                    </a:lnTo>
                    <a:lnTo>
                      <a:pt x="498" y="15"/>
                    </a:lnTo>
                    <a:lnTo>
                      <a:pt x="499" y="15"/>
                    </a:lnTo>
                    <a:lnTo>
                      <a:pt x="499" y="14"/>
                    </a:lnTo>
                    <a:lnTo>
                      <a:pt x="500" y="14"/>
                    </a:lnTo>
                    <a:lnTo>
                      <a:pt x="500" y="14"/>
                    </a:lnTo>
                    <a:lnTo>
                      <a:pt x="500" y="14"/>
                    </a:lnTo>
                    <a:lnTo>
                      <a:pt x="501" y="14"/>
                    </a:lnTo>
                    <a:lnTo>
                      <a:pt x="501" y="14"/>
                    </a:lnTo>
                    <a:lnTo>
                      <a:pt x="501" y="15"/>
                    </a:lnTo>
                    <a:lnTo>
                      <a:pt x="503" y="15"/>
                    </a:lnTo>
                    <a:lnTo>
                      <a:pt x="503" y="14"/>
                    </a:lnTo>
                    <a:lnTo>
                      <a:pt x="503" y="14"/>
                    </a:lnTo>
                    <a:lnTo>
                      <a:pt x="504" y="15"/>
                    </a:lnTo>
                    <a:lnTo>
                      <a:pt x="504" y="15"/>
                    </a:lnTo>
                    <a:lnTo>
                      <a:pt x="505" y="14"/>
                    </a:lnTo>
                    <a:lnTo>
                      <a:pt x="505" y="14"/>
                    </a:lnTo>
                    <a:lnTo>
                      <a:pt x="505" y="14"/>
                    </a:lnTo>
                    <a:lnTo>
                      <a:pt x="506" y="13"/>
                    </a:lnTo>
                    <a:lnTo>
                      <a:pt x="506" y="13"/>
                    </a:lnTo>
                    <a:lnTo>
                      <a:pt x="506" y="14"/>
                    </a:lnTo>
                    <a:lnTo>
                      <a:pt x="507" y="13"/>
                    </a:lnTo>
                    <a:lnTo>
                      <a:pt x="507" y="13"/>
                    </a:lnTo>
                    <a:lnTo>
                      <a:pt x="507" y="13"/>
                    </a:lnTo>
                    <a:lnTo>
                      <a:pt x="508" y="13"/>
                    </a:lnTo>
                    <a:lnTo>
                      <a:pt x="508" y="14"/>
                    </a:lnTo>
                    <a:lnTo>
                      <a:pt x="509" y="14"/>
                    </a:lnTo>
                    <a:lnTo>
                      <a:pt x="509" y="15"/>
                    </a:lnTo>
                    <a:lnTo>
                      <a:pt x="509" y="14"/>
                    </a:lnTo>
                    <a:lnTo>
                      <a:pt x="510" y="15"/>
                    </a:lnTo>
                    <a:lnTo>
                      <a:pt x="510" y="14"/>
                    </a:lnTo>
                    <a:lnTo>
                      <a:pt x="510" y="14"/>
                    </a:lnTo>
                    <a:lnTo>
                      <a:pt x="512" y="13"/>
                    </a:lnTo>
                    <a:lnTo>
                      <a:pt x="512" y="13"/>
                    </a:lnTo>
                    <a:lnTo>
                      <a:pt x="512" y="13"/>
                    </a:lnTo>
                    <a:lnTo>
                      <a:pt x="513" y="11"/>
                    </a:lnTo>
                    <a:lnTo>
                      <a:pt x="513" y="10"/>
                    </a:lnTo>
                    <a:lnTo>
                      <a:pt x="514" y="10"/>
                    </a:lnTo>
                    <a:lnTo>
                      <a:pt x="514" y="10"/>
                    </a:lnTo>
                    <a:lnTo>
                      <a:pt x="514" y="10"/>
                    </a:lnTo>
                    <a:lnTo>
                      <a:pt x="515" y="10"/>
                    </a:lnTo>
                    <a:lnTo>
                      <a:pt x="515" y="10"/>
                    </a:lnTo>
                    <a:lnTo>
                      <a:pt x="515" y="10"/>
                    </a:lnTo>
                    <a:lnTo>
                      <a:pt x="516" y="10"/>
                    </a:lnTo>
                    <a:lnTo>
                      <a:pt x="516" y="10"/>
                    </a:lnTo>
                    <a:lnTo>
                      <a:pt x="516" y="11"/>
                    </a:lnTo>
                    <a:lnTo>
                      <a:pt x="517" y="11"/>
                    </a:lnTo>
                    <a:lnTo>
                      <a:pt x="517" y="11"/>
                    </a:lnTo>
                    <a:lnTo>
                      <a:pt x="518" y="11"/>
                    </a:lnTo>
                    <a:lnTo>
                      <a:pt x="518" y="13"/>
                    </a:lnTo>
                    <a:lnTo>
                      <a:pt x="518" y="13"/>
                    </a:lnTo>
                    <a:lnTo>
                      <a:pt x="519" y="13"/>
                    </a:lnTo>
                    <a:lnTo>
                      <a:pt x="519" y="11"/>
                    </a:lnTo>
                    <a:lnTo>
                      <a:pt x="519" y="10"/>
                    </a:lnTo>
                    <a:lnTo>
                      <a:pt x="521" y="10"/>
                    </a:lnTo>
                    <a:lnTo>
                      <a:pt x="521" y="10"/>
                    </a:lnTo>
                    <a:lnTo>
                      <a:pt x="522" y="9"/>
                    </a:lnTo>
                    <a:lnTo>
                      <a:pt x="522" y="9"/>
                    </a:lnTo>
                    <a:lnTo>
                      <a:pt x="522" y="8"/>
                    </a:lnTo>
                    <a:lnTo>
                      <a:pt x="523" y="8"/>
                    </a:lnTo>
                    <a:lnTo>
                      <a:pt x="523" y="7"/>
                    </a:lnTo>
                    <a:lnTo>
                      <a:pt x="523" y="7"/>
                    </a:lnTo>
                    <a:lnTo>
                      <a:pt x="524" y="9"/>
                    </a:lnTo>
                    <a:lnTo>
                      <a:pt x="524" y="8"/>
                    </a:lnTo>
                    <a:lnTo>
                      <a:pt x="524" y="8"/>
                    </a:lnTo>
                    <a:lnTo>
                      <a:pt x="525" y="8"/>
                    </a:lnTo>
                    <a:lnTo>
                      <a:pt x="525" y="8"/>
                    </a:lnTo>
                    <a:lnTo>
                      <a:pt x="526" y="8"/>
                    </a:lnTo>
                    <a:lnTo>
                      <a:pt x="526" y="8"/>
                    </a:lnTo>
                    <a:lnTo>
                      <a:pt x="526" y="8"/>
                    </a:lnTo>
                    <a:lnTo>
                      <a:pt x="527" y="8"/>
                    </a:lnTo>
                    <a:lnTo>
                      <a:pt x="527" y="8"/>
                    </a:lnTo>
                    <a:lnTo>
                      <a:pt x="527" y="9"/>
                    </a:lnTo>
                    <a:lnTo>
                      <a:pt x="528" y="9"/>
                    </a:lnTo>
                    <a:lnTo>
                      <a:pt x="528" y="10"/>
                    </a:lnTo>
                    <a:lnTo>
                      <a:pt x="528" y="9"/>
                    </a:lnTo>
                    <a:lnTo>
                      <a:pt x="530" y="10"/>
                    </a:lnTo>
                    <a:lnTo>
                      <a:pt x="530" y="11"/>
                    </a:lnTo>
                    <a:lnTo>
                      <a:pt x="531" y="13"/>
                    </a:lnTo>
                    <a:lnTo>
                      <a:pt x="531" y="14"/>
                    </a:lnTo>
                    <a:lnTo>
                      <a:pt x="531" y="13"/>
                    </a:lnTo>
                    <a:lnTo>
                      <a:pt x="532" y="13"/>
                    </a:lnTo>
                    <a:lnTo>
                      <a:pt x="532" y="13"/>
                    </a:lnTo>
                    <a:lnTo>
                      <a:pt x="532" y="11"/>
                    </a:lnTo>
                    <a:lnTo>
                      <a:pt x="533" y="11"/>
                    </a:lnTo>
                    <a:lnTo>
                      <a:pt x="533" y="11"/>
                    </a:lnTo>
                    <a:lnTo>
                      <a:pt x="533" y="10"/>
                    </a:lnTo>
                    <a:lnTo>
                      <a:pt x="534" y="10"/>
                    </a:lnTo>
                    <a:lnTo>
                      <a:pt x="534" y="10"/>
                    </a:lnTo>
                    <a:lnTo>
                      <a:pt x="535" y="9"/>
                    </a:lnTo>
                    <a:lnTo>
                      <a:pt x="535" y="9"/>
                    </a:lnTo>
                    <a:lnTo>
                      <a:pt x="535" y="9"/>
                    </a:lnTo>
                    <a:lnTo>
                      <a:pt x="536" y="9"/>
                    </a:lnTo>
                    <a:lnTo>
                      <a:pt x="536" y="9"/>
                    </a:lnTo>
                    <a:lnTo>
                      <a:pt x="536" y="9"/>
                    </a:lnTo>
                    <a:lnTo>
                      <a:pt x="537" y="9"/>
                    </a:lnTo>
                    <a:lnTo>
                      <a:pt x="537" y="9"/>
                    </a:lnTo>
                    <a:lnTo>
                      <a:pt x="537" y="9"/>
                    </a:lnTo>
                    <a:lnTo>
                      <a:pt x="539" y="10"/>
                    </a:lnTo>
                    <a:lnTo>
                      <a:pt x="539" y="10"/>
                    </a:lnTo>
                    <a:lnTo>
                      <a:pt x="540" y="9"/>
                    </a:lnTo>
                    <a:lnTo>
                      <a:pt x="540" y="9"/>
                    </a:lnTo>
                    <a:lnTo>
                      <a:pt x="540" y="9"/>
                    </a:lnTo>
                    <a:lnTo>
                      <a:pt x="541" y="8"/>
                    </a:lnTo>
                    <a:lnTo>
                      <a:pt x="541" y="7"/>
                    </a:lnTo>
                    <a:lnTo>
                      <a:pt x="541" y="6"/>
                    </a:lnTo>
                    <a:lnTo>
                      <a:pt x="542" y="6"/>
                    </a:lnTo>
                    <a:lnTo>
                      <a:pt x="542" y="6"/>
                    </a:lnTo>
                    <a:lnTo>
                      <a:pt x="543" y="5"/>
                    </a:lnTo>
                    <a:lnTo>
                      <a:pt x="543" y="5"/>
                    </a:lnTo>
                    <a:lnTo>
                      <a:pt x="543" y="6"/>
                    </a:lnTo>
                    <a:lnTo>
                      <a:pt x="544" y="6"/>
                    </a:lnTo>
                    <a:lnTo>
                      <a:pt x="544" y="6"/>
                    </a:lnTo>
                    <a:lnTo>
                      <a:pt x="544" y="6"/>
                    </a:lnTo>
                    <a:lnTo>
                      <a:pt x="545" y="6"/>
                    </a:lnTo>
                    <a:lnTo>
                      <a:pt x="545" y="6"/>
                    </a:lnTo>
                    <a:lnTo>
                      <a:pt x="545" y="7"/>
                    </a:lnTo>
                    <a:lnTo>
                      <a:pt x="546" y="8"/>
                    </a:lnTo>
                    <a:lnTo>
                      <a:pt x="546" y="8"/>
                    </a:lnTo>
                    <a:lnTo>
                      <a:pt x="548" y="8"/>
                    </a:lnTo>
                    <a:lnTo>
                      <a:pt x="548" y="8"/>
                    </a:lnTo>
                    <a:lnTo>
                      <a:pt x="548" y="8"/>
                    </a:lnTo>
                    <a:lnTo>
                      <a:pt x="549" y="8"/>
                    </a:lnTo>
                    <a:lnTo>
                      <a:pt x="549" y="8"/>
                    </a:lnTo>
                    <a:lnTo>
                      <a:pt x="549" y="8"/>
                    </a:lnTo>
                    <a:lnTo>
                      <a:pt x="550" y="8"/>
                    </a:lnTo>
                    <a:lnTo>
                      <a:pt x="550" y="8"/>
                    </a:lnTo>
                    <a:lnTo>
                      <a:pt x="550" y="8"/>
                    </a:lnTo>
                    <a:lnTo>
                      <a:pt x="551" y="8"/>
                    </a:lnTo>
                    <a:lnTo>
                      <a:pt x="551" y="8"/>
                    </a:lnTo>
                    <a:lnTo>
                      <a:pt x="552" y="8"/>
                    </a:lnTo>
                    <a:lnTo>
                      <a:pt x="552" y="8"/>
                    </a:lnTo>
                    <a:lnTo>
                      <a:pt x="552" y="8"/>
                    </a:lnTo>
                    <a:lnTo>
                      <a:pt x="553" y="9"/>
                    </a:lnTo>
                    <a:lnTo>
                      <a:pt x="553" y="9"/>
                    </a:lnTo>
                    <a:lnTo>
                      <a:pt x="553" y="9"/>
                    </a:lnTo>
                    <a:lnTo>
                      <a:pt x="554" y="8"/>
                    </a:lnTo>
                    <a:lnTo>
                      <a:pt x="554" y="8"/>
                    </a:lnTo>
                    <a:lnTo>
                      <a:pt x="554" y="8"/>
                    </a:lnTo>
                    <a:lnTo>
                      <a:pt x="555" y="7"/>
                    </a:lnTo>
                    <a:lnTo>
                      <a:pt x="555" y="8"/>
                    </a:lnTo>
                    <a:lnTo>
                      <a:pt x="557" y="9"/>
                    </a:lnTo>
                    <a:lnTo>
                      <a:pt x="557" y="9"/>
                    </a:lnTo>
                    <a:lnTo>
                      <a:pt x="557" y="10"/>
                    </a:lnTo>
                    <a:lnTo>
                      <a:pt x="558" y="10"/>
                    </a:lnTo>
                    <a:lnTo>
                      <a:pt x="558" y="11"/>
                    </a:lnTo>
                    <a:lnTo>
                      <a:pt x="558" y="11"/>
                    </a:lnTo>
                    <a:lnTo>
                      <a:pt x="559" y="11"/>
                    </a:lnTo>
                    <a:lnTo>
                      <a:pt x="559" y="10"/>
                    </a:lnTo>
                    <a:lnTo>
                      <a:pt x="559" y="9"/>
                    </a:lnTo>
                    <a:lnTo>
                      <a:pt x="560" y="8"/>
                    </a:lnTo>
                    <a:lnTo>
                      <a:pt x="560" y="9"/>
                    </a:lnTo>
                    <a:lnTo>
                      <a:pt x="561" y="9"/>
                    </a:lnTo>
                    <a:lnTo>
                      <a:pt x="561" y="9"/>
                    </a:lnTo>
                    <a:lnTo>
                      <a:pt x="561" y="9"/>
                    </a:lnTo>
                    <a:lnTo>
                      <a:pt x="562" y="9"/>
                    </a:lnTo>
                    <a:lnTo>
                      <a:pt x="562" y="9"/>
                    </a:lnTo>
                    <a:lnTo>
                      <a:pt x="562" y="10"/>
                    </a:lnTo>
                    <a:lnTo>
                      <a:pt x="563" y="10"/>
                    </a:lnTo>
                    <a:lnTo>
                      <a:pt x="563" y="11"/>
                    </a:lnTo>
                    <a:lnTo>
                      <a:pt x="563" y="11"/>
                    </a:lnTo>
                    <a:lnTo>
                      <a:pt x="564" y="11"/>
                    </a:lnTo>
                    <a:lnTo>
                      <a:pt x="564" y="10"/>
                    </a:lnTo>
                    <a:lnTo>
                      <a:pt x="566" y="10"/>
                    </a:lnTo>
                    <a:lnTo>
                      <a:pt x="566" y="11"/>
                    </a:lnTo>
                    <a:lnTo>
                      <a:pt x="566" y="13"/>
                    </a:lnTo>
                    <a:lnTo>
                      <a:pt x="567" y="13"/>
                    </a:lnTo>
                    <a:lnTo>
                      <a:pt x="567" y="14"/>
                    </a:lnTo>
                    <a:lnTo>
                      <a:pt x="567" y="14"/>
                    </a:lnTo>
                    <a:lnTo>
                      <a:pt x="568" y="14"/>
                    </a:lnTo>
                    <a:lnTo>
                      <a:pt x="568" y="14"/>
                    </a:lnTo>
                    <a:lnTo>
                      <a:pt x="569" y="14"/>
                    </a:lnTo>
                    <a:lnTo>
                      <a:pt x="569" y="14"/>
                    </a:lnTo>
                    <a:lnTo>
                      <a:pt x="569" y="13"/>
                    </a:lnTo>
                    <a:lnTo>
                      <a:pt x="570" y="13"/>
                    </a:lnTo>
                    <a:lnTo>
                      <a:pt x="570" y="13"/>
                    </a:lnTo>
                    <a:lnTo>
                      <a:pt x="570" y="13"/>
                    </a:lnTo>
                    <a:lnTo>
                      <a:pt x="571" y="13"/>
                    </a:lnTo>
                    <a:lnTo>
                      <a:pt x="571" y="13"/>
                    </a:lnTo>
                    <a:lnTo>
                      <a:pt x="571" y="13"/>
                    </a:lnTo>
                    <a:lnTo>
                      <a:pt x="572" y="14"/>
                    </a:lnTo>
                    <a:lnTo>
                      <a:pt x="572" y="14"/>
                    </a:lnTo>
                    <a:lnTo>
                      <a:pt x="573" y="15"/>
                    </a:lnTo>
                    <a:lnTo>
                      <a:pt x="573" y="15"/>
                    </a:lnTo>
                    <a:lnTo>
                      <a:pt x="573" y="16"/>
                    </a:lnTo>
                    <a:lnTo>
                      <a:pt x="575" y="16"/>
                    </a:lnTo>
                    <a:lnTo>
                      <a:pt x="575" y="16"/>
                    </a:lnTo>
                    <a:lnTo>
                      <a:pt x="575" y="16"/>
                    </a:lnTo>
                    <a:lnTo>
                      <a:pt x="576" y="16"/>
                    </a:lnTo>
                    <a:lnTo>
                      <a:pt x="576" y="15"/>
                    </a:lnTo>
                    <a:lnTo>
                      <a:pt x="576" y="16"/>
                    </a:lnTo>
                    <a:lnTo>
                      <a:pt x="577" y="16"/>
                    </a:lnTo>
                    <a:lnTo>
                      <a:pt x="577" y="16"/>
                    </a:lnTo>
                    <a:lnTo>
                      <a:pt x="578" y="17"/>
                    </a:lnTo>
                    <a:lnTo>
                      <a:pt x="578" y="17"/>
                    </a:lnTo>
                    <a:lnTo>
                      <a:pt x="578" y="17"/>
                    </a:lnTo>
                    <a:lnTo>
                      <a:pt x="579" y="17"/>
                    </a:lnTo>
                    <a:lnTo>
                      <a:pt x="579" y="16"/>
                    </a:lnTo>
                    <a:lnTo>
                      <a:pt x="579" y="16"/>
                    </a:lnTo>
                    <a:lnTo>
                      <a:pt x="580" y="15"/>
                    </a:lnTo>
                    <a:lnTo>
                      <a:pt x="580" y="15"/>
                    </a:lnTo>
                    <a:lnTo>
                      <a:pt x="580" y="14"/>
                    </a:lnTo>
                    <a:lnTo>
                      <a:pt x="581" y="15"/>
                    </a:lnTo>
                    <a:lnTo>
                      <a:pt x="581" y="15"/>
                    </a:lnTo>
                    <a:lnTo>
                      <a:pt x="582" y="15"/>
                    </a:lnTo>
                    <a:lnTo>
                      <a:pt x="582" y="15"/>
                    </a:lnTo>
                    <a:lnTo>
                      <a:pt x="582" y="15"/>
                    </a:lnTo>
                    <a:lnTo>
                      <a:pt x="584" y="15"/>
                    </a:lnTo>
                    <a:lnTo>
                      <a:pt x="584" y="15"/>
                    </a:lnTo>
                    <a:lnTo>
                      <a:pt x="584" y="15"/>
                    </a:lnTo>
                    <a:lnTo>
                      <a:pt x="585" y="15"/>
                    </a:lnTo>
                    <a:lnTo>
                      <a:pt x="585" y="15"/>
                    </a:lnTo>
                    <a:lnTo>
                      <a:pt x="585" y="15"/>
                    </a:lnTo>
                    <a:lnTo>
                      <a:pt x="586" y="15"/>
                    </a:lnTo>
                    <a:lnTo>
                      <a:pt x="586" y="14"/>
                    </a:lnTo>
                    <a:lnTo>
                      <a:pt x="587" y="15"/>
                    </a:lnTo>
                    <a:lnTo>
                      <a:pt x="587" y="15"/>
                    </a:lnTo>
                    <a:lnTo>
                      <a:pt x="587" y="14"/>
                    </a:lnTo>
                    <a:lnTo>
                      <a:pt x="588" y="15"/>
                    </a:lnTo>
                    <a:lnTo>
                      <a:pt x="588" y="15"/>
                    </a:lnTo>
                    <a:lnTo>
                      <a:pt x="588" y="15"/>
                    </a:lnTo>
                    <a:lnTo>
                      <a:pt x="589" y="15"/>
                    </a:lnTo>
                    <a:lnTo>
                      <a:pt x="589" y="14"/>
                    </a:lnTo>
                    <a:lnTo>
                      <a:pt x="590" y="13"/>
                    </a:lnTo>
                    <a:lnTo>
                      <a:pt x="590" y="13"/>
                    </a:lnTo>
                    <a:lnTo>
                      <a:pt x="590" y="13"/>
                    </a:lnTo>
                    <a:lnTo>
                      <a:pt x="591" y="13"/>
                    </a:lnTo>
                    <a:lnTo>
                      <a:pt x="591" y="11"/>
                    </a:lnTo>
                    <a:lnTo>
                      <a:pt x="591" y="11"/>
                    </a:lnTo>
                    <a:lnTo>
                      <a:pt x="593" y="11"/>
                    </a:lnTo>
                    <a:lnTo>
                      <a:pt x="593" y="10"/>
                    </a:lnTo>
                    <a:lnTo>
                      <a:pt x="593" y="10"/>
                    </a:lnTo>
                    <a:lnTo>
                      <a:pt x="594" y="11"/>
                    </a:lnTo>
                    <a:lnTo>
                      <a:pt x="594" y="10"/>
                    </a:lnTo>
                    <a:lnTo>
                      <a:pt x="595" y="10"/>
                    </a:lnTo>
                    <a:lnTo>
                      <a:pt x="595" y="10"/>
                    </a:lnTo>
                    <a:lnTo>
                      <a:pt x="595" y="10"/>
                    </a:lnTo>
                    <a:lnTo>
                      <a:pt x="596" y="10"/>
                    </a:lnTo>
                    <a:lnTo>
                      <a:pt x="596" y="10"/>
                    </a:lnTo>
                    <a:lnTo>
                      <a:pt x="596" y="10"/>
                    </a:lnTo>
                    <a:lnTo>
                      <a:pt x="597" y="10"/>
                    </a:lnTo>
                    <a:lnTo>
                      <a:pt x="597" y="11"/>
                    </a:lnTo>
                    <a:lnTo>
                      <a:pt x="597" y="11"/>
                    </a:lnTo>
                    <a:lnTo>
                      <a:pt x="598" y="11"/>
                    </a:lnTo>
                    <a:lnTo>
                      <a:pt x="598" y="10"/>
                    </a:lnTo>
                    <a:lnTo>
                      <a:pt x="599" y="10"/>
                    </a:lnTo>
                    <a:lnTo>
                      <a:pt x="599" y="10"/>
                    </a:lnTo>
                    <a:lnTo>
                      <a:pt x="599" y="10"/>
                    </a:lnTo>
                    <a:lnTo>
                      <a:pt x="600" y="10"/>
                    </a:lnTo>
                    <a:lnTo>
                      <a:pt x="600" y="10"/>
                    </a:lnTo>
                    <a:lnTo>
                      <a:pt x="600" y="10"/>
                    </a:lnTo>
                    <a:lnTo>
                      <a:pt x="602" y="9"/>
                    </a:lnTo>
                    <a:lnTo>
                      <a:pt x="602" y="9"/>
                    </a:lnTo>
                    <a:lnTo>
                      <a:pt x="602" y="8"/>
                    </a:lnTo>
                    <a:lnTo>
                      <a:pt x="603" y="8"/>
                    </a:lnTo>
                    <a:lnTo>
                      <a:pt x="603" y="7"/>
                    </a:lnTo>
                    <a:lnTo>
                      <a:pt x="604" y="8"/>
                    </a:lnTo>
                    <a:lnTo>
                      <a:pt x="604" y="8"/>
                    </a:lnTo>
                    <a:lnTo>
                      <a:pt x="604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5" y="7"/>
                    </a:lnTo>
                    <a:lnTo>
                      <a:pt x="606" y="7"/>
                    </a:lnTo>
                    <a:lnTo>
                      <a:pt x="606" y="6"/>
                    </a:lnTo>
                    <a:lnTo>
                      <a:pt x="606" y="6"/>
                    </a:lnTo>
                    <a:lnTo>
                      <a:pt x="607" y="5"/>
                    </a:lnTo>
                    <a:lnTo>
                      <a:pt x="607" y="6"/>
                    </a:lnTo>
                    <a:lnTo>
                      <a:pt x="608" y="6"/>
                    </a:lnTo>
                    <a:lnTo>
                      <a:pt x="608" y="6"/>
                    </a:lnTo>
                    <a:lnTo>
                      <a:pt x="608" y="6"/>
                    </a:lnTo>
                    <a:lnTo>
                      <a:pt x="609" y="7"/>
                    </a:lnTo>
                    <a:lnTo>
                      <a:pt x="609" y="8"/>
                    </a:lnTo>
                    <a:lnTo>
                      <a:pt x="609" y="9"/>
                    </a:lnTo>
                    <a:lnTo>
                      <a:pt x="611" y="10"/>
                    </a:lnTo>
                    <a:lnTo>
                      <a:pt x="611" y="10"/>
                    </a:lnTo>
                    <a:lnTo>
                      <a:pt x="612" y="10"/>
                    </a:lnTo>
                    <a:lnTo>
                      <a:pt x="612" y="10"/>
                    </a:lnTo>
                    <a:lnTo>
                      <a:pt x="612" y="10"/>
                    </a:lnTo>
                    <a:lnTo>
                      <a:pt x="613" y="9"/>
                    </a:lnTo>
                    <a:lnTo>
                      <a:pt x="613" y="9"/>
                    </a:lnTo>
                    <a:lnTo>
                      <a:pt x="613" y="9"/>
                    </a:lnTo>
                    <a:lnTo>
                      <a:pt x="614" y="8"/>
                    </a:lnTo>
                    <a:lnTo>
                      <a:pt x="614" y="8"/>
                    </a:lnTo>
                    <a:lnTo>
                      <a:pt x="614" y="7"/>
                    </a:lnTo>
                    <a:lnTo>
                      <a:pt x="615" y="7"/>
                    </a:lnTo>
                    <a:lnTo>
                      <a:pt x="615" y="7"/>
                    </a:lnTo>
                    <a:lnTo>
                      <a:pt x="616" y="6"/>
                    </a:lnTo>
                    <a:lnTo>
                      <a:pt x="616" y="6"/>
                    </a:lnTo>
                    <a:lnTo>
                      <a:pt x="616" y="6"/>
                    </a:lnTo>
                    <a:lnTo>
                      <a:pt x="617" y="6"/>
                    </a:lnTo>
                    <a:lnTo>
                      <a:pt x="617" y="5"/>
                    </a:lnTo>
                    <a:lnTo>
                      <a:pt x="617" y="4"/>
                    </a:lnTo>
                    <a:lnTo>
                      <a:pt x="618" y="5"/>
                    </a:lnTo>
                    <a:lnTo>
                      <a:pt x="618" y="5"/>
                    </a:lnTo>
                    <a:lnTo>
                      <a:pt x="618" y="4"/>
                    </a:lnTo>
                    <a:lnTo>
                      <a:pt x="620" y="5"/>
                    </a:lnTo>
                    <a:lnTo>
                      <a:pt x="620" y="5"/>
                    </a:lnTo>
                    <a:lnTo>
                      <a:pt x="621" y="5"/>
                    </a:lnTo>
                    <a:lnTo>
                      <a:pt x="621" y="5"/>
                    </a:lnTo>
                    <a:lnTo>
                      <a:pt x="621" y="7"/>
                    </a:lnTo>
                    <a:lnTo>
                      <a:pt x="622" y="6"/>
                    </a:lnTo>
                    <a:lnTo>
                      <a:pt x="622" y="7"/>
                    </a:lnTo>
                    <a:lnTo>
                      <a:pt x="622" y="7"/>
                    </a:lnTo>
                    <a:lnTo>
                      <a:pt x="623" y="7"/>
                    </a:lnTo>
                    <a:lnTo>
                      <a:pt x="623" y="7"/>
                    </a:lnTo>
                    <a:lnTo>
                      <a:pt x="623" y="7"/>
                    </a:lnTo>
                    <a:lnTo>
                      <a:pt x="624" y="7"/>
                    </a:lnTo>
                    <a:lnTo>
                      <a:pt x="624" y="7"/>
                    </a:lnTo>
                    <a:lnTo>
                      <a:pt x="625" y="7"/>
                    </a:lnTo>
                    <a:lnTo>
                      <a:pt x="625" y="7"/>
                    </a:lnTo>
                    <a:lnTo>
                      <a:pt x="625" y="7"/>
                    </a:lnTo>
                    <a:lnTo>
                      <a:pt x="626" y="7"/>
                    </a:lnTo>
                    <a:lnTo>
                      <a:pt x="626" y="6"/>
                    </a:lnTo>
                    <a:lnTo>
                      <a:pt x="626" y="5"/>
                    </a:lnTo>
                    <a:lnTo>
                      <a:pt x="627" y="5"/>
                    </a:lnTo>
                    <a:lnTo>
                      <a:pt x="627" y="6"/>
                    </a:lnTo>
                    <a:lnTo>
                      <a:pt x="627" y="7"/>
                    </a:lnTo>
                    <a:lnTo>
                      <a:pt x="629" y="7"/>
                    </a:lnTo>
                    <a:lnTo>
                      <a:pt x="629" y="7"/>
                    </a:lnTo>
                    <a:lnTo>
                      <a:pt x="630" y="7"/>
                    </a:lnTo>
                    <a:lnTo>
                      <a:pt x="630" y="6"/>
                    </a:lnTo>
                    <a:lnTo>
                      <a:pt x="630" y="7"/>
                    </a:lnTo>
                    <a:lnTo>
                      <a:pt x="631" y="7"/>
                    </a:lnTo>
                    <a:lnTo>
                      <a:pt x="631" y="8"/>
                    </a:lnTo>
                    <a:lnTo>
                      <a:pt x="631" y="8"/>
                    </a:lnTo>
                    <a:lnTo>
                      <a:pt x="632" y="8"/>
                    </a:lnTo>
                    <a:lnTo>
                      <a:pt x="632" y="8"/>
                    </a:lnTo>
                    <a:lnTo>
                      <a:pt x="633" y="8"/>
                    </a:lnTo>
                    <a:lnTo>
                      <a:pt x="633" y="7"/>
                    </a:lnTo>
                    <a:lnTo>
                      <a:pt x="633" y="7"/>
                    </a:lnTo>
                    <a:lnTo>
                      <a:pt x="634" y="7"/>
                    </a:lnTo>
                    <a:lnTo>
                      <a:pt x="634" y="7"/>
                    </a:lnTo>
                    <a:lnTo>
                      <a:pt x="634" y="7"/>
                    </a:lnTo>
                    <a:lnTo>
                      <a:pt x="635" y="7"/>
                    </a:lnTo>
                    <a:lnTo>
                      <a:pt x="635" y="7"/>
                    </a:lnTo>
                    <a:lnTo>
                      <a:pt x="635" y="6"/>
                    </a:lnTo>
                    <a:lnTo>
                      <a:pt x="636" y="5"/>
                    </a:lnTo>
                    <a:lnTo>
                      <a:pt x="636" y="5"/>
                    </a:lnTo>
                    <a:lnTo>
                      <a:pt x="638" y="5"/>
                    </a:lnTo>
                    <a:lnTo>
                      <a:pt x="638" y="5"/>
                    </a:lnTo>
                    <a:lnTo>
                      <a:pt x="638" y="5"/>
                    </a:lnTo>
                    <a:lnTo>
                      <a:pt x="639" y="5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40" y="7"/>
                    </a:lnTo>
                    <a:lnTo>
                      <a:pt x="640" y="9"/>
                    </a:lnTo>
                    <a:lnTo>
                      <a:pt x="640" y="9"/>
                    </a:lnTo>
                    <a:lnTo>
                      <a:pt x="641" y="9"/>
                    </a:lnTo>
                    <a:lnTo>
                      <a:pt x="641" y="8"/>
                    </a:lnTo>
                    <a:lnTo>
                      <a:pt x="642" y="7"/>
                    </a:lnTo>
                    <a:lnTo>
                      <a:pt x="642" y="7"/>
                    </a:lnTo>
                    <a:lnTo>
                      <a:pt x="642" y="7"/>
                    </a:lnTo>
                    <a:lnTo>
                      <a:pt x="643" y="7"/>
                    </a:lnTo>
                    <a:lnTo>
                      <a:pt x="643" y="8"/>
                    </a:lnTo>
                    <a:lnTo>
                      <a:pt x="643" y="8"/>
                    </a:lnTo>
                    <a:lnTo>
                      <a:pt x="644" y="8"/>
                    </a:lnTo>
                    <a:lnTo>
                      <a:pt x="644" y="9"/>
                    </a:lnTo>
                    <a:lnTo>
                      <a:pt x="644" y="9"/>
                    </a:lnTo>
                    <a:lnTo>
                      <a:pt x="645" y="9"/>
                    </a:lnTo>
                    <a:lnTo>
                      <a:pt x="645" y="10"/>
                    </a:lnTo>
                    <a:lnTo>
                      <a:pt x="647" y="11"/>
                    </a:lnTo>
                    <a:lnTo>
                      <a:pt x="647" y="10"/>
                    </a:lnTo>
                    <a:lnTo>
                      <a:pt x="647" y="10"/>
                    </a:lnTo>
                    <a:lnTo>
                      <a:pt x="648" y="10"/>
                    </a:lnTo>
                    <a:lnTo>
                      <a:pt x="648" y="10"/>
                    </a:lnTo>
                    <a:lnTo>
                      <a:pt x="648" y="10"/>
                    </a:lnTo>
                    <a:lnTo>
                      <a:pt x="649" y="13"/>
                    </a:lnTo>
                    <a:lnTo>
                      <a:pt x="649" y="11"/>
                    </a:lnTo>
                    <a:lnTo>
                      <a:pt x="649" y="11"/>
                    </a:lnTo>
                    <a:lnTo>
                      <a:pt x="650" y="11"/>
                    </a:lnTo>
                    <a:lnTo>
                      <a:pt x="650" y="10"/>
                    </a:lnTo>
                    <a:lnTo>
                      <a:pt x="651" y="11"/>
                    </a:lnTo>
                    <a:lnTo>
                      <a:pt x="651" y="10"/>
                    </a:lnTo>
                    <a:lnTo>
                      <a:pt x="651" y="10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3" y="7"/>
                    </a:lnTo>
                    <a:lnTo>
                      <a:pt x="653" y="7"/>
                    </a:lnTo>
                    <a:lnTo>
                      <a:pt x="653" y="7"/>
                    </a:lnTo>
                    <a:lnTo>
                      <a:pt x="654" y="8"/>
                    </a:lnTo>
                    <a:lnTo>
                      <a:pt x="654" y="8"/>
                    </a:lnTo>
                    <a:lnTo>
                      <a:pt x="656" y="9"/>
                    </a:lnTo>
                    <a:lnTo>
                      <a:pt x="656" y="10"/>
                    </a:lnTo>
                    <a:lnTo>
                      <a:pt x="656" y="11"/>
                    </a:lnTo>
                    <a:lnTo>
                      <a:pt x="657" y="10"/>
                    </a:lnTo>
                    <a:lnTo>
                      <a:pt x="657" y="11"/>
                    </a:lnTo>
                    <a:lnTo>
                      <a:pt x="657" y="10"/>
                    </a:lnTo>
                    <a:lnTo>
                      <a:pt x="658" y="10"/>
                    </a:lnTo>
                    <a:lnTo>
                      <a:pt x="658" y="11"/>
                    </a:lnTo>
                    <a:lnTo>
                      <a:pt x="659" y="11"/>
                    </a:lnTo>
                    <a:lnTo>
                      <a:pt x="659" y="11"/>
                    </a:lnTo>
                    <a:lnTo>
                      <a:pt x="659" y="11"/>
                    </a:lnTo>
                    <a:lnTo>
                      <a:pt x="660" y="11"/>
                    </a:lnTo>
                    <a:lnTo>
                      <a:pt x="660" y="11"/>
                    </a:lnTo>
                    <a:lnTo>
                      <a:pt x="660" y="11"/>
                    </a:lnTo>
                    <a:lnTo>
                      <a:pt x="661" y="11"/>
                    </a:lnTo>
                    <a:lnTo>
                      <a:pt x="661" y="11"/>
                    </a:lnTo>
                    <a:lnTo>
                      <a:pt x="661" y="11"/>
                    </a:lnTo>
                    <a:lnTo>
                      <a:pt x="662" y="10"/>
                    </a:lnTo>
                    <a:lnTo>
                      <a:pt x="662" y="9"/>
                    </a:lnTo>
                    <a:lnTo>
                      <a:pt x="663" y="9"/>
                    </a:lnTo>
                    <a:lnTo>
                      <a:pt x="663" y="8"/>
                    </a:lnTo>
                    <a:lnTo>
                      <a:pt x="663" y="9"/>
                    </a:lnTo>
                    <a:lnTo>
                      <a:pt x="665" y="9"/>
                    </a:lnTo>
                    <a:lnTo>
                      <a:pt x="665" y="9"/>
                    </a:lnTo>
                    <a:lnTo>
                      <a:pt x="665" y="8"/>
                    </a:lnTo>
                    <a:lnTo>
                      <a:pt x="666" y="8"/>
                    </a:lnTo>
                    <a:lnTo>
                      <a:pt x="666" y="8"/>
                    </a:lnTo>
                    <a:lnTo>
                      <a:pt x="666" y="10"/>
                    </a:lnTo>
                    <a:lnTo>
                      <a:pt x="667" y="10"/>
                    </a:lnTo>
                    <a:lnTo>
                      <a:pt x="667" y="10"/>
                    </a:lnTo>
                    <a:lnTo>
                      <a:pt x="668" y="10"/>
                    </a:lnTo>
                    <a:lnTo>
                      <a:pt x="668" y="10"/>
                    </a:lnTo>
                    <a:lnTo>
                      <a:pt x="668" y="10"/>
                    </a:lnTo>
                    <a:lnTo>
                      <a:pt x="669" y="10"/>
                    </a:lnTo>
                    <a:lnTo>
                      <a:pt x="669" y="10"/>
                    </a:lnTo>
                    <a:lnTo>
                      <a:pt x="669" y="9"/>
                    </a:lnTo>
                    <a:lnTo>
                      <a:pt x="670" y="10"/>
                    </a:lnTo>
                    <a:lnTo>
                      <a:pt x="670" y="10"/>
                    </a:lnTo>
                    <a:lnTo>
                      <a:pt x="670" y="11"/>
                    </a:lnTo>
                    <a:lnTo>
                      <a:pt x="671" y="11"/>
                    </a:lnTo>
                    <a:lnTo>
                      <a:pt x="671" y="11"/>
                    </a:lnTo>
                    <a:lnTo>
                      <a:pt x="672" y="9"/>
                    </a:lnTo>
                    <a:lnTo>
                      <a:pt x="672" y="9"/>
                    </a:lnTo>
                    <a:lnTo>
                      <a:pt x="672" y="9"/>
                    </a:lnTo>
                    <a:lnTo>
                      <a:pt x="674" y="9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5" y="8"/>
                    </a:lnTo>
                    <a:lnTo>
                      <a:pt x="675" y="8"/>
                    </a:lnTo>
                    <a:lnTo>
                      <a:pt x="675" y="8"/>
                    </a:lnTo>
                    <a:lnTo>
                      <a:pt x="676" y="7"/>
                    </a:lnTo>
                    <a:lnTo>
                      <a:pt x="676" y="8"/>
                    </a:lnTo>
                    <a:lnTo>
                      <a:pt x="677" y="8"/>
                    </a:lnTo>
                    <a:lnTo>
                      <a:pt x="677" y="8"/>
                    </a:lnTo>
                    <a:lnTo>
                      <a:pt x="677" y="7"/>
                    </a:lnTo>
                    <a:lnTo>
                      <a:pt x="678" y="8"/>
                    </a:lnTo>
                    <a:lnTo>
                      <a:pt x="678" y="7"/>
                    </a:lnTo>
                    <a:lnTo>
                      <a:pt x="678" y="7"/>
                    </a:lnTo>
                    <a:lnTo>
                      <a:pt x="679" y="7"/>
                    </a:lnTo>
                    <a:lnTo>
                      <a:pt x="679" y="7"/>
                    </a:lnTo>
                    <a:lnTo>
                      <a:pt x="680" y="7"/>
                    </a:lnTo>
                    <a:lnTo>
                      <a:pt x="680" y="7"/>
                    </a:lnTo>
                    <a:lnTo>
                      <a:pt x="680" y="7"/>
                    </a:lnTo>
                    <a:lnTo>
                      <a:pt x="681" y="8"/>
                    </a:lnTo>
                    <a:lnTo>
                      <a:pt x="681" y="8"/>
                    </a:lnTo>
                    <a:lnTo>
                      <a:pt x="681" y="8"/>
                    </a:lnTo>
                    <a:lnTo>
                      <a:pt x="683" y="8"/>
                    </a:lnTo>
                    <a:lnTo>
                      <a:pt x="683" y="8"/>
                    </a:lnTo>
                    <a:lnTo>
                      <a:pt x="683" y="9"/>
                    </a:lnTo>
                    <a:lnTo>
                      <a:pt x="684" y="7"/>
                    </a:lnTo>
                    <a:lnTo>
                      <a:pt x="684" y="7"/>
                    </a:lnTo>
                    <a:lnTo>
                      <a:pt x="685" y="6"/>
                    </a:lnTo>
                    <a:lnTo>
                      <a:pt x="685" y="6"/>
                    </a:lnTo>
                    <a:lnTo>
                      <a:pt x="685" y="5"/>
                    </a:lnTo>
                    <a:lnTo>
                      <a:pt x="686" y="4"/>
                    </a:lnTo>
                    <a:lnTo>
                      <a:pt x="686" y="4"/>
                    </a:lnTo>
                    <a:lnTo>
                      <a:pt x="686" y="4"/>
                    </a:lnTo>
                    <a:lnTo>
                      <a:pt x="687" y="4"/>
                    </a:lnTo>
                    <a:lnTo>
                      <a:pt x="687" y="4"/>
                    </a:lnTo>
                    <a:lnTo>
                      <a:pt x="687" y="4"/>
                    </a:lnTo>
                    <a:lnTo>
                      <a:pt x="688" y="5"/>
                    </a:lnTo>
                    <a:lnTo>
                      <a:pt x="688" y="4"/>
                    </a:lnTo>
                    <a:lnTo>
                      <a:pt x="689" y="4"/>
                    </a:lnTo>
                    <a:lnTo>
                      <a:pt x="689" y="4"/>
                    </a:lnTo>
                    <a:lnTo>
                      <a:pt x="689" y="4"/>
                    </a:lnTo>
                    <a:lnTo>
                      <a:pt x="690" y="5"/>
                    </a:lnTo>
                    <a:lnTo>
                      <a:pt x="690" y="5"/>
                    </a:lnTo>
                    <a:lnTo>
                      <a:pt x="690" y="5"/>
                    </a:lnTo>
                    <a:lnTo>
                      <a:pt x="692" y="5"/>
                    </a:lnTo>
                    <a:lnTo>
                      <a:pt x="692" y="6"/>
                    </a:lnTo>
                    <a:lnTo>
                      <a:pt x="692" y="6"/>
                    </a:lnTo>
                    <a:lnTo>
                      <a:pt x="693" y="6"/>
                    </a:lnTo>
                    <a:lnTo>
                      <a:pt x="693" y="6"/>
                    </a:lnTo>
                    <a:lnTo>
                      <a:pt x="694" y="6"/>
                    </a:lnTo>
                    <a:lnTo>
                      <a:pt x="694" y="5"/>
                    </a:lnTo>
                    <a:lnTo>
                      <a:pt x="694" y="5"/>
                    </a:lnTo>
                    <a:lnTo>
                      <a:pt x="695" y="4"/>
                    </a:lnTo>
                    <a:lnTo>
                      <a:pt x="695" y="4"/>
                    </a:lnTo>
                    <a:lnTo>
                      <a:pt x="695" y="1"/>
                    </a:lnTo>
                    <a:lnTo>
                      <a:pt x="696" y="1"/>
                    </a:lnTo>
                    <a:lnTo>
                      <a:pt x="696" y="1"/>
                    </a:lnTo>
                    <a:lnTo>
                      <a:pt x="696" y="0"/>
                    </a:lnTo>
                    <a:lnTo>
                      <a:pt x="697" y="1"/>
                    </a:lnTo>
                    <a:lnTo>
                      <a:pt x="697" y="2"/>
                    </a:lnTo>
                    <a:lnTo>
                      <a:pt x="698" y="2"/>
                    </a:lnTo>
                    <a:lnTo>
                      <a:pt x="698" y="2"/>
                    </a:lnTo>
                    <a:lnTo>
                      <a:pt x="698" y="1"/>
                    </a:lnTo>
                    <a:lnTo>
                      <a:pt x="699" y="1"/>
                    </a:lnTo>
                    <a:lnTo>
                      <a:pt x="699" y="0"/>
                    </a:lnTo>
                    <a:lnTo>
                      <a:pt x="699" y="0"/>
                    </a:lnTo>
                    <a:lnTo>
                      <a:pt x="701" y="0"/>
                    </a:lnTo>
                    <a:lnTo>
                      <a:pt x="701" y="1"/>
                    </a:lnTo>
                    <a:lnTo>
                      <a:pt x="702" y="0"/>
                    </a:lnTo>
                    <a:lnTo>
                      <a:pt x="702" y="0"/>
                    </a:lnTo>
                    <a:lnTo>
                      <a:pt x="702" y="0"/>
                    </a:lnTo>
                    <a:lnTo>
                      <a:pt x="703" y="0"/>
                    </a:lnTo>
                    <a:lnTo>
                      <a:pt x="703" y="0"/>
                    </a:lnTo>
                    <a:lnTo>
                      <a:pt x="703" y="1"/>
                    </a:lnTo>
                    <a:lnTo>
                      <a:pt x="704" y="1"/>
                    </a:lnTo>
                    <a:lnTo>
                      <a:pt x="704" y="1"/>
                    </a:lnTo>
                    <a:lnTo>
                      <a:pt x="704" y="1"/>
                    </a:lnTo>
                    <a:lnTo>
                      <a:pt x="705" y="1"/>
                    </a:lnTo>
                    <a:lnTo>
                      <a:pt x="705" y="1"/>
                    </a:lnTo>
                    <a:lnTo>
                      <a:pt x="706" y="1"/>
                    </a:lnTo>
                    <a:lnTo>
                      <a:pt x="706" y="1"/>
                    </a:lnTo>
                    <a:lnTo>
                      <a:pt x="706" y="1"/>
                    </a:lnTo>
                    <a:lnTo>
                      <a:pt x="707" y="1"/>
                    </a:lnTo>
                    <a:lnTo>
                      <a:pt x="707" y="1"/>
                    </a:lnTo>
                    <a:lnTo>
                      <a:pt x="707" y="0"/>
                    </a:lnTo>
                    <a:lnTo>
                      <a:pt x="708" y="0"/>
                    </a:lnTo>
                    <a:lnTo>
                      <a:pt x="708" y="0"/>
                    </a:lnTo>
                    <a:lnTo>
                      <a:pt x="708" y="0"/>
                    </a:lnTo>
                    <a:lnTo>
                      <a:pt x="710" y="0"/>
                    </a:lnTo>
                    <a:lnTo>
                      <a:pt x="710" y="1"/>
                    </a:lnTo>
                    <a:lnTo>
                      <a:pt x="711" y="1"/>
                    </a:lnTo>
                    <a:lnTo>
                      <a:pt x="711" y="1"/>
                    </a:lnTo>
                    <a:lnTo>
                      <a:pt x="711" y="2"/>
                    </a:lnTo>
                    <a:lnTo>
                      <a:pt x="712" y="1"/>
                    </a:lnTo>
                    <a:lnTo>
                      <a:pt x="712" y="1"/>
                    </a:lnTo>
                    <a:lnTo>
                      <a:pt x="712" y="1"/>
                    </a:lnTo>
                    <a:lnTo>
                      <a:pt x="713" y="2"/>
                    </a:lnTo>
                    <a:lnTo>
                      <a:pt x="713" y="2"/>
                    </a:lnTo>
                    <a:lnTo>
                      <a:pt x="713" y="2"/>
                    </a:lnTo>
                    <a:lnTo>
                      <a:pt x="714" y="2"/>
                    </a:lnTo>
                    <a:lnTo>
                      <a:pt x="714" y="2"/>
                    </a:lnTo>
                    <a:lnTo>
                      <a:pt x="715" y="1"/>
                    </a:lnTo>
                    <a:lnTo>
                      <a:pt x="715" y="1"/>
                    </a:lnTo>
                    <a:lnTo>
                      <a:pt x="715" y="1"/>
                    </a:lnTo>
                    <a:lnTo>
                      <a:pt x="716" y="1"/>
                    </a:lnTo>
                    <a:lnTo>
                      <a:pt x="716" y="1"/>
                    </a:lnTo>
                    <a:lnTo>
                      <a:pt x="716" y="2"/>
                    </a:lnTo>
                    <a:lnTo>
                      <a:pt x="717" y="1"/>
                    </a:lnTo>
                    <a:lnTo>
                      <a:pt x="717" y="1"/>
                    </a:lnTo>
                    <a:lnTo>
                      <a:pt x="717" y="1"/>
                    </a:lnTo>
                    <a:lnTo>
                      <a:pt x="719" y="1"/>
                    </a:lnTo>
                    <a:lnTo>
                      <a:pt x="719" y="1"/>
                    </a:lnTo>
                    <a:lnTo>
                      <a:pt x="720" y="1"/>
                    </a:lnTo>
                    <a:lnTo>
                      <a:pt x="720" y="1"/>
                    </a:lnTo>
                    <a:lnTo>
                      <a:pt x="720" y="1"/>
                    </a:lnTo>
                    <a:lnTo>
                      <a:pt x="721" y="2"/>
                    </a:lnTo>
                    <a:lnTo>
                      <a:pt x="721" y="1"/>
                    </a:lnTo>
                    <a:lnTo>
                      <a:pt x="721" y="1"/>
                    </a:lnTo>
                    <a:lnTo>
                      <a:pt x="722" y="1"/>
                    </a:lnTo>
                    <a:lnTo>
                      <a:pt x="722" y="1"/>
                    </a:lnTo>
                    <a:lnTo>
                      <a:pt x="723" y="2"/>
                    </a:lnTo>
                    <a:lnTo>
                      <a:pt x="723" y="2"/>
                    </a:lnTo>
                    <a:lnTo>
                      <a:pt x="723" y="2"/>
                    </a:lnTo>
                    <a:lnTo>
                      <a:pt x="724" y="2"/>
                    </a:lnTo>
                    <a:lnTo>
                      <a:pt x="724" y="1"/>
                    </a:lnTo>
                    <a:lnTo>
                      <a:pt x="724" y="1"/>
                    </a:lnTo>
                    <a:lnTo>
                      <a:pt x="725" y="2"/>
                    </a:lnTo>
                    <a:lnTo>
                      <a:pt x="725" y="2"/>
                    </a:lnTo>
                    <a:lnTo>
                      <a:pt x="725" y="2"/>
                    </a:lnTo>
                    <a:lnTo>
                      <a:pt x="726" y="4"/>
                    </a:lnTo>
                    <a:lnTo>
                      <a:pt x="726" y="5"/>
                    </a:lnTo>
                    <a:lnTo>
                      <a:pt x="728" y="6"/>
                    </a:lnTo>
                    <a:lnTo>
                      <a:pt x="728" y="6"/>
                    </a:lnTo>
                    <a:lnTo>
                      <a:pt x="728" y="6"/>
                    </a:lnTo>
                    <a:lnTo>
                      <a:pt x="729" y="6"/>
                    </a:lnTo>
                    <a:lnTo>
                      <a:pt x="729" y="6"/>
                    </a:lnTo>
                    <a:lnTo>
                      <a:pt x="729" y="6"/>
                    </a:lnTo>
                    <a:lnTo>
                      <a:pt x="730" y="7"/>
                    </a:lnTo>
                    <a:lnTo>
                      <a:pt x="730" y="7"/>
                    </a:lnTo>
                    <a:lnTo>
                      <a:pt x="730" y="7"/>
                    </a:lnTo>
                    <a:lnTo>
                      <a:pt x="731" y="7"/>
                    </a:lnTo>
                    <a:lnTo>
                      <a:pt x="731" y="7"/>
                    </a:lnTo>
                    <a:lnTo>
                      <a:pt x="732" y="7"/>
                    </a:lnTo>
                    <a:lnTo>
                      <a:pt x="732" y="6"/>
                    </a:lnTo>
                    <a:lnTo>
                      <a:pt x="732" y="6"/>
                    </a:lnTo>
                    <a:lnTo>
                      <a:pt x="733" y="6"/>
                    </a:lnTo>
                    <a:lnTo>
                      <a:pt x="733" y="6"/>
                    </a:lnTo>
                    <a:lnTo>
                      <a:pt x="733" y="6"/>
                    </a:lnTo>
                    <a:lnTo>
                      <a:pt x="734" y="6"/>
                    </a:lnTo>
                    <a:lnTo>
                      <a:pt x="734" y="7"/>
                    </a:lnTo>
                    <a:lnTo>
                      <a:pt x="734" y="7"/>
                    </a:lnTo>
                    <a:lnTo>
                      <a:pt x="735" y="7"/>
                    </a:lnTo>
                    <a:lnTo>
                      <a:pt x="735" y="7"/>
                    </a:lnTo>
                    <a:lnTo>
                      <a:pt x="737" y="7"/>
                    </a:lnTo>
                    <a:lnTo>
                      <a:pt x="737" y="7"/>
                    </a:lnTo>
                    <a:lnTo>
                      <a:pt x="737" y="8"/>
                    </a:lnTo>
                    <a:lnTo>
                      <a:pt x="738" y="8"/>
                    </a:lnTo>
                    <a:lnTo>
                      <a:pt x="738" y="8"/>
                    </a:lnTo>
                    <a:lnTo>
                      <a:pt x="738" y="8"/>
                    </a:lnTo>
                    <a:lnTo>
                      <a:pt x="739" y="8"/>
                    </a:lnTo>
                    <a:lnTo>
                      <a:pt x="739" y="8"/>
                    </a:lnTo>
                    <a:lnTo>
                      <a:pt x="739" y="9"/>
                    </a:lnTo>
                    <a:lnTo>
                      <a:pt x="740" y="9"/>
                    </a:lnTo>
                    <a:lnTo>
                      <a:pt x="740" y="9"/>
                    </a:lnTo>
                    <a:lnTo>
                      <a:pt x="741" y="9"/>
                    </a:lnTo>
                    <a:lnTo>
                      <a:pt x="741" y="9"/>
                    </a:lnTo>
                    <a:lnTo>
                      <a:pt x="741" y="9"/>
                    </a:lnTo>
                    <a:lnTo>
                      <a:pt x="742" y="9"/>
                    </a:lnTo>
                    <a:lnTo>
                      <a:pt x="742" y="8"/>
                    </a:lnTo>
                    <a:lnTo>
                      <a:pt x="742" y="8"/>
                    </a:lnTo>
                    <a:lnTo>
                      <a:pt x="743" y="8"/>
                    </a:lnTo>
                    <a:lnTo>
                      <a:pt x="743" y="8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8131176" y="2946400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1608138" y="2932113"/>
                <a:ext cx="5343525" cy="1555750"/>
              </a:xfrm>
              <a:custGeom>
                <a:avLst/>
                <a:gdLst>
                  <a:gd name="T0" fmla="*/ 52 w 3366"/>
                  <a:gd name="T1" fmla="*/ 18 h 980"/>
                  <a:gd name="T2" fmla="*/ 104 w 3366"/>
                  <a:gd name="T3" fmla="*/ 17 h 980"/>
                  <a:gd name="T4" fmla="*/ 156 w 3366"/>
                  <a:gd name="T5" fmla="*/ 18 h 980"/>
                  <a:gd name="T6" fmla="*/ 209 w 3366"/>
                  <a:gd name="T7" fmla="*/ 19 h 980"/>
                  <a:gd name="T8" fmla="*/ 262 w 3366"/>
                  <a:gd name="T9" fmla="*/ 12 h 980"/>
                  <a:gd name="T10" fmla="*/ 315 w 3366"/>
                  <a:gd name="T11" fmla="*/ 16 h 980"/>
                  <a:gd name="T12" fmla="*/ 367 w 3366"/>
                  <a:gd name="T13" fmla="*/ 9 h 980"/>
                  <a:gd name="T14" fmla="*/ 420 w 3366"/>
                  <a:gd name="T15" fmla="*/ 11 h 980"/>
                  <a:gd name="T16" fmla="*/ 472 w 3366"/>
                  <a:gd name="T17" fmla="*/ 23 h 980"/>
                  <a:gd name="T18" fmla="*/ 525 w 3366"/>
                  <a:gd name="T19" fmla="*/ 16 h 980"/>
                  <a:gd name="T20" fmla="*/ 577 w 3366"/>
                  <a:gd name="T21" fmla="*/ 16 h 980"/>
                  <a:gd name="T22" fmla="*/ 630 w 3366"/>
                  <a:gd name="T23" fmla="*/ 15 h 980"/>
                  <a:gd name="T24" fmla="*/ 683 w 3366"/>
                  <a:gd name="T25" fmla="*/ 7 h 980"/>
                  <a:gd name="T26" fmla="*/ 736 w 3366"/>
                  <a:gd name="T27" fmla="*/ 15 h 980"/>
                  <a:gd name="T28" fmla="*/ 789 w 3366"/>
                  <a:gd name="T29" fmla="*/ 15 h 980"/>
                  <a:gd name="T30" fmla="*/ 840 w 3366"/>
                  <a:gd name="T31" fmla="*/ 264 h 980"/>
                  <a:gd name="T32" fmla="*/ 893 w 3366"/>
                  <a:gd name="T33" fmla="*/ 357 h 980"/>
                  <a:gd name="T34" fmla="*/ 946 w 3366"/>
                  <a:gd name="T35" fmla="*/ 367 h 980"/>
                  <a:gd name="T36" fmla="*/ 999 w 3366"/>
                  <a:gd name="T37" fmla="*/ 369 h 980"/>
                  <a:gd name="T38" fmla="*/ 1051 w 3366"/>
                  <a:gd name="T39" fmla="*/ 368 h 980"/>
                  <a:gd name="T40" fmla="*/ 1104 w 3366"/>
                  <a:gd name="T41" fmla="*/ 360 h 980"/>
                  <a:gd name="T42" fmla="*/ 1157 w 3366"/>
                  <a:gd name="T43" fmla="*/ 361 h 980"/>
                  <a:gd name="T44" fmla="*/ 1210 w 3366"/>
                  <a:gd name="T45" fmla="*/ 370 h 980"/>
                  <a:gd name="T46" fmla="*/ 1261 w 3366"/>
                  <a:gd name="T47" fmla="*/ 362 h 980"/>
                  <a:gd name="T48" fmla="*/ 1314 w 3366"/>
                  <a:gd name="T49" fmla="*/ 368 h 980"/>
                  <a:gd name="T50" fmla="*/ 1367 w 3366"/>
                  <a:gd name="T51" fmla="*/ 369 h 980"/>
                  <a:gd name="T52" fmla="*/ 1420 w 3366"/>
                  <a:gd name="T53" fmla="*/ 365 h 980"/>
                  <a:gd name="T54" fmla="*/ 1472 w 3366"/>
                  <a:gd name="T55" fmla="*/ 368 h 980"/>
                  <a:gd name="T56" fmla="*/ 1525 w 3366"/>
                  <a:gd name="T57" fmla="*/ 368 h 980"/>
                  <a:gd name="T58" fmla="*/ 1577 w 3366"/>
                  <a:gd name="T59" fmla="*/ 362 h 980"/>
                  <a:gd name="T60" fmla="*/ 1630 w 3366"/>
                  <a:gd name="T61" fmla="*/ 374 h 980"/>
                  <a:gd name="T62" fmla="*/ 1682 w 3366"/>
                  <a:gd name="T63" fmla="*/ 332 h 980"/>
                  <a:gd name="T64" fmla="*/ 1735 w 3366"/>
                  <a:gd name="T65" fmla="*/ 354 h 980"/>
                  <a:gd name="T66" fmla="*/ 1788 w 3366"/>
                  <a:gd name="T67" fmla="*/ 365 h 980"/>
                  <a:gd name="T68" fmla="*/ 1841 w 3366"/>
                  <a:gd name="T69" fmla="*/ 369 h 980"/>
                  <a:gd name="T70" fmla="*/ 1893 w 3366"/>
                  <a:gd name="T71" fmla="*/ 375 h 980"/>
                  <a:gd name="T72" fmla="*/ 1945 w 3366"/>
                  <a:gd name="T73" fmla="*/ 377 h 980"/>
                  <a:gd name="T74" fmla="*/ 1998 w 3366"/>
                  <a:gd name="T75" fmla="*/ 367 h 980"/>
                  <a:gd name="T76" fmla="*/ 2051 w 3366"/>
                  <a:gd name="T77" fmla="*/ 377 h 980"/>
                  <a:gd name="T78" fmla="*/ 2103 w 3366"/>
                  <a:gd name="T79" fmla="*/ 376 h 980"/>
                  <a:gd name="T80" fmla="*/ 2156 w 3366"/>
                  <a:gd name="T81" fmla="*/ 374 h 980"/>
                  <a:gd name="T82" fmla="*/ 2209 w 3366"/>
                  <a:gd name="T83" fmla="*/ 384 h 980"/>
                  <a:gd name="T84" fmla="*/ 2262 w 3366"/>
                  <a:gd name="T85" fmla="*/ 375 h 980"/>
                  <a:gd name="T86" fmla="*/ 2315 w 3366"/>
                  <a:gd name="T87" fmla="*/ 379 h 980"/>
                  <a:gd name="T88" fmla="*/ 2366 w 3366"/>
                  <a:gd name="T89" fmla="*/ 381 h 980"/>
                  <a:gd name="T90" fmla="*/ 2419 w 3366"/>
                  <a:gd name="T91" fmla="*/ 378 h 980"/>
                  <a:gd name="T92" fmla="*/ 2472 w 3366"/>
                  <a:gd name="T93" fmla="*/ 381 h 980"/>
                  <a:gd name="T94" fmla="*/ 2525 w 3366"/>
                  <a:gd name="T95" fmla="*/ 377 h 980"/>
                  <a:gd name="T96" fmla="*/ 2577 w 3366"/>
                  <a:gd name="T97" fmla="*/ 372 h 980"/>
                  <a:gd name="T98" fmla="*/ 2630 w 3366"/>
                  <a:gd name="T99" fmla="*/ 375 h 980"/>
                  <a:gd name="T100" fmla="*/ 2682 w 3366"/>
                  <a:gd name="T101" fmla="*/ 374 h 980"/>
                  <a:gd name="T102" fmla="*/ 2735 w 3366"/>
                  <a:gd name="T103" fmla="*/ 371 h 980"/>
                  <a:gd name="T104" fmla="*/ 2787 w 3366"/>
                  <a:gd name="T105" fmla="*/ 375 h 980"/>
                  <a:gd name="T106" fmla="*/ 2840 w 3366"/>
                  <a:gd name="T107" fmla="*/ 377 h 980"/>
                  <a:gd name="T108" fmla="*/ 2893 w 3366"/>
                  <a:gd name="T109" fmla="*/ 124 h 980"/>
                  <a:gd name="T110" fmla="*/ 2946 w 3366"/>
                  <a:gd name="T111" fmla="*/ 35 h 980"/>
                  <a:gd name="T112" fmla="*/ 2998 w 3366"/>
                  <a:gd name="T113" fmla="*/ 6 h 980"/>
                  <a:gd name="T114" fmla="*/ 3050 w 3366"/>
                  <a:gd name="T115" fmla="*/ 6 h 980"/>
                  <a:gd name="T116" fmla="*/ 3103 w 3366"/>
                  <a:gd name="T117" fmla="*/ 11 h 980"/>
                  <a:gd name="T118" fmla="*/ 3156 w 3366"/>
                  <a:gd name="T119" fmla="*/ 7 h 980"/>
                  <a:gd name="T120" fmla="*/ 3208 w 3366"/>
                  <a:gd name="T121" fmla="*/ 10 h 980"/>
                  <a:gd name="T122" fmla="*/ 3261 w 3366"/>
                  <a:gd name="T123" fmla="*/ 11 h 980"/>
                  <a:gd name="T124" fmla="*/ 3314 w 3366"/>
                  <a:gd name="T125" fmla="*/ 7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980">
                    <a:moveTo>
                      <a:pt x="0" y="16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1" y="16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5" y="12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11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9" y="15"/>
                    </a:lnTo>
                    <a:lnTo>
                      <a:pt x="9" y="14"/>
                    </a:lnTo>
                    <a:lnTo>
                      <a:pt x="9" y="15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1" y="14"/>
                    </a:lnTo>
                    <a:lnTo>
                      <a:pt x="12" y="14"/>
                    </a:lnTo>
                    <a:lnTo>
                      <a:pt x="12" y="12"/>
                    </a:lnTo>
                    <a:lnTo>
                      <a:pt x="13" y="12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4" y="11"/>
                    </a:lnTo>
                    <a:lnTo>
                      <a:pt x="14" y="11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7" y="11"/>
                    </a:lnTo>
                    <a:lnTo>
                      <a:pt x="18" y="11"/>
                    </a:lnTo>
                    <a:lnTo>
                      <a:pt x="18" y="10"/>
                    </a:lnTo>
                    <a:lnTo>
                      <a:pt x="18" y="11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2" y="11"/>
                    </a:lnTo>
                    <a:lnTo>
                      <a:pt x="22" y="12"/>
                    </a:lnTo>
                    <a:lnTo>
                      <a:pt x="22" y="11"/>
                    </a:lnTo>
                    <a:lnTo>
                      <a:pt x="23" y="12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5" y="10"/>
                    </a:lnTo>
                    <a:lnTo>
                      <a:pt x="25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2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1" y="14"/>
                    </a:lnTo>
                    <a:lnTo>
                      <a:pt x="31" y="12"/>
                    </a:lnTo>
                    <a:lnTo>
                      <a:pt x="31" y="14"/>
                    </a:lnTo>
                    <a:lnTo>
                      <a:pt x="32" y="14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4" y="15"/>
                    </a:lnTo>
                    <a:lnTo>
                      <a:pt x="34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7" y="14"/>
                    </a:lnTo>
                    <a:lnTo>
                      <a:pt x="37" y="14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38" y="12"/>
                    </a:lnTo>
                    <a:lnTo>
                      <a:pt x="39" y="12"/>
                    </a:lnTo>
                    <a:lnTo>
                      <a:pt x="39" y="11"/>
                    </a:lnTo>
                    <a:lnTo>
                      <a:pt x="39" y="12"/>
                    </a:lnTo>
                    <a:lnTo>
                      <a:pt x="40" y="12"/>
                    </a:lnTo>
                    <a:lnTo>
                      <a:pt x="40" y="11"/>
                    </a:lnTo>
                    <a:lnTo>
                      <a:pt x="40" y="12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3" y="16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5"/>
                    </a:lnTo>
                    <a:lnTo>
                      <a:pt x="45" y="16"/>
                    </a:lnTo>
                    <a:lnTo>
                      <a:pt x="46" y="17"/>
                    </a:lnTo>
                    <a:lnTo>
                      <a:pt x="46" y="16"/>
                    </a:lnTo>
                    <a:lnTo>
                      <a:pt x="47" y="16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9" y="18"/>
                    </a:lnTo>
                    <a:lnTo>
                      <a:pt x="49" y="19"/>
                    </a:lnTo>
                    <a:lnTo>
                      <a:pt x="49" y="19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3" y="18"/>
                    </a:lnTo>
                    <a:lnTo>
                      <a:pt x="53" y="17"/>
                    </a:lnTo>
                    <a:lnTo>
                      <a:pt x="53" y="17"/>
                    </a:lnTo>
                    <a:lnTo>
                      <a:pt x="54" y="18"/>
                    </a:lnTo>
                    <a:lnTo>
                      <a:pt x="54" y="19"/>
                    </a:lnTo>
                    <a:lnTo>
                      <a:pt x="54" y="20"/>
                    </a:lnTo>
                    <a:lnTo>
                      <a:pt x="55" y="20"/>
                    </a:lnTo>
                    <a:lnTo>
                      <a:pt x="55" y="21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7" y="21"/>
                    </a:lnTo>
                    <a:lnTo>
                      <a:pt x="58" y="21"/>
                    </a:lnTo>
                    <a:lnTo>
                      <a:pt x="58" y="23"/>
                    </a:lnTo>
                    <a:lnTo>
                      <a:pt x="58" y="23"/>
                    </a:lnTo>
                    <a:lnTo>
                      <a:pt x="59" y="23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61" y="24"/>
                    </a:lnTo>
                    <a:lnTo>
                      <a:pt x="62" y="21"/>
                    </a:lnTo>
                    <a:lnTo>
                      <a:pt x="62" y="21"/>
                    </a:lnTo>
                    <a:lnTo>
                      <a:pt x="62" y="20"/>
                    </a:lnTo>
                    <a:lnTo>
                      <a:pt x="63" y="19"/>
                    </a:lnTo>
                    <a:lnTo>
                      <a:pt x="63" y="19"/>
                    </a:lnTo>
                    <a:lnTo>
                      <a:pt x="63" y="18"/>
                    </a:lnTo>
                    <a:lnTo>
                      <a:pt x="64" y="18"/>
                    </a:lnTo>
                    <a:lnTo>
                      <a:pt x="64" y="19"/>
                    </a:lnTo>
                    <a:lnTo>
                      <a:pt x="65" y="19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6" y="20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1" y="19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3" y="20"/>
                    </a:lnTo>
                    <a:lnTo>
                      <a:pt x="73" y="20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75" y="19"/>
                    </a:lnTo>
                    <a:lnTo>
                      <a:pt x="76" y="18"/>
                    </a:lnTo>
                    <a:lnTo>
                      <a:pt x="76" y="19"/>
                    </a:lnTo>
                    <a:lnTo>
                      <a:pt x="77" y="19"/>
                    </a:lnTo>
                    <a:lnTo>
                      <a:pt x="77" y="19"/>
                    </a:lnTo>
                    <a:lnTo>
                      <a:pt x="77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80" y="19"/>
                    </a:lnTo>
                    <a:lnTo>
                      <a:pt x="80" y="19"/>
                    </a:lnTo>
                    <a:lnTo>
                      <a:pt x="80" y="19"/>
                    </a:lnTo>
                    <a:lnTo>
                      <a:pt x="81" y="20"/>
                    </a:lnTo>
                    <a:lnTo>
                      <a:pt x="81" y="20"/>
                    </a:lnTo>
                    <a:lnTo>
                      <a:pt x="82" y="20"/>
                    </a:lnTo>
                    <a:lnTo>
                      <a:pt x="82" y="21"/>
                    </a:lnTo>
                    <a:lnTo>
                      <a:pt x="82" y="21"/>
                    </a:lnTo>
                    <a:lnTo>
                      <a:pt x="83" y="21"/>
                    </a:lnTo>
                    <a:lnTo>
                      <a:pt x="83" y="21"/>
                    </a:lnTo>
                    <a:lnTo>
                      <a:pt x="83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4" y="20"/>
                    </a:lnTo>
                    <a:lnTo>
                      <a:pt x="85" y="20"/>
                    </a:lnTo>
                    <a:lnTo>
                      <a:pt x="85" y="19"/>
                    </a:lnTo>
                    <a:lnTo>
                      <a:pt x="86" y="19"/>
                    </a:lnTo>
                    <a:lnTo>
                      <a:pt x="86" y="19"/>
                    </a:lnTo>
                    <a:lnTo>
                      <a:pt x="86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8" y="19"/>
                    </a:lnTo>
                    <a:lnTo>
                      <a:pt x="89" y="19"/>
                    </a:lnTo>
                    <a:lnTo>
                      <a:pt x="89" y="20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0" y="20"/>
                    </a:lnTo>
                    <a:lnTo>
                      <a:pt x="91" y="19"/>
                    </a:lnTo>
                    <a:lnTo>
                      <a:pt x="91" y="19"/>
                    </a:lnTo>
                    <a:lnTo>
                      <a:pt x="91" y="19"/>
                    </a:lnTo>
                    <a:lnTo>
                      <a:pt x="92" y="19"/>
                    </a:lnTo>
                    <a:lnTo>
                      <a:pt x="92" y="19"/>
                    </a:lnTo>
                    <a:lnTo>
                      <a:pt x="92" y="20"/>
                    </a:lnTo>
                    <a:lnTo>
                      <a:pt x="93" y="21"/>
                    </a:lnTo>
                    <a:lnTo>
                      <a:pt x="93" y="23"/>
                    </a:lnTo>
                    <a:lnTo>
                      <a:pt x="94" y="21"/>
                    </a:lnTo>
                    <a:lnTo>
                      <a:pt x="94" y="20"/>
                    </a:lnTo>
                    <a:lnTo>
                      <a:pt x="94" y="20"/>
                    </a:lnTo>
                    <a:lnTo>
                      <a:pt x="95" y="19"/>
                    </a:lnTo>
                    <a:lnTo>
                      <a:pt x="95" y="19"/>
                    </a:lnTo>
                    <a:lnTo>
                      <a:pt x="95" y="18"/>
                    </a:lnTo>
                    <a:lnTo>
                      <a:pt x="97" y="18"/>
                    </a:lnTo>
                    <a:lnTo>
                      <a:pt x="97" y="17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98" y="18"/>
                    </a:lnTo>
                    <a:lnTo>
                      <a:pt x="99" y="17"/>
                    </a:lnTo>
                    <a:lnTo>
                      <a:pt x="99" y="16"/>
                    </a:lnTo>
                    <a:lnTo>
                      <a:pt x="99" y="16"/>
                    </a:lnTo>
                    <a:lnTo>
                      <a:pt x="100" y="16"/>
                    </a:lnTo>
                    <a:lnTo>
                      <a:pt x="100" y="16"/>
                    </a:lnTo>
                    <a:lnTo>
                      <a:pt x="100" y="16"/>
                    </a:lnTo>
                    <a:lnTo>
                      <a:pt x="101" y="16"/>
                    </a:lnTo>
                    <a:lnTo>
                      <a:pt x="101" y="16"/>
                    </a:lnTo>
                    <a:lnTo>
                      <a:pt x="101" y="17"/>
                    </a:lnTo>
                    <a:lnTo>
                      <a:pt x="102" y="17"/>
                    </a:lnTo>
                    <a:lnTo>
                      <a:pt x="102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3" y="17"/>
                    </a:lnTo>
                    <a:lnTo>
                      <a:pt x="104" y="17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7" y="17"/>
                    </a:lnTo>
                    <a:lnTo>
                      <a:pt x="107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9" y="17"/>
                    </a:lnTo>
                    <a:lnTo>
                      <a:pt x="109" y="16"/>
                    </a:lnTo>
                    <a:lnTo>
                      <a:pt x="109" y="16"/>
                    </a:lnTo>
                    <a:lnTo>
                      <a:pt x="110" y="16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1" y="16"/>
                    </a:lnTo>
                    <a:lnTo>
                      <a:pt x="111" y="17"/>
                    </a:lnTo>
                    <a:lnTo>
                      <a:pt x="112" y="17"/>
                    </a:lnTo>
                    <a:lnTo>
                      <a:pt x="112" y="18"/>
                    </a:lnTo>
                    <a:lnTo>
                      <a:pt x="112" y="18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15" y="18"/>
                    </a:lnTo>
                    <a:lnTo>
                      <a:pt x="115" y="18"/>
                    </a:lnTo>
                    <a:lnTo>
                      <a:pt x="116" y="18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7" y="20"/>
                    </a:lnTo>
                    <a:lnTo>
                      <a:pt x="117" y="19"/>
                    </a:lnTo>
                    <a:lnTo>
                      <a:pt x="117" y="19"/>
                    </a:lnTo>
                    <a:lnTo>
                      <a:pt x="118" y="19"/>
                    </a:lnTo>
                    <a:lnTo>
                      <a:pt x="118" y="19"/>
                    </a:lnTo>
                    <a:lnTo>
                      <a:pt x="118" y="18"/>
                    </a:lnTo>
                    <a:lnTo>
                      <a:pt x="119" y="18"/>
                    </a:lnTo>
                    <a:lnTo>
                      <a:pt x="119" y="17"/>
                    </a:lnTo>
                    <a:lnTo>
                      <a:pt x="120" y="17"/>
                    </a:lnTo>
                    <a:lnTo>
                      <a:pt x="120" y="16"/>
                    </a:lnTo>
                    <a:lnTo>
                      <a:pt x="120" y="17"/>
                    </a:lnTo>
                    <a:lnTo>
                      <a:pt x="121" y="16"/>
                    </a:lnTo>
                    <a:lnTo>
                      <a:pt x="121" y="16"/>
                    </a:lnTo>
                    <a:lnTo>
                      <a:pt x="121" y="16"/>
                    </a:lnTo>
                    <a:lnTo>
                      <a:pt x="123" y="16"/>
                    </a:lnTo>
                    <a:lnTo>
                      <a:pt x="123" y="15"/>
                    </a:lnTo>
                    <a:lnTo>
                      <a:pt x="123" y="15"/>
                    </a:lnTo>
                    <a:lnTo>
                      <a:pt x="124" y="14"/>
                    </a:lnTo>
                    <a:lnTo>
                      <a:pt x="124" y="15"/>
                    </a:lnTo>
                    <a:lnTo>
                      <a:pt x="125" y="15"/>
                    </a:lnTo>
                    <a:lnTo>
                      <a:pt x="125" y="16"/>
                    </a:lnTo>
                    <a:lnTo>
                      <a:pt x="125" y="16"/>
                    </a:lnTo>
                    <a:lnTo>
                      <a:pt x="126" y="17"/>
                    </a:lnTo>
                    <a:lnTo>
                      <a:pt x="126" y="18"/>
                    </a:lnTo>
                    <a:lnTo>
                      <a:pt x="126" y="19"/>
                    </a:lnTo>
                    <a:lnTo>
                      <a:pt x="127" y="19"/>
                    </a:lnTo>
                    <a:lnTo>
                      <a:pt x="127" y="19"/>
                    </a:lnTo>
                    <a:lnTo>
                      <a:pt x="127" y="20"/>
                    </a:lnTo>
                    <a:lnTo>
                      <a:pt x="128" y="19"/>
                    </a:lnTo>
                    <a:lnTo>
                      <a:pt x="128" y="19"/>
                    </a:lnTo>
                    <a:lnTo>
                      <a:pt x="129" y="20"/>
                    </a:lnTo>
                    <a:lnTo>
                      <a:pt x="129" y="19"/>
                    </a:lnTo>
                    <a:lnTo>
                      <a:pt x="129" y="20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30" y="20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3" y="2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34" y="19"/>
                    </a:lnTo>
                    <a:lnTo>
                      <a:pt x="134" y="20"/>
                    </a:lnTo>
                    <a:lnTo>
                      <a:pt x="135" y="20"/>
                    </a:lnTo>
                    <a:lnTo>
                      <a:pt x="135" y="21"/>
                    </a:lnTo>
                    <a:lnTo>
                      <a:pt x="135" y="21"/>
                    </a:lnTo>
                    <a:lnTo>
                      <a:pt x="136" y="23"/>
                    </a:lnTo>
                    <a:lnTo>
                      <a:pt x="136" y="24"/>
                    </a:lnTo>
                    <a:lnTo>
                      <a:pt x="137" y="24"/>
                    </a:lnTo>
                    <a:lnTo>
                      <a:pt x="137" y="25"/>
                    </a:lnTo>
                    <a:lnTo>
                      <a:pt x="137" y="25"/>
                    </a:lnTo>
                    <a:lnTo>
                      <a:pt x="138" y="25"/>
                    </a:lnTo>
                    <a:lnTo>
                      <a:pt x="138" y="25"/>
                    </a:lnTo>
                    <a:lnTo>
                      <a:pt x="138" y="24"/>
                    </a:lnTo>
                    <a:lnTo>
                      <a:pt x="139" y="24"/>
                    </a:lnTo>
                    <a:lnTo>
                      <a:pt x="139" y="24"/>
                    </a:lnTo>
                    <a:lnTo>
                      <a:pt x="139" y="24"/>
                    </a:lnTo>
                    <a:lnTo>
                      <a:pt x="141" y="24"/>
                    </a:lnTo>
                    <a:lnTo>
                      <a:pt x="141" y="25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2" y="24"/>
                    </a:lnTo>
                    <a:lnTo>
                      <a:pt x="143" y="24"/>
                    </a:lnTo>
                    <a:lnTo>
                      <a:pt x="143" y="24"/>
                    </a:lnTo>
                    <a:lnTo>
                      <a:pt x="143" y="24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45" y="23"/>
                    </a:lnTo>
                    <a:lnTo>
                      <a:pt x="145" y="23"/>
                    </a:lnTo>
                    <a:lnTo>
                      <a:pt x="146" y="23"/>
                    </a:lnTo>
                    <a:lnTo>
                      <a:pt x="146" y="24"/>
                    </a:lnTo>
                    <a:lnTo>
                      <a:pt x="146" y="23"/>
                    </a:lnTo>
                    <a:lnTo>
                      <a:pt x="147" y="23"/>
                    </a:lnTo>
                    <a:lnTo>
                      <a:pt x="147" y="23"/>
                    </a:lnTo>
                    <a:lnTo>
                      <a:pt x="147" y="21"/>
                    </a:lnTo>
                    <a:lnTo>
                      <a:pt x="148" y="21"/>
                    </a:lnTo>
                    <a:lnTo>
                      <a:pt x="148" y="20"/>
                    </a:lnTo>
                    <a:lnTo>
                      <a:pt x="148" y="19"/>
                    </a:lnTo>
                    <a:lnTo>
                      <a:pt x="150" y="20"/>
                    </a:lnTo>
                    <a:lnTo>
                      <a:pt x="150" y="19"/>
                    </a:lnTo>
                    <a:lnTo>
                      <a:pt x="151" y="20"/>
                    </a:lnTo>
                    <a:lnTo>
                      <a:pt x="151" y="19"/>
                    </a:lnTo>
                    <a:lnTo>
                      <a:pt x="151" y="19"/>
                    </a:lnTo>
                    <a:lnTo>
                      <a:pt x="152" y="19"/>
                    </a:lnTo>
                    <a:lnTo>
                      <a:pt x="152" y="19"/>
                    </a:lnTo>
                    <a:lnTo>
                      <a:pt x="152" y="18"/>
                    </a:lnTo>
                    <a:lnTo>
                      <a:pt x="153" y="18"/>
                    </a:lnTo>
                    <a:lnTo>
                      <a:pt x="153" y="18"/>
                    </a:lnTo>
                    <a:lnTo>
                      <a:pt x="153" y="18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5" y="19"/>
                    </a:lnTo>
                    <a:lnTo>
                      <a:pt x="155" y="18"/>
                    </a:lnTo>
                    <a:lnTo>
                      <a:pt x="155" y="18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56" y="18"/>
                    </a:lnTo>
                    <a:lnTo>
                      <a:pt x="157" y="19"/>
                    </a:lnTo>
                    <a:lnTo>
                      <a:pt x="157" y="20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8"/>
                    </a:lnTo>
                    <a:lnTo>
                      <a:pt x="160" y="19"/>
                    </a:lnTo>
                    <a:lnTo>
                      <a:pt x="160" y="18"/>
                    </a:lnTo>
                    <a:lnTo>
                      <a:pt x="161" y="18"/>
                    </a:lnTo>
                    <a:lnTo>
                      <a:pt x="161" y="18"/>
                    </a:lnTo>
                    <a:lnTo>
                      <a:pt x="161" y="19"/>
                    </a:lnTo>
                    <a:lnTo>
                      <a:pt x="162" y="20"/>
                    </a:lnTo>
                    <a:lnTo>
                      <a:pt x="162" y="20"/>
                    </a:lnTo>
                    <a:lnTo>
                      <a:pt x="163" y="20"/>
                    </a:lnTo>
                    <a:lnTo>
                      <a:pt x="163" y="19"/>
                    </a:lnTo>
                    <a:lnTo>
                      <a:pt x="163" y="19"/>
                    </a:lnTo>
                    <a:lnTo>
                      <a:pt x="164" y="19"/>
                    </a:lnTo>
                    <a:lnTo>
                      <a:pt x="164" y="20"/>
                    </a:lnTo>
                    <a:lnTo>
                      <a:pt x="164" y="20"/>
                    </a:lnTo>
                    <a:lnTo>
                      <a:pt x="165" y="19"/>
                    </a:lnTo>
                    <a:lnTo>
                      <a:pt x="165" y="19"/>
                    </a:lnTo>
                    <a:lnTo>
                      <a:pt x="165" y="19"/>
                    </a:lnTo>
                    <a:lnTo>
                      <a:pt x="166" y="19"/>
                    </a:lnTo>
                    <a:lnTo>
                      <a:pt x="166" y="19"/>
                    </a:lnTo>
                    <a:lnTo>
                      <a:pt x="168" y="19"/>
                    </a:lnTo>
                    <a:lnTo>
                      <a:pt x="168" y="19"/>
                    </a:lnTo>
                    <a:lnTo>
                      <a:pt x="168" y="19"/>
                    </a:lnTo>
                    <a:lnTo>
                      <a:pt x="169" y="18"/>
                    </a:lnTo>
                    <a:lnTo>
                      <a:pt x="169" y="18"/>
                    </a:lnTo>
                    <a:lnTo>
                      <a:pt x="169" y="18"/>
                    </a:lnTo>
                    <a:lnTo>
                      <a:pt x="170" y="18"/>
                    </a:lnTo>
                    <a:lnTo>
                      <a:pt x="170" y="18"/>
                    </a:lnTo>
                    <a:lnTo>
                      <a:pt x="170" y="18"/>
                    </a:lnTo>
                    <a:lnTo>
                      <a:pt x="171" y="18"/>
                    </a:lnTo>
                    <a:lnTo>
                      <a:pt x="171" y="19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72" y="18"/>
                    </a:lnTo>
                    <a:lnTo>
                      <a:pt x="173" y="17"/>
                    </a:lnTo>
                    <a:lnTo>
                      <a:pt x="173" y="17"/>
                    </a:lnTo>
                    <a:lnTo>
                      <a:pt x="173" y="18"/>
                    </a:lnTo>
                    <a:lnTo>
                      <a:pt x="174" y="18"/>
                    </a:lnTo>
                    <a:lnTo>
                      <a:pt x="174" y="18"/>
                    </a:lnTo>
                    <a:lnTo>
                      <a:pt x="174" y="17"/>
                    </a:lnTo>
                    <a:lnTo>
                      <a:pt x="175" y="17"/>
                    </a:lnTo>
                    <a:lnTo>
                      <a:pt x="175" y="18"/>
                    </a:lnTo>
                    <a:lnTo>
                      <a:pt x="177" y="18"/>
                    </a:lnTo>
                    <a:lnTo>
                      <a:pt x="177" y="18"/>
                    </a:lnTo>
                    <a:lnTo>
                      <a:pt x="177" y="17"/>
                    </a:lnTo>
                    <a:lnTo>
                      <a:pt x="178" y="18"/>
                    </a:lnTo>
                    <a:lnTo>
                      <a:pt x="178" y="17"/>
                    </a:lnTo>
                    <a:lnTo>
                      <a:pt x="178" y="16"/>
                    </a:lnTo>
                    <a:lnTo>
                      <a:pt x="179" y="17"/>
                    </a:lnTo>
                    <a:lnTo>
                      <a:pt x="179" y="17"/>
                    </a:lnTo>
                    <a:lnTo>
                      <a:pt x="180" y="16"/>
                    </a:lnTo>
                    <a:lnTo>
                      <a:pt x="180" y="15"/>
                    </a:lnTo>
                    <a:lnTo>
                      <a:pt x="180" y="15"/>
                    </a:lnTo>
                    <a:lnTo>
                      <a:pt x="181" y="15"/>
                    </a:lnTo>
                    <a:lnTo>
                      <a:pt x="181" y="14"/>
                    </a:lnTo>
                    <a:lnTo>
                      <a:pt x="181" y="14"/>
                    </a:lnTo>
                    <a:lnTo>
                      <a:pt x="182" y="15"/>
                    </a:lnTo>
                    <a:lnTo>
                      <a:pt x="182" y="15"/>
                    </a:lnTo>
                    <a:lnTo>
                      <a:pt x="182" y="15"/>
                    </a:lnTo>
                    <a:lnTo>
                      <a:pt x="183" y="16"/>
                    </a:lnTo>
                    <a:lnTo>
                      <a:pt x="183" y="16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6" y="16"/>
                    </a:lnTo>
                    <a:lnTo>
                      <a:pt x="186" y="16"/>
                    </a:lnTo>
                    <a:lnTo>
                      <a:pt x="186" y="16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8" y="16"/>
                    </a:lnTo>
                    <a:lnTo>
                      <a:pt x="188" y="16"/>
                    </a:lnTo>
                    <a:lnTo>
                      <a:pt x="189" y="16"/>
                    </a:lnTo>
                    <a:lnTo>
                      <a:pt x="189" y="15"/>
                    </a:lnTo>
                    <a:lnTo>
                      <a:pt x="189" y="15"/>
                    </a:lnTo>
                    <a:lnTo>
                      <a:pt x="190" y="15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1" y="15"/>
                    </a:lnTo>
                    <a:lnTo>
                      <a:pt x="191" y="15"/>
                    </a:lnTo>
                    <a:lnTo>
                      <a:pt x="191" y="16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93" y="16"/>
                    </a:lnTo>
                    <a:lnTo>
                      <a:pt x="193" y="15"/>
                    </a:lnTo>
                    <a:lnTo>
                      <a:pt x="193" y="16"/>
                    </a:lnTo>
                    <a:lnTo>
                      <a:pt x="195" y="16"/>
                    </a:lnTo>
                    <a:lnTo>
                      <a:pt x="195" y="16"/>
                    </a:lnTo>
                    <a:lnTo>
                      <a:pt x="195" y="15"/>
                    </a:lnTo>
                    <a:lnTo>
                      <a:pt x="196" y="16"/>
                    </a:lnTo>
                    <a:lnTo>
                      <a:pt x="196" y="16"/>
                    </a:lnTo>
                    <a:lnTo>
                      <a:pt x="196" y="16"/>
                    </a:lnTo>
                    <a:lnTo>
                      <a:pt x="197" y="16"/>
                    </a:lnTo>
                    <a:lnTo>
                      <a:pt x="197" y="15"/>
                    </a:lnTo>
                    <a:lnTo>
                      <a:pt x="198" y="15"/>
                    </a:lnTo>
                    <a:lnTo>
                      <a:pt x="198" y="14"/>
                    </a:lnTo>
                    <a:lnTo>
                      <a:pt x="198" y="14"/>
                    </a:lnTo>
                    <a:lnTo>
                      <a:pt x="199" y="15"/>
                    </a:lnTo>
                    <a:lnTo>
                      <a:pt x="199" y="14"/>
                    </a:lnTo>
                    <a:lnTo>
                      <a:pt x="199" y="15"/>
                    </a:lnTo>
                    <a:lnTo>
                      <a:pt x="200" y="15"/>
                    </a:lnTo>
                    <a:lnTo>
                      <a:pt x="200" y="15"/>
                    </a:lnTo>
                    <a:lnTo>
                      <a:pt x="200" y="16"/>
                    </a:lnTo>
                    <a:lnTo>
                      <a:pt x="201" y="16"/>
                    </a:lnTo>
                    <a:lnTo>
                      <a:pt x="201" y="17"/>
                    </a:lnTo>
                    <a:lnTo>
                      <a:pt x="202" y="17"/>
                    </a:lnTo>
                    <a:lnTo>
                      <a:pt x="202" y="17"/>
                    </a:lnTo>
                    <a:lnTo>
                      <a:pt x="202" y="16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205" y="16"/>
                    </a:lnTo>
                    <a:lnTo>
                      <a:pt x="205" y="16"/>
                    </a:lnTo>
                    <a:lnTo>
                      <a:pt x="206" y="16"/>
                    </a:lnTo>
                    <a:lnTo>
                      <a:pt x="206" y="17"/>
                    </a:lnTo>
                    <a:lnTo>
                      <a:pt x="206" y="17"/>
                    </a:lnTo>
                    <a:lnTo>
                      <a:pt x="207" y="18"/>
                    </a:lnTo>
                    <a:lnTo>
                      <a:pt x="207" y="17"/>
                    </a:lnTo>
                    <a:lnTo>
                      <a:pt x="207" y="17"/>
                    </a:lnTo>
                    <a:lnTo>
                      <a:pt x="208" y="1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9" y="18"/>
                    </a:lnTo>
                    <a:lnTo>
                      <a:pt x="209" y="19"/>
                    </a:lnTo>
                    <a:lnTo>
                      <a:pt x="210" y="19"/>
                    </a:lnTo>
                    <a:lnTo>
                      <a:pt x="210" y="20"/>
                    </a:lnTo>
                    <a:lnTo>
                      <a:pt x="210" y="19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3" y="19"/>
                    </a:lnTo>
                    <a:lnTo>
                      <a:pt x="213" y="19"/>
                    </a:lnTo>
                    <a:lnTo>
                      <a:pt x="214" y="19"/>
                    </a:lnTo>
                    <a:lnTo>
                      <a:pt x="214" y="18"/>
                    </a:lnTo>
                    <a:lnTo>
                      <a:pt x="215" y="17"/>
                    </a:lnTo>
                    <a:lnTo>
                      <a:pt x="215" y="17"/>
                    </a:lnTo>
                    <a:lnTo>
                      <a:pt x="215" y="16"/>
                    </a:lnTo>
                    <a:lnTo>
                      <a:pt x="216" y="15"/>
                    </a:lnTo>
                    <a:lnTo>
                      <a:pt x="216" y="16"/>
                    </a:lnTo>
                    <a:lnTo>
                      <a:pt x="216" y="16"/>
                    </a:lnTo>
                    <a:lnTo>
                      <a:pt x="217" y="16"/>
                    </a:lnTo>
                    <a:lnTo>
                      <a:pt x="217" y="17"/>
                    </a:lnTo>
                    <a:lnTo>
                      <a:pt x="217" y="17"/>
                    </a:lnTo>
                    <a:lnTo>
                      <a:pt x="218" y="18"/>
                    </a:lnTo>
                    <a:lnTo>
                      <a:pt x="218" y="19"/>
                    </a:lnTo>
                    <a:lnTo>
                      <a:pt x="219" y="19"/>
                    </a:lnTo>
                    <a:lnTo>
                      <a:pt x="219" y="20"/>
                    </a:lnTo>
                    <a:lnTo>
                      <a:pt x="219" y="20"/>
                    </a:lnTo>
                    <a:lnTo>
                      <a:pt x="220" y="20"/>
                    </a:lnTo>
                    <a:lnTo>
                      <a:pt x="220" y="20"/>
                    </a:lnTo>
                    <a:lnTo>
                      <a:pt x="220" y="19"/>
                    </a:lnTo>
                    <a:lnTo>
                      <a:pt x="222" y="19"/>
                    </a:lnTo>
                    <a:lnTo>
                      <a:pt x="222" y="19"/>
                    </a:lnTo>
                    <a:lnTo>
                      <a:pt x="222" y="18"/>
                    </a:lnTo>
                    <a:lnTo>
                      <a:pt x="223" y="19"/>
                    </a:lnTo>
                    <a:lnTo>
                      <a:pt x="223" y="19"/>
                    </a:lnTo>
                    <a:lnTo>
                      <a:pt x="224" y="19"/>
                    </a:lnTo>
                    <a:lnTo>
                      <a:pt x="224" y="20"/>
                    </a:lnTo>
                    <a:lnTo>
                      <a:pt x="224" y="19"/>
                    </a:lnTo>
                    <a:lnTo>
                      <a:pt x="225" y="20"/>
                    </a:lnTo>
                    <a:lnTo>
                      <a:pt x="225" y="19"/>
                    </a:lnTo>
                    <a:lnTo>
                      <a:pt x="225" y="20"/>
                    </a:lnTo>
                    <a:lnTo>
                      <a:pt x="226" y="20"/>
                    </a:lnTo>
                    <a:lnTo>
                      <a:pt x="226" y="20"/>
                    </a:lnTo>
                    <a:lnTo>
                      <a:pt x="227" y="20"/>
                    </a:lnTo>
                    <a:lnTo>
                      <a:pt x="227" y="20"/>
                    </a:lnTo>
                    <a:lnTo>
                      <a:pt x="227" y="20"/>
                    </a:lnTo>
                    <a:lnTo>
                      <a:pt x="228" y="20"/>
                    </a:lnTo>
                    <a:lnTo>
                      <a:pt x="228" y="20"/>
                    </a:lnTo>
                    <a:lnTo>
                      <a:pt x="228" y="19"/>
                    </a:lnTo>
                    <a:lnTo>
                      <a:pt x="229" y="19"/>
                    </a:lnTo>
                    <a:lnTo>
                      <a:pt x="229" y="20"/>
                    </a:lnTo>
                    <a:lnTo>
                      <a:pt x="229" y="20"/>
                    </a:lnTo>
                    <a:lnTo>
                      <a:pt x="231" y="20"/>
                    </a:lnTo>
                    <a:lnTo>
                      <a:pt x="231" y="20"/>
                    </a:lnTo>
                    <a:lnTo>
                      <a:pt x="232" y="20"/>
                    </a:lnTo>
                    <a:lnTo>
                      <a:pt x="232" y="20"/>
                    </a:lnTo>
                    <a:lnTo>
                      <a:pt x="232" y="21"/>
                    </a:lnTo>
                    <a:lnTo>
                      <a:pt x="233" y="20"/>
                    </a:lnTo>
                    <a:lnTo>
                      <a:pt x="233" y="20"/>
                    </a:lnTo>
                    <a:lnTo>
                      <a:pt x="233" y="20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4" y="20"/>
                    </a:lnTo>
                    <a:lnTo>
                      <a:pt x="235" y="21"/>
                    </a:lnTo>
                    <a:lnTo>
                      <a:pt x="235" y="20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6" y="20"/>
                    </a:lnTo>
                    <a:lnTo>
                      <a:pt x="237" y="19"/>
                    </a:lnTo>
                    <a:lnTo>
                      <a:pt x="237" y="19"/>
                    </a:lnTo>
                    <a:lnTo>
                      <a:pt x="237" y="19"/>
                    </a:lnTo>
                    <a:lnTo>
                      <a:pt x="238" y="19"/>
                    </a:lnTo>
                    <a:lnTo>
                      <a:pt x="238" y="19"/>
                    </a:lnTo>
                    <a:lnTo>
                      <a:pt x="238" y="19"/>
                    </a:lnTo>
                    <a:lnTo>
                      <a:pt x="240" y="20"/>
                    </a:lnTo>
                    <a:lnTo>
                      <a:pt x="240" y="20"/>
                    </a:lnTo>
                    <a:lnTo>
                      <a:pt x="241" y="20"/>
                    </a:lnTo>
                    <a:lnTo>
                      <a:pt x="241" y="19"/>
                    </a:lnTo>
                    <a:lnTo>
                      <a:pt x="241" y="19"/>
                    </a:lnTo>
                    <a:lnTo>
                      <a:pt x="242" y="18"/>
                    </a:lnTo>
                    <a:lnTo>
                      <a:pt x="242" y="19"/>
                    </a:lnTo>
                    <a:lnTo>
                      <a:pt x="242" y="18"/>
                    </a:lnTo>
                    <a:lnTo>
                      <a:pt x="243" y="18"/>
                    </a:lnTo>
                    <a:lnTo>
                      <a:pt x="243" y="18"/>
                    </a:lnTo>
                    <a:lnTo>
                      <a:pt x="243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5" y="17"/>
                    </a:lnTo>
                    <a:lnTo>
                      <a:pt x="245" y="16"/>
                    </a:lnTo>
                    <a:lnTo>
                      <a:pt x="245" y="17"/>
                    </a:lnTo>
                    <a:lnTo>
                      <a:pt x="246" y="17"/>
                    </a:lnTo>
                    <a:lnTo>
                      <a:pt x="246" y="17"/>
                    </a:lnTo>
                    <a:lnTo>
                      <a:pt x="246" y="17"/>
                    </a:lnTo>
                    <a:lnTo>
                      <a:pt x="247" y="17"/>
                    </a:lnTo>
                    <a:lnTo>
                      <a:pt x="247" y="17"/>
                    </a:lnTo>
                    <a:lnTo>
                      <a:pt x="249" y="16"/>
                    </a:lnTo>
                    <a:lnTo>
                      <a:pt x="249" y="15"/>
                    </a:lnTo>
                    <a:lnTo>
                      <a:pt x="249" y="15"/>
                    </a:lnTo>
                    <a:lnTo>
                      <a:pt x="250" y="15"/>
                    </a:lnTo>
                    <a:lnTo>
                      <a:pt x="250" y="15"/>
                    </a:lnTo>
                    <a:lnTo>
                      <a:pt x="250" y="14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51" y="12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3" y="14"/>
                    </a:lnTo>
                    <a:lnTo>
                      <a:pt x="253" y="14"/>
                    </a:lnTo>
                    <a:lnTo>
                      <a:pt x="253" y="14"/>
                    </a:lnTo>
                    <a:lnTo>
                      <a:pt x="254" y="15"/>
                    </a:lnTo>
                    <a:lnTo>
                      <a:pt x="254" y="15"/>
                    </a:lnTo>
                    <a:lnTo>
                      <a:pt x="254" y="14"/>
                    </a:lnTo>
                    <a:lnTo>
                      <a:pt x="255" y="14"/>
                    </a:lnTo>
                    <a:lnTo>
                      <a:pt x="255" y="12"/>
                    </a:lnTo>
                    <a:lnTo>
                      <a:pt x="255" y="12"/>
                    </a:lnTo>
                    <a:lnTo>
                      <a:pt x="256" y="12"/>
                    </a:lnTo>
                    <a:lnTo>
                      <a:pt x="256" y="12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9" y="14"/>
                    </a:lnTo>
                    <a:lnTo>
                      <a:pt x="259" y="14"/>
                    </a:lnTo>
                    <a:lnTo>
                      <a:pt x="259" y="14"/>
                    </a:lnTo>
                    <a:lnTo>
                      <a:pt x="260" y="14"/>
                    </a:lnTo>
                    <a:lnTo>
                      <a:pt x="260" y="14"/>
                    </a:lnTo>
                    <a:lnTo>
                      <a:pt x="260" y="12"/>
                    </a:lnTo>
                    <a:lnTo>
                      <a:pt x="261" y="14"/>
                    </a:lnTo>
                    <a:lnTo>
                      <a:pt x="261" y="14"/>
                    </a:lnTo>
                    <a:lnTo>
                      <a:pt x="262" y="12"/>
                    </a:lnTo>
                    <a:lnTo>
                      <a:pt x="262" y="12"/>
                    </a:lnTo>
                    <a:lnTo>
                      <a:pt x="262" y="11"/>
                    </a:lnTo>
                    <a:lnTo>
                      <a:pt x="263" y="11"/>
                    </a:lnTo>
                    <a:lnTo>
                      <a:pt x="263" y="10"/>
                    </a:lnTo>
                    <a:lnTo>
                      <a:pt x="263" y="10"/>
                    </a:lnTo>
                    <a:lnTo>
                      <a:pt x="264" y="9"/>
                    </a:lnTo>
                    <a:lnTo>
                      <a:pt x="264" y="9"/>
                    </a:lnTo>
                    <a:lnTo>
                      <a:pt x="264" y="9"/>
                    </a:lnTo>
                    <a:lnTo>
                      <a:pt x="265" y="9"/>
                    </a:lnTo>
                    <a:lnTo>
                      <a:pt x="265" y="9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69" y="11"/>
                    </a:lnTo>
                    <a:lnTo>
                      <a:pt x="269" y="11"/>
                    </a:lnTo>
                    <a:lnTo>
                      <a:pt x="270" y="10"/>
                    </a:lnTo>
                    <a:lnTo>
                      <a:pt x="270" y="9"/>
                    </a:lnTo>
                    <a:lnTo>
                      <a:pt x="270" y="9"/>
                    </a:lnTo>
                    <a:lnTo>
                      <a:pt x="271" y="8"/>
                    </a:lnTo>
                    <a:lnTo>
                      <a:pt x="271" y="7"/>
                    </a:lnTo>
                    <a:lnTo>
                      <a:pt x="271" y="8"/>
                    </a:lnTo>
                    <a:lnTo>
                      <a:pt x="272" y="7"/>
                    </a:lnTo>
                    <a:lnTo>
                      <a:pt x="272" y="7"/>
                    </a:lnTo>
                    <a:lnTo>
                      <a:pt x="272" y="7"/>
                    </a:lnTo>
                    <a:lnTo>
                      <a:pt x="273" y="7"/>
                    </a:lnTo>
                    <a:lnTo>
                      <a:pt x="273" y="7"/>
                    </a:lnTo>
                    <a:lnTo>
                      <a:pt x="274" y="7"/>
                    </a:lnTo>
                    <a:lnTo>
                      <a:pt x="274" y="8"/>
                    </a:lnTo>
                    <a:lnTo>
                      <a:pt x="274" y="8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77" y="8"/>
                    </a:lnTo>
                    <a:lnTo>
                      <a:pt x="277" y="8"/>
                    </a:lnTo>
                    <a:lnTo>
                      <a:pt x="277" y="8"/>
                    </a:lnTo>
                    <a:lnTo>
                      <a:pt x="278" y="8"/>
                    </a:lnTo>
                    <a:lnTo>
                      <a:pt x="278" y="8"/>
                    </a:lnTo>
                    <a:lnTo>
                      <a:pt x="279" y="8"/>
                    </a:lnTo>
                    <a:lnTo>
                      <a:pt x="279" y="8"/>
                    </a:lnTo>
                    <a:lnTo>
                      <a:pt x="279" y="7"/>
                    </a:lnTo>
                    <a:lnTo>
                      <a:pt x="280" y="7"/>
                    </a:lnTo>
                    <a:lnTo>
                      <a:pt x="280" y="7"/>
                    </a:lnTo>
                    <a:lnTo>
                      <a:pt x="280" y="7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82" y="8"/>
                    </a:lnTo>
                    <a:lnTo>
                      <a:pt x="282" y="8"/>
                    </a:lnTo>
                    <a:lnTo>
                      <a:pt x="283" y="7"/>
                    </a:lnTo>
                    <a:lnTo>
                      <a:pt x="283" y="8"/>
                    </a:lnTo>
                    <a:lnTo>
                      <a:pt x="283" y="9"/>
                    </a:lnTo>
                    <a:lnTo>
                      <a:pt x="285" y="9"/>
                    </a:lnTo>
                    <a:lnTo>
                      <a:pt x="285" y="10"/>
                    </a:lnTo>
                    <a:lnTo>
                      <a:pt x="285" y="10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7" y="11"/>
                    </a:lnTo>
                    <a:lnTo>
                      <a:pt x="287" y="11"/>
                    </a:lnTo>
                    <a:lnTo>
                      <a:pt x="288" y="12"/>
                    </a:lnTo>
                    <a:lnTo>
                      <a:pt x="288" y="12"/>
                    </a:lnTo>
                    <a:lnTo>
                      <a:pt x="288" y="14"/>
                    </a:lnTo>
                    <a:lnTo>
                      <a:pt x="289" y="12"/>
                    </a:lnTo>
                    <a:lnTo>
                      <a:pt x="289" y="14"/>
                    </a:lnTo>
                    <a:lnTo>
                      <a:pt x="289" y="12"/>
                    </a:lnTo>
                    <a:lnTo>
                      <a:pt x="290" y="12"/>
                    </a:lnTo>
                    <a:lnTo>
                      <a:pt x="290" y="12"/>
                    </a:lnTo>
                    <a:lnTo>
                      <a:pt x="290" y="14"/>
                    </a:lnTo>
                    <a:lnTo>
                      <a:pt x="291" y="12"/>
                    </a:lnTo>
                    <a:lnTo>
                      <a:pt x="291" y="14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2" y="12"/>
                    </a:lnTo>
                    <a:lnTo>
                      <a:pt x="294" y="11"/>
                    </a:lnTo>
                    <a:lnTo>
                      <a:pt x="294" y="12"/>
                    </a:lnTo>
                    <a:lnTo>
                      <a:pt x="294" y="14"/>
                    </a:lnTo>
                    <a:lnTo>
                      <a:pt x="295" y="14"/>
                    </a:lnTo>
                    <a:lnTo>
                      <a:pt x="295" y="15"/>
                    </a:lnTo>
                    <a:lnTo>
                      <a:pt x="296" y="15"/>
                    </a:lnTo>
                    <a:lnTo>
                      <a:pt x="296" y="15"/>
                    </a:lnTo>
                    <a:lnTo>
                      <a:pt x="296" y="15"/>
                    </a:lnTo>
                    <a:lnTo>
                      <a:pt x="297" y="14"/>
                    </a:lnTo>
                    <a:lnTo>
                      <a:pt x="297" y="14"/>
                    </a:lnTo>
                    <a:lnTo>
                      <a:pt x="297" y="12"/>
                    </a:lnTo>
                    <a:lnTo>
                      <a:pt x="298" y="11"/>
                    </a:lnTo>
                    <a:lnTo>
                      <a:pt x="298" y="11"/>
                    </a:lnTo>
                    <a:lnTo>
                      <a:pt x="298" y="11"/>
                    </a:lnTo>
                    <a:lnTo>
                      <a:pt x="299" y="11"/>
                    </a:lnTo>
                    <a:lnTo>
                      <a:pt x="299" y="12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1" y="14"/>
                    </a:lnTo>
                    <a:lnTo>
                      <a:pt x="301" y="14"/>
                    </a:lnTo>
                    <a:lnTo>
                      <a:pt x="301" y="14"/>
                    </a:lnTo>
                    <a:lnTo>
                      <a:pt x="303" y="15"/>
                    </a:lnTo>
                    <a:lnTo>
                      <a:pt x="303" y="15"/>
                    </a:lnTo>
                    <a:lnTo>
                      <a:pt x="303" y="15"/>
                    </a:lnTo>
                    <a:lnTo>
                      <a:pt x="304" y="15"/>
                    </a:lnTo>
                    <a:lnTo>
                      <a:pt x="304" y="15"/>
                    </a:lnTo>
                    <a:lnTo>
                      <a:pt x="305" y="15"/>
                    </a:lnTo>
                    <a:lnTo>
                      <a:pt x="305" y="15"/>
                    </a:lnTo>
                    <a:lnTo>
                      <a:pt x="305" y="16"/>
                    </a:lnTo>
                    <a:lnTo>
                      <a:pt x="306" y="16"/>
                    </a:lnTo>
                    <a:lnTo>
                      <a:pt x="306" y="17"/>
                    </a:lnTo>
                    <a:lnTo>
                      <a:pt x="306" y="17"/>
                    </a:lnTo>
                    <a:lnTo>
                      <a:pt x="307" y="17"/>
                    </a:lnTo>
                    <a:lnTo>
                      <a:pt x="307" y="17"/>
                    </a:lnTo>
                    <a:lnTo>
                      <a:pt x="307" y="17"/>
                    </a:lnTo>
                    <a:lnTo>
                      <a:pt x="308" y="16"/>
                    </a:lnTo>
                    <a:lnTo>
                      <a:pt x="308" y="16"/>
                    </a:lnTo>
                    <a:lnTo>
                      <a:pt x="309" y="15"/>
                    </a:lnTo>
                    <a:lnTo>
                      <a:pt x="309" y="15"/>
                    </a:lnTo>
                    <a:lnTo>
                      <a:pt x="309" y="15"/>
                    </a:lnTo>
                    <a:lnTo>
                      <a:pt x="310" y="15"/>
                    </a:lnTo>
                    <a:lnTo>
                      <a:pt x="310" y="16"/>
                    </a:lnTo>
                    <a:lnTo>
                      <a:pt x="310" y="16"/>
                    </a:lnTo>
                    <a:lnTo>
                      <a:pt x="312" y="16"/>
                    </a:lnTo>
                    <a:lnTo>
                      <a:pt x="312" y="15"/>
                    </a:lnTo>
                    <a:lnTo>
                      <a:pt x="312" y="15"/>
                    </a:lnTo>
                    <a:lnTo>
                      <a:pt x="313" y="15"/>
                    </a:lnTo>
                    <a:lnTo>
                      <a:pt x="313" y="15"/>
                    </a:lnTo>
                    <a:lnTo>
                      <a:pt x="314" y="15"/>
                    </a:lnTo>
                    <a:lnTo>
                      <a:pt x="314" y="15"/>
                    </a:lnTo>
                    <a:lnTo>
                      <a:pt x="314" y="16"/>
                    </a:lnTo>
                    <a:lnTo>
                      <a:pt x="315" y="16"/>
                    </a:lnTo>
                    <a:lnTo>
                      <a:pt x="315" y="15"/>
                    </a:lnTo>
                    <a:lnTo>
                      <a:pt x="315" y="15"/>
                    </a:lnTo>
                    <a:lnTo>
                      <a:pt x="316" y="15"/>
                    </a:lnTo>
                    <a:lnTo>
                      <a:pt x="316" y="15"/>
                    </a:lnTo>
                    <a:lnTo>
                      <a:pt x="317" y="15"/>
                    </a:lnTo>
                    <a:lnTo>
                      <a:pt x="317" y="14"/>
                    </a:lnTo>
                    <a:lnTo>
                      <a:pt x="317" y="12"/>
                    </a:lnTo>
                    <a:lnTo>
                      <a:pt x="318" y="12"/>
                    </a:lnTo>
                    <a:lnTo>
                      <a:pt x="318" y="12"/>
                    </a:lnTo>
                    <a:lnTo>
                      <a:pt x="318" y="12"/>
                    </a:lnTo>
                    <a:lnTo>
                      <a:pt x="319" y="11"/>
                    </a:lnTo>
                    <a:lnTo>
                      <a:pt x="319" y="11"/>
                    </a:lnTo>
                    <a:lnTo>
                      <a:pt x="319" y="12"/>
                    </a:lnTo>
                    <a:lnTo>
                      <a:pt x="321" y="12"/>
                    </a:lnTo>
                    <a:lnTo>
                      <a:pt x="321" y="14"/>
                    </a:lnTo>
                    <a:lnTo>
                      <a:pt x="322" y="14"/>
                    </a:lnTo>
                    <a:lnTo>
                      <a:pt x="322" y="14"/>
                    </a:lnTo>
                    <a:lnTo>
                      <a:pt x="322" y="12"/>
                    </a:lnTo>
                    <a:lnTo>
                      <a:pt x="323" y="12"/>
                    </a:lnTo>
                    <a:lnTo>
                      <a:pt x="323" y="11"/>
                    </a:lnTo>
                    <a:lnTo>
                      <a:pt x="323" y="11"/>
                    </a:lnTo>
                    <a:lnTo>
                      <a:pt x="324" y="11"/>
                    </a:lnTo>
                    <a:lnTo>
                      <a:pt x="324" y="11"/>
                    </a:lnTo>
                    <a:lnTo>
                      <a:pt x="324" y="11"/>
                    </a:lnTo>
                    <a:lnTo>
                      <a:pt x="325" y="11"/>
                    </a:lnTo>
                    <a:lnTo>
                      <a:pt x="325" y="11"/>
                    </a:lnTo>
                    <a:lnTo>
                      <a:pt x="326" y="11"/>
                    </a:lnTo>
                    <a:lnTo>
                      <a:pt x="326" y="11"/>
                    </a:lnTo>
                    <a:lnTo>
                      <a:pt x="326" y="12"/>
                    </a:lnTo>
                    <a:lnTo>
                      <a:pt x="327" y="12"/>
                    </a:lnTo>
                    <a:lnTo>
                      <a:pt x="327" y="11"/>
                    </a:lnTo>
                    <a:lnTo>
                      <a:pt x="327" y="11"/>
                    </a:lnTo>
                    <a:lnTo>
                      <a:pt x="328" y="12"/>
                    </a:lnTo>
                    <a:lnTo>
                      <a:pt x="328" y="12"/>
                    </a:lnTo>
                    <a:lnTo>
                      <a:pt x="328" y="12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1" y="12"/>
                    </a:lnTo>
                    <a:lnTo>
                      <a:pt x="331" y="11"/>
                    </a:lnTo>
                    <a:lnTo>
                      <a:pt x="331" y="11"/>
                    </a:lnTo>
                    <a:lnTo>
                      <a:pt x="332" y="11"/>
                    </a:lnTo>
                    <a:lnTo>
                      <a:pt x="332" y="12"/>
                    </a:lnTo>
                    <a:lnTo>
                      <a:pt x="332" y="11"/>
                    </a:lnTo>
                    <a:lnTo>
                      <a:pt x="333" y="10"/>
                    </a:lnTo>
                    <a:lnTo>
                      <a:pt x="333" y="9"/>
                    </a:lnTo>
                    <a:lnTo>
                      <a:pt x="333" y="10"/>
                    </a:lnTo>
                    <a:lnTo>
                      <a:pt x="334" y="9"/>
                    </a:lnTo>
                    <a:lnTo>
                      <a:pt x="334" y="9"/>
                    </a:lnTo>
                    <a:lnTo>
                      <a:pt x="335" y="9"/>
                    </a:lnTo>
                    <a:lnTo>
                      <a:pt x="335" y="9"/>
                    </a:lnTo>
                    <a:lnTo>
                      <a:pt x="335" y="8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6" y="9"/>
                    </a:lnTo>
                    <a:lnTo>
                      <a:pt x="337" y="8"/>
                    </a:lnTo>
                    <a:lnTo>
                      <a:pt x="337" y="9"/>
                    </a:lnTo>
                    <a:lnTo>
                      <a:pt x="339" y="8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40" y="10"/>
                    </a:lnTo>
                    <a:lnTo>
                      <a:pt x="340" y="10"/>
                    </a:lnTo>
                    <a:lnTo>
                      <a:pt x="340" y="10"/>
                    </a:lnTo>
                    <a:lnTo>
                      <a:pt x="341" y="9"/>
                    </a:lnTo>
                    <a:lnTo>
                      <a:pt x="341" y="9"/>
                    </a:lnTo>
                    <a:lnTo>
                      <a:pt x="341" y="8"/>
                    </a:lnTo>
                    <a:lnTo>
                      <a:pt x="342" y="7"/>
                    </a:lnTo>
                    <a:lnTo>
                      <a:pt x="342" y="7"/>
                    </a:lnTo>
                    <a:lnTo>
                      <a:pt x="343" y="7"/>
                    </a:lnTo>
                    <a:lnTo>
                      <a:pt x="343" y="8"/>
                    </a:lnTo>
                    <a:lnTo>
                      <a:pt x="343" y="8"/>
                    </a:lnTo>
                    <a:lnTo>
                      <a:pt x="344" y="9"/>
                    </a:lnTo>
                    <a:lnTo>
                      <a:pt x="344" y="8"/>
                    </a:lnTo>
                    <a:lnTo>
                      <a:pt x="344" y="9"/>
                    </a:lnTo>
                    <a:lnTo>
                      <a:pt x="345" y="9"/>
                    </a:lnTo>
                    <a:lnTo>
                      <a:pt x="345" y="9"/>
                    </a:lnTo>
                    <a:lnTo>
                      <a:pt x="345" y="9"/>
                    </a:lnTo>
                    <a:lnTo>
                      <a:pt x="346" y="9"/>
                    </a:lnTo>
                    <a:lnTo>
                      <a:pt x="346" y="8"/>
                    </a:lnTo>
                    <a:lnTo>
                      <a:pt x="348" y="8"/>
                    </a:lnTo>
                    <a:lnTo>
                      <a:pt x="348" y="8"/>
                    </a:lnTo>
                    <a:lnTo>
                      <a:pt x="348" y="8"/>
                    </a:lnTo>
                    <a:lnTo>
                      <a:pt x="349" y="9"/>
                    </a:lnTo>
                    <a:lnTo>
                      <a:pt x="349" y="9"/>
                    </a:lnTo>
                    <a:lnTo>
                      <a:pt x="349" y="9"/>
                    </a:lnTo>
                    <a:lnTo>
                      <a:pt x="350" y="9"/>
                    </a:lnTo>
                    <a:lnTo>
                      <a:pt x="350" y="9"/>
                    </a:lnTo>
                    <a:lnTo>
                      <a:pt x="350" y="9"/>
                    </a:lnTo>
                    <a:lnTo>
                      <a:pt x="351" y="8"/>
                    </a:lnTo>
                    <a:lnTo>
                      <a:pt x="351" y="9"/>
                    </a:lnTo>
                    <a:lnTo>
                      <a:pt x="352" y="8"/>
                    </a:lnTo>
                    <a:lnTo>
                      <a:pt x="352" y="8"/>
                    </a:lnTo>
                    <a:lnTo>
                      <a:pt x="352" y="8"/>
                    </a:lnTo>
                    <a:lnTo>
                      <a:pt x="353" y="8"/>
                    </a:lnTo>
                    <a:lnTo>
                      <a:pt x="353" y="8"/>
                    </a:lnTo>
                    <a:lnTo>
                      <a:pt x="353" y="9"/>
                    </a:lnTo>
                    <a:lnTo>
                      <a:pt x="354" y="9"/>
                    </a:lnTo>
                    <a:lnTo>
                      <a:pt x="354" y="9"/>
                    </a:lnTo>
                    <a:lnTo>
                      <a:pt x="354" y="9"/>
                    </a:lnTo>
                    <a:lnTo>
                      <a:pt x="355" y="9"/>
                    </a:lnTo>
                    <a:lnTo>
                      <a:pt x="355" y="10"/>
                    </a:lnTo>
                    <a:lnTo>
                      <a:pt x="357" y="10"/>
                    </a:lnTo>
                    <a:lnTo>
                      <a:pt x="357" y="10"/>
                    </a:lnTo>
                    <a:lnTo>
                      <a:pt x="357" y="10"/>
                    </a:lnTo>
                    <a:lnTo>
                      <a:pt x="358" y="10"/>
                    </a:lnTo>
                    <a:lnTo>
                      <a:pt x="358" y="10"/>
                    </a:lnTo>
                    <a:lnTo>
                      <a:pt x="358" y="10"/>
                    </a:lnTo>
                    <a:lnTo>
                      <a:pt x="359" y="9"/>
                    </a:lnTo>
                    <a:lnTo>
                      <a:pt x="359" y="9"/>
                    </a:lnTo>
                    <a:lnTo>
                      <a:pt x="360" y="9"/>
                    </a:lnTo>
                    <a:lnTo>
                      <a:pt x="360" y="9"/>
                    </a:lnTo>
                    <a:lnTo>
                      <a:pt x="360" y="9"/>
                    </a:lnTo>
                    <a:lnTo>
                      <a:pt x="361" y="9"/>
                    </a:lnTo>
                    <a:lnTo>
                      <a:pt x="361" y="9"/>
                    </a:lnTo>
                    <a:lnTo>
                      <a:pt x="361" y="9"/>
                    </a:lnTo>
                    <a:lnTo>
                      <a:pt x="362" y="10"/>
                    </a:lnTo>
                    <a:lnTo>
                      <a:pt x="362" y="10"/>
                    </a:lnTo>
                    <a:lnTo>
                      <a:pt x="362" y="10"/>
                    </a:lnTo>
                    <a:lnTo>
                      <a:pt x="363" y="10"/>
                    </a:lnTo>
                    <a:lnTo>
                      <a:pt x="363" y="10"/>
                    </a:lnTo>
                    <a:lnTo>
                      <a:pt x="364" y="10"/>
                    </a:lnTo>
                    <a:lnTo>
                      <a:pt x="364" y="10"/>
                    </a:lnTo>
                    <a:lnTo>
                      <a:pt x="364" y="10"/>
                    </a:lnTo>
                    <a:lnTo>
                      <a:pt x="366" y="10"/>
                    </a:lnTo>
                    <a:lnTo>
                      <a:pt x="366" y="10"/>
                    </a:lnTo>
                    <a:lnTo>
                      <a:pt x="366" y="10"/>
                    </a:lnTo>
                    <a:lnTo>
                      <a:pt x="367" y="11"/>
                    </a:lnTo>
                    <a:lnTo>
                      <a:pt x="367" y="10"/>
                    </a:lnTo>
                    <a:lnTo>
                      <a:pt x="367" y="9"/>
                    </a:lnTo>
                    <a:lnTo>
                      <a:pt x="368" y="9"/>
                    </a:lnTo>
                    <a:lnTo>
                      <a:pt x="368" y="9"/>
                    </a:lnTo>
                    <a:lnTo>
                      <a:pt x="369" y="8"/>
                    </a:lnTo>
                    <a:lnTo>
                      <a:pt x="369" y="8"/>
                    </a:lnTo>
                    <a:lnTo>
                      <a:pt x="369" y="8"/>
                    </a:lnTo>
                    <a:lnTo>
                      <a:pt x="370" y="7"/>
                    </a:lnTo>
                    <a:lnTo>
                      <a:pt x="370" y="7"/>
                    </a:lnTo>
                    <a:lnTo>
                      <a:pt x="370" y="6"/>
                    </a:lnTo>
                    <a:lnTo>
                      <a:pt x="371" y="7"/>
                    </a:lnTo>
                    <a:lnTo>
                      <a:pt x="371" y="8"/>
                    </a:lnTo>
                    <a:lnTo>
                      <a:pt x="371" y="9"/>
                    </a:lnTo>
                    <a:lnTo>
                      <a:pt x="372" y="9"/>
                    </a:lnTo>
                    <a:lnTo>
                      <a:pt x="372" y="9"/>
                    </a:lnTo>
                    <a:lnTo>
                      <a:pt x="373" y="10"/>
                    </a:lnTo>
                    <a:lnTo>
                      <a:pt x="373" y="11"/>
                    </a:lnTo>
                    <a:lnTo>
                      <a:pt x="373" y="12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6" y="11"/>
                    </a:lnTo>
                    <a:lnTo>
                      <a:pt x="376" y="11"/>
                    </a:lnTo>
                    <a:lnTo>
                      <a:pt x="376" y="11"/>
                    </a:lnTo>
                    <a:lnTo>
                      <a:pt x="377" y="11"/>
                    </a:lnTo>
                    <a:lnTo>
                      <a:pt x="377" y="12"/>
                    </a:lnTo>
                    <a:lnTo>
                      <a:pt x="378" y="12"/>
                    </a:lnTo>
                    <a:lnTo>
                      <a:pt x="378" y="14"/>
                    </a:lnTo>
                    <a:lnTo>
                      <a:pt x="378" y="14"/>
                    </a:lnTo>
                    <a:lnTo>
                      <a:pt x="379" y="12"/>
                    </a:lnTo>
                    <a:lnTo>
                      <a:pt x="379" y="12"/>
                    </a:lnTo>
                    <a:lnTo>
                      <a:pt x="379" y="12"/>
                    </a:lnTo>
                    <a:lnTo>
                      <a:pt x="380" y="14"/>
                    </a:lnTo>
                    <a:lnTo>
                      <a:pt x="380" y="14"/>
                    </a:lnTo>
                    <a:lnTo>
                      <a:pt x="380" y="12"/>
                    </a:lnTo>
                    <a:lnTo>
                      <a:pt x="381" y="12"/>
                    </a:lnTo>
                    <a:lnTo>
                      <a:pt x="381" y="12"/>
                    </a:lnTo>
                    <a:lnTo>
                      <a:pt x="382" y="11"/>
                    </a:lnTo>
                    <a:lnTo>
                      <a:pt x="382" y="12"/>
                    </a:lnTo>
                    <a:lnTo>
                      <a:pt x="382" y="12"/>
                    </a:lnTo>
                    <a:lnTo>
                      <a:pt x="384" y="15"/>
                    </a:lnTo>
                    <a:lnTo>
                      <a:pt x="384" y="16"/>
                    </a:lnTo>
                    <a:lnTo>
                      <a:pt x="384" y="17"/>
                    </a:lnTo>
                    <a:lnTo>
                      <a:pt x="385" y="17"/>
                    </a:lnTo>
                    <a:lnTo>
                      <a:pt x="385" y="17"/>
                    </a:lnTo>
                    <a:lnTo>
                      <a:pt x="386" y="16"/>
                    </a:lnTo>
                    <a:lnTo>
                      <a:pt x="386" y="16"/>
                    </a:lnTo>
                    <a:lnTo>
                      <a:pt x="386" y="17"/>
                    </a:lnTo>
                    <a:lnTo>
                      <a:pt x="387" y="17"/>
                    </a:lnTo>
                    <a:lnTo>
                      <a:pt x="387" y="18"/>
                    </a:lnTo>
                    <a:lnTo>
                      <a:pt x="387" y="17"/>
                    </a:lnTo>
                    <a:lnTo>
                      <a:pt x="388" y="17"/>
                    </a:lnTo>
                    <a:lnTo>
                      <a:pt x="388" y="16"/>
                    </a:lnTo>
                    <a:lnTo>
                      <a:pt x="388" y="17"/>
                    </a:lnTo>
                    <a:lnTo>
                      <a:pt x="389" y="17"/>
                    </a:lnTo>
                    <a:lnTo>
                      <a:pt x="389" y="17"/>
                    </a:lnTo>
                    <a:lnTo>
                      <a:pt x="390" y="16"/>
                    </a:lnTo>
                    <a:lnTo>
                      <a:pt x="390" y="16"/>
                    </a:lnTo>
                    <a:lnTo>
                      <a:pt x="390" y="16"/>
                    </a:lnTo>
                    <a:lnTo>
                      <a:pt x="391" y="16"/>
                    </a:lnTo>
                    <a:lnTo>
                      <a:pt x="391" y="17"/>
                    </a:lnTo>
                    <a:lnTo>
                      <a:pt x="391" y="17"/>
                    </a:lnTo>
                    <a:lnTo>
                      <a:pt x="393" y="17"/>
                    </a:lnTo>
                    <a:lnTo>
                      <a:pt x="393" y="17"/>
                    </a:lnTo>
                    <a:lnTo>
                      <a:pt x="393" y="17"/>
                    </a:lnTo>
                    <a:lnTo>
                      <a:pt x="394" y="17"/>
                    </a:lnTo>
                    <a:lnTo>
                      <a:pt x="394" y="17"/>
                    </a:lnTo>
                    <a:lnTo>
                      <a:pt x="395" y="16"/>
                    </a:lnTo>
                    <a:lnTo>
                      <a:pt x="395" y="16"/>
                    </a:lnTo>
                    <a:lnTo>
                      <a:pt x="395" y="15"/>
                    </a:lnTo>
                    <a:lnTo>
                      <a:pt x="396" y="14"/>
                    </a:lnTo>
                    <a:lnTo>
                      <a:pt x="396" y="14"/>
                    </a:lnTo>
                    <a:lnTo>
                      <a:pt x="396" y="14"/>
                    </a:lnTo>
                    <a:lnTo>
                      <a:pt x="397" y="14"/>
                    </a:lnTo>
                    <a:lnTo>
                      <a:pt x="397" y="14"/>
                    </a:lnTo>
                    <a:lnTo>
                      <a:pt x="397" y="12"/>
                    </a:lnTo>
                    <a:lnTo>
                      <a:pt x="398" y="14"/>
                    </a:lnTo>
                    <a:lnTo>
                      <a:pt x="398" y="14"/>
                    </a:lnTo>
                    <a:lnTo>
                      <a:pt x="399" y="15"/>
                    </a:lnTo>
                    <a:lnTo>
                      <a:pt x="399" y="14"/>
                    </a:lnTo>
                    <a:lnTo>
                      <a:pt x="399" y="14"/>
                    </a:lnTo>
                    <a:lnTo>
                      <a:pt x="400" y="14"/>
                    </a:lnTo>
                    <a:lnTo>
                      <a:pt x="400" y="14"/>
                    </a:lnTo>
                    <a:lnTo>
                      <a:pt x="400" y="15"/>
                    </a:lnTo>
                    <a:lnTo>
                      <a:pt x="402" y="14"/>
                    </a:lnTo>
                    <a:lnTo>
                      <a:pt x="402" y="14"/>
                    </a:lnTo>
                    <a:lnTo>
                      <a:pt x="402" y="12"/>
                    </a:lnTo>
                    <a:lnTo>
                      <a:pt x="403" y="12"/>
                    </a:lnTo>
                    <a:lnTo>
                      <a:pt x="403" y="12"/>
                    </a:lnTo>
                    <a:lnTo>
                      <a:pt x="404" y="12"/>
                    </a:lnTo>
                    <a:lnTo>
                      <a:pt x="404" y="12"/>
                    </a:lnTo>
                    <a:lnTo>
                      <a:pt x="404" y="11"/>
                    </a:lnTo>
                    <a:lnTo>
                      <a:pt x="405" y="12"/>
                    </a:lnTo>
                    <a:lnTo>
                      <a:pt x="405" y="12"/>
                    </a:lnTo>
                    <a:lnTo>
                      <a:pt x="405" y="12"/>
                    </a:lnTo>
                    <a:lnTo>
                      <a:pt x="406" y="14"/>
                    </a:lnTo>
                    <a:lnTo>
                      <a:pt x="406" y="12"/>
                    </a:lnTo>
                    <a:lnTo>
                      <a:pt x="407" y="14"/>
                    </a:lnTo>
                    <a:lnTo>
                      <a:pt x="407" y="14"/>
                    </a:lnTo>
                    <a:lnTo>
                      <a:pt x="407" y="14"/>
                    </a:lnTo>
                    <a:lnTo>
                      <a:pt x="408" y="14"/>
                    </a:lnTo>
                    <a:lnTo>
                      <a:pt x="408" y="14"/>
                    </a:lnTo>
                    <a:lnTo>
                      <a:pt x="408" y="14"/>
                    </a:lnTo>
                    <a:lnTo>
                      <a:pt x="409" y="14"/>
                    </a:lnTo>
                    <a:lnTo>
                      <a:pt x="409" y="11"/>
                    </a:lnTo>
                    <a:lnTo>
                      <a:pt x="409" y="11"/>
                    </a:lnTo>
                    <a:lnTo>
                      <a:pt x="411" y="11"/>
                    </a:lnTo>
                    <a:lnTo>
                      <a:pt x="411" y="11"/>
                    </a:lnTo>
                    <a:lnTo>
                      <a:pt x="412" y="12"/>
                    </a:lnTo>
                    <a:lnTo>
                      <a:pt x="412" y="12"/>
                    </a:lnTo>
                    <a:lnTo>
                      <a:pt x="412" y="12"/>
                    </a:lnTo>
                    <a:lnTo>
                      <a:pt x="413" y="12"/>
                    </a:lnTo>
                    <a:lnTo>
                      <a:pt x="413" y="11"/>
                    </a:lnTo>
                    <a:lnTo>
                      <a:pt x="413" y="11"/>
                    </a:lnTo>
                    <a:lnTo>
                      <a:pt x="414" y="11"/>
                    </a:lnTo>
                    <a:lnTo>
                      <a:pt x="414" y="11"/>
                    </a:lnTo>
                    <a:lnTo>
                      <a:pt x="414" y="11"/>
                    </a:lnTo>
                    <a:lnTo>
                      <a:pt x="415" y="10"/>
                    </a:lnTo>
                    <a:lnTo>
                      <a:pt x="415" y="10"/>
                    </a:lnTo>
                    <a:lnTo>
                      <a:pt x="416" y="9"/>
                    </a:lnTo>
                    <a:lnTo>
                      <a:pt x="416" y="10"/>
                    </a:lnTo>
                    <a:lnTo>
                      <a:pt x="416" y="10"/>
                    </a:lnTo>
                    <a:lnTo>
                      <a:pt x="417" y="10"/>
                    </a:lnTo>
                    <a:lnTo>
                      <a:pt x="417" y="10"/>
                    </a:lnTo>
                    <a:lnTo>
                      <a:pt x="417" y="11"/>
                    </a:lnTo>
                    <a:lnTo>
                      <a:pt x="418" y="11"/>
                    </a:lnTo>
                    <a:lnTo>
                      <a:pt x="418" y="10"/>
                    </a:lnTo>
                    <a:lnTo>
                      <a:pt x="418" y="10"/>
                    </a:lnTo>
                    <a:lnTo>
                      <a:pt x="420" y="11"/>
                    </a:lnTo>
                    <a:lnTo>
                      <a:pt x="420" y="11"/>
                    </a:lnTo>
                    <a:lnTo>
                      <a:pt x="421" y="11"/>
                    </a:lnTo>
                    <a:lnTo>
                      <a:pt x="421" y="12"/>
                    </a:lnTo>
                    <a:lnTo>
                      <a:pt x="421" y="14"/>
                    </a:lnTo>
                    <a:lnTo>
                      <a:pt x="422" y="12"/>
                    </a:lnTo>
                    <a:lnTo>
                      <a:pt x="422" y="14"/>
                    </a:lnTo>
                    <a:lnTo>
                      <a:pt x="422" y="14"/>
                    </a:lnTo>
                    <a:lnTo>
                      <a:pt x="423" y="14"/>
                    </a:lnTo>
                    <a:lnTo>
                      <a:pt x="423" y="12"/>
                    </a:lnTo>
                    <a:lnTo>
                      <a:pt x="423" y="12"/>
                    </a:lnTo>
                    <a:lnTo>
                      <a:pt x="424" y="12"/>
                    </a:lnTo>
                    <a:lnTo>
                      <a:pt x="424" y="10"/>
                    </a:lnTo>
                    <a:lnTo>
                      <a:pt x="425" y="9"/>
                    </a:lnTo>
                    <a:lnTo>
                      <a:pt x="425" y="9"/>
                    </a:lnTo>
                    <a:lnTo>
                      <a:pt x="425" y="9"/>
                    </a:lnTo>
                    <a:lnTo>
                      <a:pt x="426" y="9"/>
                    </a:lnTo>
                    <a:lnTo>
                      <a:pt x="426" y="8"/>
                    </a:lnTo>
                    <a:lnTo>
                      <a:pt x="426" y="8"/>
                    </a:lnTo>
                    <a:lnTo>
                      <a:pt x="427" y="8"/>
                    </a:lnTo>
                    <a:lnTo>
                      <a:pt x="427" y="9"/>
                    </a:lnTo>
                    <a:lnTo>
                      <a:pt x="429" y="10"/>
                    </a:lnTo>
                    <a:lnTo>
                      <a:pt x="429" y="11"/>
                    </a:lnTo>
                    <a:lnTo>
                      <a:pt x="429" y="11"/>
                    </a:lnTo>
                    <a:lnTo>
                      <a:pt x="430" y="12"/>
                    </a:lnTo>
                    <a:lnTo>
                      <a:pt x="430" y="12"/>
                    </a:lnTo>
                    <a:lnTo>
                      <a:pt x="430" y="11"/>
                    </a:lnTo>
                    <a:lnTo>
                      <a:pt x="431" y="11"/>
                    </a:lnTo>
                    <a:lnTo>
                      <a:pt x="431" y="10"/>
                    </a:lnTo>
                    <a:lnTo>
                      <a:pt x="431" y="10"/>
                    </a:lnTo>
                    <a:lnTo>
                      <a:pt x="432" y="10"/>
                    </a:lnTo>
                    <a:lnTo>
                      <a:pt x="432" y="11"/>
                    </a:lnTo>
                    <a:lnTo>
                      <a:pt x="433" y="12"/>
                    </a:lnTo>
                    <a:lnTo>
                      <a:pt x="433" y="14"/>
                    </a:lnTo>
                    <a:lnTo>
                      <a:pt x="433" y="14"/>
                    </a:lnTo>
                    <a:lnTo>
                      <a:pt x="434" y="14"/>
                    </a:lnTo>
                    <a:lnTo>
                      <a:pt x="434" y="12"/>
                    </a:lnTo>
                    <a:lnTo>
                      <a:pt x="434" y="12"/>
                    </a:lnTo>
                    <a:lnTo>
                      <a:pt x="435" y="11"/>
                    </a:lnTo>
                    <a:lnTo>
                      <a:pt x="435" y="11"/>
                    </a:lnTo>
                    <a:lnTo>
                      <a:pt x="435" y="10"/>
                    </a:lnTo>
                    <a:lnTo>
                      <a:pt x="436" y="10"/>
                    </a:lnTo>
                    <a:lnTo>
                      <a:pt x="436" y="11"/>
                    </a:lnTo>
                    <a:lnTo>
                      <a:pt x="438" y="11"/>
                    </a:lnTo>
                    <a:lnTo>
                      <a:pt x="438" y="10"/>
                    </a:lnTo>
                    <a:lnTo>
                      <a:pt x="438" y="10"/>
                    </a:lnTo>
                    <a:lnTo>
                      <a:pt x="439" y="10"/>
                    </a:lnTo>
                    <a:lnTo>
                      <a:pt x="439" y="11"/>
                    </a:lnTo>
                    <a:lnTo>
                      <a:pt x="439" y="11"/>
                    </a:lnTo>
                    <a:lnTo>
                      <a:pt x="440" y="11"/>
                    </a:lnTo>
                    <a:lnTo>
                      <a:pt x="440" y="11"/>
                    </a:lnTo>
                    <a:lnTo>
                      <a:pt x="440" y="12"/>
                    </a:lnTo>
                    <a:lnTo>
                      <a:pt x="441" y="12"/>
                    </a:lnTo>
                    <a:lnTo>
                      <a:pt x="441" y="14"/>
                    </a:lnTo>
                    <a:lnTo>
                      <a:pt x="442" y="14"/>
                    </a:lnTo>
                    <a:lnTo>
                      <a:pt x="442" y="14"/>
                    </a:lnTo>
                    <a:lnTo>
                      <a:pt x="442" y="15"/>
                    </a:lnTo>
                    <a:lnTo>
                      <a:pt x="443" y="16"/>
                    </a:lnTo>
                    <a:lnTo>
                      <a:pt x="443" y="16"/>
                    </a:lnTo>
                    <a:lnTo>
                      <a:pt x="443" y="17"/>
                    </a:lnTo>
                    <a:lnTo>
                      <a:pt x="444" y="17"/>
                    </a:lnTo>
                    <a:lnTo>
                      <a:pt x="444" y="16"/>
                    </a:lnTo>
                    <a:lnTo>
                      <a:pt x="444" y="16"/>
                    </a:lnTo>
                    <a:lnTo>
                      <a:pt x="445" y="15"/>
                    </a:lnTo>
                    <a:lnTo>
                      <a:pt x="445" y="15"/>
                    </a:lnTo>
                    <a:lnTo>
                      <a:pt x="447" y="15"/>
                    </a:lnTo>
                    <a:lnTo>
                      <a:pt x="447" y="14"/>
                    </a:lnTo>
                    <a:lnTo>
                      <a:pt x="447" y="14"/>
                    </a:lnTo>
                    <a:lnTo>
                      <a:pt x="448" y="14"/>
                    </a:lnTo>
                    <a:lnTo>
                      <a:pt x="448" y="14"/>
                    </a:lnTo>
                    <a:lnTo>
                      <a:pt x="448" y="14"/>
                    </a:lnTo>
                    <a:lnTo>
                      <a:pt x="449" y="15"/>
                    </a:lnTo>
                    <a:lnTo>
                      <a:pt x="449" y="15"/>
                    </a:lnTo>
                    <a:lnTo>
                      <a:pt x="450" y="16"/>
                    </a:lnTo>
                    <a:lnTo>
                      <a:pt x="450" y="16"/>
                    </a:lnTo>
                    <a:lnTo>
                      <a:pt x="450" y="17"/>
                    </a:lnTo>
                    <a:lnTo>
                      <a:pt x="451" y="16"/>
                    </a:lnTo>
                    <a:lnTo>
                      <a:pt x="451" y="16"/>
                    </a:lnTo>
                    <a:lnTo>
                      <a:pt x="451" y="16"/>
                    </a:lnTo>
                    <a:lnTo>
                      <a:pt x="452" y="15"/>
                    </a:lnTo>
                    <a:lnTo>
                      <a:pt x="452" y="15"/>
                    </a:lnTo>
                    <a:lnTo>
                      <a:pt x="452" y="15"/>
                    </a:lnTo>
                    <a:lnTo>
                      <a:pt x="453" y="15"/>
                    </a:lnTo>
                    <a:lnTo>
                      <a:pt x="453" y="16"/>
                    </a:lnTo>
                    <a:lnTo>
                      <a:pt x="454" y="16"/>
                    </a:lnTo>
                    <a:lnTo>
                      <a:pt x="454" y="15"/>
                    </a:lnTo>
                    <a:lnTo>
                      <a:pt x="454" y="16"/>
                    </a:lnTo>
                    <a:lnTo>
                      <a:pt x="456" y="16"/>
                    </a:lnTo>
                    <a:lnTo>
                      <a:pt x="456" y="16"/>
                    </a:lnTo>
                    <a:lnTo>
                      <a:pt x="456" y="17"/>
                    </a:lnTo>
                    <a:lnTo>
                      <a:pt x="457" y="18"/>
                    </a:lnTo>
                    <a:lnTo>
                      <a:pt x="457" y="19"/>
                    </a:lnTo>
                    <a:lnTo>
                      <a:pt x="457" y="19"/>
                    </a:lnTo>
                    <a:lnTo>
                      <a:pt x="458" y="20"/>
                    </a:lnTo>
                    <a:lnTo>
                      <a:pt x="458" y="20"/>
                    </a:lnTo>
                    <a:lnTo>
                      <a:pt x="459" y="20"/>
                    </a:lnTo>
                    <a:lnTo>
                      <a:pt x="459" y="20"/>
                    </a:lnTo>
                    <a:lnTo>
                      <a:pt x="459" y="21"/>
                    </a:lnTo>
                    <a:lnTo>
                      <a:pt x="460" y="21"/>
                    </a:lnTo>
                    <a:lnTo>
                      <a:pt x="460" y="20"/>
                    </a:lnTo>
                    <a:lnTo>
                      <a:pt x="460" y="21"/>
                    </a:lnTo>
                    <a:lnTo>
                      <a:pt x="461" y="20"/>
                    </a:lnTo>
                    <a:lnTo>
                      <a:pt x="461" y="20"/>
                    </a:lnTo>
                    <a:lnTo>
                      <a:pt x="461" y="19"/>
                    </a:lnTo>
                    <a:lnTo>
                      <a:pt x="462" y="19"/>
                    </a:lnTo>
                    <a:lnTo>
                      <a:pt x="462" y="19"/>
                    </a:lnTo>
                    <a:lnTo>
                      <a:pt x="463" y="18"/>
                    </a:lnTo>
                    <a:lnTo>
                      <a:pt x="463" y="19"/>
                    </a:lnTo>
                    <a:lnTo>
                      <a:pt x="463" y="19"/>
                    </a:lnTo>
                    <a:lnTo>
                      <a:pt x="465" y="19"/>
                    </a:lnTo>
                    <a:lnTo>
                      <a:pt x="465" y="20"/>
                    </a:lnTo>
                    <a:lnTo>
                      <a:pt x="465" y="20"/>
                    </a:lnTo>
                    <a:lnTo>
                      <a:pt x="466" y="19"/>
                    </a:lnTo>
                    <a:lnTo>
                      <a:pt x="466" y="19"/>
                    </a:lnTo>
                    <a:lnTo>
                      <a:pt x="466" y="19"/>
                    </a:lnTo>
                    <a:lnTo>
                      <a:pt x="467" y="20"/>
                    </a:lnTo>
                    <a:lnTo>
                      <a:pt x="467" y="21"/>
                    </a:lnTo>
                    <a:lnTo>
                      <a:pt x="468" y="21"/>
                    </a:lnTo>
                    <a:lnTo>
                      <a:pt x="468" y="21"/>
                    </a:lnTo>
                    <a:lnTo>
                      <a:pt x="468" y="21"/>
                    </a:lnTo>
                    <a:lnTo>
                      <a:pt x="469" y="23"/>
                    </a:lnTo>
                    <a:lnTo>
                      <a:pt x="469" y="24"/>
                    </a:lnTo>
                    <a:lnTo>
                      <a:pt x="469" y="24"/>
                    </a:lnTo>
                    <a:lnTo>
                      <a:pt x="470" y="24"/>
                    </a:lnTo>
                    <a:lnTo>
                      <a:pt x="470" y="24"/>
                    </a:lnTo>
                    <a:lnTo>
                      <a:pt x="470" y="24"/>
                    </a:lnTo>
                    <a:lnTo>
                      <a:pt x="471" y="24"/>
                    </a:lnTo>
                    <a:lnTo>
                      <a:pt x="471" y="24"/>
                    </a:lnTo>
                    <a:lnTo>
                      <a:pt x="472" y="23"/>
                    </a:lnTo>
                    <a:lnTo>
                      <a:pt x="472" y="23"/>
                    </a:lnTo>
                    <a:lnTo>
                      <a:pt x="472" y="23"/>
                    </a:lnTo>
                    <a:lnTo>
                      <a:pt x="474" y="23"/>
                    </a:lnTo>
                    <a:lnTo>
                      <a:pt x="474" y="21"/>
                    </a:lnTo>
                    <a:lnTo>
                      <a:pt x="474" y="20"/>
                    </a:lnTo>
                    <a:lnTo>
                      <a:pt x="475" y="21"/>
                    </a:lnTo>
                    <a:lnTo>
                      <a:pt x="475" y="20"/>
                    </a:lnTo>
                    <a:lnTo>
                      <a:pt x="476" y="21"/>
                    </a:lnTo>
                    <a:lnTo>
                      <a:pt x="476" y="20"/>
                    </a:lnTo>
                    <a:lnTo>
                      <a:pt x="476" y="20"/>
                    </a:lnTo>
                    <a:lnTo>
                      <a:pt x="477" y="20"/>
                    </a:lnTo>
                    <a:lnTo>
                      <a:pt x="477" y="21"/>
                    </a:lnTo>
                    <a:lnTo>
                      <a:pt x="477" y="21"/>
                    </a:lnTo>
                    <a:lnTo>
                      <a:pt x="478" y="20"/>
                    </a:lnTo>
                    <a:lnTo>
                      <a:pt x="478" y="21"/>
                    </a:lnTo>
                    <a:lnTo>
                      <a:pt x="478" y="21"/>
                    </a:lnTo>
                    <a:lnTo>
                      <a:pt x="479" y="23"/>
                    </a:lnTo>
                    <a:lnTo>
                      <a:pt x="479" y="23"/>
                    </a:lnTo>
                    <a:lnTo>
                      <a:pt x="480" y="23"/>
                    </a:lnTo>
                    <a:lnTo>
                      <a:pt x="480" y="23"/>
                    </a:lnTo>
                    <a:lnTo>
                      <a:pt x="480" y="23"/>
                    </a:lnTo>
                    <a:lnTo>
                      <a:pt x="481" y="23"/>
                    </a:lnTo>
                    <a:lnTo>
                      <a:pt x="481" y="23"/>
                    </a:lnTo>
                    <a:lnTo>
                      <a:pt x="481" y="23"/>
                    </a:lnTo>
                    <a:lnTo>
                      <a:pt x="483" y="21"/>
                    </a:lnTo>
                    <a:lnTo>
                      <a:pt x="483" y="21"/>
                    </a:lnTo>
                    <a:lnTo>
                      <a:pt x="483" y="20"/>
                    </a:lnTo>
                    <a:lnTo>
                      <a:pt x="484" y="20"/>
                    </a:lnTo>
                    <a:lnTo>
                      <a:pt x="484" y="19"/>
                    </a:lnTo>
                    <a:lnTo>
                      <a:pt x="485" y="19"/>
                    </a:lnTo>
                    <a:lnTo>
                      <a:pt x="485" y="20"/>
                    </a:lnTo>
                    <a:lnTo>
                      <a:pt x="485" y="19"/>
                    </a:lnTo>
                    <a:lnTo>
                      <a:pt x="486" y="20"/>
                    </a:lnTo>
                    <a:lnTo>
                      <a:pt x="486" y="19"/>
                    </a:lnTo>
                    <a:lnTo>
                      <a:pt x="486" y="19"/>
                    </a:lnTo>
                    <a:lnTo>
                      <a:pt x="487" y="19"/>
                    </a:lnTo>
                    <a:lnTo>
                      <a:pt x="487" y="18"/>
                    </a:lnTo>
                    <a:lnTo>
                      <a:pt x="487" y="18"/>
                    </a:lnTo>
                    <a:lnTo>
                      <a:pt x="488" y="18"/>
                    </a:lnTo>
                    <a:lnTo>
                      <a:pt x="488" y="19"/>
                    </a:lnTo>
                    <a:lnTo>
                      <a:pt x="489" y="18"/>
                    </a:lnTo>
                    <a:lnTo>
                      <a:pt x="489" y="18"/>
                    </a:lnTo>
                    <a:lnTo>
                      <a:pt x="489" y="17"/>
                    </a:lnTo>
                    <a:lnTo>
                      <a:pt x="490" y="17"/>
                    </a:lnTo>
                    <a:lnTo>
                      <a:pt x="490" y="18"/>
                    </a:lnTo>
                    <a:lnTo>
                      <a:pt x="490" y="19"/>
                    </a:lnTo>
                    <a:lnTo>
                      <a:pt x="492" y="19"/>
                    </a:lnTo>
                    <a:lnTo>
                      <a:pt x="492" y="18"/>
                    </a:lnTo>
                    <a:lnTo>
                      <a:pt x="492" y="18"/>
                    </a:lnTo>
                    <a:lnTo>
                      <a:pt x="493" y="18"/>
                    </a:lnTo>
                    <a:lnTo>
                      <a:pt x="493" y="18"/>
                    </a:lnTo>
                    <a:lnTo>
                      <a:pt x="494" y="18"/>
                    </a:lnTo>
                    <a:lnTo>
                      <a:pt x="494" y="18"/>
                    </a:lnTo>
                    <a:lnTo>
                      <a:pt x="494" y="19"/>
                    </a:lnTo>
                    <a:lnTo>
                      <a:pt x="495" y="19"/>
                    </a:lnTo>
                    <a:lnTo>
                      <a:pt x="495" y="20"/>
                    </a:lnTo>
                    <a:lnTo>
                      <a:pt x="495" y="20"/>
                    </a:lnTo>
                    <a:lnTo>
                      <a:pt x="496" y="20"/>
                    </a:lnTo>
                    <a:lnTo>
                      <a:pt x="496" y="20"/>
                    </a:lnTo>
                    <a:lnTo>
                      <a:pt x="497" y="21"/>
                    </a:lnTo>
                    <a:lnTo>
                      <a:pt x="497" y="21"/>
                    </a:lnTo>
                    <a:lnTo>
                      <a:pt x="497" y="21"/>
                    </a:lnTo>
                    <a:lnTo>
                      <a:pt x="498" y="21"/>
                    </a:lnTo>
                    <a:lnTo>
                      <a:pt x="498" y="20"/>
                    </a:lnTo>
                    <a:lnTo>
                      <a:pt x="498" y="20"/>
                    </a:lnTo>
                    <a:lnTo>
                      <a:pt x="499" y="19"/>
                    </a:lnTo>
                    <a:lnTo>
                      <a:pt x="499" y="18"/>
                    </a:lnTo>
                    <a:lnTo>
                      <a:pt x="499" y="17"/>
                    </a:lnTo>
                    <a:lnTo>
                      <a:pt x="501" y="17"/>
                    </a:lnTo>
                    <a:lnTo>
                      <a:pt x="501" y="17"/>
                    </a:lnTo>
                    <a:lnTo>
                      <a:pt x="502" y="17"/>
                    </a:lnTo>
                    <a:lnTo>
                      <a:pt x="502" y="16"/>
                    </a:lnTo>
                    <a:lnTo>
                      <a:pt x="502" y="17"/>
                    </a:lnTo>
                    <a:lnTo>
                      <a:pt x="503" y="17"/>
                    </a:lnTo>
                    <a:lnTo>
                      <a:pt x="503" y="18"/>
                    </a:lnTo>
                    <a:lnTo>
                      <a:pt x="503" y="18"/>
                    </a:lnTo>
                    <a:lnTo>
                      <a:pt x="504" y="18"/>
                    </a:lnTo>
                    <a:lnTo>
                      <a:pt x="504" y="19"/>
                    </a:lnTo>
                    <a:lnTo>
                      <a:pt x="504" y="19"/>
                    </a:lnTo>
                    <a:lnTo>
                      <a:pt x="505" y="19"/>
                    </a:lnTo>
                    <a:lnTo>
                      <a:pt x="505" y="19"/>
                    </a:lnTo>
                    <a:lnTo>
                      <a:pt x="506" y="19"/>
                    </a:lnTo>
                    <a:lnTo>
                      <a:pt x="506" y="18"/>
                    </a:lnTo>
                    <a:lnTo>
                      <a:pt x="506" y="18"/>
                    </a:lnTo>
                    <a:lnTo>
                      <a:pt x="507" y="17"/>
                    </a:lnTo>
                    <a:lnTo>
                      <a:pt x="507" y="16"/>
                    </a:lnTo>
                    <a:lnTo>
                      <a:pt x="507" y="16"/>
                    </a:lnTo>
                    <a:lnTo>
                      <a:pt x="508" y="15"/>
                    </a:lnTo>
                    <a:lnTo>
                      <a:pt x="508" y="15"/>
                    </a:lnTo>
                    <a:lnTo>
                      <a:pt x="508" y="15"/>
                    </a:lnTo>
                    <a:lnTo>
                      <a:pt x="510" y="14"/>
                    </a:lnTo>
                    <a:lnTo>
                      <a:pt x="510" y="14"/>
                    </a:lnTo>
                    <a:lnTo>
                      <a:pt x="511" y="14"/>
                    </a:lnTo>
                    <a:lnTo>
                      <a:pt x="511" y="14"/>
                    </a:lnTo>
                    <a:lnTo>
                      <a:pt x="511" y="14"/>
                    </a:lnTo>
                    <a:lnTo>
                      <a:pt x="512" y="14"/>
                    </a:lnTo>
                    <a:lnTo>
                      <a:pt x="512" y="14"/>
                    </a:lnTo>
                    <a:lnTo>
                      <a:pt x="512" y="15"/>
                    </a:lnTo>
                    <a:lnTo>
                      <a:pt x="513" y="16"/>
                    </a:lnTo>
                    <a:lnTo>
                      <a:pt x="513" y="16"/>
                    </a:lnTo>
                    <a:lnTo>
                      <a:pt x="513" y="15"/>
                    </a:lnTo>
                    <a:lnTo>
                      <a:pt x="514" y="15"/>
                    </a:lnTo>
                    <a:lnTo>
                      <a:pt x="514" y="14"/>
                    </a:lnTo>
                    <a:lnTo>
                      <a:pt x="515" y="14"/>
                    </a:lnTo>
                    <a:lnTo>
                      <a:pt x="515" y="14"/>
                    </a:lnTo>
                    <a:lnTo>
                      <a:pt x="515" y="15"/>
                    </a:lnTo>
                    <a:lnTo>
                      <a:pt x="516" y="15"/>
                    </a:lnTo>
                    <a:lnTo>
                      <a:pt x="516" y="14"/>
                    </a:lnTo>
                    <a:lnTo>
                      <a:pt x="516" y="14"/>
                    </a:lnTo>
                    <a:lnTo>
                      <a:pt x="517" y="12"/>
                    </a:lnTo>
                    <a:lnTo>
                      <a:pt x="517" y="12"/>
                    </a:lnTo>
                    <a:lnTo>
                      <a:pt x="519" y="12"/>
                    </a:lnTo>
                    <a:lnTo>
                      <a:pt x="519" y="12"/>
                    </a:lnTo>
                    <a:lnTo>
                      <a:pt x="519" y="12"/>
                    </a:lnTo>
                    <a:lnTo>
                      <a:pt x="520" y="11"/>
                    </a:lnTo>
                    <a:lnTo>
                      <a:pt x="520" y="11"/>
                    </a:lnTo>
                    <a:lnTo>
                      <a:pt x="520" y="11"/>
                    </a:lnTo>
                    <a:lnTo>
                      <a:pt x="521" y="12"/>
                    </a:lnTo>
                    <a:lnTo>
                      <a:pt x="521" y="12"/>
                    </a:lnTo>
                    <a:lnTo>
                      <a:pt x="521" y="12"/>
                    </a:lnTo>
                    <a:lnTo>
                      <a:pt x="522" y="14"/>
                    </a:lnTo>
                    <a:lnTo>
                      <a:pt x="522" y="12"/>
                    </a:lnTo>
                    <a:lnTo>
                      <a:pt x="523" y="14"/>
                    </a:lnTo>
                    <a:lnTo>
                      <a:pt x="523" y="14"/>
                    </a:lnTo>
                    <a:lnTo>
                      <a:pt x="523" y="14"/>
                    </a:lnTo>
                    <a:lnTo>
                      <a:pt x="524" y="14"/>
                    </a:lnTo>
                    <a:lnTo>
                      <a:pt x="524" y="14"/>
                    </a:lnTo>
                    <a:lnTo>
                      <a:pt x="524" y="15"/>
                    </a:lnTo>
                    <a:lnTo>
                      <a:pt x="525" y="16"/>
                    </a:lnTo>
                    <a:lnTo>
                      <a:pt x="525" y="15"/>
                    </a:lnTo>
                    <a:lnTo>
                      <a:pt x="525" y="15"/>
                    </a:lnTo>
                    <a:lnTo>
                      <a:pt x="526" y="15"/>
                    </a:lnTo>
                    <a:lnTo>
                      <a:pt x="526" y="15"/>
                    </a:lnTo>
                    <a:lnTo>
                      <a:pt x="528" y="15"/>
                    </a:lnTo>
                    <a:lnTo>
                      <a:pt x="528" y="16"/>
                    </a:lnTo>
                    <a:lnTo>
                      <a:pt x="528" y="16"/>
                    </a:lnTo>
                    <a:lnTo>
                      <a:pt x="529" y="16"/>
                    </a:lnTo>
                    <a:lnTo>
                      <a:pt x="529" y="16"/>
                    </a:lnTo>
                    <a:lnTo>
                      <a:pt x="529" y="15"/>
                    </a:lnTo>
                    <a:lnTo>
                      <a:pt x="530" y="15"/>
                    </a:lnTo>
                    <a:lnTo>
                      <a:pt x="530" y="15"/>
                    </a:lnTo>
                    <a:lnTo>
                      <a:pt x="530" y="15"/>
                    </a:lnTo>
                    <a:lnTo>
                      <a:pt x="531" y="15"/>
                    </a:lnTo>
                    <a:lnTo>
                      <a:pt x="531" y="14"/>
                    </a:lnTo>
                    <a:lnTo>
                      <a:pt x="532" y="14"/>
                    </a:lnTo>
                    <a:lnTo>
                      <a:pt x="532" y="14"/>
                    </a:lnTo>
                    <a:lnTo>
                      <a:pt x="532" y="14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33" y="14"/>
                    </a:lnTo>
                    <a:lnTo>
                      <a:pt x="534" y="12"/>
                    </a:lnTo>
                    <a:lnTo>
                      <a:pt x="534" y="11"/>
                    </a:lnTo>
                    <a:lnTo>
                      <a:pt x="534" y="12"/>
                    </a:lnTo>
                    <a:lnTo>
                      <a:pt x="535" y="12"/>
                    </a:lnTo>
                    <a:lnTo>
                      <a:pt x="535" y="12"/>
                    </a:lnTo>
                    <a:lnTo>
                      <a:pt x="537" y="12"/>
                    </a:lnTo>
                    <a:lnTo>
                      <a:pt x="537" y="14"/>
                    </a:lnTo>
                    <a:lnTo>
                      <a:pt x="537" y="14"/>
                    </a:lnTo>
                    <a:lnTo>
                      <a:pt x="538" y="14"/>
                    </a:lnTo>
                    <a:lnTo>
                      <a:pt x="538" y="14"/>
                    </a:lnTo>
                    <a:lnTo>
                      <a:pt x="538" y="14"/>
                    </a:lnTo>
                    <a:lnTo>
                      <a:pt x="539" y="14"/>
                    </a:lnTo>
                    <a:lnTo>
                      <a:pt x="539" y="14"/>
                    </a:lnTo>
                    <a:lnTo>
                      <a:pt x="540" y="14"/>
                    </a:lnTo>
                    <a:lnTo>
                      <a:pt x="540" y="14"/>
                    </a:lnTo>
                    <a:lnTo>
                      <a:pt x="540" y="14"/>
                    </a:lnTo>
                    <a:lnTo>
                      <a:pt x="541" y="15"/>
                    </a:lnTo>
                    <a:lnTo>
                      <a:pt x="541" y="15"/>
                    </a:lnTo>
                    <a:lnTo>
                      <a:pt x="541" y="16"/>
                    </a:lnTo>
                    <a:lnTo>
                      <a:pt x="542" y="17"/>
                    </a:lnTo>
                    <a:lnTo>
                      <a:pt x="542" y="17"/>
                    </a:lnTo>
                    <a:lnTo>
                      <a:pt x="542" y="17"/>
                    </a:lnTo>
                    <a:lnTo>
                      <a:pt x="543" y="17"/>
                    </a:lnTo>
                    <a:lnTo>
                      <a:pt x="543" y="17"/>
                    </a:lnTo>
                    <a:lnTo>
                      <a:pt x="544" y="16"/>
                    </a:lnTo>
                    <a:lnTo>
                      <a:pt x="544" y="15"/>
                    </a:lnTo>
                    <a:lnTo>
                      <a:pt x="544" y="15"/>
                    </a:lnTo>
                    <a:lnTo>
                      <a:pt x="546" y="14"/>
                    </a:lnTo>
                    <a:lnTo>
                      <a:pt x="546" y="14"/>
                    </a:lnTo>
                    <a:lnTo>
                      <a:pt x="546" y="14"/>
                    </a:lnTo>
                    <a:lnTo>
                      <a:pt x="547" y="15"/>
                    </a:lnTo>
                    <a:lnTo>
                      <a:pt x="547" y="15"/>
                    </a:lnTo>
                    <a:lnTo>
                      <a:pt x="547" y="15"/>
                    </a:lnTo>
                    <a:lnTo>
                      <a:pt x="548" y="16"/>
                    </a:lnTo>
                    <a:lnTo>
                      <a:pt x="548" y="16"/>
                    </a:lnTo>
                    <a:lnTo>
                      <a:pt x="549" y="17"/>
                    </a:lnTo>
                    <a:lnTo>
                      <a:pt x="549" y="18"/>
                    </a:lnTo>
                    <a:lnTo>
                      <a:pt x="549" y="18"/>
                    </a:lnTo>
                    <a:lnTo>
                      <a:pt x="550" y="18"/>
                    </a:lnTo>
                    <a:lnTo>
                      <a:pt x="550" y="18"/>
                    </a:lnTo>
                    <a:lnTo>
                      <a:pt x="550" y="18"/>
                    </a:lnTo>
                    <a:lnTo>
                      <a:pt x="551" y="17"/>
                    </a:lnTo>
                    <a:lnTo>
                      <a:pt x="551" y="18"/>
                    </a:lnTo>
                    <a:lnTo>
                      <a:pt x="551" y="18"/>
                    </a:lnTo>
                    <a:lnTo>
                      <a:pt x="552" y="17"/>
                    </a:lnTo>
                    <a:lnTo>
                      <a:pt x="552" y="17"/>
                    </a:lnTo>
                    <a:lnTo>
                      <a:pt x="553" y="17"/>
                    </a:lnTo>
                    <a:lnTo>
                      <a:pt x="553" y="17"/>
                    </a:lnTo>
                    <a:lnTo>
                      <a:pt x="553" y="17"/>
                    </a:lnTo>
                    <a:lnTo>
                      <a:pt x="555" y="17"/>
                    </a:lnTo>
                    <a:lnTo>
                      <a:pt x="555" y="17"/>
                    </a:lnTo>
                    <a:lnTo>
                      <a:pt x="555" y="18"/>
                    </a:lnTo>
                    <a:lnTo>
                      <a:pt x="556" y="17"/>
                    </a:lnTo>
                    <a:lnTo>
                      <a:pt x="556" y="17"/>
                    </a:lnTo>
                    <a:lnTo>
                      <a:pt x="556" y="17"/>
                    </a:lnTo>
                    <a:lnTo>
                      <a:pt x="557" y="18"/>
                    </a:lnTo>
                    <a:lnTo>
                      <a:pt x="557" y="19"/>
                    </a:lnTo>
                    <a:lnTo>
                      <a:pt x="558" y="18"/>
                    </a:lnTo>
                    <a:lnTo>
                      <a:pt x="558" y="18"/>
                    </a:lnTo>
                    <a:lnTo>
                      <a:pt x="558" y="18"/>
                    </a:lnTo>
                    <a:lnTo>
                      <a:pt x="559" y="19"/>
                    </a:lnTo>
                    <a:lnTo>
                      <a:pt x="559" y="19"/>
                    </a:lnTo>
                    <a:lnTo>
                      <a:pt x="559" y="20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560" y="19"/>
                    </a:lnTo>
                    <a:lnTo>
                      <a:pt x="561" y="18"/>
                    </a:lnTo>
                    <a:lnTo>
                      <a:pt x="561" y="19"/>
                    </a:lnTo>
                    <a:lnTo>
                      <a:pt x="562" y="18"/>
                    </a:lnTo>
                    <a:lnTo>
                      <a:pt x="562" y="19"/>
                    </a:lnTo>
                    <a:lnTo>
                      <a:pt x="562" y="19"/>
                    </a:lnTo>
                    <a:lnTo>
                      <a:pt x="564" y="19"/>
                    </a:lnTo>
                    <a:lnTo>
                      <a:pt x="564" y="19"/>
                    </a:lnTo>
                    <a:lnTo>
                      <a:pt x="564" y="19"/>
                    </a:lnTo>
                    <a:lnTo>
                      <a:pt x="565" y="18"/>
                    </a:lnTo>
                    <a:lnTo>
                      <a:pt x="565" y="19"/>
                    </a:lnTo>
                    <a:lnTo>
                      <a:pt x="566" y="19"/>
                    </a:lnTo>
                    <a:lnTo>
                      <a:pt x="566" y="19"/>
                    </a:lnTo>
                    <a:lnTo>
                      <a:pt x="566" y="19"/>
                    </a:lnTo>
                    <a:lnTo>
                      <a:pt x="567" y="18"/>
                    </a:lnTo>
                    <a:lnTo>
                      <a:pt x="567" y="18"/>
                    </a:lnTo>
                    <a:lnTo>
                      <a:pt x="567" y="18"/>
                    </a:lnTo>
                    <a:lnTo>
                      <a:pt x="568" y="18"/>
                    </a:lnTo>
                    <a:lnTo>
                      <a:pt x="568" y="18"/>
                    </a:lnTo>
                    <a:lnTo>
                      <a:pt x="568" y="18"/>
                    </a:lnTo>
                    <a:lnTo>
                      <a:pt x="569" y="18"/>
                    </a:lnTo>
                    <a:lnTo>
                      <a:pt x="569" y="19"/>
                    </a:lnTo>
                    <a:lnTo>
                      <a:pt x="570" y="18"/>
                    </a:lnTo>
                    <a:lnTo>
                      <a:pt x="570" y="19"/>
                    </a:lnTo>
                    <a:lnTo>
                      <a:pt x="570" y="19"/>
                    </a:lnTo>
                    <a:lnTo>
                      <a:pt x="571" y="19"/>
                    </a:lnTo>
                    <a:lnTo>
                      <a:pt x="571" y="18"/>
                    </a:lnTo>
                    <a:lnTo>
                      <a:pt x="571" y="18"/>
                    </a:lnTo>
                    <a:lnTo>
                      <a:pt x="573" y="19"/>
                    </a:lnTo>
                    <a:lnTo>
                      <a:pt x="573" y="19"/>
                    </a:lnTo>
                    <a:lnTo>
                      <a:pt x="573" y="19"/>
                    </a:lnTo>
                    <a:lnTo>
                      <a:pt x="574" y="19"/>
                    </a:lnTo>
                    <a:lnTo>
                      <a:pt x="574" y="19"/>
                    </a:lnTo>
                    <a:lnTo>
                      <a:pt x="575" y="18"/>
                    </a:lnTo>
                    <a:lnTo>
                      <a:pt x="575" y="18"/>
                    </a:lnTo>
                    <a:lnTo>
                      <a:pt x="575" y="19"/>
                    </a:lnTo>
                    <a:lnTo>
                      <a:pt x="576" y="18"/>
                    </a:lnTo>
                    <a:lnTo>
                      <a:pt x="576" y="18"/>
                    </a:lnTo>
                    <a:lnTo>
                      <a:pt x="576" y="17"/>
                    </a:lnTo>
                    <a:lnTo>
                      <a:pt x="577" y="17"/>
                    </a:lnTo>
                    <a:lnTo>
                      <a:pt x="577" y="16"/>
                    </a:lnTo>
                    <a:lnTo>
                      <a:pt x="577" y="16"/>
                    </a:lnTo>
                    <a:lnTo>
                      <a:pt x="578" y="16"/>
                    </a:lnTo>
                    <a:lnTo>
                      <a:pt x="578" y="16"/>
                    </a:lnTo>
                    <a:lnTo>
                      <a:pt x="579" y="17"/>
                    </a:lnTo>
                    <a:lnTo>
                      <a:pt x="579" y="17"/>
                    </a:lnTo>
                    <a:lnTo>
                      <a:pt x="579" y="17"/>
                    </a:lnTo>
                    <a:lnTo>
                      <a:pt x="580" y="17"/>
                    </a:lnTo>
                    <a:lnTo>
                      <a:pt x="580" y="17"/>
                    </a:lnTo>
                    <a:lnTo>
                      <a:pt x="580" y="17"/>
                    </a:lnTo>
                    <a:lnTo>
                      <a:pt x="582" y="17"/>
                    </a:lnTo>
                    <a:lnTo>
                      <a:pt x="582" y="17"/>
                    </a:lnTo>
                    <a:lnTo>
                      <a:pt x="582" y="17"/>
                    </a:lnTo>
                    <a:lnTo>
                      <a:pt x="583" y="18"/>
                    </a:lnTo>
                    <a:lnTo>
                      <a:pt x="583" y="18"/>
                    </a:lnTo>
                    <a:lnTo>
                      <a:pt x="584" y="18"/>
                    </a:lnTo>
                    <a:lnTo>
                      <a:pt x="584" y="18"/>
                    </a:lnTo>
                    <a:lnTo>
                      <a:pt x="584" y="19"/>
                    </a:lnTo>
                    <a:lnTo>
                      <a:pt x="585" y="19"/>
                    </a:lnTo>
                    <a:lnTo>
                      <a:pt x="585" y="19"/>
                    </a:lnTo>
                    <a:lnTo>
                      <a:pt x="585" y="19"/>
                    </a:lnTo>
                    <a:lnTo>
                      <a:pt x="586" y="18"/>
                    </a:lnTo>
                    <a:lnTo>
                      <a:pt x="586" y="18"/>
                    </a:lnTo>
                    <a:lnTo>
                      <a:pt x="587" y="18"/>
                    </a:lnTo>
                    <a:lnTo>
                      <a:pt x="587" y="18"/>
                    </a:lnTo>
                    <a:lnTo>
                      <a:pt x="587" y="18"/>
                    </a:lnTo>
                    <a:lnTo>
                      <a:pt x="588" y="18"/>
                    </a:lnTo>
                    <a:lnTo>
                      <a:pt x="588" y="17"/>
                    </a:lnTo>
                    <a:lnTo>
                      <a:pt x="588" y="17"/>
                    </a:lnTo>
                    <a:lnTo>
                      <a:pt x="589" y="17"/>
                    </a:lnTo>
                    <a:lnTo>
                      <a:pt x="589" y="17"/>
                    </a:lnTo>
                    <a:lnTo>
                      <a:pt x="589" y="17"/>
                    </a:lnTo>
                    <a:lnTo>
                      <a:pt x="591" y="18"/>
                    </a:lnTo>
                    <a:lnTo>
                      <a:pt x="591" y="18"/>
                    </a:lnTo>
                    <a:lnTo>
                      <a:pt x="592" y="18"/>
                    </a:lnTo>
                    <a:lnTo>
                      <a:pt x="592" y="18"/>
                    </a:lnTo>
                    <a:lnTo>
                      <a:pt x="592" y="18"/>
                    </a:lnTo>
                    <a:lnTo>
                      <a:pt x="593" y="17"/>
                    </a:lnTo>
                    <a:lnTo>
                      <a:pt x="593" y="17"/>
                    </a:lnTo>
                    <a:lnTo>
                      <a:pt x="593" y="16"/>
                    </a:lnTo>
                    <a:lnTo>
                      <a:pt x="594" y="15"/>
                    </a:lnTo>
                    <a:lnTo>
                      <a:pt x="594" y="15"/>
                    </a:lnTo>
                    <a:lnTo>
                      <a:pt x="594" y="15"/>
                    </a:lnTo>
                    <a:lnTo>
                      <a:pt x="595" y="14"/>
                    </a:lnTo>
                    <a:lnTo>
                      <a:pt x="595" y="14"/>
                    </a:lnTo>
                    <a:lnTo>
                      <a:pt x="596" y="15"/>
                    </a:lnTo>
                    <a:lnTo>
                      <a:pt x="596" y="15"/>
                    </a:lnTo>
                    <a:lnTo>
                      <a:pt x="596" y="15"/>
                    </a:lnTo>
                    <a:lnTo>
                      <a:pt x="597" y="15"/>
                    </a:lnTo>
                    <a:lnTo>
                      <a:pt x="597" y="15"/>
                    </a:lnTo>
                    <a:lnTo>
                      <a:pt x="597" y="14"/>
                    </a:lnTo>
                    <a:lnTo>
                      <a:pt x="598" y="14"/>
                    </a:lnTo>
                    <a:lnTo>
                      <a:pt x="598" y="14"/>
                    </a:lnTo>
                    <a:lnTo>
                      <a:pt x="598" y="12"/>
                    </a:lnTo>
                    <a:lnTo>
                      <a:pt x="600" y="11"/>
                    </a:lnTo>
                    <a:lnTo>
                      <a:pt x="600" y="10"/>
                    </a:lnTo>
                    <a:lnTo>
                      <a:pt x="601" y="9"/>
                    </a:lnTo>
                    <a:lnTo>
                      <a:pt x="601" y="9"/>
                    </a:lnTo>
                    <a:lnTo>
                      <a:pt x="601" y="8"/>
                    </a:lnTo>
                    <a:lnTo>
                      <a:pt x="602" y="8"/>
                    </a:lnTo>
                    <a:lnTo>
                      <a:pt x="602" y="7"/>
                    </a:lnTo>
                    <a:lnTo>
                      <a:pt x="602" y="8"/>
                    </a:lnTo>
                    <a:lnTo>
                      <a:pt x="603" y="8"/>
                    </a:lnTo>
                    <a:lnTo>
                      <a:pt x="603" y="9"/>
                    </a:lnTo>
                    <a:lnTo>
                      <a:pt x="603" y="8"/>
                    </a:lnTo>
                    <a:lnTo>
                      <a:pt x="604" y="9"/>
                    </a:lnTo>
                    <a:lnTo>
                      <a:pt x="604" y="9"/>
                    </a:lnTo>
                    <a:lnTo>
                      <a:pt x="605" y="10"/>
                    </a:lnTo>
                    <a:lnTo>
                      <a:pt x="605" y="10"/>
                    </a:lnTo>
                    <a:lnTo>
                      <a:pt x="605" y="11"/>
                    </a:lnTo>
                    <a:lnTo>
                      <a:pt x="606" y="12"/>
                    </a:lnTo>
                    <a:lnTo>
                      <a:pt x="606" y="12"/>
                    </a:lnTo>
                    <a:lnTo>
                      <a:pt x="606" y="12"/>
                    </a:lnTo>
                    <a:lnTo>
                      <a:pt x="607" y="14"/>
                    </a:lnTo>
                    <a:lnTo>
                      <a:pt x="607" y="14"/>
                    </a:lnTo>
                    <a:lnTo>
                      <a:pt x="609" y="14"/>
                    </a:lnTo>
                    <a:lnTo>
                      <a:pt x="609" y="14"/>
                    </a:lnTo>
                    <a:lnTo>
                      <a:pt x="609" y="14"/>
                    </a:lnTo>
                    <a:lnTo>
                      <a:pt x="610" y="14"/>
                    </a:lnTo>
                    <a:lnTo>
                      <a:pt x="610" y="12"/>
                    </a:lnTo>
                    <a:lnTo>
                      <a:pt x="610" y="12"/>
                    </a:lnTo>
                    <a:lnTo>
                      <a:pt x="611" y="10"/>
                    </a:lnTo>
                    <a:lnTo>
                      <a:pt x="611" y="10"/>
                    </a:lnTo>
                    <a:lnTo>
                      <a:pt x="611" y="10"/>
                    </a:lnTo>
                    <a:lnTo>
                      <a:pt x="612" y="10"/>
                    </a:lnTo>
                    <a:lnTo>
                      <a:pt x="612" y="10"/>
                    </a:lnTo>
                    <a:lnTo>
                      <a:pt x="613" y="10"/>
                    </a:lnTo>
                    <a:lnTo>
                      <a:pt x="613" y="10"/>
                    </a:lnTo>
                    <a:lnTo>
                      <a:pt x="613" y="10"/>
                    </a:lnTo>
                    <a:lnTo>
                      <a:pt x="614" y="10"/>
                    </a:lnTo>
                    <a:lnTo>
                      <a:pt x="614" y="10"/>
                    </a:lnTo>
                    <a:lnTo>
                      <a:pt x="614" y="10"/>
                    </a:lnTo>
                    <a:lnTo>
                      <a:pt x="615" y="9"/>
                    </a:lnTo>
                    <a:lnTo>
                      <a:pt x="615" y="10"/>
                    </a:lnTo>
                    <a:lnTo>
                      <a:pt x="615" y="10"/>
                    </a:lnTo>
                    <a:lnTo>
                      <a:pt x="616" y="10"/>
                    </a:lnTo>
                    <a:lnTo>
                      <a:pt x="616" y="9"/>
                    </a:lnTo>
                    <a:lnTo>
                      <a:pt x="618" y="9"/>
                    </a:lnTo>
                    <a:lnTo>
                      <a:pt x="618" y="9"/>
                    </a:lnTo>
                    <a:lnTo>
                      <a:pt x="618" y="9"/>
                    </a:lnTo>
                    <a:lnTo>
                      <a:pt x="619" y="9"/>
                    </a:lnTo>
                    <a:lnTo>
                      <a:pt x="619" y="9"/>
                    </a:lnTo>
                    <a:lnTo>
                      <a:pt x="619" y="10"/>
                    </a:lnTo>
                    <a:lnTo>
                      <a:pt x="620" y="11"/>
                    </a:lnTo>
                    <a:lnTo>
                      <a:pt x="620" y="12"/>
                    </a:lnTo>
                    <a:lnTo>
                      <a:pt x="620" y="14"/>
                    </a:lnTo>
                    <a:lnTo>
                      <a:pt x="621" y="14"/>
                    </a:lnTo>
                    <a:lnTo>
                      <a:pt x="621" y="14"/>
                    </a:lnTo>
                    <a:lnTo>
                      <a:pt x="622" y="12"/>
                    </a:lnTo>
                    <a:lnTo>
                      <a:pt x="622" y="11"/>
                    </a:lnTo>
                    <a:lnTo>
                      <a:pt x="622" y="12"/>
                    </a:lnTo>
                    <a:lnTo>
                      <a:pt x="623" y="14"/>
                    </a:lnTo>
                    <a:lnTo>
                      <a:pt x="623" y="14"/>
                    </a:lnTo>
                    <a:lnTo>
                      <a:pt x="623" y="14"/>
                    </a:lnTo>
                    <a:lnTo>
                      <a:pt x="624" y="14"/>
                    </a:lnTo>
                    <a:lnTo>
                      <a:pt x="624" y="14"/>
                    </a:lnTo>
                    <a:lnTo>
                      <a:pt x="624" y="14"/>
                    </a:lnTo>
                    <a:lnTo>
                      <a:pt x="625" y="14"/>
                    </a:lnTo>
                    <a:lnTo>
                      <a:pt x="625" y="14"/>
                    </a:lnTo>
                    <a:lnTo>
                      <a:pt x="627" y="12"/>
                    </a:lnTo>
                    <a:lnTo>
                      <a:pt x="627" y="11"/>
                    </a:lnTo>
                    <a:lnTo>
                      <a:pt x="627" y="11"/>
                    </a:lnTo>
                    <a:lnTo>
                      <a:pt x="628" y="11"/>
                    </a:lnTo>
                    <a:lnTo>
                      <a:pt x="628" y="11"/>
                    </a:lnTo>
                    <a:lnTo>
                      <a:pt x="628" y="11"/>
                    </a:lnTo>
                    <a:lnTo>
                      <a:pt x="629" y="11"/>
                    </a:lnTo>
                    <a:lnTo>
                      <a:pt x="629" y="11"/>
                    </a:lnTo>
                    <a:lnTo>
                      <a:pt x="630" y="12"/>
                    </a:lnTo>
                    <a:lnTo>
                      <a:pt x="630" y="14"/>
                    </a:lnTo>
                    <a:lnTo>
                      <a:pt x="630" y="15"/>
                    </a:lnTo>
                    <a:lnTo>
                      <a:pt x="631" y="16"/>
                    </a:lnTo>
                    <a:lnTo>
                      <a:pt x="631" y="17"/>
                    </a:lnTo>
                    <a:lnTo>
                      <a:pt x="631" y="16"/>
                    </a:lnTo>
                    <a:lnTo>
                      <a:pt x="632" y="17"/>
                    </a:lnTo>
                    <a:lnTo>
                      <a:pt x="632" y="17"/>
                    </a:lnTo>
                    <a:lnTo>
                      <a:pt x="632" y="17"/>
                    </a:lnTo>
                    <a:lnTo>
                      <a:pt x="633" y="17"/>
                    </a:lnTo>
                    <a:lnTo>
                      <a:pt x="633" y="18"/>
                    </a:lnTo>
                    <a:lnTo>
                      <a:pt x="634" y="17"/>
                    </a:lnTo>
                    <a:lnTo>
                      <a:pt x="634" y="17"/>
                    </a:lnTo>
                    <a:lnTo>
                      <a:pt x="634" y="17"/>
                    </a:lnTo>
                    <a:lnTo>
                      <a:pt x="636" y="17"/>
                    </a:lnTo>
                    <a:lnTo>
                      <a:pt x="636" y="17"/>
                    </a:lnTo>
                    <a:lnTo>
                      <a:pt x="636" y="17"/>
                    </a:lnTo>
                    <a:lnTo>
                      <a:pt x="637" y="17"/>
                    </a:lnTo>
                    <a:lnTo>
                      <a:pt x="637" y="17"/>
                    </a:lnTo>
                    <a:lnTo>
                      <a:pt x="637" y="17"/>
                    </a:lnTo>
                    <a:lnTo>
                      <a:pt x="638" y="16"/>
                    </a:lnTo>
                    <a:lnTo>
                      <a:pt x="638" y="17"/>
                    </a:lnTo>
                    <a:lnTo>
                      <a:pt x="639" y="16"/>
                    </a:lnTo>
                    <a:lnTo>
                      <a:pt x="639" y="17"/>
                    </a:lnTo>
                    <a:lnTo>
                      <a:pt x="639" y="16"/>
                    </a:lnTo>
                    <a:lnTo>
                      <a:pt x="640" y="16"/>
                    </a:lnTo>
                    <a:lnTo>
                      <a:pt x="640" y="17"/>
                    </a:lnTo>
                    <a:lnTo>
                      <a:pt x="640" y="17"/>
                    </a:lnTo>
                    <a:lnTo>
                      <a:pt x="641" y="17"/>
                    </a:lnTo>
                    <a:lnTo>
                      <a:pt x="641" y="17"/>
                    </a:lnTo>
                    <a:lnTo>
                      <a:pt x="641" y="17"/>
                    </a:lnTo>
                    <a:lnTo>
                      <a:pt x="642" y="17"/>
                    </a:lnTo>
                    <a:lnTo>
                      <a:pt x="642" y="17"/>
                    </a:lnTo>
                    <a:lnTo>
                      <a:pt x="644" y="17"/>
                    </a:lnTo>
                    <a:lnTo>
                      <a:pt x="644" y="16"/>
                    </a:lnTo>
                    <a:lnTo>
                      <a:pt x="644" y="15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5" y="16"/>
                    </a:lnTo>
                    <a:lnTo>
                      <a:pt x="646" y="16"/>
                    </a:lnTo>
                    <a:lnTo>
                      <a:pt x="646" y="16"/>
                    </a:lnTo>
                    <a:lnTo>
                      <a:pt x="646" y="16"/>
                    </a:lnTo>
                    <a:lnTo>
                      <a:pt x="647" y="16"/>
                    </a:lnTo>
                    <a:lnTo>
                      <a:pt x="647" y="16"/>
                    </a:lnTo>
                    <a:lnTo>
                      <a:pt x="648" y="16"/>
                    </a:lnTo>
                    <a:lnTo>
                      <a:pt x="648" y="16"/>
                    </a:lnTo>
                    <a:lnTo>
                      <a:pt x="648" y="16"/>
                    </a:lnTo>
                    <a:lnTo>
                      <a:pt x="649" y="15"/>
                    </a:lnTo>
                    <a:lnTo>
                      <a:pt x="649" y="15"/>
                    </a:lnTo>
                    <a:lnTo>
                      <a:pt x="649" y="15"/>
                    </a:lnTo>
                    <a:lnTo>
                      <a:pt x="650" y="15"/>
                    </a:lnTo>
                    <a:lnTo>
                      <a:pt x="650" y="15"/>
                    </a:lnTo>
                    <a:lnTo>
                      <a:pt x="651" y="14"/>
                    </a:lnTo>
                    <a:lnTo>
                      <a:pt x="651" y="14"/>
                    </a:lnTo>
                    <a:lnTo>
                      <a:pt x="651" y="14"/>
                    </a:lnTo>
                    <a:lnTo>
                      <a:pt x="653" y="14"/>
                    </a:lnTo>
                    <a:lnTo>
                      <a:pt x="653" y="14"/>
                    </a:lnTo>
                    <a:lnTo>
                      <a:pt x="653" y="15"/>
                    </a:lnTo>
                    <a:lnTo>
                      <a:pt x="654" y="14"/>
                    </a:lnTo>
                    <a:lnTo>
                      <a:pt x="654" y="15"/>
                    </a:lnTo>
                    <a:lnTo>
                      <a:pt x="654" y="15"/>
                    </a:lnTo>
                    <a:lnTo>
                      <a:pt x="655" y="15"/>
                    </a:lnTo>
                    <a:lnTo>
                      <a:pt x="655" y="16"/>
                    </a:lnTo>
                    <a:lnTo>
                      <a:pt x="656" y="16"/>
                    </a:lnTo>
                    <a:lnTo>
                      <a:pt x="656" y="16"/>
                    </a:lnTo>
                    <a:lnTo>
                      <a:pt x="656" y="15"/>
                    </a:lnTo>
                    <a:lnTo>
                      <a:pt x="657" y="15"/>
                    </a:lnTo>
                    <a:lnTo>
                      <a:pt x="657" y="15"/>
                    </a:lnTo>
                    <a:lnTo>
                      <a:pt x="657" y="15"/>
                    </a:lnTo>
                    <a:lnTo>
                      <a:pt x="658" y="16"/>
                    </a:lnTo>
                    <a:lnTo>
                      <a:pt x="658" y="16"/>
                    </a:lnTo>
                    <a:lnTo>
                      <a:pt x="658" y="16"/>
                    </a:lnTo>
                    <a:lnTo>
                      <a:pt x="659" y="16"/>
                    </a:lnTo>
                    <a:lnTo>
                      <a:pt x="659" y="15"/>
                    </a:lnTo>
                    <a:lnTo>
                      <a:pt x="660" y="15"/>
                    </a:lnTo>
                    <a:lnTo>
                      <a:pt x="660" y="14"/>
                    </a:lnTo>
                    <a:lnTo>
                      <a:pt x="660" y="15"/>
                    </a:lnTo>
                    <a:lnTo>
                      <a:pt x="662" y="14"/>
                    </a:lnTo>
                    <a:lnTo>
                      <a:pt x="662" y="12"/>
                    </a:lnTo>
                    <a:lnTo>
                      <a:pt x="662" y="11"/>
                    </a:lnTo>
                    <a:lnTo>
                      <a:pt x="663" y="10"/>
                    </a:lnTo>
                    <a:lnTo>
                      <a:pt x="663" y="9"/>
                    </a:lnTo>
                    <a:lnTo>
                      <a:pt x="663" y="9"/>
                    </a:lnTo>
                    <a:lnTo>
                      <a:pt x="664" y="9"/>
                    </a:lnTo>
                    <a:lnTo>
                      <a:pt x="664" y="9"/>
                    </a:lnTo>
                    <a:lnTo>
                      <a:pt x="665" y="9"/>
                    </a:lnTo>
                    <a:lnTo>
                      <a:pt x="665" y="9"/>
                    </a:lnTo>
                    <a:lnTo>
                      <a:pt x="665" y="10"/>
                    </a:lnTo>
                    <a:lnTo>
                      <a:pt x="666" y="10"/>
                    </a:lnTo>
                    <a:lnTo>
                      <a:pt x="666" y="10"/>
                    </a:lnTo>
                    <a:lnTo>
                      <a:pt x="666" y="11"/>
                    </a:lnTo>
                    <a:lnTo>
                      <a:pt x="667" y="11"/>
                    </a:lnTo>
                    <a:lnTo>
                      <a:pt x="667" y="11"/>
                    </a:lnTo>
                    <a:lnTo>
                      <a:pt x="667" y="11"/>
                    </a:lnTo>
                    <a:lnTo>
                      <a:pt x="668" y="11"/>
                    </a:lnTo>
                    <a:lnTo>
                      <a:pt x="668" y="10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71" y="11"/>
                    </a:lnTo>
                    <a:lnTo>
                      <a:pt x="671" y="10"/>
                    </a:lnTo>
                    <a:lnTo>
                      <a:pt x="671" y="9"/>
                    </a:lnTo>
                    <a:lnTo>
                      <a:pt x="672" y="9"/>
                    </a:lnTo>
                    <a:lnTo>
                      <a:pt x="672" y="9"/>
                    </a:lnTo>
                    <a:lnTo>
                      <a:pt x="672" y="8"/>
                    </a:lnTo>
                    <a:lnTo>
                      <a:pt x="673" y="9"/>
                    </a:lnTo>
                    <a:lnTo>
                      <a:pt x="673" y="8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5" y="8"/>
                    </a:lnTo>
                    <a:lnTo>
                      <a:pt x="675" y="8"/>
                    </a:lnTo>
                    <a:lnTo>
                      <a:pt x="675" y="9"/>
                    </a:lnTo>
                    <a:lnTo>
                      <a:pt x="676" y="9"/>
                    </a:lnTo>
                    <a:lnTo>
                      <a:pt x="676" y="9"/>
                    </a:lnTo>
                    <a:lnTo>
                      <a:pt x="677" y="9"/>
                    </a:lnTo>
                    <a:lnTo>
                      <a:pt x="677" y="8"/>
                    </a:lnTo>
                    <a:lnTo>
                      <a:pt x="677" y="8"/>
                    </a:lnTo>
                    <a:lnTo>
                      <a:pt x="678" y="8"/>
                    </a:lnTo>
                    <a:lnTo>
                      <a:pt x="678" y="9"/>
                    </a:lnTo>
                    <a:lnTo>
                      <a:pt x="678" y="9"/>
                    </a:lnTo>
                    <a:lnTo>
                      <a:pt x="680" y="8"/>
                    </a:lnTo>
                    <a:lnTo>
                      <a:pt x="680" y="8"/>
                    </a:lnTo>
                    <a:lnTo>
                      <a:pt x="680" y="8"/>
                    </a:lnTo>
                    <a:lnTo>
                      <a:pt x="681" y="7"/>
                    </a:lnTo>
                    <a:lnTo>
                      <a:pt x="681" y="7"/>
                    </a:lnTo>
                    <a:lnTo>
                      <a:pt x="682" y="7"/>
                    </a:lnTo>
                    <a:lnTo>
                      <a:pt x="682" y="6"/>
                    </a:lnTo>
                    <a:lnTo>
                      <a:pt x="682" y="7"/>
                    </a:lnTo>
                    <a:lnTo>
                      <a:pt x="683" y="7"/>
                    </a:lnTo>
                    <a:lnTo>
                      <a:pt x="683" y="7"/>
                    </a:lnTo>
                    <a:lnTo>
                      <a:pt x="683" y="8"/>
                    </a:lnTo>
                    <a:lnTo>
                      <a:pt x="684" y="8"/>
                    </a:lnTo>
                    <a:lnTo>
                      <a:pt x="684" y="8"/>
                    </a:lnTo>
                    <a:lnTo>
                      <a:pt x="684" y="9"/>
                    </a:lnTo>
                    <a:lnTo>
                      <a:pt x="685" y="8"/>
                    </a:lnTo>
                    <a:lnTo>
                      <a:pt x="685" y="10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6" y="9"/>
                    </a:lnTo>
                    <a:lnTo>
                      <a:pt x="687" y="9"/>
                    </a:lnTo>
                    <a:lnTo>
                      <a:pt x="687" y="9"/>
                    </a:lnTo>
                    <a:lnTo>
                      <a:pt x="687" y="10"/>
                    </a:lnTo>
                    <a:lnTo>
                      <a:pt x="689" y="9"/>
                    </a:lnTo>
                    <a:lnTo>
                      <a:pt x="689" y="10"/>
                    </a:lnTo>
                    <a:lnTo>
                      <a:pt x="689" y="10"/>
                    </a:lnTo>
                    <a:lnTo>
                      <a:pt x="690" y="10"/>
                    </a:lnTo>
                    <a:lnTo>
                      <a:pt x="690" y="11"/>
                    </a:lnTo>
                    <a:lnTo>
                      <a:pt x="691" y="11"/>
                    </a:lnTo>
                    <a:lnTo>
                      <a:pt x="691" y="11"/>
                    </a:lnTo>
                    <a:lnTo>
                      <a:pt x="691" y="11"/>
                    </a:lnTo>
                    <a:lnTo>
                      <a:pt x="692" y="11"/>
                    </a:lnTo>
                    <a:lnTo>
                      <a:pt x="692" y="11"/>
                    </a:lnTo>
                    <a:lnTo>
                      <a:pt x="692" y="12"/>
                    </a:lnTo>
                    <a:lnTo>
                      <a:pt x="693" y="12"/>
                    </a:lnTo>
                    <a:lnTo>
                      <a:pt x="693" y="12"/>
                    </a:lnTo>
                    <a:lnTo>
                      <a:pt x="693" y="12"/>
                    </a:lnTo>
                    <a:lnTo>
                      <a:pt x="694" y="14"/>
                    </a:lnTo>
                    <a:lnTo>
                      <a:pt x="694" y="14"/>
                    </a:lnTo>
                    <a:lnTo>
                      <a:pt x="695" y="14"/>
                    </a:lnTo>
                    <a:lnTo>
                      <a:pt x="695" y="14"/>
                    </a:lnTo>
                    <a:lnTo>
                      <a:pt x="695" y="14"/>
                    </a:lnTo>
                    <a:lnTo>
                      <a:pt x="696" y="12"/>
                    </a:lnTo>
                    <a:lnTo>
                      <a:pt x="696" y="12"/>
                    </a:lnTo>
                    <a:lnTo>
                      <a:pt x="696" y="12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699" y="11"/>
                    </a:lnTo>
                    <a:lnTo>
                      <a:pt x="699" y="10"/>
                    </a:lnTo>
                    <a:lnTo>
                      <a:pt x="699" y="10"/>
                    </a:lnTo>
                    <a:lnTo>
                      <a:pt x="700" y="10"/>
                    </a:lnTo>
                    <a:lnTo>
                      <a:pt x="700" y="10"/>
                    </a:lnTo>
                    <a:lnTo>
                      <a:pt x="700" y="11"/>
                    </a:lnTo>
                    <a:lnTo>
                      <a:pt x="701" y="11"/>
                    </a:lnTo>
                    <a:lnTo>
                      <a:pt x="701" y="12"/>
                    </a:lnTo>
                    <a:lnTo>
                      <a:pt x="701" y="12"/>
                    </a:lnTo>
                    <a:lnTo>
                      <a:pt x="702" y="12"/>
                    </a:lnTo>
                    <a:lnTo>
                      <a:pt x="702" y="12"/>
                    </a:lnTo>
                    <a:lnTo>
                      <a:pt x="703" y="14"/>
                    </a:lnTo>
                    <a:lnTo>
                      <a:pt x="703" y="15"/>
                    </a:lnTo>
                    <a:lnTo>
                      <a:pt x="703" y="15"/>
                    </a:lnTo>
                    <a:lnTo>
                      <a:pt x="704" y="15"/>
                    </a:lnTo>
                    <a:lnTo>
                      <a:pt x="704" y="16"/>
                    </a:lnTo>
                    <a:lnTo>
                      <a:pt x="704" y="16"/>
                    </a:lnTo>
                    <a:lnTo>
                      <a:pt x="705" y="16"/>
                    </a:lnTo>
                    <a:lnTo>
                      <a:pt x="705" y="16"/>
                    </a:lnTo>
                    <a:lnTo>
                      <a:pt x="705" y="17"/>
                    </a:lnTo>
                    <a:lnTo>
                      <a:pt x="707" y="17"/>
                    </a:lnTo>
                    <a:lnTo>
                      <a:pt x="707" y="16"/>
                    </a:lnTo>
                    <a:lnTo>
                      <a:pt x="708" y="16"/>
                    </a:lnTo>
                    <a:lnTo>
                      <a:pt x="708" y="15"/>
                    </a:lnTo>
                    <a:lnTo>
                      <a:pt x="708" y="14"/>
                    </a:lnTo>
                    <a:lnTo>
                      <a:pt x="709" y="14"/>
                    </a:lnTo>
                    <a:lnTo>
                      <a:pt x="709" y="14"/>
                    </a:lnTo>
                    <a:lnTo>
                      <a:pt x="709" y="15"/>
                    </a:lnTo>
                    <a:lnTo>
                      <a:pt x="710" y="15"/>
                    </a:lnTo>
                    <a:lnTo>
                      <a:pt x="710" y="15"/>
                    </a:lnTo>
                    <a:lnTo>
                      <a:pt x="710" y="15"/>
                    </a:lnTo>
                    <a:lnTo>
                      <a:pt x="711" y="16"/>
                    </a:lnTo>
                    <a:lnTo>
                      <a:pt x="711" y="16"/>
                    </a:lnTo>
                    <a:lnTo>
                      <a:pt x="712" y="17"/>
                    </a:lnTo>
                    <a:lnTo>
                      <a:pt x="712" y="19"/>
                    </a:lnTo>
                    <a:lnTo>
                      <a:pt x="712" y="18"/>
                    </a:lnTo>
                    <a:lnTo>
                      <a:pt x="713" y="19"/>
                    </a:lnTo>
                    <a:lnTo>
                      <a:pt x="713" y="19"/>
                    </a:lnTo>
                    <a:lnTo>
                      <a:pt x="713" y="17"/>
                    </a:lnTo>
                    <a:lnTo>
                      <a:pt x="714" y="17"/>
                    </a:lnTo>
                    <a:lnTo>
                      <a:pt x="714" y="17"/>
                    </a:lnTo>
                    <a:lnTo>
                      <a:pt x="714" y="17"/>
                    </a:lnTo>
                    <a:lnTo>
                      <a:pt x="716" y="17"/>
                    </a:lnTo>
                    <a:lnTo>
                      <a:pt x="716" y="18"/>
                    </a:lnTo>
                    <a:lnTo>
                      <a:pt x="717" y="18"/>
                    </a:lnTo>
                    <a:lnTo>
                      <a:pt x="717" y="19"/>
                    </a:lnTo>
                    <a:lnTo>
                      <a:pt x="717" y="18"/>
                    </a:lnTo>
                    <a:lnTo>
                      <a:pt x="718" y="18"/>
                    </a:lnTo>
                    <a:lnTo>
                      <a:pt x="718" y="18"/>
                    </a:lnTo>
                    <a:lnTo>
                      <a:pt x="718" y="18"/>
                    </a:lnTo>
                    <a:lnTo>
                      <a:pt x="719" y="18"/>
                    </a:lnTo>
                    <a:lnTo>
                      <a:pt x="719" y="17"/>
                    </a:lnTo>
                    <a:lnTo>
                      <a:pt x="720" y="17"/>
                    </a:lnTo>
                    <a:lnTo>
                      <a:pt x="720" y="17"/>
                    </a:lnTo>
                    <a:lnTo>
                      <a:pt x="720" y="17"/>
                    </a:lnTo>
                    <a:lnTo>
                      <a:pt x="721" y="17"/>
                    </a:lnTo>
                    <a:lnTo>
                      <a:pt x="721" y="17"/>
                    </a:lnTo>
                    <a:lnTo>
                      <a:pt x="721" y="17"/>
                    </a:lnTo>
                    <a:lnTo>
                      <a:pt x="722" y="17"/>
                    </a:lnTo>
                    <a:lnTo>
                      <a:pt x="722" y="17"/>
                    </a:lnTo>
                    <a:lnTo>
                      <a:pt x="722" y="17"/>
                    </a:lnTo>
                    <a:lnTo>
                      <a:pt x="723" y="17"/>
                    </a:lnTo>
                    <a:lnTo>
                      <a:pt x="723" y="18"/>
                    </a:lnTo>
                    <a:lnTo>
                      <a:pt x="725" y="18"/>
                    </a:lnTo>
                    <a:lnTo>
                      <a:pt x="725" y="18"/>
                    </a:lnTo>
                    <a:lnTo>
                      <a:pt x="725" y="19"/>
                    </a:lnTo>
                    <a:lnTo>
                      <a:pt x="726" y="19"/>
                    </a:lnTo>
                    <a:lnTo>
                      <a:pt x="726" y="20"/>
                    </a:lnTo>
                    <a:lnTo>
                      <a:pt x="726" y="19"/>
                    </a:lnTo>
                    <a:lnTo>
                      <a:pt x="727" y="19"/>
                    </a:lnTo>
                    <a:lnTo>
                      <a:pt x="727" y="18"/>
                    </a:lnTo>
                    <a:lnTo>
                      <a:pt x="727" y="18"/>
                    </a:lnTo>
                    <a:lnTo>
                      <a:pt x="728" y="18"/>
                    </a:lnTo>
                    <a:lnTo>
                      <a:pt x="728" y="18"/>
                    </a:lnTo>
                    <a:lnTo>
                      <a:pt x="729" y="17"/>
                    </a:lnTo>
                    <a:lnTo>
                      <a:pt x="729" y="17"/>
                    </a:lnTo>
                    <a:lnTo>
                      <a:pt x="729" y="17"/>
                    </a:lnTo>
                    <a:lnTo>
                      <a:pt x="730" y="18"/>
                    </a:lnTo>
                    <a:lnTo>
                      <a:pt x="730" y="17"/>
                    </a:lnTo>
                    <a:lnTo>
                      <a:pt x="730" y="16"/>
                    </a:lnTo>
                    <a:lnTo>
                      <a:pt x="731" y="15"/>
                    </a:lnTo>
                    <a:lnTo>
                      <a:pt x="731" y="15"/>
                    </a:lnTo>
                    <a:lnTo>
                      <a:pt x="731" y="14"/>
                    </a:lnTo>
                    <a:lnTo>
                      <a:pt x="732" y="14"/>
                    </a:lnTo>
                    <a:lnTo>
                      <a:pt x="732" y="15"/>
                    </a:lnTo>
                    <a:lnTo>
                      <a:pt x="734" y="15"/>
                    </a:lnTo>
                    <a:lnTo>
                      <a:pt x="734" y="15"/>
                    </a:lnTo>
                    <a:lnTo>
                      <a:pt x="734" y="15"/>
                    </a:lnTo>
                    <a:lnTo>
                      <a:pt x="735" y="15"/>
                    </a:lnTo>
                    <a:lnTo>
                      <a:pt x="735" y="15"/>
                    </a:lnTo>
                    <a:lnTo>
                      <a:pt x="735" y="15"/>
                    </a:lnTo>
                    <a:lnTo>
                      <a:pt x="736" y="15"/>
                    </a:lnTo>
                    <a:lnTo>
                      <a:pt x="736" y="15"/>
                    </a:lnTo>
                    <a:lnTo>
                      <a:pt x="736" y="15"/>
                    </a:lnTo>
                    <a:lnTo>
                      <a:pt x="737" y="15"/>
                    </a:lnTo>
                    <a:lnTo>
                      <a:pt x="737" y="16"/>
                    </a:lnTo>
                    <a:lnTo>
                      <a:pt x="738" y="16"/>
                    </a:lnTo>
                    <a:lnTo>
                      <a:pt x="738" y="16"/>
                    </a:lnTo>
                    <a:lnTo>
                      <a:pt x="738" y="16"/>
                    </a:lnTo>
                    <a:lnTo>
                      <a:pt x="739" y="15"/>
                    </a:lnTo>
                    <a:lnTo>
                      <a:pt x="739" y="14"/>
                    </a:lnTo>
                    <a:lnTo>
                      <a:pt x="739" y="15"/>
                    </a:lnTo>
                    <a:lnTo>
                      <a:pt x="740" y="15"/>
                    </a:lnTo>
                    <a:lnTo>
                      <a:pt x="740" y="15"/>
                    </a:lnTo>
                    <a:lnTo>
                      <a:pt x="741" y="15"/>
                    </a:lnTo>
                    <a:lnTo>
                      <a:pt x="741" y="15"/>
                    </a:lnTo>
                    <a:lnTo>
                      <a:pt x="741" y="15"/>
                    </a:lnTo>
                    <a:lnTo>
                      <a:pt x="743" y="15"/>
                    </a:lnTo>
                    <a:lnTo>
                      <a:pt x="743" y="15"/>
                    </a:lnTo>
                    <a:lnTo>
                      <a:pt x="743" y="15"/>
                    </a:lnTo>
                    <a:lnTo>
                      <a:pt x="744" y="14"/>
                    </a:lnTo>
                    <a:lnTo>
                      <a:pt x="744" y="14"/>
                    </a:lnTo>
                    <a:lnTo>
                      <a:pt x="744" y="14"/>
                    </a:lnTo>
                    <a:lnTo>
                      <a:pt x="745" y="14"/>
                    </a:lnTo>
                    <a:lnTo>
                      <a:pt x="745" y="12"/>
                    </a:lnTo>
                    <a:lnTo>
                      <a:pt x="746" y="12"/>
                    </a:lnTo>
                    <a:lnTo>
                      <a:pt x="746" y="12"/>
                    </a:lnTo>
                    <a:lnTo>
                      <a:pt x="746" y="11"/>
                    </a:lnTo>
                    <a:lnTo>
                      <a:pt x="747" y="11"/>
                    </a:lnTo>
                    <a:lnTo>
                      <a:pt x="747" y="11"/>
                    </a:lnTo>
                    <a:lnTo>
                      <a:pt x="747" y="12"/>
                    </a:lnTo>
                    <a:lnTo>
                      <a:pt x="748" y="11"/>
                    </a:lnTo>
                    <a:lnTo>
                      <a:pt x="748" y="11"/>
                    </a:lnTo>
                    <a:lnTo>
                      <a:pt x="748" y="11"/>
                    </a:lnTo>
                    <a:lnTo>
                      <a:pt x="749" y="11"/>
                    </a:lnTo>
                    <a:lnTo>
                      <a:pt x="749" y="11"/>
                    </a:lnTo>
                    <a:lnTo>
                      <a:pt x="750" y="11"/>
                    </a:lnTo>
                    <a:lnTo>
                      <a:pt x="750" y="12"/>
                    </a:lnTo>
                    <a:lnTo>
                      <a:pt x="750" y="14"/>
                    </a:lnTo>
                    <a:lnTo>
                      <a:pt x="752" y="14"/>
                    </a:lnTo>
                    <a:lnTo>
                      <a:pt x="752" y="12"/>
                    </a:lnTo>
                    <a:lnTo>
                      <a:pt x="752" y="14"/>
                    </a:lnTo>
                    <a:lnTo>
                      <a:pt x="753" y="12"/>
                    </a:lnTo>
                    <a:lnTo>
                      <a:pt x="753" y="11"/>
                    </a:lnTo>
                    <a:lnTo>
                      <a:pt x="753" y="11"/>
                    </a:lnTo>
                    <a:lnTo>
                      <a:pt x="754" y="10"/>
                    </a:lnTo>
                    <a:lnTo>
                      <a:pt x="754" y="11"/>
                    </a:lnTo>
                    <a:lnTo>
                      <a:pt x="755" y="11"/>
                    </a:lnTo>
                    <a:lnTo>
                      <a:pt x="755" y="11"/>
                    </a:lnTo>
                    <a:lnTo>
                      <a:pt x="755" y="11"/>
                    </a:lnTo>
                    <a:lnTo>
                      <a:pt x="756" y="11"/>
                    </a:lnTo>
                    <a:lnTo>
                      <a:pt x="756" y="11"/>
                    </a:lnTo>
                    <a:lnTo>
                      <a:pt x="756" y="11"/>
                    </a:lnTo>
                    <a:lnTo>
                      <a:pt x="757" y="11"/>
                    </a:lnTo>
                    <a:lnTo>
                      <a:pt x="757" y="12"/>
                    </a:lnTo>
                    <a:lnTo>
                      <a:pt x="757" y="11"/>
                    </a:lnTo>
                    <a:lnTo>
                      <a:pt x="758" y="10"/>
                    </a:lnTo>
                    <a:lnTo>
                      <a:pt x="758" y="10"/>
                    </a:lnTo>
                    <a:lnTo>
                      <a:pt x="759" y="10"/>
                    </a:lnTo>
                    <a:lnTo>
                      <a:pt x="759" y="10"/>
                    </a:lnTo>
                    <a:lnTo>
                      <a:pt x="759" y="10"/>
                    </a:lnTo>
                    <a:lnTo>
                      <a:pt x="761" y="10"/>
                    </a:lnTo>
                    <a:lnTo>
                      <a:pt x="761" y="11"/>
                    </a:lnTo>
                    <a:lnTo>
                      <a:pt x="761" y="10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63" y="10"/>
                    </a:lnTo>
                    <a:lnTo>
                      <a:pt x="763" y="10"/>
                    </a:lnTo>
                    <a:lnTo>
                      <a:pt x="764" y="9"/>
                    </a:lnTo>
                    <a:lnTo>
                      <a:pt x="764" y="9"/>
                    </a:lnTo>
                    <a:lnTo>
                      <a:pt x="764" y="9"/>
                    </a:lnTo>
                    <a:lnTo>
                      <a:pt x="765" y="9"/>
                    </a:lnTo>
                    <a:lnTo>
                      <a:pt x="765" y="9"/>
                    </a:lnTo>
                    <a:lnTo>
                      <a:pt x="765" y="9"/>
                    </a:lnTo>
                    <a:lnTo>
                      <a:pt x="766" y="10"/>
                    </a:lnTo>
                    <a:lnTo>
                      <a:pt x="766" y="10"/>
                    </a:lnTo>
                    <a:lnTo>
                      <a:pt x="767" y="10"/>
                    </a:lnTo>
                    <a:lnTo>
                      <a:pt x="767" y="11"/>
                    </a:lnTo>
                    <a:lnTo>
                      <a:pt x="767" y="10"/>
                    </a:lnTo>
                    <a:lnTo>
                      <a:pt x="768" y="10"/>
                    </a:lnTo>
                    <a:lnTo>
                      <a:pt x="768" y="10"/>
                    </a:lnTo>
                    <a:lnTo>
                      <a:pt x="768" y="9"/>
                    </a:lnTo>
                    <a:lnTo>
                      <a:pt x="770" y="9"/>
                    </a:lnTo>
                    <a:lnTo>
                      <a:pt x="770" y="9"/>
                    </a:lnTo>
                    <a:lnTo>
                      <a:pt x="770" y="9"/>
                    </a:lnTo>
                    <a:lnTo>
                      <a:pt x="771" y="10"/>
                    </a:lnTo>
                    <a:lnTo>
                      <a:pt x="771" y="11"/>
                    </a:lnTo>
                    <a:lnTo>
                      <a:pt x="772" y="11"/>
                    </a:lnTo>
                    <a:lnTo>
                      <a:pt x="772" y="11"/>
                    </a:lnTo>
                    <a:lnTo>
                      <a:pt x="772" y="11"/>
                    </a:lnTo>
                    <a:lnTo>
                      <a:pt x="773" y="12"/>
                    </a:lnTo>
                    <a:lnTo>
                      <a:pt x="773" y="11"/>
                    </a:lnTo>
                    <a:lnTo>
                      <a:pt x="773" y="11"/>
                    </a:lnTo>
                    <a:lnTo>
                      <a:pt x="774" y="11"/>
                    </a:lnTo>
                    <a:lnTo>
                      <a:pt x="774" y="11"/>
                    </a:lnTo>
                    <a:lnTo>
                      <a:pt x="774" y="10"/>
                    </a:lnTo>
                    <a:lnTo>
                      <a:pt x="775" y="10"/>
                    </a:lnTo>
                    <a:lnTo>
                      <a:pt x="775" y="9"/>
                    </a:lnTo>
                    <a:lnTo>
                      <a:pt x="776" y="10"/>
                    </a:lnTo>
                    <a:lnTo>
                      <a:pt x="776" y="9"/>
                    </a:lnTo>
                    <a:lnTo>
                      <a:pt x="776" y="10"/>
                    </a:lnTo>
                    <a:lnTo>
                      <a:pt x="777" y="11"/>
                    </a:lnTo>
                    <a:lnTo>
                      <a:pt x="777" y="11"/>
                    </a:lnTo>
                    <a:lnTo>
                      <a:pt x="777" y="10"/>
                    </a:lnTo>
                    <a:lnTo>
                      <a:pt x="779" y="10"/>
                    </a:lnTo>
                    <a:lnTo>
                      <a:pt x="779" y="10"/>
                    </a:lnTo>
                    <a:lnTo>
                      <a:pt x="779" y="10"/>
                    </a:lnTo>
                    <a:lnTo>
                      <a:pt x="780" y="10"/>
                    </a:lnTo>
                    <a:lnTo>
                      <a:pt x="780" y="9"/>
                    </a:lnTo>
                    <a:lnTo>
                      <a:pt x="781" y="8"/>
                    </a:lnTo>
                    <a:lnTo>
                      <a:pt x="781" y="8"/>
                    </a:lnTo>
                    <a:lnTo>
                      <a:pt x="781" y="9"/>
                    </a:lnTo>
                    <a:lnTo>
                      <a:pt x="782" y="9"/>
                    </a:lnTo>
                    <a:lnTo>
                      <a:pt x="782" y="9"/>
                    </a:lnTo>
                    <a:lnTo>
                      <a:pt x="782" y="9"/>
                    </a:lnTo>
                    <a:lnTo>
                      <a:pt x="783" y="9"/>
                    </a:lnTo>
                    <a:lnTo>
                      <a:pt x="783" y="8"/>
                    </a:lnTo>
                    <a:lnTo>
                      <a:pt x="783" y="9"/>
                    </a:lnTo>
                    <a:lnTo>
                      <a:pt x="784" y="9"/>
                    </a:lnTo>
                    <a:lnTo>
                      <a:pt x="784" y="10"/>
                    </a:lnTo>
                    <a:lnTo>
                      <a:pt x="785" y="11"/>
                    </a:lnTo>
                    <a:lnTo>
                      <a:pt x="785" y="11"/>
                    </a:lnTo>
                    <a:lnTo>
                      <a:pt x="785" y="11"/>
                    </a:lnTo>
                    <a:lnTo>
                      <a:pt x="786" y="11"/>
                    </a:lnTo>
                    <a:lnTo>
                      <a:pt x="786" y="12"/>
                    </a:lnTo>
                    <a:lnTo>
                      <a:pt x="786" y="14"/>
                    </a:lnTo>
                    <a:lnTo>
                      <a:pt x="788" y="15"/>
                    </a:lnTo>
                    <a:lnTo>
                      <a:pt x="788" y="15"/>
                    </a:lnTo>
                    <a:lnTo>
                      <a:pt x="789" y="15"/>
                    </a:lnTo>
                    <a:lnTo>
                      <a:pt x="789" y="16"/>
                    </a:lnTo>
                    <a:lnTo>
                      <a:pt x="789" y="16"/>
                    </a:lnTo>
                    <a:lnTo>
                      <a:pt x="790" y="16"/>
                    </a:lnTo>
                    <a:lnTo>
                      <a:pt x="790" y="15"/>
                    </a:lnTo>
                    <a:lnTo>
                      <a:pt x="790" y="15"/>
                    </a:lnTo>
                    <a:lnTo>
                      <a:pt x="791" y="15"/>
                    </a:lnTo>
                    <a:lnTo>
                      <a:pt x="791" y="14"/>
                    </a:lnTo>
                    <a:lnTo>
                      <a:pt x="791" y="14"/>
                    </a:lnTo>
                    <a:lnTo>
                      <a:pt x="792" y="14"/>
                    </a:lnTo>
                    <a:lnTo>
                      <a:pt x="792" y="12"/>
                    </a:lnTo>
                    <a:lnTo>
                      <a:pt x="793" y="14"/>
                    </a:lnTo>
                    <a:lnTo>
                      <a:pt x="793" y="14"/>
                    </a:lnTo>
                    <a:lnTo>
                      <a:pt x="793" y="14"/>
                    </a:lnTo>
                    <a:lnTo>
                      <a:pt x="794" y="15"/>
                    </a:lnTo>
                    <a:lnTo>
                      <a:pt x="794" y="15"/>
                    </a:lnTo>
                    <a:lnTo>
                      <a:pt x="794" y="16"/>
                    </a:lnTo>
                    <a:lnTo>
                      <a:pt x="795" y="17"/>
                    </a:lnTo>
                    <a:lnTo>
                      <a:pt x="795" y="16"/>
                    </a:lnTo>
                    <a:lnTo>
                      <a:pt x="795" y="16"/>
                    </a:lnTo>
                    <a:lnTo>
                      <a:pt x="797" y="16"/>
                    </a:lnTo>
                    <a:lnTo>
                      <a:pt x="797" y="16"/>
                    </a:lnTo>
                    <a:lnTo>
                      <a:pt x="798" y="16"/>
                    </a:lnTo>
                    <a:lnTo>
                      <a:pt x="798" y="16"/>
                    </a:lnTo>
                    <a:lnTo>
                      <a:pt x="798" y="17"/>
                    </a:lnTo>
                    <a:lnTo>
                      <a:pt x="799" y="16"/>
                    </a:lnTo>
                    <a:lnTo>
                      <a:pt x="799" y="16"/>
                    </a:lnTo>
                    <a:lnTo>
                      <a:pt x="799" y="16"/>
                    </a:lnTo>
                    <a:lnTo>
                      <a:pt x="800" y="17"/>
                    </a:lnTo>
                    <a:lnTo>
                      <a:pt x="800" y="17"/>
                    </a:lnTo>
                    <a:lnTo>
                      <a:pt x="800" y="17"/>
                    </a:lnTo>
                    <a:lnTo>
                      <a:pt x="801" y="17"/>
                    </a:lnTo>
                    <a:lnTo>
                      <a:pt x="801" y="17"/>
                    </a:lnTo>
                    <a:lnTo>
                      <a:pt x="802" y="17"/>
                    </a:lnTo>
                    <a:lnTo>
                      <a:pt x="802" y="17"/>
                    </a:lnTo>
                    <a:lnTo>
                      <a:pt x="802" y="18"/>
                    </a:lnTo>
                    <a:lnTo>
                      <a:pt x="803" y="17"/>
                    </a:lnTo>
                    <a:lnTo>
                      <a:pt x="803" y="17"/>
                    </a:lnTo>
                    <a:lnTo>
                      <a:pt x="803" y="17"/>
                    </a:lnTo>
                    <a:lnTo>
                      <a:pt x="804" y="16"/>
                    </a:lnTo>
                    <a:lnTo>
                      <a:pt x="804" y="18"/>
                    </a:lnTo>
                    <a:lnTo>
                      <a:pt x="804" y="19"/>
                    </a:lnTo>
                    <a:lnTo>
                      <a:pt x="806" y="19"/>
                    </a:lnTo>
                    <a:lnTo>
                      <a:pt x="806" y="20"/>
                    </a:lnTo>
                    <a:lnTo>
                      <a:pt x="807" y="20"/>
                    </a:lnTo>
                    <a:lnTo>
                      <a:pt x="807" y="19"/>
                    </a:lnTo>
                    <a:lnTo>
                      <a:pt x="807" y="19"/>
                    </a:lnTo>
                    <a:lnTo>
                      <a:pt x="808" y="18"/>
                    </a:lnTo>
                    <a:lnTo>
                      <a:pt x="808" y="18"/>
                    </a:lnTo>
                    <a:lnTo>
                      <a:pt x="808" y="17"/>
                    </a:lnTo>
                    <a:lnTo>
                      <a:pt x="809" y="17"/>
                    </a:lnTo>
                    <a:lnTo>
                      <a:pt x="809" y="16"/>
                    </a:lnTo>
                    <a:lnTo>
                      <a:pt x="810" y="17"/>
                    </a:lnTo>
                    <a:lnTo>
                      <a:pt x="810" y="18"/>
                    </a:lnTo>
                    <a:lnTo>
                      <a:pt x="810" y="18"/>
                    </a:lnTo>
                    <a:lnTo>
                      <a:pt x="811" y="19"/>
                    </a:lnTo>
                    <a:lnTo>
                      <a:pt x="811" y="18"/>
                    </a:lnTo>
                    <a:lnTo>
                      <a:pt x="811" y="17"/>
                    </a:lnTo>
                    <a:lnTo>
                      <a:pt x="812" y="17"/>
                    </a:lnTo>
                    <a:lnTo>
                      <a:pt x="812" y="16"/>
                    </a:lnTo>
                    <a:lnTo>
                      <a:pt x="812" y="16"/>
                    </a:lnTo>
                    <a:lnTo>
                      <a:pt x="813" y="15"/>
                    </a:lnTo>
                    <a:lnTo>
                      <a:pt x="813" y="16"/>
                    </a:lnTo>
                    <a:lnTo>
                      <a:pt x="815" y="15"/>
                    </a:lnTo>
                    <a:lnTo>
                      <a:pt x="815" y="15"/>
                    </a:lnTo>
                    <a:lnTo>
                      <a:pt x="815" y="15"/>
                    </a:lnTo>
                    <a:lnTo>
                      <a:pt x="816" y="15"/>
                    </a:lnTo>
                    <a:lnTo>
                      <a:pt x="816" y="15"/>
                    </a:lnTo>
                    <a:lnTo>
                      <a:pt x="816" y="15"/>
                    </a:lnTo>
                    <a:lnTo>
                      <a:pt x="817" y="14"/>
                    </a:lnTo>
                    <a:lnTo>
                      <a:pt x="817" y="15"/>
                    </a:lnTo>
                    <a:lnTo>
                      <a:pt x="817" y="14"/>
                    </a:lnTo>
                    <a:lnTo>
                      <a:pt x="818" y="14"/>
                    </a:lnTo>
                    <a:lnTo>
                      <a:pt x="818" y="12"/>
                    </a:lnTo>
                    <a:lnTo>
                      <a:pt x="819" y="14"/>
                    </a:lnTo>
                    <a:lnTo>
                      <a:pt x="819" y="12"/>
                    </a:lnTo>
                    <a:lnTo>
                      <a:pt x="819" y="12"/>
                    </a:lnTo>
                    <a:lnTo>
                      <a:pt x="820" y="14"/>
                    </a:lnTo>
                    <a:lnTo>
                      <a:pt x="820" y="14"/>
                    </a:lnTo>
                    <a:lnTo>
                      <a:pt x="820" y="14"/>
                    </a:lnTo>
                    <a:lnTo>
                      <a:pt x="821" y="15"/>
                    </a:lnTo>
                    <a:lnTo>
                      <a:pt x="821" y="15"/>
                    </a:lnTo>
                    <a:lnTo>
                      <a:pt x="821" y="15"/>
                    </a:lnTo>
                    <a:lnTo>
                      <a:pt x="822" y="15"/>
                    </a:lnTo>
                    <a:lnTo>
                      <a:pt x="822" y="15"/>
                    </a:lnTo>
                    <a:lnTo>
                      <a:pt x="824" y="14"/>
                    </a:lnTo>
                    <a:lnTo>
                      <a:pt x="824" y="14"/>
                    </a:lnTo>
                    <a:lnTo>
                      <a:pt x="824" y="12"/>
                    </a:lnTo>
                    <a:lnTo>
                      <a:pt x="825" y="12"/>
                    </a:lnTo>
                    <a:lnTo>
                      <a:pt x="825" y="12"/>
                    </a:lnTo>
                    <a:lnTo>
                      <a:pt x="825" y="20"/>
                    </a:lnTo>
                    <a:lnTo>
                      <a:pt x="826" y="35"/>
                    </a:lnTo>
                    <a:lnTo>
                      <a:pt x="826" y="52"/>
                    </a:lnTo>
                    <a:lnTo>
                      <a:pt x="826" y="71"/>
                    </a:lnTo>
                    <a:lnTo>
                      <a:pt x="827" y="89"/>
                    </a:lnTo>
                    <a:lnTo>
                      <a:pt x="827" y="106"/>
                    </a:lnTo>
                    <a:lnTo>
                      <a:pt x="828" y="120"/>
                    </a:lnTo>
                    <a:lnTo>
                      <a:pt x="828" y="134"/>
                    </a:lnTo>
                    <a:lnTo>
                      <a:pt x="828" y="147"/>
                    </a:lnTo>
                    <a:lnTo>
                      <a:pt x="829" y="158"/>
                    </a:lnTo>
                    <a:lnTo>
                      <a:pt x="829" y="168"/>
                    </a:lnTo>
                    <a:lnTo>
                      <a:pt x="829" y="177"/>
                    </a:lnTo>
                    <a:lnTo>
                      <a:pt x="830" y="185"/>
                    </a:lnTo>
                    <a:lnTo>
                      <a:pt x="830" y="192"/>
                    </a:lnTo>
                    <a:lnTo>
                      <a:pt x="831" y="198"/>
                    </a:lnTo>
                    <a:lnTo>
                      <a:pt x="831" y="205"/>
                    </a:lnTo>
                    <a:lnTo>
                      <a:pt x="831" y="210"/>
                    </a:lnTo>
                    <a:lnTo>
                      <a:pt x="833" y="216"/>
                    </a:lnTo>
                    <a:lnTo>
                      <a:pt x="833" y="221"/>
                    </a:lnTo>
                    <a:lnTo>
                      <a:pt x="833" y="225"/>
                    </a:lnTo>
                    <a:lnTo>
                      <a:pt x="834" y="231"/>
                    </a:lnTo>
                    <a:lnTo>
                      <a:pt x="834" y="233"/>
                    </a:lnTo>
                    <a:lnTo>
                      <a:pt x="834" y="235"/>
                    </a:lnTo>
                    <a:lnTo>
                      <a:pt x="835" y="237"/>
                    </a:lnTo>
                    <a:lnTo>
                      <a:pt x="835" y="240"/>
                    </a:lnTo>
                    <a:lnTo>
                      <a:pt x="836" y="242"/>
                    </a:lnTo>
                    <a:lnTo>
                      <a:pt x="836" y="244"/>
                    </a:lnTo>
                    <a:lnTo>
                      <a:pt x="836" y="248"/>
                    </a:lnTo>
                    <a:lnTo>
                      <a:pt x="837" y="249"/>
                    </a:lnTo>
                    <a:lnTo>
                      <a:pt x="837" y="251"/>
                    </a:lnTo>
                    <a:lnTo>
                      <a:pt x="837" y="252"/>
                    </a:lnTo>
                    <a:lnTo>
                      <a:pt x="838" y="253"/>
                    </a:lnTo>
                    <a:lnTo>
                      <a:pt x="838" y="254"/>
                    </a:lnTo>
                    <a:lnTo>
                      <a:pt x="838" y="257"/>
                    </a:lnTo>
                    <a:lnTo>
                      <a:pt x="839" y="258"/>
                    </a:lnTo>
                    <a:lnTo>
                      <a:pt x="839" y="260"/>
                    </a:lnTo>
                    <a:lnTo>
                      <a:pt x="840" y="262"/>
                    </a:lnTo>
                    <a:lnTo>
                      <a:pt x="840" y="263"/>
                    </a:lnTo>
                    <a:lnTo>
                      <a:pt x="840" y="264"/>
                    </a:lnTo>
                    <a:lnTo>
                      <a:pt x="842" y="266"/>
                    </a:lnTo>
                    <a:lnTo>
                      <a:pt x="842" y="266"/>
                    </a:lnTo>
                    <a:lnTo>
                      <a:pt x="842" y="268"/>
                    </a:lnTo>
                    <a:lnTo>
                      <a:pt x="843" y="270"/>
                    </a:lnTo>
                    <a:lnTo>
                      <a:pt x="843" y="271"/>
                    </a:lnTo>
                    <a:lnTo>
                      <a:pt x="843" y="272"/>
                    </a:lnTo>
                    <a:lnTo>
                      <a:pt x="844" y="273"/>
                    </a:lnTo>
                    <a:lnTo>
                      <a:pt x="844" y="275"/>
                    </a:lnTo>
                    <a:lnTo>
                      <a:pt x="845" y="276"/>
                    </a:lnTo>
                    <a:lnTo>
                      <a:pt x="845" y="278"/>
                    </a:lnTo>
                    <a:lnTo>
                      <a:pt x="845" y="279"/>
                    </a:lnTo>
                    <a:lnTo>
                      <a:pt x="846" y="280"/>
                    </a:lnTo>
                    <a:lnTo>
                      <a:pt x="846" y="281"/>
                    </a:lnTo>
                    <a:lnTo>
                      <a:pt x="846" y="282"/>
                    </a:lnTo>
                    <a:lnTo>
                      <a:pt x="847" y="282"/>
                    </a:lnTo>
                    <a:lnTo>
                      <a:pt x="847" y="282"/>
                    </a:lnTo>
                    <a:lnTo>
                      <a:pt x="847" y="285"/>
                    </a:lnTo>
                    <a:lnTo>
                      <a:pt x="848" y="286"/>
                    </a:lnTo>
                    <a:lnTo>
                      <a:pt x="848" y="286"/>
                    </a:lnTo>
                    <a:lnTo>
                      <a:pt x="849" y="287"/>
                    </a:lnTo>
                    <a:lnTo>
                      <a:pt x="849" y="288"/>
                    </a:lnTo>
                    <a:lnTo>
                      <a:pt x="849" y="288"/>
                    </a:lnTo>
                    <a:lnTo>
                      <a:pt x="851" y="288"/>
                    </a:lnTo>
                    <a:lnTo>
                      <a:pt x="851" y="289"/>
                    </a:lnTo>
                    <a:lnTo>
                      <a:pt x="851" y="290"/>
                    </a:lnTo>
                    <a:lnTo>
                      <a:pt x="852" y="290"/>
                    </a:lnTo>
                    <a:lnTo>
                      <a:pt x="852" y="291"/>
                    </a:lnTo>
                    <a:lnTo>
                      <a:pt x="852" y="293"/>
                    </a:lnTo>
                    <a:lnTo>
                      <a:pt x="853" y="294"/>
                    </a:lnTo>
                    <a:lnTo>
                      <a:pt x="853" y="296"/>
                    </a:lnTo>
                    <a:lnTo>
                      <a:pt x="854" y="297"/>
                    </a:lnTo>
                    <a:lnTo>
                      <a:pt x="854" y="298"/>
                    </a:lnTo>
                    <a:lnTo>
                      <a:pt x="854" y="300"/>
                    </a:lnTo>
                    <a:lnTo>
                      <a:pt x="855" y="302"/>
                    </a:lnTo>
                    <a:lnTo>
                      <a:pt x="855" y="302"/>
                    </a:lnTo>
                    <a:lnTo>
                      <a:pt x="855" y="304"/>
                    </a:lnTo>
                    <a:lnTo>
                      <a:pt x="856" y="304"/>
                    </a:lnTo>
                    <a:lnTo>
                      <a:pt x="856" y="305"/>
                    </a:lnTo>
                    <a:lnTo>
                      <a:pt x="857" y="305"/>
                    </a:lnTo>
                    <a:lnTo>
                      <a:pt x="857" y="306"/>
                    </a:lnTo>
                    <a:lnTo>
                      <a:pt x="857" y="306"/>
                    </a:lnTo>
                    <a:lnTo>
                      <a:pt x="858" y="307"/>
                    </a:lnTo>
                    <a:lnTo>
                      <a:pt x="858" y="307"/>
                    </a:lnTo>
                    <a:lnTo>
                      <a:pt x="858" y="307"/>
                    </a:lnTo>
                    <a:lnTo>
                      <a:pt x="860" y="308"/>
                    </a:lnTo>
                    <a:lnTo>
                      <a:pt x="860" y="309"/>
                    </a:lnTo>
                    <a:lnTo>
                      <a:pt x="860" y="311"/>
                    </a:lnTo>
                    <a:lnTo>
                      <a:pt x="861" y="312"/>
                    </a:lnTo>
                    <a:lnTo>
                      <a:pt x="861" y="312"/>
                    </a:lnTo>
                    <a:lnTo>
                      <a:pt x="862" y="313"/>
                    </a:lnTo>
                    <a:lnTo>
                      <a:pt x="862" y="314"/>
                    </a:lnTo>
                    <a:lnTo>
                      <a:pt x="862" y="314"/>
                    </a:lnTo>
                    <a:lnTo>
                      <a:pt x="863" y="314"/>
                    </a:lnTo>
                    <a:lnTo>
                      <a:pt x="863" y="316"/>
                    </a:lnTo>
                    <a:lnTo>
                      <a:pt x="863" y="316"/>
                    </a:lnTo>
                    <a:lnTo>
                      <a:pt x="864" y="316"/>
                    </a:lnTo>
                    <a:lnTo>
                      <a:pt x="864" y="316"/>
                    </a:lnTo>
                    <a:lnTo>
                      <a:pt x="864" y="317"/>
                    </a:lnTo>
                    <a:lnTo>
                      <a:pt x="865" y="318"/>
                    </a:lnTo>
                    <a:lnTo>
                      <a:pt x="865" y="320"/>
                    </a:lnTo>
                    <a:lnTo>
                      <a:pt x="866" y="321"/>
                    </a:lnTo>
                    <a:lnTo>
                      <a:pt x="866" y="322"/>
                    </a:lnTo>
                    <a:lnTo>
                      <a:pt x="866" y="323"/>
                    </a:lnTo>
                    <a:lnTo>
                      <a:pt x="867" y="324"/>
                    </a:lnTo>
                    <a:lnTo>
                      <a:pt x="867" y="326"/>
                    </a:lnTo>
                    <a:lnTo>
                      <a:pt x="867" y="326"/>
                    </a:lnTo>
                    <a:lnTo>
                      <a:pt x="869" y="327"/>
                    </a:lnTo>
                    <a:lnTo>
                      <a:pt x="869" y="326"/>
                    </a:lnTo>
                    <a:lnTo>
                      <a:pt x="869" y="327"/>
                    </a:lnTo>
                    <a:lnTo>
                      <a:pt x="870" y="329"/>
                    </a:lnTo>
                    <a:lnTo>
                      <a:pt x="870" y="330"/>
                    </a:lnTo>
                    <a:lnTo>
                      <a:pt x="871" y="331"/>
                    </a:lnTo>
                    <a:lnTo>
                      <a:pt x="871" y="331"/>
                    </a:lnTo>
                    <a:lnTo>
                      <a:pt x="871" y="332"/>
                    </a:lnTo>
                    <a:lnTo>
                      <a:pt x="872" y="333"/>
                    </a:lnTo>
                    <a:lnTo>
                      <a:pt x="872" y="333"/>
                    </a:lnTo>
                    <a:lnTo>
                      <a:pt x="872" y="333"/>
                    </a:lnTo>
                    <a:lnTo>
                      <a:pt x="873" y="333"/>
                    </a:lnTo>
                    <a:lnTo>
                      <a:pt x="873" y="333"/>
                    </a:lnTo>
                    <a:lnTo>
                      <a:pt x="873" y="334"/>
                    </a:lnTo>
                    <a:lnTo>
                      <a:pt x="874" y="334"/>
                    </a:lnTo>
                    <a:lnTo>
                      <a:pt x="874" y="334"/>
                    </a:lnTo>
                    <a:lnTo>
                      <a:pt x="875" y="334"/>
                    </a:lnTo>
                    <a:lnTo>
                      <a:pt x="875" y="335"/>
                    </a:lnTo>
                    <a:lnTo>
                      <a:pt x="875" y="336"/>
                    </a:lnTo>
                    <a:lnTo>
                      <a:pt x="876" y="338"/>
                    </a:lnTo>
                    <a:lnTo>
                      <a:pt x="876" y="339"/>
                    </a:lnTo>
                    <a:lnTo>
                      <a:pt x="876" y="340"/>
                    </a:lnTo>
                    <a:lnTo>
                      <a:pt x="878" y="341"/>
                    </a:lnTo>
                    <a:lnTo>
                      <a:pt x="878" y="341"/>
                    </a:lnTo>
                    <a:lnTo>
                      <a:pt x="879" y="341"/>
                    </a:lnTo>
                    <a:lnTo>
                      <a:pt x="879" y="342"/>
                    </a:lnTo>
                    <a:lnTo>
                      <a:pt x="879" y="343"/>
                    </a:lnTo>
                    <a:lnTo>
                      <a:pt x="880" y="343"/>
                    </a:lnTo>
                    <a:lnTo>
                      <a:pt x="880" y="344"/>
                    </a:lnTo>
                    <a:lnTo>
                      <a:pt x="880" y="344"/>
                    </a:lnTo>
                    <a:lnTo>
                      <a:pt x="881" y="344"/>
                    </a:lnTo>
                    <a:lnTo>
                      <a:pt x="881" y="344"/>
                    </a:lnTo>
                    <a:lnTo>
                      <a:pt x="881" y="344"/>
                    </a:lnTo>
                    <a:lnTo>
                      <a:pt x="882" y="345"/>
                    </a:lnTo>
                    <a:lnTo>
                      <a:pt x="882" y="347"/>
                    </a:lnTo>
                    <a:lnTo>
                      <a:pt x="883" y="348"/>
                    </a:lnTo>
                    <a:lnTo>
                      <a:pt x="883" y="347"/>
                    </a:lnTo>
                    <a:lnTo>
                      <a:pt x="883" y="349"/>
                    </a:lnTo>
                    <a:lnTo>
                      <a:pt x="884" y="349"/>
                    </a:lnTo>
                    <a:lnTo>
                      <a:pt x="884" y="348"/>
                    </a:lnTo>
                    <a:lnTo>
                      <a:pt x="884" y="349"/>
                    </a:lnTo>
                    <a:lnTo>
                      <a:pt x="885" y="351"/>
                    </a:lnTo>
                    <a:lnTo>
                      <a:pt x="885" y="352"/>
                    </a:lnTo>
                    <a:lnTo>
                      <a:pt x="885" y="352"/>
                    </a:lnTo>
                    <a:lnTo>
                      <a:pt x="887" y="353"/>
                    </a:lnTo>
                    <a:lnTo>
                      <a:pt x="887" y="353"/>
                    </a:lnTo>
                    <a:lnTo>
                      <a:pt x="888" y="354"/>
                    </a:lnTo>
                    <a:lnTo>
                      <a:pt x="888" y="354"/>
                    </a:lnTo>
                    <a:lnTo>
                      <a:pt x="888" y="353"/>
                    </a:lnTo>
                    <a:lnTo>
                      <a:pt x="889" y="353"/>
                    </a:lnTo>
                    <a:lnTo>
                      <a:pt x="889" y="352"/>
                    </a:lnTo>
                    <a:lnTo>
                      <a:pt x="889" y="352"/>
                    </a:lnTo>
                    <a:lnTo>
                      <a:pt x="890" y="353"/>
                    </a:lnTo>
                    <a:lnTo>
                      <a:pt x="890" y="354"/>
                    </a:lnTo>
                    <a:lnTo>
                      <a:pt x="890" y="354"/>
                    </a:lnTo>
                    <a:lnTo>
                      <a:pt x="891" y="354"/>
                    </a:lnTo>
                    <a:lnTo>
                      <a:pt x="891" y="356"/>
                    </a:lnTo>
                    <a:lnTo>
                      <a:pt x="892" y="356"/>
                    </a:lnTo>
                    <a:lnTo>
                      <a:pt x="892" y="357"/>
                    </a:lnTo>
                    <a:lnTo>
                      <a:pt x="892" y="358"/>
                    </a:lnTo>
                    <a:lnTo>
                      <a:pt x="893" y="358"/>
                    </a:lnTo>
                    <a:lnTo>
                      <a:pt x="893" y="357"/>
                    </a:lnTo>
                    <a:lnTo>
                      <a:pt x="893" y="357"/>
                    </a:lnTo>
                    <a:lnTo>
                      <a:pt x="894" y="357"/>
                    </a:lnTo>
                    <a:lnTo>
                      <a:pt x="894" y="357"/>
                    </a:lnTo>
                    <a:lnTo>
                      <a:pt x="894" y="358"/>
                    </a:lnTo>
                    <a:lnTo>
                      <a:pt x="896" y="359"/>
                    </a:lnTo>
                    <a:lnTo>
                      <a:pt x="896" y="359"/>
                    </a:lnTo>
                    <a:lnTo>
                      <a:pt x="897" y="360"/>
                    </a:lnTo>
                    <a:lnTo>
                      <a:pt x="897" y="360"/>
                    </a:lnTo>
                    <a:lnTo>
                      <a:pt x="897" y="360"/>
                    </a:lnTo>
                    <a:lnTo>
                      <a:pt x="898" y="360"/>
                    </a:lnTo>
                    <a:lnTo>
                      <a:pt x="898" y="360"/>
                    </a:lnTo>
                    <a:lnTo>
                      <a:pt x="898" y="360"/>
                    </a:lnTo>
                    <a:lnTo>
                      <a:pt x="899" y="360"/>
                    </a:lnTo>
                    <a:lnTo>
                      <a:pt x="899" y="360"/>
                    </a:lnTo>
                    <a:lnTo>
                      <a:pt x="900" y="361"/>
                    </a:lnTo>
                    <a:lnTo>
                      <a:pt x="900" y="361"/>
                    </a:lnTo>
                    <a:lnTo>
                      <a:pt x="900" y="362"/>
                    </a:lnTo>
                    <a:lnTo>
                      <a:pt x="901" y="362"/>
                    </a:lnTo>
                    <a:lnTo>
                      <a:pt x="901" y="362"/>
                    </a:lnTo>
                    <a:lnTo>
                      <a:pt x="901" y="362"/>
                    </a:lnTo>
                    <a:lnTo>
                      <a:pt x="902" y="361"/>
                    </a:lnTo>
                    <a:lnTo>
                      <a:pt x="902" y="362"/>
                    </a:lnTo>
                    <a:lnTo>
                      <a:pt x="902" y="361"/>
                    </a:lnTo>
                    <a:lnTo>
                      <a:pt x="903" y="361"/>
                    </a:lnTo>
                    <a:lnTo>
                      <a:pt x="903" y="361"/>
                    </a:lnTo>
                    <a:lnTo>
                      <a:pt x="905" y="361"/>
                    </a:lnTo>
                    <a:lnTo>
                      <a:pt x="905" y="361"/>
                    </a:lnTo>
                    <a:lnTo>
                      <a:pt x="905" y="361"/>
                    </a:lnTo>
                    <a:lnTo>
                      <a:pt x="906" y="361"/>
                    </a:lnTo>
                    <a:lnTo>
                      <a:pt x="906" y="361"/>
                    </a:lnTo>
                    <a:lnTo>
                      <a:pt x="906" y="361"/>
                    </a:lnTo>
                    <a:lnTo>
                      <a:pt x="907" y="360"/>
                    </a:lnTo>
                    <a:lnTo>
                      <a:pt x="907" y="361"/>
                    </a:lnTo>
                    <a:lnTo>
                      <a:pt x="907" y="361"/>
                    </a:lnTo>
                    <a:lnTo>
                      <a:pt x="908" y="361"/>
                    </a:lnTo>
                    <a:lnTo>
                      <a:pt x="908" y="361"/>
                    </a:lnTo>
                    <a:lnTo>
                      <a:pt x="909" y="360"/>
                    </a:lnTo>
                    <a:lnTo>
                      <a:pt x="909" y="359"/>
                    </a:lnTo>
                    <a:lnTo>
                      <a:pt x="909" y="359"/>
                    </a:lnTo>
                    <a:lnTo>
                      <a:pt x="910" y="359"/>
                    </a:lnTo>
                    <a:lnTo>
                      <a:pt x="910" y="359"/>
                    </a:lnTo>
                    <a:lnTo>
                      <a:pt x="910" y="359"/>
                    </a:lnTo>
                    <a:lnTo>
                      <a:pt x="911" y="359"/>
                    </a:lnTo>
                    <a:lnTo>
                      <a:pt x="911" y="360"/>
                    </a:lnTo>
                    <a:lnTo>
                      <a:pt x="911" y="359"/>
                    </a:lnTo>
                    <a:lnTo>
                      <a:pt x="912" y="360"/>
                    </a:lnTo>
                    <a:lnTo>
                      <a:pt x="912" y="360"/>
                    </a:lnTo>
                    <a:lnTo>
                      <a:pt x="914" y="359"/>
                    </a:lnTo>
                    <a:lnTo>
                      <a:pt x="914" y="359"/>
                    </a:lnTo>
                    <a:lnTo>
                      <a:pt x="914" y="359"/>
                    </a:lnTo>
                    <a:lnTo>
                      <a:pt x="915" y="360"/>
                    </a:lnTo>
                    <a:lnTo>
                      <a:pt x="915" y="360"/>
                    </a:lnTo>
                    <a:lnTo>
                      <a:pt x="915" y="360"/>
                    </a:lnTo>
                    <a:lnTo>
                      <a:pt x="916" y="360"/>
                    </a:lnTo>
                    <a:lnTo>
                      <a:pt x="916" y="361"/>
                    </a:lnTo>
                    <a:lnTo>
                      <a:pt x="916" y="363"/>
                    </a:lnTo>
                    <a:lnTo>
                      <a:pt x="917" y="362"/>
                    </a:lnTo>
                    <a:lnTo>
                      <a:pt x="917" y="363"/>
                    </a:lnTo>
                    <a:lnTo>
                      <a:pt x="918" y="362"/>
                    </a:lnTo>
                    <a:lnTo>
                      <a:pt x="918" y="362"/>
                    </a:lnTo>
                    <a:lnTo>
                      <a:pt x="918" y="362"/>
                    </a:lnTo>
                    <a:lnTo>
                      <a:pt x="919" y="362"/>
                    </a:lnTo>
                    <a:lnTo>
                      <a:pt x="919" y="362"/>
                    </a:lnTo>
                    <a:lnTo>
                      <a:pt x="919" y="362"/>
                    </a:lnTo>
                    <a:lnTo>
                      <a:pt x="920" y="362"/>
                    </a:lnTo>
                    <a:lnTo>
                      <a:pt x="920" y="362"/>
                    </a:lnTo>
                    <a:lnTo>
                      <a:pt x="921" y="361"/>
                    </a:lnTo>
                    <a:lnTo>
                      <a:pt x="921" y="361"/>
                    </a:lnTo>
                    <a:lnTo>
                      <a:pt x="921" y="361"/>
                    </a:lnTo>
                    <a:lnTo>
                      <a:pt x="923" y="360"/>
                    </a:lnTo>
                    <a:lnTo>
                      <a:pt x="923" y="360"/>
                    </a:lnTo>
                    <a:lnTo>
                      <a:pt x="923" y="360"/>
                    </a:lnTo>
                    <a:lnTo>
                      <a:pt x="924" y="360"/>
                    </a:lnTo>
                    <a:lnTo>
                      <a:pt x="924" y="360"/>
                    </a:lnTo>
                    <a:lnTo>
                      <a:pt x="924" y="360"/>
                    </a:lnTo>
                    <a:lnTo>
                      <a:pt x="925" y="361"/>
                    </a:lnTo>
                    <a:lnTo>
                      <a:pt x="925" y="362"/>
                    </a:lnTo>
                    <a:lnTo>
                      <a:pt x="926" y="362"/>
                    </a:lnTo>
                    <a:lnTo>
                      <a:pt x="926" y="362"/>
                    </a:lnTo>
                    <a:lnTo>
                      <a:pt x="926" y="363"/>
                    </a:lnTo>
                    <a:lnTo>
                      <a:pt x="927" y="363"/>
                    </a:lnTo>
                    <a:lnTo>
                      <a:pt x="927" y="363"/>
                    </a:lnTo>
                    <a:lnTo>
                      <a:pt x="927" y="363"/>
                    </a:lnTo>
                    <a:lnTo>
                      <a:pt x="928" y="365"/>
                    </a:lnTo>
                    <a:lnTo>
                      <a:pt x="928" y="365"/>
                    </a:lnTo>
                    <a:lnTo>
                      <a:pt x="928" y="363"/>
                    </a:lnTo>
                    <a:lnTo>
                      <a:pt x="929" y="363"/>
                    </a:lnTo>
                    <a:lnTo>
                      <a:pt x="929" y="362"/>
                    </a:lnTo>
                    <a:lnTo>
                      <a:pt x="930" y="363"/>
                    </a:lnTo>
                    <a:lnTo>
                      <a:pt x="930" y="363"/>
                    </a:lnTo>
                    <a:lnTo>
                      <a:pt x="930" y="363"/>
                    </a:lnTo>
                    <a:lnTo>
                      <a:pt x="932" y="365"/>
                    </a:lnTo>
                    <a:lnTo>
                      <a:pt x="932" y="365"/>
                    </a:lnTo>
                    <a:lnTo>
                      <a:pt x="932" y="363"/>
                    </a:lnTo>
                    <a:lnTo>
                      <a:pt x="933" y="365"/>
                    </a:lnTo>
                    <a:lnTo>
                      <a:pt x="933" y="363"/>
                    </a:lnTo>
                    <a:lnTo>
                      <a:pt x="933" y="363"/>
                    </a:lnTo>
                    <a:lnTo>
                      <a:pt x="934" y="363"/>
                    </a:lnTo>
                    <a:lnTo>
                      <a:pt x="934" y="363"/>
                    </a:lnTo>
                    <a:lnTo>
                      <a:pt x="935" y="365"/>
                    </a:lnTo>
                    <a:lnTo>
                      <a:pt x="935" y="365"/>
                    </a:lnTo>
                    <a:lnTo>
                      <a:pt x="935" y="365"/>
                    </a:lnTo>
                    <a:lnTo>
                      <a:pt x="936" y="365"/>
                    </a:lnTo>
                    <a:lnTo>
                      <a:pt x="936" y="365"/>
                    </a:lnTo>
                    <a:lnTo>
                      <a:pt x="936" y="365"/>
                    </a:lnTo>
                    <a:lnTo>
                      <a:pt x="937" y="365"/>
                    </a:lnTo>
                    <a:lnTo>
                      <a:pt x="937" y="366"/>
                    </a:lnTo>
                    <a:lnTo>
                      <a:pt x="937" y="365"/>
                    </a:lnTo>
                    <a:lnTo>
                      <a:pt x="938" y="365"/>
                    </a:lnTo>
                    <a:lnTo>
                      <a:pt x="938" y="366"/>
                    </a:lnTo>
                    <a:lnTo>
                      <a:pt x="939" y="365"/>
                    </a:lnTo>
                    <a:lnTo>
                      <a:pt x="939" y="366"/>
                    </a:lnTo>
                    <a:lnTo>
                      <a:pt x="939" y="365"/>
                    </a:lnTo>
                    <a:lnTo>
                      <a:pt x="941" y="365"/>
                    </a:lnTo>
                    <a:lnTo>
                      <a:pt x="941" y="365"/>
                    </a:lnTo>
                    <a:lnTo>
                      <a:pt x="941" y="365"/>
                    </a:lnTo>
                    <a:lnTo>
                      <a:pt x="942" y="363"/>
                    </a:lnTo>
                    <a:lnTo>
                      <a:pt x="942" y="365"/>
                    </a:lnTo>
                    <a:lnTo>
                      <a:pt x="942" y="363"/>
                    </a:lnTo>
                    <a:lnTo>
                      <a:pt x="943" y="363"/>
                    </a:lnTo>
                    <a:lnTo>
                      <a:pt x="943" y="365"/>
                    </a:lnTo>
                    <a:lnTo>
                      <a:pt x="944" y="366"/>
                    </a:lnTo>
                    <a:lnTo>
                      <a:pt x="944" y="367"/>
                    </a:lnTo>
                    <a:lnTo>
                      <a:pt x="944" y="367"/>
                    </a:lnTo>
                    <a:lnTo>
                      <a:pt x="945" y="367"/>
                    </a:lnTo>
                    <a:lnTo>
                      <a:pt x="945" y="367"/>
                    </a:lnTo>
                    <a:lnTo>
                      <a:pt x="945" y="367"/>
                    </a:lnTo>
                    <a:lnTo>
                      <a:pt x="946" y="367"/>
                    </a:lnTo>
                    <a:lnTo>
                      <a:pt x="946" y="368"/>
                    </a:lnTo>
                    <a:lnTo>
                      <a:pt x="947" y="369"/>
                    </a:lnTo>
                    <a:lnTo>
                      <a:pt x="947" y="369"/>
                    </a:lnTo>
                    <a:lnTo>
                      <a:pt x="947" y="370"/>
                    </a:lnTo>
                    <a:lnTo>
                      <a:pt x="948" y="371"/>
                    </a:lnTo>
                    <a:lnTo>
                      <a:pt x="948" y="371"/>
                    </a:lnTo>
                    <a:lnTo>
                      <a:pt x="948" y="371"/>
                    </a:lnTo>
                    <a:lnTo>
                      <a:pt x="950" y="372"/>
                    </a:lnTo>
                    <a:lnTo>
                      <a:pt x="950" y="372"/>
                    </a:lnTo>
                    <a:lnTo>
                      <a:pt x="950" y="372"/>
                    </a:lnTo>
                    <a:lnTo>
                      <a:pt x="951" y="372"/>
                    </a:lnTo>
                    <a:lnTo>
                      <a:pt x="951" y="371"/>
                    </a:lnTo>
                    <a:lnTo>
                      <a:pt x="952" y="372"/>
                    </a:lnTo>
                    <a:lnTo>
                      <a:pt x="952" y="374"/>
                    </a:lnTo>
                    <a:lnTo>
                      <a:pt x="952" y="374"/>
                    </a:lnTo>
                    <a:lnTo>
                      <a:pt x="953" y="375"/>
                    </a:lnTo>
                    <a:lnTo>
                      <a:pt x="953" y="375"/>
                    </a:lnTo>
                    <a:lnTo>
                      <a:pt x="953" y="375"/>
                    </a:lnTo>
                    <a:lnTo>
                      <a:pt x="954" y="376"/>
                    </a:lnTo>
                    <a:lnTo>
                      <a:pt x="954" y="375"/>
                    </a:lnTo>
                    <a:lnTo>
                      <a:pt x="954" y="376"/>
                    </a:lnTo>
                    <a:lnTo>
                      <a:pt x="955" y="376"/>
                    </a:lnTo>
                    <a:lnTo>
                      <a:pt x="955" y="376"/>
                    </a:lnTo>
                    <a:lnTo>
                      <a:pt x="956" y="375"/>
                    </a:lnTo>
                    <a:lnTo>
                      <a:pt x="956" y="375"/>
                    </a:lnTo>
                    <a:lnTo>
                      <a:pt x="956" y="375"/>
                    </a:lnTo>
                    <a:lnTo>
                      <a:pt x="957" y="374"/>
                    </a:lnTo>
                    <a:lnTo>
                      <a:pt x="957" y="374"/>
                    </a:lnTo>
                    <a:lnTo>
                      <a:pt x="957" y="374"/>
                    </a:lnTo>
                    <a:lnTo>
                      <a:pt x="959" y="374"/>
                    </a:lnTo>
                    <a:lnTo>
                      <a:pt x="959" y="375"/>
                    </a:lnTo>
                    <a:lnTo>
                      <a:pt x="959" y="376"/>
                    </a:lnTo>
                    <a:lnTo>
                      <a:pt x="960" y="377"/>
                    </a:lnTo>
                    <a:lnTo>
                      <a:pt x="960" y="378"/>
                    </a:lnTo>
                    <a:lnTo>
                      <a:pt x="961" y="377"/>
                    </a:lnTo>
                    <a:lnTo>
                      <a:pt x="961" y="378"/>
                    </a:lnTo>
                    <a:lnTo>
                      <a:pt x="961" y="377"/>
                    </a:lnTo>
                    <a:lnTo>
                      <a:pt x="962" y="378"/>
                    </a:lnTo>
                    <a:lnTo>
                      <a:pt x="962" y="378"/>
                    </a:lnTo>
                    <a:lnTo>
                      <a:pt x="962" y="378"/>
                    </a:lnTo>
                    <a:lnTo>
                      <a:pt x="963" y="378"/>
                    </a:lnTo>
                    <a:lnTo>
                      <a:pt x="963" y="377"/>
                    </a:lnTo>
                    <a:lnTo>
                      <a:pt x="963" y="378"/>
                    </a:lnTo>
                    <a:lnTo>
                      <a:pt x="964" y="377"/>
                    </a:lnTo>
                    <a:lnTo>
                      <a:pt x="964" y="378"/>
                    </a:lnTo>
                    <a:lnTo>
                      <a:pt x="965" y="377"/>
                    </a:lnTo>
                    <a:lnTo>
                      <a:pt x="965" y="377"/>
                    </a:lnTo>
                    <a:lnTo>
                      <a:pt x="965" y="377"/>
                    </a:lnTo>
                    <a:lnTo>
                      <a:pt x="966" y="377"/>
                    </a:lnTo>
                    <a:lnTo>
                      <a:pt x="966" y="377"/>
                    </a:lnTo>
                    <a:lnTo>
                      <a:pt x="966" y="377"/>
                    </a:lnTo>
                    <a:lnTo>
                      <a:pt x="968" y="377"/>
                    </a:lnTo>
                    <a:lnTo>
                      <a:pt x="968" y="377"/>
                    </a:lnTo>
                    <a:lnTo>
                      <a:pt x="969" y="377"/>
                    </a:lnTo>
                    <a:lnTo>
                      <a:pt x="969" y="376"/>
                    </a:lnTo>
                    <a:lnTo>
                      <a:pt x="969" y="374"/>
                    </a:lnTo>
                    <a:lnTo>
                      <a:pt x="970" y="374"/>
                    </a:lnTo>
                    <a:lnTo>
                      <a:pt x="970" y="374"/>
                    </a:lnTo>
                    <a:lnTo>
                      <a:pt x="970" y="374"/>
                    </a:lnTo>
                    <a:lnTo>
                      <a:pt x="971" y="374"/>
                    </a:lnTo>
                    <a:lnTo>
                      <a:pt x="971" y="374"/>
                    </a:lnTo>
                    <a:lnTo>
                      <a:pt x="971" y="374"/>
                    </a:lnTo>
                    <a:lnTo>
                      <a:pt x="972" y="374"/>
                    </a:lnTo>
                    <a:lnTo>
                      <a:pt x="972" y="374"/>
                    </a:lnTo>
                    <a:lnTo>
                      <a:pt x="973" y="374"/>
                    </a:lnTo>
                    <a:lnTo>
                      <a:pt x="973" y="374"/>
                    </a:lnTo>
                    <a:lnTo>
                      <a:pt x="973" y="374"/>
                    </a:lnTo>
                    <a:lnTo>
                      <a:pt x="974" y="374"/>
                    </a:lnTo>
                    <a:lnTo>
                      <a:pt x="974" y="374"/>
                    </a:lnTo>
                    <a:lnTo>
                      <a:pt x="974" y="374"/>
                    </a:lnTo>
                    <a:lnTo>
                      <a:pt x="975" y="374"/>
                    </a:lnTo>
                    <a:lnTo>
                      <a:pt x="975" y="371"/>
                    </a:lnTo>
                    <a:lnTo>
                      <a:pt x="975" y="371"/>
                    </a:lnTo>
                    <a:lnTo>
                      <a:pt x="977" y="371"/>
                    </a:lnTo>
                    <a:lnTo>
                      <a:pt x="977" y="370"/>
                    </a:lnTo>
                    <a:lnTo>
                      <a:pt x="978" y="370"/>
                    </a:lnTo>
                    <a:lnTo>
                      <a:pt x="978" y="369"/>
                    </a:lnTo>
                    <a:lnTo>
                      <a:pt x="978" y="370"/>
                    </a:lnTo>
                    <a:lnTo>
                      <a:pt x="979" y="369"/>
                    </a:lnTo>
                    <a:lnTo>
                      <a:pt x="979" y="369"/>
                    </a:lnTo>
                    <a:lnTo>
                      <a:pt x="979" y="369"/>
                    </a:lnTo>
                    <a:lnTo>
                      <a:pt x="980" y="369"/>
                    </a:lnTo>
                    <a:lnTo>
                      <a:pt x="980" y="369"/>
                    </a:lnTo>
                    <a:lnTo>
                      <a:pt x="980" y="369"/>
                    </a:lnTo>
                    <a:lnTo>
                      <a:pt x="981" y="369"/>
                    </a:lnTo>
                    <a:lnTo>
                      <a:pt x="981" y="369"/>
                    </a:lnTo>
                    <a:lnTo>
                      <a:pt x="982" y="369"/>
                    </a:lnTo>
                    <a:lnTo>
                      <a:pt x="982" y="369"/>
                    </a:lnTo>
                    <a:lnTo>
                      <a:pt x="982" y="368"/>
                    </a:lnTo>
                    <a:lnTo>
                      <a:pt x="983" y="368"/>
                    </a:lnTo>
                    <a:lnTo>
                      <a:pt x="983" y="368"/>
                    </a:lnTo>
                    <a:lnTo>
                      <a:pt x="983" y="369"/>
                    </a:lnTo>
                    <a:lnTo>
                      <a:pt x="984" y="369"/>
                    </a:lnTo>
                    <a:lnTo>
                      <a:pt x="984" y="369"/>
                    </a:lnTo>
                    <a:lnTo>
                      <a:pt x="984" y="369"/>
                    </a:lnTo>
                    <a:lnTo>
                      <a:pt x="986" y="369"/>
                    </a:lnTo>
                    <a:lnTo>
                      <a:pt x="986" y="370"/>
                    </a:lnTo>
                    <a:lnTo>
                      <a:pt x="987" y="370"/>
                    </a:lnTo>
                    <a:lnTo>
                      <a:pt x="987" y="371"/>
                    </a:lnTo>
                    <a:lnTo>
                      <a:pt x="987" y="371"/>
                    </a:lnTo>
                    <a:lnTo>
                      <a:pt x="988" y="370"/>
                    </a:lnTo>
                    <a:lnTo>
                      <a:pt x="988" y="370"/>
                    </a:lnTo>
                    <a:lnTo>
                      <a:pt x="988" y="370"/>
                    </a:lnTo>
                    <a:lnTo>
                      <a:pt x="989" y="370"/>
                    </a:lnTo>
                    <a:lnTo>
                      <a:pt x="989" y="370"/>
                    </a:lnTo>
                    <a:lnTo>
                      <a:pt x="990" y="370"/>
                    </a:lnTo>
                    <a:lnTo>
                      <a:pt x="990" y="370"/>
                    </a:lnTo>
                    <a:lnTo>
                      <a:pt x="990" y="370"/>
                    </a:lnTo>
                    <a:lnTo>
                      <a:pt x="991" y="370"/>
                    </a:lnTo>
                    <a:lnTo>
                      <a:pt x="991" y="368"/>
                    </a:lnTo>
                    <a:lnTo>
                      <a:pt x="991" y="368"/>
                    </a:lnTo>
                    <a:lnTo>
                      <a:pt x="992" y="368"/>
                    </a:lnTo>
                    <a:lnTo>
                      <a:pt x="992" y="367"/>
                    </a:lnTo>
                    <a:lnTo>
                      <a:pt x="992" y="367"/>
                    </a:lnTo>
                    <a:lnTo>
                      <a:pt x="993" y="367"/>
                    </a:lnTo>
                    <a:lnTo>
                      <a:pt x="993" y="367"/>
                    </a:lnTo>
                    <a:lnTo>
                      <a:pt x="995" y="366"/>
                    </a:lnTo>
                    <a:lnTo>
                      <a:pt x="995" y="366"/>
                    </a:lnTo>
                    <a:lnTo>
                      <a:pt x="995" y="366"/>
                    </a:lnTo>
                    <a:lnTo>
                      <a:pt x="996" y="367"/>
                    </a:lnTo>
                    <a:lnTo>
                      <a:pt x="996" y="367"/>
                    </a:lnTo>
                    <a:lnTo>
                      <a:pt x="996" y="367"/>
                    </a:lnTo>
                    <a:lnTo>
                      <a:pt x="997" y="368"/>
                    </a:lnTo>
                    <a:lnTo>
                      <a:pt x="997" y="368"/>
                    </a:lnTo>
                    <a:lnTo>
                      <a:pt x="997" y="368"/>
                    </a:lnTo>
                    <a:lnTo>
                      <a:pt x="998" y="368"/>
                    </a:lnTo>
                    <a:lnTo>
                      <a:pt x="998" y="369"/>
                    </a:lnTo>
                    <a:lnTo>
                      <a:pt x="999" y="369"/>
                    </a:lnTo>
                    <a:lnTo>
                      <a:pt x="999" y="369"/>
                    </a:lnTo>
                    <a:lnTo>
                      <a:pt x="999" y="368"/>
                    </a:lnTo>
                    <a:lnTo>
                      <a:pt x="1000" y="367"/>
                    </a:lnTo>
                    <a:lnTo>
                      <a:pt x="1000" y="366"/>
                    </a:lnTo>
                    <a:lnTo>
                      <a:pt x="1000" y="366"/>
                    </a:lnTo>
                    <a:lnTo>
                      <a:pt x="1001" y="366"/>
                    </a:lnTo>
                    <a:lnTo>
                      <a:pt x="1001" y="366"/>
                    </a:lnTo>
                    <a:lnTo>
                      <a:pt x="1001" y="367"/>
                    </a:lnTo>
                    <a:lnTo>
                      <a:pt x="1002" y="368"/>
                    </a:lnTo>
                    <a:lnTo>
                      <a:pt x="1002" y="368"/>
                    </a:lnTo>
                    <a:lnTo>
                      <a:pt x="1004" y="367"/>
                    </a:lnTo>
                    <a:lnTo>
                      <a:pt x="1004" y="367"/>
                    </a:lnTo>
                    <a:lnTo>
                      <a:pt x="1004" y="367"/>
                    </a:lnTo>
                    <a:lnTo>
                      <a:pt x="1005" y="368"/>
                    </a:lnTo>
                    <a:lnTo>
                      <a:pt x="1005" y="368"/>
                    </a:lnTo>
                    <a:lnTo>
                      <a:pt x="1005" y="368"/>
                    </a:lnTo>
                    <a:lnTo>
                      <a:pt x="1006" y="368"/>
                    </a:lnTo>
                    <a:lnTo>
                      <a:pt x="1006" y="368"/>
                    </a:lnTo>
                    <a:lnTo>
                      <a:pt x="1006" y="368"/>
                    </a:lnTo>
                    <a:lnTo>
                      <a:pt x="1007" y="367"/>
                    </a:lnTo>
                    <a:lnTo>
                      <a:pt x="1007" y="367"/>
                    </a:lnTo>
                    <a:lnTo>
                      <a:pt x="1008" y="366"/>
                    </a:lnTo>
                    <a:lnTo>
                      <a:pt x="1008" y="366"/>
                    </a:lnTo>
                    <a:lnTo>
                      <a:pt x="1008" y="366"/>
                    </a:lnTo>
                    <a:lnTo>
                      <a:pt x="1009" y="366"/>
                    </a:lnTo>
                    <a:lnTo>
                      <a:pt x="1009" y="366"/>
                    </a:lnTo>
                    <a:lnTo>
                      <a:pt x="1009" y="366"/>
                    </a:lnTo>
                    <a:lnTo>
                      <a:pt x="1010" y="366"/>
                    </a:lnTo>
                    <a:lnTo>
                      <a:pt x="1010" y="365"/>
                    </a:lnTo>
                    <a:lnTo>
                      <a:pt x="1011" y="365"/>
                    </a:lnTo>
                    <a:lnTo>
                      <a:pt x="1011" y="363"/>
                    </a:lnTo>
                    <a:lnTo>
                      <a:pt x="1011" y="365"/>
                    </a:lnTo>
                    <a:lnTo>
                      <a:pt x="1013" y="365"/>
                    </a:lnTo>
                    <a:lnTo>
                      <a:pt x="1013" y="365"/>
                    </a:lnTo>
                    <a:lnTo>
                      <a:pt x="1013" y="366"/>
                    </a:lnTo>
                    <a:lnTo>
                      <a:pt x="1014" y="366"/>
                    </a:lnTo>
                    <a:lnTo>
                      <a:pt x="1014" y="368"/>
                    </a:lnTo>
                    <a:lnTo>
                      <a:pt x="1014" y="368"/>
                    </a:lnTo>
                    <a:lnTo>
                      <a:pt x="1015" y="368"/>
                    </a:lnTo>
                    <a:lnTo>
                      <a:pt x="1015" y="368"/>
                    </a:lnTo>
                    <a:lnTo>
                      <a:pt x="1016" y="368"/>
                    </a:lnTo>
                    <a:lnTo>
                      <a:pt x="1016" y="369"/>
                    </a:lnTo>
                    <a:lnTo>
                      <a:pt x="1016" y="369"/>
                    </a:lnTo>
                    <a:lnTo>
                      <a:pt x="1017" y="369"/>
                    </a:lnTo>
                    <a:lnTo>
                      <a:pt x="1017" y="369"/>
                    </a:lnTo>
                    <a:lnTo>
                      <a:pt x="1017" y="369"/>
                    </a:lnTo>
                    <a:lnTo>
                      <a:pt x="1018" y="370"/>
                    </a:lnTo>
                    <a:lnTo>
                      <a:pt x="1018" y="370"/>
                    </a:lnTo>
                    <a:lnTo>
                      <a:pt x="1018" y="370"/>
                    </a:lnTo>
                    <a:lnTo>
                      <a:pt x="1019" y="370"/>
                    </a:lnTo>
                    <a:lnTo>
                      <a:pt x="1019" y="370"/>
                    </a:lnTo>
                    <a:lnTo>
                      <a:pt x="1020" y="369"/>
                    </a:lnTo>
                    <a:lnTo>
                      <a:pt x="1020" y="368"/>
                    </a:lnTo>
                    <a:lnTo>
                      <a:pt x="1020" y="367"/>
                    </a:lnTo>
                    <a:lnTo>
                      <a:pt x="1022" y="367"/>
                    </a:lnTo>
                    <a:lnTo>
                      <a:pt x="1022" y="367"/>
                    </a:lnTo>
                    <a:lnTo>
                      <a:pt x="1022" y="368"/>
                    </a:lnTo>
                    <a:lnTo>
                      <a:pt x="1023" y="368"/>
                    </a:lnTo>
                    <a:lnTo>
                      <a:pt x="1023" y="368"/>
                    </a:lnTo>
                    <a:lnTo>
                      <a:pt x="1023" y="368"/>
                    </a:lnTo>
                    <a:lnTo>
                      <a:pt x="1024" y="368"/>
                    </a:lnTo>
                    <a:lnTo>
                      <a:pt x="1024" y="368"/>
                    </a:lnTo>
                    <a:lnTo>
                      <a:pt x="1025" y="367"/>
                    </a:lnTo>
                    <a:lnTo>
                      <a:pt x="1025" y="368"/>
                    </a:lnTo>
                    <a:lnTo>
                      <a:pt x="1025" y="367"/>
                    </a:lnTo>
                    <a:lnTo>
                      <a:pt x="1026" y="368"/>
                    </a:lnTo>
                    <a:lnTo>
                      <a:pt x="1026" y="368"/>
                    </a:lnTo>
                    <a:lnTo>
                      <a:pt x="1026" y="368"/>
                    </a:lnTo>
                    <a:lnTo>
                      <a:pt x="1027" y="368"/>
                    </a:lnTo>
                    <a:lnTo>
                      <a:pt x="1027" y="367"/>
                    </a:lnTo>
                    <a:lnTo>
                      <a:pt x="1027" y="367"/>
                    </a:lnTo>
                    <a:lnTo>
                      <a:pt x="1028" y="367"/>
                    </a:lnTo>
                    <a:lnTo>
                      <a:pt x="1028" y="368"/>
                    </a:lnTo>
                    <a:lnTo>
                      <a:pt x="1029" y="369"/>
                    </a:lnTo>
                    <a:lnTo>
                      <a:pt x="1029" y="369"/>
                    </a:lnTo>
                    <a:lnTo>
                      <a:pt x="1029" y="369"/>
                    </a:lnTo>
                    <a:lnTo>
                      <a:pt x="1031" y="370"/>
                    </a:lnTo>
                    <a:lnTo>
                      <a:pt x="1031" y="371"/>
                    </a:lnTo>
                    <a:lnTo>
                      <a:pt x="1031" y="370"/>
                    </a:lnTo>
                    <a:lnTo>
                      <a:pt x="1032" y="369"/>
                    </a:lnTo>
                    <a:lnTo>
                      <a:pt x="1032" y="369"/>
                    </a:lnTo>
                    <a:lnTo>
                      <a:pt x="1032" y="369"/>
                    </a:lnTo>
                    <a:lnTo>
                      <a:pt x="1033" y="369"/>
                    </a:lnTo>
                    <a:lnTo>
                      <a:pt x="1033" y="370"/>
                    </a:lnTo>
                    <a:lnTo>
                      <a:pt x="1034" y="369"/>
                    </a:lnTo>
                    <a:lnTo>
                      <a:pt x="1034" y="370"/>
                    </a:lnTo>
                    <a:lnTo>
                      <a:pt x="1034" y="370"/>
                    </a:lnTo>
                    <a:lnTo>
                      <a:pt x="1035" y="369"/>
                    </a:lnTo>
                    <a:lnTo>
                      <a:pt x="1035" y="369"/>
                    </a:lnTo>
                    <a:lnTo>
                      <a:pt x="1035" y="369"/>
                    </a:lnTo>
                    <a:lnTo>
                      <a:pt x="1036" y="369"/>
                    </a:lnTo>
                    <a:lnTo>
                      <a:pt x="1036" y="370"/>
                    </a:lnTo>
                    <a:lnTo>
                      <a:pt x="1037" y="370"/>
                    </a:lnTo>
                    <a:lnTo>
                      <a:pt x="1037" y="369"/>
                    </a:lnTo>
                    <a:lnTo>
                      <a:pt x="1037" y="370"/>
                    </a:lnTo>
                    <a:lnTo>
                      <a:pt x="1038" y="370"/>
                    </a:lnTo>
                    <a:lnTo>
                      <a:pt x="1038" y="370"/>
                    </a:lnTo>
                    <a:lnTo>
                      <a:pt x="1038" y="370"/>
                    </a:lnTo>
                    <a:lnTo>
                      <a:pt x="1040" y="369"/>
                    </a:lnTo>
                    <a:lnTo>
                      <a:pt x="1040" y="368"/>
                    </a:lnTo>
                    <a:lnTo>
                      <a:pt x="1040" y="368"/>
                    </a:lnTo>
                    <a:lnTo>
                      <a:pt x="1041" y="368"/>
                    </a:lnTo>
                    <a:lnTo>
                      <a:pt x="1041" y="368"/>
                    </a:lnTo>
                    <a:lnTo>
                      <a:pt x="1042" y="367"/>
                    </a:lnTo>
                    <a:lnTo>
                      <a:pt x="1042" y="367"/>
                    </a:lnTo>
                    <a:lnTo>
                      <a:pt x="1042" y="367"/>
                    </a:lnTo>
                    <a:lnTo>
                      <a:pt x="1043" y="368"/>
                    </a:lnTo>
                    <a:lnTo>
                      <a:pt x="1043" y="368"/>
                    </a:lnTo>
                    <a:lnTo>
                      <a:pt x="1043" y="368"/>
                    </a:lnTo>
                    <a:lnTo>
                      <a:pt x="1044" y="369"/>
                    </a:lnTo>
                    <a:lnTo>
                      <a:pt x="1044" y="370"/>
                    </a:lnTo>
                    <a:lnTo>
                      <a:pt x="1044" y="370"/>
                    </a:lnTo>
                    <a:lnTo>
                      <a:pt x="1045" y="371"/>
                    </a:lnTo>
                    <a:lnTo>
                      <a:pt x="1045" y="371"/>
                    </a:lnTo>
                    <a:lnTo>
                      <a:pt x="1046" y="371"/>
                    </a:lnTo>
                    <a:lnTo>
                      <a:pt x="1046" y="371"/>
                    </a:lnTo>
                    <a:lnTo>
                      <a:pt x="1046" y="371"/>
                    </a:lnTo>
                    <a:lnTo>
                      <a:pt x="1047" y="370"/>
                    </a:lnTo>
                    <a:lnTo>
                      <a:pt x="1047" y="370"/>
                    </a:lnTo>
                    <a:lnTo>
                      <a:pt x="1047" y="369"/>
                    </a:lnTo>
                    <a:lnTo>
                      <a:pt x="1049" y="369"/>
                    </a:lnTo>
                    <a:lnTo>
                      <a:pt x="1049" y="368"/>
                    </a:lnTo>
                    <a:lnTo>
                      <a:pt x="1049" y="368"/>
                    </a:lnTo>
                    <a:lnTo>
                      <a:pt x="1050" y="369"/>
                    </a:lnTo>
                    <a:lnTo>
                      <a:pt x="1050" y="368"/>
                    </a:lnTo>
                    <a:lnTo>
                      <a:pt x="1051" y="368"/>
                    </a:lnTo>
                    <a:lnTo>
                      <a:pt x="1051" y="368"/>
                    </a:lnTo>
                    <a:lnTo>
                      <a:pt x="1051" y="368"/>
                    </a:lnTo>
                    <a:lnTo>
                      <a:pt x="1052" y="368"/>
                    </a:lnTo>
                    <a:lnTo>
                      <a:pt x="1052" y="368"/>
                    </a:lnTo>
                    <a:lnTo>
                      <a:pt x="1052" y="368"/>
                    </a:lnTo>
                    <a:lnTo>
                      <a:pt x="1053" y="368"/>
                    </a:lnTo>
                    <a:lnTo>
                      <a:pt x="1053" y="368"/>
                    </a:lnTo>
                    <a:lnTo>
                      <a:pt x="1053" y="368"/>
                    </a:lnTo>
                    <a:lnTo>
                      <a:pt x="1054" y="369"/>
                    </a:lnTo>
                    <a:lnTo>
                      <a:pt x="1054" y="369"/>
                    </a:lnTo>
                    <a:lnTo>
                      <a:pt x="1055" y="369"/>
                    </a:lnTo>
                    <a:lnTo>
                      <a:pt x="1055" y="368"/>
                    </a:lnTo>
                    <a:lnTo>
                      <a:pt x="1055" y="368"/>
                    </a:lnTo>
                    <a:lnTo>
                      <a:pt x="1056" y="368"/>
                    </a:lnTo>
                    <a:lnTo>
                      <a:pt x="1056" y="369"/>
                    </a:lnTo>
                    <a:lnTo>
                      <a:pt x="1056" y="368"/>
                    </a:lnTo>
                    <a:lnTo>
                      <a:pt x="1058" y="367"/>
                    </a:lnTo>
                    <a:lnTo>
                      <a:pt x="1058" y="367"/>
                    </a:lnTo>
                    <a:lnTo>
                      <a:pt x="1059" y="366"/>
                    </a:lnTo>
                    <a:lnTo>
                      <a:pt x="1059" y="366"/>
                    </a:lnTo>
                    <a:lnTo>
                      <a:pt x="1059" y="366"/>
                    </a:lnTo>
                    <a:lnTo>
                      <a:pt x="1060" y="367"/>
                    </a:lnTo>
                    <a:lnTo>
                      <a:pt x="1060" y="368"/>
                    </a:lnTo>
                    <a:lnTo>
                      <a:pt x="1060" y="368"/>
                    </a:lnTo>
                    <a:lnTo>
                      <a:pt x="1061" y="368"/>
                    </a:lnTo>
                    <a:lnTo>
                      <a:pt x="1061" y="369"/>
                    </a:lnTo>
                    <a:lnTo>
                      <a:pt x="1061" y="369"/>
                    </a:lnTo>
                    <a:lnTo>
                      <a:pt x="1062" y="370"/>
                    </a:lnTo>
                    <a:lnTo>
                      <a:pt x="1062" y="370"/>
                    </a:lnTo>
                    <a:lnTo>
                      <a:pt x="1063" y="370"/>
                    </a:lnTo>
                    <a:lnTo>
                      <a:pt x="1063" y="369"/>
                    </a:lnTo>
                    <a:lnTo>
                      <a:pt x="1063" y="369"/>
                    </a:lnTo>
                    <a:lnTo>
                      <a:pt x="1064" y="368"/>
                    </a:lnTo>
                    <a:lnTo>
                      <a:pt x="1064" y="368"/>
                    </a:lnTo>
                    <a:lnTo>
                      <a:pt x="1064" y="367"/>
                    </a:lnTo>
                    <a:lnTo>
                      <a:pt x="1065" y="367"/>
                    </a:lnTo>
                    <a:lnTo>
                      <a:pt x="1065" y="366"/>
                    </a:lnTo>
                    <a:lnTo>
                      <a:pt x="1065" y="365"/>
                    </a:lnTo>
                    <a:lnTo>
                      <a:pt x="1067" y="365"/>
                    </a:lnTo>
                    <a:lnTo>
                      <a:pt x="1067" y="363"/>
                    </a:lnTo>
                    <a:lnTo>
                      <a:pt x="1068" y="363"/>
                    </a:lnTo>
                    <a:lnTo>
                      <a:pt x="1068" y="363"/>
                    </a:lnTo>
                    <a:lnTo>
                      <a:pt x="1068" y="365"/>
                    </a:lnTo>
                    <a:lnTo>
                      <a:pt x="1069" y="365"/>
                    </a:lnTo>
                    <a:lnTo>
                      <a:pt x="1069" y="365"/>
                    </a:lnTo>
                    <a:lnTo>
                      <a:pt x="1069" y="365"/>
                    </a:lnTo>
                    <a:lnTo>
                      <a:pt x="1070" y="366"/>
                    </a:lnTo>
                    <a:lnTo>
                      <a:pt x="1070" y="366"/>
                    </a:lnTo>
                    <a:lnTo>
                      <a:pt x="1070" y="367"/>
                    </a:lnTo>
                    <a:lnTo>
                      <a:pt x="1071" y="367"/>
                    </a:lnTo>
                    <a:lnTo>
                      <a:pt x="1071" y="367"/>
                    </a:lnTo>
                    <a:lnTo>
                      <a:pt x="1072" y="368"/>
                    </a:lnTo>
                    <a:lnTo>
                      <a:pt x="1072" y="367"/>
                    </a:lnTo>
                    <a:lnTo>
                      <a:pt x="1072" y="367"/>
                    </a:lnTo>
                    <a:lnTo>
                      <a:pt x="1073" y="367"/>
                    </a:lnTo>
                    <a:lnTo>
                      <a:pt x="1073" y="367"/>
                    </a:lnTo>
                    <a:lnTo>
                      <a:pt x="1073" y="367"/>
                    </a:lnTo>
                    <a:lnTo>
                      <a:pt x="1074" y="367"/>
                    </a:lnTo>
                    <a:lnTo>
                      <a:pt x="1074" y="367"/>
                    </a:lnTo>
                    <a:lnTo>
                      <a:pt x="1074" y="367"/>
                    </a:lnTo>
                    <a:lnTo>
                      <a:pt x="1076" y="367"/>
                    </a:lnTo>
                    <a:lnTo>
                      <a:pt x="1076" y="368"/>
                    </a:lnTo>
                    <a:lnTo>
                      <a:pt x="1077" y="367"/>
                    </a:lnTo>
                    <a:lnTo>
                      <a:pt x="1077" y="367"/>
                    </a:lnTo>
                    <a:lnTo>
                      <a:pt x="1077" y="367"/>
                    </a:lnTo>
                    <a:lnTo>
                      <a:pt x="1078" y="367"/>
                    </a:lnTo>
                    <a:lnTo>
                      <a:pt x="1078" y="368"/>
                    </a:lnTo>
                    <a:lnTo>
                      <a:pt x="1078" y="368"/>
                    </a:lnTo>
                    <a:lnTo>
                      <a:pt x="1079" y="369"/>
                    </a:lnTo>
                    <a:lnTo>
                      <a:pt x="1079" y="369"/>
                    </a:lnTo>
                    <a:lnTo>
                      <a:pt x="1080" y="370"/>
                    </a:lnTo>
                    <a:lnTo>
                      <a:pt x="1080" y="370"/>
                    </a:lnTo>
                    <a:lnTo>
                      <a:pt x="1080" y="370"/>
                    </a:lnTo>
                    <a:lnTo>
                      <a:pt x="1081" y="369"/>
                    </a:lnTo>
                    <a:lnTo>
                      <a:pt x="1081" y="367"/>
                    </a:lnTo>
                    <a:lnTo>
                      <a:pt x="1081" y="368"/>
                    </a:lnTo>
                    <a:lnTo>
                      <a:pt x="1082" y="367"/>
                    </a:lnTo>
                    <a:lnTo>
                      <a:pt x="1082" y="367"/>
                    </a:lnTo>
                    <a:lnTo>
                      <a:pt x="1082" y="366"/>
                    </a:lnTo>
                    <a:lnTo>
                      <a:pt x="1083" y="366"/>
                    </a:lnTo>
                    <a:lnTo>
                      <a:pt x="1083" y="366"/>
                    </a:lnTo>
                    <a:lnTo>
                      <a:pt x="1085" y="367"/>
                    </a:lnTo>
                    <a:lnTo>
                      <a:pt x="1085" y="366"/>
                    </a:lnTo>
                    <a:lnTo>
                      <a:pt x="1085" y="366"/>
                    </a:lnTo>
                    <a:lnTo>
                      <a:pt x="1086" y="365"/>
                    </a:lnTo>
                    <a:lnTo>
                      <a:pt x="1086" y="365"/>
                    </a:lnTo>
                    <a:lnTo>
                      <a:pt x="1086" y="366"/>
                    </a:lnTo>
                    <a:lnTo>
                      <a:pt x="1087" y="365"/>
                    </a:lnTo>
                    <a:lnTo>
                      <a:pt x="1087" y="365"/>
                    </a:lnTo>
                    <a:lnTo>
                      <a:pt x="1087" y="363"/>
                    </a:lnTo>
                    <a:lnTo>
                      <a:pt x="1088" y="363"/>
                    </a:lnTo>
                    <a:lnTo>
                      <a:pt x="1088" y="362"/>
                    </a:lnTo>
                    <a:lnTo>
                      <a:pt x="1089" y="361"/>
                    </a:lnTo>
                    <a:lnTo>
                      <a:pt x="1089" y="361"/>
                    </a:lnTo>
                    <a:lnTo>
                      <a:pt x="1089" y="361"/>
                    </a:lnTo>
                    <a:lnTo>
                      <a:pt x="1090" y="361"/>
                    </a:lnTo>
                    <a:lnTo>
                      <a:pt x="1090" y="361"/>
                    </a:lnTo>
                    <a:lnTo>
                      <a:pt x="1090" y="360"/>
                    </a:lnTo>
                    <a:lnTo>
                      <a:pt x="1091" y="360"/>
                    </a:lnTo>
                    <a:lnTo>
                      <a:pt x="1091" y="359"/>
                    </a:lnTo>
                    <a:lnTo>
                      <a:pt x="1091" y="359"/>
                    </a:lnTo>
                    <a:lnTo>
                      <a:pt x="1092" y="360"/>
                    </a:lnTo>
                    <a:lnTo>
                      <a:pt x="1092" y="359"/>
                    </a:lnTo>
                    <a:lnTo>
                      <a:pt x="1094" y="359"/>
                    </a:lnTo>
                    <a:lnTo>
                      <a:pt x="1094" y="358"/>
                    </a:lnTo>
                    <a:lnTo>
                      <a:pt x="1094" y="357"/>
                    </a:lnTo>
                    <a:lnTo>
                      <a:pt x="1095" y="358"/>
                    </a:lnTo>
                    <a:lnTo>
                      <a:pt x="1095" y="357"/>
                    </a:lnTo>
                    <a:lnTo>
                      <a:pt x="1095" y="357"/>
                    </a:lnTo>
                    <a:lnTo>
                      <a:pt x="1096" y="357"/>
                    </a:lnTo>
                    <a:lnTo>
                      <a:pt x="1096" y="357"/>
                    </a:lnTo>
                    <a:lnTo>
                      <a:pt x="1096" y="357"/>
                    </a:lnTo>
                    <a:lnTo>
                      <a:pt x="1097" y="357"/>
                    </a:lnTo>
                    <a:lnTo>
                      <a:pt x="1097" y="357"/>
                    </a:lnTo>
                    <a:lnTo>
                      <a:pt x="1098" y="357"/>
                    </a:lnTo>
                    <a:lnTo>
                      <a:pt x="1098" y="357"/>
                    </a:lnTo>
                    <a:lnTo>
                      <a:pt x="1098" y="357"/>
                    </a:lnTo>
                    <a:lnTo>
                      <a:pt x="1099" y="357"/>
                    </a:lnTo>
                    <a:lnTo>
                      <a:pt x="1099" y="358"/>
                    </a:lnTo>
                    <a:lnTo>
                      <a:pt x="1099" y="359"/>
                    </a:lnTo>
                    <a:lnTo>
                      <a:pt x="1100" y="359"/>
                    </a:lnTo>
                    <a:lnTo>
                      <a:pt x="1100" y="359"/>
                    </a:lnTo>
                    <a:lnTo>
                      <a:pt x="1101" y="359"/>
                    </a:lnTo>
                    <a:lnTo>
                      <a:pt x="1101" y="360"/>
                    </a:lnTo>
                    <a:lnTo>
                      <a:pt x="1101" y="360"/>
                    </a:lnTo>
                    <a:lnTo>
                      <a:pt x="1103" y="360"/>
                    </a:lnTo>
                    <a:lnTo>
                      <a:pt x="1103" y="360"/>
                    </a:lnTo>
                    <a:lnTo>
                      <a:pt x="1103" y="360"/>
                    </a:lnTo>
                    <a:lnTo>
                      <a:pt x="1104" y="360"/>
                    </a:lnTo>
                    <a:lnTo>
                      <a:pt x="1104" y="360"/>
                    </a:lnTo>
                    <a:lnTo>
                      <a:pt x="1104" y="360"/>
                    </a:lnTo>
                    <a:lnTo>
                      <a:pt x="1105" y="360"/>
                    </a:lnTo>
                    <a:lnTo>
                      <a:pt x="1105" y="359"/>
                    </a:lnTo>
                    <a:lnTo>
                      <a:pt x="1106" y="360"/>
                    </a:lnTo>
                    <a:lnTo>
                      <a:pt x="1106" y="360"/>
                    </a:lnTo>
                    <a:lnTo>
                      <a:pt x="1106" y="360"/>
                    </a:lnTo>
                    <a:lnTo>
                      <a:pt x="1107" y="360"/>
                    </a:lnTo>
                    <a:lnTo>
                      <a:pt x="1107" y="360"/>
                    </a:lnTo>
                    <a:lnTo>
                      <a:pt x="1107" y="359"/>
                    </a:lnTo>
                    <a:lnTo>
                      <a:pt x="1108" y="359"/>
                    </a:lnTo>
                    <a:lnTo>
                      <a:pt x="1108" y="358"/>
                    </a:lnTo>
                    <a:lnTo>
                      <a:pt x="1108" y="358"/>
                    </a:lnTo>
                    <a:lnTo>
                      <a:pt x="1109" y="358"/>
                    </a:lnTo>
                    <a:lnTo>
                      <a:pt x="1109" y="357"/>
                    </a:lnTo>
                    <a:lnTo>
                      <a:pt x="1110" y="356"/>
                    </a:lnTo>
                    <a:lnTo>
                      <a:pt x="1110" y="356"/>
                    </a:lnTo>
                    <a:lnTo>
                      <a:pt x="1110" y="357"/>
                    </a:lnTo>
                    <a:lnTo>
                      <a:pt x="1112" y="357"/>
                    </a:lnTo>
                    <a:lnTo>
                      <a:pt x="1112" y="358"/>
                    </a:lnTo>
                    <a:lnTo>
                      <a:pt x="1112" y="358"/>
                    </a:lnTo>
                    <a:lnTo>
                      <a:pt x="1113" y="359"/>
                    </a:lnTo>
                    <a:lnTo>
                      <a:pt x="1113" y="360"/>
                    </a:lnTo>
                    <a:lnTo>
                      <a:pt x="1113" y="361"/>
                    </a:lnTo>
                    <a:lnTo>
                      <a:pt x="1114" y="361"/>
                    </a:lnTo>
                    <a:lnTo>
                      <a:pt x="1114" y="362"/>
                    </a:lnTo>
                    <a:lnTo>
                      <a:pt x="1115" y="362"/>
                    </a:lnTo>
                    <a:lnTo>
                      <a:pt x="1115" y="363"/>
                    </a:lnTo>
                    <a:lnTo>
                      <a:pt x="1115" y="363"/>
                    </a:lnTo>
                    <a:lnTo>
                      <a:pt x="1116" y="363"/>
                    </a:lnTo>
                    <a:lnTo>
                      <a:pt x="1116" y="363"/>
                    </a:lnTo>
                    <a:lnTo>
                      <a:pt x="1116" y="363"/>
                    </a:lnTo>
                    <a:lnTo>
                      <a:pt x="1117" y="363"/>
                    </a:lnTo>
                    <a:lnTo>
                      <a:pt x="1117" y="365"/>
                    </a:lnTo>
                    <a:lnTo>
                      <a:pt x="1117" y="363"/>
                    </a:lnTo>
                    <a:lnTo>
                      <a:pt x="1118" y="363"/>
                    </a:lnTo>
                    <a:lnTo>
                      <a:pt x="1118" y="365"/>
                    </a:lnTo>
                    <a:lnTo>
                      <a:pt x="1119" y="365"/>
                    </a:lnTo>
                    <a:lnTo>
                      <a:pt x="1119" y="365"/>
                    </a:lnTo>
                    <a:lnTo>
                      <a:pt x="1119" y="365"/>
                    </a:lnTo>
                    <a:lnTo>
                      <a:pt x="1121" y="365"/>
                    </a:lnTo>
                    <a:lnTo>
                      <a:pt x="1121" y="366"/>
                    </a:lnTo>
                    <a:lnTo>
                      <a:pt x="1121" y="367"/>
                    </a:lnTo>
                    <a:lnTo>
                      <a:pt x="1122" y="367"/>
                    </a:lnTo>
                    <a:lnTo>
                      <a:pt x="1122" y="366"/>
                    </a:lnTo>
                    <a:lnTo>
                      <a:pt x="1122" y="367"/>
                    </a:lnTo>
                    <a:lnTo>
                      <a:pt x="1123" y="368"/>
                    </a:lnTo>
                    <a:lnTo>
                      <a:pt x="1123" y="367"/>
                    </a:lnTo>
                    <a:lnTo>
                      <a:pt x="1124" y="367"/>
                    </a:lnTo>
                    <a:lnTo>
                      <a:pt x="1124" y="368"/>
                    </a:lnTo>
                    <a:lnTo>
                      <a:pt x="1124" y="368"/>
                    </a:lnTo>
                    <a:lnTo>
                      <a:pt x="1125" y="368"/>
                    </a:lnTo>
                    <a:lnTo>
                      <a:pt x="1125" y="368"/>
                    </a:lnTo>
                    <a:lnTo>
                      <a:pt x="1125" y="368"/>
                    </a:lnTo>
                    <a:lnTo>
                      <a:pt x="1126" y="368"/>
                    </a:lnTo>
                    <a:lnTo>
                      <a:pt x="1126" y="369"/>
                    </a:lnTo>
                    <a:lnTo>
                      <a:pt x="1127" y="369"/>
                    </a:lnTo>
                    <a:lnTo>
                      <a:pt x="1127" y="368"/>
                    </a:lnTo>
                    <a:lnTo>
                      <a:pt x="1127" y="368"/>
                    </a:lnTo>
                    <a:lnTo>
                      <a:pt x="1128" y="367"/>
                    </a:lnTo>
                    <a:lnTo>
                      <a:pt x="1128" y="367"/>
                    </a:lnTo>
                    <a:lnTo>
                      <a:pt x="1128" y="367"/>
                    </a:lnTo>
                    <a:lnTo>
                      <a:pt x="1130" y="366"/>
                    </a:lnTo>
                    <a:lnTo>
                      <a:pt x="1130" y="367"/>
                    </a:lnTo>
                    <a:lnTo>
                      <a:pt x="1130" y="367"/>
                    </a:lnTo>
                    <a:lnTo>
                      <a:pt x="1131" y="368"/>
                    </a:lnTo>
                    <a:lnTo>
                      <a:pt x="1131" y="368"/>
                    </a:lnTo>
                    <a:lnTo>
                      <a:pt x="1132" y="367"/>
                    </a:lnTo>
                    <a:lnTo>
                      <a:pt x="1132" y="367"/>
                    </a:lnTo>
                    <a:lnTo>
                      <a:pt x="1132" y="367"/>
                    </a:lnTo>
                    <a:lnTo>
                      <a:pt x="1133" y="366"/>
                    </a:lnTo>
                    <a:lnTo>
                      <a:pt x="1133" y="365"/>
                    </a:lnTo>
                    <a:lnTo>
                      <a:pt x="1133" y="365"/>
                    </a:lnTo>
                    <a:lnTo>
                      <a:pt x="1134" y="365"/>
                    </a:lnTo>
                    <a:lnTo>
                      <a:pt x="1134" y="365"/>
                    </a:lnTo>
                    <a:lnTo>
                      <a:pt x="1134" y="365"/>
                    </a:lnTo>
                    <a:lnTo>
                      <a:pt x="1135" y="365"/>
                    </a:lnTo>
                    <a:lnTo>
                      <a:pt x="1135" y="365"/>
                    </a:lnTo>
                    <a:lnTo>
                      <a:pt x="1136" y="366"/>
                    </a:lnTo>
                    <a:lnTo>
                      <a:pt x="1136" y="366"/>
                    </a:lnTo>
                    <a:lnTo>
                      <a:pt x="1136" y="366"/>
                    </a:lnTo>
                    <a:lnTo>
                      <a:pt x="1137" y="366"/>
                    </a:lnTo>
                    <a:lnTo>
                      <a:pt x="1137" y="365"/>
                    </a:lnTo>
                    <a:lnTo>
                      <a:pt x="1137" y="363"/>
                    </a:lnTo>
                    <a:lnTo>
                      <a:pt x="1139" y="363"/>
                    </a:lnTo>
                    <a:lnTo>
                      <a:pt x="1139" y="363"/>
                    </a:lnTo>
                    <a:lnTo>
                      <a:pt x="1139" y="362"/>
                    </a:lnTo>
                    <a:lnTo>
                      <a:pt x="1140" y="363"/>
                    </a:lnTo>
                    <a:lnTo>
                      <a:pt x="1140" y="362"/>
                    </a:lnTo>
                    <a:lnTo>
                      <a:pt x="1141" y="363"/>
                    </a:lnTo>
                    <a:lnTo>
                      <a:pt x="1141" y="363"/>
                    </a:lnTo>
                    <a:lnTo>
                      <a:pt x="1141" y="363"/>
                    </a:lnTo>
                    <a:lnTo>
                      <a:pt x="1142" y="362"/>
                    </a:lnTo>
                    <a:lnTo>
                      <a:pt x="1142" y="362"/>
                    </a:lnTo>
                    <a:lnTo>
                      <a:pt x="1142" y="362"/>
                    </a:lnTo>
                    <a:lnTo>
                      <a:pt x="1143" y="361"/>
                    </a:lnTo>
                    <a:lnTo>
                      <a:pt x="1143" y="362"/>
                    </a:lnTo>
                    <a:lnTo>
                      <a:pt x="1143" y="362"/>
                    </a:lnTo>
                    <a:lnTo>
                      <a:pt x="1144" y="361"/>
                    </a:lnTo>
                    <a:lnTo>
                      <a:pt x="1144" y="361"/>
                    </a:lnTo>
                    <a:lnTo>
                      <a:pt x="1145" y="361"/>
                    </a:lnTo>
                    <a:lnTo>
                      <a:pt x="1145" y="361"/>
                    </a:lnTo>
                    <a:lnTo>
                      <a:pt x="1145" y="361"/>
                    </a:lnTo>
                    <a:lnTo>
                      <a:pt x="1146" y="361"/>
                    </a:lnTo>
                    <a:lnTo>
                      <a:pt x="1146" y="362"/>
                    </a:lnTo>
                    <a:lnTo>
                      <a:pt x="1146" y="362"/>
                    </a:lnTo>
                    <a:lnTo>
                      <a:pt x="1148" y="362"/>
                    </a:lnTo>
                    <a:lnTo>
                      <a:pt x="1148" y="362"/>
                    </a:lnTo>
                    <a:lnTo>
                      <a:pt x="1149" y="362"/>
                    </a:lnTo>
                    <a:lnTo>
                      <a:pt x="1149" y="362"/>
                    </a:lnTo>
                    <a:lnTo>
                      <a:pt x="1149" y="361"/>
                    </a:lnTo>
                    <a:lnTo>
                      <a:pt x="1150" y="362"/>
                    </a:lnTo>
                    <a:lnTo>
                      <a:pt x="1150" y="361"/>
                    </a:lnTo>
                    <a:lnTo>
                      <a:pt x="1150" y="362"/>
                    </a:lnTo>
                    <a:lnTo>
                      <a:pt x="1151" y="362"/>
                    </a:lnTo>
                    <a:lnTo>
                      <a:pt x="1151" y="362"/>
                    </a:lnTo>
                    <a:lnTo>
                      <a:pt x="1151" y="361"/>
                    </a:lnTo>
                    <a:lnTo>
                      <a:pt x="1152" y="361"/>
                    </a:lnTo>
                    <a:lnTo>
                      <a:pt x="1152" y="361"/>
                    </a:lnTo>
                    <a:lnTo>
                      <a:pt x="1153" y="361"/>
                    </a:lnTo>
                    <a:lnTo>
                      <a:pt x="1153" y="360"/>
                    </a:lnTo>
                    <a:lnTo>
                      <a:pt x="1153" y="360"/>
                    </a:lnTo>
                    <a:lnTo>
                      <a:pt x="1154" y="360"/>
                    </a:lnTo>
                    <a:lnTo>
                      <a:pt x="1154" y="360"/>
                    </a:lnTo>
                    <a:lnTo>
                      <a:pt x="1154" y="360"/>
                    </a:lnTo>
                    <a:lnTo>
                      <a:pt x="1156" y="361"/>
                    </a:lnTo>
                    <a:lnTo>
                      <a:pt x="1156" y="361"/>
                    </a:lnTo>
                    <a:lnTo>
                      <a:pt x="1156" y="361"/>
                    </a:lnTo>
                    <a:lnTo>
                      <a:pt x="1157" y="361"/>
                    </a:lnTo>
                    <a:lnTo>
                      <a:pt x="1157" y="361"/>
                    </a:lnTo>
                    <a:lnTo>
                      <a:pt x="1158" y="361"/>
                    </a:lnTo>
                    <a:lnTo>
                      <a:pt x="1158" y="361"/>
                    </a:lnTo>
                    <a:lnTo>
                      <a:pt x="1158" y="361"/>
                    </a:lnTo>
                    <a:lnTo>
                      <a:pt x="1159" y="360"/>
                    </a:lnTo>
                    <a:lnTo>
                      <a:pt x="1159" y="360"/>
                    </a:lnTo>
                    <a:lnTo>
                      <a:pt x="1159" y="360"/>
                    </a:lnTo>
                    <a:lnTo>
                      <a:pt x="1160" y="361"/>
                    </a:lnTo>
                    <a:lnTo>
                      <a:pt x="1160" y="362"/>
                    </a:lnTo>
                    <a:lnTo>
                      <a:pt x="1160" y="362"/>
                    </a:lnTo>
                    <a:lnTo>
                      <a:pt x="1161" y="363"/>
                    </a:lnTo>
                    <a:lnTo>
                      <a:pt x="1161" y="365"/>
                    </a:lnTo>
                    <a:lnTo>
                      <a:pt x="1162" y="366"/>
                    </a:lnTo>
                    <a:lnTo>
                      <a:pt x="1162" y="366"/>
                    </a:lnTo>
                    <a:lnTo>
                      <a:pt x="1162" y="365"/>
                    </a:lnTo>
                    <a:lnTo>
                      <a:pt x="1163" y="363"/>
                    </a:lnTo>
                    <a:lnTo>
                      <a:pt x="1163" y="362"/>
                    </a:lnTo>
                    <a:lnTo>
                      <a:pt x="1163" y="360"/>
                    </a:lnTo>
                    <a:lnTo>
                      <a:pt x="1165" y="359"/>
                    </a:lnTo>
                    <a:lnTo>
                      <a:pt x="1165" y="358"/>
                    </a:lnTo>
                    <a:lnTo>
                      <a:pt x="1165" y="357"/>
                    </a:lnTo>
                    <a:lnTo>
                      <a:pt x="1166" y="357"/>
                    </a:lnTo>
                    <a:lnTo>
                      <a:pt x="1166" y="357"/>
                    </a:lnTo>
                    <a:lnTo>
                      <a:pt x="1167" y="358"/>
                    </a:lnTo>
                    <a:lnTo>
                      <a:pt x="1167" y="358"/>
                    </a:lnTo>
                    <a:lnTo>
                      <a:pt x="1167" y="359"/>
                    </a:lnTo>
                    <a:lnTo>
                      <a:pt x="1168" y="359"/>
                    </a:lnTo>
                    <a:lnTo>
                      <a:pt x="1168" y="359"/>
                    </a:lnTo>
                    <a:lnTo>
                      <a:pt x="1168" y="360"/>
                    </a:lnTo>
                    <a:lnTo>
                      <a:pt x="1169" y="360"/>
                    </a:lnTo>
                    <a:lnTo>
                      <a:pt x="1169" y="360"/>
                    </a:lnTo>
                    <a:lnTo>
                      <a:pt x="1170" y="360"/>
                    </a:lnTo>
                    <a:lnTo>
                      <a:pt x="1170" y="361"/>
                    </a:lnTo>
                    <a:lnTo>
                      <a:pt x="1170" y="360"/>
                    </a:lnTo>
                    <a:lnTo>
                      <a:pt x="1171" y="361"/>
                    </a:lnTo>
                    <a:lnTo>
                      <a:pt x="1171" y="361"/>
                    </a:lnTo>
                    <a:lnTo>
                      <a:pt x="1171" y="360"/>
                    </a:lnTo>
                    <a:lnTo>
                      <a:pt x="1172" y="360"/>
                    </a:lnTo>
                    <a:lnTo>
                      <a:pt x="1172" y="361"/>
                    </a:lnTo>
                    <a:lnTo>
                      <a:pt x="1172" y="362"/>
                    </a:lnTo>
                    <a:lnTo>
                      <a:pt x="1174" y="363"/>
                    </a:lnTo>
                    <a:lnTo>
                      <a:pt x="1174" y="363"/>
                    </a:lnTo>
                    <a:lnTo>
                      <a:pt x="1175" y="365"/>
                    </a:lnTo>
                    <a:lnTo>
                      <a:pt x="1175" y="365"/>
                    </a:lnTo>
                    <a:lnTo>
                      <a:pt x="1175" y="365"/>
                    </a:lnTo>
                    <a:lnTo>
                      <a:pt x="1176" y="363"/>
                    </a:lnTo>
                    <a:lnTo>
                      <a:pt x="1176" y="362"/>
                    </a:lnTo>
                    <a:lnTo>
                      <a:pt x="1176" y="362"/>
                    </a:lnTo>
                    <a:lnTo>
                      <a:pt x="1177" y="363"/>
                    </a:lnTo>
                    <a:lnTo>
                      <a:pt x="1177" y="363"/>
                    </a:lnTo>
                    <a:lnTo>
                      <a:pt x="1177" y="362"/>
                    </a:lnTo>
                    <a:lnTo>
                      <a:pt x="1178" y="362"/>
                    </a:lnTo>
                    <a:lnTo>
                      <a:pt x="1178" y="362"/>
                    </a:lnTo>
                    <a:lnTo>
                      <a:pt x="1179" y="363"/>
                    </a:lnTo>
                    <a:lnTo>
                      <a:pt x="1179" y="363"/>
                    </a:lnTo>
                    <a:lnTo>
                      <a:pt x="1179" y="363"/>
                    </a:lnTo>
                    <a:lnTo>
                      <a:pt x="1180" y="363"/>
                    </a:lnTo>
                    <a:lnTo>
                      <a:pt x="1180" y="362"/>
                    </a:lnTo>
                    <a:lnTo>
                      <a:pt x="1180" y="362"/>
                    </a:lnTo>
                    <a:lnTo>
                      <a:pt x="1181" y="363"/>
                    </a:lnTo>
                    <a:lnTo>
                      <a:pt x="1181" y="363"/>
                    </a:lnTo>
                    <a:lnTo>
                      <a:pt x="1181" y="362"/>
                    </a:lnTo>
                    <a:lnTo>
                      <a:pt x="1183" y="363"/>
                    </a:lnTo>
                    <a:lnTo>
                      <a:pt x="1183" y="363"/>
                    </a:lnTo>
                    <a:lnTo>
                      <a:pt x="1184" y="365"/>
                    </a:lnTo>
                    <a:lnTo>
                      <a:pt x="1184" y="363"/>
                    </a:lnTo>
                    <a:lnTo>
                      <a:pt x="1184" y="363"/>
                    </a:lnTo>
                    <a:lnTo>
                      <a:pt x="1185" y="362"/>
                    </a:lnTo>
                    <a:lnTo>
                      <a:pt x="1185" y="362"/>
                    </a:lnTo>
                    <a:lnTo>
                      <a:pt x="1185" y="362"/>
                    </a:lnTo>
                    <a:lnTo>
                      <a:pt x="1186" y="362"/>
                    </a:lnTo>
                    <a:lnTo>
                      <a:pt x="1186" y="363"/>
                    </a:lnTo>
                    <a:lnTo>
                      <a:pt x="1186" y="363"/>
                    </a:lnTo>
                    <a:lnTo>
                      <a:pt x="1187" y="363"/>
                    </a:lnTo>
                    <a:lnTo>
                      <a:pt x="1187" y="363"/>
                    </a:lnTo>
                    <a:lnTo>
                      <a:pt x="1188" y="363"/>
                    </a:lnTo>
                    <a:lnTo>
                      <a:pt x="1188" y="365"/>
                    </a:lnTo>
                    <a:lnTo>
                      <a:pt x="1188" y="363"/>
                    </a:lnTo>
                    <a:lnTo>
                      <a:pt x="1189" y="363"/>
                    </a:lnTo>
                    <a:lnTo>
                      <a:pt x="1189" y="362"/>
                    </a:lnTo>
                    <a:lnTo>
                      <a:pt x="1189" y="363"/>
                    </a:lnTo>
                    <a:lnTo>
                      <a:pt x="1190" y="363"/>
                    </a:lnTo>
                    <a:lnTo>
                      <a:pt x="1190" y="363"/>
                    </a:lnTo>
                    <a:lnTo>
                      <a:pt x="1192" y="363"/>
                    </a:lnTo>
                    <a:lnTo>
                      <a:pt x="1192" y="365"/>
                    </a:lnTo>
                    <a:lnTo>
                      <a:pt x="1192" y="365"/>
                    </a:lnTo>
                    <a:lnTo>
                      <a:pt x="1193" y="363"/>
                    </a:lnTo>
                    <a:lnTo>
                      <a:pt x="1193" y="365"/>
                    </a:lnTo>
                    <a:lnTo>
                      <a:pt x="1193" y="365"/>
                    </a:lnTo>
                    <a:lnTo>
                      <a:pt x="1194" y="365"/>
                    </a:lnTo>
                    <a:lnTo>
                      <a:pt x="1194" y="365"/>
                    </a:lnTo>
                    <a:lnTo>
                      <a:pt x="1194" y="365"/>
                    </a:lnTo>
                    <a:lnTo>
                      <a:pt x="1195" y="365"/>
                    </a:lnTo>
                    <a:lnTo>
                      <a:pt x="1195" y="365"/>
                    </a:lnTo>
                    <a:lnTo>
                      <a:pt x="1196" y="366"/>
                    </a:lnTo>
                    <a:lnTo>
                      <a:pt x="1196" y="367"/>
                    </a:lnTo>
                    <a:lnTo>
                      <a:pt x="1196" y="367"/>
                    </a:lnTo>
                    <a:lnTo>
                      <a:pt x="1197" y="368"/>
                    </a:lnTo>
                    <a:lnTo>
                      <a:pt x="1197" y="367"/>
                    </a:lnTo>
                    <a:lnTo>
                      <a:pt x="1197" y="368"/>
                    </a:lnTo>
                    <a:lnTo>
                      <a:pt x="1198" y="369"/>
                    </a:lnTo>
                    <a:lnTo>
                      <a:pt x="1198" y="369"/>
                    </a:lnTo>
                    <a:lnTo>
                      <a:pt x="1198" y="370"/>
                    </a:lnTo>
                    <a:lnTo>
                      <a:pt x="1199" y="371"/>
                    </a:lnTo>
                    <a:lnTo>
                      <a:pt x="1199" y="370"/>
                    </a:lnTo>
                    <a:lnTo>
                      <a:pt x="1201" y="370"/>
                    </a:lnTo>
                    <a:lnTo>
                      <a:pt x="1201" y="370"/>
                    </a:lnTo>
                    <a:lnTo>
                      <a:pt x="1201" y="370"/>
                    </a:lnTo>
                    <a:lnTo>
                      <a:pt x="1202" y="370"/>
                    </a:lnTo>
                    <a:lnTo>
                      <a:pt x="1202" y="370"/>
                    </a:lnTo>
                    <a:lnTo>
                      <a:pt x="1202" y="370"/>
                    </a:lnTo>
                    <a:lnTo>
                      <a:pt x="1203" y="370"/>
                    </a:lnTo>
                    <a:lnTo>
                      <a:pt x="1203" y="369"/>
                    </a:lnTo>
                    <a:lnTo>
                      <a:pt x="1203" y="369"/>
                    </a:lnTo>
                    <a:lnTo>
                      <a:pt x="1204" y="369"/>
                    </a:lnTo>
                    <a:lnTo>
                      <a:pt x="1204" y="369"/>
                    </a:lnTo>
                    <a:lnTo>
                      <a:pt x="1205" y="369"/>
                    </a:lnTo>
                    <a:lnTo>
                      <a:pt x="1205" y="369"/>
                    </a:lnTo>
                    <a:lnTo>
                      <a:pt x="1205" y="369"/>
                    </a:lnTo>
                    <a:lnTo>
                      <a:pt x="1206" y="369"/>
                    </a:lnTo>
                    <a:lnTo>
                      <a:pt x="1206" y="370"/>
                    </a:lnTo>
                    <a:lnTo>
                      <a:pt x="1206" y="370"/>
                    </a:lnTo>
                    <a:lnTo>
                      <a:pt x="1207" y="370"/>
                    </a:lnTo>
                    <a:lnTo>
                      <a:pt x="1207" y="370"/>
                    </a:lnTo>
                    <a:lnTo>
                      <a:pt x="1207" y="370"/>
                    </a:lnTo>
                    <a:lnTo>
                      <a:pt x="1208" y="370"/>
                    </a:lnTo>
                    <a:lnTo>
                      <a:pt x="1208" y="370"/>
                    </a:lnTo>
                    <a:lnTo>
                      <a:pt x="1210" y="370"/>
                    </a:lnTo>
                    <a:lnTo>
                      <a:pt x="1210" y="370"/>
                    </a:lnTo>
                    <a:lnTo>
                      <a:pt x="1210" y="370"/>
                    </a:lnTo>
                    <a:lnTo>
                      <a:pt x="1211" y="370"/>
                    </a:lnTo>
                    <a:lnTo>
                      <a:pt x="1211" y="369"/>
                    </a:lnTo>
                    <a:lnTo>
                      <a:pt x="1211" y="370"/>
                    </a:lnTo>
                    <a:lnTo>
                      <a:pt x="1212" y="370"/>
                    </a:lnTo>
                    <a:lnTo>
                      <a:pt x="1212" y="370"/>
                    </a:lnTo>
                    <a:lnTo>
                      <a:pt x="1213" y="369"/>
                    </a:lnTo>
                    <a:lnTo>
                      <a:pt x="1213" y="369"/>
                    </a:lnTo>
                    <a:lnTo>
                      <a:pt x="1213" y="370"/>
                    </a:lnTo>
                    <a:lnTo>
                      <a:pt x="1214" y="369"/>
                    </a:lnTo>
                    <a:lnTo>
                      <a:pt x="1214" y="369"/>
                    </a:lnTo>
                    <a:lnTo>
                      <a:pt x="1214" y="369"/>
                    </a:lnTo>
                    <a:lnTo>
                      <a:pt x="1215" y="369"/>
                    </a:lnTo>
                    <a:lnTo>
                      <a:pt x="1215" y="368"/>
                    </a:lnTo>
                    <a:lnTo>
                      <a:pt x="1215" y="369"/>
                    </a:lnTo>
                    <a:lnTo>
                      <a:pt x="1216" y="370"/>
                    </a:lnTo>
                    <a:lnTo>
                      <a:pt x="1216" y="370"/>
                    </a:lnTo>
                    <a:lnTo>
                      <a:pt x="1217" y="370"/>
                    </a:lnTo>
                    <a:lnTo>
                      <a:pt x="1217" y="371"/>
                    </a:lnTo>
                    <a:lnTo>
                      <a:pt x="1217" y="371"/>
                    </a:lnTo>
                    <a:lnTo>
                      <a:pt x="1219" y="371"/>
                    </a:lnTo>
                    <a:lnTo>
                      <a:pt x="1219" y="371"/>
                    </a:lnTo>
                    <a:lnTo>
                      <a:pt x="1219" y="371"/>
                    </a:lnTo>
                    <a:lnTo>
                      <a:pt x="1220" y="371"/>
                    </a:lnTo>
                    <a:lnTo>
                      <a:pt x="1220" y="371"/>
                    </a:lnTo>
                    <a:lnTo>
                      <a:pt x="1220" y="371"/>
                    </a:lnTo>
                    <a:lnTo>
                      <a:pt x="1221" y="371"/>
                    </a:lnTo>
                    <a:lnTo>
                      <a:pt x="1221" y="371"/>
                    </a:lnTo>
                    <a:lnTo>
                      <a:pt x="1222" y="371"/>
                    </a:lnTo>
                    <a:lnTo>
                      <a:pt x="1222" y="371"/>
                    </a:lnTo>
                    <a:lnTo>
                      <a:pt x="1222" y="371"/>
                    </a:lnTo>
                    <a:lnTo>
                      <a:pt x="1223" y="370"/>
                    </a:lnTo>
                    <a:lnTo>
                      <a:pt x="1223" y="371"/>
                    </a:lnTo>
                    <a:lnTo>
                      <a:pt x="1223" y="371"/>
                    </a:lnTo>
                    <a:lnTo>
                      <a:pt x="1224" y="370"/>
                    </a:lnTo>
                    <a:lnTo>
                      <a:pt x="1224" y="370"/>
                    </a:lnTo>
                    <a:lnTo>
                      <a:pt x="1224" y="370"/>
                    </a:lnTo>
                    <a:lnTo>
                      <a:pt x="1225" y="370"/>
                    </a:lnTo>
                    <a:lnTo>
                      <a:pt x="1225" y="371"/>
                    </a:lnTo>
                    <a:lnTo>
                      <a:pt x="1226" y="371"/>
                    </a:lnTo>
                    <a:lnTo>
                      <a:pt x="1226" y="372"/>
                    </a:lnTo>
                    <a:lnTo>
                      <a:pt x="1226" y="371"/>
                    </a:lnTo>
                    <a:lnTo>
                      <a:pt x="1228" y="372"/>
                    </a:lnTo>
                    <a:lnTo>
                      <a:pt x="1228" y="371"/>
                    </a:lnTo>
                    <a:lnTo>
                      <a:pt x="1228" y="371"/>
                    </a:lnTo>
                    <a:lnTo>
                      <a:pt x="1229" y="371"/>
                    </a:lnTo>
                    <a:lnTo>
                      <a:pt x="1229" y="371"/>
                    </a:lnTo>
                    <a:lnTo>
                      <a:pt x="1229" y="370"/>
                    </a:lnTo>
                    <a:lnTo>
                      <a:pt x="1230" y="370"/>
                    </a:lnTo>
                    <a:lnTo>
                      <a:pt x="1230" y="370"/>
                    </a:lnTo>
                    <a:lnTo>
                      <a:pt x="1231" y="370"/>
                    </a:lnTo>
                    <a:lnTo>
                      <a:pt x="1231" y="369"/>
                    </a:lnTo>
                    <a:lnTo>
                      <a:pt x="1231" y="369"/>
                    </a:lnTo>
                    <a:lnTo>
                      <a:pt x="1232" y="368"/>
                    </a:lnTo>
                    <a:lnTo>
                      <a:pt x="1232" y="368"/>
                    </a:lnTo>
                    <a:lnTo>
                      <a:pt x="1232" y="368"/>
                    </a:lnTo>
                    <a:lnTo>
                      <a:pt x="1233" y="368"/>
                    </a:lnTo>
                    <a:lnTo>
                      <a:pt x="1233" y="368"/>
                    </a:lnTo>
                    <a:lnTo>
                      <a:pt x="1233" y="367"/>
                    </a:lnTo>
                    <a:lnTo>
                      <a:pt x="1234" y="367"/>
                    </a:lnTo>
                    <a:lnTo>
                      <a:pt x="1234" y="367"/>
                    </a:lnTo>
                    <a:lnTo>
                      <a:pt x="1235" y="367"/>
                    </a:lnTo>
                    <a:lnTo>
                      <a:pt x="1235" y="368"/>
                    </a:lnTo>
                    <a:lnTo>
                      <a:pt x="1235" y="368"/>
                    </a:lnTo>
                    <a:lnTo>
                      <a:pt x="1237" y="369"/>
                    </a:lnTo>
                    <a:lnTo>
                      <a:pt x="1237" y="369"/>
                    </a:lnTo>
                    <a:lnTo>
                      <a:pt x="1237" y="368"/>
                    </a:lnTo>
                    <a:lnTo>
                      <a:pt x="1238" y="368"/>
                    </a:lnTo>
                    <a:lnTo>
                      <a:pt x="1238" y="368"/>
                    </a:lnTo>
                    <a:lnTo>
                      <a:pt x="1239" y="368"/>
                    </a:lnTo>
                    <a:lnTo>
                      <a:pt x="1239" y="367"/>
                    </a:lnTo>
                    <a:lnTo>
                      <a:pt x="1239" y="367"/>
                    </a:lnTo>
                    <a:lnTo>
                      <a:pt x="1240" y="366"/>
                    </a:lnTo>
                    <a:lnTo>
                      <a:pt x="1240" y="365"/>
                    </a:lnTo>
                    <a:lnTo>
                      <a:pt x="1240" y="365"/>
                    </a:lnTo>
                    <a:lnTo>
                      <a:pt x="1241" y="363"/>
                    </a:lnTo>
                    <a:lnTo>
                      <a:pt x="1241" y="365"/>
                    </a:lnTo>
                    <a:lnTo>
                      <a:pt x="1241" y="365"/>
                    </a:lnTo>
                    <a:lnTo>
                      <a:pt x="1242" y="363"/>
                    </a:lnTo>
                    <a:lnTo>
                      <a:pt x="1242" y="363"/>
                    </a:lnTo>
                    <a:lnTo>
                      <a:pt x="1243" y="363"/>
                    </a:lnTo>
                    <a:lnTo>
                      <a:pt x="1243" y="363"/>
                    </a:lnTo>
                    <a:lnTo>
                      <a:pt x="1243" y="362"/>
                    </a:lnTo>
                    <a:lnTo>
                      <a:pt x="1244" y="362"/>
                    </a:lnTo>
                    <a:lnTo>
                      <a:pt x="1244" y="362"/>
                    </a:lnTo>
                    <a:lnTo>
                      <a:pt x="1244" y="363"/>
                    </a:lnTo>
                    <a:lnTo>
                      <a:pt x="1246" y="363"/>
                    </a:lnTo>
                    <a:lnTo>
                      <a:pt x="1246" y="362"/>
                    </a:lnTo>
                    <a:lnTo>
                      <a:pt x="1246" y="363"/>
                    </a:lnTo>
                    <a:lnTo>
                      <a:pt x="1247" y="363"/>
                    </a:lnTo>
                    <a:lnTo>
                      <a:pt x="1247" y="362"/>
                    </a:lnTo>
                    <a:lnTo>
                      <a:pt x="1248" y="362"/>
                    </a:lnTo>
                    <a:lnTo>
                      <a:pt x="1248" y="362"/>
                    </a:lnTo>
                    <a:lnTo>
                      <a:pt x="1248" y="362"/>
                    </a:lnTo>
                    <a:lnTo>
                      <a:pt x="1249" y="362"/>
                    </a:lnTo>
                    <a:lnTo>
                      <a:pt x="1249" y="363"/>
                    </a:lnTo>
                    <a:lnTo>
                      <a:pt x="1249" y="363"/>
                    </a:lnTo>
                    <a:lnTo>
                      <a:pt x="1250" y="362"/>
                    </a:lnTo>
                    <a:lnTo>
                      <a:pt x="1250" y="362"/>
                    </a:lnTo>
                    <a:lnTo>
                      <a:pt x="1250" y="362"/>
                    </a:lnTo>
                    <a:lnTo>
                      <a:pt x="1251" y="363"/>
                    </a:lnTo>
                    <a:lnTo>
                      <a:pt x="1251" y="363"/>
                    </a:lnTo>
                    <a:lnTo>
                      <a:pt x="1252" y="363"/>
                    </a:lnTo>
                    <a:lnTo>
                      <a:pt x="1252" y="366"/>
                    </a:lnTo>
                    <a:lnTo>
                      <a:pt x="1252" y="367"/>
                    </a:lnTo>
                    <a:lnTo>
                      <a:pt x="1253" y="367"/>
                    </a:lnTo>
                    <a:lnTo>
                      <a:pt x="1253" y="367"/>
                    </a:lnTo>
                    <a:lnTo>
                      <a:pt x="1253" y="367"/>
                    </a:lnTo>
                    <a:lnTo>
                      <a:pt x="1255" y="367"/>
                    </a:lnTo>
                    <a:lnTo>
                      <a:pt x="1255" y="367"/>
                    </a:lnTo>
                    <a:lnTo>
                      <a:pt x="1255" y="366"/>
                    </a:lnTo>
                    <a:lnTo>
                      <a:pt x="1256" y="365"/>
                    </a:lnTo>
                    <a:lnTo>
                      <a:pt x="1256" y="363"/>
                    </a:lnTo>
                    <a:lnTo>
                      <a:pt x="1257" y="362"/>
                    </a:lnTo>
                    <a:lnTo>
                      <a:pt x="1257" y="362"/>
                    </a:lnTo>
                    <a:lnTo>
                      <a:pt x="1257" y="361"/>
                    </a:lnTo>
                    <a:lnTo>
                      <a:pt x="1258" y="361"/>
                    </a:lnTo>
                    <a:lnTo>
                      <a:pt x="1258" y="361"/>
                    </a:lnTo>
                    <a:lnTo>
                      <a:pt x="1258" y="361"/>
                    </a:lnTo>
                    <a:lnTo>
                      <a:pt x="1259" y="362"/>
                    </a:lnTo>
                    <a:lnTo>
                      <a:pt x="1259" y="362"/>
                    </a:lnTo>
                    <a:lnTo>
                      <a:pt x="1260" y="362"/>
                    </a:lnTo>
                    <a:lnTo>
                      <a:pt x="1260" y="363"/>
                    </a:lnTo>
                    <a:lnTo>
                      <a:pt x="1260" y="363"/>
                    </a:lnTo>
                    <a:lnTo>
                      <a:pt x="1261" y="363"/>
                    </a:lnTo>
                    <a:lnTo>
                      <a:pt x="1261" y="362"/>
                    </a:lnTo>
                    <a:lnTo>
                      <a:pt x="1261" y="362"/>
                    </a:lnTo>
                    <a:lnTo>
                      <a:pt x="1262" y="361"/>
                    </a:lnTo>
                    <a:lnTo>
                      <a:pt x="1262" y="362"/>
                    </a:lnTo>
                    <a:lnTo>
                      <a:pt x="1262" y="361"/>
                    </a:lnTo>
                    <a:lnTo>
                      <a:pt x="1264" y="362"/>
                    </a:lnTo>
                    <a:lnTo>
                      <a:pt x="1264" y="363"/>
                    </a:lnTo>
                    <a:lnTo>
                      <a:pt x="1265" y="363"/>
                    </a:lnTo>
                    <a:lnTo>
                      <a:pt x="1265" y="362"/>
                    </a:lnTo>
                    <a:lnTo>
                      <a:pt x="1265" y="363"/>
                    </a:lnTo>
                    <a:lnTo>
                      <a:pt x="1266" y="362"/>
                    </a:lnTo>
                    <a:lnTo>
                      <a:pt x="1266" y="362"/>
                    </a:lnTo>
                    <a:lnTo>
                      <a:pt x="1266" y="362"/>
                    </a:lnTo>
                    <a:lnTo>
                      <a:pt x="1267" y="362"/>
                    </a:lnTo>
                    <a:lnTo>
                      <a:pt x="1267" y="362"/>
                    </a:lnTo>
                    <a:lnTo>
                      <a:pt x="1267" y="363"/>
                    </a:lnTo>
                    <a:lnTo>
                      <a:pt x="1268" y="363"/>
                    </a:lnTo>
                    <a:lnTo>
                      <a:pt x="1268" y="363"/>
                    </a:lnTo>
                    <a:lnTo>
                      <a:pt x="1269" y="365"/>
                    </a:lnTo>
                    <a:lnTo>
                      <a:pt x="1269" y="365"/>
                    </a:lnTo>
                    <a:lnTo>
                      <a:pt x="1269" y="365"/>
                    </a:lnTo>
                    <a:lnTo>
                      <a:pt x="1270" y="365"/>
                    </a:lnTo>
                    <a:lnTo>
                      <a:pt x="1270" y="366"/>
                    </a:lnTo>
                    <a:lnTo>
                      <a:pt x="1270" y="367"/>
                    </a:lnTo>
                    <a:lnTo>
                      <a:pt x="1271" y="366"/>
                    </a:lnTo>
                    <a:lnTo>
                      <a:pt x="1271" y="367"/>
                    </a:lnTo>
                    <a:lnTo>
                      <a:pt x="1271" y="367"/>
                    </a:lnTo>
                    <a:lnTo>
                      <a:pt x="1273" y="368"/>
                    </a:lnTo>
                    <a:lnTo>
                      <a:pt x="1273" y="368"/>
                    </a:lnTo>
                    <a:lnTo>
                      <a:pt x="1274" y="368"/>
                    </a:lnTo>
                    <a:lnTo>
                      <a:pt x="1274" y="368"/>
                    </a:lnTo>
                    <a:lnTo>
                      <a:pt x="1274" y="368"/>
                    </a:lnTo>
                    <a:lnTo>
                      <a:pt x="1275" y="367"/>
                    </a:lnTo>
                    <a:lnTo>
                      <a:pt x="1275" y="367"/>
                    </a:lnTo>
                    <a:lnTo>
                      <a:pt x="1275" y="367"/>
                    </a:lnTo>
                    <a:lnTo>
                      <a:pt x="1276" y="366"/>
                    </a:lnTo>
                    <a:lnTo>
                      <a:pt x="1276" y="367"/>
                    </a:lnTo>
                    <a:lnTo>
                      <a:pt x="1276" y="367"/>
                    </a:lnTo>
                    <a:lnTo>
                      <a:pt x="1277" y="367"/>
                    </a:lnTo>
                    <a:lnTo>
                      <a:pt x="1277" y="367"/>
                    </a:lnTo>
                    <a:lnTo>
                      <a:pt x="1278" y="367"/>
                    </a:lnTo>
                    <a:lnTo>
                      <a:pt x="1278" y="368"/>
                    </a:lnTo>
                    <a:lnTo>
                      <a:pt x="1278" y="368"/>
                    </a:lnTo>
                    <a:lnTo>
                      <a:pt x="1279" y="369"/>
                    </a:lnTo>
                    <a:lnTo>
                      <a:pt x="1279" y="370"/>
                    </a:lnTo>
                    <a:lnTo>
                      <a:pt x="1279" y="370"/>
                    </a:lnTo>
                    <a:lnTo>
                      <a:pt x="1280" y="371"/>
                    </a:lnTo>
                    <a:lnTo>
                      <a:pt x="1280" y="371"/>
                    </a:lnTo>
                    <a:lnTo>
                      <a:pt x="1282" y="371"/>
                    </a:lnTo>
                    <a:lnTo>
                      <a:pt x="1282" y="371"/>
                    </a:lnTo>
                    <a:lnTo>
                      <a:pt x="1282" y="372"/>
                    </a:lnTo>
                    <a:lnTo>
                      <a:pt x="1283" y="371"/>
                    </a:lnTo>
                    <a:lnTo>
                      <a:pt x="1283" y="371"/>
                    </a:lnTo>
                    <a:lnTo>
                      <a:pt x="1283" y="371"/>
                    </a:lnTo>
                    <a:lnTo>
                      <a:pt x="1284" y="370"/>
                    </a:lnTo>
                    <a:lnTo>
                      <a:pt x="1284" y="369"/>
                    </a:lnTo>
                    <a:lnTo>
                      <a:pt x="1284" y="368"/>
                    </a:lnTo>
                    <a:lnTo>
                      <a:pt x="1285" y="368"/>
                    </a:lnTo>
                    <a:lnTo>
                      <a:pt x="1285" y="368"/>
                    </a:lnTo>
                    <a:lnTo>
                      <a:pt x="1286" y="368"/>
                    </a:lnTo>
                    <a:lnTo>
                      <a:pt x="1286" y="368"/>
                    </a:lnTo>
                    <a:lnTo>
                      <a:pt x="1286" y="368"/>
                    </a:lnTo>
                    <a:lnTo>
                      <a:pt x="1287" y="368"/>
                    </a:lnTo>
                    <a:lnTo>
                      <a:pt x="1287" y="368"/>
                    </a:lnTo>
                    <a:lnTo>
                      <a:pt x="1287" y="368"/>
                    </a:lnTo>
                    <a:lnTo>
                      <a:pt x="1288" y="368"/>
                    </a:lnTo>
                    <a:lnTo>
                      <a:pt x="1288" y="368"/>
                    </a:lnTo>
                    <a:lnTo>
                      <a:pt x="1288" y="370"/>
                    </a:lnTo>
                    <a:lnTo>
                      <a:pt x="1289" y="370"/>
                    </a:lnTo>
                    <a:lnTo>
                      <a:pt x="1289" y="370"/>
                    </a:lnTo>
                    <a:lnTo>
                      <a:pt x="1291" y="370"/>
                    </a:lnTo>
                    <a:lnTo>
                      <a:pt x="1291" y="370"/>
                    </a:lnTo>
                    <a:lnTo>
                      <a:pt x="1291" y="370"/>
                    </a:lnTo>
                    <a:lnTo>
                      <a:pt x="1292" y="370"/>
                    </a:lnTo>
                    <a:lnTo>
                      <a:pt x="1292" y="370"/>
                    </a:lnTo>
                    <a:lnTo>
                      <a:pt x="1292" y="369"/>
                    </a:lnTo>
                    <a:lnTo>
                      <a:pt x="1293" y="369"/>
                    </a:lnTo>
                    <a:lnTo>
                      <a:pt x="1293" y="369"/>
                    </a:lnTo>
                    <a:lnTo>
                      <a:pt x="1293" y="369"/>
                    </a:lnTo>
                    <a:lnTo>
                      <a:pt x="1294" y="369"/>
                    </a:lnTo>
                    <a:lnTo>
                      <a:pt x="1294" y="369"/>
                    </a:lnTo>
                    <a:lnTo>
                      <a:pt x="1295" y="369"/>
                    </a:lnTo>
                    <a:lnTo>
                      <a:pt x="1295" y="369"/>
                    </a:lnTo>
                    <a:lnTo>
                      <a:pt x="1295" y="370"/>
                    </a:lnTo>
                    <a:lnTo>
                      <a:pt x="1296" y="370"/>
                    </a:lnTo>
                    <a:lnTo>
                      <a:pt x="1296" y="370"/>
                    </a:lnTo>
                    <a:lnTo>
                      <a:pt x="1296" y="370"/>
                    </a:lnTo>
                    <a:lnTo>
                      <a:pt x="1297" y="370"/>
                    </a:lnTo>
                    <a:lnTo>
                      <a:pt x="1297" y="370"/>
                    </a:lnTo>
                    <a:lnTo>
                      <a:pt x="1297" y="370"/>
                    </a:lnTo>
                    <a:lnTo>
                      <a:pt x="1298" y="371"/>
                    </a:lnTo>
                    <a:lnTo>
                      <a:pt x="1298" y="372"/>
                    </a:lnTo>
                    <a:lnTo>
                      <a:pt x="1300" y="374"/>
                    </a:lnTo>
                    <a:lnTo>
                      <a:pt x="1300" y="374"/>
                    </a:lnTo>
                    <a:lnTo>
                      <a:pt x="1300" y="372"/>
                    </a:lnTo>
                    <a:lnTo>
                      <a:pt x="1301" y="372"/>
                    </a:lnTo>
                    <a:lnTo>
                      <a:pt x="1301" y="372"/>
                    </a:lnTo>
                    <a:lnTo>
                      <a:pt x="1301" y="372"/>
                    </a:lnTo>
                    <a:lnTo>
                      <a:pt x="1302" y="372"/>
                    </a:lnTo>
                    <a:lnTo>
                      <a:pt x="1302" y="371"/>
                    </a:lnTo>
                    <a:lnTo>
                      <a:pt x="1303" y="370"/>
                    </a:lnTo>
                    <a:lnTo>
                      <a:pt x="1303" y="370"/>
                    </a:lnTo>
                    <a:lnTo>
                      <a:pt x="1303" y="370"/>
                    </a:lnTo>
                    <a:lnTo>
                      <a:pt x="1304" y="370"/>
                    </a:lnTo>
                    <a:lnTo>
                      <a:pt x="1304" y="369"/>
                    </a:lnTo>
                    <a:lnTo>
                      <a:pt x="1304" y="369"/>
                    </a:lnTo>
                    <a:lnTo>
                      <a:pt x="1305" y="369"/>
                    </a:lnTo>
                    <a:lnTo>
                      <a:pt x="1305" y="369"/>
                    </a:lnTo>
                    <a:lnTo>
                      <a:pt x="1305" y="368"/>
                    </a:lnTo>
                    <a:lnTo>
                      <a:pt x="1306" y="369"/>
                    </a:lnTo>
                    <a:lnTo>
                      <a:pt x="1306" y="368"/>
                    </a:lnTo>
                    <a:lnTo>
                      <a:pt x="1307" y="368"/>
                    </a:lnTo>
                    <a:lnTo>
                      <a:pt x="1307" y="369"/>
                    </a:lnTo>
                    <a:lnTo>
                      <a:pt x="1307" y="369"/>
                    </a:lnTo>
                    <a:lnTo>
                      <a:pt x="1309" y="369"/>
                    </a:lnTo>
                    <a:lnTo>
                      <a:pt x="1309" y="370"/>
                    </a:lnTo>
                    <a:lnTo>
                      <a:pt x="1309" y="369"/>
                    </a:lnTo>
                    <a:lnTo>
                      <a:pt x="1310" y="369"/>
                    </a:lnTo>
                    <a:lnTo>
                      <a:pt x="1310" y="368"/>
                    </a:lnTo>
                    <a:lnTo>
                      <a:pt x="1310" y="368"/>
                    </a:lnTo>
                    <a:lnTo>
                      <a:pt x="1311" y="367"/>
                    </a:lnTo>
                    <a:lnTo>
                      <a:pt x="1311" y="367"/>
                    </a:lnTo>
                    <a:lnTo>
                      <a:pt x="1312" y="368"/>
                    </a:lnTo>
                    <a:lnTo>
                      <a:pt x="1312" y="368"/>
                    </a:lnTo>
                    <a:lnTo>
                      <a:pt x="1312" y="367"/>
                    </a:lnTo>
                    <a:lnTo>
                      <a:pt x="1313" y="368"/>
                    </a:lnTo>
                    <a:lnTo>
                      <a:pt x="1313" y="368"/>
                    </a:lnTo>
                    <a:lnTo>
                      <a:pt x="1313" y="368"/>
                    </a:lnTo>
                    <a:lnTo>
                      <a:pt x="1314" y="368"/>
                    </a:lnTo>
                    <a:lnTo>
                      <a:pt x="1314" y="368"/>
                    </a:lnTo>
                    <a:lnTo>
                      <a:pt x="1314" y="369"/>
                    </a:lnTo>
                    <a:lnTo>
                      <a:pt x="1315" y="369"/>
                    </a:lnTo>
                    <a:lnTo>
                      <a:pt x="1315" y="369"/>
                    </a:lnTo>
                    <a:lnTo>
                      <a:pt x="1316" y="370"/>
                    </a:lnTo>
                    <a:lnTo>
                      <a:pt x="1316" y="370"/>
                    </a:lnTo>
                    <a:lnTo>
                      <a:pt x="1316" y="370"/>
                    </a:lnTo>
                    <a:lnTo>
                      <a:pt x="1318" y="370"/>
                    </a:lnTo>
                    <a:lnTo>
                      <a:pt x="1318" y="371"/>
                    </a:lnTo>
                    <a:lnTo>
                      <a:pt x="1318" y="370"/>
                    </a:lnTo>
                    <a:lnTo>
                      <a:pt x="1319" y="370"/>
                    </a:lnTo>
                    <a:lnTo>
                      <a:pt x="1319" y="370"/>
                    </a:lnTo>
                    <a:lnTo>
                      <a:pt x="1319" y="370"/>
                    </a:lnTo>
                    <a:lnTo>
                      <a:pt x="1320" y="370"/>
                    </a:lnTo>
                    <a:lnTo>
                      <a:pt x="1320" y="369"/>
                    </a:lnTo>
                    <a:lnTo>
                      <a:pt x="1321" y="369"/>
                    </a:lnTo>
                    <a:lnTo>
                      <a:pt x="1321" y="369"/>
                    </a:lnTo>
                    <a:lnTo>
                      <a:pt x="1321" y="369"/>
                    </a:lnTo>
                    <a:lnTo>
                      <a:pt x="1322" y="369"/>
                    </a:lnTo>
                    <a:lnTo>
                      <a:pt x="1322" y="370"/>
                    </a:lnTo>
                    <a:lnTo>
                      <a:pt x="1322" y="370"/>
                    </a:lnTo>
                    <a:lnTo>
                      <a:pt x="1323" y="370"/>
                    </a:lnTo>
                    <a:lnTo>
                      <a:pt x="1323" y="370"/>
                    </a:lnTo>
                    <a:lnTo>
                      <a:pt x="1323" y="370"/>
                    </a:lnTo>
                    <a:lnTo>
                      <a:pt x="1324" y="371"/>
                    </a:lnTo>
                    <a:lnTo>
                      <a:pt x="1324" y="371"/>
                    </a:lnTo>
                    <a:lnTo>
                      <a:pt x="1325" y="371"/>
                    </a:lnTo>
                    <a:lnTo>
                      <a:pt x="1325" y="371"/>
                    </a:lnTo>
                    <a:lnTo>
                      <a:pt x="1325" y="370"/>
                    </a:lnTo>
                    <a:lnTo>
                      <a:pt x="1327" y="371"/>
                    </a:lnTo>
                    <a:lnTo>
                      <a:pt x="1327" y="371"/>
                    </a:lnTo>
                    <a:lnTo>
                      <a:pt x="1327" y="371"/>
                    </a:lnTo>
                    <a:lnTo>
                      <a:pt x="1328" y="372"/>
                    </a:lnTo>
                    <a:lnTo>
                      <a:pt x="1328" y="371"/>
                    </a:lnTo>
                    <a:lnTo>
                      <a:pt x="1329" y="371"/>
                    </a:lnTo>
                    <a:lnTo>
                      <a:pt x="1329" y="370"/>
                    </a:lnTo>
                    <a:lnTo>
                      <a:pt x="1329" y="368"/>
                    </a:lnTo>
                    <a:lnTo>
                      <a:pt x="1330" y="368"/>
                    </a:lnTo>
                    <a:lnTo>
                      <a:pt x="1330" y="367"/>
                    </a:lnTo>
                    <a:lnTo>
                      <a:pt x="1330" y="367"/>
                    </a:lnTo>
                    <a:lnTo>
                      <a:pt x="1331" y="366"/>
                    </a:lnTo>
                    <a:lnTo>
                      <a:pt x="1331" y="366"/>
                    </a:lnTo>
                    <a:lnTo>
                      <a:pt x="1331" y="365"/>
                    </a:lnTo>
                    <a:lnTo>
                      <a:pt x="1332" y="365"/>
                    </a:lnTo>
                    <a:lnTo>
                      <a:pt x="1332" y="365"/>
                    </a:lnTo>
                    <a:lnTo>
                      <a:pt x="1333" y="365"/>
                    </a:lnTo>
                    <a:lnTo>
                      <a:pt x="1333" y="363"/>
                    </a:lnTo>
                    <a:lnTo>
                      <a:pt x="1333" y="363"/>
                    </a:lnTo>
                    <a:lnTo>
                      <a:pt x="1334" y="363"/>
                    </a:lnTo>
                    <a:lnTo>
                      <a:pt x="1334" y="363"/>
                    </a:lnTo>
                    <a:lnTo>
                      <a:pt x="1334" y="363"/>
                    </a:lnTo>
                    <a:lnTo>
                      <a:pt x="1336" y="363"/>
                    </a:lnTo>
                    <a:lnTo>
                      <a:pt x="1336" y="362"/>
                    </a:lnTo>
                    <a:lnTo>
                      <a:pt x="1336" y="362"/>
                    </a:lnTo>
                    <a:lnTo>
                      <a:pt x="1337" y="362"/>
                    </a:lnTo>
                    <a:lnTo>
                      <a:pt x="1337" y="361"/>
                    </a:lnTo>
                    <a:lnTo>
                      <a:pt x="1338" y="361"/>
                    </a:lnTo>
                    <a:lnTo>
                      <a:pt x="1338" y="361"/>
                    </a:lnTo>
                    <a:lnTo>
                      <a:pt x="1338" y="361"/>
                    </a:lnTo>
                    <a:lnTo>
                      <a:pt x="1339" y="361"/>
                    </a:lnTo>
                    <a:lnTo>
                      <a:pt x="1339" y="361"/>
                    </a:lnTo>
                    <a:lnTo>
                      <a:pt x="1339" y="361"/>
                    </a:lnTo>
                    <a:lnTo>
                      <a:pt x="1340" y="361"/>
                    </a:lnTo>
                    <a:lnTo>
                      <a:pt x="1340" y="361"/>
                    </a:lnTo>
                    <a:lnTo>
                      <a:pt x="1340" y="360"/>
                    </a:lnTo>
                    <a:lnTo>
                      <a:pt x="1341" y="360"/>
                    </a:lnTo>
                    <a:lnTo>
                      <a:pt x="1341" y="360"/>
                    </a:lnTo>
                    <a:lnTo>
                      <a:pt x="1342" y="359"/>
                    </a:lnTo>
                    <a:lnTo>
                      <a:pt x="1342" y="360"/>
                    </a:lnTo>
                    <a:lnTo>
                      <a:pt x="1342" y="360"/>
                    </a:lnTo>
                    <a:lnTo>
                      <a:pt x="1343" y="359"/>
                    </a:lnTo>
                    <a:lnTo>
                      <a:pt x="1343" y="360"/>
                    </a:lnTo>
                    <a:lnTo>
                      <a:pt x="1343" y="359"/>
                    </a:lnTo>
                    <a:lnTo>
                      <a:pt x="1345" y="358"/>
                    </a:lnTo>
                    <a:lnTo>
                      <a:pt x="1345" y="358"/>
                    </a:lnTo>
                    <a:lnTo>
                      <a:pt x="1345" y="358"/>
                    </a:lnTo>
                    <a:lnTo>
                      <a:pt x="1346" y="358"/>
                    </a:lnTo>
                    <a:lnTo>
                      <a:pt x="1346" y="359"/>
                    </a:lnTo>
                    <a:lnTo>
                      <a:pt x="1347" y="359"/>
                    </a:lnTo>
                    <a:lnTo>
                      <a:pt x="1347" y="359"/>
                    </a:lnTo>
                    <a:lnTo>
                      <a:pt x="1347" y="360"/>
                    </a:lnTo>
                    <a:lnTo>
                      <a:pt x="1348" y="359"/>
                    </a:lnTo>
                    <a:lnTo>
                      <a:pt x="1348" y="359"/>
                    </a:lnTo>
                    <a:lnTo>
                      <a:pt x="1348" y="360"/>
                    </a:lnTo>
                    <a:lnTo>
                      <a:pt x="1349" y="360"/>
                    </a:lnTo>
                    <a:lnTo>
                      <a:pt x="1349" y="360"/>
                    </a:lnTo>
                    <a:lnTo>
                      <a:pt x="1350" y="359"/>
                    </a:lnTo>
                    <a:lnTo>
                      <a:pt x="1350" y="359"/>
                    </a:lnTo>
                    <a:lnTo>
                      <a:pt x="1350" y="359"/>
                    </a:lnTo>
                    <a:lnTo>
                      <a:pt x="1351" y="359"/>
                    </a:lnTo>
                    <a:lnTo>
                      <a:pt x="1351" y="358"/>
                    </a:lnTo>
                    <a:lnTo>
                      <a:pt x="1351" y="358"/>
                    </a:lnTo>
                    <a:lnTo>
                      <a:pt x="1352" y="358"/>
                    </a:lnTo>
                    <a:lnTo>
                      <a:pt x="1352" y="358"/>
                    </a:lnTo>
                    <a:lnTo>
                      <a:pt x="1352" y="358"/>
                    </a:lnTo>
                    <a:lnTo>
                      <a:pt x="1354" y="358"/>
                    </a:lnTo>
                    <a:lnTo>
                      <a:pt x="1354" y="358"/>
                    </a:lnTo>
                    <a:lnTo>
                      <a:pt x="1355" y="358"/>
                    </a:lnTo>
                    <a:lnTo>
                      <a:pt x="1355" y="358"/>
                    </a:lnTo>
                    <a:lnTo>
                      <a:pt x="1355" y="358"/>
                    </a:lnTo>
                    <a:lnTo>
                      <a:pt x="1356" y="359"/>
                    </a:lnTo>
                    <a:lnTo>
                      <a:pt x="1356" y="359"/>
                    </a:lnTo>
                    <a:lnTo>
                      <a:pt x="1356" y="359"/>
                    </a:lnTo>
                    <a:lnTo>
                      <a:pt x="1357" y="359"/>
                    </a:lnTo>
                    <a:lnTo>
                      <a:pt x="1357" y="360"/>
                    </a:lnTo>
                    <a:lnTo>
                      <a:pt x="1357" y="360"/>
                    </a:lnTo>
                    <a:lnTo>
                      <a:pt x="1358" y="361"/>
                    </a:lnTo>
                    <a:lnTo>
                      <a:pt x="1358" y="360"/>
                    </a:lnTo>
                    <a:lnTo>
                      <a:pt x="1359" y="360"/>
                    </a:lnTo>
                    <a:lnTo>
                      <a:pt x="1359" y="361"/>
                    </a:lnTo>
                    <a:lnTo>
                      <a:pt x="1359" y="360"/>
                    </a:lnTo>
                    <a:lnTo>
                      <a:pt x="1360" y="361"/>
                    </a:lnTo>
                    <a:lnTo>
                      <a:pt x="1360" y="363"/>
                    </a:lnTo>
                    <a:lnTo>
                      <a:pt x="1360" y="363"/>
                    </a:lnTo>
                    <a:lnTo>
                      <a:pt x="1361" y="365"/>
                    </a:lnTo>
                    <a:lnTo>
                      <a:pt x="1361" y="366"/>
                    </a:lnTo>
                    <a:lnTo>
                      <a:pt x="1361" y="365"/>
                    </a:lnTo>
                    <a:lnTo>
                      <a:pt x="1363" y="366"/>
                    </a:lnTo>
                    <a:lnTo>
                      <a:pt x="1363" y="366"/>
                    </a:lnTo>
                    <a:lnTo>
                      <a:pt x="1364" y="367"/>
                    </a:lnTo>
                    <a:lnTo>
                      <a:pt x="1364" y="368"/>
                    </a:lnTo>
                    <a:lnTo>
                      <a:pt x="1364" y="368"/>
                    </a:lnTo>
                    <a:lnTo>
                      <a:pt x="1365" y="369"/>
                    </a:lnTo>
                    <a:lnTo>
                      <a:pt x="1365" y="369"/>
                    </a:lnTo>
                    <a:lnTo>
                      <a:pt x="1365" y="369"/>
                    </a:lnTo>
                    <a:lnTo>
                      <a:pt x="1366" y="369"/>
                    </a:lnTo>
                    <a:lnTo>
                      <a:pt x="1366" y="369"/>
                    </a:lnTo>
                    <a:lnTo>
                      <a:pt x="1366" y="369"/>
                    </a:lnTo>
                    <a:lnTo>
                      <a:pt x="1367" y="369"/>
                    </a:lnTo>
                    <a:lnTo>
                      <a:pt x="1367" y="369"/>
                    </a:lnTo>
                    <a:lnTo>
                      <a:pt x="1368" y="370"/>
                    </a:lnTo>
                    <a:lnTo>
                      <a:pt x="1368" y="370"/>
                    </a:lnTo>
                    <a:lnTo>
                      <a:pt x="1368" y="371"/>
                    </a:lnTo>
                    <a:lnTo>
                      <a:pt x="1369" y="371"/>
                    </a:lnTo>
                    <a:lnTo>
                      <a:pt x="1369" y="371"/>
                    </a:lnTo>
                    <a:lnTo>
                      <a:pt x="1369" y="374"/>
                    </a:lnTo>
                    <a:lnTo>
                      <a:pt x="1370" y="374"/>
                    </a:lnTo>
                    <a:lnTo>
                      <a:pt x="1370" y="375"/>
                    </a:lnTo>
                    <a:lnTo>
                      <a:pt x="1372" y="375"/>
                    </a:lnTo>
                    <a:lnTo>
                      <a:pt x="1372" y="375"/>
                    </a:lnTo>
                    <a:lnTo>
                      <a:pt x="1372" y="374"/>
                    </a:lnTo>
                    <a:lnTo>
                      <a:pt x="1373" y="375"/>
                    </a:lnTo>
                    <a:lnTo>
                      <a:pt x="1373" y="375"/>
                    </a:lnTo>
                    <a:lnTo>
                      <a:pt x="1373" y="375"/>
                    </a:lnTo>
                    <a:lnTo>
                      <a:pt x="1374" y="376"/>
                    </a:lnTo>
                    <a:lnTo>
                      <a:pt x="1374" y="376"/>
                    </a:lnTo>
                    <a:lnTo>
                      <a:pt x="1374" y="376"/>
                    </a:lnTo>
                    <a:lnTo>
                      <a:pt x="1375" y="376"/>
                    </a:lnTo>
                    <a:lnTo>
                      <a:pt x="1375" y="375"/>
                    </a:lnTo>
                    <a:lnTo>
                      <a:pt x="1376" y="374"/>
                    </a:lnTo>
                    <a:lnTo>
                      <a:pt x="1376" y="372"/>
                    </a:lnTo>
                    <a:lnTo>
                      <a:pt x="1376" y="374"/>
                    </a:lnTo>
                    <a:lnTo>
                      <a:pt x="1377" y="374"/>
                    </a:lnTo>
                    <a:lnTo>
                      <a:pt x="1377" y="372"/>
                    </a:lnTo>
                    <a:lnTo>
                      <a:pt x="1377" y="374"/>
                    </a:lnTo>
                    <a:lnTo>
                      <a:pt x="1378" y="374"/>
                    </a:lnTo>
                    <a:lnTo>
                      <a:pt x="1378" y="372"/>
                    </a:lnTo>
                    <a:lnTo>
                      <a:pt x="1378" y="371"/>
                    </a:lnTo>
                    <a:lnTo>
                      <a:pt x="1379" y="371"/>
                    </a:lnTo>
                    <a:lnTo>
                      <a:pt x="1379" y="371"/>
                    </a:lnTo>
                    <a:lnTo>
                      <a:pt x="1381" y="370"/>
                    </a:lnTo>
                    <a:lnTo>
                      <a:pt x="1381" y="370"/>
                    </a:lnTo>
                    <a:lnTo>
                      <a:pt x="1381" y="370"/>
                    </a:lnTo>
                    <a:lnTo>
                      <a:pt x="1382" y="371"/>
                    </a:lnTo>
                    <a:lnTo>
                      <a:pt x="1382" y="372"/>
                    </a:lnTo>
                    <a:lnTo>
                      <a:pt x="1382" y="372"/>
                    </a:lnTo>
                    <a:lnTo>
                      <a:pt x="1383" y="372"/>
                    </a:lnTo>
                    <a:lnTo>
                      <a:pt x="1383" y="374"/>
                    </a:lnTo>
                    <a:lnTo>
                      <a:pt x="1383" y="374"/>
                    </a:lnTo>
                    <a:lnTo>
                      <a:pt x="1384" y="374"/>
                    </a:lnTo>
                    <a:lnTo>
                      <a:pt x="1384" y="374"/>
                    </a:lnTo>
                    <a:lnTo>
                      <a:pt x="1385" y="374"/>
                    </a:lnTo>
                    <a:lnTo>
                      <a:pt x="1385" y="374"/>
                    </a:lnTo>
                    <a:lnTo>
                      <a:pt x="1385" y="375"/>
                    </a:lnTo>
                    <a:lnTo>
                      <a:pt x="1386" y="374"/>
                    </a:lnTo>
                    <a:lnTo>
                      <a:pt x="1386" y="374"/>
                    </a:lnTo>
                    <a:lnTo>
                      <a:pt x="1386" y="374"/>
                    </a:lnTo>
                    <a:lnTo>
                      <a:pt x="1387" y="374"/>
                    </a:lnTo>
                    <a:lnTo>
                      <a:pt x="1387" y="372"/>
                    </a:lnTo>
                    <a:lnTo>
                      <a:pt x="1387" y="372"/>
                    </a:lnTo>
                    <a:lnTo>
                      <a:pt x="1388" y="372"/>
                    </a:lnTo>
                    <a:lnTo>
                      <a:pt x="1388" y="371"/>
                    </a:lnTo>
                    <a:lnTo>
                      <a:pt x="1390" y="371"/>
                    </a:lnTo>
                    <a:lnTo>
                      <a:pt x="1390" y="370"/>
                    </a:lnTo>
                    <a:lnTo>
                      <a:pt x="1390" y="370"/>
                    </a:lnTo>
                    <a:lnTo>
                      <a:pt x="1391" y="370"/>
                    </a:lnTo>
                    <a:lnTo>
                      <a:pt x="1391" y="370"/>
                    </a:lnTo>
                    <a:lnTo>
                      <a:pt x="1391" y="370"/>
                    </a:lnTo>
                    <a:lnTo>
                      <a:pt x="1392" y="369"/>
                    </a:lnTo>
                    <a:lnTo>
                      <a:pt x="1392" y="369"/>
                    </a:lnTo>
                    <a:lnTo>
                      <a:pt x="1393" y="369"/>
                    </a:lnTo>
                    <a:lnTo>
                      <a:pt x="1393" y="370"/>
                    </a:lnTo>
                    <a:lnTo>
                      <a:pt x="1393" y="370"/>
                    </a:lnTo>
                    <a:lnTo>
                      <a:pt x="1394" y="369"/>
                    </a:lnTo>
                    <a:lnTo>
                      <a:pt x="1394" y="369"/>
                    </a:lnTo>
                    <a:lnTo>
                      <a:pt x="1394" y="369"/>
                    </a:lnTo>
                    <a:lnTo>
                      <a:pt x="1395" y="369"/>
                    </a:lnTo>
                    <a:lnTo>
                      <a:pt x="1395" y="369"/>
                    </a:lnTo>
                    <a:lnTo>
                      <a:pt x="1395" y="369"/>
                    </a:lnTo>
                    <a:lnTo>
                      <a:pt x="1396" y="369"/>
                    </a:lnTo>
                    <a:lnTo>
                      <a:pt x="1396" y="369"/>
                    </a:lnTo>
                    <a:lnTo>
                      <a:pt x="1397" y="368"/>
                    </a:lnTo>
                    <a:lnTo>
                      <a:pt x="1397" y="369"/>
                    </a:lnTo>
                    <a:lnTo>
                      <a:pt x="1397" y="369"/>
                    </a:lnTo>
                    <a:lnTo>
                      <a:pt x="1399" y="369"/>
                    </a:lnTo>
                    <a:lnTo>
                      <a:pt x="1399" y="369"/>
                    </a:lnTo>
                    <a:lnTo>
                      <a:pt x="1399" y="369"/>
                    </a:lnTo>
                    <a:lnTo>
                      <a:pt x="1400" y="369"/>
                    </a:lnTo>
                    <a:lnTo>
                      <a:pt x="1400" y="369"/>
                    </a:lnTo>
                    <a:lnTo>
                      <a:pt x="1400" y="369"/>
                    </a:lnTo>
                    <a:lnTo>
                      <a:pt x="1401" y="369"/>
                    </a:lnTo>
                    <a:lnTo>
                      <a:pt x="1401" y="369"/>
                    </a:lnTo>
                    <a:lnTo>
                      <a:pt x="1402" y="369"/>
                    </a:lnTo>
                    <a:lnTo>
                      <a:pt x="1402" y="369"/>
                    </a:lnTo>
                    <a:lnTo>
                      <a:pt x="1402" y="369"/>
                    </a:lnTo>
                    <a:lnTo>
                      <a:pt x="1403" y="369"/>
                    </a:lnTo>
                    <a:lnTo>
                      <a:pt x="1403" y="369"/>
                    </a:lnTo>
                    <a:lnTo>
                      <a:pt x="1403" y="369"/>
                    </a:lnTo>
                    <a:lnTo>
                      <a:pt x="1404" y="369"/>
                    </a:lnTo>
                    <a:lnTo>
                      <a:pt x="1404" y="368"/>
                    </a:lnTo>
                    <a:lnTo>
                      <a:pt x="1404" y="368"/>
                    </a:lnTo>
                    <a:lnTo>
                      <a:pt x="1405" y="368"/>
                    </a:lnTo>
                    <a:lnTo>
                      <a:pt x="1405" y="368"/>
                    </a:lnTo>
                    <a:lnTo>
                      <a:pt x="1406" y="369"/>
                    </a:lnTo>
                    <a:lnTo>
                      <a:pt x="1406" y="369"/>
                    </a:lnTo>
                    <a:lnTo>
                      <a:pt x="1406" y="369"/>
                    </a:lnTo>
                    <a:lnTo>
                      <a:pt x="1408" y="369"/>
                    </a:lnTo>
                    <a:lnTo>
                      <a:pt x="1408" y="369"/>
                    </a:lnTo>
                    <a:lnTo>
                      <a:pt x="1408" y="369"/>
                    </a:lnTo>
                    <a:lnTo>
                      <a:pt x="1409" y="369"/>
                    </a:lnTo>
                    <a:lnTo>
                      <a:pt x="1409" y="369"/>
                    </a:lnTo>
                    <a:lnTo>
                      <a:pt x="1409" y="368"/>
                    </a:lnTo>
                    <a:lnTo>
                      <a:pt x="1410" y="368"/>
                    </a:lnTo>
                    <a:lnTo>
                      <a:pt x="1410" y="367"/>
                    </a:lnTo>
                    <a:lnTo>
                      <a:pt x="1411" y="366"/>
                    </a:lnTo>
                    <a:lnTo>
                      <a:pt x="1411" y="366"/>
                    </a:lnTo>
                    <a:lnTo>
                      <a:pt x="1411" y="366"/>
                    </a:lnTo>
                    <a:lnTo>
                      <a:pt x="1412" y="365"/>
                    </a:lnTo>
                    <a:lnTo>
                      <a:pt x="1412" y="363"/>
                    </a:lnTo>
                    <a:lnTo>
                      <a:pt x="1412" y="365"/>
                    </a:lnTo>
                    <a:lnTo>
                      <a:pt x="1413" y="365"/>
                    </a:lnTo>
                    <a:lnTo>
                      <a:pt x="1413" y="363"/>
                    </a:lnTo>
                    <a:lnTo>
                      <a:pt x="1413" y="363"/>
                    </a:lnTo>
                    <a:lnTo>
                      <a:pt x="1414" y="363"/>
                    </a:lnTo>
                    <a:lnTo>
                      <a:pt x="1414" y="363"/>
                    </a:lnTo>
                    <a:lnTo>
                      <a:pt x="1415" y="363"/>
                    </a:lnTo>
                    <a:lnTo>
                      <a:pt x="1415" y="363"/>
                    </a:lnTo>
                    <a:lnTo>
                      <a:pt x="1415" y="363"/>
                    </a:lnTo>
                    <a:lnTo>
                      <a:pt x="1417" y="363"/>
                    </a:lnTo>
                    <a:lnTo>
                      <a:pt x="1417" y="363"/>
                    </a:lnTo>
                    <a:lnTo>
                      <a:pt x="1417" y="363"/>
                    </a:lnTo>
                    <a:lnTo>
                      <a:pt x="1418" y="363"/>
                    </a:lnTo>
                    <a:lnTo>
                      <a:pt x="1418" y="365"/>
                    </a:lnTo>
                    <a:lnTo>
                      <a:pt x="1419" y="365"/>
                    </a:lnTo>
                    <a:lnTo>
                      <a:pt x="1419" y="365"/>
                    </a:lnTo>
                    <a:lnTo>
                      <a:pt x="1419" y="365"/>
                    </a:lnTo>
                    <a:lnTo>
                      <a:pt x="1420" y="365"/>
                    </a:lnTo>
                    <a:lnTo>
                      <a:pt x="1420" y="365"/>
                    </a:lnTo>
                    <a:lnTo>
                      <a:pt x="1420" y="362"/>
                    </a:lnTo>
                    <a:lnTo>
                      <a:pt x="1421" y="363"/>
                    </a:lnTo>
                    <a:lnTo>
                      <a:pt x="1421" y="363"/>
                    </a:lnTo>
                    <a:lnTo>
                      <a:pt x="1421" y="363"/>
                    </a:lnTo>
                    <a:lnTo>
                      <a:pt x="1422" y="365"/>
                    </a:lnTo>
                    <a:lnTo>
                      <a:pt x="1422" y="366"/>
                    </a:lnTo>
                    <a:lnTo>
                      <a:pt x="1423" y="366"/>
                    </a:lnTo>
                    <a:lnTo>
                      <a:pt x="1423" y="367"/>
                    </a:lnTo>
                    <a:lnTo>
                      <a:pt x="1423" y="367"/>
                    </a:lnTo>
                    <a:lnTo>
                      <a:pt x="1424" y="367"/>
                    </a:lnTo>
                    <a:lnTo>
                      <a:pt x="1424" y="367"/>
                    </a:lnTo>
                    <a:lnTo>
                      <a:pt x="1424" y="366"/>
                    </a:lnTo>
                    <a:lnTo>
                      <a:pt x="1426" y="365"/>
                    </a:lnTo>
                    <a:lnTo>
                      <a:pt x="1426" y="365"/>
                    </a:lnTo>
                    <a:lnTo>
                      <a:pt x="1426" y="365"/>
                    </a:lnTo>
                    <a:lnTo>
                      <a:pt x="1427" y="363"/>
                    </a:lnTo>
                    <a:lnTo>
                      <a:pt x="1427" y="362"/>
                    </a:lnTo>
                    <a:lnTo>
                      <a:pt x="1428" y="362"/>
                    </a:lnTo>
                    <a:lnTo>
                      <a:pt x="1428" y="363"/>
                    </a:lnTo>
                    <a:lnTo>
                      <a:pt x="1428" y="362"/>
                    </a:lnTo>
                    <a:lnTo>
                      <a:pt x="1429" y="363"/>
                    </a:lnTo>
                    <a:lnTo>
                      <a:pt x="1429" y="363"/>
                    </a:lnTo>
                    <a:lnTo>
                      <a:pt x="1429" y="363"/>
                    </a:lnTo>
                    <a:lnTo>
                      <a:pt x="1430" y="363"/>
                    </a:lnTo>
                    <a:lnTo>
                      <a:pt x="1430" y="362"/>
                    </a:lnTo>
                    <a:lnTo>
                      <a:pt x="1430" y="363"/>
                    </a:lnTo>
                    <a:lnTo>
                      <a:pt x="1431" y="363"/>
                    </a:lnTo>
                    <a:lnTo>
                      <a:pt x="1431" y="363"/>
                    </a:lnTo>
                    <a:lnTo>
                      <a:pt x="1432" y="362"/>
                    </a:lnTo>
                    <a:lnTo>
                      <a:pt x="1432" y="362"/>
                    </a:lnTo>
                    <a:lnTo>
                      <a:pt x="1432" y="362"/>
                    </a:lnTo>
                    <a:lnTo>
                      <a:pt x="1433" y="361"/>
                    </a:lnTo>
                    <a:lnTo>
                      <a:pt x="1433" y="362"/>
                    </a:lnTo>
                    <a:lnTo>
                      <a:pt x="1433" y="362"/>
                    </a:lnTo>
                    <a:lnTo>
                      <a:pt x="1435" y="362"/>
                    </a:lnTo>
                    <a:lnTo>
                      <a:pt x="1435" y="363"/>
                    </a:lnTo>
                    <a:lnTo>
                      <a:pt x="1435" y="365"/>
                    </a:lnTo>
                    <a:lnTo>
                      <a:pt x="1436" y="365"/>
                    </a:lnTo>
                    <a:lnTo>
                      <a:pt x="1436" y="365"/>
                    </a:lnTo>
                    <a:lnTo>
                      <a:pt x="1437" y="366"/>
                    </a:lnTo>
                    <a:lnTo>
                      <a:pt x="1437" y="366"/>
                    </a:lnTo>
                    <a:lnTo>
                      <a:pt x="1437" y="367"/>
                    </a:lnTo>
                    <a:lnTo>
                      <a:pt x="1438" y="367"/>
                    </a:lnTo>
                    <a:lnTo>
                      <a:pt x="1438" y="367"/>
                    </a:lnTo>
                    <a:lnTo>
                      <a:pt x="1438" y="366"/>
                    </a:lnTo>
                    <a:lnTo>
                      <a:pt x="1439" y="367"/>
                    </a:lnTo>
                    <a:lnTo>
                      <a:pt x="1439" y="366"/>
                    </a:lnTo>
                    <a:lnTo>
                      <a:pt x="1440" y="366"/>
                    </a:lnTo>
                    <a:lnTo>
                      <a:pt x="1440" y="365"/>
                    </a:lnTo>
                    <a:lnTo>
                      <a:pt x="1440" y="365"/>
                    </a:lnTo>
                    <a:lnTo>
                      <a:pt x="1441" y="363"/>
                    </a:lnTo>
                    <a:lnTo>
                      <a:pt x="1441" y="363"/>
                    </a:lnTo>
                    <a:lnTo>
                      <a:pt x="1441" y="362"/>
                    </a:lnTo>
                    <a:lnTo>
                      <a:pt x="1442" y="362"/>
                    </a:lnTo>
                    <a:lnTo>
                      <a:pt x="1442" y="362"/>
                    </a:lnTo>
                    <a:lnTo>
                      <a:pt x="1442" y="363"/>
                    </a:lnTo>
                    <a:lnTo>
                      <a:pt x="1444" y="365"/>
                    </a:lnTo>
                    <a:lnTo>
                      <a:pt x="1444" y="365"/>
                    </a:lnTo>
                    <a:lnTo>
                      <a:pt x="1445" y="366"/>
                    </a:lnTo>
                    <a:lnTo>
                      <a:pt x="1445" y="367"/>
                    </a:lnTo>
                    <a:lnTo>
                      <a:pt x="1445" y="367"/>
                    </a:lnTo>
                    <a:lnTo>
                      <a:pt x="1446" y="367"/>
                    </a:lnTo>
                    <a:lnTo>
                      <a:pt x="1446" y="367"/>
                    </a:lnTo>
                    <a:lnTo>
                      <a:pt x="1446" y="367"/>
                    </a:lnTo>
                    <a:lnTo>
                      <a:pt x="1447" y="367"/>
                    </a:lnTo>
                    <a:lnTo>
                      <a:pt x="1447" y="366"/>
                    </a:lnTo>
                    <a:lnTo>
                      <a:pt x="1447" y="365"/>
                    </a:lnTo>
                    <a:lnTo>
                      <a:pt x="1448" y="363"/>
                    </a:lnTo>
                    <a:lnTo>
                      <a:pt x="1448" y="362"/>
                    </a:lnTo>
                    <a:lnTo>
                      <a:pt x="1449" y="361"/>
                    </a:lnTo>
                    <a:lnTo>
                      <a:pt x="1449" y="361"/>
                    </a:lnTo>
                    <a:lnTo>
                      <a:pt x="1449" y="361"/>
                    </a:lnTo>
                    <a:lnTo>
                      <a:pt x="1450" y="361"/>
                    </a:lnTo>
                    <a:lnTo>
                      <a:pt x="1450" y="361"/>
                    </a:lnTo>
                    <a:lnTo>
                      <a:pt x="1450" y="362"/>
                    </a:lnTo>
                    <a:lnTo>
                      <a:pt x="1451" y="362"/>
                    </a:lnTo>
                    <a:lnTo>
                      <a:pt x="1451" y="363"/>
                    </a:lnTo>
                    <a:lnTo>
                      <a:pt x="1451" y="365"/>
                    </a:lnTo>
                    <a:lnTo>
                      <a:pt x="1453" y="366"/>
                    </a:lnTo>
                    <a:lnTo>
                      <a:pt x="1453" y="367"/>
                    </a:lnTo>
                    <a:lnTo>
                      <a:pt x="1454" y="367"/>
                    </a:lnTo>
                    <a:lnTo>
                      <a:pt x="1454" y="367"/>
                    </a:lnTo>
                    <a:lnTo>
                      <a:pt x="1454" y="367"/>
                    </a:lnTo>
                    <a:lnTo>
                      <a:pt x="1455" y="367"/>
                    </a:lnTo>
                    <a:lnTo>
                      <a:pt x="1455" y="368"/>
                    </a:lnTo>
                    <a:lnTo>
                      <a:pt x="1455" y="367"/>
                    </a:lnTo>
                    <a:lnTo>
                      <a:pt x="1456" y="367"/>
                    </a:lnTo>
                    <a:lnTo>
                      <a:pt x="1456" y="367"/>
                    </a:lnTo>
                    <a:lnTo>
                      <a:pt x="1456" y="366"/>
                    </a:lnTo>
                    <a:lnTo>
                      <a:pt x="1457" y="365"/>
                    </a:lnTo>
                    <a:lnTo>
                      <a:pt x="1457" y="365"/>
                    </a:lnTo>
                    <a:lnTo>
                      <a:pt x="1458" y="365"/>
                    </a:lnTo>
                    <a:lnTo>
                      <a:pt x="1458" y="365"/>
                    </a:lnTo>
                    <a:lnTo>
                      <a:pt x="1458" y="365"/>
                    </a:lnTo>
                    <a:lnTo>
                      <a:pt x="1459" y="366"/>
                    </a:lnTo>
                    <a:lnTo>
                      <a:pt x="1459" y="366"/>
                    </a:lnTo>
                    <a:lnTo>
                      <a:pt x="1459" y="366"/>
                    </a:lnTo>
                    <a:lnTo>
                      <a:pt x="1460" y="367"/>
                    </a:lnTo>
                    <a:lnTo>
                      <a:pt x="1460" y="367"/>
                    </a:lnTo>
                    <a:lnTo>
                      <a:pt x="1462" y="367"/>
                    </a:lnTo>
                    <a:lnTo>
                      <a:pt x="1462" y="367"/>
                    </a:lnTo>
                    <a:lnTo>
                      <a:pt x="1462" y="367"/>
                    </a:lnTo>
                    <a:lnTo>
                      <a:pt x="1463" y="368"/>
                    </a:lnTo>
                    <a:lnTo>
                      <a:pt x="1463" y="368"/>
                    </a:lnTo>
                    <a:lnTo>
                      <a:pt x="1463" y="368"/>
                    </a:lnTo>
                    <a:lnTo>
                      <a:pt x="1464" y="368"/>
                    </a:lnTo>
                    <a:lnTo>
                      <a:pt x="1464" y="369"/>
                    </a:lnTo>
                    <a:lnTo>
                      <a:pt x="1464" y="369"/>
                    </a:lnTo>
                    <a:lnTo>
                      <a:pt x="1465" y="370"/>
                    </a:lnTo>
                    <a:lnTo>
                      <a:pt x="1465" y="370"/>
                    </a:lnTo>
                    <a:lnTo>
                      <a:pt x="1466" y="371"/>
                    </a:lnTo>
                    <a:lnTo>
                      <a:pt x="1466" y="371"/>
                    </a:lnTo>
                    <a:lnTo>
                      <a:pt x="1466" y="370"/>
                    </a:lnTo>
                    <a:lnTo>
                      <a:pt x="1467" y="370"/>
                    </a:lnTo>
                    <a:lnTo>
                      <a:pt x="1467" y="370"/>
                    </a:lnTo>
                    <a:lnTo>
                      <a:pt x="1467" y="371"/>
                    </a:lnTo>
                    <a:lnTo>
                      <a:pt x="1468" y="371"/>
                    </a:lnTo>
                    <a:lnTo>
                      <a:pt x="1468" y="370"/>
                    </a:lnTo>
                    <a:lnTo>
                      <a:pt x="1468" y="370"/>
                    </a:lnTo>
                    <a:lnTo>
                      <a:pt x="1469" y="370"/>
                    </a:lnTo>
                    <a:lnTo>
                      <a:pt x="1469" y="369"/>
                    </a:lnTo>
                    <a:lnTo>
                      <a:pt x="1471" y="369"/>
                    </a:lnTo>
                    <a:lnTo>
                      <a:pt x="1471" y="369"/>
                    </a:lnTo>
                    <a:lnTo>
                      <a:pt x="1471" y="369"/>
                    </a:lnTo>
                    <a:lnTo>
                      <a:pt x="1472" y="368"/>
                    </a:lnTo>
                    <a:lnTo>
                      <a:pt x="1472" y="368"/>
                    </a:lnTo>
                    <a:lnTo>
                      <a:pt x="1472" y="368"/>
                    </a:lnTo>
                    <a:lnTo>
                      <a:pt x="1473" y="367"/>
                    </a:lnTo>
                    <a:lnTo>
                      <a:pt x="1473" y="368"/>
                    </a:lnTo>
                    <a:lnTo>
                      <a:pt x="1473" y="368"/>
                    </a:lnTo>
                    <a:lnTo>
                      <a:pt x="1474" y="368"/>
                    </a:lnTo>
                    <a:lnTo>
                      <a:pt x="1474" y="368"/>
                    </a:lnTo>
                    <a:lnTo>
                      <a:pt x="1475" y="368"/>
                    </a:lnTo>
                    <a:lnTo>
                      <a:pt x="1475" y="368"/>
                    </a:lnTo>
                    <a:lnTo>
                      <a:pt x="1475" y="368"/>
                    </a:lnTo>
                    <a:lnTo>
                      <a:pt x="1476" y="368"/>
                    </a:lnTo>
                    <a:lnTo>
                      <a:pt x="1476" y="368"/>
                    </a:lnTo>
                    <a:lnTo>
                      <a:pt x="1476" y="368"/>
                    </a:lnTo>
                    <a:lnTo>
                      <a:pt x="1477" y="368"/>
                    </a:lnTo>
                    <a:lnTo>
                      <a:pt x="1477" y="368"/>
                    </a:lnTo>
                    <a:lnTo>
                      <a:pt x="1477" y="368"/>
                    </a:lnTo>
                    <a:lnTo>
                      <a:pt x="1478" y="368"/>
                    </a:lnTo>
                    <a:lnTo>
                      <a:pt x="1478" y="368"/>
                    </a:lnTo>
                    <a:lnTo>
                      <a:pt x="1480" y="368"/>
                    </a:lnTo>
                    <a:lnTo>
                      <a:pt x="1480" y="368"/>
                    </a:lnTo>
                    <a:lnTo>
                      <a:pt x="1480" y="368"/>
                    </a:lnTo>
                    <a:lnTo>
                      <a:pt x="1481" y="368"/>
                    </a:lnTo>
                    <a:lnTo>
                      <a:pt x="1481" y="367"/>
                    </a:lnTo>
                    <a:lnTo>
                      <a:pt x="1481" y="367"/>
                    </a:lnTo>
                    <a:lnTo>
                      <a:pt x="1482" y="366"/>
                    </a:lnTo>
                    <a:lnTo>
                      <a:pt x="1482" y="367"/>
                    </a:lnTo>
                    <a:lnTo>
                      <a:pt x="1483" y="367"/>
                    </a:lnTo>
                    <a:lnTo>
                      <a:pt x="1483" y="367"/>
                    </a:lnTo>
                    <a:lnTo>
                      <a:pt x="1483" y="368"/>
                    </a:lnTo>
                    <a:lnTo>
                      <a:pt x="1484" y="368"/>
                    </a:lnTo>
                    <a:lnTo>
                      <a:pt x="1484" y="368"/>
                    </a:lnTo>
                    <a:lnTo>
                      <a:pt x="1484" y="368"/>
                    </a:lnTo>
                    <a:lnTo>
                      <a:pt x="1485" y="369"/>
                    </a:lnTo>
                    <a:lnTo>
                      <a:pt x="1485" y="368"/>
                    </a:lnTo>
                    <a:lnTo>
                      <a:pt x="1485" y="369"/>
                    </a:lnTo>
                    <a:lnTo>
                      <a:pt x="1486" y="368"/>
                    </a:lnTo>
                    <a:lnTo>
                      <a:pt x="1486" y="368"/>
                    </a:lnTo>
                    <a:lnTo>
                      <a:pt x="1487" y="368"/>
                    </a:lnTo>
                    <a:lnTo>
                      <a:pt x="1487" y="368"/>
                    </a:lnTo>
                    <a:lnTo>
                      <a:pt x="1487" y="369"/>
                    </a:lnTo>
                    <a:lnTo>
                      <a:pt x="1489" y="370"/>
                    </a:lnTo>
                    <a:lnTo>
                      <a:pt x="1489" y="371"/>
                    </a:lnTo>
                    <a:lnTo>
                      <a:pt x="1489" y="372"/>
                    </a:lnTo>
                    <a:lnTo>
                      <a:pt x="1490" y="372"/>
                    </a:lnTo>
                    <a:lnTo>
                      <a:pt x="1490" y="374"/>
                    </a:lnTo>
                    <a:lnTo>
                      <a:pt x="1490" y="372"/>
                    </a:lnTo>
                    <a:lnTo>
                      <a:pt x="1491" y="374"/>
                    </a:lnTo>
                    <a:lnTo>
                      <a:pt x="1491" y="374"/>
                    </a:lnTo>
                    <a:lnTo>
                      <a:pt x="1492" y="375"/>
                    </a:lnTo>
                    <a:lnTo>
                      <a:pt x="1492" y="374"/>
                    </a:lnTo>
                    <a:lnTo>
                      <a:pt x="1492" y="372"/>
                    </a:lnTo>
                    <a:lnTo>
                      <a:pt x="1493" y="371"/>
                    </a:lnTo>
                    <a:lnTo>
                      <a:pt x="1493" y="370"/>
                    </a:lnTo>
                    <a:lnTo>
                      <a:pt x="1493" y="370"/>
                    </a:lnTo>
                    <a:lnTo>
                      <a:pt x="1494" y="369"/>
                    </a:lnTo>
                    <a:lnTo>
                      <a:pt x="1494" y="369"/>
                    </a:lnTo>
                    <a:lnTo>
                      <a:pt x="1494" y="369"/>
                    </a:lnTo>
                    <a:lnTo>
                      <a:pt x="1495" y="369"/>
                    </a:lnTo>
                    <a:lnTo>
                      <a:pt x="1495" y="369"/>
                    </a:lnTo>
                    <a:lnTo>
                      <a:pt x="1496" y="369"/>
                    </a:lnTo>
                    <a:lnTo>
                      <a:pt x="1496" y="370"/>
                    </a:lnTo>
                    <a:lnTo>
                      <a:pt x="1496" y="370"/>
                    </a:lnTo>
                    <a:lnTo>
                      <a:pt x="1498" y="370"/>
                    </a:lnTo>
                    <a:lnTo>
                      <a:pt x="1498" y="370"/>
                    </a:lnTo>
                    <a:lnTo>
                      <a:pt x="1498" y="371"/>
                    </a:lnTo>
                    <a:lnTo>
                      <a:pt x="1499" y="371"/>
                    </a:lnTo>
                    <a:lnTo>
                      <a:pt x="1499" y="370"/>
                    </a:lnTo>
                    <a:lnTo>
                      <a:pt x="1499" y="369"/>
                    </a:lnTo>
                    <a:lnTo>
                      <a:pt x="1500" y="369"/>
                    </a:lnTo>
                    <a:lnTo>
                      <a:pt x="1500" y="369"/>
                    </a:lnTo>
                    <a:lnTo>
                      <a:pt x="1501" y="369"/>
                    </a:lnTo>
                    <a:lnTo>
                      <a:pt x="1501" y="370"/>
                    </a:lnTo>
                    <a:lnTo>
                      <a:pt x="1501" y="369"/>
                    </a:lnTo>
                    <a:lnTo>
                      <a:pt x="1502" y="370"/>
                    </a:lnTo>
                    <a:lnTo>
                      <a:pt x="1502" y="370"/>
                    </a:lnTo>
                    <a:lnTo>
                      <a:pt x="1502" y="370"/>
                    </a:lnTo>
                    <a:lnTo>
                      <a:pt x="1503" y="370"/>
                    </a:lnTo>
                    <a:lnTo>
                      <a:pt x="1503" y="370"/>
                    </a:lnTo>
                    <a:lnTo>
                      <a:pt x="1503" y="370"/>
                    </a:lnTo>
                    <a:lnTo>
                      <a:pt x="1504" y="369"/>
                    </a:lnTo>
                    <a:lnTo>
                      <a:pt x="1504" y="369"/>
                    </a:lnTo>
                    <a:lnTo>
                      <a:pt x="1505" y="368"/>
                    </a:lnTo>
                    <a:lnTo>
                      <a:pt x="1505" y="369"/>
                    </a:lnTo>
                    <a:lnTo>
                      <a:pt x="1505" y="369"/>
                    </a:lnTo>
                    <a:lnTo>
                      <a:pt x="1507" y="369"/>
                    </a:lnTo>
                    <a:lnTo>
                      <a:pt x="1507" y="368"/>
                    </a:lnTo>
                    <a:lnTo>
                      <a:pt x="1507" y="368"/>
                    </a:lnTo>
                    <a:lnTo>
                      <a:pt x="1508" y="368"/>
                    </a:lnTo>
                    <a:lnTo>
                      <a:pt x="1508" y="368"/>
                    </a:lnTo>
                    <a:lnTo>
                      <a:pt x="1509" y="367"/>
                    </a:lnTo>
                    <a:lnTo>
                      <a:pt x="1509" y="367"/>
                    </a:lnTo>
                    <a:lnTo>
                      <a:pt x="1509" y="367"/>
                    </a:lnTo>
                    <a:lnTo>
                      <a:pt x="1510" y="367"/>
                    </a:lnTo>
                    <a:lnTo>
                      <a:pt x="1510" y="367"/>
                    </a:lnTo>
                    <a:lnTo>
                      <a:pt x="1510" y="367"/>
                    </a:lnTo>
                    <a:lnTo>
                      <a:pt x="1511" y="367"/>
                    </a:lnTo>
                    <a:lnTo>
                      <a:pt x="1511" y="367"/>
                    </a:lnTo>
                    <a:lnTo>
                      <a:pt x="1511" y="367"/>
                    </a:lnTo>
                    <a:lnTo>
                      <a:pt x="1512" y="367"/>
                    </a:lnTo>
                    <a:lnTo>
                      <a:pt x="1512" y="367"/>
                    </a:lnTo>
                    <a:lnTo>
                      <a:pt x="1513" y="367"/>
                    </a:lnTo>
                    <a:lnTo>
                      <a:pt x="1513" y="367"/>
                    </a:lnTo>
                    <a:lnTo>
                      <a:pt x="1513" y="367"/>
                    </a:lnTo>
                    <a:lnTo>
                      <a:pt x="1514" y="366"/>
                    </a:lnTo>
                    <a:lnTo>
                      <a:pt x="1514" y="367"/>
                    </a:lnTo>
                    <a:lnTo>
                      <a:pt x="1514" y="367"/>
                    </a:lnTo>
                    <a:lnTo>
                      <a:pt x="1516" y="367"/>
                    </a:lnTo>
                    <a:lnTo>
                      <a:pt x="1516" y="367"/>
                    </a:lnTo>
                    <a:lnTo>
                      <a:pt x="1516" y="367"/>
                    </a:lnTo>
                    <a:lnTo>
                      <a:pt x="1517" y="367"/>
                    </a:lnTo>
                    <a:lnTo>
                      <a:pt x="1517" y="367"/>
                    </a:lnTo>
                    <a:lnTo>
                      <a:pt x="1518" y="368"/>
                    </a:lnTo>
                    <a:lnTo>
                      <a:pt x="1518" y="367"/>
                    </a:lnTo>
                    <a:lnTo>
                      <a:pt x="1518" y="367"/>
                    </a:lnTo>
                    <a:lnTo>
                      <a:pt x="1519" y="366"/>
                    </a:lnTo>
                    <a:lnTo>
                      <a:pt x="1519" y="366"/>
                    </a:lnTo>
                    <a:lnTo>
                      <a:pt x="1519" y="366"/>
                    </a:lnTo>
                    <a:lnTo>
                      <a:pt x="1520" y="366"/>
                    </a:lnTo>
                    <a:lnTo>
                      <a:pt x="1520" y="365"/>
                    </a:lnTo>
                    <a:lnTo>
                      <a:pt x="1520" y="366"/>
                    </a:lnTo>
                    <a:lnTo>
                      <a:pt x="1521" y="366"/>
                    </a:lnTo>
                    <a:lnTo>
                      <a:pt x="1521" y="366"/>
                    </a:lnTo>
                    <a:lnTo>
                      <a:pt x="1522" y="367"/>
                    </a:lnTo>
                    <a:lnTo>
                      <a:pt x="1522" y="367"/>
                    </a:lnTo>
                    <a:lnTo>
                      <a:pt x="1522" y="366"/>
                    </a:lnTo>
                    <a:lnTo>
                      <a:pt x="1523" y="366"/>
                    </a:lnTo>
                    <a:lnTo>
                      <a:pt x="1523" y="367"/>
                    </a:lnTo>
                    <a:lnTo>
                      <a:pt x="1523" y="367"/>
                    </a:lnTo>
                    <a:lnTo>
                      <a:pt x="1525" y="368"/>
                    </a:lnTo>
                    <a:lnTo>
                      <a:pt x="1525" y="368"/>
                    </a:lnTo>
                    <a:lnTo>
                      <a:pt x="1525" y="368"/>
                    </a:lnTo>
                    <a:lnTo>
                      <a:pt x="1526" y="369"/>
                    </a:lnTo>
                    <a:lnTo>
                      <a:pt x="1526" y="369"/>
                    </a:lnTo>
                    <a:lnTo>
                      <a:pt x="1527" y="368"/>
                    </a:lnTo>
                    <a:lnTo>
                      <a:pt x="1527" y="369"/>
                    </a:lnTo>
                    <a:lnTo>
                      <a:pt x="1527" y="369"/>
                    </a:lnTo>
                    <a:lnTo>
                      <a:pt x="1528" y="368"/>
                    </a:lnTo>
                    <a:lnTo>
                      <a:pt x="1528" y="368"/>
                    </a:lnTo>
                    <a:lnTo>
                      <a:pt x="1528" y="367"/>
                    </a:lnTo>
                    <a:lnTo>
                      <a:pt x="1529" y="367"/>
                    </a:lnTo>
                    <a:lnTo>
                      <a:pt x="1529" y="366"/>
                    </a:lnTo>
                    <a:lnTo>
                      <a:pt x="1530" y="366"/>
                    </a:lnTo>
                    <a:lnTo>
                      <a:pt x="1530" y="365"/>
                    </a:lnTo>
                    <a:lnTo>
                      <a:pt x="1530" y="365"/>
                    </a:lnTo>
                    <a:lnTo>
                      <a:pt x="1531" y="365"/>
                    </a:lnTo>
                    <a:lnTo>
                      <a:pt x="1531" y="365"/>
                    </a:lnTo>
                    <a:lnTo>
                      <a:pt x="1531" y="365"/>
                    </a:lnTo>
                    <a:lnTo>
                      <a:pt x="1532" y="366"/>
                    </a:lnTo>
                    <a:lnTo>
                      <a:pt x="1532" y="366"/>
                    </a:lnTo>
                    <a:lnTo>
                      <a:pt x="1532" y="366"/>
                    </a:lnTo>
                    <a:lnTo>
                      <a:pt x="1534" y="367"/>
                    </a:lnTo>
                    <a:lnTo>
                      <a:pt x="1534" y="366"/>
                    </a:lnTo>
                    <a:lnTo>
                      <a:pt x="1535" y="367"/>
                    </a:lnTo>
                    <a:lnTo>
                      <a:pt x="1535" y="368"/>
                    </a:lnTo>
                    <a:lnTo>
                      <a:pt x="1535" y="369"/>
                    </a:lnTo>
                    <a:lnTo>
                      <a:pt x="1536" y="370"/>
                    </a:lnTo>
                    <a:lnTo>
                      <a:pt x="1536" y="371"/>
                    </a:lnTo>
                    <a:lnTo>
                      <a:pt x="1536" y="371"/>
                    </a:lnTo>
                    <a:lnTo>
                      <a:pt x="1537" y="371"/>
                    </a:lnTo>
                    <a:lnTo>
                      <a:pt x="1537" y="372"/>
                    </a:lnTo>
                    <a:lnTo>
                      <a:pt x="1537" y="374"/>
                    </a:lnTo>
                    <a:lnTo>
                      <a:pt x="1538" y="374"/>
                    </a:lnTo>
                    <a:lnTo>
                      <a:pt x="1538" y="374"/>
                    </a:lnTo>
                    <a:lnTo>
                      <a:pt x="1539" y="374"/>
                    </a:lnTo>
                    <a:lnTo>
                      <a:pt x="1539" y="374"/>
                    </a:lnTo>
                    <a:lnTo>
                      <a:pt x="1539" y="372"/>
                    </a:lnTo>
                    <a:lnTo>
                      <a:pt x="1540" y="372"/>
                    </a:lnTo>
                    <a:lnTo>
                      <a:pt x="1540" y="372"/>
                    </a:lnTo>
                    <a:lnTo>
                      <a:pt x="1540" y="374"/>
                    </a:lnTo>
                    <a:lnTo>
                      <a:pt x="1541" y="372"/>
                    </a:lnTo>
                    <a:lnTo>
                      <a:pt x="1541" y="374"/>
                    </a:lnTo>
                    <a:lnTo>
                      <a:pt x="1541" y="374"/>
                    </a:lnTo>
                    <a:lnTo>
                      <a:pt x="1543" y="374"/>
                    </a:lnTo>
                    <a:lnTo>
                      <a:pt x="1543" y="372"/>
                    </a:lnTo>
                    <a:lnTo>
                      <a:pt x="1544" y="371"/>
                    </a:lnTo>
                    <a:lnTo>
                      <a:pt x="1544" y="372"/>
                    </a:lnTo>
                    <a:lnTo>
                      <a:pt x="1544" y="372"/>
                    </a:lnTo>
                    <a:lnTo>
                      <a:pt x="1545" y="372"/>
                    </a:lnTo>
                    <a:lnTo>
                      <a:pt x="1545" y="372"/>
                    </a:lnTo>
                    <a:lnTo>
                      <a:pt x="1545" y="372"/>
                    </a:lnTo>
                    <a:lnTo>
                      <a:pt x="1546" y="374"/>
                    </a:lnTo>
                    <a:lnTo>
                      <a:pt x="1546" y="374"/>
                    </a:lnTo>
                    <a:lnTo>
                      <a:pt x="1546" y="372"/>
                    </a:lnTo>
                    <a:lnTo>
                      <a:pt x="1547" y="372"/>
                    </a:lnTo>
                    <a:lnTo>
                      <a:pt x="1547" y="372"/>
                    </a:lnTo>
                    <a:lnTo>
                      <a:pt x="1548" y="372"/>
                    </a:lnTo>
                    <a:lnTo>
                      <a:pt x="1548" y="372"/>
                    </a:lnTo>
                    <a:lnTo>
                      <a:pt x="1548" y="371"/>
                    </a:lnTo>
                    <a:lnTo>
                      <a:pt x="1549" y="372"/>
                    </a:lnTo>
                    <a:lnTo>
                      <a:pt x="1549" y="372"/>
                    </a:lnTo>
                    <a:lnTo>
                      <a:pt x="1549" y="372"/>
                    </a:lnTo>
                    <a:lnTo>
                      <a:pt x="1550" y="374"/>
                    </a:lnTo>
                    <a:lnTo>
                      <a:pt x="1550" y="374"/>
                    </a:lnTo>
                    <a:lnTo>
                      <a:pt x="1552" y="374"/>
                    </a:lnTo>
                    <a:lnTo>
                      <a:pt x="1552" y="375"/>
                    </a:lnTo>
                    <a:lnTo>
                      <a:pt x="1552" y="375"/>
                    </a:lnTo>
                    <a:lnTo>
                      <a:pt x="1553" y="374"/>
                    </a:lnTo>
                    <a:lnTo>
                      <a:pt x="1553" y="372"/>
                    </a:lnTo>
                    <a:lnTo>
                      <a:pt x="1553" y="372"/>
                    </a:lnTo>
                    <a:lnTo>
                      <a:pt x="1554" y="371"/>
                    </a:lnTo>
                    <a:lnTo>
                      <a:pt x="1554" y="371"/>
                    </a:lnTo>
                    <a:lnTo>
                      <a:pt x="1554" y="371"/>
                    </a:lnTo>
                    <a:lnTo>
                      <a:pt x="1555" y="371"/>
                    </a:lnTo>
                    <a:lnTo>
                      <a:pt x="1555" y="371"/>
                    </a:lnTo>
                    <a:lnTo>
                      <a:pt x="1556" y="371"/>
                    </a:lnTo>
                    <a:lnTo>
                      <a:pt x="1556" y="371"/>
                    </a:lnTo>
                    <a:lnTo>
                      <a:pt x="1556" y="371"/>
                    </a:lnTo>
                    <a:lnTo>
                      <a:pt x="1557" y="371"/>
                    </a:lnTo>
                    <a:lnTo>
                      <a:pt x="1557" y="371"/>
                    </a:lnTo>
                    <a:lnTo>
                      <a:pt x="1557" y="371"/>
                    </a:lnTo>
                    <a:lnTo>
                      <a:pt x="1558" y="371"/>
                    </a:lnTo>
                    <a:lnTo>
                      <a:pt x="1558" y="371"/>
                    </a:lnTo>
                    <a:lnTo>
                      <a:pt x="1558" y="370"/>
                    </a:lnTo>
                    <a:lnTo>
                      <a:pt x="1559" y="370"/>
                    </a:lnTo>
                    <a:lnTo>
                      <a:pt x="1559" y="370"/>
                    </a:lnTo>
                    <a:lnTo>
                      <a:pt x="1561" y="369"/>
                    </a:lnTo>
                    <a:lnTo>
                      <a:pt x="1561" y="369"/>
                    </a:lnTo>
                    <a:lnTo>
                      <a:pt x="1561" y="369"/>
                    </a:lnTo>
                    <a:lnTo>
                      <a:pt x="1562" y="369"/>
                    </a:lnTo>
                    <a:lnTo>
                      <a:pt x="1562" y="370"/>
                    </a:lnTo>
                    <a:lnTo>
                      <a:pt x="1562" y="370"/>
                    </a:lnTo>
                    <a:lnTo>
                      <a:pt x="1563" y="369"/>
                    </a:lnTo>
                    <a:lnTo>
                      <a:pt x="1563" y="368"/>
                    </a:lnTo>
                    <a:lnTo>
                      <a:pt x="1563" y="367"/>
                    </a:lnTo>
                    <a:lnTo>
                      <a:pt x="1564" y="367"/>
                    </a:lnTo>
                    <a:lnTo>
                      <a:pt x="1564" y="367"/>
                    </a:lnTo>
                    <a:lnTo>
                      <a:pt x="1565" y="367"/>
                    </a:lnTo>
                    <a:lnTo>
                      <a:pt x="1565" y="367"/>
                    </a:lnTo>
                    <a:lnTo>
                      <a:pt x="1565" y="366"/>
                    </a:lnTo>
                    <a:lnTo>
                      <a:pt x="1566" y="366"/>
                    </a:lnTo>
                    <a:lnTo>
                      <a:pt x="1566" y="366"/>
                    </a:lnTo>
                    <a:lnTo>
                      <a:pt x="1566" y="366"/>
                    </a:lnTo>
                    <a:lnTo>
                      <a:pt x="1567" y="366"/>
                    </a:lnTo>
                    <a:lnTo>
                      <a:pt x="1567" y="366"/>
                    </a:lnTo>
                    <a:lnTo>
                      <a:pt x="1567" y="366"/>
                    </a:lnTo>
                    <a:lnTo>
                      <a:pt x="1568" y="366"/>
                    </a:lnTo>
                    <a:lnTo>
                      <a:pt x="1568" y="365"/>
                    </a:lnTo>
                    <a:lnTo>
                      <a:pt x="1570" y="365"/>
                    </a:lnTo>
                    <a:lnTo>
                      <a:pt x="1570" y="365"/>
                    </a:lnTo>
                    <a:lnTo>
                      <a:pt x="1570" y="365"/>
                    </a:lnTo>
                    <a:lnTo>
                      <a:pt x="1571" y="365"/>
                    </a:lnTo>
                    <a:lnTo>
                      <a:pt x="1571" y="363"/>
                    </a:lnTo>
                    <a:lnTo>
                      <a:pt x="1571" y="362"/>
                    </a:lnTo>
                    <a:lnTo>
                      <a:pt x="1572" y="362"/>
                    </a:lnTo>
                    <a:lnTo>
                      <a:pt x="1572" y="362"/>
                    </a:lnTo>
                    <a:lnTo>
                      <a:pt x="1573" y="361"/>
                    </a:lnTo>
                    <a:lnTo>
                      <a:pt x="1573" y="362"/>
                    </a:lnTo>
                    <a:lnTo>
                      <a:pt x="1573" y="362"/>
                    </a:lnTo>
                    <a:lnTo>
                      <a:pt x="1574" y="361"/>
                    </a:lnTo>
                    <a:lnTo>
                      <a:pt x="1574" y="361"/>
                    </a:lnTo>
                    <a:lnTo>
                      <a:pt x="1574" y="360"/>
                    </a:lnTo>
                    <a:lnTo>
                      <a:pt x="1575" y="360"/>
                    </a:lnTo>
                    <a:lnTo>
                      <a:pt x="1575" y="360"/>
                    </a:lnTo>
                    <a:lnTo>
                      <a:pt x="1575" y="361"/>
                    </a:lnTo>
                    <a:lnTo>
                      <a:pt x="1576" y="361"/>
                    </a:lnTo>
                    <a:lnTo>
                      <a:pt x="1576" y="362"/>
                    </a:lnTo>
                    <a:lnTo>
                      <a:pt x="1577" y="362"/>
                    </a:lnTo>
                    <a:lnTo>
                      <a:pt x="1577" y="362"/>
                    </a:lnTo>
                    <a:lnTo>
                      <a:pt x="1577" y="361"/>
                    </a:lnTo>
                    <a:lnTo>
                      <a:pt x="1579" y="361"/>
                    </a:lnTo>
                    <a:lnTo>
                      <a:pt x="1579" y="360"/>
                    </a:lnTo>
                    <a:lnTo>
                      <a:pt x="1579" y="360"/>
                    </a:lnTo>
                    <a:lnTo>
                      <a:pt x="1580" y="360"/>
                    </a:lnTo>
                    <a:lnTo>
                      <a:pt x="1580" y="361"/>
                    </a:lnTo>
                    <a:lnTo>
                      <a:pt x="1580" y="361"/>
                    </a:lnTo>
                    <a:lnTo>
                      <a:pt x="1581" y="362"/>
                    </a:lnTo>
                    <a:lnTo>
                      <a:pt x="1581" y="362"/>
                    </a:lnTo>
                    <a:lnTo>
                      <a:pt x="1582" y="362"/>
                    </a:lnTo>
                    <a:lnTo>
                      <a:pt x="1582" y="363"/>
                    </a:lnTo>
                    <a:lnTo>
                      <a:pt x="1582" y="363"/>
                    </a:lnTo>
                    <a:lnTo>
                      <a:pt x="1583" y="365"/>
                    </a:lnTo>
                    <a:lnTo>
                      <a:pt x="1583" y="365"/>
                    </a:lnTo>
                    <a:lnTo>
                      <a:pt x="1583" y="365"/>
                    </a:lnTo>
                    <a:lnTo>
                      <a:pt x="1584" y="365"/>
                    </a:lnTo>
                    <a:lnTo>
                      <a:pt x="1584" y="366"/>
                    </a:lnTo>
                    <a:lnTo>
                      <a:pt x="1584" y="365"/>
                    </a:lnTo>
                    <a:lnTo>
                      <a:pt x="1585" y="366"/>
                    </a:lnTo>
                    <a:lnTo>
                      <a:pt x="1585" y="366"/>
                    </a:lnTo>
                    <a:lnTo>
                      <a:pt x="1586" y="365"/>
                    </a:lnTo>
                    <a:lnTo>
                      <a:pt x="1586" y="365"/>
                    </a:lnTo>
                    <a:lnTo>
                      <a:pt x="1586" y="363"/>
                    </a:lnTo>
                    <a:lnTo>
                      <a:pt x="1588" y="363"/>
                    </a:lnTo>
                    <a:lnTo>
                      <a:pt x="1588" y="363"/>
                    </a:lnTo>
                    <a:lnTo>
                      <a:pt x="1588" y="363"/>
                    </a:lnTo>
                    <a:lnTo>
                      <a:pt x="1589" y="363"/>
                    </a:lnTo>
                    <a:lnTo>
                      <a:pt x="1589" y="362"/>
                    </a:lnTo>
                    <a:lnTo>
                      <a:pt x="1589" y="361"/>
                    </a:lnTo>
                    <a:lnTo>
                      <a:pt x="1590" y="362"/>
                    </a:lnTo>
                    <a:lnTo>
                      <a:pt x="1590" y="362"/>
                    </a:lnTo>
                    <a:lnTo>
                      <a:pt x="1591" y="361"/>
                    </a:lnTo>
                    <a:lnTo>
                      <a:pt x="1591" y="361"/>
                    </a:lnTo>
                    <a:lnTo>
                      <a:pt x="1591" y="362"/>
                    </a:lnTo>
                    <a:lnTo>
                      <a:pt x="1592" y="362"/>
                    </a:lnTo>
                    <a:lnTo>
                      <a:pt x="1592" y="363"/>
                    </a:lnTo>
                    <a:lnTo>
                      <a:pt x="1592" y="363"/>
                    </a:lnTo>
                    <a:lnTo>
                      <a:pt x="1593" y="365"/>
                    </a:lnTo>
                    <a:lnTo>
                      <a:pt x="1593" y="365"/>
                    </a:lnTo>
                    <a:lnTo>
                      <a:pt x="1593" y="366"/>
                    </a:lnTo>
                    <a:lnTo>
                      <a:pt x="1594" y="366"/>
                    </a:lnTo>
                    <a:lnTo>
                      <a:pt x="1594" y="367"/>
                    </a:lnTo>
                    <a:lnTo>
                      <a:pt x="1595" y="367"/>
                    </a:lnTo>
                    <a:lnTo>
                      <a:pt x="1595" y="366"/>
                    </a:lnTo>
                    <a:lnTo>
                      <a:pt x="1595" y="366"/>
                    </a:lnTo>
                    <a:lnTo>
                      <a:pt x="1597" y="366"/>
                    </a:lnTo>
                    <a:lnTo>
                      <a:pt x="1597" y="365"/>
                    </a:lnTo>
                    <a:lnTo>
                      <a:pt x="1597" y="365"/>
                    </a:lnTo>
                    <a:lnTo>
                      <a:pt x="1598" y="363"/>
                    </a:lnTo>
                    <a:lnTo>
                      <a:pt x="1598" y="363"/>
                    </a:lnTo>
                    <a:lnTo>
                      <a:pt x="1599" y="363"/>
                    </a:lnTo>
                    <a:lnTo>
                      <a:pt x="1599" y="363"/>
                    </a:lnTo>
                    <a:lnTo>
                      <a:pt x="1599" y="365"/>
                    </a:lnTo>
                    <a:lnTo>
                      <a:pt x="1600" y="365"/>
                    </a:lnTo>
                    <a:lnTo>
                      <a:pt x="1600" y="365"/>
                    </a:lnTo>
                    <a:lnTo>
                      <a:pt x="1600" y="366"/>
                    </a:lnTo>
                    <a:lnTo>
                      <a:pt x="1601" y="365"/>
                    </a:lnTo>
                    <a:lnTo>
                      <a:pt x="1601" y="365"/>
                    </a:lnTo>
                    <a:lnTo>
                      <a:pt x="1601" y="363"/>
                    </a:lnTo>
                    <a:lnTo>
                      <a:pt x="1602" y="363"/>
                    </a:lnTo>
                    <a:lnTo>
                      <a:pt x="1602" y="363"/>
                    </a:lnTo>
                    <a:lnTo>
                      <a:pt x="1603" y="362"/>
                    </a:lnTo>
                    <a:lnTo>
                      <a:pt x="1603" y="361"/>
                    </a:lnTo>
                    <a:lnTo>
                      <a:pt x="1603" y="361"/>
                    </a:lnTo>
                    <a:lnTo>
                      <a:pt x="1604" y="362"/>
                    </a:lnTo>
                    <a:lnTo>
                      <a:pt x="1604" y="362"/>
                    </a:lnTo>
                    <a:lnTo>
                      <a:pt x="1604" y="363"/>
                    </a:lnTo>
                    <a:lnTo>
                      <a:pt x="1606" y="363"/>
                    </a:lnTo>
                    <a:lnTo>
                      <a:pt x="1606" y="363"/>
                    </a:lnTo>
                    <a:lnTo>
                      <a:pt x="1606" y="363"/>
                    </a:lnTo>
                    <a:lnTo>
                      <a:pt x="1607" y="365"/>
                    </a:lnTo>
                    <a:lnTo>
                      <a:pt x="1607" y="365"/>
                    </a:lnTo>
                    <a:lnTo>
                      <a:pt x="1608" y="366"/>
                    </a:lnTo>
                    <a:lnTo>
                      <a:pt x="1608" y="366"/>
                    </a:lnTo>
                    <a:lnTo>
                      <a:pt x="1608" y="366"/>
                    </a:lnTo>
                    <a:lnTo>
                      <a:pt x="1609" y="366"/>
                    </a:lnTo>
                    <a:lnTo>
                      <a:pt x="1609" y="367"/>
                    </a:lnTo>
                    <a:lnTo>
                      <a:pt x="1609" y="368"/>
                    </a:lnTo>
                    <a:lnTo>
                      <a:pt x="1610" y="368"/>
                    </a:lnTo>
                    <a:lnTo>
                      <a:pt x="1610" y="368"/>
                    </a:lnTo>
                    <a:lnTo>
                      <a:pt x="1610" y="368"/>
                    </a:lnTo>
                    <a:lnTo>
                      <a:pt x="1611" y="368"/>
                    </a:lnTo>
                    <a:lnTo>
                      <a:pt x="1611" y="368"/>
                    </a:lnTo>
                    <a:lnTo>
                      <a:pt x="1612" y="368"/>
                    </a:lnTo>
                    <a:lnTo>
                      <a:pt x="1612" y="368"/>
                    </a:lnTo>
                    <a:lnTo>
                      <a:pt x="1612" y="369"/>
                    </a:lnTo>
                    <a:lnTo>
                      <a:pt x="1613" y="369"/>
                    </a:lnTo>
                    <a:lnTo>
                      <a:pt x="1613" y="370"/>
                    </a:lnTo>
                    <a:lnTo>
                      <a:pt x="1613" y="370"/>
                    </a:lnTo>
                    <a:lnTo>
                      <a:pt x="1615" y="370"/>
                    </a:lnTo>
                    <a:lnTo>
                      <a:pt x="1615" y="369"/>
                    </a:lnTo>
                    <a:lnTo>
                      <a:pt x="1615" y="369"/>
                    </a:lnTo>
                    <a:lnTo>
                      <a:pt x="1616" y="368"/>
                    </a:lnTo>
                    <a:lnTo>
                      <a:pt x="1616" y="368"/>
                    </a:lnTo>
                    <a:lnTo>
                      <a:pt x="1617" y="368"/>
                    </a:lnTo>
                    <a:lnTo>
                      <a:pt x="1617" y="368"/>
                    </a:lnTo>
                    <a:lnTo>
                      <a:pt x="1617" y="368"/>
                    </a:lnTo>
                    <a:lnTo>
                      <a:pt x="1618" y="368"/>
                    </a:lnTo>
                    <a:lnTo>
                      <a:pt x="1618" y="368"/>
                    </a:lnTo>
                    <a:lnTo>
                      <a:pt x="1618" y="368"/>
                    </a:lnTo>
                    <a:lnTo>
                      <a:pt x="1619" y="369"/>
                    </a:lnTo>
                    <a:lnTo>
                      <a:pt x="1619" y="369"/>
                    </a:lnTo>
                    <a:lnTo>
                      <a:pt x="1620" y="369"/>
                    </a:lnTo>
                    <a:lnTo>
                      <a:pt x="1620" y="369"/>
                    </a:lnTo>
                    <a:lnTo>
                      <a:pt x="1620" y="369"/>
                    </a:lnTo>
                    <a:lnTo>
                      <a:pt x="1621" y="369"/>
                    </a:lnTo>
                    <a:lnTo>
                      <a:pt x="1621" y="369"/>
                    </a:lnTo>
                    <a:lnTo>
                      <a:pt x="1621" y="368"/>
                    </a:lnTo>
                    <a:lnTo>
                      <a:pt x="1622" y="368"/>
                    </a:lnTo>
                    <a:lnTo>
                      <a:pt x="1622" y="368"/>
                    </a:lnTo>
                    <a:lnTo>
                      <a:pt x="1622" y="368"/>
                    </a:lnTo>
                    <a:lnTo>
                      <a:pt x="1624" y="368"/>
                    </a:lnTo>
                    <a:lnTo>
                      <a:pt x="1624" y="368"/>
                    </a:lnTo>
                    <a:lnTo>
                      <a:pt x="1625" y="368"/>
                    </a:lnTo>
                    <a:lnTo>
                      <a:pt x="1625" y="369"/>
                    </a:lnTo>
                    <a:lnTo>
                      <a:pt x="1625" y="369"/>
                    </a:lnTo>
                    <a:lnTo>
                      <a:pt x="1626" y="368"/>
                    </a:lnTo>
                    <a:lnTo>
                      <a:pt x="1626" y="368"/>
                    </a:lnTo>
                    <a:lnTo>
                      <a:pt x="1626" y="369"/>
                    </a:lnTo>
                    <a:lnTo>
                      <a:pt x="1627" y="370"/>
                    </a:lnTo>
                    <a:lnTo>
                      <a:pt x="1627" y="370"/>
                    </a:lnTo>
                    <a:lnTo>
                      <a:pt x="1627" y="372"/>
                    </a:lnTo>
                    <a:lnTo>
                      <a:pt x="1628" y="372"/>
                    </a:lnTo>
                    <a:lnTo>
                      <a:pt x="1628" y="372"/>
                    </a:lnTo>
                    <a:lnTo>
                      <a:pt x="1629" y="372"/>
                    </a:lnTo>
                    <a:lnTo>
                      <a:pt x="1629" y="372"/>
                    </a:lnTo>
                    <a:lnTo>
                      <a:pt x="1629" y="372"/>
                    </a:lnTo>
                    <a:lnTo>
                      <a:pt x="1630" y="374"/>
                    </a:lnTo>
                    <a:lnTo>
                      <a:pt x="1630" y="372"/>
                    </a:lnTo>
                    <a:lnTo>
                      <a:pt x="1630" y="372"/>
                    </a:lnTo>
                    <a:lnTo>
                      <a:pt x="1631" y="372"/>
                    </a:lnTo>
                    <a:lnTo>
                      <a:pt x="1631" y="372"/>
                    </a:lnTo>
                    <a:lnTo>
                      <a:pt x="1631" y="374"/>
                    </a:lnTo>
                    <a:lnTo>
                      <a:pt x="1633" y="374"/>
                    </a:lnTo>
                    <a:lnTo>
                      <a:pt x="1633" y="375"/>
                    </a:lnTo>
                    <a:lnTo>
                      <a:pt x="1634" y="374"/>
                    </a:lnTo>
                    <a:lnTo>
                      <a:pt x="1634" y="375"/>
                    </a:lnTo>
                    <a:lnTo>
                      <a:pt x="1634" y="374"/>
                    </a:lnTo>
                    <a:lnTo>
                      <a:pt x="1635" y="374"/>
                    </a:lnTo>
                    <a:lnTo>
                      <a:pt x="1635" y="374"/>
                    </a:lnTo>
                    <a:lnTo>
                      <a:pt x="1635" y="374"/>
                    </a:lnTo>
                    <a:lnTo>
                      <a:pt x="1636" y="372"/>
                    </a:lnTo>
                    <a:lnTo>
                      <a:pt x="1636" y="372"/>
                    </a:lnTo>
                    <a:lnTo>
                      <a:pt x="1636" y="372"/>
                    </a:lnTo>
                    <a:lnTo>
                      <a:pt x="1637" y="372"/>
                    </a:lnTo>
                    <a:lnTo>
                      <a:pt x="1637" y="374"/>
                    </a:lnTo>
                    <a:lnTo>
                      <a:pt x="1638" y="374"/>
                    </a:lnTo>
                    <a:lnTo>
                      <a:pt x="1638" y="372"/>
                    </a:lnTo>
                    <a:lnTo>
                      <a:pt x="1638" y="372"/>
                    </a:lnTo>
                    <a:lnTo>
                      <a:pt x="1639" y="372"/>
                    </a:lnTo>
                    <a:lnTo>
                      <a:pt x="1639" y="372"/>
                    </a:lnTo>
                    <a:lnTo>
                      <a:pt x="1639" y="371"/>
                    </a:lnTo>
                    <a:lnTo>
                      <a:pt x="1640" y="371"/>
                    </a:lnTo>
                    <a:lnTo>
                      <a:pt x="1640" y="371"/>
                    </a:lnTo>
                    <a:lnTo>
                      <a:pt x="1642" y="371"/>
                    </a:lnTo>
                    <a:lnTo>
                      <a:pt x="1642" y="372"/>
                    </a:lnTo>
                    <a:lnTo>
                      <a:pt x="1642" y="372"/>
                    </a:lnTo>
                    <a:lnTo>
                      <a:pt x="1643" y="372"/>
                    </a:lnTo>
                    <a:lnTo>
                      <a:pt x="1643" y="372"/>
                    </a:lnTo>
                    <a:lnTo>
                      <a:pt x="1643" y="372"/>
                    </a:lnTo>
                    <a:lnTo>
                      <a:pt x="1644" y="371"/>
                    </a:lnTo>
                    <a:lnTo>
                      <a:pt x="1644" y="510"/>
                    </a:lnTo>
                    <a:lnTo>
                      <a:pt x="1644" y="841"/>
                    </a:lnTo>
                    <a:lnTo>
                      <a:pt x="1645" y="980"/>
                    </a:lnTo>
                    <a:lnTo>
                      <a:pt x="1645" y="921"/>
                    </a:lnTo>
                    <a:lnTo>
                      <a:pt x="1646" y="771"/>
                    </a:lnTo>
                    <a:lnTo>
                      <a:pt x="1646" y="609"/>
                    </a:lnTo>
                    <a:lnTo>
                      <a:pt x="1646" y="477"/>
                    </a:lnTo>
                    <a:lnTo>
                      <a:pt x="1647" y="385"/>
                    </a:lnTo>
                    <a:lnTo>
                      <a:pt x="1647" y="326"/>
                    </a:lnTo>
                    <a:lnTo>
                      <a:pt x="1647" y="293"/>
                    </a:lnTo>
                    <a:lnTo>
                      <a:pt x="1648" y="278"/>
                    </a:lnTo>
                    <a:lnTo>
                      <a:pt x="1648" y="275"/>
                    </a:lnTo>
                    <a:lnTo>
                      <a:pt x="1648" y="277"/>
                    </a:lnTo>
                    <a:lnTo>
                      <a:pt x="1649" y="281"/>
                    </a:lnTo>
                    <a:lnTo>
                      <a:pt x="1649" y="289"/>
                    </a:lnTo>
                    <a:lnTo>
                      <a:pt x="1651" y="296"/>
                    </a:lnTo>
                    <a:lnTo>
                      <a:pt x="1651" y="305"/>
                    </a:lnTo>
                    <a:lnTo>
                      <a:pt x="1651" y="312"/>
                    </a:lnTo>
                    <a:lnTo>
                      <a:pt x="1652" y="318"/>
                    </a:lnTo>
                    <a:lnTo>
                      <a:pt x="1652" y="324"/>
                    </a:lnTo>
                    <a:lnTo>
                      <a:pt x="1652" y="330"/>
                    </a:lnTo>
                    <a:lnTo>
                      <a:pt x="1653" y="335"/>
                    </a:lnTo>
                    <a:lnTo>
                      <a:pt x="1653" y="340"/>
                    </a:lnTo>
                    <a:lnTo>
                      <a:pt x="1653" y="344"/>
                    </a:lnTo>
                    <a:lnTo>
                      <a:pt x="1654" y="347"/>
                    </a:lnTo>
                    <a:lnTo>
                      <a:pt x="1654" y="350"/>
                    </a:lnTo>
                    <a:lnTo>
                      <a:pt x="1655" y="353"/>
                    </a:lnTo>
                    <a:lnTo>
                      <a:pt x="1655" y="357"/>
                    </a:lnTo>
                    <a:lnTo>
                      <a:pt x="1655" y="359"/>
                    </a:lnTo>
                    <a:lnTo>
                      <a:pt x="1656" y="360"/>
                    </a:lnTo>
                    <a:lnTo>
                      <a:pt x="1656" y="361"/>
                    </a:lnTo>
                    <a:lnTo>
                      <a:pt x="1656" y="362"/>
                    </a:lnTo>
                    <a:lnTo>
                      <a:pt x="1657" y="362"/>
                    </a:lnTo>
                    <a:lnTo>
                      <a:pt x="1657" y="362"/>
                    </a:lnTo>
                    <a:lnTo>
                      <a:pt x="1657" y="362"/>
                    </a:lnTo>
                    <a:lnTo>
                      <a:pt x="1658" y="362"/>
                    </a:lnTo>
                    <a:lnTo>
                      <a:pt x="1658" y="362"/>
                    </a:lnTo>
                    <a:lnTo>
                      <a:pt x="1660" y="362"/>
                    </a:lnTo>
                    <a:lnTo>
                      <a:pt x="1660" y="362"/>
                    </a:lnTo>
                    <a:lnTo>
                      <a:pt x="1660" y="362"/>
                    </a:lnTo>
                    <a:lnTo>
                      <a:pt x="1661" y="361"/>
                    </a:lnTo>
                    <a:lnTo>
                      <a:pt x="1661" y="360"/>
                    </a:lnTo>
                    <a:lnTo>
                      <a:pt x="1661" y="360"/>
                    </a:lnTo>
                    <a:lnTo>
                      <a:pt x="1662" y="359"/>
                    </a:lnTo>
                    <a:lnTo>
                      <a:pt x="1662" y="358"/>
                    </a:lnTo>
                    <a:lnTo>
                      <a:pt x="1663" y="357"/>
                    </a:lnTo>
                    <a:lnTo>
                      <a:pt x="1663" y="354"/>
                    </a:lnTo>
                    <a:lnTo>
                      <a:pt x="1663" y="353"/>
                    </a:lnTo>
                    <a:lnTo>
                      <a:pt x="1664" y="352"/>
                    </a:lnTo>
                    <a:lnTo>
                      <a:pt x="1664" y="351"/>
                    </a:lnTo>
                    <a:lnTo>
                      <a:pt x="1664" y="350"/>
                    </a:lnTo>
                    <a:lnTo>
                      <a:pt x="1665" y="349"/>
                    </a:lnTo>
                    <a:lnTo>
                      <a:pt x="1665" y="348"/>
                    </a:lnTo>
                    <a:lnTo>
                      <a:pt x="1665" y="348"/>
                    </a:lnTo>
                    <a:lnTo>
                      <a:pt x="1666" y="347"/>
                    </a:lnTo>
                    <a:lnTo>
                      <a:pt x="1666" y="347"/>
                    </a:lnTo>
                    <a:lnTo>
                      <a:pt x="1667" y="345"/>
                    </a:lnTo>
                    <a:lnTo>
                      <a:pt x="1667" y="344"/>
                    </a:lnTo>
                    <a:lnTo>
                      <a:pt x="1667" y="343"/>
                    </a:lnTo>
                    <a:lnTo>
                      <a:pt x="1669" y="342"/>
                    </a:lnTo>
                    <a:lnTo>
                      <a:pt x="1669" y="342"/>
                    </a:lnTo>
                    <a:lnTo>
                      <a:pt x="1669" y="341"/>
                    </a:lnTo>
                    <a:lnTo>
                      <a:pt x="1670" y="340"/>
                    </a:lnTo>
                    <a:lnTo>
                      <a:pt x="1670" y="340"/>
                    </a:lnTo>
                    <a:lnTo>
                      <a:pt x="1670" y="340"/>
                    </a:lnTo>
                    <a:lnTo>
                      <a:pt x="1671" y="339"/>
                    </a:lnTo>
                    <a:lnTo>
                      <a:pt x="1671" y="339"/>
                    </a:lnTo>
                    <a:lnTo>
                      <a:pt x="1672" y="339"/>
                    </a:lnTo>
                    <a:lnTo>
                      <a:pt x="1672" y="338"/>
                    </a:lnTo>
                    <a:lnTo>
                      <a:pt x="1672" y="338"/>
                    </a:lnTo>
                    <a:lnTo>
                      <a:pt x="1673" y="336"/>
                    </a:lnTo>
                    <a:lnTo>
                      <a:pt x="1673" y="335"/>
                    </a:lnTo>
                    <a:lnTo>
                      <a:pt x="1673" y="335"/>
                    </a:lnTo>
                    <a:lnTo>
                      <a:pt x="1674" y="334"/>
                    </a:lnTo>
                    <a:lnTo>
                      <a:pt x="1674" y="333"/>
                    </a:lnTo>
                    <a:lnTo>
                      <a:pt x="1674" y="332"/>
                    </a:lnTo>
                    <a:lnTo>
                      <a:pt x="1675" y="333"/>
                    </a:lnTo>
                    <a:lnTo>
                      <a:pt x="1675" y="333"/>
                    </a:lnTo>
                    <a:lnTo>
                      <a:pt x="1677" y="334"/>
                    </a:lnTo>
                    <a:lnTo>
                      <a:pt x="1677" y="334"/>
                    </a:lnTo>
                    <a:lnTo>
                      <a:pt x="1677" y="334"/>
                    </a:lnTo>
                    <a:lnTo>
                      <a:pt x="1678" y="334"/>
                    </a:lnTo>
                    <a:lnTo>
                      <a:pt x="1678" y="334"/>
                    </a:lnTo>
                    <a:lnTo>
                      <a:pt x="1678" y="333"/>
                    </a:lnTo>
                    <a:lnTo>
                      <a:pt x="1679" y="334"/>
                    </a:lnTo>
                    <a:lnTo>
                      <a:pt x="1679" y="333"/>
                    </a:lnTo>
                    <a:lnTo>
                      <a:pt x="1679" y="333"/>
                    </a:lnTo>
                    <a:lnTo>
                      <a:pt x="1680" y="333"/>
                    </a:lnTo>
                    <a:lnTo>
                      <a:pt x="1680" y="332"/>
                    </a:lnTo>
                    <a:lnTo>
                      <a:pt x="1681" y="332"/>
                    </a:lnTo>
                    <a:lnTo>
                      <a:pt x="1681" y="332"/>
                    </a:lnTo>
                    <a:lnTo>
                      <a:pt x="1681" y="332"/>
                    </a:lnTo>
                    <a:lnTo>
                      <a:pt x="1682" y="332"/>
                    </a:lnTo>
                    <a:lnTo>
                      <a:pt x="1682" y="332"/>
                    </a:lnTo>
                    <a:lnTo>
                      <a:pt x="1682" y="332"/>
                    </a:lnTo>
                    <a:lnTo>
                      <a:pt x="1683" y="333"/>
                    </a:lnTo>
                    <a:lnTo>
                      <a:pt x="1683" y="333"/>
                    </a:lnTo>
                    <a:lnTo>
                      <a:pt x="1683" y="333"/>
                    </a:lnTo>
                    <a:lnTo>
                      <a:pt x="1684" y="334"/>
                    </a:lnTo>
                    <a:lnTo>
                      <a:pt x="1684" y="334"/>
                    </a:lnTo>
                    <a:lnTo>
                      <a:pt x="1686" y="334"/>
                    </a:lnTo>
                    <a:lnTo>
                      <a:pt x="1686" y="334"/>
                    </a:lnTo>
                    <a:lnTo>
                      <a:pt x="1686" y="335"/>
                    </a:lnTo>
                    <a:lnTo>
                      <a:pt x="1687" y="335"/>
                    </a:lnTo>
                    <a:lnTo>
                      <a:pt x="1687" y="335"/>
                    </a:lnTo>
                    <a:lnTo>
                      <a:pt x="1687" y="335"/>
                    </a:lnTo>
                    <a:lnTo>
                      <a:pt x="1688" y="336"/>
                    </a:lnTo>
                    <a:lnTo>
                      <a:pt x="1688" y="336"/>
                    </a:lnTo>
                    <a:lnTo>
                      <a:pt x="1689" y="335"/>
                    </a:lnTo>
                    <a:lnTo>
                      <a:pt x="1689" y="335"/>
                    </a:lnTo>
                    <a:lnTo>
                      <a:pt x="1689" y="336"/>
                    </a:lnTo>
                    <a:lnTo>
                      <a:pt x="1690" y="336"/>
                    </a:lnTo>
                    <a:lnTo>
                      <a:pt x="1690" y="335"/>
                    </a:lnTo>
                    <a:lnTo>
                      <a:pt x="1690" y="336"/>
                    </a:lnTo>
                    <a:lnTo>
                      <a:pt x="1691" y="336"/>
                    </a:lnTo>
                    <a:lnTo>
                      <a:pt x="1691" y="335"/>
                    </a:lnTo>
                    <a:lnTo>
                      <a:pt x="1691" y="335"/>
                    </a:lnTo>
                    <a:lnTo>
                      <a:pt x="1692" y="336"/>
                    </a:lnTo>
                    <a:lnTo>
                      <a:pt x="1692" y="336"/>
                    </a:lnTo>
                    <a:lnTo>
                      <a:pt x="1693" y="338"/>
                    </a:lnTo>
                    <a:lnTo>
                      <a:pt x="1693" y="339"/>
                    </a:lnTo>
                    <a:lnTo>
                      <a:pt x="1693" y="339"/>
                    </a:lnTo>
                    <a:lnTo>
                      <a:pt x="1695" y="339"/>
                    </a:lnTo>
                    <a:lnTo>
                      <a:pt x="1695" y="339"/>
                    </a:lnTo>
                    <a:lnTo>
                      <a:pt x="1695" y="339"/>
                    </a:lnTo>
                    <a:lnTo>
                      <a:pt x="1696" y="339"/>
                    </a:lnTo>
                    <a:lnTo>
                      <a:pt x="1696" y="338"/>
                    </a:lnTo>
                    <a:lnTo>
                      <a:pt x="1696" y="338"/>
                    </a:lnTo>
                    <a:lnTo>
                      <a:pt x="1697" y="336"/>
                    </a:lnTo>
                    <a:lnTo>
                      <a:pt x="1697" y="336"/>
                    </a:lnTo>
                    <a:lnTo>
                      <a:pt x="1698" y="335"/>
                    </a:lnTo>
                    <a:lnTo>
                      <a:pt x="1698" y="335"/>
                    </a:lnTo>
                    <a:lnTo>
                      <a:pt x="1698" y="335"/>
                    </a:lnTo>
                    <a:lnTo>
                      <a:pt x="1699" y="336"/>
                    </a:lnTo>
                    <a:lnTo>
                      <a:pt x="1699" y="336"/>
                    </a:lnTo>
                    <a:lnTo>
                      <a:pt x="1699" y="338"/>
                    </a:lnTo>
                    <a:lnTo>
                      <a:pt x="1700" y="338"/>
                    </a:lnTo>
                    <a:lnTo>
                      <a:pt x="1700" y="339"/>
                    </a:lnTo>
                    <a:lnTo>
                      <a:pt x="1700" y="340"/>
                    </a:lnTo>
                    <a:lnTo>
                      <a:pt x="1701" y="340"/>
                    </a:lnTo>
                    <a:lnTo>
                      <a:pt x="1701" y="341"/>
                    </a:lnTo>
                    <a:lnTo>
                      <a:pt x="1702" y="342"/>
                    </a:lnTo>
                    <a:lnTo>
                      <a:pt x="1702" y="342"/>
                    </a:lnTo>
                    <a:lnTo>
                      <a:pt x="1702" y="343"/>
                    </a:lnTo>
                    <a:lnTo>
                      <a:pt x="1704" y="343"/>
                    </a:lnTo>
                    <a:lnTo>
                      <a:pt x="1704" y="344"/>
                    </a:lnTo>
                    <a:lnTo>
                      <a:pt x="1704" y="345"/>
                    </a:lnTo>
                    <a:lnTo>
                      <a:pt x="1705" y="345"/>
                    </a:lnTo>
                    <a:lnTo>
                      <a:pt x="1705" y="347"/>
                    </a:lnTo>
                    <a:lnTo>
                      <a:pt x="1705" y="347"/>
                    </a:lnTo>
                    <a:lnTo>
                      <a:pt x="1706" y="347"/>
                    </a:lnTo>
                    <a:lnTo>
                      <a:pt x="1706" y="347"/>
                    </a:lnTo>
                    <a:lnTo>
                      <a:pt x="1707" y="347"/>
                    </a:lnTo>
                    <a:lnTo>
                      <a:pt x="1707" y="347"/>
                    </a:lnTo>
                    <a:lnTo>
                      <a:pt x="1707" y="345"/>
                    </a:lnTo>
                    <a:lnTo>
                      <a:pt x="1708" y="345"/>
                    </a:lnTo>
                    <a:lnTo>
                      <a:pt x="1708" y="347"/>
                    </a:lnTo>
                    <a:lnTo>
                      <a:pt x="1708" y="347"/>
                    </a:lnTo>
                    <a:lnTo>
                      <a:pt x="1709" y="347"/>
                    </a:lnTo>
                    <a:lnTo>
                      <a:pt x="1709" y="348"/>
                    </a:lnTo>
                    <a:lnTo>
                      <a:pt x="1710" y="349"/>
                    </a:lnTo>
                    <a:lnTo>
                      <a:pt x="1710" y="349"/>
                    </a:lnTo>
                    <a:lnTo>
                      <a:pt x="1710" y="349"/>
                    </a:lnTo>
                    <a:lnTo>
                      <a:pt x="1711" y="349"/>
                    </a:lnTo>
                    <a:lnTo>
                      <a:pt x="1711" y="349"/>
                    </a:lnTo>
                    <a:lnTo>
                      <a:pt x="1711" y="349"/>
                    </a:lnTo>
                    <a:lnTo>
                      <a:pt x="1713" y="348"/>
                    </a:lnTo>
                    <a:lnTo>
                      <a:pt x="1713" y="348"/>
                    </a:lnTo>
                    <a:lnTo>
                      <a:pt x="1713" y="348"/>
                    </a:lnTo>
                    <a:lnTo>
                      <a:pt x="1714" y="348"/>
                    </a:lnTo>
                    <a:lnTo>
                      <a:pt x="1714" y="348"/>
                    </a:lnTo>
                    <a:lnTo>
                      <a:pt x="1715" y="348"/>
                    </a:lnTo>
                    <a:lnTo>
                      <a:pt x="1715" y="348"/>
                    </a:lnTo>
                    <a:lnTo>
                      <a:pt x="1715" y="348"/>
                    </a:lnTo>
                    <a:lnTo>
                      <a:pt x="1716" y="348"/>
                    </a:lnTo>
                    <a:lnTo>
                      <a:pt x="1716" y="348"/>
                    </a:lnTo>
                    <a:lnTo>
                      <a:pt x="1716" y="349"/>
                    </a:lnTo>
                    <a:lnTo>
                      <a:pt x="1717" y="349"/>
                    </a:lnTo>
                    <a:lnTo>
                      <a:pt x="1717" y="349"/>
                    </a:lnTo>
                    <a:lnTo>
                      <a:pt x="1717" y="349"/>
                    </a:lnTo>
                    <a:lnTo>
                      <a:pt x="1718" y="349"/>
                    </a:lnTo>
                    <a:lnTo>
                      <a:pt x="1718" y="349"/>
                    </a:lnTo>
                    <a:lnTo>
                      <a:pt x="1719" y="349"/>
                    </a:lnTo>
                    <a:lnTo>
                      <a:pt x="1719" y="349"/>
                    </a:lnTo>
                    <a:lnTo>
                      <a:pt x="1719" y="350"/>
                    </a:lnTo>
                    <a:lnTo>
                      <a:pt x="1720" y="351"/>
                    </a:lnTo>
                    <a:lnTo>
                      <a:pt x="1720" y="351"/>
                    </a:lnTo>
                    <a:lnTo>
                      <a:pt x="1720" y="350"/>
                    </a:lnTo>
                    <a:lnTo>
                      <a:pt x="1722" y="351"/>
                    </a:lnTo>
                    <a:lnTo>
                      <a:pt x="1722" y="351"/>
                    </a:lnTo>
                    <a:lnTo>
                      <a:pt x="1722" y="352"/>
                    </a:lnTo>
                    <a:lnTo>
                      <a:pt x="1723" y="352"/>
                    </a:lnTo>
                    <a:lnTo>
                      <a:pt x="1723" y="351"/>
                    </a:lnTo>
                    <a:lnTo>
                      <a:pt x="1724" y="351"/>
                    </a:lnTo>
                    <a:lnTo>
                      <a:pt x="1724" y="351"/>
                    </a:lnTo>
                    <a:lnTo>
                      <a:pt x="1724" y="351"/>
                    </a:lnTo>
                    <a:lnTo>
                      <a:pt x="1725" y="351"/>
                    </a:lnTo>
                    <a:lnTo>
                      <a:pt x="1725" y="351"/>
                    </a:lnTo>
                    <a:lnTo>
                      <a:pt x="1725" y="351"/>
                    </a:lnTo>
                    <a:lnTo>
                      <a:pt x="1726" y="352"/>
                    </a:lnTo>
                    <a:lnTo>
                      <a:pt x="1726" y="352"/>
                    </a:lnTo>
                    <a:lnTo>
                      <a:pt x="1726" y="352"/>
                    </a:lnTo>
                    <a:lnTo>
                      <a:pt x="1727" y="352"/>
                    </a:lnTo>
                    <a:lnTo>
                      <a:pt x="1727" y="352"/>
                    </a:lnTo>
                    <a:lnTo>
                      <a:pt x="1728" y="352"/>
                    </a:lnTo>
                    <a:lnTo>
                      <a:pt x="1728" y="352"/>
                    </a:lnTo>
                    <a:lnTo>
                      <a:pt x="1728" y="352"/>
                    </a:lnTo>
                    <a:lnTo>
                      <a:pt x="1729" y="353"/>
                    </a:lnTo>
                    <a:lnTo>
                      <a:pt x="1729" y="353"/>
                    </a:lnTo>
                    <a:lnTo>
                      <a:pt x="1729" y="353"/>
                    </a:lnTo>
                    <a:lnTo>
                      <a:pt x="1731" y="353"/>
                    </a:lnTo>
                    <a:lnTo>
                      <a:pt x="1731" y="353"/>
                    </a:lnTo>
                    <a:lnTo>
                      <a:pt x="1732" y="353"/>
                    </a:lnTo>
                    <a:lnTo>
                      <a:pt x="1732" y="354"/>
                    </a:lnTo>
                    <a:lnTo>
                      <a:pt x="1732" y="354"/>
                    </a:lnTo>
                    <a:lnTo>
                      <a:pt x="1733" y="354"/>
                    </a:lnTo>
                    <a:lnTo>
                      <a:pt x="1733" y="353"/>
                    </a:lnTo>
                    <a:lnTo>
                      <a:pt x="1733" y="353"/>
                    </a:lnTo>
                    <a:lnTo>
                      <a:pt x="1734" y="353"/>
                    </a:lnTo>
                    <a:lnTo>
                      <a:pt x="1734" y="354"/>
                    </a:lnTo>
                    <a:lnTo>
                      <a:pt x="1734" y="354"/>
                    </a:lnTo>
                    <a:lnTo>
                      <a:pt x="1735" y="354"/>
                    </a:lnTo>
                    <a:lnTo>
                      <a:pt x="1735" y="354"/>
                    </a:lnTo>
                    <a:lnTo>
                      <a:pt x="1736" y="354"/>
                    </a:lnTo>
                    <a:lnTo>
                      <a:pt x="1736" y="354"/>
                    </a:lnTo>
                    <a:lnTo>
                      <a:pt x="1736" y="354"/>
                    </a:lnTo>
                    <a:lnTo>
                      <a:pt x="1737" y="354"/>
                    </a:lnTo>
                    <a:lnTo>
                      <a:pt x="1737" y="353"/>
                    </a:lnTo>
                    <a:lnTo>
                      <a:pt x="1737" y="354"/>
                    </a:lnTo>
                    <a:lnTo>
                      <a:pt x="1738" y="356"/>
                    </a:lnTo>
                    <a:lnTo>
                      <a:pt x="1738" y="356"/>
                    </a:lnTo>
                    <a:lnTo>
                      <a:pt x="1738" y="357"/>
                    </a:lnTo>
                    <a:lnTo>
                      <a:pt x="1740" y="357"/>
                    </a:lnTo>
                    <a:lnTo>
                      <a:pt x="1740" y="357"/>
                    </a:lnTo>
                    <a:lnTo>
                      <a:pt x="1741" y="356"/>
                    </a:lnTo>
                    <a:lnTo>
                      <a:pt x="1741" y="354"/>
                    </a:lnTo>
                    <a:lnTo>
                      <a:pt x="1741" y="354"/>
                    </a:lnTo>
                    <a:lnTo>
                      <a:pt x="1742" y="354"/>
                    </a:lnTo>
                    <a:lnTo>
                      <a:pt x="1742" y="354"/>
                    </a:lnTo>
                    <a:lnTo>
                      <a:pt x="1742" y="354"/>
                    </a:lnTo>
                    <a:lnTo>
                      <a:pt x="1743" y="354"/>
                    </a:lnTo>
                    <a:lnTo>
                      <a:pt x="1743" y="354"/>
                    </a:lnTo>
                    <a:lnTo>
                      <a:pt x="1743" y="354"/>
                    </a:lnTo>
                    <a:lnTo>
                      <a:pt x="1744" y="354"/>
                    </a:lnTo>
                    <a:lnTo>
                      <a:pt x="1744" y="353"/>
                    </a:lnTo>
                    <a:lnTo>
                      <a:pt x="1745" y="354"/>
                    </a:lnTo>
                    <a:lnTo>
                      <a:pt x="1745" y="354"/>
                    </a:lnTo>
                    <a:lnTo>
                      <a:pt x="1745" y="354"/>
                    </a:lnTo>
                    <a:lnTo>
                      <a:pt x="1746" y="356"/>
                    </a:lnTo>
                    <a:lnTo>
                      <a:pt x="1746" y="356"/>
                    </a:lnTo>
                    <a:lnTo>
                      <a:pt x="1746" y="356"/>
                    </a:lnTo>
                    <a:lnTo>
                      <a:pt x="1747" y="356"/>
                    </a:lnTo>
                    <a:lnTo>
                      <a:pt x="1747" y="356"/>
                    </a:lnTo>
                    <a:lnTo>
                      <a:pt x="1747" y="354"/>
                    </a:lnTo>
                    <a:lnTo>
                      <a:pt x="1749" y="354"/>
                    </a:lnTo>
                    <a:lnTo>
                      <a:pt x="1749" y="354"/>
                    </a:lnTo>
                    <a:lnTo>
                      <a:pt x="1750" y="354"/>
                    </a:lnTo>
                    <a:lnTo>
                      <a:pt x="1750" y="356"/>
                    </a:lnTo>
                    <a:lnTo>
                      <a:pt x="1750" y="356"/>
                    </a:lnTo>
                    <a:lnTo>
                      <a:pt x="1751" y="357"/>
                    </a:lnTo>
                    <a:lnTo>
                      <a:pt x="1751" y="356"/>
                    </a:lnTo>
                    <a:lnTo>
                      <a:pt x="1751" y="356"/>
                    </a:lnTo>
                    <a:lnTo>
                      <a:pt x="1752" y="354"/>
                    </a:lnTo>
                    <a:lnTo>
                      <a:pt x="1752" y="354"/>
                    </a:lnTo>
                    <a:lnTo>
                      <a:pt x="1753" y="354"/>
                    </a:lnTo>
                    <a:lnTo>
                      <a:pt x="1753" y="354"/>
                    </a:lnTo>
                    <a:lnTo>
                      <a:pt x="1753" y="354"/>
                    </a:lnTo>
                    <a:lnTo>
                      <a:pt x="1754" y="354"/>
                    </a:lnTo>
                    <a:lnTo>
                      <a:pt x="1754" y="354"/>
                    </a:lnTo>
                    <a:lnTo>
                      <a:pt x="1754" y="354"/>
                    </a:lnTo>
                    <a:lnTo>
                      <a:pt x="1755" y="354"/>
                    </a:lnTo>
                    <a:lnTo>
                      <a:pt x="1755" y="354"/>
                    </a:lnTo>
                    <a:lnTo>
                      <a:pt x="1755" y="354"/>
                    </a:lnTo>
                    <a:lnTo>
                      <a:pt x="1756" y="354"/>
                    </a:lnTo>
                    <a:lnTo>
                      <a:pt x="1756" y="354"/>
                    </a:lnTo>
                    <a:lnTo>
                      <a:pt x="1758" y="356"/>
                    </a:lnTo>
                    <a:lnTo>
                      <a:pt x="1758" y="357"/>
                    </a:lnTo>
                    <a:lnTo>
                      <a:pt x="1758" y="357"/>
                    </a:lnTo>
                    <a:lnTo>
                      <a:pt x="1759" y="357"/>
                    </a:lnTo>
                    <a:lnTo>
                      <a:pt x="1759" y="357"/>
                    </a:lnTo>
                    <a:lnTo>
                      <a:pt x="1759" y="357"/>
                    </a:lnTo>
                    <a:lnTo>
                      <a:pt x="1760" y="356"/>
                    </a:lnTo>
                    <a:lnTo>
                      <a:pt x="1760" y="357"/>
                    </a:lnTo>
                    <a:lnTo>
                      <a:pt x="1760" y="357"/>
                    </a:lnTo>
                    <a:lnTo>
                      <a:pt x="1761" y="356"/>
                    </a:lnTo>
                    <a:lnTo>
                      <a:pt x="1761" y="354"/>
                    </a:lnTo>
                    <a:lnTo>
                      <a:pt x="1762" y="354"/>
                    </a:lnTo>
                    <a:lnTo>
                      <a:pt x="1762" y="354"/>
                    </a:lnTo>
                    <a:lnTo>
                      <a:pt x="1762" y="353"/>
                    </a:lnTo>
                    <a:lnTo>
                      <a:pt x="1763" y="353"/>
                    </a:lnTo>
                    <a:lnTo>
                      <a:pt x="1763" y="353"/>
                    </a:lnTo>
                    <a:lnTo>
                      <a:pt x="1763" y="354"/>
                    </a:lnTo>
                    <a:lnTo>
                      <a:pt x="1764" y="353"/>
                    </a:lnTo>
                    <a:lnTo>
                      <a:pt x="1764" y="354"/>
                    </a:lnTo>
                    <a:lnTo>
                      <a:pt x="1764" y="354"/>
                    </a:lnTo>
                    <a:lnTo>
                      <a:pt x="1765" y="354"/>
                    </a:lnTo>
                    <a:lnTo>
                      <a:pt x="1765" y="354"/>
                    </a:lnTo>
                    <a:lnTo>
                      <a:pt x="1767" y="354"/>
                    </a:lnTo>
                    <a:lnTo>
                      <a:pt x="1767" y="354"/>
                    </a:lnTo>
                    <a:lnTo>
                      <a:pt x="1767" y="354"/>
                    </a:lnTo>
                    <a:lnTo>
                      <a:pt x="1768" y="353"/>
                    </a:lnTo>
                    <a:lnTo>
                      <a:pt x="1768" y="354"/>
                    </a:lnTo>
                    <a:lnTo>
                      <a:pt x="1768" y="354"/>
                    </a:lnTo>
                    <a:lnTo>
                      <a:pt x="1769" y="356"/>
                    </a:lnTo>
                    <a:lnTo>
                      <a:pt x="1769" y="356"/>
                    </a:lnTo>
                    <a:lnTo>
                      <a:pt x="1769" y="357"/>
                    </a:lnTo>
                    <a:lnTo>
                      <a:pt x="1770" y="358"/>
                    </a:lnTo>
                    <a:lnTo>
                      <a:pt x="1770" y="359"/>
                    </a:lnTo>
                    <a:lnTo>
                      <a:pt x="1771" y="359"/>
                    </a:lnTo>
                    <a:lnTo>
                      <a:pt x="1771" y="360"/>
                    </a:lnTo>
                    <a:lnTo>
                      <a:pt x="1771" y="361"/>
                    </a:lnTo>
                    <a:lnTo>
                      <a:pt x="1772" y="361"/>
                    </a:lnTo>
                    <a:lnTo>
                      <a:pt x="1772" y="362"/>
                    </a:lnTo>
                    <a:lnTo>
                      <a:pt x="1772" y="363"/>
                    </a:lnTo>
                    <a:lnTo>
                      <a:pt x="1773" y="363"/>
                    </a:lnTo>
                    <a:lnTo>
                      <a:pt x="1773" y="366"/>
                    </a:lnTo>
                    <a:lnTo>
                      <a:pt x="1774" y="366"/>
                    </a:lnTo>
                    <a:lnTo>
                      <a:pt x="1774" y="366"/>
                    </a:lnTo>
                    <a:lnTo>
                      <a:pt x="1774" y="367"/>
                    </a:lnTo>
                    <a:lnTo>
                      <a:pt x="1776" y="366"/>
                    </a:lnTo>
                    <a:lnTo>
                      <a:pt x="1776" y="366"/>
                    </a:lnTo>
                    <a:lnTo>
                      <a:pt x="1776" y="366"/>
                    </a:lnTo>
                    <a:lnTo>
                      <a:pt x="1777" y="365"/>
                    </a:lnTo>
                    <a:lnTo>
                      <a:pt x="1777" y="363"/>
                    </a:lnTo>
                    <a:lnTo>
                      <a:pt x="1777" y="362"/>
                    </a:lnTo>
                    <a:lnTo>
                      <a:pt x="1778" y="361"/>
                    </a:lnTo>
                    <a:lnTo>
                      <a:pt x="1778" y="360"/>
                    </a:lnTo>
                    <a:lnTo>
                      <a:pt x="1779" y="360"/>
                    </a:lnTo>
                    <a:lnTo>
                      <a:pt x="1779" y="359"/>
                    </a:lnTo>
                    <a:lnTo>
                      <a:pt x="1779" y="359"/>
                    </a:lnTo>
                    <a:lnTo>
                      <a:pt x="1780" y="359"/>
                    </a:lnTo>
                    <a:lnTo>
                      <a:pt x="1780" y="359"/>
                    </a:lnTo>
                    <a:lnTo>
                      <a:pt x="1780" y="360"/>
                    </a:lnTo>
                    <a:lnTo>
                      <a:pt x="1781" y="360"/>
                    </a:lnTo>
                    <a:lnTo>
                      <a:pt x="1781" y="361"/>
                    </a:lnTo>
                    <a:lnTo>
                      <a:pt x="1781" y="362"/>
                    </a:lnTo>
                    <a:lnTo>
                      <a:pt x="1782" y="363"/>
                    </a:lnTo>
                    <a:lnTo>
                      <a:pt x="1782" y="363"/>
                    </a:lnTo>
                    <a:lnTo>
                      <a:pt x="1783" y="365"/>
                    </a:lnTo>
                    <a:lnTo>
                      <a:pt x="1783" y="365"/>
                    </a:lnTo>
                    <a:lnTo>
                      <a:pt x="1783" y="366"/>
                    </a:lnTo>
                    <a:lnTo>
                      <a:pt x="1785" y="367"/>
                    </a:lnTo>
                    <a:lnTo>
                      <a:pt x="1785" y="367"/>
                    </a:lnTo>
                    <a:lnTo>
                      <a:pt x="1785" y="367"/>
                    </a:lnTo>
                    <a:lnTo>
                      <a:pt x="1786" y="367"/>
                    </a:lnTo>
                    <a:lnTo>
                      <a:pt x="1786" y="366"/>
                    </a:lnTo>
                    <a:lnTo>
                      <a:pt x="1786" y="366"/>
                    </a:lnTo>
                    <a:lnTo>
                      <a:pt x="1787" y="366"/>
                    </a:lnTo>
                    <a:lnTo>
                      <a:pt x="1787" y="365"/>
                    </a:lnTo>
                    <a:lnTo>
                      <a:pt x="1788" y="365"/>
                    </a:lnTo>
                    <a:lnTo>
                      <a:pt x="1788" y="365"/>
                    </a:lnTo>
                    <a:lnTo>
                      <a:pt x="1788" y="363"/>
                    </a:lnTo>
                    <a:lnTo>
                      <a:pt x="1789" y="365"/>
                    </a:lnTo>
                    <a:lnTo>
                      <a:pt x="1789" y="365"/>
                    </a:lnTo>
                    <a:lnTo>
                      <a:pt x="1789" y="365"/>
                    </a:lnTo>
                    <a:lnTo>
                      <a:pt x="1790" y="366"/>
                    </a:lnTo>
                    <a:lnTo>
                      <a:pt x="1790" y="366"/>
                    </a:lnTo>
                    <a:lnTo>
                      <a:pt x="1790" y="366"/>
                    </a:lnTo>
                    <a:lnTo>
                      <a:pt x="1791" y="367"/>
                    </a:lnTo>
                    <a:lnTo>
                      <a:pt x="1791" y="368"/>
                    </a:lnTo>
                    <a:lnTo>
                      <a:pt x="1792" y="368"/>
                    </a:lnTo>
                    <a:lnTo>
                      <a:pt x="1792" y="368"/>
                    </a:lnTo>
                    <a:lnTo>
                      <a:pt x="1792" y="368"/>
                    </a:lnTo>
                    <a:lnTo>
                      <a:pt x="1794" y="368"/>
                    </a:lnTo>
                    <a:lnTo>
                      <a:pt x="1794" y="368"/>
                    </a:lnTo>
                    <a:lnTo>
                      <a:pt x="1794" y="369"/>
                    </a:lnTo>
                    <a:lnTo>
                      <a:pt x="1795" y="369"/>
                    </a:lnTo>
                    <a:lnTo>
                      <a:pt x="1795" y="369"/>
                    </a:lnTo>
                    <a:lnTo>
                      <a:pt x="1795" y="369"/>
                    </a:lnTo>
                    <a:lnTo>
                      <a:pt x="1796" y="369"/>
                    </a:lnTo>
                    <a:lnTo>
                      <a:pt x="1796" y="369"/>
                    </a:lnTo>
                    <a:lnTo>
                      <a:pt x="1797" y="370"/>
                    </a:lnTo>
                    <a:lnTo>
                      <a:pt x="1797" y="369"/>
                    </a:lnTo>
                    <a:lnTo>
                      <a:pt x="1797" y="369"/>
                    </a:lnTo>
                    <a:lnTo>
                      <a:pt x="1798" y="368"/>
                    </a:lnTo>
                    <a:lnTo>
                      <a:pt x="1798" y="368"/>
                    </a:lnTo>
                    <a:lnTo>
                      <a:pt x="1798" y="367"/>
                    </a:lnTo>
                    <a:lnTo>
                      <a:pt x="1799" y="368"/>
                    </a:lnTo>
                    <a:lnTo>
                      <a:pt x="1799" y="367"/>
                    </a:lnTo>
                    <a:lnTo>
                      <a:pt x="1800" y="367"/>
                    </a:lnTo>
                    <a:lnTo>
                      <a:pt x="1800" y="367"/>
                    </a:lnTo>
                    <a:lnTo>
                      <a:pt x="1800" y="367"/>
                    </a:lnTo>
                    <a:lnTo>
                      <a:pt x="1801" y="367"/>
                    </a:lnTo>
                    <a:lnTo>
                      <a:pt x="1801" y="367"/>
                    </a:lnTo>
                    <a:lnTo>
                      <a:pt x="1801" y="368"/>
                    </a:lnTo>
                    <a:lnTo>
                      <a:pt x="1803" y="368"/>
                    </a:lnTo>
                    <a:lnTo>
                      <a:pt x="1803" y="368"/>
                    </a:lnTo>
                    <a:lnTo>
                      <a:pt x="1803" y="368"/>
                    </a:lnTo>
                    <a:lnTo>
                      <a:pt x="1804" y="368"/>
                    </a:lnTo>
                    <a:lnTo>
                      <a:pt x="1804" y="368"/>
                    </a:lnTo>
                    <a:lnTo>
                      <a:pt x="1805" y="369"/>
                    </a:lnTo>
                    <a:lnTo>
                      <a:pt x="1805" y="369"/>
                    </a:lnTo>
                    <a:lnTo>
                      <a:pt x="1805" y="369"/>
                    </a:lnTo>
                    <a:lnTo>
                      <a:pt x="1806" y="369"/>
                    </a:lnTo>
                    <a:lnTo>
                      <a:pt x="1806" y="370"/>
                    </a:lnTo>
                    <a:lnTo>
                      <a:pt x="1806" y="370"/>
                    </a:lnTo>
                    <a:lnTo>
                      <a:pt x="1807" y="370"/>
                    </a:lnTo>
                    <a:lnTo>
                      <a:pt x="1807" y="369"/>
                    </a:lnTo>
                    <a:lnTo>
                      <a:pt x="1807" y="368"/>
                    </a:lnTo>
                    <a:lnTo>
                      <a:pt x="1808" y="368"/>
                    </a:lnTo>
                    <a:lnTo>
                      <a:pt x="1808" y="368"/>
                    </a:lnTo>
                    <a:lnTo>
                      <a:pt x="1809" y="368"/>
                    </a:lnTo>
                    <a:lnTo>
                      <a:pt x="1809" y="368"/>
                    </a:lnTo>
                    <a:lnTo>
                      <a:pt x="1809" y="369"/>
                    </a:lnTo>
                    <a:lnTo>
                      <a:pt x="1810" y="369"/>
                    </a:lnTo>
                    <a:lnTo>
                      <a:pt x="1810" y="369"/>
                    </a:lnTo>
                    <a:lnTo>
                      <a:pt x="1810" y="370"/>
                    </a:lnTo>
                    <a:lnTo>
                      <a:pt x="1812" y="369"/>
                    </a:lnTo>
                    <a:lnTo>
                      <a:pt x="1812" y="370"/>
                    </a:lnTo>
                    <a:lnTo>
                      <a:pt x="1812" y="369"/>
                    </a:lnTo>
                    <a:lnTo>
                      <a:pt x="1813" y="369"/>
                    </a:lnTo>
                    <a:lnTo>
                      <a:pt x="1813" y="370"/>
                    </a:lnTo>
                    <a:lnTo>
                      <a:pt x="1814" y="370"/>
                    </a:lnTo>
                    <a:lnTo>
                      <a:pt x="1814" y="370"/>
                    </a:lnTo>
                    <a:lnTo>
                      <a:pt x="1814" y="371"/>
                    </a:lnTo>
                    <a:lnTo>
                      <a:pt x="1815" y="371"/>
                    </a:lnTo>
                    <a:lnTo>
                      <a:pt x="1815" y="371"/>
                    </a:lnTo>
                    <a:lnTo>
                      <a:pt x="1815" y="371"/>
                    </a:lnTo>
                    <a:lnTo>
                      <a:pt x="1816" y="371"/>
                    </a:lnTo>
                    <a:lnTo>
                      <a:pt x="1816" y="371"/>
                    </a:lnTo>
                    <a:lnTo>
                      <a:pt x="1816" y="370"/>
                    </a:lnTo>
                    <a:lnTo>
                      <a:pt x="1817" y="371"/>
                    </a:lnTo>
                    <a:lnTo>
                      <a:pt x="1817" y="371"/>
                    </a:lnTo>
                    <a:lnTo>
                      <a:pt x="1818" y="371"/>
                    </a:lnTo>
                    <a:lnTo>
                      <a:pt x="1818" y="371"/>
                    </a:lnTo>
                    <a:lnTo>
                      <a:pt x="1818" y="371"/>
                    </a:lnTo>
                    <a:lnTo>
                      <a:pt x="1819" y="371"/>
                    </a:lnTo>
                    <a:lnTo>
                      <a:pt x="1819" y="371"/>
                    </a:lnTo>
                    <a:lnTo>
                      <a:pt x="1819" y="371"/>
                    </a:lnTo>
                    <a:lnTo>
                      <a:pt x="1821" y="371"/>
                    </a:lnTo>
                    <a:lnTo>
                      <a:pt x="1821" y="370"/>
                    </a:lnTo>
                    <a:lnTo>
                      <a:pt x="1822" y="370"/>
                    </a:lnTo>
                    <a:lnTo>
                      <a:pt x="1822" y="369"/>
                    </a:lnTo>
                    <a:lnTo>
                      <a:pt x="1822" y="369"/>
                    </a:lnTo>
                    <a:lnTo>
                      <a:pt x="1823" y="368"/>
                    </a:lnTo>
                    <a:lnTo>
                      <a:pt x="1823" y="369"/>
                    </a:lnTo>
                    <a:lnTo>
                      <a:pt x="1823" y="370"/>
                    </a:lnTo>
                    <a:lnTo>
                      <a:pt x="1824" y="371"/>
                    </a:lnTo>
                    <a:lnTo>
                      <a:pt x="1824" y="371"/>
                    </a:lnTo>
                    <a:lnTo>
                      <a:pt x="1824" y="371"/>
                    </a:lnTo>
                    <a:lnTo>
                      <a:pt x="1825" y="371"/>
                    </a:lnTo>
                    <a:lnTo>
                      <a:pt x="1825" y="370"/>
                    </a:lnTo>
                    <a:lnTo>
                      <a:pt x="1826" y="370"/>
                    </a:lnTo>
                    <a:lnTo>
                      <a:pt x="1826" y="370"/>
                    </a:lnTo>
                    <a:lnTo>
                      <a:pt x="1826" y="370"/>
                    </a:lnTo>
                    <a:lnTo>
                      <a:pt x="1827" y="370"/>
                    </a:lnTo>
                    <a:lnTo>
                      <a:pt x="1827" y="369"/>
                    </a:lnTo>
                    <a:lnTo>
                      <a:pt x="1827" y="369"/>
                    </a:lnTo>
                    <a:lnTo>
                      <a:pt x="1828" y="368"/>
                    </a:lnTo>
                    <a:lnTo>
                      <a:pt x="1828" y="367"/>
                    </a:lnTo>
                    <a:lnTo>
                      <a:pt x="1828" y="367"/>
                    </a:lnTo>
                    <a:lnTo>
                      <a:pt x="1830" y="368"/>
                    </a:lnTo>
                    <a:lnTo>
                      <a:pt x="1830" y="368"/>
                    </a:lnTo>
                    <a:lnTo>
                      <a:pt x="1831" y="368"/>
                    </a:lnTo>
                    <a:lnTo>
                      <a:pt x="1831" y="368"/>
                    </a:lnTo>
                    <a:lnTo>
                      <a:pt x="1831" y="368"/>
                    </a:lnTo>
                    <a:lnTo>
                      <a:pt x="1832" y="368"/>
                    </a:lnTo>
                    <a:lnTo>
                      <a:pt x="1832" y="368"/>
                    </a:lnTo>
                    <a:lnTo>
                      <a:pt x="1832" y="369"/>
                    </a:lnTo>
                    <a:lnTo>
                      <a:pt x="1833" y="369"/>
                    </a:lnTo>
                    <a:lnTo>
                      <a:pt x="1833" y="369"/>
                    </a:lnTo>
                    <a:lnTo>
                      <a:pt x="1833" y="369"/>
                    </a:lnTo>
                    <a:lnTo>
                      <a:pt x="1834" y="369"/>
                    </a:lnTo>
                    <a:lnTo>
                      <a:pt x="1834" y="369"/>
                    </a:lnTo>
                    <a:lnTo>
                      <a:pt x="1835" y="368"/>
                    </a:lnTo>
                    <a:lnTo>
                      <a:pt x="1835" y="368"/>
                    </a:lnTo>
                    <a:lnTo>
                      <a:pt x="1835" y="367"/>
                    </a:lnTo>
                    <a:lnTo>
                      <a:pt x="1836" y="366"/>
                    </a:lnTo>
                    <a:lnTo>
                      <a:pt x="1836" y="367"/>
                    </a:lnTo>
                    <a:lnTo>
                      <a:pt x="1836" y="367"/>
                    </a:lnTo>
                    <a:lnTo>
                      <a:pt x="1837" y="368"/>
                    </a:lnTo>
                    <a:lnTo>
                      <a:pt x="1837" y="368"/>
                    </a:lnTo>
                    <a:lnTo>
                      <a:pt x="1837" y="368"/>
                    </a:lnTo>
                    <a:lnTo>
                      <a:pt x="1839" y="369"/>
                    </a:lnTo>
                    <a:lnTo>
                      <a:pt x="1839" y="369"/>
                    </a:lnTo>
                    <a:lnTo>
                      <a:pt x="1840" y="369"/>
                    </a:lnTo>
                    <a:lnTo>
                      <a:pt x="1840" y="369"/>
                    </a:lnTo>
                    <a:lnTo>
                      <a:pt x="1840" y="369"/>
                    </a:lnTo>
                    <a:lnTo>
                      <a:pt x="1841" y="369"/>
                    </a:lnTo>
                    <a:lnTo>
                      <a:pt x="1841" y="368"/>
                    </a:lnTo>
                    <a:lnTo>
                      <a:pt x="1841" y="368"/>
                    </a:lnTo>
                    <a:lnTo>
                      <a:pt x="1842" y="368"/>
                    </a:lnTo>
                    <a:lnTo>
                      <a:pt x="1842" y="367"/>
                    </a:lnTo>
                    <a:lnTo>
                      <a:pt x="1843" y="367"/>
                    </a:lnTo>
                    <a:lnTo>
                      <a:pt x="1843" y="367"/>
                    </a:lnTo>
                    <a:lnTo>
                      <a:pt x="1843" y="367"/>
                    </a:lnTo>
                    <a:lnTo>
                      <a:pt x="1844" y="366"/>
                    </a:lnTo>
                    <a:lnTo>
                      <a:pt x="1844" y="365"/>
                    </a:lnTo>
                    <a:lnTo>
                      <a:pt x="1844" y="365"/>
                    </a:lnTo>
                    <a:lnTo>
                      <a:pt x="1845" y="363"/>
                    </a:lnTo>
                    <a:lnTo>
                      <a:pt x="1845" y="365"/>
                    </a:lnTo>
                    <a:lnTo>
                      <a:pt x="1845" y="366"/>
                    </a:lnTo>
                    <a:lnTo>
                      <a:pt x="1846" y="367"/>
                    </a:lnTo>
                    <a:lnTo>
                      <a:pt x="1846" y="367"/>
                    </a:lnTo>
                    <a:lnTo>
                      <a:pt x="1848" y="367"/>
                    </a:lnTo>
                    <a:lnTo>
                      <a:pt x="1848" y="367"/>
                    </a:lnTo>
                    <a:lnTo>
                      <a:pt x="1848" y="367"/>
                    </a:lnTo>
                    <a:lnTo>
                      <a:pt x="1849" y="368"/>
                    </a:lnTo>
                    <a:lnTo>
                      <a:pt x="1849" y="369"/>
                    </a:lnTo>
                    <a:lnTo>
                      <a:pt x="1849" y="369"/>
                    </a:lnTo>
                    <a:lnTo>
                      <a:pt x="1850" y="369"/>
                    </a:lnTo>
                    <a:lnTo>
                      <a:pt x="1850" y="368"/>
                    </a:lnTo>
                    <a:lnTo>
                      <a:pt x="1850" y="367"/>
                    </a:lnTo>
                    <a:lnTo>
                      <a:pt x="1851" y="367"/>
                    </a:lnTo>
                    <a:lnTo>
                      <a:pt x="1851" y="367"/>
                    </a:lnTo>
                    <a:lnTo>
                      <a:pt x="1852" y="367"/>
                    </a:lnTo>
                    <a:lnTo>
                      <a:pt x="1852" y="367"/>
                    </a:lnTo>
                    <a:lnTo>
                      <a:pt x="1852" y="367"/>
                    </a:lnTo>
                    <a:lnTo>
                      <a:pt x="1853" y="368"/>
                    </a:lnTo>
                    <a:lnTo>
                      <a:pt x="1853" y="369"/>
                    </a:lnTo>
                    <a:lnTo>
                      <a:pt x="1853" y="369"/>
                    </a:lnTo>
                    <a:lnTo>
                      <a:pt x="1854" y="370"/>
                    </a:lnTo>
                    <a:lnTo>
                      <a:pt x="1854" y="371"/>
                    </a:lnTo>
                    <a:lnTo>
                      <a:pt x="1854" y="371"/>
                    </a:lnTo>
                    <a:lnTo>
                      <a:pt x="1855" y="372"/>
                    </a:lnTo>
                    <a:lnTo>
                      <a:pt x="1855" y="374"/>
                    </a:lnTo>
                    <a:lnTo>
                      <a:pt x="1857" y="374"/>
                    </a:lnTo>
                    <a:lnTo>
                      <a:pt x="1857" y="374"/>
                    </a:lnTo>
                    <a:lnTo>
                      <a:pt x="1857" y="375"/>
                    </a:lnTo>
                    <a:lnTo>
                      <a:pt x="1858" y="374"/>
                    </a:lnTo>
                    <a:lnTo>
                      <a:pt x="1858" y="372"/>
                    </a:lnTo>
                    <a:lnTo>
                      <a:pt x="1858" y="372"/>
                    </a:lnTo>
                    <a:lnTo>
                      <a:pt x="1859" y="372"/>
                    </a:lnTo>
                    <a:lnTo>
                      <a:pt x="1859" y="372"/>
                    </a:lnTo>
                    <a:lnTo>
                      <a:pt x="1859" y="371"/>
                    </a:lnTo>
                    <a:lnTo>
                      <a:pt x="1860" y="370"/>
                    </a:lnTo>
                    <a:lnTo>
                      <a:pt x="1860" y="370"/>
                    </a:lnTo>
                    <a:lnTo>
                      <a:pt x="1861" y="371"/>
                    </a:lnTo>
                    <a:lnTo>
                      <a:pt x="1861" y="370"/>
                    </a:lnTo>
                    <a:lnTo>
                      <a:pt x="1861" y="371"/>
                    </a:lnTo>
                    <a:lnTo>
                      <a:pt x="1862" y="371"/>
                    </a:lnTo>
                    <a:lnTo>
                      <a:pt x="1862" y="371"/>
                    </a:lnTo>
                    <a:lnTo>
                      <a:pt x="1862" y="372"/>
                    </a:lnTo>
                    <a:lnTo>
                      <a:pt x="1863" y="374"/>
                    </a:lnTo>
                    <a:lnTo>
                      <a:pt x="1863" y="375"/>
                    </a:lnTo>
                    <a:lnTo>
                      <a:pt x="1864" y="375"/>
                    </a:lnTo>
                    <a:lnTo>
                      <a:pt x="1864" y="375"/>
                    </a:lnTo>
                    <a:lnTo>
                      <a:pt x="1864" y="375"/>
                    </a:lnTo>
                    <a:lnTo>
                      <a:pt x="1866" y="375"/>
                    </a:lnTo>
                    <a:lnTo>
                      <a:pt x="1866" y="375"/>
                    </a:lnTo>
                    <a:lnTo>
                      <a:pt x="1866" y="375"/>
                    </a:lnTo>
                    <a:lnTo>
                      <a:pt x="1867" y="374"/>
                    </a:lnTo>
                    <a:lnTo>
                      <a:pt x="1867" y="374"/>
                    </a:lnTo>
                    <a:lnTo>
                      <a:pt x="1867" y="375"/>
                    </a:lnTo>
                    <a:lnTo>
                      <a:pt x="1868" y="375"/>
                    </a:lnTo>
                    <a:lnTo>
                      <a:pt x="1868" y="374"/>
                    </a:lnTo>
                    <a:lnTo>
                      <a:pt x="1869" y="375"/>
                    </a:lnTo>
                    <a:lnTo>
                      <a:pt x="1869" y="375"/>
                    </a:lnTo>
                    <a:lnTo>
                      <a:pt x="1869" y="375"/>
                    </a:lnTo>
                    <a:lnTo>
                      <a:pt x="1870" y="376"/>
                    </a:lnTo>
                    <a:lnTo>
                      <a:pt x="1870" y="375"/>
                    </a:lnTo>
                    <a:lnTo>
                      <a:pt x="1870" y="374"/>
                    </a:lnTo>
                    <a:lnTo>
                      <a:pt x="1871" y="374"/>
                    </a:lnTo>
                    <a:lnTo>
                      <a:pt x="1871" y="374"/>
                    </a:lnTo>
                    <a:lnTo>
                      <a:pt x="1871" y="374"/>
                    </a:lnTo>
                    <a:lnTo>
                      <a:pt x="1872" y="374"/>
                    </a:lnTo>
                    <a:lnTo>
                      <a:pt x="1872" y="375"/>
                    </a:lnTo>
                    <a:lnTo>
                      <a:pt x="1873" y="374"/>
                    </a:lnTo>
                    <a:lnTo>
                      <a:pt x="1873" y="375"/>
                    </a:lnTo>
                    <a:lnTo>
                      <a:pt x="1873" y="374"/>
                    </a:lnTo>
                    <a:lnTo>
                      <a:pt x="1875" y="375"/>
                    </a:lnTo>
                    <a:lnTo>
                      <a:pt x="1875" y="375"/>
                    </a:lnTo>
                    <a:lnTo>
                      <a:pt x="1875" y="376"/>
                    </a:lnTo>
                    <a:lnTo>
                      <a:pt x="1876" y="375"/>
                    </a:lnTo>
                    <a:lnTo>
                      <a:pt x="1876" y="375"/>
                    </a:lnTo>
                    <a:lnTo>
                      <a:pt x="1876" y="375"/>
                    </a:lnTo>
                    <a:lnTo>
                      <a:pt x="1877" y="375"/>
                    </a:lnTo>
                    <a:lnTo>
                      <a:pt x="1877" y="375"/>
                    </a:lnTo>
                    <a:lnTo>
                      <a:pt x="1878" y="374"/>
                    </a:lnTo>
                    <a:lnTo>
                      <a:pt x="1878" y="374"/>
                    </a:lnTo>
                    <a:lnTo>
                      <a:pt x="1878" y="374"/>
                    </a:lnTo>
                    <a:lnTo>
                      <a:pt x="1879" y="374"/>
                    </a:lnTo>
                    <a:lnTo>
                      <a:pt x="1879" y="375"/>
                    </a:lnTo>
                    <a:lnTo>
                      <a:pt x="1879" y="375"/>
                    </a:lnTo>
                    <a:lnTo>
                      <a:pt x="1880" y="376"/>
                    </a:lnTo>
                    <a:lnTo>
                      <a:pt x="1880" y="376"/>
                    </a:lnTo>
                    <a:lnTo>
                      <a:pt x="1880" y="376"/>
                    </a:lnTo>
                    <a:lnTo>
                      <a:pt x="1881" y="375"/>
                    </a:lnTo>
                    <a:lnTo>
                      <a:pt x="1881" y="375"/>
                    </a:lnTo>
                    <a:lnTo>
                      <a:pt x="1882" y="374"/>
                    </a:lnTo>
                    <a:lnTo>
                      <a:pt x="1882" y="372"/>
                    </a:lnTo>
                    <a:lnTo>
                      <a:pt x="1882" y="372"/>
                    </a:lnTo>
                    <a:lnTo>
                      <a:pt x="1884" y="372"/>
                    </a:lnTo>
                    <a:lnTo>
                      <a:pt x="1884" y="372"/>
                    </a:lnTo>
                    <a:lnTo>
                      <a:pt x="1884" y="372"/>
                    </a:lnTo>
                    <a:lnTo>
                      <a:pt x="1885" y="372"/>
                    </a:lnTo>
                    <a:lnTo>
                      <a:pt x="1885" y="374"/>
                    </a:lnTo>
                    <a:lnTo>
                      <a:pt x="1885" y="372"/>
                    </a:lnTo>
                    <a:lnTo>
                      <a:pt x="1886" y="372"/>
                    </a:lnTo>
                    <a:lnTo>
                      <a:pt x="1886" y="374"/>
                    </a:lnTo>
                    <a:lnTo>
                      <a:pt x="1887" y="374"/>
                    </a:lnTo>
                    <a:lnTo>
                      <a:pt x="1887" y="374"/>
                    </a:lnTo>
                    <a:lnTo>
                      <a:pt x="1887" y="374"/>
                    </a:lnTo>
                    <a:lnTo>
                      <a:pt x="1888" y="374"/>
                    </a:lnTo>
                    <a:lnTo>
                      <a:pt x="1888" y="375"/>
                    </a:lnTo>
                    <a:lnTo>
                      <a:pt x="1888" y="375"/>
                    </a:lnTo>
                    <a:lnTo>
                      <a:pt x="1889" y="375"/>
                    </a:lnTo>
                    <a:lnTo>
                      <a:pt x="1889" y="374"/>
                    </a:lnTo>
                    <a:lnTo>
                      <a:pt x="1890" y="376"/>
                    </a:lnTo>
                    <a:lnTo>
                      <a:pt x="1890" y="376"/>
                    </a:lnTo>
                    <a:lnTo>
                      <a:pt x="1890" y="377"/>
                    </a:lnTo>
                    <a:lnTo>
                      <a:pt x="1891" y="378"/>
                    </a:lnTo>
                    <a:lnTo>
                      <a:pt x="1891" y="378"/>
                    </a:lnTo>
                    <a:lnTo>
                      <a:pt x="1891" y="378"/>
                    </a:lnTo>
                    <a:lnTo>
                      <a:pt x="1893" y="376"/>
                    </a:lnTo>
                    <a:lnTo>
                      <a:pt x="1893" y="376"/>
                    </a:lnTo>
                    <a:lnTo>
                      <a:pt x="1893" y="375"/>
                    </a:lnTo>
                    <a:lnTo>
                      <a:pt x="1894" y="374"/>
                    </a:lnTo>
                    <a:lnTo>
                      <a:pt x="1894" y="374"/>
                    </a:lnTo>
                    <a:lnTo>
                      <a:pt x="1895" y="372"/>
                    </a:lnTo>
                    <a:lnTo>
                      <a:pt x="1895" y="372"/>
                    </a:lnTo>
                    <a:lnTo>
                      <a:pt x="1895" y="371"/>
                    </a:lnTo>
                    <a:lnTo>
                      <a:pt x="1896" y="371"/>
                    </a:lnTo>
                    <a:lnTo>
                      <a:pt x="1896" y="372"/>
                    </a:lnTo>
                    <a:lnTo>
                      <a:pt x="1896" y="372"/>
                    </a:lnTo>
                    <a:lnTo>
                      <a:pt x="1897" y="372"/>
                    </a:lnTo>
                    <a:lnTo>
                      <a:pt x="1897" y="371"/>
                    </a:lnTo>
                    <a:lnTo>
                      <a:pt x="1897" y="371"/>
                    </a:lnTo>
                    <a:lnTo>
                      <a:pt x="1898" y="371"/>
                    </a:lnTo>
                    <a:lnTo>
                      <a:pt x="1898" y="371"/>
                    </a:lnTo>
                    <a:lnTo>
                      <a:pt x="1899" y="371"/>
                    </a:lnTo>
                    <a:lnTo>
                      <a:pt x="1899" y="371"/>
                    </a:lnTo>
                    <a:lnTo>
                      <a:pt x="1899" y="371"/>
                    </a:lnTo>
                    <a:lnTo>
                      <a:pt x="1900" y="372"/>
                    </a:lnTo>
                    <a:lnTo>
                      <a:pt x="1900" y="372"/>
                    </a:lnTo>
                    <a:lnTo>
                      <a:pt x="1900" y="372"/>
                    </a:lnTo>
                    <a:lnTo>
                      <a:pt x="1902" y="372"/>
                    </a:lnTo>
                    <a:lnTo>
                      <a:pt x="1902" y="371"/>
                    </a:lnTo>
                    <a:lnTo>
                      <a:pt x="1902" y="370"/>
                    </a:lnTo>
                    <a:lnTo>
                      <a:pt x="1903" y="370"/>
                    </a:lnTo>
                    <a:lnTo>
                      <a:pt x="1903" y="368"/>
                    </a:lnTo>
                    <a:lnTo>
                      <a:pt x="1904" y="369"/>
                    </a:lnTo>
                    <a:lnTo>
                      <a:pt x="1904" y="368"/>
                    </a:lnTo>
                    <a:lnTo>
                      <a:pt x="1904" y="367"/>
                    </a:lnTo>
                    <a:lnTo>
                      <a:pt x="1905" y="368"/>
                    </a:lnTo>
                    <a:lnTo>
                      <a:pt x="1905" y="367"/>
                    </a:lnTo>
                    <a:lnTo>
                      <a:pt x="1905" y="369"/>
                    </a:lnTo>
                    <a:lnTo>
                      <a:pt x="1906" y="369"/>
                    </a:lnTo>
                    <a:lnTo>
                      <a:pt x="1906" y="369"/>
                    </a:lnTo>
                    <a:lnTo>
                      <a:pt x="1906" y="369"/>
                    </a:lnTo>
                    <a:lnTo>
                      <a:pt x="1907" y="369"/>
                    </a:lnTo>
                    <a:lnTo>
                      <a:pt x="1907" y="369"/>
                    </a:lnTo>
                    <a:lnTo>
                      <a:pt x="1908" y="368"/>
                    </a:lnTo>
                    <a:lnTo>
                      <a:pt x="1908" y="368"/>
                    </a:lnTo>
                    <a:lnTo>
                      <a:pt x="1908" y="367"/>
                    </a:lnTo>
                    <a:lnTo>
                      <a:pt x="1909" y="367"/>
                    </a:lnTo>
                    <a:lnTo>
                      <a:pt x="1909" y="366"/>
                    </a:lnTo>
                    <a:lnTo>
                      <a:pt x="1909" y="366"/>
                    </a:lnTo>
                    <a:lnTo>
                      <a:pt x="1911" y="366"/>
                    </a:lnTo>
                    <a:lnTo>
                      <a:pt x="1911" y="366"/>
                    </a:lnTo>
                    <a:lnTo>
                      <a:pt x="1912" y="367"/>
                    </a:lnTo>
                    <a:lnTo>
                      <a:pt x="1912" y="366"/>
                    </a:lnTo>
                    <a:lnTo>
                      <a:pt x="1912" y="366"/>
                    </a:lnTo>
                    <a:lnTo>
                      <a:pt x="1913" y="365"/>
                    </a:lnTo>
                    <a:lnTo>
                      <a:pt x="1913" y="365"/>
                    </a:lnTo>
                    <a:lnTo>
                      <a:pt x="1913" y="366"/>
                    </a:lnTo>
                    <a:lnTo>
                      <a:pt x="1914" y="366"/>
                    </a:lnTo>
                    <a:lnTo>
                      <a:pt x="1914" y="367"/>
                    </a:lnTo>
                    <a:lnTo>
                      <a:pt x="1914" y="367"/>
                    </a:lnTo>
                    <a:lnTo>
                      <a:pt x="1915" y="367"/>
                    </a:lnTo>
                    <a:lnTo>
                      <a:pt x="1915" y="367"/>
                    </a:lnTo>
                    <a:lnTo>
                      <a:pt x="1916" y="367"/>
                    </a:lnTo>
                    <a:lnTo>
                      <a:pt x="1916" y="367"/>
                    </a:lnTo>
                    <a:lnTo>
                      <a:pt x="1916" y="367"/>
                    </a:lnTo>
                    <a:lnTo>
                      <a:pt x="1917" y="366"/>
                    </a:lnTo>
                    <a:lnTo>
                      <a:pt x="1917" y="366"/>
                    </a:lnTo>
                    <a:lnTo>
                      <a:pt x="1917" y="365"/>
                    </a:lnTo>
                    <a:lnTo>
                      <a:pt x="1918" y="363"/>
                    </a:lnTo>
                    <a:lnTo>
                      <a:pt x="1918" y="363"/>
                    </a:lnTo>
                    <a:lnTo>
                      <a:pt x="1918" y="363"/>
                    </a:lnTo>
                    <a:lnTo>
                      <a:pt x="1920" y="365"/>
                    </a:lnTo>
                    <a:lnTo>
                      <a:pt x="1920" y="365"/>
                    </a:lnTo>
                    <a:lnTo>
                      <a:pt x="1921" y="365"/>
                    </a:lnTo>
                    <a:lnTo>
                      <a:pt x="1921" y="365"/>
                    </a:lnTo>
                    <a:lnTo>
                      <a:pt x="1921" y="365"/>
                    </a:lnTo>
                    <a:lnTo>
                      <a:pt x="1922" y="365"/>
                    </a:lnTo>
                    <a:lnTo>
                      <a:pt x="1922" y="366"/>
                    </a:lnTo>
                    <a:lnTo>
                      <a:pt x="1922" y="366"/>
                    </a:lnTo>
                    <a:lnTo>
                      <a:pt x="1923" y="367"/>
                    </a:lnTo>
                    <a:lnTo>
                      <a:pt x="1923" y="368"/>
                    </a:lnTo>
                    <a:lnTo>
                      <a:pt x="1923" y="368"/>
                    </a:lnTo>
                    <a:lnTo>
                      <a:pt x="1924" y="369"/>
                    </a:lnTo>
                    <a:lnTo>
                      <a:pt x="1924" y="369"/>
                    </a:lnTo>
                    <a:lnTo>
                      <a:pt x="1925" y="370"/>
                    </a:lnTo>
                    <a:lnTo>
                      <a:pt x="1925" y="370"/>
                    </a:lnTo>
                    <a:lnTo>
                      <a:pt x="1925" y="370"/>
                    </a:lnTo>
                    <a:lnTo>
                      <a:pt x="1926" y="370"/>
                    </a:lnTo>
                    <a:lnTo>
                      <a:pt x="1926" y="369"/>
                    </a:lnTo>
                    <a:lnTo>
                      <a:pt x="1926" y="369"/>
                    </a:lnTo>
                    <a:lnTo>
                      <a:pt x="1927" y="368"/>
                    </a:lnTo>
                    <a:lnTo>
                      <a:pt x="1927" y="369"/>
                    </a:lnTo>
                    <a:lnTo>
                      <a:pt x="1927" y="369"/>
                    </a:lnTo>
                    <a:lnTo>
                      <a:pt x="1929" y="369"/>
                    </a:lnTo>
                    <a:lnTo>
                      <a:pt x="1929" y="368"/>
                    </a:lnTo>
                    <a:lnTo>
                      <a:pt x="1930" y="368"/>
                    </a:lnTo>
                    <a:lnTo>
                      <a:pt x="1930" y="368"/>
                    </a:lnTo>
                    <a:lnTo>
                      <a:pt x="1930" y="368"/>
                    </a:lnTo>
                    <a:lnTo>
                      <a:pt x="1931" y="369"/>
                    </a:lnTo>
                    <a:lnTo>
                      <a:pt x="1931" y="370"/>
                    </a:lnTo>
                    <a:lnTo>
                      <a:pt x="1931" y="370"/>
                    </a:lnTo>
                    <a:lnTo>
                      <a:pt x="1932" y="369"/>
                    </a:lnTo>
                    <a:lnTo>
                      <a:pt x="1932" y="368"/>
                    </a:lnTo>
                    <a:lnTo>
                      <a:pt x="1933" y="368"/>
                    </a:lnTo>
                    <a:lnTo>
                      <a:pt x="1933" y="368"/>
                    </a:lnTo>
                    <a:lnTo>
                      <a:pt x="1933" y="368"/>
                    </a:lnTo>
                    <a:lnTo>
                      <a:pt x="1934" y="369"/>
                    </a:lnTo>
                    <a:lnTo>
                      <a:pt x="1934" y="370"/>
                    </a:lnTo>
                    <a:lnTo>
                      <a:pt x="1934" y="370"/>
                    </a:lnTo>
                    <a:lnTo>
                      <a:pt x="1935" y="371"/>
                    </a:lnTo>
                    <a:lnTo>
                      <a:pt x="1935" y="371"/>
                    </a:lnTo>
                    <a:lnTo>
                      <a:pt x="1935" y="372"/>
                    </a:lnTo>
                    <a:lnTo>
                      <a:pt x="1936" y="372"/>
                    </a:lnTo>
                    <a:lnTo>
                      <a:pt x="1936" y="374"/>
                    </a:lnTo>
                    <a:lnTo>
                      <a:pt x="1938" y="372"/>
                    </a:lnTo>
                    <a:lnTo>
                      <a:pt x="1938" y="372"/>
                    </a:lnTo>
                    <a:lnTo>
                      <a:pt x="1938" y="372"/>
                    </a:lnTo>
                    <a:lnTo>
                      <a:pt x="1939" y="372"/>
                    </a:lnTo>
                    <a:lnTo>
                      <a:pt x="1939" y="372"/>
                    </a:lnTo>
                    <a:lnTo>
                      <a:pt x="1939" y="372"/>
                    </a:lnTo>
                    <a:lnTo>
                      <a:pt x="1940" y="372"/>
                    </a:lnTo>
                    <a:lnTo>
                      <a:pt x="1940" y="374"/>
                    </a:lnTo>
                    <a:lnTo>
                      <a:pt x="1940" y="372"/>
                    </a:lnTo>
                    <a:lnTo>
                      <a:pt x="1941" y="372"/>
                    </a:lnTo>
                    <a:lnTo>
                      <a:pt x="1941" y="372"/>
                    </a:lnTo>
                    <a:lnTo>
                      <a:pt x="1942" y="372"/>
                    </a:lnTo>
                    <a:lnTo>
                      <a:pt x="1942" y="374"/>
                    </a:lnTo>
                    <a:lnTo>
                      <a:pt x="1942" y="375"/>
                    </a:lnTo>
                    <a:lnTo>
                      <a:pt x="1943" y="375"/>
                    </a:lnTo>
                    <a:lnTo>
                      <a:pt x="1943" y="375"/>
                    </a:lnTo>
                    <a:lnTo>
                      <a:pt x="1943" y="375"/>
                    </a:lnTo>
                    <a:lnTo>
                      <a:pt x="1944" y="376"/>
                    </a:lnTo>
                    <a:lnTo>
                      <a:pt x="1944" y="376"/>
                    </a:lnTo>
                    <a:lnTo>
                      <a:pt x="1944" y="376"/>
                    </a:lnTo>
                    <a:lnTo>
                      <a:pt x="1945" y="376"/>
                    </a:lnTo>
                    <a:lnTo>
                      <a:pt x="1945" y="377"/>
                    </a:lnTo>
                    <a:lnTo>
                      <a:pt x="1947" y="377"/>
                    </a:lnTo>
                    <a:lnTo>
                      <a:pt x="1947" y="377"/>
                    </a:lnTo>
                    <a:lnTo>
                      <a:pt x="1947" y="376"/>
                    </a:lnTo>
                    <a:lnTo>
                      <a:pt x="1948" y="375"/>
                    </a:lnTo>
                    <a:lnTo>
                      <a:pt x="1948" y="375"/>
                    </a:lnTo>
                    <a:lnTo>
                      <a:pt x="1948" y="376"/>
                    </a:lnTo>
                    <a:lnTo>
                      <a:pt x="1949" y="376"/>
                    </a:lnTo>
                    <a:lnTo>
                      <a:pt x="1949" y="376"/>
                    </a:lnTo>
                    <a:lnTo>
                      <a:pt x="1949" y="376"/>
                    </a:lnTo>
                    <a:lnTo>
                      <a:pt x="1950" y="377"/>
                    </a:lnTo>
                    <a:lnTo>
                      <a:pt x="1950" y="377"/>
                    </a:lnTo>
                    <a:lnTo>
                      <a:pt x="1951" y="378"/>
                    </a:lnTo>
                    <a:lnTo>
                      <a:pt x="1951" y="377"/>
                    </a:lnTo>
                    <a:lnTo>
                      <a:pt x="1951" y="377"/>
                    </a:lnTo>
                    <a:lnTo>
                      <a:pt x="1952" y="378"/>
                    </a:lnTo>
                    <a:lnTo>
                      <a:pt x="1952" y="378"/>
                    </a:lnTo>
                    <a:lnTo>
                      <a:pt x="1952" y="378"/>
                    </a:lnTo>
                    <a:lnTo>
                      <a:pt x="1953" y="378"/>
                    </a:lnTo>
                    <a:lnTo>
                      <a:pt x="1953" y="378"/>
                    </a:lnTo>
                    <a:lnTo>
                      <a:pt x="1954" y="379"/>
                    </a:lnTo>
                    <a:lnTo>
                      <a:pt x="1954" y="379"/>
                    </a:lnTo>
                    <a:lnTo>
                      <a:pt x="1954" y="380"/>
                    </a:lnTo>
                    <a:lnTo>
                      <a:pt x="1956" y="379"/>
                    </a:lnTo>
                    <a:lnTo>
                      <a:pt x="1956" y="379"/>
                    </a:lnTo>
                    <a:lnTo>
                      <a:pt x="1956" y="380"/>
                    </a:lnTo>
                    <a:lnTo>
                      <a:pt x="1957" y="381"/>
                    </a:lnTo>
                    <a:lnTo>
                      <a:pt x="1957" y="380"/>
                    </a:lnTo>
                    <a:lnTo>
                      <a:pt x="1957" y="380"/>
                    </a:lnTo>
                    <a:lnTo>
                      <a:pt x="1958" y="379"/>
                    </a:lnTo>
                    <a:lnTo>
                      <a:pt x="1958" y="378"/>
                    </a:lnTo>
                    <a:lnTo>
                      <a:pt x="1959" y="378"/>
                    </a:lnTo>
                    <a:lnTo>
                      <a:pt x="1959" y="378"/>
                    </a:lnTo>
                    <a:lnTo>
                      <a:pt x="1959" y="378"/>
                    </a:lnTo>
                    <a:lnTo>
                      <a:pt x="1960" y="378"/>
                    </a:lnTo>
                    <a:lnTo>
                      <a:pt x="1960" y="379"/>
                    </a:lnTo>
                    <a:lnTo>
                      <a:pt x="1960" y="378"/>
                    </a:lnTo>
                    <a:lnTo>
                      <a:pt x="1961" y="378"/>
                    </a:lnTo>
                    <a:lnTo>
                      <a:pt x="1961" y="379"/>
                    </a:lnTo>
                    <a:lnTo>
                      <a:pt x="1961" y="379"/>
                    </a:lnTo>
                    <a:lnTo>
                      <a:pt x="1962" y="379"/>
                    </a:lnTo>
                    <a:lnTo>
                      <a:pt x="1962" y="378"/>
                    </a:lnTo>
                    <a:lnTo>
                      <a:pt x="1963" y="379"/>
                    </a:lnTo>
                    <a:lnTo>
                      <a:pt x="1963" y="379"/>
                    </a:lnTo>
                    <a:lnTo>
                      <a:pt x="1963" y="379"/>
                    </a:lnTo>
                    <a:lnTo>
                      <a:pt x="1965" y="379"/>
                    </a:lnTo>
                    <a:lnTo>
                      <a:pt x="1965" y="379"/>
                    </a:lnTo>
                    <a:lnTo>
                      <a:pt x="1965" y="379"/>
                    </a:lnTo>
                    <a:lnTo>
                      <a:pt x="1966" y="378"/>
                    </a:lnTo>
                    <a:lnTo>
                      <a:pt x="1966" y="378"/>
                    </a:lnTo>
                    <a:lnTo>
                      <a:pt x="1966" y="378"/>
                    </a:lnTo>
                    <a:lnTo>
                      <a:pt x="1967" y="377"/>
                    </a:lnTo>
                    <a:lnTo>
                      <a:pt x="1967" y="377"/>
                    </a:lnTo>
                    <a:lnTo>
                      <a:pt x="1968" y="376"/>
                    </a:lnTo>
                    <a:lnTo>
                      <a:pt x="1968" y="375"/>
                    </a:lnTo>
                    <a:lnTo>
                      <a:pt x="1968" y="376"/>
                    </a:lnTo>
                    <a:lnTo>
                      <a:pt x="1969" y="375"/>
                    </a:lnTo>
                    <a:lnTo>
                      <a:pt x="1969" y="375"/>
                    </a:lnTo>
                    <a:lnTo>
                      <a:pt x="1969" y="375"/>
                    </a:lnTo>
                    <a:lnTo>
                      <a:pt x="1970" y="375"/>
                    </a:lnTo>
                    <a:lnTo>
                      <a:pt x="1970" y="374"/>
                    </a:lnTo>
                    <a:lnTo>
                      <a:pt x="1970" y="374"/>
                    </a:lnTo>
                    <a:lnTo>
                      <a:pt x="1971" y="374"/>
                    </a:lnTo>
                    <a:lnTo>
                      <a:pt x="1971" y="375"/>
                    </a:lnTo>
                    <a:lnTo>
                      <a:pt x="1972" y="376"/>
                    </a:lnTo>
                    <a:lnTo>
                      <a:pt x="1972" y="375"/>
                    </a:lnTo>
                    <a:lnTo>
                      <a:pt x="1972" y="376"/>
                    </a:lnTo>
                    <a:lnTo>
                      <a:pt x="1974" y="374"/>
                    </a:lnTo>
                    <a:lnTo>
                      <a:pt x="1974" y="372"/>
                    </a:lnTo>
                    <a:lnTo>
                      <a:pt x="1974" y="371"/>
                    </a:lnTo>
                    <a:lnTo>
                      <a:pt x="1975" y="370"/>
                    </a:lnTo>
                    <a:lnTo>
                      <a:pt x="1975" y="370"/>
                    </a:lnTo>
                    <a:lnTo>
                      <a:pt x="1975" y="370"/>
                    </a:lnTo>
                    <a:lnTo>
                      <a:pt x="1976" y="370"/>
                    </a:lnTo>
                    <a:lnTo>
                      <a:pt x="1976" y="371"/>
                    </a:lnTo>
                    <a:lnTo>
                      <a:pt x="1977" y="371"/>
                    </a:lnTo>
                    <a:lnTo>
                      <a:pt x="1977" y="371"/>
                    </a:lnTo>
                    <a:lnTo>
                      <a:pt x="1977" y="371"/>
                    </a:lnTo>
                    <a:lnTo>
                      <a:pt x="1978" y="371"/>
                    </a:lnTo>
                    <a:lnTo>
                      <a:pt x="1978" y="370"/>
                    </a:lnTo>
                    <a:lnTo>
                      <a:pt x="1978" y="371"/>
                    </a:lnTo>
                    <a:lnTo>
                      <a:pt x="1979" y="371"/>
                    </a:lnTo>
                    <a:lnTo>
                      <a:pt x="1979" y="370"/>
                    </a:lnTo>
                    <a:lnTo>
                      <a:pt x="1980" y="370"/>
                    </a:lnTo>
                    <a:lnTo>
                      <a:pt x="1980" y="371"/>
                    </a:lnTo>
                    <a:lnTo>
                      <a:pt x="1980" y="371"/>
                    </a:lnTo>
                    <a:lnTo>
                      <a:pt x="1981" y="371"/>
                    </a:lnTo>
                    <a:lnTo>
                      <a:pt x="1981" y="371"/>
                    </a:lnTo>
                    <a:lnTo>
                      <a:pt x="1981" y="371"/>
                    </a:lnTo>
                    <a:lnTo>
                      <a:pt x="1983" y="371"/>
                    </a:lnTo>
                    <a:lnTo>
                      <a:pt x="1983" y="371"/>
                    </a:lnTo>
                    <a:lnTo>
                      <a:pt x="1983" y="371"/>
                    </a:lnTo>
                    <a:lnTo>
                      <a:pt x="1984" y="371"/>
                    </a:lnTo>
                    <a:lnTo>
                      <a:pt x="1984" y="372"/>
                    </a:lnTo>
                    <a:lnTo>
                      <a:pt x="1985" y="372"/>
                    </a:lnTo>
                    <a:lnTo>
                      <a:pt x="1985" y="372"/>
                    </a:lnTo>
                    <a:lnTo>
                      <a:pt x="1985" y="372"/>
                    </a:lnTo>
                    <a:lnTo>
                      <a:pt x="1986" y="374"/>
                    </a:lnTo>
                    <a:lnTo>
                      <a:pt x="1986" y="374"/>
                    </a:lnTo>
                    <a:lnTo>
                      <a:pt x="1986" y="372"/>
                    </a:lnTo>
                    <a:lnTo>
                      <a:pt x="1987" y="372"/>
                    </a:lnTo>
                    <a:lnTo>
                      <a:pt x="1987" y="371"/>
                    </a:lnTo>
                    <a:lnTo>
                      <a:pt x="1987" y="371"/>
                    </a:lnTo>
                    <a:lnTo>
                      <a:pt x="1988" y="370"/>
                    </a:lnTo>
                    <a:lnTo>
                      <a:pt x="1988" y="370"/>
                    </a:lnTo>
                    <a:lnTo>
                      <a:pt x="1989" y="369"/>
                    </a:lnTo>
                    <a:lnTo>
                      <a:pt x="1989" y="368"/>
                    </a:lnTo>
                    <a:lnTo>
                      <a:pt x="1989" y="368"/>
                    </a:lnTo>
                    <a:lnTo>
                      <a:pt x="1990" y="368"/>
                    </a:lnTo>
                    <a:lnTo>
                      <a:pt x="1990" y="368"/>
                    </a:lnTo>
                    <a:lnTo>
                      <a:pt x="1990" y="368"/>
                    </a:lnTo>
                    <a:lnTo>
                      <a:pt x="1992" y="368"/>
                    </a:lnTo>
                    <a:lnTo>
                      <a:pt x="1992" y="368"/>
                    </a:lnTo>
                    <a:lnTo>
                      <a:pt x="1992" y="369"/>
                    </a:lnTo>
                    <a:lnTo>
                      <a:pt x="1993" y="369"/>
                    </a:lnTo>
                    <a:lnTo>
                      <a:pt x="1993" y="369"/>
                    </a:lnTo>
                    <a:lnTo>
                      <a:pt x="1994" y="370"/>
                    </a:lnTo>
                    <a:lnTo>
                      <a:pt x="1994" y="370"/>
                    </a:lnTo>
                    <a:lnTo>
                      <a:pt x="1994" y="370"/>
                    </a:lnTo>
                    <a:lnTo>
                      <a:pt x="1995" y="369"/>
                    </a:lnTo>
                    <a:lnTo>
                      <a:pt x="1995" y="370"/>
                    </a:lnTo>
                    <a:lnTo>
                      <a:pt x="1995" y="369"/>
                    </a:lnTo>
                    <a:lnTo>
                      <a:pt x="1996" y="369"/>
                    </a:lnTo>
                    <a:lnTo>
                      <a:pt x="1996" y="368"/>
                    </a:lnTo>
                    <a:lnTo>
                      <a:pt x="1996" y="368"/>
                    </a:lnTo>
                    <a:lnTo>
                      <a:pt x="1997" y="367"/>
                    </a:lnTo>
                    <a:lnTo>
                      <a:pt x="1997" y="367"/>
                    </a:lnTo>
                    <a:lnTo>
                      <a:pt x="1998" y="366"/>
                    </a:lnTo>
                    <a:lnTo>
                      <a:pt x="1998" y="367"/>
                    </a:lnTo>
                    <a:lnTo>
                      <a:pt x="1998" y="367"/>
                    </a:lnTo>
                    <a:lnTo>
                      <a:pt x="1999" y="368"/>
                    </a:lnTo>
                    <a:lnTo>
                      <a:pt x="1999" y="369"/>
                    </a:lnTo>
                    <a:lnTo>
                      <a:pt x="1999" y="370"/>
                    </a:lnTo>
                    <a:lnTo>
                      <a:pt x="2001" y="370"/>
                    </a:lnTo>
                    <a:lnTo>
                      <a:pt x="2001" y="370"/>
                    </a:lnTo>
                    <a:lnTo>
                      <a:pt x="2002" y="371"/>
                    </a:lnTo>
                    <a:lnTo>
                      <a:pt x="2002" y="371"/>
                    </a:lnTo>
                    <a:lnTo>
                      <a:pt x="2002" y="372"/>
                    </a:lnTo>
                    <a:lnTo>
                      <a:pt x="2003" y="372"/>
                    </a:lnTo>
                    <a:lnTo>
                      <a:pt x="2003" y="371"/>
                    </a:lnTo>
                    <a:lnTo>
                      <a:pt x="2003" y="372"/>
                    </a:lnTo>
                    <a:lnTo>
                      <a:pt x="2004" y="372"/>
                    </a:lnTo>
                    <a:lnTo>
                      <a:pt x="2004" y="372"/>
                    </a:lnTo>
                    <a:lnTo>
                      <a:pt x="2004" y="372"/>
                    </a:lnTo>
                    <a:lnTo>
                      <a:pt x="2005" y="372"/>
                    </a:lnTo>
                    <a:lnTo>
                      <a:pt x="2005" y="372"/>
                    </a:lnTo>
                    <a:lnTo>
                      <a:pt x="2006" y="372"/>
                    </a:lnTo>
                    <a:lnTo>
                      <a:pt x="2006" y="371"/>
                    </a:lnTo>
                    <a:lnTo>
                      <a:pt x="2006" y="371"/>
                    </a:lnTo>
                    <a:lnTo>
                      <a:pt x="2007" y="371"/>
                    </a:lnTo>
                    <a:lnTo>
                      <a:pt x="2007" y="370"/>
                    </a:lnTo>
                    <a:lnTo>
                      <a:pt x="2007" y="371"/>
                    </a:lnTo>
                    <a:lnTo>
                      <a:pt x="2008" y="371"/>
                    </a:lnTo>
                    <a:lnTo>
                      <a:pt x="2008" y="371"/>
                    </a:lnTo>
                    <a:lnTo>
                      <a:pt x="2008" y="372"/>
                    </a:lnTo>
                    <a:lnTo>
                      <a:pt x="2010" y="372"/>
                    </a:lnTo>
                    <a:lnTo>
                      <a:pt x="2010" y="372"/>
                    </a:lnTo>
                    <a:lnTo>
                      <a:pt x="2011" y="372"/>
                    </a:lnTo>
                    <a:lnTo>
                      <a:pt x="2011" y="374"/>
                    </a:lnTo>
                    <a:lnTo>
                      <a:pt x="2011" y="374"/>
                    </a:lnTo>
                    <a:lnTo>
                      <a:pt x="2012" y="374"/>
                    </a:lnTo>
                    <a:lnTo>
                      <a:pt x="2012" y="375"/>
                    </a:lnTo>
                    <a:lnTo>
                      <a:pt x="2012" y="374"/>
                    </a:lnTo>
                    <a:lnTo>
                      <a:pt x="2013" y="375"/>
                    </a:lnTo>
                    <a:lnTo>
                      <a:pt x="2013" y="374"/>
                    </a:lnTo>
                    <a:lnTo>
                      <a:pt x="2013" y="375"/>
                    </a:lnTo>
                    <a:lnTo>
                      <a:pt x="2014" y="375"/>
                    </a:lnTo>
                    <a:lnTo>
                      <a:pt x="2014" y="375"/>
                    </a:lnTo>
                    <a:lnTo>
                      <a:pt x="2015" y="375"/>
                    </a:lnTo>
                    <a:lnTo>
                      <a:pt x="2015" y="375"/>
                    </a:lnTo>
                    <a:lnTo>
                      <a:pt x="2015" y="375"/>
                    </a:lnTo>
                    <a:lnTo>
                      <a:pt x="2016" y="376"/>
                    </a:lnTo>
                    <a:lnTo>
                      <a:pt x="2016" y="376"/>
                    </a:lnTo>
                    <a:lnTo>
                      <a:pt x="2016" y="376"/>
                    </a:lnTo>
                    <a:lnTo>
                      <a:pt x="2017" y="376"/>
                    </a:lnTo>
                    <a:lnTo>
                      <a:pt x="2017" y="377"/>
                    </a:lnTo>
                    <a:lnTo>
                      <a:pt x="2017" y="377"/>
                    </a:lnTo>
                    <a:lnTo>
                      <a:pt x="2019" y="377"/>
                    </a:lnTo>
                    <a:lnTo>
                      <a:pt x="2019" y="377"/>
                    </a:lnTo>
                    <a:lnTo>
                      <a:pt x="2020" y="377"/>
                    </a:lnTo>
                    <a:lnTo>
                      <a:pt x="2020" y="378"/>
                    </a:lnTo>
                    <a:lnTo>
                      <a:pt x="2020" y="377"/>
                    </a:lnTo>
                    <a:lnTo>
                      <a:pt x="2021" y="378"/>
                    </a:lnTo>
                    <a:lnTo>
                      <a:pt x="2021" y="379"/>
                    </a:lnTo>
                    <a:lnTo>
                      <a:pt x="2021" y="378"/>
                    </a:lnTo>
                    <a:lnTo>
                      <a:pt x="2022" y="378"/>
                    </a:lnTo>
                    <a:lnTo>
                      <a:pt x="2022" y="378"/>
                    </a:lnTo>
                    <a:lnTo>
                      <a:pt x="2023" y="378"/>
                    </a:lnTo>
                    <a:lnTo>
                      <a:pt x="2023" y="378"/>
                    </a:lnTo>
                    <a:lnTo>
                      <a:pt x="2023" y="378"/>
                    </a:lnTo>
                    <a:lnTo>
                      <a:pt x="2024" y="378"/>
                    </a:lnTo>
                    <a:lnTo>
                      <a:pt x="2024" y="377"/>
                    </a:lnTo>
                    <a:lnTo>
                      <a:pt x="2024" y="378"/>
                    </a:lnTo>
                    <a:lnTo>
                      <a:pt x="2025" y="378"/>
                    </a:lnTo>
                    <a:lnTo>
                      <a:pt x="2025" y="378"/>
                    </a:lnTo>
                    <a:lnTo>
                      <a:pt x="2025" y="378"/>
                    </a:lnTo>
                    <a:lnTo>
                      <a:pt x="2026" y="378"/>
                    </a:lnTo>
                    <a:lnTo>
                      <a:pt x="2026" y="378"/>
                    </a:lnTo>
                    <a:lnTo>
                      <a:pt x="2028" y="378"/>
                    </a:lnTo>
                    <a:lnTo>
                      <a:pt x="2028" y="378"/>
                    </a:lnTo>
                    <a:lnTo>
                      <a:pt x="2028" y="378"/>
                    </a:lnTo>
                    <a:lnTo>
                      <a:pt x="2029" y="378"/>
                    </a:lnTo>
                    <a:lnTo>
                      <a:pt x="2029" y="378"/>
                    </a:lnTo>
                    <a:lnTo>
                      <a:pt x="2029" y="378"/>
                    </a:lnTo>
                    <a:lnTo>
                      <a:pt x="2030" y="378"/>
                    </a:lnTo>
                    <a:lnTo>
                      <a:pt x="2030" y="378"/>
                    </a:lnTo>
                    <a:lnTo>
                      <a:pt x="2030" y="379"/>
                    </a:lnTo>
                    <a:lnTo>
                      <a:pt x="2031" y="378"/>
                    </a:lnTo>
                    <a:lnTo>
                      <a:pt x="2031" y="378"/>
                    </a:lnTo>
                    <a:lnTo>
                      <a:pt x="2032" y="378"/>
                    </a:lnTo>
                    <a:lnTo>
                      <a:pt x="2032" y="378"/>
                    </a:lnTo>
                    <a:lnTo>
                      <a:pt x="2032" y="378"/>
                    </a:lnTo>
                    <a:lnTo>
                      <a:pt x="2033" y="379"/>
                    </a:lnTo>
                    <a:lnTo>
                      <a:pt x="2033" y="378"/>
                    </a:lnTo>
                    <a:lnTo>
                      <a:pt x="2033" y="378"/>
                    </a:lnTo>
                    <a:lnTo>
                      <a:pt x="2034" y="378"/>
                    </a:lnTo>
                    <a:lnTo>
                      <a:pt x="2034" y="377"/>
                    </a:lnTo>
                    <a:lnTo>
                      <a:pt x="2034" y="377"/>
                    </a:lnTo>
                    <a:lnTo>
                      <a:pt x="2035" y="377"/>
                    </a:lnTo>
                    <a:lnTo>
                      <a:pt x="2035" y="378"/>
                    </a:lnTo>
                    <a:lnTo>
                      <a:pt x="2037" y="379"/>
                    </a:lnTo>
                    <a:lnTo>
                      <a:pt x="2037" y="379"/>
                    </a:lnTo>
                    <a:lnTo>
                      <a:pt x="2037" y="380"/>
                    </a:lnTo>
                    <a:lnTo>
                      <a:pt x="2038" y="380"/>
                    </a:lnTo>
                    <a:lnTo>
                      <a:pt x="2038" y="379"/>
                    </a:lnTo>
                    <a:lnTo>
                      <a:pt x="2038" y="379"/>
                    </a:lnTo>
                    <a:lnTo>
                      <a:pt x="2039" y="380"/>
                    </a:lnTo>
                    <a:lnTo>
                      <a:pt x="2039" y="380"/>
                    </a:lnTo>
                    <a:lnTo>
                      <a:pt x="2039" y="380"/>
                    </a:lnTo>
                    <a:lnTo>
                      <a:pt x="2040" y="380"/>
                    </a:lnTo>
                    <a:lnTo>
                      <a:pt x="2040" y="381"/>
                    </a:lnTo>
                    <a:lnTo>
                      <a:pt x="2041" y="381"/>
                    </a:lnTo>
                    <a:lnTo>
                      <a:pt x="2041" y="381"/>
                    </a:lnTo>
                    <a:lnTo>
                      <a:pt x="2041" y="381"/>
                    </a:lnTo>
                    <a:lnTo>
                      <a:pt x="2042" y="380"/>
                    </a:lnTo>
                    <a:lnTo>
                      <a:pt x="2042" y="381"/>
                    </a:lnTo>
                    <a:lnTo>
                      <a:pt x="2042" y="380"/>
                    </a:lnTo>
                    <a:lnTo>
                      <a:pt x="2043" y="381"/>
                    </a:lnTo>
                    <a:lnTo>
                      <a:pt x="2043" y="383"/>
                    </a:lnTo>
                    <a:lnTo>
                      <a:pt x="2044" y="383"/>
                    </a:lnTo>
                    <a:lnTo>
                      <a:pt x="2044" y="383"/>
                    </a:lnTo>
                    <a:lnTo>
                      <a:pt x="2044" y="383"/>
                    </a:lnTo>
                    <a:lnTo>
                      <a:pt x="2046" y="381"/>
                    </a:lnTo>
                    <a:lnTo>
                      <a:pt x="2046" y="383"/>
                    </a:lnTo>
                    <a:lnTo>
                      <a:pt x="2046" y="381"/>
                    </a:lnTo>
                    <a:lnTo>
                      <a:pt x="2047" y="381"/>
                    </a:lnTo>
                    <a:lnTo>
                      <a:pt x="2047" y="380"/>
                    </a:lnTo>
                    <a:lnTo>
                      <a:pt x="2047" y="380"/>
                    </a:lnTo>
                    <a:lnTo>
                      <a:pt x="2048" y="380"/>
                    </a:lnTo>
                    <a:lnTo>
                      <a:pt x="2048" y="380"/>
                    </a:lnTo>
                    <a:lnTo>
                      <a:pt x="2049" y="381"/>
                    </a:lnTo>
                    <a:lnTo>
                      <a:pt x="2049" y="380"/>
                    </a:lnTo>
                    <a:lnTo>
                      <a:pt x="2049" y="380"/>
                    </a:lnTo>
                    <a:lnTo>
                      <a:pt x="2050" y="379"/>
                    </a:lnTo>
                    <a:lnTo>
                      <a:pt x="2050" y="378"/>
                    </a:lnTo>
                    <a:lnTo>
                      <a:pt x="2050" y="377"/>
                    </a:lnTo>
                    <a:lnTo>
                      <a:pt x="2051" y="377"/>
                    </a:lnTo>
                    <a:lnTo>
                      <a:pt x="2051" y="377"/>
                    </a:lnTo>
                    <a:lnTo>
                      <a:pt x="2051" y="377"/>
                    </a:lnTo>
                    <a:lnTo>
                      <a:pt x="2052" y="377"/>
                    </a:lnTo>
                    <a:lnTo>
                      <a:pt x="2052" y="377"/>
                    </a:lnTo>
                    <a:lnTo>
                      <a:pt x="2053" y="378"/>
                    </a:lnTo>
                    <a:lnTo>
                      <a:pt x="2053" y="378"/>
                    </a:lnTo>
                    <a:lnTo>
                      <a:pt x="2053" y="378"/>
                    </a:lnTo>
                    <a:lnTo>
                      <a:pt x="2055" y="377"/>
                    </a:lnTo>
                    <a:lnTo>
                      <a:pt x="2055" y="378"/>
                    </a:lnTo>
                    <a:lnTo>
                      <a:pt x="2055" y="379"/>
                    </a:lnTo>
                    <a:lnTo>
                      <a:pt x="2056" y="378"/>
                    </a:lnTo>
                    <a:lnTo>
                      <a:pt x="2056" y="379"/>
                    </a:lnTo>
                    <a:lnTo>
                      <a:pt x="2056" y="377"/>
                    </a:lnTo>
                    <a:lnTo>
                      <a:pt x="2057" y="376"/>
                    </a:lnTo>
                    <a:lnTo>
                      <a:pt x="2057" y="376"/>
                    </a:lnTo>
                    <a:lnTo>
                      <a:pt x="2058" y="376"/>
                    </a:lnTo>
                    <a:lnTo>
                      <a:pt x="2058" y="375"/>
                    </a:lnTo>
                    <a:lnTo>
                      <a:pt x="2058" y="376"/>
                    </a:lnTo>
                    <a:lnTo>
                      <a:pt x="2059" y="376"/>
                    </a:lnTo>
                    <a:lnTo>
                      <a:pt x="2059" y="376"/>
                    </a:lnTo>
                    <a:lnTo>
                      <a:pt x="2059" y="376"/>
                    </a:lnTo>
                    <a:lnTo>
                      <a:pt x="2060" y="375"/>
                    </a:lnTo>
                    <a:lnTo>
                      <a:pt x="2060" y="375"/>
                    </a:lnTo>
                    <a:lnTo>
                      <a:pt x="2060" y="376"/>
                    </a:lnTo>
                    <a:lnTo>
                      <a:pt x="2061" y="375"/>
                    </a:lnTo>
                    <a:lnTo>
                      <a:pt x="2061" y="375"/>
                    </a:lnTo>
                    <a:lnTo>
                      <a:pt x="2062" y="376"/>
                    </a:lnTo>
                    <a:lnTo>
                      <a:pt x="2062" y="376"/>
                    </a:lnTo>
                    <a:lnTo>
                      <a:pt x="2062" y="377"/>
                    </a:lnTo>
                    <a:lnTo>
                      <a:pt x="2064" y="376"/>
                    </a:lnTo>
                    <a:lnTo>
                      <a:pt x="2064" y="376"/>
                    </a:lnTo>
                    <a:lnTo>
                      <a:pt x="2064" y="376"/>
                    </a:lnTo>
                    <a:lnTo>
                      <a:pt x="2065" y="375"/>
                    </a:lnTo>
                    <a:lnTo>
                      <a:pt x="2065" y="375"/>
                    </a:lnTo>
                    <a:lnTo>
                      <a:pt x="2065" y="375"/>
                    </a:lnTo>
                    <a:lnTo>
                      <a:pt x="2066" y="375"/>
                    </a:lnTo>
                    <a:lnTo>
                      <a:pt x="2066" y="375"/>
                    </a:lnTo>
                    <a:lnTo>
                      <a:pt x="2067" y="375"/>
                    </a:lnTo>
                    <a:lnTo>
                      <a:pt x="2067" y="374"/>
                    </a:lnTo>
                    <a:lnTo>
                      <a:pt x="2067" y="374"/>
                    </a:lnTo>
                    <a:lnTo>
                      <a:pt x="2068" y="372"/>
                    </a:lnTo>
                    <a:lnTo>
                      <a:pt x="2068" y="372"/>
                    </a:lnTo>
                    <a:lnTo>
                      <a:pt x="2068" y="372"/>
                    </a:lnTo>
                    <a:lnTo>
                      <a:pt x="2069" y="371"/>
                    </a:lnTo>
                    <a:lnTo>
                      <a:pt x="2069" y="371"/>
                    </a:lnTo>
                    <a:lnTo>
                      <a:pt x="2070" y="370"/>
                    </a:lnTo>
                    <a:lnTo>
                      <a:pt x="2070" y="370"/>
                    </a:lnTo>
                    <a:lnTo>
                      <a:pt x="2070" y="370"/>
                    </a:lnTo>
                    <a:lnTo>
                      <a:pt x="2071" y="370"/>
                    </a:lnTo>
                    <a:lnTo>
                      <a:pt x="2071" y="370"/>
                    </a:lnTo>
                    <a:lnTo>
                      <a:pt x="2071" y="369"/>
                    </a:lnTo>
                    <a:lnTo>
                      <a:pt x="2073" y="369"/>
                    </a:lnTo>
                    <a:lnTo>
                      <a:pt x="2073" y="369"/>
                    </a:lnTo>
                    <a:lnTo>
                      <a:pt x="2073" y="369"/>
                    </a:lnTo>
                    <a:lnTo>
                      <a:pt x="2074" y="369"/>
                    </a:lnTo>
                    <a:lnTo>
                      <a:pt x="2074" y="369"/>
                    </a:lnTo>
                    <a:lnTo>
                      <a:pt x="2075" y="369"/>
                    </a:lnTo>
                    <a:lnTo>
                      <a:pt x="2075" y="369"/>
                    </a:lnTo>
                    <a:lnTo>
                      <a:pt x="2075" y="369"/>
                    </a:lnTo>
                    <a:lnTo>
                      <a:pt x="2076" y="369"/>
                    </a:lnTo>
                    <a:lnTo>
                      <a:pt x="2076" y="370"/>
                    </a:lnTo>
                    <a:lnTo>
                      <a:pt x="2076" y="370"/>
                    </a:lnTo>
                    <a:lnTo>
                      <a:pt x="2077" y="371"/>
                    </a:lnTo>
                    <a:lnTo>
                      <a:pt x="2077" y="370"/>
                    </a:lnTo>
                    <a:lnTo>
                      <a:pt x="2077" y="370"/>
                    </a:lnTo>
                    <a:lnTo>
                      <a:pt x="2078" y="370"/>
                    </a:lnTo>
                    <a:lnTo>
                      <a:pt x="2078" y="369"/>
                    </a:lnTo>
                    <a:lnTo>
                      <a:pt x="2079" y="368"/>
                    </a:lnTo>
                    <a:lnTo>
                      <a:pt x="2079" y="368"/>
                    </a:lnTo>
                    <a:lnTo>
                      <a:pt x="2079" y="368"/>
                    </a:lnTo>
                    <a:lnTo>
                      <a:pt x="2080" y="368"/>
                    </a:lnTo>
                    <a:lnTo>
                      <a:pt x="2080" y="368"/>
                    </a:lnTo>
                    <a:lnTo>
                      <a:pt x="2080" y="367"/>
                    </a:lnTo>
                    <a:lnTo>
                      <a:pt x="2082" y="368"/>
                    </a:lnTo>
                    <a:lnTo>
                      <a:pt x="2082" y="368"/>
                    </a:lnTo>
                    <a:lnTo>
                      <a:pt x="2082" y="368"/>
                    </a:lnTo>
                    <a:lnTo>
                      <a:pt x="2083" y="368"/>
                    </a:lnTo>
                    <a:lnTo>
                      <a:pt x="2083" y="368"/>
                    </a:lnTo>
                    <a:lnTo>
                      <a:pt x="2084" y="368"/>
                    </a:lnTo>
                    <a:lnTo>
                      <a:pt x="2084" y="369"/>
                    </a:lnTo>
                    <a:lnTo>
                      <a:pt x="2084" y="369"/>
                    </a:lnTo>
                    <a:lnTo>
                      <a:pt x="2085" y="370"/>
                    </a:lnTo>
                    <a:lnTo>
                      <a:pt x="2085" y="371"/>
                    </a:lnTo>
                    <a:lnTo>
                      <a:pt x="2085" y="371"/>
                    </a:lnTo>
                    <a:lnTo>
                      <a:pt x="2086" y="372"/>
                    </a:lnTo>
                    <a:lnTo>
                      <a:pt x="2086" y="372"/>
                    </a:lnTo>
                    <a:lnTo>
                      <a:pt x="2086" y="374"/>
                    </a:lnTo>
                    <a:lnTo>
                      <a:pt x="2087" y="374"/>
                    </a:lnTo>
                    <a:lnTo>
                      <a:pt x="2087" y="375"/>
                    </a:lnTo>
                    <a:lnTo>
                      <a:pt x="2088" y="374"/>
                    </a:lnTo>
                    <a:lnTo>
                      <a:pt x="2088" y="375"/>
                    </a:lnTo>
                    <a:lnTo>
                      <a:pt x="2088" y="375"/>
                    </a:lnTo>
                    <a:lnTo>
                      <a:pt x="2089" y="375"/>
                    </a:lnTo>
                    <a:lnTo>
                      <a:pt x="2089" y="375"/>
                    </a:lnTo>
                    <a:lnTo>
                      <a:pt x="2089" y="374"/>
                    </a:lnTo>
                    <a:lnTo>
                      <a:pt x="2091" y="372"/>
                    </a:lnTo>
                    <a:lnTo>
                      <a:pt x="2091" y="372"/>
                    </a:lnTo>
                    <a:lnTo>
                      <a:pt x="2092" y="371"/>
                    </a:lnTo>
                    <a:lnTo>
                      <a:pt x="2092" y="371"/>
                    </a:lnTo>
                    <a:lnTo>
                      <a:pt x="2092" y="370"/>
                    </a:lnTo>
                    <a:lnTo>
                      <a:pt x="2093" y="371"/>
                    </a:lnTo>
                    <a:lnTo>
                      <a:pt x="2093" y="372"/>
                    </a:lnTo>
                    <a:lnTo>
                      <a:pt x="2093" y="372"/>
                    </a:lnTo>
                    <a:lnTo>
                      <a:pt x="2094" y="372"/>
                    </a:lnTo>
                    <a:lnTo>
                      <a:pt x="2094" y="374"/>
                    </a:lnTo>
                    <a:lnTo>
                      <a:pt x="2094" y="375"/>
                    </a:lnTo>
                    <a:lnTo>
                      <a:pt x="2095" y="375"/>
                    </a:lnTo>
                    <a:lnTo>
                      <a:pt x="2095" y="375"/>
                    </a:lnTo>
                    <a:lnTo>
                      <a:pt x="2096" y="375"/>
                    </a:lnTo>
                    <a:lnTo>
                      <a:pt x="2096" y="374"/>
                    </a:lnTo>
                    <a:lnTo>
                      <a:pt x="2096" y="374"/>
                    </a:lnTo>
                    <a:lnTo>
                      <a:pt x="2097" y="372"/>
                    </a:lnTo>
                    <a:lnTo>
                      <a:pt x="2097" y="372"/>
                    </a:lnTo>
                    <a:lnTo>
                      <a:pt x="2097" y="374"/>
                    </a:lnTo>
                    <a:lnTo>
                      <a:pt x="2098" y="374"/>
                    </a:lnTo>
                    <a:lnTo>
                      <a:pt x="2098" y="375"/>
                    </a:lnTo>
                    <a:lnTo>
                      <a:pt x="2098" y="374"/>
                    </a:lnTo>
                    <a:lnTo>
                      <a:pt x="2100" y="374"/>
                    </a:lnTo>
                    <a:lnTo>
                      <a:pt x="2100" y="375"/>
                    </a:lnTo>
                    <a:lnTo>
                      <a:pt x="2101" y="375"/>
                    </a:lnTo>
                    <a:lnTo>
                      <a:pt x="2101" y="374"/>
                    </a:lnTo>
                    <a:lnTo>
                      <a:pt x="2101" y="375"/>
                    </a:lnTo>
                    <a:lnTo>
                      <a:pt x="2102" y="375"/>
                    </a:lnTo>
                    <a:lnTo>
                      <a:pt x="2102" y="375"/>
                    </a:lnTo>
                    <a:lnTo>
                      <a:pt x="2102" y="376"/>
                    </a:lnTo>
                    <a:lnTo>
                      <a:pt x="2103" y="376"/>
                    </a:lnTo>
                    <a:lnTo>
                      <a:pt x="2103" y="376"/>
                    </a:lnTo>
                    <a:lnTo>
                      <a:pt x="2103" y="376"/>
                    </a:lnTo>
                    <a:lnTo>
                      <a:pt x="2104" y="376"/>
                    </a:lnTo>
                    <a:lnTo>
                      <a:pt x="2104" y="376"/>
                    </a:lnTo>
                    <a:lnTo>
                      <a:pt x="2105" y="376"/>
                    </a:lnTo>
                    <a:lnTo>
                      <a:pt x="2105" y="376"/>
                    </a:lnTo>
                    <a:lnTo>
                      <a:pt x="2105" y="377"/>
                    </a:lnTo>
                    <a:lnTo>
                      <a:pt x="2106" y="377"/>
                    </a:lnTo>
                    <a:lnTo>
                      <a:pt x="2106" y="378"/>
                    </a:lnTo>
                    <a:lnTo>
                      <a:pt x="2106" y="378"/>
                    </a:lnTo>
                    <a:lnTo>
                      <a:pt x="2107" y="378"/>
                    </a:lnTo>
                    <a:lnTo>
                      <a:pt x="2107" y="378"/>
                    </a:lnTo>
                    <a:lnTo>
                      <a:pt x="2107" y="378"/>
                    </a:lnTo>
                    <a:lnTo>
                      <a:pt x="2109" y="378"/>
                    </a:lnTo>
                    <a:lnTo>
                      <a:pt x="2109" y="379"/>
                    </a:lnTo>
                    <a:lnTo>
                      <a:pt x="2110" y="380"/>
                    </a:lnTo>
                    <a:lnTo>
                      <a:pt x="2110" y="381"/>
                    </a:lnTo>
                    <a:lnTo>
                      <a:pt x="2110" y="381"/>
                    </a:lnTo>
                    <a:lnTo>
                      <a:pt x="2111" y="381"/>
                    </a:lnTo>
                    <a:lnTo>
                      <a:pt x="2111" y="381"/>
                    </a:lnTo>
                    <a:lnTo>
                      <a:pt x="2111" y="381"/>
                    </a:lnTo>
                    <a:lnTo>
                      <a:pt x="2112" y="381"/>
                    </a:lnTo>
                    <a:lnTo>
                      <a:pt x="2112" y="381"/>
                    </a:lnTo>
                    <a:lnTo>
                      <a:pt x="2113" y="381"/>
                    </a:lnTo>
                    <a:lnTo>
                      <a:pt x="2113" y="381"/>
                    </a:lnTo>
                    <a:lnTo>
                      <a:pt x="2113" y="380"/>
                    </a:lnTo>
                    <a:lnTo>
                      <a:pt x="2114" y="380"/>
                    </a:lnTo>
                    <a:lnTo>
                      <a:pt x="2114" y="380"/>
                    </a:lnTo>
                    <a:lnTo>
                      <a:pt x="2114" y="380"/>
                    </a:lnTo>
                    <a:lnTo>
                      <a:pt x="2115" y="380"/>
                    </a:lnTo>
                    <a:lnTo>
                      <a:pt x="2115" y="380"/>
                    </a:lnTo>
                    <a:lnTo>
                      <a:pt x="2115" y="381"/>
                    </a:lnTo>
                    <a:lnTo>
                      <a:pt x="2116" y="380"/>
                    </a:lnTo>
                    <a:lnTo>
                      <a:pt x="2116" y="380"/>
                    </a:lnTo>
                    <a:lnTo>
                      <a:pt x="2118" y="379"/>
                    </a:lnTo>
                    <a:lnTo>
                      <a:pt x="2118" y="378"/>
                    </a:lnTo>
                    <a:lnTo>
                      <a:pt x="2118" y="378"/>
                    </a:lnTo>
                    <a:lnTo>
                      <a:pt x="2119" y="377"/>
                    </a:lnTo>
                    <a:lnTo>
                      <a:pt x="2119" y="375"/>
                    </a:lnTo>
                    <a:lnTo>
                      <a:pt x="2119" y="374"/>
                    </a:lnTo>
                    <a:lnTo>
                      <a:pt x="2120" y="374"/>
                    </a:lnTo>
                    <a:lnTo>
                      <a:pt x="2120" y="374"/>
                    </a:lnTo>
                    <a:lnTo>
                      <a:pt x="2120" y="374"/>
                    </a:lnTo>
                    <a:lnTo>
                      <a:pt x="2121" y="374"/>
                    </a:lnTo>
                    <a:lnTo>
                      <a:pt x="2121" y="374"/>
                    </a:lnTo>
                    <a:lnTo>
                      <a:pt x="2122" y="375"/>
                    </a:lnTo>
                    <a:lnTo>
                      <a:pt x="2122" y="375"/>
                    </a:lnTo>
                    <a:lnTo>
                      <a:pt x="2122" y="376"/>
                    </a:lnTo>
                    <a:lnTo>
                      <a:pt x="2123" y="376"/>
                    </a:lnTo>
                    <a:lnTo>
                      <a:pt x="2123" y="377"/>
                    </a:lnTo>
                    <a:lnTo>
                      <a:pt x="2123" y="377"/>
                    </a:lnTo>
                    <a:lnTo>
                      <a:pt x="2124" y="377"/>
                    </a:lnTo>
                    <a:lnTo>
                      <a:pt x="2124" y="378"/>
                    </a:lnTo>
                    <a:lnTo>
                      <a:pt x="2124" y="378"/>
                    </a:lnTo>
                    <a:lnTo>
                      <a:pt x="2125" y="379"/>
                    </a:lnTo>
                    <a:lnTo>
                      <a:pt x="2125" y="378"/>
                    </a:lnTo>
                    <a:lnTo>
                      <a:pt x="2127" y="378"/>
                    </a:lnTo>
                    <a:lnTo>
                      <a:pt x="2127" y="377"/>
                    </a:lnTo>
                    <a:lnTo>
                      <a:pt x="2127" y="377"/>
                    </a:lnTo>
                    <a:lnTo>
                      <a:pt x="2128" y="377"/>
                    </a:lnTo>
                    <a:lnTo>
                      <a:pt x="2128" y="376"/>
                    </a:lnTo>
                    <a:lnTo>
                      <a:pt x="2128" y="376"/>
                    </a:lnTo>
                    <a:lnTo>
                      <a:pt x="2129" y="376"/>
                    </a:lnTo>
                    <a:lnTo>
                      <a:pt x="2129" y="375"/>
                    </a:lnTo>
                    <a:lnTo>
                      <a:pt x="2129" y="374"/>
                    </a:lnTo>
                    <a:lnTo>
                      <a:pt x="2130" y="375"/>
                    </a:lnTo>
                    <a:lnTo>
                      <a:pt x="2130" y="374"/>
                    </a:lnTo>
                    <a:lnTo>
                      <a:pt x="2131" y="372"/>
                    </a:lnTo>
                    <a:lnTo>
                      <a:pt x="2131" y="372"/>
                    </a:lnTo>
                    <a:lnTo>
                      <a:pt x="2131" y="372"/>
                    </a:lnTo>
                    <a:lnTo>
                      <a:pt x="2132" y="372"/>
                    </a:lnTo>
                    <a:lnTo>
                      <a:pt x="2132" y="372"/>
                    </a:lnTo>
                    <a:lnTo>
                      <a:pt x="2132" y="372"/>
                    </a:lnTo>
                    <a:lnTo>
                      <a:pt x="2133" y="371"/>
                    </a:lnTo>
                    <a:lnTo>
                      <a:pt x="2133" y="371"/>
                    </a:lnTo>
                    <a:lnTo>
                      <a:pt x="2134" y="371"/>
                    </a:lnTo>
                    <a:lnTo>
                      <a:pt x="2134" y="371"/>
                    </a:lnTo>
                    <a:lnTo>
                      <a:pt x="2134" y="371"/>
                    </a:lnTo>
                    <a:lnTo>
                      <a:pt x="2136" y="371"/>
                    </a:lnTo>
                    <a:lnTo>
                      <a:pt x="2136" y="372"/>
                    </a:lnTo>
                    <a:lnTo>
                      <a:pt x="2136" y="374"/>
                    </a:lnTo>
                    <a:lnTo>
                      <a:pt x="2137" y="374"/>
                    </a:lnTo>
                    <a:lnTo>
                      <a:pt x="2137" y="374"/>
                    </a:lnTo>
                    <a:lnTo>
                      <a:pt x="2137" y="375"/>
                    </a:lnTo>
                    <a:lnTo>
                      <a:pt x="2138" y="375"/>
                    </a:lnTo>
                    <a:lnTo>
                      <a:pt x="2138" y="375"/>
                    </a:lnTo>
                    <a:lnTo>
                      <a:pt x="2139" y="374"/>
                    </a:lnTo>
                    <a:lnTo>
                      <a:pt x="2139" y="372"/>
                    </a:lnTo>
                    <a:lnTo>
                      <a:pt x="2139" y="372"/>
                    </a:lnTo>
                    <a:lnTo>
                      <a:pt x="2140" y="372"/>
                    </a:lnTo>
                    <a:lnTo>
                      <a:pt x="2140" y="372"/>
                    </a:lnTo>
                    <a:lnTo>
                      <a:pt x="2140" y="372"/>
                    </a:lnTo>
                    <a:lnTo>
                      <a:pt x="2141" y="372"/>
                    </a:lnTo>
                    <a:lnTo>
                      <a:pt x="2141" y="372"/>
                    </a:lnTo>
                    <a:lnTo>
                      <a:pt x="2141" y="372"/>
                    </a:lnTo>
                    <a:lnTo>
                      <a:pt x="2142" y="372"/>
                    </a:lnTo>
                    <a:lnTo>
                      <a:pt x="2142" y="374"/>
                    </a:lnTo>
                    <a:lnTo>
                      <a:pt x="2143" y="374"/>
                    </a:lnTo>
                    <a:lnTo>
                      <a:pt x="2143" y="374"/>
                    </a:lnTo>
                    <a:lnTo>
                      <a:pt x="2143" y="374"/>
                    </a:lnTo>
                    <a:lnTo>
                      <a:pt x="2145" y="374"/>
                    </a:lnTo>
                    <a:lnTo>
                      <a:pt x="2145" y="374"/>
                    </a:lnTo>
                    <a:lnTo>
                      <a:pt x="2145" y="372"/>
                    </a:lnTo>
                    <a:lnTo>
                      <a:pt x="2146" y="371"/>
                    </a:lnTo>
                    <a:lnTo>
                      <a:pt x="2146" y="370"/>
                    </a:lnTo>
                    <a:lnTo>
                      <a:pt x="2146" y="369"/>
                    </a:lnTo>
                    <a:lnTo>
                      <a:pt x="2147" y="369"/>
                    </a:lnTo>
                    <a:lnTo>
                      <a:pt x="2147" y="368"/>
                    </a:lnTo>
                    <a:lnTo>
                      <a:pt x="2148" y="369"/>
                    </a:lnTo>
                    <a:lnTo>
                      <a:pt x="2148" y="370"/>
                    </a:lnTo>
                    <a:lnTo>
                      <a:pt x="2148" y="370"/>
                    </a:lnTo>
                    <a:lnTo>
                      <a:pt x="2149" y="371"/>
                    </a:lnTo>
                    <a:lnTo>
                      <a:pt x="2149" y="372"/>
                    </a:lnTo>
                    <a:lnTo>
                      <a:pt x="2149" y="374"/>
                    </a:lnTo>
                    <a:lnTo>
                      <a:pt x="2150" y="372"/>
                    </a:lnTo>
                    <a:lnTo>
                      <a:pt x="2150" y="372"/>
                    </a:lnTo>
                    <a:lnTo>
                      <a:pt x="2150" y="372"/>
                    </a:lnTo>
                    <a:lnTo>
                      <a:pt x="2151" y="372"/>
                    </a:lnTo>
                    <a:lnTo>
                      <a:pt x="2151" y="372"/>
                    </a:lnTo>
                    <a:lnTo>
                      <a:pt x="2152" y="372"/>
                    </a:lnTo>
                    <a:lnTo>
                      <a:pt x="2152" y="372"/>
                    </a:lnTo>
                    <a:lnTo>
                      <a:pt x="2152" y="372"/>
                    </a:lnTo>
                    <a:lnTo>
                      <a:pt x="2154" y="372"/>
                    </a:lnTo>
                    <a:lnTo>
                      <a:pt x="2154" y="372"/>
                    </a:lnTo>
                    <a:lnTo>
                      <a:pt x="2154" y="372"/>
                    </a:lnTo>
                    <a:lnTo>
                      <a:pt x="2155" y="374"/>
                    </a:lnTo>
                    <a:lnTo>
                      <a:pt x="2155" y="374"/>
                    </a:lnTo>
                    <a:lnTo>
                      <a:pt x="2155" y="374"/>
                    </a:lnTo>
                    <a:lnTo>
                      <a:pt x="2156" y="374"/>
                    </a:lnTo>
                    <a:lnTo>
                      <a:pt x="2156" y="374"/>
                    </a:lnTo>
                    <a:lnTo>
                      <a:pt x="2157" y="372"/>
                    </a:lnTo>
                    <a:lnTo>
                      <a:pt x="2157" y="372"/>
                    </a:lnTo>
                    <a:lnTo>
                      <a:pt x="2157" y="372"/>
                    </a:lnTo>
                    <a:lnTo>
                      <a:pt x="2158" y="372"/>
                    </a:lnTo>
                    <a:lnTo>
                      <a:pt x="2158" y="374"/>
                    </a:lnTo>
                    <a:lnTo>
                      <a:pt x="2158" y="374"/>
                    </a:lnTo>
                    <a:lnTo>
                      <a:pt x="2159" y="375"/>
                    </a:lnTo>
                    <a:lnTo>
                      <a:pt x="2159" y="376"/>
                    </a:lnTo>
                    <a:lnTo>
                      <a:pt x="2160" y="377"/>
                    </a:lnTo>
                    <a:lnTo>
                      <a:pt x="2160" y="377"/>
                    </a:lnTo>
                    <a:lnTo>
                      <a:pt x="2160" y="379"/>
                    </a:lnTo>
                    <a:lnTo>
                      <a:pt x="2161" y="378"/>
                    </a:lnTo>
                    <a:lnTo>
                      <a:pt x="2161" y="377"/>
                    </a:lnTo>
                    <a:lnTo>
                      <a:pt x="2161" y="376"/>
                    </a:lnTo>
                    <a:lnTo>
                      <a:pt x="2163" y="375"/>
                    </a:lnTo>
                    <a:lnTo>
                      <a:pt x="2163" y="375"/>
                    </a:lnTo>
                    <a:lnTo>
                      <a:pt x="2163" y="375"/>
                    </a:lnTo>
                    <a:lnTo>
                      <a:pt x="2164" y="375"/>
                    </a:lnTo>
                    <a:lnTo>
                      <a:pt x="2164" y="375"/>
                    </a:lnTo>
                    <a:lnTo>
                      <a:pt x="2165" y="374"/>
                    </a:lnTo>
                    <a:lnTo>
                      <a:pt x="2165" y="374"/>
                    </a:lnTo>
                    <a:lnTo>
                      <a:pt x="2165" y="374"/>
                    </a:lnTo>
                    <a:lnTo>
                      <a:pt x="2166" y="375"/>
                    </a:lnTo>
                    <a:lnTo>
                      <a:pt x="2166" y="374"/>
                    </a:lnTo>
                    <a:lnTo>
                      <a:pt x="2166" y="374"/>
                    </a:lnTo>
                    <a:lnTo>
                      <a:pt x="2167" y="374"/>
                    </a:lnTo>
                    <a:lnTo>
                      <a:pt x="2167" y="375"/>
                    </a:lnTo>
                    <a:lnTo>
                      <a:pt x="2167" y="374"/>
                    </a:lnTo>
                    <a:lnTo>
                      <a:pt x="2168" y="374"/>
                    </a:lnTo>
                    <a:lnTo>
                      <a:pt x="2168" y="374"/>
                    </a:lnTo>
                    <a:lnTo>
                      <a:pt x="2169" y="374"/>
                    </a:lnTo>
                    <a:lnTo>
                      <a:pt x="2169" y="374"/>
                    </a:lnTo>
                    <a:lnTo>
                      <a:pt x="2169" y="374"/>
                    </a:lnTo>
                    <a:lnTo>
                      <a:pt x="2170" y="375"/>
                    </a:lnTo>
                    <a:lnTo>
                      <a:pt x="2170" y="375"/>
                    </a:lnTo>
                    <a:lnTo>
                      <a:pt x="2170" y="375"/>
                    </a:lnTo>
                    <a:lnTo>
                      <a:pt x="2172" y="375"/>
                    </a:lnTo>
                    <a:lnTo>
                      <a:pt x="2172" y="375"/>
                    </a:lnTo>
                    <a:lnTo>
                      <a:pt x="2172" y="375"/>
                    </a:lnTo>
                    <a:lnTo>
                      <a:pt x="2173" y="375"/>
                    </a:lnTo>
                    <a:lnTo>
                      <a:pt x="2173" y="375"/>
                    </a:lnTo>
                    <a:lnTo>
                      <a:pt x="2174" y="375"/>
                    </a:lnTo>
                    <a:lnTo>
                      <a:pt x="2174" y="376"/>
                    </a:lnTo>
                    <a:lnTo>
                      <a:pt x="2174" y="376"/>
                    </a:lnTo>
                    <a:lnTo>
                      <a:pt x="2175" y="377"/>
                    </a:lnTo>
                    <a:lnTo>
                      <a:pt x="2175" y="377"/>
                    </a:lnTo>
                    <a:lnTo>
                      <a:pt x="2175" y="376"/>
                    </a:lnTo>
                    <a:lnTo>
                      <a:pt x="2176" y="375"/>
                    </a:lnTo>
                    <a:lnTo>
                      <a:pt x="2176" y="375"/>
                    </a:lnTo>
                    <a:lnTo>
                      <a:pt x="2176" y="376"/>
                    </a:lnTo>
                    <a:lnTo>
                      <a:pt x="2177" y="376"/>
                    </a:lnTo>
                    <a:lnTo>
                      <a:pt x="2177" y="377"/>
                    </a:lnTo>
                    <a:lnTo>
                      <a:pt x="2178" y="377"/>
                    </a:lnTo>
                    <a:lnTo>
                      <a:pt x="2178" y="377"/>
                    </a:lnTo>
                    <a:lnTo>
                      <a:pt x="2178" y="377"/>
                    </a:lnTo>
                    <a:lnTo>
                      <a:pt x="2179" y="378"/>
                    </a:lnTo>
                    <a:lnTo>
                      <a:pt x="2179" y="378"/>
                    </a:lnTo>
                    <a:lnTo>
                      <a:pt x="2179" y="378"/>
                    </a:lnTo>
                    <a:lnTo>
                      <a:pt x="2181" y="378"/>
                    </a:lnTo>
                    <a:lnTo>
                      <a:pt x="2181" y="378"/>
                    </a:lnTo>
                    <a:lnTo>
                      <a:pt x="2182" y="377"/>
                    </a:lnTo>
                    <a:lnTo>
                      <a:pt x="2182" y="377"/>
                    </a:lnTo>
                    <a:lnTo>
                      <a:pt x="2182" y="377"/>
                    </a:lnTo>
                    <a:lnTo>
                      <a:pt x="2183" y="378"/>
                    </a:lnTo>
                    <a:lnTo>
                      <a:pt x="2183" y="378"/>
                    </a:lnTo>
                    <a:lnTo>
                      <a:pt x="2183" y="377"/>
                    </a:lnTo>
                    <a:lnTo>
                      <a:pt x="2184" y="379"/>
                    </a:lnTo>
                    <a:lnTo>
                      <a:pt x="2184" y="378"/>
                    </a:lnTo>
                    <a:lnTo>
                      <a:pt x="2184" y="379"/>
                    </a:lnTo>
                    <a:lnTo>
                      <a:pt x="2185" y="379"/>
                    </a:lnTo>
                    <a:lnTo>
                      <a:pt x="2185" y="379"/>
                    </a:lnTo>
                    <a:lnTo>
                      <a:pt x="2186" y="379"/>
                    </a:lnTo>
                    <a:lnTo>
                      <a:pt x="2186" y="378"/>
                    </a:lnTo>
                    <a:lnTo>
                      <a:pt x="2186" y="379"/>
                    </a:lnTo>
                    <a:lnTo>
                      <a:pt x="2187" y="379"/>
                    </a:lnTo>
                    <a:lnTo>
                      <a:pt x="2187" y="379"/>
                    </a:lnTo>
                    <a:lnTo>
                      <a:pt x="2187" y="379"/>
                    </a:lnTo>
                    <a:lnTo>
                      <a:pt x="2189" y="378"/>
                    </a:lnTo>
                    <a:lnTo>
                      <a:pt x="2189" y="378"/>
                    </a:lnTo>
                    <a:lnTo>
                      <a:pt x="2189" y="378"/>
                    </a:lnTo>
                    <a:lnTo>
                      <a:pt x="2190" y="377"/>
                    </a:lnTo>
                    <a:lnTo>
                      <a:pt x="2190" y="377"/>
                    </a:lnTo>
                    <a:lnTo>
                      <a:pt x="2191" y="377"/>
                    </a:lnTo>
                    <a:lnTo>
                      <a:pt x="2191" y="378"/>
                    </a:lnTo>
                    <a:lnTo>
                      <a:pt x="2191" y="378"/>
                    </a:lnTo>
                    <a:lnTo>
                      <a:pt x="2192" y="379"/>
                    </a:lnTo>
                    <a:lnTo>
                      <a:pt x="2192" y="379"/>
                    </a:lnTo>
                    <a:lnTo>
                      <a:pt x="2192" y="380"/>
                    </a:lnTo>
                    <a:lnTo>
                      <a:pt x="2193" y="380"/>
                    </a:lnTo>
                    <a:lnTo>
                      <a:pt x="2193" y="380"/>
                    </a:lnTo>
                    <a:lnTo>
                      <a:pt x="2193" y="380"/>
                    </a:lnTo>
                    <a:lnTo>
                      <a:pt x="2194" y="379"/>
                    </a:lnTo>
                    <a:lnTo>
                      <a:pt x="2194" y="380"/>
                    </a:lnTo>
                    <a:lnTo>
                      <a:pt x="2195" y="380"/>
                    </a:lnTo>
                    <a:lnTo>
                      <a:pt x="2195" y="380"/>
                    </a:lnTo>
                    <a:lnTo>
                      <a:pt x="2195" y="380"/>
                    </a:lnTo>
                    <a:lnTo>
                      <a:pt x="2196" y="380"/>
                    </a:lnTo>
                    <a:lnTo>
                      <a:pt x="2196" y="380"/>
                    </a:lnTo>
                    <a:lnTo>
                      <a:pt x="2196" y="381"/>
                    </a:lnTo>
                    <a:lnTo>
                      <a:pt x="2198" y="381"/>
                    </a:lnTo>
                    <a:lnTo>
                      <a:pt x="2198" y="381"/>
                    </a:lnTo>
                    <a:lnTo>
                      <a:pt x="2198" y="381"/>
                    </a:lnTo>
                    <a:lnTo>
                      <a:pt x="2199" y="383"/>
                    </a:lnTo>
                    <a:lnTo>
                      <a:pt x="2199" y="381"/>
                    </a:lnTo>
                    <a:lnTo>
                      <a:pt x="2200" y="381"/>
                    </a:lnTo>
                    <a:lnTo>
                      <a:pt x="2200" y="381"/>
                    </a:lnTo>
                    <a:lnTo>
                      <a:pt x="2200" y="381"/>
                    </a:lnTo>
                    <a:lnTo>
                      <a:pt x="2201" y="383"/>
                    </a:lnTo>
                    <a:lnTo>
                      <a:pt x="2201" y="383"/>
                    </a:lnTo>
                    <a:lnTo>
                      <a:pt x="2201" y="383"/>
                    </a:lnTo>
                    <a:lnTo>
                      <a:pt x="2202" y="383"/>
                    </a:lnTo>
                    <a:lnTo>
                      <a:pt x="2202" y="383"/>
                    </a:lnTo>
                    <a:lnTo>
                      <a:pt x="2203" y="384"/>
                    </a:lnTo>
                    <a:lnTo>
                      <a:pt x="2203" y="384"/>
                    </a:lnTo>
                    <a:lnTo>
                      <a:pt x="2203" y="384"/>
                    </a:lnTo>
                    <a:lnTo>
                      <a:pt x="2204" y="384"/>
                    </a:lnTo>
                    <a:lnTo>
                      <a:pt x="2204" y="384"/>
                    </a:lnTo>
                    <a:lnTo>
                      <a:pt x="2204" y="385"/>
                    </a:lnTo>
                    <a:lnTo>
                      <a:pt x="2205" y="385"/>
                    </a:lnTo>
                    <a:lnTo>
                      <a:pt x="2205" y="386"/>
                    </a:lnTo>
                    <a:lnTo>
                      <a:pt x="2205" y="385"/>
                    </a:lnTo>
                    <a:lnTo>
                      <a:pt x="2207" y="385"/>
                    </a:lnTo>
                    <a:lnTo>
                      <a:pt x="2207" y="386"/>
                    </a:lnTo>
                    <a:lnTo>
                      <a:pt x="2208" y="385"/>
                    </a:lnTo>
                    <a:lnTo>
                      <a:pt x="2208" y="385"/>
                    </a:lnTo>
                    <a:lnTo>
                      <a:pt x="2208" y="385"/>
                    </a:lnTo>
                    <a:lnTo>
                      <a:pt x="2209" y="384"/>
                    </a:lnTo>
                    <a:lnTo>
                      <a:pt x="2209" y="384"/>
                    </a:lnTo>
                    <a:lnTo>
                      <a:pt x="2209" y="384"/>
                    </a:lnTo>
                    <a:lnTo>
                      <a:pt x="2210" y="385"/>
                    </a:lnTo>
                    <a:lnTo>
                      <a:pt x="2210" y="385"/>
                    </a:lnTo>
                    <a:lnTo>
                      <a:pt x="2210" y="385"/>
                    </a:lnTo>
                    <a:lnTo>
                      <a:pt x="2211" y="385"/>
                    </a:lnTo>
                    <a:lnTo>
                      <a:pt x="2211" y="385"/>
                    </a:lnTo>
                    <a:lnTo>
                      <a:pt x="2212" y="384"/>
                    </a:lnTo>
                    <a:lnTo>
                      <a:pt x="2212" y="383"/>
                    </a:lnTo>
                    <a:lnTo>
                      <a:pt x="2212" y="383"/>
                    </a:lnTo>
                    <a:lnTo>
                      <a:pt x="2213" y="381"/>
                    </a:lnTo>
                    <a:lnTo>
                      <a:pt x="2213" y="380"/>
                    </a:lnTo>
                    <a:lnTo>
                      <a:pt x="2213" y="380"/>
                    </a:lnTo>
                    <a:lnTo>
                      <a:pt x="2214" y="379"/>
                    </a:lnTo>
                    <a:lnTo>
                      <a:pt x="2214" y="379"/>
                    </a:lnTo>
                    <a:lnTo>
                      <a:pt x="2214" y="379"/>
                    </a:lnTo>
                    <a:lnTo>
                      <a:pt x="2216" y="378"/>
                    </a:lnTo>
                    <a:lnTo>
                      <a:pt x="2216" y="377"/>
                    </a:lnTo>
                    <a:lnTo>
                      <a:pt x="2217" y="378"/>
                    </a:lnTo>
                    <a:lnTo>
                      <a:pt x="2217" y="379"/>
                    </a:lnTo>
                    <a:lnTo>
                      <a:pt x="2217" y="379"/>
                    </a:lnTo>
                    <a:lnTo>
                      <a:pt x="2218" y="379"/>
                    </a:lnTo>
                    <a:lnTo>
                      <a:pt x="2218" y="379"/>
                    </a:lnTo>
                    <a:lnTo>
                      <a:pt x="2218" y="379"/>
                    </a:lnTo>
                    <a:lnTo>
                      <a:pt x="2219" y="379"/>
                    </a:lnTo>
                    <a:lnTo>
                      <a:pt x="2219" y="379"/>
                    </a:lnTo>
                    <a:lnTo>
                      <a:pt x="2219" y="378"/>
                    </a:lnTo>
                    <a:lnTo>
                      <a:pt x="2220" y="378"/>
                    </a:lnTo>
                    <a:lnTo>
                      <a:pt x="2220" y="378"/>
                    </a:lnTo>
                    <a:lnTo>
                      <a:pt x="2221" y="378"/>
                    </a:lnTo>
                    <a:lnTo>
                      <a:pt x="2221" y="377"/>
                    </a:lnTo>
                    <a:lnTo>
                      <a:pt x="2221" y="376"/>
                    </a:lnTo>
                    <a:lnTo>
                      <a:pt x="2222" y="376"/>
                    </a:lnTo>
                    <a:lnTo>
                      <a:pt x="2222" y="376"/>
                    </a:lnTo>
                    <a:lnTo>
                      <a:pt x="2222" y="375"/>
                    </a:lnTo>
                    <a:lnTo>
                      <a:pt x="2223" y="376"/>
                    </a:lnTo>
                    <a:lnTo>
                      <a:pt x="2223" y="375"/>
                    </a:lnTo>
                    <a:lnTo>
                      <a:pt x="2225" y="374"/>
                    </a:lnTo>
                    <a:lnTo>
                      <a:pt x="2225" y="374"/>
                    </a:lnTo>
                    <a:lnTo>
                      <a:pt x="2225" y="374"/>
                    </a:lnTo>
                    <a:lnTo>
                      <a:pt x="2226" y="374"/>
                    </a:lnTo>
                    <a:lnTo>
                      <a:pt x="2226" y="375"/>
                    </a:lnTo>
                    <a:lnTo>
                      <a:pt x="2226" y="376"/>
                    </a:lnTo>
                    <a:lnTo>
                      <a:pt x="2227" y="376"/>
                    </a:lnTo>
                    <a:lnTo>
                      <a:pt x="2227" y="376"/>
                    </a:lnTo>
                    <a:lnTo>
                      <a:pt x="2227" y="377"/>
                    </a:lnTo>
                    <a:lnTo>
                      <a:pt x="2228" y="377"/>
                    </a:lnTo>
                    <a:lnTo>
                      <a:pt x="2228" y="377"/>
                    </a:lnTo>
                    <a:lnTo>
                      <a:pt x="2229" y="377"/>
                    </a:lnTo>
                    <a:lnTo>
                      <a:pt x="2229" y="378"/>
                    </a:lnTo>
                    <a:lnTo>
                      <a:pt x="2229" y="377"/>
                    </a:lnTo>
                    <a:lnTo>
                      <a:pt x="2230" y="379"/>
                    </a:lnTo>
                    <a:lnTo>
                      <a:pt x="2230" y="379"/>
                    </a:lnTo>
                    <a:lnTo>
                      <a:pt x="2230" y="379"/>
                    </a:lnTo>
                    <a:lnTo>
                      <a:pt x="2231" y="379"/>
                    </a:lnTo>
                    <a:lnTo>
                      <a:pt x="2231" y="380"/>
                    </a:lnTo>
                    <a:lnTo>
                      <a:pt x="2231" y="379"/>
                    </a:lnTo>
                    <a:lnTo>
                      <a:pt x="2232" y="379"/>
                    </a:lnTo>
                    <a:lnTo>
                      <a:pt x="2232" y="378"/>
                    </a:lnTo>
                    <a:lnTo>
                      <a:pt x="2234" y="377"/>
                    </a:lnTo>
                    <a:lnTo>
                      <a:pt x="2234" y="377"/>
                    </a:lnTo>
                    <a:lnTo>
                      <a:pt x="2234" y="378"/>
                    </a:lnTo>
                    <a:lnTo>
                      <a:pt x="2235" y="379"/>
                    </a:lnTo>
                    <a:lnTo>
                      <a:pt x="2235" y="379"/>
                    </a:lnTo>
                    <a:lnTo>
                      <a:pt x="2235" y="380"/>
                    </a:lnTo>
                    <a:lnTo>
                      <a:pt x="2236" y="380"/>
                    </a:lnTo>
                    <a:lnTo>
                      <a:pt x="2236" y="380"/>
                    </a:lnTo>
                    <a:lnTo>
                      <a:pt x="2236" y="379"/>
                    </a:lnTo>
                    <a:lnTo>
                      <a:pt x="2237" y="379"/>
                    </a:lnTo>
                    <a:lnTo>
                      <a:pt x="2237" y="378"/>
                    </a:lnTo>
                    <a:lnTo>
                      <a:pt x="2238" y="378"/>
                    </a:lnTo>
                    <a:lnTo>
                      <a:pt x="2238" y="377"/>
                    </a:lnTo>
                    <a:lnTo>
                      <a:pt x="2238" y="377"/>
                    </a:lnTo>
                    <a:lnTo>
                      <a:pt x="2239" y="377"/>
                    </a:lnTo>
                    <a:lnTo>
                      <a:pt x="2239" y="377"/>
                    </a:lnTo>
                    <a:lnTo>
                      <a:pt x="2239" y="377"/>
                    </a:lnTo>
                    <a:lnTo>
                      <a:pt x="2240" y="378"/>
                    </a:lnTo>
                    <a:lnTo>
                      <a:pt x="2240" y="378"/>
                    </a:lnTo>
                    <a:lnTo>
                      <a:pt x="2240" y="379"/>
                    </a:lnTo>
                    <a:lnTo>
                      <a:pt x="2241" y="379"/>
                    </a:lnTo>
                    <a:lnTo>
                      <a:pt x="2241" y="379"/>
                    </a:lnTo>
                    <a:lnTo>
                      <a:pt x="2243" y="378"/>
                    </a:lnTo>
                    <a:lnTo>
                      <a:pt x="2243" y="378"/>
                    </a:lnTo>
                    <a:lnTo>
                      <a:pt x="2243" y="378"/>
                    </a:lnTo>
                    <a:lnTo>
                      <a:pt x="2244" y="379"/>
                    </a:lnTo>
                    <a:lnTo>
                      <a:pt x="2244" y="379"/>
                    </a:lnTo>
                    <a:lnTo>
                      <a:pt x="2244" y="379"/>
                    </a:lnTo>
                    <a:lnTo>
                      <a:pt x="2245" y="378"/>
                    </a:lnTo>
                    <a:lnTo>
                      <a:pt x="2245" y="377"/>
                    </a:lnTo>
                    <a:lnTo>
                      <a:pt x="2245" y="377"/>
                    </a:lnTo>
                    <a:lnTo>
                      <a:pt x="2246" y="376"/>
                    </a:lnTo>
                    <a:lnTo>
                      <a:pt x="2246" y="376"/>
                    </a:lnTo>
                    <a:lnTo>
                      <a:pt x="2247" y="375"/>
                    </a:lnTo>
                    <a:lnTo>
                      <a:pt x="2247" y="376"/>
                    </a:lnTo>
                    <a:lnTo>
                      <a:pt x="2247" y="377"/>
                    </a:lnTo>
                    <a:lnTo>
                      <a:pt x="2248" y="377"/>
                    </a:lnTo>
                    <a:lnTo>
                      <a:pt x="2248" y="377"/>
                    </a:lnTo>
                    <a:lnTo>
                      <a:pt x="2248" y="377"/>
                    </a:lnTo>
                    <a:lnTo>
                      <a:pt x="2249" y="376"/>
                    </a:lnTo>
                    <a:lnTo>
                      <a:pt x="2249" y="377"/>
                    </a:lnTo>
                    <a:lnTo>
                      <a:pt x="2250" y="377"/>
                    </a:lnTo>
                    <a:lnTo>
                      <a:pt x="2250" y="378"/>
                    </a:lnTo>
                    <a:lnTo>
                      <a:pt x="2250" y="378"/>
                    </a:lnTo>
                    <a:lnTo>
                      <a:pt x="2252" y="378"/>
                    </a:lnTo>
                    <a:lnTo>
                      <a:pt x="2252" y="379"/>
                    </a:lnTo>
                    <a:lnTo>
                      <a:pt x="2252" y="379"/>
                    </a:lnTo>
                    <a:lnTo>
                      <a:pt x="2253" y="379"/>
                    </a:lnTo>
                    <a:lnTo>
                      <a:pt x="2253" y="379"/>
                    </a:lnTo>
                    <a:lnTo>
                      <a:pt x="2253" y="379"/>
                    </a:lnTo>
                    <a:lnTo>
                      <a:pt x="2254" y="379"/>
                    </a:lnTo>
                    <a:lnTo>
                      <a:pt x="2254" y="380"/>
                    </a:lnTo>
                    <a:lnTo>
                      <a:pt x="2255" y="380"/>
                    </a:lnTo>
                    <a:lnTo>
                      <a:pt x="2255" y="380"/>
                    </a:lnTo>
                    <a:lnTo>
                      <a:pt x="2255" y="380"/>
                    </a:lnTo>
                    <a:lnTo>
                      <a:pt x="2256" y="381"/>
                    </a:lnTo>
                    <a:lnTo>
                      <a:pt x="2256" y="380"/>
                    </a:lnTo>
                    <a:lnTo>
                      <a:pt x="2256" y="380"/>
                    </a:lnTo>
                    <a:lnTo>
                      <a:pt x="2257" y="380"/>
                    </a:lnTo>
                    <a:lnTo>
                      <a:pt x="2257" y="380"/>
                    </a:lnTo>
                    <a:lnTo>
                      <a:pt x="2257" y="379"/>
                    </a:lnTo>
                    <a:lnTo>
                      <a:pt x="2258" y="379"/>
                    </a:lnTo>
                    <a:lnTo>
                      <a:pt x="2258" y="378"/>
                    </a:lnTo>
                    <a:lnTo>
                      <a:pt x="2259" y="377"/>
                    </a:lnTo>
                    <a:lnTo>
                      <a:pt x="2259" y="377"/>
                    </a:lnTo>
                    <a:lnTo>
                      <a:pt x="2259" y="377"/>
                    </a:lnTo>
                    <a:lnTo>
                      <a:pt x="2261" y="376"/>
                    </a:lnTo>
                    <a:lnTo>
                      <a:pt x="2261" y="375"/>
                    </a:lnTo>
                    <a:lnTo>
                      <a:pt x="2261" y="375"/>
                    </a:lnTo>
                    <a:lnTo>
                      <a:pt x="2262" y="375"/>
                    </a:lnTo>
                    <a:lnTo>
                      <a:pt x="2262" y="375"/>
                    </a:lnTo>
                    <a:lnTo>
                      <a:pt x="2262" y="376"/>
                    </a:lnTo>
                    <a:lnTo>
                      <a:pt x="2263" y="376"/>
                    </a:lnTo>
                    <a:lnTo>
                      <a:pt x="2263" y="377"/>
                    </a:lnTo>
                    <a:lnTo>
                      <a:pt x="2264" y="377"/>
                    </a:lnTo>
                    <a:lnTo>
                      <a:pt x="2264" y="378"/>
                    </a:lnTo>
                    <a:lnTo>
                      <a:pt x="2264" y="379"/>
                    </a:lnTo>
                    <a:lnTo>
                      <a:pt x="2265" y="380"/>
                    </a:lnTo>
                    <a:lnTo>
                      <a:pt x="2265" y="380"/>
                    </a:lnTo>
                    <a:lnTo>
                      <a:pt x="2265" y="381"/>
                    </a:lnTo>
                    <a:lnTo>
                      <a:pt x="2266" y="381"/>
                    </a:lnTo>
                    <a:lnTo>
                      <a:pt x="2266" y="383"/>
                    </a:lnTo>
                    <a:lnTo>
                      <a:pt x="2266" y="383"/>
                    </a:lnTo>
                    <a:lnTo>
                      <a:pt x="2267" y="383"/>
                    </a:lnTo>
                    <a:lnTo>
                      <a:pt x="2267" y="384"/>
                    </a:lnTo>
                    <a:lnTo>
                      <a:pt x="2268" y="383"/>
                    </a:lnTo>
                    <a:lnTo>
                      <a:pt x="2268" y="384"/>
                    </a:lnTo>
                    <a:lnTo>
                      <a:pt x="2268" y="384"/>
                    </a:lnTo>
                    <a:lnTo>
                      <a:pt x="2270" y="384"/>
                    </a:lnTo>
                    <a:lnTo>
                      <a:pt x="2270" y="384"/>
                    </a:lnTo>
                    <a:lnTo>
                      <a:pt x="2270" y="384"/>
                    </a:lnTo>
                    <a:lnTo>
                      <a:pt x="2271" y="384"/>
                    </a:lnTo>
                    <a:lnTo>
                      <a:pt x="2271" y="383"/>
                    </a:lnTo>
                    <a:lnTo>
                      <a:pt x="2272" y="383"/>
                    </a:lnTo>
                    <a:lnTo>
                      <a:pt x="2272" y="383"/>
                    </a:lnTo>
                    <a:lnTo>
                      <a:pt x="2272" y="381"/>
                    </a:lnTo>
                    <a:lnTo>
                      <a:pt x="2273" y="383"/>
                    </a:lnTo>
                    <a:lnTo>
                      <a:pt x="2273" y="381"/>
                    </a:lnTo>
                    <a:lnTo>
                      <a:pt x="2273" y="383"/>
                    </a:lnTo>
                    <a:lnTo>
                      <a:pt x="2274" y="383"/>
                    </a:lnTo>
                    <a:lnTo>
                      <a:pt x="2274" y="385"/>
                    </a:lnTo>
                    <a:lnTo>
                      <a:pt x="2274" y="386"/>
                    </a:lnTo>
                    <a:lnTo>
                      <a:pt x="2275" y="387"/>
                    </a:lnTo>
                    <a:lnTo>
                      <a:pt x="2275" y="387"/>
                    </a:lnTo>
                    <a:lnTo>
                      <a:pt x="2276" y="387"/>
                    </a:lnTo>
                    <a:lnTo>
                      <a:pt x="2276" y="387"/>
                    </a:lnTo>
                    <a:lnTo>
                      <a:pt x="2276" y="388"/>
                    </a:lnTo>
                    <a:lnTo>
                      <a:pt x="2277" y="389"/>
                    </a:lnTo>
                    <a:lnTo>
                      <a:pt x="2277" y="389"/>
                    </a:lnTo>
                    <a:lnTo>
                      <a:pt x="2277" y="390"/>
                    </a:lnTo>
                    <a:lnTo>
                      <a:pt x="2279" y="390"/>
                    </a:lnTo>
                    <a:lnTo>
                      <a:pt x="2279" y="390"/>
                    </a:lnTo>
                    <a:lnTo>
                      <a:pt x="2279" y="390"/>
                    </a:lnTo>
                    <a:lnTo>
                      <a:pt x="2280" y="389"/>
                    </a:lnTo>
                    <a:lnTo>
                      <a:pt x="2280" y="389"/>
                    </a:lnTo>
                    <a:lnTo>
                      <a:pt x="2281" y="389"/>
                    </a:lnTo>
                    <a:lnTo>
                      <a:pt x="2281" y="389"/>
                    </a:lnTo>
                    <a:lnTo>
                      <a:pt x="2281" y="388"/>
                    </a:lnTo>
                    <a:lnTo>
                      <a:pt x="2282" y="388"/>
                    </a:lnTo>
                    <a:lnTo>
                      <a:pt x="2282" y="387"/>
                    </a:lnTo>
                    <a:lnTo>
                      <a:pt x="2282" y="388"/>
                    </a:lnTo>
                    <a:lnTo>
                      <a:pt x="2283" y="387"/>
                    </a:lnTo>
                    <a:lnTo>
                      <a:pt x="2283" y="387"/>
                    </a:lnTo>
                    <a:lnTo>
                      <a:pt x="2283" y="387"/>
                    </a:lnTo>
                    <a:lnTo>
                      <a:pt x="2284" y="386"/>
                    </a:lnTo>
                    <a:lnTo>
                      <a:pt x="2284" y="386"/>
                    </a:lnTo>
                    <a:lnTo>
                      <a:pt x="2285" y="386"/>
                    </a:lnTo>
                    <a:lnTo>
                      <a:pt x="2285" y="387"/>
                    </a:lnTo>
                    <a:lnTo>
                      <a:pt x="2285" y="388"/>
                    </a:lnTo>
                    <a:lnTo>
                      <a:pt x="2286" y="388"/>
                    </a:lnTo>
                    <a:lnTo>
                      <a:pt x="2286" y="388"/>
                    </a:lnTo>
                    <a:lnTo>
                      <a:pt x="2286" y="388"/>
                    </a:lnTo>
                    <a:lnTo>
                      <a:pt x="2288" y="388"/>
                    </a:lnTo>
                    <a:lnTo>
                      <a:pt x="2288" y="389"/>
                    </a:lnTo>
                    <a:lnTo>
                      <a:pt x="2288" y="388"/>
                    </a:lnTo>
                    <a:lnTo>
                      <a:pt x="2289" y="389"/>
                    </a:lnTo>
                    <a:lnTo>
                      <a:pt x="2289" y="389"/>
                    </a:lnTo>
                    <a:lnTo>
                      <a:pt x="2290" y="389"/>
                    </a:lnTo>
                    <a:lnTo>
                      <a:pt x="2290" y="389"/>
                    </a:lnTo>
                    <a:lnTo>
                      <a:pt x="2290" y="389"/>
                    </a:lnTo>
                    <a:lnTo>
                      <a:pt x="2291" y="389"/>
                    </a:lnTo>
                    <a:lnTo>
                      <a:pt x="2291" y="389"/>
                    </a:lnTo>
                    <a:lnTo>
                      <a:pt x="2291" y="389"/>
                    </a:lnTo>
                    <a:lnTo>
                      <a:pt x="2292" y="389"/>
                    </a:lnTo>
                    <a:lnTo>
                      <a:pt x="2292" y="390"/>
                    </a:lnTo>
                    <a:lnTo>
                      <a:pt x="2293" y="390"/>
                    </a:lnTo>
                    <a:lnTo>
                      <a:pt x="2293" y="389"/>
                    </a:lnTo>
                    <a:lnTo>
                      <a:pt x="2293" y="389"/>
                    </a:lnTo>
                    <a:lnTo>
                      <a:pt x="2294" y="389"/>
                    </a:lnTo>
                    <a:lnTo>
                      <a:pt x="2294" y="388"/>
                    </a:lnTo>
                    <a:lnTo>
                      <a:pt x="2294" y="388"/>
                    </a:lnTo>
                    <a:lnTo>
                      <a:pt x="2295" y="388"/>
                    </a:lnTo>
                    <a:lnTo>
                      <a:pt x="2295" y="388"/>
                    </a:lnTo>
                    <a:lnTo>
                      <a:pt x="2295" y="387"/>
                    </a:lnTo>
                    <a:lnTo>
                      <a:pt x="2297" y="388"/>
                    </a:lnTo>
                    <a:lnTo>
                      <a:pt x="2297" y="387"/>
                    </a:lnTo>
                    <a:lnTo>
                      <a:pt x="2298" y="387"/>
                    </a:lnTo>
                    <a:lnTo>
                      <a:pt x="2298" y="387"/>
                    </a:lnTo>
                    <a:lnTo>
                      <a:pt x="2298" y="387"/>
                    </a:lnTo>
                    <a:lnTo>
                      <a:pt x="2299" y="387"/>
                    </a:lnTo>
                    <a:lnTo>
                      <a:pt x="2299" y="387"/>
                    </a:lnTo>
                    <a:lnTo>
                      <a:pt x="2299" y="386"/>
                    </a:lnTo>
                    <a:lnTo>
                      <a:pt x="2300" y="386"/>
                    </a:lnTo>
                    <a:lnTo>
                      <a:pt x="2300" y="386"/>
                    </a:lnTo>
                    <a:lnTo>
                      <a:pt x="2300" y="386"/>
                    </a:lnTo>
                    <a:lnTo>
                      <a:pt x="2301" y="385"/>
                    </a:lnTo>
                    <a:lnTo>
                      <a:pt x="2301" y="385"/>
                    </a:lnTo>
                    <a:lnTo>
                      <a:pt x="2302" y="386"/>
                    </a:lnTo>
                    <a:lnTo>
                      <a:pt x="2302" y="386"/>
                    </a:lnTo>
                    <a:lnTo>
                      <a:pt x="2302" y="386"/>
                    </a:lnTo>
                    <a:lnTo>
                      <a:pt x="2303" y="386"/>
                    </a:lnTo>
                    <a:lnTo>
                      <a:pt x="2303" y="385"/>
                    </a:lnTo>
                    <a:lnTo>
                      <a:pt x="2303" y="384"/>
                    </a:lnTo>
                    <a:lnTo>
                      <a:pt x="2304" y="384"/>
                    </a:lnTo>
                    <a:lnTo>
                      <a:pt x="2304" y="384"/>
                    </a:lnTo>
                    <a:lnTo>
                      <a:pt x="2304" y="384"/>
                    </a:lnTo>
                    <a:lnTo>
                      <a:pt x="2306" y="384"/>
                    </a:lnTo>
                    <a:lnTo>
                      <a:pt x="2306" y="384"/>
                    </a:lnTo>
                    <a:lnTo>
                      <a:pt x="2307" y="384"/>
                    </a:lnTo>
                    <a:lnTo>
                      <a:pt x="2307" y="384"/>
                    </a:lnTo>
                    <a:lnTo>
                      <a:pt x="2307" y="384"/>
                    </a:lnTo>
                    <a:lnTo>
                      <a:pt x="2308" y="383"/>
                    </a:lnTo>
                    <a:lnTo>
                      <a:pt x="2308" y="381"/>
                    </a:lnTo>
                    <a:lnTo>
                      <a:pt x="2308" y="381"/>
                    </a:lnTo>
                    <a:lnTo>
                      <a:pt x="2309" y="379"/>
                    </a:lnTo>
                    <a:lnTo>
                      <a:pt x="2309" y="379"/>
                    </a:lnTo>
                    <a:lnTo>
                      <a:pt x="2309" y="378"/>
                    </a:lnTo>
                    <a:lnTo>
                      <a:pt x="2310" y="377"/>
                    </a:lnTo>
                    <a:lnTo>
                      <a:pt x="2310" y="377"/>
                    </a:lnTo>
                    <a:lnTo>
                      <a:pt x="2311" y="376"/>
                    </a:lnTo>
                    <a:lnTo>
                      <a:pt x="2311" y="377"/>
                    </a:lnTo>
                    <a:lnTo>
                      <a:pt x="2311" y="377"/>
                    </a:lnTo>
                    <a:lnTo>
                      <a:pt x="2312" y="379"/>
                    </a:lnTo>
                    <a:lnTo>
                      <a:pt x="2312" y="379"/>
                    </a:lnTo>
                    <a:lnTo>
                      <a:pt x="2312" y="380"/>
                    </a:lnTo>
                    <a:lnTo>
                      <a:pt x="2313" y="380"/>
                    </a:lnTo>
                    <a:lnTo>
                      <a:pt x="2313" y="380"/>
                    </a:lnTo>
                    <a:lnTo>
                      <a:pt x="2315" y="379"/>
                    </a:lnTo>
                    <a:lnTo>
                      <a:pt x="2315" y="378"/>
                    </a:lnTo>
                    <a:lnTo>
                      <a:pt x="2315" y="377"/>
                    </a:lnTo>
                    <a:lnTo>
                      <a:pt x="2316" y="376"/>
                    </a:lnTo>
                    <a:lnTo>
                      <a:pt x="2316" y="375"/>
                    </a:lnTo>
                    <a:lnTo>
                      <a:pt x="2316" y="374"/>
                    </a:lnTo>
                    <a:lnTo>
                      <a:pt x="2317" y="372"/>
                    </a:lnTo>
                    <a:lnTo>
                      <a:pt x="2317" y="372"/>
                    </a:lnTo>
                    <a:lnTo>
                      <a:pt x="2317" y="374"/>
                    </a:lnTo>
                    <a:lnTo>
                      <a:pt x="2318" y="374"/>
                    </a:lnTo>
                    <a:lnTo>
                      <a:pt x="2318" y="374"/>
                    </a:lnTo>
                    <a:lnTo>
                      <a:pt x="2319" y="374"/>
                    </a:lnTo>
                    <a:lnTo>
                      <a:pt x="2319" y="375"/>
                    </a:lnTo>
                    <a:lnTo>
                      <a:pt x="2319" y="375"/>
                    </a:lnTo>
                    <a:lnTo>
                      <a:pt x="2320" y="375"/>
                    </a:lnTo>
                    <a:lnTo>
                      <a:pt x="2320" y="375"/>
                    </a:lnTo>
                    <a:lnTo>
                      <a:pt x="2320" y="375"/>
                    </a:lnTo>
                    <a:lnTo>
                      <a:pt x="2321" y="375"/>
                    </a:lnTo>
                    <a:lnTo>
                      <a:pt x="2321" y="375"/>
                    </a:lnTo>
                    <a:lnTo>
                      <a:pt x="2321" y="374"/>
                    </a:lnTo>
                    <a:lnTo>
                      <a:pt x="2322" y="374"/>
                    </a:lnTo>
                    <a:lnTo>
                      <a:pt x="2322" y="374"/>
                    </a:lnTo>
                    <a:lnTo>
                      <a:pt x="2324" y="374"/>
                    </a:lnTo>
                    <a:lnTo>
                      <a:pt x="2324" y="375"/>
                    </a:lnTo>
                    <a:lnTo>
                      <a:pt x="2324" y="376"/>
                    </a:lnTo>
                    <a:lnTo>
                      <a:pt x="2325" y="377"/>
                    </a:lnTo>
                    <a:lnTo>
                      <a:pt x="2325" y="377"/>
                    </a:lnTo>
                    <a:lnTo>
                      <a:pt x="2325" y="378"/>
                    </a:lnTo>
                    <a:lnTo>
                      <a:pt x="2326" y="379"/>
                    </a:lnTo>
                    <a:lnTo>
                      <a:pt x="2326" y="379"/>
                    </a:lnTo>
                    <a:lnTo>
                      <a:pt x="2326" y="380"/>
                    </a:lnTo>
                    <a:lnTo>
                      <a:pt x="2327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28" y="381"/>
                    </a:lnTo>
                    <a:lnTo>
                      <a:pt x="2328" y="381"/>
                    </a:lnTo>
                    <a:lnTo>
                      <a:pt x="2329" y="380"/>
                    </a:lnTo>
                    <a:lnTo>
                      <a:pt x="2329" y="380"/>
                    </a:lnTo>
                    <a:lnTo>
                      <a:pt x="2329" y="381"/>
                    </a:lnTo>
                    <a:lnTo>
                      <a:pt x="2330" y="380"/>
                    </a:lnTo>
                    <a:lnTo>
                      <a:pt x="2330" y="380"/>
                    </a:lnTo>
                    <a:lnTo>
                      <a:pt x="2330" y="380"/>
                    </a:lnTo>
                    <a:lnTo>
                      <a:pt x="2331" y="380"/>
                    </a:lnTo>
                    <a:lnTo>
                      <a:pt x="2331" y="380"/>
                    </a:lnTo>
                    <a:lnTo>
                      <a:pt x="2333" y="381"/>
                    </a:lnTo>
                    <a:lnTo>
                      <a:pt x="2333" y="381"/>
                    </a:lnTo>
                    <a:lnTo>
                      <a:pt x="2333" y="381"/>
                    </a:lnTo>
                    <a:lnTo>
                      <a:pt x="2334" y="383"/>
                    </a:lnTo>
                    <a:lnTo>
                      <a:pt x="2334" y="381"/>
                    </a:lnTo>
                    <a:lnTo>
                      <a:pt x="2334" y="383"/>
                    </a:lnTo>
                    <a:lnTo>
                      <a:pt x="2335" y="383"/>
                    </a:lnTo>
                    <a:lnTo>
                      <a:pt x="2335" y="381"/>
                    </a:lnTo>
                    <a:lnTo>
                      <a:pt x="2335" y="380"/>
                    </a:lnTo>
                    <a:lnTo>
                      <a:pt x="2336" y="378"/>
                    </a:lnTo>
                    <a:lnTo>
                      <a:pt x="2336" y="377"/>
                    </a:lnTo>
                    <a:lnTo>
                      <a:pt x="2337" y="378"/>
                    </a:lnTo>
                    <a:lnTo>
                      <a:pt x="2337" y="378"/>
                    </a:lnTo>
                    <a:lnTo>
                      <a:pt x="2337" y="378"/>
                    </a:lnTo>
                    <a:lnTo>
                      <a:pt x="2338" y="378"/>
                    </a:lnTo>
                    <a:lnTo>
                      <a:pt x="2338" y="380"/>
                    </a:lnTo>
                    <a:lnTo>
                      <a:pt x="2338" y="380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0" y="383"/>
                    </a:lnTo>
                    <a:lnTo>
                      <a:pt x="2340" y="381"/>
                    </a:lnTo>
                    <a:lnTo>
                      <a:pt x="2340" y="381"/>
                    </a:lnTo>
                    <a:lnTo>
                      <a:pt x="2342" y="381"/>
                    </a:lnTo>
                    <a:lnTo>
                      <a:pt x="2342" y="383"/>
                    </a:lnTo>
                    <a:lnTo>
                      <a:pt x="2342" y="381"/>
                    </a:lnTo>
                    <a:lnTo>
                      <a:pt x="2343" y="381"/>
                    </a:lnTo>
                    <a:lnTo>
                      <a:pt x="2343" y="380"/>
                    </a:lnTo>
                    <a:lnTo>
                      <a:pt x="2343" y="379"/>
                    </a:lnTo>
                    <a:lnTo>
                      <a:pt x="2344" y="378"/>
                    </a:lnTo>
                    <a:lnTo>
                      <a:pt x="2344" y="377"/>
                    </a:lnTo>
                    <a:lnTo>
                      <a:pt x="2345" y="378"/>
                    </a:lnTo>
                    <a:lnTo>
                      <a:pt x="2345" y="379"/>
                    </a:lnTo>
                    <a:lnTo>
                      <a:pt x="2345" y="378"/>
                    </a:lnTo>
                    <a:lnTo>
                      <a:pt x="2346" y="379"/>
                    </a:lnTo>
                    <a:lnTo>
                      <a:pt x="2346" y="379"/>
                    </a:lnTo>
                    <a:lnTo>
                      <a:pt x="2346" y="380"/>
                    </a:lnTo>
                    <a:lnTo>
                      <a:pt x="2347" y="380"/>
                    </a:lnTo>
                    <a:lnTo>
                      <a:pt x="2347" y="379"/>
                    </a:lnTo>
                    <a:lnTo>
                      <a:pt x="2347" y="379"/>
                    </a:lnTo>
                    <a:lnTo>
                      <a:pt x="2348" y="379"/>
                    </a:lnTo>
                    <a:lnTo>
                      <a:pt x="2348" y="378"/>
                    </a:lnTo>
                    <a:lnTo>
                      <a:pt x="2349" y="378"/>
                    </a:lnTo>
                    <a:lnTo>
                      <a:pt x="2349" y="378"/>
                    </a:lnTo>
                    <a:lnTo>
                      <a:pt x="2349" y="378"/>
                    </a:lnTo>
                    <a:lnTo>
                      <a:pt x="2351" y="378"/>
                    </a:lnTo>
                    <a:lnTo>
                      <a:pt x="2351" y="378"/>
                    </a:lnTo>
                    <a:lnTo>
                      <a:pt x="2351" y="378"/>
                    </a:lnTo>
                    <a:lnTo>
                      <a:pt x="2352" y="379"/>
                    </a:lnTo>
                    <a:lnTo>
                      <a:pt x="2352" y="379"/>
                    </a:lnTo>
                    <a:lnTo>
                      <a:pt x="2352" y="379"/>
                    </a:lnTo>
                    <a:lnTo>
                      <a:pt x="2353" y="379"/>
                    </a:lnTo>
                    <a:lnTo>
                      <a:pt x="2353" y="379"/>
                    </a:lnTo>
                    <a:lnTo>
                      <a:pt x="2354" y="378"/>
                    </a:lnTo>
                    <a:lnTo>
                      <a:pt x="2354" y="378"/>
                    </a:lnTo>
                    <a:lnTo>
                      <a:pt x="2354" y="378"/>
                    </a:lnTo>
                    <a:lnTo>
                      <a:pt x="2355" y="378"/>
                    </a:lnTo>
                    <a:lnTo>
                      <a:pt x="2355" y="379"/>
                    </a:lnTo>
                    <a:lnTo>
                      <a:pt x="2355" y="379"/>
                    </a:lnTo>
                    <a:lnTo>
                      <a:pt x="2356" y="379"/>
                    </a:lnTo>
                    <a:lnTo>
                      <a:pt x="2356" y="380"/>
                    </a:lnTo>
                    <a:lnTo>
                      <a:pt x="2356" y="380"/>
                    </a:lnTo>
                    <a:lnTo>
                      <a:pt x="2357" y="381"/>
                    </a:lnTo>
                    <a:lnTo>
                      <a:pt x="2357" y="381"/>
                    </a:lnTo>
                    <a:lnTo>
                      <a:pt x="2358" y="381"/>
                    </a:lnTo>
                    <a:lnTo>
                      <a:pt x="2358" y="381"/>
                    </a:lnTo>
                    <a:lnTo>
                      <a:pt x="2358" y="381"/>
                    </a:lnTo>
                    <a:lnTo>
                      <a:pt x="2360" y="381"/>
                    </a:lnTo>
                    <a:lnTo>
                      <a:pt x="2360" y="381"/>
                    </a:lnTo>
                    <a:lnTo>
                      <a:pt x="2360" y="383"/>
                    </a:lnTo>
                    <a:lnTo>
                      <a:pt x="2361" y="383"/>
                    </a:lnTo>
                    <a:lnTo>
                      <a:pt x="2361" y="383"/>
                    </a:lnTo>
                    <a:lnTo>
                      <a:pt x="2362" y="383"/>
                    </a:lnTo>
                    <a:lnTo>
                      <a:pt x="2362" y="383"/>
                    </a:lnTo>
                    <a:lnTo>
                      <a:pt x="2362" y="383"/>
                    </a:lnTo>
                    <a:lnTo>
                      <a:pt x="2363" y="384"/>
                    </a:lnTo>
                    <a:lnTo>
                      <a:pt x="2363" y="384"/>
                    </a:lnTo>
                    <a:lnTo>
                      <a:pt x="2363" y="384"/>
                    </a:lnTo>
                    <a:lnTo>
                      <a:pt x="2364" y="384"/>
                    </a:lnTo>
                    <a:lnTo>
                      <a:pt x="2364" y="384"/>
                    </a:lnTo>
                    <a:lnTo>
                      <a:pt x="2364" y="383"/>
                    </a:lnTo>
                    <a:lnTo>
                      <a:pt x="2365" y="383"/>
                    </a:lnTo>
                    <a:lnTo>
                      <a:pt x="2365" y="383"/>
                    </a:lnTo>
                    <a:lnTo>
                      <a:pt x="2366" y="381"/>
                    </a:lnTo>
                    <a:lnTo>
                      <a:pt x="2366" y="381"/>
                    </a:lnTo>
                    <a:lnTo>
                      <a:pt x="2366" y="381"/>
                    </a:lnTo>
                    <a:lnTo>
                      <a:pt x="2367" y="380"/>
                    </a:lnTo>
                    <a:lnTo>
                      <a:pt x="2367" y="380"/>
                    </a:lnTo>
                    <a:lnTo>
                      <a:pt x="2367" y="381"/>
                    </a:lnTo>
                    <a:lnTo>
                      <a:pt x="2369" y="381"/>
                    </a:lnTo>
                    <a:lnTo>
                      <a:pt x="2369" y="383"/>
                    </a:lnTo>
                    <a:lnTo>
                      <a:pt x="2369" y="384"/>
                    </a:lnTo>
                    <a:lnTo>
                      <a:pt x="2370" y="383"/>
                    </a:lnTo>
                    <a:lnTo>
                      <a:pt x="2370" y="383"/>
                    </a:lnTo>
                    <a:lnTo>
                      <a:pt x="2371" y="383"/>
                    </a:lnTo>
                    <a:lnTo>
                      <a:pt x="2371" y="381"/>
                    </a:lnTo>
                    <a:lnTo>
                      <a:pt x="2371" y="381"/>
                    </a:lnTo>
                    <a:lnTo>
                      <a:pt x="2372" y="380"/>
                    </a:lnTo>
                    <a:lnTo>
                      <a:pt x="2372" y="380"/>
                    </a:lnTo>
                    <a:lnTo>
                      <a:pt x="2372" y="379"/>
                    </a:lnTo>
                    <a:lnTo>
                      <a:pt x="2373" y="379"/>
                    </a:lnTo>
                    <a:lnTo>
                      <a:pt x="2373" y="379"/>
                    </a:lnTo>
                    <a:lnTo>
                      <a:pt x="2373" y="378"/>
                    </a:lnTo>
                    <a:lnTo>
                      <a:pt x="2374" y="377"/>
                    </a:lnTo>
                    <a:lnTo>
                      <a:pt x="2374" y="377"/>
                    </a:lnTo>
                    <a:lnTo>
                      <a:pt x="2375" y="376"/>
                    </a:lnTo>
                    <a:lnTo>
                      <a:pt x="2375" y="376"/>
                    </a:lnTo>
                    <a:lnTo>
                      <a:pt x="2375" y="376"/>
                    </a:lnTo>
                    <a:lnTo>
                      <a:pt x="2376" y="376"/>
                    </a:lnTo>
                    <a:lnTo>
                      <a:pt x="2376" y="376"/>
                    </a:lnTo>
                    <a:lnTo>
                      <a:pt x="2376" y="377"/>
                    </a:lnTo>
                    <a:lnTo>
                      <a:pt x="2378" y="377"/>
                    </a:lnTo>
                    <a:lnTo>
                      <a:pt x="2378" y="377"/>
                    </a:lnTo>
                    <a:lnTo>
                      <a:pt x="2378" y="378"/>
                    </a:lnTo>
                    <a:lnTo>
                      <a:pt x="2379" y="377"/>
                    </a:lnTo>
                    <a:lnTo>
                      <a:pt x="2379" y="377"/>
                    </a:lnTo>
                    <a:lnTo>
                      <a:pt x="2380" y="377"/>
                    </a:lnTo>
                    <a:lnTo>
                      <a:pt x="2380" y="377"/>
                    </a:lnTo>
                    <a:lnTo>
                      <a:pt x="2380" y="377"/>
                    </a:lnTo>
                    <a:lnTo>
                      <a:pt x="2381" y="377"/>
                    </a:lnTo>
                    <a:lnTo>
                      <a:pt x="2381" y="377"/>
                    </a:lnTo>
                    <a:lnTo>
                      <a:pt x="2381" y="377"/>
                    </a:lnTo>
                    <a:lnTo>
                      <a:pt x="2382" y="377"/>
                    </a:lnTo>
                    <a:lnTo>
                      <a:pt x="2382" y="377"/>
                    </a:lnTo>
                    <a:lnTo>
                      <a:pt x="2383" y="377"/>
                    </a:lnTo>
                    <a:lnTo>
                      <a:pt x="2383" y="377"/>
                    </a:lnTo>
                    <a:lnTo>
                      <a:pt x="2383" y="378"/>
                    </a:lnTo>
                    <a:lnTo>
                      <a:pt x="2384" y="379"/>
                    </a:lnTo>
                    <a:lnTo>
                      <a:pt x="2384" y="379"/>
                    </a:lnTo>
                    <a:lnTo>
                      <a:pt x="2384" y="379"/>
                    </a:lnTo>
                    <a:lnTo>
                      <a:pt x="2385" y="379"/>
                    </a:lnTo>
                    <a:lnTo>
                      <a:pt x="2385" y="378"/>
                    </a:lnTo>
                    <a:lnTo>
                      <a:pt x="2385" y="377"/>
                    </a:lnTo>
                    <a:lnTo>
                      <a:pt x="2387" y="376"/>
                    </a:lnTo>
                    <a:lnTo>
                      <a:pt x="2387" y="376"/>
                    </a:lnTo>
                    <a:lnTo>
                      <a:pt x="2388" y="375"/>
                    </a:lnTo>
                    <a:lnTo>
                      <a:pt x="2388" y="375"/>
                    </a:lnTo>
                    <a:lnTo>
                      <a:pt x="2388" y="376"/>
                    </a:lnTo>
                    <a:lnTo>
                      <a:pt x="2389" y="376"/>
                    </a:lnTo>
                    <a:lnTo>
                      <a:pt x="2389" y="376"/>
                    </a:lnTo>
                    <a:lnTo>
                      <a:pt x="2389" y="376"/>
                    </a:lnTo>
                    <a:lnTo>
                      <a:pt x="2390" y="375"/>
                    </a:lnTo>
                    <a:lnTo>
                      <a:pt x="2390" y="376"/>
                    </a:lnTo>
                    <a:lnTo>
                      <a:pt x="2390" y="376"/>
                    </a:lnTo>
                    <a:lnTo>
                      <a:pt x="2391" y="376"/>
                    </a:lnTo>
                    <a:lnTo>
                      <a:pt x="2391" y="376"/>
                    </a:lnTo>
                    <a:lnTo>
                      <a:pt x="2392" y="376"/>
                    </a:lnTo>
                    <a:lnTo>
                      <a:pt x="2392" y="376"/>
                    </a:lnTo>
                    <a:lnTo>
                      <a:pt x="2392" y="376"/>
                    </a:lnTo>
                    <a:lnTo>
                      <a:pt x="2393" y="376"/>
                    </a:lnTo>
                    <a:lnTo>
                      <a:pt x="2393" y="377"/>
                    </a:lnTo>
                    <a:lnTo>
                      <a:pt x="2393" y="377"/>
                    </a:lnTo>
                    <a:lnTo>
                      <a:pt x="2394" y="377"/>
                    </a:lnTo>
                    <a:lnTo>
                      <a:pt x="2394" y="378"/>
                    </a:lnTo>
                    <a:lnTo>
                      <a:pt x="2394" y="378"/>
                    </a:lnTo>
                    <a:lnTo>
                      <a:pt x="2396" y="379"/>
                    </a:lnTo>
                    <a:lnTo>
                      <a:pt x="2396" y="380"/>
                    </a:lnTo>
                    <a:lnTo>
                      <a:pt x="2397" y="381"/>
                    </a:lnTo>
                    <a:lnTo>
                      <a:pt x="2397" y="383"/>
                    </a:lnTo>
                    <a:lnTo>
                      <a:pt x="2397" y="383"/>
                    </a:lnTo>
                    <a:lnTo>
                      <a:pt x="2398" y="383"/>
                    </a:lnTo>
                    <a:lnTo>
                      <a:pt x="2398" y="383"/>
                    </a:lnTo>
                    <a:lnTo>
                      <a:pt x="2398" y="381"/>
                    </a:lnTo>
                    <a:lnTo>
                      <a:pt x="2399" y="381"/>
                    </a:lnTo>
                    <a:lnTo>
                      <a:pt x="2399" y="380"/>
                    </a:lnTo>
                    <a:lnTo>
                      <a:pt x="2399" y="380"/>
                    </a:lnTo>
                    <a:lnTo>
                      <a:pt x="2400" y="380"/>
                    </a:lnTo>
                    <a:lnTo>
                      <a:pt x="2400" y="380"/>
                    </a:lnTo>
                    <a:lnTo>
                      <a:pt x="2401" y="380"/>
                    </a:lnTo>
                    <a:lnTo>
                      <a:pt x="2401" y="380"/>
                    </a:lnTo>
                    <a:lnTo>
                      <a:pt x="2401" y="379"/>
                    </a:lnTo>
                    <a:lnTo>
                      <a:pt x="2402" y="380"/>
                    </a:lnTo>
                    <a:lnTo>
                      <a:pt x="2402" y="380"/>
                    </a:lnTo>
                    <a:lnTo>
                      <a:pt x="2402" y="381"/>
                    </a:lnTo>
                    <a:lnTo>
                      <a:pt x="2403" y="381"/>
                    </a:lnTo>
                    <a:lnTo>
                      <a:pt x="2403" y="381"/>
                    </a:lnTo>
                    <a:lnTo>
                      <a:pt x="2405" y="381"/>
                    </a:lnTo>
                    <a:lnTo>
                      <a:pt x="2405" y="381"/>
                    </a:lnTo>
                    <a:lnTo>
                      <a:pt x="2405" y="380"/>
                    </a:lnTo>
                    <a:lnTo>
                      <a:pt x="2406" y="381"/>
                    </a:lnTo>
                    <a:lnTo>
                      <a:pt x="2406" y="381"/>
                    </a:lnTo>
                    <a:lnTo>
                      <a:pt x="2406" y="381"/>
                    </a:lnTo>
                    <a:lnTo>
                      <a:pt x="2407" y="381"/>
                    </a:lnTo>
                    <a:lnTo>
                      <a:pt x="2407" y="381"/>
                    </a:lnTo>
                    <a:lnTo>
                      <a:pt x="2407" y="381"/>
                    </a:lnTo>
                    <a:lnTo>
                      <a:pt x="2408" y="380"/>
                    </a:lnTo>
                    <a:lnTo>
                      <a:pt x="2408" y="379"/>
                    </a:lnTo>
                    <a:lnTo>
                      <a:pt x="2409" y="379"/>
                    </a:lnTo>
                    <a:lnTo>
                      <a:pt x="2409" y="377"/>
                    </a:lnTo>
                    <a:lnTo>
                      <a:pt x="2409" y="377"/>
                    </a:lnTo>
                    <a:lnTo>
                      <a:pt x="2410" y="376"/>
                    </a:lnTo>
                    <a:lnTo>
                      <a:pt x="2410" y="376"/>
                    </a:lnTo>
                    <a:lnTo>
                      <a:pt x="2410" y="376"/>
                    </a:lnTo>
                    <a:lnTo>
                      <a:pt x="2411" y="376"/>
                    </a:lnTo>
                    <a:lnTo>
                      <a:pt x="2411" y="377"/>
                    </a:lnTo>
                    <a:lnTo>
                      <a:pt x="2411" y="377"/>
                    </a:lnTo>
                    <a:lnTo>
                      <a:pt x="2412" y="377"/>
                    </a:lnTo>
                    <a:lnTo>
                      <a:pt x="2412" y="378"/>
                    </a:lnTo>
                    <a:lnTo>
                      <a:pt x="2414" y="377"/>
                    </a:lnTo>
                    <a:lnTo>
                      <a:pt x="2414" y="376"/>
                    </a:lnTo>
                    <a:lnTo>
                      <a:pt x="2414" y="376"/>
                    </a:lnTo>
                    <a:lnTo>
                      <a:pt x="2415" y="377"/>
                    </a:lnTo>
                    <a:lnTo>
                      <a:pt x="2415" y="377"/>
                    </a:lnTo>
                    <a:lnTo>
                      <a:pt x="2415" y="377"/>
                    </a:lnTo>
                    <a:lnTo>
                      <a:pt x="2416" y="377"/>
                    </a:lnTo>
                    <a:lnTo>
                      <a:pt x="2416" y="377"/>
                    </a:lnTo>
                    <a:lnTo>
                      <a:pt x="2416" y="378"/>
                    </a:lnTo>
                    <a:lnTo>
                      <a:pt x="2417" y="377"/>
                    </a:lnTo>
                    <a:lnTo>
                      <a:pt x="2417" y="378"/>
                    </a:lnTo>
                    <a:lnTo>
                      <a:pt x="2418" y="378"/>
                    </a:lnTo>
                    <a:lnTo>
                      <a:pt x="2418" y="378"/>
                    </a:lnTo>
                    <a:lnTo>
                      <a:pt x="2418" y="378"/>
                    </a:lnTo>
                    <a:lnTo>
                      <a:pt x="2419" y="378"/>
                    </a:lnTo>
                    <a:lnTo>
                      <a:pt x="2419" y="378"/>
                    </a:lnTo>
                    <a:lnTo>
                      <a:pt x="2419" y="377"/>
                    </a:lnTo>
                    <a:lnTo>
                      <a:pt x="2420" y="377"/>
                    </a:lnTo>
                    <a:lnTo>
                      <a:pt x="2420" y="378"/>
                    </a:lnTo>
                    <a:lnTo>
                      <a:pt x="2420" y="378"/>
                    </a:lnTo>
                    <a:lnTo>
                      <a:pt x="2421" y="379"/>
                    </a:lnTo>
                    <a:lnTo>
                      <a:pt x="2421" y="379"/>
                    </a:lnTo>
                    <a:lnTo>
                      <a:pt x="2423" y="379"/>
                    </a:lnTo>
                    <a:lnTo>
                      <a:pt x="2423" y="378"/>
                    </a:lnTo>
                    <a:lnTo>
                      <a:pt x="2423" y="377"/>
                    </a:lnTo>
                    <a:lnTo>
                      <a:pt x="2424" y="377"/>
                    </a:lnTo>
                    <a:lnTo>
                      <a:pt x="2424" y="376"/>
                    </a:lnTo>
                    <a:lnTo>
                      <a:pt x="2424" y="376"/>
                    </a:lnTo>
                    <a:lnTo>
                      <a:pt x="2425" y="375"/>
                    </a:lnTo>
                    <a:lnTo>
                      <a:pt x="2425" y="374"/>
                    </a:lnTo>
                    <a:lnTo>
                      <a:pt x="2426" y="374"/>
                    </a:lnTo>
                    <a:lnTo>
                      <a:pt x="2426" y="374"/>
                    </a:lnTo>
                    <a:lnTo>
                      <a:pt x="2426" y="375"/>
                    </a:lnTo>
                    <a:lnTo>
                      <a:pt x="2427" y="376"/>
                    </a:lnTo>
                    <a:lnTo>
                      <a:pt x="2427" y="377"/>
                    </a:lnTo>
                    <a:lnTo>
                      <a:pt x="2427" y="378"/>
                    </a:lnTo>
                    <a:lnTo>
                      <a:pt x="2428" y="378"/>
                    </a:lnTo>
                    <a:lnTo>
                      <a:pt x="2428" y="379"/>
                    </a:lnTo>
                    <a:lnTo>
                      <a:pt x="2428" y="380"/>
                    </a:lnTo>
                    <a:lnTo>
                      <a:pt x="2429" y="380"/>
                    </a:lnTo>
                    <a:lnTo>
                      <a:pt x="2429" y="380"/>
                    </a:lnTo>
                    <a:lnTo>
                      <a:pt x="2430" y="380"/>
                    </a:lnTo>
                    <a:lnTo>
                      <a:pt x="2430" y="380"/>
                    </a:lnTo>
                    <a:lnTo>
                      <a:pt x="2430" y="381"/>
                    </a:lnTo>
                    <a:lnTo>
                      <a:pt x="2432" y="381"/>
                    </a:lnTo>
                    <a:lnTo>
                      <a:pt x="2432" y="383"/>
                    </a:lnTo>
                    <a:lnTo>
                      <a:pt x="2432" y="384"/>
                    </a:lnTo>
                    <a:lnTo>
                      <a:pt x="2433" y="384"/>
                    </a:lnTo>
                    <a:lnTo>
                      <a:pt x="2433" y="385"/>
                    </a:lnTo>
                    <a:lnTo>
                      <a:pt x="2433" y="385"/>
                    </a:lnTo>
                    <a:lnTo>
                      <a:pt x="2434" y="386"/>
                    </a:lnTo>
                    <a:lnTo>
                      <a:pt x="2434" y="386"/>
                    </a:lnTo>
                    <a:lnTo>
                      <a:pt x="2435" y="384"/>
                    </a:lnTo>
                    <a:lnTo>
                      <a:pt x="2435" y="384"/>
                    </a:lnTo>
                    <a:lnTo>
                      <a:pt x="2435" y="381"/>
                    </a:lnTo>
                    <a:lnTo>
                      <a:pt x="2436" y="381"/>
                    </a:lnTo>
                    <a:lnTo>
                      <a:pt x="2436" y="381"/>
                    </a:lnTo>
                    <a:lnTo>
                      <a:pt x="2436" y="381"/>
                    </a:lnTo>
                    <a:lnTo>
                      <a:pt x="2437" y="381"/>
                    </a:lnTo>
                    <a:lnTo>
                      <a:pt x="2437" y="381"/>
                    </a:lnTo>
                    <a:lnTo>
                      <a:pt x="2437" y="380"/>
                    </a:lnTo>
                    <a:lnTo>
                      <a:pt x="2438" y="380"/>
                    </a:lnTo>
                    <a:lnTo>
                      <a:pt x="2438" y="381"/>
                    </a:lnTo>
                    <a:lnTo>
                      <a:pt x="2439" y="381"/>
                    </a:lnTo>
                    <a:lnTo>
                      <a:pt x="2439" y="383"/>
                    </a:lnTo>
                    <a:lnTo>
                      <a:pt x="2439" y="383"/>
                    </a:lnTo>
                    <a:lnTo>
                      <a:pt x="2441" y="383"/>
                    </a:lnTo>
                    <a:lnTo>
                      <a:pt x="2441" y="383"/>
                    </a:lnTo>
                    <a:lnTo>
                      <a:pt x="2441" y="383"/>
                    </a:lnTo>
                    <a:lnTo>
                      <a:pt x="2442" y="383"/>
                    </a:lnTo>
                    <a:lnTo>
                      <a:pt x="2442" y="383"/>
                    </a:lnTo>
                    <a:lnTo>
                      <a:pt x="2442" y="381"/>
                    </a:lnTo>
                    <a:lnTo>
                      <a:pt x="2443" y="381"/>
                    </a:lnTo>
                    <a:lnTo>
                      <a:pt x="2443" y="381"/>
                    </a:lnTo>
                    <a:lnTo>
                      <a:pt x="2444" y="381"/>
                    </a:lnTo>
                    <a:lnTo>
                      <a:pt x="2444" y="381"/>
                    </a:lnTo>
                    <a:lnTo>
                      <a:pt x="2444" y="383"/>
                    </a:lnTo>
                    <a:lnTo>
                      <a:pt x="2445" y="383"/>
                    </a:lnTo>
                    <a:lnTo>
                      <a:pt x="2445" y="383"/>
                    </a:lnTo>
                    <a:lnTo>
                      <a:pt x="2445" y="381"/>
                    </a:lnTo>
                    <a:lnTo>
                      <a:pt x="2446" y="381"/>
                    </a:lnTo>
                    <a:lnTo>
                      <a:pt x="2446" y="381"/>
                    </a:lnTo>
                    <a:lnTo>
                      <a:pt x="2446" y="381"/>
                    </a:lnTo>
                    <a:lnTo>
                      <a:pt x="2447" y="380"/>
                    </a:lnTo>
                    <a:lnTo>
                      <a:pt x="2447" y="383"/>
                    </a:lnTo>
                    <a:lnTo>
                      <a:pt x="2448" y="383"/>
                    </a:lnTo>
                    <a:lnTo>
                      <a:pt x="2448" y="384"/>
                    </a:lnTo>
                    <a:lnTo>
                      <a:pt x="2448" y="383"/>
                    </a:lnTo>
                    <a:lnTo>
                      <a:pt x="2450" y="383"/>
                    </a:lnTo>
                    <a:lnTo>
                      <a:pt x="2450" y="384"/>
                    </a:lnTo>
                    <a:lnTo>
                      <a:pt x="2450" y="384"/>
                    </a:lnTo>
                    <a:lnTo>
                      <a:pt x="2451" y="383"/>
                    </a:lnTo>
                    <a:lnTo>
                      <a:pt x="2451" y="383"/>
                    </a:lnTo>
                    <a:lnTo>
                      <a:pt x="2452" y="383"/>
                    </a:lnTo>
                    <a:lnTo>
                      <a:pt x="2452" y="383"/>
                    </a:lnTo>
                    <a:lnTo>
                      <a:pt x="2452" y="384"/>
                    </a:lnTo>
                    <a:lnTo>
                      <a:pt x="2453" y="384"/>
                    </a:lnTo>
                    <a:lnTo>
                      <a:pt x="2453" y="384"/>
                    </a:lnTo>
                    <a:lnTo>
                      <a:pt x="2453" y="384"/>
                    </a:lnTo>
                    <a:lnTo>
                      <a:pt x="2454" y="384"/>
                    </a:lnTo>
                    <a:lnTo>
                      <a:pt x="2454" y="383"/>
                    </a:lnTo>
                    <a:lnTo>
                      <a:pt x="2454" y="383"/>
                    </a:lnTo>
                    <a:lnTo>
                      <a:pt x="2455" y="384"/>
                    </a:lnTo>
                    <a:lnTo>
                      <a:pt x="2455" y="383"/>
                    </a:lnTo>
                    <a:lnTo>
                      <a:pt x="2456" y="383"/>
                    </a:lnTo>
                    <a:lnTo>
                      <a:pt x="2456" y="383"/>
                    </a:lnTo>
                    <a:lnTo>
                      <a:pt x="2456" y="383"/>
                    </a:lnTo>
                    <a:lnTo>
                      <a:pt x="2457" y="383"/>
                    </a:lnTo>
                    <a:lnTo>
                      <a:pt x="2457" y="384"/>
                    </a:lnTo>
                    <a:lnTo>
                      <a:pt x="2457" y="383"/>
                    </a:lnTo>
                    <a:lnTo>
                      <a:pt x="2459" y="384"/>
                    </a:lnTo>
                    <a:lnTo>
                      <a:pt x="2459" y="384"/>
                    </a:lnTo>
                    <a:lnTo>
                      <a:pt x="2459" y="384"/>
                    </a:lnTo>
                    <a:lnTo>
                      <a:pt x="2460" y="385"/>
                    </a:lnTo>
                    <a:lnTo>
                      <a:pt x="2460" y="385"/>
                    </a:lnTo>
                    <a:lnTo>
                      <a:pt x="2461" y="385"/>
                    </a:lnTo>
                    <a:lnTo>
                      <a:pt x="2461" y="385"/>
                    </a:lnTo>
                    <a:lnTo>
                      <a:pt x="2461" y="386"/>
                    </a:lnTo>
                    <a:lnTo>
                      <a:pt x="2462" y="385"/>
                    </a:lnTo>
                    <a:lnTo>
                      <a:pt x="2462" y="385"/>
                    </a:lnTo>
                    <a:lnTo>
                      <a:pt x="2462" y="384"/>
                    </a:lnTo>
                    <a:lnTo>
                      <a:pt x="2463" y="383"/>
                    </a:lnTo>
                    <a:lnTo>
                      <a:pt x="2463" y="383"/>
                    </a:lnTo>
                    <a:lnTo>
                      <a:pt x="2463" y="383"/>
                    </a:lnTo>
                    <a:lnTo>
                      <a:pt x="2464" y="383"/>
                    </a:lnTo>
                    <a:lnTo>
                      <a:pt x="2464" y="383"/>
                    </a:lnTo>
                    <a:lnTo>
                      <a:pt x="2465" y="381"/>
                    </a:lnTo>
                    <a:lnTo>
                      <a:pt x="2465" y="381"/>
                    </a:lnTo>
                    <a:lnTo>
                      <a:pt x="2465" y="381"/>
                    </a:lnTo>
                    <a:lnTo>
                      <a:pt x="2466" y="381"/>
                    </a:lnTo>
                    <a:lnTo>
                      <a:pt x="2466" y="381"/>
                    </a:lnTo>
                    <a:lnTo>
                      <a:pt x="2466" y="381"/>
                    </a:lnTo>
                    <a:lnTo>
                      <a:pt x="2468" y="383"/>
                    </a:lnTo>
                    <a:lnTo>
                      <a:pt x="2468" y="383"/>
                    </a:lnTo>
                    <a:lnTo>
                      <a:pt x="2468" y="383"/>
                    </a:lnTo>
                    <a:lnTo>
                      <a:pt x="2469" y="383"/>
                    </a:lnTo>
                    <a:lnTo>
                      <a:pt x="2469" y="384"/>
                    </a:lnTo>
                    <a:lnTo>
                      <a:pt x="2470" y="385"/>
                    </a:lnTo>
                    <a:lnTo>
                      <a:pt x="2470" y="383"/>
                    </a:lnTo>
                    <a:lnTo>
                      <a:pt x="2470" y="383"/>
                    </a:lnTo>
                    <a:lnTo>
                      <a:pt x="2471" y="383"/>
                    </a:lnTo>
                    <a:lnTo>
                      <a:pt x="2471" y="383"/>
                    </a:lnTo>
                    <a:lnTo>
                      <a:pt x="2471" y="381"/>
                    </a:lnTo>
                    <a:lnTo>
                      <a:pt x="2472" y="381"/>
                    </a:lnTo>
                    <a:lnTo>
                      <a:pt x="2472" y="380"/>
                    </a:lnTo>
                    <a:lnTo>
                      <a:pt x="2473" y="379"/>
                    </a:lnTo>
                    <a:lnTo>
                      <a:pt x="2473" y="380"/>
                    </a:lnTo>
                    <a:lnTo>
                      <a:pt x="2473" y="379"/>
                    </a:lnTo>
                    <a:lnTo>
                      <a:pt x="2474" y="379"/>
                    </a:lnTo>
                    <a:lnTo>
                      <a:pt x="2474" y="380"/>
                    </a:lnTo>
                    <a:lnTo>
                      <a:pt x="2474" y="379"/>
                    </a:lnTo>
                    <a:lnTo>
                      <a:pt x="2475" y="379"/>
                    </a:lnTo>
                    <a:lnTo>
                      <a:pt x="2475" y="379"/>
                    </a:lnTo>
                    <a:lnTo>
                      <a:pt x="2475" y="380"/>
                    </a:lnTo>
                    <a:lnTo>
                      <a:pt x="2477" y="380"/>
                    </a:lnTo>
                    <a:lnTo>
                      <a:pt x="2477" y="381"/>
                    </a:lnTo>
                    <a:lnTo>
                      <a:pt x="2478" y="380"/>
                    </a:lnTo>
                    <a:lnTo>
                      <a:pt x="2478" y="381"/>
                    </a:lnTo>
                    <a:lnTo>
                      <a:pt x="2478" y="381"/>
                    </a:lnTo>
                    <a:lnTo>
                      <a:pt x="2479" y="380"/>
                    </a:lnTo>
                    <a:lnTo>
                      <a:pt x="2479" y="379"/>
                    </a:lnTo>
                    <a:lnTo>
                      <a:pt x="2479" y="379"/>
                    </a:lnTo>
                    <a:lnTo>
                      <a:pt x="2480" y="377"/>
                    </a:lnTo>
                    <a:lnTo>
                      <a:pt x="2480" y="377"/>
                    </a:lnTo>
                    <a:lnTo>
                      <a:pt x="2480" y="377"/>
                    </a:lnTo>
                    <a:lnTo>
                      <a:pt x="2481" y="377"/>
                    </a:lnTo>
                    <a:lnTo>
                      <a:pt x="2481" y="378"/>
                    </a:lnTo>
                    <a:lnTo>
                      <a:pt x="2482" y="378"/>
                    </a:lnTo>
                    <a:lnTo>
                      <a:pt x="2482" y="379"/>
                    </a:lnTo>
                    <a:lnTo>
                      <a:pt x="2482" y="379"/>
                    </a:lnTo>
                    <a:lnTo>
                      <a:pt x="2483" y="380"/>
                    </a:lnTo>
                    <a:lnTo>
                      <a:pt x="2483" y="380"/>
                    </a:lnTo>
                    <a:lnTo>
                      <a:pt x="2483" y="380"/>
                    </a:lnTo>
                    <a:lnTo>
                      <a:pt x="2484" y="380"/>
                    </a:lnTo>
                    <a:lnTo>
                      <a:pt x="2484" y="380"/>
                    </a:lnTo>
                    <a:lnTo>
                      <a:pt x="2484" y="381"/>
                    </a:lnTo>
                    <a:lnTo>
                      <a:pt x="2486" y="380"/>
                    </a:lnTo>
                    <a:lnTo>
                      <a:pt x="2486" y="380"/>
                    </a:lnTo>
                    <a:lnTo>
                      <a:pt x="2487" y="380"/>
                    </a:lnTo>
                    <a:lnTo>
                      <a:pt x="2487" y="380"/>
                    </a:lnTo>
                    <a:lnTo>
                      <a:pt x="2487" y="379"/>
                    </a:lnTo>
                    <a:lnTo>
                      <a:pt x="2488" y="379"/>
                    </a:lnTo>
                    <a:lnTo>
                      <a:pt x="2488" y="379"/>
                    </a:lnTo>
                    <a:lnTo>
                      <a:pt x="2488" y="378"/>
                    </a:lnTo>
                    <a:lnTo>
                      <a:pt x="2489" y="378"/>
                    </a:lnTo>
                    <a:lnTo>
                      <a:pt x="2489" y="377"/>
                    </a:lnTo>
                    <a:lnTo>
                      <a:pt x="2489" y="377"/>
                    </a:lnTo>
                    <a:lnTo>
                      <a:pt x="2490" y="377"/>
                    </a:lnTo>
                    <a:lnTo>
                      <a:pt x="2490" y="377"/>
                    </a:lnTo>
                    <a:lnTo>
                      <a:pt x="2491" y="376"/>
                    </a:lnTo>
                    <a:lnTo>
                      <a:pt x="2491" y="376"/>
                    </a:lnTo>
                    <a:lnTo>
                      <a:pt x="2491" y="375"/>
                    </a:lnTo>
                    <a:lnTo>
                      <a:pt x="2492" y="374"/>
                    </a:lnTo>
                    <a:lnTo>
                      <a:pt x="2492" y="375"/>
                    </a:lnTo>
                    <a:lnTo>
                      <a:pt x="2492" y="374"/>
                    </a:lnTo>
                    <a:lnTo>
                      <a:pt x="2493" y="374"/>
                    </a:lnTo>
                    <a:lnTo>
                      <a:pt x="2493" y="375"/>
                    </a:lnTo>
                    <a:lnTo>
                      <a:pt x="2495" y="375"/>
                    </a:lnTo>
                    <a:lnTo>
                      <a:pt x="2495" y="376"/>
                    </a:lnTo>
                    <a:lnTo>
                      <a:pt x="2495" y="375"/>
                    </a:lnTo>
                    <a:lnTo>
                      <a:pt x="2496" y="375"/>
                    </a:lnTo>
                    <a:lnTo>
                      <a:pt x="2496" y="375"/>
                    </a:lnTo>
                    <a:lnTo>
                      <a:pt x="2496" y="376"/>
                    </a:lnTo>
                    <a:lnTo>
                      <a:pt x="2497" y="376"/>
                    </a:lnTo>
                    <a:lnTo>
                      <a:pt x="2497" y="377"/>
                    </a:lnTo>
                    <a:lnTo>
                      <a:pt x="2497" y="378"/>
                    </a:lnTo>
                    <a:lnTo>
                      <a:pt x="2498" y="378"/>
                    </a:lnTo>
                    <a:lnTo>
                      <a:pt x="2498" y="378"/>
                    </a:lnTo>
                    <a:lnTo>
                      <a:pt x="2499" y="378"/>
                    </a:lnTo>
                    <a:lnTo>
                      <a:pt x="2499" y="379"/>
                    </a:lnTo>
                    <a:lnTo>
                      <a:pt x="2499" y="379"/>
                    </a:lnTo>
                    <a:lnTo>
                      <a:pt x="2500" y="379"/>
                    </a:lnTo>
                    <a:lnTo>
                      <a:pt x="2500" y="378"/>
                    </a:lnTo>
                    <a:lnTo>
                      <a:pt x="2500" y="378"/>
                    </a:lnTo>
                    <a:lnTo>
                      <a:pt x="2501" y="378"/>
                    </a:lnTo>
                    <a:lnTo>
                      <a:pt x="2501" y="378"/>
                    </a:lnTo>
                    <a:lnTo>
                      <a:pt x="2501" y="377"/>
                    </a:lnTo>
                    <a:lnTo>
                      <a:pt x="2502" y="377"/>
                    </a:lnTo>
                    <a:lnTo>
                      <a:pt x="2502" y="377"/>
                    </a:lnTo>
                    <a:lnTo>
                      <a:pt x="2504" y="377"/>
                    </a:lnTo>
                    <a:lnTo>
                      <a:pt x="2504" y="377"/>
                    </a:lnTo>
                    <a:lnTo>
                      <a:pt x="2504" y="378"/>
                    </a:lnTo>
                    <a:lnTo>
                      <a:pt x="2505" y="377"/>
                    </a:lnTo>
                    <a:lnTo>
                      <a:pt x="2505" y="377"/>
                    </a:lnTo>
                    <a:lnTo>
                      <a:pt x="2505" y="376"/>
                    </a:lnTo>
                    <a:lnTo>
                      <a:pt x="2506" y="376"/>
                    </a:lnTo>
                    <a:lnTo>
                      <a:pt x="2506" y="376"/>
                    </a:lnTo>
                    <a:lnTo>
                      <a:pt x="2506" y="375"/>
                    </a:lnTo>
                    <a:lnTo>
                      <a:pt x="2507" y="375"/>
                    </a:lnTo>
                    <a:lnTo>
                      <a:pt x="2507" y="374"/>
                    </a:lnTo>
                    <a:lnTo>
                      <a:pt x="2508" y="374"/>
                    </a:lnTo>
                    <a:lnTo>
                      <a:pt x="2508" y="372"/>
                    </a:lnTo>
                    <a:lnTo>
                      <a:pt x="2508" y="372"/>
                    </a:lnTo>
                    <a:lnTo>
                      <a:pt x="2509" y="374"/>
                    </a:lnTo>
                    <a:lnTo>
                      <a:pt x="2509" y="374"/>
                    </a:lnTo>
                    <a:lnTo>
                      <a:pt x="2509" y="374"/>
                    </a:lnTo>
                    <a:lnTo>
                      <a:pt x="2510" y="375"/>
                    </a:lnTo>
                    <a:lnTo>
                      <a:pt x="2510" y="375"/>
                    </a:lnTo>
                    <a:lnTo>
                      <a:pt x="2510" y="375"/>
                    </a:lnTo>
                    <a:lnTo>
                      <a:pt x="2511" y="375"/>
                    </a:lnTo>
                    <a:lnTo>
                      <a:pt x="2511" y="375"/>
                    </a:lnTo>
                    <a:lnTo>
                      <a:pt x="2513" y="375"/>
                    </a:lnTo>
                    <a:lnTo>
                      <a:pt x="2513" y="374"/>
                    </a:lnTo>
                    <a:lnTo>
                      <a:pt x="2513" y="374"/>
                    </a:lnTo>
                    <a:lnTo>
                      <a:pt x="2514" y="374"/>
                    </a:lnTo>
                    <a:lnTo>
                      <a:pt x="2514" y="375"/>
                    </a:lnTo>
                    <a:lnTo>
                      <a:pt x="2514" y="375"/>
                    </a:lnTo>
                    <a:lnTo>
                      <a:pt x="2515" y="375"/>
                    </a:lnTo>
                    <a:lnTo>
                      <a:pt x="2515" y="374"/>
                    </a:lnTo>
                    <a:lnTo>
                      <a:pt x="2516" y="374"/>
                    </a:lnTo>
                    <a:lnTo>
                      <a:pt x="2516" y="374"/>
                    </a:lnTo>
                    <a:lnTo>
                      <a:pt x="2516" y="375"/>
                    </a:lnTo>
                    <a:lnTo>
                      <a:pt x="2517" y="374"/>
                    </a:lnTo>
                    <a:lnTo>
                      <a:pt x="2517" y="375"/>
                    </a:lnTo>
                    <a:lnTo>
                      <a:pt x="2517" y="375"/>
                    </a:lnTo>
                    <a:lnTo>
                      <a:pt x="2518" y="374"/>
                    </a:lnTo>
                    <a:lnTo>
                      <a:pt x="2518" y="375"/>
                    </a:lnTo>
                    <a:lnTo>
                      <a:pt x="2518" y="375"/>
                    </a:lnTo>
                    <a:lnTo>
                      <a:pt x="2519" y="375"/>
                    </a:lnTo>
                    <a:lnTo>
                      <a:pt x="2519" y="374"/>
                    </a:lnTo>
                    <a:lnTo>
                      <a:pt x="2520" y="374"/>
                    </a:lnTo>
                    <a:lnTo>
                      <a:pt x="2520" y="375"/>
                    </a:lnTo>
                    <a:lnTo>
                      <a:pt x="2520" y="375"/>
                    </a:lnTo>
                    <a:lnTo>
                      <a:pt x="2522" y="375"/>
                    </a:lnTo>
                    <a:lnTo>
                      <a:pt x="2522" y="375"/>
                    </a:lnTo>
                    <a:lnTo>
                      <a:pt x="2522" y="375"/>
                    </a:lnTo>
                    <a:lnTo>
                      <a:pt x="2523" y="375"/>
                    </a:lnTo>
                    <a:lnTo>
                      <a:pt x="2523" y="375"/>
                    </a:lnTo>
                    <a:lnTo>
                      <a:pt x="2523" y="376"/>
                    </a:lnTo>
                    <a:lnTo>
                      <a:pt x="2524" y="376"/>
                    </a:lnTo>
                    <a:lnTo>
                      <a:pt x="2524" y="377"/>
                    </a:lnTo>
                    <a:lnTo>
                      <a:pt x="2525" y="377"/>
                    </a:lnTo>
                    <a:lnTo>
                      <a:pt x="2525" y="377"/>
                    </a:lnTo>
                    <a:lnTo>
                      <a:pt x="2525" y="377"/>
                    </a:lnTo>
                    <a:lnTo>
                      <a:pt x="2526" y="377"/>
                    </a:lnTo>
                    <a:lnTo>
                      <a:pt x="2526" y="378"/>
                    </a:lnTo>
                    <a:lnTo>
                      <a:pt x="2526" y="378"/>
                    </a:lnTo>
                    <a:lnTo>
                      <a:pt x="2527" y="378"/>
                    </a:lnTo>
                    <a:lnTo>
                      <a:pt x="2527" y="379"/>
                    </a:lnTo>
                    <a:lnTo>
                      <a:pt x="2527" y="379"/>
                    </a:lnTo>
                    <a:lnTo>
                      <a:pt x="2528" y="379"/>
                    </a:lnTo>
                    <a:lnTo>
                      <a:pt x="2528" y="379"/>
                    </a:lnTo>
                    <a:lnTo>
                      <a:pt x="2529" y="379"/>
                    </a:lnTo>
                    <a:lnTo>
                      <a:pt x="2529" y="379"/>
                    </a:lnTo>
                    <a:lnTo>
                      <a:pt x="2529" y="378"/>
                    </a:lnTo>
                    <a:lnTo>
                      <a:pt x="2531" y="378"/>
                    </a:lnTo>
                    <a:lnTo>
                      <a:pt x="2531" y="378"/>
                    </a:lnTo>
                    <a:lnTo>
                      <a:pt x="2531" y="378"/>
                    </a:lnTo>
                    <a:lnTo>
                      <a:pt x="2532" y="378"/>
                    </a:lnTo>
                    <a:lnTo>
                      <a:pt x="2532" y="378"/>
                    </a:lnTo>
                    <a:lnTo>
                      <a:pt x="2532" y="378"/>
                    </a:lnTo>
                    <a:lnTo>
                      <a:pt x="2533" y="378"/>
                    </a:lnTo>
                    <a:lnTo>
                      <a:pt x="2533" y="377"/>
                    </a:lnTo>
                    <a:lnTo>
                      <a:pt x="2534" y="377"/>
                    </a:lnTo>
                    <a:lnTo>
                      <a:pt x="2534" y="376"/>
                    </a:lnTo>
                    <a:lnTo>
                      <a:pt x="2534" y="376"/>
                    </a:lnTo>
                    <a:lnTo>
                      <a:pt x="2535" y="377"/>
                    </a:lnTo>
                    <a:lnTo>
                      <a:pt x="2535" y="377"/>
                    </a:lnTo>
                    <a:lnTo>
                      <a:pt x="2535" y="377"/>
                    </a:lnTo>
                    <a:lnTo>
                      <a:pt x="2536" y="378"/>
                    </a:lnTo>
                    <a:lnTo>
                      <a:pt x="2536" y="378"/>
                    </a:lnTo>
                    <a:lnTo>
                      <a:pt x="2536" y="378"/>
                    </a:lnTo>
                    <a:lnTo>
                      <a:pt x="2537" y="379"/>
                    </a:lnTo>
                    <a:lnTo>
                      <a:pt x="2537" y="377"/>
                    </a:lnTo>
                    <a:lnTo>
                      <a:pt x="2538" y="377"/>
                    </a:lnTo>
                    <a:lnTo>
                      <a:pt x="2538" y="376"/>
                    </a:lnTo>
                    <a:lnTo>
                      <a:pt x="2538" y="375"/>
                    </a:lnTo>
                    <a:lnTo>
                      <a:pt x="2540" y="375"/>
                    </a:lnTo>
                    <a:lnTo>
                      <a:pt x="2540" y="375"/>
                    </a:lnTo>
                    <a:lnTo>
                      <a:pt x="2540" y="375"/>
                    </a:lnTo>
                    <a:lnTo>
                      <a:pt x="2541" y="376"/>
                    </a:lnTo>
                    <a:lnTo>
                      <a:pt x="2541" y="376"/>
                    </a:lnTo>
                    <a:lnTo>
                      <a:pt x="2542" y="377"/>
                    </a:lnTo>
                    <a:lnTo>
                      <a:pt x="2542" y="378"/>
                    </a:lnTo>
                    <a:lnTo>
                      <a:pt x="2542" y="379"/>
                    </a:lnTo>
                    <a:lnTo>
                      <a:pt x="2543" y="379"/>
                    </a:lnTo>
                    <a:lnTo>
                      <a:pt x="2543" y="380"/>
                    </a:lnTo>
                    <a:lnTo>
                      <a:pt x="2543" y="380"/>
                    </a:lnTo>
                    <a:lnTo>
                      <a:pt x="2544" y="380"/>
                    </a:lnTo>
                    <a:lnTo>
                      <a:pt x="2544" y="380"/>
                    </a:lnTo>
                    <a:lnTo>
                      <a:pt x="2544" y="380"/>
                    </a:lnTo>
                    <a:lnTo>
                      <a:pt x="2545" y="380"/>
                    </a:lnTo>
                    <a:lnTo>
                      <a:pt x="2545" y="379"/>
                    </a:lnTo>
                    <a:lnTo>
                      <a:pt x="2546" y="380"/>
                    </a:lnTo>
                    <a:lnTo>
                      <a:pt x="2546" y="380"/>
                    </a:lnTo>
                    <a:lnTo>
                      <a:pt x="2546" y="380"/>
                    </a:lnTo>
                    <a:lnTo>
                      <a:pt x="2547" y="379"/>
                    </a:lnTo>
                    <a:lnTo>
                      <a:pt x="2547" y="379"/>
                    </a:lnTo>
                    <a:lnTo>
                      <a:pt x="2547" y="379"/>
                    </a:lnTo>
                    <a:lnTo>
                      <a:pt x="2549" y="379"/>
                    </a:lnTo>
                    <a:lnTo>
                      <a:pt x="2549" y="380"/>
                    </a:lnTo>
                    <a:lnTo>
                      <a:pt x="2549" y="379"/>
                    </a:lnTo>
                    <a:lnTo>
                      <a:pt x="2550" y="380"/>
                    </a:lnTo>
                    <a:lnTo>
                      <a:pt x="2550" y="380"/>
                    </a:lnTo>
                    <a:lnTo>
                      <a:pt x="2551" y="380"/>
                    </a:lnTo>
                    <a:lnTo>
                      <a:pt x="2551" y="380"/>
                    </a:lnTo>
                    <a:lnTo>
                      <a:pt x="2551" y="380"/>
                    </a:lnTo>
                    <a:lnTo>
                      <a:pt x="2552" y="380"/>
                    </a:lnTo>
                    <a:lnTo>
                      <a:pt x="2552" y="380"/>
                    </a:lnTo>
                    <a:lnTo>
                      <a:pt x="2552" y="380"/>
                    </a:lnTo>
                    <a:lnTo>
                      <a:pt x="2553" y="380"/>
                    </a:lnTo>
                    <a:lnTo>
                      <a:pt x="2553" y="380"/>
                    </a:lnTo>
                    <a:lnTo>
                      <a:pt x="2553" y="380"/>
                    </a:lnTo>
                    <a:lnTo>
                      <a:pt x="2554" y="380"/>
                    </a:lnTo>
                    <a:lnTo>
                      <a:pt x="2554" y="379"/>
                    </a:lnTo>
                    <a:lnTo>
                      <a:pt x="2555" y="379"/>
                    </a:lnTo>
                    <a:lnTo>
                      <a:pt x="2555" y="380"/>
                    </a:lnTo>
                    <a:lnTo>
                      <a:pt x="2555" y="380"/>
                    </a:lnTo>
                    <a:lnTo>
                      <a:pt x="2556" y="380"/>
                    </a:lnTo>
                    <a:lnTo>
                      <a:pt x="2556" y="380"/>
                    </a:lnTo>
                    <a:lnTo>
                      <a:pt x="2556" y="380"/>
                    </a:lnTo>
                    <a:lnTo>
                      <a:pt x="2558" y="379"/>
                    </a:lnTo>
                    <a:lnTo>
                      <a:pt x="2558" y="379"/>
                    </a:lnTo>
                    <a:lnTo>
                      <a:pt x="2558" y="379"/>
                    </a:lnTo>
                    <a:lnTo>
                      <a:pt x="2559" y="379"/>
                    </a:lnTo>
                    <a:lnTo>
                      <a:pt x="2559" y="380"/>
                    </a:lnTo>
                    <a:lnTo>
                      <a:pt x="2560" y="380"/>
                    </a:lnTo>
                    <a:lnTo>
                      <a:pt x="2560" y="380"/>
                    </a:lnTo>
                    <a:lnTo>
                      <a:pt x="2560" y="381"/>
                    </a:lnTo>
                    <a:lnTo>
                      <a:pt x="2561" y="381"/>
                    </a:lnTo>
                    <a:lnTo>
                      <a:pt x="2561" y="380"/>
                    </a:lnTo>
                    <a:lnTo>
                      <a:pt x="2561" y="379"/>
                    </a:lnTo>
                    <a:lnTo>
                      <a:pt x="2562" y="379"/>
                    </a:lnTo>
                    <a:lnTo>
                      <a:pt x="2562" y="378"/>
                    </a:lnTo>
                    <a:lnTo>
                      <a:pt x="2563" y="377"/>
                    </a:lnTo>
                    <a:lnTo>
                      <a:pt x="2563" y="377"/>
                    </a:lnTo>
                    <a:lnTo>
                      <a:pt x="2563" y="377"/>
                    </a:lnTo>
                    <a:lnTo>
                      <a:pt x="2564" y="377"/>
                    </a:lnTo>
                    <a:lnTo>
                      <a:pt x="2564" y="377"/>
                    </a:lnTo>
                    <a:lnTo>
                      <a:pt x="2564" y="377"/>
                    </a:lnTo>
                    <a:lnTo>
                      <a:pt x="2565" y="375"/>
                    </a:lnTo>
                    <a:lnTo>
                      <a:pt x="2565" y="375"/>
                    </a:lnTo>
                    <a:lnTo>
                      <a:pt x="2565" y="375"/>
                    </a:lnTo>
                    <a:lnTo>
                      <a:pt x="2567" y="375"/>
                    </a:lnTo>
                    <a:lnTo>
                      <a:pt x="2567" y="375"/>
                    </a:lnTo>
                    <a:lnTo>
                      <a:pt x="2568" y="374"/>
                    </a:lnTo>
                    <a:lnTo>
                      <a:pt x="2568" y="374"/>
                    </a:lnTo>
                    <a:lnTo>
                      <a:pt x="2568" y="374"/>
                    </a:lnTo>
                    <a:lnTo>
                      <a:pt x="2569" y="374"/>
                    </a:lnTo>
                    <a:lnTo>
                      <a:pt x="2569" y="375"/>
                    </a:lnTo>
                    <a:lnTo>
                      <a:pt x="2569" y="374"/>
                    </a:lnTo>
                    <a:lnTo>
                      <a:pt x="2570" y="374"/>
                    </a:lnTo>
                    <a:lnTo>
                      <a:pt x="2570" y="372"/>
                    </a:lnTo>
                    <a:lnTo>
                      <a:pt x="2570" y="372"/>
                    </a:lnTo>
                    <a:lnTo>
                      <a:pt x="2571" y="372"/>
                    </a:lnTo>
                    <a:lnTo>
                      <a:pt x="2571" y="372"/>
                    </a:lnTo>
                    <a:lnTo>
                      <a:pt x="2572" y="374"/>
                    </a:lnTo>
                    <a:lnTo>
                      <a:pt x="2572" y="372"/>
                    </a:lnTo>
                    <a:lnTo>
                      <a:pt x="2572" y="374"/>
                    </a:lnTo>
                    <a:lnTo>
                      <a:pt x="2573" y="375"/>
                    </a:lnTo>
                    <a:lnTo>
                      <a:pt x="2573" y="375"/>
                    </a:lnTo>
                    <a:lnTo>
                      <a:pt x="2573" y="375"/>
                    </a:lnTo>
                    <a:lnTo>
                      <a:pt x="2574" y="374"/>
                    </a:lnTo>
                    <a:lnTo>
                      <a:pt x="2574" y="374"/>
                    </a:lnTo>
                    <a:lnTo>
                      <a:pt x="2574" y="374"/>
                    </a:lnTo>
                    <a:lnTo>
                      <a:pt x="2576" y="374"/>
                    </a:lnTo>
                    <a:lnTo>
                      <a:pt x="2576" y="372"/>
                    </a:lnTo>
                    <a:lnTo>
                      <a:pt x="2577" y="372"/>
                    </a:lnTo>
                    <a:lnTo>
                      <a:pt x="2577" y="371"/>
                    </a:lnTo>
                    <a:lnTo>
                      <a:pt x="2577" y="372"/>
                    </a:lnTo>
                    <a:lnTo>
                      <a:pt x="2578" y="372"/>
                    </a:lnTo>
                    <a:lnTo>
                      <a:pt x="2578" y="372"/>
                    </a:lnTo>
                    <a:lnTo>
                      <a:pt x="2578" y="371"/>
                    </a:lnTo>
                    <a:lnTo>
                      <a:pt x="2579" y="371"/>
                    </a:lnTo>
                    <a:lnTo>
                      <a:pt x="2579" y="371"/>
                    </a:lnTo>
                    <a:lnTo>
                      <a:pt x="2579" y="371"/>
                    </a:lnTo>
                    <a:lnTo>
                      <a:pt x="2580" y="372"/>
                    </a:lnTo>
                    <a:lnTo>
                      <a:pt x="2580" y="372"/>
                    </a:lnTo>
                    <a:lnTo>
                      <a:pt x="2581" y="374"/>
                    </a:lnTo>
                    <a:lnTo>
                      <a:pt x="2581" y="374"/>
                    </a:lnTo>
                    <a:lnTo>
                      <a:pt x="2581" y="375"/>
                    </a:lnTo>
                    <a:lnTo>
                      <a:pt x="2582" y="375"/>
                    </a:lnTo>
                    <a:lnTo>
                      <a:pt x="2582" y="375"/>
                    </a:lnTo>
                    <a:lnTo>
                      <a:pt x="2582" y="376"/>
                    </a:lnTo>
                    <a:lnTo>
                      <a:pt x="2583" y="376"/>
                    </a:lnTo>
                    <a:lnTo>
                      <a:pt x="2583" y="377"/>
                    </a:lnTo>
                    <a:lnTo>
                      <a:pt x="2585" y="377"/>
                    </a:lnTo>
                    <a:lnTo>
                      <a:pt x="2585" y="377"/>
                    </a:lnTo>
                    <a:lnTo>
                      <a:pt x="2585" y="377"/>
                    </a:lnTo>
                    <a:lnTo>
                      <a:pt x="2586" y="377"/>
                    </a:lnTo>
                    <a:lnTo>
                      <a:pt x="2586" y="378"/>
                    </a:lnTo>
                    <a:lnTo>
                      <a:pt x="2586" y="378"/>
                    </a:lnTo>
                    <a:lnTo>
                      <a:pt x="2587" y="379"/>
                    </a:lnTo>
                    <a:lnTo>
                      <a:pt x="2587" y="379"/>
                    </a:lnTo>
                    <a:lnTo>
                      <a:pt x="2587" y="379"/>
                    </a:lnTo>
                    <a:lnTo>
                      <a:pt x="2588" y="379"/>
                    </a:lnTo>
                    <a:lnTo>
                      <a:pt x="2588" y="379"/>
                    </a:lnTo>
                    <a:lnTo>
                      <a:pt x="2589" y="379"/>
                    </a:lnTo>
                    <a:lnTo>
                      <a:pt x="2589" y="379"/>
                    </a:lnTo>
                    <a:lnTo>
                      <a:pt x="2589" y="379"/>
                    </a:lnTo>
                    <a:lnTo>
                      <a:pt x="2590" y="379"/>
                    </a:lnTo>
                    <a:lnTo>
                      <a:pt x="2590" y="380"/>
                    </a:lnTo>
                    <a:lnTo>
                      <a:pt x="2590" y="381"/>
                    </a:lnTo>
                    <a:lnTo>
                      <a:pt x="2591" y="381"/>
                    </a:lnTo>
                    <a:lnTo>
                      <a:pt x="2591" y="381"/>
                    </a:lnTo>
                    <a:lnTo>
                      <a:pt x="2591" y="381"/>
                    </a:lnTo>
                    <a:lnTo>
                      <a:pt x="2592" y="381"/>
                    </a:lnTo>
                    <a:lnTo>
                      <a:pt x="2592" y="381"/>
                    </a:lnTo>
                    <a:lnTo>
                      <a:pt x="2594" y="380"/>
                    </a:lnTo>
                    <a:lnTo>
                      <a:pt x="2594" y="380"/>
                    </a:lnTo>
                    <a:lnTo>
                      <a:pt x="2594" y="380"/>
                    </a:lnTo>
                    <a:lnTo>
                      <a:pt x="2595" y="380"/>
                    </a:lnTo>
                    <a:lnTo>
                      <a:pt x="2595" y="380"/>
                    </a:lnTo>
                    <a:lnTo>
                      <a:pt x="2595" y="380"/>
                    </a:lnTo>
                    <a:lnTo>
                      <a:pt x="2596" y="381"/>
                    </a:lnTo>
                    <a:lnTo>
                      <a:pt x="2596" y="381"/>
                    </a:lnTo>
                    <a:lnTo>
                      <a:pt x="2596" y="381"/>
                    </a:lnTo>
                    <a:lnTo>
                      <a:pt x="2597" y="381"/>
                    </a:lnTo>
                    <a:lnTo>
                      <a:pt x="2597" y="381"/>
                    </a:lnTo>
                    <a:lnTo>
                      <a:pt x="2598" y="381"/>
                    </a:lnTo>
                    <a:lnTo>
                      <a:pt x="2598" y="381"/>
                    </a:lnTo>
                    <a:lnTo>
                      <a:pt x="2598" y="380"/>
                    </a:lnTo>
                    <a:lnTo>
                      <a:pt x="2599" y="379"/>
                    </a:lnTo>
                    <a:lnTo>
                      <a:pt x="2599" y="379"/>
                    </a:lnTo>
                    <a:lnTo>
                      <a:pt x="2599" y="378"/>
                    </a:lnTo>
                    <a:lnTo>
                      <a:pt x="2600" y="378"/>
                    </a:lnTo>
                    <a:lnTo>
                      <a:pt x="2600" y="378"/>
                    </a:lnTo>
                    <a:lnTo>
                      <a:pt x="2600" y="377"/>
                    </a:lnTo>
                    <a:lnTo>
                      <a:pt x="2601" y="378"/>
                    </a:lnTo>
                    <a:lnTo>
                      <a:pt x="2601" y="379"/>
                    </a:lnTo>
                    <a:lnTo>
                      <a:pt x="2603" y="379"/>
                    </a:lnTo>
                    <a:lnTo>
                      <a:pt x="2603" y="380"/>
                    </a:lnTo>
                    <a:lnTo>
                      <a:pt x="2603" y="381"/>
                    </a:lnTo>
                    <a:lnTo>
                      <a:pt x="2604" y="384"/>
                    </a:lnTo>
                    <a:lnTo>
                      <a:pt x="2604" y="385"/>
                    </a:lnTo>
                    <a:lnTo>
                      <a:pt x="2604" y="385"/>
                    </a:lnTo>
                    <a:lnTo>
                      <a:pt x="2605" y="385"/>
                    </a:lnTo>
                    <a:lnTo>
                      <a:pt x="2605" y="384"/>
                    </a:lnTo>
                    <a:lnTo>
                      <a:pt x="2606" y="384"/>
                    </a:lnTo>
                    <a:lnTo>
                      <a:pt x="2606" y="383"/>
                    </a:lnTo>
                    <a:lnTo>
                      <a:pt x="2606" y="383"/>
                    </a:lnTo>
                    <a:lnTo>
                      <a:pt x="2607" y="383"/>
                    </a:lnTo>
                    <a:lnTo>
                      <a:pt x="2607" y="381"/>
                    </a:lnTo>
                    <a:lnTo>
                      <a:pt x="2607" y="381"/>
                    </a:lnTo>
                    <a:lnTo>
                      <a:pt x="2608" y="380"/>
                    </a:lnTo>
                    <a:lnTo>
                      <a:pt x="2608" y="380"/>
                    </a:lnTo>
                    <a:lnTo>
                      <a:pt x="2608" y="380"/>
                    </a:lnTo>
                    <a:lnTo>
                      <a:pt x="2609" y="380"/>
                    </a:lnTo>
                    <a:lnTo>
                      <a:pt x="2609" y="380"/>
                    </a:lnTo>
                    <a:lnTo>
                      <a:pt x="2610" y="379"/>
                    </a:lnTo>
                    <a:lnTo>
                      <a:pt x="2610" y="379"/>
                    </a:lnTo>
                    <a:lnTo>
                      <a:pt x="2610" y="379"/>
                    </a:lnTo>
                    <a:lnTo>
                      <a:pt x="2612" y="380"/>
                    </a:lnTo>
                    <a:lnTo>
                      <a:pt x="2612" y="380"/>
                    </a:lnTo>
                    <a:lnTo>
                      <a:pt x="2612" y="380"/>
                    </a:lnTo>
                    <a:lnTo>
                      <a:pt x="2613" y="380"/>
                    </a:lnTo>
                    <a:lnTo>
                      <a:pt x="2613" y="380"/>
                    </a:lnTo>
                    <a:lnTo>
                      <a:pt x="2613" y="380"/>
                    </a:lnTo>
                    <a:lnTo>
                      <a:pt x="2614" y="380"/>
                    </a:lnTo>
                    <a:lnTo>
                      <a:pt x="2614" y="379"/>
                    </a:lnTo>
                    <a:lnTo>
                      <a:pt x="2615" y="379"/>
                    </a:lnTo>
                    <a:lnTo>
                      <a:pt x="2615" y="380"/>
                    </a:lnTo>
                    <a:lnTo>
                      <a:pt x="2615" y="380"/>
                    </a:lnTo>
                    <a:lnTo>
                      <a:pt x="2616" y="380"/>
                    </a:lnTo>
                    <a:lnTo>
                      <a:pt x="2616" y="380"/>
                    </a:lnTo>
                    <a:lnTo>
                      <a:pt x="2616" y="379"/>
                    </a:lnTo>
                    <a:lnTo>
                      <a:pt x="2617" y="378"/>
                    </a:lnTo>
                    <a:lnTo>
                      <a:pt x="2617" y="378"/>
                    </a:lnTo>
                    <a:lnTo>
                      <a:pt x="2617" y="377"/>
                    </a:lnTo>
                    <a:lnTo>
                      <a:pt x="2618" y="378"/>
                    </a:lnTo>
                    <a:lnTo>
                      <a:pt x="2618" y="378"/>
                    </a:lnTo>
                    <a:lnTo>
                      <a:pt x="2619" y="379"/>
                    </a:lnTo>
                    <a:lnTo>
                      <a:pt x="2619" y="379"/>
                    </a:lnTo>
                    <a:lnTo>
                      <a:pt x="2619" y="379"/>
                    </a:lnTo>
                    <a:lnTo>
                      <a:pt x="2621" y="380"/>
                    </a:lnTo>
                    <a:lnTo>
                      <a:pt x="2621" y="380"/>
                    </a:lnTo>
                    <a:lnTo>
                      <a:pt x="2621" y="380"/>
                    </a:lnTo>
                    <a:lnTo>
                      <a:pt x="2622" y="380"/>
                    </a:lnTo>
                    <a:lnTo>
                      <a:pt x="2622" y="379"/>
                    </a:lnTo>
                    <a:lnTo>
                      <a:pt x="2622" y="380"/>
                    </a:lnTo>
                    <a:lnTo>
                      <a:pt x="2623" y="380"/>
                    </a:lnTo>
                    <a:lnTo>
                      <a:pt x="2623" y="379"/>
                    </a:lnTo>
                    <a:lnTo>
                      <a:pt x="2624" y="380"/>
                    </a:lnTo>
                    <a:lnTo>
                      <a:pt x="2624" y="380"/>
                    </a:lnTo>
                    <a:lnTo>
                      <a:pt x="2624" y="379"/>
                    </a:lnTo>
                    <a:lnTo>
                      <a:pt x="2625" y="379"/>
                    </a:lnTo>
                    <a:lnTo>
                      <a:pt x="2625" y="377"/>
                    </a:lnTo>
                    <a:lnTo>
                      <a:pt x="2625" y="377"/>
                    </a:lnTo>
                    <a:lnTo>
                      <a:pt x="2626" y="377"/>
                    </a:lnTo>
                    <a:lnTo>
                      <a:pt x="2626" y="376"/>
                    </a:lnTo>
                    <a:lnTo>
                      <a:pt x="2626" y="375"/>
                    </a:lnTo>
                    <a:lnTo>
                      <a:pt x="2627" y="374"/>
                    </a:lnTo>
                    <a:lnTo>
                      <a:pt x="2627" y="374"/>
                    </a:lnTo>
                    <a:lnTo>
                      <a:pt x="2628" y="375"/>
                    </a:lnTo>
                    <a:lnTo>
                      <a:pt x="2628" y="375"/>
                    </a:lnTo>
                    <a:lnTo>
                      <a:pt x="2628" y="375"/>
                    </a:lnTo>
                    <a:lnTo>
                      <a:pt x="2630" y="375"/>
                    </a:lnTo>
                    <a:lnTo>
                      <a:pt x="2630" y="375"/>
                    </a:lnTo>
                    <a:lnTo>
                      <a:pt x="2630" y="375"/>
                    </a:lnTo>
                    <a:lnTo>
                      <a:pt x="2631" y="376"/>
                    </a:lnTo>
                    <a:lnTo>
                      <a:pt x="2631" y="376"/>
                    </a:lnTo>
                    <a:lnTo>
                      <a:pt x="2632" y="376"/>
                    </a:lnTo>
                    <a:lnTo>
                      <a:pt x="2632" y="375"/>
                    </a:lnTo>
                    <a:lnTo>
                      <a:pt x="2632" y="376"/>
                    </a:lnTo>
                    <a:lnTo>
                      <a:pt x="2633" y="374"/>
                    </a:lnTo>
                    <a:lnTo>
                      <a:pt x="2633" y="372"/>
                    </a:lnTo>
                    <a:lnTo>
                      <a:pt x="2633" y="371"/>
                    </a:lnTo>
                    <a:lnTo>
                      <a:pt x="2634" y="371"/>
                    </a:lnTo>
                    <a:lnTo>
                      <a:pt x="2634" y="372"/>
                    </a:lnTo>
                    <a:lnTo>
                      <a:pt x="2634" y="371"/>
                    </a:lnTo>
                    <a:lnTo>
                      <a:pt x="2635" y="371"/>
                    </a:lnTo>
                    <a:lnTo>
                      <a:pt x="2635" y="372"/>
                    </a:lnTo>
                    <a:lnTo>
                      <a:pt x="2636" y="372"/>
                    </a:lnTo>
                    <a:lnTo>
                      <a:pt x="2636" y="372"/>
                    </a:lnTo>
                    <a:lnTo>
                      <a:pt x="2636" y="372"/>
                    </a:lnTo>
                    <a:lnTo>
                      <a:pt x="2637" y="374"/>
                    </a:lnTo>
                    <a:lnTo>
                      <a:pt x="2637" y="372"/>
                    </a:lnTo>
                    <a:lnTo>
                      <a:pt x="2637" y="372"/>
                    </a:lnTo>
                    <a:lnTo>
                      <a:pt x="2639" y="374"/>
                    </a:lnTo>
                    <a:lnTo>
                      <a:pt x="2639" y="374"/>
                    </a:lnTo>
                    <a:lnTo>
                      <a:pt x="2639" y="374"/>
                    </a:lnTo>
                    <a:lnTo>
                      <a:pt x="2640" y="374"/>
                    </a:lnTo>
                    <a:lnTo>
                      <a:pt x="2640" y="374"/>
                    </a:lnTo>
                    <a:lnTo>
                      <a:pt x="2641" y="374"/>
                    </a:lnTo>
                    <a:lnTo>
                      <a:pt x="2641" y="374"/>
                    </a:lnTo>
                    <a:lnTo>
                      <a:pt x="2641" y="374"/>
                    </a:lnTo>
                    <a:lnTo>
                      <a:pt x="2642" y="374"/>
                    </a:lnTo>
                    <a:lnTo>
                      <a:pt x="2642" y="374"/>
                    </a:lnTo>
                    <a:lnTo>
                      <a:pt x="2642" y="374"/>
                    </a:lnTo>
                    <a:lnTo>
                      <a:pt x="2643" y="375"/>
                    </a:lnTo>
                    <a:lnTo>
                      <a:pt x="2643" y="374"/>
                    </a:lnTo>
                    <a:lnTo>
                      <a:pt x="2643" y="374"/>
                    </a:lnTo>
                    <a:lnTo>
                      <a:pt x="2644" y="374"/>
                    </a:lnTo>
                    <a:lnTo>
                      <a:pt x="2644" y="372"/>
                    </a:lnTo>
                    <a:lnTo>
                      <a:pt x="2645" y="371"/>
                    </a:lnTo>
                    <a:lnTo>
                      <a:pt x="2645" y="371"/>
                    </a:lnTo>
                    <a:lnTo>
                      <a:pt x="2645" y="371"/>
                    </a:lnTo>
                    <a:lnTo>
                      <a:pt x="2646" y="371"/>
                    </a:lnTo>
                    <a:lnTo>
                      <a:pt x="2646" y="371"/>
                    </a:lnTo>
                    <a:lnTo>
                      <a:pt x="2646" y="372"/>
                    </a:lnTo>
                    <a:lnTo>
                      <a:pt x="2648" y="372"/>
                    </a:lnTo>
                    <a:lnTo>
                      <a:pt x="2648" y="372"/>
                    </a:lnTo>
                    <a:lnTo>
                      <a:pt x="2648" y="372"/>
                    </a:lnTo>
                    <a:lnTo>
                      <a:pt x="2649" y="372"/>
                    </a:lnTo>
                    <a:lnTo>
                      <a:pt x="2649" y="372"/>
                    </a:lnTo>
                    <a:lnTo>
                      <a:pt x="2650" y="372"/>
                    </a:lnTo>
                    <a:lnTo>
                      <a:pt x="2650" y="372"/>
                    </a:lnTo>
                    <a:lnTo>
                      <a:pt x="2650" y="372"/>
                    </a:lnTo>
                    <a:lnTo>
                      <a:pt x="2651" y="372"/>
                    </a:lnTo>
                    <a:lnTo>
                      <a:pt x="2651" y="372"/>
                    </a:lnTo>
                    <a:lnTo>
                      <a:pt x="2651" y="371"/>
                    </a:lnTo>
                    <a:lnTo>
                      <a:pt x="2652" y="371"/>
                    </a:lnTo>
                    <a:lnTo>
                      <a:pt x="2652" y="371"/>
                    </a:lnTo>
                    <a:lnTo>
                      <a:pt x="2653" y="371"/>
                    </a:lnTo>
                    <a:lnTo>
                      <a:pt x="2653" y="372"/>
                    </a:lnTo>
                    <a:lnTo>
                      <a:pt x="2653" y="372"/>
                    </a:lnTo>
                    <a:lnTo>
                      <a:pt x="2654" y="372"/>
                    </a:lnTo>
                    <a:lnTo>
                      <a:pt x="2654" y="372"/>
                    </a:lnTo>
                    <a:lnTo>
                      <a:pt x="2654" y="371"/>
                    </a:lnTo>
                    <a:lnTo>
                      <a:pt x="2655" y="371"/>
                    </a:lnTo>
                    <a:lnTo>
                      <a:pt x="2655" y="370"/>
                    </a:lnTo>
                    <a:lnTo>
                      <a:pt x="2655" y="370"/>
                    </a:lnTo>
                    <a:lnTo>
                      <a:pt x="2657" y="370"/>
                    </a:lnTo>
                    <a:lnTo>
                      <a:pt x="2657" y="371"/>
                    </a:lnTo>
                    <a:lnTo>
                      <a:pt x="2658" y="371"/>
                    </a:lnTo>
                    <a:lnTo>
                      <a:pt x="2658" y="370"/>
                    </a:lnTo>
                    <a:lnTo>
                      <a:pt x="2658" y="370"/>
                    </a:lnTo>
                    <a:lnTo>
                      <a:pt x="2659" y="371"/>
                    </a:lnTo>
                    <a:lnTo>
                      <a:pt x="2659" y="371"/>
                    </a:lnTo>
                    <a:lnTo>
                      <a:pt x="2659" y="372"/>
                    </a:lnTo>
                    <a:lnTo>
                      <a:pt x="2660" y="371"/>
                    </a:lnTo>
                    <a:lnTo>
                      <a:pt x="2660" y="371"/>
                    </a:lnTo>
                    <a:lnTo>
                      <a:pt x="2660" y="371"/>
                    </a:lnTo>
                    <a:lnTo>
                      <a:pt x="2661" y="371"/>
                    </a:lnTo>
                    <a:lnTo>
                      <a:pt x="2661" y="371"/>
                    </a:lnTo>
                    <a:lnTo>
                      <a:pt x="2662" y="370"/>
                    </a:lnTo>
                    <a:lnTo>
                      <a:pt x="2662" y="371"/>
                    </a:lnTo>
                    <a:lnTo>
                      <a:pt x="2662" y="371"/>
                    </a:lnTo>
                    <a:lnTo>
                      <a:pt x="2663" y="371"/>
                    </a:lnTo>
                    <a:lnTo>
                      <a:pt x="2663" y="372"/>
                    </a:lnTo>
                    <a:lnTo>
                      <a:pt x="2663" y="371"/>
                    </a:lnTo>
                    <a:lnTo>
                      <a:pt x="2664" y="372"/>
                    </a:lnTo>
                    <a:lnTo>
                      <a:pt x="2664" y="371"/>
                    </a:lnTo>
                    <a:lnTo>
                      <a:pt x="2664" y="371"/>
                    </a:lnTo>
                    <a:lnTo>
                      <a:pt x="2666" y="370"/>
                    </a:lnTo>
                    <a:lnTo>
                      <a:pt x="2666" y="371"/>
                    </a:lnTo>
                    <a:lnTo>
                      <a:pt x="2667" y="371"/>
                    </a:lnTo>
                    <a:lnTo>
                      <a:pt x="2667" y="372"/>
                    </a:lnTo>
                    <a:lnTo>
                      <a:pt x="2667" y="374"/>
                    </a:lnTo>
                    <a:lnTo>
                      <a:pt x="2668" y="374"/>
                    </a:lnTo>
                    <a:lnTo>
                      <a:pt x="2668" y="374"/>
                    </a:lnTo>
                    <a:lnTo>
                      <a:pt x="2668" y="374"/>
                    </a:lnTo>
                    <a:lnTo>
                      <a:pt x="2669" y="374"/>
                    </a:lnTo>
                    <a:lnTo>
                      <a:pt x="2669" y="372"/>
                    </a:lnTo>
                    <a:lnTo>
                      <a:pt x="2669" y="371"/>
                    </a:lnTo>
                    <a:lnTo>
                      <a:pt x="2670" y="372"/>
                    </a:lnTo>
                    <a:lnTo>
                      <a:pt x="2670" y="371"/>
                    </a:lnTo>
                    <a:lnTo>
                      <a:pt x="2671" y="372"/>
                    </a:lnTo>
                    <a:lnTo>
                      <a:pt x="2671" y="372"/>
                    </a:lnTo>
                    <a:lnTo>
                      <a:pt x="2671" y="372"/>
                    </a:lnTo>
                    <a:lnTo>
                      <a:pt x="2672" y="371"/>
                    </a:lnTo>
                    <a:lnTo>
                      <a:pt x="2672" y="372"/>
                    </a:lnTo>
                    <a:lnTo>
                      <a:pt x="2672" y="372"/>
                    </a:lnTo>
                    <a:lnTo>
                      <a:pt x="2673" y="372"/>
                    </a:lnTo>
                    <a:lnTo>
                      <a:pt x="2673" y="372"/>
                    </a:lnTo>
                    <a:lnTo>
                      <a:pt x="2675" y="372"/>
                    </a:lnTo>
                    <a:lnTo>
                      <a:pt x="2675" y="374"/>
                    </a:lnTo>
                    <a:lnTo>
                      <a:pt x="2675" y="374"/>
                    </a:lnTo>
                    <a:lnTo>
                      <a:pt x="2676" y="374"/>
                    </a:lnTo>
                    <a:lnTo>
                      <a:pt x="2676" y="375"/>
                    </a:lnTo>
                    <a:lnTo>
                      <a:pt x="2676" y="375"/>
                    </a:lnTo>
                    <a:lnTo>
                      <a:pt x="2677" y="375"/>
                    </a:lnTo>
                    <a:lnTo>
                      <a:pt x="2677" y="375"/>
                    </a:lnTo>
                    <a:lnTo>
                      <a:pt x="2677" y="376"/>
                    </a:lnTo>
                    <a:lnTo>
                      <a:pt x="2678" y="375"/>
                    </a:lnTo>
                    <a:lnTo>
                      <a:pt x="2678" y="375"/>
                    </a:lnTo>
                    <a:lnTo>
                      <a:pt x="2679" y="375"/>
                    </a:lnTo>
                    <a:lnTo>
                      <a:pt x="2679" y="375"/>
                    </a:lnTo>
                    <a:lnTo>
                      <a:pt x="2679" y="375"/>
                    </a:lnTo>
                    <a:lnTo>
                      <a:pt x="2680" y="376"/>
                    </a:lnTo>
                    <a:lnTo>
                      <a:pt x="2680" y="376"/>
                    </a:lnTo>
                    <a:lnTo>
                      <a:pt x="2680" y="376"/>
                    </a:lnTo>
                    <a:lnTo>
                      <a:pt x="2681" y="376"/>
                    </a:lnTo>
                    <a:lnTo>
                      <a:pt x="2681" y="375"/>
                    </a:lnTo>
                    <a:lnTo>
                      <a:pt x="2681" y="375"/>
                    </a:lnTo>
                    <a:lnTo>
                      <a:pt x="2682" y="374"/>
                    </a:lnTo>
                    <a:lnTo>
                      <a:pt x="2682" y="374"/>
                    </a:lnTo>
                    <a:lnTo>
                      <a:pt x="2684" y="372"/>
                    </a:lnTo>
                    <a:lnTo>
                      <a:pt x="2684" y="371"/>
                    </a:lnTo>
                    <a:lnTo>
                      <a:pt x="2684" y="370"/>
                    </a:lnTo>
                    <a:lnTo>
                      <a:pt x="2685" y="369"/>
                    </a:lnTo>
                    <a:lnTo>
                      <a:pt x="2685" y="370"/>
                    </a:lnTo>
                    <a:lnTo>
                      <a:pt x="2685" y="371"/>
                    </a:lnTo>
                    <a:lnTo>
                      <a:pt x="2686" y="372"/>
                    </a:lnTo>
                    <a:lnTo>
                      <a:pt x="2686" y="374"/>
                    </a:lnTo>
                    <a:lnTo>
                      <a:pt x="2686" y="374"/>
                    </a:lnTo>
                    <a:lnTo>
                      <a:pt x="2687" y="375"/>
                    </a:lnTo>
                    <a:lnTo>
                      <a:pt x="2687" y="374"/>
                    </a:lnTo>
                    <a:lnTo>
                      <a:pt x="2688" y="374"/>
                    </a:lnTo>
                    <a:lnTo>
                      <a:pt x="2688" y="374"/>
                    </a:lnTo>
                    <a:lnTo>
                      <a:pt x="2688" y="372"/>
                    </a:lnTo>
                    <a:lnTo>
                      <a:pt x="2689" y="372"/>
                    </a:lnTo>
                    <a:lnTo>
                      <a:pt x="2689" y="372"/>
                    </a:lnTo>
                    <a:lnTo>
                      <a:pt x="2689" y="374"/>
                    </a:lnTo>
                    <a:lnTo>
                      <a:pt x="2690" y="374"/>
                    </a:lnTo>
                    <a:lnTo>
                      <a:pt x="2690" y="374"/>
                    </a:lnTo>
                    <a:lnTo>
                      <a:pt x="2690" y="375"/>
                    </a:lnTo>
                    <a:lnTo>
                      <a:pt x="2691" y="375"/>
                    </a:lnTo>
                    <a:lnTo>
                      <a:pt x="2691" y="376"/>
                    </a:lnTo>
                    <a:lnTo>
                      <a:pt x="2693" y="376"/>
                    </a:lnTo>
                    <a:lnTo>
                      <a:pt x="2693" y="376"/>
                    </a:lnTo>
                    <a:lnTo>
                      <a:pt x="2693" y="376"/>
                    </a:lnTo>
                    <a:lnTo>
                      <a:pt x="2694" y="376"/>
                    </a:lnTo>
                    <a:lnTo>
                      <a:pt x="2694" y="377"/>
                    </a:lnTo>
                    <a:lnTo>
                      <a:pt x="2694" y="377"/>
                    </a:lnTo>
                    <a:lnTo>
                      <a:pt x="2695" y="377"/>
                    </a:lnTo>
                    <a:lnTo>
                      <a:pt x="2695" y="377"/>
                    </a:lnTo>
                    <a:lnTo>
                      <a:pt x="2696" y="377"/>
                    </a:lnTo>
                    <a:lnTo>
                      <a:pt x="2696" y="377"/>
                    </a:lnTo>
                    <a:lnTo>
                      <a:pt x="2696" y="377"/>
                    </a:lnTo>
                    <a:lnTo>
                      <a:pt x="2697" y="378"/>
                    </a:lnTo>
                    <a:lnTo>
                      <a:pt x="2697" y="378"/>
                    </a:lnTo>
                    <a:lnTo>
                      <a:pt x="2697" y="378"/>
                    </a:lnTo>
                    <a:lnTo>
                      <a:pt x="2698" y="379"/>
                    </a:lnTo>
                    <a:lnTo>
                      <a:pt x="2698" y="379"/>
                    </a:lnTo>
                    <a:lnTo>
                      <a:pt x="2698" y="379"/>
                    </a:lnTo>
                    <a:lnTo>
                      <a:pt x="2699" y="378"/>
                    </a:lnTo>
                    <a:lnTo>
                      <a:pt x="2699" y="377"/>
                    </a:lnTo>
                    <a:lnTo>
                      <a:pt x="2701" y="376"/>
                    </a:lnTo>
                    <a:lnTo>
                      <a:pt x="2701" y="376"/>
                    </a:lnTo>
                    <a:lnTo>
                      <a:pt x="2701" y="375"/>
                    </a:lnTo>
                    <a:lnTo>
                      <a:pt x="2702" y="375"/>
                    </a:lnTo>
                    <a:lnTo>
                      <a:pt x="2702" y="374"/>
                    </a:lnTo>
                    <a:lnTo>
                      <a:pt x="2702" y="372"/>
                    </a:lnTo>
                    <a:lnTo>
                      <a:pt x="2703" y="371"/>
                    </a:lnTo>
                    <a:lnTo>
                      <a:pt x="2703" y="371"/>
                    </a:lnTo>
                    <a:lnTo>
                      <a:pt x="2703" y="371"/>
                    </a:lnTo>
                    <a:lnTo>
                      <a:pt x="2704" y="370"/>
                    </a:lnTo>
                    <a:lnTo>
                      <a:pt x="2704" y="369"/>
                    </a:lnTo>
                    <a:lnTo>
                      <a:pt x="2705" y="369"/>
                    </a:lnTo>
                    <a:lnTo>
                      <a:pt x="2705" y="369"/>
                    </a:lnTo>
                    <a:lnTo>
                      <a:pt x="2705" y="369"/>
                    </a:lnTo>
                    <a:lnTo>
                      <a:pt x="2706" y="368"/>
                    </a:lnTo>
                    <a:lnTo>
                      <a:pt x="2706" y="368"/>
                    </a:lnTo>
                    <a:lnTo>
                      <a:pt x="2706" y="369"/>
                    </a:lnTo>
                    <a:lnTo>
                      <a:pt x="2707" y="369"/>
                    </a:lnTo>
                    <a:lnTo>
                      <a:pt x="2707" y="369"/>
                    </a:lnTo>
                    <a:lnTo>
                      <a:pt x="2707" y="368"/>
                    </a:lnTo>
                    <a:lnTo>
                      <a:pt x="2708" y="369"/>
                    </a:lnTo>
                    <a:lnTo>
                      <a:pt x="2708" y="369"/>
                    </a:lnTo>
                    <a:lnTo>
                      <a:pt x="2710" y="369"/>
                    </a:lnTo>
                    <a:lnTo>
                      <a:pt x="2710" y="368"/>
                    </a:lnTo>
                    <a:lnTo>
                      <a:pt x="2710" y="369"/>
                    </a:lnTo>
                    <a:lnTo>
                      <a:pt x="2711" y="368"/>
                    </a:lnTo>
                    <a:lnTo>
                      <a:pt x="2711" y="369"/>
                    </a:lnTo>
                    <a:lnTo>
                      <a:pt x="2711" y="369"/>
                    </a:lnTo>
                    <a:lnTo>
                      <a:pt x="2712" y="369"/>
                    </a:lnTo>
                    <a:lnTo>
                      <a:pt x="2712" y="369"/>
                    </a:lnTo>
                    <a:lnTo>
                      <a:pt x="2712" y="371"/>
                    </a:lnTo>
                    <a:lnTo>
                      <a:pt x="2713" y="371"/>
                    </a:lnTo>
                    <a:lnTo>
                      <a:pt x="2713" y="372"/>
                    </a:lnTo>
                    <a:lnTo>
                      <a:pt x="2714" y="374"/>
                    </a:lnTo>
                    <a:lnTo>
                      <a:pt x="2714" y="375"/>
                    </a:lnTo>
                    <a:lnTo>
                      <a:pt x="2714" y="376"/>
                    </a:lnTo>
                    <a:lnTo>
                      <a:pt x="2715" y="376"/>
                    </a:lnTo>
                    <a:lnTo>
                      <a:pt x="2715" y="376"/>
                    </a:lnTo>
                    <a:lnTo>
                      <a:pt x="2715" y="375"/>
                    </a:lnTo>
                    <a:lnTo>
                      <a:pt x="2716" y="374"/>
                    </a:lnTo>
                    <a:lnTo>
                      <a:pt x="2716" y="374"/>
                    </a:lnTo>
                    <a:lnTo>
                      <a:pt x="2716" y="374"/>
                    </a:lnTo>
                    <a:lnTo>
                      <a:pt x="2717" y="374"/>
                    </a:lnTo>
                    <a:lnTo>
                      <a:pt x="2717" y="374"/>
                    </a:lnTo>
                    <a:lnTo>
                      <a:pt x="2719" y="374"/>
                    </a:lnTo>
                    <a:lnTo>
                      <a:pt x="2719" y="374"/>
                    </a:lnTo>
                    <a:lnTo>
                      <a:pt x="2719" y="374"/>
                    </a:lnTo>
                    <a:lnTo>
                      <a:pt x="2720" y="372"/>
                    </a:lnTo>
                    <a:lnTo>
                      <a:pt x="2720" y="371"/>
                    </a:lnTo>
                    <a:lnTo>
                      <a:pt x="2720" y="370"/>
                    </a:lnTo>
                    <a:lnTo>
                      <a:pt x="2721" y="372"/>
                    </a:lnTo>
                    <a:lnTo>
                      <a:pt x="2721" y="372"/>
                    </a:lnTo>
                    <a:lnTo>
                      <a:pt x="2722" y="371"/>
                    </a:lnTo>
                    <a:lnTo>
                      <a:pt x="2722" y="372"/>
                    </a:lnTo>
                    <a:lnTo>
                      <a:pt x="2722" y="372"/>
                    </a:lnTo>
                    <a:lnTo>
                      <a:pt x="2723" y="372"/>
                    </a:lnTo>
                    <a:lnTo>
                      <a:pt x="2723" y="374"/>
                    </a:lnTo>
                    <a:lnTo>
                      <a:pt x="2723" y="374"/>
                    </a:lnTo>
                    <a:lnTo>
                      <a:pt x="2724" y="374"/>
                    </a:lnTo>
                    <a:lnTo>
                      <a:pt x="2724" y="375"/>
                    </a:lnTo>
                    <a:lnTo>
                      <a:pt x="2724" y="375"/>
                    </a:lnTo>
                    <a:lnTo>
                      <a:pt x="2725" y="375"/>
                    </a:lnTo>
                    <a:lnTo>
                      <a:pt x="2725" y="375"/>
                    </a:lnTo>
                    <a:lnTo>
                      <a:pt x="2726" y="375"/>
                    </a:lnTo>
                    <a:lnTo>
                      <a:pt x="2726" y="374"/>
                    </a:lnTo>
                    <a:lnTo>
                      <a:pt x="2726" y="374"/>
                    </a:lnTo>
                    <a:lnTo>
                      <a:pt x="2728" y="374"/>
                    </a:lnTo>
                    <a:lnTo>
                      <a:pt x="2728" y="372"/>
                    </a:lnTo>
                    <a:lnTo>
                      <a:pt x="2728" y="372"/>
                    </a:lnTo>
                    <a:lnTo>
                      <a:pt x="2729" y="372"/>
                    </a:lnTo>
                    <a:lnTo>
                      <a:pt x="2729" y="371"/>
                    </a:lnTo>
                    <a:lnTo>
                      <a:pt x="2729" y="371"/>
                    </a:lnTo>
                    <a:lnTo>
                      <a:pt x="2730" y="370"/>
                    </a:lnTo>
                    <a:lnTo>
                      <a:pt x="2730" y="369"/>
                    </a:lnTo>
                    <a:lnTo>
                      <a:pt x="2731" y="369"/>
                    </a:lnTo>
                    <a:lnTo>
                      <a:pt x="2731" y="370"/>
                    </a:lnTo>
                    <a:lnTo>
                      <a:pt x="2731" y="370"/>
                    </a:lnTo>
                    <a:lnTo>
                      <a:pt x="2732" y="370"/>
                    </a:lnTo>
                    <a:lnTo>
                      <a:pt x="2732" y="369"/>
                    </a:lnTo>
                    <a:lnTo>
                      <a:pt x="2732" y="369"/>
                    </a:lnTo>
                    <a:lnTo>
                      <a:pt x="2733" y="370"/>
                    </a:lnTo>
                    <a:lnTo>
                      <a:pt x="2733" y="370"/>
                    </a:lnTo>
                    <a:lnTo>
                      <a:pt x="2733" y="370"/>
                    </a:lnTo>
                    <a:lnTo>
                      <a:pt x="2734" y="370"/>
                    </a:lnTo>
                    <a:lnTo>
                      <a:pt x="2734" y="371"/>
                    </a:lnTo>
                    <a:lnTo>
                      <a:pt x="2735" y="371"/>
                    </a:lnTo>
                    <a:lnTo>
                      <a:pt x="2735" y="370"/>
                    </a:lnTo>
                    <a:lnTo>
                      <a:pt x="2735" y="371"/>
                    </a:lnTo>
                    <a:lnTo>
                      <a:pt x="2737" y="370"/>
                    </a:lnTo>
                    <a:lnTo>
                      <a:pt x="2737" y="370"/>
                    </a:lnTo>
                    <a:lnTo>
                      <a:pt x="2737" y="369"/>
                    </a:lnTo>
                    <a:lnTo>
                      <a:pt x="2738" y="368"/>
                    </a:lnTo>
                    <a:lnTo>
                      <a:pt x="2738" y="368"/>
                    </a:lnTo>
                    <a:lnTo>
                      <a:pt x="2738" y="368"/>
                    </a:lnTo>
                    <a:lnTo>
                      <a:pt x="2739" y="370"/>
                    </a:lnTo>
                    <a:lnTo>
                      <a:pt x="2739" y="370"/>
                    </a:lnTo>
                    <a:lnTo>
                      <a:pt x="2740" y="370"/>
                    </a:lnTo>
                    <a:lnTo>
                      <a:pt x="2740" y="369"/>
                    </a:lnTo>
                    <a:lnTo>
                      <a:pt x="2740" y="370"/>
                    </a:lnTo>
                    <a:lnTo>
                      <a:pt x="2741" y="370"/>
                    </a:lnTo>
                    <a:lnTo>
                      <a:pt x="2741" y="370"/>
                    </a:lnTo>
                    <a:lnTo>
                      <a:pt x="2741" y="370"/>
                    </a:lnTo>
                    <a:lnTo>
                      <a:pt x="2742" y="369"/>
                    </a:lnTo>
                    <a:lnTo>
                      <a:pt x="2742" y="369"/>
                    </a:lnTo>
                    <a:lnTo>
                      <a:pt x="2743" y="369"/>
                    </a:lnTo>
                    <a:lnTo>
                      <a:pt x="2743" y="370"/>
                    </a:lnTo>
                    <a:lnTo>
                      <a:pt x="2743" y="370"/>
                    </a:lnTo>
                    <a:lnTo>
                      <a:pt x="2744" y="369"/>
                    </a:lnTo>
                    <a:lnTo>
                      <a:pt x="2744" y="369"/>
                    </a:lnTo>
                    <a:lnTo>
                      <a:pt x="2744" y="369"/>
                    </a:lnTo>
                    <a:lnTo>
                      <a:pt x="2746" y="369"/>
                    </a:lnTo>
                    <a:lnTo>
                      <a:pt x="2746" y="369"/>
                    </a:lnTo>
                    <a:lnTo>
                      <a:pt x="2746" y="369"/>
                    </a:lnTo>
                    <a:lnTo>
                      <a:pt x="2747" y="369"/>
                    </a:lnTo>
                    <a:lnTo>
                      <a:pt x="2747" y="368"/>
                    </a:lnTo>
                    <a:lnTo>
                      <a:pt x="2748" y="368"/>
                    </a:lnTo>
                    <a:lnTo>
                      <a:pt x="2748" y="368"/>
                    </a:lnTo>
                    <a:lnTo>
                      <a:pt x="2748" y="368"/>
                    </a:lnTo>
                    <a:lnTo>
                      <a:pt x="2749" y="368"/>
                    </a:lnTo>
                    <a:lnTo>
                      <a:pt x="2749" y="368"/>
                    </a:lnTo>
                    <a:lnTo>
                      <a:pt x="2749" y="368"/>
                    </a:lnTo>
                    <a:lnTo>
                      <a:pt x="2750" y="367"/>
                    </a:lnTo>
                    <a:lnTo>
                      <a:pt x="2750" y="367"/>
                    </a:lnTo>
                    <a:lnTo>
                      <a:pt x="2750" y="367"/>
                    </a:lnTo>
                    <a:lnTo>
                      <a:pt x="2751" y="367"/>
                    </a:lnTo>
                    <a:lnTo>
                      <a:pt x="2751" y="367"/>
                    </a:lnTo>
                    <a:lnTo>
                      <a:pt x="2752" y="367"/>
                    </a:lnTo>
                    <a:lnTo>
                      <a:pt x="2752" y="368"/>
                    </a:lnTo>
                    <a:lnTo>
                      <a:pt x="2752" y="368"/>
                    </a:lnTo>
                    <a:lnTo>
                      <a:pt x="2753" y="368"/>
                    </a:lnTo>
                    <a:lnTo>
                      <a:pt x="2753" y="369"/>
                    </a:lnTo>
                    <a:lnTo>
                      <a:pt x="2753" y="368"/>
                    </a:lnTo>
                    <a:lnTo>
                      <a:pt x="2755" y="368"/>
                    </a:lnTo>
                    <a:lnTo>
                      <a:pt x="2755" y="367"/>
                    </a:lnTo>
                    <a:lnTo>
                      <a:pt x="2755" y="367"/>
                    </a:lnTo>
                    <a:lnTo>
                      <a:pt x="2756" y="367"/>
                    </a:lnTo>
                    <a:lnTo>
                      <a:pt x="2756" y="367"/>
                    </a:lnTo>
                    <a:lnTo>
                      <a:pt x="2757" y="367"/>
                    </a:lnTo>
                    <a:lnTo>
                      <a:pt x="2757" y="368"/>
                    </a:lnTo>
                    <a:lnTo>
                      <a:pt x="2757" y="368"/>
                    </a:lnTo>
                    <a:lnTo>
                      <a:pt x="2758" y="369"/>
                    </a:lnTo>
                    <a:lnTo>
                      <a:pt x="2758" y="370"/>
                    </a:lnTo>
                    <a:lnTo>
                      <a:pt x="2758" y="371"/>
                    </a:lnTo>
                    <a:lnTo>
                      <a:pt x="2759" y="372"/>
                    </a:lnTo>
                    <a:lnTo>
                      <a:pt x="2759" y="372"/>
                    </a:lnTo>
                    <a:lnTo>
                      <a:pt x="2759" y="371"/>
                    </a:lnTo>
                    <a:lnTo>
                      <a:pt x="2760" y="371"/>
                    </a:lnTo>
                    <a:lnTo>
                      <a:pt x="2760" y="371"/>
                    </a:lnTo>
                    <a:lnTo>
                      <a:pt x="2761" y="371"/>
                    </a:lnTo>
                    <a:lnTo>
                      <a:pt x="2761" y="371"/>
                    </a:lnTo>
                    <a:lnTo>
                      <a:pt x="2761" y="372"/>
                    </a:lnTo>
                    <a:lnTo>
                      <a:pt x="2762" y="372"/>
                    </a:lnTo>
                    <a:lnTo>
                      <a:pt x="2762" y="372"/>
                    </a:lnTo>
                    <a:lnTo>
                      <a:pt x="2762" y="372"/>
                    </a:lnTo>
                    <a:lnTo>
                      <a:pt x="2764" y="372"/>
                    </a:lnTo>
                    <a:lnTo>
                      <a:pt x="2764" y="371"/>
                    </a:lnTo>
                    <a:lnTo>
                      <a:pt x="2765" y="371"/>
                    </a:lnTo>
                    <a:lnTo>
                      <a:pt x="2765" y="371"/>
                    </a:lnTo>
                    <a:lnTo>
                      <a:pt x="2765" y="371"/>
                    </a:lnTo>
                    <a:lnTo>
                      <a:pt x="2766" y="370"/>
                    </a:lnTo>
                    <a:lnTo>
                      <a:pt x="2766" y="370"/>
                    </a:lnTo>
                    <a:lnTo>
                      <a:pt x="2766" y="370"/>
                    </a:lnTo>
                    <a:lnTo>
                      <a:pt x="2767" y="370"/>
                    </a:lnTo>
                    <a:lnTo>
                      <a:pt x="2767" y="371"/>
                    </a:lnTo>
                    <a:lnTo>
                      <a:pt x="2767" y="372"/>
                    </a:lnTo>
                    <a:lnTo>
                      <a:pt x="2768" y="372"/>
                    </a:lnTo>
                    <a:lnTo>
                      <a:pt x="2768" y="372"/>
                    </a:lnTo>
                    <a:lnTo>
                      <a:pt x="2769" y="374"/>
                    </a:lnTo>
                    <a:lnTo>
                      <a:pt x="2769" y="374"/>
                    </a:lnTo>
                    <a:lnTo>
                      <a:pt x="2769" y="374"/>
                    </a:lnTo>
                    <a:lnTo>
                      <a:pt x="2770" y="372"/>
                    </a:lnTo>
                    <a:lnTo>
                      <a:pt x="2770" y="374"/>
                    </a:lnTo>
                    <a:lnTo>
                      <a:pt x="2770" y="374"/>
                    </a:lnTo>
                    <a:lnTo>
                      <a:pt x="2771" y="374"/>
                    </a:lnTo>
                    <a:lnTo>
                      <a:pt x="2771" y="374"/>
                    </a:lnTo>
                    <a:lnTo>
                      <a:pt x="2771" y="374"/>
                    </a:lnTo>
                    <a:lnTo>
                      <a:pt x="2773" y="374"/>
                    </a:lnTo>
                    <a:lnTo>
                      <a:pt x="2773" y="372"/>
                    </a:lnTo>
                    <a:lnTo>
                      <a:pt x="2774" y="374"/>
                    </a:lnTo>
                    <a:lnTo>
                      <a:pt x="2774" y="374"/>
                    </a:lnTo>
                    <a:lnTo>
                      <a:pt x="2774" y="374"/>
                    </a:lnTo>
                    <a:lnTo>
                      <a:pt x="2775" y="374"/>
                    </a:lnTo>
                    <a:lnTo>
                      <a:pt x="2775" y="374"/>
                    </a:lnTo>
                    <a:lnTo>
                      <a:pt x="2775" y="374"/>
                    </a:lnTo>
                    <a:lnTo>
                      <a:pt x="2776" y="374"/>
                    </a:lnTo>
                    <a:lnTo>
                      <a:pt x="2776" y="375"/>
                    </a:lnTo>
                    <a:lnTo>
                      <a:pt x="2776" y="375"/>
                    </a:lnTo>
                    <a:lnTo>
                      <a:pt x="2777" y="375"/>
                    </a:lnTo>
                    <a:lnTo>
                      <a:pt x="2777" y="375"/>
                    </a:lnTo>
                    <a:lnTo>
                      <a:pt x="2778" y="375"/>
                    </a:lnTo>
                    <a:lnTo>
                      <a:pt x="2778" y="376"/>
                    </a:lnTo>
                    <a:lnTo>
                      <a:pt x="2778" y="376"/>
                    </a:lnTo>
                    <a:lnTo>
                      <a:pt x="2779" y="376"/>
                    </a:lnTo>
                    <a:lnTo>
                      <a:pt x="2779" y="377"/>
                    </a:lnTo>
                    <a:lnTo>
                      <a:pt x="2779" y="377"/>
                    </a:lnTo>
                    <a:lnTo>
                      <a:pt x="2780" y="377"/>
                    </a:lnTo>
                    <a:lnTo>
                      <a:pt x="2780" y="377"/>
                    </a:lnTo>
                    <a:lnTo>
                      <a:pt x="2780" y="378"/>
                    </a:lnTo>
                    <a:lnTo>
                      <a:pt x="2782" y="378"/>
                    </a:lnTo>
                    <a:lnTo>
                      <a:pt x="2782" y="377"/>
                    </a:lnTo>
                    <a:lnTo>
                      <a:pt x="2783" y="378"/>
                    </a:lnTo>
                    <a:lnTo>
                      <a:pt x="2783" y="378"/>
                    </a:lnTo>
                    <a:lnTo>
                      <a:pt x="2783" y="378"/>
                    </a:lnTo>
                    <a:lnTo>
                      <a:pt x="2784" y="378"/>
                    </a:lnTo>
                    <a:lnTo>
                      <a:pt x="2784" y="378"/>
                    </a:lnTo>
                    <a:lnTo>
                      <a:pt x="2784" y="377"/>
                    </a:lnTo>
                    <a:lnTo>
                      <a:pt x="2785" y="377"/>
                    </a:lnTo>
                    <a:lnTo>
                      <a:pt x="2785" y="377"/>
                    </a:lnTo>
                    <a:lnTo>
                      <a:pt x="2786" y="377"/>
                    </a:lnTo>
                    <a:lnTo>
                      <a:pt x="2786" y="376"/>
                    </a:lnTo>
                    <a:lnTo>
                      <a:pt x="2786" y="376"/>
                    </a:lnTo>
                    <a:lnTo>
                      <a:pt x="2787" y="375"/>
                    </a:lnTo>
                    <a:lnTo>
                      <a:pt x="2787" y="375"/>
                    </a:lnTo>
                    <a:lnTo>
                      <a:pt x="2787" y="375"/>
                    </a:lnTo>
                    <a:lnTo>
                      <a:pt x="2788" y="375"/>
                    </a:lnTo>
                    <a:lnTo>
                      <a:pt x="2788" y="376"/>
                    </a:lnTo>
                    <a:lnTo>
                      <a:pt x="2788" y="376"/>
                    </a:lnTo>
                    <a:lnTo>
                      <a:pt x="2789" y="377"/>
                    </a:lnTo>
                    <a:lnTo>
                      <a:pt x="2789" y="378"/>
                    </a:lnTo>
                    <a:lnTo>
                      <a:pt x="2791" y="379"/>
                    </a:lnTo>
                    <a:lnTo>
                      <a:pt x="2791" y="379"/>
                    </a:lnTo>
                    <a:lnTo>
                      <a:pt x="2791" y="379"/>
                    </a:lnTo>
                    <a:lnTo>
                      <a:pt x="2792" y="379"/>
                    </a:lnTo>
                    <a:lnTo>
                      <a:pt x="2792" y="379"/>
                    </a:lnTo>
                    <a:lnTo>
                      <a:pt x="2792" y="379"/>
                    </a:lnTo>
                    <a:lnTo>
                      <a:pt x="2793" y="379"/>
                    </a:lnTo>
                    <a:lnTo>
                      <a:pt x="2793" y="379"/>
                    </a:lnTo>
                    <a:lnTo>
                      <a:pt x="2793" y="378"/>
                    </a:lnTo>
                    <a:lnTo>
                      <a:pt x="2794" y="378"/>
                    </a:lnTo>
                    <a:lnTo>
                      <a:pt x="2794" y="378"/>
                    </a:lnTo>
                    <a:lnTo>
                      <a:pt x="2795" y="378"/>
                    </a:lnTo>
                    <a:lnTo>
                      <a:pt x="2795" y="379"/>
                    </a:lnTo>
                    <a:lnTo>
                      <a:pt x="2795" y="379"/>
                    </a:lnTo>
                    <a:lnTo>
                      <a:pt x="2796" y="378"/>
                    </a:lnTo>
                    <a:lnTo>
                      <a:pt x="2796" y="379"/>
                    </a:lnTo>
                    <a:lnTo>
                      <a:pt x="2796" y="378"/>
                    </a:lnTo>
                    <a:lnTo>
                      <a:pt x="2797" y="378"/>
                    </a:lnTo>
                    <a:lnTo>
                      <a:pt x="2797" y="379"/>
                    </a:lnTo>
                    <a:lnTo>
                      <a:pt x="2797" y="378"/>
                    </a:lnTo>
                    <a:lnTo>
                      <a:pt x="2798" y="378"/>
                    </a:lnTo>
                    <a:lnTo>
                      <a:pt x="2798" y="378"/>
                    </a:lnTo>
                    <a:lnTo>
                      <a:pt x="2800" y="378"/>
                    </a:lnTo>
                    <a:lnTo>
                      <a:pt x="2800" y="378"/>
                    </a:lnTo>
                    <a:lnTo>
                      <a:pt x="2800" y="377"/>
                    </a:lnTo>
                    <a:lnTo>
                      <a:pt x="2801" y="376"/>
                    </a:lnTo>
                    <a:lnTo>
                      <a:pt x="2801" y="377"/>
                    </a:lnTo>
                    <a:lnTo>
                      <a:pt x="2801" y="376"/>
                    </a:lnTo>
                    <a:lnTo>
                      <a:pt x="2802" y="376"/>
                    </a:lnTo>
                    <a:lnTo>
                      <a:pt x="2802" y="375"/>
                    </a:lnTo>
                    <a:lnTo>
                      <a:pt x="2802" y="375"/>
                    </a:lnTo>
                    <a:lnTo>
                      <a:pt x="2803" y="374"/>
                    </a:lnTo>
                    <a:lnTo>
                      <a:pt x="2803" y="375"/>
                    </a:lnTo>
                    <a:lnTo>
                      <a:pt x="2804" y="375"/>
                    </a:lnTo>
                    <a:lnTo>
                      <a:pt x="2804" y="375"/>
                    </a:lnTo>
                    <a:lnTo>
                      <a:pt x="2804" y="375"/>
                    </a:lnTo>
                    <a:lnTo>
                      <a:pt x="2805" y="376"/>
                    </a:lnTo>
                    <a:lnTo>
                      <a:pt x="2805" y="376"/>
                    </a:lnTo>
                    <a:lnTo>
                      <a:pt x="2805" y="376"/>
                    </a:lnTo>
                    <a:lnTo>
                      <a:pt x="2806" y="377"/>
                    </a:lnTo>
                    <a:lnTo>
                      <a:pt x="2806" y="378"/>
                    </a:lnTo>
                    <a:lnTo>
                      <a:pt x="2806" y="378"/>
                    </a:lnTo>
                    <a:lnTo>
                      <a:pt x="2807" y="377"/>
                    </a:lnTo>
                    <a:lnTo>
                      <a:pt x="2807" y="377"/>
                    </a:lnTo>
                    <a:lnTo>
                      <a:pt x="2809" y="377"/>
                    </a:lnTo>
                    <a:lnTo>
                      <a:pt x="2809" y="376"/>
                    </a:lnTo>
                    <a:lnTo>
                      <a:pt x="2809" y="376"/>
                    </a:lnTo>
                    <a:lnTo>
                      <a:pt x="2810" y="376"/>
                    </a:lnTo>
                    <a:lnTo>
                      <a:pt x="2810" y="376"/>
                    </a:lnTo>
                    <a:lnTo>
                      <a:pt x="2810" y="376"/>
                    </a:lnTo>
                    <a:lnTo>
                      <a:pt x="2811" y="376"/>
                    </a:lnTo>
                    <a:lnTo>
                      <a:pt x="2811" y="376"/>
                    </a:lnTo>
                    <a:lnTo>
                      <a:pt x="2812" y="375"/>
                    </a:lnTo>
                    <a:lnTo>
                      <a:pt x="2812" y="375"/>
                    </a:lnTo>
                    <a:lnTo>
                      <a:pt x="2812" y="375"/>
                    </a:lnTo>
                    <a:lnTo>
                      <a:pt x="2813" y="375"/>
                    </a:lnTo>
                    <a:lnTo>
                      <a:pt x="2813" y="376"/>
                    </a:lnTo>
                    <a:lnTo>
                      <a:pt x="2813" y="376"/>
                    </a:lnTo>
                    <a:lnTo>
                      <a:pt x="2814" y="376"/>
                    </a:lnTo>
                    <a:lnTo>
                      <a:pt x="2814" y="376"/>
                    </a:lnTo>
                    <a:lnTo>
                      <a:pt x="2814" y="376"/>
                    </a:lnTo>
                    <a:lnTo>
                      <a:pt x="2815" y="377"/>
                    </a:lnTo>
                    <a:lnTo>
                      <a:pt x="2815" y="376"/>
                    </a:lnTo>
                    <a:lnTo>
                      <a:pt x="2816" y="376"/>
                    </a:lnTo>
                    <a:lnTo>
                      <a:pt x="2816" y="376"/>
                    </a:lnTo>
                    <a:lnTo>
                      <a:pt x="2816" y="376"/>
                    </a:lnTo>
                    <a:lnTo>
                      <a:pt x="2818" y="375"/>
                    </a:lnTo>
                    <a:lnTo>
                      <a:pt x="2818" y="375"/>
                    </a:lnTo>
                    <a:lnTo>
                      <a:pt x="2818" y="374"/>
                    </a:lnTo>
                    <a:lnTo>
                      <a:pt x="2819" y="372"/>
                    </a:lnTo>
                    <a:lnTo>
                      <a:pt x="2819" y="371"/>
                    </a:lnTo>
                    <a:lnTo>
                      <a:pt x="2819" y="372"/>
                    </a:lnTo>
                    <a:lnTo>
                      <a:pt x="2820" y="371"/>
                    </a:lnTo>
                    <a:lnTo>
                      <a:pt x="2820" y="371"/>
                    </a:lnTo>
                    <a:lnTo>
                      <a:pt x="2821" y="371"/>
                    </a:lnTo>
                    <a:lnTo>
                      <a:pt x="2821" y="372"/>
                    </a:lnTo>
                    <a:lnTo>
                      <a:pt x="2821" y="372"/>
                    </a:lnTo>
                    <a:lnTo>
                      <a:pt x="2822" y="372"/>
                    </a:lnTo>
                    <a:lnTo>
                      <a:pt x="2822" y="372"/>
                    </a:lnTo>
                    <a:lnTo>
                      <a:pt x="2822" y="372"/>
                    </a:lnTo>
                    <a:lnTo>
                      <a:pt x="2823" y="372"/>
                    </a:lnTo>
                    <a:lnTo>
                      <a:pt x="2823" y="372"/>
                    </a:lnTo>
                    <a:lnTo>
                      <a:pt x="2823" y="372"/>
                    </a:lnTo>
                    <a:lnTo>
                      <a:pt x="2824" y="371"/>
                    </a:lnTo>
                    <a:lnTo>
                      <a:pt x="2824" y="371"/>
                    </a:lnTo>
                    <a:lnTo>
                      <a:pt x="2825" y="371"/>
                    </a:lnTo>
                    <a:lnTo>
                      <a:pt x="2825" y="371"/>
                    </a:lnTo>
                    <a:lnTo>
                      <a:pt x="2825" y="371"/>
                    </a:lnTo>
                    <a:lnTo>
                      <a:pt x="2827" y="371"/>
                    </a:lnTo>
                    <a:lnTo>
                      <a:pt x="2827" y="371"/>
                    </a:lnTo>
                    <a:lnTo>
                      <a:pt x="2827" y="371"/>
                    </a:lnTo>
                    <a:lnTo>
                      <a:pt x="2828" y="370"/>
                    </a:lnTo>
                    <a:lnTo>
                      <a:pt x="2828" y="370"/>
                    </a:lnTo>
                    <a:lnTo>
                      <a:pt x="2828" y="370"/>
                    </a:lnTo>
                    <a:lnTo>
                      <a:pt x="2829" y="370"/>
                    </a:lnTo>
                    <a:lnTo>
                      <a:pt x="2829" y="370"/>
                    </a:lnTo>
                    <a:lnTo>
                      <a:pt x="2830" y="371"/>
                    </a:lnTo>
                    <a:lnTo>
                      <a:pt x="2830" y="371"/>
                    </a:lnTo>
                    <a:lnTo>
                      <a:pt x="2830" y="372"/>
                    </a:lnTo>
                    <a:lnTo>
                      <a:pt x="2831" y="372"/>
                    </a:lnTo>
                    <a:lnTo>
                      <a:pt x="2831" y="372"/>
                    </a:lnTo>
                    <a:lnTo>
                      <a:pt x="2831" y="372"/>
                    </a:lnTo>
                    <a:lnTo>
                      <a:pt x="2832" y="372"/>
                    </a:lnTo>
                    <a:lnTo>
                      <a:pt x="2832" y="372"/>
                    </a:lnTo>
                    <a:lnTo>
                      <a:pt x="2833" y="372"/>
                    </a:lnTo>
                    <a:lnTo>
                      <a:pt x="2833" y="372"/>
                    </a:lnTo>
                    <a:lnTo>
                      <a:pt x="2833" y="372"/>
                    </a:lnTo>
                    <a:lnTo>
                      <a:pt x="2834" y="372"/>
                    </a:lnTo>
                    <a:lnTo>
                      <a:pt x="2834" y="372"/>
                    </a:lnTo>
                    <a:lnTo>
                      <a:pt x="2834" y="374"/>
                    </a:lnTo>
                    <a:lnTo>
                      <a:pt x="2836" y="375"/>
                    </a:lnTo>
                    <a:lnTo>
                      <a:pt x="2836" y="374"/>
                    </a:lnTo>
                    <a:lnTo>
                      <a:pt x="2836" y="375"/>
                    </a:lnTo>
                    <a:lnTo>
                      <a:pt x="2837" y="375"/>
                    </a:lnTo>
                    <a:lnTo>
                      <a:pt x="2837" y="374"/>
                    </a:lnTo>
                    <a:lnTo>
                      <a:pt x="2838" y="374"/>
                    </a:lnTo>
                    <a:lnTo>
                      <a:pt x="2838" y="375"/>
                    </a:lnTo>
                    <a:lnTo>
                      <a:pt x="2838" y="375"/>
                    </a:lnTo>
                    <a:lnTo>
                      <a:pt x="2839" y="375"/>
                    </a:lnTo>
                    <a:lnTo>
                      <a:pt x="2839" y="376"/>
                    </a:lnTo>
                    <a:lnTo>
                      <a:pt x="2839" y="376"/>
                    </a:lnTo>
                    <a:lnTo>
                      <a:pt x="2840" y="377"/>
                    </a:lnTo>
                    <a:lnTo>
                      <a:pt x="2840" y="377"/>
                    </a:lnTo>
                    <a:lnTo>
                      <a:pt x="2840" y="378"/>
                    </a:lnTo>
                    <a:lnTo>
                      <a:pt x="2841" y="377"/>
                    </a:lnTo>
                    <a:lnTo>
                      <a:pt x="2841" y="378"/>
                    </a:lnTo>
                    <a:lnTo>
                      <a:pt x="2842" y="377"/>
                    </a:lnTo>
                    <a:lnTo>
                      <a:pt x="2842" y="377"/>
                    </a:lnTo>
                    <a:lnTo>
                      <a:pt x="2842" y="378"/>
                    </a:lnTo>
                    <a:lnTo>
                      <a:pt x="2843" y="379"/>
                    </a:lnTo>
                    <a:lnTo>
                      <a:pt x="2843" y="380"/>
                    </a:lnTo>
                    <a:lnTo>
                      <a:pt x="2843" y="381"/>
                    </a:lnTo>
                    <a:lnTo>
                      <a:pt x="2845" y="383"/>
                    </a:lnTo>
                    <a:lnTo>
                      <a:pt x="2845" y="381"/>
                    </a:lnTo>
                    <a:lnTo>
                      <a:pt x="2845" y="381"/>
                    </a:lnTo>
                    <a:lnTo>
                      <a:pt x="2846" y="381"/>
                    </a:lnTo>
                    <a:lnTo>
                      <a:pt x="2846" y="381"/>
                    </a:lnTo>
                    <a:lnTo>
                      <a:pt x="2847" y="381"/>
                    </a:lnTo>
                    <a:lnTo>
                      <a:pt x="2847" y="383"/>
                    </a:lnTo>
                    <a:lnTo>
                      <a:pt x="2847" y="383"/>
                    </a:lnTo>
                    <a:lnTo>
                      <a:pt x="2848" y="381"/>
                    </a:lnTo>
                    <a:lnTo>
                      <a:pt x="2848" y="380"/>
                    </a:lnTo>
                    <a:lnTo>
                      <a:pt x="2848" y="380"/>
                    </a:lnTo>
                    <a:lnTo>
                      <a:pt x="2849" y="380"/>
                    </a:lnTo>
                    <a:lnTo>
                      <a:pt x="2849" y="380"/>
                    </a:lnTo>
                    <a:lnTo>
                      <a:pt x="2849" y="380"/>
                    </a:lnTo>
                    <a:lnTo>
                      <a:pt x="2850" y="381"/>
                    </a:lnTo>
                    <a:lnTo>
                      <a:pt x="2850" y="380"/>
                    </a:lnTo>
                    <a:lnTo>
                      <a:pt x="2851" y="380"/>
                    </a:lnTo>
                    <a:lnTo>
                      <a:pt x="2851" y="380"/>
                    </a:lnTo>
                    <a:lnTo>
                      <a:pt x="2851" y="380"/>
                    </a:lnTo>
                    <a:lnTo>
                      <a:pt x="2852" y="380"/>
                    </a:lnTo>
                    <a:lnTo>
                      <a:pt x="2852" y="381"/>
                    </a:lnTo>
                    <a:lnTo>
                      <a:pt x="2852" y="381"/>
                    </a:lnTo>
                    <a:lnTo>
                      <a:pt x="2854" y="381"/>
                    </a:lnTo>
                    <a:lnTo>
                      <a:pt x="2854" y="381"/>
                    </a:lnTo>
                    <a:lnTo>
                      <a:pt x="2855" y="381"/>
                    </a:lnTo>
                    <a:lnTo>
                      <a:pt x="2855" y="380"/>
                    </a:lnTo>
                    <a:lnTo>
                      <a:pt x="2855" y="380"/>
                    </a:lnTo>
                    <a:lnTo>
                      <a:pt x="2856" y="379"/>
                    </a:lnTo>
                    <a:lnTo>
                      <a:pt x="2856" y="380"/>
                    </a:lnTo>
                    <a:lnTo>
                      <a:pt x="2856" y="380"/>
                    </a:lnTo>
                    <a:lnTo>
                      <a:pt x="2857" y="379"/>
                    </a:lnTo>
                    <a:lnTo>
                      <a:pt x="2857" y="379"/>
                    </a:lnTo>
                    <a:lnTo>
                      <a:pt x="2857" y="378"/>
                    </a:lnTo>
                    <a:lnTo>
                      <a:pt x="2858" y="378"/>
                    </a:lnTo>
                    <a:lnTo>
                      <a:pt x="2858" y="378"/>
                    </a:lnTo>
                    <a:lnTo>
                      <a:pt x="2859" y="377"/>
                    </a:lnTo>
                    <a:lnTo>
                      <a:pt x="2859" y="378"/>
                    </a:lnTo>
                    <a:lnTo>
                      <a:pt x="2859" y="379"/>
                    </a:lnTo>
                    <a:lnTo>
                      <a:pt x="2860" y="380"/>
                    </a:lnTo>
                    <a:lnTo>
                      <a:pt x="2860" y="380"/>
                    </a:lnTo>
                    <a:lnTo>
                      <a:pt x="2860" y="381"/>
                    </a:lnTo>
                    <a:lnTo>
                      <a:pt x="2861" y="380"/>
                    </a:lnTo>
                    <a:lnTo>
                      <a:pt x="2861" y="380"/>
                    </a:lnTo>
                    <a:lnTo>
                      <a:pt x="2861" y="380"/>
                    </a:lnTo>
                    <a:lnTo>
                      <a:pt x="2863" y="380"/>
                    </a:lnTo>
                    <a:lnTo>
                      <a:pt x="2863" y="380"/>
                    </a:lnTo>
                    <a:lnTo>
                      <a:pt x="2864" y="380"/>
                    </a:lnTo>
                    <a:lnTo>
                      <a:pt x="2864" y="380"/>
                    </a:lnTo>
                    <a:lnTo>
                      <a:pt x="2864" y="380"/>
                    </a:lnTo>
                    <a:lnTo>
                      <a:pt x="2865" y="379"/>
                    </a:lnTo>
                    <a:lnTo>
                      <a:pt x="2865" y="379"/>
                    </a:lnTo>
                    <a:lnTo>
                      <a:pt x="2865" y="379"/>
                    </a:lnTo>
                    <a:lnTo>
                      <a:pt x="2866" y="379"/>
                    </a:lnTo>
                    <a:lnTo>
                      <a:pt x="2866" y="378"/>
                    </a:lnTo>
                    <a:lnTo>
                      <a:pt x="2866" y="379"/>
                    </a:lnTo>
                    <a:lnTo>
                      <a:pt x="2867" y="379"/>
                    </a:lnTo>
                    <a:lnTo>
                      <a:pt x="2867" y="378"/>
                    </a:lnTo>
                    <a:lnTo>
                      <a:pt x="2868" y="378"/>
                    </a:lnTo>
                    <a:lnTo>
                      <a:pt x="2868" y="378"/>
                    </a:lnTo>
                    <a:lnTo>
                      <a:pt x="2868" y="377"/>
                    </a:lnTo>
                    <a:lnTo>
                      <a:pt x="2869" y="377"/>
                    </a:lnTo>
                    <a:lnTo>
                      <a:pt x="2869" y="377"/>
                    </a:lnTo>
                    <a:lnTo>
                      <a:pt x="2869" y="377"/>
                    </a:lnTo>
                    <a:lnTo>
                      <a:pt x="2870" y="377"/>
                    </a:lnTo>
                    <a:lnTo>
                      <a:pt x="2870" y="377"/>
                    </a:lnTo>
                    <a:lnTo>
                      <a:pt x="2870" y="378"/>
                    </a:lnTo>
                    <a:lnTo>
                      <a:pt x="2872" y="378"/>
                    </a:lnTo>
                    <a:lnTo>
                      <a:pt x="2872" y="378"/>
                    </a:lnTo>
                    <a:lnTo>
                      <a:pt x="2873" y="378"/>
                    </a:lnTo>
                    <a:lnTo>
                      <a:pt x="2873" y="379"/>
                    </a:lnTo>
                    <a:lnTo>
                      <a:pt x="2873" y="379"/>
                    </a:lnTo>
                    <a:lnTo>
                      <a:pt x="2874" y="379"/>
                    </a:lnTo>
                    <a:lnTo>
                      <a:pt x="2874" y="379"/>
                    </a:lnTo>
                    <a:lnTo>
                      <a:pt x="2874" y="379"/>
                    </a:lnTo>
                    <a:lnTo>
                      <a:pt x="2875" y="379"/>
                    </a:lnTo>
                    <a:lnTo>
                      <a:pt x="2875" y="379"/>
                    </a:lnTo>
                    <a:lnTo>
                      <a:pt x="2876" y="379"/>
                    </a:lnTo>
                    <a:lnTo>
                      <a:pt x="2876" y="379"/>
                    </a:lnTo>
                    <a:lnTo>
                      <a:pt x="2876" y="378"/>
                    </a:lnTo>
                    <a:lnTo>
                      <a:pt x="2877" y="379"/>
                    </a:lnTo>
                    <a:lnTo>
                      <a:pt x="2877" y="378"/>
                    </a:lnTo>
                    <a:lnTo>
                      <a:pt x="2877" y="378"/>
                    </a:lnTo>
                    <a:lnTo>
                      <a:pt x="2878" y="377"/>
                    </a:lnTo>
                    <a:lnTo>
                      <a:pt x="2878" y="377"/>
                    </a:lnTo>
                    <a:lnTo>
                      <a:pt x="2878" y="377"/>
                    </a:lnTo>
                    <a:lnTo>
                      <a:pt x="2879" y="376"/>
                    </a:lnTo>
                    <a:lnTo>
                      <a:pt x="2879" y="376"/>
                    </a:lnTo>
                    <a:lnTo>
                      <a:pt x="2881" y="376"/>
                    </a:lnTo>
                    <a:lnTo>
                      <a:pt x="2881" y="376"/>
                    </a:lnTo>
                    <a:lnTo>
                      <a:pt x="2881" y="375"/>
                    </a:lnTo>
                    <a:lnTo>
                      <a:pt x="2882" y="374"/>
                    </a:lnTo>
                    <a:lnTo>
                      <a:pt x="2882" y="366"/>
                    </a:lnTo>
                    <a:lnTo>
                      <a:pt x="2882" y="351"/>
                    </a:lnTo>
                    <a:lnTo>
                      <a:pt x="2883" y="332"/>
                    </a:lnTo>
                    <a:lnTo>
                      <a:pt x="2883" y="312"/>
                    </a:lnTo>
                    <a:lnTo>
                      <a:pt x="2883" y="293"/>
                    </a:lnTo>
                    <a:lnTo>
                      <a:pt x="2884" y="275"/>
                    </a:lnTo>
                    <a:lnTo>
                      <a:pt x="2884" y="259"/>
                    </a:lnTo>
                    <a:lnTo>
                      <a:pt x="2885" y="244"/>
                    </a:lnTo>
                    <a:lnTo>
                      <a:pt x="2885" y="232"/>
                    </a:lnTo>
                    <a:lnTo>
                      <a:pt x="2885" y="221"/>
                    </a:lnTo>
                    <a:lnTo>
                      <a:pt x="2886" y="210"/>
                    </a:lnTo>
                    <a:lnTo>
                      <a:pt x="2886" y="201"/>
                    </a:lnTo>
                    <a:lnTo>
                      <a:pt x="2886" y="194"/>
                    </a:lnTo>
                    <a:lnTo>
                      <a:pt x="2887" y="186"/>
                    </a:lnTo>
                    <a:lnTo>
                      <a:pt x="2887" y="179"/>
                    </a:lnTo>
                    <a:lnTo>
                      <a:pt x="2887" y="172"/>
                    </a:lnTo>
                    <a:lnTo>
                      <a:pt x="2888" y="168"/>
                    </a:lnTo>
                    <a:lnTo>
                      <a:pt x="2888" y="162"/>
                    </a:lnTo>
                    <a:lnTo>
                      <a:pt x="2890" y="158"/>
                    </a:lnTo>
                    <a:lnTo>
                      <a:pt x="2890" y="153"/>
                    </a:lnTo>
                    <a:lnTo>
                      <a:pt x="2890" y="149"/>
                    </a:lnTo>
                    <a:lnTo>
                      <a:pt x="2891" y="145"/>
                    </a:lnTo>
                    <a:lnTo>
                      <a:pt x="2891" y="142"/>
                    </a:lnTo>
                    <a:lnTo>
                      <a:pt x="2891" y="137"/>
                    </a:lnTo>
                    <a:lnTo>
                      <a:pt x="2892" y="134"/>
                    </a:lnTo>
                    <a:lnTo>
                      <a:pt x="2892" y="129"/>
                    </a:lnTo>
                    <a:lnTo>
                      <a:pt x="2892" y="126"/>
                    </a:lnTo>
                    <a:lnTo>
                      <a:pt x="2893" y="124"/>
                    </a:lnTo>
                    <a:lnTo>
                      <a:pt x="2893" y="120"/>
                    </a:lnTo>
                    <a:lnTo>
                      <a:pt x="2894" y="117"/>
                    </a:lnTo>
                    <a:lnTo>
                      <a:pt x="2894" y="115"/>
                    </a:lnTo>
                    <a:lnTo>
                      <a:pt x="2894" y="113"/>
                    </a:lnTo>
                    <a:lnTo>
                      <a:pt x="2895" y="110"/>
                    </a:lnTo>
                    <a:lnTo>
                      <a:pt x="2895" y="108"/>
                    </a:lnTo>
                    <a:lnTo>
                      <a:pt x="2895" y="108"/>
                    </a:lnTo>
                    <a:lnTo>
                      <a:pt x="2896" y="107"/>
                    </a:lnTo>
                    <a:lnTo>
                      <a:pt x="2896" y="106"/>
                    </a:lnTo>
                    <a:lnTo>
                      <a:pt x="2896" y="105"/>
                    </a:lnTo>
                    <a:lnTo>
                      <a:pt x="2897" y="102"/>
                    </a:lnTo>
                    <a:lnTo>
                      <a:pt x="2897" y="101"/>
                    </a:lnTo>
                    <a:lnTo>
                      <a:pt x="2899" y="100"/>
                    </a:lnTo>
                    <a:lnTo>
                      <a:pt x="2899" y="99"/>
                    </a:lnTo>
                    <a:lnTo>
                      <a:pt x="2899" y="98"/>
                    </a:lnTo>
                    <a:lnTo>
                      <a:pt x="2900" y="97"/>
                    </a:lnTo>
                    <a:lnTo>
                      <a:pt x="2900" y="95"/>
                    </a:lnTo>
                    <a:lnTo>
                      <a:pt x="2900" y="95"/>
                    </a:lnTo>
                    <a:lnTo>
                      <a:pt x="2901" y="95"/>
                    </a:lnTo>
                    <a:lnTo>
                      <a:pt x="2901" y="93"/>
                    </a:lnTo>
                    <a:lnTo>
                      <a:pt x="2902" y="92"/>
                    </a:lnTo>
                    <a:lnTo>
                      <a:pt x="2902" y="91"/>
                    </a:lnTo>
                    <a:lnTo>
                      <a:pt x="2902" y="89"/>
                    </a:lnTo>
                    <a:lnTo>
                      <a:pt x="2903" y="88"/>
                    </a:lnTo>
                    <a:lnTo>
                      <a:pt x="2903" y="88"/>
                    </a:lnTo>
                    <a:lnTo>
                      <a:pt x="2903" y="87"/>
                    </a:lnTo>
                    <a:lnTo>
                      <a:pt x="2904" y="86"/>
                    </a:lnTo>
                    <a:lnTo>
                      <a:pt x="2904" y="83"/>
                    </a:lnTo>
                    <a:lnTo>
                      <a:pt x="2904" y="83"/>
                    </a:lnTo>
                    <a:lnTo>
                      <a:pt x="2905" y="83"/>
                    </a:lnTo>
                    <a:lnTo>
                      <a:pt x="2905" y="82"/>
                    </a:lnTo>
                    <a:lnTo>
                      <a:pt x="2906" y="82"/>
                    </a:lnTo>
                    <a:lnTo>
                      <a:pt x="2906" y="80"/>
                    </a:lnTo>
                    <a:lnTo>
                      <a:pt x="2906" y="79"/>
                    </a:lnTo>
                    <a:lnTo>
                      <a:pt x="2908" y="78"/>
                    </a:lnTo>
                    <a:lnTo>
                      <a:pt x="2908" y="78"/>
                    </a:lnTo>
                    <a:lnTo>
                      <a:pt x="2908" y="77"/>
                    </a:lnTo>
                    <a:lnTo>
                      <a:pt x="2909" y="77"/>
                    </a:lnTo>
                    <a:lnTo>
                      <a:pt x="2909" y="77"/>
                    </a:lnTo>
                    <a:lnTo>
                      <a:pt x="2909" y="77"/>
                    </a:lnTo>
                    <a:lnTo>
                      <a:pt x="2910" y="75"/>
                    </a:lnTo>
                    <a:lnTo>
                      <a:pt x="2910" y="75"/>
                    </a:lnTo>
                    <a:lnTo>
                      <a:pt x="2911" y="74"/>
                    </a:lnTo>
                    <a:lnTo>
                      <a:pt x="2911" y="73"/>
                    </a:lnTo>
                    <a:lnTo>
                      <a:pt x="2911" y="71"/>
                    </a:lnTo>
                    <a:lnTo>
                      <a:pt x="2912" y="70"/>
                    </a:lnTo>
                    <a:lnTo>
                      <a:pt x="2912" y="69"/>
                    </a:lnTo>
                    <a:lnTo>
                      <a:pt x="2912" y="66"/>
                    </a:lnTo>
                    <a:lnTo>
                      <a:pt x="2913" y="66"/>
                    </a:lnTo>
                    <a:lnTo>
                      <a:pt x="2913" y="65"/>
                    </a:lnTo>
                    <a:lnTo>
                      <a:pt x="2913" y="65"/>
                    </a:lnTo>
                    <a:lnTo>
                      <a:pt x="2914" y="64"/>
                    </a:lnTo>
                    <a:lnTo>
                      <a:pt x="2914" y="64"/>
                    </a:lnTo>
                    <a:lnTo>
                      <a:pt x="2915" y="64"/>
                    </a:lnTo>
                    <a:lnTo>
                      <a:pt x="2915" y="63"/>
                    </a:lnTo>
                    <a:lnTo>
                      <a:pt x="2915" y="63"/>
                    </a:lnTo>
                    <a:lnTo>
                      <a:pt x="2917" y="62"/>
                    </a:lnTo>
                    <a:lnTo>
                      <a:pt x="2917" y="62"/>
                    </a:lnTo>
                    <a:lnTo>
                      <a:pt x="2917" y="62"/>
                    </a:lnTo>
                    <a:lnTo>
                      <a:pt x="2918" y="62"/>
                    </a:lnTo>
                    <a:lnTo>
                      <a:pt x="2918" y="61"/>
                    </a:lnTo>
                    <a:lnTo>
                      <a:pt x="2918" y="61"/>
                    </a:lnTo>
                    <a:lnTo>
                      <a:pt x="2919" y="60"/>
                    </a:lnTo>
                    <a:lnTo>
                      <a:pt x="2919" y="57"/>
                    </a:lnTo>
                    <a:lnTo>
                      <a:pt x="2920" y="56"/>
                    </a:lnTo>
                    <a:lnTo>
                      <a:pt x="2920" y="55"/>
                    </a:lnTo>
                    <a:lnTo>
                      <a:pt x="2920" y="54"/>
                    </a:lnTo>
                    <a:lnTo>
                      <a:pt x="2921" y="53"/>
                    </a:lnTo>
                    <a:lnTo>
                      <a:pt x="2921" y="52"/>
                    </a:lnTo>
                    <a:lnTo>
                      <a:pt x="2921" y="52"/>
                    </a:lnTo>
                    <a:lnTo>
                      <a:pt x="2922" y="52"/>
                    </a:lnTo>
                    <a:lnTo>
                      <a:pt x="2922" y="52"/>
                    </a:lnTo>
                    <a:lnTo>
                      <a:pt x="2923" y="52"/>
                    </a:lnTo>
                    <a:lnTo>
                      <a:pt x="2923" y="52"/>
                    </a:lnTo>
                    <a:lnTo>
                      <a:pt x="2923" y="51"/>
                    </a:lnTo>
                    <a:lnTo>
                      <a:pt x="2924" y="52"/>
                    </a:lnTo>
                    <a:lnTo>
                      <a:pt x="2924" y="51"/>
                    </a:lnTo>
                    <a:lnTo>
                      <a:pt x="2924" y="50"/>
                    </a:lnTo>
                    <a:lnTo>
                      <a:pt x="2926" y="50"/>
                    </a:lnTo>
                    <a:lnTo>
                      <a:pt x="2926" y="50"/>
                    </a:lnTo>
                    <a:lnTo>
                      <a:pt x="2926" y="50"/>
                    </a:lnTo>
                    <a:lnTo>
                      <a:pt x="2927" y="50"/>
                    </a:lnTo>
                    <a:lnTo>
                      <a:pt x="2927" y="50"/>
                    </a:lnTo>
                    <a:lnTo>
                      <a:pt x="2928" y="50"/>
                    </a:lnTo>
                    <a:lnTo>
                      <a:pt x="2928" y="48"/>
                    </a:lnTo>
                    <a:lnTo>
                      <a:pt x="2928" y="48"/>
                    </a:lnTo>
                    <a:lnTo>
                      <a:pt x="2929" y="47"/>
                    </a:lnTo>
                    <a:lnTo>
                      <a:pt x="2929" y="47"/>
                    </a:lnTo>
                    <a:lnTo>
                      <a:pt x="2929" y="47"/>
                    </a:lnTo>
                    <a:lnTo>
                      <a:pt x="2930" y="46"/>
                    </a:lnTo>
                    <a:lnTo>
                      <a:pt x="2930" y="46"/>
                    </a:lnTo>
                    <a:lnTo>
                      <a:pt x="2930" y="45"/>
                    </a:lnTo>
                    <a:lnTo>
                      <a:pt x="2931" y="45"/>
                    </a:lnTo>
                    <a:lnTo>
                      <a:pt x="2931" y="45"/>
                    </a:lnTo>
                    <a:lnTo>
                      <a:pt x="2932" y="45"/>
                    </a:lnTo>
                    <a:lnTo>
                      <a:pt x="2932" y="45"/>
                    </a:lnTo>
                    <a:lnTo>
                      <a:pt x="2932" y="45"/>
                    </a:lnTo>
                    <a:lnTo>
                      <a:pt x="2933" y="43"/>
                    </a:lnTo>
                    <a:lnTo>
                      <a:pt x="2933" y="44"/>
                    </a:lnTo>
                    <a:lnTo>
                      <a:pt x="2933" y="43"/>
                    </a:lnTo>
                    <a:lnTo>
                      <a:pt x="2935" y="44"/>
                    </a:lnTo>
                    <a:lnTo>
                      <a:pt x="2935" y="43"/>
                    </a:lnTo>
                    <a:lnTo>
                      <a:pt x="2935" y="43"/>
                    </a:lnTo>
                    <a:lnTo>
                      <a:pt x="2936" y="43"/>
                    </a:lnTo>
                    <a:lnTo>
                      <a:pt x="2936" y="42"/>
                    </a:lnTo>
                    <a:lnTo>
                      <a:pt x="2937" y="41"/>
                    </a:lnTo>
                    <a:lnTo>
                      <a:pt x="2937" y="41"/>
                    </a:lnTo>
                    <a:lnTo>
                      <a:pt x="2937" y="39"/>
                    </a:lnTo>
                    <a:lnTo>
                      <a:pt x="2938" y="39"/>
                    </a:lnTo>
                    <a:lnTo>
                      <a:pt x="2938" y="38"/>
                    </a:lnTo>
                    <a:lnTo>
                      <a:pt x="2938" y="38"/>
                    </a:lnTo>
                    <a:lnTo>
                      <a:pt x="2939" y="38"/>
                    </a:lnTo>
                    <a:lnTo>
                      <a:pt x="2939" y="38"/>
                    </a:lnTo>
                    <a:lnTo>
                      <a:pt x="2939" y="37"/>
                    </a:lnTo>
                    <a:lnTo>
                      <a:pt x="2940" y="38"/>
                    </a:lnTo>
                    <a:lnTo>
                      <a:pt x="2940" y="38"/>
                    </a:lnTo>
                    <a:lnTo>
                      <a:pt x="2941" y="38"/>
                    </a:lnTo>
                    <a:lnTo>
                      <a:pt x="2941" y="38"/>
                    </a:lnTo>
                    <a:lnTo>
                      <a:pt x="2941" y="38"/>
                    </a:lnTo>
                    <a:lnTo>
                      <a:pt x="2942" y="37"/>
                    </a:lnTo>
                    <a:lnTo>
                      <a:pt x="2942" y="37"/>
                    </a:lnTo>
                    <a:lnTo>
                      <a:pt x="2942" y="37"/>
                    </a:lnTo>
                    <a:lnTo>
                      <a:pt x="2944" y="36"/>
                    </a:lnTo>
                    <a:lnTo>
                      <a:pt x="2944" y="36"/>
                    </a:lnTo>
                    <a:lnTo>
                      <a:pt x="2945" y="35"/>
                    </a:lnTo>
                    <a:lnTo>
                      <a:pt x="2945" y="34"/>
                    </a:lnTo>
                    <a:lnTo>
                      <a:pt x="2945" y="34"/>
                    </a:lnTo>
                    <a:lnTo>
                      <a:pt x="2946" y="35"/>
                    </a:lnTo>
                    <a:lnTo>
                      <a:pt x="2946" y="35"/>
                    </a:lnTo>
                    <a:lnTo>
                      <a:pt x="2946" y="35"/>
                    </a:lnTo>
                    <a:lnTo>
                      <a:pt x="2947" y="34"/>
                    </a:lnTo>
                    <a:lnTo>
                      <a:pt x="2947" y="34"/>
                    </a:lnTo>
                    <a:lnTo>
                      <a:pt x="2947" y="34"/>
                    </a:lnTo>
                    <a:lnTo>
                      <a:pt x="2948" y="33"/>
                    </a:lnTo>
                    <a:lnTo>
                      <a:pt x="2948" y="32"/>
                    </a:lnTo>
                    <a:lnTo>
                      <a:pt x="2949" y="30"/>
                    </a:lnTo>
                    <a:lnTo>
                      <a:pt x="2949" y="30"/>
                    </a:lnTo>
                    <a:lnTo>
                      <a:pt x="2949" y="28"/>
                    </a:lnTo>
                    <a:lnTo>
                      <a:pt x="2950" y="28"/>
                    </a:lnTo>
                    <a:lnTo>
                      <a:pt x="2950" y="27"/>
                    </a:lnTo>
                    <a:lnTo>
                      <a:pt x="2950" y="27"/>
                    </a:lnTo>
                    <a:lnTo>
                      <a:pt x="2951" y="27"/>
                    </a:lnTo>
                    <a:lnTo>
                      <a:pt x="2951" y="27"/>
                    </a:lnTo>
                    <a:lnTo>
                      <a:pt x="2951" y="26"/>
                    </a:lnTo>
                    <a:lnTo>
                      <a:pt x="2953" y="26"/>
                    </a:lnTo>
                    <a:lnTo>
                      <a:pt x="2953" y="26"/>
                    </a:lnTo>
                    <a:lnTo>
                      <a:pt x="2954" y="26"/>
                    </a:lnTo>
                    <a:lnTo>
                      <a:pt x="2954" y="26"/>
                    </a:lnTo>
                    <a:lnTo>
                      <a:pt x="2954" y="26"/>
                    </a:lnTo>
                    <a:lnTo>
                      <a:pt x="2955" y="25"/>
                    </a:lnTo>
                    <a:lnTo>
                      <a:pt x="2955" y="25"/>
                    </a:lnTo>
                    <a:lnTo>
                      <a:pt x="2955" y="25"/>
                    </a:lnTo>
                    <a:lnTo>
                      <a:pt x="2956" y="25"/>
                    </a:lnTo>
                    <a:lnTo>
                      <a:pt x="2956" y="24"/>
                    </a:lnTo>
                    <a:lnTo>
                      <a:pt x="2956" y="24"/>
                    </a:lnTo>
                    <a:lnTo>
                      <a:pt x="2957" y="23"/>
                    </a:lnTo>
                    <a:lnTo>
                      <a:pt x="2957" y="23"/>
                    </a:lnTo>
                    <a:lnTo>
                      <a:pt x="2958" y="21"/>
                    </a:lnTo>
                    <a:lnTo>
                      <a:pt x="2958" y="20"/>
                    </a:lnTo>
                    <a:lnTo>
                      <a:pt x="2958" y="20"/>
                    </a:lnTo>
                    <a:lnTo>
                      <a:pt x="2959" y="20"/>
                    </a:lnTo>
                    <a:lnTo>
                      <a:pt x="2959" y="21"/>
                    </a:lnTo>
                    <a:lnTo>
                      <a:pt x="2959" y="21"/>
                    </a:lnTo>
                    <a:lnTo>
                      <a:pt x="2960" y="21"/>
                    </a:lnTo>
                    <a:lnTo>
                      <a:pt x="2960" y="21"/>
                    </a:lnTo>
                    <a:lnTo>
                      <a:pt x="2960" y="20"/>
                    </a:lnTo>
                    <a:lnTo>
                      <a:pt x="2962" y="20"/>
                    </a:lnTo>
                    <a:lnTo>
                      <a:pt x="2962" y="20"/>
                    </a:lnTo>
                    <a:lnTo>
                      <a:pt x="2963" y="20"/>
                    </a:lnTo>
                    <a:lnTo>
                      <a:pt x="2963" y="20"/>
                    </a:lnTo>
                    <a:lnTo>
                      <a:pt x="2963" y="20"/>
                    </a:lnTo>
                    <a:lnTo>
                      <a:pt x="2964" y="19"/>
                    </a:lnTo>
                    <a:lnTo>
                      <a:pt x="2964" y="18"/>
                    </a:lnTo>
                    <a:lnTo>
                      <a:pt x="2964" y="18"/>
                    </a:lnTo>
                    <a:lnTo>
                      <a:pt x="2965" y="17"/>
                    </a:lnTo>
                    <a:lnTo>
                      <a:pt x="2965" y="18"/>
                    </a:lnTo>
                    <a:lnTo>
                      <a:pt x="2966" y="18"/>
                    </a:lnTo>
                    <a:lnTo>
                      <a:pt x="2966" y="19"/>
                    </a:lnTo>
                    <a:lnTo>
                      <a:pt x="2966" y="18"/>
                    </a:lnTo>
                    <a:lnTo>
                      <a:pt x="2967" y="18"/>
                    </a:lnTo>
                    <a:lnTo>
                      <a:pt x="2967" y="19"/>
                    </a:lnTo>
                    <a:lnTo>
                      <a:pt x="2967" y="18"/>
                    </a:lnTo>
                    <a:lnTo>
                      <a:pt x="2968" y="18"/>
                    </a:lnTo>
                    <a:lnTo>
                      <a:pt x="2968" y="17"/>
                    </a:lnTo>
                    <a:lnTo>
                      <a:pt x="2968" y="17"/>
                    </a:lnTo>
                    <a:lnTo>
                      <a:pt x="2969" y="17"/>
                    </a:lnTo>
                    <a:lnTo>
                      <a:pt x="2969" y="17"/>
                    </a:lnTo>
                    <a:lnTo>
                      <a:pt x="2971" y="16"/>
                    </a:lnTo>
                    <a:lnTo>
                      <a:pt x="2971" y="17"/>
                    </a:lnTo>
                    <a:lnTo>
                      <a:pt x="2971" y="16"/>
                    </a:lnTo>
                    <a:lnTo>
                      <a:pt x="2972" y="16"/>
                    </a:lnTo>
                    <a:lnTo>
                      <a:pt x="2972" y="18"/>
                    </a:lnTo>
                    <a:lnTo>
                      <a:pt x="2972" y="17"/>
                    </a:lnTo>
                    <a:lnTo>
                      <a:pt x="2973" y="16"/>
                    </a:lnTo>
                    <a:lnTo>
                      <a:pt x="2973" y="16"/>
                    </a:lnTo>
                    <a:lnTo>
                      <a:pt x="2973" y="15"/>
                    </a:lnTo>
                    <a:lnTo>
                      <a:pt x="2974" y="14"/>
                    </a:lnTo>
                    <a:lnTo>
                      <a:pt x="2974" y="14"/>
                    </a:lnTo>
                    <a:lnTo>
                      <a:pt x="2975" y="14"/>
                    </a:lnTo>
                    <a:lnTo>
                      <a:pt x="2975" y="14"/>
                    </a:lnTo>
                    <a:lnTo>
                      <a:pt x="2975" y="14"/>
                    </a:lnTo>
                    <a:lnTo>
                      <a:pt x="2976" y="12"/>
                    </a:lnTo>
                    <a:lnTo>
                      <a:pt x="2976" y="11"/>
                    </a:lnTo>
                    <a:lnTo>
                      <a:pt x="2976" y="11"/>
                    </a:lnTo>
                    <a:lnTo>
                      <a:pt x="2977" y="10"/>
                    </a:lnTo>
                    <a:lnTo>
                      <a:pt x="2977" y="10"/>
                    </a:lnTo>
                    <a:lnTo>
                      <a:pt x="2977" y="10"/>
                    </a:lnTo>
                    <a:lnTo>
                      <a:pt x="2978" y="10"/>
                    </a:lnTo>
                    <a:lnTo>
                      <a:pt x="2978" y="11"/>
                    </a:lnTo>
                    <a:lnTo>
                      <a:pt x="2980" y="10"/>
                    </a:lnTo>
                    <a:lnTo>
                      <a:pt x="2980" y="10"/>
                    </a:lnTo>
                    <a:lnTo>
                      <a:pt x="2980" y="10"/>
                    </a:lnTo>
                    <a:lnTo>
                      <a:pt x="2981" y="9"/>
                    </a:lnTo>
                    <a:lnTo>
                      <a:pt x="2981" y="10"/>
                    </a:lnTo>
                    <a:lnTo>
                      <a:pt x="2981" y="10"/>
                    </a:lnTo>
                    <a:lnTo>
                      <a:pt x="2982" y="9"/>
                    </a:lnTo>
                    <a:lnTo>
                      <a:pt x="2982" y="9"/>
                    </a:lnTo>
                    <a:lnTo>
                      <a:pt x="2982" y="9"/>
                    </a:lnTo>
                    <a:lnTo>
                      <a:pt x="2983" y="10"/>
                    </a:lnTo>
                    <a:lnTo>
                      <a:pt x="2983" y="10"/>
                    </a:lnTo>
                    <a:lnTo>
                      <a:pt x="2984" y="10"/>
                    </a:lnTo>
                    <a:lnTo>
                      <a:pt x="2984" y="9"/>
                    </a:lnTo>
                    <a:lnTo>
                      <a:pt x="2984" y="9"/>
                    </a:lnTo>
                    <a:lnTo>
                      <a:pt x="2985" y="8"/>
                    </a:lnTo>
                    <a:lnTo>
                      <a:pt x="2985" y="8"/>
                    </a:lnTo>
                    <a:lnTo>
                      <a:pt x="2985" y="7"/>
                    </a:lnTo>
                    <a:lnTo>
                      <a:pt x="2986" y="7"/>
                    </a:lnTo>
                    <a:lnTo>
                      <a:pt x="2986" y="7"/>
                    </a:lnTo>
                    <a:lnTo>
                      <a:pt x="2987" y="8"/>
                    </a:lnTo>
                    <a:lnTo>
                      <a:pt x="2987" y="8"/>
                    </a:lnTo>
                    <a:lnTo>
                      <a:pt x="2987" y="9"/>
                    </a:lnTo>
                    <a:lnTo>
                      <a:pt x="2989" y="9"/>
                    </a:lnTo>
                    <a:lnTo>
                      <a:pt x="2989" y="9"/>
                    </a:lnTo>
                    <a:lnTo>
                      <a:pt x="2989" y="9"/>
                    </a:lnTo>
                    <a:lnTo>
                      <a:pt x="2990" y="9"/>
                    </a:lnTo>
                    <a:lnTo>
                      <a:pt x="2990" y="9"/>
                    </a:lnTo>
                    <a:lnTo>
                      <a:pt x="2990" y="9"/>
                    </a:lnTo>
                    <a:lnTo>
                      <a:pt x="2991" y="7"/>
                    </a:lnTo>
                    <a:lnTo>
                      <a:pt x="2991" y="8"/>
                    </a:lnTo>
                    <a:lnTo>
                      <a:pt x="2992" y="8"/>
                    </a:lnTo>
                    <a:lnTo>
                      <a:pt x="2992" y="9"/>
                    </a:lnTo>
                    <a:lnTo>
                      <a:pt x="2992" y="9"/>
                    </a:lnTo>
                    <a:lnTo>
                      <a:pt x="2993" y="9"/>
                    </a:lnTo>
                    <a:lnTo>
                      <a:pt x="2993" y="8"/>
                    </a:lnTo>
                    <a:lnTo>
                      <a:pt x="2993" y="7"/>
                    </a:lnTo>
                    <a:lnTo>
                      <a:pt x="2994" y="6"/>
                    </a:lnTo>
                    <a:lnTo>
                      <a:pt x="2994" y="6"/>
                    </a:lnTo>
                    <a:lnTo>
                      <a:pt x="2994" y="6"/>
                    </a:lnTo>
                    <a:lnTo>
                      <a:pt x="2995" y="5"/>
                    </a:lnTo>
                    <a:lnTo>
                      <a:pt x="2995" y="6"/>
                    </a:lnTo>
                    <a:lnTo>
                      <a:pt x="2996" y="6"/>
                    </a:lnTo>
                    <a:lnTo>
                      <a:pt x="2996" y="6"/>
                    </a:lnTo>
                    <a:lnTo>
                      <a:pt x="2996" y="6"/>
                    </a:lnTo>
                    <a:lnTo>
                      <a:pt x="2998" y="7"/>
                    </a:lnTo>
                    <a:lnTo>
                      <a:pt x="2998" y="6"/>
                    </a:lnTo>
                    <a:lnTo>
                      <a:pt x="2998" y="6"/>
                    </a:lnTo>
                    <a:lnTo>
                      <a:pt x="2999" y="5"/>
                    </a:lnTo>
                    <a:lnTo>
                      <a:pt x="2999" y="5"/>
                    </a:lnTo>
                    <a:lnTo>
                      <a:pt x="2999" y="5"/>
                    </a:lnTo>
                    <a:lnTo>
                      <a:pt x="3000" y="6"/>
                    </a:lnTo>
                    <a:lnTo>
                      <a:pt x="3000" y="6"/>
                    </a:lnTo>
                    <a:lnTo>
                      <a:pt x="3001" y="5"/>
                    </a:lnTo>
                    <a:lnTo>
                      <a:pt x="3001" y="6"/>
                    </a:lnTo>
                    <a:lnTo>
                      <a:pt x="3001" y="6"/>
                    </a:lnTo>
                    <a:lnTo>
                      <a:pt x="3002" y="6"/>
                    </a:lnTo>
                    <a:lnTo>
                      <a:pt x="3002" y="6"/>
                    </a:lnTo>
                    <a:lnTo>
                      <a:pt x="3002" y="7"/>
                    </a:lnTo>
                    <a:lnTo>
                      <a:pt x="3003" y="7"/>
                    </a:lnTo>
                    <a:lnTo>
                      <a:pt x="3003" y="8"/>
                    </a:lnTo>
                    <a:lnTo>
                      <a:pt x="3003" y="9"/>
                    </a:lnTo>
                    <a:lnTo>
                      <a:pt x="3004" y="9"/>
                    </a:lnTo>
                    <a:lnTo>
                      <a:pt x="3004" y="10"/>
                    </a:lnTo>
                    <a:lnTo>
                      <a:pt x="3005" y="10"/>
                    </a:lnTo>
                    <a:lnTo>
                      <a:pt x="3005" y="10"/>
                    </a:lnTo>
                    <a:lnTo>
                      <a:pt x="3005" y="11"/>
                    </a:lnTo>
                    <a:lnTo>
                      <a:pt x="3007" y="11"/>
                    </a:lnTo>
                    <a:lnTo>
                      <a:pt x="3007" y="10"/>
                    </a:lnTo>
                    <a:lnTo>
                      <a:pt x="3007" y="10"/>
                    </a:lnTo>
                    <a:lnTo>
                      <a:pt x="3008" y="10"/>
                    </a:lnTo>
                    <a:lnTo>
                      <a:pt x="3008" y="11"/>
                    </a:lnTo>
                    <a:lnTo>
                      <a:pt x="3008" y="11"/>
                    </a:lnTo>
                    <a:lnTo>
                      <a:pt x="3009" y="11"/>
                    </a:lnTo>
                    <a:lnTo>
                      <a:pt x="3009" y="11"/>
                    </a:lnTo>
                    <a:lnTo>
                      <a:pt x="3010" y="10"/>
                    </a:lnTo>
                    <a:lnTo>
                      <a:pt x="3010" y="10"/>
                    </a:lnTo>
                    <a:lnTo>
                      <a:pt x="3010" y="10"/>
                    </a:lnTo>
                    <a:lnTo>
                      <a:pt x="3011" y="10"/>
                    </a:lnTo>
                    <a:lnTo>
                      <a:pt x="3011" y="9"/>
                    </a:lnTo>
                    <a:lnTo>
                      <a:pt x="3011" y="10"/>
                    </a:lnTo>
                    <a:lnTo>
                      <a:pt x="3012" y="10"/>
                    </a:lnTo>
                    <a:lnTo>
                      <a:pt x="3012" y="10"/>
                    </a:lnTo>
                    <a:lnTo>
                      <a:pt x="3013" y="9"/>
                    </a:lnTo>
                    <a:lnTo>
                      <a:pt x="3013" y="10"/>
                    </a:lnTo>
                    <a:lnTo>
                      <a:pt x="3013" y="11"/>
                    </a:lnTo>
                    <a:lnTo>
                      <a:pt x="3014" y="11"/>
                    </a:lnTo>
                    <a:lnTo>
                      <a:pt x="3014" y="11"/>
                    </a:lnTo>
                    <a:lnTo>
                      <a:pt x="3014" y="12"/>
                    </a:lnTo>
                    <a:lnTo>
                      <a:pt x="3016" y="12"/>
                    </a:lnTo>
                    <a:lnTo>
                      <a:pt x="3016" y="11"/>
                    </a:lnTo>
                    <a:lnTo>
                      <a:pt x="3016" y="11"/>
                    </a:lnTo>
                    <a:lnTo>
                      <a:pt x="3017" y="11"/>
                    </a:lnTo>
                    <a:lnTo>
                      <a:pt x="3017" y="11"/>
                    </a:lnTo>
                    <a:lnTo>
                      <a:pt x="3018" y="12"/>
                    </a:lnTo>
                    <a:lnTo>
                      <a:pt x="3018" y="12"/>
                    </a:lnTo>
                    <a:lnTo>
                      <a:pt x="3018" y="12"/>
                    </a:lnTo>
                    <a:lnTo>
                      <a:pt x="3019" y="14"/>
                    </a:lnTo>
                    <a:lnTo>
                      <a:pt x="3019" y="14"/>
                    </a:lnTo>
                    <a:lnTo>
                      <a:pt x="3019" y="12"/>
                    </a:lnTo>
                    <a:lnTo>
                      <a:pt x="3020" y="14"/>
                    </a:lnTo>
                    <a:lnTo>
                      <a:pt x="3020" y="14"/>
                    </a:lnTo>
                    <a:lnTo>
                      <a:pt x="3020" y="14"/>
                    </a:lnTo>
                    <a:lnTo>
                      <a:pt x="3021" y="14"/>
                    </a:lnTo>
                    <a:lnTo>
                      <a:pt x="3021" y="14"/>
                    </a:lnTo>
                    <a:lnTo>
                      <a:pt x="3022" y="14"/>
                    </a:lnTo>
                    <a:lnTo>
                      <a:pt x="3022" y="14"/>
                    </a:lnTo>
                    <a:lnTo>
                      <a:pt x="3022" y="12"/>
                    </a:lnTo>
                    <a:lnTo>
                      <a:pt x="3023" y="12"/>
                    </a:lnTo>
                    <a:lnTo>
                      <a:pt x="3023" y="12"/>
                    </a:lnTo>
                    <a:lnTo>
                      <a:pt x="3023" y="12"/>
                    </a:lnTo>
                    <a:lnTo>
                      <a:pt x="3025" y="12"/>
                    </a:lnTo>
                    <a:lnTo>
                      <a:pt x="3025" y="12"/>
                    </a:lnTo>
                    <a:lnTo>
                      <a:pt x="3025" y="14"/>
                    </a:lnTo>
                    <a:lnTo>
                      <a:pt x="3026" y="14"/>
                    </a:lnTo>
                    <a:lnTo>
                      <a:pt x="3026" y="14"/>
                    </a:lnTo>
                    <a:lnTo>
                      <a:pt x="3027" y="12"/>
                    </a:lnTo>
                    <a:lnTo>
                      <a:pt x="3027" y="12"/>
                    </a:lnTo>
                    <a:lnTo>
                      <a:pt x="3027" y="12"/>
                    </a:lnTo>
                    <a:lnTo>
                      <a:pt x="3028" y="12"/>
                    </a:lnTo>
                    <a:lnTo>
                      <a:pt x="3028" y="12"/>
                    </a:lnTo>
                    <a:lnTo>
                      <a:pt x="3028" y="12"/>
                    </a:lnTo>
                    <a:lnTo>
                      <a:pt x="3029" y="12"/>
                    </a:lnTo>
                    <a:lnTo>
                      <a:pt x="3029" y="14"/>
                    </a:lnTo>
                    <a:lnTo>
                      <a:pt x="3029" y="14"/>
                    </a:lnTo>
                    <a:lnTo>
                      <a:pt x="3030" y="14"/>
                    </a:lnTo>
                    <a:lnTo>
                      <a:pt x="3030" y="14"/>
                    </a:lnTo>
                    <a:lnTo>
                      <a:pt x="3031" y="12"/>
                    </a:lnTo>
                    <a:lnTo>
                      <a:pt x="3031" y="11"/>
                    </a:lnTo>
                    <a:lnTo>
                      <a:pt x="3031" y="11"/>
                    </a:lnTo>
                    <a:lnTo>
                      <a:pt x="3032" y="11"/>
                    </a:lnTo>
                    <a:lnTo>
                      <a:pt x="3032" y="11"/>
                    </a:lnTo>
                    <a:lnTo>
                      <a:pt x="3032" y="11"/>
                    </a:lnTo>
                    <a:lnTo>
                      <a:pt x="3034" y="11"/>
                    </a:lnTo>
                    <a:lnTo>
                      <a:pt x="3034" y="11"/>
                    </a:lnTo>
                    <a:lnTo>
                      <a:pt x="3035" y="11"/>
                    </a:lnTo>
                    <a:lnTo>
                      <a:pt x="3035" y="12"/>
                    </a:lnTo>
                    <a:lnTo>
                      <a:pt x="3035" y="12"/>
                    </a:lnTo>
                    <a:lnTo>
                      <a:pt x="3036" y="12"/>
                    </a:lnTo>
                    <a:lnTo>
                      <a:pt x="3036" y="12"/>
                    </a:lnTo>
                    <a:lnTo>
                      <a:pt x="3036" y="12"/>
                    </a:lnTo>
                    <a:lnTo>
                      <a:pt x="3037" y="11"/>
                    </a:lnTo>
                    <a:lnTo>
                      <a:pt x="3037" y="11"/>
                    </a:lnTo>
                    <a:lnTo>
                      <a:pt x="3037" y="11"/>
                    </a:lnTo>
                    <a:lnTo>
                      <a:pt x="3038" y="11"/>
                    </a:lnTo>
                    <a:lnTo>
                      <a:pt x="3038" y="10"/>
                    </a:lnTo>
                    <a:lnTo>
                      <a:pt x="3039" y="9"/>
                    </a:lnTo>
                    <a:lnTo>
                      <a:pt x="3039" y="10"/>
                    </a:lnTo>
                    <a:lnTo>
                      <a:pt x="3039" y="10"/>
                    </a:lnTo>
                    <a:lnTo>
                      <a:pt x="3040" y="9"/>
                    </a:lnTo>
                    <a:lnTo>
                      <a:pt x="3040" y="8"/>
                    </a:lnTo>
                    <a:lnTo>
                      <a:pt x="3040" y="9"/>
                    </a:lnTo>
                    <a:lnTo>
                      <a:pt x="3041" y="9"/>
                    </a:lnTo>
                    <a:lnTo>
                      <a:pt x="3041" y="9"/>
                    </a:lnTo>
                    <a:lnTo>
                      <a:pt x="3041" y="9"/>
                    </a:lnTo>
                    <a:lnTo>
                      <a:pt x="3043" y="11"/>
                    </a:lnTo>
                    <a:lnTo>
                      <a:pt x="3043" y="11"/>
                    </a:lnTo>
                    <a:lnTo>
                      <a:pt x="3044" y="11"/>
                    </a:lnTo>
                    <a:lnTo>
                      <a:pt x="3044" y="11"/>
                    </a:lnTo>
                    <a:lnTo>
                      <a:pt x="3044" y="11"/>
                    </a:lnTo>
                    <a:lnTo>
                      <a:pt x="3045" y="11"/>
                    </a:lnTo>
                    <a:lnTo>
                      <a:pt x="3045" y="11"/>
                    </a:lnTo>
                    <a:lnTo>
                      <a:pt x="3045" y="10"/>
                    </a:lnTo>
                    <a:lnTo>
                      <a:pt x="3046" y="10"/>
                    </a:lnTo>
                    <a:lnTo>
                      <a:pt x="3046" y="10"/>
                    </a:lnTo>
                    <a:lnTo>
                      <a:pt x="3046" y="10"/>
                    </a:lnTo>
                    <a:lnTo>
                      <a:pt x="3047" y="9"/>
                    </a:lnTo>
                    <a:lnTo>
                      <a:pt x="3047" y="8"/>
                    </a:lnTo>
                    <a:lnTo>
                      <a:pt x="3048" y="8"/>
                    </a:lnTo>
                    <a:lnTo>
                      <a:pt x="3048" y="7"/>
                    </a:lnTo>
                    <a:lnTo>
                      <a:pt x="3048" y="6"/>
                    </a:lnTo>
                    <a:lnTo>
                      <a:pt x="3049" y="6"/>
                    </a:lnTo>
                    <a:lnTo>
                      <a:pt x="3049" y="5"/>
                    </a:lnTo>
                    <a:lnTo>
                      <a:pt x="3049" y="5"/>
                    </a:lnTo>
                    <a:lnTo>
                      <a:pt x="3050" y="5"/>
                    </a:lnTo>
                    <a:lnTo>
                      <a:pt x="3050" y="6"/>
                    </a:lnTo>
                    <a:lnTo>
                      <a:pt x="3050" y="6"/>
                    </a:lnTo>
                    <a:lnTo>
                      <a:pt x="3052" y="7"/>
                    </a:lnTo>
                    <a:lnTo>
                      <a:pt x="3052" y="7"/>
                    </a:lnTo>
                    <a:lnTo>
                      <a:pt x="3053" y="7"/>
                    </a:lnTo>
                    <a:lnTo>
                      <a:pt x="3053" y="8"/>
                    </a:lnTo>
                    <a:lnTo>
                      <a:pt x="3053" y="7"/>
                    </a:lnTo>
                    <a:lnTo>
                      <a:pt x="3054" y="9"/>
                    </a:lnTo>
                    <a:lnTo>
                      <a:pt x="3054" y="9"/>
                    </a:lnTo>
                    <a:lnTo>
                      <a:pt x="3054" y="8"/>
                    </a:lnTo>
                    <a:lnTo>
                      <a:pt x="3055" y="8"/>
                    </a:lnTo>
                    <a:lnTo>
                      <a:pt x="3055" y="7"/>
                    </a:lnTo>
                    <a:lnTo>
                      <a:pt x="3056" y="6"/>
                    </a:lnTo>
                    <a:lnTo>
                      <a:pt x="3056" y="6"/>
                    </a:lnTo>
                    <a:lnTo>
                      <a:pt x="3056" y="7"/>
                    </a:lnTo>
                    <a:lnTo>
                      <a:pt x="3057" y="7"/>
                    </a:lnTo>
                    <a:lnTo>
                      <a:pt x="3057" y="8"/>
                    </a:lnTo>
                    <a:lnTo>
                      <a:pt x="3057" y="8"/>
                    </a:lnTo>
                    <a:lnTo>
                      <a:pt x="3058" y="8"/>
                    </a:lnTo>
                    <a:lnTo>
                      <a:pt x="3058" y="8"/>
                    </a:lnTo>
                    <a:lnTo>
                      <a:pt x="3058" y="8"/>
                    </a:lnTo>
                    <a:lnTo>
                      <a:pt x="3059" y="8"/>
                    </a:lnTo>
                    <a:lnTo>
                      <a:pt x="3059" y="8"/>
                    </a:lnTo>
                    <a:lnTo>
                      <a:pt x="3061" y="8"/>
                    </a:lnTo>
                    <a:lnTo>
                      <a:pt x="3061" y="7"/>
                    </a:lnTo>
                    <a:lnTo>
                      <a:pt x="3061" y="7"/>
                    </a:lnTo>
                    <a:lnTo>
                      <a:pt x="3062" y="7"/>
                    </a:lnTo>
                    <a:lnTo>
                      <a:pt x="3062" y="6"/>
                    </a:lnTo>
                    <a:lnTo>
                      <a:pt x="3062" y="6"/>
                    </a:lnTo>
                    <a:lnTo>
                      <a:pt x="3063" y="7"/>
                    </a:lnTo>
                    <a:lnTo>
                      <a:pt x="3063" y="6"/>
                    </a:lnTo>
                    <a:lnTo>
                      <a:pt x="3063" y="6"/>
                    </a:lnTo>
                    <a:lnTo>
                      <a:pt x="3064" y="5"/>
                    </a:lnTo>
                    <a:lnTo>
                      <a:pt x="3064" y="5"/>
                    </a:lnTo>
                    <a:lnTo>
                      <a:pt x="3065" y="5"/>
                    </a:lnTo>
                    <a:lnTo>
                      <a:pt x="3065" y="5"/>
                    </a:lnTo>
                    <a:lnTo>
                      <a:pt x="3065" y="5"/>
                    </a:lnTo>
                    <a:lnTo>
                      <a:pt x="3066" y="5"/>
                    </a:lnTo>
                    <a:lnTo>
                      <a:pt x="3066" y="5"/>
                    </a:lnTo>
                    <a:lnTo>
                      <a:pt x="3066" y="5"/>
                    </a:lnTo>
                    <a:lnTo>
                      <a:pt x="3067" y="3"/>
                    </a:lnTo>
                    <a:lnTo>
                      <a:pt x="3067" y="3"/>
                    </a:lnTo>
                    <a:lnTo>
                      <a:pt x="3067" y="3"/>
                    </a:lnTo>
                    <a:lnTo>
                      <a:pt x="3068" y="3"/>
                    </a:lnTo>
                    <a:lnTo>
                      <a:pt x="3068" y="3"/>
                    </a:lnTo>
                    <a:lnTo>
                      <a:pt x="3070" y="3"/>
                    </a:lnTo>
                    <a:lnTo>
                      <a:pt x="3070" y="2"/>
                    </a:lnTo>
                    <a:lnTo>
                      <a:pt x="3070" y="2"/>
                    </a:lnTo>
                    <a:lnTo>
                      <a:pt x="3071" y="2"/>
                    </a:lnTo>
                    <a:lnTo>
                      <a:pt x="3071" y="1"/>
                    </a:lnTo>
                    <a:lnTo>
                      <a:pt x="3071" y="0"/>
                    </a:lnTo>
                    <a:lnTo>
                      <a:pt x="3072" y="1"/>
                    </a:lnTo>
                    <a:lnTo>
                      <a:pt x="3072" y="1"/>
                    </a:lnTo>
                    <a:lnTo>
                      <a:pt x="3072" y="1"/>
                    </a:lnTo>
                    <a:lnTo>
                      <a:pt x="3073" y="2"/>
                    </a:lnTo>
                    <a:lnTo>
                      <a:pt x="3073" y="2"/>
                    </a:lnTo>
                    <a:lnTo>
                      <a:pt x="3074" y="2"/>
                    </a:lnTo>
                    <a:lnTo>
                      <a:pt x="3074" y="3"/>
                    </a:lnTo>
                    <a:lnTo>
                      <a:pt x="3074" y="3"/>
                    </a:lnTo>
                    <a:lnTo>
                      <a:pt x="3075" y="3"/>
                    </a:lnTo>
                    <a:lnTo>
                      <a:pt x="3075" y="3"/>
                    </a:lnTo>
                    <a:lnTo>
                      <a:pt x="3075" y="2"/>
                    </a:lnTo>
                    <a:lnTo>
                      <a:pt x="3076" y="2"/>
                    </a:lnTo>
                    <a:lnTo>
                      <a:pt x="3076" y="2"/>
                    </a:lnTo>
                    <a:lnTo>
                      <a:pt x="3077" y="2"/>
                    </a:lnTo>
                    <a:lnTo>
                      <a:pt x="3077" y="2"/>
                    </a:lnTo>
                    <a:lnTo>
                      <a:pt x="3077" y="2"/>
                    </a:lnTo>
                    <a:lnTo>
                      <a:pt x="3079" y="2"/>
                    </a:lnTo>
                    <a:lnTo>
                      <a:pt x="3079" y="3"/>
                    </a:lnTo>
                    <a:lnTo>
                      <a:pt x="3079" y="3"/>
                    </a:lnTo>
                    <a:lnTo>
                      <a:pt x="3080" y="3"/>
                    </a:lnTo>
                    <a:lnTo>
                      <a:pt x="3080" y="3"/>
                    </a:lnTo>
                    <a:lnTo>
                      <a:pt x="3080" y="3"/>
                    </a:lnTo>
                    <a:lnTo>
                      <a:pt x="3081" y="3"/>
                    </a:lnTo>
                    <a:lnTo>
                      <a:pt x="3081" y="2"/>
                    </a:lnTo>
                    <a:lnTo>
                      <a:pt x="3082" y="3"/>
                    </a:lnTo>
                    <a:lnTo>
                      <a:pt x="3082" y="3"/>
                    </a:lnTo>
                    <a:lnTo>
                      <a:pt x="3082" y="3"/>
                    </a:lnTo>
                    <a:lnTo>
                      <a:pt x="3083" y="3"/>
                    </a:lnTo>
                    <a:lnTo>
                      <a:pt x="3083" y="3"/>
                    </a:lnTo>
                    <a:lnTo>
                      <a:pt x="3083" y="5"/>
                    </a:lnTo>
                    <a:lnTo>
                      <a:pt x="3084" y="5"/>
                    </a:lnTo>
                    <a:lnTo>
                      <a:pt x="3084" y="5"/>
                    </a:lnTo>
                    <a:lnTo>
                      <a:pt x="3084" y="5"/>
                    </a:lnTo>
                    <a:lnTo>
                      <a:pt x="3085" y="5"/>
                    </a:lnTo>
                    <a:lnTo>
                      <a:pt x="3085" y="6"/>
                    </a:lnTo>
                    <a:lnTo>
                      <a:pt x="3086" y="6"/>
                    </a:lnTo>
                    <a:lnTo>
                      <a:pt x="3086" y="7"/>
                    </a:lnTo>
                    <a:lnTo>
                      <a:pt x="3086" y="8"/>
                    </a:lnTo>
                    <a:lnTo>
                      <a:pt x="3088" y="8"/>
                    </a:lnTo>
                    <a:lnTo>
                      <a:pt x="3088" y="9"/>
                    </a:lnTo>
                    <a:lnTo>
                      <a:pt x="3088" y="10"/>
                    </a:lnTo>
                    <a:lnTo>
                      <a:pt x="3089" y="10"/>
                    </a:lnTo>
                    <a:lnTo>
                      <a:pt x="3089" y="11"/>
                    </a:lnTo>
                    <a:lnTo>
                      <a:pt x="3089" y="11"/>
                    </a:lnTo>
                    <a:lnTo>
                      <a:pt x="3090" y="11"/>
                    </a:lnTo>
                    <a:lnTo>
                      <a:pt x="3090" y="11"/>
                    </a:lnTo>
                    <a:lnTo>
                      <a:pt x="3091" y="11"/>
                    </a:lnTo>
                    <a:lnTo>
                      <a:pt x="3091" y="11"/>
                    </a:lnTo>
                    <a:lnTo>
                      <a:pt x="3091" y="10"/>
                    </a:lnTo>
                    <a:lnTo>
                      <a:pt x="3092" y="10"/>
                    </a:lnTo>
                    <a:lnTo>
                      <a:pt x="3092" y="10"/>
                    </a:lnTo>
                    <a:lnTo>
                      <a:pt x="3092" y="10"/>
                    </a:lnTo>
                    <a:lnTo>
                      <a:pt x="3093" y="10"/>
                    </a:lnTo>
                    <a:lnTo>
                      <a:pt x="3093" y="10"/>
                    </a:lnTo>
                    <a:lnTo>
                      <a:pt x="3093" y="11"/>
                    </a:lnTo>
                    <a:lnTo>
                      <a:pt x="3094" y="11"/>
                    </a:lnTo>
                    <a:lnTo>
                      <a:pt x="3094" y="10"/>
                    </a:lnTo>
                    <a:lnTo>
                      <a:pt x="3095" y="11"/>
                    </a:lnTo>
                    <a:lnTo>
                      <a:pt x="3095" y="10"/>
                    </a:lnTo>
                    <a:lnTo>
                      <a:pt x="3095" y="11"/>
                    </a:lnTo>
                    <a:lnTo>
                      <a:pt x="3097" y="11"/>
                    </a:lnTo>
                    <a:lnTo>
                      <a:pt x="3097" y="11"/>
                    </a:lnTo>
                    <a:lnTo>
                      <a:pt x="3097" y="12"/>
                    </a:lnTo>
                    <a:lnTo>
                      <a:pt x="3098" y="12"/>
                    </a:lnTo>
                    <a:lnTo>
                      <a:pt x="3098" y="12"/>
                    </a:lnTo>
                    <a:lnTo>
                      <a:pt x="3098" y="12"/>
                    </a:lnTo>
                    <a:lnTo>
                      <a:pt x="3099" y="12"/>
                    </a:lnTo>
                    <a:lnTo>
                      <a:pt x="3099" y="12"/>
                    </a:lnTo>
                    <a:lnTo>
                      <a:pt x="3100" y="14"/>
                    </a:lnTo>
                    <a:lnTo>
                      <a:pt x="3100" y="14"/>
                    </a:lnTo>
                    <a:lnTo>
                      <a:pt x="3100" y="14"/>
                    </a:lnTo>
                    <a:lnTo>
                      <a:pt x="3101" y="14"/>
                    </a:lnTo>
                    <a:lnTo>
                      <a:pt x="3101" y="12"/>
                    </a:lnTo>
                    <a:lnTo>
                      <a:pt x="3101" y="12"/>
                    </a:lnTo>
                    <a:lnTo>
                      <a:pt x="3102" y="12"/>
                    </a:lnTo>
                    <a:lnTo>
                      <a:pt x="3102" y="11"/>
                    </a:lnTo>
                    <a:lnTo>
                      <a:pt x="3103" y="11"/>
                    </a:lnTo>
                    <a:lnTo>
                      <a:pt x="3103" y="11"/>
                    </a:lnTo>
                    <a:lnTo>
                      <a:pt x="3103" y="11"/>
                    </a:lnTo>
                    <a:lnTo>
                      <a:pt x="3104" y="11"/>
                    </a:lnTo>
                    <a:lnTo>
                      <a:pt x="3104" y="14"/>
                    </a:lnTo>
                    <a:lnTo>
                      <a:pt x="3104" y="14"/>
                    </a:lnTo>
                    <a:lnTo>
                      <a:pt x="3106" y="12"/>
                    </a:lnTo>
                    <a:lnTo>
                      <a:pt x="3106" y="12"/>
                    </a:lnTo>
                    <a:lnTo>
                      <a:pt x="3106" y="12"/>
                    </a:lnTo>
                    <a:lnTo>
                      <a:pt x="3107" y="12"/>
                    </a:lnTo>
                    <a:lnTo>
                      <a:pt x="3107" y="12"/>
                    </a:lnTo>
                    <a:lnTo>
                      <a:pt x="3108" y="12"/>
                    </a:lnTo>
                    <a:lnTo>
                      <a:pt x="3108" y="14"/>
                    </a:lnTo>
                    <a:lnTo>
                      <a:pt x="3108" y="15"/>
                    </a:lnTo>
                    <a:lnTo>
                      <a:pt x="3109" y="15"/>
                    </a:lnTo>
                    <a:lnTo>
                      <a:pt x="3109" y="16"/>
                    </a:lnTo>
                    <a:lnTo>
                      <a:pt x="3109" y="15"/>
                    </a:lnTo>
                    <a:lnTo>
                      <a:pt x="3110" y="15"/>
                    </a:lnTo>
                    <a:lnTo>
                      <a:pt x="3110" y="15"/>
                    </a:lnTo>
                    <a:lnTo>
                      <a:pt x="3110" y="14"/>
                    </a:lnTo>
                    <a:lnTo>
                      <a:pt x="3111" y="12"/>
                    </a:lnTo>
                    <a:lnTo>
                      <a:pt x="3111" y="12"/>
                    </a:lnTo>
                    <a:lnTo>
                      <a:pt x="3112" y="11"/>
                    </a:lnTo>
                    <a:lnTo>
                      <a:pt x="3112" y="12"/>
                    </a:lnTo>
                    <a:lnTo>
                      <a:pt x="3112" y="12"/>
                    </a:lnTo>
                    <a:lnTo>
                      <a:pt x="3113" y="11"/>
                    </a:lnTo>
                    <a:lnTo>
                      <a:pt x="3113" y="11"/>
                    </a:lnTo>
                    <a:lnTo>
                      <a:pt x="3113" y="11"/>
                    </a:lnTo>
                    <a:lnTo>
                      <a:pt x="3115" y="11"/>
                    </a:lnTo>
                    <a:lnTo>
                      <a:pt x="3115" y="11"/>
                    </a:lnTo>
                    <a:lnTo>
                      <a:pt x="3115" y="10"/>
                    </a:lnTo>
                    <a:lnTo>
                      <a:pt x="3116" y="10"/>
                    </a:lnTo>
                    <a:lnTo>
                      <a:pt x="3116" y="10"/>
                    </a:lnTo>
                    <a:lnTo>
                      <a:pt x="3117" y="10"/>
                    </a:lnTo>
                    <a:lnTo>
                      <a:pt x="3117" y="10"/>
                    </a:lnTo>
                    <a:lnTo>
                      <a:pt x="3117" y="11"/>
                    </a:lnTo>
                    <a:lnTo>
                      <a:pt x="3118" y="11"/>
                    </a:lnTo>
                    <a:lnTo>
                      <a:pt x="3118" y="12"/>
                    </a:lnTo>
                    <a:lnTo>
                      <a:pt x="3118" y="11"/>
                    </a:lnTo>
                    <a:lnTo>
                      <a:pt x="3119" y="11"/>
                    </a:lnTo>
                    <a:lnTo>
                      <a:pt x="3119" y="11"/>
                    </a:lnTo>
                    <a:lnTo>
                      <a:pt x="3119" y="10"/>
                    </a:lnTo>
                    <a:lnTo>
                      <a:pt x="3120" y="9"/>
                    </a:lnTo>
                    <a:lnTo>
                      <a:pt x="3120" y="9"/>
                    </a:lnTo>
                    <a:lnTo>
                      <a:pt x="3121" y="9"/>
                    </a:lnTo>
                    <a:lnTo>
                      <a:pt x="3121" y="9"/>
                    </a:lnTo>
                    <a:lnTo>
                      <a:pt x="3121" y="9"/>
                    </a:lnTo>
                    <a:lnTo>
                      <a:pt x="3122" y="9"/>
                    </a:lnTo>
                    <a:lnTo>
                      <a:pt x="3122" y="9"/>
                    </a:lnTo>
                    <a:lnTo>
                      <a:pt x="3122" y="8"/>
                    </a:lnTo>
                    <a:lnTo>
                      <a:pt x="3124" y="8"/>
                    </a:lnTo>
                    <a:lnTo>
                      <a:pt x="3124" y="8"/>
                    </a:lnTo>
                    <a:lnTo>
                      <a:pt x="3125" y="8"/>
                    </a:lnTo>
                    <a:lnTo>
                      <a:pt x="3125" y="8"/>
                    </a:lnTo>
                    <a:lnTo>
                      <a:pt x="3125" y="7"/>
                    </a:lnTo>
                    <a:lnTo>
                      <a:pt x="3126" y="6"/>
                    </a:lnTo>
                    <a:lnTo>
                      <a:pt x="3126" y="6"/>
                    </a:lnTo>
                    <a:lnTo>
                      <a:pt x="3126" y="5"/>
                    </a:lnTo>
                    <a:lnTo>
                      <a:pt x="3127" y="5"/>
                    </a:lnTo>
                    <a:lnTo>
                      <a:pt x="3127" y="6"/>
                    </a:lnTo>
                    <a:lnTo>
                      <a:pt x="3127" y="7"/>
                    </a:lnTo>
                    <a:lnTo>
                      <a:pt x="3128" y="8"/>
                    </a:lnTo>
                    <a:lnTo>
                      <a:pt x="3128" y="8"/>
                    </a:lnTo>
                    <a:lnTo>
                      <a:pt x="3129" y="8"/>
                    </a:lnTo>
                    <a:lnTo>
                      <a:pt x="3129" y="9"/>
                    </a:lnTo>
                    <a:lnTo>
                      <a:pt x="3129" y="10"/>
                    </a:lnTo>
                    <a:lnTo>
                      <a:pt x="3130" y="9"/>
                    </a:lnTo>
                    <a:lnTo>
                      <a:pt x="3130" y="9"/>
                    </a:lnTo>
                    <a:lnTo>
                      <a:pt x="3130" y="8"/>
                    </a:lnTo>
                    <a:lnTo>
                      <a:pt x="3131" y="7"/>
                    </a:lnTo>
                    <a:lnTo>
                      <a:pt x="3131" y="7"/>
                    </a:lnTo>
                    <a:lnTo>
                      <a:pt x="3131" y="6"/>
                    </a:lnTo>
                    <a:lnTo>
                      <a:pt x="3133" y="6"/>
                    </a:lnTo>
                    <a:lnTo>
                      <a:pt x="3133" y="5"/>
                    </a:lnTo>
                    <a:lnTo>
                      <a:pt x="3134" y="5"/>
                    </a:lnTo>
                    <a:lnTo>
                      <a:pt x="3134" y="5"/>
                    </a:lnTo>
                    <a:lnTo>
                      <a:pt x="3134" y="5"/>
                    </a:lnTo>
                    <a:lnTo>
                      <a:pt x="3135" y="6"/>
                    </a:lnTo>
                    <a:lnTo>
                      <a:pt x="3135" y="7"/>
                    </a:lnTo>
                    <a:lnTo>
                      <a:pt x="3135" y="7"/>
                    </a:lnTo>
                    <a:lnTo>
                      <a:pt x="3136" y="7"/>
                    </a:lnTo>
                    <a:lnTo>
                      <a:pt x="3136" y="6"/>
                    </a:lnTo>
                    <a:lnTo>
                      <a:pt x="3136" y="5"/>
                    </a:lnTo>
                    <a:lnTo>
                      <a:pt x="3137" y="3"/>
                    </a:lnTo>
                    <a:lnTo>
                      <a:pt x="3137" y="3"/>
                    </a:lnTo>
                    <a:lnTo>
                      <a:pt x="3138" y="2"/>
                    </a:lnTo>
                    <a:lnTo>
                      <a:pt x="3138" y="2"/>
                    </a:lnTo>
                    <a:lnTo>
                      <a:pt x="3138" y="2"/>
                    </a:lnTo>
                    <a:lnTo>
                      <a:pt x="3139" y="2"/>
                    </a:lnTo>
                    <a:lnTo>
                      <a:pt x="3139" y="2"/>
                    </a:lnTo>
                    <a:lnTo>
                      <a:pt x="3139" y="3"/>
                    </a:lnTo>
                    <a:lnTo>
                      <a:pt x="3140" y="3"/>
                    </a:lnTo>
                    <a:lnTo>
                      <a:pt x="3140" y="2"/>
                    </a:lnTo>
                    <a:lnTo>
                      <a:pt x="3140" y="3"/>
                    </a:lnTo>
                    <a:lnTo>
                      <a:pt x="3142" y="3"/>
                    </a:lnTo>
                    <a:lnTo>
                      <a:pt x="3142" y="3"/>
                    </a:lnTo>
                    <a:lnTo>
                      <a:pt x="3143" y="5"/>
                    </a:lnTo>
                    <a:lnTo>
                      <a:pt x="3143" y="5"/>
                    </a:lnTo>
                    <a:lnTo>
                      <a:pt x="3143" y="5"/>
                    </a:lnTo>
                    <a:lnTo>
                      <a:pt x="3144" y="5"/>
                    </a:lnTo>
                    <a:lnTo>
                      <a:pt x="3144" y="3"/>
                    </a:lnTo>
                    <a:lnTo>
                      <a:pt x="3144" y="3"/>
                    </a:lnTo>
                    <a:lnTo>
                      <a:pt x="3145" y="3"/>
                    </a:lnTo>
                    <a:lnTo>
                      <a:pt x="3145" y="2"/>
                    </a:lnTo>
                    <a:lnTo>
                      <a:pt x="3146" y="3"/>
                    </a:lnTo>
                    <a:lnTo>
                      <a:pt x="3146" y="2"/>
                    </a:lnTo>
                    <a:lnTo>
                      <a:pt x="3146" y="3"/>
                    </a:lnTo>
                    <a:lnTo>
                      <a:pt x="3147" y="5"/>
                    </a:lnTo>
                    <a:lnTo>
                      <a:pt x="3147" y="6"/>
                    </a:lnTo>
                    <a:lnTo>
                      <a:pt x="3147" y="6"/>
                    </a:lnTo>
                    <a:lnTo>
                      <a:pt x="3148" y="6"/>
                    </a:lnTo>
                    <a:lnTo>
                      <a:pt x="3148" y="6"/>
                    </a:lnTo>
                    <a:lnTo>
                      <a:pt x="3148" y="5"/>
                    </a:lnTo>
                    <a:lnTo>
                      <a:pt x="3149" y="6"/>
                    </a:lnTo>
                    <a:lnTo>
                      <a:pt x="3149" y="6"/>
                    </a:lnTo>
                    <a:lnTo>
                      <a:pt x="3151" y="6"/>
                    </a:lnTo>
                    <a:lnTo>
                      <a:pt x="3151" y="6"/>
                    </a:lnTo>
                    <a:lnTo>
                      <a:pt x="3151" y="6"/>
                    </a:lnTo>
                    <a:lnTo>
                      <a:pt x="3152" y="7"/>
                    </a:lnTo>
                    <a:lnTo>
                      <a:pt x="3152" y="7"/>
                    </a:lnTo>
                    <a:lnTo>
                      <a:pt x="3152" y="7"/>
                    </a:lnTo>
                    <a:lnTo>
                      <a:pt x="3153" y="6"/>
                    </a:lnTo>
                    <a:lnTo>
                      <a:pt x="3153" y="6"/>
                    </a:lnTo>
                    <a:lnTo>
                      <a:pt x="3153" y="5"/>
                    </a:lnTo>
                    <a:lnTo>
                      <a:pt x="3154" y="5"/>
                    </a:lnTo>
                    <a:lnTo>
                      <a:pt x="3154" y="5"/>
                    </a:lnTo>
                    <a:lnTo>
                      <a:pt x="3155" y="5"/>
                    </a:lnTo>
                    <a:lnTo>
                      <a:pt x="3155" y="6"/>
                    </a:lnTo>
                    <a:lnTo>
                      <a:pt x="3155" y="6"/>
                    </a:lnTo>
                    <a:lnTo>
                      <a:pt x="3156" y="7"/>
                    </a:lnTo>
                    <a:lnTo>
                      <a:pt x="3156" y="8"/>
                    </a:lnTo>
                    <a:lnTo>
                      <a:pt x="3156" y="8"/>
                    </a:lnTo>
                    <a:lnTo>
                      <a:pt x="3157" y="9"/>
                    </a:lnTo>
                    <a:lnTo>
                      <a:pt x="3157" y="9"/>
                    </a:lnTo>
                    <a:lnTo>
                      <a:pt x="3157" y="10"/>
                    </a:lnTo>
                    <a:lnTo>
                      <a:pt x="3158" y="9"/>
                    </a:lnTo>
                    <a:lnTo>
                      <a:pt x="3158" y="9"/>
                    </a:lnTo>
                    <a:lnTo>
                      <a:pt x="3160" y="8"/>
                    </a:lnTo>
                    <a:lnTo>
                      <a:pt x="3160" y="8"/>
                    </a:lnTo>
                    <a:lnTo>
                      <a:pt x="3160" y="8"/>
                    </a:lnTo>
                    <a:lnTo>
                      <a:pt x="3161" y="8"/>
                    </a:lnTo>
                    <a:lnTo>
                      <a:pt x="3161" y="7"/>
                    </a:lnTo>
                    <a:lnTo>
                      <a:pt x="3161" y="7"/>
                    </a:lnTo>
                    <a:lnTo>
                      <a:pt x="3162" y="7"/>
                    </a:lnTo>
                    <a:lnTo>
                      <a:pt x="3162" y="7"/>
                    </a:lnTo>
                    <a:lnTo>
                      <a:pt x="3162" y="6"/>
                    </a:lnTo>
                    <a:lnTo>
                      <a:pt x="3163" y="5"/>
                    </a:lnTo>
                    <a:lnTo>
                      <a:pt x="3163" y="6"/>
                    </a:lnTo>
                    <a:lnTo>
                      <a:pt x="3164" y="7"/>
                    </a:lnTo>
                    <a:lnTo>
                      <a:pt x="3164" y="7"/>
                    </a:lnTo>
                    <a:lnTo>
                      <a:pt x="3164" y="7"/>
                    </a:lnTo>
                    <a:lnTo>
                      <a:pt x="3165" y="8"/>
                    </a:lnTo>
                    <a:lnTo>
                      <a:pt x="3165" y="8"/>
                    </a:lnTo>
                    <a:lnTo>
                      <a:pt x="3165" y="9"/>
                    </a:lnTo>
                    <a:lnTo>
                      <a:pt x="3166" y="9"/>
                    </a:lnTo>
                    <a:lnTo>
                      <a:pt x="3166" y="9"/>
                    </a:lnTo>
                    <a:lnTo>
                      <a:pt x="3167" y="10"/>
                    </a:lnTo>
                    <a:lnTo>
                      <a:pt x="3167" y="9"/>
                    </a:lnTo>
                    <a:lnTo>
                      <a:pt x="3167" y="10"/>
                    </a:lnTo>
                    <a:lnTo>
                      <a:pt x="3169" y="10"/>
                    </a:lnTo>
                    <a:lnTo>
                      <a:pt x="3169" y="9"/>
                    </a:lnTo>
                    <a:lnTo>
                      <a:pt x="3169" y="9"/>
                    </a:lnTo>
                    <a:lnTo>
                      <a:pt x="3170" y="10"/>
                    </a:lnTo>
                    <a:lnTo>
                      <a:pt x="3170" y="10"/>
                    </a:lnTo>
                    <a:lnTo>
                      <a:pt x="3170" y="10"/>
                    </a:lnTo>
                    <a:lnTo>
                      <a:pt x="3171" y="11"/>
                    </a:lnTo>
                    <a:lnTo>
                      <a:pt x="3171" y="10"/>
                    </a:lnTo>
                    <a:lnTo>
                      <a:pt x="3172" y="10"/>
                    </a:lnTo>
                    <a:lnTo>
                      <a:pt x="3172" y="11"/>
                    </a:lnTo>
                    <a:lnTo>
                      <a:pt x="3172" y="12"/>
                    </a:lnTo>
                    <a:lnTo>
                      <a:pt x="3173" y="12"/>
                    </a:lnTo>
                    <a:lnTo>
                      <a:pt x="3173" y="12"/>
                    </a:lnTo>
                    <a:lnTo>
                      <a:pt x="3173" y="12"/>
                    </a:lnTo>
                    <a:lnTo>
                      <a:pt x="3174" y="12"/>
                    </a:lnTo>
                    <a:lnTo>
                      <a:pt x="3174" y="12"/>
                    </a:lnTo>
                    <a:lnTo>
                      <a:pt x="3174" y="12"/>
                    </a:lnTo>
                    <a:lnTo>
                      <a:pt x="3175" y="12"/>
                    </a:lnTo>
                    <a:lnTo>
                      <a:pt x="3175" y="11"/>
                    </a:lnTo>
                    <a:lnTo>
                      <a:pt x="3176" y="11"/>
                    </a:lnTo>
                    <a:lnTo>
                      <a:pt x="3176" y="11"/>
                    </a:lnTo>
                    <a:lnTo>
                      <a:pt x="3176" y="11"/>
                    </a:lnTo>
                    <a:lnTo>
                      <a:pt x="3178" y="11"/>
                    </a:lnTo>
                    <a:lnTo>
                      <a:pt x="3178" y="11"/>
                    </a:lnTo>
                    <a:lnTo>
                      <a:pt x="3178" y="11"/>
                    </a:lnTo>
                    <a:lnTo>
                      <a:pt x="3179" y="12"/>
                    </a:lnTo>
                    <a:lnTo>
                      <a:pt x="3179" y="12"/>
                    </a:lnTo>
                    <a:lnTo>
                      <a:pt x="3179" y="14"/>
                    </a:lnTo>
                    <a:lnTo>
                      <a:pt x="3180" y="14"/>
                    </a:lnTo>
                    <a:lnTo>
                      <a:pt x="3180" y="14"/>
                    </a:lnTo>
                    <a:lnTo>
                      <a:pt x="3181" y="14"/>
                    </a:lnTo>
                    <a:lnTo>
                      <a:pt x="3181" y="14"/>
                    </a:lnTo>
                    <a:lnTo>
                      <a:pt x="3181" y="14"/>
                    </a:lnTo>
                    <a:lnTo>
                      <a:pt x="3182" y="12"/>
                    </a:lnTo>
                    <a:lnTo>
                      <a:pt x="3182" y="12"/>
                    </a:lnTo>
                    <a:lnTo>
                      <a:pt x="3182" y="12"/>
                    </a:lnTo>
                    <a:lnTo>
                      <a:pt x="3183" y="11"/>
                    </a:lnTo>
                    <a:lnTo>
                      <a:pt x="3183" y="11"/>
                    </a:lnTo>
                    <a:lnTo>
                      <a:pt x="3183" y="11"/>
                    </a:lnTo>
                    <a:lnTo>
                      <a:pt x="3184" y="12"/>
                    </a:lnTo>
                    <a:lnTo>
                      <a:pt x="3184" y="14"/>
                    </a:lnTo>
                    <a:lnTo>
                      <a:pt x="3185" y="15"/>
                    </a:lnTo>
                    <a:lnTo>
                      <a:pt x="3185" y="16"/>
                    </a:lnTo>
                    <a:lnTo>
                      <a:pt x="3185" y="16"/>
                    </a:lnTo>
                    <a:lnTo>
                      <a:pt x="3187" y="17"/>
                    </a:lnTo>
                    <a:lnTo>
                      <a:pt x="3187" y="16"/>
                    </a:lnTo>
                    <a:lnTo>
                      <a:pt x="3187" y="16"/>
                    </a:lnTo>
                    <a:lnTo>
                      <a:pt x="3188" y="16"/>
                    </a:lnTo>
                    <a:lnTo>
                      <a:pt x="3188" y="16"/>
                    </a:lnTo>
                    <a:lnTo>
                      <a:pt x="3188" y="17"/>
                    </a:lnTo>
                    <a:lnTo>
                      <a:pt x="3189" y="16"/>
                    </a:lnTo>
                    <a:lnTo>
                      <a:pt x="3189" y="16"/>
                    </a:lnTo>
                    <a:lnTo>
                      <a:pt x="3190" y="16"/>
                    </a:lnTo>
                    <a:lnTo>
                      <a:pt x="3190" y="17"/>
                    </a:lnTo>
                    <a:lnTo>
                      <a:pt x="3190" y="16"/>
                    </a:lnTo>
                    <a:lnTo>
                      <a:pt x="3191" y="16"/>
                    </a:lnTo>
                    <a:lnTo>
                      <a:pt x="3191" y="16"/>
                    </a:lnTo>
                    <a:lnTo>
                      <a:pt x="3191" y="16"/>
                    </a:lnTo>
                    <a:lnTo>
                      <a:pt x="3192" y="16"/>
                    </a:lnTo>
                    <a:lnTo>
                      <a:pt x="3192" y="16"/>
                    </a:lnTo>
                    <a:lnTo>
                      <a:pt x="3193" y="16"/>
                    </a:lnTo>
                    <a:lnTo>
                      <a:pt x="3193" y="16"/>
                    </a:lnTo>
                    <a:lnTo>
                      <a:pt x="3193" y="16"/>
                    </a:lnTo>
                    <a:lnTo>
                      <a:pt x="3194" y="16"/>
                    </a:lnTo>
                    <a:lnTo>
                      <a:pt x="3194" y="15"/>
                    </a:lnTo>
                    <a:lnTo>
                      <a:pt x="3194" y="15"/>
                    </a:lnTo>
                    <a:lnTo>
                      <a:pt x="3196" y="14"/>
                    </a:lnTo>
                    <a:lnTo>
                      <a:pt x="3196" y="14"/>
                    </a:lnTo>
                    <a:lnTo>
                      <a:pt x="3196" y="15"/>
                    </a:lnTo>
                    <a:lnTo>
                      <a:pt x="3197" y="15"/>
                    </a:lnTo>
                    <a:lnTo>
                      <a:pt x="3197" y="15"/>
                    </a:lnTo>
                    <a:lnTo>
                      <a:pt x="3198" y="15"/>
                    </a:lnTo>
                    <a:lnTo>
                      <a:pt x="3198" y="14"/>
                    </a:lnTo>
                    <a:lnTo>
                      <a:pt x="3198" y="14"/>
                    </a:lnTo>
                    <a:lnTo>
                      <a:pt x="3199" y="12"/>
                    </a:lnTo>
                    <a:lnTo>
                      <a:pt x="3199" y="12"/>
                    </a:lnTo>
                    <a:lnTo>
                      <a:pt x="3199" y="14"/>
                    </a:lnTo>
                    <a:lnTo>
                      <a:pt x="3200" y="14"/>
                    </a:lnTo>
                    <a:lnTo>
                      <a:pt x="3200" y="14"/>
                    </a:lnTo>
                    <a:lnTo>
                      <a:pt x="3200" y="14"/>
                    </a:lnTo>
                    <a:lnTo>
                      <a:pt x="3201" y="14"/>
                    </a:lnTo>
                    <a:lnTo>
                      <a:pt x="3201" y="14"/>
                    </a:lnTo>
                    <a:lnTo>
                      <a:pt x="3202" y="14"/>
                    </a:lnTo>
                    <a:lnTo>
                      <a:pt x="3202" y="14"/>
                    </a:lnTo>
                    <a:lnTo>
                      <a:pt x="3202" y="14"/>
                    </a:lnTo>
                    <a:lnTo>
                      <a:pt x="3203" y="12"/>
                    </a:lnTo>
                    <a:lnTo>
                      <a:pt x="3203" y="12"/>
                    </a:lnTo>
                    <a:lnTo>
                      <a:pt x="3203" y="12"/>
                    </a:lnTo>
                    <a:lnTo>
                      <a:pt x="3205" y="14"/>
                    </a:lnTo>
                    <a:lnTo>
                      <a:pt x="3205" y="12"/>
                    </a:lnTo>
                    <a:lnTo>
                      <a:pt x="3205" y="12"/>
                    </a:lnTo>
                    <a:lnTo>
                      <a:pt x="3206" y="11"/>
                    </a:lnTo>
                    <a:lnTo>
                      <a:pt x="3206" y="11"/>
                    </a:lnTo>
                    <a:lnTo>
                      <a:pt x="3207" y="12"/>
                    </a:lnTo>
                    <a:lnTo>
                      <a:pt x="3207" y="12"/>
                    </a:lnTo>
                    <a:lnTo>
                      <a:pt x="3207" y="11"/>
                    </a:lnTo>
                    <a:lnTo>
                      <a:pt x="3208" y="11"/>
                    </a:lnTo>
                    <a:lnTo>
                      <a:pt x="3208" y="10"/>
                    </a:lnTo>
                    <a:lnTo>
                      <a:pt x="3208" y="10"/>
                    </a:lnTo>
                    <a:lnTo>
                      <a:pt x="3209" y="10"/>
                    </a:lnTo>
                    <a:lnTo>
                      <a:pt x="3209" y="10"/>
                    </a:lnTo>
                    <a:lnTo>
                      <a:pt x="3209" y="10"/>
                    </a:lnTo>
                    <a:lnTo>
                      <a:pt x="3210" y="10"/>
                    </a:lnTo>
                    <a:lnTo>
                      <a:pt x="3210" y="10"/>
                    </a:lnTo>
                    <a:lnTo>
                      <a:pt x="3211" y="11"/>
                    </a:lnTo>
                    <a:lnTo>
                      <a:pt x="3211" y="12"/>
                    </a:lnTo>
                    <a:lnTo>
                      <a:pt x="3211" y="11"/>
                    </a:lnTo>
                    <a:lnTo>
                      <a:pt x="3212" y="10"/>
                    </a:lnTo>
                    <a:lnTo>
                      <a:pt x="3212" y="9"/>
                    </a:lnTo>
                    <a:lnTo>
                      <a:pt x="3212" y="9"/>
                    </a:lnTo>
                    <a:lnTo>
                      <a:pt x="3214" y="9"/>
                    </a:lnTo>
                    <a:lnTo>
                      <a:pt x="3214" y="8"/>
                    </a:lnTo>
                    <a:lnTo>
                      <a:pt x="3215" y="9"/>
                    </a:lnTo>
                    <a:lnTo>
                      <a:pt x="3215" y="9"/>
                    </a:lnTo>
                    <a:lnTo>
                      <a:pt x="3215" y="10"/>
                    </a:lnTo>
                    <a:lnTo>
                      <a:pt x="3216" y="10"/>
                    </a:lnTo>
                    <a:lnTo>
                      <a:pt x="3216" y="10"/>
                    </a:lnTo>
                    <a:lnTo>
                      <a:pt x="3216" y="10"/>
                    </a:lnTo>
                    <a:lnTo>
                      <a:pt x="3217" y="10"/>
                    </a:lnTo>
                    <a:lnTo>
                      <a:pt x="3217" y="10"/>
                    </a:lnTo>
                    <a:lnTo>
                      <a:pt x="3217" y="9"/>
                    </a:lnTo>
                    <a:lnTo>
                      <a:pt x="3218" y="10"/>
                    </a:lnTo>
                    <a:lnTo>
                      <a:pt x="3218" y="9"/>
                    </a:lnTo>
                    <a:lnTo>
                      <a:pt x="3219" y="9"/>
                    </a:lnTo>
                    <a:lnTo>
                      <a:pt x="3219" y="9"/>
                    </a:lnTo>
                    <a:lnTo>
                      <a:pt x="3219" y="9"/>
                    </a:lnTo>
                    <a:lnTo>
                      <a:pt x="3220" y="9"/>
                    </a:lnTo>
                    <a:lnTo>
                      <a:pt x="3220" y="9"/>
                    </a:lnTo>
                    <a:lnTo>
                      <a:pt x="3220" y="10"/>
                    </a:lnTo>
                    <a:lnTo>
                      <a:pt x="3222" y="10"/>
                    </a:lnTo>
                    <a:lnTo>
                      <a:pt x="3222" y="9"/>
                    </a:lnTo>
                    <a:lnTo>
                      <a:pt x="3222" y="9"/>
                    </a:lnTo>
                    <a:lnTo>
                      <a:pt x="3223" y="10"/>
                    </a:lnTo>
                    <a:lnTo>
                      <a:pt x="3223" y="10"/>
                    </a:lnTo>
                    <a:lnTo>
                      <a:pt x="3224" y="10"/>
                    </a:lnTo>
                    <a:lnTo>
                      <a:pt x="3224" y="9"/>
                    </a:lnTo>
                    <a:lnTo>
                      <a:pt x="3224" y="9"/>
                    </a:lnTo>
                    <a:lnTo>
                      <a:pt x="3225" y="9"/>
                    </a:lnTo>
                    <a:lnTo>
                      <a:pt x="3225" y="10"/>
                    </a:lnTo>
                    <a:lnTo>
                      <a:pt x="3225" y="10"/>
                    </a:lnTo>
                    <a:lnTo>
                      <a:pt x="3226" y="10"/>
                    </a:lnTo>
                    <a:lnTo>
                      <a:pt x="3226" y="10"/>
                    </a:lnTo>
                    <a:lnTo>
                      <a:pt x="3226" y="9"/>
                    </a:lnTo>
                    <a:lnTo>
                      <a:pt x="3227" y="9"/>
                    </a:lnTo>
                    <a:lnTo>
                      <a:pt x="3227" y="8"/>
                    </a:lnTo>
                    <a:lnTo>
                      <a:pt x="3228" y="8"/>
                    </a:lnTo>
                    <a:lnTo>
                      <a:pt x="3228" y="8"/>
                    </a:lnTo>
                    <a:lnTo>
                      <a:pt x="3228" y="8"/>
                    </a:lnTo>
                    <a:lnTo>
                      <a:pt x="3229" y="9"/>
                    </a:lnTo>
                    <a:lnTo>
                      <a:pt x="3229" y="9"/>
                    </a:lnTo>
                    <a:lnTo>
                      <a:pt x="3229" y="9"/>
                    </a:lnTo>
                    <a:lnTo>
                      <a:pt x="3231" y="9"/>
                    </a:lnTo>
                    <a:lnTo>
                      <a:pt x="3231" y="9"/>
                    </a:lnTo>
                    <a:lnTo>
                      <a:pt x="3231" y="8"/>
                    </a:lnTo>
                    <a:lnTo>
                      <a:pt x="3232" y="8"/>
                    </a:lnTo>
                    <a:lnTo>
                      <a:pt x="3232" y="8"/>
                    </a:lnTo>
                    <a:lnTo>
                      <a:pt x="3233" y="7"/>
                    </a:lnTo>
                    <a:lnTo>
                      <a:pt x="3233" y="6"/>
                    </a:lnTo>
                    <a:lnTo>
                      <a:pt x="3233" y="6"/>
                    </a:lnTo>
                    <a:lnTo>
                      <a:pt x="3234" y="5"/>
                    </a:lnTo>
                    <a:lnTo>
                      <a:pt x="3234" y="6"/>
                    </a:lnTo>
                    <a:lnTo>
                      <a:pt x="3234" y="7"/>
                    </a:lnTo>
                    <a:lnTo>
                      <a:pt x="3235" y="7"/>
                    </a:lnTo>
                    <a:lnTo>
                      <a:pt x="3235" y="6"/>
                    </a:lnTo>
                    <a:lnTo>
                      <a:pt x="3236" y="5"/>
                    </a:lnTo>
                    <a:lnTo>
                      <a:pt x="3236" y="6"/>
                    </a:lnTo>
                    <a:lnTo>
                      <a:pt x="3236" y="6"/>
                    </a:lnTo>
                    <a:lnTo>
                      <a:pt x="3237" y="6"/>
                    </a:lnTo>
                    <a:lnTo>
                      <a:pt x="3237" y="7"/>
                    </a:lnTo>
                    <a:lnTo>
                      <a:pt x="3237" y="7"/>
                    </a:lnTo>
                    <a:lnTo>
                      <a:pt x="3238" y="7"/>
                    </a:lnTo>
                    <a:lnTo>
                      <a:pt x="3238" y="8"/>
                    </a:lnTo>
                    <a:lnTo>
                      <a:pt x="3238" y="8"/>
                    </a:lnTo>
                    <a:lnTo>
                      <a:pt x="3240" y="8"/>
                    </a:lnTo>
                    <a:lnTo>
                      <a:pt x="3240" y="9"/>
                    </a:lnTo>
                    <a:lnTo>
                      <a:pt x="3241" y="8"/>
                    </a:lnTo>
                    <a:lnTo>
                      <a:pt x="3241" y="8"/>
                    </a:lnTo>
                    <a:lnTo>
                      <a:pt x="3241" y="7"/>
                    </a:lnTo>
                    <a:lnTo>
                      <a:pt x="3242" y="6"/>
                    </a:lnTo>
                    <a:lnTo>
                      <a:pt x="3242" y="5"/>
                    </a:lnTo>
                    <a:lnTo>
                      <a:pt x="3242" y="5"/>
                    </a:lnTo>
                    <a:lnTo>
                      <a:pt x="3243" y="5"/>
                    </a:lnTo>
                    <a:lnTo>
                      <a:pt x="3243" y="6"/>
                    </a:lnTo>
                    <a:lnTo>
                      <a:pt x="3243" y="6"/>
                    </a:lnTo>
                    <a:lnTo>
                      <a:pt x="3244" y="6"/>
                    </a:lnTo>
                    <a:lnTo>
                      <a:pt x="3244" y="7"/>
                    </a:lnTo>
                    <a:lnTo>
                      <a:pt x="3245" y="7"/>
                    </a:lnTo>
                    <a:lnTo>
                      <a:pt x="3245" y="7"/>
                    </a:lnTo>
                    <a:lnTo>
                      <a:pt x="3245" y="8"/>
                    </a:lnTo>
                    <a:lnTo>
                      <a:pt x="3246" y="8"/>
                    </a:lnTo>
                    <a:lnTo>
                      <a:pt x="3246" y="8"/>
                    </a:lnTo>
                    <a:lnTo>
                      <a:pt x="3246" y="8"/>
                    </a:lnTo>
                    <a:lnTo>
                      <a:pt x="3247" y="7"/>
                    </a:lnTo>
                    <a:lnTo>
                      <a:pt x="3247" y="6"/>
                    </a:lnTo>
                    <a:lnTo>
                      <a:pt x="3247" y="7"/>
                    </a:lnTo>
                    <a:lnTo>
                      <a:pt x="3249" y="7"/>
                    </a:lnTo>
                    <a:lnTo>
                      <a:pt x="3249" y="7"/>
                    </a:lnTo>
                    <a:lnTo>
                      <a:pt x="3250" y="8"/>
                    </a:lnTo>
                    <a:lnTo>
                      <a:pt x="3250" y="8"/>
                    </a:lnTo>
                    <a:lnTo>
                      <a:pt x="3250" y="9"/>
                    </a:lnTo>
                    <a:lnTo>
                      <a:pt x="3251" y="8"/>
                    </a:lnTo>
                    <a:lnTo>
                      <a:pt x="3251" y="9"/>
                    </a:lnTo>
                    <a:lnTo>
                      <a:pt x="3251" y="10"/>
                    </a:lnTo>
                    <a:lnTo>
                      <a:pt x="3252" y="9"/>
                    </a:lnTo>
                    <a:lnTo>
                      <a:pt x="3252" y="9"/>
                    </a:lnTo>
                    <a:lnTo>
                      <a:pt x="3252" y="9"/>
                    </a:lnTo>
                    <a:lnTo>
                      <a:pt x="3253" y="9"/>
                    </a:lnTo>
                    <a:lnTo>
                      <a:pt x="3253" y="10"/>
                    </a:lnTo>
                    <a:lnTo>
                      <a:pt x="3254" y="10"/>
                    </a:lnTo>
                    <a:lnTo>
                      <a:pt x="3254" y="10"/>
                    </a:lnTo>
                    <a:lnTo>
                      <a:pt x="3254" y="10"/>
                    </a:lnTo>
                    <a:lnTo>
                      <a:pt x="3255" y="10"/>
                    </a:lnTo>
                    <a:lnTo>
                      <a:pt x="3255" y="11"/>
                    </a:lnTo>
                    <a:lnTo>
                      <a:pt x="3255" y="11"/>
                    </a:lnTo>
                    <a:lnTo>
                      <a:pt x="3256" y="12"/>
                    </a:lnTo>
                    <a:lnTo>
                      <a:pt x="3256" y="11"/>
                    </a:lnTo>
                    <a:lnTo>
                      <a:pt x="3258" y="11"/>
                    </a:lnTo>
                    <a:lnTo>
                      <a:pt x="3258" y="10"/>
                    </a:lnTo>
                    <a:lnTo>
                      <a:pt x="3258" y="9"/>
                    </a:lnTo>
                    <a:lnTo>
                      <a:pt x="3259" y="9"/>
                    </a:lnTo>
                    <a:lnTo>
                      <a:pt x="3259" y="9"/>
                    </a:lnTo>
                    <a:lnTo>
                      <a:pt x="3259" y="9"/>
                    </a:lnTo>
                    <a:lnTo>
                      <a:pt x="3260" y="9"/>
                    </a:lnTo>
                    <a:lnTo>
                      <a:pt x="3260" y="9"/>
                    </a:lnTo>
                    <a:lnTo>
                      <a:pt x="3260" y="9"/>
                    </a:lnTo>
                    <a:lnTo>
                      <a:pt x="3261" y="9"/>
                    </a:lnTo>
                    <a:lnTo>
                      <a:pt x="3261" y="11"/>
                    </a:lnTo>
                    <a:lnTo>
                      <a:pt x="3262" y="12"/>
                    </a:lnTo>
                    <a:lnTo>
                      <a:pt x="3262" y="12"/>
                    </a:lnTo>
                    <a:lnTo>
                      <a:pt x="3262" y="14"/>
                    </a:lnTo>
                    <a:lnTo>
                      <a:pt x="3263" y="12"/>
                    </a:lnTo>
                    <a:lnTo>
                      <a:pt x="3263" y="12"/>
                    </a:lnTo>
                    <a:lnTo>
                      <a:pt x="3263" y="12"/>
                    </a:lnTo>
                    <a:lnTo>
                      <a:pt x="3264" y="14"/>
                    </a:lnTo>
                    <a:lnTo>
                      <a:pt x="3264" y="14"/>
                    </a:lnTo>
                    <a:lnTo>
                      <a:pt x="3264" y="14"/>
                    </a:lnTo>
                    <a:lnTo>
                      <a:pt x="3265" y="14"/>
                    </a:lnTo>
                    <a:lnTo>
                      <a:pt x="3265" y="14"/>
                    </a:lnTo>
                    <a:lnTo>
                      <a:pt x="3267" y="14"/>
                    </a:lnTo>
                    <a:lnTo>
                      <a:pt x="3267" y="14"/>
                    </a:lnTo>
                    <a:lnTo>
                      <a:pt x="3267" y="15"/>
                    </a:lnTo>
                    <a:lnTo>
                      <a:pt x="3268" y="15"/>
                    </a:lnTo>
                    <a:lnTo>
                      <a:pt x="3268" y="14"/>
                    </a:lnTo>
                    <a:lnTo>
                      <a:pt x="3268" y="15"/>
                    </a:lnTo>
                    <a:lnTo>
                      <a:pt x="3269" y="15"/>
                    </a:lnTo>
                    <a:lnTo>
                      <a:pt x="3269" y="16"/>
                    </a:lnTo>
                    <a:lnTo>
                      <a:pt x="3269" y="16"/>
                    </a:lnTo>
                    <a:lnTo>
                      <a:pt x="3270" y="16"/>
                    </a:lnTo>
                    <a:lnTo>
                      <a:pt x="3270" y="15"/>
                    </a:lnTo>
                    <a:lnTo>
                      <a:pt x="3271" y="15"/>
                    </a:lnTo>
                    <a:lnTo>
                      <a:pt x="3271" y="15"/>
                    </a:lnTo>
                    <a:lnTo>
                      <a:pt x="3271" y="15"/>
                    </a:lnTo>
                    <a:lnTo>
                      <a:pt x="3272" y="15"/>
                    </a:lnTo>
                    <a:lnTo>
                      <a:pt x="3272" y="15"/>
                    </a:lnTo>
                    <a:lnTo>
                      <a:pt x="3272" y="15"/>
                    </a:lnTo>
                    <a:lnTo>
                      <a:pt x="3273" y="14"/>
                    </a:lnTo>
                    <a:lnTo>
                      <a:pt x="3273" y="14"/>
                    </a:lnTo>
                    <a:lnTo>
                      <a:pt x="3273" y="12"/>
                    </a:lnTo>
                    <a:lnTo>
                      <a:pt x="3274" y="12"/>
                    </a:lnTo>
                    <a:lnTo>
                      <a:pt x="3274" y="12"/>
                    </a:lnTo>
                    <a:lnTo>
                      <a:pt x="3276" y="11"/>
                    </a:lnTo>
                    <a:lnTo>
                      <a:pt x="3276" y="12"/>
                    </a:lnTo>
                    <a:lnTo>
                      <a:pt x="3276" y="12"/>
                    </a:lnTo>
                    <a:lnTo>
                      <a:pt x="3277" y="14"/>
                    </a:lnTo>
                    <a:lnTo>
                      <a:pt x="3277" y="14"/>
                    </a:lnTo>
                    <a:lnTo>
                      <a:pt x="3277" y="14"/>
                    </a:lnTo>
                    <a:lnTo>
                      <a:pt x="3278" y="14"/>
                    </a:lnTo>
                    <a:lnTo>
                      <a:pt x="3278" y="15"/>
                    </a:lnTo>
                    <a:lnTo>
                      <a:pt x="3278" y="14"/>
                    </a:lnTo>
                    <a:lnTo>
                      <a:pt x="3279" y="14"/>
                    </a:lnTo>
                    <a:lnTo>
                      <a:pt x="3279" y="14"/>
                    </a:lnTo>
                    <a:lnTo>
                      <a:pt x="3280" y="12"/>
                    </a:lnTo>
                    <a:lnTo>
                      <a:pt x="3280" y="12"/>
                    </a:lnTo>
                    <a:lnTo>
                      <a:pt x="3280" y="11"/>
                    </a:lnTo>
                    <a:lnTo>
                      <a:pt x="3281" y="10"/>
                    </a:lnTo>
                    <a:lnTo>
                      <a:pt x="3281" y="10"/>
                    </a:lnTo>
                    <a:lnTo>
                      <a:pt x="3281" y="10"/>
                    </a:lnTo>
                    <a:lnTo>
                      <a:pt x="3282" y="11"/>
                    </a:lnTo>
                    <a:lnTo>
                      <a:pt x="3282" y="10"/>
                    </a:lnTo>
                    <a:lnTo>
                      <a:pt x="3283" y="10"/>
                    </a:lnTo>
                    <a:lnTo>
                      <a:pt x="3283" y="10"/>
                    </a:lnTo>
                    <a:lnTo>
                      <a:pt x="3283" y="10"/>
                    </a:lnTo>
                    <a:lnTo>
                      <a:pt x="3285" y="9"/>
                    </a:lnTo>
                    <a:lnTo>
                      <a:pt x="3285" y="9"/>
                    </a:lnTo>
                    <a:lnTo>
                      <a:pt x="3285" y="9"/>
                    </a:lnTo>
                    <a:lnTo>
                      <a:pt x="3286" y="9"/>
                    </a:lnTo>
                    <a:lnTo>
                      <a:pt x="3286" y="8"/>
                    </a:lnTo>
                    <a:lnTo>
                      <a:pt x="3286" y="9"/>
                    </a:lnTo>
                    <a:lnTo>
                      <a:pt x="3287" y="9"/>
                    </a:lnTo>
                    <a:lnTo>
                      <a:pt x="3287" y="9"/>
                    </a:lnTo>
                    <a:lnTo>
                      <a:pt x="3288" y="9"/>
                    </a:lnTo>
                    <a:lnTo>
                      <a:pt x="3288" y="10"/>
                    </a:lnTo>
                    <a:lnTo>
                      <a:pt x="3288" y="10"/>
                    </a:lnTo>
                    <a:lnTo>
                      <a:pt x="3289" y="10"/>
                    </a:lnTo>
                    <a:lnTo>
                      <a:pt x="3289" y="10"/>
                    </a:lnTo>
                    <a:lnTo>
                      <a:pt x="3289" y="10"/>
                    </a:lnTo>
                    <a:lnTo>
                      <a:pt x="3290" y="10"/>
                    </a:lnTo>
                    <a:lnTo>
                      <a:pt x="3290" y="10"/>
                    </a:lnTo>
                    <a:lnTo>
                      <a:pt x="3290" y="9"/>
                    </a:lnTo>
                    <a:lnTo>
                      <a:pt x="3291" y="9"/>
                    </a:lnTo>
                    <a:lnTo>
                      <a:pt x="3291" y="9"/>
                    </a:lnTo>
                    <a:lnTo>
                      <a:pt x="3292" y="9"/>
                    </a:lnTo>
                    <a:lnTo>
                      <a:pt x="3292" y="9"/>
                    </a:lnTo>
                    <a:lnTo>
                      <a:pt x="3292" y="9"/>
                    </a:lnTo>
                    <a:lnTo>
                      <a:pt x="3294" y="9"/>
                    </a:lnTo>
                    <a:lnTo>
                      <a:pt x="3294" y="9"/>
                    </a:lnTo>
                    <a:lnTo>
                      <a:pt x="3294" y="9"/>
                    </a:lnTo>
                    <a:lnTo>
                      <a:pt x="3295" y="9"/>
                    </a:lnTo>
                    <a:lnTo>
                      <a:pt x="3295" y="9"/>
                    </a:lnTo>
                    <a:lnTo>
                      <a:pt x="3295" y="8"/>
                    </a:lnTo>
                    <a:lnTo>
                      <a:pt x="3296" y="7"/>
                    </a:lnTo>
                    <a:lnTo>
                      <a:pt x="3296" y="7"/>
                    </a:lnTo>
                    <a:lnTo>
                      <a:pt x="3297" y="7"/>
                    </a:lnTo>
                    <a:lnTo>
                      <a:pt x="3297" y="7"/>
                    </a:lnTo>
                    <a:lnTo>
                      <a:pt x="3297" y="7"/>
                    </a:lnTo>
                    <a:lnTo>
                      <a:pt x="3298" y="8"/>
                    </a:lnTo>
                    <a:lnTo>
                      <a:pt x="3298" y="9"/>
                    </a:lnTo>
                    <a:lnTo>
                      <a:pt x="3298" y="9"/>
                    </a:lnTo>
                    <a:lnTo>
                      <a:pt x="3299" y="9"/>
                    </a:lnTo>
                    <a:lnTo>
                      <a:pt x="3299" y="10"/>
                    </a:lnTo>
                    <a:lnTo>
                      <a:pt x="3299" y="9"/>
                    </a:lnTo>
                    <a:lnTo>
                      <a:pt x="3300" y="10"/>
                    </a:lnTo>
                    <a:lnTo>
                      <a:pt x="3300" y="9"/>
                    </a:lnTo>
                    <a:lnTo>
                      <a:pt x="3301" y="10"/>
                    </a:lnTo>
                    <a:lnTo>
                      <a:pt x="3301" y="9"/>
                    </a:lnTo>
                    <a:lnTo>
                      <a:pt x="3301" y="9"/>
                    </a:lnTo>
                    <a:lnTo>
                      <a:pt x="3303" y="9"/>
                    </a:lnTo>
                    <a:lnTo>
                      <a:pt x="3303" y="9"/>
                    </a:lnTo>
                    <a:lnTo>
                      <a:pt x="3303" y="10"/>
                    </a:lnTo>
                    <a:lnTo>
                      <a:pt x="3304" y="11"/>
                    </a:lnTo>
                    <a:lnTo>
                      <a:pt x="3304" y="11"/>
                    </a:lnTo>
                    <a:lnTo>
                      <a:pt x="3305" y="11"/>
                    </a:lnTo>
                    <a:lnTo>
                      <a:pt x="3305" y="11"/>
                    </a:lnTo>
                    <a:lnTo>
                      <a:pt x="3305" y="11"/>
                    </a:lnTo>
                    <a:lnTo>
                      <a:pt x="3306" y="11"/>
                    </a:lnTo>
                    <a:lnTo>
                      <a:pt x="3306" y="10"/>
                    </a:lnTo>
                    <a:lnTo>
                      <a:pt x="3306" y="10"/>
                    </a:lnTo>
                    <a:lnTo>
                      <a:pt x="3307" y="9"/>
                    </a:lnTo>
                    <a:lnTo>
                      <a:pt x="3307" y="9"/>
                    </a:lnTo>
                    <a:lnTo>
                      <a:pt x="3307" y="9"/>
                    </a:lnTo>
                    <a:lnTo>
                      <a:pt x="3308" y="9"/>
                    </a:lnTo>
                    <a:lnTo>
                      <a:pt x="3308" y="9"/>
                    </a:lnTo>
                    <a:lnTo>
                      <a:pt x="3309" y="8"/>
                    </a:lnTo>
                    <a:lnTo>
                      <a:pt x="3309" y="8"/>
                    </a:lnTo>
                    <a:lnTo>
                      <a:pt x="3309" y="8"/>
                    </a:lnTo>
                    <a:lnTo>
                      <a:pt x="3310" y="8"/>
                    </a:lnTo>
                    <a:lnTo>
                      <a:pt x="3310" y="8"/>
                    </a:lnTo>
                    <a:lnTo>
                      <a:pt x="3310" y="8"/>
                    </a:lnTo>
                    <a:lnTo>
                      <a:pt x="3312" y="9"/>
                    </a:lnTo>
                    <a:lnTo>
                      <a:pt x="3312" y="8"/>
                    </a:lnTo>
                    <a:lnTo>
                      <a:pt x="3312" y="8"/>
                    </a:lnTo>
                    <a:lnTo>
                      <a:pt x="3313" y="8"/>
                    </a:lnTo>
                    <a:lnTo>
                      <a:pt x="3313" y="7"/>
                    </a:lnTo>
                    <a:lnTo>
                      <a:pt x="3314" y="7"/>
                    </a:lnTo>
                    <a:lnTo>
                      <a:pt x="3314" y="7"/>
                    </a:lnTo>
                    <a:lnTo>
                      <a:pt x="3314" y="7"/>
                    </a:lnTo>
                    <a:lnTo>
                      <a:pt x="3315" y="7"/>
                    </a:lnTo>
                    <a:lnTo>
                      <a:pt x="3315" y="6"/>
                    </a:lnTo>
                    <a:lnTo>
                      <a:pt x="3315" y="6"/>
                    </a:lnTo>
                    <a:lnTo>
                      <a:pt x="3316" y="6"/>
                    </a:lnTo>
                    <a:lnTo>
                      <a:pt x="3316" y="6"/>
                    </a:lnTo>
                    <a:lnTo>
                      <a:pt x="3316" y="7"/>
                    </a:lnTo>
                    <a:lnTo>
                      <a:pt x="3317" y="7"/>
                    </a:lnTo>
                    <a:lnTo>
                      <a:pt x="3317" y="7"/>
                    </a:lnTo>
                    <a:lnTo>
                      <a:pt x="3318" y="7"/>
                    </a:lnTo>
                    <a:lnTo>
                      <a:pt x="3318" y="7"/>
                    </a:lnTo>
                    <a:lnTo>
                      <a:pt x="3318" y="8"/>
                    </a:lnTo>
                    <a:lnTo>
                      <a:pt x="3319" y="8"/>
                    </a:lnTo>
                    <a:lnTo>
                      <a:pt x="3319" y="8"/>
                    </a:lnTo>
                    <a:lnTo>
                      <a:pt x="3319" y="8"/>
                    </a:lnTo>
                    <a:lnTo>
                      <a:pt x="3321" y="9"/>
                    </a:lnTo>
                    <a:lnTo>
                      <a:pt x="3321" y="9"/>
                    </a:lnTo>
                    <a:lnTo>
                      <a:pt x="3321" y="9"/>
                    </a:lnTo>
                    <a:lnTo>
                      <a:pt x="3322" y="9"/>
                    </a:lnTo>
                    <a:lnTo>
                      <a:pt x="3322" y="9"/>
                    </a:lnTo>
                    <a:lnTo>
                      <a:pt x="3323" y="10"/>
                    </a:lnTo>
                    <a:lnTo>
                      <a:pt x="3323" y="9"/>
                    </a:lnTo>
                    <a:lnTo>
                      <a:pt x="3323" y="10"/>
                    </a:lnTo>
                    <a:lnTo>
                      <a:pt x="3324" y="8"/>
                    </a:lnTo>
                    <a:lnTo>
                      <a:pt x="3324" y="9"/>
                    </a:lnTo>
                    <a:lnTo>
                      <a:pt x="3324" y="9"/>
                    </a:lnTo>
                    <a:lnTo>
                      <a:pt x="3325" y="9"/>
                    </a:lnTo>
                    <a:lnTo>
                      <a:pt x="3325" y="9"/>
                    </a:lnTo>
                    <a:lnTo>
                      <a:pt x="3326" y="9"/>
                    </a:lnTo>
                    <a:lnTo>
                      <a:pt x="3326" y="9"/>
                    </a:lnTo>
                    <a:lnTo>
                      <a:pt x="3326" y="9"/>
                    </a:lnTo>
                    <a:lnTo>
                      <a:pt x="3327" y="9"/>
                    </a:lnTo>
                    <a:lnTo>
                      <a:pt x="3327" y="9"/>
                    </a:lnTo>
                    <a:lnTo>
                      <a:pt x="3327" y="8"/>
                    </a:lnTo>
                    <a:lnTo>
                      <a:pt x="3328" y="9"/>
                    </a:lnTo>
                    <a:lnTo>
                      <a:pt x="3328" y="9"/>
                    </a:lnTo>
                    <a:lnTo>
                      <a:pt x="3328" y="9"/>
                    </a:lnTo>
                    <a:lnTo>
                      <a:pt x="3330" y="9"/>
                    </a:lnTo>
                    <a:lnTo>
                      <a:pt x="3330" y="9"/>
                    </a:lnTo>
                    <a:lnTo>
                      <a:pt x="3331" y="9"/>
                    </a:lnTo>
                    <a:lnTo>
                      <a:pt x="3331" y="8"/>
                    </a:lnTo>
                    <a:lnTo>
                      <a:pt x="3331" y="9"/>
                    </a:lnTo>
                    <a:lnTo>
                      <a:pt x="3332" y="10"/>
                    </a:lnTo>
                    <a:lnTo>
                      <a:pt x="3332" y="10"/>
                    </a:lnTo>
                    <a:lnTo>
                      <a:pt x="3332" y="11"/>
                    </a:lnTo>
                    <a:lnTo>
                      <a:pt x="3333" y="11"/>
                    </a:lnTo>
                    <a:lnTo>
                      <a:pt x="3333" y="12"/>
                    </a:lnTo>
                    <a:lnTo>
                      <a:pt x="3333" y="11"/>
                    </a:lnTo>
                    <a:lnTo>
                      <a:pt x="3334" y="12"/>
                    </a:lnTo>
                    <a:lnTo>
                      <a:pt x="3334" y="12"/>
                    </a:lnTo>
                    <a:lnTo>
                      <a:pt x="3335" y="14"/>
                    </a:lnTo>
                    <a:lnTo>
                      <a:pt x="3335" y="12"/>
                    </a:lnTo>
                    <a:lnTo>
                      <a:pt x="3335" y="14"/>
                    </a:lnTo>
                    <a:lnTo>
                      <a:pt x="3336" y="14"/>
                    </a:lnTo>
                    <a:lnTo>
                      <a:pt x="3336" y="15"/>
                    </a:lnTo>
                    <a:lnTo>
                      <a:pt x="3336" y="15"/>
                    </a:lnTo>
                    <a:lnTo>
                      <a:pt x="3337" y="15"/>
                    </a:lnTo>
                    <a:lnTo>
                      <a:pt x="3337" y="15"/>
                    </a:lnTo>
                    <a:lnTo>
                      <a:pt x="3337" y="15"/>
                    </a:lnTo>
                    <a:lnTo>
                      <a:pt x="3339" y="14"/>
                    </a:lnTo>
                    <a:lnTo>
                      <a:pt x="3339" y="14"/>
                    </a:lnTo>
                    <a:lnTo>
                      <a:pt x="3340" y="14"/>
                    </a:lnTo>
                    <a:lnTo>
                      <a:pt x="3340" y="14"/>
                    </a:lnTo>
                    <a:lnTo>
                      <a:pt x="3340" y="15"/>
                    </a:lnTo>
                    <a:lnTo>
                      <a:pt x="3341" y="14"/>
                    </a:lnTo>
                    <a:lnTo>
                      <a:pt x="3341" y="14"/>
                    </a:lnTo>
                    <a:lnTo>
                      <a:pt x="3341" y="14"/>
                    </a:lnTo>
                    <a:lnTo>
                      <a:pt x="3342" y="12"/>
                    </a:lnTo>
                    <a:lnTo>
                      <a:pt x="3342" y="14"/>
                    </a:lnTo>
                    <a:lnTo>
                      <a:pt x="3342" y="14"/>
                    </a:lnTo>
                    <a:lnTo>
                      <a:pt x="3343" y="15"/>
                    </a:lnTo>
                    <a:lnTo>
                      <a:pt x="3343" y="15"/>
                    </a:lnTo>
                    <a:lnTo>
                      <a:pt x="3344" y="16"/>
                    </a:lnTo>
                    <a:lnTo>
                      <a:pt x="3344" y="17"/>
                    </a:lnTo>
                    <a:lnTo>
                      <a:pt x="3344" y="17"/>
                    </a:lnTo>
                    <a:lnTo>
                      <a:pt x="3345" y="18"/>
                    </a:lnTo>
                    <a:lnTo>
                      <a:pt x="3345" y="18"/>
                    </a:lnTo>
                    <a:lnTo>
                      <a:pt x="3345" y="18"/>
                    </a:lnTo>
                    <a:lnTo>
                      <a:pt x="3346" y="18"/>
                    </a:lnTo>
                    <a:lnTo>
                      <a:pt x="3346" y="19"/>
                    </a:lnTo>
                    <a:lnTo>
                      <a:pt x="3348" y="19"/>
                    </a:lnTo>
                    <a:lnTo>
                      <a:pt x="3348" y="19"/>
                    </a:lnTo>
                    <a:lnTo>
                      <a:pt x="3348" y="19"/>
                    </a:lnTo>
                    <a:lnTo>
                      <a:pt x="3349" y="20"/>
                    </a:lnTo>
                    <a:lnTo>
                      <a:pt x="3349" y="20"/>
                    </a:lnTo>
                    <a:lnTo>
                      <a:pt x="3349" y="20"/>
                    </a:lnTo>
                    <a:lnTo>
                      <a:pt x="3350" y="20"/>
                    </a:lnTo>
                    <a:lnTo>
                      <a:pt x="3350" y="20"/>
                    </a:lnTo>
                    <a:lnTo>
                      <a:pt x="3350" y="20"/>
                    </a:lnTo>
                    <a:lnTo>
                      <a:pt x="3351" y="20"/>
                    </a:lnTo>
                    <a:lnTo>
                      <a:pt x="3351" y="19"/>
                    </a:lnTo>
                    <a:lnTo>
                      <a:pt x="3352" y="18"/>
                    </a:lnTo>
                    <a:lnTo>
                      <a:pt x="3352" y="18"/>
                    </a:lnTo>
                    <a:lnTo>
                      <a:pt x="3352" y="17"/>
                    </a:lnTo>
                    <a:lnTo>
                      <a:pt x="3353" y="17"/>
                    </a:lnTo>
                    <a:lnTo>
                      <a:pt x="3353" y="17"/>
                    </a:lnTo>
                    <a:lnTo>
                      <a:pt x="3353" y="17"/>
                    </a:lnTo>
                    <a:lnTo>
                      <a:pt x="3354" y="17"/>
                    </a:lnTo>
                    <a:lnTo>
                      <a:pt x="3354" y="18"/>
                    </a:lnTo>
                    <a:lnTo>
                      <a:pt x="3354" y="18"/>
                    </a:lnTo>
                    <a:lnTo>
                      <a:pt x="3355" y="18"/>
                    </a:lnTo>
                    <a:lnTo>
                      <a:pt x="3355" y="18"/>
                    </a:lnTo>
                    <a:lnTo>
                      <a:pt x="3357" y="17"/>
                    </a:lnTo>
                    <a:lnTo>
                      <a:pt x="3357" y="17"/>
                    </a:lnTo>
                    <a:lnTo>
                      <a:pt x="3357" y="18"/>
                    </a:lnTo>
                    <a:lnTo>
                      <a:pt x="3358" y="19"/>
                    </a:lnTo>
                    <a:lnTo>
                      <a:pt x="3358" y="19"/>
                    </a:lnTo>
                    <a:lnTo>
                      <a:pt x="3358" y="20"/>
                    </a:lnTo>
                    <a:lnTo>
                      <a:pt x="3359" y="19"/>
                    </a:lnTo>
                    <a:lnTo>
                      <a:pt x="3359" y="19"/>
                    </a:lnTo>
                    <a:lnTo>
                      <a:pt x="3359" y="19"/>
                    </a:lnTo>
                    <a:lnTo>
                      <a:pt x="3360" y="18"/>
                    </a:lnTo>
                    <a:lnTo>
                      <a:pt x="3360" y="18"/>
                    </a:lnTo>
                    <a:lnTo>
                      <a:pt x="3361" y="18"/>
                    </a:lnTo>
                    <a:lnTo>
                      <a:pt x="3361" y="18"/>
                    </a:lnTo>
                    <a:lnTo>
                      <a:pt x="3361" y="18"/>
                    </a:lnTo>
                    <a:lnTo>
                      <a:pt x="3362" y="17"/>
                    </a:lnTo>
                    <a:lnTo>
                      <a:pt x="3362" y="17"/>
                    </a:lnTo>
                    <a:lnTo>
                      <a:pt x="3362" y="17"/>
                    </a:lnTo>
                    <a:lnTo>
                      <a:pt x="3363" y="17"/>
                    </a:lnTo>
                    <a:lnTo>
                      <a:pt x="3363" y="17"/>
                    </a:lnTo>
                    <a:lnTo>
                      <a:pt x="3363" y="17"/>
                    </a:lnTo>
                    <a:lnTo>
                      <a:pt x="3364" y="17"/>
                    </a:lnTo>
                    <a:lnTo>
                      <a:pt x="3364" y="17"/>
                    </a:lnTo>
                    <a:lnTo>
                      <a:pt x="3366" y="17"/>
                    </a:lnTo>
                    <a:lnTo>
                      <a:pt x="3366" y="1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6951663" y="2941638"/>
                <a:ext cx="1179513" cy="34925"/>
              </a:xfrm>
              <a:custGeom>
                <a:avLst/>
                <a:gdLst>
                  <a:gd name="T0" fmla="*/ 11 w 743"/>
                  <a:gd name="T1" fmla="*/ 4 h 22"/>
                  <a:gd name="T2" fmla="*/ 23 w 743"/>
                  <a:gd name="T3" fmla="*/ 4 h 22"/>
                  <a:gd name="T4" fmla="*/ 34 w 743"/>
                  <a:gd name="T5" fmla="*/ 5 h 22"/>
                  <a:gd name="T6" fmla="*/ 47 w 743"/>
                  <a:gd name="T7" fmla="*/ 3 h 22"/>
                  <a:gd name="T8" fmla="*/ 59 w 743"/>
                  <a:gd name="T9" fmla="*/ 9 h 22"/>
                  <a:gd name="T10" fmla="*/ 70 w 743"/>
                  <a:gd name="T11" fmla="*/ 11 h 22"/>
                  <a:gd name="T12" fmla="*/ 83 w 743"/>
                  <a:gd name="T13" fmla="*/ 8 h 22"/>
                  <a:gd name="T14" fmla="*/ 94 w 743"/>
                  <a:gd name="T15" fmla="*/ 3 h 22"/>
                  <a:gd name="T16" fmla="*/ 106 w 743"/>
                  <a:gd name="T17" fmla="*/ 5 h 22"/>
                  <a:gd name="T18" fmla="*/ 119 w 743"/>
                  <a:gd name="T19" fmla="*/ 1 h 22"/>
                  <a:gd name="T20" fmla="*/ 130 w 743"/>
                  <a:gd name="T21" fmla="*/ 3 h 22"/>
                  <a:gd name="T22" fmla="*/ 142 w 743"/>
                  <a:gd name="T23" fmla="*/ 6 h 22"/>
                  <a:gd name="T24" fmla="*/ 154 w 743"/>
                  <a:gd name="T25" fmla="*/ 11 h 22"/>
                  <a:gd name="T26" fmla="*/ 166 w 743"/>
                  <a:gd name="T27" fmla="*/ 9 h 22"/>
                  <a:gd name="T28" fmla="*/ 177 w 743"/>
                  <a:gd name="T29" fmla="*/ 8 h 22"/>
                  <a:gd name="T30" fmla="*/ 190 w 743"/>
                  <a:gd name="T31" fmla="*/ 4 h 22"/>
                  <a:gd name="T32" fmla="*/ 202 w 743"/>
                  <a:gd name="T33" fmla="*/ 4 h 22"/>
                  <a:gd name="T34" fmla="*/ 213 w 743"/>
                  <a:gd name="T35" fmla="*/ 11 h 22"/>
                  <a:gd name="T36" fmla="*/ 226 w 743"/>
                  <a:gd name="T37" fmla="*/ 13 h 22"/>
                  <a:gd name="T38" fmla="*/ 237 w 743"/>
                  <a:gd name="T39" fmla="*/ 13 h 22"/>
                  <a:gd name="T40" fmla="*/ 249 w 743"/>
                  <a:gd name="T41" fmla="*/ 10 h 22"/>
                  <a:gd name="T42" fmla="*/ 262 w 743"/>
                  <a:gd name="T43" fmla="*/ 9 h 22"/>
                  <a:gd name="T44" fmla="*/ 273 w 743"/>
                  <a:gd name="T45" fmla="*/ 12 h 22"/>
                  <a:gd name="T46" fmla="*/ 285 w 743"/>
                  <a:gd name="T47" fmla="*/ 5 h 22"/>
                  <a:gd name="T48" fmla="*/ 297 w 743"/>
                  <a:gd name="T49" fmla="*/ 13 h 22"/>
                  <a:gd name="T50" fmla="*/ 309 w 743"/>
                  <a:gd name="T51" fmla="*/ 13 h 22"/>
                  <a:gd name="T52" fmla="*/ 321 w 743"/>
                  <a:gd name="T53" fmla="*/ 12 h 22"/>
                  <a:gd name="T54" fmla="*/ 333 w 743"/>
                  <a:gd name="T55" fmla="*/ 12 h 22"/>
                  <a:gd name="T56" fmla="*/ 345 w 743"/>
                  <a:gd name="T57" fmla="*/ 9 h 22"/>
                  <a:gd name="T58" fmla="*/ 356 w 743"/>
                  <a:gd name="T59" fmla="*/ 3 h 22"/>
                  <a:gd name="T60" fmla="*/ 369 w 743"/>
                  <a:gd name="T61" fmla="*/ 6 h 22"/>
                  <a:gd name="T62" fmla="*/ 381 w 743"/>
                  <a:gd name="T63" fmla="*/ 8 h 22"/>
                  <a:gd name="T64" fmla="*/ 392 w 743"/>
                  <a:gd name="T65" fmla="*/ 10 h 22"/>
                  <a:gd name="T66" fmla="*/ 405 w 743"/>
                  <a:gd name="T67" fmla="*/ 11 h 22"/>
                  <a:gd name="T68" fmla="*/ 416 w 743"/>
                  <a:gd name="T69" fmla="*/ 10 h 22"/>
                  <a:gd name="T70" fmla="*/ 428 w 743"/>
                  <a:gd name="T71" fmla="*/ 6 h 22"/>
                  <a:gd name="T72" fmla="*/ 441 w 743"/>
                  <a:gd name="T73" fmla="*/ 5 h 22"/>
                  <a:gd name="T74" fmla="*/ 452 w 743"/>
                  <a:gd name="T75" fmla="*/ 5 h 22"/>
                  <a:gd name="T76" fmla="*/ 464 w 743"/>
                  <a:gd name="T77" fmla="*/ 10 h 22"/>
                  <a:gd name="T78" fmla="*/ 476 w 743"/>
                  <a:gd name="T79" fmla="*/ 14 h 22"/>
                  <a:gd name="T80" fmla="*/ 488 w 743"/>
                  <a:gd name="T81" fmla="*/ 12 h 22"/>
                  <a:gd name="T82" fmla="*/ 500 w 743"/>
                  <a:gd name="T83" fmla="*/ 11 h 22"/>
                  <a:gd name="T84" fmla="*/ 512 w 743"/>
                  <a:gd name="T85" fmla="*/ 8 h 22"/>
                  <a:gd name="T86" fmla="*/ 524 w 743"/>
                  <a:gd name="T87" fmla="*/ 8 h 22"/>
                  <a:gd name="T88" fmla="*/ 535 w 743"/>
                  <a:gd name="T89" fmla="*/ 4 h 22"/>
                  <a:gd name="T90" fmla="*/ 548 w 743"/>
                  <a:gd name="T91" fmla="*/ 8 h 22"/>
                  <a:gd name="T92" fmla="*/ 559 w 743"/>
                  <a:gd name="T93" fmla="*/ 15 h 22"/>
                  <a:gd name="T94" fmla="*/ 571 w 743"/>
                  <a:gd name="T95" fmla="*/ 12 h 22"/>
                  <a:gd name="T96" fmla="*/ 584 w 743"/>
                  <a:gd name="T97" fmla="*/ 11 h 22"/>
                  <a:gd name="T98" fmla="*/ 595 w 743"/>
                  <a:gd name="T99" fmla="*/ 4 h 22"/>
                  <a:gd name="T100" fmla="*/ 607 w 743"/>
                  <a:gd name="T101" fmla="*/ 6 h 22"/>
                  <a:gd name="T102" fmla="*/ 618 w 743"/>
                  <a:gd name="T103" fmla="*/ 10 h 22"/>
                  <a:gd name="T104" fmla="*/ 631 w 743"/>
                  <a:gd name="T105" fmla="*/ 14 h 22"/>
                  <a:gd name="T106" fmla="*/ 643 w 743"/>
                  <a:gd name="T107" fmla="*/ 14 h 22"/>
                  <a:gd name="T108" fmla="*/ 654 w 743"/>
                  <a:gd name="T109" fmla="*/ 14 h 22"/>
                  <a:gd name="T110" fmla="*/ 667 w 743"/>
                  <a:gd name="T111" fmla="*/ 15 h 22"/>
                  <a:gd name="T112" fmla="*/ 678 w 743"/>
                  <a:gd name="T113" fmla="*/ 12 h 22"/>
                  <a:gd name="T114" fmla="*/ 690 w 743"/>
                  <a:gd name="T115" fmla="*/ 11 h 22"/>
                  <a:gd name="T116" fmla="*/ 703 w 743"/>
                  <a:gd name="T117" fmla="*/ 13 h 22"/>
                  <a:gd name="T118" fmla="*/ 714 w 743"/>
                  <a:gd name="T119" fmla="*/ 14 h 22"/>
                  <a:gd name="T120" fmla="*/ 726 w 743"/>
                  <a:gd name="T121" fmla="*/ 21 h 22"/>
                  <a:gd name="T122" fmla="*/ 738 w 743"/>
                  <a:gd name="T123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2">
                    <a:moveTo>
                      <a:pt x="0" y="11"/>
                    </a:moveTo>
                    <a:lnTo>
                      <a:pt x="0" y="11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7" y="6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6"/>
                    </a:lnTo>
                    <a:lnTo>
                      <a:pt x="18" y="5"/>
                    </a:lnTo>
                    <a:lnTo>
                      <a:pt x="18" y="6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5"/>
                    </a:lnTo>
                    <a:lnTo>
                      <a:pt x="20" y="5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3" y="3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5" y="1"/>
                    </a:lnTo>
                    <a:lnTo>
                      <a:pt x="27" y="1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8" y="3"/>
                    </a:lnTo>
                    <a:lnTo>
                      <a:pt x="28" y="4"/>
                    </a:lnTo>
                    <a:lnTo>
                      <a:pt x="29" y="4"/>
                    </a:lnTo>
                    <a:lnTo>
                      <a:pt x="29" y="3"/>
                    </a:lnTo>
                    <a:lnTo>
                      <a:pt x="29" y="3"/>
                    </a:lnTo>
                    <a:lnTo>
                      <a:pt x="30" y="3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3" y="4"/>
                    </a:lnTo>
                    <a:lnTo>
                      <a:pt x="33" y="4"/>
                    </a:lnTo>
                    <a:lnTo>
                      <a:pt x="33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6" y="5"/>
                    </a:lnTo>
                    <a:lnTo>
                      <a:pt x="36" y="4"/>
                    </a:lnTo>
                    <a:lnTo>
                      <a:pt x="36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39" y="8"/>
                    </a:lnTo>
                    <a:lnTo>
                      <a:pt x="39" y="9"/>
                    </a:lnTo>
                    <a:lnTo>
                      <a:pt x="39" y="9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6"/>
                    </a:lnTo>
                    <a:lnTo>
                      <a:pt x="41" y="5"/>
                    </a:lnTo>
                    <a:lnTo>
                      <a:pt x="42" y="5"/>
                    </a:lnTo>
                    <a:lnTo>
                      <a:pt x="42" y="4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3" y="3"/>
                    </a:lnTo>
                    <a:lnTo>
                      <a:pt x="43" y="3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5" y="4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7" y="3"/>
                    </a:lnTo>
                    <a:lnTo>
                      <a:pt x="48" y="3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5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1" y="8"/>
                    </a:lnTo>
                    <a:lnTo>
                      <a:pt x="51" y="8"/>
                    </a:lnTo>
                    <a:lnTo>
                      <a:pt x="51" y="9"/>
                    </a:lnTo>
                    <a:lnTo>
                      <a:pt x="52" y="8"/>
                    </a:lnTo>
                    <a:lnTo>
                      <a:pt x="52" y="9"/>
                    </a:lnTo>
                    <a:lnTo>
                      <a:pt x="52" y="9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57" y="8"/>
                    </a:lnTo>
                    <a:lnTo>
                      <a:pt x="57" y="6"/>
                    </a:lnTo>
                    <a:lnTo>
                      <a:pt x="57" y="8"/>
                    </a:lnTo>
                    <a:lnTo>
                      <a:pt x="58" y="9"/>
                    </a:lnTo>
                    <a:lnTo>
                      <a:pt x="58" y="8"/>
                    </a:lnTo>
                    <a:lnTo>
                      <a:pt x="59" y="9"/>
                    </a:lnTo>
                    <a:lnTo>
                      <a:pt x="59" y="9"/>
                    </a:lnTo>
                    <a:lnTo>
                      <a:pt x="59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5" y="9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6" y="11"/>
                    </a:lnTo>
                    <a:lnTo>
                      <a:pt x="66" y="11"/>
                    </a:lnTo>
                    <a:lnTo>
                      <a:pt x="66" y="11"/>
                    </a:lnTo>
                    <a:lnTo>
                      <a:pt x="67" y="11"/>
                    </a:lnTo>
                    <a:lnTo>
                      <a:pt x="67" y="10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8" y="11"/>
                    </a:lnTo>
                    <a:lnTo>
                      <a:pt x="69" y="11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70" y="11"/>
                    </a:lnTo>
                    <a:lnTo>
                      <a:pt x="70" y="11"/>
                    </a:lnTo>
                    <a:lnTo>
                      <a:pt x="72" y="11"/>
                    </a:lnTo>
                    <a:lnTo>
                      <a:pt x="72" y="11"/>
                    </a:lnTo>
                    <a:lnTo>
                      <a:pt x="72" y="11"/>
                    </a:lnTo>
                    <a:lnTo>
                      <a:pt x="73" y="11"/>
                    </a:lnTo>
                    <a:lnTo>
                      <a:pt x="73" y="11"/>
                    </a:lnTo>
                    <a:lnTo>
                      <a:pt x="73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5" y="11"/>
                    </a:lnTo>
                    <a:lnTo>
                      <a:pt x="75" y="11"/>
                    </a:lnTo>
                    <a:lnTo>
                      <a:pt x="76" y="11"/>
                    </a:lnTo>
                    <a:lnTo>
                      <a:pt x="76" y="11"/>
                    </a:lnTo>
                    <a:lnTo>
                      <a:pt x="76" y="10"/>
                    </a:lnTo>
                    <a:lnTo>
                      <a:pt x="77" y="9"/>
                    </a:lnTo>
                    <a:lnTo>
                      <a:pt x="77" y="9"/>
                    </a:lnTo>
                    <a:lnTo>
                      <a:pt x="77" y="9"/>
                    </a:lnTo>
                    <a:lnTo>
                      <a:pt x="78" y="8"/>
                    </a:lnTo>
                    <a:lnTo>
                      <a:pt x="78" y="9"/>
                    </a:lnTo>
                    <a:lnTo>
                      <a:pt x="78" y="8"/>
                    </a:lnTo>
                    <a:lnTo>
                      <a:pt x="79" y="8"/>
                    </a:lnTo>
                    <a:lnTo>
                      <a:pt x="79" y="8"/>
                    </a:lnTo>
                    <a:lnTo>
                      <a:pt x="81" y="9"/>
                    </a:lnTo>
                    <a:lnTo>
                      <a:pt x="81" y="9"/>
                    </a:lnTo>
                    <a:lnTo>
                      <a:pt x="81" y="9"/>
                    </a:lnTo>
                    <a:lnTo>
                      <a:pt x="82" y="9"/>
                    </a:lnTo>
                    <a:lnTo>
                      <a:pt x="82" y="9"/>
                    </a:lnTo>
                    <a:lnTo>
                      <a:pt x="82" y="8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83" y="8"/>
                    </a:lnTo>
                    <a:lnTo>
                      <a:pt x="84" y="8"/>
                    </a:lnTo>
                    <a:lnTo>
                      <a:pt x="84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6" y="10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87" y="11"/>
                    </a:lnTo>
                    <a:lnTo>
                      <a:pt x="87" y="11"/>
                    </a:lnTo>
                    <a:lnTo>
                      <a:pt x="87" y="12"/>
                    </a:lnTo>
                    <a:lnTo>
                      <a:pt x="88" y="11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1" y="10"/>
                    </a:lnTo>
                    <a:lnTo>
                      <a:pt x="91" y="10"/>
                    </a:lnTo>
                    <a:lnTo>
                      <a:pt x="91" y="9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3" y="6"/>
                    </a:lnTo>
                    <a:lnTo>
                      <a:pt x="93" y="5"/>
                    </a:lnTo>
                    <a:lnTo>
                      <a:pt x="94" y="5"/>
                    </a:lnTo>
                    <a:lnTo>
                      <a:pt x="94" y="4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7" y="6"/>
                    </a:lnTo>
                    <a:lnTo>
                      <a:pt x="97" y="6"/>
                    </a:lnTo>
                    <a:lnTo>
                      <a:pt x="97" y="6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1" y="6"/>
                    </a:lnTo>
                    <a:lnTo>
                      <a:pt x="101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103" y="6"/>
                    </a:lnTo>
                    <a:lnTo>
                      <a:pt x="103" y="5"/>
                    </a:lnTo>
                    <a:lnTo>
                      <a:pt x="103" y="5"/>
                    </a:lnTo>
                    <a:lnTo>
                      <a:pt x="104" y="4"/>
                    </a:lnTo>
                    <a:lnTo>
                      <a:pt x="104" y="5"/>
                    </a:lnTo>
                    <a:lnTo>
                      <a:pt x="104" y="4"/>
                    </a:lnTo>
                    <a:lnTo>
                      <a:pt x="105" y="4"/>
                    </a:lnTo>
                    <a:lnTo>
                      <a:pt x="105" y="4"/>
                    </a:lnTo>
                    <a:lnTo>
                      <a:pt x="106" y="4"/>
                    </a:lnTo>
                    <a:lnTo>
                      <a:pt x="106" y="5"/>
                    </a:lnTo>
                    <a:lnTo>
                      <a:pt x="106" y="5"/>
                    </a:lnTo>
                    <a:lnTo>
                      <a:pt x="108" y="4"/>
                    </a:lnTo>
                    <a:lnTo>
                      <a:pt x="108" y="5"/>
                    </a:lnTo>
                    <a:lnTo>
                      <a:pt x="108" y="5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0" y="4"/>
                    </a:lnTo>
                    <a:lnTo>
                      <a:pt x="110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1" y="2"/>
                    </a:lnTo>
                    <a:lnTo>
                      <a:pt x="112" y="2"/>
                    </a:lnTo>
                    <a:lnTo>
                      <a:pt x="112" y="1"/>
                    </a:lnTo>
                    <a:lnTo>
                      <a:pt x="112" y="2"/>
                    </a:lnTo>
                    <a:lnTo>
                      <a:pt x="113" y="3"/>
                    </a:lnTo>
                    <a:lnTo>
                      <a:pt x="113" y="2"/>
                    </a:lnTo>
                    <a:lnTo>
                      <a:pt x="113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5" y="1"/>
                    </a:lnTo>
                    <a:lnTo>
                      <a:pt x="115" y="1"/>
                    </a:lnTo>
                    <a:lnTo>
                      <a:pt x="115" y="0"/>
                    </a:lnTo>
                    <a:lnTo>
                      <a:pt x="117" y="1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18" y="0"/>
                    </a:lnTo>
                    <a:lnTo>
                      <a:pt x="118" y="1"/>
                    </a:lnTo>
                    <a:lnTo>
                      <a:pt x="119" y="1"/>
                    </a:lnTo>
                    <a:lnTo>
                      <a:pt x="119" y="1"/>
                    </a:lnTo>
                    <a:lnTo>
                      <a:pt x="119" y="1"/>
                    </a:lnTo>
                    <a:lnTo>
                      <a:pt x="120" y="1"/>
                    </a:lnTo>
                    <a:lnTo>
                      <a:pt x="120" y="2"/>
                    </a:lnTo>
                    <a:lnTo>
                      <a:pt x="120" y="2"/>
                    </a:lnTo>
                    <a:lnTo>
                      <a:pt x="121" y="3"/>
                    </a:lnTo>
                    <a:lnTo>
                      <a:pt x="121" y="2"/>
                    </a:lnTo>
                    <a:lnTo>
                      <a:pt x="121" y="2"/>
                    </a:lnTo>
                    <a:lnTo>
                      <a:pt x="122" y="3"/>
                    </a:lnTo>
                    <a:lnTo>
                      <a:pt x="122" y="3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3" y="3"/>
                    </a:lnTo>
                    <a:lnTo>
                      <a:pt x="124" y="3"/>
                    </a:lnTo>
                    <a:lnTo>
                      <a:pt x="124" y="3"/>
                    </a:lnTo>
                    <a:lnTo>
                      <a:pt x="124" y="3"/>
                    </a:lnTo>
                    <a:lnTo>
                      <a:pt x="126" y="3"/>
                    </a:lnTo>
                    <a:lnTo>
                      <a:pt x="126" y="3"/>
                    </a:lnTo>
                    <a:lnTo>
                      <a:pt x="126" y="3"/>
                    </a:lnTo>
                    <a:lnTo>
                      <a:pt x="127" y="4"/>
                    </a:lnTo>
                    <a:lnTo>
                      <a:pt x="127" y="4"/>
                    </a:lnTo>
                    <a:lnTo>
                      <a:pt x="128" y="3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29" y="4"/>
                    </a:lnTo>
                    <a:lnTo>
                      <a:pt x="129" y="4"/>
                    </a:lnTo>
                    <a:lnTo>
                      <a:pt x="130" y="3"/>
                    </a:lnTo>
                    <a:lnTo>
                      <a:pt x="130" y="3"/>
                    </a:lnTo>
                    <a:lnTo>
                      <a:pt x="130" y="3"/>
                    </a:lnTo>
                    <a:lnTo>
                      <a:pt x="131" y="3"/>
                    </a:lnTo>
                    <a:lnTo>
                      <a:pt x="131" y="3"/>
                    </a:lnTo>
                    <a:lnTo>
                      <a:pt x="132" y="3"/>
                    </a:lnTo>
                    <a:lnTo>
                      <a:pt x="132" y="4"/>
                    </a:lnTo>
                    <a:lnTo>
                      <a:pt x="132" y="5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5" y="5"/>
                    </a:lnTo>
                    <a:lnTo>
                      <a:pt x="135" y="6"/>
                    </a:lnTo>
                    <a:lnTo>
                      <a:pt x="136" y="6"/>
                    </a:lnTo>
                    <a:lnTo>
                      <a:pt x="136" y="6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9" y="5"/>
                    </a:lnTo>
                    <a:lnTo>
                      <a:pt x="139" y="5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40" y="5"/>
                    </a:lnTo>
                    <a:lnTo>
                      <a:pt x="141" y="5"/>
                    </a:lnTo>
                    <a:lnTo>
                      <a:pt x="141" y="5"/>
                    </a:lnTo>
                    <a:lnTo>
                      <a:pt x="141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2" y="9"/>
                    </a:lnTo>
                    <a:lnTo>
                      <a:pt x="144" y="9"/>
                    </a:lnTo>
                    <a:lnTo>
                      <a:pt x="144" y="8"/>
                    </a:lnTo>
                    <a:lnTo>
                      <a:pt x="145" y="8"/>
                    </a:lnTo>
                    <a:lnTo>
                      <a:pt x="145" y="8"/>
                    </a:lnTo>
                    <a:lnTo>
                      <a:pt x="145" y="9"/>
                    </a:lnTo>
                    <a:lnTo>
                      <a:pt x="146" y="10"/>
                    </a:lnTo>
                    <a:lnTo>
                      <a:pt x="146" y="10"/>
                    </a:lnTo>
                    <a:lnTo>
                      <a:pt x="146" y="10"/>
                    </a:lnTo>
                    <a:lnTo>
                      <a:pt x="147" y="9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8" y="10"/>
                    </a:lnTo>
                    <a:lnTo>
                      <a:pt x="148" y="9"/>
                    </a:lnTo>
                    <a:lnTo>
                      <a:pt x="149" y="10"/>
                    </a:lnTo>
                    <a:lnTo>
                      <a:pt x="149" y="9"/>
                    </a:lnTo>
                    <a:lnTo>
                      <a:pt x="149" y="9"/>
                    </a:lnTo>
                    <a:lnTo>
                      <a:pt x="150" y="9"/>
                    </a:lnTo>
                    <a:lnTo>
                      <a:pt x="150" y="9"/>
                    </a:lnTo>
                    <a:lnTo>
                      <a:pt x="150" y="10"/>
                    </a:lnTo>
                    <a:lnTo>
                      <a:pt x="151" y="11"/>
                    </a:lnTo>
                    <a:lnTo>
                      <a:pt x="151" y="11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3" y="12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5" y="12"/>
                    </a:lnTo>
                    <a:lnTo>
                      <a:pt x="155" y="11"/>
                    </a:lnTo>
                    <a:lnTo>
                      <a:pt x="156" y="11"/>
                    </a:lnTo>
                    <a:lnTo>
                      <a:pt x="156" y="10"/>
                    </a:lnTo>
                    <a:lnTo>
                      <a:pt x="156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8" y="10"/>
                    </a:lnTo>
                    <a:lnTo>
                      <a:pt x="159" y="10"/>
                    </a:lnTo>
                    <a:lnTo>
                      <a:pt x="159" y="10"/>
                    </a:lnTo>
                    <a:lnTo>
                      <a:pt x="159" y="9"/>
                    </a:lnTo>
                    <a:lnTo>
                      <a:pt x="160" y="9"/>
                    </a:lnTo>
                    <a:lnTo>
                      <a:pt x="160" y="9"/>
                    </a:lnTo>
                    <a:lnTo>
                      <a:pt x="162" y="8"/>
                    </a:lnTo>
                    <a:lnTo>
                      <a:pt x="162" y="8"/>
                    </a:lnTo>
                    <a:lnTo>
                      <a:pt x="162" y="8"/>
                    </a:lnTo>
                    <a:lnTo>
                      <a:pt x="163" y="8"/>
                    </a:lnTo>
                    <a:lnTo>
                      <a:pt x="163" y="8"/>
                    </a:lnTo>
                    <a:lnTo>
                      <a:pt x="163" y="8"/>
                    </a:lnTo>
                    <a:lnTo>
                      <a:pt x="164" y="8"/>
                    </a:lnTo>
                    <a:lnTo>
                      <a:pt x="164" y="9"/>
                    </a:lnTo>
                    <a:lnTo>
                      <a:pt x="164" y="9"/>
                    </a:lnTo>
                    <a:lnTo>
                      <a:pt x="165" y="9"/>
                    </a:lnTo>
                    <a:lnTo>
                      <a:pt x="165" y="9"/>
                    </a:lnTo>
                    <a:lnTo>
                      <a:pt x="166" y="9"/>
                    </a:lnTo>
                    <a:lnTo>
                      <a:pt x="166" y="9"/>
                    </a:lnTo>
                    <a:lnTo>
                      <a:pt x="166" y="9"/>
                    </a:lnTo>
                    <a:lnTo>
                      <a:pt x="167" y="9"/>
                    </a:lnTo>
                    <a:lnTo>
                      <a:pt x="167" y="9"/>
                    </a:lnTo>
                    <a:lnTo>
                      <a:pt x="167" y="8"/>
                    </a:lnTo>
                    <a:lnTo>
                      <a:pt x="168" y="8"/>
                    </a:lnTo>
                    <a:lnTo>
                      <a:pt x="168" y="9"/>
                    </a:lnTo>
                    <a:lnTo>
                      <a:pt x="168" y="8"/>
                    </a:lnTo>
                    <a:lnTo>
                      <a:pt x="169" y="8"/>
                    </a:lnTo>
                    <a:lnTo>
                      <a:pt x="169" y="9"/>
                    </a:lnTo>
                    <a:lnTo>
                      <a:pt x="171" y="9"/>
                    </a:lnTo>
                    <a:lnTo>
                      <a:pt x="171" y="9"/>
                    </a:lnTo>
                    <a:lnTo>
                      <a:pt x="171" y="9"/>
                    </a:lnTo>
                    <a:lnTo>
                      <a:pt x="172" y="9"/>
                    </a:lnTo>
                    <a:lnTo>
                      <a:pt x="172" y="9"/>
                    </a:lnTo>
                    <a:lnTo>
                      <a:pt x="172" y="9"/>
                    </a:lnTo>
                    <a:lnTo>
                      <a:pt x="173" y="9"/>
                    </a:lnTo>
                    <a:lnTo>
                      <a:pt x="173" y="8"/>
                    </a:lnTo>
                    <a:lnTo>
                      <a:pt x="173" y="9"/>
                    </a:lnTo>
                    <a:lnTo>
                      <a:pt x="174" y="9"/>
                    </a:lnTo>
                    <a:lnTo>
                      <a:pt x="174" y="9"/>
                    </a:lnTo>
                    <a:lnTo>
                      <a:pt x="175" y="8"/>
                    </a:lnTo>
                    <a:lnTo>
                      <a:pt x="175" y="6"/>
                    </a:lnTo>
                    <a:lnTo>
                      <a:pt x="175" y="6"/>
                    </a:lnTo>
                    <a:lnTo>
                      <a:pt x="176" y="6"/>
                    </a:lnTo>
                    <a:lnTo>
                      <a:pt x="176" y="6"/>
                    </a:lnTo>
                    <a:lnTo>
                      <a:pt x="176" y="6"/>
                    </a:lnTo>
                    <a:lnTo>
                      <a:pt x="177" y="8"/>
                    </a:lnTo>
                    <a:lnTo>
                      <a:pt x="177" y="8"/>
                    </a:lnTo>
                    <a:lnTo>
                      <a:pt x="177" y="8"/>
                    </a:lnTo>
                    <a:lnTo>
                      <a:pt x="178" y="8"/>
                    </a:lnTo>
                    <a:lnTo>
                      <a:pt x="178" y="9"/>
                    </a:lnTo>
                    <a:lnTo>
                      <a:pt x="180" y="9"/>
                    </a:lnTo>
                    <a:lnTo>
                      <a:pt x="180" y="10"/>
                    </a:lnTo>
                    <a:lnTo>
                      <a:pt x="180" y="9"/>
                    </a:lnTo>
                    <a:lnTo>
                      <a:pt x="181" y="9"/>
                    </a:lnTo>
                    <a:lnTo>
                      <a:pt x="181" y="9"/>
                    </a:lnTo>
                    <a:lnTo>
                      <a:pt x="181" y="9"/>
                    </a:lnTo>
                    <a:lnTo>
                      <a:pt x="182" y="9"/>
                    </a:lnTo>
                    <a:lnTo>
                      <a:pt x="182" y="9"/>
                    </a:lnTo>
                    <a:lnTo>
                      <a:pt x="183" y="6"/>
                    </a:lnTo>
                    <a:lnTo>
                      <a:pt x="183" y="8"/>
                    </a:lnTo>
                    <a:lnTo>
                      <a:pt x="183" y="6"/>
                    </a:lnTo>
                    <a:lnTo>
                      <a:pt x="184" y="5"/>
                    </a:lnTo>
                    <a:lnTo>
                      <a:pt x="184" y="5"/>
                    </a:lnTo>
                    <a:lnTo>
                      <a:pt x="184" y="5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6" y="4"/>
                    </a:lnTo>
                    <a:lnTo>
                      <a:pt x="186" y="4"/>
                    </a:lnTo>
                    <a:lnTo>
                      <a:pt x="187" y="4"/>
                    </a:lnTo>
                    <a:lnTo>
                      <a:pt x="187" y="4"/>
                    </a:lnTo>
                    <a:lnTo>
                      <a:pt x="187" y="5"/>
                    </a:lnTo>
                    <a:lnTo>
                      <a:pt x="189" y="5"/>
                    </a:lnTo>
                    <a:lnTo>
                      <a:pt x="189" y="5"/>
                    </a:lnTo>
                    <a:lnTo>
                      <a:pt x="189" y="4"/>
                    </a:lnTo>
                    <a:lnTo>
                      <a:pt x="190" y="5"/>
                    </a:lnTo>
                    <a:lnTo>
                      <a:pt x="190" y="4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1" y="5"/>
                    </a:lnTo>
                    <a:lnTo>
                      <a:pt x="192" y="6"/>
                    </a:lnTo>
                    <a:lnTo>
                      <a:pt x="192" y="8"/>
                    </a:lnTo>
                    <a:lnTo>
                      <a:pt x="192" y="6"/>
                    </a:lnTo>
                    <a:lnTo>
                      <a:pt x="193" y="6"/>
                    </a:lnTo>
                    <a:lnTo>
                      <a:pt x="193" y="8"/>
                    </a:lnTo>
                    <a:lnTo>
                      <a:pt x="193" y="8"/>
                    </a:lnTo>
                    <a:lnTo>
                      <a:pt x="194" y="6"/>
                    </a:lnTo>
                    <a:lnTo>
                      <a:pt x="194" y="6"/>
                    </a:lnTo>
                    <a:lnTo>
                      <a:pt x="194" y="5"/>
                    </a:lnTo>
                    <a:lnTo>
                      <a:pt x="195" y="5"/>
                    </a:lnTo>
                    <a:lnTo>
                      <a:pt x="195" y="5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6" y="4"/>
                    </a:lnTo>
                    <a:lnTo>
                      <a:pt x="198" y="4"/>
                    </a:lnTo>
                    <a:lnTo>
                      <a:pt x="198" y="4"/>
                    </a:lnTo>
                    <a:lnTo>
                      <a:pt x="198" y="4"/>
                    </a:lnTo>
                    <a:lnTo>
                      <a:pt x="199" y="4"/>
                    </a:lnTo>
                    <a:lnTo>
                      <a:pt x="199" y="5"/>
                    </a:lnTo>
                    <a:lnTo>
                      <a:pt x="199" y="5"/>
                    </a:lnTo>
                    <a:lnTo>
                      <a:pt x="200" y="5"/>
                    </a:lnTo>
                    <a:lnTo>
                      <a:pt x="200" y="5"/>
                    </a:lnTo>
                    <a:lnTo>
                      <a:pt x="201" y="5"/>
                    </a:lnTo>
                    <a:lnTo>
                      <a:pt x="201" y="4"/>
                    </a:lnTo>
                    <a:lnTo>
                      <a:pt x="201" y="4"/>
                    </a:lnTo>
                    <a:lnTo>
                      <a:pt x="202" y="4"/>
                    </a:lnTo>
                    <a:lnTo>
                      <a:pt x="202" y="4"/>
                    </a:lnTo>
                    <a:lnTo>
                      <a:pt x="202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203" y="6"/>
                    </a:lnTo>
                    <a:lnTo>
                      <a:pt x="204" y="6"/>
                    </a:lnTo>
                    <a:lnTo>
                      <a:pt x="204" y="6"/>
                    </a:lnTo>
                    <a:lnTo>
                      <a:pt x="205" y="6"/>
                    </a:lnTo>
                    <a:lnTo>
                      <a:pt x="205" y="8"/>
                    </a:lnTo>
                    <a:lnTo>
                      <a:pt x="205" y="6"/>
                    </a:lnTo>
                    <a:lnTo>
                      <a:pt x="207" y="5"/>
                    </a:lnTo>
                    <a:lnTo>
                      <a:pt x="207" y="5"/>
                    </a:lnTo>
                    <a:lnTo>
                      <a:pt x="207" y="4"/>
                    </a:lnTo>
                    <a:lnTo>
                      <a:pt x="208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5"/>
                    </a:lnTo>
                    <a:lnTo>
                      <a:pt x="209" y="6"/>
                    </a:lnTo>
                    <a:lnTo>
                      <a:pt x="210" y="6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1" y="9"/>
                    </a:lnTo>
                    <a:lnTo>
                      <a:pt x="212" y="9"/>
                    </a:lnTo>
                    <a:lnTo>
                      <a:pt x="212" y="9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3" y="11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6" y="11"/>
                    </a:lnTo>
                    <a:lnTo>
                      <a:pt x="216" y="11"/>
                    </a:lnTo>
                    <a:lnTo>
                      <a:pt x="216" y="10"/>
                    </a:lnTo>
                    <a:lnTo>
                      <a:pt x="217" y="11"/>
                    </a:lnTo>
                    <a:lnTo>
                      <a:pt x="217" y="11"/>
                    </a:lnTo>
                    <a:lnTo>
                      <a:pt x="218" y="10"/>
                    </a:lnTo>
                    <a:lnTo>
                      <a:pt x="218" y="11"/>
                    </a:lnTo>
                    <a:lnTo>
                      <a:pt x="218" y="11"/>
                    </a:lnTo>
                    <a:lnTo>
                      <a:pt x="219" y="11"/>
                    </a:lnTo>
                    <a:lnTo>
                      <a:pt x="219" y="11"/>
                    </a:lnTo>
                    <a:lnTo>
                      <a:pt x="219" y="11"/>
                    </a:lnTo>
                    <a:lnTo>
                      <a:pt x="220" y="11"/>
                    </a:lnTo>
                    <a:lnTo>
                      <a:pt x="220" y="11"/>
                    </a:lnTo>
                    <a:lnTo>
                      <a:pt x="220" y="10"/>
                    </a:lnTo>
                    <a:lnTo>
                      <a:pt x="221" y="10"/>
                    </a:lnTo>
                    <a:lnTo>
                      <a:pt x="221" y="10"/>
                    </a:lnTo>
                    <a:lnTo>
                      <a:pt x="222" y="11"/>
                    </a:lnTo>
                    <a:lnTo>
                      <a:pt x="222" y="11"/>
                    </a:lnTo>
                    <a:lnTo>
                      <a:pt x="222" y="12"/>
                    </a:lnTo>
                    <a:lnTo>
                      <a:pt x="223" y="12"/>
                    </a:lnTo>
                    <a:lnTo>
                      <a:pt x="223" y="13"/>
                    </a:lnTo>
                    <a:lnTo>
                      <a:pt x="223" y="14"/>
                    </a:lnTo>
                    <a:lnTo>
                      <a:pt x="225" y="14"/>
                    </a:lnTo>
                    <a:lnTo>
                      <a:pt x="225" y="14"/>
                    </a:lnTo>
                    <a:lnTo>
                      <a:pt x="225" y="13"/>
                    </a:lnTo>
                    <a:lnTo>
                      <a:pt x="226" y="13"/>
                    </a:lnTo>
                    <a:lnTo>
                      <a:pt x="226" y="13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8" y="13"/>
                    </a:lnTo>
                    <a:lnTo>
                      <a:pt x="228" y="13"/>
                    </a:lnTo>
                    <a:lnTo>
                      <a:pt x="228" y="13"/>
                    </a:lnTo>
                    <a:lnTo>
                      <a:pt x="229" y="13"/>
                    </a:lnTo>
                    <a:lnTo>
                      <a:pt x="229" y="14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1" y="14"/>
                    </a:lnTo>
                    <a:lnTo>
                      <a:pt x="231" y="14"/>
                    </a:lnTo>
                    <a:lnTo>
                      <a:pt x="231" y="13"/>
                    </a:lnTo>
                    <a:lnTo>
                      <a:pt x="232" y="13"/>
                    </a:lnTo>
                    <a:lnTo>
                      <a:pt x="232" y="13"/>
                    </a:lnTo>
                    <a:lnTo>
                      <a:pt x="232" y="14"/>
                    </a:lnTo>
                    <a:lnTo>
                      <a:pt x="234" y="13"/>
                    </a:lnTo>
                    <a:lnTo>
                      <a:pt x="234" y="14"/>
                    </a:lnTo>
                    <a:lnTo>
                      <a:pt x="235" y="14"/>
                    </a:lnTo>
                    <a:lnTo>
                      <a:pt x="235" y="14"/>
                    </a:lnTo>
                    <a:lnTo>
                      <a:pt x="235" y="14"/>
                    </a:lnTo>
                    <a:lnTo>
                      <a:pt x="236" y="14"/>
                    </a:lnTo>
                    <a:lnTo>
                      <a:pt x="236" y="13"/>
                    </a:lnTo>
                    <a:lnTo>
                      <a:pt x="236" y="12"/>
                    </a:lnTo>
                    <a:lnTo>
                      <a:pt x="237" y="12"/>
                    </a:lnTo>
                    <a:lnTo>
                      <a:pt x="237" y="12"/>
                    </a:lnTo>
                    <a:lnTo>
                      <a:pt x="237" y="13"/>
                    </a:lnTo>
                    <a:lnTo>
                      <a:pt x="238" y="13"/>
                    </a:lnTo>
                    <a:lnTo>
                      <a:pt x="238" y="13"/>
                    </a:lnTo>
                    <a:lnTo>
                      <a:pt x="239" y="14"/>
                    </a:lnTo>
                    <a:lnTo>
                      <a:pt x="239" y="14"/>
                    </a:lnTo>
                    <a:lnTo>
                      <a:pt x="239" y="14"/>
                    </a:lnTo>
                    <a:lnTo>
                      <a:pt x="240" y="14"/>
                    </a:lnTo>
                    <a:lnTo>
                      <a:pt x="240" y="14"/>
                    </a:lnTo>
                    <a:lnTo>
                      <a:pt x="240" y="14"/>
                    </a:lnTo>
                    <a:lnTo>
                      <a:pt x="241" y="15"/>
                    </a:lnTo>
                    <a:lnTo>
                      <a:pt x="241" y="14"/>
                    </a:lnTo>
                    <a:lnTo>
                      <a:pt x="241" y="13"/>
                    </a:lnTo>
                    <a:lnTo>
                      <a:pt x="243" y="12"/>
                    </a:lnTo>
                    <a:lnTo>
                      <a:pt x="243" y="12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45" y="13"/>
                    </a:lnTo>
                    <a:lnTo>
                      <a:pt x="245" y="13"/>
                    </a:lnTo>
                    <a:lnTo>
                      <a:pt x="245" y="13"/>
                    </a:lnTo>
                    <a:lnTo>
                      <a:pt x="246" y="12"/>
                    </a:lnTo>
                    <a:lnTo>
                      <a:pt x="246" y="11"/>
                    </a:lnTo>
                    <a:lnTo>
                      <a:pt x="246" y="10"/>
                    </a:lnTo>
                    <a:lnTo>
                      <a:pt x="247" y="10"/>
                    </a:lnTo>
                    <a:lnTo>
                      <a:pt x="247" y="10"/>
                    </a:lnTo>
                    <a:lnTo>
                      <a:pt x="248" y="10"/>
                    </a:lnTo>
                    <a:lnTo>
                      <a:pt x="248" y="9"/>
                    </a:lnTo>
                    <a:lnTo>
                      <a:pt x="248" y="9"/>
                    </a:lnTo>
                    <a:lnTo>
                      <a:pt x="249" y="9"/>
                    </a:lnTo>
                    <a:lnTo>
                      <a:pt x="249" y="10"/>
                    </a:lnTo>
                    <a:lnTo>
                      <a:pt x="249" y="9"/>
                    </a:lnTo>
                    <a:lnTo>
                      <a:pt x="250" y="9"/>
                    </a:lnTo>
                    <a:lnTo>
                      <a:pt x="250" y="10"/>
                    </a:lnTo>
                    <a:lnTo>
                      <a:pt x="252" y="12"/>
                    </a:lnTo>
                    <a:lnTo>
                      <a:pt x="252" y="12"/>
                    </a:lnTo>
                    <a:lnTo>
                      <a:pt x="252" y="12"/>
                    </a:lnTo>
                    <a:lnTo>
                      <a:pt x="253" y="12"/>
                    </a:lnTo>
                    <a:lnTo>
                      <a:pt x="253" y="12"/>
                    </a:lnTo>
                    <a:lnTo>
                      <a:pt x="253" y="11"/>
                    </a:lnTo>
                    <a:lnTo>
                      <a:pt x="254" y="11"/>
                    </a:lnTo>
                    <a:lnTo>
                      <a:pt x="254" y="11"/>
                    </a:lnTo>
                    <a:lnTo>
                      <a:pt x="254" y="11"/>
                    </a:lnTo>
                    <a:lnTo>
                      <a:pt x="255" y="10"/>
                    </a:lnTo>
                    <a:lnTo>
                      <a:pt x="255" y="9"/>
                    </a:lnTo>
                    <a:lnTo>
                      <a:pt x="256" y="9"/>
                    </a:lnTo>
                    <a:lnTo>
                      <a:pt x="256" y="9"/>
                    </a:lnTo>
                    <a:lnTo>
                      <a:pt x="256" y="9"/>
                    </a:lnTo>
                    <a:lnTo>
                      <a:pt x="257" y="8"/>
                    </a:lnTo>
                    <a:lnTo>
                      <a:pt x="257" y="9"/>
                    </a:lnTo>
                    <a:lnTo>
                      <a:pt x="257" y="9"/>
                    </a:lnTo>
                    <a:lnTo>
                      <a:pt x="258" y="9"/>
                    </a:lnTo>
                    <a:lnTo>
                      <a:pt x="258" y="8"/>
                    </a:lnTo>
                    <a:lnTo>
                      <a:pt x="258" y="8"/>
                    </a:lnTo>
                    <a:lnTo>
                      <a:pt x="259" y="8"/>
                    </a:lnTo>
                    <a:lnTo>
                      <a:pt x="259" y="8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1" y="9"/>
                    </a:lnTo>
                    <a:lnTo>
                      <a:pt x="262" y="9"/>
                    </a:lnTo>
                    <a:lnTo>
                      <a:pt x="262" y="9"/>
                    </a:lnTo>
                    <a:lnTo>
                      <a:pt x="262" y="9"/>
                    </a:lnTo>
                    <a:lnTo>
                      <a:pt x="263" y="9"/>
                    </a:lnTo>
                    <a:lnTo>
                      <a:pt x="263" y="9"/>
                    </a:lnTo>
                    <a:lnTo>
                      <a:pt x="263" y="10"/>
                    </a:lnTo>
                    <a:lnTo>
                      <a:pt x="264" y="10"/>
                    </a:lnTo>
                    <a:lnTo>
                      <a:pt x="264" y="10"/>
                    </a:lnTo>
                    <a:lnTo>
                      <a:pt x="265" y="10"/>
                    </a:lnTo>
                    <a:lnTo>
                      <a:pt x="265" y="9"/>
                    </a:lnTo>
                    <a:lnTo>
                      <a:pt x="265" y="9"/>
                    </a:lnTo>
                    <a:lnTo>
                      <a:pt x="266" y="10"/>
                    </a:lnTo>
                    <a:lnTo>
                      <a:pt x="266" y="10"/>
                    </a:lnTo>
                    <a:lnTo>
                      <a:pt x="266" y="11"/>
                    </a:lnTo>
                    <a:lnTo>
                      <a:pt x="267" y="11"/>
                    </a:lnTo>
                    <a:lnTo>
                      <a:pt x="267" y="11"/>
                    </a:lnTo>
                    <a:lnTo>
                      <a:pt x="267" y="11"/>
                    </a:lnTo>
                    <a:lnTo>
                      <a:pt x="268" y="11"/>
                    </a:lnTo>
                    <a:lnTo>
                      <a:pt x="268" y="11"/>
                    </a:lnTo>
                    <a:lnTo>
                      <a:pt x="270" y="11"/>
                    </a:lnTo>
                    <a:lnTo>
                      <a:pt x="270" y="11"/>
                    </a:lnTo>
                    <a:lnTo>
                      <a:pt x="270" y="12"/>
                    </a:lnTo>
                    <a:lnTo>
                      <a:pt x="271" y="11"/>
                    </a:lnTo>
                    <a:lnTo>
                      <a:pt x="271" y="11"/>
                    </a:lnTo>
                    <a:lnTo>
                      <a:pt x="271" y="11"/>
                    </a:lnTo>
                    <a:lnTo>
                      <a:pt x="272" y="11"/>
                    </a:lnTo>
                    <a:lnTo>
                      <a:pt x="272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4" y="12"/>
                    </a:lnTo>
                    <a:lnTo>
                      <a:pt x="274" y="12"/>
                    </a:lnTo>
                    <a:lnTo>
                      <a:pt x="274" y="11"/>
                    </a:lnTo>
                    <a:lnTo>
                      <a:pt x="275" y="10"/>
                    </a:lnTo>
                    <a:lnTo>
                      <a:pt x="275" y="9"/>
                    </a:lnTo>
                    <a:lnTo>
                      <a:pt x="275" y="9"/>
                    </a:lnTo>
                    <a:lnTo>
                      <a:pt x="276" y="8"/>
                    </a:lnTo>
                    <a:lnTo>
                      <a:pt x="276" y="6"/>
                    </a:lnTo>
                    <a:lnTo>
                      <a:pt x="277" y="6"/>
                    </a:lnTo>
                    <a:lnTo>
                      <a:pt x="277" y="6"/>
                    </a:lnTo>
                    <a:lnTo>
                      <a:pt x="277" y="5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9" y="6"/>
                    </a:lnTo>
                    <a:lnTo>
                      <a:pt x="280" y="8"/>
                    </a:lnTo>
                    <a:lnTo>
                      <a:pt x="280" y="9"/>
                    </a:lnTo>
                    <a:lnTo>
                      <a:pt x="280" y="9"/>
                    </a:lnTo>
                    <a:lnTo>
                      <a:pt x="281" y="9"/>
                    </a:lnTo>
                    <a:lnTo>
                      <a:pt x="281" y="9"/>
                    </a:lnTo>
                    <a:lnTo>
                      <a:pt x="282" y="9"/>
                    </a:lnTo>
                    <a:lnTo>
                      <a:pt x="282" y="9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3" y="9"/>
                    </a:lnTo>
                    <a:lnTo>
                      <a:pt x="283" y="8"/>
                    </a:lnTo>
                    <a:lnTo>
                      <a:pt x="284" y="8"/>
                    </a:lnTo>
                    <a:lnTo>
                      <a:pt x="284" y="6"/>
                    </a:lnTo>
                    <a:lnTo>
                      <a:pt x="284" y="5"/>
                    </a:lnTo>
                    <a:lnTo>
                      <a:pt x="285" y="5"/>
                    </a:lnTo>
                    <a:lnTo>
                      <a:pt x="285" y="5"/>
                    </a:lnTo>
                    <a:lnTo>
                      <a:pt x="286" y="5"/>
                    </a:lnTo>
                    <a:lnTo>
                      <a:pt x="286" y="5"/>
                    </a:lnTo>
                    <a:lnTo>
                      <a:pt x="286" y="5"/>
                    </a:lnTo>
                    <a:lnTo>
                      <a:pt x="288" y="5"/>
                    </a:lnTo>
                    <a:lnTo>
                      <a:pt x="288" y="5"/>
                    </a:lnTo>
                    <a:lnTo>
                      <a:pt x="288" y="5"/>
                    </a:lnTo>
                    <a:lnTo>
                      <a:pt x="289" y="6"/>
                    </a:lnTo>
                    <a:lnTo>
                      <a:pt x="289" y="8"/>
                    </a:lnTo>
                    <a:lnTo>
                      <a:pt x="289" y="8"/>
                    </a:lnTo>
                    <a:lnTo>
                      <a:pt x="290" y="9"/>
                    </a:lnTo>
                    <a:lnTo>
                      <a:pt x="290" y="8"/>
                    </a:lnTo>
                    <a:lnTo>
                      <a:pt x="291" y="8"/>
                    </a:lnTo>
                    <a:lnTo>
                      <a:pt x="291" y="9"/>
                    </a:lnTo>
                    <a:lnTo>
                      <a:pt x="291" y="9"/>
                    </a:lnTo>
                    <a:lnTo>
                      <a:pt x="292" y="9"/>
                    </a:lnTo>
                    <a:lnTo>
                      <a:pt x="292" y="9"/>
                    </a:lnTo>
                    <a:lnTo>
                      <a:pt x="292" y="10"/>
                    </a:lnTo>
                    <a:lnTo>
                      <a:pt x="293" y="9"/>
                    </a:lnTo>
                    <a:lnTo>
                      <a:pt x="293" y="10"/>
                    </a:lnTo>
                    <a:lnTo>
                      <a:pt x="293" y="10"/>
                    </a:lnTo>
                    <a:lnTo>
                      <a:pt x="294" y="11"/>
                    </a:lnTo>
                    <a:lnTo>
                      <a:pt x="294" y="11"/>
                    </a:lnTo>
                    <a:lnTo>
                      <a:pt x="295" y="12"/>
                    </a:lnTo>
                    <a:lnTo>
                      <a:pt x="295" y="11"/>
                    </a:lnTo>
                    <a:lnTo>
                      <a:pt x="295" y="12"/>
                    </a:lnTo>
                    <a:lnTo>
                      <a:pt x="297" y="12"/>
                    </a:lnTo>
                    <a:lnTo>
                      <a:pt x="297" y="12"/>
                    </a:lnTo>
                    <a:lnTo>
                      <a:pt x="297" y="13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9" y="13"/>
                    </a:lnTo>
                    <a:lnTo>
                      <a:pt x="299" y="13"/>
                    </a:lnTo>
                    <a:lnTo>
                      <a:pt x="299" y="14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0" y="15"/>
                    </a:lnTo>
                    <a:lnTo>
                      <a:pt x="301" y="14"/>
                    </a:lnTo>
                    <a:lnTo>
                      <a:pt x="301" y="14"/>
                    </a:lnTo>
                    <a:lnTo>
                      <a:pt x="301" y="13"/>
                    </a:lnTo>
                    <a:lnTo>
                      <a:pt x="302" y="13"/>
                    </a:lnTo>
                    <a:lnTo>
                      <a:pt x="302" y="12"/>
                    </a:lnTo>
                    <a:lnTo>
                      <a:pt x="303" y="12"/>
                    </a:lnTo>
                    <a:lnTo>
                      <a:pt x="303" y="11"/>
                    </a:lnTo>
                    <a:lnTo>
                      <a:pt x="303" y="11"/>
                    </a:lnTo>
                    <a:lnTo>
                      <a:pt x="304" y="11"/>
                    </a:lnTo>
                    <a:lnTo>
                      <a:pt x="304" y="11"/>
                    </a:lnTo>
                    <a:lnTo>
                      <a:pt x="304" y="11"/>
                    </a:lnTo>
                    <a:lnTo>
                      <a:pt x="306" y="11"/>
                    </a:lnTo>
                    <a:lnTo>
                      <a:pt x="306" y="11"/>
                    </a:lnTo>
                    <a:lnTo>
                      <a:pt x="306" y="12"/>
                    </a:lnTo>
                    <a:lnTo>
                      <a:pt x="307" y="12"/>
                    </a:lnTo>
                    <a:lnTo>
                      <a:pt x="307" y="13"/>
                    </a:lnTo>
                    <a:lnTo>
                      <a:pt x="308" y="13"/>
                    </a:lnTo>
                    <a:lnTo>
                      <a:pt x="308" y="13"/>
                    </a:lnTo>
                    <a:lnTo>
                      <a:pt x="308" y="13"/>
                    </a:lnTo>
                    <a:lnTo>
                      <a:pt x="309" y="13"/>
                    </a:lnTo>
                    <a:lnTo>
                      <a:pt x="309" y="13"/>
                    </a:lnTo>
                    <a:lnTo>
                      <a:pt x="309" y="13"/>
                    </a:lnTo>
                    <a:lnTo>
                      <a:pt x="310" y="13"/>
                    </a:lnTo>
                    <a:lnTo>
                      <a:pt x="310" y="14"/>
                    </a:lnTo>
                    <a:lnTo>
                      <a:pt x="310" y="14"/>
                    </a:lnTo>
                    <a:lnTo>
                      <a:pt x="311" y="14"/>
                    </a:lnTo>
                    <a:lnTo>
                      <a:pt x="311" y="13"/>
                    </a:lnTo>
                    <a:lnTo>
                      <a:pt x="312" y="13"/>
                    </a:lnTo>
                    <a:lnTo>
                      <a:pt x="312" y="12"/>
                    </a:lnTo>
                    <a:lnTo>
                      <a:pt x="312" y="13"/>
                    </a:lnTo>
                    <a:lnTo>
                      <a:pt x="313" y="13"/>
                    </a:lnTo>
                    <a:lnTo>
                      <a:pt x="313" y="13"/>
                    </a:lnTo>
                    <a:lnTo>
                      <a:pt x="313" y="13"/>
                    </a:lnTo>
                    <a:lnTo>
                      <a:pt x="315" y="13"/>
                    </a:lnTo>
                    <a:lnTo>
                      <a:pt x="315" y="14"/>
                    </a:lnTo>
                    <a:lnTo>
                      <a:pt x="315" y="14"/>
                    </a:lnTo>
                    <a:lnTo>
                      <a:pt x="316" y="13"/>
                    </a:lnTo>
                    <a:lnTo>
                      <a:pt x="316" y="14"/>
                    </a:lnTo>
                    <a:lnTo>
                      <a:pt x="317" y="13"/>
                    </a:lnTo>
                    <a:lnTo>
                      <a:pt x="317" y="14"/>
                    </a:lnTo>
                    <a:lnTo>
                      <a:pt x="317" y="14"/>
                    </a:lnTo>
                    <a:lnTo>
                      <a:pt x="318" y="14"/>
                    </a:lnTo>
                    <a:lnTo>
                      <a:pt x="318" y="13"/>
                    </a:lnTo>
                    <a:lnTo>
                      <a:pt x="318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12"/>
                    </a:lnTo>
                    <a:lnTo>
                      <a:pt x="320" y="12"/>
                    </a:lnTo>
                    <a:lnTo>
                      <a:pt x="320" y="12"/>
                    </a:lnTo>
                    <a:lnTo>
                      <a:pt x="321" y="12"/>
                    </a:lnTo>
                    <a:lnTo>
                      <a:pt x="321" y="13"/>
                    </a:lnTo>
                    <a:lnTo>
                      <a:pt x="321" y="13"/>
                    </a:lnTo>
                    <a:lnTo>
                      <a:pt x="322" y="14"/>
                    </a:lnTo>
                    <a:lnTo>
                      <a:pt x="322" y="14"/>
                    </a:lnTo>
                    <a:lnTo>
                      <a:pt x="322" y="13"/>
                    </a:lnTo>
                    <a:lnTo>
                      <a:pt x="324" y="14"/>
                    </a:lnTo>
                    <a:lnTo>
                      <a:pt x="324" y="14"/>
                    </a:lnTo>
                    <a:lnTo>
                      <a:pt x="325" y="13"/>
                    </a:lnTo>
                    <a:lnTo>
                      <a:pt x="325" y="13"/>
                    </a:lnTo>
                    <a:lnTo>
                      <a:pt x="325" y="13"/>
                    </a:lnTo>
                    <a:lnTo>
                      <a:pt x="326" y="13"/>
                    </a:lnTo>
                    <a:lnTo>
                      <a:pt x="326" y="14"/>
                    </a:lnTo>
                    <a:lnTo>
                      <a:pt x="326" y="14"/>
                    </a:lnTo>
                    <a:lnTo>
                      <a:pt x="327" y="13"/>
                    </a:lnTo>
                    <a:lnTo>
                      <a:pt x="327" y="13"/>
                    </a:lnTo>
                    <a:lnTo>
                      <a:pt x="327" y="13"/>
                    </a:lnTo>
                    <a:lnTo>
                      <a:pt x="328" y="14"/>
                    </a:lnTo>
                    <a:lnTo>
                      <a:pt x="328" y="13"/>
                    </a:lnTo>
                    <a:lnTo>
                      <a:pt x="329" y="13"/>
                    </a:lnTo>
                    <a:lnTo>
                      <a:pt x="329" y="13"/>
                    </a:lnTo>
                    <a:lnTo>
                      <a:pt x="329" y="13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0" y="12"/>
                    </a:lnTo>
                    <a:lnTo>
                      <a:pt x="331" y="12"/>
                    </a:lnTo>
                    <a:lnTo>
                      <a:pt x="331" y="12"/>
                    </a:lnTo>
                    <a:lnTo>
                      <a:pt x="331" y="13"/>
                    </a:lnTo>
                    <a:lnTo>
                      <a:pt x="333" y="12"/>
                    </a:lnTo>
                    <a:lnTo>
                      <a:pt x="333" y="12"/>
                    </a:lnTo>
                    <a:lnTo>
                      <a:pt x="334" y="12"/>
                    </a:lnTo>
                    <a:lnTo>
                      <a:pt x="334" y="12"/>
                    </a:lnTo>
                    <a:lnTo>
                      <a:pt x="334" y="12"/>
                    </a:lnTo>
                    <a:lnTo>
                      <a:pt x="335" y="12"/>
                    </a:lnTo>
                    <a:lnTo>
                      <a:pt x="335" y="12"/>
                    </a:lnTo>
                    <a:lnTo>
                      <a:pt x="335" y="11"/>
                    </a:lnTo>
                    <a:lnTo>
                      <a:pt x="336" y="11"/>
                    </a:lnTo>
                    <a:lnTo>
                      <a:pt x="336" y="11"/>
                    </a:lnTo>
                    <a:lnTo>
                      <a:pt x="336" y="11"/>
                    </a:lnTo>
                    <a:lnTo>
                      <a:pt x="337" y="10"/>
                    </a:lnTo>
                    <a:lnTo>
                      <a:pt x="337" y="9"/>
                    </a:lnTo>
                    <a:lnTo>
                      <a:pt x="338" y="9"/>
                    </a:lnTo>
                    <a:lnTo>
                      <a:pt x="338" y="9"/>
                    </a:lnTo>
                    <a:lnTo>
                      <a:pt x="338" y="9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9" y="8"/>
                    </a:lnTo>
                    <a:lnTo>
                      <a:pt x="340" y="6"/>
                    </a:lnTo>
                    <a:lnTo>
                      <a:pt x="340" y="8"/>
                    </a:lnTo>
                    <a:lnTo>
                      <a:pt x="342" y="8"/>
                    </a:lnTo>
                    <a:lnTo>
                      <a:pt x="342" y="9"/>
                    </a:lnTo>
                    <a:lnTo>
                      <a:pt x="342" y="10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43" y="9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4" y="9"/>
                    </a:lnTo>
                    <a:lnTo>
                      <a:pt x="345" y="9"/>
                    </a:lnTo>
                    <a:lnTo>
                      <a:pt x="345" y="9"/>
                    </a:lnTo>
                    <a:lnTo>
                      <a:pt x="346" y="9"/>
                    </a:lnTo>
                    <a:lnTo>
                      <a:pt x="346" y="10"/>
                    </a:lnTo>
                    <a:lnTo>
                      <a:pt x="346" y="9"/>
                    </a:lnTo>
                    <a:lnTo>
                      <a:pt x="347" y="9"/>
                    </a:lnTo>
                    <a:lnTo>
                      <a:pt x="347" y="10"/>
                    </a:lnTo>
                    <a:lnTo>
                      <a:pt x="347" y="10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9" y="8"/>
                    </a:lnTo>
                    <a:lnTo>
                      <a:pt x="349" y="8"/>
                    </a:lnTo>
                    <a:lnTo>
                      <a:pt x="351" y="8"/>
                    </a:lnTo>
                    <a:lnTo>
                      <a:pt x="351" y="8"/>
                    </a:lnTo>
                    <a:lnTo>
                      <a:pt x="351" y="6"/>
                    </a:lnTo>
                    <a:lnTo>
                      <a:pt x="352" y="5"/>
                    </a:lnTo>
                    <a:lnTo>
                      <a:pt x="352" y="5"/>
                    </a:lnTo>
                    <a:lnTo>
                      <a:pt x="352" y="5"/>
                    </a:lnTo>
                    <a:lnTo>
                      <a:pt x="353" y="5"/>
                    </a:lnTo>
                    <a:lnTo>
                      <a:pt x="353" y="4"/>
                    </a:lnTo>
                    <a:lnTo>
                      <a:pt x="353" y="4"/>
                    </a:lnTo>
                    <a:lnTo>
                      <a:pt x="354" y="3"/>
                    </a:lnTo>
                    <a:lnTo>
                      <a:pt x="354" y="3"/>
                    </a:lnTo>
                    <a:lnTo>
                      <a:pt x="355" y="4"/>
                    </a:lnTo>
                    <a:lnTo>
                      <a:pt x="355" y="3"/>
                    </a:lnTo>
                    <a:lnTo>
                      <a:pt x="355" y="3"/>
                    </a:lnTo>
                    <a:lnTo>
                      <a:pt x="356" y="3"/>
                    </a:lnTo>
                    <a:lnTo>
                      <a:pt x="356" y="3"/>
                    </a:lnTo>
                    <a:lnTo>
                      <a:pt x="356" y="3"/>
                    </a:lnTo>
                    <a:lnTo>
                      <a:pt x="357" y="3"/>
                    </a:lnTo>
                    <a:lnTo>
                      <a:pt x="357" y="2"/>
                    </a:lnTo>
                    <a:lnTo>
                      <a:pt x="357" y="3"/>
                    </a:lnTo>
                    <a:lnTo>
                      <a:pt x="358" y="2"/>
                    </a:lnTo>
                    <a:lnTo>
                      <a:pt x="358" y="2"/>
                    </a:lnTo>
                    <a:lnTo>
                      <a:pt x="360" y="2"/>
                    </a:lnTo>
                    <a:lnTo>
                      <a:pt x="360" y="3"/>
                    </a:lnTo>
                    <a:lnTo>
                      <a:pt x="360" y="3"/>
                    </a:lnTo>
                    <a:lnTo>
                      <a:pt x="361" y="3"/>
                    </a:lnTo>
                    <a:lnTo>
                      <a:pt x="361" y="4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5"/>
                    </a:lnTo>
                    <a:lnTo>
                      <a:pt x="363" y="5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4" y="6"/>
                    </a:lnTo>
                    <a:lnTo>
                      <a:pt x="365" y="5"/>
                    </a:lnTo>
                    <a:lnTo>
                      <a:pt x="365" y="5"/>
                    </a:lnTo>
                    <a:lnTo>
                      <a:pt x="365" y="6"/>
                    </a:lnTo>
                    <a:lnTo>
                      <a:pt x="366" y="6"/>
                    </a:lnTo>
                    <a:lnTo>
                      <a:pt x="366" y="6"/>
                    </a:lnTo>
                    <a:lnTo>
                      <a:pt x="368" y="6"/>
                    </a:lnTo>
                    <a:lnTo>
                      <a:pt x="368" y="6"/>
                    </a:lnTo>
                    <a:lnTo>
                      <a:pt x="368" y="6"/>
                    </a:lnTo>
                    <a:lnTo>
                      <a:pt x="369" y="5"/>
                    </a:lnTo>
                    <a:lnTo>
                      <a:pt x="369" y="6"/>
                    </a:lnTo>
                    <a:lnTo>
                      <a:pt x="369" y="5"/>
                    </a:lnTo>
                    <a:lnTo>
                      <a:pt x="370" y="5"/>
                    </a:lnTo>
                    <a:lnTo>
                      <a:pt x="370" y="5"/>
                    </a:lnTo>
                    <a:lnTo>
                      <a:pt x="370" y="5"/>
                    </a:lnTo>
                    <a:lnTo>
                      <a:pt x="371" y="4"/>
                    </a:lnTo>
                    <a:lnTo>
                      <a:pt x="371" y="5"/>
                    </a:lnTo>
                    <a:lnTo>
                      <a:pt x="372" y="5"/>
                    </a:lnTo>
                    <a:lnTo>
                      <a:pt x="372" y="5"/>
                    </a:lnTo>
                    <a:lnTo>
                      <a:pt x="372" y="5"/>
                    </a:lnTo>
                    <a:lnTo>
                      <a:pt x="373" y="5"/>
                    </a:lnTo>
                    <a:lnTo>
                      <a:pt x="373" y="5"/>
                    </a:lnTo>
                    <a:lnTo>
                      <a:pt x="373" y="5"/>
                    </a:lnTo>
                    <a:lnTo>
                      <a:pt x="374" y="5"/>
                    </a:lnTo>
                    <a:lnTo>
                      <a:pt x="374" y="4"/>
                    </a:lnTo>
                    <a:lnTo>
                      <a:pt x="374" y="3"/>
                    </a:lnTo>
                    <a:lnTo>
                      <a:pt x="375" y="3"/>
                    </a:lnTo>
                    <a:lnTo>
                      <a:pt x="375" y="3"/>
                    </a:lnTo>
                    <a:lnTo>
                      <a:pt x="377" y="3"/>
                    </a:lnTo>
                    <a:lnTo>
                      <a:pt x="377" y="3"/>
                    </a:lnTo>
                    <a:lnTo>
                      <a:pt x="377" y="3"/>
                    </a:lnTo>
                    <a:lnTo>
                      <a:pt x="378" y="3"/>
                    </a:lnTo>
                    <a:lnTo>
                      <a:pt x="378" y="3"/>
                    </a:lnTo>
                    <a:lnTo>
                      <a:pt x="378" y="3"/>
                    </a:lnTo>
                    <a:lnTo>
                      <a:pt x="379" y="4"/>
                    </a:lnTo>
                    <a:lnTo>
                      <a:pt x="379" y="4"/>
                    </a:lnTo>
                    <a:lnTo>
                      <a:pt x="379" y="5"/>
                    </a:lnTo>
                    <a:lnTo>
                      <a:pt x="380" y="5"/>
                    </a:lnTo>
                    <a:lnTo>
                      <a:pt x="380" y="8"/>
                    </a:lnTo>
                    <a:lnTo>
                      <a:pt x="381" y="8"/>
                    </a:lnTo>
                    <a:lnTo>
                      <a:pt x="381" y="8"/>
                    </a:lnTo>
                    <a:lnTo>
                      <a:pt x="381" y="8"/>
                    </a:lnTo>
                    <a:lnTo>
                      <a:pt x="382" y="9"/>
                    </a:lnTo>
                    <a:lnTo>
                      <a:pt x="382" y="9"/>
                    </a:lnTo>
                    <a:lnTo>
                      <a:pt x="382" y="10"/>
                    </a:lnTo>
                    <a:lnTo>
                      <a:pt x="383" y="9"/>
                    </a:lnTo>
                    <a:lnTo>
                      <a:pt x="383" y="9"/>
                    </a:lnTo>
                    <a:lnTo>
                      <a:pt x="383" y="9"/>
                    </a:lnTo>
                    <a:lnTo>
                      <a:pt x="384" y="9"/>
                    </a:lnTo>
                    <a:lnTo>
                      <a:pt x="384" y="9"/>
                    </a:lnTo>
                    <a:lnTo>
                      <a:pt x="386" y="9"/>
                    </a:lnTo>
                    <a:lnTo>
                      <a:pt x="386" y="8"/>
                    </a:lnTo>
                    <a:lnTo>
                      <a:pt x="386" y="6"/>
                    </a:lnTo>
                    <a:lnTo>
                      <a:pt x="387" y="5"/>
                    </a:lnTo>
                    <a:lnTo>
                      <a:pt x="387" y="5"/>
                    </a:lnTo>
                    <a:lnTo>
                      <a:pt x="387" y="5"/>
                    </a:lnTo>
                    <a:lnTo>
                      <a:pt x="388" y="5"/>
                    </a:lnTo>
                    <a:lnTo>
                      <a:pt x="388" y="6"/>
                    </a:lnTo>
                    <a:lnTo>
                      <a:pt x="389" y="8"/>
                    </a:lnTo>
                    <a:lnTo>
                      <a:pt x="389" y="9"/>
                    </a:lnTo>
                    <a:lnTo>
                      <a:pt x="389" y="9"/>
                    </a:lnTo>
                    <a:lnTo>
                      <a:pt x="390" y="8"/>
                    </a:lnTo>
                    <a:lnTo>
                      <a:pt x="390" y="9"/>
                    </a:lnTo>
                    <a:lnTo>
                      <a:pt x="390" y="9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2" y="10"/>
                    </a:lnTo>
                    <a:lnTo>
                      <a:pt x="392" y="10"/>
                    </a:lnTo>
                    <a:lnTo>
                      <a:pt x="393" y="9"/>
                    </a:lnTo>
                    <a:lnTo>
                      <a:pt x="393" y="9"/>
                    </a:lnTo>
                    <a:lnTo>
                      <a:pt x="393" y="9"/>
                    </a:lnTo>
                    <a:lnTo>
                      <a:pt x="395" y="9"/>
                    </a:lnTo>
                    <a:lnTo>
                      <a:pt x="395" y="9"/>
                    </a:lnTo>
                    <a:lnTo>
                      <a:pt x="395" y="9"/>
                    </a:lnTo>
                    <a:lnTo>
                      <a:pt x="396" y="9"/>
                    </a:lnTo>
                    <a:lnTo>
                      <a:pt x="396" y="9"/>
                    </a:lnTo>
                    <a:lnTo>
                      <a:pt x="396" y="9"/>
                    </a:lnTo>
                    <a:lnTo>
                      <a:pt x="397" y="9"/>
                    </a:lnTo>
                    <a:lnTo>
                      <a:pt x="397" y="9"/>
                    </a:lnTo>
                    <a:lnTo>
                      <a:pt x="398" y="9"/>
                    </a:lnTo>
                    <a:lnTo>
                      <a:pt x="398" y="8"/>
                    </a:lnTo>
                    <a:lnTo>
                      <a:pt x="398" y="9"/>
                    </a:lnTo>
                    <a:lnTo>
                      <a:pt x="399" y="9"/>
                    </a:lnTo>
                    <a:lnTo>
                      <a:pt x="399" y="9"/>
                    </a:lnTo>
                    <a:lnTo>
                      <a:pt x="399" y="9"/>
                    </a:lnTo>
                    <a:lnTo>
                      <a:pt x="400" y="9"/>
                    </a:lnTo>
                    <a:lnTo>
                      <a:pt x="400" y="10"/>
                    </a:lnTo>
                    <a:lnTo>
                      <a:pt x="400" y="10"/>
                    </a:lnTo>
                    <a:lnTo>
                      <a:pt x="401" y="10"/>
                    </a:lnTo>
                    <a:lnTo>
                      <a:pt x="401" y="10"/>
                    </a:lnTo>
                    <a:lnTo>
                      <a:pt x="402" y="10"/>
                    </a:lnTo>
                    <a:lnTo>
                      <a:pt x="402" y="11"/>
                    </a:lnTo>
                    <a:lnTo>
                      <a:pt x="402" y="10"/>
                    </a:lnTo>
                    <a:lnTo>
                      <a:pt x="404" y="10"/>
                    </a:lnTo>
                    <a:lnTo>
                      <a:pt x="404" y="11"/>
                    </a:lnTo>
                    <a:lnTo>
                      <a:pt x="404" y="11"/>
                    </a:lnTo>
                    <a:lnTo>
                      <a:pt x="405" y="11"/>
                    </a:lnTo>
                    <a:lnTo>
                      <a:pt x="405" y="11"/>
                    </a:lnTo>
                    <a:lnTo>
                      <a:pt x="405" y="10"/>
                    </a:lnTo>
                    <a:lnTo>
                      <a:pt x="406" y="10"/>
                    </a:lnTo>
                    <a:lnTo>
                      <a:pt x="406" y="10"/>
                    </a:lnTo>
                    <a:lnTo>
                      <a:pt x="407" y="10"/>
                    </a:lnTo>
                    <a:lnTo>
                      <a:pt x="407" y="9"/>
                    </a:lnTo>
                    <a:lnTo>
                      <a:pt x="407" y="10"/>
                    </a:lnTo>
                    <a:lnTo>
                      <a:pt x="408" y="10"/>
                    </a:lnTo>
                    <a:lnTo>
                      <a:pt x="408" y="10"/>
                    </a:lnTo>
                    <a:lnTo>
                      <a:pt x="408" y="10"/>
                    </a:lnTo>
                    <a:lnTo>
                      <a:pt x="409" y="10"/>
                    </a:lnTo>
                    <a:lnTo>
                      <a:pt x="409" y="10"/>
                    </a:lnTo>
                    <a:lnTo>
                      <a:pt x="410" y="10"/>
                    </a:lnTo>
                    <a:lnTo>
                      <a:pt x="410" y="9"/>
                    </a:lnTo>
                    <a:lnTo>
                      <a:pt x="410" y="9"/>
                    </a:lnTo>
                    <a:lnTo>
                      <a:pt x="411" y="9"/>
                    </a:lnTo>
                    <a:lnTo>
                      <a:pt x="411" y="9"/>
                    </a:lnTo>
                    <a:lnTo>
                      <a:pt x="411" y="10"/>
                    </a:lnTo>
                    <a:lnTo>
                      <a:pt x="413" y="10"/>
                    </a:lnTo>
                    <a:lnTo>
                      <a:pt x="413" y="11"/>
                    </a:lnTo>
                    <a:lnTo>
                      <a:pt x="413" y="11"/>
                    </a:lnTo>
                    <a:lnTo>
                      <a:pt x="414" y="12"/>
                    </a:lnTo>
                    <a:lnTo>
                      <a:pt x="414" y="12"/>
                    </a:lnTo>
                    <a:lnTo>
                      <a:pt x="415" y="12"/>
                    </a:lnTo>
                    <a:lnTo>
                      <a:pt x="415" y="11"/>
                    </a:lnTo>
                    <a:lnTo>
                      <a:pt x="415" y="11"/>
                    </a:lnTo>
                    <a:lnTo>
                      <a:pt x="416" y="11"/>
                    </a:lnTo>
                    <a:lnTo>
                      <a:pt x="416" y="11"/>
                    </a:lnTo>
                    <a:lnTo>
                      <a:pt x="416" y="10"/>
                    </a:lnTo>
                    <a:lnTo>
                      <a:pt x="417" y="10"/>
                    </a:lnTo>
                    <a:lnTo>
                      <a:pt x="417" y="10"/>
                    </a:lnTo>
                    <a:lnTo>
                      <a:pt x="417" y="9"/>
                    </a:lnTo>
                    <a:lnTo>
                      <a:pt x="418" y="9"/>
                    </a:lnTo>
                    <a:lnTo>
                      <a:pt x="418" y="9"/>
                    </a:lnTo>
                    <a:lnTo>
                      <a:pt x="419" y="9"/>
                    </a:lnTo>
                    <a:lnTo>
                      <a:pt x="419" y="8"/>
                    </a:lnTo>
                    <a:lnTo>
                      <a:pt x="419" y="8"/>
                    </a:lnTo>
                    <a:lnTo>
                      <a:pt x="420" y="8"/>
                    </a:lnTo>
                    <a:lnTo>
                      <a:pt x="420" y="8"/>
                    </a:lnTo>
                    <a:lnTo>
                      <a:pt x="420" y="9"/>
                    </a:lnTo>
                    <a:lnTo>
                      <a:pt x="422" y="9"/>
                    </a:lnTo>
                    <a:lnTo>
                      <a:pt x="422" y="9"/>
                    </a:lnTo>
                    <a:lnTo>
                      <a:pt x="422" y="9"/>
                    </a:lnTo>
                    <a:lnTo>
                      <a:pt x="423" y="8"/>
                    </a:lnTo>
                    <a:lnTo>
                      <a:pt x="423" y="6"/>
                    </a:lnTo>
                    <a:lnTo>
                      <a:pt x="424" y="5"/>
                    </a:lnTo>
                    <a:lnTo>
                      <a:pt x="424" y="5"/>
                    </a:lnTo>
                    <a:lnTo>
                      <a:pt x="424" y="5"/>
                    </a:lnTo>
                    <a:lnTo>
                      <a:pt x="425" y="5"/>
                    </a:lnTo>
                    <a:lnTo>
                      <a:pt x="425" y="5"/>
                    </a:lnTo>
                    <a:lnTo>
                      <a:pt x="425" y="6"/>
                    </a:lnTo>
                    <a:lnTo>
                      <a:pt x="426" y="6"/>
                    </a:lnTo>
                    <a:lnTo>
                      <a:pt x="426" y="6"/>
                    </a:lnTo>
                    <a:lnTo>
                      <a:pt x="426" y="6"/>
                    </a:lnTo>
                    <a:lnTo>
                      <a:pt x="427" y="6"/>
                    </a:lnTo>
                    <a:lnTo>
                      <a:pt x="427" y="6"/>
                    </a:lnTo>
                    <a:lnTo>
                      <a:pt x="428" y="8"/>
                    </a:lnTo>
                    <a:lnTo>
                      <a:pt x="428" y="6"/>
                    </a:lnTo>
                    <a:lnTo>
                      <a:pt x="428" y="8"/>
                    </a:lnTo>
                    <a:lnTo>
                      <a:pt x="429" y="8"/>
                    </a:lnTo>
                    <a:lnTo>
                      <a:pt x="429" y="6"/>
                    </a:lnTo>
                    <a:lnTo>
                      <a:pt x="429" y="5"/>
                    </a:lnTo>
                    <a:lnTo>
                      <a:pt x="431" y="5"/>
                    </a:lnTo>
                    <a:lnTo>
                      <a:pt x="431" y="5"/>
                    </a:lnTo>
                    <a:lnTo>
                      <a:pt x="432" y="5"/>
                    </a:lnTo>
                    <a:lnTo>
                      <a:pt x="432" y="5"/>
                    </a:lnTo>
                    <a:lnTo>
                      <a:pt x="432" y="5"/>
                    </a:lnTo>
                    <a:lnTo>
                      <a:pt x="433" y="4"/>
                    </a:lnTo>
                    <a:lnTo>
                      <a:pt x="433" y="4"/>
                    </a:lnTo>
                    <a:lnTo>
                      <a:pt x="433" y="4"/>
                    </a:lnTo>
                    <a:lnTo>
                      <a:pt x="434" y="4"/>
                    </a:lnTo>
                    <a:lnTo>
                      <a:pt x="434" y="4"/>
                    </a:lnTo>
                    <a:lnTo>
                      <a:pt x="434" y="4"/>
                    </a:lnTo>
                    <a:lnTo>
                      <a:pt x="435" y="5"/>
                    </a:lnTo>
                    <a:lnTo>
                      <a:pt x="435" y="5"/>
                    </a:lnTo>
                    <a:lnTo>
                      <a:pt x="436" y="5"/>
                    </a:lnTo>
                    <a:lnTo>
                      <a:pt x="436" y="6"/>
                    </a:lnTo>
                    <a:lnTo>
                      <a:pt x="436" y="6"/>
                    </a:lnTo>
                    <a:lnTo>
                      <a:pt x="437" y="8"/>
                    </a:lnTo>
                    <a:lnTo>
                      <a:pt x="437" y="8"/>
                    </a:lnTo>
                    <a:lnTo>
                      <a:pt x="437" y="8"/>
                    </a:lnTo>
                    <a:lnTo>
                      <a:pt x="438" y="8"/>
                    </a:lnTo>
                    <a:lnTo>
                      <a:pt x="438" y="8"/>
                    </a:lnTo>
                    <a:lnTo>
                      <a:pt x="438" y="5"/>
                    </a:lnTo>
                    <a:lnTo>
                      <a:pt x="440" y="5"/>
                    </a:lnTo>
                    <a:lnTo>
                      <a:pt x="440" y="5"/>
                    </a:lnTo>
                    <a:lnTo>
                      <a:pt x="441" y="5"/>
                    </a:lnTo>
                    <a:lnTo>
                      <a:pt x="441" y="4"/>
                    </a:lnTo>
                    <a:lnTo>
                      <a:pt x="441" y="5"/>
                    </a:lnTo>
                    <a:lnTo>
                      <a:pt x="442" y="5"/>
                    </a:lnTo>
                    <a:lnTo>
                      <a:pt x="442" y="5"/>
                    </a:lnTo>
                    <a:lnTo>
                      <a:pt x="442" y="5"/>
                    </a:lnTo>
                    <a:lnTo>
                      <a:pt x="443" y="5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4" y="4"/>
                    </a:lnTo>
                    <a:lnTo>
                      <a:pt x="444" y="4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6" y="5"/>
                    </a:lnTo>
                    <a:lnTo>
                      <a:pt x="446" y="5"/>
                    </a:lnTo>
                    <a:lnTo>
                      <a:pt x="446" y="6"/>
                    </a:lnTo>
                    <a:lnTo>
                      <a:pt x="447" y="6"/>
                    </a:lnTo>
                    <a:lnTo>
                      <a:pt x="447" y="8"/>
                    </a:lnTo>
                    <a:lnTo>
                      <a:pt x="447" y="8"/>
                    </a:lnTo>
                    <a:lnTo>
                      <a:pt x="449" y="8"/>
                    </a:lnTo>
                    <a:lnTo>
                      <a:pt x="449" y="8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450" y="8"/>
                    </a:lnTo>
                    <a:lnTo>
                      <a:pt x="451" y="6"/>
                    </a:lnTo>
                    <a:lnTo>
                      <a:pt x="451" y="5"/>
                    </a:lnTo>
                    <a:lnTo>
                      <a:pt x="451" y="5"/>
                    </a:lnTo>
                    <a:lnTo>
                      <a:pt x="452" y="5"/>
                    </a:lnTo>
                    <a:lnTo>
                      <a:pt x="452" y="5"/>
                    </a:lnTo>
                    <a:lnTo>
                      <a:pt x="453" y="5"/>
                    </a:lnTo>
                    <a:lnTo>
                      <a:pt x="453" y="5"/>
                    </a:lnTo>
                    <a:lnTo>
                      <a:pt x="453" y="5"/>
                    </a:lnTo>
                    <a:lnTo>
                      <a:pt x="454" y="5"/>
                    </a:lnTo>
                    <a:lnTo>
                      <a:pt x="454" y="5"/>
                    </a:lnTo>
                    <a:lnTo>
                      <a:pt x="454" y="6"/>
                    </a:lnTo>
                    <a:lnTo>
                      <a:pt x="455" y="5"/>
                    </a:lnTo>
                    <a:lnTo>
                      <a:pt x="455" y="6"/>
                    </a:lnTo>
                    <a:lnTo>
                      <a:pt x="455" y="8"/>
                    </a:lnTo>
                    <a:lnTo>
                      <a:pt x="456" y="8"/>
                    </a:lnTo>
                    <a:lnTo>
                      <a:pt x="456" y="6"/>
                    </a:lnTo>
                    <a:lnTo>
                      <a:pt x="458" y="8"/>
                    </a:lnTo>
                    <a:lnTo>
                      <a:pt x="458" y="6"/>
                    </a:lnTo>
                    <a:lnTo>
                      <a:pt x="458" y="6"/>
                    </a:lnTo>
                    <a:lnTo>
                      <a:pt x="459" y="6"/>
                    </a:lnTo>
                    <a:lnTo>
                      <a:pt x="459" y="6"/>
                    </a:lnTo>
                    <a:lnTo>
                      <a:pt x="459" y="8"/>
                    </a:lnTo>
                    <a:lnTo>
                      <a:pt x="460" y="8"/>
                    </a:lnTo>
                    <a:lnTo>
                      <a:pt x="460" y="6"/>
                    </a:lnTo>
                    <a:lnTo>
                      <a:pt x="460" y="6"/>
                    </a:lnTo>
                    <a:lnTo>
                      <a:pt x="461" y="8"/>
                    </a:lnTo>
                    <a:lnTo>
                      <a:pt x="461" y="8"/>
                    </a:lnTo>
                    <a:lnTo>
                      <a:pt x="462" y="8"/>
                    </a:lnTo>
                    <a:lnTo>
                      <a:pt x="462" y="9"/>
                    </a:lnTo>
                    <a:lnTo>
                      <a:pt x="462" y="9"/>
                    </a:lnTo>
                    <a:lnTo>
                      <a:pt x="463" y="9"/>
                    </a:lnTo>
                    <a:lnTo>
                      <a:pt x="463" y="9"/>
                    </a:lnTo>
                    <a:lnTo>
                      <a:pt x="463" y="10"/>
                    </a:lnTo>
                    <a:lnTo>
                      <a:pt x="464" y="10"/>
                    </a:lnTo>
                    <a:lnTo>
                      <a:pt x="464" y="9"/>
                    </a:lnTo>
                    <a:lnTo>
                      <a:pt x="464" y="8"/>
                    </a:lnTo>
                    <a:lnTo>
                      <a:pt x="465" y="9"/>
                    </a:lnTo>
                    <a:lnTo>
                      <a:pt x="465" y="9"/>
                    </a:lnTo>
                    <a:lnTo>
                      <a:pt x="467" y="9"/>
                    </a:lnTo>
                    <a:lnTo>
                      <a:pt x="467" y="10"/>
                    </a:lnTo>
                    <a:lnTo>
                      <a:pt x="467" y="9"/>
                    </a:lnTo>
                    <a:lnTo>
                      <a:pt x="468" y="8"/>
                    </a:lnTo>
                    <a:lnTo>
                      <a:pt x="468" y="9"/>
                    </a:lnTo>
                    <a:lnTo>
                      <a:pt x="468" y="8"/>
                    </a:lnTo>
                    <a:lnTo>
                      <a:pt x="469" y="9"/>
                    </a:lnTo>
                    <a:lnTo>
                      <a:pt x="469" y="6"/>
                    </a:lnTo>
                    <a:lnTo>
                      <a:pt x="469" y="8"/>
                    </a:lnTo>
                    <a:lnTo>
                      <a:pt x="470" y="6"/>
                    </a:lnTo>
                    <a:lnTo>
                      <a:pt x="470" y="8"/>
                    </a:lnTo>
                    <a:lnTo>
                      <a:pt x="471" y="10"/>
                    </a:lnTo>
                    <a:lnTo>
                      <a:pt x="471" y="10"/>
                    </a:lnTo>
                    <a:lnTo>
                      <a:pt x="471" y="11"/>
                    </a:lnTo>
                    <a:lnTo>
                      <a:pt x="472" y="11"/>
                    </a:lnTo>
                    <a:lnTo>
                      <a:pt x="472" y="12"/>
                    </a:lnTo>
                    <a:lnTo>
                      <a:pt x="472" y="12"/>
                    </a:lnTo>
                    <a:lnTo>
                      <a:pt x="473" y="12"/>
                    </a:lnTo>
                    <a:lnTo>
                      <a:pt x="473" y="13"/>
                    </a:lnTo>
                    <a:lnTo>
                      <a:pt x="473" y="14"/>
                    </a:lnTo>
                    <a:lnTo>
                      <a:pt x="474" y="14"/>
                    </a:lnTo>
                    <a:lnTo>
                      <a:pt x="474" y="14"/>
                    </a:lnTo>
                    <a:lnTo>
                      <a:pt x="476" y="14"/>
                    </a:lnTo>
                    <a:lnTo>
                      <a:pt x="476" y="14"/>
                    </a:lnTo>
                    <a:lnTo>
                      <a:pt x="476" y="14"/>
                    </a:lnTo>
                    <a:lnTo>
                      <a:pt x="477" y="14"/>
                    </a:lnTo>
                    <a:lnTo>
                      <a:pt x="477" y="13"/>
                    </a:lnTo>
                    <a:lnTo>
                      <a:pt x="477" y="12"/>
                    </a:lnTo>
                    <a:lnTo>
                      <a:pt x="478" y="12"/>
                    </a:lnTo>
                    <a:lnTo>
                      <a:pt x="478" y="12"/>
                    </a:lnTo>
                    <a:lnTo>
                      <a:pt x="479" y="12"/>
                    </a:lnTo>
                    <a:lnTo>
                      <a:pt x="479" y="12"/>
                    </a:lnTo>
                    <a:lnTo>
                      <a:pt x="479" y="12"/>
                    </a:lnTo>
                    <a:lnTo>
                      <a:pt x="480" y="12"/>
                    </a:lnTo>
                    <a:lnTo>
                      <a:pt x="480" y="12"/>
                    </a:lnTo>
                    <a:lnTo>
                      <a:pt x="480" y="12"/>
                    </a:lnTo>
                    <a:lnTo>
                      <a:pt x="481" y="12"/>
                    </a:lnTo>
                    <a:lnTo>
                      <a:pt x="481" y="12"/>
                    </a:lnTo>
                    <a:lnTo>
                      <a:pt x="481" y="13"/>
                    </a:lnTo>
                    <a:lnTo>
                      <a:pt x="482" y="14"/>
                    </a:lnTo>
                    <a:lnTo>
                      <a:pt x="482" y="14"/>
                    </a:lnTo>
                    <a:lnTo>
                      <a:pt x="483" y="14"/>
                    </a:lnTo>
                    <a:lnTo>
                      <a:pt x="483" y="13"/>
                    </a:lnTo>
                    <a:lnTo>
                      <a:pt x="483" y="12"/>
                    </a:lnTo>
                    <a:lnTo>
                      <a:pt x="485" y="13"/>
                    </a:lnTo>
                    <a:lnTo>
                      <a:pt x="485" y="12"/>
                    </a:lnTo>
                    <a:lnTo>
                      <a:pt x="485" y="11"/>
                    </a:lnTo>
                    <a:lnTo>
                      <a:pt x="486" y="12"/>
                    </a:lnTo>
                    <a:lnTo>
                      <a:pt x="486" y="12"/>
                    </a:lnTo>
                    <a:lnTo>
                      <a:pt x="486" y="13"/>
                    </a:lnTo>
                    <a:lnTo>
                      <a:pt x="487" y="13"/>
                    </a:lnTo>
                    <a:lnTo>
                      <a:pt x="487" y="12"/>
                    </a:lnTo>
                    <a:lnTo>
                      <a:pt x="488" y="12"/>
                    </a:lnTo>
                    <a:lnTo>
                      <a:pt x="488" y="12"/>
                    </a:lnTo>
                    <a:lnTo>
                      <a:pt x="488" y="11"/>
                    </a:lnTo>
                    <a:lnTo>
                      <a:pt x="489" y="11"/>
                    </a:lnTo>
                    <a:lnTo>
                      <a:pt x="489" y="11"/>
                    </a:lnTo>
                    <a:lnTo>
                      <a:pt x="489" y="11"/>
                    </a:lnTo>
                    <a:lnTo>
                      <a:pt x="490" y="11"/>
                    </a:lnTo>
                    <a:lnTo>
                      <a:pt x="490" y="11"/>
                    </a:lnTo>
                    <a:lnTo>
                      <a:pt x="490" y="12"/>
                    </a:lnTo>
                    <a:lnTo>
                      <a:pt x="491" y="12"/>
                    </a:lnTo>
                    <a:lnTo>
                      <a:pt x="491" y="11"/>
                    </a:lnTo>
                    <a:lnTo>
                      <a:pt x="492" y="11"/>
                    </a:lnTo>
                    <a:lnTo>
                      <a:pt x="492" y="11"/>
                    </a:lnTo>
                    <a:lnTo>
                      <a:pt x="492" y="10"/>
                    </a:lnTo>
                    <a:lnTo>
                      <a:pt x="494" y="10"/>
                    </a:lnTo>
                    <a:lnTo>
                      <a:pt x="494" y="10"/>
                    </a:lnTo>
                    <a:lnTo>
                      <a:pt x="494" y="9"/>
                    </a:lnTo>
                    <a:lnTo>
                      <a:pt x="495" y="9"/>
                    </a:lnTo>
                    <a:lnTo>
                      <a:pt x="495" y="9"/>
                    </a:lnTo>
                    <a:lnTo>
                      <a:pt x="495" y="8"/>
                    </a:lnTo>
                    <a:lnTo>
                      <a:pt x="496" y="8"/>
                    </a:lnTo>
                    <a:lnTo>
                      <a:pt x="496" y="9"/>
                    </a:lnTo>
                    <a:lnTo>
                      <a:pt x="497" y="10"/>
                    </a:lnTo>
                    <a:lnTo>
                      <a:pt x="497" y="10"/>
                    </a:lnTo>
                    <a:lnTo>
                      <a:pt x="497" y="11"/>
                    </a:lnTo>
                    <a:lnTo>
                      <a:pt x="498" y="11"/>
                    </a:lnTo>
                    <a:lnTo>
                      <a:pt x="498" y="12"/>
                    </a:lnTo>
                    <a:lnTo>
                      <a:pt x="498" y="12"/>
                    </a:lnTo>
                    <a:lnTo>
                      <a:pt x="499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11"/>
                    </a:lnTo>
                    <a:lnTo>
                      <a:pt x="500" y="11"/>
                    </a:lnTo>
                    <a:lnTo>
                      <a:pt x="501" y="11"/>
                    </a:lnTo>
                    <a:lnTo>
                      <a:pt x="501" y="10"/>
                    </a:lnTo>
                    <a:lnTo>
                      <a:pt x="501" y="10"/>
                    </a:lnTo>
                    <a:lnTo>
                      <a:pt x="503" y="11"/>
                    </a:lnTo>
                    <a:lnTo>
                      <a:pt x="503" y="10"/>
                    </a:lnTo>
                    <a:lnTo>
                      <a:pt x="503" y="9"/>
                    </a:lnTo>
                    <a:lnTo>
                      <a:pt x="504" y="9"/>
                    </a:lnTo>
                    <a:lnTo>
                      <a:pt x="504" y="8"/>
                    </a:lnTo>
                    <a:lnTo>
                      <a:pt x="505" y="8"/>
                    </a:lnTo>
                    <a:lnTo>
                      <a:pt x="505" y="8"/>
                    </a:lnTo>
                    <a:lnTo>
                      <a:pt x="505" y="8"/>
                    </a:lnTo>
                    <a:lnTo>
                      <a:pt x="506" y="8"/>
                    </a:lnTo>
                    <a:lnTo>
                      <a:pt x="506" y="8"/>
                    </a:lnTo>
                    <a:lnTo>
                      <a:pt x="506" y="6"/>
                    </a:lnTo>
                    <a:lnTo>
                      <a:pt x="507" y="8"/>
                    </a:lnTo>
                    <a:lnTo>
                      <a:pt x="507" y="8"/>
                    </a:lnTo>
                    <a:lnTo>
                      <a:pt x="507" y="9"/>
                    </a:lnTo>
                    <a:lnTo>
                      <a:pt x="508" y="8"/>
                    </a:lnTo>
                    <a:lnTo>
                      <a:pt x="508" y="8"/>
                    </a:lnTo>
                    <a:lnTo>
                      <a:pt x="509" y="9"/>
                    </a:lnTo>
                    <a:lnTo>
                      <a:pt x="509" y="9"/>
                    </a:lnTo>
                    <a:lnTo>
                      <a:pt x="509" y="9"/>
                    </a:lnTo>
                    <a:lnTo>
                      <a:pt x="510" y="9"/>
                    </a:lnTo>
                    <a:lnTo>
                      <a:pt x="510" y="9"/>
                    </a:lnTo>
                    <a:lnTo>
                      <a:pt x="510" y="9"/>
                    </a:lnTo>
                    <a:lnTo>
                      <a:pt x="512" y="9"/>
                    </a:lnTo>
                    <a:lnTo>
                      <a:pt x="512" y="8"/>
                    </a:lnTo>
                    <a:lnTo>
                      <a:pt x="512" y="8"/>
                    </a:lnTo>
                    <a:lnTo>
                      <a:pt x="513" y="8"/>
                    </a:lnTo>
                    <a:lnTo>
                      <a:pt x="513" y="8"/>
                    </a:lnTo>
                    <a:lnTo>
                      <a:pt x="514" y="8"/>
                    </a:lnTo>
                    <a:lnTo>
                      <a:pt x="514" y="8"/>
                    </a:lnTo>
                    <a:lnTo>
                      <a:pt x="514" y="8"/>
                    </a:lnTo>
                    <a:lnTo>
                      <a:pt x="515" y="6"/>
                    </a:lnTo>
                    <a:lnTo>
                      <a:pt x="515" y="6"/>
                    </a:lnTo>
                    <a:lnTo>
                      <a:pt x="515" y="6"/>
                    </a:lnTo>
                    <a:lnTo>
                      <a:pt x="516" y="5"/>
                    </a:lnTo>
                    <a:lnTo>
                      <a:pt x="516" y="5"/>
                    </a:lnTo>
                    <a:lnTo>
                      <a:pt x="516" y="5"/>
                    </a:lnTo>
                    <a:lnTo>
                      <a:pt x="517" y="5"/>
                    </a:lnTo>
                    <a:lnTo>
                      <a:pt x="517" y="6"/>
                    </a:lnTo>
                    <a:lnTo>
                      <a:pt x="518" y="6"/>
                    </a:lnTo>
                    <a:lnTo>
                      <a:pt x="518" y="8"/>
                    </a:lnTo>
                    <a:lnTo>
                      <a:pt x="518" y="8"/>
                    </a:lnTo>
                    <a:lnTo>
                      <a:pt x="519" y="9"/>
                    </a:lnTo>
                    <a:lnTo>
                      <a:pt x="519" y="9"/>
                    </a:lnTo>
                    <a:lnTo>
                      <a:pt x="519" y="10"/>
                    </a:lnTo>
                    <a:lnTo>
                      <a:pt x="521" y="9"/>
                    </a:lnTo>
                    <a:lnTo>
                      <a:pt x="521" y="9"/>
                    </a:lnTo>
                    <a:lnTo>
                      <a:pt x="522" y="8"/>
                    </a:lnTo>
                    <a:lnTo>
                      <a:pt x="522" y="8"/>
                    </a:lnTo>
                    <a:lnTo>
                      <a:pt x="522" y="8"/>
                    </a:lnTo>
                    <a:lnTo>
                      <a:pt x="523" y="8"/>
                    </a:lnTo>
                    <a:lnTo>
                      <a:pt x="523" y="8"/>
                    </a:lnTo>
                    <a:lnTo>
                      <a:pt x="523" y="8"/>
                    </a:lnTo>
                    <a:lnTo>
                      <a:pt x="524" y="8"/>
                    </a:lnTo>
                    <a:lnTo>
                      <a:pt x="524" y="8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6" y="4"/>
                    </a:lnTo>
                    <a:lnTo>
                      <a:pt x="526" y="4"/>
                    </a:lnTo>
                    <a:lnTo>
                      <a:pt x="526" y="4"/>
                    </a:lnTo>
                    <a:lnTo>
                      <a:pt x="527" y="3"/>
                    </a:lnTo>
                    <a:lnTo>
                      <a:pt x="527" y="3"/>
                    </a:lnTo>
                    <a:lnTo>
                      <a:pt x="527" y="3"/>
                    </a:lnTo>
                    <a:lnTo>
                      <a:pt x="528" y="3"/>
                    </a:lnTo>
                    <a:lnTo>
                      <a:pt x="528" y="3"/>
                    </a:lnTo>
                    <a:lnTo>
                      <a:pt x="528" y="4"/>
                    </a:lnTo>
                    <a:lnTo>
                      <a:pt x="530" y="4"/>
                    </a:lnTo>
                    <a:lnTo>
                      <a:pt x="530" y="4"/>
                    </a:lnTo>
                    <a:lnTo>
                      <a:pt x="531" y="4"/>
                    </a:lnTo>
                    <a:lnTo>
                      <a:pt x="531" y="4"/>
                    </a:lnTo>
                    <a:lnTo>
                      <a:pt x="531" y="3"/>
                    </a:lnTo>
                    <a:lnTo>
                      <a:pt x="532" y="3"/>
                    </a:lnTo>
                    <a:lnTo>
                      <a:pt x="532" y="3"/>
                    </a:lnTo>
                    <a:lnTo>
                      <a:pt x="532" y="4"/>
                    </a:lnTo>
                    <a:lnTo>
                      <a:pt x="533" y="4"/>
                    </a:lnTo>
                    <a:lnTo>
                      <a:pt x="533" y="5"/>
                    </a:lnTo>
                    <a:lnTo>
                      <a:pt x="533" y="5"/>
                    </a:lnTo>
                    <a:lnTo>
                      <a:pt x="534" y="6"/>
                    </a:lnTo>
                    <a:lnTo>
                      <a:pt x="534" y="5"/>
                    </a:lnTo>
                    <a:lnTo>
                      <a:pt x="535" y="5"/>
                    </a:lnTo>
                    <a:lnTo>
                      <a:pt x="535" y="4"/>
                    </a:lnTo>
                    <a:lnTo>
                      <a:pt x="535" y="4"/>
                    </a:lnTo>
                    <a:lnTo>
                      <a:pt x="536" y="4"/>
                    </a:lnTo>
                    <a:lnTo>
                      <a:pt x="536" y="4"/>
                    </a:lnTo>
                    <a:lnTo>
                      <a:pt x="536" y="3"/>
                    </a:lnTo>
                    <a:lnTo>
                      <a:pt x="537" y="4"/>
                    </a:lnTo>
                    <a:lnTo>
                      <a:pt x="537" y="4"/>
                    </a:lnTo>
                    <a:lnTo>
                      <a:pt x="537" y="5"/>
                    </a:lnTo>
                    <a:lnTo>
                      <a:pt x="539" y="5"/>
                    </a:lnTo>
                    <a:lnTo>
                      <a:pt x="539" y="5"/>
                    </a:lnTo>
                    <a:lnTo>
                      <a:pt x="540" y="5"/>
                    </a:lnTo>
                    <a:lnTo>
                      <a:pt x="540" y="5"/>
                    </a:lnTo>
                    <a:lnTo>
                      <a:pt x="540" y="5"/>
                    </a:lnTo>
                    <a:lnTo>
                      <a:pt x="541" y="5"/>
                    </a:lnTo>
                    <a:lnTo>
                      <a:pt x="541" y="4"/>
                    </a:lnTo>
                    <a:lnTo>
                      <a:pt x="541" y="5"/>
                    </a:lnTo>
                    <a:lnTo>
                      <a:pt x="542" y="5"/>
                    </a:lnTo>
                    <a:lnTo>
                      <a:pt x="542" y="4"/>
                    </a:lnTo>
                    <a:lnTo>
                      <a:pt x="543" y="5"/>
                    </a:lnTo>
                    <a:lnTo>
                      <a:pt x="543" y="6"/>
                    </a:lnTo>
                    <a:lnTo>
                      <a:pt x="543" y="8"/>
                    </a:lnTo>
                    <a:lnTo>
                      <a:pt x="544" y="9"/>
                    </a:lnTo>
                    <a:lnTo>
                      <a:pt x="544" y="9"/>
                    </a:lnTo>
                    <a:lnTo>
                      <a:pt x="544" y="9"/>
                    </a:lnTo>
                    <a:lnTo>
                      <a:pt x="545" y="8"/>
                    </a:lnTo>
                    <a:lnTo>
                      <a:pt x="545" y="8"/>
                    </a:lnTo>
                    <a:lnTo>
                      <a:pt x="545" y="8"/>
                    </a:lnTo>
                    <a:lnTo>
                      <a:pt x="546" y="8"/>
                    </a:lnTo>
                    <a:lnTo>
                      <a:pt x="546" y="8"/>
                    </a:lnTo>
                    <a:lnTo>
                      <a:pt x="548" y="8"/>
                    </a:lnTo>
                    <a:lnTo>
                      <a:pt x="548" y="8"/>
                    </a:lnTo>
                    <a:lnTo>
                      <a:pt x="548" y="8"/>
                    </a:lnTo>
                    <a:lnTo>
                      <a:pt x="549" y="8"/>
                    </a:lnTo>
                    <a:lnTo>
                      <a:pt x="549" y="8"/>
                    </a:lnTo>
                    <a:lnTo>
                      <a:pt x="549" y="6"/>
                    </a:lnTo>
                    <a:lnTo>
                      <a:pt x="550" y="6"/>
                    </a:lnTo>
                    <a:lnTo>
                      <a:pt x="550" y="8"/>
                    </a:lnTo>
                    <a:lnTo>
                      <a:pt x="550" y="6"/>
                    </a:lnTo>
                    <a:lnTo>
                      <a:pt x="551" y="8"/>
                    </a:lnTo>
                    <a:lnTo>
                      <a:pt x="551" y="6"/>
                    </a:lnTo>
                    <a:lnTo>
                      <a:pt x="552" y="6"/>
                    </a:lnTo>
                    <a:lnTo>
                      <a:pt x="552" y="8"/>
                    </a:lnTo>
                    <a:lnTo>
                      <a:pt x="552" y="9"/>
                    </a:lnTo>
                    <a:lnTo>
                      <a:pt x="553" y="10"/>
                    </a:lnTo>
                    <a:lnTo>
                      <a:pt x="553" y="12"/>
                    </a:lnTo>
                    <a:lnTo>
                      <a:pt x="553" y="13"/>
                    </a:lnTo>
                    <a:lnTo>
                      <a:pt x="554" y="13"/>
                    </a:lnTo>
                    <a:lnTo>
                      <a:pt x="554" y="13"/>
                    </a:lnTo>
                    <a:lnTo>
                      <a:pt x="554" y="13"/>
                    </a:lnTo>
                    <a:lnTo>
                      <a:pt x="555" y="13"/>
                    </a:lnTo>
                    <a:lnTo>
                      <a:pt x="555" y="13"/>
                    </a:lnTo>
                    <a:lnTo>
                      <a:pt x="557" y="13"/>
                    </a:lnTo>
                    <a:lnTo>
                      <a:pt x="557" y="14"/>
                    </a:lnTo>
                    <a:lnTo>
                      <a:pt x="557" y="14"/>
                    </a:lnTo>
                    <a:lnTo>
                      <a:pt x="558" y="14"/>
                    </a:lnTo>
                    <a:lnTo>
                      <a:pt x="558" y="14"/>
                    </a:lnTo>
                    <a:lnTo>
                      <a:pt x="558" y="14"/>
                    </a:lnTo>
                    <a:lnTo>
                      <a:pt x="559" y="14"/>
                    </a:lnTo>
                    <a:lnTo>
                      <a:pt x="559" y="14"/>
                    </a:lnTo>
                    <a:lnTo>
                      <a:pt x="559" y="15"/>
                    </a:lnTo>
                    <a:lnTo>
                      <a:pt x="560" y="14"/>
                    </a:lnTo>
                    <a:lnTo>
                      <a:pt x="560" y="14"/>
                    </a:lnTo>
                    <a:lnTo>
                      <a:pt x="561" y="14"/>
                    </a:lnTo>
                    <a:lnTo>
                      <a:pt x="561" y="14"/>
                    </a:lnTo>
                    <a:lnTo>
                      <a:pt x="561" y="14"/>
                    </a:lnTo>
                    <a:lnTo>
                      <a:pt x="562" y="14"/>
                    </a:lnTo>
                    <a:lnTo>
                      <a:pt x="562" y="14"/>
                    </a:lnTo>
                    <a:lnTo>
                      <a:pt x="562" y="14"/>
                    </a:lnTo>
                    <a:lnTo>
                      <a:pt x="563" y="14"/>
                    </a:lnTo>
                    <a:lnTo>
                      <a:pt x="563" y="13"/>
                    </a:lnTo>
                    <a:lnTo>
                      <a:pt x="563" y="13"/>
                    </a:lnTo>
                    <a:lnTo>
                      <a:pt x="564" y="13"/>
                    </a:lnTo>
                    <a:lnTo>
                      <a:pt x="564" y="13"/>
                    </a:lnTo>
                    <a:lnTo>
                      <a:pt x="566" y="12"/>
                    </a:lnTo>
                    <a:lnTo>
                      <a:pt x="566" y="11"/>
                    </a:lnTo>
                    <a:lnTo>
                      <a:pt x="566" y="11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67" y="11"/>
                    </a:lnTo>
                    <a:lnTo>
                      <a:pt x="568" y="12"/>
                    </a:lnTo>
                    <a:lnTo>
                      <a:pt x="568" y="12"/>
                    </a:lnTo>
                    <a:lnTo>
                      <a:pt x="569" y="13"/>
                    </a:lnTo>
                    <a:lnTo>
                      <a:pt x="569" y="13"/>
                    </a:lnTo>
                    <a:lnTo>
                      <a:pt x="569" y="13"/>
                    </a:lnTo>
                    <a:lnTo>
                      <a:pt x="570" y="13"/>
                    </a:lnTo>
                    <a:lnTo>
                      <a:pt x="570" y="12"/>
                    </a:lnTo>
                    <a:lnTo>
                      <a:pt x="570" y="12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1" y="11"/>
                    </a:lnTo>
                    <a:lnTo>
                      <a:pt x="572" y="12"/>
                    </a:lnTo>
                    <a:lnTo>
                      <a:pt x="572" y="11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3" y="13"/>
                    </a:lnTo>
                    <a:lnTo>
                      <a:pt x="575" y="12"/>
                    </a:lnTo>
                    <a:lnTo>
                      <a:pt x="575" y="12"/>
                    </a:lnTo>
                    <a:lnTo>
                      <a:pt x="575" y="13"/>
                    </a:lnTo>
                    <a:lnTo>
                      <a:pt x="576" y="13"/>
                    </a:lnTo>
                    <a:lnTo>
                      <a:pt x="576" y="13"/>
                    </a:lnTo>
                    <a:lnTo>
                      <a:pt x="576" y="13"/>
                    </a:lnTo>
                    <a:lnTo>
                      <a:pt x="577" y="12"/>
                    </a:lnTo>
                    <a:lnTo>
                      <a:pt x="577" y="12"/>
                    </a:lnTo>
                    <a:lnTo>
                      <a:pt x="578" y="11"/>
                    </a:lnTo>
                    <a:lnTo>
                      <a:pt x="578" y="10"/>
                    </a:lnTo>
                    <a:lnTo>
                      <a:pt x="578" y="10"/>
                    </a:lnTo>
                    <a:lnTo>
                      <a:pt x="579" y="10"/>
                    </a:lnTo>
                    <a:lnTo>
                      <a:pt x="579" y="10"/>
                    </a:lnTo>
                    <a:lnTo>
                      <a:pt x="579" y="11"/>
                    </a:lnTo>
                    <a:lnTo>
                      <a:pt x="580" y="11"/>
                    </a:lnTo>
                    <a:lnTo>
                      <a:pt x="580" y="11"/>
                    </a:lnTo>
                    <a:lnTo>
                      <a:pt x="580" y="12"/>
                    </a:lnTo>
                    <a:lnTo>
                      <a:pt x="581" y="12"/>
                    </a:lnTo>
                    <a:lnTo>
                      <a:pt x="581" y="12"/>
                    </a:lnTo>
                    <a:lnTo>
                      <a:pt x="582" y="12"/>
                    </a:lnTo>
                    <a:lnTo>
                      <a:pt x="582" y="11"/>
                    </a:lnTo>
                    <a:lnTo>
                      <a:pt x="582" y="11"/>
                    </a:lnTo>
                    <a:lnTo>
                      <a:pt x="584" y="11"/>
                    </a:lnTo>
                    <a:lnTo>
                      <a:pt x="584" y="10"/>
                    </a:lnTo>
                    <a:lnTo>
                      <a:pt x="584" y="11"/>
                    </a:lnTo>
                    <a:lnTo>
                      <a:pt x="585" y="10"/>
                    </a:lnTo>
                    <a:lnTo>
                      <a:pt x="585" y="10"/>
                    </a:lnTo>
                    <a:lnTo>
                      <a:pt x="585" y="9"/>
                    </a:lnTo>
                    <a:lnTo>
                      <a:pt x="586" y="9"/>
                    </a:lnTo>
                    <a:lnTo>
                      <a:pt x="586" y="9"/>
                    </a:lnTo>
                    <a:lnTo>
                      <a:pt x="587" y="9"/>
                    </a:lnTo>
                    <a:lnTo>
                      <a:pt x="587" y="9"/>
                    </a:lnTo>
                    <a:lnTo>
                      <a:pt x="587" y="9"/>
                    </a:lnTo>
                    <a:lnTo>
                      <a:pt x="588" y="8"/>
                    </a:lnTo>
                    <a:lnTo>
                      <a:pt x="588" y="6"/>
                    </a:lnTo>
                    <a:lnTo>
                      <a:pt x="588" y="6"/>
                    </a:lnTo>
                    <a:lnTo>
                      <a:pt x="589" y="5"/>
                    </a:lnTo>
                    <a:lnTo>
                      <a:pt x="589" y="5"/>
                    </a:lnTo>
                    <a:lnTo>
                      <a:pt x="590" y="5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91" y="6"/>
                    </a:lnTo>
                    <a:lnTo>
                      <a:pt x="591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3" y="6"/>
                    </a:lnTo>
                    <a:lnTo>
                      <a:pt x="593" y="6"/>
                    </a:lnTo>
                    <a:lnTo>
                      <a:pt x="594" y="5"/>
                    </a:lnTo>
                    <a:lnTo>
                      <a:pt x="594" y="4"/>
                    </a:lnTo>
                    <a:lnTo>
                      <a:pt x="595" y="4"/>
                    </a:lnTo>
                    <a:lnTo>
                      <a:pt x="595" y="4"/>
                    </a:lnTo>
                    <a:lnTo>
                      <a:pt x="595" y="4"/>
                    </a:lnTo>
                    <a:lnTo>
                      <a:pt x="596" y="4"/>
                    </a:lnTo>
                    <a:lnTo>
                      <a:pt x="596" y="5"/>
                    </a:lnTo>
                    <a:lnTo>
                      <a:pt x="596" y="5"/>
                    </a:lnTo>
                    <a:lnTo>
                      <a:pt x="597" y="5"/>
                    </a:lnTo>
                    <a:lnTo>
                      <a:pt x="597" y="5"/>
                    </a:lnTo>
                    <a:lnTo>
                      <a:pt x="597" y="4"/>
                    </a:lnTo>
                    <a:lnTo>
                      <a:pt x="598" y="3"/>
                    </a:lnTo>
                    <a:lnTo>
                      <a:pt x="598" y="4"/>
                    </a:lnTo>
                    <a:lnTo>
                      <a:pt x="599" y="4"/>
                    </a:lnTo>
                    <a:lnTo>
                      <a:pt x="599" y="4"/>
                    </a:lnTo>
                    <a:lnTo>
                      <a:pt x="599" y="4"/>
                    </a:lnTo>
                    <a:lnTo>
                      <a:pt x="600" y="4"/>
                    </a:lnTo>
                    <a:lnTo>
                      <a:pt x="600" y="4"/>
                    </a:lnTo>
                    <a:lnTo>
                      <a:pt x="600" y="3"/>
                    </a:lnTo>
                    <a:lnTo>
                      <a:pt x="602" y="4"/>
                    </a:lnTo>
                    <a:lnTo>
                      <a:pt x="602" y="4"/>
                    </a:lnTo>
                    <a:lnTo>
                      <a:pt x="602" y="5"/>
                    </a:lnTo>
                    <a:lnTo>
                      <a:pt x="603" y="5"/>
                    </a:lnTo>
                    <a:lnTo>
                      <a:pt x="603" y="5"/>
                    </a:lnTo>
                    <a:lnTo>
                      <a:pt x="604" y="5"/>
                    </a:lnTo>
                    <a:lnTo>
                      <a:pt x="604" y="5"/>
                    </a:lnTo>
                    <a:lnTo>
                      <a:pt x="604" y="6"/>
                    </a:lnTo>
                    <a:lnTo>
                      <a:pt x="605" y="6"/>
                    </a:lnTo>
                    <a:lnTo>
                      <a:pt x="605" y="5"/>
                    </a:lnTo>
                    <a:lnTo>
                      <a:pt x="605" y="6"/>
                    </a:lnTo>
                    <a:lnTo>
                      <a:pt x="606" y="6"/>
                    </a:lnTo>
                    <a:lnTo>
                      <a:pt x="606" y="6"/>
                    </a:lnTo>
                    <a:lnTo>
                      <a:pt x="606" y="8"/>
                    </a:lnTo>
                    <a:lnTo>
                      <a:pt x="607" y="6"/>
                    </a:lnTo>
                    <a:lnTo>
                      <a:pt x="607" y="8"/>
                    </a:lnTo>
                    <a:lnTo>
                      <a:pt x="608" y="9"/>
                    </a:lnTo>
                    <a:lnTo>
                      <a:pt x="608" y="8"/>
                    </a:lnTo>
                    <a:lnTo>
                      <a:pt x="608" y="8"/>
                    </a:lnTo>
                    <a:lnTo>
                      <a:pt x="609" y="8"/>
                    </a:lnTo>
                    <a:lnTo>
                      <a:pt x="609" y="6"/>
                    </a:lnTo>
                    <a:lnTo>
                      <a:pt x="609" y="6"/>
                    </a:lnTo>
                    <a:lnTo>
                      <a:pt x="611" y="6"/>
                    </a:lnTo>
                    <a:lnTo>
                      <a:pt x="611" y="8"/>
                    </a:lnTo>
                    <a:lnTo>
                      <a:pt x="612" y="9"/>
                    </a:lnTo>
                    <a:lnTo>
                      <a:pt x="612" y="8"/>
                    </a:lnTo>
                    <a:lnTo>
                      <a:pt x="612" y="8"/>
                    </a:lnTo>
                    <a:lnTo>
                      <a:pt x="613" y="8"/>
                    </a:lnTo>
                    <a:lnTo>
                      <a:pt x="613" y="8"/>
                    </a:lnTo>
                    <a:lnTo>
                      <a:pt x="613" y="8"/>
                    </a:lnTo>
                    <a:lnTo>
                      <a:pt x="614" y="8"/>
                    </a:lnTo>
                    <a:lnTo>
                      <a:pt x="614" y="8"/>
                    </a:lnTo>
                    <a:lnTo>
                      <a:pt x="614" y="8"/>
                    </a:lnTo>
                    <a:lnTo>
                      <a:pt x="615" y="8"/>
                    </a:lnTo>
                    <a:lnTo>
                      <a:pt x="615" y="9"/>
                    </a:lnTo>
                    <a:lnTo>
                      <a:pt x="616" y="9"/>
                    </a:lnTo>
                    <a:lnTo>
                      <a:pt x="616" y="9"/>
                    </a:lnTo>
                    <a:lnTo>
                      <a:pt x="616" y="10"/>
                    </a:lnTo>
                    <a:lnTo>
                      <a:pt x="617" y="10"/>
                    </a:lnTo>
                    <a:lnTo>
                      <a:pt x="617" y="9"/>
                    </a:lnTo>
                    <a:lnTo>
                      <a:pt x="617" y="10"/>
                    </a:lnTo>
                    <a:lnTo>
                      <a:pt x="618" y="10"/>
                    </a:lnTo>
                    <a:lnTo>
                      <a:pt x="618" y="10"/>
                    </a:lnTo>
                    <a:lnTo>
                      <a:pt x="618" y="10"/>
                    </a:lnTo>
                    <a:lnTo>
                      <a:pt x="620" y="9"/>
                    </a:lnTo>
                    <a:lnTo>
                      <a:pt x="620" y="10"/>
                    </a:lnTo>
                    <a:lnTo>
                      <a:pt x="621" y="11"/>
                    </a:lnTo>
                    <a:lnTo>
                      <a:pt x="621" y="11"/>
                    </a:lnTo>
                    <a:lnTo>
                      <a:pt x="621" y="10"/>
                    </a:lnTo>
                    <a:lnTo>
                      <a:pt x="622" y="9"/>
                    </a:lnTo>
                    <a:lnTo>
                      <a:pt x="622" y="10"/>
                    </a:lnTo>
                    <a:lnTo>
                      <a:pt x="622" y="9"/>
                    </a:lnTo>
                    <a:lnTo>
                      <a:pt x="623" y="8"/>
                    </a:lnTo>
                    <a:lnTo>
                      <a:pt x="623" y="9"/>
                    </a:lnTo>
                    <a:lnTo>
                      <a:pt x="623" y="9"/>
                    </a:lnTo>
                    <a:lnTo>
                      <a:pt x="624" y="10"/>
                    </a:lnTo>
                    <a:lnTo>
                      <a:pt x="624" y="11"/>
                    </a:lnTo>
                    <a:lnTo>
                      <a:pt x="625" y="10"/>
                    </a:lnTo>
                    <a:lnTo>
                      <a:pt x="625" y="11"/>
                    </a:lnTo>
                    <a:lnTo>
                      <a:pt x="625" y="12"/>
                    </a:lnTo>
                    <a:lnTo>
                      <a:pt x="626" y="12"/>
                    </a:lnTo>
                    <a:lnTo>
                      <a:pt x="626" y="12"/>
                    </a:lnTo>
                    <a:lnTo>
                      <a:pt x="626" y="12"/>
                    </a:lnTo>
                    <a:lnTo>
                      <a:pt x="627" y="12"/>
                    </a:lnTo>
                    <a:lnTo>
                      <a:pt x="627" y="12"/>
                    </a:lnTo>
                    <a:lnTo>
                      <a:pt x="627" y="13"/>
                    </a:lnTo>
                    <a:lnTo>
                      <a:pt x="629" y="13"/>
                    </a:lnTo>
                    <a:lnTo>
                      <a:pt x="629" y="13"/>
                    </a:lnTo>
                    <a:lnTo>
                      <a:pt x="630" y="13"/>
                    </a:lnTo>
                    <a:lnTo>
                      <a:pt x="630" y="14"/>
                    </a:lnTo>
                    <a:lnTo>
                      <a:pt x="630" y="14"/>
                    </a:lnTo>
                    <a:lnTo>
                      <a:pt x="631" y="14"/>
                    </a:lnTo>
                    <a:lnTo>
                      <a:pt x="631" y="14"/>
                    </a:lnTo>
                    <a:lnTo>
                      <a:pt x="631" y="13"/>
                    </a:lnTo>
                    <a:lnTo>
                      <a:pt x="632" y="13"/>
                    </a:lnTo>
                    <a:lnTo>
                      <a:pt x="632" y="13"/>
                    </a:lnTo>
                    <a:lnTo>
                      <a:pt x="633" y="13"/>
                    </a:lnTo>
                    <a:lnTo>
                      <a:pt x="633" y="14"/>
                    </a:lnTo>
                    <a:lnTo>
                      <a:pt x="633" y="14"/>
                    </a:lnTo>
                    <a:lnTo>
                      <a:pt x="634" y="14"/>
                    </a:lnTo>
                    <a:lnTo>
                      <a:pt x="634" y="14"/>
                    </a:lnTo>
                    <a:lnTo>
                      <a:pt x="634" y="15"/>
                    </a:lnTo>
                    <a:lnTo>
                      <a:pt x="635" y="17"/>
                    </a:lnTo>
                    <a:lnTo>
                      <a:pt x="635" y="17"/>
                    </a:lnTo>
                    <a:lnTo>
                      <a:pt x="635" y="17"/>
                    </a:lnTo>
                    <a:lnTo>
                      <a:pt x="636" y="15"/>
                    </a:lnTo>
                    <a:lnTo>
                      <a:pt x="636" y="17"/>
                    </a:lnTo>
                    <a:lnTo>
                      <a:pt x="638" y="15"/>
                    </a:lnTo>
                    <a:lnTo>
                      <a:pt x="638" y="15"/>
                    </a:lnTo>
                    <a:lnTo>
                      <a:pt x="638" y="14"/>
                    </a:lnTo>
                    <a:lnTo>
                      <a:pt x="639" y="14"/>
                    </a:lnTo>
                    <a:lnTo>
                      <a:pt x="639" y="15"/>
                    </a:lnTo>
                    <a:lnTo>
                      <a:pt x="639" y="15"/>
                    </a:lnTo>
                    <a:lnTo>
                      <a:pt x="640" y="14"/>
                    </a:lnTo>
                    <a:lnTo>
                      <a:pt x="640" y="14"/>
                    </a:lnTo>
                    <a:lnTo>
                      <a:pt x="640" y="14"/>
                    </a:lnTo>
                    <a:lnTo>
                      <a:pt x="641" y="14"/>
                    </a:lnTo>
                    <a:lnTo>
                      <a:pt x="641" y="14"/>
                    </a:lnTo>
                    <a:lnTo>
                      <a:pt x="642" y="14"/>
                    </a:lnTo>
                    <a:lnTo>
                      <a:pt x="642" y="14"/>
                    </a:lnTo>
                    <a:lnTo>
                      <a:pt x="642" y="14"/>
                    </a:lnTo>
                    <a:lnTo>
                      <a:pt x="643" y="14"/>
                    </a:lnTo>
                    <a:lnTo>
                      <a:pt x="643" y="14"/>
                    </a:lnTo>
                    <a:lnTo>
                      <a:pt x="643" y="14"/>
                    </a:lnTo>
                    <a:lnTo>
                      <a:pt x="644" y="14"/>
                    </a:lnTo>
                    <a:lnTo>
                      <a:pt x="644" y="15"/>
                    </a:lnTo>
                    <a:lnTo>
                      <a:pt x="644" y="17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7" y="15"/>
                    </a:lnTo>
                    <a:lnTo>
                      <a:pt x="647" y="15"/>
                    </a:lnTo>
                    <a:lnTo>
                      <a:pt x="647" y="15"/>
                    </a:lnTo>
                    <a:lnTo>
                      <a:pt x="648" y="15"/>
                    </a:lnTo>
                    <a:lnTo>
                      <a:pt x="648" y="14"/>
                    </a:lnTo>
                    <a:lnTo>
                      <a:pt x="648" y="15"/>
                    </a:lnTo>
                    <a:lnTo>
                      <a:pt x="649" y="14"/>
                    </a:lnTo>
                    <a:lnTo>
                      <a:pt x="649" y="15"/>
                    </a:lnTo>
                    <a:lnTo>
                      <a:pt x="649" y="15"/>
                    </a:lnTo>
                    <a:lnTo>
                      <a:pt x="650" y="15"/>
                    </a:lnTo>
                    <a:lnTo>
                      <a:pt x="650" y="17"/>
                    </a:lnTo>
                    <a:lnTo>
                      <a:pt x="651" y="17"/>
                    </a:lnTo>
                    <a:lnTo>
                      <a:pt x="651" y="18"/>
                    </a:lnTo>
                    <a:lnTo>
                      <a:pt x="651" y="18"/>
                    </a:lnTo>
                    <a:lnTo>
                      <a:pt x="652" y="18"/>
                    </a:lnTo>
                    <a:lnTo>
                      <a:pt x="652" y="18"/>
                    </a:lnTo>
                    <a:lnTo>
                      <a:pt x="652" y="17"/>
                    </a:lnTo>
                    <a:lnTo>
                      <a:pt x="653" y="17"/>
                    </a:lnTo>
                    <a:lnTo>
                      <a:pt x="653" y="17"/>
                    </a:lnTo>
                    <a:lnTo>
                      <a:pt x="653" y="15"/>
                    </a:lnTo>
                    <a:lnTo>
                      <a:pt x="654" y="15"/>
                    </a:lnTo>
                    <a:lnTo>
                      <a:pt x="654" y="14"/>
                    </a:lnTo>
                    <a:lnTo>
                      <a:pt x="656" y="14"/>
                    </a:lnTo>
                    <a:lnTo>
                      <a:pt x="656" y="15"/>
                    </a:lnTo>
                    <a:lnTo>
                      <a:pt x="656" y="15"/>
                    </a:lnTo>
                    <a:lnTo>
                      <a:pt x="657" y="14"/>
                    </a:lnTo>
                    <a:lnTo>
                      <a:pt x="657" y="14"/>
                    </a:lnTo>
                    <a:lnTo>
                      <a:pt x="657" y="13"/>
                    </a:lnTo>
                    <a:lnTo>
                      <a:pt x="658" y="14"/>
                    </a:lnTo>
                    <a:lnTo>
                      <a:pt x="658" y="14"/>
                    </a:lnTo>
                    <a:lnTo>
                      <a:pt x="659" y="15"/>
                    </a:lnTo>
                    <a:lnTo>
                      <a:pt x="659" y="14"/>
                    </a:lnTo>
                    <a:lnTo>
                      <a:pt x="659" y="14"/>
                    </a:lnTo>
                    <a:lnTo>
                      <a:pt x="660" y="14"/>
                    </a:lnTo>
                    <a:lnTo>
                      <a:pt x="660" y="14"/>
                    </a:lnTo>
                    <a:lnTo>
                      <a:pt x="660" y="14"/>
                    </a:lnTo>
                    <a:lnTo>
                      <a:pt x="661" y="14"/>
                    </a:lnTo>
                    <a:lnTo>
                      <a:pt x="661" y="15"/>
                    </a:lnTo>
                    <a:lnTo>
                      <a:pt x="661" y="15"/>
                    </a:lnTo>
                    <a:lnTo>
                      <a:pt x="662" y="15"/>
                    </a:lnTo>
                    <a:lnTo>
                      <a:pt x="662" y="15"/>
                    </a:lnTo>
                    <a:lnTo>
                      <a:pt x="663" y="15"/>
                    </a:lnTo>
                    <a:lnTo>
                      <a:pt x="663" y="17"/>
                    </a:lnTo>
                    <a:lnTo>
                      <a:pt x="663" y="15"/>
                    </a:lnTo>
                    <a:lnTo>
                      <a:pt x="665" y="17"/>
                    </a:lnTo>
                    <a:lnTo>
                      <a:pt x="665" y="17"/>
                    </a:lnTo>
                    <a:lnTo>
                      <a:pt x="665" y="17"/>
                    </a:lnTo>
                    <a:lnTo>
                      <a:pt x="666" y="17"/>
                    </a:lnTo>
                    <a:lnTo>
                      <a:pt x="666" y="17"/>
                    </a:lnTo>
                    <a:lnTo>
                      <a:pt x="666" y="15"/>
                    </a:lnTo>
                    <a:lnTo>
                      <a:pt x="667" y="15"/>
                    </a:lnTo>
                    <a:lnTo>
                      <a:pt x="667" y="15"/>
                    </a:lnTo>
                    <a:lnTo>
                      <a:pt x="668" y="14"/>
                    </a:lnTo>
                    <a:lnTo>
                      <a:pt x="668" y="14"/>
                    </a:lnTo>
                    <a:lnTo>
                      <a:pt x="668" y="15"/>
                    </a:lnTo>
                    <a:lnTo>
                      <a:pt x="669" y="14"/>
                    </a:lnTo>
                    <a:lnTo>
                      <a:pt x="669" y="15"/>
                    </a:lnTo>
                    <a:lnTo>
                      <a:pt x="669" y="14"/>
                    </a:lnTo>
                    <a:lnTo>
                      <a:pt x="670" y="14"/>
                    </a:lnTo>
                    <a:lnTo>
                      <a:pt x="670" y="13"/>
                    </a:lnTo>
                    <a:lnTo>
                      <a:pt x="670" y="14"/>
                    </a:lnTo>
                    <a:lnTo>
                      <a:pt x="671" y="14"/>
                    </a:lnTo>
                    <a:lnTo>
                      <a:pt x="671" y="13"/>
                    </a:lnTo>
                    <a:lnTo>
                      <a:pt x="672" y="13"/>
                    </a:lnTo>
                    <a:lnTo>
                      <a:pt x="672" y="13"/>
                    </a:lnTo>
                    <a:lnTo>
                      <a:pt x="672" y="13"/>
                    </a:lnTo>
                    <a:lnTo>
                      <a:pt x="674" y="13"/>
                    </a:lnTo>
                    <a:lnTo>
                      <a:pt x="674" y="13"/>
                    </a:lnTo>
                    <a:lnTo>
                      <a:pt x="674" y="14"/>
                    </a:lnTo>
                    <a:lnTo>
                      <a:pt x="675" y="14"/>
                    </a:lnTo>
                    <a:lnTo>
                      <a:pt x="675" y="15"/>
                    </a:lnTo>
                    <a:lnTo>
                      <a:pt x="675" y="14"/>
                    </a:lnTo>
                    <a:lnTo>
                      <a:pt x="676" y="14"/>
                    </a:lnTo>
                    <a:lnTo>
                      <a:pt x="676" y="13"/>
                    </a:lnTo>
                    <a:lnTo>
                      <a:pt x="677" y="12"/>
                    </a:lnTo>
                    <a:lnTo>
                      <a:pt x="677" y="12"/>
                    </a:lnTo>
                    <a:lnTo>
                      <a:pt x="677" y="12"/>
                    </a:lnTo>
                    <a:lnTo>
                      <a:pt x="678" y="12"/>
                    </a:lnTo>
                    <a:lnTo>
                      <a:pt x="678" y="13"/>
                    </a:lnTo>
                    <a:lnTo>
                      <a:pt x="678" y="12"/>
                    </a:lnTo>
                    <a:lnTo>
                      <a:pt x="679" y="12"/>
                    </a:lnTo>
                    <a:lnTo>
                      <a:pt x="679" y="12"/>
                    </a:lnTo>
                    <a:lnTo>
                      <a:pt x="680" y="11"/>
                    </a:lnTo>
                    <a:lnTo>
                      <a:pt x="680" y="11"/>
                    </a:lnTo>
                    <a:lnTo>
                      <a:pt x="680" y="11"/>
                    </a:lnTo>
                    <a:lnTo>
                      <a:pt x="681" y="10"/>
                    </a:lnTo>
                    <a:lnTo>
                      <a:pt x="681" y="11"/>
                    </a:lnTo>
                    <a:lnTo>
                      <a:pt x="681" y="11"/>
                    </a:lnTo>
                    <a:lnTo>
                      <a:pt x="683" y="11"/>
                    </a:lnTo>
                    <a:lnTo>
                      <a:pt x="683" y="11"/>
                    </a:lnTo>
                    <a:lnTo>
                      <a:pt x="683" y="12"/>
                    </a:lnTo>
                    <a:lnTo>
                      <a:pt x="684" y="11"/>
                    </a:lnTo>
                    <a:lnTo>
                      <a:pt x="684" y="11"/>
                    </a:lnTo>
                    <a:lnTo>
                      <a:pt x="685" y="11"/>
                    </a:lnTo>
                    <a:lnTo>
                      <a:pt x="685" y="11"/>
                    </a:lnTo>
                    <a:lnTo>
                      <a:pt x="685" y="11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7" y="10"/>
                    </a:lnTo>
                    <a:lnTo>
                      <a:pt x="687" y="10"/>
                    </a:lnTo>
                    <a:lnTo>
                      <a:pt x="687" y="11"/>
                    </a:lnTo>
                    <a:lnTo>
                      <a:pt x="688" y="11"/>
                    </a:lnTo>
                    <a:lnTo>
                      <a:pt x="688" y="11"/>
                    </a:lnTo>
                    <a:lnTo>
                      <a:pt x="689" y="11"/>
                    </a:lnTo>
                    <a:lnTo>
                      <a:pt x="689" y="10"/>
                    </a:lnTo>
                    <a:lnTo>
                      <a:pt x="689" y="10"/>
                    </a:lnTo>
                    <a:lnTo>
                      <a:pt x="690" y="10"/>
                    </a:lnTo>
                    <a:lnTo>
                      <a:pt x="690" y="11"/>
                    </a:lnTo>
                    <a:lnTo>
                      <a:pt x="690" y="11"/>
                    </a:lnTo>
                    <a:lnTo>
                      <a:pt x="692" y="12"/>
                    </a:lnTo>
                    <a:lnTo>
                      <a:pt x="692" y="11"/>
                    </a:lnTo>
                    <a:lnTo>
                      <a:pt x="692" y="11"/>
                    </a:lnTo>
                    <a:lnTo>
                      <a:pt x="693" y="11"/>
                    </a:lnTo>
                    <a:lnTo>
                      <a:pt x="693" y="11"/>
                    </a:lnTo>
                    <a:lnTo>
                      <a:pt x="694" y="12"/>
                    </a:lnTo>
                    <a:lnTo>
                      <a:pt x="694" y="11"/>
                    </a:lnTo>
                    <a:lnTo>
                      <a:pt x="694" y="12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6" y="11"/>
                    </a:lnTo>
                    <a:lnTo>
                      <a:pt x="696" y="11"/>
                    </a:lnTo>
                    <a:lnTo>
                      <a:pt x="696" y="11"/>
                    </a:lnTo>
                    <a:lnTo>
                      <a:pt x="697" y="12"/>
                    </a:lnTo>
                    <a:lnTo>
                      <a:pt x="697" y="12"/>
                    </a:lnTo>
                    <a:lnTo>
                      <a:pt x="698" y="12"/>
                    </a:lnTo>
                    <a:lnTo>
                      <a:pt x="698" y="13"/>
                    </a:lnTo>
                    <a:lnTo>
                      <a:pt x="698" y="14"/>
                    </a:lnTo>
                    <a:lnTo>
                      <a:pt x="699" y="14"/>
                    </a:lnTo>
                    <a:lnTo>
                      <a:pt x="699" y="14"/>
                    </a:lnTo>
                    <a:lnTo>
                      <a:pt x="699" y="13"/>
                    </a:lnTo>
                    <a:lnTo>
                      <a:pt x="701" y="13"/>
                    </a:lnTo>
                    <a:lnTo>
                      <a:pt x="701" y="13"/>
                    </a:lnTo>
                    <a:lnTo>
                      <a:pt x="702" y="13"/>
                    </a:lnTo>
                    <a:lnTo>
                      <a:pt x="702" y="13"/>
                    </a:lnTo>
                    <a:lnTo>
                      <a:pt x="702" y="13"/>
                    </a:lnTo>
                    <a:lnTo>
                      <a:pt x="703" y="13"/>
                    </a:lnTo>
                    <a:lnTo>
                      <a:pt x="703" y="14"/>
                    </a:lnTo>
                    <a:lnTo>
                      <a:pt x="703" y="14"/>
                    </a:lnTo>
                    <a:lnTo>
                      <a:pt x="704" y="13"/>
                    </a:lnTo>
                    <a:lnTo>
                      <a:pt x="704" y="12"/>
                    </a:lnTo>
                    <a:lnTo>
                      <a:pt x="704" y="13"/>
                    </a:lnTo>
                    <a:lnTo>
                      <a:pt x="705" y="12"/>
                    </a:lnTo>
                    <a:lnTo>
                      <a:pt x="705" y="11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6" y="12"/>
                    </a:lnTo>
                    <a:lnTo>
                      <a:pt x="707" y="12"/>
                    </a:lnTo>
                    <a:lnTo>
                      <a:pt x="707" y="12"/>
                    </a:lnTo>
                    <a:lnTo>
                      <a:pt x="707" y="12"/>
                    </a:lnTo>
                    <a:lnTo>
                      <a:pt x="708" y="13"/>
                    </a:lnTo>
                    <a:lnTo>
                      <a:pt x="708" y="13"/>
                    </a:lnTo>
                    <a:lnTo>
                      <a:pt x="708" y="13"/>
                    </a:lnTo>
                    <a:lnTo>
                      <a:pt x="710" y="13"/>
                    </a:lnTo>
                    <a:lnTo>
                      <a:pt x="710" y="13"/>
                    </a:lnTo>
                    <a:lnTo>
                      <a:pt x="711" y="13"/>
                    </a:lnTo>
                    <a:lnTo>
                      <a:pt x="711" y="14"/>
                    </a:lnTo>
                    <a:lnTo>
                      <a:pt x="711" y="14"/>
                    </a:lnTo>
                    <a:lnTo>
                      <a:pt x="712" y="15"/>
                    </a:lnTo>
                    <a:lnTo>
                      <a:pt x="712" y="14"/>
                    </a:lnTo>
                    <a:lnTo>
                      <a:pt x="712" y="15"/>
                    </a:lnTo>
                    <a:lnTo>
                      <a:pt x="713" y="15"/>
                    </a:lnTo>
                    <a:lnTo>
                      <a:pt x="713" y="14"/>
                    </a:lnTo>
                    <a:lnTo>
                      <a:pt x="713" y="14"/>
                    </a:lnTo>
                    <a:lnTo>
                      <a:pt x="714" y="14"/>
                    </a:lnTo>
                    <a:lnTo>
                      <a:pt x="714" y="14"/>
                    </a:lnTo>
                    <a:lnTo>
                      <a:pt x="715" y="13"/>
                    </a:lnTo>
                    <a:lnTo>
                      <a:pt x="715" y="13"/>
                    </a:lnTo>
                    <a:lnTo>
                      <a:pt x="715" y="13"/>
                    </a:lnTo>
                    <a:lnTo>
                      <a:pt x="716" y="13"/>
                    </a:lnTo>
                    <a:lnTo>
                      <a:pt x="716" y="12"/>
                    </a:lnTo>
                    <a:lnTo>
                      <a:pt x="716" y="13"/>
                    </a:lnTo>
                    <a:lnTo>
                      <a:pt x="717" y="13"/>
                    </a:lnTo>
                    <a:lnTo>
                      <a:pt x="717" y="14"/>
                    </a:lnTo>
                    <a:lnTo>
                      <a:pt x="717" y="15"/>
                    </a:lnTo>
                    <a:lnTo>
                      <a:pt x="719" y="17"/>
                    </a:lnTo>
                    <a:lnTo>
                      <a:pt x="719" y="17"/>
                    </a:lnTo>
                    <a:lnTo>
                      <a:pt x="720" y="18"/>
                    </a:lnTo>
                    <a:lnTo>
                      <a:pt x="720" y="18"/>
                    </a:lnTo>
                    <a:lnTo>
                      <a:pt x="720" y="19"/>
                    </a:lnTo>
                    <a:lnTo>
                      <a:pt x="721" y="19"/>
                    </a:lnTo>
                    <a:lnTo>
                      <a:pt x="721" y="20"/>
                    </a:lnTo>
                    <a:lnTo>
                      <a:pt x="721" y="21"/>
                    </a:lnTo>
                    <a:lnTo>
                      <a:pt x="722" y="21"/>
                    </a:lnTo>
                    <a:lnTo>
                      <a:pt x="722" y="22"/>
                    </a:lnTo>
                    <a:lnTo>
                      <a:pt x="723" y="22"/>
                    </a:lnTo>
                    <a:lnTo>
                      <a:pt x="723" y="22"/>
                    </a:lnTo>
                    <a:lnTo>
                      <a:pt x="723" y="22"/>
                    </a:lnTo>
                    <a:lnTo>
                      <a:pt x="724" y="21"/>
                    </a:lnTo>
                    <a:lnTo>
                      <a:pt x="724" y="21"/>
                    </a:lnTo>
                    <a:lnTo>
                      <a:pt x="724" y="21"/>
                    </a:lnTo>
                    <a:lnTo>
                      <a:pt x="725" y="21"/>
                    </a:lnTo>
                    <a:lnTo>
                      <a:pt x="725" y="21"/>
                    </a:lnTo>
                    <a:lnTo>
                      <a:pt x="725" y="20"/>
                    </a:lnTo>
                    <a:lnTo>
                      <a:pt x="726" y="21"/>
                    </a:lnTo>
                    <a:lnTo>
                      <a:pt x="726" y="20"/>
                    </a:lnTo>
                    <a:lnTo>
                      <a:pt x="728" y="20"/>
                    </a:lnTo>
                    <a:lnTo>
                      <a:pt x="728" y="19"/>
                    </a:lnTo>
                    <a:lnTo>
                      <a:pt x="728" y="19"/>
                    </a:lnTo>
                    <a:lnTo>
                      <a:pt x="729" y="20"/>
                    </a:lnTo>
                    <a:lnTo>
                      <a:pt x="729" y="19"/>
                    </a:lnTo>
                    <a:lnTo>
                      <a:pt x="729" y="19"/>
                    </a:lnTo>
                    <a:lnTo>
                      <a:pt x="730" y="19"/>
                    </a:lnTo>
                    <a:lnTo>
                      <a:pt x="730" y="18"/>
                    </a:lnTo>
                    <a:lnTo>
                      <a:pt x="730" y="18"/>
                    </a:lnTo>
                    <a:lnTo>
                      <a:pt x="731" y="19"/>
                    </a:lnTo>
                    <a:lnTo>
                      <a:pt x="731" y="18"/>
                    </a:lnTo>
                    <a:lnTo>
                      <a:pt x="732" y="18"/>
                    </a:lnTo>
                    <a:lnTo>
                      <a:pt x="732" y="17"/>
                    </a:lnTo>
                    <a:lnTo>
                      <a:pt x="732" y="18"/>
                    </a:lnTo>
                    <a:lnTo>
                      <a:pt x="733" y="17"/>
                    </a:lnTo>
                    <a:lnTo>
                      <a:pt x="733" y="17"/>
                    </a:lnTo>
                    <a:lnTo>
                      <a:pt x="733" y="18"/>
                    </a:lnTo>
                    <a:lnTo>
                      <a:pt x="734" y="17"/>
                    </a:lnTo>
                    <a:lnTo>
                      <a:pt x="734" y="18"/>
                    </a:lnTo>
                    <a:lnTo>
                      <a:pt x="734" y="17"/>
                    </a:lnTo>
                    <a:lnTo>
                      <a:pt x="735" y="17"/>
                    </a:lnTo>
                    <a:lnTo>
                      <a:pt x="735" y="18"/>
                    </a:lnTo>
                    <a:lnTo>
                      <a:pt x="737" y="18"/>
                    </a:lnTo>
                    <a:lnTo>
                      <a:pt x="737" y="18"/>
                    </a:lnTo>
                    <a:lnTo>
                      <a:pt x="737" y="18"/>
                    </a:lnTo>
                    <a:lnTo>
                      <a:pt x="738" y="17"/>
                    </a:lnTo>
                    <a:lnTo>
                      <a:pt x="738" y="18"/>
                    </a:lnTo>
                    <a:lnTo>
                      <a:pt x="738" y="18"/>
                    </a:lnTo>
                    <a:lnTo>
                      <a:pt x="739" y="18"/>
                    </a:lnTo>
                    <a:lnTo>
                      <a:pt x="739" y="18"/>
                    </a:lnTo>
                    <a:lnTo>
                      <a:pt x="739" y="18"/>
                    </a:lnTo>
                    <a:lnTo>
                      <a:pt x="740" y="19"/>
                    </a:lnTo>
                    <a:lnTo>
                      <a:pt x="740" y="19"/>
                    </a:lnTo>
                    <a:lnTo>
                      <a:pt x="741" y="19"/>
                    </a:lnTo>
                    <a:lnTo>
                      <a:pt x="741" y="18"/>
                    </a:lnTo>
                    <a:lnTo>
                      <a:pt x="741" y="18"/>
                    </a:lnTo>
                    <a:lnTo>
                      <a:pt x="742" y="18"/>
                    </a:lnTo>
                    <a:lnTo>
                      <a:pt x="742" y="18"/>
                    </a:lnTo>
                    <a:lnTo>
                      <a:pt x="742" y="18"/>
                    </a:lnTo>
                    <a:lnTo>
                      <a:pt x="743" y="17"/>
                    </a:lnTo>
                    <a:lnTo>
                      <a:pt x="743" y="1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8131176" y="296862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608138" y="2932113"/>
                <a:ext cx="2609850" cy="1662113"/>
              </a:xfrm>
              <a:custGeom>
                <a:avLst/>
                <a:gdLst>
                  <a:gd name="T0" fmla="*/ 25 w 1644"/>
                  <a:gd name="T1" fmla="*/ 7 h 1047"/>
                  <a:gd name="T2" fmla="*/ 50 w 1644"/>
                  <a:gd name="T3" fmla="*/ 6 h 1047"/>
                  <a:gd name="T4" fmla="*/ 76 w 1644"/>
                  <a:gd name="T5" fmla="*/ 17 h 1047"/>
                  <a:gd name="T6" fmla="*/ 102 w 1644"/>
                  <a:gd name="T7" fmla="*/ 11 h 1047"/>
                  <a:gd name="T8" fmla="*/ 128 w 1644"/>
                  <a:gd name="T9" fmla="*/ 10 h 1047"/>
                  <a:gd name="T10" fmla="*/ 154 w 1644"/>
                  <a:gd name="T11" fmla="*/ 15 h 1047"/>
                  <a:gd name="T12" fmla="*/ 180 w 1644"/>
                  <a:gd name="T13" fmla="*/ 11 h 1047"/>
                  <a:gd name="T14" fmla="*/ 206 w 1644"/>
                  <a:gd name="T15" fmla="*/ 9 h 1047"/>
                  <a:gd name="T16" fmla="*/ 232 w 1644"/>
                  <a:gd name="T17" fmla="*/ 14 h 1047"/>
                  <a:gd name="T18" fmla="*/ 258 w 1644"/>
                  <a:gd name="T19" fmla="*/ 14 h 1047"/>
                  <a:gd name="T20" fmla="*/ 283 w 1644"/>
                  <a:gd name="T21" fmla="*/ 10 h 1047"/>
                  <a:gd name="T22" fmla="*/ 309 w 1644"/>
                  <a:gd name="T23" fmla="*/ 14 h 1047"/>
                  <a:gd name="T24" fmla="*/ 335 w 1644"/>
                  <a:gd name="T25" fmla="*/ 15 h 1047"/>
                  <a:gd name="T26" fmla="*/ 361 w 1644"/>
                  <a:gd name="T27" fmla="*/ 7 h 1047"/>
                  <a:gd name="T28" fmla="*/ 387 w 1644"/>
                  <a:gd name="T29" fmla="*/ 7 h 1047"/>
                  <a:gd name="T30" fmla="*/ 413 w 1644"/>
                  <a:gd name="T31" fmla="*/ 10 h 1047"/>
                  <a:gd name="T32" fmla="*/ 439 w 1644"/>
                  <a:gd name="T33" fmla="*/ 0 h 1047"/>
                  <a:gd name="T34" fmla="*/ 465 w 1644"/>
                  <a:gd name="T35" fmla="*/ 6 h 1047"/>
                  <a:gd name="T36" fmla="*/ 490 w 1644"/>
                  <a:gd name="T37" fmla="*/ 11 h 1047"/>
                  <a:gd name="T38" fmla="*/ 516 w 1644"/>
                  <a:gd name="T39" fmla="*/ 6 h 1047"/>
                  <a:gd name="T40" fmla="*/ 542 w 1644"/>
                  <a:gd name="T41" fmla="*/ 5 h 1047"/>
                  <a:gd name="T42" fmla="*/ 568 w 1644"/>
                  <a:gd name="T43" fmla="*/ 12 h 1047"/>
                  <a:gd name="T44" fmla="*/ 594 w 1644"/>
                  <a:gd name="T45" fmla="*/ 8 h 1047"/>
                  <a:gd name="T46" fmla="*/ 620 w 1644"/>
                  <a:gd name="T47" fmla="*/ 7 h 1047"/>
                  <a:gd name="T48" fmla="*/ 646 w 1644"/>
                  <a:gd name="T49" fmla="*/ 16 h 1047"/>
                  <a:gd name="T50" fmla="*/ 672 w 1644"/>
                  <a:gd name="T51" fmla="*/ 10 h 1047"/>
                  <a:gd name="T52" fmla="*/ 699 w 1644"/>
                  <a:gd name="T53" fmla="*/ 7 h 1047"/>
                  <a:gd name="T54" fmla="*/ 725 w 1644"/>
                  <a:gd name="T55" fmla="*/ 14 h 1047"/>
                  <a:gd name="T56" fmla="*/ 750 w 1644"/>
                  <a:gd name="T57" fmla="*/ 15 h 1047"/>
                  <a:gd name="T58" fmla="*/ 776 w 1644"/>
                  <a:gd name="T59" fmla="*/ 6 h 1047"/>
                  <a:gd name="T60" fmla="*/ 802 w 1644"/>
                  <a:gd name="T61" fmla="*/ 14 h 1047"/>
                  <a:gd name="T62" fmla="*/ 828 w 1644"/>
                  <a:gd name="T63" fmla="*/ 174 h 1047"/>
                  <a:gd name="T64" fmla="*/ 854 w 1644"/>
                  <a:gd name="T65" fmla="*/ 403 h 1047"/>
                  <a:gd name="T66" fmla="*/ 880 w 1644"/>
                  <a:gd name="T67" fmla="*/ 450 h 1047"/>
                  <a:gd name="T68" fmla="*/ 906 w 1644"/>
                  <a:gd name="T69" fmla="*/ 483 h 1047"/>
                  <a:gd name="T70" fmla="*/ 932 w 1644"/>
                  <a:gd name="T71" fmla="*/ 481 h 1047"/>
                  <a:gd name="T72" fmla="*/ 957 w 1644"/>
                  <a:gd name="T73" fmla="*/ 490 h 1047"/>
                  <a:gd name="T74" fmla="*/ 983 w 1644"/>
                  <a:gd name="T75" fmla="*/ 497 h 1047"/>
                  <a:gd name="T76" fmla="*/ 1009 w 1644"/>
                  <a:gd name="T77" fmla="*/ 497 h 1047"/>
                  <a:gd name="T78" fmla="*/ 1035 w 1644"/>
                  <a:gd name="T79" fmla="*/ 490 h 1047"/>
                  <a:gd name="T80" fmla="*/ 1061 w 1644"/>
                  <a:gd name="T81" fmla="*/ 495 h 1047"/>
                  <a:gd name="T82" fmla="*/ 1087 w 1644"/>
                  <a:gd name="T83" fmla="*/ 490 h 1047"/>
                  <a:gd name="T84" fmla="*/ 1113 w 1644"/>
                  <a:gd name="T85" fmla="*/ 483 h 1047"/>
                  <a:gd name="T86" fmla="*/ 1139 w 1644"/>
                  <a:gd name="T87" fmla="*/ 486 h 1047"/>
                  <a:gd name="T88" fmla="*/ 1165 w 1644"/>
                  <a:gd name="T89" fmla="*/ 486 h 1047"/>
                  <a:gd name="T90" fmla="*/ 1190 w 1644"/>
                  <a:gd name="T91" fmla="*/ 484 h 1047"/>
                  <a:gd name="T92" fmla="*/ 1216 w 1644"/>
                  <a:gd name="T93" fmla="*/ 484 h 1047"/>
                  <a:gd name="T94" fmla="*/ 1242 w 1644"/>
                  <a:gd name="T95" fmla="*/ 487 h 1047"/>
                  <a:gd name="T96" fmla="*/ 1268 w 1644"/>
                  <a:gd name="T97" fmla="*/ 481 h 1047"/>
                  <a:gd name="T98" fmla="*/ 1294 w 1644"/>
                  <a:gd name="T99" fmla="*/ 488 h 1047"/>
                  <a:gd name="T100" fmla="*/ 1320 w 1644"/>
                  <a:gd name="T101" fmla="*/ 489 h 1047"/>
                  <a:gd name="T102" fmla="*/ 1346 w 1644"/>
                  <a:gd name="T103" fmla="*/ 483 h 1047"/>
                  <a:gd name="T104" fmla="*/ 1372 w 1644"/>
                  <a:gd name="T105" fmla="*/ 485 h 1047"/>
                  <a:gd name="T106" fmla="*/ 1397 w 1644"/>
                  <a:gd name="T107" fmla="*/ 489 h 1047"/>
                  <a:gd name="T108" fmla="*/ 1423 w 1644"/>
                  <a:gd name="T109" fmla="*/ 485 h 1047"/>
                  <a:gd name="T110" fmla="*/ 1449 w 1644"/>
                  <a:gd name="T111" fmla="*/ 485 h 1047"/>
                  <a:gd name="T112" fmla="*/ 1475 w 1644"/>
                  <a:gd name="T113" fmla="*/ 483 h 1047"/>
                  <a:gd name="T114" fmla="*/ 1501 w 1644"/>
                  <a:gd name="T115" fmla="*/ 477 h 1047"/>
                  <a:gd name="T116" fmla="*/ 1527 w 1644"/>
                  <a:gd name="T117" fmla="*/ 485 h 1047"/>
                  <a:gd name="T118" fmla="*/ 1553 w 1644"/>
                  <a:gd name="T119" fmla="*/ 480 h 1047"/>
                  <a:gd name="T120" fmla="*/ 1579 w 1644"/>
                  <a:gd name="T121" fmla="*/ 477 h 1047"/>
                  <a:gd name="T122" fmla="*/ 1604 w 1644"/>
                  <a:gd name="T123" fmla="*/ 476 h 1047"/>
                  <a:gd name="T124" fmla="*/ 1630 w 1644"/>
                  <a:gd name="T125" fmla="*/ 484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44" h="1047">
                    <a:moveTo>
                      <a:pt x="0" y="1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2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3" y="7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0" y="9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3" y="9"/>
                    </a:lnTo>
                    <a:lnTo>
                      <a:pt x="25" y="8"/>
                    </a:lnTo>
                    <a:lnTo>
                      <a:pt x="25" y="7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6"/>
                    </a:lnTo>
                    <a:lnTo>
                      <a:pt x="28" y="6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9" y="6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30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7" y="6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39" y="5"/>
                    </a:lnTo>
                    <a:lnTo>
                      <a:pt x="40" y="5"/>
                    </a:lnTo>
                    <a:lnTo>
                      <a:pt x="40" y="6"/>
                    </a:lnTo>
                    <a:lnTo>
                      <a:pt x="40" y="6"/>
                    </a:lnTo>
                    <a:lnTo>
                      <a:pt x="41" y="6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3" y="7"/>
                    </a:lnTo>
                    <a:lnTo>
                      <a:pt x="44" y="8"/>
                    </a:lnTo>
                    <a:lnTo>
                      <a:pt x="44" y="7"/>
                    </a:lnTo>
                    <a:lnTo>
                      <a:pt x="44" y="8"/>
                    </a:lnTo>
                    <a:lnTo>
                      <a:pt x="45" y="8"/>
                    </a:lnTo>
                    <a:lnTo>
                      <a:pt x="45" y="8"/>
                    </a:lnTo>
                    <a:lnTo>
                      <a:pt x="45" y="9"/>
                    </a:lnTo>
                    <a:lnTo>
                      <a:pt x="46" y="8"/>
                    </a:lnTo>
                    <a:lnTo>
                      <a:pt x="46" y="7"/>
                    </a:lnTo>
                    <a:lnTo>
                      <a:pt x="47" y="7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9" y="6"/>
                    </a:lnTo>
                    <a:lnTo>
                      <a:pt x="49" y="7"/>
                    </a:lnTo>
                    <a:lnTo>
                      <a:pt x="49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2" y="7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54" y="9"/>
                    </a:lnTo>
                    <a:lnTo>
                      <a:pt x="54" y="9"/>
                    </a:lnTo>
                    <a:lnTo>
                      <a:pt x="54" y="10"/>
                    </a:lnTo>
                    <a:lnTo>
                      <a:pt x="55" y="10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6" y="10"/>
                    </a:lnTo>
                    <a:lnTo>
                      <a:pt x="57" y="10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8" y="14"/>
                    </a:lnTo>
                    <a:lnTo>
                      <a:pt x="59" y="15"/>
                    </a:lnTo>
                    <a:lnTo>
                      <a:pt x="59" y="16"/>
                    </a:lnTo>
                    <a:lnTo>
                      <a:pt x="61" y="16"/>
                    </a:lnTo>
                    <a:lnTo>
                      <a:pt x="61" y="17"/>
                    </a:lnTo>
                    <a:lnTo>
                      <a:pt x="61" y="16"/>
                    </a:lnTo>
                    <a:lnTo>
                      <a:pt x="62" y="16"/>
                    </a:lnTo>
                    <a:lnTo>
                      <a:pt x="62" y="15"/>
                    </a:lnTo>
                    <a:lnTo>
                      <a:pt x="62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3" y="15"/>
                    </a:lnTo>
                    <a:lnTo>
                      <a:pt x="64" y="14"/>
                    </a:lnTo>
                    <a:lnTo>
                      <a:pt x="64" y="12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7" y="14"/>
                    </a:lnTo>
                    <a:lnTo>
                      <a:pt x="67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1" y="14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3" y="15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4" y="15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5" y="16"/>
                    </a:lnTo>
                    <a:lnTo>
                      <a:pt x="76" y="17"/>
                    </a:lnTo>
                    <a:lnTo>
                      <a:pt x="76" y="17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81" y="16"/>
                    </a:lnTo>
                    <a:lnTo>
                      <a:pt x="81" y="16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2" y="17"/>
                    </a:lnTo>
                    <a:lnTo>
                      <a:pt x="83" y="17"/>
                    </a:lnTo>
                    <a:lnTo>
                      <a:pt x="83" y="16"/>
                    </a:lnTo>
                    <a:lnTo>
                      <a:pt x="83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4" y="16"/>
                    </a:lnTo>
                    <a:lnTo>
                      <a:pt x="85" y="16"/>
                    </a:lnTo>
                    <a:lnTo>
                      <a:pt x="85" y="16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6" y="16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89" y="16"/>
                    </a:lnTo>
                    <a:lnTo>
                      <a:pt x="89" y="15"/>
                    </a:lnTo>
                    <a:lnTo>
                      <a:pt x="90" y="15"/>
                    </a:lnTo>
                    <a:lnTo>
                      <a:pt x="90" y="15"/>
                    </a:lnTo>
                    <a:lnTo>
                      <a:pt x="90" y="15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1" y="15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2" y="14"/>
                    </a:lnTo>
                    <a:lnTo>
                      <a:pt x="93" y="14"/>
                    </a:lnTo>
                    <a:lnTo>
                      <a:pt x="93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4" y="14"/>
                    </a:lnTo>
                    <a:lnTo>
                      <a:pt x="95" y="14"/>
                    </a:lnTo>
                    <a:lnTo>
                      <a:pt x="95" y="12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7" y="10"/>
                    </a:lnTo>
                    <a:lnTo>
                      <a:pt x="97" y="10"/>
                    </a:lnTo>
                    <a:lnTo>
                      <a:pt x="98" y="10"/>
                    </a:lnTo>
                    <a:lnTo>
                      <a:pt x="98" y="10"/>
                    </a:lnTo>
                    <a:lnTo>
                      <a:pt x="99" y="10"/>
                    </a:lnTo>
                    <a:lnTo>
                      <a:pt x="99" y="11"/>
                    </a:lnTo>
                    <a:lnTo>
                      <a:pt x="99" y="11"/>
                    </a:lnTo>
                    <a:lnTo>
                      <a:pt x="100" y="11"/>
                    </a:lnTo>
                    <a:lnTo>
                      <a:pt x="100" y="12"/>
                    </a:lnTo>
                    <a:lnTo>
                      <a:pt x="100" y="12"/>
                    </a:lnTo>
                    <a:lnTo>
                      <a:pt x="101" y="12"/>
                    </a:lnTo>
                    <a:lnTo>
                      <a:pt x="101" y="11"/>
                    </a:lnTo>
                    <a:lnTo>
                      <a:pt x="101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3" y="11"/>
                    </a:lnTo>
                    <a:lnTo>
                      <a:pt x="103" y="11"/>
                    </a:lnTo>
                    <a:lnTo>
                      <a:pt x="103" y="11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4" y="11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6" y="12"/>
                    </a:lnTo>
                    <a:lnTo>
                      <a:pt x="107" y="12"/>
                    </a:lnTo>
                    <a:lnTo>
                      <a:pt x="107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8" y="11"/>
                    </a:lnTo>
                    <a:lnTo>
                      <a:pt x="109" y="11"/>
                    </a:lnTo>
                    <a:lnTo>
                      <a:pt x="109" y="11"/>
                    </a:lnTo>
                    <a:lnTo>
                      <a:pt x="109" y="11"/>
                    </a:lnTo>
                    <a:lnTo>
                      <a:pt x="110" y="11"/>
                    </a:lnTo>
                    <a:lnTo>
                      <a:pt x="110" y="11"/>
                    </a:lnTo>
                    <a:lnTo>
                      <a:pt x="110" y="11"/>
                    </a:lnTo>
                    <a:lnTo>
                      <a:pt x="111" y="10"/>
                    </a:lnTo>
                    <a:lnTo>
                      <a:pt x="111" y="10"/>
                    </a:lnTo>
                    <a:lnTo>
                      <a:pt x="112" y="11"/>
                    </a:lnTo>
                    <a:lnTo>
                      <a:pt x="112" y="11"/>
                    </a:lnTo>
                    <a:lnTo>
                      <a:pt x="112" y="11"/>
                    </a:lnTo>
                    <a:lnTo>
                      <a:pt x="113" y="11"/>
                    </a:lnTo>
                    <a:lnTo>
                      <a:pt x="113" y="10"/>
                    </a:lnTo>
                    <a:lnTo>
                      <a:pt x="113" y="10"/>
                    </a:lnTo>
                    <a:lnTo>
                      <a:pt x="115" y="9"/>
                    </a:lnTo>
                    <a:lnTo>
                      <a:pt x="115" y="8"/>
                    </a:lnTo>
                    <a:lnTo>
                      <a:pt x="116" y="8"/>
                    </a:lnTo>
                    <a:lnTo>
                      <a:pt x="116" y="7"/>
                    </a:lnTo>
                    <a:lnTo>
                      <a:pt x="116" y="6"/>
                    </a:lnTo>
                    <a:lnTo>
                      <a:pt x="117" y="6"/>
                    </a:lnTo>
                    <a:lnTo>
                      <a:pt x="117" y="6"/>
                    </a:lnTo>
                    <a:lnTo>
                      <a:pt x="117" y="6"/>
                    </a:lnTo>
                    <a:lnTo>
                      <a:pt x="118" y="6"/>
                    </a:lnTo>
                    <a:lnTo>
                      <a:pt x="118" y="5"/>
                    </a:lnTo>
                    <a:lnTo>
                      <a:pt x="118" y="5"/>
                    </a:lnTo>
                    <a:lnTo>
                      <a:pt x="119" y="3"/>
                    </a:lnTo>
                    <a:lnTo>
                      <a:pt x="119" y="5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21" y="6"/>
                    </a:lnTo>
                    <a:lnTo>
                      <a:pt x="121" y="6"/>
                    </a:lnTo>
                    <a:lnTo>
                      <a:pt x="121" y="6"/>
                    </a:lnTo>
                    <a:lnTo>
                      <a:pt x="123" y="7"/>
                    </a:lnTo>
                    <a:lnTo>
                      <a:pt x="123" y="7"/>
                    </a:lnTo>
                    <a:lnTo>
                      <a:pt x="123" y="7"/>
                    </a:lnTo>
                    <a:lnTo>
                      <a:pt x="124" y="6"/>
                    </a:lnTo>
                    <a:lnTo>
                      <a:pt x="124" y="6"/>
                    </a:lnTo>
                    <a:lnTo>
                      <a:pt x="125" y="6"/>
                    </a:lnTo>
                    <a:lnTo>
                      <a:pt x="125" y="7"/>
                    </a:lnTo>
                    <a:lnTo>
                      <a:pt x="125" y="7"/>
                    </a:lnTo>
                    <a:lnTo>
                      <a:pt x="126" y="7"/>
                    </a:lnTo>
                    <a:lnTo>
                      <a:pt x="126" y="7"/>
                    </a:lnTo>
                    <a:lnTo>
                      <a:pt x="126" y="8"/>
                    </a:lnTo>
                    <a:lnTo>
                      <a:pt x="127" y="9"/>
                    </a:lnTo>
                    <a:lnTo>
                      <a:pt x="127" y="9"/>
                    </a:lnTo>
                    <a:lnTo>
                      <a:pt x="127" y="9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29" y="10"/>
                    </a:lnTo>
                    <a:lnTo>
                      <a:pt x="130" y="10"/>
                    </a:lnTo>
                    <a:lnTo>
                      <a:pt x="130" y="10"/>
                    </a:lnTo>
                    <a:lnTo>
                      <a:pt x="130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3" y="9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8"/>
                    </a:lnTo>
                    <a:lnTo>
                      <a:pt x="134" y="9"/>
                    </a:lnTo>
                    <a:lnTo>
                      <a:pt x="135" y="9"/>
                    </a:lnTo>
                    <a:lnTo>
                      <a:pt x="135" y="8"/>
                    </a:lnTo>
                    <a:lnTo>
                      <a:pt x="135" y="7"/>
                    </a:lnTo>
                    <a:lnTo>
                      <a:pt x="136" y="7"/>
                    </a:lnTo>
                    <a:lnTo>
                      <a:pt x="136" y="7"/>
                    </a:lnTo>
                    <a:lnTo>
                      <a:pt x="137" y="7"/>
                    </a:lnTo>
                    <a:lnTo>
                      <a:pt x="137" y="8"/>
                    </a:lnTo>
                    <a:lnTo>
                      <a:pt x="137" y="9"/>
                    </a:lnTo>
                    <a:lnTo>
                      <a:pt x="138" y="9"/>
                    </a:lnTo>
                    <a:lnTo>
                      <a:pt x="138" y="10"/>
                    </a:lnTo>
                    <a:lnTo>
                      <a:pt x="138" y="10"/>
                    </a:lnTo>
                    <a:lnTo>
                      <a:pt x="139" y="11"/>
                    </a:lnTo>
                    <a:lnTo>
                      <a:pt x="139" y="11"/>
                    </a:lnTo>
                    <a:lnTo>
                      <a:pt x="139" y="12"/>
                    </a:lnTo>
                    <a:lnTo>
                      <a:pt x="141" y="12"/>
                    </a:lnTo>
                    <a:lnTo>
                      <a:pt x="141" y="14"/>
                    </a:lnTo>
                    <a:lnTo>
                      <a:pt x="142" y="12"/>
                    </a:lnTo>
                    <a:lnTo>
                      <a:pt x="142" y="14"/>
                    </a:lnTo>
                    <a:lnTo>
                      <a:pt x="142" y="14"/>
                    </a:lnTo>
                    <a:lnTo>
                      <a:pt x="143" y="15"/>
                    </a:lnTo>
                    <a:lnTo>
                      <a:pt x="143" y="15"/>
                    </a:lnTo>
                    <a:lnTo>
                      <a:pt x="143" y="15"/>
                    </a:lnTo>
                    <a:lnTo>
                      <a:pt x="144" y="15"/>
                    </a:lnTo>
                    <a:lnTo>
                      <a:pt x="144" y="15"/>
                    </a:lnTo>
                    <a:lnTo>
                      <a:pt x="144" y="14"/>
                    </a:lnTo>
                    <a:lnTo>
                      <a:pt x="145" y="12"/>
                    </a:lnTo>
                    <a:lnTo>
                      <a:pt x="145" y="11"/>
                    </a:lnTo>
                    <a:lnTo>
                      <a:pt x="146" y="11"/>
                    </a:lnTo>
                    <a:lnTo>
                      <a:pt x="146" y="10"/>
                    </a:lnTo>
                    <a:lnTo>
                      <a:pt x="146" y="11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7" y="10"/>
                    </a:lnTo>
                    <a:lnTo>
                      <a:pt x="148" y="11"/>
                    </a:lnTo>
                    <a:lnTo>
                      <a:pt x="148" y="12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1" y="14"/>
                    </a:lnTo>
                    <a:lnTo>
                      <a:pt x="151" y="14"/>
                    </a:lnTo>
                    <a:lnTo>
                      <a:pt x="151" y="14"/>
                    </a:lnTo>
                    <a:lnTo>
                      <a:pt x="152" y="14"/>
                    </a:lnTo>
                    <a:lnTo>
                      <a:pt x="152" y="15"/>
                    </a:lnTo>
                    <a:lnTo>
                      <a:pt x="152" y="15"/>
                    </a:lnTo>
                    <a:lnTo>
                      <a:pt x="153" y="15"/>
                    </a:lnTo>
                    <a:lnTo>
                      <a:pt x="153" y="16"/>
                    </a:lnTo>
                    <a:lnTo>
                      <a:pt x="153" y="16"/>
                    </a:lnTo>
                    <a:lnTo>
                      <a:pt x="154" y="15"/>
                    </a:lnTo>
                    <a:lnTo>
                      <a:pt x="154" y="15"/>
                    </a:lnTo>
                    <a:lnTo>
                      <a:pt x="155" y="15"/>
                    </a:lnTo>
                    <a:lnTo>
                      <a:pt x="155" y="15"/>
                    </a:lnTo>
                    <a:lnTo>
                      <a:pt x="155" y="15"/>
                    </a:lnTo>
                    <a:lnTo>
                      <a:pt x="156" y="16"/>
                    </a:lnTo>
                    <a:lnTo>
                      <a:pt x="156" y="15"/>
                    </a:lnTo>
                    <a:lnTo>
                      <a:pt x="156" y="14"/>
                    </a:lnTo>
                    <a:lnTo>
                      <a:pt x="157" y="14"/>
                    </a:lnTo>
                    <a:lnTo>
                      <a:pt x="157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9" y="12"/>
                    </a:lnTo>
                    <a:lnTo>
                      <a:pt x="160" y="12"/>
                    </a:lnTo>
                    <a:lnTo>
                      <a:pt x="160" y="12"/>
                    </a:lnTo>
                    <a:lnTo>
                      <a:pt x="160" y="14"/>
                    </a:lnTo>
                    <a:lnTo>
                      <a:pt x="161" y="14"/>
                    </a:lnTo>
                    <a:lnTo>
                      <a:pt x="161" y="14"/>
                    </a:lnTo>
                    <a:lnTo>
                      <a:pt x="161" y="15"/>
                    </a:lnTo>
                    <a:lnTo>
                      <a:pt x="162" y="15"/>
                    </a:lnTo>
                    <a:lnTo>
                      <a:pt x="162" y="16"/>
                    </a:lnTo>
                    <a:lnTo>
                      <a:pt x="163" y="16"/>
                    </a:lnTo>
                    <a:lnTo>
                      <a:pt x="163" y="16"/>
                    </a:lnTo>
                    <a:lnTo>
                      <a:pt x="163" y="15"/>
                    </a:lnTo>
                    <a:lnTo>
                      <a:pt x="164" y="15"/>
                    </a:lnTo>
                    <a:lnTo>
                      <a:pt x="164" y="15"/>
                    </a:lnTo>
                    <a:lnTo>
                      <a:pt x="164" y="15"/>
                    </a:lnTo>
                    <a:lnTo>
                      <a:pt x="165" y="15"/>
                    </a:lnTo>
                    <a:lnTo>
                      <a:pt x="165" y="15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6" y="15"/>
                    </a:lnTo>
                    <a:lnTo>
                      <a:pt x="168" y="15"/>
                    </a:lnTo>
                    <a:lnTo>
                      <a:pt x="168" y="15"/>
                    </a:lnTo>
                    <a:lnTo>
                      <a:pt x="168" y="15"/>
                    </a:lnTo>
                    <a:lnTo>
                      <a:pt x="169" y="15"/>
                    </a:lnTo>
                    <a:lnTo>
                      <a:pt x="169" y="15"/>
                    </a:lnTo>
                    <a:lnTo>
                      <a:pt x="169" y="15"/>
                    </a:lnTo>
                    <a:lnTo>
                      <a:pt x="170" y="15"/>
                    </a:lnTo>
                    <a:lnTo>
                      <a:pt x="170" y="16"/>
                    </a:lnTo>
                    <a:lnTo>
                      <a:pt x="170" y="16"/>
                    </a:lnTo>
                    <a:lnTo>
                      <a:pt x="171" y="15"/>
                    </a:lnTo>
                    <a:lnTo>
                      <a:pt x="171" y="15"/>
                    </a:lnTo>
                    <a:lnTo>
                      <a:pt x="172" y="14"/>
                    </a:lnTo>
                    <a:lnTo>
                      <a:pt x="172" y="14"/>
                    </a:lnTo>
                    <a:lnTo>
                      <a:pt x="172" y="14"/>
                    </a:lnTo>
                    <a:lnTo>
                      <a:pt x="173" y="12"/>
                    </a:lnTo>
                    <a:lnTo>
                      <a:pt x="173" y="12"/>
                    </a:lnTo>
                    <a:lnTo>
                      <a:pt x="173" y="11"/>
                    </a:lnTo>
                    <a:lnTo>
                      <a:pt x="174" y="11"/>
                    </a:lnTo>
                    <a:lnTo>
                      <a:pt x="174" y="10"/>
                    </a:lnTo>
                    <a:lnTo>
                      <a:pt x="174" y="10"/>
                    </a:lnTo>
                    <a:lnTo>
                      <a:pt x="175" y="9"/>
                    </a:lnTo>
                    <a:lnTo>
                      <a:pt x="175" y="9"/>
                    </a:lnTo>
                    <a:lnTo>
                      <a:pt x="177" y="10"/>
                    </a:lnTo>
                    <a:lnTo>
                      <a:pt x="177" y="10"/>
                    </a:lnTo>
                    <a:lnTo>
                      <a:pt x="177" y="10"/>
                    </a:lnTo>
                    <a:lnTo>
                      <a:pt x="178" y="11"/>
                    </a:lnTo>
                    <a:lnTo>
                      <a:pt x="178" y="11"/>
                    </a:lnTo>
                    <a:lnTo>
                      <a:pt x="178" y="11"/>
                    </a:lnTo>
                    <a:lnTo>
                      <a:pt x="179" y="11"/>
                    </a:lnTo>
                    <a:lnTo>
                      <a:pt x="179" y="11"/>
                    </a:lnTo>
                    <a:lnTo>
                      <a:pt x="180" y="12"/>
                    </a:lnTo>
                    <a:lnTo>
                      <a:pt x="180" y="11"/>
                    </a:lnTo>
                    <a:lnTo>
                      <a:pt x="180" y="11"/>
                    </a:lnTo>
                    <a:lnTo>
                      <a:pt x="181" y="10"/>
                    </a:lnTo>
                    <a:lnTo>
                      <a:pt x="181" y="9"/>
                    </a:lnTo>
                    <a:lnTo>
                      <a:pt x="181" y="9"/>
                    </a:lnTo>
                    <a:lnTo>
                      <a:pt x="182" y="9"/>
                    </a:lnTo>
                    <a:lnTo>
                      <a:pt x="182" y="9"/>
                    </a:lnTo>
                    <a:lnTo>
                      <a:pt x="182" y="10"/>
                    </a:lnTo>
                    <a:lnTo>
                      <a:pt x="183" y="9"/>
                    </a:lnTo>
                    <a:lnTo>
                      <a:pt x="183" y="9"/>
                    </a:lnTo>
                    <a:lnTo>
                      <a:pt x="184" y="8"/>
                    </a:lnTo>
                    <a:lnTo>
                      <a:pt x="184" y="8"/>
                    </a:lnTo>
                    <a:lnTo>
                      <a:pt x="184" y="7"/>
                    </a:lnTo>
                    <a:lnTo>
                      <a:pt x="186" y="7"/>
                    </a:lnTo>
                    <a:lnTo>
                      <a:pt x="186" y="7"/>
                    </a:lnTo>
                    <a:lnTo>
                      <a:pt x="186" y="7"/>
                    </a:lnTo>
                    <a:lnTo>
                      <a:pt x="187" y="7"/>
                    </a:lnTo>
                    <a:lnTo>
                      <a:pt x="187" y="8"/>
                    </a:lnTo>
                    <a:lnTo>
                      <a:pt x="187" y="8"/>
                    </a:lnTo>
                    <a:lnTo>
                      <a:pt x="188" y="8"/>
                    </a:lnTo>
                    <a:lnTo>
                      <a:pt x="188" y="9"/>
                    </a:lnTo>
                    <a:lnTo>
                      <a:pt x="189" y="10"/>
                    </a:lnTo>
                    <a:lnTo>
                      <a:pt x="189" y="10"/>
                    </a:lnTo>
                    <a:lnTo>
                      <a:pt x="189" y="10"/>
                    </a:lnTo>
                    <a:lnTo>
                      <a:pt x="190" y="10"/>
                    </a:lnTo>
                    <a:lnTo>
                      <a:pt x="190" y="10"/>
                    </a:lnTo>
                    <a:lnTo>
                      <a:pt x="190" y="10"/>
                    </a:lnTo>
                    <a:lnTo>
                      <a:pt x="191" y="10"/>
                    </a:lnTo>
                    <a:lnTo>
                      <a:pt x="191" y="9"/>
                    </a:lnTo>
                    <a:lnTo>
                      <a:pt x="191" y="9"/>
                    </a:lnTo>
                    <a:lnTo>
                      <a:pt x="192" y="9"/>
                    </a:lnTo>
                    <a:lnTo>
                      <a:pt x="192" y="9"/>
                    </a:lnTo>
                    <a:lnTo>
                      <a:pt x="193" y="8"/>
                    </a:lnTo>
                    <a:lnTo>
                      <a:pt x="193" y="7"/>
                    </a:lnTo>
                    <a:lnTo>
                      <a:pt x="193" y="7"/>
                    </a:lnTo>
                    <a:lnTo>
                      <a:pt x="195" y="7"/>
                    </a:lnTo>
                    <a:lnTo>
                      <a:pt x="195" y="7"/>
                    </a:lnTo>
                    <a:lnTo>
                      <a:pt x="195" y="7"/>
                    </a:lnTo>
                    <a:lnTo>
                      <a:pt x="196" y="7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7" y="5"/>
                    </a:lnTo>
                    <a:lnTo>
                      <a:pt x="197" y="5"/>
                    </a:lnTo>
                    <a:lnTo>
                      <a:pt x="198" y="5"/>
                    </a:lnTo>
                    <a:lnTo>
                      <a:pt x="198" y="6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199" y="5"/>
                    </a:lnTo>
                    <a:lnTo>
                      <a:pt x="199" y="5"/>
                    </a:lnTo>
                    <a:lnTo>
                      <a:pt x="200" y="5"/>
                    </a:lnTo>
                    <a:lnTo>
                      <a:pt x="200" y="5"/>
                    </a:lnTo>
                    <a:lnTo>
                      <a:pt x="200" y="5"/>
                    </a:lnTo>
                    <a:lnTo>
                      <a:pt x="201" y="5"/>
                    </a:lnTo>
                    <a:lnTo>
                      <a:pt x="201" y="5"/>
                    </a:lnTo>
                    <a:lnTo>
                      <a:pt x="202" y="6"/>
                    </a:lnTo>
                    <a:lnTo>
                      <a:pt x="202" y="7"/>
                    </a:lnTo>
                    <a:lnTo>
                      <a:pt x="202" y="7"/>
                    </a:lnTo>
                    <a:lnTo>
                      <a:pt x="204" y="8"/>
                    </a:lnTo>
                    <a:lnTo>
                      <a:pt x="204" y="8"/>
                    </a:lnTo>
                    <a:lnTo>
                      <a:pt x="204" y="8"/>
                    </a:lnTo>
                    <a:lnTo>
                      <a:pt x="205" y="9"/>
                    </a:lnTo>
                    <a:lnTo>
                      <a:pt x="205" y="8"/>
                    </a:lnTo>
                    <a:lnTo>
                      <a:pt x="206" y="9"/>
                    </a:lnTo>
                    <a:lnTo>
                      <a:pt x="206" y="8"/>
                    </a:lnTo>
                    <a:lnTo>
                      <a:pt x="206" y="9"/>
                    </a:lnTo>
                    <a:lnTo>
                      <a:pt x="207" y="9"/>
                    </a:lnTo>
                    <a:lnTo>
                      <a:pt x="207" y="10"/>
                    </a:lnTo>
                    <a:lnTo>
                      <a:pt x="207" y="9"/>
                    </a:lnTo>
                    <a:lnTo>
                      <a:pt x="208" y="9"/>
                    </a:lnTo>
                    <a:lnTo>
                      <a:pt x="208" y="9"/>
                    </a:lnTo>
                    <a:lnTo>
                      <a:pt x="208" y="9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10" y="7"/>
                    </a:lnTo>
                    <a:lnTo>
                      <a:pt x="211" y="7"/>
                    </a:lnTo>
                    <a:lnTo>
                      <a:pt x="211" y="7"/>
                    </a:lnTo>
                    <a:lnTo>
                      <a:pt x="211" y="7"/>
                    </a:lnTo>
                    <a:lnTo>
                      <a:pt x="213" y="7"/>
                    </a:lnTo>
                    <a:lnTo>
                      <a:pt x="213" y="7"/>
                    </a:lnTo>
                    <a:lnTo>
                      <a:pt x="213" y="7"/>
                    </a:lnTo>
                    <a:lnTo>
                      <a:pt x="214" y="8"/>
                    </a:lnTo>
                    <a:lnTo>
                      <a:pt x="214" y="8"/>
                    </a:lnTo>
                    <a:lnTo>
                      <a:pt x="215" y="8"/>
                    </a:lnTo>
                    <a:lnTo>
                      <a:pt x="215" y="8"/>
                    </a:lnTo>
                    <a:lnTo>
                      <a:pt x="215" y="8"/>
                    </a:lnTo>
                    <a:lnTo>
                      <a:pt x="216" y="8"/>
                    </a:lnTo>
                    <a:lnTo>
                      <a:pt x="216" y="7"/>
                    </a:lnTo>
                    <a:lnTo>
                      <a:pt x="216" y="7"/>
                    </a:lnTo>
                    <a:lnTo>
                      <a:pt x="217" y="8"/>
                    </a:lnTo>
                    <a:lnTo>
                      <a:pt x="217" y="7"/>
                    </a:lnTo>
                    <a:lnTo>
                      <a:pt x="217" y="6"/>
                    </a:lnTo>
                    <a:lnTo>
                      <a:pt x="218" y="6"/>
                    </a:lnTo>
                    <a:lnTo>
                      <a:pt x="218" y="6"/>
                    </a:lnTo>
                    <a:lnTo>
                      <a:pt x="219" y="6"/>
                    </a:lnTo>
                    <a:lnTo>
                      <a:pt x="219" y="6"/>
                    </a:lnTo>
                    <a:lnTo>
                      <a:pt x="219" y="7"/>
                    </a:lnTo>
                    <a:lnTo>
                      <a:pt x="220" y="7"/>
                    </a:lnTo>
                    <a:lnTo>
                      <a:pt x="220" y="7"/>
                    </a:lnTo>
                    <a:lnTo>
                      <a:pt x="220" y="7"/>
                    </a:lnTo>
                    <a:lnTo>
                      <a:pt x="222" y="7"/>
                    </a:lnTo>
                    <a:lnTo>
                      <a:pt x="222" y="7"/>
                    </a:lnTo>
                    <a:lnTo>
                      <a:pt x="222" y="7"/>
                    </a:lnTo>
                    <a:lnTo>
                      <a:pt x="223" y="8"/>
                    </a:lnTo>
                    <a:lnTo>
                      <a:pt x="223" y="8"/>
                    </a:lnTo>
                    <a:lnTo>
                      <a:pt x="224" y="9"/>
                    </a:lnTo>
                    <a:lnTo>
                      <a:pt x="224" y="9"/>
                    </a:lnTo>
                    <a:lnTo>
                      <a:pt x="224" y="10"/>
                    </a:lnTo>
                    <a:lnTo>
                      <a:pt x="225" y="11"/>
                    </a:lnTo>
                    <a:lnTo>
                      <a:pt x="225" y="11"/>
                    </a:lnTo>
                    <a:lnTo>
                      <a:pt x="225" y="11"/>
                    </a:lnTo>
                    <a:lnTo>
                      <a:pt x="226" y="10"/>
                    </a:lnTo>
                    <a:lnTo>
                      <a:pt x="226" y="10"/>
                    </a:lnTo>
                    <a:lnTo>
                      <a:pt x="227" y="10"/>
                    </a:lnTo>
                    <a:lnTo>
                      <a:pt x="227" y="10"/>
                    </a:lnTo>
                    <a:lnTo>
                      <a:pt x="227" y="10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8" y="11"/>
                    </a:lnTo>
                    <a:lnTo>
                      <a:pt x="229" y="11"/>
                    </a:lnTo>
                    <a:lnTo>
                      <a:pt x="229" y="11"/>
                    </a:lnTo>
                    <a:lnTo>
                      <a:pt x="229" y="11"/>
                    </a:lnTo>
                    <a:lnTo>
                      <a:pt x="231" y="11"/>
                    </a:lnTo>
                    <a:lnTo>
                      <a:pt x="231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2"/>
                    </a:lnTo>
                    <a:lnTo>
                      <a:pt x="233" y="12"/>
                    </a:lnTo>
                    <a:lnTo>
                      <a:pt x="233" y="14"/>
                    </a:lnTo>
                    <a:lnTo>
                      <a:pt x="234" y="14"/>
                    </a:lnTo>
                    <a:lnTo>
                      <a:pt x="234" y="15"/>
                    </a:lnTo>
                    <a:lnTo>
                      <a:pt x="234" y="15"/>
                    </a:lnTo>
                    <a:lnTo>
                      <a:pt x="235" y="15"/>
                    </a:lnTo>
                    <a:lnTo>
                      <a:pt x="235" y="15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6" y="14"/>
                    </a:lnTo>
                    <a:lnTo>
                      <a:pt x="237" y="14"/>
                    </a:lnTo>
                    <a:lnTo>
                      <a:pt x="237" y="14"/>
                    </a:lnTo>
                    <a:lnTo>
                      <a:pt x="237" y="1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40" y="14"/>
                    </a:lnTo>
                    <a:lnTo>
                      <a:pt x="240" y="14"/>
                    </a:lnTo>
                    <a:lnTo>
                      <a:pt x="241" y="14"/>
                    </a:lnTo>
                    <a:lnTo>
                      <a:pt x="241" y="14"/>
                    </a:lnTo>
                    <a:lnTo>
                      <a:pt x="241" y="14"/>
                    </a:lnTo>
                    <a:lnTo>
                      <a:pt x="242" y="15"/>
                    </a:lnTo>
                    <a:lnTo>
                      <a:pt x="242" y="15"/>
                    </a:lnTo>
                    <a:lnTo>
                      <a:pt x="242" y="15"/>
                    </a:lnTo>
                    <a:lnTo>
                      <a:pt x="243" y="15"/>
                    </a:lnTo>
                    <a:lnTo>
                      <a:pt x="243" y="16"/>
                    </a:lnTo>
                    <a:lnTo>
                      <a:pt x="243" y="16"/>
                    </a:lnTo>
                    <a:lnTo>
                      <a:pt x="244" y="15"/>
                    </a:lnTo>
                    <a:lnTo>
                      <a:pt x="244" y="14"/>
                    </a:lnTo>
                    <a:lnTo>
                      <a:pt x="245" y="15"/>
                    </a:lnTo>
                    <a:lnTo>
                      <a:pt x="245" y="14"/>
                    </a:lnTo>
                    <a:lnTo>
                      <a:pt x="245" y="14"/>
                    </a:lnTo>
                    <a:lnTo>
                      <a:pt x="246" y="14"/>
                    </a:lnTo>
                    <a:lnTo>
                      <a:pt x="246" y="15"/>
                    </a:lnTo>
                    <a:lnTo>
                      <a:pt x="246" y="15"/>
                    </a:lnTo>
                    <a:lnTo>
                      <a:pt x="247" y="16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49" y="16"/>
                    </a:lnTo>
                    <a:lnTo>
                      <a:pt x="249" y="17"/>
                    </a:lnTo>
                    <a:lnTo>
                      <a:pt x="250" y="17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1" y="16"/>
                    </a:lnTo>
                    <a:lnTo>
                      <a:pt x="251" y="15"/>
                    </a:lnTo>
                    <a:lnTo>
                      <a:pt x="251" y="14"/>
                    </a:lnTo>
                    <a:lnTo>
                      <a:pt x="252" y="14"/>
                    </a:lnTo>
                    <a:lnTo>
                      <a:pt x="252" y="14"/>
                    </a:lnTo>
                    <a:lnTo>
                      <a:pt x="253" y="12"/>
                    </a:lnTo>
                    <a:lnTo>
                      <a:pt x="253" y="11"/>
                    </a:lnTo>
                    <a:lnTo>
                      <a:pt x="253" y="11"/>
                    </a:lnTo>
                    <a:lnTo>
                      <a:pt x="254" y="11"/>
                    </a:lnTo>
                    <a:lnTo>
                      <a:pt x="254" y="11"/>
                    </a:lnTo>
                    <a:lnTo>
                      <a:pt x="254" y="11"/>
                    </a:lnTo>
                    <a:lnTo>
                      <a:pt x="255" y="12"/>
                    </a:lnTo>
                    <a:lnTo>
                      <a:pt x="255" y="12"/>
                    </a:lnTo>
                    <a:lnTo>
                      <a:pt x="255" y="12"/>
                    </a:lnTo>
                    <a:lnTo>
                      <a:pt x="256" y="11"/>
                    </a:lnTo>
                    <a:lnTo>
                      <a:pt x="256" y="12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8" y="14"/>
                    </a:lnTo>
                    <a:lnTo>
                      <a:pt x="259" y="15"/>
                    </a:lnTo>
                    <a:lnTo>
                      <a:pt x="259" y="15"/>
                    </a:lnTo>
                    <a:lnTo>
                      <a:pt x="259" y="15"/>
                    </a:lnTo>
                    <a:lnTo>
                      <a:pt x="260" y="15"/>
                    </a:lnTo>
                    <a:lnTo>
                      <a:pt x="260" y="14"/>
                    </a:lnTo>
                    <a:lnTo>
                      <a:pt x="260" y="15"/>
                    </a:lnTo>
                    <a:lnTo>
                      <a:pt x="261" y="15"/>
                    </a:lnTo>
                    <a:lnTo>
                      <a:pt x="261" y="14"/>
                    </a:lnTo>
                    <a:lnTo>
                      <a:pt x="262" y="14"/>
                    </a:lnTo>
                    <a:lnTo>
                      <a:pt x="262" y="12"/>
                    </a:lnTo>
                    <a:lnTo>
                      <a:pt x="262" y="12"/>
                    </a:lnTo>
                    <a:lnTo>
                      <a:pt x="263" y="12"/>
                    </a:lnTo>
                    <a:lnTo>
                      <a:pt x="263" y="11"/>
                    </a:lnTo>
                    <a:lnTo>
                      <a:pt x="263" y="10"/>
                    </a:lnTo>
                    <a:lnTo>
                      <a:pt x="264" y="10"/>
                    </a:lnTo>
                    <a:lnTo>
                      <a:pt x="264" y="10"/>
                    </a:lnTo>
                    <a:lnTo>
                      <a:pt x="264" y="10"/>
                    </a:lnTo>
                    <a:lnTo>
                      <a:pt x="265" y="10"/>
                    </a:lnTo>
                    <a:lnTo>
                      <a:pt x="265" y="11"/>
                    </a:lnTo>
                    <a:lnTo>
                      <a:pt x="267" y="11"/>
                    </a:lnTo>
                    <a:lnTo>
                      <a:pt x="267" y="12"/>
                    </a:lnTo>
                    <a:lnTo>
                      <a:pt x="267" y="12"/>
                    </a:lnTo>
                    <a:lnTo>
                      <a:pt x="268" y="14"/>
                    </a:lnTo>
                    <a:lnTo>
                      <a:pt x="268" y="14"/>
                    </a:lnTo>
                    <a:lnTo>
                      <a:pt x="268" y="14"/>
                    </a:lnTo>
                    <a:lnTo>
                      <a:pt x="269" y="14"/>
                    </a:lnTo>
                    <a:lnTo>
                      <a:pt x="269" y="14"/>
                    </a:lnTo>
                    <a:lnTo>
                      <a:pt x="270" y="15"/>
                    </a:lnTo>
                    <a:lnTo>
                      <a:pt x="270" y="15"/>
                    </a:lnTo>
                    <a:lnTo>
                      <a:pt x="270" y="15"/>
                    </a:lnTo>
                    <a:lnTo>
                      <a:pt x="271" y="16"/>
                    </a:lnTo>
                    <a:lnTo>
                      <a:pt x="271" y="16"/>
                    </a:lnTo>
                    <a:lnTo>
                      <a:pt x="271" y="15"/>
                    </a:lnTo>
                    <a:lnTo>
                      <a:pt x="272" y="15"/>
                    </a:lnTo>
                    <a:lnTo>
                      <a:pt x="272" y="12"/>
                    </a:lnTo>
                    <a:lnTo>
                      <a:pt x="272" y="11"/>
                    </a:lnTo>
                    <a:lnTo>
                      <a:pt x="273" y="10"/>
                    </a:lnTo>
                    <a:lnTo>
                      <a:pt x="273" y="10"/>
                    </a:lnTo>
                    <a:lnTo>
                      <a:pt x="274" y="10"/>
                    </a:lnTo>
                    <a:lnTo>
                      <a:pt x="274" y="10"/>
                    </a:lnTo>
                    <a:lnTo>
                      <a:pt x="274" y="10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76" y="10"/>
                    </a:lnTo>
                    <a:lnTo>
                      <a:pt x="277" y="11"/>
                    </a:lnTo>
                    <a:lnTo>
                      <a:pt x="277" y="11"/>
                    </a:lnTo>
                    <a:lnTo>
                      <a:pt x="277" y="11"/>
                    </a:lnTo>
                    <a:lnTo>
                      <a:pt x="278" y="11"/>
                    </a:lnTo>
                    <a:lnTo>
                      <a:pt x="278" y="11"/>
                    </a:lnTo>
                    <a:lnTo>
                      <a:pt x="279" y="11"/>
                    </a:lnTo>
                    <a:lnTo>
                      <a:pt x="279" y="11"/>
                    </a:lnTo>
                    <a:lnTo>
                      <a:pt x="279" y="12"/>
                    </a:lnTo>
                    <a:lnTo>
                      <a:pt x="280" y="12"/>
                    </a:lnTo>
                    <a:lnTo>
                      <a:pt x="280" y="12"/>
                    </a:lnTo>
                    <a:lnTo>
                      <a:pt x="280" y="12"/>
                    </a:lnTo>
                    <a:lnTo>
                      <a:pt x="281" y="12"/>
                    </a:lnTo>
                    <a:lnTo>
                      <a:pt x="281" y="11"/>
                    </a:lnTo>
                    <a:lnTo>
                      <a:pt x="281" y="11"/>
                    </a:lnTo>
                    <a:lnTo>
                      <a:pt x="282" y="11"/>
                    </a:lnTo>
                    <a:lnTo>
                      <a:pt x="282" y="11"/>
                    </a:lnTo>
                    <a:lnTo>
                      <a:pt x="283" y="11"/>
                    </a:lnTo>
                    <a:lnTo>
                      <a:pt x="283" y="11"/>
                    </a:lnTo>
                    <a:lnTo>
                      <a:pt x="283" y="10"/>
                    </a:lnTo>
                    <a:lnTo>
                      <a:pt x="285" y="10"/>
                    </a:lnTo>
                    <a:lnTo>
                      <a:pt x="285" y="10"/>
                    </a:lnTo>
                    <a:lnTo>
                      <a:pt x="285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6" y="12"/>
                    </a:lnTo>
                    <a:lnTo>
                      <a:pt x="287" y="14"/>
                    </a:lnTo>
                    <a:lnTo>
                      <a:pt x="287" y="14"/>
                    </a:lnTo>
                    <a:lnTo>
                      <a:pt x="288" y="14"/>
                    </a:lnTo>
                    <a:lnTo>
                      <a:pt x="288" y="12"/>
                    </a:lnTo>
                    <a:lnTo>
                      <a:pt x="288" y="11"/>
                    </a:lnTo>
                    <a:lnTo>
                      <a:pt x="289" y="10"/>
                    </a:lnTo>
                    <a:lnTo>
                      <a:pt x="289" y="11"/>
                    </a:lnTo>
                    <a:lnTo>
                      <a:pt x="289" y="10"/>
                    </a:lnTo>
                    <a:lnTo>
                      <a:pt x="290" y="10"/>
                    </a:lnTo>
                    <a:lnTo>
                      <a:pt x="290" y="10"/>
                    </a:lnTo>
                    <a:lnTo>
                      <a:pt x="290" y="11"/>
                    </a:lnTo>
                    <a:lnTo>
                      <a:pt x="291" y="11"/>
                    </a:lnTo>
                    <a:lnTo>
                      <a:pt x="291" y="10"/>
                    </a:lnTo>
                    <a:lnTo>
                      <a:pt x="292" y="9"/>
                    </a:lnTo>
                    <a:lnTo>
                      <a:pt x="292" y="9"/>
                    </a:lnTo>
                    <a:lnTo>
                      <a:pt x="292" y="9"/>
                    </a:lnTo>
                    <a:lnTo>
                      <a:pt x="294" y="9"/>
                    </a:lnTo>
                    <a:lnTo>
                      <a:pt x="294" y="9"/>
                    </a:lnTo>
                    <a:lnTo>
                      <a:pt x="294" y="9"/>
                    </a:lnTo>
                    <a:lnTo>
                      <a:pt x="295" y="10"/>
                    </a:lnTo>
                    <a:lnTo>
                      <a:pt x="295" y="10"/>
                    </a:lnTo>
                    <a:lnTo>
                      <a:pt x="296" y="11"/>
                    </a:lnTo>
                    <a:lnTo>
                      <a:pt x="296" y="11"/>
                    </a:lnTo>
                    <a:lnTo>
                      <a:pt x="296" y="10"/>
                    </a:lnTo>
                    <a:lnTo>
                      <a:pt x="297" y="10"/>
                    </a:lnTo>
                    <a:lnTo>
                      <a:pt x="297" y="10"/>
                    </a:lnTo>
                    <a:lnTo>
                      <a:pt x="297" y="9"/>
                    </a:lnTo>
                    <a:lnTo>
                      <a:pt x="298" y="9"/>
                    </a:lnTo>
                    <a:lnTo>
                      <a:pt x="298" y="9"/>
                    </a:lnTo>
                    <a:lnTo>
                      <a:pt x="298" y="10"/>
                    </a:lnTo>
                    <a:lnTo>
                      <a:pt x="299" y="10"/>
                    </a:lnTo>
                    <a:lnTo>
                      <a:pt x="299" y="11"/>
                    </a:lnTo>
                    <a:lnTo>
                      <a:pt x="300" y="11"/>
                    </a:lnTo>
                    <a:lnTo>
                      <a:pt x="300" y="11"/>
                    </a:lnTo>
                    <a:lnTo>
                      <a:pt x="300" y="11"/>
                    </a:lnTo>
                    <a:lnTo>
                      <a:pt x="301" y="12"/>
                    </a:lnTo>
                    <a:lnTo>
                      <a:pt x="301" y="11"/>
                    </a:lnTo>
                    <a:lnTo>
                      <a:pt x="301" y="11"/>
                    </a:lnTo>
                    <a:lnTo>
                      <a:pt x="303" y="10"/>
                    </a:lnTo>
                    <a:lnTo>
                      <a:pt x="303" y="10"/>
                    </a:lnTo>
                    <a:lnTo>
                      <a:pt x="303" y="9"/>
                    </a:lnTo>
                    <a:lnTo>
                      <a:pt x="304" y="10"/>
                    </a:lnTo>
                    <a:lnTo>
                      <a:pt x="304" y="10"/>
                    </a:lnTo>
                    <a:lnTo>
                      <a:pt x="305" y="11"/>
                    </a:lnTo>
                    <a:lnTo>
                      <a:pt x="305" y="11"/>
                    </a:lnTo>
                    <a:lnTo>
                      <a:pt x="305" y="12"/>
                    </a:lnTo>
                    <a:lnTo>
                      <a:pt x="306" y="14"/>
                    </a:lnTo>
                    <a:lnTo>
                      <a:pt x="306" y="15"/>
                    </a:lnTo>
                    <a:lnTo>
                      <a:pt x="306" y="15"/>
                    </a:lnTo>
                    <a:lnTo>
                      <a:pt x="307" y="15"/>
                    </a:lnTo>
                    <a:lnTo>
                      <a:pt x="307" y="16"/>
                    </a:lnTo>
                    <a:lnTo>
                      <a:pt x="307" y="16"/>
                    </a:lnTo>
                    <a:lnTo>
                      <a:pt x="308" y="15"/>
                    </a:lnTo>
                    <a:lnTo>
                      <a:pt x="308" y="15"/>
                    </a:lnTo>
                    <a:lnTo>
                      <a:pt x="309" y="15"/>
                    </a:lnTo>
                    <a:lnTo>
                      <a:pt x="309" y="14"/>
                    </a:lnTo>
                    <a:lnTo>
                      <a:pt x="309" y="14"/>
                    </a:lnTo>
                    <a:lnTo>
                      <a:pt x="310" y="12"/>
                    </a:lnTo>
                    <a:lnTo>
                      <a:pt x="310" y="11"/>
                    </a:lnTo>
                    <a:lnTo>
                      <a:pt x="310" y="11"/>
                    </a:lnTo>
                    <a:lnTo>
                      <a:pt x="312" y="12"/>
                    </a:lnTo>
                    <a:lnTo>
                      <a:pt x="312" y="11"/>
                    </a:lnTo>
                    <a:lnTo>
                      <a:pt x="312" y="11"/>
                    </a:lnTo>
                    <a:lnTo>
                      <a:pt x="313" y="11"/>
                    </a:lnTo>
                    <a:lnTo>
                      <a:pt x="313" y="14"/>
                    </a:lnTo>
                    <a:lnTo>
                      <a:pt x="314" y="15"/>
                    </a:lnTo>
                    <a:lnTo>
                      <a:pt x="314" y="16"/>
                    </a:lnTo>
                    <a:lnTo>
                      <a:pt x="314" y="16"/>
                    </a:lnTo>
                    <a:lnTo>
                      <a:pt x="315" y="16"/>
                    </a:lnTo>
                    <a:lnTo>
                      <a:pt x="315" y="17"/>
                    </a:lnTo>
                    <a:lnTo>
                      <a:pt x="315" y="17"/>
                    </a:lnTo>
                    <a:lnTo>
                      <a:pt x="316" y="16"/>
                    </a:lnTo>
                    <a:lnTo>
                      <a:pt x="316" y="16"/>
                    </a:lnTo>
                    <a:lnTo>
                      <a:pt x="317" y="16"/>
                    </a:lnTo>
                    <a:lnTo>
                      <a:pt x="317" y="16"/>
                    </a:lnTo>
                    <a:lnTo>
                      <a:pt x="317" y="16"/>
                    </a:lnTo>
                    <a:lnTo>
                      <a:pt x="318" y="16"/>
                    </a:lnTo>
                    <a:lnTo>
                      <a:pt x="318" y="16"/>
                    </a:lnTo>
                    <a:lnTo>
                      <a:pt x="318" y="17"/>
                    </a:lnTo>
                    <a:lnTo>
                      <a:pt x="319" y="17"/>
                    </a:lnTo>
                    <a:lnTo>
                      <a:pt x="319" y="17"/>
                    </a:lnTo>
                    <a:lnTo>
                      <a:pt x="319" y="18"/>
                    </a:lnTo>
                    <a:lnTo>
                      <a:pt x="321" y="18"/>
                    </a:lnTo>
                    <a:lnTo>
                      <a:pt x="321" y="18"/>
                    </a:lnTo>
                    <a:lnTo>
                      <a:pt x="322" y="18"/>
                    </a:lnTo>
                    <a:lnTo>
                      <a:pt x="322" y="18"/>
                    </a:lnTo>
                    <a:lnTo>
                      <a:pt x="322" y="18"/>
                    </a:lnTo>
                    <a:lnTo>
                      <a:pt x="323" y="18"/>
                    </a:lnTo>
                    <a:lnTo>
                      <a:pt x="323" y="17"/>
                    </a:lnTo>
                    <a:lnTo>
                      <a:pt x="323" y="17"/>
                    </a:lnTo>
                    <a:lnTo>
                      <a:pt x="324" y="17"/>
                    </a:lnTo>
                    <a:lnTo>
                      <a:pt x="324" y="17"/>
                    </a:lnTo>
                    <a:lnTo>
                      <a:pt x="324" y="17"/>
                    </a:lnTo>
                    <a:lnTo>
                      <a:pt x="325" y="16"/>
                    </a:lnTo>
                    <a:lnTo>
                      <a:pt x="325" y="17"/>
                    </a:lnTo>
                    <a:lnTo>
                      <a:pt x="326" y="17"/>
                    </a:lnTo>
                    <a:lnTo>
                      <a:pt x="326" y="17"/>
                    </a:lnTo>
                    <a:lnTo>
                      <a:pt x="326" y="18"/>
                    </a:lnTo>
                    <a:lnTo>
                      <a:pt x="327" y="18"/>
                    </a:lnTo>
                    <a:lnTo>
                      <a:pt x="327" y="19"/>
                    </a:lnTo>
                    <a:lnTo>
                      <a:pt x="327" y="18"/>
                    </a:lnTo>
                    <a:lnTo>
                      <a:pt x="328" y="18"/>
                    </a:lnTo>
                    <a:lnTo>
                      <a:pt x="328" y="18"/>
                    </a:lnTo>
                    <a:lnTo>
                      <a:pt x="328" y="17"/>
                    </a:lnTo>
                    <a:lnTo>
                      <a:pt x="330" y="17"/>
                    </a:lnTo>
                    <a:lnTo>
                      <a:pt x="330" y="16"/>
                    </a:lnTo>
                    <a:lnTo>
                      <a:pt x="331" y="16"/>
                    </a:lnTo>
                    <a:lnTo>
                      <a:pt x="331" y="16"/>
                    </a:lnTo>
                    <a:lnTo>
                      <a:pt x="331" y="15"/>
                    </a:lnTo>
                    <a:lnTo>
                      <a:pt x="332" y="15"/>
                    </a:lnTo>
                    <a:lnTo>
                      <a:pt x="332" y="16"/>
                    </a:lnTo>
                    <a:lnTo>
                      <a:pt x="332" y="16"/>
                    </a:lnTo>
                    <a:lnTo>
                      <a:pt x="333" y="16"/>
                    </a:lnTo>
                    <a:lnTo>
                      <a:pt x="333" y="16"/>
                    </a:lnTo>
                    <a:lnTo>
                      <a:pt x="333" y="15"/>
                    </a:lnTo>
                    <a:lnTo>
                      <a:pt x="334" y="15"/>
                    </a:lnTo>
                    <a:lnTo>
                      <a:pt x="334" y="15"/>
                    </a:lnTo>
                    <a:lnTo>
                      <a:pt x="335" y="15"/>
                    </a:lnTo>
                    <a:lnTo>
                      <a:pt x="335" y="15"/>
                    </a:lnTo>
                    <a:lnTo>
                      <a:pt x="335" y="15"/>
                    </a:lnTo>
                    <a:lnTo>
                      <a:pt x="336" y="15"/>
                    </a:lnTo>
                    <a:lnTo>
                      <a:pt x="336" y="15"/>
                    </a:lnTo>
                    <a:lnTo>
                      <a:pt x="336" y="15"/>
                    </a:lnTo>
                    <a:lnTo>
                      <a:pt x="337" y="15"/>
                    </a:lnTo>
                    <a:lnTo>
                      <a:pt x="337" y="15"/>
                    </a:lnTo>
                    <a:lnTo>
                      <a:pt x="339" y="15"/>
                    </a:lnTo>
                    <a:lnTo>
                      <a:pt x="339" y="15"/>
                    </a:lnTo>
                    <a:lnTo>
                      <a:pt x="339" y="15"/>
                    </a:lnTo>
                    <a:lnTo>
                      <a:pt x="340" y="15"/>
                    </a:lnTo>
                    <a:lnTo>
                      <a:pt x="340" y="15"/>
                    </a:lnTo>
                    <a:lnTo>
                      <a:pt x="340" y="14"/>
                    </a:lnTo>
                    <a:lnTo>
                      <a:pt x="341" y="14"/>
                    </a:lnTo>
                    <a:lnTo>
                      <a:pt x="341" y="15"/>
                    </a:lnTo>
                    <a:lnTo>
                      <a:pt x="341" y="15"/>
                    </a:lnTo>
                    <a:lnTo>
                      <a:pt x="342" y="15"/>
                    </a:lnTo>
                    <a:lnTo>
                      <a:pt x="342" y="16"/>
                    </a:lnTo>
                    <a:lnTo>
                      <a:pt x="343" y="16"/>
                    </a:lnTo>
                    <a:lnTo>
                      <a:pt x="343" y="16"/>
                    </a:lnTo>
                    <a:lnTo>
                      <a:pt x="343" y="16"/>
                    </a:lnTo>
                    <a:lnTo>
                      <a:pt x="344" y="16"/>
                    </a:lnTo>
                    <a:lnTo>
                      <a:pt x="344" y="15"/>
                    </a:lnTo>
                    <a:lnTo>
                      <a:pt x="344" y="16"/>
                    </a:lnTo>
                    <a:lnTo>
                      <a:pt x="345" y="15"/>
                    </a:lnTo>
                    <a:lnTo>
                      <a:pt x="345" y="15"/>
                    </a:lnTo>
                    <a:lnTo>
                      <a:pt x="345" y="12"/>
                    </a:lnTo>
                    <a:lnTo>
                      <a:pt x="346" y="12"/>
                    </a:lnTo>
                    <a:lnTo>
                      <a:pt x="346" y="12"/>
                    </a:lnTo>
                    <a:lnTo>
                      <a:pt x="348" y="11"/>
                    </a:lnTo>
                    <a:lnTo>
                      <a:pt x="348" y="11"/>
                    </a:lnTo>
                    <a:lnTo>
                      <a:pt x="348" y="11"/>
                    </a:lnTo>
                    <a:lnTo>
                      <a:pt x="349" y="11"/>
                    </a:lnTo>
                    <a:lnTo>
                      <a:pt x="349" y="12"/>
                    </a:lnTo>
                    <a:lnTo>
                      <a:pt x="349" y="12"/>
                    </a:lnTo>
                    <a:lnTo>
                      <a:pt x="350" y="14"/>
                    </a:lnTo>
                    <a:lnTo>
                      <a:pt x="350" y="14"/>
                    </a:lnTo>
                    <a:lnTo>
                      <a:pt x="350" y="14"/>
                    </a:lnTo>
                    <a:lnTo>
                      <a:pt x="351" y="14"/>
                    </a:lnTo>
                    <a:lnTo>
                      <a:pt x="351" y="14"/>
                    </a:lnTo>
                    <a:lnTo>
                      <a:pt x="352" y="15"/>
                    </a:lnTo>
                    <a:lnTo>
                      <a:pt x="352" y="15"/>
                    </a:lnTo>
                    <a:lnTo>
                      <a:pt x="352" y="14"/>
                    </a:lnTo>
                    <a:lnTo>
                      <a:pt x="353" y="14"/>
                    </a:lnTo>
                    <a:lnTo>
                      <a:pt x="353" y="12"/>
                    </a:lnTo>
                    <a:lnTo>
                      <a:pt x="353" y="11"/>
                    </a:lnTo>
                    <a:lnTo>
                      <a:pt x="354" y="11"/>
                    </a:lnTo>
                    <a:lnTo>
                      <a:pt x="354" y="10"/>
                    </a:lnTo>
                    <a:lnTo>
                      <a:pt x="354" y="9"/>
                    </a:lnTo>
                    <a:lnTo>
                      <a:pt x="355" y="9"/>
                    </a:lnTo>
                    <a:lnTo>
                      <a:pt x="355" y="9"/>
                    </a:lnTo>
                    <a:lnTo>
                      <a:pt x="357" y="10"/>
                    </a:lnTo>
                    <a:lnTo>
                      <a:pt x="357" y="10"/>
                    </a:lnTo>
                    <a:lnTo>
                      <a:pt x="357" y="9"/>
                    </a:lnTo>
                    <a:lnTo>
                      <a:pt x="358" y="10"/>
                    </a:lnTo>
                    <a:lnTo>
                      <a:pt x="358" y="9"/>
                    </a:lnTo>
                    <a:lnTo>
                      <a:pt x="358" y="10"/>
                    </a:lnTo>
                    <a:lnTo>
                      <a:pt x="359" y="9"/>
                    </a:lnTo>
                    <a:lnTo>
                      <a:pt x="359" y="9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60" y="8"/>
                    </a:lnTo>
                    <a:lnTo>
                      <a:pt x="361" y="7"/>
                    </a:lnTo>
                    <a:lnTo>
                      <a:pt x="361" y="8"/>
                    </a:lnTo>
                    <a:lnTo>
                      <a:pt x="361" y="7"/>
                    </a:lnTo>
                    <a:lnTo>
                      <a:pt x="362" y="7"/>
                    </a:lnTo>
                    <a:lnTo>
                      <a:pt x="362" y="6"/>
                    </a:lnTo>
                    <a:lnTo>
                      <a:pt x="362" y="6"/>
                    </a:lnTo>
                    <a:lnTo>
                      <a:pt x="363" y="5"/>
                    </a:lnTo>
                    <a:lnTo>
                      <a:pt x="363" y="6"/>
                    </a:lnTo>
                    <a:lnTo>
                      <a:pt x="364" y="6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6" y="6"/>
                    </a:lnTo>
                    <a:lnTo>
                      <a:pt x="366" y="6"/>
                    </a:lnTo>
                    <a:lnTo>
                      <a:pt x="366" y="6"/>
                    </a:lnTo>
                    <a:lnTo>
                      <a:pt x="367" y="5"/>
                    </a:lnTo>
                    <a:lnTo>
                      <a:pt x="367" y="5"/>
                    </a:lnTo>
                    <a:lnTo>
                      <a:pt x="367" y="5"/>
                    </a:lnTo>
                    <a:lnTo>
                      <a:pt x="368" y="5"/>
                    </a:lnTo>
                    <a:lnTo>
                      <a:pt x="368" y="3"/>
                    </a:lnTo>
                    <a:lnTo>
                      <a:pt x="369" y="3"/>
                    </a:lnTo>
                    <a:lnTo>
                      <a:pt x="369" y="5"/>
                    </a:lnTo>
                    <a:lnTo>
                      <a:pt x="369" y="6"/>
                    </a:lnTo>
                    <a:lnTo>
                      <a:pt x="370" y="6"/>
                    </a:lnTo>
                    <a:lnTo>
                      <a:pt x="370" y="6"/>
                    </a:lnTo>
                    <a:lnTo>
                      <a:pt x="370" y="6"/>
                    </a:lnTo>
                    <a:lnTo>
                      <a:pt x="371" y="6"/>
                    </a:lnTo>
                    <a:lnTo>
                      <a:pt x="371" y="6"/>
                    </a:lnTo>
                    <a:lnTo>
                      <a:pt x="371" y="6"/>
                    </a:lnTo>
                    <a:lnTo>
                      <a:pt x="372" y="7"/>
                    </a:lnTo>
                    <a:lnTo>
                      <a:pt x="372" y="7"/>
                    </a:lnTo>
                    <a:lnTo>
                      <a:pt x="373" y="7"/>
                    </a:lnTo>
                    <a:lnTo>
                      <a:pt x="373" y="7"/>
                    </a:lnTo>
                    <a:lnTo>
                      <a:pt x="373" y="7"/>
                    </a:lnTo>
                    <a:lnTo>
                      <a:pt x="375" y="7"/>
                    </a:lnTo>
                    <a:lnTo>
                      <a:pt x="375" y="7"/>
                    </a:lnTo>
                    <a:lnTo>
                      <a:pt x="375" y="7"/>
                    </a:lnTo>
                    <a:lnTo>
                      <a:pt x="376" y="6"/>
                    </a:lnTo>
                    <a:lnTo>
                      <a:pt x="376" y="6"/>
                    </a:lnTo>
                    <a:lnTo>
                      <a:pt x="376" y="6"/>
                    </a:lnTo>
                    <a:lnTo>
                      <a:pt x="377" y="6"/>
                    </a:lnTo>
                    <a:lnTo>
                      <a:pt x="377" y="5"/>
                    </a:lnTo>
                    <a:lnTo>
                      <a:pt x="378" y="5"/>
                    </a:lnTo>
                    <a:lnTo>
                      <a:pt x="378" y="5"/>
                    </a:lnTo>
                    <a:lnTo>
                      <a:pt x="378" y="3"/>
                    </a:lnTo>
                    <a:lnTo>
                      <a:pt x="379" y="3"/>
                    </a:lnTo>
                    <a:lnTo>
                      <a:pt x="379" y="5"/>
                    </a:lnTo>
                    <a:lnTo>
                      <a:pt x="379" y="5"/>
                    </a:lnTo>
                    <a:lnTo>
                      <a:pt x="380" y="3"/>
                    </a:lnTo>
                    <a:lnTo>
                      <a:pt x="380" y="3"/>
                    </a:lnTo>
                    <a:lnTo>
                      <a:pt x="380" y="3"/>
                    </a:lnTo>
                    <a:lnTo>
                      <a:pt x="381" y="5"/>
                    </a:lnTo>
                    <a:lnTo>
                      <a:pt x="381" y="5"/>
                    </a:lnTo>
                    <a:lnTo>
                      <a:pt x="382" y="5"/>
                    </a:lnTo>
                    <a:lnTo>
                      <a:pt x="382" y="5"/>
                    </a:lnTo>
                    <a:lnTo>
                      <a:pt x="382" y="5"/>
                    </a:lnTo>
                    <a:lnTo>
                      <a:pt x="384" y="5"/>
                    </a:lnTo>
                    <a:lnTo>
                      <a:pt x="384" y="5"/>
                    </a:lnTo>
                    <a:lnTo>
                      <a:pt x="384" y="5"/>
                    </a:lnTo>
                    <a:lnTo>
                      <a:pt x="385" y="3"/>
                    </a:lnTo>
                    <a:lnTo>
                      <a:pt x="385" y="3"/>
                    </a:lnTo>
                    <a:lnTo>
                      <a:pt x="386" y="3"/>
                    </a:lnTo>
                    <a:lnTo>
                      <a:pt x="386" y="3"/>
                    </a:lnTo>
                    <a:lnTo>
                      <a:pt x="386" y="5"/>
                    </a:lnTo>
                    <a:lnTo>
                      <a:pt x="387" y="6"/>
                    </a:lnTo>
                    <a:lnTo>
                      <a:pt x="387" y="6"/>
                    </a:lnTo>
                    <a:lnTo>
                      <a:pt x="387" y="7"/>
                    </a:lnTo>
                    <a:lnTo>
                      <a:pt x="388" y="8"/>
                    </a:lnTo>
                    <a:lnTo>
                      <a:pt x="388" y="8"/>
                    </a:lnTo>
                    <a:lnTo>
                      <a:pt x="388" y="8"/>
                    </a:lnTo>
                    <a:lnTo>
                      <a:pt x="389" y="8"/>
                    </a:lnTo>
                    <a:lnTo>
                      <a:pt x="389" y="8"/>
                    </a:lnTo>
                    <a:lnTo>
                      <a:pt x="390" y="9"/>
                    </a:lnTo>
                    <a:lnTo>
                      <a:pt x="390" y="9"/>
                    </a:lnTo>
                    <a:lnTo>
                      <a:pt x="390" y="8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1" y="8"/>
                    </a:lnTo>
                    <a:lnTo>
                      <a:pt x="393" y="8"/>
                    </a:lnTo>
                    <a:lnTo>
                      <a:pt x="393" y="7"/>
                    </a:lnTo>
                    <a:lnTo>
                      <a:pt x="393" y="6"/>
                    </a:lnTo>
                    <a:lnTo>
                      <a:pt x="394" y="6"/>
                    </a:lnTo>
                    <a:lnTo>
                      <a:pt x="394" y="5"/>
                    </a:lnTo>
                    <a:lnTo>
                      <a:pt x="395" y="6"/>
                    </a:lnTo>
                    <a:lnTo>
                      <a:pt x="395" y="6"/>
                    </a:lnTo>
                    <a:lnTo>
                      <a:pt x="395" y="6"/>
                    </a:lnTo>
                    <a:lnTo>
                      <a:pt x="396" y="6"/>
                    </a:lnTo>
                    <a:lnTo>
                      <a:pt x="396" y="7"/>
                    </a:lnTo>
                    <a:lnTo>
                      <a:pt x="396" y="8"/>
                    </a:lnTo>
                    <a:lnTo>
                      <a:pt x="397" y="8"/>
                    </a:lnTo>
                    <a:lnTo>
                      <a:pt x="397" y="7"/>
                    </a:lnTo>
                    <a:lnTo>
                      <a:pt x="397" y="7"/>
                    </a:lnTo>
                    <a:lnTo>
                      <a:pt x="398" y="7"/>
                    </a:lnTo>
                    <a:lnTo>
                      <a:pt x="398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400" y="7"/>
                    </a:lnTo>
                    <a:lnTo>
                      <a:pt x="400" y="8"/>
                    </a:lnTo>
                    <a:lnTo>
                      <a:pt x="400" y="8"/>
                    </a:lnTo>
                    <a:lnTo>
                      <a:pt x="402" y="8"/>
                    </a:lnTo>
                    <a:lnTo>
                      <a:pt x="402" y="8"/>
                    </a:lnTo>
                    <a:lnTo>
                      <a:pt x="402" y="8"/>
                    </a:lnTo>
                    <a:lnTo>
                      <a:pt x="403" y="8"/>
                    </a:lnTo>
                    <a:lnTo>
                      <a:pt x="403" y="8"/>
                    </a:lnTo>
                    <a:lnTo>
                      <a:pt x="404" y="8"/>
                    </a:lnTo>
                    <a:lnTo>
                      <a:pt x="404" y="9"/>
                    </a:lnTo>
                    <a:lnTo>
                      <a:pt x="404" y="9"/>
                    </a:lnTo>
                    <a:lnTo>
                      <a:pt x="405" y="10"/>
                    </a:lnTo>
                    <a:lnTo>
                      <a:pt x="405" y="10"/>
                    </a:lnTo>
                    <a:lnTo>
                      <a:pt x="405" y="11"/>
                    </a:lnTo>
                    <a:lnTo>
                      <a:pt x="406" y="11"/>
                    </a:lnTo>
                    <a:lnTo>
                      <a:pt x="406" y="11"/>
                    </a:lnTo>
                    <a:lnTo>
                      <a:pt x="407" y="11"/>
                    </a:lnTo>
                    <a:lnTo>
                      <a:pt x="407" y="11"/>
                    </a:lnTo>
                    <a:lnTo>
                      <a:pt x="407" y="11"/>
                    </a:lnTo>
                    <a:lnTo>
                      <a:pt x="408" y="10"/>
                    </a:lnTo>
                    <a:lnTo>
                      <a:pt x="408" y="10"/>
                    </a:lnTo>
                    <a:lnTo>
                      <a:pt x="408" y="10"/>
                    </a:lnTo>
                    <a:lnTo>
                      <a:pt x="409" y="11"/>
                    </a:lnTo>
                    <a:lnTo>
                      <a:pt x="409" y="10"/>
                    </a:lnTo>
                    <a:lnTo>
                      <a:pt x="409" y="10"/>
                    </a:lnTo>
                    <a:lnTo>
                      <a:pt x="411" y="10"/>
                    </a:lnTo>
                    <a:lnTo>
                      <a:pt x="411" y="10"/>
                    </a:lnTo>
                    <a:lnTo>
                      <a:pt x="412" y="10"/>
                    </a:lnTo>
                    <a:lnTo>
                      <a:pt x="412" y="10"/>
                    </a:lnTo>
                    <a:lnTo>
                      <a:pt x="412" y="10"/>
                    </a:lnTo>
                    <a:lnTo>
                      <a:pt x="413" y="10"/>
                    </a:lnTo>
                    <a:lnTo>
                      <a:pt x="413" y="9"/>
                    </a:lnTo>
                    <a:lnTo>
                      <a:pt x="413" y="10"/>
                    </a:lnTo>
                    <a:lnTo>
                      <a:pt x="414" y="11"/>
                    </a:lnTo>
                    <a:lnTo>
                      <a:pt x="414" y="10"/>
                    </a:lnTo>
                    <a:lnTo>
                      <a:pt x="414" y="10"/>
                    </a:lnTo>
                    <a:lnTo>
                      <a:pt x="415" y="10"/>
                    </a:lnTo>
                    <a:lnTo>
                      <a:pt x="415" y="10"/>
                    </a:lnTo>
                    <a:lnTo>
                      <a:pt x="416" y="11"/>
                    </a:lnTo>
                    <a:lnTo>
                      <a:pt x="416" y="11"/>
                    </a:lnTo>
                    <a:lnTo>
                      <a:pt x="416" y="11"/>
                    </a:lnTo>
                    <a:lnTo>
                      <a:pt x="417" y="11"/>
                    </a:lnTo>
                    <a:lnTo>
                      <a:pt x="417" y="11"/>
                    </a:lnTo>
                    <a:lnTo>
                      <a:pt x="417" y="11"/>
                    </a:lnTo>
                    <a:lnTo>
                      <a:pt x="418" y="10"/>
                    </a:lnTo>
                    <a:lnTo>
                      <a:pt x="418" y="10"/>
                    </a:lnTo>
                    <a:lnTo>
                      <a:pt x="418" y="10"/>
                    </a:lnTo>
                    <a:lnTo>
                      <a:pt x="420" y="10"/>
                    </a:lnTo>
                    <a:lnTo>
                      <a:pt x="420" y="10"/>
                    </a:lnTo>
                    <a:lnTo>
                      <a:pt x="421" y="9"/>
                    </a:lnTo>
                    <a:lnTo>
                      <a:pt x="421" y="9"/>
                    </a:lnTo>
                    <a:lnTo>
                      <a:pt x="421" y="9"/>
                    </a:lnTo>
                    <a:lnTo>
                      <a:pt x="422" y="8"/>
                    </a:lnTo>
                    <a:lnTo>
                      <a:pt x="422" y="8"/>
                    </a:lnTo>
                    <a:lnTo>
                      <a:pt x="422" y="8"/>
                    </a:lnTo>
                    <a:lnTo>
                      <a:pt x="423" y="8"/>
                    </a:lnTo>
                    <a:lnTo>
                      <a:pt x="423" y="8"/>
                    </a:lnTo>
                    <a:lnTo>
                      <a:pt x="423" y="9"/>
                    </a:lnTo>
                    <a:lnTo>
                      <a:pt x="424" y="8"/>
                    </a:lnTo>
                    <a:lnTo>
                      <a:pt x="424" y="7"/>
                    </a:lnTo>
                    <a:lnTo>
                      <a:pt x="425" y="8"/>
                    </a:lnTo>
                    <a:lnTo>
                      <a:pt x="425" y="7"/>
                    </a:lnTo>
                    <a:lnTo>
                      <a:pt x="425" y="7"/>
                    </a:lnTo>
                    <a:lnTo>
                      <a:pt x="426" y="7"/>
                    </a:lnTo>
                    <a:lnTo>
                      <a:pt x="426" y="6"/>
                    </a:lnTo>
                    <a:lnTo>
                      <a:pt x="426" y="7"/>
                    </a:lnTo>
                    <a:lnTo>
                      <a:pt x="427" y="6"/>
                    </a:lnTo>
                    <a:lnTo>
                      <a:pt x="427" y="6"/>
                    </a:lnTo>
                    <a:lnTo>
                      <a:pt x="429" y="6"/>
                    </a:lnTo>
                    <a:lnTo>
                      <a:pt x="429" y="6"/>
                    </a:lnTo>
                    <a:lnTo>
                      <a:pt x="429" y="6"/>
                    </a:lnTo>
                    <a:lnTo>
                      <a:pt x="430" y="6"/>
                    </a:lnTo>
                    <a:lnTo>
                      <a:pt x="430" y="5"/>
                    </a:lnTo>
                    <a:lnTo>
                      <a:pt x="430" y="5"/>
                    </a:lnTo>
                    <a:lnTo>
                      <a:pt x="431" y="5"/>
                    </a:lnTo>
                    <a:lnTo>
                      <a:pt x="431" y="6"/>
                    </a:lnTo>
                    <a:lnTo>
                      <a:pt x="431" y="6"/>
                    </a:lnTo>
                    <a:lnTo>
                      <a:pt x="432" y="5"/>
                    </a:lnTo>
                    <a:lnTo>
                      <a:pt x="432" y="5"/>
                    </a:lnTo>
                    <a:lnTo>
                      <a:pt x="433" y="5"/>
                    </a:lnTo>
                    <a:lnTo>
                      <a:pt x="433" y="7"/>
                    </a:lnTo>
                    <a:lnTo>
                      <a:pt x="433" y="8"/>
                    </a:lnTo>
                    <a:lnTo>
                      <a:pt x="434" y="8"/>
                    </a:lnTo>
                    <a:lnTo>
                      <a:pt x="434" y="9"/>
                    </a:lnTo>
                    <a:lnTo>
                      <a:pt x="434" y="9"/>
                    </a:lnTo>
                    <a:lnTo>
                      <a:pt x="435" y="8"/>
                    </a:lnTo>
                    <a:lnTo>
                      <a:pt x="435" y="8"/>
                    </a:lnTo>
                    <a:lnTo>
                      <a:pt x="435" y="8"/>
                    </a:lnTo>
                    <a:lnTo>
                      <a:pt x="436" y="6"/>
                    </a:lnTo>
                    <a:lnTo>
                      <a:pt x="436" y="5"/>
                    </a:lnTo>
                    <a:lnTo>
                      <a:pt x="438" y="3"/>
                    </a:lnTo>
                    <a:lnTo>
                      <a:pt x="438" y="2"/>
                    </a:lnTo>
                    <a:lnTo>
                      <a:pt x="438" y="1"/>
                    </a:lnTo>
                    <a:lnTo>
                      <a:pt x="439" y="1"/>
                    </a:lnTo>
                    <a:lnTo>
                      <a:pt x="439" y="0"/>
                    </a:lnTo>
                    <a:lnTo>
                      <a:pt x="439" y="0"/>
                    </a:lnTo>
                    <a:lnTo>
                      <a:pt x="440" y="0"/>
                    </a:lnTo>
                    <a:lnTo>
                      <a:pt x="440" y="0"/>
                    </a:lnTo>
                    <a:lnTo>
                      <a:pt x="440" y="1"/>
                    </a:lnTo>
                    <a:lnTo>
                      <a:pt x="441" y="1"/>
                    </a:lnTo>
                    <a:lnTo>
                      <a:pt x="441" y="2"/>
                    </a:lnTo>
                    <a:lnTo>
                      <a:pt x="442" y="2"/>
                    </a:lnTo>
                    <a:lnTo>
                      <a:pt x="442" y="3"/>
                    </a:lnTo>
                    <a:lnTo>
                      <a:pt x="442" y="3"/>
                    </a:lnTo>
                    <a:lnTo>
                      <a:pt x="443" y="3"/>
                    </a:lnTo>
                    <a:lnTo>
                      <a:pt x="443" y="3"/>
                    </a:lnTo>
                    <a:lnTo>
                      <a:pt x="443" y="5"/>
                    </a:lnTo>
                    <a:lnTo>
                      <a:pt x="444" y="3"/>
                    </a:lnTo>
                    <a:lnTo>
                      <a:pt x="444" y="5"/>
                    </a:lnTo>
                    <a:lnTo>
                      <a:pt x="444" y="5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7" y="5"/>
                    </a:lnTo>
                    <a:lnTo>
                      <a:pt x="447" y="5"/>
                    </a:lnTo>
                    <a:lnTo>
                      <a:pt x="447" y="5"/>
                    </a:lnTo>
                    <a:lnTo>
                      <a:pt x="448" y="5"/>
                    </a:lnTo>
                    <a:lnTo>
                      <a:pt x="448" y="5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449" y="6"/>
                    </a:lnTo>
                    <a:lnTo>
                      <a:pt x="450" y="6"/>
                    </a:lnTo>
                    <a:lnTo>
                      <a:pt x="450" y="6"/>
                    </a:lnTo>
                    <a:lnTo>
                      <a:pt x="450" y="6"/>
                    </a:lnTo>
                    <a:lnTo>
                      <a:pt x="451" y="6"/>
                    </a:lnTo>
                    <a:lnTo>
                      <a:pt x="451" y="6"/>
                    </a:lnTo>
                    <a:lnTo>
                      <a:pt x="451" y="6"/>
                    </a:lnTo>
                    <a:lnTo>
                      <a:pt x="452" y="3"/>
                    </a:lnTo>
                    <a:lnTo>
                      <a:pt x="452" y="3"/>
                    </a:lnTo>
                    <a:lnTo>
                      <a:pt x="452" y="3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54" y="3"/>
                    </a:lnTo>
                    <a:lnTo>
                      <a:pt x="454" y="3"/>
                    </a:lnTo>
                    <a:lnTo>
                      <a:pt x="454" y="3"/>
                    </a:lnTo>
                    <a:lnTo>
                      <a:pt x="456" y="3"/>
                    </a:lnTo>
                    <a:lnTo>
                      <a:pt x="456" y="5"/>
                    </a:lnTo>
                    <a:lnTo>
                      <a:pt x="456" y="5"/>
                    </a:lnTo>
                    <a:lnTo>
                      <a:pt x="457" y="5"/>
                    </a:lnTo>
                    <a:lnTo>
                      <a:pt x="457" y="3"/>
                    </a:lnTo>
                    <a:lnTo>
                      <a:pt x="457" y="2"/>
                    </a:lnTo>
                    <a:lnTo>
                      <a:pt x="458" y="2"/>
                    </a:lnTo>
                    <a:lnTo>
                      <a:pt x="458" y="2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59" y="3"/>
                    </a:lnTo>
                    <a:lnTo>
                      <a:pt x="460" y="3"/>
                    </a:lnTo>
                    <a:lnTo>
                      <a:pt x="460" y="5"/>
                    </a:lnTo>
                    <a:lnTo>
                      <a:pt x="460" y="6"/>
                    </a:lnTo>
                    <a:lnTo>
                      <a:pt x="461" y="6"/>
                    </a:lnTo>
                    <a:lnTo>
                      <a:pt x="461" y="6"/>
                    </a:lnTo>
                    <a:lnTo>
                      <a:pt x="461" y="6"/>
                    </a:lnTo>
                    <a:lnTo>
                      <a:pt x="462" y="6"/>
                    </a:lnTo>
                    <a:lnTo>
                      <a:pt x="462" y="6"/>
                    </a:lnTo>
                    <a:lnTo>
                      <a:pt x="463" y="7"/>
                    </a:lnTo>
                    <a:lnTo>
                      <a:pt x="463" y="6"/>
                    </a:lnTo>
                    <a:lnTo>
                      <a:pt x="463" y="6"/>
                    </a:lnTo>
                    <a:lnTo>
                      <a:pt x="465" y="6"/>
                    </a:lnTo>
                    <a:lnTo>
                      <a:pt x="465" y="6"/>
                    </a:lnTo>
                    <a:lnTo>
                      <a:pt x="465" y="6"/>
                    </a:lnTo>
                    <a:lnTo>
                      <a:pt x="466" y="6"/>
                    </a:lnTo>
                    <a:lnTo>
                      <a:pt x="466" y="6"/>
                    </a:lnTo>
                    <a:lnTo>
                      <a:pt x="466" y="7"/>
                    </a:lnTo>
                    <a:lnTo>
                      <a:pt x="467" y="7"/>
                    </a:lnTo>
                    <a:lnTo>
                      <a:pt x="467" y="7"/>
                    </a:lnTo>
                    <a:lnTo>
                      <a:pt x="468" y="7"/>
                    </a:lnTo>
                    <a:lnTo>
                      <a:pt x="468" y="8"/>
                    </a:lnTo>
                    <a:lnTo>
                      <a:pt x="468" y="9"/>
                    </a:lnTo>
                    <a:lnTo>
                      <a:pt x="469" y="9"/>
                    </a:lnTo>
                    <a:lnTo>
                      <a:pt x="469" y="9"/>
                    </a:lnTo>
                    <a:lnTo>
                      <a:pt x="469" y="9"/>
                    </a:lnTo>
                    <a:lnTo>
                      <a:pt x="470" y="9"/>
                    </a:lnTo>
                    <a:lnTo>
                      <a:pt x="470" y="10"/>
                    </a:lnTo>
                    <a:lnTo>
                      <a:pt x="470" y="10"/>
                    </a:lnTo>
                    <a:lnTo>
                      <a:pt x="471" y="10"/>
                    </a:lnTo>
                    <a:lnTo>
                      <a:pt x="471" y="11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74" y="11"/>
                    </a:lnTo>
                    <a:lnTo>
                      <a:pt x="474" y="11"/>
                    </a:lnTo>
                    <a:lnTo>
                      <a:pt x="474" y="10"/>
                    </a:lnTo>
                    <a:lnTo>
                      <a:pt x="475" y="10"/>
                    </a:lnTo>
                    <a:lnTo>
                      <a:pt x="475" y="10"/>
                    </a:lnTo>
                    <a:lnTo>
                      <a:pt x="476" y="10"/>
                    </a:lnTo>
                    <a:lnTo>
                      <a:pt x="476" y="10"/>
                    </a:lnTo>
                    <a:lnTo>
                      <a:pt x="476" y="11"/>
                    </a:lnTo>
                    <a:lnTo>
                      <a:pt x="477" y="12"/>
                    </a:lnTo>
                    <a:lnTo>
                      <a:pt x="477" y="11"/>
                    </a:lnTo>
                    <a:lnTo>
                      <a:pt x="477" y="12"/>
                    </a:lnTo>
                    <a:lnTo>
                      <a:pt x="478" y="11"/>
                    </a:lnTo>
                    <a:lnTo>
                      <a:pt x="478" y="12"/>
                    </a:lnTo>
                    <a:lnTo>
                      <a:pt x="478" y="11"/>
                    </a:lnTo>
                    <a:lnTo>
                      <a:pt x="479" y="11"/>
                    </a:lnTo>
                    <a:lnTo>
                      <a:pt x="479" y="10"/>
                    </a:lnTo>
                    <a:lnTo>
                      <a:pt x="480" y="10"/>
                    </a:lnTo>
                    <a:lnTo>
                      <a:pt x="480" y="10"/>
                    </a:lnTo>
                    <a:lnTo>
                      <a:pt x="480" y="10"/>
                    </a:lnTo>
                    <a:lnTo>
                      <a:pt x="481" y="10"/>
                    </a:lnTo>
                    <a:lnTo>
                      <a:pt x="481" y="11"/>
                    </a:lnTo>
                    <a:lnTo>
                      <a:pt x="481" y="12"/>
                    </a:lnTo>
                    <a:lnTo>
                      <a:pt x="483" y="12"/>
                    </a:lnTo>
                    <a:lnTo>
                      <a:pt x="483" y="12"/>
                    </a:lnTo>
                    <a:lnTo>
                      <a:pt x="483" y="11"/>
                    </a:lnTo>
                    <a:lnTo>
                      <a:pt x="484" y="11"/>
                    </a:lnTo>
                    <a:lnTo>
                      <a:pt x="484" y="11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5" y="12"/>
                    </a:lnTo>
                    <a:lnTo>
                      <a:pt x="486" y="12"/>
                    </a:lnTo>
                    <a:lnTo>
                      <a:pt x="486" y="12"/>
                    </a:lnTo>
                    <a:lnTo>
                      <a:pt x="486" y="12"/>
                    </a:lnTo>
                    <a:lnTo>
                      <a:pt x="487" y="11"/>
                    </a:lnTo>
                    <a:lnTo>
                      <a:pt x="487" y="11"/>
                    </a:lnTo>
                    <a:lnTo>
                      <a:pt x="487" y="10"/>
                    </a:lnTo>
                    <a:lnTo>
                      <a:pt x="488" y="10"/>
                    </a:lnTo>
                    <a:lnTo>
                      <a:pt x="488" y="10"/>
                    </a:lnTo>
                    <a:lnTo>
                      <a:pt x="489" y="10"/>
                    </a:lnTo>
                    <a:lnTo>
                      <a:pt x="489" y="11"/>
                    </a:lnTo>
                    <a:lnTo>
                      <a:pt x="489" y="10"/>
                    </a:lnTo>
                    <a:lnTo>
                      <a:pt x="490" y="10"/>
                    </a:lnTo>
                    <a:lnTo>
                      <a:pt x="490" y="10"/>
                    </a:lnTo>
                    <a:lnTo>
                      <a:pt x="490" y="11"/>
                    </a:lnTo>
                    <a:lnTo>
                      <a:pt x="492" y="10"/>
                    </a:lnTo>
                    <a:lnTo>
                      <a:pt x="492" y="11"/>
                    </a:lnTo>
                    <a:lnTo>
                      <a:pt x="492" y="10"/>
                    </a:lnTo>
                    <a:lnTo>
                      <a:pt x="493" y="11"/>
                    </a:lnTo>
                    <a:lnTo>
                      <a:pt x="493" y="11"/>
                    </a:lnTo>
                    <a:lnTo>
                      <a:pt x="494" y="11"/>
                    </a:lnTo>
                    <a:lnTo>
                      <a:pt x="494" y="12"/>
                    </a:lnTo>
                    <a:lnTo>
                      <a:pt x="494" y="11"/>
                    </a:lnTo>
                    <a:lnTo>
                      <a:pt x="495" y="11"/>
                    </a:lnTo>
                    <a:lnTo>
                      <a:pt x="495" y="11"/>
                    </a:lnTo>
                    <a:lnTo>
                      <a:pt x="495" y="10"/>
                    </a:lnTo>
                    <a:lnTo>
                      <a:pt x="496" y="9"/>
                    </a:lnTo>
                    <a:lnTo>
                      <a:pt x="496" y="8"/>
                    </a:lnTo>
                    <a:lnTo>
                      <a:pt x="497" y="7"/>
                    </a:lnTo>
                    <a:lnTo>
                      <a:pt x="497" y="7"/>
                    </a:lnTo>
                    <a:lnTo>
                      <a:pt x="497" y="6"/>
                    </a:lnTo>
                    <a:lnTo>
                      <a:pt x="498" y="6"/>
                    </a:lnTo>
                    <a:lnTo>
                      <a:pt x="498" y="7"/>
                    </a:lnTo>
                    <a:lnTo>
                      <a:pt x="498" y="7"/>
                    </a:lnTo>
                    <a:lnTo>
                      <a:pt x="499" y="8"/>
                    </a:lnTo>
                    <a:lnTo>
                      <a:pt x="499" y="8"/>
                    </a:lnTo>
                    <a:lnTo>
                      <a:pt x="499" y="9"/>
                    </a:lnTo>
                    <a:lnTo>
                      <a:pt x="501" y="8"/>
                    </a:lnTo>
                    <a:lnTo>
                      <a:pt x="501" y="8"/>
                    </a:lnTo>
                    <a:lnTo>
                      <a:pt x="502" y="8"/>
                    </a:lnTo>
                    <a:lnTo>
                      <a:pt x="502" y="8"/>
                    </a:lnTo>
                    <a:lnTo>
                      <a:pt x="502" y="8"/>
                    </a:lnTo>
                    <a:lnTo>
                      <a:pt x="503" y="7"/>
                    </a:lnTo>
                    <a:lnTo>
                      <a:pt x="503" y="7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7"/>
                    </a:lnTo>
                    <a:lnTo>
                      <a:pt x="504" y="6"/>
                    </a:lnTo>
                    <a:lnTo>
                      <a:pt x="505" y="6"/>
                    </a:lnTo>
                    <a:lnTo>
                      <a:pt x="505" y="6"/>
                    </a:lnTo>
                    <a:lnTo>
                      <a:pt x="506" y="8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7" y="8"/>
                    </a:lnTo>
                    <a:lnTo>
                      <a:pt x="507" y="7"/>
                    </a:lnTo>
                    <a:lnTo>
                      <a:pt x="507" y="8"/>
                    </a:lnTo>
                    <a:lnTo>
                      <a:pt x="508" y="7"/>
                    </a:lnTo>
                    <a:lnTo>
                      <a:pt x="508" y="8"/>
                    </a:lnTo>
                    <a:lnTo>
                      <a:pt x="508" y="9"/>
                    </a:lnTo>
                    <a:lnTo>
                      <a:pt x="510" y="9"/>
                    </a:lnTo>
                    <a:lnTo>
                      <a:pt x="510" y="8"/>
                    </a:lnTo>
                    <a:lnTo>
                      <a:pt x="511" y="8"/>
                    </a:lnTo>
                    <a:lnTo>
                      <a:pt x="511" y="8"/>
                    </a:lnTo>
                    <a:lnTo>
                      <a:pt x="511" y="8"/>
                    </a:lnTo>
                    <a:lnTo>
                      <a:pt x="512" y="8"/>
                    </a:lnTo>
                    <a:lnTo>
                      <a:pt x="512" y="8"/>
                    </a:lnTo>
                    <a:lnTo>
                      <a:pt x="512" y="7"/>
                    </a:lnTo>
                    <a:lnTo>
                      <a:pt x="513" y="7"/>
                    </a:lnTo>
                    <a:lnTo>
                      <a:pt x="513" y="6"/>
                    </a:lnTo>
                    <a:lnTo>
                      <a:pt x="513" y="6"/>
                    </a:lnTo>
                    <a:lnTo>
                      <a:pt x="514" y="3"/>
                    </a:lnTo>
                    <a:lnTo>
                      <a:pt x="514" y="5"/>
                    </a:lnTo>
                    <a:lnTo>
                      <a:pt x="515" y="5"/>
                    </a:lnTo>
                    <a:lnTo>
                      <a:pt x="515" y="5"/>
                    </a:lnTo>
                    <a:lnTo>
                      <a:pt x="515" y="5"/>
                    </a:lnTo>
                    <a:lnTo>
                      <a:pt x="516" y="5"/>
                    </a:lnTo>
                    <a:lnTo>
                      <a:pt x="516" y="6"/>
                    </a:lnTo>
                    <a:lnTo>
                      <a:pt x="516" y="6"/>
                    </a:lnTo>
                    <a:lnTo>
                      <a:pt x="517" y="6"/>
                    </a:lnTo>
                    <a:lnTo>
                      <a:pt x="517" y="8"/>
                    </a:lnTo>
                    <a:lnTo>
                      <a:pt x="519" y="7"/>
                    </a:lnTo>
                    <a:lnTo>
                      <a:pt x="519" y="8"/>
                    </a:lnTo>
                    <a:lnTo>
                      <a:pt x="519" y="7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20" y="5"/>
                    </a:lnTo>
                    <a:lnTo>
                      <a:pt x="521" y="5"/>
                    </a:lnTo>
                    <a:lnTo>
                      <a:pt x="521" y="5"/>
                    </a:lnTo>
                    <a:lnTo>
                      <a:pt x="521" y="3"/>
                    </a:lnTo>
                    <a:lnTo>
                      <a:pt x="522" y="3"/>
                    </a:lnTo>
                    <a:lnTo>
                      <a:pt x="522" y="3"/>
                    </a:lnTo>
                    <a:lnTo>
                      <a:pt x="523" y="3"/>
                    </a:lnTo>
                    <a:lnTo>
                      <a:pt x="523" y="3"/>
                    </a:lnTo>
                    <a:lnTo>
                      <a:pt x="523" y="3"/>
                    </a:lnTo>
                    <a:lnTo>
                      <a:pt x="524" y="3"/>
                    </a:lnTo>
                    <a:lnTo>
                      <a:pt x="524" y="3"/>
                    </a:lnTo>
                    <a:lnTo>
                      <a:pt x="524" y="5"/>
                    </a:lnTo>
                    <a:lnTo>
                      <a:pt x="525" y="5"/>
                    </a:lnTo>
                    <a:lnTo>
                      <a:pt x="525" y="5"/>
                    </a:lnTo>
                    <a:lnTo>
                      <a:pt x="525" y="3"/>
                    </a:lnTo>
                    <a:lnTo>
                      <a:pt x="526" y="5"/>
                    </a:lnTo>
                    <a:lnTo>
                      <a:pt x="526" y="3"/>
                    </a:lnTo>
                    <a:lnTo>
                      <a:pt x="528" y="5"/>
                    </a:lnTo>
                    <a:lnTo>
                      <a:pt x="528" y="5"/>
                    </a:lnTo>
                    <a:lnTo>
                      <a:pt x="528" y="5"/>
                    </a:lnTo>
                    <a:lnTo>
                      <a:pt x="529" y="5"/>
                    </a:lnTo>
                    <a:lnTo>
                      <a:pt x="529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0" y="3"/>
                    </a:lnTo>
                    <a:lnTo>
                      <a:pt x="530" y="5"/>
                    </a:lnTo>
                    <a:lnTo>
                      <a:pt x="531" y="5"/>
                    </a:lnTo>
                    <a:lnTo>
                      <a:pt x="531" y="5"/>
                    </a:lnTo>
                    <a:lnTo>
                      <a:pt x="532" y="6"/>
                    </a:lnTo>
                    <a:lnTo>
                      <a:pt x="532" y="5"/>
                    </a:lnTo>
                    <a:lnTo>
                      <a:pt x="532" y="5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33" y="6"/>
                    </a:lnTo>
                    <a:lnTo>
                      <a:pt x="534" y="5"/>
                    </a:lnTo>
                    <a:lnTo>
                      <a:pt x="534" y="5"/>
                    </a:lnTo>
                    <a:lnTo>
                      <a:pt x="534" y="3"/>
                    </a:lnTo>
                    <a:lnTo>
                      <a:pt x="535" y="3"/>
                    </a:lnTo>
                    <a:lnTo>
                      <a:pt x="535" y="5"/>
                    </a:lnTo>
                    <a:lnTo>
                      <a:pt x="537" y="5"/>
                    </a:lnTo>
                    <a:lnTo>
                      <a:pt x="537" y="3"/>
                    </a:lnTo>
                    <a:lnTo>
                      <a:pt x="537" y="5"/>
                    </a:lnTo>
                    <a:lnTo>
                      <a:pt x="538" y="5"/>
                    </a:lnTo>
                    <a:lnTo>
                      <a:pt x="538" y="6"/>
                    </a:lnTo>
                    <a:lnTo>
                      <a:pt x="538" y="6"/>
                    </a:lnTo>
                    <a:lnTo>
                      <a:pt x="539" y="6"/>
                    </a:lnTo>
                    <a:lnTo>
                      <a:pt x="539" y="6"/>
                    </a:lnTo>
                    <a:lnTo>
                      <a:pt x="540" y="6"/>
                    </a:lnTo>
                    <a:lnTo>
                      <a:pt x="540" y="6"/>
                    </a:lnTo>
                    <a:lnTo>
                      <a:pt x="540" y="5"/>
                    </a:lnTo>
                    <a:lnTo>
                      <a:pt x="541" y="5"/>
                    </a:lnTo>
                    <a:lnTo>
                      <a:pt x="541" y="6"/>
                    </a:lnTo>
                    <a:lnTo>
                      <a:pt x="541" y="5"/>
                    </a:lnTo>
                    <a:lnTo>
                      <a:pt x="542" y="5"/>
                    </a:lnTo>
                    <a:lnTo>
                      <a:pt x="542" y="3"/>
                    </a:lnTo>
                    <a:lnTo>
                      <a:pt x="542" y="5"/>
                    </a:lnTo>
                    <a:lnTo>
                      <a:pt x="543" y="6"/>
                    </a:lnTo>
                    <a:lnTo>
                      <a:pt x="543" y="6"/>
                    </a:lnTo>
                    <a:lnTo>
                      <a:pt x="544" y="7"/>
                    </a:lnTo>
                    <a:lnTo>
                      <a:pt x="544" y="7"/>
                    </a:lnTo>
                    <a:lnTo>
                      <a:pt x="544" y="6"/>
                    </a:lnTo>
                    <a:lnTo>
                      <a:pt x="546" y="7"/>
                    </a:lnTo>
                    <a:lnTo>
                      <a:pt x="546" y="6"/>
                    </a:lnTo>
                    <a:lnTo>
                      <a:pt x="546" y="5"/>
                    </a:lnTo>
                    <a:lnTo>
                      <a:pt x="547" y="6"/>
                    </a:lnTo>
                    <a:lnTo>
                      <a:pt x="547" y="6"/>
                    </a:lnTo>
                    <a:lnTo>
                      <a:pt x="547" y="6"/>
                    </a:lnTo>
                    <a:lnTo>
                      <a:pt x="548" y="5"/>
                    </a:lnTo>
                    <a:lnTo>
                      <a:pt x="548" y="6"/>
                    </a:lnTo>
                    <a:lnTo>
                      <a:pt x="549" y="6"/>
                    </a:lnTo>
                    <a:lnTo>
                      <a:pt x="549" y="7"/>
                    </a:lnTo>
                    <a:lnTo>
                      <a:pt x="549" y="6"/>
                    </a:lnTo>
                    <a:lnTo>
                      <a:pt x="550" y="6"/>
                    </a:lnTo>
                    <a:lnTo>
                      <a:pt x="550" y="7"/>
                    </a:lnTo>
                    <a:lnTo>
                      <a:pt x="550" y="6"/>
                    </a:lnTo>
                    <a:lnTo>
                      <a:pt x="551" y="7"/>
                    </a:lnTo>
                    <a:lnTo>
                      <a:pt x="551" y="7"/>
                    </a:lnTo>
                    <a:lnTo>
                      <a:pt x="551" y="8"/>
                    </a:lnTo>
                    <a:lnTo>
                      <a:pt x="552" y="8"/>
                    </a:lnTo>
                    <a:lnTo>
                      <a:pt x="552" y="9"/>
                    </a:lnTo>
                    <a:lnTo>
                      <a:pt x="553" y="10"/>
                    </a:lnTo>
                    <a:lnTo>
                      <a:pt x="553" y="10"/>
                    </a:lnTo>
                    <a:lnTo>
                      <a:pt x="553" y="10"/>
                    </a:lnTo>
                    <a:lnTo>
                      <a:pt x="555" y="10"/>
                    </a:lnTo>
                    <a:lnTo>
                      <a:pt x="555" y="10"/>
                    </a:lnTo>
                    <a:lnTo>
                      <a:pt x="555" y="11"/>
                    </a:lnTo>
                    <a:lnTo>
                      <a:pt x="556" y="11"/>
                    </a:lnTo>
                    <a:lnTo>
                      <a:pt x="556" y="11"/>
                    </a:lnTo>
                    <a:lnTo>
                      <a:pt x="556" y="10"/>
                    </a:lnTo>
                    <a:lnTo>
                      <a:pt x="557" y="10"/>
                    </a:lnTo>
                    <a:lnTo>
                      <a:pt x="557" y="10"/>
                    </a:lnTo>
                    <a:lnTo>
                      <a:pt x="558" y="10"/>
                    </a:lnTo>
                    <a:lnTo>
                      <a:pt x="558" y="10"/>
                    </a:lnTo>
                    <a:lnTo>
                      <a:pt x="558" y="10"/>
                    </a:lnTo>
                    <a:lnTo>
                      <a:pt x="559" y="11"/>
                    </a:lnTo>
                    <a:lnTo>
                      <a:pt x="559" y="10"/>
                    </a:lnTo>
                    <a:lnTo>
                      <a:pt x="559" y="11"/>
                    </a:lnTo>
                    <a:lnTo>
                      <a:pt x="560" y="11"/>
                    </a:lnTo>
                    <a:lnTo>
                      <a:pt x="560" y="12"/>
                    </a:lnTo>
                    <a:lnTo>
                      <a:pt x="560" y="14"/>
                    </a:lnTo>
                    <a:lnTo>
                      <a:pt x="561" y="14"/>
                    </a:lnTo>
                    <a:lnTo>
                      <a:pt x="561" y="14"/>
                    </a:lnTo>
                    <a:lnTo>
                      <a:pt x="562" y="14"/>
                    </a:lnTo>
                    <a:lnTo>
                      <a:pt x="562" y="12"/>
                    </a:lnTo>
                    <a:lnTo>
                      <a:pt x="562" y="12"/>
                    </a:lnTo>
                    <a:lnTo>
                      <a:pt x="564" y="12"/>
                    </a:lnTo>
                    <a:lnTo>
                      <a:pt x="564" y="11"/>
                    </a:lnTo>
                    <a:lnTo>
                      <a:pt x="564" y="11"/>
                    </a:lnTo>
                    <a:lnTo>
                      <a:pt x="565" y="11"/>
                    </a:lnTo>
                    <a:lnTo>
                      <a:pt x="565" y="11"/>
                    </a:lnTo>
                    <a:lnTo>
                      <a:pt x="566" y="11"/>
                    </a:lnTo>
                    <a:lnTo>
                      <a:pt x="566" y="11"/>
                    </a:lnTo>
                    <a:lnTo>
                      <a:pt x="566" y="12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67" y="12"/>
                    </a:lnTo>
                    <a:lnTo>
                      <a:pt x="568" y="14"/>
                    </a:lnTo>
                    <a:lnTo>
                      <a:pt x="568" y="12"/>
                    </a:lnTo>
                    <a:lnTo>
                      <a:pt x="568" y="12"/>
                    </a:lnTo>
                    <a:lnTo>
                      <a:pt x="569" y="12"/>
                    </a:lnTo>
                    <a:lnTo>
                      <a:pt x="569" y="11"/>
                    </a:lnTo>
                    <a:lnTo>
                      <a:pt x="570" y="11"/>
                    </a:lnTo>
                    <a:lnTo>
                      <a:pt x="570" y="11"/>
                    </a:lnTo>
                    <a:lnTo>
                      <a:pt x="570" y="11"/>
                    </a:lnTo>
                    <a:lnTo>
                      <a:pt x="571" y="11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4" y="14"/>
                    </a:lnTo>
                    <a:lnTo>
                      <a:pt x="574" y="14"/>
                    </a:lnTo>
                    <a:lnTo>
                      <a:pt x="575" y="14"/>
                    </a:lnTo>
                    <a:lnTo>
                      <a:pt x="575" y="12"/>
                    </a:lnTo>
                    <a:lnTo>
                      <a:pt x="575" y="14"/>
                    </a:lnTo>
                    <a:lnTo>
                      <a:pt x="576" y="14"/>
                    </a:lnTo>
                    <a:lnTo>
                      <a:pt x="576" y="14"/>
                    </a:lnTo>
                    <a:lnTo>
                      <a:pt x="576" y="12"/>
                    </a:lnTo>
                    <a:lnTo>
                      <a:pt x="577" y="11"/>
                    </a:lnTo>
                    <a:lnTo>
                      <a:pt x="577" y="11"/>
                    </a:lnTo>
                    <a:lnTo>
                      <a:pt x="577" y="12"/>
                    </a:lnTo>
                    <a:lnTo>
                      <a:pt x="578" y="12"/>
                    </a:lnTo>
                    <a:lnTo>
                      <a:pt x="578" y="14"/>
                    </a:lnTo>
                    <a:lnTo>
                      <a:pt x="579" y="14"/>
                    </a:lnTo>
                    <a:lnTo>
                      <a:pt x="579" y="12"/>
                    </a:lnTo>
                    <a:lnTo>
                      <a:pt x="579" y="12"/>
                    </a:lnTo>
                    <a:lnTo>
                      <a:pt x="580" y="11"/>
                    </a:lnTo>
                    <a:lnTo>
                      <a:pt x="580" y="11"/>
                    </a:lnTo>
                    <a:lnTo>
                      <a:pt x="580" y="10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3" y="10"/>
                    </a:lnTo>
                    <a:lnTo>
                      <a:pt x="583" y="10"/>
                    </a:lnTo>
                    <a:lnTo>
                      <a:pt x="584" y="9"/>
                    </a:lnTo>
                    <a:lnTo>
                      <a:pt x="584" y="9"/>
                    </a:lnTo>
                    <a:lnTo>
                      <a:pt x="584" y="8"/>
                    </a:lnTo>
                    <a:lnTo>
                      <a:pt x="585" y="8"/>
                    </a:lnTo>
                    <a:lnTo>
                      <a:pt x="585" y="8"/>
                    </a:lnTo>
                    <a:lnTo>
                      <a:pt x="585" y="7"/>
                    </a:lnTo>
                    <a:lnTo>
                      <a:pt x="586" y="7"/>
                    </a:lnTo>
                    <a:lnTo>
                      <a:pt x="586" y="8"/>
                    </a:lnTo>
                    <a:lnTo>
                      <a:pt x="587" y="7"/>
                    </a:lnTo>
                    <a:lnTo>
                      <a:pt x="587" y="7"/>
                    </a:lnTo>
                    <a:lnTo>
                      <a:pt x="587" y="7"/>
                    </a:lnTo>
                    <a:lnTo>
                      <a:pt x="588" y="7"/>
                    </a:lnTo>
                    <a:lnTo>
                      <a:pt x="588" y="7"/>
                    </a:lnTo>
                    <a:lnTo>
                      <a:pt x="588" y="8"/>
                    </a:lnTo>
                    <a:lnTo>
                      <a:pt x="589" y="7"/>
                    </a:lnTo>
                    <a:lnTo>
                      <a:pt x="589" y="7"/>
                    </a:lnTo>
                    <a:lnTo>
                      <a:pt x="589" y="7"/>
                    </a:lnTo>
                    <a:lnTo>
                      <a:pt x="591" y="7"/>
                    </a:lnTo>
                    <a:lnTo>
                      <a:pt x="591" y="6"/>
                    </a:lnTo>
                    <a:lnTo>
                      <a:pt x="592" y="6"/>
                    </a:lnTo>
                    <a:lnTo>
                      <a:pt x="592" y="6"/>
                    </a:lnTo>
                    <a:lnTo>
                      <a:pt x="592" y="6"/>
                    </a:lnTo>
                    <a:lnTo>
                      <a:pt x="593" y="7"/>
                    </a:lnTo>
                    <a:lnTo>
                      <a:pt x="593" y="8"/>
                    </a:lnTo>
                    <a:lnTo>
                      <a:pt x="593" y="7"/>
                    </a:lnTo>
                    <a:lnTo>
                      <a:pt x="594" y="8"/>
                    </a:lnTo>
                    <a:lnTo>
                      <a:pt x="594" y="8"/>
                    </a:lnTo>
                    <a:lnTo>
                      <a:pt x="594" y="8"/>
                    </a:lnTo>
                    <a:lnTo>
                      <a:pt x="595" y="8"/>
                    </a:lnTo>
                    <a:lnTo>
                      <a:pt x="595" y="8"/>
                    </a:lnTo>
                    <a:lnTo>
                      <a:pt x="596" y="7"/>
                    </a:lnTo>
                    <a:lnTo>
                      <a:pt x="596" y="7"/>
                    </a:lnTo>
                    <a:lnTo>
                      <a:pt x="596" y="7"/>
                    </a:lnTo>
                    <a:lnTo>
                      <a:pt x="597" y="8"/>
                    </a:lnTo>
                    <a:lnTo>
                      <a:pt x="597" y="8"/>
                    </a:lnTo>
                    <a:lnTo>
                      <a:pt x="597" y="7"/>
                    </a:lnTo>
                    <a:lnTo>
                      <a:pt x="598" y="8"/>
                    </a:lnTo>
                    <a:lnTo>
                      <a:pt x="598" y="8"/>
                    </a:lnTo>
                    <a:lnTo>
                      <a:pt x="598" y="8"/>
                    </a:lnTo>
                    <a:lnTo>
                      <a:pt x="600" y="8"/>
                    </a:lnTo>
                    <a:lnTo>
                      <a:pt x="600" y="8"/>
                    </a:lnTo>
                    <a:lnTo>
                      <a:pt x="601" y="8"/>
                    </a:lnTo>
                    <a:lnTo>
                      <a:pt x="601" y="7"/>
                    </a:lnTo>
                    <a:lnTo>
                      <a:pt x="601" y="7"/>
                    </a:lnTo>
                    <a:lnTo>
                      <a:pt x="602" y="6"/>
                    </a:lnTo>
                    <a:lnTo>
                      <a:pt x="602" y="6"/>
                    </a:lnTo>
                    <a:lnTo>
                      <a:pt x="602" y="6"/>
                    </a:lnTo>
                    <a:lnTo>
                      <a:pt x="603" y="6"/>
                    </a:lnTo>
                    <a:lnTo>
                      <a:pt x="603" y="6"/>
                    </a:lnTo>
                    <a:lnTo>
                      <a:pt x="603" y="6"/>
                    </a:lnTo>
                    <a:lnTo>
                      <a:pt x="604" y="5"/>
                    </a:lnTo>
                    <a:lnTo>
                      <a:pt x="604" y="5"/>
                    </a:lnTo>
                    <a:lnTo>
                      <a:pt x="605" y="5"/>
                    </a:lnTo>
                    <a:lnTo>
                      <a:pt x="605" y="5"/>
                    </a:lnTo>
                    <a:lnTo>
                      <a:pt x="605" y="3"/>
                    </a:lnTo>
                    <a:lnTo>
                      <a:pt x="606" y="3"/>
                    </a:lnTo>
                    <a:lnTo>
                      <a:pt x="606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7" y="3"/>
                    </a:lnTo>
                    <a:lnTo>
                      <a:pt x="609" y="3"/>
                    </a:lnTo>
                    <a:lnTo>
                      <a:pt x="609" y="3"/>
                    </a:lnTo>
                    <a:lnTo>
                      <a:pt x="609" y="3"/>
                    </a:lnTo>
                    <a:lnTo>
                      <a:pt x="610" y="3"/>
                    </a:lnTo>
                    <a:lnTo>
                      <a:pt x="610" y="3"/>
                    </a:lnTo>
                    <a:lnTo>
                      <a:pt x="610" y="5"/>
                    </a:lnTo>
                    <a:lnTo>
                      <a:pt x="611" y="5"/>
                    </a:lnTo>
                    <a:lnTo>
                      <a:pt x="611" y="5"/>
                    </a:lnTo>
                    <a:lnTo>
                      <a:pt x="611" y="3"/>
                    </a:lnTo>
                    <a:lnTo>
                      <a:pt x="612" y="5"/>
                    </a:lnTo>
                    <a:lnTo>
                      <a:pt x="612" y="3"/>
                    </a:lnTo>
                    <a:lnTo>
                      <a:pt x="613" y="3"/>
                    </a:lnTo>
                    <a:lnTo>
                      <a:pt x="613" y="3"/>
                    </a:lnTo>
                    <a:lnTo>
                      <a:pt x="613" y="3"/>
                    </a:lnTo>
                    <a:lnTo>
                      <a:pt x="614" y="5"/>
                    </a:lnTo>
                    <a:lnTo>
                      <a:pt x="614" y="5"/>
                    </a:lnTo>
                    <a:lnTo>
                      <a:pt x="614" y="3"/>
                    </a:lnTo>
                    <a:lnTo>
                      <a:pt x="615" y="3"/>
                    </a:lnTo>
                    <a:lnTo>
                      <a:pt x="615" y="5"/>
                    </a:lnTo>
                    <a:lnTo>
                      <a:pt x="615" y="5"/>
                    </a:lnTo>
                    <a:lnTo>
                      <a:pt x="616" y="5"/>
                    </a:lnTo>
                    <a:lnTo>
                      <a:pt x="616" y="5"/>
                    </a:lnTo>
                    <a:lnTo>
                      <a:pt x="618" y="6"/>
                    </a:lnTo>
                    <a:lnTo>
                      <a:pt x="618" y="6"/>
                    </a:lnTo>
                    <a:lnTo>
                      <a:pt x="618" y="7"/>
                    </a:lnTo>
                    <a:lnTo>
                      <a:pt x="619" y="7"/>
                    </a:lnTo>
                    <a:lnTo>
                      <a:pt x="619" y="7"/>
                    </a:lnTo>
                    <a:lnTo>
                      <a:pt x="619" y="7"/>
                    </a:lnTo>
                    <a:lnTo>
                      <a:pt x="620" y="7"/>
                    </a:lnTo>
                    <a:lnTo>
                      <a:pt x="620" y="7"/>
                    </a:lnTo>
                    <a:lnTo>
                      <a:pt x="620" y="7"/>
                    </a:lnTo>
                    <a:lnTo>
                      <a:pt x="621" y="8"/>
                    </a:lnTo>
                    <a:lnTo>
                      <a:pt x="621" y="7"/>
                    </a:lnTo>
                    <a:lnTo>
                      <a:pt x="622" y="7"/>
                    </a:lnTo>
                    <a:lnTo>
                      <a:pt x="622" y="6"/>
                    </a:lnTo>
                    <a:lnTo>
                      <a:pt x="622" y="6"/>
                    </a:lnTo>
                    <a:lnTo>
                      <a:pt x="623" y="7"/>
                    </a:lnTo>
                    <a:lnTo>
                      <a:pt x="623" y="7"/>
                    </a:lnTo>
                    <a:lnTo>
                      <a:pt x="623" y="7"/>
                    </a:lnTo>
                    <a:lnTo>
                      <a:pt x="624" y="7"/>
                    </a:lnTo>
                    <a:lnTo>
                      <a:pt x="624" y="8"/>
                    </a:lnTo>
                    <a:lnTo>
                      <a:pt x="624" y="8"/>
                    </a:lnTo>
                    <a:lnTo>
                      <a:pt x="625" y="9"/>
                    </a:lnTo>
                    <a:lnTo>
                      <a:pt x="625" y="10"/>
                    </a:lnTo>
                    <a:lnTo>
                      <a:pt x="627" y="9"/>
                    </a:lnTo>
                    <a:lnTo>
                      <a:pt x="627" y="10"/>
                    </a:lnTo>
                    <a:lnTo>
                      <a:pt x="627" y="10"/>
                    </a:lnTo>
                    <a:lnTo>
                      <a:pt x="628" y="10"/>
                    </a:lnTo>
                    <a:lnTo>
                      <a:pt x="628" y="10"/>
                    </a:lnTo>
                    <a:lnTo>
                      <a:pt x="628" y="10"/>
                    </a:lnTo>
                    <a:lnTo>
                      <a:pt x="629" y="10"/>
                    </a:lnTo>
                    <a:lnTo>
                      <a:pt x="629" y="10"/>
                    </a:lnTo>
                    <a:lnTo>
                      <a:pt x="630" y="9"/>
                    </a:lnTo>
                    <a:lnTo>
                      <a:pt x="630" y="10"/>
                    </a:lnTo>
                    <a:lnTo>
                      <a:pt x="630" y="9"/>
                    </a:lnTo>
                    <a:lnTo>
                      <a:pt x="631" y="10"/>
                    </a:lnTo>
                    <a:lnTo>
                      <a:pt x="631" y="10"/>
                    </a:lnTo>
                    <a:lnTo>
                      <a:pt x="631" y="10"/>
                    </a:lnTo>
                    <a:lnTo>
                      <a:pt x="632" y="11"/>
                    </a:lnTo>
                    <a:lnTo>
                      <a:pt x="632" y="11"/>
                    </a:lnTo>
                    <a:lnTo>
                      <a:pt x="632" y="11"/>
                    </a:lnTo>
                    <a:lnTo>
                      <a:pt x="633" y="14"/>
                    </a:lnTo>
                    <a:lnTo>
                      <a:pt x="633" y="14"/>
                    </a:lnTo>
                    <a:lnTo>
                      <a:pt x="634" y="15"/>
                    </a:lnTo>
                    <a:lnTo>
                      <a:pt x="634" y="15"/>
                    </a:lnTo>
                    <a:lnTo>
                      <a:pt x="634" y="15"/>
                    </a:lnTo>
                    <a:lnTo>
                      <a:pt x="636" y="15"/>
                    </a:lnTo>
                    <a:lnTo>
                      <a:pt x="636" y="15"/>
                    </a:lnTo>
                    <a:lnTo>
                      <a:pt x="636" y="15"/>
                    </a:lnTo>
                    <a:lnTo>
                      <a:pt x="637" y="14"/>
                    </a:lnTo>
                    <a:lnTo>
                      <a:pt x="637" y="15"/>
                    </a:lnTo>
                    <a:lnTo>
                      <a:pt x="637" y="14"/>
                    </a:lnTo>
                    <a:lnTo>
                      <a:pt x="638" y="14"/>
                    </a:lnTo>
                    <a:lnTo>
                      <a:pt x="638" y="14"/>
                    </a:lnTo>
                    <a:lnTo>
                      <a:pt x="639" y="15"/>
                    </a:lnTo>
                    <a:lnTo>
                      <a:pt x="639" y="15"/>
                    </a:lnTo>
                    <a:lnTo>
                      <a:pt x="639" y="14"/>
                    </a:lnTo>
                    <a:lnTo>
                      <a:pt x="640" y="12"/>
                    </a:lnTo>
                    <a:lnTo>
                      <a:pt x="640" y="11"/>
                    </a:lnTo>
                    <a:lnTo>
                      <a:pt x="640" y="10"/>
                    </a:lnTo>
                    <a:lnTo>
                      <a:pt x="641" y="9"/>
                    </a:lnTo>
                    <a:lnTo>
                      <a:pt x="641" y="10"/>
                    </a:lnTo>
                    <a:lnTo>
                      <a:pt x="641" y="10"/>
                    </a:lnTo>
                    <a:lnTo>
                      <a:pt x="642" y="11"/>
                    </a:lnTo>
                    <a:lnTo>
                      <a:pt x="642" y="12"/>
                    </a:lnTo>
                    <a:lnTo>
                      <a:pt x="644" y="14"/>
                    </a:lnTo>
                    <a:lnTo>
                      <a:pt x="644" y="15"/>
                    </a:lnTo>
                    <a:lnTo>
                      <a:pt x="644" y="15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5" y="15"/>
                    </a:lnTo>
                    <a:lnTo>
                      <a:pt x="646" y="16"/>
                    </a:lnTo>
                    <a:lnTo>
                      <a:pt x="646" y="15"/>
                    </a:lnTo>
                    <a:lnTo>
                      <a:pt x="646" y="16"/>
                    </a:lnTo>
                    <a:lnTo>
                      <a:pt x="647" y="15"/>
                    </a:lnTo>
                    <a:lnTo>
                      <a:pt x="647" y="16"/>
                    </a:lnTo>
                    <a:lnTo>
                      <a:pt x="648" y="16"/>
                    </a:lnTo>
                    <a:lnTo>
                      <a:pt x="648" y="16"/>
                    </a:lnTo>
                    <a:lnTo>
                      <a:pt x="648" y="16"/>
                    </a:lnTo>
                    <a:lnTo>
                      <a:pt x="649" y="17"/>
                    </a:lnTo>
                    <a:lnTo>
                      <a:pt x="649" y="17"/>
                    </a:lnTo>
                    <a:lnTo>
                      <a:pt x="649" y="16"/>
                    </a:lnTo>
                    <a:lnTo>
                      <a:pt x="650" y="16"/>
                    </a:lnTo>
                    <a:lnTo>
                      <a:pt x="650" y="16"/>
                    </a:lnTo>
                    <a:lnTo>
                      <a:pt x="651" y="16"/>
                    </a:lnTo>
                    <a:lnTo>
                      <a:pt x="651" y="16"/>
                    </a:lnTo>
                    <a:lnTo>
                      <a:pt x="651" y="16"/>
                    </a:lnTo>
                    <a:lnTo>
                      <a:pt x="653" y="16"/>
                    </a:lnTo>
                    <a:lnTo>
                      <a:pt x="653" y="15"/>
                    </a:lnTo>
                    <a:lnTo>
                      <a:pt x="653" y="15"/>
                    </a:lnTo>
                    <a:lnTo>
                      <a:pt x="654" y="15"/>
                    </a:lnTo>
                    <a:lnTo>
                      <a:pt x="654" y="15"/>
                    </a:lnTo>
                    <a:lnTo>
                      <a:pt x="654" y="15"/>
                    </a:lnTo>
                    <a:lnTo>
                      <a:pt x="655" y="14"/>
                    </a:lnTo>
                    <a:lnTo>
                      <a:pt x="655" y="14"/>
                    </a:lnTo>
                    <a:lnTo>
                      <a:pt x="656" y="14"/>
                    </a:lnTo>
                    <a:lnTo>
                      <a:pt x="656" y="14"/>
                    </a:lnTo>
                    <a:lnTo>
                      <a:pt x="656" y="15"/>
                    </a:lnTo>
                    <a:lnTo>
                      <a:pt x="657" y="14"/>
                    </a:lnTo>
                    <a:lnTo>
                      <a:pt x="657" y="14"/>
                    </a:lnTo>
                    <a:lnTo>
                      <a:pt x="657" y="12"/>
                    </a:lnTo>
                    <a:lnTo>
                      <a:pt x="658" y="12"/>
                    </a:lnTo>
                    <a:lnTo>
                      <a:pt x="658" y="11"/>
                    </a:lnTo>
                    <a:lnTo>
                      <a:pt x="658" y="11"/>
                    </a:lnTo>
                    <a:lnTo>
                      <a:pt x="659" y="12"/>
                    </a:lnTo>
                    <a:lnTo>
                      <a:pt x="659" y="11"/>
                    </a:lnTo>
                    <a:lnTo>
                      <a:pt x="660" y="11"/>
                    </a:lnTo>
                    <a:lnTo>
                      <a:pt x="660" y="12"/>
                    </a:lnTo>
                    <a:lnTo>
                      <a:pt x="660" y="11"/>
                    </a:lnTo>
                    <a:lnTo>
                      <a:pt x="662" y="11"/>
                    </a:lnTo>
                    <a:lnTo>
                      <a:pt x="662" y="12"/>
                    </a:lnTo>
                    <a:lnTo>
                      <a:pt x="662" y="12"/>
                    </a:lnTo>
                    <a:lnTo>
                      <a:pt x="663" y="12"/>
                    </a:lnTo>
                    <a:lnTo>
                      <a:pt x="663" y="12"/>
                    </a:lnTo>
                    <a:lnTo>
                      <a:pt x="663" y="12"/>
                    </a:lnTo>
                    <a:lnTo>
                      <a:pt x="664" y="12"/>
                    </a:lnTo>
                    <a:lnTo>
                      <a:pt x="664" y="12"/>
                    </a:lnTo>
                    <a:lnTo>
                      <a:pt x="665" y="14"/>
                    </a:lnTo>
                    <a:lnTo>
                      <a:pt x="665" y="14"/>
                    </a:lnTo>
                    <a:lnTo>
                      <a:pt x="665" y="14"/>
                    </a:lnTo>
                    <a:lnTo>
                      <a:pt x="666" y="15"/>
                    </a:lnTo>
                    <a:lnTo>
                      <a:pt x="666" y="15"/>
                    </a:lnTo>
                    <a:lnTo>
                      <a:pt x="666" y="14"/>
                    </a:lnTo>
                    <a:lnTo>
                      <a:pt x="667" y="12"/>
                    </a:lnTo>
                    <a:lnTo>
                      <a:pt x="667" y="12"/>
                    </a:lnTo>
                    <a:lnTo>
                      <a:pt x="667" y="12"/>
                    </a:lnTo>
                    <a:lnTo>
                      <a:pt x="668" y="12"/>
                    </a:lnTo>
                    <a:lnTo>
                      <a:pt x="668" y="11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69" y="11"/>
                    </a:lnTo>
                    <a:lnTo>
                      <a:pt x="671" y="11"/>
                    </a:lnTo>
                    <a:lnTo>
                      <a:pt x="671" y="11"/>
                    </a:lnTo>
                    <a:lnTo>
                      <a:pt x="671" y="11"/>
                    </a:lnTo>
                    <a:lnTo>
                      <a:pt x="672" y="10"/>
                    </a:lnTo>
                    <a:lnTo>
                      <a:pt x="672" y="9"/>
                    </a:lnTo>
                    <a:lnTo>
                      <a:pt x="672" y="10"/>
                    </a:lnTo>
                    <a:lnTo>
                      <a:pt x="673" y="10"/>
                    </a:lnTo>
                    <a:lnTo>
                      <a:pt x="673" y="10"/>
                    </a:lnTo>
                    <a:lnTo>
                      <a:pt x="674" y="9"/>
                    </a:lnTo>
                    <a:lnTo>
                      <a:pt x="674" y="9"/>
                    </a:lnTo>
                    <a:lnTo>
                      <a:pt x="674" y="9"/>
                    </a:lnTo>
                    <a:lnTo>
                      <a:pt x="675" y="9"/>
                    </a:lnTo>
                    <a:lnTo>
                      <a:pt x="675" y="9"/>
                    </a:lnTo>
                    <a:lnTo>
                      <a:pt x="675" y="9"/>
                    </a:lnTo>
                    <a:lnTo>
                      <a:pt x="676" y="10"/>
                    </a:lnTo>
                    <a:lnTo>
                      <a:pt x="676" y="10"/>
                    </a:lnTo>
                    <a:lnTo>
                      <a:pt x="677" y="10"/>
                    </a:lnTo>
                    <a:lnTo>
                      <a:pt x="677" y="11"/>
                    </a:lnTo>
                    <a:lnTo>
                      <a:pt x="677" y="10"/>
                    </a:lnTo>
                    <a:lnTo>
                      <a:pt x="678" y="11"/>
                    </a:lnTo>
                    <a:lnTo>
                      <a:pt x="678" y="10"/>
                    </a:lnTo>
                    <a:lnTo>
                      <a:pt x="678" y="10"/>
                    </a:lnTo>
                    <a:lnTo>
                      <a:pt x="680" y="10"/>
                    </a:lnTo>
                    <a:lnTo>
                      <a:pt x="680" y="10"/>
                    </a:lnTo>
                    <a:lnTo>
                      <a:pt x="680" y="10"/>
                    </a:lnTo>
                    <a:lnTo>
                      <a:pt x="681" y="10"/>
                    </a:lnTo>
                    <a:lnTo>
                      <a:pt x="681" y="10"/>
                    </a:lnTo>
                    <a:lnTo>
                      <a:pt x="682" y="11"/>
                    </a:lnTo>
                    <a:lnTo>
                      <a:pt x="682" y="12"/>
                    </a:lnTo>
                    <a:lnTo>
                      <a:pt x="682" y="12"/>
                    </a:lnTo>
                    <a:lnTo>
                      <a:pt x="683" y="11"/>
                    </a:lnTo>
                    <a:lnTo>
                      <a:pt x="683" y="12"/>
                    </a:lnTo>
                    <a:lnTo>
                      <a:pt x="683" y="11"/>
                    </a:lnTo>
                    <a:lnTo>
                      <a:pt x="684" y="11"/>
                    </a:lnTo>
                    <a:lnTo>
                      <a:pt x="684" y="11"/>
                    </a:lnTo>
                    <a:lnTo>
                      <a:pt x="684" y="11"/>
                    </a:lnTo>
                    <a:lnTo>
                      <a:pt x="685" y="11"/>
                    </a:lnTo>
                    <a:lnTo>
                      <a:pt x="685" y="10"/>
                    </a:lnTo>
                    <a:lnTo>
                      <a:pt x="686" y="11"/>
                    </a:lnTo>
                    <a:lnTo>
                      <a:pt x="686" y="11"/>
                    </a:lnTo>
                    <a:lnTo>
                      <a:pt x="686" y="10"/>
                    </a:lnTo>
                    <a:lnTo>
                      <a:pt x="687" y="9"/>
                    </a:lnTo>
                    <a:lnTo>
                      <a:pt x="687" y="9"/>
                    </a:lnTo>
                    <a:lnTo>
                      <a:pt x="687" y="8"/>
                    </a:lnTo>
                    <a:lnTo>
                      <a:pt x="689" y="8"/>
                    </a:lnTo>
                    <a:lnTo>
                      <a:pt x="689" y="8"/>
                    </a:lnTo>
                    <a:lnTo>
                      <a:pt x="689" y="8"/>
                    </a:lnTo>
                    <a:lnTo>
                      <a:pt x="690" y="7"/>
                    </a:lnTo>
                    <a:lnTo>
                      <a:pt x="690" y="7"/>
                    </a:lnTo>
                    <a:lnTo>
                      <a:pt x="691" y="7"/>
                    </a:lnTo>
                    <a:lnTo>
                      <a:pt x="691" y="7"/>
                    </a:lnTo>
                    <a:lnTo>
                      <a:pt x="691" y="7"/>
                    </a:lnTo>
                    <a:lnTo>
                      <a:pt x="692" y="7"/>
                    </a:lnTo>
                    <a:lnTo>
                      <a:pt x="692" y="7"/>
                    </a:lnTo>
                    <a:lnTo>
                      <a:pt x="692" y="7"/>
                    </a:lnTo>
                    <a:lnTo>
                      <a:pt x="693" y="8"/>
                    </a:lnTo>
                    <a:lnTo>
                      <a:pt x="693" y="7"/>
                    </a:lnTo>
                    <a:lnTo>
                      <a:pt x="693" y="8"/>
                    </a:lnTo>
                    <a:lnTo>
                      <a:pt x="694" y="7"/>
                    </a:lnTo>
                    <a:lnTo>
                      <a:pt x="694" y="7"/>
                    </a:lnTo>
                    <a:lnTo>
                      <a:pt x="695" y="7"/>
                    </a:lnTo>
                    <a:lnTo>
                      <a:pt x="695" y="7"/>
                    </a:lnTo>
                    <a:lnTo>
                      <a:pt x="695" y="7"/>
                    </a:lnTo>
                    <a:lnTo>
                      <a:pt x="696" y="7"/>
                    </a:lnTo>
                    <a:lnTo>
                      <a:pt x="696" y="8"/>
                    </a:lnTo>
                    <a:lnTo>
                      <a:pt x="696" y="7"/>
                    </a:lnTo>
                    <a:lnTo>
                      <a:pt x="698" y="7"/>
                    </a:lnTo>
                    <a:lnTo>
                      <a:pt x="698" y="7"/>
                    </a:lnTo>
                    <a:lnTo>
                      <a:pt x="699" y="7"/>
                    </a:lnTo>
                    <a:lnTo>
                      <a:pt x="699" y="7"/>
                    </a:lnTo>
                    <a:lnTo>
                      <a:pt x="699" y="7"/>
                    </a:lnTo>
                    <a:lnTo>
                      <a:pt x="700" y="7"/>
                    </a:lnTo>
                    <a:lnTo>
                      <a:pt x="700" y="7"/>
                    </a:lnTo>
                    <a:lnTo>
                      <a:pt x="700" y="7"/>
                    </a:lnTo>
                    <a:lnTo>
                      <a:pt x="701" y="8"/>
                    </a:lnTo>
                    <a:lnTo>
                      <a:pt x="701" y="8"/>
                    </a:lnTo>
                    <a:lnTo>
                      <a:pt x="701" y="8"/>
                    </a:lnTo>
                    <a:lnTo>
                      <a:pt x="702" y="9"/>
                    </a:lnTo>
                    <a:lnTo>
                      <a:pt x="702" y="10"/>
                    </a:lnTo>
                    <a:lnTo>
                      <a:pt x="703" y="9"/>
                    </a:lnTo>
                    <a:lnTo>
                      <a:pt x="703" y="9"/>
                    </a:lnTo>
                    <a:lnTo>
                      <a:pt x="703" y="8"/>
                    </a:lnTo>
                    <a:lnTo>
                      <a:pt x="704" y="8"/>
                    </a:lnTo>
                    <a:lnTo>
                      <a:pt x="704" y="7"/>
                    </a:lnTo>
                    <a:lnTo>
                      <a:pt x="704" y="7"/>
                    </a:lnTo>
                    <a:lnTo>
                      <a:pt x="705" y="8"/>
                    </a:lnTo>
                    <a:lnTo>
                      <a:pt x="705" y="8"/>
                    </a:lnTo>
                    <a:lnTo>
                      <a:pt x="705" y="8"/>
                    </a:lnTo>
                    <a:lnTo>
                      <a:pt x="707" y="8"/>
                    </a:lnTo>
                    <a:lnTo>
                      <a:pt x="707" y="8"/>
                    </a:lnTo>
                    <a:lnTo>
                      <a:pt x="708" y="8"/>
                    </a:lnTo>
                    <a:lnTo>
                      <a:pt x="708" y="8"/>
                    </a:lnTo>
                    <a:lnTo>
                      <a:pt x="708" y="8"/>
                    </a:lnTo>
                    <a:lnTo>
                      <a:pt x="709" y="8"/>
                    </a:lnTo>
                    <a:lnTo>
                      <a:pt x="709" y="7"/>
                    </a:lnTo>
                    <a:lnTo>
                      <a:pt x="709" y="8"/>
                    </a:lnTo>
                    <a:lnTo>
                      <a:pt x="710" y="9"/>
                    </a:lnTo>
                    <a:lnTo>
                      <a:pt x="710" y="9"/>
                    </a:lnTo>
                    <a:lnTo>
                      <a:pt x="710" y="9"/>
                    </a:lnTo>
                    <a:lnTo>
                      <a:pt x="711" y="10"/>
                    </a:lnTo>
                    <a:lnTo>
                      <a:pt x="711" y="10"/>
                    </a:lnTo>
                    <a:lnTo>
                      <a:pt x="712" y="11"/>
                    </a:lnTo>
                    <a:lnTo>
                      <a:pt x="712" y="11"/>
                    </a:lnTo>
                    <a:lnTo>
                      <a:pt x="712" y="11"/>
                    </a:lnTo>
                    <a:lnTo>
                      <a:pt x="713" y="12"/>
                    </a:lnTo>
                    <a:lnTo>
                      <a:pt x="713" y="12"/>
                    </a:lnTo>
                    <a:lnTo>
                      <a:pt x="713" y="12"/>
                    </a:lnTo>
                    <a:lnTo>
                      <a:pt x="714" y="12"/>
                    </a:lnTo>
                    <a:lnTo>
                      <a:pt x="714" y="12"/>
                    </a:lnTo>
                    <a:lnTo>
                      <a:pt x="714" y="14"/>
                    </a:lnTo>
                    <a:lnTo>
                      <a:pt x="716" y="14"/>
                    </a:lnTo>
                    <a:lnTo>
                      <a:pt x="716" y="14"/>
                    </a:lnTo>
                    <a:lnTo>
                      <a:pt x="717" y="14"/>
                    </a:lnTo>
                    <a:lnTo>
                      <a:pt x="717" y="12"/>
                    </a:lnTo>
                    <a:lnTo>
                      <a:pt x="717" y="11"/>
                    </a:lnTo>
                    <a:lnTo>
                      <a:pt x="718" y="11"/>
                    </a:lnTo>
                    <a:lnTo>
                      <a:pt x="718" y="11"/>
                    </a:lnTo>
                    <a:lnTo>
                      <a:pt x="718" y="11"/>
                    </a:lnTo>
                    <a:lnTo>
                      <a:pt x="719" y="11"/>
                    </a:lnTo>
                    <a:lnTo>
                      <a:pt x="719" y="11"/>
                    </a:lnTo>
                    <a:lnTo>
                      <a:pt x="720" y="11"/>
                    </a:lnTo>
                    <a:lnTo>
                      <a:pt x="720" y="11"/>
                    </a:lnTo>
                    <a:lnTo>
                      <a:pt x="720" y="11"/>
                    </a:lnTo>
                    <a:lnTo>
                      <a:pt x="721" y="11"/>
                    </a:lnTo>
                    <a:lnTo>
                      <a:pt x="721" y="11"/>
                    </a:lnTo>
                    <a:lnTo>
                      <a:pt x="721" y="11"/>
                    </a:lnTo>
                    <a:lnTo>
                      <a:pt x="722" y="11"/>
                    </a:lnTo>
                    <a:lnTo>
                      <a:pt x="722" y="12"/>
                    </a:lnTo>
                    <a:lnTo>
                      <a:pt x="722" y="14"/>
                    </a:lnTo>
                    <a:lnTo>
                      <a:pt x="723" y="12"/>
                    </a:lnTo>
                    <a:lnTo>
                      <a:pt x="723" y="14"/>
                    </a:lnTo>
                    <a:lnTo>
                      <a:pt x="725" y="14"/>
                    </a:lnTo>
                    <a:lnTo>
                      <a:pt x="725" y="14"/>
                    </a:lnTo>
                    <a:lnTo>
                      <a:pt x="725" y="14"/>
                    </a:lnTo>
                    <a:lnTo>
                      <a:pt x="726" y="14"/>
                    </a:lnTo>
                    <a:lnTo>
                      <a:pt x="726" y="15"/>
                    </a:lnTo>
                    <a:lnTo>
                      <a:pt x="726" y="14"/>
                    </a:lnTo>
                    <a:lnTo>
                      <a:pt x="727" y="14"/>
                    </a:lnTo>
                    <a:lnTo>
                      <a:pt x="727" y="14"/>
                    </a:lnTo>
                    <a:lnTo>
                      <a:pt x="727" y="15"/>
                    </a:lnTo>
                    <a:lnTo>
                      <a:pt x="728" y="15"/>
                    </a:lnTo>
                    <a:lnTo>
                      <a:pt x="728" y="15"/>
                    </a:lnTo>
                    <a:lnTo>
                      <a:pt x="729" y="16"/>
                    </a:lnTo>
                    <a:lnTo>
                      <a:pt x="729" y="15"/>
                    </a:lnTo>
                    <a:lnTo>
                      <a:pt x="729" y="15"/>
                    </a:lnTo>
                    <a:lnTo>
                      <a:pt x="730" y="15"/>
                    </a:lnTo>
                    <a:lnTo>
                      <a:pt x="730" y="15"/>
                    </a:lnTo>
                    <a:lnTo>
                      <a:pt x="730" y="15"/>
                    </a:lnTo>
                    <a:lnTo>
                      <a:pt x="731" y="15"/>
                    </a:lnTo>
                    <a:lnTo>
                      <a:pt x="731" y="15"/>
                    </a:lnTo>
                    <a:lnTo>
                      <a:pt x="731" y="15"/>
                    </a:lnTo>
                    <a:lnTo>
                      <a:pt x="732" y="15"/>
                    </a:lnTo>
                    <a:lnTo>
                      <a:pt x="732" y="15"/>
                    </a:lnTo>
                    <a:lnTo>
                      <a:pt x="734" y="14"/>
                    </a:lnTo>
                    <a:lnTo>
                      <a:pt x="734" y="15"/>
                    </a:lnTo>
                    <a:lnTo>
                      <a:pt x="734" y="14"/>
                    </a:lnTo>
                    <a:lnTo>
                      <a:pt x="735" y="12"/>
                    </a:lnTo>
                    <a:lnTo>
                      <a:pt x="735" y="11"/>
                    </a:lnTo>
                    <a:lnTo>
                      <a:pt x="735" y="10"/>
                    </a:lnTo>
                    <a:lnTo>
                      <a:pt x="736" y="10"/>
                    </a:lnTo>
                    <a:lnTo>
                      <a:pt x="736" y="10"/>
                    </a:lnTo>
                    <a:lnTo>
                      <a:pt x="736" y="10"/>
                    </a:lnTo>
                    <a:lnTo>
                      <a:pt x="737" y="9"/>
                    </a:lnTo>
                    <a:lnTo>
                      <a:pt x="737" y="10"/>
                    </a:lnTo>
                    <a:lnTo>
                      <a:pt x="738" y="10"/>
                    </a:lnTo>
                    <a:lnTo>
                      <a:pt x="738" y="10"/>
                    </a:lnTo>
                    <a:lnTo>
                      <a:pt x="738" y="10"/>
                    </a:lnTo>
                    <a:lnTo>
                      <a:pt x="739" y="10"/>
                    </a:lnTo>
                    <a:lnTo>
                      <a:pt x="739" y="10"/>
                    </a:lnTo>
                    <a:lnTo>
                      <a:pt x="739" y="10"/>
                    </a:lnTo>
                    <a:lnTo>
                      <a:pt x="740" y="10"/>
                    </a:lnTo>
                    <a:lnTo>
                      <a:pt x="740" y="10"/>
                    </a:lnTo>
                    <a:lnTo>
                      <a:pt x="741" y="10"/>
                    </a:lnTo>
                    <a:lnTo>
                      <a:pt x="741" y="11"/>
                    </a:lnTo>
                    <a:lnTo>
                      <a:pt x="741" y="11"/>
                    </a:lnTo>
                    <a:lnTo>
                      <a:pt x="743" y="11"/>
                    </a:lnTo>
                    <a:lnTo>
                      <a:pt x="743" y="11"/>
                    </a:lnTo>
                    <a:lnTo>
                      <a:pt x="743" y="10"/>
                    </a:lnTo>
                    <a:lnTo>
                      <a:pt x="744" y="10"/>
                    </a:lnTo>
                    <a:lnTo>
                      <a:pt x="744" y="9"/>
                    </a:lnTo>
                    <a:lnTo>
                      <a:pt x="744" y="9"/>
                    </a:lnTo>
                    <a:lnTo>
                      <a:pt x="745" y="9"/>
                    </a:lnTo>
                    <a:lnTo>
                      <a:pt x="745" y="10"/>
                    </a:lnTo>
                    <a:lnTo>
                      <a:pt x="746" y="11"/>
                    </a:lnTo>
                    <a:lnTo>
                      <a:pt x="746" y="12"/>
                    </a:lnTo>
                    <a:lnTo>
                      <a:pt x="746" y="14"/>
                    </a:lnTo>
                    <a:lnTo>
                      <a:pt x="747" y="14"/>
                    </a:lnTo>
                    <a:lnTo>
                      <a:pt x="747" y="15"/>
                    </a:lnTo>
                    <a:lnTo>
                      <a:pt x="747" y="16"/>
                    </a:lnTo>
                    <a:lnTo>
                      <a:pt x="748" y="16"/>
                    </a:lnTo>
                    <a:lnTo>
                      <a:pt x="748" y="15"/>
                    </a:lnTo>
                    <a:lnTo>
                      <a:pt x="748" y="15"/>
                    </a:lnTo>
                    <a:lnTo>
                      <a:pt x="749" y="15"/>
                    </a:lnTo>
                    <a:lnTo>
                      <a:pt x="749" y="15"/>
                    </a:lnTo>
                    <a:lnTo>
                      <a:pt x="750" y="15"/>
                    </a:lnTo>
                    <a:lnTo>
                      <a:pt x="750" y="15"/>
                    </a:lnTo>
                    <a:lnTo>
                      <a:pt x="750" y="14"/>
                    </a:lnTo>
                    <a:lnTo>
                      <a:pt x="752" y="14"/>
                    </a:lnTo>
                    <a:lnTo>
                      <a:pt x="752" y="14"/>
                    </a:lnTo>
                    <a:lnTo>
                      <a:pt x="752" y="14"/>
                    </a:lnTo>
                    <a:lnTo>
                      <a:pt x="753" y="15"/>
                    </a:lnTo>
                    <a:lnTo>
                      <a:pt x="753" y="15"/>
                    </a:lnTo>
                    <a:lnTo>
                      <a:pt x="753" y="15"/>
                    </a:lnTo>
                    <a:lnTo>
                      <a:pt x="754" y="14"/>
                    </a:lnTo>
                    <a:lnTo>
                      <a:pt x="754" y="14"/>
                    </a:lnTo>
                    <a:lnTo>
                      <a:pt x="755" y="14"/>
                    </a:lnTo>
                    <a:lnTo>
                      <a:pt x="755" y="12"/>
                    </a:lnTo>
                    <a:lnTo>
                      <a:pt x="755" y="11"/>
                    </a:lnTo>
                    <a:lnTo>
                      <a:pt x="756" y="11"/>
                    </a:lnTo>
                    <a:lnTo>
                      <a:pt x="756" y="11"/>
                    </a:lnTo>
                    <a:lnTo>
                      <a:pt x="756" y="12"/>
                    </a:lnTo>
                    <a:lnTo>
                      <a:pt x="757" y="14"/>
                    </a:lnTo>
                    <a:lnTo>
                      <a:pt x="757" y="14"/>
                    </a:lnTo>
                    <a:lnTo>
                      <a:pt x="757" y="14"/>
                    </a:lnTo>
                    <a:lnTo>
                      <a:pt x="758" y="12"/>
                    </a:lnTo>
                    <a:lnTo>
                      <a:pt x="758" y="12"/>
                    </a:lnTo>
                    <a:lnTo>
                      <a:pt x="759" y="11"/>
                    </a:lnTo>
                    <a:lnTo>
                      <a:pt x="759" y="11"/>
                    </a:lnTo>
                    <a:lnTo>
                      <a:pt x="759" y="10"/>
                    </a:lnTo>
                    <a:lnTo>
                      <a:pt x="761" y="10"/>
                    </a:lnTo>
                    <a:lnTo>
                      <a:pt x="761" y="9"/>
                    </a:lnTo>
                    <a:lnTo>
                      <a:pt x="761" y="10"/>
                    </a:lnTo>
                    <a:lnTo>
                      <a:pt x="762" y="9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63" y="11"/>
                    </a:lnTo>
                    <a:lnTo>
                      <a:pt x="763" y="11"/>
                    </a:lnTo>
                    <a:lnTo>
                      <a:pt x="764" y="11"/>
                    </a:lnTo>
                    <a:lnTo>
                      <a:pt x="764" y="11"/>
                    </a:lnTo>
                    <a:lnTo>
                      <a:pt x="764" y="11"/>
                    </a:lnTo>
                    <a:lnTo>
                      <a:pt x="765" y="11"/>
                    </a:lnTo>
                    <a:lnTo>
                      <a:pt x="765" y="10"/>
                    </a:lnTo>
                    <a:lnTo>
                      <a:pt x="765" y="10"/>
                    </a:lnTo>
                    <a:lnTo>
                      <a:pt x="766" y="10"/>
                    </a:lnTo>
                    <a:lnTo>
                      <a:pt x="766" y="9"/>
                    </a:lnTo>
                    <a:lnTo>
                      <a:pt x="767" y="9"/>
                    </a:lnTo>
                    <a:lnTo>
                      <a:pt x="767" y="9"/>
                    </a:lnTo>
                    <a:lnTo>
                      <a:pt x="767" y="9"/>
                    </a:lnTo>
                    <a:lnTo>
                      <a:pt x="768" y="8"/>
                    </a:lnTo>
                    <a:lnTo>
                      <a:pt x="768" y="8"/>
                    </a:lnTo>
                    <a:lnTo>
                      <a:pt x="768" y="8"/>
                    </a:lnTo>
                    <a:lnTo>
                      <a:pt x="770" y="7"/>
                    </a:lnTo>
                    <a:lnTo>
                      <a:pt x="770" y="7"/>
                    </a:lnTo>
                    <a:lnTo>
                      <a:pt x="770" y="8"/>
                    </a:lnTo>
                    <a:lnTo>
                      <a:pt x="771" y="7"/>
                    </a:lnTo>
                    <a:lnTo>
                      <a:pt x="771" y="8"/>
                    </a:lnTo>
                    <a:lnTo>
                      <a:pt x="772" y="8"/>
                    </a:lnTo>
                    <a:lnTo>
                      <a:pt x="772" y="9"/>
                    </a:lnTo>
                    <a:lnTo>
                      <a:pt x="772" y="9"/>
                    </a:lnTo>
                    <a:lnTo>
                      <a:pt x="773" y="8"/>
                    </a:lnTo>
                    <a:lnTo>
                      <a:pt x="773" y="8"/>
                    </a:lnTo>
                    <a:lnTo>
                      <a:pt x="773" y="8"/>
                    </a:lnTo>
                    <a:lnTo>
                      <a:pt x="774" y="7"/>
                    </a:lnTo>
                    <a:lnTo>
                      <a:pt x="774" y="7"/>
                    </a:lnTo>
                    <a:lnTo>
                      <a:pt x="774" y="7"/>
                    </a:lnTo>
                    <a:lnTo>
                      <a:pt x="775" y="7"/>
                    </a:lnTo>
                    <a:lnTo>
                      <a:pt x="775" y="6"/>
                    </a:lnTo>
                    <a:lnTo>
                      <a:pt x="776" y="6"/>
                    </a:lnTo>
                    <a:lnTo>
                      <a:pt x="776" y="6"/>
                    </a:lnTo>
                    <a:lnTo>
                      <a:pt x="776" y="6"/>
                    </a:lnTo>
                    <a:lnTo>
                      <a:pt x="777" y="6"/>
                    </a:lnTo>
                    <a:lnTo>
                      <a:pt x="777" y="6"/>
                    </a:lnTo>
                    <a:lnTo>
                      <a:pt x="777" y="6"/>
                    </a:lnTo>
                    <a:lnTo>
                      <a:pt x="779" y="6"/>
                    </a:lnTo>
                    <a:lnTo>
                      <a:pt x="779" y="6"/>
                    </a:lnTo>
                    <a:lnTo>
                      <a:pt x="779" y="7"/>
                    </a:lnTo>
                    <a:lnTo>
                      <a:pt x="780" y="7"/>
                    </a:lnTo>
                    <a:lnTo>
                      <a:pt x="780" y="7"/>
                    </a:lnTo>
                    <a:lnTo>
                      <a:pt x="781" y="7"/>
                    </a:lnTo>
                    <a:lnTo>
                      <a:pt x="781" y="7"/>
                    </a:lnTo>
                    <a:lnTo>
                      <a:pt x="781" y="7"/>
                    </a:lnTo>
                    <a:lnTo>
                      <a:pt x="782" y="7"/>
                    </a:lnTo>
                    <a:lnTo>
                      <a:pt x="782" y="7"/>
                    </a:lnTo>
                    <a:lnTo>
                      <a:pt x="782" y="7"/>
                    </a:lnTo>
                    <a:lnTo>
                      <a:pt x="783" y="7"/>
                    </a:lnTo>
                    <a:lnTo>
                      <a:pt x="783" y="7"/>
                    </a:lnTo>
                    <a:lnTo>
                      <a:pt x="783" y="7"/>
                    </a:lnTo>
                    <a:lnTo>
                      <a:pt x="784" y="7"/>
                    </a:lnTo>
                    <a:lnTo>
                      <a:pt x="784" y="7"/>
                    </a:lnTo>
                    <a:lnTo>
                      <a:pt x="785" y="7"/>
                    </a:lnTo>
                    <a:lnTo>
                      <a:pt x="785" y="7"/>
                    </a:lnTo>
                    <a:lnTo>
                      <a:pt x="785" y="7"/>
                    </a:lnTo>
                    <a:lnTo>
                      <a:pt x="786" y="8"/>
                    </a:lnTo>
                    <a:lnTo>
                      <a:pt x="786" y="7"/>
                    </a:lnTo>
                    <a:lnTo>
                      <a:pt x="786" y="7"/>
                    </a:lnTo>
                    <a:lnTo>
                      <a:pt x="788" y="7"/>
                    </a:lnTo>
                    <a:lnTo>
                      <a:pt x="788" y="7"/>
                    </a:lnTo>
                    <a:lnTo>
                      <a:pt x="789" y="7"/>
                    </a:lnTo>
                    <a:lnTo>
                      <a:pt x="789" y="7"/>
                    </a:lnTo>
                    <a:lnTo>
                      <a:pt x="789" y="7"/>
                    </a:lnTo>
                    <a:lnTo>
                      <a:pt x="790" y="8"/>
                    </a:lnTo>
                    <a:lnTo>
                      <a:pt x="790" y="8"/>
                    </a:lnTo>
                    <a:lnTo>
                      <a:pt x="790" y="8"/>
                    </a:lnTo>
                    <a:lnTo>
                      <a:pt x="791" y="8"/>
                    </a:lnTo>
                    <a:lnTo>
                      <a:pt x="791" y="9"/>
                    </a:lnTo>
                    <a:lnTo>
                      <a:pt x="791" y="9"/>
                    </a:lnTo>
                    <a:lnTo>
                      <a:pt x="792" y="9"/>
                    </a:lnTo>
                    <a:lnTo>
                      <a:pt x="792" y="9"/>
                    </a:lnTo>
                    <a:lnTo>
                      <a:pt x="793" y="9"/>
                    </a:lnTo>
                    <a:lnTo>
                      <a:pt x="793" y="9"/>
                    </a:lnTo>
                    <a:lnTo>
                      <a:pt x="793" y="8"/>
                    </a:lnTo>
                    <a:lnTo>
                      <a:pt x="794" y="7"/>
                    </a:lnTo>
                    <a:lnTo>
                      <a:pt x="794" y="7"/>
                    </a:lnTo>
                    <a:lnTo>
                      <a:pt x="794" y="7"/>
                    </a:lnTo>
                    <a:lnTo>
                      <a:pt x="795" y="6"/>
                    </a:lnTo>
                    <a:lnTo>
                      <a:pt x="795" y="6"/>
                    </a:lnTo>
                    <a:lnTo>
                      <a:pt x="795" y="7"/>
                    </a:lnTo>
                    <a:lnTo>
                      <a:pt x="797" y="7"/>
                    </a:lnTo>
                    <a:lnTo>
                      <a:pt x="797" y="7"/>
                    </a:lnTo>
                    <a:lnTo>
                      <a:pt x="798" y="8"/>
                    </a:lnTo>
                    <a:lnTo>
                      <a:pt x="798" y="9"/>
                    </a:lnTo>
                    <a:lnTo>
                      <a:pt x="798" y="9"/>
                    </a:lnTo>
                    <a:lnTo>
                      <a:pt x="799" y="10"/>
                    </a:lnTo>
                    <a:lnTo>
                      <a:pt x="799" y="11"/>
                    </a:lnTo>
                    <a:lnTo>
                      <a:pt x="799" y="11"/>
                    </a:lnTo>
                    <a:lnTo>
                      <a:pt x="800" y="11"/>
                    </a:lnTo>
                    <a:lnTo>
                      <a:pt x="800" y="12"/>
                    </a:lnTo>
                    <a:lnTo>
                      <a:pt x="800" y="12"/>
                    </a:lnTo>
                    <a:lnTo>
                      <a:pt x="801" y="14"/>
                    </a:lnTo>
                    <a:lnTo>
                      <a:pt x="801" y="14"/>
                    </a:lnTo>
                    <a:lnTo>
                      <a:pt x="802" y="14"/>
                    </a:lnTo>
                    <a:lnTo>
                      <a:pt x="802" y="14"/>
                    </a:lnTo>
                    <a:lnTo>
                      <a:pt x="802" y="12"/>
                    </a:lnTo>
                    <a:lnTo>
                      <a:pt x="803" y="12"/>
                    </a:lnTo>
                    <a:lnTo>
                      <a:pt x="803" y="11"/>
                    </a:lnTo>
                    <a:lnTo>
                      <a:pt x="803" y="11"/>
                    </a:lnTo>
                    <a:lnTo>
                      <a:pt x="804" y="11"/>
                    </a:lnTo>
                    <a:lnTo>
                      <a:pt x="804" y="12"/>
                    </a:lnTo>
                    <a:lnTo>
                      <a:pt x="804" y="11"/>
                    </a:lnTo>
                    <a:lnTo>
                      <a:pt x="806" y="11"/>
                    </a:lnTo>
                    <a:lnTo>
                      <a:pt x="806" y="10"/>
                    </a:lnTo>
                    <a:lnTo>
                      <a:pt x="807" y="10"/>
                    </a:lnTo>
                    <a:lnTo>
                      <a:pt x="807" y="10"/>
                    </a:lnTo>
                    <a:lnTo>
                      <a:pt x="807" y="10"/>
                    </a:lnTo>
                    <a:lnTo>
                      <a:pt x="808" y="10"/>
                    </a:lnTo>
                    <a:lnTo>
                      <a:pt x="808" y="10"/>
                    </a:lnTo>
                    <a:lnTo>
                      <a:pt x="808" y="10"/>
                    </a:lnTo>
                    <a:lnTo>
                      <a:pt x="809" y="10"/>
                    </a:lnTo>
                    <a:lnTo>
                      <a:pt x="809" y="10"/>
                    </a:lnTo>
                    <a:lnTo>
                      <a:pt x="810" y="10"/>
                    </a:lnTo>
                    <a:lnTo>
                      <a:pt x="810" y="10"/>
                    </a:lnTo>
                    <a:lnTo>
                      <a:pt x="810" y="10"/>
                    </a:lnTo>
                    <a:lnTo>
                      <a:pt x="811" y="11"/>
                    </a:lnTo>
                    <a:lnTo>
                      <a:pt x="811" y="11"/>
                    </a:lnTo>
                    <a:lnTo>
                      <a:pt x="811" y="12"/>
                    </a:lnTo>
                    <a:lnTo>
                      <a:pt x="812" y="12"/>
                    </a:lnTo>
                    <a:lnTo>
                      <a:pt x="812" y="14"/>
                    </a:lnTo>
                    <a:lnTo>
                      <a:pt x="812" y="14"/>
                    </a:lnTo>
                    <a:lnTo>
                      <a:pt x="813" y="14"/>
                    </a:lnTo>
                    <a:lnTo>
                      <a:pt x="813" y="14"/>
                    </a:lnTo>
                    <a:lnTo>
                      <a:pt x="815" y="14"/>
                    </a:lnTo>
                    <a:lnTo>
                      <a:pt x="815" y="12"/>
                    </a:lnTo>
                    <a:lnTo>
                      <a:pt x="815" y="12"/>
                    </a:lnTo>
                    <a:lnTo>
                      <a:pt x="816" y="12"/>
                    </a:lnTo>
                    <a:lnTo>
                      <a:pt x="816" y="14"/>
                    </a:lnTo>
                    <a:lnTo>
                      <a:pt x="816" y="14"/>
                    </a:lnTo>
                    <a:lnTo>
                      <a:pt x="817" y="14"/>
                    </a:lnTo>
                    <a:lnTo>
                      <a:pt x="817" y="12"/>
                    </a:lnTo>
                    <a:lnTo>
                      <a:pt x="817" y="14"/>
                    </a:lnTo>
                    <a:lnTo>
                      <a:pt x="818" y="14"/>
                    </a:lnTo>
                    <a:lnTo>
                      <a:pt x="818" y="15"/>
                    </a:lnTo>
                    <a:lnTo>
                      <a:pt x="819" y="16"/>
                    </a:lnTo>
                    <a:lnTo>
                      <a:pt x="819" y="15"/>
                    </a:lnTo>
                    <a:lnTo>
                      <a:pt x="819" y="15"/>
                    </a:lnTo>
                    <a:lnTo>
                      <a:pt x="820" y="14"/>
                    </a:lnTo>
                    <a:lnTo>
                      <a:pt x="820" y="14"/>
                    </a:lnTo>
                    <a:lnTo>
                      <a:pt x="820" y="14"/>
                    </a:lnTo>
                    <a:lnTo>
                      <a:pt x="821" y="14"/>
                    </a:lnTo>
                    <a:lnTo>
                      <a:pt x="821" y="14"/>
                    </a:lnTo>
                    <a:lnTo>
                      <a:pt x="821" y="12"/>
                    </a:lnTo>
                    <a:lnTo>
                      <a:pt x="822" y="12"/>
                    </a:lnTo>
                    <a:lnTo>
                      <a:pt x="822" y="12"/>
                    </a:lnTo>
                    <a:lnTo>
                      <a:pt x="824" y="12"/>
                    </a:lnTo>
                    <a:lnTo>
                      <a:pt x="824" y="11"/>
                    </a:lnTo>
                    <a:lnTo>
                      <a:pt x="824" y="12"/>
                    </a:lnTo>
                    <a:lnTo>
                      <a:pt x="825" y="12"/>
                    </a:lnTo>
                    <a:lnTo>
                      <a:pt x="825" y="17"/>
                    </a:lnTo>
                    <a:lnTo>
                      <a:pt x="825" y="35"/>
                    </a:lnTo>
                    <a:lnTo>
                      <a:pt x="826" y="57"/>
                    </a:lnTo>
                    <a:lnTo>
                      <a:pt x="826" y="83"/>
                    </a:lnTo>
                    <a:lnTo>
                      <a:pt x="826" y="109"/>
                    </a:lnTo>
                    <a:lnTo>
                      <a:pt x="827" y="133"/>
                    </a:lnTo>
                    <a:lnTo>
                      <a:pt x="827" y="155"/>
                    </a:lnTo>
                    <a:lnTo>
                      <a:pt x="828" y="174"/>
                    </a:lnTo>
                    <a:lnTo>
                      <a:pt x="828" y="194"/>
                    </a:lnTo>
                    <a:lnTo>
                      <a:pt x="828" y="210"/>
                    </a:lnTo>
                    <a:lnTo>
                      <a:pt x="829" y="225"/>
                    </a:lnTo>
                    <a:lnTo>
                      <a:pt x="829" y="237"/>
                    </a:lnTo>
                    <a:lnTo>
                      <a:pt x="829" y="250"/>
                    </a:lnTo>
                    <a:lnTo>
                      <a:pt x="830" y="259"/>
                    </a:lnTo>
                    <a:lnTo>
                      <a:pt x="830" y="269"/>
                    </a:lnTo>
                    <a:lnTo>
                      <a:pt x="831" y="277"/>
                    </a:lnTo>
                    <a:lnTo>
                      <a:pt x="831" y="285"/>
                    </a:lnTo>
                    <a:lnTo>
                      <a:pt x="831" y="291"/>
                    </a:lnTo>
                    <a:lnTo>
                      <a:pt x="833" y="298"/>
                    </a:lnTo>
                    <a:lnTo>
                      <a:pt x="833" y="304"/>
                    </a:lnTo>
                    <a:lnTo>
                      <a:pt x="833" y="308"/>
                    </a:lnTo>
                    <a:lnTo>
                      <a:pt x="834" y="313"/>
                    </a:lnTo>
                    <a:lnTo>
                      <a:pt x="834" y="317"/>
                    </a:lnTo>
                    <a:lnTo>
                      <a:pt x="834" y="321"/>
                    </a:lnTo>
                    <a:lnTo>
                      <a:pt x="835" y="324"/>
                    </a:lnTo>
                    <a:lnTo>
                      <a:pt x="835" y="327"/>
                    </a:lnTo>
                    <a:lnTo>
                      <a:pt x="836" y="330"/>
                    </a:lnTo>
                    <a:lnTo>
                      <a:pt x="836" y="333"/>
                    </a:lnTo>
                    <a:lnTo>
                      <a:pt x="836" y="335"/>
                    </a:lnTo>
                    <a:lnTo>
                      <a:pt x="837" y="339"/>
                    </a:lnTo>
                    <a:lnTo>
                      <a:pt x="837" y="341"/>
                    </a:lnTo>
                    <a:lnTo>
                      <a:pt x="837" y="343"/>
                    </a:lnTo>
                    <a:lnTo>
                      <a:pt x="838" y="345"/>
                    </a:lnTo>
                    <a:lnTo>
                      <a:pt x="838" y="348"/>
                    </a:lnTo>
                    <a:lnTo>
                      <a:pt x="838" y="350"/>
                    </a:lnTo>
                    <a:lnTo>
                      <a:pt x="839" y="352"/>
                    </a:lnTo>
                    <a:lnTo>
                      <a:pt x="839" y="356"/>
                    </a:lnTo>
                    <a:lnTo>
                      <a:pt x="840" y="358"/>
                    </a:lnTo>
                    <a:lnTo>
                      <a:pt x="840" y="361"/>
                    </a:lnTo>
                    <a:lnTo>
                      <a:pt x="840" y="363"/>
                    </a:lnTo>
                    <a:lnTo>
                      <a:pt x="842" y="365"/>
                    </a:lnTo>
                    <a:lnTo>
                      <a:pt x="842" y="365"/>
                    </a:lnTo>
                    <a:lnTo>
                      <a:pt x="842" y="367"/>
                    </a:lnTo>
                    <a:lnTo>
                      <a:pt x="843" y="368"/>
                    </a:lnTo>
                    <a:lnTo>
                      <a:pt x="843" y="371"/>
                    </a:lnTo>
                    <a:lnTo>
                      <a:pt x="843" y="374"/>
                    </a:lnTo>
                    <a:lnTo>
                      <a:pt x="844" y="375"/>
                    </a:lnTo>
                    <a:lnTo>
                      <a:pt x="844" y="377"/>
                    </a:lnTo>
                    <a:lnTo>
                      <a:pt x="845" y="378"/>
                    </a:lnTo>
                    <a:lnTo>
                      <a:pt x="845" y="380"/>
                    </a:lnTo>
                    <a:lnTo>
                      <a:pt x="845" y="380"/>
                    </a:lnTo>
                    <a:lnTo>
                      <a:pt x="846" y="381"/>
                    </a:lnTo>
                    <a:lnTo>
                      <a:pt x="846" y="383"/>
                    </a:lnTo>
                    <a:lnTo>
                      <a:pt x="846" y="383"/>
                    </a:lnTo>
                    <a:lnTo>
                      <a:pt x="847" y="384"/>
                    </a:lnTo>
                    <a:lnTo>
                      <a:pt x="847" y="386"/>
                    </a:lnTo>
                    <a:lnTo>
                      <a:pt x="847" y="387"/>
                    </a:lnTo>
                    <a:lnTo>
                      <a:pt x="848" y="388"/>
                    </a:lnTo>
                    <a:lnTo>
                      <a:pt x="848" y="389"/>
                    </a:lnTo>
                    <a:lnTo>
                      <a:pt x="849" y="390"/>
                    </a:lnTo>
                    <a:lnTo>
                      <a:pt x="849" y="393"/>
                    </a:lnTo>
                    <a:lnTo>
                      <a:pt x="849" y="393"/>
                    </a:lnTo>
                    <a:lnTo>
                      <a:pt x="851" y="395"/>
                    </a:lnTo>
                    <a:lnTo>
                      <a:pt x="851" y="397"/>
                    </a:lnTo>
                    <a:lnTo>
                      <a:pt x="851" y="398"/>
                    </a:lnTo>
                    <a:lnTo>
                      <a:pt x="852" y="398"/>
                    </a:lnTo>
                    <a:lnTo>
                      <a:pt x="852" y="399"/>
                    </a:lnTo>
                    <a:lnTo>
                      <a:pt x="852" y="401"/>
                    </a:lnTo>
                    <a:lnTo>
                      <a:pt x="853" y="402"/>
                    </a:lnTo>
                    <a:lnTo>
                      <a:pt x="853" y="402"/>
                    </a:lnTo>
                    <a:lnTo>
                      <a:pt x="854" y="403"/>
                    </a:lnTo>
                    <a:lnTo>
                      <a:pt x="854" y="405"/>
                    </a:lnTo>
                    <a:lnTo>
                      <a:pt x="854" y="406"/>
                    </a:lnTo>
                    <a:lnTo>
                      <a:pt x="855" y="407"/>
                    </a:lnTo>
                    <a:lnTo>
                      <a:pt x="855" y="408"/>
                    </a:lnTo>
                    <a:lnTo>
                      <a:pt x="855" y="408"/>
                    </a:lnTo>
                    <a:lnTo>
                      <a:pt x="856" y="408"/>
                    </a:lnTo>
                    <a:lnTo>
                      <a:pt x="856" y="408"/>
                    </a:lnTo>
                    <a:lnTo>
                      <a:pt x="857" y="408"/>
                    </a:lnTo>
                    <a:lnTo>
                      <a:pt x="857" y="410"/>
                    </a:lnTo>
                    <a:lnTo>
                      <a:pt x="857" y="411"/>
                    </a:lnTo>
                    <a:lnTo>
                      <a:pt x="858" y="412"/>
                    </a:lnTo>
                    <a:lnTo>
                      <a:pt x="858" y="414"/>
                    </a:lnTo>
                    <a:lnTo>
                      <a:pt x="858" y="415"/>
                    </a:lnTo>
                    <a:lnTo>
                      <a:pt x="860" y="416"/>
                    </a:lnTo>
                    <a:lnTo>
                      <a:pt x="860" y="419"/>
                    </a:lnTo>
                    <a:lnTo>
                      <a:pt x="860" y="420"/>
                    </a:lnTo>
                    <a:lnTo>
                      <a:pt x="861" y="421"/>
                    </a:lnTo>
                    <a:lnTo>
                      <a:pt x="861" y="423"/>
                    </a:lnTo>
                    <a:lnTo>
                      <a:pt x="862" y="423"/>
                    </a:lnTo>
                    <a:lnTo>
                      <a:pt x="862" y="422"/>
                    </a:lnTo>
                    <a:lnTo>
                      <a:pt x="862" y="423"/>
                    </a:lnTo>
                    <a:lnTo>
                      <a:pt x="863" y="423"/>
                    </a:lnTo>
                    <a:lnTo>
                      <a:pt x="863" y="424"/>
                    </a:lnTo>
                    <a:lnTo>
                      <a:pt x="863" y="425"/>
                    </a:lnTo>
                    <a:lnTo>
                      <a:pt x="864" y="425"/>
                    </a:lnTo>
                    <a:lnTo>
                      <a:pt x="864" y="426"/>
                    </a:lnTo>
                    <a:lnTo>
                      <a:pt x="864" y="428"/>
                    </a:lnTo>
                    <a:lnTo>
                      <a:pt x="865" y="428"/>
                    </a:lnTo>
                    <a:lnTo>
                      <a:pt x="865" y="429"/>
                    </a:lnTo>
                    <a:lnTo>
                      <a:pt x="866" y="429"/>
                    </a:lnTo>
                    <a:lnTo>
                      <a:pt x="866" y="430"/>
                    </a:lnTo>
                    <a:lnTo>
                      <a:pt x="866" y="432"/>
                    </a:lnTo>
                    <a:lnTo>
                      <a:pt x="867" y="432"/>
                    </a:lnTo>
                    <a:lnTo>
                      <a:pt x="867" y="433"/>
                    </a:lnTo>
                    <a:lnTo>
                      <a:pt x="867" y="433"/>
                    </a:lnTo>
                    <a:lnTo>
                      <a:pt x="869" y="434"/>
                    </a:lnTo>
                    <a:lnTo>
                      <a:pt x="869" y="434"/>
                    </a:lnTo>
                    <a:lnTo>
                      <a:pt x="869" y="434"/>
                    </a:lnTo>
                    <a:lnTo>
                      <a:pt x="870" y="435"/>
                    </a:lnTo>
                    <a:lnTo>
                      <a:pt x="870" y="437"/>
                    </a:lnTo>
                    <a:lnTo>
                      <a:pt x="871" y="438"/>
                    </a:lnTo>
                    <a:lnTo>
                      <a:pt x="871" y="438"/>
                    </a:lnTo>
                    <a:lnTo>
                      <a:pt x="871" y="439"/>
                    </a:lnTo>
                    <a:lnTo>
                      <a:pt x="872" y="439"/>
                    </a:lnTo>
                    <a:lnTo>
                      <a:pt x="872" y="440"/>
                    </a:lnTo>
                    <a:lnTo>
                      <a:pt x="872" y="441"/>
                    </a:lnTo>
                    <a:lnTo>
                      <a:pt x="873" y="441"/>
                    </a:lnTo>
                    <a:lnTo>
                      <a:pt x="873" y="443"/>
                    </a:lnTo>
                    <a:lnTo>
                      <a:pt x="873" y="443"/>
                    </a:lnTo>
                    <a:lnTo>
                      <a:pt x="874" y="444"/>
                    </a:lnTo>
                    <a:lnTo>
                      <a:pt x="874" y="446"/>
                    </a:lnTo>
                    <a:lnTo>
                      <a:pt x="875" y="447"/>
                    </a:lnTo>
                    <a:lnTo>
                      <a:pt x="875" y="447"/>
                    </a:lnTo>
                    <a:lnTo>
                      <a:pt x="875" y="446"/>
                    </a:lnTo>
                    <a:lnTo>
                      <a:pt x="876" y="447"/>
                    </a:lnTo>
                    <a:lnTo>
                      <a:pt x="876" y="447"/>
                    </a:lnTo>
                    <a:lnTo>
                      <a:pt x="876" y="448"/>
                    </a:lnTo>
                    <a:lnTo>
                      <a:pt x="878" y="448"/>
                    </a:lnTo>
                    <a:lnTo>
                      <a:pt x="878" y="448"/>
                    </a:lnTo>
                    <a:lnTo>
                      <a:pt x="879" y="448"/>
                    </a:lnTo>
                    <a:lnTo>
                      <a:pt x="879" y="449"/>
                    </a:lnTo>
                    <a:lnTo>
                      <a:pt x="879" y="449"/>
                    </a:lnTo>
                    <a:lnTo>
                      <a:pt x="880" y="450"/>
                    </a:lnTo>
                    <a:lnTo>
                      <a:pt x="880" y="451"/>
                    </a:lnTo>
                    <a:lnTo>
                      <a:pt x="880" y="452"/>
                    </a:lnTo>
                    <a:lnTo>
                      <a:pt x="881" y="455"/>
                    </a:lnTo>
                    <a:lnTo>
                      <a:pt x="881" y="455"/>
                    </a:lnTo>
                    <a:lnTo>
                      <a:pt x="881" y="457"/>
                    </a:lnTo>
                    <a:lnTo>
                      <a:pt x="882" y="458"/>
                    </a:lnTo>
                    <a:lnTo>
                      <a:pt x="882" y="459"/>
                    </a:lnTo>
                    <a:lnTo>
                      <a:pt x="883" y="460"/>
                    </a:lnTo>
                    <a:lnTo>
                      <a:pt x="883" y="461"/>
                    </a:lnTo>
                    <a:lnTo>
                      <a:pt x="883" y="462"/>
                    </a:lnTo>
                    <a:lnTo>
                      <a:pt x="884" y="464"/>
                    </a:lnTo>
                    <a:lnTo>
                      <a:pt x="884" y="464"/>
                    </a:lnTo>
                    <a:lnTo>
                      <a:pt x="884" y="462"/>
                    </a:lnTo>
                    <a:lnTo>
                      <a:pt x="885" y="462"/>
                    </a:lnTo>
                    <a:lnTo>
                      <a:pt x="885" y="462"/>
                    </a:lnTo>
                    <a:lnTo>
                      <a:pt x="885" y="462"/>
                    </a:lnTo>
                    <a:lnTo>
                      <a:pt x="887" y="461"/>
                    </a:lnTo>
                    <a:lnTo>
                      <a:pt x="887" y="462"/>
                    </a:lnTo>
                    <a:lnTo>
                      <a:pt x="888" y="462"/>
                    </a:lnTo>
                    <a:lnTo>
                      <a:pt x="888" y="462"/>
                    </a:lnTo>
                    <a:lnTo>
                      <a:pt x="888" y="462"/>
                    </a:lnTo>
                    <a:lnTo>
                      <a:pt x="889" y="464"/>
                    </a:lnTo>
                    <a:lnTo>
                      <a:pt x="889" y="465"/>
                    </a:lnTo>
                    <a:lnTo>
                      <a:pt x="889" y="466"/>
                    </a:lnTo>
                    <a:lnTo>
                      <a:pt x="890" y="467"/>
                    </a:lnTo>
                    <a:lnTo>
                      <a:pt x="890" y="468"/>
                    </a:lnTo>
                    <a:lnTo>
                      <a:pt x="890" y="468"/>
                    </a:lnTo>
                    <a:lnTo>
                      <a:pt x="891" y="469"/>
                    </a:lnTo>
                    <a:lnTo>
                      <a:pt x="891" y="469"/>
                    </a:lnTo>
                    <a:lnTo>
                      <a:pt x="892" y="470"/>
                    </a:lnTo>
                    <a:lnTo>
                      <a:pt x="892" y="470"/>
                    </a:lnTo>
                    <a:lnTo>
                      <a:pt x="892" y="470"/>
                    </a:lnTo>
                    <a:lnTo>
                      <a:pt x="893" y="471"/>
                    </a:lnTo>
                    <a:lnTo>
                      <a:pt x="893" y="471"/>
                    </a:lnTo>
                    <a:lnTo>
                      <a:pt x="893" y="471"/>
                    </a:lnTo>
                    <a:lnTo>
                      <a:pt x="894" y="470"/>
                    </a:lnTo>
                    <a:lnTo>
                      <a:pt x="894" y="470"/>
                    </a:lnTo>
                    <a:lnTo>
                      <a:pt x="894" y="470"/>
                    </a:lnTo>
                    <a:lnTo>
                      <a:pt x="896" y="469"/>
                    </a:lnTo>
                    <a:lnTo>
                      <a:pt x="896" y="471"/>
                    </a:lnTo>
                    <a:lnTo>
                      <a:pt x="897" y="471"/>
                    </a:lnTo>
                    <a:lnTo>
                      <a:pt x="897" y="473"/>
                    </a:lnTo>
                    <a:lnTo>
                      <a:pt x="897" y="474"/>
                    </a:lnTo>
                    <a:lnTo>
                      <a:pt x="898" y="475"/>
                    </a:lnTo>
                    <a:lnTo>
                      <a:pt x="898" y="475"/>
                    </a:lnTo>
                    <a:lnTo>
                      <a:pt x="898" y="475"/>
                    </a:lnTo>
                    <a:lnTo>
                      <a:pt x="899" y="475"/>
                    </a:lnTo>
                    <a:lnTo>
                      <a:pt x="899" y="475"/>
                    </a:lnTo>
                    <a:lnTo>
                      <a:pt x="900" y="475"/>
                    </a:lnTo>
                    <a:lnTo>
                      <a:pt x="900" y="476"/>
                    </a:lnTo>
                    <a:lnTo>
                      <a:pt x="900" y="476"/>
                    </a:lnTo>
                    <a:lnTo>
                      <a:pt x="901" y="477"/>
                    </a:lnTo>
                    <a:lnTo>
                      <a:pt x="901" y="479"/>
                    </a:lnTo>
                    <a:lnTo>
                      <a:pt x="901" y="480"/>
                    </a:lnTo>
                    <a:lnTo>
                      <a:pt x="902" y="481"/>
                    </a:lnTo>
                    <a:lnTo>
                      <a:pt x="902" y="481"/>
                    </a:lnTo>
                    <a:lnTo>
                      <a:pt x="902" y="483"/>
                    </a:lnTo>
                    <a:lnTo>
                      <a:pt x="903" y="483"/>
                    </a:lnTo>
                    <a:lnTo>
                      <a:pt x="903" y="481"/>
                    </a:lnTo>
                    <a:lnTo>
                      <a:pt x="905" y="481"/>
                    </a:lnTo>
                    <a:lnTo>
                      <a:pt x="905" y="481"/>
                    </a:lnTo>
                    <a:lnTo>
                      <a:pt x="905" y="483"/>
                    </a:lnTo>
                    <a:lnTo>
                      <a:pt x="906" y="483"/>
                    </a:lnTo>
                    <a:lnTo>
                      <a:pt x="906" y="483"/>
                    </a:lnTo>
                    <a:lnTo>
                      <a:pt x="906" y="483"/>
                    </a:lnTo>
                    <a:lnTo>
                      <a:pt x="907" y="483"/>
                    </a:lnTo>
                    <a:lnTo>
                      <a:pt x="907" y="481"/>
                    </a:lnTo>
                    <a:lnTo>
                      <a:pt x="907" y="481"/>
                    </a:lnTo>
                    <a:lnTo>
                      <a:pt x="908" y="481"/>
                    </a:lnTo>
                    <a:lnTo>
                      <a:pt x="908" y="480"/>
                    </a:lnTo>
                    <a:lnTo>
                      <a:pt x="909" y="480"/>
                    </a:lnTo>
                    <a:lnTo>
                      <a:pt x="909" y="480"/>
                    </a:lnTo>
                    <a:lnTo>
                      <a:pt x="909" y="481"/>
                    </a:lnTo>
                    <a:lnTo>
                      <a:pt x="910" y="483"/>
                    </a:lnTo>
                    <a:lnTo>
                      <a:pt x="910" y="484"/>
                    </a:lnTo>
                    <a:lnTo>
                      <a:pt x="910" y="484"/>
                    </a:lnTo>
                    <a:lnTo>
                      <a:pt x="911" y="485"/>
                    </a:lnTo>
                    <a:lnTo>
                      <a:pt x="911" y="486"/>
                    </a:lnTo>
                    <a:lnTo>
                      <a:pt x="911" y="485"/>
                    </a:lnTo>
                    <a:lnTo>
                      <a:pt x="912" y="485"/>
                    </a:lnTo>
                    <a:lnTo>
                      <a:pt x="912" y="485"/>
                    </a:lnTo>
                    <a:lnTo>
                      <a:pt x="914" y="485"/>
                    </a:lnTo>
                    <a:lnTo>
                      <a:pt x="914" y="485"/>
                    </a:lnTo>
                    <a:lnTo>
                      <a:pt x="914" y="485"/>
                    </a:lnTo>
                    <a:lnTo>
                      <a:pt x="915" y="485"/>
                    </a:lnTo>
                    <a:lnTo>
                      <a:pt x="915" y="484"/>
                    </a:lnTo>
                    <a:lnTo>
                      <a:pt x="915" y="485"/>
                    </a:lnTo>
                    <a:lnTo>
                      <a:pt x="916" y="485"/>
                    </a:lnTo>
                    <a:lnTo>
                      <a:pt x="916" y="486"/>
                    </a:lnTo>
                    <a:lnTo>
                      <a:pt x="916" y="486"/>
                    </a:lnTo>
                    <a:lnTo>
                      <a:pt x="917" y="486"/>
                    </a:lnTo>
                    <a:lnTo>
                      <a:pt x="917" y="486"/>
                    </a:lnTo>
                    <a:lnTo>
                      <a:pt x="918" y="486"/>
                    </a:lnTo>
                    <a:lnTo>
                      <a:pt x="918" y="486"/>
                    </a:lnTo>
                    <a:lnTo>
                      <a:pt x="918" y="485"/>
                    </a:lnTo>
                    <a:lnTo>
                      <a:pt x="919" y="485"/>
                    </a:lnTo>
                    <a:lnTo>
                      <a:pt x="919" y="485"/>
                    </a:lnTo>
                    <a:lnTo>
                      <a:pt x="919" y="484"/>
                    </a:lnTo>
                    <a:lnTo>
                      <a:pt x="920" y="484"/>
                    </a:lnTo>
                    <a:lnTo>
                      <a:pt x="920" y="483"/>
                    </a:lnTo>
                    <a:lnTo>
                      <a:pt x="921" y="483"/>
                    </a:lnTo>
                    <a:lnTo>
                      <a:pt x="921" y="483"/>
                    </a:lnTo>
                    <a:lnTo>
                      <a:pt x="921" y="483"/>
                    </a:lnTo>
                    <a:lnTo>
                      <a:pt x="923" y="483"/>
                    </a:lnTo>
                    <a:lnTo>
                      <a:pt x="923" y="481"/>
                    </a:lnTo>
                    <a:lnTo>
                      <a:pt x="923" y="481"/>
                    </a:lnTo>
                    <a:lnTo>
                      <a:pt x="924" y="480"/>
                    </a:lnTo>
                    <a:lnTo>
                      <a:pt x="924" y="480"/>
                    </a:lnTo>
                    <a:lnTo>
                      <a:pt x="924" y="480"/>
                    </a:lnTo>
                    <a:lnTo>
                      <a:pt x="925" y="481"/>
                    </a:lnTo>
                    <a:lnTo>
                      <a:pt x="925" y="481"/>
                    </a:lnTo>
                    <a:lnTo>
                      <a:pt x="926" y="483"/>
                    </a:lnTo>
                    <a:lnTo>
                      <a:pt x="926" y="483"/>
                    </a:lnTo>
                    <a:lnTo>
                      <a:pt x="926" y="484"/>
                    </a:lnTo>
                    <a:lnTo>
                      <a:pt x="927" y="484"/>
                    </a:lnTo>
                    <a:lnTo>
                      <a:pt x="927" y="485"/>
                    </a:lnTo>
                    <a:lnTo>
                      <a:pt x="927" y="484"/>
                    </a:lnTo>
                    <a:lnTo>
                      <a:pt x="928" y="485"/>
                    </a:lnTo>
                    <a:lnTo>
                      <a:pt x="928" y="485"/>
                    </a:lnTo>
                    <a:lnTo>
                      <a:pt x="928" y="485"/>
                    </a:lnTo>
                    <a:lnTo>
                      <a:pt x="929" y="484"/>
                    </a:lnTo>
                    <a:lnTo>
                      <a:pt x="929" y="484"/>
                    </a:lnTo>
                    <a:lnTo>
                      <a:pt x="930" y="483"/>
                    </a:lnTo>
                    <a:lnTo>
                      <a:pt x="930" y="481"/>
                    </a:lnTo>
                    <a:lnTo>
                      <a:pt x="930" y="481"/>
                    </a:lnTo>
                    <a:lnTo>
                      <a:pt x="932" y="481"/>
                    </a:lnTo>
                    <a:lnTo>
                      <a:pt x="932" y="483"/>
                    </a:lnTo>
                    <a:lnTo>
                      <a:pt x="932" y="484"/>
                    </a:lnTo>
                    <a:lnTo>
                      <a:pt x="933" y="484"/>
                    </a:lnTo>
                    <a:lnTo>
                      <a:pt x="933" y="484"/>
                    </a:lnTo>
                    <a:lnTo>
                      <a:pt x="933" y="485"/>
                    </a:lnTo>
                    <a:lnTo>
                      <a:pt x="934" y="484"/>
                    </a:lnTo>
                    <a:lnTo>
                      <a:pt x="934" y="483"/>
                    </a:lnTo>
                    <a:lnTo>
                      <a:pt x="935" y="483"/>
                    </a:lnTo>
                    <a:lnTo>
                      <a:pt x="935" y="483"/>
                    </a:lnTo>
                    <a:lnTo>
                      <a:pt x="935" y="483"/>
                    </a:lnTo>
                    <a:lnTo>
                      <a:pt x="936" y="483"/>
                    </a:lnTo>
                    <a:lnTo>
                      <a:pt x="936" y="484"/>
                    </a:lnTo>
                    <a:lnTo>
                      <a:pt x="936" y="484"/>
                    </a:lnTo>
                    <a:lnTo>
                      <a:pt x="937" y="484"/>
                    </a:lnTo>
                    <a:lnTo>
                      <a:pt x="937" y="485"/>
                    </a:lnTo>
                    <a:lnTo>
                      <a:pt x="937" y="485"/>
                    </a:lnTo>
                    <a:lnTo>
                      <a:pt x="938" y="486"/>
                    </a:lnTo>
                    <a:lnTo>
                      <a:pt x="938" y="486"/>
                    </a:lnTo>
                    <a:lnTo>
                      <a:pt x="939" y="486"/>
                    </a:lnTo>
                    <a:lnTo>
                      <a:pt x="939" y="486"/>
                    </a:lnTo>
                    <a:lnTo>
                      <a:pt x="939" y="486"/>
                    </a:lnTo>
                    <a:lnTo>
                      <a:pt x="941" y="486"/>
                    </a:lnTo>
                    <a:lnTo>
                      <a:pt x="941" y="486"/>
                    </a:lnTo>
                    <a:lnTo>
                      <a:pt x="941" y="486"/>
                    </a:lnTo>
                    <a:lnTo>
                      <a:pt x="942" y="485"/>
                    </a:lnTo>
                    <a:lnTo>
                      <a:pt x="942" y="485"/>
                    </a:lnTo>
                    <a:lnTo>
                      <a:pt x="942" y="486"/>
                    </a:lnTo>
                    <a:lnTo>
                      <a:pt x="943" y="486"/>
                    </a:lnTo>
                    <a:lnTo>
                      <a:pt x="943" y="487"/>
                    </a:lnTo>
                    <a:lnTo>
                      <a:pt x="944" y="487"/>
                    </a:lnTo>
                    <a:lnTo>
                      <a:pt x="944" y="487"/>
                    </a:lnTo>
                    <a:lnTo>
                      <a:pt x="944" y="488"/>
                    </a:lnTo>
                    <a:lnTo>
                      <a:pt x="945" y="488"/>
                    </a:lnTo>
                    <a:lnTo>
                      <a:pt x="945" y="488"/>
                    </a:lnTo>
                    <a:lnTo>
                      <a:pt x="945" y="488"/>
                    </a:lnTo>
                    <a:lnTo>
                      <a:pt x="946" y="488"/>
                    </a:lnTo>
                    <a:lnTo>
                      <a:pt x="946" y="488"/>
                    </a:lnTo>
                    <a:lnTo>
                      <a:pt x="947" y="487"/>
                    </a:lnTo>
                    <a:lnTo>
                      <a:pt x="947" y="488"/>
                    </a:lnTo>
                    <a:lnTo>
                      <a:pt x="947" y="488"/>
                    </a:lnTo>
                    <a:lnTo>
                      <a:pt x="948" y="488"/>
                    </a:lnTo>
                    <a:lnTo>
                      <a:pt x="948" y="488"/>
                    </a:lnTo>
                    <a:lnTo>
                      <a:pt x="948" y="488"/>
                    </a:lnTo>
                    <a:lnTo>
                      <a:pt x="950" y="488"/>
                    </a:lnTo>
                    <a:lnTo>
                      <a:pt x="950" y="489"/>
                    </a:lnTo>
                    <a:lnTo>
                      <a:pt x="950" y="488"/>
                    </a:lnTo>
                    <a:lnTo>
                      <a:pt x="951" y="487"/>
                    </a:lnTo>
                    <a:lnTo>
                      <a:pt x="951" y="488"/>
                    </a:lnTo>
                    <a:lnTo>
                      <a:pt x="952" y="488"/>
                    </a:lnTo>
                    <a:lnTo>
                      <a:pt x="952" y="488"/>
                    </a:lnTo>
                    <a:lnTo>
                      <a:pt x="952" y="488"/>
                    </a:lnTo>
                    <a:lnTo>
                      <a:pt x="953" y="488"/>
                    </a:lnTo>
                    <a:lnTo>
                      <a:pt x="953" y="487"/>
                    </a:lnTo>
                    <a:lnTo>
                      <a:pt x="953" y="487"/>
                    </a:lnTo>
                    <a:lnTo>
                      <a:pt x="954" y="487"/>
                    </a:lnTo>
                    <a:lnTo>
                      <a:pt x="954" y="488"/>
                    </a:lnTo>
                    <a:lnTo>
                      <a:pt x="954" y="488"/>
                    </a:lnTo>
                    <a:lnTo>
                      <a:pt x="955" y="489"/>
                    </a:lnTo>
                    <a:lnTo>
                      <a:pt x="955" y="489"/>
                    </a:lnTo>
                    <a:lnTo>
                      <a:pt x="956" y="490"/>
                    </a:lnTo>
                    <a:lnTo>
                      <a:pt x="956" y="490"/>
                    </a:lnTo>
                    <a:lnTo>
                      <a:pt x="956" y="490"/>
                    </a:lnTo>
                    <a:lnTo>
                      <a:pt x="957" y="490"/>
                    </a:lnTo>
                    <a:lnTo>
                      <a:pt x="957" y="490"/>
                    </a:lnTo>
                    <a:lnTo>
                      <a:pt x="957" y="490"/>
                    </a:lnTo>
                    <a:lnTo>
                      <a:pt x="959" y="492"/>
                    </a:lnTo>
                    <a:lnTo>
                      <a:pt x="959" y="493"/>
                    </a:lnTo>
                    <a:lnTo>
                      <a:pt x="959" y="493"/>
                    </a:lnTo>
                    <a:lnTo>
                      <a:pt x="960" y="493"/>
                    </a:lnTo>
                    <a:lnTo>
                      <a:pt x="960" y="494"/>
                    </a:lnTo>
                    <a:lnTo>
                      <a:pt x="961" y="495"/>
                    </a:lnTo>
                    <a:lnTo>
                      <a:pt x="961" y="495"/>
                    </a:lnTo>
                    <a:lnTo>
                      <a:pt x="961" y="495"/>
                    </a:lnTo>
                    <a:lnTo>
                      <a:pt x="962" y="496"/>
                    </a:lnTo>
                    <a:lnTo>
                      <a:pt x="962" y="496"/>
                    </a:lnTo>
                    <a:lnTo>
                      <a:pt x="962" y="497"/>
                    </a:lnTo>
                    <a:lnTo>
                      <a:pt x="963" y="498"/>
                    </a:lnTo>
                    <a:lnTo>
                      <a:pt x="963" y="498"/>
                    </a:lnTo>
                    <a:lnTo>
                      <a:pt x="963" y="498"/>
                    </a:lnTo>
                    <a:lnTo>
                      <a:pt x="964" y="498"/>
                    </a:lnTo>
                    <a:lnTo>
                      <a:pt x="964" y="497"/>
                    </a:lnTo>
                    <a:lnTo>
                      <a:pt x="965" y="497"/>
                    </a:lnTo>
                    <a:lnTo>
                      <a:pt x="965" y="497"/>
                    </a:lnTo>
                    <a:lnTo>
                      <a:pt x="965" y="497"/>
                    </a:lnTo>
                    <a:lnTo>
                      <a:pt x="966" y="498"/>
                    </a:lnTo>
                    <a:lnTo>
                      <a:pt x="966" y="498"/>
                    </a:lnTo>
                    <a:lnTo>
                      <a:pt x="966" y="498"/>
                    </a:lnTo>
                    <a:lnTo>
                      <a:pt x="968" y="497"/>
                    </a:lnTo>
                    <a:lnTo>
                      <a:pt x="968" y="498"/>
                    </a:lnTo>
                    <a:lnTo>
                      <a:pt x="969" y="497"/>
                    </a:lnTo>
                    <a:lnTo>
                      <a:pt x="969" y="497"/>
                    </a:lnTo>
                    <a:lnTo>
                      <a:pt x="969" y="497"/>
                    </a:lnTo>
                    <a:lnTo>
                      <a:pt x="970" y="497"/>
                    </a:lnTo>
                    <a:lnTo>
                      <a:pt x="970" y="498"/>
                    </a:lnTo>
                    <a:lnTo>
                      <a:pt x="970" y="498"/>
                    </a:lnTo>
                    <a:lnTo>
                      <a:pt x="971" y="499"/>
                    </a:lnTo>
                    <a:lnTo>
                      <a:pt x="971" y="499"/>
                    </a:lnTo>
                    <a:lnTo>
                      <a:pt x="971" y="501"/>
                    </a:lnTo>
                    <a:lnTo>
                      <a:pt x="972" y="499"/>
                    </a:lnTo>
                    <a:lnTo>
                      <a:pt x="972" y="499"/>
                    </a:lnTo>
                    <a:lnTo>
                      <a:pt x="973" y="499"/>
                    </a:lnTo>
                    <a:lnTo>
                      <a:pt x="973" y="499"/>
                    </a:lnTo>
                    <a:lnTo>
                      <a:pt x="973" y="501"/>
                    </a:lnTo>
                    <a:lnTo>
                      <a:pt x="974" y="501"/>
                    </a:lnTo>
                    <a:lnTo>
                      <a:pt x="974" y="501"/>
                    </a:lnTo>
                    <a:lnTo>
                      <a:pt x="974" y="501"/>
                    </a:lnTo>
                    <a:lnTo>
                      <a:pt x="975" y="501"/>
                    </a:lnTo>
                    <a:lnTo>
                      <a:pt x="975" y="499"/>
                    </a:lnTo>
                    <a:lnTo>
                      <a:pt x="975" y="501"/>
                    </a:lnTo>
                    <a:lnTo>
                      <a:pt x="977" y="499"/>
                    </a:lnTo>
                    <a:lnTo>
                      <a:pt x="977" y="499"/>
                    </a:lnTo>
                    <a:lnTo>
                      <a:pt x="978" y="499"/>
                    </a:lnTo>
                    <a:lnTo>
                      <a:pt x="978" y="498"/>
                    </a:lnTo>
                    <a:lnTo>
                      <a:pt x="978" y="498"/>
                    </a:lnTo>
                    <a:lnTo>
                      <a:pt x="979" y="497"/>
                    </a:lnTo>
                    <a:lnTo>
                      <a:pt x="979" y="497"/>
                    </a:lnTo>
                    <a:lnTo>
                      <a:pt x="979" y="497"/>
                    </a:lnTo>
                    <a:lnTo>
                      <a:pt x="980" y="497"/>
                    </a:lnTo>
                    <a:lnTo>
                      <a:pt x="980" y="497"/>
                    </a:lnTo>
                    <a:lnTo>
                      <a:pt x="980" y="498"/>
                    </a:lnTo>
                    <a:lnTo>
                      <a:pt x="981" y="498"/>
                    </a:lnTo>
                    <a:lnTo>
                      <a:pt x="981" y="498"/>
                    </a:lnTo>
                    <a:lnTo>
                      <a:pt x="982" y="497"/>
                    </a:lnTo>
                    <a:lnTo>
                      <a:pt x="982" y="497"/>
                    </a:lnTo>
                    <a:lnTo>
                      <a:pt x="982" y="497"/>
                    </a:lnTo>
                    <a:lnTo>
                      <a:pt x="983" y="497"/>
                    </a:lnTo>
                    <a:lnTo>
                      <a:pt x="983" y="497"/>
                    </a:lnTo>
                    <a:lnTo>
                      <a:pt x="983" y="497"/>
                    </a:lnTo>
                    <a:lnTo>
                      <a:pt x="984" y="497"/>
                    </a:lnTo>
                    <a:lnTo>
                      <a:pt x="984" y="497"/>
                    </a:lnTo>
                    <a:lnTo>
                      <a:pt x="984" y="496"/>
                    </a:lnTo>
                    <a:lnTo>
                      <a:pt x="986" y="496"/>
                    </a:lnTo>
                    <a:lnTo>
                      <a:pt x="986" y="496"/>
                    </a:lnTo>
                    <a:lnTo>
                      <a:pt x="987" y="496"/>
                    </a:lnTo>
                    <a:lnTo>
                      <a:pt x="987" y="496"/>
                    </a:lnTo>
                    <a:lnTo>
                      <a:pt x="987" y="497"/>
                    </a:lnTo>
                    <a:lnTo>
                      <a:pt x="988" y="497"/>
                    </a:lnTo>
                    <a:lnTo>
                      <a:pt x="988" y="496"/>
                    </a:lnTo>
                    <a:lnTo>
                      <a:pt x="988" y="496"/>
                    </a:lnTo>
                    <a:lnTo>
                      <a:pt x="989" y="497"/>
                    </a:lnTo>
                    <a:lnTo>
                      <a:pt x="989" y="496"/>
                    </a:lnTo>
                    <a:lnTo>
                      <a:pt x="990" y="496"/>
                    </a:lnTo>
                    <a:lnTo>
                      <a:pt x="990" y="495"/>
                    </a:lnTo>
                    <a:lnTo>
                      <a:pt x="990" y="495"/>
                    </a:lnTo>
                    <a:lnTo>
                      <a:pt x="991" y="496"/>
                    </a:lnTo>
                    <a:lnTo>
                      <a:pt x="991" y="496"/>
                    </a:lnTo>
                    <a:lnTo>
                      <a:pt x="991" y="496"/>
                    </a:lnTo>
                    <a:lnTo>
                      <a:pt x="992" y="496"/>
                    </a:lnTo>
                    <a:lnTo>
                      <a:pt x="992" y="495"/>
                    </a:lnTo>
                    <a:lnTo>
                      <a:pt x="992" y="495"/>
                    </a:lnTo>
                    <a:lnTo>
                      <a:pt x="993" y="494"/>
                    </a:lnTo>
                    <a:lnTo>
                      <a:pt x="993" y="495"/>
                    </a:lnTo>
                    <a:lnTo>
                      <a:pt x="995" y="494"/>
                    </a:lnTo>
                    <a:lnTo>
                      <a:pt x="995" y="494"/>
                    </a:lnTo>
                    <a:lnTo>
                      <a:pt x="995" y="495"/>
                    </a:lnTo>
                    <a:lnTo>
                      <a:pt x="996" y="495"/>
                    </a:lnTo>
                    <a:lnTo>
                      <a:pt x="996" y="495"/>
                    </a:lnTo>
                    <a:lnTo>
                      <a:pt x="996" y="494"/>
                    </a:lnTo>
                    <a:lnTo>
                      <a:pt x="997" y="496"/>
                    </a:lnTo>
                    <a:lnTo>
                      <a:pt x="997" y="495"/>
                    </a:lnTo>
                    <a:lnTo>
                      <a:pt x="997" y="495"/>
                    </a:lnTo>
                    <a:lnTo>
                      <a:pt x="998" y="495"/>
                    </a:lnTo>
                    <a:lnTo>
                      <a:pt x="998" y="495"/>
                    </a:lnTo>
                    <a:lnTo>
                      <a:pt x="999" y="496"/>
                    </a:lnTo>
                    <a:lnTo>
                      <a:pt x="999" y="496"/>
                    </a:lnTo>
                    <a:lnTo>
                      <a:pt x="999" y="496"/>
                    </a:lnTo>
                    <a:lnTo>
                      <a:pt x="1000" y="497"/>
                    </a:lnTo>
                    <a:lnTo>
                      <a:pt x="1000" y="498"/>
                    </a:lnTo>
                    <a:lnTo>
                      <a:pt x="1000" y="498"/>
                    </a:lnTo>
                    <a:lnTo>
                      <a:pt x="1001" y="498"/>
                    </a:lnTo>
                    <a:lnTo>
                      <a:pt x="1001" y="498"/>
                    </a:lnTo>
                    <a:lnTo>
                      <a:pt x="1001" y="498"/>
                    </a:lnTo>
                    <a:lnTo>
                      <a:pt x="1002" y="498"/>
                    </a:lnTo>
                    <a:lnTo>
                      <a:pt x="1002" y="498"/>
                    </a:lnTo>
                    <a:lnTo>
                      <a:pt x="1004" y="498"/>
                    </a:lnTo>
                    <a:lnTo>
                      <a:pt x="1004" y="497"/>
                    </a:lnTo>
                    <a:lnTo>
                      <a:pt x="1004" y="497"/>
                    </a:lnTo>
                    <a:lnTo>
                      <a:pt x="1005" y="497"/>
                    </a:lnTo>
                    <a:lnTo>
                      <a:pt x="1005" y="497"/>
                    </a:lnTo>
                    <a:lnTo>
                      <a:pt x="1005" y="496"/>
                    </a:lnTo>
                    <a:lnTo>
                      <a:pt x="1006" y="497"/>
                    </a:lnTo>
                    <a:lnTo>
                      <a:pt x="1006" y="497"/>
                    </a:lnTo>
                    <a:lnTo>
                      <a:pt x="1006" y="498"/>
                    </a:lnTo>
                    <a:lnTo>
                      <a:pt x="1007" y="498"/>
                    </a:lnTo>
                    <a:lnTo>
                      <a:pt x="1007" y="498"/>
                    </a:lnTo>
                    <a:lnTo>
                      <a:pt x="1008" y="498"/>
                    </a:lnTo>
                    <a:lnTo>
                      <a:pt x="1008" y="497"/>
                    </a:lnTo>
                    <a:lnTo>
                      <a:pt x="1008" y="497"/>
                    </a:lnTo>
                    <a:lnTo>
                      <a:pt x="1009" y="497"/>
                    </a:lnTo>
                    <a:lnTo>
                      <a:pt x="1009" y="497"/>
                    </a:lnTo>
                    <a:lnTo>
                      <a:pt x="1009" y="496"/>
                    </a:lnTo>
                    <a:lnTo>
                      <a:pt x="1010" y="497"/>
                    </a:lnTo>
                    <a:lnTo>
                      <a:pt x="1010" y="497"/>
                    </a:lnTo>
                    <a:lnTo>
                      <a:pt x="1011" y="497"/>
                    </a:lnTo>
                    <a:lnTo>
                      <a:pt x="1011" y="497"/>
                    </a:lnTo>
                    <a:lnTo>
                      <a:pt x="1011" y="497"/>
                    </a:lnTo>
                    <a:lnTo>
                      <a:pt x="1013" y="497"/>
                    </a:lnTo>
                    <a:lnTo>
                      <a:pt x="1013" y="496"/>
                    </a:lnTo>
                    <a:lnTo>
                      <a:pt x="1013" y="495"/>
                    </a:lnTo>
                    <a:lnTo>
                      <a:pt x="1014" y="494"/>
                    </a:lnTo>
                    <a:lnTo>
                      <a:pt x="1014" y="494"/>
                    </a:lnTo>
                    <a:lnTo>
                      <a:pt x="1014" y="494"/>
                    </a:lnTo>
                    <a:lnTo>
                      <a:pt x="1015" y="493"/>
                    </a:lnTo>
                    <a:lnTo>
                      <a:pt x="1015" y="493"/>
                    </a:lnTo>
                    <a:lnTo>
                      <a:pt x="1016" y="493"/>
                    </a:lnTo>
                    <a:lnTo>
                      <a:pt x="1016" y="493"/>
                    </a:lnTo>
                    <a:lnTo>
                      <a:pt x="1016" y="492"/>
                    </a:lnTo>
                    <a:lnTo>
                      <a:pt x="1017" y="493"/>
                    </a:lnTo>
                    <a:lnTo>
                      <a:pt x="1017" y="493"/>
                    </a:lnTo>
                    <a:lnTo>
                      <a:pt x="1017" y="492"/>
                    </a:lnTo>
                    <a:lnTo>
                      <a:pt x="1018" y="492"/>
                    </a:lnTo>
                    <a:lnTo>
                      <a:pt x="1018" y="492"/>
                    </a:lnTo>
                    <a:lnTo>
                      <a:pt x="1018" y="490"/>
                    </a:lnTo>
                    <a:lnTo>
                      <a:pt x="1019" y="490"/>
                    </a:lnTo>
                    <a:lnTo>
                      <a:pt x="1019" y="490"/>
                    </a:lnTo>
                    <a:lnTo>
                      <a:pt x="1020" y="490"/>
                    </a:lnTo>
                    <a:lnTo>
                      <a:pt x="1020" y="489"/>
                    </a:lnTo>
                    <a:lnTo>
                      <a:pt x="1020" y="490"/>
                    </a:lnTo>
                    <a:lnTo>
                      <a:pt x="1022" y="490"/>
                    </a:lnTo>
                    <a:lnTo>
                      <a:pt x="1022" y="490"/>
                    </a:lnTo>
                    <a:lnTo>
                      <a:pt x="1022" y="490"/>
                    </a:lnTo>
                    <a:lnTo>
                      <a:pt x="1023" y="492"/>
                    </a:lnTo>
                    <a:lnTo>
                      <a:pt x="1023" y="492"/>
                    </a:lnTo>
                    <a:lnTo>
                      <a:pt x="1023" y="490"/>
                    </a:lnTo>
                    <a:lnTo>
                      <a:pt x="1024" y="490"/>
                    </a:lnTo>
                    <a:lnTo>
                      <a:pt x="1024" y="490"/>
                    </a:lnTo>
                    <a:lnTo>
                      <a:pt x="1025" y="489"/>
                    </a:lnTo>
                    <a:lnTo>
                      <a:pt x="1025" y="489"/>
                    </a:lnTo>
                    <a:lnTo>
                      <a:pt x="1025" y="489"/>
                    </a:lnTo>
                    <a:lnTo>
                      <a:pt x="1026" y="489"/>
                    </a:lnTo>
                    <a:lnTo>
                      <a:pt x="1026" y="489"/>
                    </a:lnTo>
                    <a:lnTo>
                      <a:pt x="1026" y="490"/>
                    </a:lnTo>
                    <a:lnTo>
                      <a:pt x="1027" y="490"/>
                    </a:lnTo>
                    <a:lnTo>
                      <a:pt x="1027" y="490"/>
                    </a:lnTo>
                    <a:lnTo>
                      <a:pt x="1027" y="489"/>
                    </a:lnTo>
                    <a:lnTo>
                      <a:pt x="1028" y="488"/>
                    </a:lnTo>
                    <a:lnTo>
                      <a:pt x="1028" y="488"/>
                    </a:lnTo>
                    <a:lnTo>
                      <a:pt x="1029" y="488"/>
                    </a:lnTo>
                    <a:lnTo>
                      <a:pt x="1029" y="488"/>
                    </a:lnTo>
                    <a:lnTo>
                      <a:pt x="1029" y="488"/>
                    </a:lnTo>
                    <a:lnTo>
                      <a:pt x="1031" y="488"/>
                    </a:lnTo>
                    <a:lnTo>
                      <a:pt x="1031" y="489"/>
                    </a:lnTo>
                    <a:lnTo>
                      <a:pt x="1031" y="489"/>
                    </a:lnTo>
                    <a:lnTo>
                      <a:pt x="1032" y="490"/>
                    </a:lnTo>
                    <a:lnTo>
                      <a:pt x="1032" y="490"/>
                    </a:lnTo>
                    <a:lnTo>
                      <a:pt x="1032" y="492"/>
                    </a:lnTo>
                    <a:lnTo>
                      <a:pt x="1033" y="490"/>
                    </a:lnTo>
                    <a:lnTo>
                      <a:pt x="1033" y="489"/>
                    </a:lnTo>
                    <a:lnTo>
                      <a:pt x="1034" y="490"/>
                    </a:lnTo>
                    <a:lnTo>
                      <a:pt x="1034" y="490"/>
                    </a:lnTo>
                    <a:lnTo>
                      <a:pt x="1034" y="490"/>
                    </a:lnTo>
                    <a:lnTo>
                      <a:pt x="1035" y="490"/>
                    </a:lnTo>
                    <a:lnTo>
                      <a:pt x="1035" y="490"/>
                    </a:lnTo>
                    <a:lnTo>
                      <a:pt x="1035" y="490"/>
                    </a:lnTo>
                    <a:lnTo>
                      <a:pt x="1036" y="490"/>
                    </a:lnTo>
                    <a:lnTo>
                      <a:pt x="1036" y="492"/>
                    </a:lnTo>
                    <a:lnTo>
                      <a:pt x="1037" y="490"/>
                    </a:lnTo>
                    <a:lnTo>
                      <a:pt x="1037" y="492"/>
                    </a:lnTo>
                    <a:lnTo>
                      <a:pt x="1037" y="492"/>
                    </a:lnTo>
                    <a:lnTo>
                      <a:pt x="1038" y="493"/>
                    </a:lnTo>
                    <a:lnTo>
                      <a:pt x="1038" y="493"/>
                    </a:lnTo>
                    <a:lnTo>
                      <a:pt x="1038" y="493"/>
                    </a:lnTo>
                    <a:lnTo>
                      <a:pt x="1040" y="493"/>
                    </a:lnTo>
                    <a:lnTo>
                      <a:pt x="1040" y="493"/>
                    </a:lnTo>
                    <a:lnTo>
                      <a:pt x="1040" y="493"/>
                    </a:lnTo>
                    <a:lnTo>
                      <a:pt x="1041" y="493"/>
                    </a:lnTo>
                    <a:lnTo>
                      <a:pt x="1041" y="494"/>
                    </a:lnTo>
                    <a:lnTo>
                      <a:pt x="1042" y="494"/>
                    </a:lnTo>
                    <a:lnTo>
                      <a:pt x="1042" y="495"/>
                    </a:lnTo>
                    <a:lnTo>
                      <a:pt x="1042" y="495"/>
                    </a:lnTo>
                    <a:lnTo>
                      <a:pt x="1043" y="495"/>
                    </a:lnTo>
                    <a:lnTo>
                      <a:pt x="1043" y="495"/>
                    </a:lnTo>
                    <a:lnTo>
                      <a:pt x="1043" y="494"/>
                    </a:lnTo>
                    <a:lnTo>
                      <a:pt x="1044" y="494"/>
                    </a:lnTo>
                    <a:lnTo>
                      <a:pt x="1044" y="494"/>
                    </a:lnTo>
                    <a:lnTo>
                      <a:pt x="1044" y="495"/>
                    </a:lnTo>
                    <a:lnTo>
                      <a:pt x="1045" y="495"/>
                    </a:lnTo>
                    <a:lnTo>
                      <a:pt x="1045" y="494"/>
                    </a:lnTo>
                    <a:lnTo>
                      <a:pt x="1046" y="495"/>
                    </a:lnTo>
                    <a:lnTo>
                      <a:pt x="1046" y="496"/>
                    </a:lnTo>
                    <a:lnTo>
                      <a:pt x="1046" y="497"/>
                    </a:lnTo>
                    <a:lnTo>
                      <a:pt x="1047" y="498"/>
                    </a:lnTo>
                    <a:lnTo>
                      <a:pt x="1047" y="499"/>
                    </a:lnTo>
                    <a:lnTo>
                      <a:pt x="1047" y="499"/>
                    </a:lnTo>
                    <a:lnTo>
                      <a:pt x="1049" y="501"/>
                    </a:lnTo>
                    <a:lnTo>
                      <a:pt x="1049" y="501"/>
                    </a:lnTo>
                    <a:lnTo>
                      <a:pt x="1049" y="499"/>
                    </a:lnTo>
                    <a:lnTo>
                      <a:pt x="1050" y="499"/>
                    </a:lnTo>
                    <a:lnTo>
                      <a:pt x="1050" y="499"/>
                    </a:lnTo>
                    <a:lnTo>
                      <a:pt x="1051" y="497"/>
                    </a:lnTo>
                    <a:lnTo>
                      <a:pt x="1051" y="497"/>
                    </a:lnTo>
                    <a:lnTo>
                      <a:pt x="1051" y="497"/>
                    </a:lnTo>
                    <a:lnTo>
                      <a:pt x="1052" y="497"/>
                    </a:lnTo>
                    <a:lnTo>
                      <a:pt x="1052" y="498"/>
                    </a:lnTo>
                    <a:lnTo>
                      <a:pt x="1052" y="498"/>
                    </a:lnTo>
                    <a:lnTo>
                      <a:pt x="1053" y="498"/>
                    </a:lnTo>
                    <a:lnTo>
                      <a:pt x="1053" y="501"/>
                    </a:lnTo>
                    <a:lnTo>
                      <a:pt x="1053" y="502"/>
                    </a:lnTo>
                    <a:lnTo>
                      <a:pt x="1054" y="502"/>
                    </a:lnTo>
                    <a:lnTo>
                      <a:pt x="1054" y="502"/>
                    </a:lnTo>
                    <a:lnTo>
                      <a:pt x="1055" y="501"/>
                    </a:lnTo>
                    <a:lnTo>
                      <a:pt x="1055" y="499"/>
                    </a:lnTo>
                    <a:lnTo>
                      <a:pt x="1055" y="499"/>
                    </a:lnTo>
                    <a:lnTo>
                      <a:pt x="1056" y="499"/>
                    </a:lnTo>
                    <a:lnTo>
                      <a:pt x="1056" y="498"/>
                    </a:lnTo>
                    <a:lnTo>
                      <a:pt x="1056" y="498"/>
                    </a:lnTo>
                    <a:lnTo>
                      <a:pt x="1058" y="499"/>
                    </a:lnTo>
                    <a:lnTo>
                      <a:pt x="1058" y="499"/>
                    </a:lnTo>
                    <a:lnTo>
                      <a:pt x="1059" y="498"/>
                    </a:lnTo>
                    <a:lnTo>
                      <a:pt x="1059" y="498"/>
                    </a:lnTo>
                    <a:lnTo>
                      <a:pt x="1059" y="497"/>
                    </a:lnTo>
                    <a:lnTo>
                      <a:pt x="1060" y="497"/>
                    </a:lnTo>
                    <a:lnTo>
                      <a:pt x="1060" y="496"/>
                    </a:lnTo>
                    <a:lnTo>
                      <a:pt x="1060" y="496"/>
                    </a:lnTo>
                    <a:lnTo>
                      <a:pt x="1061" y="495"/>
                    </a:lnTo>
                    <a:lnTo>
                      <a:pt x="1061" y="495"/>
                    </a:lnTo>
                    <a:lnTo>
                      <a:pt x="1061" y="495"/>
                    </a:lnTo>
                    <a:lnTo>
                      <a:pt x="1062" y="496"/>
                    </a:lnTo>
                    <a:lnTo>
                      <a:pt x="1062" y="496"/>
                    </a:lnTo>
                    <a:lnTo>
                      <a:pt x="1063" y="497"/>
                    </a:lnTo>
                    <a:lnTo>
                      <a:pt x="1063" y="498"/>
                    </a:lnTo>
                    <a:lnTo>
                      <a:pt x="1063" y="497"/>
                    </a:lnTo>
                    <a:lnTo>
                      <a:pt x="1064" y="496"/>
                    </a:lnTo>
                    <a:lnTo>
                      <a:pt x="1064" y="496"/>
                    </a:lnTo>
                    <a:lnTo>
                      <a:pt x="1064" y="495"/>
                    </a:lnTo>
                    <a:lnTo>
                      <a:pt x="1065" y="495"/>
                    </a:lnTo>
                    <a:lnTo>
                      <a:pt x="1065" y="495"/>
                    </a:lnTo>
                    <a:lnTo>
                      <a:pt x="1065" y="495"/>
                    </a:lnTo>
                    <a:lnTo>
                      <a:pt x="1067" y="495"/>
                    </a:lnTo>
                    <a:lnTo>
                      <a:pt x="1067" y="495"/>
                    </a:lnTo>
                    <a:lnTo>
                      <a:pt x="1068" y="495"/>
                    </a:lnTo>
                    <a:lnTo>
                      <a:pt x="1068" y="495"/>
                    </a:lnTo>
                    <a:lnTo>
                      <a:pt x="1068" y="495"/>
                    </a:lnTo>
                    <a:lnTo>
                      <a:pt x="1069" y="495"/>
                    </a:lnTo>
                    <a:lnTo>
                      <a:pt x="1069" y="495"/>
                    </a:lnTo>
                    <a:lnTo>
                      <a:pt x="1069" y="495"/>
                    </a:lnTo>
                    <a:lnTo>
                      <a:pt x="1070" y="494"/>
                    </a:lnTo>
                    <a:lnTo>
                      <a:pt x="1070" y="495"/>
                    </a:lnTo>
                    <a:lnTo>
                      <a:pt x="1070" y="495"/>
                    </a:lnTo>
                    <a:lnTo>
                      <a:pt x="1071" y="496"/>
                    </a:lnTo>
                    <a:lnTo>
                      <a:pt x="1071" y="497"/>
                    </a:lnTo>
                    <a:lnTo>
                      <a:pt x="1072" y="497"/>
                    </a:lnTo>
                    <a:lnTo>
                      <a:pt x="1072" y="497"/>
                    </a:lnTo>
                    <a:lnTo>
                      <a:pt x="1072" y="497"/>
                    </a:lnTo>
                    <a:lnTo>
                      <a:pt x="1073" y="497"/>
                    </a:lnTo>
                    <a:lnTo>
                      <a:pt x="1073" y="498"/>
                    </a:lnTo>
                    <a:lnTo>
                      <a:pt x="1073" y="498"/>
                    </a:lnTo>
                    <a:lnTo>
                      <a:pt x="1074" y="498"/>
                    </a:lnTo>
                    <a:lnTo>
                      <a:pt x="1074" y="498"/>
                    </a:lnTo>
                    <a:lnTo>
                      <a:pt x="1074" y="497"/>
                    </a:lnTo>
                    <a:lnTo>
                      <a:pt x="1076" y="497"/>
                    </a:lnTo>
                    <a:lnTo>
                      <a:pt x="1076" y="496"/>
                    </a:lnTo>
                    <a:lnTo>
                      <a:pt x="1077" y="496"/>
                    </a:lnTo>
                    <a:lnTo>
                      <a:pt x="1077" y="496"/>
                    </a:lnTo>
                    <a:lnTo>
                      <a:pt x="1077" y="495"/>
                    </a:lnTo>
                    <a:lnTo>
                      <a:pt x="1078" y="494"/>
                    </a:lnTo>
                    <a:lnTo>
                      <a:pt x="1078" y="494"/>
                    </a:lnTo>
                    <a:lnTo>
                      <a:pt x="1078" y="494"/>
                    </a:lnTo>
                    <a:lnTo>
                      <a:pt x="1079" y="494"/>
                    </a:lnTo>
                    <a:lnTo>
                      <a:pt x="1079" y="493"/>
                    </a:lnTo>
                    <a:lnTo>
                      <a:pt x="1080" y="492"/>
                    </a:lnTo>
                    <a:lnTo>
                      <a:pt x="1080" y="492"/>
                    </a:lnTo>
                    <a:lnTo>
                      <a:pt x="1080" y="492"/>
                    </a:lnTo>
                    <a:lnTo>
                      <a:pt x="1081" y="492"/>
                    </a:lnTo>
                    <a:lnTo>
                      <a:pt x="1081" y="492"/>
                    </a:lnTo>
                    <a:lnTo>
                      <a:pt x="1081" y="493"/>
                    </a:lnTo>
                    <a:lnTo>
                      <a:pt x="1082" y="493"/>
                    </a:lnTo>
                    <a:lnTo>
                      <a:pt x="1082" y="493"/>
                    </a:lnTo>
                    <a:lnTo>
                      <a:pt x="1082" y="493"/>
                    </a:lnTo>
                    <a:lnTo>
                      <a:pt x="1083" y="493"/>
                    </a:lnTo>
                    <a:lnTo>
                      <a:pt x="1083" y="492"/>
                    </a:lnTo>
                    <a:lnTo>
                      <a:pt x="1085" y="492"/>
                    </a:lnTo>
                    <a:lnTo>
                      <a:pt x="1085" y="493"/>
                    </a:lnTo>
                    <a:lnTo>
                      <a:pt x="1085" y="492"/>
                    </a:lnTo>
                    <a:lnTo>
                      <a:pt x="1086" y="492"/>
                    </a:lnTo>
                    <a:lnTo>
                      <a:pt x="1086" y="492"/>
                    </a:lnTo>
                    <a:lnTo>
                      <a:pt x="1086" y="490"/>
                    </a:lnTo>
                    <a:lnTo>
                      <a:pt x="1087" y="490"/>
                    </a:lnTo>
                    <a:lnTo>
                      <a:pt x="1087" y="490"/>
                    </a:lnTo>
                    <a:lnTo>
                      <a:pt x="1087" y="489"/>
                    </a:lnTo>
                    <a:lnTo>
                      <a:pt x="1088" y="489"/>
                    </a:lnTo>
                    <a:lnTo>
                      <a:pt x="1088" y="488"/>
                    </a:lnTo>
                    <a:lnTo>
                      <a:pt x="1089" y="488"/>
                    </a:lnTo>
                    <a:lnTo>
                      <a:pt x="1089" y="488"/>
                    </a:lnTo>
                    <a:lnTo>
                      <a:pt x="1089" y="487"/>
                    </a:lnTo>
                    <a:lnTo>
                      <a:pt x="1090" y="487"/>
                    </a:lnTo>
                    <a:lnTo>
                      <a:pt x="1090" y="487"/>
                    </a:lnTo>
                    <a:lnTo>
                      <a:pt x="1090" y="488"/>
                    </a:lnTo>
                    <a:lnTo>
                      <a:pt x="1091" y="488"/>
                    </a:lnTo>
                    <a:lnTo>
                      <a:pt x="1091" y="489"/>
                    </a:lnTo>
                    <a:lnTo>
                      <a:pt x="1091" y="490"/>
                    </a:lnTo>
                    <a:lnTo>
                      <a:pt x="1092" y="490"/>
                    </a:lnTo>
                    <a:lnTo>
                      <a:pt x="1092" y="490"/>
                    </a:lnTo>
                    <a:lnTo>
                      <a:pt x="1094" y="492"/>
                    </a:lnTo>
                    <a:lnTo>
                      <a:pt x="1094" y="492"/>
                    </a:lnTo>
                    <a:lnTo>
                      <a:pt x="1094" y="492"/>
                    </a:lnTo>
                    <a:lnTo>
                      <a:pt x="1095" y="492"/>
                    </a:lnTo>
                    <a:lnTo>
                      <a:pt x="1095" y="490"/>
                    </a:lnTo>
                    <a:lnTo>
                      <a:pt x="1095" y="490"/>
                    </a:lnTo>
                    <a:lnTo>
                      <a:pt x="1096" y="489"/>
                    </a:lnTo>
                    <a:lnTo>
                      <a:pt x="1096" y="489"/>
                    </a:lnTo>
                    <a:lnTo>
                      <a:pt x="1096" y="488"/>
                    </a:lnTo>
                    <a:lnTo>
                      <a:pt x="1097" y="488"/>
                    </a:lnTo>
                    <a:lnTo>
                      <a:pt x="1097" y="488"/>
                    </a:lnTo>
                    <a:lnTo>
                      <a:pt x="1098" y="488"/>
                    </a:lnTo>
                    <a:lnTo>
                      <a:pt x="1098" y="488"/>
                    </a:lnTo>
                    <a:lnTo>
                      <a:pt x="1098" y="488"/>
                    </a:lnTo>
                    <a:lnTo>
                      <a:pt x="1099" y="487"/>
                    </a:lnTo>
                    <a:lnTo>
                      <a:pt x="1099" y="488"/>
                    </a:lnTo>
                    <a:lnTo>
                      <a:pt x="1099" y="488"/>
                    </a:lnTo>
                    <a:lnTo>
                      <a:pt x="1100" y="487"/>
                    </a:lnTo>
                    <a:lnTo>
                      <a:pt x="1100" y="488"/>
                    </a:lnTo>
                    <a:lnTo>
                      <a:pt x="1101" y="488"/>
                    </a:lnTo>
                    <a:lnTo>
                      <a:pt x="1101" y="487"/>
                    </a:lnTo>
                    <a:lnTo>
                      <a:pt x="1101" y="488"/>
                    </a:lnTo>
                    <a:lnTo>
                      <a:pt x="1103" y="487"/>
                    </a:lnTo>
                    <a:lnTo>
                      <a:pt x="1103" y="487"/>
                    </a:lnTo>
                    <a:lnTo>
                      <a:pt x="1103" y="487"/>
                    </a:lnTo>
                    <a:lnTo>
                      <a:pt x="1104" y="487"/>
                    </a:lnTo>
                    <a:lnTo>
                      <a:pt x="1104" y="487"/>
                    </a:lnTo>
                    <a:lnTo>
                      <a:pt x="1104" y="488"/>
                    </a:lnTo>
                    <a:lnTo>
                      <a:pt x="1105" y="488"/>
                    </a:lnTo>
                    <a:lnTo>
                      <a:pt x="1105" y="488"/>
                    </a:lnTo>
                    <a:lnTo>
                      <a:pt x="1106" y="487"/>
                    </a:lnTo>
                    <a:lnTo>
                      <a:pt x="1106" y="487"/>
                    </a:lnTo>
                    <a:lnTo>
                      <a:pt x="1106" y="487"/>
                    </a:lnTo>
                    <a:lnTo>
                      <a:pt x="1107" y="487"/>
                    </a:lnTo>
                    <a:lnTo>
                      <a:pt x="1107" y="486"/>
                    </a:lnTo>
                    <a:lnTo>
                      <a:pt x="1107" y="485"/>
                    </a:lnTo>
                    <a:lnTo>
                      <a:pt x="1108" y="485"/>
                    </a:lnTo>
                    <a:lnTo>
                      <a:pt x="1108" y="485"/>
                    </a:lnTo>
                    <a:lnTo>
                      <a:pt x="1108" y="484"/>
                    </a:lnTo>
                    <a:lnTo>
                      <a:pt x="1109" y="484"/>
                    </a:lnTo>
                    <a:lnTo>
                      <a:pt x="1109" y="484"/>
                    </a:lnTo>
                    <a:lnTo>
                      <a:pt x="1110" y="483"/>
                    </a:lnTo>
                    <a:lnTo>
                      <a:pt x="1110" y="483"/>
                    </a:lnTo>
                    <a:lnTo>
                      <a:pt x="1110" y="483"/>
                    </a:lnTo>
                    <a:lnTo>
                      <a:pt x="1112" y="483"/>
                    </a:lnTo>
                    <a:lnTo>
                      <a:pt x="1112" y="483"/>
                    </a:lnTo>
                    <a:lnTo>
                      <a:pt x="1112" y="484"/>
                    </a:lnTo>
                    <a:lnTo>
                      <a:pt x="1113" y="483"/>
                    </a:lnTo>
                    <a:lnTo>
                      <a:pt x="1113" y="483"/>
                    </a:lnTo>
                    <a:lnTo>
                      <a:pt x="1113" y="484"/>
                    </a:lnTo>
                    <a:lnTo>
                      <a:pt x="1114" y="484"/>
                    </a:lnTo>
                    <a:lnTo>
                      <a:pt x="1114" y="484"/>
                    </a:lnTo>
                    <a:lnTo>
                      <a:pt x="1115" y="484"/>
                    </a:lnTo>
                    <a:lnTo>
                      <a:pt x="1115" y="483"/>
                    </a:lnTo>
                    <a:lnTo>
                      <a:pt x="1115" y="481"/>
                    </a:lnTo>
                    <a:lnTo>
                      <a:pt x="1116" y="481"/>
                    </a:lnTo>
                    <a:lnTo>
                      <a:pt x="1116" y="481"/>
                    </a:lnTo>
                    <a:lnTo>
                      <a:pt x="1116" y="481"/>
                    </a:lnTo>
                    <a:lnTo>
                      <a:pt x="1117" y="481"/>
                    </a:lnTo>
                    <a:lnTo>
                      <a:pt x="1117" y="481"/>
                    </a:lnTo>
                    <a:lnTo>
                      <a:pt x="1117" y="481"/>
                    </a:lnTo>
                    <a:lnTo>
                      <a:pt x="1118" y="481"/>
                    </a:lnTo>
                    <a:lnTo>
                      <a:pt x="1118" y="481"/>
                    </a:lnTo>
                    <a:lnTo>
                      <a:pt x="1119" y="481"/>
                    </a:lnTo>
                    <a:lnTo>
                      <a:pt x="1119" y="481"/>
                    </a:lnTo>
                    <a:lnTo>
                      <a:pt x="1119" y="481"/>
                    </a:lnTo>
                    <a:lnTo>
                      <a:pt x="1121" y="481"/>
                    </a:lnTo>
                    <a:lnTo>
                      <a:pt x="1121" y="481"/>
                    </a:lnTo>
                    <a:lnTo>
                      <a:pt x="1121" y="483"/>
                    </a:lnTo>
                    <a:lnTo>
                      <a:pt x="1122" y="483"/>
                    </a:lnTo>
                    <a:lnTo>
                      <a:pt x="1122" y="483"/>
                    </a:lnTo>
                    <a:lnTo>
                      <a:pt x="1122" y="483"/>
                    </a:lnTo>
                    <a:lnTo>
                      <a:pt x="1123" y="483"/>
                    </a:lnTo>
                    <a:lnTo>
                      <a:pt x="1123" y="483"/>
                    </a:lnTo>
                    <a:lnTo>
                      <a:pt x="1124" y="484"/>
                    </a:lnTo>
                    <a:lnTo>
                      <a:pt x="1124" y="484"/>
                    </a:lnTo>
                    <a:lnTo>
                      <a:pt x="1124" y="484"/>
                    </a:lnTo>
                    <a:lnTo>
                      <a:pt x="1125" y="484"/>
                    </a:lnTo>
                    <a:lnTo>
                      <a:pt x="1125" y="484"/>
                    </a:lnTo>
                    <a:lnTo>
                      <a:pt x="1125" y="485"/>
                    </a:lnTo>
                    <a:lnTo>
                      <a:pt x="1126" y="485"/>
                    </a:lnTo>
                    <a:lnTo>
                      <a:pt x="1126" y="485"/>
                    </a:lnTo>
                    <a:lnTo>
                      <a:pt x="1127" y="485"/>
                    </a:lnTo>
                    <a:lnTo>
                      <a:pt x="1127" y="486"/>
                    </a:lnTo>
                    <a:lnTo>
                      <a:pt x="1127" y="486"/>
                    </a:lnTo>
                    <a:lnTo>
                      <a:pt x="1128" y="486"/>
                    </a:lnTo>
                    <a:lnTo>
                      <a:pt x="1128" y="487"/>
                    </a:lnTo>
                    <a:lnTo>
                      <a:pt x="1128" y="487"/>
                    </a:lnTo>
                    <a:lnTo>
                      <a:pt x="1130" y="487"/>
                    </a:lnTo>
                    <a:lnTo>
                      <a:pt x="1130" y="488"/>
                    </a:lnTo>
                    <a:lnTo>
                      <a:pt x="1130" y="487"/>
                    </a:lnTo>
                    <a:lnTo>
                      <a:pt x="1131" y="487"/>
                    </a:lnTo>
                    <a:lnTo>
                      <a:pt x="1131" y="486"/>
                    </a:lnTo>
                    <a:lnTo>
                      <a:pt x="1132" y="486"/>
                    </a:lnTo>
                    <a:lnTo>
                      <a:pt x="1132" y="485"/>
                    </a:lnTo>
                    <a:lnTo>
                      <a:pt x="1132" y="484"/>
                    </a:lnTo>
                    <a:lnTo>
                      <a:pt x="1133" y="484"/>
                    </a:lnTo>
                    <a:lnTo>
                      <a:pt x="1133" y="484"/>
                    </a:lnTo>
                    <a:lnTo>
                      <a:pt x="1133" y="484"/>
                    </a:lnTo>
                    <a:lnTo>
                      <a:pt x="1134" y="484"/>
                    </a:lnTo>
                    <a:lnTo>
                      <a:pt x="1134" y="484"/>
                    </a:lnTo>
                    <a:lnTo>
                      <a:pt x="1134" y="484"/>
                    </a:lnTo>
                    <a:lnTo>
                      <a:pt x="1135" y="484"/>
                    </a:lnTo>
                    <a:lnTo>
                      <a:pt x="1135" y="485"/>
                    </a:lnTo>
                    <a:lnTo>
                      <a:pt x="1136" y="485"/>
                    </a:lnTo>
                    <a:lnTo>
                      <a:pt x="1136" y="485"/>
                    </a:lnTo>
                    <a:lnTo>
                      <a:pt x="1136" y="485"/>
                    </a:lnTo>
                    <a:lnTo>
                      <a:pt x="1137" y="485"/>
                    </a:lnTo>
                    <a:lnTo>
                      <a:pt x="1137" y="485"/>
                    </a:lnTo>
                    <a:lnTo>
                      <a:pt x="1137" y="486"/>
                    </a:lnTo>
                    <a:lnTo>
                      <a:pt x="1139" y="486"/>
                    </a:lnTo>
                    <a:lnTo>
                      <a:pt x="1139" y="487"/>
                    </a:lnTo>
                    <a:lnTo>
                      <a:pt x="1139" y="487"/>
                    </a:lnTo>
                    <a:lnTo>
                      <a:pt x="1140" y="488"/>
                    </a:lnTo>
                    <a:lnTo>
                      <a:pt x="1140" y="488"/>
                    </a:lnTo>
                    <a:lnTo>
                      <a:pt x="1141" y="489"/>
                    </a:lnTo>
                    <a:lnTo>
                      <a:pt x="1141" y="490"/>
                    </a:lnTo>
                    <a:lnTo>
                      <a:pt x="1141" y="490"/>
                    </a:lnTo>
                    <a:lnTo>
                      <a:pt x="1142" y="490"/>
                    </a:lnTo>
                    <a:lnTo>
                      <a:pt x="1142" y="489"/>
                    </a:lnTo>
                    <a:lnTo>
                      <a:pt x="1142" y="489"/>
                    </a:lnTo>
                    <a:lnTo>
                      <a:pt x="1143" y="488"/>
                    </a:lnTo>
                    <a:lnTo>
                      <a:pt x="1143" y="487"/>
                    </a:lnTo>
                    <a:lnTo>
                      <a:pt x="1143" y="488"/>
                    </a:lnTo>
                    <a:lnTo>
                      <a:pt x="1144" y="488"/>
                    </a:lnTo>
                    <a:lnTo>
                      <a:pt x="1144" y="488"/>
                    </a:lnTo>
                    <a:lnTo>
                      <a:pt x="1145" y="489"/>
                    </a:lnTo>
                    <a:lnTo>
                      <a:pt x="1145" y="489"/>
                    </a:lnTo>
                    <a:lnTo>
                      <a:pt x="1145" y="489"/>
                    </a:lnTo>
                    <a:lnTo>
                      <a:pt x="1146" y="488"/>
                    </a:lnTo>
                    <a:lnTo>
                      <a:pt x="1146" y="487"/>
                    </a:lnTo>
                    <a:lnTo>
                      <a:pt x="1146" y="487"/>
                    </a:lnTo>
                    <a:lnTo>
                      <a:pt x="1148" y="487"/>
                    </a:lnTo>
                    <a:lnTo>
                      <a:pt x="1148" y="487"/>
                    </a:lnTo>
                    <a:lnTo>
                      <a:pt x="1149" y="486"/>
                    </a:lnTo>
                    <a:lnTo>
                      <a:pt x="1149" y="487"/>
                    </a:lnTo>
                    <a:lnTo>
                      <a:pt x="1149" y="487"/>
                    </a:lnTo>
                    <a:lnTo>
                      <a:pt x="1150" y="486"/>
                    </a:lnTo>
                    <a:lnTo>
                      <a:pt x="1150" y="486"/>
                    </a:lnTo>
                    <a:lnTo>
                      <a:pt x="1150" y="486"/>
                    </a:lnTo>
                    <a:lnTo>
                      <a:pt x="1151" y="487"/>
                    </a:lnTo>
                    <a:lnTo>
                      <a:pt x="1151" y="486"/>
                    </a:lnTo>
                    <a:lnTo>
                      <a:pt x="1151" y="487"/>
                    </a:lnTo>
                    <a:lnTo>
                      <a:pt x="1152" y="487"/>
                    </a:lnTo>
                    <a:lnTo>
                      <a:pt x="1152" y="487"/>
                    </a:lnTo>
                    <a:lnTo>
                      <a:pt x="1153" y="487"/>
                    </a:lnTo>
                    <a:lnTo>
                      <a:pt x="1153" y="487"/>
                    </a:lnTo>
                    <a:lnTo>
                      <a:pt x="1153" y="487"/>
                    </a:lnTo>
                    <a:lnTo>
                      <a:pt x="1154" y="486"/>
                    </a:lnTo>
                    <a:lnTo>
                      <a:pt x="1154" y="486"/>
                    </a:lnTo>
                    <a:lnTo>
                      <a:pt x="1154" y="486"/>
                    </a:lnTo>
                    <a:lnTo>
                      <a:pt x="1156" y="486"/>
                    </a:lnTo>
                    <a:lnTo>
                      <a:pt x="1156" y="486"/>
                    </a:lnTo>
                    <a:lnTo>
                      <a:pt x="1156" y="486"/>
                    </a:lnTo>
                    <a:lnTo>
                      <a:pt x="1157" y="485"/>
                    </a:lnTo>
                    <a:lnTo>
                      <a:pt x="1157" y="486"/>
                    </a:lnTo>
                    <a:lnTo>
                      <a:pt x="1158" y="486"/>
                    </a:lnTo>
                    <a:lnTo>
                      <a:pt x="1158" y="486"/>
                    </a:lnTo>
                    <a:lnTo>
                      <a:pt x="1158" y="487"/>
                    </a:lnTo>
                    <a:lnTo>
                      <a:pt x="1159" y="488"/>
                    </a:lnTo>
                    <a:lnTo>
                      <a:pt x="1159" y="488"/>
                    </a:lnTo>
                    <a:lnTo>
                      <a:pt x="1159" y="488"/>
                    </a:lnTo>
                    <a:lnTo>
                      <a:pt x="1160" y="488"/>
                    </a:lnTo>
                    <a:lnTo>
                      <a:pt x="1160" y="488"/>
                    </a:lnTo>
                    <a:lnTo>
                      <a:pt x="1160" y="488"/>
                    </a:lnTo>
                    <a:lnTo>
                      <a:pt x="1161" y="488"/>
                    </a:lnTo>
                    <a:lnTo>
                      <a:pt x="1161" y="487"/>
                    </a:lnTo>
                    <a:lnTo>
                      <a:pt x="1162" y="486"/>
                    </a:lnTo>
                    <a:lnTo>
                      <a:pt x="1162" y="487"/>
                    </a:lnTo>
                    <a:lnTo>
                      <a:pt x="1162" y="486"/>
                    </a:lnTo>
                    <a:lnTo>
                      <a:pt x="1163" y="486"/>
                    </a:lnTo>
                    <a:lnTo>
                      <a:pt x="1163" y="486"/>
                    </a:lnTo>
                    <a:lnTo>
                      <a:pt x="1163" y="486"/>
                    </a:lnTo>
                    <a:lnTo>
                      <a:pt x="1165" y="486"/>
                    </a:lnTo>
                    <a:lnTo>
                      <a:pt x="1165" y="487"/>
                    </a:lnTo>
                    <a:lnTo>
                      <a:pt x="1165" y="487"/>
                    </a:lnTo>
                    <a:lnTo>
                      <a:pt x="1166" y="487"/>
                    </a:lnTo>
                    <a:lnTo>
                      <a:pt x="1166" y="487"/>
                    </a:lnTo>
                    <a:lnTo>
                      <a:pt x="1167" y="487"/>
                    </a:lnTo>
                    <a:lnTo>
                      <a:pt x="1167" y="488"/>
                    </a:lnTo>
                    <a:lnTo>
                      <a:pt x="1167" y="488"/>
                    </a:lnTo>
                    <a:lnTo>
                      <a:pt x="1168" y="488"/>
                    </a:lnTo>
                    <a:lnTo>
                      <a:pt x="1168" y="488"/>
                    </a:lnTo>
                    <a:lnTo>
                      <a:pt x="1168" y="488"/>
                    </a:lnTo>
                    <a:lnTo>
                      <a:pt x="1169" y="488"/>
                    </a:lnTo>
                    <a:lnTo>
                      <a:pt x="1169" y="488"/>
                    </a:lnTo>
                    <a:lnTo>
                      <a:pt x="1170" y="488"/>
                    </a:lnTo>
                    <a:lnTo>
                      <a:pt x="1170" y="487"/>
                    </a:lnTo>
                    <a:lnTo>
                      <a:pt x="1170" y="487"/>
                    </a:lnTo>
                    <a:lnTo>
                      <a:pt x="1171" y="486"/>
                    </a:lnTo>
                    <a:lnTo>
                      <a:pt x="1171" y="486"/>
                    </a:lnTo>
                    <a:lnTo>
                      <a:pt x="1171" y="486"/>
                    </a:lnTo>
                    <a:lnTo>
                      <a:pt x="1172" y="486"/>
                    </a:lnTo>
                    <a:lnTo>
                      <a:pt x="1172" y="486"/>
                    </a:lnTo>
                    <a:lnTo>
                      <a:pt x="1172" y="487"/>
                    </a:lnTo>
                    <a:lnTo>
                      <a:pt x="1174" y="487"/>
                    </a:lnTo>
                    <a:lnTo>
                      <a:pt x="1174" y="488"/>
                    </a:lnTo>
                    <a:lnTo>
                      <a:pt x="1175" y="488"/>
                    </a:lnTo>
                    <a:lnTo>
                      <a:pt x="1175" y="488"/>
                    </a:lnTo>
                    <a:lnTo>
                      <a:pt x="1175" y="489"/>
                    </a:lnTo>
                    <a:lnTo>
                      <a:pt x="1176" y="489"/>
                    </a:lnTo>
                    <a:lnTo>
                      <a:pt x="1176" y="488"/>
                    </a:lnTo>
                    <a:lnTo>
                      <a:pt x="1176" y="488"/>
                    </a:lnTo>
                    <a:lnTo>
                      <a:pt x="1177" y="487"/>
                    </a:lnTo>
                    <a:lnTo>
                      <a:pt x="1177" y="486"/>
                    </a:lnTo>
                    <a:lnTo>
                      <a:pt x="1177" y="486"/>
                    </a:lnTo>
                    <a:lnTo>
                      <a:pt x="1178" y="486"/>
                    </a:lnTo>
                    <a:lnTo>
                      <a:pt x="1178" y="486"/>
                    </a:lnTo>
                    <a:lnTo>
                      <a:pt x="1179" y="486"/>
                    </a:lnTo>
                    <a:lnTo>
                      <a:pt x="1179" y="486"/>
                    </a:lnTo>
                    <a:lnTo>
                      <a:pt x="1179" y="486"/>
                    </a:lnTo>
                    <a:lnTo>
                      <a:pt x="1180" y="486"/>
                    </a:lnTo>
                    <a:lnTo>
                      <a:pt x="1180" y="485"/>
                    </a:lnTo>
                    <a:lnTo>
                      <a:pt x="1180" y="485"/>
                    </a:lnTo>
                    <a:lnTo>
                      <a:pt x="1181" y="485"/>
                    </a:lnTo>
                    <a:lnTo>
                      <a:pt x="1181" y="486"/>
                    </a:lnTo>
                    <a:lnTo>
                      <a:pt x="1181" y="486"/>
                    </a:lnTo>
                    <a:lnTo>
                      <a:pt x="1183" y="487"/>
                    </a:lnTo>
                    <a:lnTo>
                      <a:pt x="1183" y="488"/>
                    </a:lnTo>
                    <a:lnTo>
                      <a:pt x="1184" y="488"/>
                    </a:lnTo>
                    <a:lnTo>
                      <a:pt x="1184" y="488"/>
                    </a:lnTo>
                    <a:lnTo>
                      <a:pt x="1184" y="488"/>
                    </a:lnTo>
                    <a:lnTo>
                      <a:pt x="1185" y="487"/>
                    </a:lnTo>
                    <a:lnTo>
                      <a:pt x="1185" y="488"/>
                    </a:lnTo>
                    <a:lnTo>
                      <a:pt x="1185" y="488"/>
                    </a:lnTo>
                    <a:lnTo>
                      <a:pt x="1186" y="488"/>
                    </a:lnTo>
                    <a:lnTo>
                      <a:pt x="1186" y="487"/>
                    </a:lnTo>
                    <a:lnTo>
                      <a:pt x="1186" y="487"/>
                    </a:lnTo>
                    <a:lnTo>
                      <a:pt x="1187" y="487"/>
                    </a:lnTo>
                    <a:lnTo>
                      <a:pt x="1187" y="486"/>
                    </a:lnTo>
                    <a:lnTo>
                      <a:pt x="1188" y="486"/>
                    </a:lnTo>
                    <a:lnTo>
                      <a:pt x="1188" y="485"/>
                    </a:lnTo>
                    <a:lnTo>
                      <a:pt x="1188" y="485"/>
                    </a:lnTo>
                    <a:lnTo>
                      <a:pt x="1189" y="485"/>
                    </a:lnTo>
                    <a:lnTo>
                      <a:pt x="1189" y="485"/>
                    </a:lnTo>
                    <a:lnTo>
                      <a:pt x="1189" y="485"/>
                    </a:lnTo>
                    <a:lnTo>
                      <a:pt x="1190" y="484"/>
                    </a:lnTo>
                    <a:lnTo>
                      <a:pt x="1190" y="485"/>
                    </a:lnTo>
                    <a:lnTo>
                      <a:pt x="1192" y="485"/>
                    </a:lnTo>
                    <a:lnTo>
                      <a:pt x="1192" y="485"/>
                    </a:lnTo>
                    <a:lnTo>
                      <a:pt x="1192" y="485"/>
                    </a:lnTo>
                    <a:lnTo>
                      <a:pt x="1193" y="485"/>
                    </a:lnTo>
                    <a:lnTo>
                      <a:pt x="1193" y="484"/>
                    </a:lnTo>
                    <a:lnTo>
                      <a:pt x="1193" y="484"/>
                    </a:lnTo>
                    <a:lnTo>
                      <a:pt x="1194" y="485"/>
                    </a:lnTo>
                    <a:lnTo>
                      <a:pt x="1194" y="486"/>
                    </a:lnTo>
                    <a:lnTo>
                      <a:pt x="1194" y="485"/>
                    </a:lnTo>
                    <a:lnTo>
                      <a:pt x="1195" y="485"/>
                    </a:lnTo>
                    <a:lnTo>
                      <a:pt x="1195" y="485"/>
                    </a:lnTo>
                    <a:lnTo>
                      <a:pt x="1196" y="484"/>
                    </a:lnTo>
                    <a:lnTo>
                      <a:pt x="1196" y="484"/>
                    </a:lnTo>
                    <a:lnTo>
                      <a:pt x="1196" y="483"/>
                    </a:lnTo>
                    <a:lnTo>
                      <a:pt x="1197" y="483"/>
                    </a:lnTo>
                    <a:lnTo>
                      <a:pt x="1197" y="483"/>
                    </a:lnTo>
                    <a:lnTo>
                      <a:pt x="1197" y="483"/>
                    </a:lnTo>
                    <a:lnTo>
                      <a:pt x="1198" y="483"/>
                    </a:lnTo>
                    <a:lnTo>
                      <a:pt x="1198" y="483"/>
                    </a:lnTo>
                    <a:lnTo>
                      <a:pt x="1198" y="481"/>
                    </a:lnTo>
                    <a:lnTo>
                      <a:pt x="1199" y="483"/>
                    </a:lnTo>
                    <a:lnTo>
                      <a:pt x="1199" y="481"/>
                    </a:lnTo>
                    <a:lnTo>
                      <a:pt x="1201" y="483"/>
                    </a:lnTo>
                    <a:lnTo>
                      <a:pt x="1201" y="481"/>
                    </a:lnTo>
                    <a:lnTo>
                      <a:pt x="1201" y="483"/>
                    </a:lnTo>
                    <a:lnTo>
                      <a:pt x="1202" y="484"/>
                    </a:lnTo>
                    <a:lnTo>
                      <a:pt x="1202" y="483"/>
                    </a:lnTo>
                    <a:lnTo>
                      <a:pt x="1202" y="483"/>
                    </a:lnTo>
                    <a:lnTo>
                      <a:pt x="1203" y="483"/>
                    </a:lnTo>
                    <a:lnTo>
                      <a:pt x="1203" y="483"/>
                    </a:lnTo>
                    <a:lnTo>
                      <a:pt x="1203" y="483"/>
                    </a:lnTo>
                    <a:lnTo>
                      <a:pt x="1204" y="484"/>
                    </a:lnTo>
                    <a:lnTo>
                      <a:pt x="1204" y="484"/>
                    </a:lnTo>
                    <a:lnTo>
                      <a:pt x="1205" y="484"/>
                    </a:lnTo>
                    <a:lnTo>
                      <a:pt x="1205" y="484"/>
                    </a:lnTo>
                    <a:lnTo>
                      <a:pt x="1205" y="484"/>
                    </a:lnTo>
                    <a:lnTo>
                      <a:pt x="1206" y="484"/>
                    </a:lnTo>
                    <a:lnTo>
                      <a:pt x="1206" y="483"/>
                    </a:lnTo>
                    <a:lnTo>
                      <a:pt x="1206" y="483"/>
                    </a:lnTo>
                    <a:lnTo>
                      <a:pt x="1207" y="483"/>
                    </a:lnTo>
                    <a:lnTo>
                      <a:pt x="1207" y="484"/>
                    </a:lnTo>
                    <a:lnTo>
                      <a:pt x="1207" y="485"/>
                    </a:lnTo>
                    <a:lnTo>
                      <a:pt x="1208" y="485"/>
                    </a:lnTo>
                    <a:lnTo>
                      <a:pt x="1208" y="485"/>
                    </a:lnTo>
                    <a:lnTo>
                      <a:pt x="1210" y="485"/>
                    </a:lnTo>
                    <a:lnTo>
                      <a:pt x="1210" y="485"/>
                    </a:lnTo>
                    <a:lnTo>
                      <a:pt x="1210" y="486"/>
                    </a:lnTo>
                    <a:lnTo>
                      <a:pt x="1211" y="485"/>
                    </a:lnTo>
                    <a:lnTo>
                      <a:pt x="1211" y="485"/>
                    </a:lnTo>
                    <a:lnTo>
                      <a:pt x="1211" y="486"/>
                    </a:lnTo>
                    <a:lnTo>
                      <a:pt x="1212" y="486"/>
                    </a:lnTo>
                    <a:lnTo>
                      <a:pt x="1212" y="486"/>
                    </a:lnTo>
                    <a:lnTo>
                      <a:pt x="1213" y="486"/>
                    </a:lnTo>
                    <a:lnTo>
                      <a:pt x="1213" y="487"/>
                    </a:lnTo>
                    <a:lnTo>
                      <a:pt x="1213" y="487"/>
                    </a:lnTo>
                    <a:lnTo>
                      <a:pt x="1214" y="486"/>
                    </a:lnTo>
                    <a:lnTo>
                      <a:pt x="1214" y="486"/>
                    </a:lnTo>
                    <a:lnTo>
                      <a:pt x="1214" y="486"/>
                    </a:lnTo>
                    <a:lnTo>
                      <a:pt x="1215" y="486"/>
                    </a:lnTo>
                    <a:lnTo>
                      <a:pt x="1215" y="486"/>
                    </a:lnTo>
                    <a:lnTo>
                      <a:pt x="1215" y="485"/>
                    </a:lnTo>
                    <a:lnTo>
                      <a:pt x="1216" y="484"/>
                    </a:lnTo>
                    <a:lnTo>
                      <a:pt x="1216" y="484"/>
                    </a:lnTo>
                    <a:lnTo>
                      <a:pt x="1217" y="484"/>
                    </a:lnTo>
                    <a:lnTo>
                      <a:pt x="1217" y="484"/>
                    </a:lnTo>
                    <a:lnTo>
                      <a:pt x="1217" y="484"/>
                    </a:lnTo>
                    <a:lnTo>
                      <a:pt x="1219" y="485"/>
                    </a:lnTo>
                    <a:lnTo>
                      <a:pt x="1219" y="486"/>
                    </a:lnTo>
                    <a:lnTo>
                      <a:pt x="1219" y="485"/>
                    </a:lnTo>
                    <a:lnTo>
                      <a:pt x="1220" y="485"/>
                    </a:lnTo>
                    <a:lnTo>
                      <a:pt x="1220" y="485"/>
                    </a:lnTo>
                    <a:lnTo>
                      <a:pt x="1220" y="486"/>
                    </a:lnTo>
                    <a:lnTo>
                      <a:pt x="1221" y="486"/>
                    </a:lnTo>
                    <a:lnTo>
                      <a:pt x="1221" y="487"/>
                    </a:lnTo>
                    <a:lnTo>
                      <a:pt x="1222" y="487"/>
                    </a:lnTo>
                    <a:lnTo>
                      <a:pt x="1222" y="487"/>
                    </a:lnTo>
                    <a:lnTo>
                      <a:pt x="1222" y="487"/>
                    </a:lnTo>
                    <a:lnTo>
                      <a:pt x="1223" y="488"/>
                    </a:lnTo>
                    <a:lnTo>
                      <a:pt x="1223" y="488"/>
                    </a:lnTo>
                    <a:lnTo>
                      <a:pt x="1223" y="488"/>
                    </a:lnTo>
                    <a:lnTo>
                      <a:pt x="1224" y="488"/>
                    </a:lnTo>
                    <a:lnTo>
                      <a:pt x="1224" y="489"/>
                    </a:lnTo>
                    <a:lnTo>
                      <a:pt x="1224" y="488"/>
                    </a:lnTo>
                    <a:lnTo>
                      <a:pt x="1225" y="488"/>
                    </a:lnTo>
                    <a:lnTo>
                      <a:pt x="1225" y="489"/>
                    </a:lnTo>
                    <a:lnTo>
                      <a:pt x="1226" y="489"/>
                    </a:lnTo>
                    <a:lnTo>
                      <a:pt x="1226" y="489"/>
                    </a:lnTo>
                    <a:lnTo>
                      <a:pt x="1226" y="488"/>
                    </a:lnTo>
                    <a:lnTo>
                      <a:pt x="1228" y="488"/>
                    </a:lnTo>
                    <a:lnTo>
                      <a:pt x="1228" y="488"/>
                    </a:lnTo>
                    <a:lnTo>
                      <a:pt x="1228" y="488"/>
                    </a:lnTo>
                    <a:lnTo>
                      <a:pt x="1229" y="488"/>
                    </a:lnTo>
                    <a:lnTo>
                      <a:pt x="1229" y="488"/>
                    </a:lnTo>
                    <a:lnTo>
                      <a:pt x="1229" y="488"/>
                    </a:lnTo>
                    <a:lnTo>
                      <a:pt x="1230" y="488"/>
                    </a:lnTo>
                    <a:lnTo>
                      <a:pt x="1230" y="488"/>
                    </a:lnTo>
                    <a:lnTo>
                      <a:pt x="1231" y="488"/>
                    </a:lnTo>
                    <a:lnTo>
                      <a:pt x="1231" y="488"/>
                    </a:lnTo>
                    <a:lnTo>
                      <a:pt x="1231" y="489"/>
                    </a:lnTo>
                    <a:lnTo>
                      <a:pt x="1232" y="489"/>
                    </a:lnTo>
                    <a:lnTo>
                      <a:pt x="1232" y="488"/>
                    </a:lnTo>
                    <a:lnTo>
                      <a:pt x="1232" y="488"/>
                    </a:lnTo>
                    <a:lnTo>
                      <a:pt x="1233" y="488"/>
                    </a:lnTo>
                    <a:lnTo>
                      <a:pt x="1233" y="488"/>
                    </a:lnTo>
                    <a:lnTo>
                      <a:pt x="1233" y="488"/>
                    </a:lnTo>
                    <a:lnTo>
                      <a:pt x="1234" y="489"/>
                    </a:lnTo>
                    <a:lnTo>
                      <a:pt x="1234" y="488"/>
                    </a:lnTo>
                    <a:lnTo>
                      <a:pt x="1235" y="488"/>
                    </a:lnTo>
                    <a:lnTo>
                      <a:pt x="1235" y="487"/>
                    </a:lnTo>
                    <a:lnTo>
                      <a:pt x="1235" y="487"/>
                    </a:lnTo>
                    <a:lnTo>
                      <a:pt x="1237" y="486"/>
                    </a:lnTo>
                    <a:lnTo>
                      <a:pt x="1237" y="486"/>
                    </a:lnTo>
                    <a:lnTo>
                      <a:pt x="1237" y="485"/>
                    </a:lnTo>
                    <a:lnTo>
                      <a:pt x="1238" y="485"/>
                    </a:lnTo>
                    <a:lnTo>
                      <a:pt x="1238" y="484"/>
                    </a:lnTo>
                    <a:lnTo>
                      <a:pt x="1239" y="484"/>
                    </a:lnTo>
                    <a:lnTo>
                      <a:pt x="1239" y="484"/>
                    </a:lnTo>
                    <a:lnTo>
                      <a:pt x="1239" y="484"/>
                    </a:lnTo>
                    <a:lnTo>
                      <a:pt x="1240" y="484"/>
                    </a:lnTo>
                    <a:lnTo>
                      <a:pt x="1240" y="484"/>
                    </a:lnTo>
                    <a:lnTo>
                      <a:pt x="1240" y="485"/>
                    </a:lnTo>
                    <a:lnTo>
                      <a:pt x="1241" y="485"/>
                    </a:lnTo>
                    <a:lnTo>
                      <a:pt x="1241" y="486"/>
                    </a:lnTo>
                    <a:lnTo>
                      <a:pt x="1241" y="487"/>
                    </a:lnTo>
                    <a:lnTo>
                      <a:pt x="1242" y="487"/>
                    </a:lnTo>
                    <a:lnTo>
                      <a:pt x="1242" y="487"/>
                    </a:lnTo>
                    <a:lnTo>
                      <a:pt x="1243" y="486"/>
                    </a:lnTo>
                    <a:lnTo>
                      <a:pt x="1243" y="487"/>
                    </a:lnTo>
                    <a:lnTo>
                      <a:pt x="1243" y="486"/>
                    </a:lnTo>
                    <a:lnTo>
                      <a:pt x="1244" y="485"/>
                    </a:lnTo>
                    <a:lnTo>
                      <a:pt x="1244" y="485"/>
                    </a:lnTo>
                    <a:lnTo>
                      <a:pt x="1244" y="485"/>
                    </a:lnTo>
                    <a:lnTo>
                      <a:pt x="1246" y="485"/>
                    </a:lnTo>
                    <a:lnTo>
                      <a:pt x="1246" y="486"/>
                    </a:lnTo>
                    <a:lnTo>
                      <a:pt x="1246" y="486"/>
                    </a:lnTo>
                    <a:lnTo>
                      <a:pt x="1247" y="486"/>
                    </a:lnTo>
                    <a:lnTo>
                      <a:pt x="1247" y="486"/>
                    </a:lnTo>
                    <a:lnTo>
                      <a:pt x="1248" y="486"/>
                    </a:lnTo>
                    <a:lnTo>
                      <a:pt x="1248" y="486"/>
                    </a:lnTo>
                    <a:lnTo>
                      <a:pt x="1248" y="486"/>
                    </a:lnTo>
                    <a:lnTo>
                      <a:pt x="1249" y="486"/>
                    </a:lnTo>
                    <a:lnTo>
                      <a:pt x="1249" y="486"/>
                    </a:lnTo>
                    <a:lnTo>
                      <a:pt x="1249" y="486"/>
                    </a:lnTo>
                    <a:lnTo>
                      <a:pt x="1250" y="486"/>
                    </a:lnTo>
                    <a:lnTo>
                      <a:pt x="1250" y="486"/>
                    </a:lnTo>
                    <a:lnTo>
                      <a:pt x="1250" y="485"/>
                    </a:lnTo>
                    <a:lnTo>
                      <a:pt x="1251" y="485"/>
                    </a:lnTo>
                    <a:lnTo>
                      <a:pt x="1251" y="486"/>
                    </a:lnTo>
                    <a:lnTo>
                      <a:pt x="1252" y="486"/>
                    </a:lnTo>
                    <a:lnTo>
                      <a:pt x="1252" y="486"/>
                    </a:lnTo>
                    <a:lnTo>
                      <a:pt x="1252" y="486"/>
                    </a:lnTo>
                    <a:lnTo>
                      <a:pt x="1253" y="486"/>
                    </a:lnTo>
                    <a:lnTo>
                      <a:pt x="1253" y="486"/>
                    </a:lnTo>
                    <a:lnTo>
                      <a:pt x="1253" y="486"/>
                    </a:lnTo>
                    <a:lnTo>
                      <a:pt x="1255" y="486"/>
                    </a:lnTo>
                    <a:lnTo>
                      <a:pt x="1255" y="487"/>
                    </a:lnTo>
                    <a:lnTo>
                      <a:pt x="1255" y="487"/>
                    </a:lnTo>
                    <a:lnTo>
                      <a:pt x="1256" y="488"/>
                    </a:lnTo>
                    <a:lnTo>
                      <a:pt x="1256" y="488"/>
                    </a:lnTo>
                    <a:lnTo>
                      <a:pt x="1257" y="488"/>
                    </a:lnTo>
                    <a:lnTo>
                      <a:pt x="1257" y="488"/>
                    </a:lnTo>
                    <a:lnTo>
                      <a:pt x="1257" y="489"/>
                    </a:lnTo>
                    <a:lnTo>
                      <a:pt x="1258" y="489"/>
                    </a:lnTo>
                    <a:lnTo>
                      <a:pt x="1258" y="490"/>
                    </a:lnTo>
                    <a:lnTo>
                      <a:pt x="1258" y="490"/>
                    </a:lnTo>
                    <a:lnTo>
                      <a:pt x="1259" y="490"/>
                    </a:lnTo>
                    <a:lnTo>
                      <a:pt x="1259" y="489"/>
                    </a:lnTo>
                    <a:lnTo>
                      <a:pt x="1260" y="487"/>
                    </a:lnTo>
                    <a:lnTo>
                      <a:pt x="1260" y="486"/>
                    </a:lnTo>
                    <a:lnTo>
                      <a:pt x="1260" y="485"/>
                    </a:lnTo>
                    <a:lnTo>
                      <a:pt x="1261" y="484"/>
                    </a:lnTo>
                    <a:lnTo>
                      <a:pt x="1261" y="484"/>
                    </a:lnTo>
                    <a:lnTo>
                      <a:pt x="1261" y="483"/>
                    </a:lnTo>
                    <a:lnTo>
                      <a:pt x="1262" y="483"/>
                    </a:lnTo>
                    <a:lnTo>
                      <a:pt x="1262" y="483"/>
                    </a:lnTo>
                    <a:lnTo>
                      <a:pt x="1262" y="483"/>
                    </a:lnTo>
                    <a:lnTo>
                      <a:pt x="1264" y="484"/>
                    </a:lnTo>
                    <a:lnTo>
                      <a:pt x="1264" y="484"/>
                    </a:lnTo>
                    <a:lnTo>
                      <a:pt x="1265" y="484"/>
                    </a:lnTo>
                    <a:lnTo>
                      <a:pt x="1265" y="484"/>
                    </a:lnTo>
                    <a:lnTo>
                      <a:pt x="1265" y="484"/>
                    </a:lnTo>
                    <a:lnTo>
                      <a:pt x="1266" y="483"/>
                    </a:lnTo>
                    <a:lnTo>
                      <a:pt x="1266" y="481"/>
                    </a:lnTo>
                    <a:lnTo>
                      <a:pt x="1266" y="481"/>
                    </a:lnTo>
                    <a:lnTo>
                      <a:pt x="1267" y="481"/>
                    </a:lnTo>
                    <a:lnTo>
                      <a:pt x="1267" y="481"/>
                    </a:lnTo>
                    <a:lnTo>
                      <a:pt x="1267" y="481"/>
                    </a:lnTo>
                    <a:lnTo>
                      <a:pt x="1268" y="481"/>
                    </a:lnTo>
                    <a:lnTo>
                      <a:pt x="1268" y="483"/>
                    </a:lnTo>
                    <a:lnTo>
                      <a:pt x="1269" y="483"/>
                    </a:lnTo>
                    <a:lnTo>
                      <a:pt x="1269" y="484"/>
                    </a:lnTo>
                    <a:lnTo>
                      <a:pt x="1269" y="484"/>
                    </a:lnTo>
                    <a:lnTo>
                      <a:pt x="1270" y="484"/>
                    </a:lnTo>
                    <a:lnTo>
                      <a:pt x="1270" y="484"/>
                    </a:lnTo>
                    <a:lnTo>
                      <a:pt x="1270" y="484"/>
                    </a:lnTo>
                    <a:lnTo>
                      <a:pt x="1271" y="485"/>
                    </a:lnTo>
                    <a:lnTo>
                      <a:pt x="1271" y="485"/>
                    </a:lnTo>
                    <a:lnTo>
                      <a:pt x="1271" y="485"/>
                    </a:lnTo>
                    <a:lnTo>
                      <a:pt x="1273" y="486"/>
                    </a:lnTo>
                    <a:lnTo>
                      <a:pt x="1273" y="486"/>
                    </a:lnTo>
                    <a:lnTo>
                      <a:pt x="1274" y="485"/>
                    </a:lnTo>
                    <a:lnTo>
                      <a:pt x="1274" y="485"/>
                    </a:lnTo>
                    <a:lnTo>
                      <a:pt x="1274" y="485"/>
                    </a:lnTo>
                    <a:lnTo>
                      <a:pt x="1275" y="485"/>
                    </a:lnTo>
                    <a:lnTo>
                      <a:pt x="1275" y="484"/>
                    </a:lnTo>
                    <a:lnTo>
                      <a:pt x="1275" y="484"/>
                    </a:lnTo>
                    <a:lnTo>
                      <a:pt x="1276" y="484"/>
                    </a:lnTo>
                    <a:lnTo>
                      <a:pt x="1276" y="485"/>
                    </a:lnTo>
                    <a:lnTo>
                      <a:pt x="1276" y="485"/>
                    </a:lnTo>
                    <a:lnTo>
                      <a:pt x="1277" y="485"/>
                    </a:lnTo>
                    <a:lnTo>
                      <a:pt x="1277" y="485"/>
                    </a:lnTo>
                    <a:lnTo>
                      <a:pt x="1278" y="486"/>
                    </a:lnTo>
                    <a:lnTo>
                      <a:pt x="1278" y="486"/>
                    </a:lnTo>
                    <a:lnTo>
                      <a:pt x="1278" y="486"/>
                    </a:lnTo>
                    <a:lnTo>
                      <a:pt x="1279" y="486"/>
                    </a:lnTo>
                    <a:lnTo>
                      <a:pt x="1279" y="486"/>
                    </a:lnTo>
                    <a:lnTo>
                      <a:pt x="1279" y="487"/>
                    </a:lnTo>
                    <a:lnTo>
                      <a:pt x="1280" y="487"/>
                    </a:lnTo>
                    <a:lnTo>
                      <a:pt x="1280" y="488"/>
                    </a:lnTo>
                    <a:lnTo>
                      <a:pt x="1282" y="488"/>
                    </a:lnTo>
                    <a:lnTo>
                      <a:pt x="1282" y="488"/>
                    </a:lnTo>
                    <a:lnTo>
                      <a:pt x="1282" y="488"/>
                    </a:lnTo>
                    <a:lnTo>
                      <a:pt x="1283" y="487"/>
                    </a:lnTo>
                    <a:lnTo>
                      <a:pt x="1283" y="487"/>
                    </a:lnTo>
                    <a:lnTo>
                      <a:pt x="1283" y="486"/>
                    </a:lnTo>
                    <a:lnTo>
                      <a:pt x="1284" y="486"/>
                    </a:lnTo>
                    <a:lnTo>
                      <a:pt x="1284" y="485"/>
                    </a:lnTo>
                    <a:lnTo>
                      <a:pt x="1284" y="484"/>
                    </a:lnTo>
                    <a:lnTo>
                      <a:pt x="1285" y="484"/>
                    </a:lnTo>
                    <a:lnTo>
                      <a:pt x="1285" y="484"/>
                    </a:lnTo>
                    <a:lnTo>
                      <a:pt x="1286" y="484"/>
                    </a:lnTo>
                    <a:lnTo>
                      <a:pt x="1286" y="484"/>
                    </a:lnTo>
                    <a:lnTo>
                      <a:pt x="1286" y="483"/>
                    </a:lnTo>
                    <a:lnTo>
                      <a:pt x="1287" y="484"/>
                    </a:lnTo>
                    <a:lnTo>
                      <a:pt x="1287" y="484"/>
                    </a:lnTo>
                    <a:lnTo>
                      <a:pt x="1287" y="485"/>
                    </a:lnTo>
                    <a:lnTo>
                      <a:pt x="1288" y="485"/>
                    </a:lnTo>
                    <a:lnTo>
                      <a:pt x="1288" y="487"/>
                    </a:lnTo>
                    <a:lnTo>
                      <a:pt x="1288" y="486"/>
                    </a:lnTo>
                    <a:lnTo>
                      <a:pt x="1289" y="487"/>
                    </a:lnTo>
                    <a:lnTo>
                      <a:pt x="1289" y="487"/>
                    </a:lnTo>
                    <a:lnTo>
                      <a:pt x="1291" y="488"/>
                    </a:lnTo>
                    <a:lnTo>
                      <a:pt x="1291" y="488"/>
                    </a:lnTo>
                    <a:lnTo>
                      <a:pt x="1291" y="488"/>
                    </a:lnTo>
                    <a:lnTo>
                      <a:pt x="1292" y="488"/>
                    </a:lnTo>
                    <a:lnTo>
                      <a:pt x="1292" y="488"/>
                    </a:lnTo>
                    <a:lnTo>
                      <a:pt x="1292" y="487"/>
                    </a:lnTo>
                    <a:lnTo>
                      <a:pt x="1293" y="487"/>
                    </a:lnTo>
                    <a:lnTo>
                      <a:pt x="1293" y="487"/>
                    </a:lnTo>
                    <a:lnTo>
                      <a:pt x="1293" y="487"/>
                    </a:lnTo>
                    <a:lnTo>
                      <a:pt x="1294" y="488"/>
                    </a:lnTo>
                    <a:lnTo>
                      <a:pt x="1294" y="489"/>
                    </a:lnTo>
                    <a:lnTo>
                      <a:pt x="1295" y="489"/>
                    </a:lnTo>
                    <a:lnTo>
                      <a:pt x="1295" y="489"/>
                    </a:lnTo>
                    <a:lnTo>
                      <a:pt x="1295" y="488"/>
                    </a:lnTo>
                    <a:lnTo>
                      <a:pt x="1296" y="488"/>
                    </a:lnTo>
                    <a:lnTo>
                      <a:pt x="1296" y="487"/>
                    </a:lnTo>
                    <a:lnTo>
                      <a:pt x="1296" y="486"/>
                    </a:lnTo>
                    <a:lnTo>
                      <a:pt x="1297" y="485"/>
                    </a:lnTo>
                    <a:lnTo>
                      <a:pt x="1297" y="485"/>
                    </a:lnTo>
                    <a:lnTo>
                      <a:pt x="1297" y="484"/>
                    </a:lnTo>
                    <a:lnTo>
                      <a:pt x="1298" y="485"/>
                    </a:lnTo>
                    <a:lnTo>
                      <a:pt x="1298" y="486"/>
                    </a:lnTo>
                    <a:lnTo>
                      <a:pt x="1300" y="486"/>
                    </a:lnTo>
                    <a:lnTo>
                      <a:pt x="1300" y="487"/>
                    </a:lnTo>
                    <a:lnTo>
                      <a:pt x="1300" y="488"/>
                    </a:lnTo>
                    <a:lnTo>
                      <a:pt x="1301" y="489"/>
                    </a:lnTo>
                    <a:lnTo>
                      <a:pt x="1301" y="489"/>
                    </a:lnTo>
                    <a:lnTo>
                      <a:pt x="1301" y="490"/>
                    </a:lnTo>
                    <a:lnTo>
                      <a:pt x="1302" y="490"/>
                    </a:lnTo>
                    <a:lnTo>
                      <a:pt x="1302" y="492"/>
                    </a:lnTo>
                    <a:lnTo>
                      <a:pt x="1303" y="493"/>
                    </a:lnTo>
                    <a:lnTo>
                      <a:pt x="1303" y="493"/>
                    </a:lnTo>
                    <a:lnTo>
                      <a:pt x="1303" y="494"/>
                    </a:lnTo>
                    <a:lnTo>
                      <a:pt x="1304" y="494"/>
                    </a:lnTo>
                    <a:lnTo>
                      <a:pt x="1304" y="493"/>
                    </a:lnTo>
                    <a:lnTo>
                      <a:pt x="1304" y="493"/>
                    </a:lnTo>
                    <a:lnTo>
                      <a:pt x="1305" y="492"/>
                    </a:lnTo>
                    <a:lnTo>
                      <a:pt x="1305" y="492"/>
                    </a:lnTo>
                    <a:lnTo>
                      <a:pt x="1305" y="492"/>
                    </a:lnTo>
                    <a:lnTo>
                      <a:pt x="1306" y="492"/>
                    </a:lnTo>
                    <a:lnTo>
                      <a:pt x="1306" y="492"/>
                    </a:lnTo>
                    <a:lnTo>
                      <a:pt x="1307" y="492"/>
                    </a:lnTo>
                    <a:lnTo>
                      <a:pt x="1307" y="492"/>
                    </a:lnTo>
                    <a:lnTo>
                      <a:pt x="1307" y="492"/>
                    </a:lnTo>
                    <a:lnTo>
                      <a:pt x="1309" y="492"/>
                    </a:lnTo>
                    <a:lnTo>
                      <a:pt x="1309" y="492"/>
                    </a:lnTo>
                    <a:lnTo>
                      <a:pt x="1309" y="492"/>
                    </a:lnTo>
                    <a:lnTo>
                      <a:pt x="1310" y="492"/>
                    </a:lnTo>
                    <a:lnTo>
                      <a:pt x="1310" y="492"/>
                    </a:lnTo>
                    <a:lnTo>
                      <a:pt x="1310" y="492"/>
                    </a:lnTo>
                    <a:lnTo>
                      <a:pt x="1311" y="490"/>
                    </a:lnTo>
                    <a:lnTo>
                      <a:pt x="1311" y="492"/>
                    </a:lnTo>
                    <a:lnTo>
                      <a:pt x="1312" y="492"/>
                    </a:lnTo>
                    <a:lnTo>
                      <a:pt x="1312" y="492"/>
                    </a:lnTo>
                    <a:lnTo>
                      <a:pt x="1312" y="493"/>
                    </a:lnTo>
                    <a:lnTo>
                      <a:pt x="1313" y="492"/>
                    </a:lnTo>
                    <a:lnTo>
                      <a:pt x="1313" y="494"/>
                    </a:lnTo>
                    <a:lnTo>
                      <a:pt x="1313" y="493"/>
                    </a:lnTo>
                    <a:lnTo>
                      <a:pt x="1314" y="494"/>
                    </a:lnTo>
                    <a:lnTo>
                      <a:pt x="1314" y="494"/>
                    </a:lnTo>
                    <a:lnTo>
                      <a:pt x="1314" y="494"/>
                    </a:lnTo>
                    <a:lnTo>
                      <a:pt x="1315" y="494"/>
                    </a:lnTo>
                    <a:lnTo>
                      <a:pt x="1315" y="494"/>
                    </a:lnTo>
                    <a:lnTo>
                      <a:pt x="1316" y="493"/>
                    </a:lnTo>
                    <a:lnTo>
                      <a:pt x="1316" y="493"/>
                    </a:lnTo>
                    <a:lnTo>
                      <a:pt x="1316" y="493"/>
                    </a:lnTo>
                    <a:lnTo>
                      <a:pt x="1318" y="493"/>
                    </a:lnTo>
                    <a:lnTo>
                      <a:pt x="1318" y="493"/>
                    </a:lnTo>
                    <a:lnTo>
                      <a:pt x="1318" y="490"/>
                    </a:lnTo>
                    <a:lnTo>
                      <a:pt x="1319" y="492"/>
                    </a:lnTo>
                    <a:lnTo>
                      <a:pt x="1319" y="492"/>
                    </a:lnTo>
                    <a:lnTo>
                      <a:pt x="1319" y="490"/>
                    </a:lnTo>
                    <a:lnTo>
                      <a:pt x="1320" y="489"/>
                    </a:lnTo>
                    <a:lnTo>
                      <a:pt x="1320" y="490"/>
                    </a:lnTo>
                    <a:lnTo>
                      <a:pt x="1321" y="490"/>
                    </a:lnTo>
                    <a:lnTo>
                      <a:pt x="1321" y="489"/>
                    </a:lnTo>
                    <a:lnTo>
                      <a:pt x="1321" y="489"/>
                    </a:lnTo>
                    <a:lnTo>
                      <a:pt x="1322" y="488"/>
                    </a:lnTo>
                    <a:lnTo>
                      <a:pt x="1322" y="488"/>
                    </a:lnTo>
                    <a:lnTo>
                      <a:pt x="1322" y="489"/>
                    </a:lnTo>
                    <a:lnTo>
                      <a:pt x="1323" y="489"/>
                    </a:lnTo>
                    <a:lnTo>
                      <a:pt x="1323" y="490"/>
                    </a:lnTo>
                    <a:lnTo>
                      <a:pt x="1323" y="489"/>
                    </a:lnTo>
                    <a:lnTo>
                      <a:pt x="1324" y="489"/>
                    </a:lnTo>
                    <a:lnTo>
                      <a:pt x="1324" y="488"/>
                    </a:lnTo>
                    <a:lnTo>
                      <a:pt x="1325" y="488"/>
                    </a:lnTo>
                    <a:lnTo>
                      <a:pt x="1325" y="488"/>
                    </a:lnTo>
                    <a:lnTo>
                      <a:pt x="1325" y="488"/>
                    </a:lnTo>
                    <a:lnTo>
                      <a:pt x="1327" y="488"/>
                    </a:lnTo>
                    <a:lnTo>
                      <a:pt x="1327" y="488"/>
                    </a:lnTo>
                    <a:lnTo>
                      <a:pt x="1327" y="488"/>
                    </a:lnTo>
                    <a:lnTo>
                      <a:pt x="1328" y="487"/>
                    </a:lnTo>
                    <a:lnTo>
                      <a:pt x="1328" y="488"/>
                    </a:lnTo>
                    <a:lnTo>
                      <a:pt x="1329" y="488"/>
                    </a:lnTo>
                    <a:lnTo>
                      <a:pt x="1329" y="489"/>
                    </a:lnTo>
                    <a:lnTo>
                      <a:pt x="1329" y="489"/>
                    </a:lnTo>
                    <a:lnTo>
                      <a:pt x="1330" y="489"/>
                    </a:lnTo>
                    <a:lnTo>
                      <a:pt x="1330" y="490"/>
                    </a:lnTo>
                    <a:lnTo>
                      <a:pt x="1330" y="489"/>
                    </a:lnTo>
                    <a:lnTo>
                      <a:pt x="1331" y="489"/>
                    </a:lnTo>
                    <a:lnTo>
                      <a:pt x="1331" y="489"/>
                    </a:lnTo>
                    <a:lnTo>
                      <a:pt x="1331" y="490"/>
                    </a:lnTo>
                    <a:lnTo>
                      <a:pt x="1332" y="490"/>
                    </a:lnTo>
                    <a:lnTo>
                      <a:pt x="1332" y="489"/>
                    </a:lnTo>
                    <a:lnTo>
                      <a:pt x="1333" y="489"/>
                    </a:lnTo>
                    <a:lnTo>
                      <a:pt x="1333" y="490"/>
                    </a:lnTo>
                    <a:lnTo>
                      <a:pt x="1333" y="489"/>
                    </a:lnTo>
                    <a:lnTo>
                      <a:pt x="1334" y="488"/>
                    </a:lnTo>
                    <a:lnTo>
                      <a:pt x="1334" y="488"/>
                    </a:lnTo>
                    <a:lnTo>
                      <a:pt x="1334" y="487"/>
                    </a:lnTo>
                    <a:lnTo>
                      <a:pt x="1336" y="487"/>
                    </a:lnTo>
                    <a:lnTo>
                      <a:pt x="1336" y="487"/>
                    </a:lnTo>
                    <a:lnTo>
                      <a:pt x="1336" y="486"/>
                    </a:lnTo>
                    <a:lnTo>
                      <a:pt x="1337" y="487"/>
                    </a:lnTo>
                    <a:lnTo>
                      <a:pt x="1337" y="487"/>
                    </a:lnTo>
                    <a:lnTo>
                      <a:pt x="1338" y="488"/>
                    </a:lnTo>
                    <a:lnTo>
                      <a:pt x="1338" y="488"/>
                    </a:lnTo>
                    <a:lnTo>
                      <a:pt x="1338" y="488"/>
                    </a:lnTo>
                    <a:lnTo>
                      <a:pt x="1339" y="490"/>
                    </a:lnTo>
                    <a:lnTo>
                      <a:pt x="1339" y="490"/>
                    </a:lnTo>
                    <a:lnTo>
                      <a:pt x="1339" y="490"/>
                    </a:lnTo>
                    <a:lnTo>
                      <a:pt x="1340" y="490"/>
                    </a:lnTo>
                    <a:lnTo>
                      <a:pt x="1340" y="493"/>
                    </a:lnTo>
                    <a:lnTo>
                      <a:pt x="1340" y="492"/>
                    </a:lnTo>
                    <a:lnTo>
                      <a:pt x="1341" y="492"/>
                    </a:lnTo>
                    <a:lnTo>
                      <a:pt x="1341" y="490"/>
                    </a:lnTo>
                    <a:lnTo>
                      <a:pt x="1342" y="489"/>
                    </a:lnTo>
                    <a:lnTo>
                      <a:pt x="1342" y="488"/>
                    </a:lnTo>
                    <a:lnTo>
                      <a:pt x="1342" y="488"/>
                    </a:lnTo>
                    <a:lnTo>
                      <a:pt x="1343" y="487"/>
                    </a:lnTo>
                    <a:lnTo>
                      <a:pt x="1343" y="486"/>
                    </a:lnTo>
                    <a:lnTo>
                      <a:pt x="1343" y="486"/>
                    </a:lnTo>
                    <a:lnTo>
                      <a:pt x="1345" y="485"/>
                    </a:lnTo>
                    <a:lnTo>
                      <a:pt x="1345" y="484"/>
                    </a:lnTo>
                    <a:lnTo>
                      <a:pt x="1345" y="484"/>
                    </a:lnTo>
                    <a:lnTo>
                      <a:pt x="1346" y="483"/>
                    </a:lnTo>
                    <a:lnTo>
                      <a:pt x="1346" y="483"/>
                    </a:lnTo>
                    <a:lnTo>
                      <a:pt x="1347" y="483"/>
                    </a:lnTo>
                    <a:lnTo>
                      <a:pt x="1347" y="483"/>
                    </a:lnTo>
                    <a:lnTo>
                      <a:pt x="1347" y="483"/>
                    </a:lnTo>
                    <a:lnTo>
                      <a:pt x="1348" y="484"/>
                    </a:lnTo>
                    <a:lnTo>
                      <a:pt x="1348" y="483"/>
                    </a:lnTo>
                    <a:lnTo>
                      <a:pt x="1348" y="484"/>
                    </a:lnTo>
                    <a:lnTo>
                      <a:pt x="1349" y="483"/>
                    </a:lnTo>
                    <a:lnTo>
                      <a:pt x="1349" y="483"/>
                    </a:lnTo>
                    <a:lnTo>
                      <a:pt x="1350" y="483"/>
                    </a:lnTo>
                    <a:lnTo>
                      <a:pt x="1350" y="484"/>
                    </a:lnTo>
                    <a:lnTo>
                      <a:pt x="1350" y="483"/>
                    </a:lnTo>
                    <a:lnTo>
                      <a:pt x="1351" y="484"/>
                    </a:lnTo>
                    <a:lnTo>
                      <a:pt x="1351" y="484"/>
                    </a:lnTo>
                    <a:lnTo>
                      <a:pt x="1351" y="484"/>
                    </a:lnTo>
                    <a:lnTo>
                      <a:pt x="1352" y="484"/>
                    </a:lnTo>
                    <a:lnTo>
                      <a:pt x="1352" y="483"/>
                    </a:lnTo>
                    <a:lnTo>
                      <a:pt x="1352" y="484"/>
                    </a:lnTo>
                    <a:lnTo>
                      <a:pt x="1354" y="484"/>
                    </a:lnTo>
                    <a:lnTo>
                      <a:pt x="1354" y="484"/>
                    </a:lnTo>
                    <a:lnTo>
                      <a:pt x="1355" y="484"/>
                    </a:lnTo>
                    <a:lnTo>
                      <a:pt x="1355" y="484"/>
                    </a:lnTo>
                    <a:lnTo>
                      <a:pt x="1355" y="484"/>
                    </a:lnTo>
                    <a:lnTo>
                      <a:pt x="1356" y="484"/>
                    </a:lnTo>
                    <a:lnTo>
                      <a:pt x="1356" y="484"/>
                    </a:lnTo>
                    <a:lnTo>
                      <a:pt x="1356" y="484"/>
                    </a:lnTo>
                    <a:lnTo>
                      <a:pt x="1357" y="484"/>
                    </a:lnTo>
                    <a:lnTo>
                      <a:pt x="1357" y="484"/>
                    </a:lnTo>
                    <a:lnTo>
                      <a:pt x="1357" y="484"/>
                    </a:lnTo>
                    <a:lnTo>
                      <a:pt x="1358" y="485"/>
                    </a:lnTo>
                    <a:lnTo>
                      <a:pt x="1358" y="486"/>
                    </a:lnTo>
                    <a:lnTo>
                      <a:pt x="1359" y="486"/>
                    </a:lnTo>
                    <a:lnTo>
                      <a:pt x="1359" y="486"/>
                    </a:lnTo>
                    <a:lnTo>
                      <a:pt x="1359" y="486"/>
                    </a:lnTo>
                    <a:lnTo>
                      <a:pt x="1360" y="486"/>
                    </a:lnTo>
                    <a:lnTo>
                      <a:pt x="1360" y="486"/>
                    </a:lnTo>
                    <a:lnTo>
                      <a:pt x="1360" y="487"/>
                    </a:lnTo>
                    <a:lnTo>
                      <a:pt x="1361" y="487"/>
                    </a:lnTo>
                    <a:lnTo>
                      <a:pt x="1361" y="487"/>
                    </a:lnTo>
                    <a:lnTo>
                      <a:pt x="1361" y="488"/>
                    </a:lnTo>
                    <a:lnTo>
                      <a:pt x="1363" y="489"/>
                    </a:lnTo>
                    <a:lnTo>
                      <a:pt x="1363" y="489"/>
                    </a:lnTo>
                    <a:lnTo>
                      <a:pt x="1364" y="488"/>
                    </a:lnTo>
                    <a:lnTo>
                      <a:pt x="1364" y="488"/>
                    </a:lnTo>
                    <a:lnTo>
                      <a:pt x="1364" y="488"/>
                    </a:lnTo>
                    <a:lnTo>
                      <a:pt x="1365" y="487"/>
                    </a:lnTo>
                    <a:lnTo>
                      <a:pt x="1365" y="486"/>
                    </a:lnTo>
                    <a:lnTo>
                      <a:pt x="1365" y="486"/>
                    </a:lnTo>
                    <a:lnTo>
                      <a:pt x="1366" y="485"/>
                    </a:lnTo>
                    <a:lnTo>
                      <a:pt x="1366" y="485"/>
                    </a:lnTo>
                    <a:lnTo>
                      <a:pt x="1366" y="484"/>
                    </a:lnTo>
                    <a:lnTo>
                      <a:pt x="1367" y="485"/>
                    </a:lnTo>
                    <a:lnTo>
                      <a:pt x="1367" y="485"/>
                    </a:lnTo>
                    <a:lnTo>
                      <a:pt x="1368" y="484"/>
                    </a:lnTo>
                    <a:lnTo>
                      <a:pt x="1368" y="484"/>
                    </a:lnTo>
                    <a:lnTo>
                      <a:pt x="1368" y="484"/>
                    </a:lnTo>
                    <a:lnTo>
                      <a:pt x="1369" y="484"/>
                    </a:lnTo>
                    <a:lnTo>
                      <a:pt x="1369" y="484"/>
                    </a:lnTo>
                    <a:lnTo>
                      <a:pt x="1369" y="484"/>
                    </a:lnTo>
                    <a:lnTo>
                      <a:pt x="1370" y="484"/>
                    </a:lnTo>
                    <a:lnTo>
                      <a:pt x="1370" y="484"/>
                    </a:lnTo>
                    <a:lnTo>
                      <a:pt x="1372" y="484"/>
                    </a:lnTo>
                    <a:lnTo>
                      <a:pt x="1372" y="485"/>
                    </a:lnTo>
                    <a:lnTo>
                      <a:pt x="1372" y="485"/>
                    </a:lnTo>
                    <a:lnTo>
                      <a:pt x="1373" y="486"/>
                    </a:lnTo>
                    <a:lnTo>
                      <a:pt x="1373" y="487"/>
                    </a:lnTo>
                    <a:lnTo>
                      <a:pt x="1373" y="487"/>
                    </a:lnTo>
                    <a:lnTo>
                      <a:pt x="1374" y="487"/>
                    </a:lnTo>
                    <a:lnTo>
                      <a:pt x="1374" y="487"/>
                    </a:lnTo>
                    <a:lnTo>
                      <a:pt x="1374" y="487"/>
                    </a:lnTo>
                    <a:lnTo>
                      <a:pt x="1375" y="487"/>
                    </a:lnTo>
                    <a:lnTo>
                      <a:pt x="1375" y="487"/>
                    </a:lnTo>
                    <a:lnTo>
                      <a:pt x="1376" y="487"/>
                    </a:lnTo>
                    <a:lnTo>
                      <a:pt x="1376" y="488"/>
                    </a:lnTo>
                    <a:lnTo>
                      <a:pt x="1376" y="488"/>
                    </a:lnTo>
                    <a:lnTo>
                      <a:pt x="1377" y="487"/>
                    </a:lnTo>
                    <a:lnTo>
                      <a:pt x="1377" y="488"/>
                    </a:lnTo>
                    <a:lnTo>
                      <a:pt x="1377" y="487"/>
                    </a:lnTo>
                    <a:lnTo>
                      <a:pt x="1378" y="486"/>
                    </a:lnTo>
                    <a:lnTo>
                      <a:pt x="1378" y="485"/>
                    </a:lnTo>
                    <a:lnTo>
                      <a:pt x="1378" y="485"/>
                    </a:lnTo>
                    <a:lnTo>
                      <a:pt x="1379" y="485"/>
                    </a:lnTo>
                    <a:lnTo>
                      <a:pt x="1379" y="486"/>
                    </a:lnTo>
                    <a:lnTo>
                      <a:pt x="1381" y="486"/>
                    </a:lnTo>
                    <a:lnTo>
                      <a:pt x="1381" y="486"/>
                    </a:lnTo>
                    <a:lnTo>
                      <a:pt x="1381" y="486"/>
                    </a:lnTo>
                    <a:lnTo>
                      <a:pt x="1382" y="487"/>
                    </a:lnTo>
                    <a:lnTo>
                      <a:pt x="1382" y="487"/>
                    </a:lnTo>
                    <a:lnTo>
                      <a:pt x="1382" y="489"/>
                    </a:lnTo>
                    <a:lnTo>
                      <a:pt x="1383" y="490"/>
                    </a:lnTo>
                    <a:lnTo>
                      <a:pt x="1383" y="490"/>
                    </a:lnTo>
                    <a:lnTo>
                      <a:pt x="1383" y="492"/>
                    </a:lnTo>
                    <a:lnTo>
                      <a:pt x="1384" y="492"/>
                    </a:lnTo>
                    <a:lnTo>
                      <a:pt x="1384" y="490"/>
                    </a:lnTo>
                    <a:lnTo>
                      <a:pt x="1385" y="492"/>
                    </a:lnTo>
                    <a:lnTo>
                      <a:pt x="1385" y="492"/>
                    </a:lnTo>
                    <a:lnTo>
                      <a:pt x="1385" y="493"/>
                    </a:lnTo>
                    <a:lnTo>
                      <a:pt x="1386" y="493"/>
                    </a:lnTo>
                    <a:lnTo>
                      <a:pt x="1386" y="493"/>
                    </a:lnTo>
                    <a:lnTo>
                      <a:pt x="1386" y="493"/>
                    </a:lnTo>
                    <a:lnTo>
                      <a:pt x="1387" y="493"/>
                    </a:lnTo>
                    <a:lnTo>
                      <a:pt x="1387" y="493"/>
                    </a:lnTo>
                    <a:lnTo>
                      <a:pt x="1387" y="493"/>
                    </a:lnTo>
                    <a:lnTo>
                      <a:pt x="1388" y="494"/>
                    </a:lnTo>
                    <a:lnTo>
                      <a:pt x="1388" y="494"/>
                    </a:lnTo>
                    <a:lnTo>
                      <a:pt x="1390" y="494"/>
                    </a:lnTo>
                    <a:lnTo>
                      <a:pt x="1390" y="494"/>
                    </a:lnTo>
                    <a:lnTo>
                      <a:pt x="1390" y="494"/>
                    </a:lnTo>
                    <a:lnTo>
                      <a:pt x="1391" y="494"/>
                    </a:lnTo>
                    <a:lnTo>
                      <a:pt x="1391" y="494"/>
                    </a:lnTo>
                    <a:lnTo>
                      <a:pt x="1391" y="494"/>
                    </a:lnTo>
                    <a:lnTo>
                      <a:pt x="1392" y="494"/>
                    </a:lnTo>
                    <a:lnTo>
                      <a:pt x="1392" y="493"/>
                    </a:lnTo>
                    <a:lnTo>
                      <a:pt x="1393" y="493"/>
                    </a:lnTo>
                    <a:lnTo>
                      <a:pt x="1393" y="492"/>
                    </a:lnTo>
                    <a:lnTo>
                      <a:pt x="1393" y="490"/>
                    </a:lnTo>
                    <a:lnTo>
                      <a:pt x="1394" y="490"/>
                    </a:lnTo>
                    <a:lnTo>
                      <a:pt x="1394" y="489"/>
                    </a:lnTo>
                    <a:lnTo>
                      <a:pt x="1394" y="488"/>
                    </a:lnTo>
                    <a:lnTo>
                      <a:pt x="1395" y="488"/>
                    </a:lnTo>
                    <a:lnTo>
                      <a:pt x="1395" y="488"/>
                    </a:lnTo>
                    <a:lnTo>
                      <a:pt x="1395" y="488"/>
                    </a:lnTo>
                    <a:lnTo>
                      <a:pt x="1396" y="489"/>
                    </a:lnTo>
                    <a:lnTo>
                      <a:pt x="1396" y="489"/>
                    </a:lnTo>
                    <a:lnTo>
                      <a:pt x="1397" y="489"/>
                    </a:lnTo>
                    <a:lnTo>
                      <a:pt x="1397" y="489"/>
                    </a:lnTo>
                    <a:lnTo>
                      <a:pt x="1397" y="490"/>
                    </a:lnTo>
                    <a:lnTo>
                      <a:pt x="1399" y="490"/>
                    </a:lnTo>
                    <a:lnTo>
                      <a:pt x="1399" y="490"/>
                    </a:lnTo>
                    <a:lnTo>
                      <a:pt x="1399" y="489"/>
                    </a:lnTo>
                    <a:lnTo>
                      <a:pt x="1400" y="488"/>
                    </a:lnTo>
                    <a:lnTo>
                      <a:pt x="1400" y="488"/>
                    </a:lnTo>
                    <a:lnTo>
                      <a:pt x="1400" y="487"/>
                    </a:lnTo>
                    <a:lnTo>
                      <a:pt x="1401" y="486"/>
                    </a:lnTo>
                    <a:lnTo>
                      <a:pt x="1401" y="485"/>
                    </a:lnTo>
                    <a:lnTo>
                      <a:pt x="1402" y="485"/>
                    </a:lnTo>
                    <a:lnTo>
                      <a:pt x="1402" y="484"/>
                    </a:lnTo>
                    <a:lnTo>
                      <a:pt x="1402" y="484"/>
                    </a:lnTo>
                    <a:lnTo>
                      <a:pt x="1403" y="483"/>
                    </a:lnTo>
                    <a:lnTo>
                      <a:pt x="1403" y="483"/>
                    </a:lnTo>
                    <a:lnTo>
                      <a:pt x="1403" y="483"/>
                    </a:lnTo>
                    <a:lnTo>
                      <a:pt x="1404" y="483"/>
                    </a:lnTo>
                    <a:lnTo>
                      <a:pt x="1404" y="483"/>
                    </a:lnTo>
                    <a:lnTo>
                      <a:pt x="1404" y="484"/>
                    </a:lnTo>
                    <a:lnTo>
                      <a:pt x="1405" y="485"/>
                    </a:lnTo>
                    <a:lnTo>
                      <a:pt x="1405" y="485"/>
                    </a:lnTo>
                    <a:lnTo>
                      <a:pt x="1406" y="485"/>
                    </a:lnTo>
                    <a:lnTo>
                      <a:pt x="1406" y="484"/>
                    </a:lnTo>
                    <a:lnTo>
                      <a:pt x="1406" y="484"/>
                    </a:lnTo>
                    <a:lnTo>
                      <a:pt x="1408" y="483"/>
                    </a:lnTo>
                    <a:lnTo>
                      <a:pt x="1408" y="483"/>
                    </a:lnTo>
                    <a:lnTo>
                      <a:pt x="1408" y="481"/>
                    </a:lnTo>
                    <a:lnTo>
                      <a:pt x="1409" y="481"/>
                    </a:lnTo>
                    <a:lnTo>
                      <a:pt x="1409" y="481"/>
                    </a:lnTo>
                    <a:lnTo>
                      <a:pt x="1409" y="480"/>
                    </a:lnTo>
                    <a:lnTo>
                      <a:pt x="1410" y="480"/>
                    </a:lnTo>
                    <a:lnTo>
                      <a:pt x="1410" y="480"/>
                    </a:lnTo>
                    <a:lnTo>
                      <a:pt x="1411" y="480"/>
                    </a:lnTo>
                    <a:lnTo>
                      <a:pt x="1411" y="480"/>
                    </a:lnTo>
                    <a:lnTo>
                      <a:pt x="1411" y="480"/>
                    </a:lnTo>
                    <a:lnTo>
                      <a:pt x="1412" y="481"/>
                    </a:lnTo>
                    <a:lnTo>
                      <a:pt x="1412" y="481"/>
                    </a:lnTo>
                    <a:lnTo>
                      <a:pt x="1412" y="483"/>
                    </a:lnTo>
                    <a:lnTo>
                      <a:pt x="1413" y="483"/>
                    </a:lnTo>
                    <a:lnTo>
                      <a:pt x="1413" y="484"/>
                    </a:lnTo>
                    <a:lnTo>
                      <a:pt x="1413" y="484"/>
                    </a:lnTo>
                    <a:lnTo>
                      <a:pt x="1414" y="484"/>
                    </a:lnTo>
                    <a:lnTo>
                      <a:pt x="1414" y="484"/>
                    </a:lnTo>
                    <a:lnTo>
                      <a:pt x="1415" y="485"/>
                    </a:lnTo>
                    <a:lnTo>
                      <a:pt x="1415" y="485"/>
                    </a:lnTo>
                    <a:lnTo>
                      <a:pt x="1415" y="486"/>
                    </a:lnTo>
                    <a:lnTo>
                      <a:pt x="1417" y="486"/>
                    </a:lnTo>
                    <a:lnTo>
                      <a:pt x="1417" y="487"/>
                    </a:lnTo>
                    <a:lnTo>
                      <a:pt x="1417" y="486"/>
                    </a:lnTo>
                    <a:lnTo>
                      <a:pt x="1418" y="486"/>
                    </a:lnTo>
                    <a:lnTo>
                      <a:pt x="1418" y="486"/>
                    </a:lnTo>
                    <a:lnTo>
                      <a:pt x="1419" y="486"/>
                    </a:lnTo>
                    <a:lnTo>
                      <a:pt x="1419" y="486"/>
                    </a:lnTo>
                    <a:lnTo>
                      <a:pt x="1419" y="486"/>
                    </a:lnTo>
                    <a:lnTo>
                      <a:pt x="1420" y="487"/>
                    </a:lnTo>
                    <a:lnTo>
                      <a:pt x="1420" y="486"/>
                    </a:lnTo>
                    <a:lnTo>
                      <a:pt x="1420" y="486"/>
                    </a:lnTo>
                    <a:lnTo>
                      <a:pt x="1421" y="487"/>
                    </a:lnTo>
                    <a:lnTo>
                      <a:pt x="1421" y="486"/>
                    </a:lnTo>
                    <a:lnTo>
                      <a:pt x="1421" y="486"/>
                    </a:lnTo>
                    <a:lnTo>
                      <a:pt x="1422" y="486"/>
                    </a:lnTo>
                    <a:lnTo>
                      <a:pt x="1422" y="486"/>
                    </a:lnTo>
                    <a:lnTo>
                      <a:pt x="1423" y="486"/>
                    </a:lnTo>
                    <a:lnTo>
                      <a:pt x="1423" y="485"/>
                    </a:lnTo>
                    <a:lnTo>
                      <a:pt x="1423" y="485"/>
                    </a:lnTo>
                    <a:lnTo>
                      <a:pt x="1424" y="485"/>
                    </a:lnTo>
                    <a:lnTo>
                      <a:pt x="1424" y="485"/>
                    </a:lnTo>
                    <a:lnTo>
                      <a:pt x="1424" y="485"/>
                    </a:lnTo>
                    <a:lnTo>
                      <a:pt x="1426" y="486"/>
                    </a:lnTo>
                    <a:lnTo>
                      <a:pt x="1426" y="486"/>
                    </a:lnTo>
                    <a:lnTo>
                      <a:pt x="1426" y="487"/>
                    </a:lnTo>
                    <a:lnTo>
                      <a:pt x="1427" y="487"/>
                    </a:lnTo>
                    <a:lnTo>
                      <a:pt x="1427" y="486"/>
                    </a:lnTo>
                    <a:lnTo>
                      <a:pt x="1428" y="486"/>
                    </a:lnTo>
                    <a:lnTo>
                      <a:pt x="1428" y="487"/>
                    </a:lnTo>
                    <a:lnTo>
                      <a:pt x="1428" y="486"/>
                    </a:lnTo>
                    <a:lnTo>
                      <a:pt x="1429" y="486"/>
                    </a:lnTo>
                    <a:lnTo>
                      <a:pt x="1429" y="486"/>
                    </a:lnTo>
                    <a:lnTo>
                      <a:pt x="1429" y="486"/>
                    </a:lnTo>
                    <a:lnTo>
                      <a:pt x="1430" y="486"/>
                    </a:lnTo>
                    <a:lnTo>
                      <a:pt x="1430" y="486"/>
                    </a:lnTo>
                    <a:lnTo>
                      <a:pt x="1430" y="487"/>
                    </a:lnTo>
                    <a:lnTo>
                      <a:pt x="1431" y="487"/>
                    </a:lnTo>
                    <a:lnTo>
                      <a:pt x="1431" y="488"/>
                    </a:lnTo>
                    <a:lnTo>
                      <a:pt x="1432" y="488"/>
                    </a:lnTo>
                    <a:lnTo>
                      <a:pt x="1432" y="488"/>
                    </a:lnTo>
                    <a:lnTo>
                      <a:pt x="1432" y="488"/>
                    </a:lnTo>
                    <a:lnTo>
                      <a:pt x="1433" y="488"/>
                    </a:lnTo>
                    <a:lnTo>
                      <a:pt x="1433" y="488"/>
                    </a:lnTo>
                    <a:lnTo>
                      <a:pt x="1433" y="488"/>
                    </a:lnTo>
                    <a:lnTo>
                      <a:pt x="1435" y="487"/>
                    </a:lnTo>
                    <a:lnTo>
                      <a:pt x="1435" y="487"/>
                    </a:lnTo>
                    <a:lnTo>
                      <a:pt x="1435" y="487"/>
                    </a:lnTo>
                    <a:lnTo>
                      <a:pt x="1436" y="486"/>
                    </a:lnTo>
                    <a:lnTo>
                      <a:pt x="1436" y="485"/>
                    </a:lnTo>
                    <a:lnTo>
                      <a:pt x="1437" y="486"/>
                    </a:lnTo>
                    <a:lnTo>
                      <a:pt x="1437" y="485"/>
                    </a:lnTo>
                    <a:lnTo>
                      <a:pt x="1437" y="486"/>
                    </a:lnTo>
                    <a:lnTo>
                      <a:pt x="1438" y="487"/>
                    </a:lnTo>
                    <a:lnTo>
                      <a:pt x="1438" y="488"/>
                    </a:lnTo>
                    <a:lnTo>
                      <a:pt x="1438" y="488"/>
                    </a:lnTo>
                    <a:lnTo>
                      <a:pt x="1439" y="488"/>
                    </a:lnTo>
                    <a:lnTo>
                      <a:pt x="1439" y="488"/>
                    </a:lnTo>
                    <a:lnTo>
                      <a:pt x="1440" y="488"/>
                    </a:lnTo>
                    <a:lnTo>
                      <a:pt x="1440" y="488"/>
                    </a:lnTo>
                    <a:lnTo>
                      <a:pt x="1440" y="489"/>
                    </a:lnTo>
                    <a:lnTo>
                      <a:pt x="1441" y="489"/>
                    </a:lnTo>
                    <a:lnTo>
                      <a:pt x="1441" y="489"/>
                    </a:lnTo>
                    <a:lnTo>
                      <a:pt x="1441" y="488"/>
                    </a:lnTo>
                    <a:lnTo>
                      <a:pt x="1442" y="489"/>
                    </a:lnTo>
                    <a:lnTo>
                      <a:pt x="1442" y="488"/>
                    </a:lnTo>
                    <a:lnTo>
                      <a:pt x="1442" y="488"/>
                    </a:lnTo>
                    <a:lnTo>
                      <a:pt x="1444" y="488"/>
                    </a:lnTo>
                    <a:lnTo>
                      <a:pt x="1444" y="488"/>
                    </a:lnTo>
                    <a:lnTo>
                      <a:pt x="1445" y="488"/>
                    </a:lnTo>
                    <a:lnTo>
                      <a:pt x="1445" y="488"/>
                    </a:lnTo>
                    <a:lnTo>
                      <a:pt x="1445" y="487"/>
                    </a:lnTo>
                    <a:lnTo>
                      <a:pt x="1446" y="487"/>
                    </a:lnTo>
                    <a:lnTo>
                      <a:pt x="1446" y="486"/>
                    </a:lnTo>
                    <a:lnTo>
                      <a:pt x="1446" y="486"/>
                    </a:lnTo>
                    <a:lnTo>
                      <a:pt x="1447" y="486"/>
                    </a:lnTo>
                    <a:lnTo>
                      <a:pt x="1447" y="485"/>
                    </a:lnTo>
                    <a:lnTo>
                      <a:pt x="1447" y="486"/>
                    </a:lnTo>
                    <a:lnTo>
                      <a:pt x="1448" y="486"/>
                    </a:lnTo>
                    <a:lnTo>
                      <a:pt x="1448" y="485"/>
                    </a:lnTo>
                    <a:lnTo>
                      <a:pt x="1449" y="485"/>
                    </a:lnTo>
                    <a:lnTo>
                      <a:pt x="1449" y="485"/>
                    </a:lnTo>
                    <a:lnTo>
                      <a:pt x="1449" y="485"/>
                    </a:lnTo>
                    <a:lnTo>
                      <a:pt x="1450" y="486"/>
                    </a:lnTo>
                    <a:lnTo>
                      <a:pt x="1450" y="485"/>
                    </a:lnTo>
                    <a:lnTo>
                      <a:pt x="1450" y="485"/>
                    </a:lnTo>
                    <a:lnTo>
                      <a:pt x="1451" y="485"/>
                    </a:lnTo>
                    <a:lnTo>
                      <a:pt x="1451" y="484"/>
                    </a:lnTo>
                    <a:lnTo>
                      <a:pt x="1451" y="484"/>
                    </a:lnTo>
                    <a:lnTo>
                      <a:pt x="1453" y="483"/>
                    </a:lnTo>
                    <a:lnTo>
                      <a:pt x="1453" y="483"/>
                    </a:lnTo>
                    <a:lnTo>
                      <a:pt x="1454" y="483"/>
                    </a:lnTo>
                    <a:lnTo>
                      <a:pt x="1454" y="483"/>
                    </a:lnTo>
                    <a:lnTo>
                      <a:pt x="1454" y="483"/>
                    </a:lnTo>
                    <a:lnTo>
                      <a:pt x="1455" y="481"/>
                    </a:lnTo>
                    <a:lnTo>
                      <a:pt x="1455" y="481"/>
                    </a:lnTo>
                    <a:lnTo>
                      <a:pt x="1455" y="481"/>
                    </a:lnTo>
                    <a:lnTo>
                      <a:pt x="1456" y="481"/>
                    </a:lnTo>
                    <a:lnTo>
                      <a:pt x="1456" y="483"/>
                    </a:lnTo>
                    <a:lnTo>
                      <a:pt x="1456" y="483"/>
                    </a:lnTo>
                    <a:lnTo>
                      <a:pt x="1457" y="484"/>
                    </a:lnTo>
                    <a:lnTo>
                      <a:pt x="1457" y="485"/>
                    </a:lnTo>
                    <a:lnTo>
                      <a:pt x="1458" y="485"/>
                    </a:lnTo>
                    <a:lnTo>
                      <a:pt x="1458" y="484"/>
                    </a:lnTo>
                    <a:lnTo>
                      <a:pt x="1458" y="484"/>
                    </a:lnTo>
                    <a:lnTo>
                      <a:pt x="1459" y="481"/>
                    </a:lnTo>
                    <a:lnTo>
                      <a:pt x="1459" y="480"/>
                    </a:lnTo>
                    <a:lnTo>
                      <a:pt x="1459" y="480"/>
                    </a:lnTo>
                    <a:lnTo>
                      <a:pt x="1460" y="479"/>
                    </a:lnTo>
                    <a:lnTo>
                      <a:pt x="1460" y="479"/>
                    </a:lnTo>
                    <a:lnTo>
                      <a:pt x="1462" y="480"/>
                    </a:lnTo>
                    <a:lnTo>
                      <a:pt x="1462" y="479"/>
                    </a:lnTo>
                    <a:lnTo>
                      <a:pt x="1462" y="481"/>
                    </a:lnTo>
                    <a:lnTo>
                      <a:pt x="1463" y="481"/>
                    </a:lnTo>
                    <a:lnTo>
                      <a:pt x="1463" y="481"/>
                    </a:lnTo>
                    <a:lnTo>
                      <a:pt x="1463" y="481"/>
                    </a:lnTo>
                    <a:lnTo>
                      <a:pt x="1464" y="480"/>
                    </a:lnTo>
                    <a:lnTo>
                      <a:pt x="1464" y="480"/>
                    </a:lnTo>
                    <a:lnTo>
                      <a:pt x="1464" y="480"/>
                    </a:lnTo>
                    <a:lnTo>
                      <a:pt x="1465" y="480"/>
                    </a:lnTo>
                    <a:lnTo>
                      <a:pt x="1465" y="480"/>
                    </a:lnTo>
                    <a:lnTo>
                      <a:pt x="1466" y="480"/>
                    </a:lnTo>
                    <a:lnTo>
                      <a:pt x="1466" y="480"/>
                    </a:lnTo>
                    <a:lnTo>
                      <a:pt x="1466" y="480"/>
                    </a:lnTo>
                    <a:lnTo>
                      <a:pt x="1467" y="480"/>
                    </a:lnTo>
                    <a:lnTo>
                      <a:pt x="1467" y="481"/>
                    </a:lnTo>
                    <a:lnTo>
                      <a:pt x="1467" y="481"/>
                    </a:lnTo>
                    <a:lnTo>
                      <a:pt x="1468" y="483"/>
                    </a:lnTo>
                    <a:lnTo>
                      <a:pt x="1468" y="483"/>
                    </a:lnTo>
                    <a:lnTo>
                      <a:pt x="1468" y="481"/>
                    </a:lnTo>
                    <a:lnTo>
                      <a:pt x="1469" y="481"/>
                    </a:lnTo>
                    <a:lnTo>
                      <a:pt x="1469" y="480"/>
                    </a:lnTo>
                    <a:lnTo>
                      <a:pt x="1471" y="479"/>
                    </a:lnTo>
                    <a:lnTo>
                      <a:pt x="1471" y="479"/>
                    </a:lnTo>
                    <a:lnTo>
                      <a:pt x="1471" y="479"/>
                    </a:lnTo>
                    <a:lnTo>
                      <a:pt x="1472" y="480"/>
                    </a:lnTo>
                    <a:lnTo>
                      <a:pt x="1472" y="480"/>
                    </a:lnTo>
                    <a:lnTo>
                      <a:pt x="1472" y="479"/>
                    </a:lnTo>
                    <a:lnTo>
                      <a:pt x="1473" y="479"/>
                    </a:lnTo>
                    <a:lnTo>
                      <a:pt x="1473" y="480"/>
                    </a:lnTo>
                    <a:lnTo>
                      <a:pt x="1473" y="480"/>
                    </a:lnTo>
                    <a:lnTo>
                      <a:pt x="1474" y="481"/>
                    </a:lnTo>
                    <a:lnTo>
                      <a:pt x="1474" y="483"/>
                    </a:lnTo>
                    <a:lnTo>
                      <a:pt x="1475" y="483"/>
                    </a:lnTo>
                    <a:lnTo>
                      <a:pt x="1475" y="483"/>
                    </a:lnTo>
                    <a:lnTo>
                      <a:pt x="1475" y="483"/>
                    </a:lnTo>
                    <a:lnTo>
                      <a:pt x="1476" y="481"/>
                    </a:lnTo>
                    <a:lnTo>
                      <a:pt x="1476" y="483"/>
                    </a:lnTo>
                    <a:lnTo>
                      <a:pt x="1476" y="483"/>
                    </a:lnTo>
                    <a:lnTo>
                      <a:pt x="1477" y="484"/>
                    </a:lnTo>
                    <a:lnTo>
                      <a:pt x="1477" y="484"/>
                    </a:lnTo>
                    <a:lnTo>
                      <a:pt x="1477" y="483"/>
                    </a:lnTo>
                    <a:lnTo>
                      <a:pt x="1478" y="483"/>
                    </a:lnTo>
                    <a:lnTo>
                      <a:pt x="1478" y="481"/>
                    </a:lnTo>
                    <a:lnTo>
                      <a:pt x="1480" y="481"/>
                    </a:lnTo>
                    <a:lnTo>
                      <a:pt x="1480" y="481"/>
                    </a:lnTo>
                    <a:lnTo>
                      <a:pt x="1480" y="481"/>
                    </a:lnTo>
                    <a:lnTo>
                      <a:pt x="1481" y="481"/>
                    </a:lnTo>
                    <a:lnTo>
                      <a:pt x="1481" y="481"/>
                    </a:lnTo>
                    <a:lnTo>
                      <a:pt x="1481" y="481"/>
                    </a:lnTo>
                    <a:lnTo>
                      <a:pt x="1482" y="481"/>
                    </a:lnTo>
                    <a:lnTo>
                      <a:pt x="1482" y="481"/>
                    </a:lnTo>
                    <a:lnTo>
                      <a:pt x="1483" y="481"/>
                    </a:lnTo>
                    <a:lnTo>
                      <a:pt x="1483" y="483"/>
                    </a:lnTo>
                    <a:lnTo>
                      <a:pt x="1483" y="481"/>
                    </a:lnTo>
                    <a:lnTo>
                      <a:pt x="1484" y="481"/>
                    </a:lnTo>
                    <a:lnTo>
                      <a:pt x="1484" y="481"/>
                    </a:lnTo>
                    <a:lnTo>
                      <a:pt x="1484" y="481"/>
                    </a:lnTo>
                    <a:lnTo>
                      <a:pt x="1485" y="481"/>
                    </a:lnTo>
                    <a:lnTo>
                      <a:pt x="1485" y="481"/>
                    </a:lnTo>
                    <a:lnTo>
                      <a:pt x="1485" y="480"/>
                    </a:lnTo>
                    <a:lnTo>
                      <a:pt x="1486" y="480"/>
                    </a:lnTo>
                    <a:lnTo>
                      <a:pt x="1486" y="479"/>
                    </a:lnTo>
                    <a:lnTo>
                      <a:pt x="1487" y="478"/>
                    </a:lnTo>
                    <a:lnTo>
                      <a:pt x="1487" y="478"/>
                    </a:lnTo>
                    <a:lnTo>
                      <a:pt x="1487" y="478"/>
                    </a:lnTo>
                    <a:lnTo>
                      <a:pt x="1489" y="477"/>
                    </a:lnTo>
                    <a:lnTo>
                      <a:pt x="1489" y="477"/>
                    </a:lnTo>
                    <a:lnTo>
                      <a:pt x="1489" y="476"/>
                    </a:lnTo>
                    <a:lnTo>
                      <a:pt x="1490" y="477"/>
                    </a:lnTo>
                    <a:lnTo>
                      <a:pt x="1490" y="476"/>
                    </a:lnTo>
                    <a:lnTo>
                      <a:pt x="1490" y="476"/>
                    </a:lnTo>
                    <a:lnTo>
                      <a:pt x="1491" y="476"/>
                    </a:lnTo>
                    <a:lnTo>
                      <a:pt x="1491" y="475"/>
                    </a:lnTo>
                    <a:lnTo>
                      <a:pt x="1492" y="475"/>
                    </a:lnTo>
                    <a:lnTo>
                      <a:pt x="1492" y="476"/>
                    </a:lnTo>
                    <a:lnTo>
                      <a:pt x="1492" y="477"/>
                    </a:lnTo>
                    <a:lnTo>
                      <a:pt x="1493" y="477"/>
                    </a:lnTo>
                    <a:lnTo>
                      <a:pt x="1493" y="477"/>
                    </a:lnTo>
                    <a:lnTo>
                      <a:pt x="1493" y="477"/>
                    </a:lnTo>
                    <a:lnTo>
                      <a:pt x="1494" y="477"/>
                    </a:lnTo>
                    <a:lnTo>
                      <a:pt x="1494" y="477"/>
                    </a:lnTo>
                    <a:lnTo>
                      <a:pt x="1494" y="477"/>
                    </a:lnTo>
                    <a:lnTo>
                      <a:pt x="1495" y="477"/>
                    </a:lnTo>
                    <a:lnTo>
                      <a:pt x="1495" y="476"/>
                    </a:lnTo>
                    <a:lnTo>
                      <a:pt x="1496" y="477"/>
                    </a:lnTo>
                    <a:lnTo>
                      <a:pt x="1496" y="477"/>
                    </a:lnTo>
                    <a:lnTo>
                      <a:pt x="1496" y="477"/>
                    </a:lnTo>
                    <a:lnTo>
                      <a:pt x="1498" y="477"/>
                    </a:lnTo>
                    <a:lnTo>
                      <a:pt x="1498" y="477"/>
                    </a:lnTo>
                    <a:lnTo>
                      <a:pt x="1498" y="477"/>
                    </a:lnTo>
                    <a:lnTo>
                      <a:pt x="1499" y="477"/>
                    </a:lnTo>
                    <a:lnTo>
                      <a:pt x="1499" y="477"/>
                    </a:lnTo>
                    <a:lnTo>
                      <a:pt x="1499" y="477"/>
                    </a:lnTo>
                    <a:lnTo>
                      <a:pt x="1500" y="478"/>
                    </a:lnTo>
                    <a:lnTo>
                      <a:pt x="1500" y="478"/>
                    </a:lnTo>
                    <a:lnTo>
                      <a:pt x="1501" y="477"/>
                    </a:lnTo>
                    <a:lnTo>
                      <a:pt x="1501" y="477"/>
                    </a:lnTo>
                    <a:lnTo>
                      <a:pt x="1501" y="477"/>
                    </a:lnTo>
                    <a:lnTo>
                      <a:pt x="1502" y="478"/>
                    </a:lnTo>
                    <a:lnTo>
                      <a:pt x="1502" y="477"/>
                    </a:lnTo>
                    <a:lnTo>
                      <a:pt x="1502" y="478"/>
                    </a:lnTo>
                    <a:lnTo>
                      <a:pt x="1503" y="478"/>
                    </a:lnTo>
                    <a:lnTo>
                      <a:pt x="1503" y="478"/>
                    </a:lnTo>
                    <a:lnTo>
                      <a:pt x="1503" y="478"/>
                    </a:lnTo>
                    <a:lnTo>
                      <a:pt x="1504" y="478"/>
                    </a:lnTo>
                    <a:lnTo>
                      <a:pt x="1504" y="478"/>
                    </a:lnTo>
                    <a:lnTo>
                      <a:pt x="1505" y="479"/>
                    </a:lnTo>
                    <a:lnTo>
                      <a:pt x="1505" y="479"/>
                    </a:lnTo>
                    <a:lnTo>
                      <a:pt x="1505" y="478"/>
                    </a:lnTo>
                    <a:lnTo>
                      <a:pt x="1507" y="478"/>
                    </a:lnTo>
                    <a:lnTo>
                      <a:pt x="1507" y="478"/>
                    </a:lnTo>
                    <a:lnTo>
                      <a:pt x="1507" y="478"/>
                    </a:lnTo>
                    <a:lnTo>
                      <a:pt x="1508" y="478"/>
                    </a:lnTo>
                    <a:lnTo>
                      <a:pt x="1508" y="478"/>
                    </a:lnTo>
                    <a:lnTo>
                      <a:pt x="1509" y="478"/>
                    </a:lnTo>
                    <a:lnTo>
                      <a:pt x="1509" y="478"/>
                    </a:lnTo>
                    <a:lnTo>
                      <a:pt x="1509" y="477"/>
                    </a:lnTo>
                    <a:lnTo>
                      <a:pt x="1510" y="477"/>
                    </a:lnTo>
                    <a:lnTo>
                      <a:pt x="1510" y="476"/>
                    </a:lnTo>
                    <a:lnTo>
                      <a:pt x="1510" y="476"/>
                    </a:lnTo>
                    <a:lnTo>
                      <a:pt x="1511" y="476"/>
                    </a:lnTo>
                    <a:lnTo>
                      <a:pt x="1511" y="476"/>
                    </a:lnTo>
                    <a:lnTo>
                      <a:pt x="1511" y="476"/>
                    </a:lnTo>
                    <a:lnTo>
                      <a:pt x="1512" y="477"/>
                    </a:lnTo>
                    <a:lnTo>
                      <a:pt x="1512" y="478"/>
                    </a:lnTo>
                    <a:lnTo>
                      <a:pt x="1513" y="477"/>
                    </a:lnTo>
                    <a:lnTo>
                      <a:pt x="1513" y="478"/>
                    </a:lnTo>
                    <a:lnTo>
                      <a:pt x="1513" y="478"/>
                    </a:lnTo>
                    <a:lnTo>
                      <a:pt x="1514" y="480"/>
                    </a:lnTo>
                    <a:lnTo>
                      <a:pt x="1514" y="481"/>
                    </a:lnTo>
                    <a:lnTo>
                      <a:pt x="1514" y="481"/>
                    </a:lnTo>
                    <a:lnTo>
                      <a:pt x="1516" y="483"/>
                    </a:lnTo>
                    <a:lnTo>
                      <a:pt x="1516" y="483"/>
                    </a:lnTo>
                    <a:lnTo>
                      <a:pt x="1516" y="483"/>
                    </a:lnTo>
                    <a:lnTo>
                      <a:pt x="1517" y="483"/>
                    </a:lnTo>
                    <a:lnTo>
                      <a:pt x="1517" y="483"/>
                    </a:lnTo>
                    <a:lnTo>
                      <a:pt x="1518" y="483"/>
                    </a:lnTo>
                    <a:lnTo>
                      <a:pt x="1518" y="483"/>
                    </a:lnTo>
                    <a:lnTo>
                      <a:pt x="1518" y="484"/>
                    </a:lnTo>
                    <a:lnTo>
                      <a:pt x="1519" y="483"/>
                    </a:lnTo>
                    <a:lnTo>
                      <a:pt x="1519" y="484"/>
                    </a:lnTo>
                    <a:lnTo>
                      <a:pt x="1519" y="484"/>
                    </a:lnTo>
                    <a:lnTo>
                      <a:pt x="1520" y="484"/>
                    </a:lnTo>
                    <a:lnTo>
                      <a:pt x="1520" y="484"/>
                    </a:lnTo>
                    <a:lnTo>
                      <a:pt x="1520" y="485"/>
                    </a:lnTo>
                    <a:lnTo>
                      <a:pt x="1521" y="485"/>
                    </a:lnTo>
                    <a:lnTo>
                      <a:pt x="1521" y="485"/>
                    </a:lnTo>
                    <a:lnTo>
                      <a:pt x="1522" y="485"/>
                    </a:lnTo>
                    <a:lnTo>
                      <a:pt x="1522" y="485"/>
                    </a:lnTo>
                    <a:lnTo>
                      <a:pt x="1522" y="484"/>
                    </a:lnTo>
                    <a:lnTo>
                      <a:pt x="1523" y="484"/>
                    </a:lnTo>
                    <a:lnTo>
                      <a:pt x="1523" y="484"/>
                    </a:lnTo>
                    <a:lnTo>
                      <a:pt x="1523" y="484"/>
                    </a:lnTo>
                    <a:lnTo>
                      <a:pt x="1525" y="484"/>
                    </a:lnTo>
                    <a:lnTo>
                      <a:pt x="1525" y="483"/>
                    </a:lnTo>
                    <a:lnTo>
                      <a:pt x="1525" y="484"/>
                    </a:lnTo>
                    <a:lnTo>
                      <a:pt x="1526" y="483"/>
                    </a:lnTo>
                    <a:lnTo>
                      <a:pt x="1526" y="484"/>
                    </a:lnTo>
                    <a:lnTo>
                      <a:pt x="1527" y="485"/>
                    </a:lnTo>
                    <a:lnTo>
                      <a:pt x="1527" y="485"/>
                    </a:lnTo>
                    <a:lnTo>
                      <a:pt x="1527" y="485"/>
                    </a:lnTo>
                    <a:lnTo>
                      <a:pt x="1528" y="485"/>
                    </a:lnTo>
                    <a:lnTo>
                      <a:pt x="1528" y="485"/>
                    </a:lnTo>
                    <a:lnTo>
                      <a:pt x="1528" y="485"/>
                    </a:lnTo>
                    <a:lnTo>
                      <a:pt x="1529" y="484"/>
                    </a:lnTo>
                    <a:lnTo>
                      <a:pt x="1529" y="484"/>
                    </a:lnTo>
                    <a:lnTo>
                      <a:pt x="1530" y="484"/>
                    </a:lnTo>
                    <a:lnTo>
                      <a:pt x="1530" y="483"/>
                    </a:lnTo>
                    <a:lnTo>
                      <a:pt x="1530" y="481"/>
                    </a:lnTo>
                    <a:lnTo>
                      <a:pt x="1531" y="483"/>
                    </a:lnTo>
                    <a:lnTo>
                      <a:pt x="1531" y="483"/>
                    </a:lnTo>
                    <a:lnTo>
                      <a:pt x="1531" y="483"/>
                    </a:lnTo>
                    <a:lnTo>
                      <a:pt x="1532" y="484"/>
                    </a:lnTo>
                    <a:lnTo>
                      <a:pt x="1532" y="484"/>
                    </a:lnTo>
                    <a:lnTo>
                      <a:pt x="1532" y="483"/>
                    </a:lnTo>
                    <a:lnTo>
                      <a:pt x="1534" y="483"/>
                    </a:lnTo>
                    <a:lnTo>
                      <a:pt x="1534" y="483"/>
                    </a:lnTo>
                    <a:lnTo>
                      <a:pt x="1535" y="483"/>
                    </a:lnTo>
                    <a:lnTo>
                      <a:pt x="1535" y="481"/>
                    </a:lnTo>
                    <a:lnTo>
                      <a:pt x="1535" y="481"/>
                    </a:lnTo>
                    <a:lnTo>
                      <a:pt x="1536" y="481"/>
                    </a:lnTo>
                    <a:lnTo>
                      <a:pt x="1536" y="480"/>
                    </a:lnTo>
                    <a:lnTo>
                      <a:pt x="1536" y="480"/>
                    </a:lnTo>
                    <a:lnTo>
                      <a:pt x="1537" y="480"/>
                    </a:lnTo>
                    <a:lnTo>
                      <a:pt x="1537" y="480"/>
                    </a:lnTo>
                    <a:lnTo>
                      <a:pt x="1537" y="480"/>
                    </a:lnTo>
                    <a:lnTo>
                      <a:pt x="1538" y="481"/>
                    </a:lnTo>
                    <a:lnTo>
                      <a:pt x="1538" y="483"/>
                    </a:lnTo>
                    <a:lnTo>
                      <a:pt x="1539" y="481"/>
                    </a:lnTo>
                    <a:lnTo>
                      <a:pt x="1539" y="481"/>
                    </a:lnTo>
                    <a:lnTo>
                      <a:pt x="1539" y="480"/>
                    </a:lnTo>
                    <a:lnTo>
                      <a:pt x="1540" y="481"/>
                    </a:lnTo>
                    <a:lnTo>
                      <a:pt x="1540" y="481"/>
                    </a:lnTo>
                    <a:lnTo>
                      <a:pt x="1540" y="481"/>
                    </a:lnTo>
                    <a:lnTo>
                      <a:pt x="1541" y="481"/>
                    </a:lnTo>
                    <a:lnTo>
                      <a:pt x="1541" y="481"/>
                    </a:lnTo>
                    <a:lnTo>
                      <a:pt x="1541" y="481"/>
                    </a:lnTo>
                    <a:lnTo>
                      <a:pt x="1543" y="480"/>
                    </a:lnTo>
                    <a:lnTo>
                      <a:pt x="1543" y="480"/>
                    </a:lnTo>
                    <a:lnTo>
                      <a:pt x="1544" y="480"/>
                    </a:lnTo>
                    <a:lnTo>
                      <a:pt x="1544" y="480"/>
                    </a:lnTo>
                    <a:lnTo>
                      <a:pt x="1544" y="480"/>
                    </a:lnTo>
                    <a:lnTo>
                      <a:pt x="1545" y="480"/>
                    </a:lnTo>
                    <a:lnTo>
                      <a:pt x="1545" y="479"/>
                    </a:lnTo>
                    <a:lnTo>
                      <a:pt x="1545" y="480"/>
                    </a:lnTo>
                    <a:lnTo>
                      <a:pt x="1546" y="480"/>
                    </a:lnTo>
                    <a:lnTo>
                      <a:pt x="1546" y="480"/>
                    </a:lnTo>
                    <a:lnTo>
                      <a:pt x="1546" y="481"/>
                    </a:lnTo>
                    <a:lnTo>
                      <a:pt x="1547" y="481"/>
                    </a:lnTo>
                    <a:lnTo>
                      <a:pt x="1547" y="481"/>
                    </a:lnTo>
                    <a:lnTo>
                      <a:pt x="1548" y="481"/>
                    </a:lnTo>
                    <a:lnTo>
                      <a:pt x="1548" y="481"/>
                    </a:lnTo>
                    <a:lnTo>
                      <a:pt x="1548" y="481"/>
                    </a:lnTo>
                    <a:lnTo>
                      <a:pt x="1549" y="481"/>
                    </a:lnTo>
                    <a:lnTo>
                      <a:pt x="1549" y="483"/>
                    </a:lnTo>
                    <a:lnTo>
                      <a:pt x="1549" y="483"/>
                    </a:lnTo>
                    <a:lnTo>
                      <a:pt x="1550" y="483"/>
                    </a:lnTo>
                    <a:lnTo>
                      <a:pt x="1550" y="481"/>
                    </a:lnTo>
                    <a:lnTo>
                      <a:pt x="1552" y="480"/>
                    </a:lnTo>
                    <a:lnTo>
                      <a:pt x="1552" y="480"/>
                    </a:lnTo>
                    <a:lnTo>
                      <a:pt x="1552" y="480"/>
                    </a:lnTo>
                    <a:lnTo>
                      <a:pt x="1553" y="480"/>
                    </a:lnTo>
                    <a:lnTo>
                      <a:pt x="1553" y="480"/>
                    </a:lnTo>
                    <a:lnTo>
                      <a:pt x="1553" y="480"/>
                    </a:lnTo>
                    <a:lnTo>
                      <a:pt x="1554" y="479"/>
                    </a:lnTo>
                    <a:lnTo>
                      <a:pt x="1554" y="479"/>
                    </a:lnTo>
                    <a:lnTo>
                      <a:pt x="1554" y="480"/>
                    </a:lnTo>
                    <a:lnTo>
                      <a:pt x="1555" y="479"/>
                    </a:lnTo>
                    <a:lnTo>
                      <a:pt x="1555" y="480"/>
                    </a:lnTo>
                    <a:lnTo>
                      <a:pt x="1556" y="480"/>
                    </a:lnTo>
                    <a:lnTo>
                      <a:pt x="1556" y="481"/>
                    </a:lnTo>
                    <a:lnTo>
                      <a:pt x="1556" y="481"/>
                    </a:lnTo>
                    <a:lnTo>
                      <a:pt x="1557" y="481"/>
                    </a:lnTo>
                    <a:lnTo>
                      <a:pt x="1557" y="483"/>
                    </a:lnTo>
                    <a:lnTo>
                      <a:pt x="1557" y="484"/>
                    </a:lnTo>
                    <a:lnTo>
                      <a:pt x="1558" y="484"/>
                    </a:lnTo>
                    <a:lnTo>
                      <a:pt x="1558" y="484"/>
                    </a:lnTo>
                    <a:lnTo>
                      <a:pt x="1558" y="485"/>
                    </a:lnTo>
                    <a:lnTo>
                      <a:pt x="1559" y="485"/>
                    </a:lnTo>
                    <a:lnTo>
                      <a:pt x="1559" y="486"/>
                    </a:lnTo>
                    <a:lnTo>
                      <a:pt x="1561" y="487"/>
                    </a:lnTo>
                    <a:lnTo>
                      <a:pt x="1561" y="487"/>
                    </a:lnTo>
                    <a:lnTo>
                      <a:pt x="1561" y="486"/>
                    </a:lnTo>
                    <a:lnTo>
                      <a:pt x="1562" y="486"/>
                    </a:lnTo>
                    <a:lnTo>
                      <a:pt x="1562" y="485"/>
                    </a:lnTo>
                    <a:lnTo>
                      <a:pt x="1562" y="485"/>
                    </a:lnTo>
                    <a:lnTo>
                      <a:pt x="1563" y="484"/>
                    </a:lnTo>
                    <a:lnTo>
                      <a:pt x="1563" y="483"/>
                    </a:lnTo>
                    <a:lnTo>
                      <a:pt x="1563" y="481"/>
                    </a:lnTo>
                    <a:lnTo>
                      <a:pt x="1564" y="481"/>
                    </a:lnTo>
                    <a:lnTo>
                      <a:pt x="1564" y="481"/>
                    </a:lnTo>
                    <a:lnTo>
                      <a:pt x="1565" y="480"/>
                    </a:lnTo>
                    <a:lnTo>
                      <a:pt x="1565" y="480"/>
                    </a:lnTo>
                    <a:lnTo>
                      <a:pt x="1565" y="480"/>
                    </a:lnTo>
                    <a:lnTo>
                      <a:pt x="1566" y="480"/>
                    </a:lnTo>
                    <a:lnTo>
                      <a:pt x="1566" y="479"/>
                    </a:lnTo>
                    <a:lnTo>
                      <a:pt x="1566" y="480"/>
                    </a:lnTo>
                    <a:lnTo>
                      <a:pt x="1567" y="479"/>
                    </a:lnTo>
                    <a:lnTo>
                      <a:pt x="1567" y="479"/>
                    </a:lnTo>
                    <a:lnTo>
                      <a:pt x="1567" y="479"/>
                    </a:lnTo>
                    <a:lnTo>
                      <a:pt x="1568" y="479"/>
                    </a:lnTo>
                    <a:lnTo>
                      <a:pt x="1568" y="480"/>
                    </a:lnTo>
                    <a:lnTo>
                      <a:pt x="1570" y="480"/>
                    </a:lnTo>
                    <a:lnTo>
                      <a:pt x="1570" y="480"/>
                    </a:lnTo>
                    <a:lnTo>
                      <a:pt x="1570" y="481"/>
                    </a:lnTo>
                    <a:lnTo>
                      <a:pt x="1571" y="481"/>
                    </a:lnTo>
                    <a:lnTo>
                      <a:pt x="1571" y="481"/>
                    </a:lnTo>
                    <a:lnTo>
                      <a:pt x="1571" y="483"/>
                    </a:lnTo>
                    <a:lnTo>
                      <a:pt x="1572" y="483"/>
                    </a:lnTo>
                    <a:lnTo>
                      <a:pt x="1572" y="483"/>
                    </a:lnTo>
                    <a:lnTo>
                      <a:pt x="1573" y="483"/>
                    </a:lnTo>
                    <a:lnTo>
                      <a:pt x="1573" y="483"/>
                    </a:lnTo>
                    <a:lnTo>
                      <a:pt x="1573" y="483"/>
                    </a:lnTo>
                    <a:lnTo>
                      <a:pt x="1574" y="483"/>
                    </a:lnTo>
                    <a:lnTo>
                      <a:pt x="1574" y="483"/>
                    </a:lnTo>
                    <a:lnTo>
                      <a:pt x="1574" y="483"/>
                    </a:lnTo>
                    <a:lnTo>
                      <a:pt x="1575" y="484"/>
                    </a:lnTo>
                    <a:lnTo>
                      <a:pt x="1575" y="483"/>
                    </a:lnTo>
                    <a:lnTo>
                      <a:pt x="1575" y="483"/>
                    </a:lnTo>
                    <a:lnTo>
                      <a:pt x="1576" y="483"/>
                    </a:lnTo>
                    <a:lnTo>
                      <a:pt x="1576" y="481"/>
                    </a:lnTo>
                    <a:lnTo>
                      <a:pt x="1577" y="480"/>
                    </a:lnTo>
                    <a:lnTo>
                      <a:pt x="1577" y="480"/>
                    </a:lnTo>
                    <a:lnTo>
                      <a:pt x="1577" y="479"/>
                    </a:lnTo>
                    <a:lnTo>
                      <a:pt x="1579" y="478"/>
                    </a:lnTo>
                    <a:lnTo>
                      <a:pt x="1579" y="477"/>
                    </a:lnTo>
                    <a:lnTo>
                      <a:pt x="1579" y="477"/>
                    </a:lnTo>
                    <a:lnTo>
                      <a:pt x="1580" y="477"/>
                    </a:lnTo>
                    <a:lnTo>
                      <a:pt x="1580" y="477"/>
                    </a:lnTo>
                    <a:lnTo>
                      <a:pt x="1580" y="476"/>
                    </a:lnTo>
                    <a:lnTo>
                      <a:pt x="1581" y="476"/>
                    </a:lnTo>
                    <a:lnTo>
                      <a:pt x="1581" y="476"/>
                    </a:lnTo>
                    <a:lnTo>
                      <a:pt x="1582" y="476"/>
                    </a:lnTo>
                    <a:lnTo>
                      <a:pt x="1582" y="476"/>
                    </a:lnTo>
                    <a:lnTo>
                      <a:pt x="1582" y="476"/>
                    </a:lnTo>
                    <a:lnTo>
                      <a:pt x="1583" y="477"/>
                    </a:lnTo>
                    <a:lnTo>
                      <a:pt x="1583" y="477"/>
                    </a:lnTo>
                    <a:lnTo>
                      <a:pt x="1583" y="477"/>
                    </a:lnTo>
                    <a:lnTo>
                      <a:pt x="1584" y="477"/>
                    </a:lnTo>
                    <a:lnTo>
                      <a:pt x="1584" y="478"/>
                    </a:lnTo>
                    <a:lnTo>
                      <a:pt x="1584" y="478"/>
                    </a:lnTo>
                    <a:lnTo>
                      <a:pt x="1585" y="477"/>
                    </a:lnTo>
                    <a:lnTo>
                      <a:pt x="1585" y="476"/>
                    </a:lnTo>
                    <a:lnTo>
                      <a:pt x="1586" y="475"/>
                    </a:lnTo>
                    <a:lnTo>
                      <a:pt x="1586" y="474"/>
                    </a:lnTo>
                    <a:lnTo>
                      <a:pt x="1586" y="473"/>
                    </a:lnTo>
                    <a:lnTo>
                      <a:pt x="1588" y="471"/>
                    </a:lnTo>
                    <a:lnTo>
                      <a:pt x="1588" y="471"/>
                    </a:lnTo>
                    <a:lnTo>
                      <a:pt x="1588" y="471"/>
                    </a:lnTo>
                    <a:lnTo>
                      <a:pt x="1589" y="471"/>
                    </a:lnTo>
                    <a:lnTo>
                      <a:pt x="1589" y="473"/>
                    </a:lnTo>
                    <a:lnTo>
                      <a:pt x="1589" y="474"/>
                    </a:lnTo>
                    <a:lnTo>
                      <a:pt x="1590" y="474"/>
                    </a:lnTo>
                    <a:lnTo>
                      <a:pt x="1590" y="474"/>
                    </a:lnTo>
                    <a:lnTo>
                      <a:pt x="1591" y="474"/>
                    </a:lnTo>
                    <a:lnTo>
                      <a:pt x="1591" y="473"/>
                    </a:lnTo>
                    <a:lnTo>
                      <a:pt x="1591" y="473"/>
                    </a:lnTo>
                    <a:lnTo>
                      <a:pt x="1592" y="473"/>
                    </a:lnTo>
                    <a:lnTo>
                      <a:pt x="1592" y="473"/>
                    </a:lnTo>
                    <a:lnTo>
                      <a:pt x="1592" y="473"/>
                    </a:lnTo>
                    <a:lnTo>
                      <a:pt x="1593" y="473"/>
                    </a:lnTo>
                    <a:lnTo>
                      <a:pt x="1593" y="471"/>
                    </a:lnTo>
                    <a:lnTo>
                      <a:pt x="1593" y="471"/>
                    </a:lnTo>
                    <a:lnTo>
                      <a:pt x="1594" y="471"/>
                    </a:lnTo>
                    <a:lnTo>
                      <a:pt x="1594" y="471"/>
                    </a:lnTo>
                    <a:lnTo>
                      <a:pt x="1595" y="473"/>
                    </a:lnTo>
                    <a:lnTo>
                      <a:pt x="1595" y="473"/>
                    </a:lnTo>
                    <a:lnTo>
                      <a:pt x="1595" y="474"/>
                    </a:lnTo>
                    <a:lnTo>
                      <a:pt x="1597" y="474"/>
                    </a:lnTo>
                    <a:lnTo>
                      <a:pt x="1597" y="475"/>
                    </a:lnTo>
                    <a:lnTo>
                      <a:pt x="1597" y="475"/>
                    </a:lnTo>
                    <a:lnTo>
                      <a:pt x="1598" y="474"/>
                    </a:lnTo>
                    <a:lnTo>
                      <a:pt x="1598" y="474"/>
                    </a:lnTo>
                    <a:lnTo>
                      <a:pt x="1599" y="474"/>
                    </a:lnTo>
                    <a:lnTo>
                      <a:pt x="1599" y="473"/>
                    </a:lnTo>
                    <a:lnTo>
                      <a:pt x="1599" y="473"/>
                    </a:lnTo>
                    <a:lnTo>
                      <a:pt x="1600" y="473"/>
                    </a:lnTo>
                    <a:lnTo>
                      <a:pt x="1600" y="473"/>
                    </a:lnTo>
                    <a:lnTo>
                      <a:pt x="1600" y="474"/>
                    </a:lnTo>
                    <a:lnTo>
                      <a:pt x="1601" y="474"/>
                    </a:lnTo>
                    <a:lnTo>
                      <a:pt x="1601" y="474"/>
                    </a:lnTo>
                    <a:lnTo>
                      <a:pt x="1601" y="474"/>
                    </a:lnTo>
                    <a:lnTo>
                      <a:pt x="1602" y="475"/>
                    </a:lnTo>
                    <a:lnTo>
                      <a:pt x="1602" y="475"/>
                    </a:lnTo>
                    <a:lnTo>
                      <a:pt x="1603" y="475"/>
                    </a:lnTo>
                    <a:lnTo>
                      <a:pt x="1603" y="475"/>
                    </a:lnTo>
                    <a:lnTo>
                      <a:pt x="1603" y="475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4" y="476"/>
                    </a:lnTo>
                    <a:lnTo>
                      <a:pt x="1606" y="476"/>
                    </a:lnTo>
                    <a:lnTo>
                      <a:pt x="1606" y="476"/>
                    </a:lnTo>
                    <a:lnTo>
                      <a:pt x="1606" y="477"/>
                    </a:lnTo>
                    <a:lnTo>
                      <a:pt x="1607" y="478"/>
                    </a:lnTo>
                    <a:lnTo>
                      <a:pt x="1607" y="478"/>
                    </a:lnTo>
                    <a:lnTo>
                      <a:pt x="1608" y="478"/>
                    </a:lnTo>
                    <a:lnTo>
                      <a:pt x="1608" y="478"/>
                    </a:lnTo>
                    <a:lnTo>
                      <a:pt x="1608" y="477"/>
                    </a:lnTo>
                    <a:lnTo>
                      <a:pt x="1609" y="477"/>
                    </a:lnTo>
                    <a:lnTo>
                      <a:pt x="1609" y="477"/>
                    </a:lnTo>
                    <a:lnTo>
                      <a:pt x="1609" y="477"/>
                    </a:lnTo>
                    <a:lnTo>
                      <a:pt x="1610" y="477"/>
                    </a:lnTo>
                    <a:lnTo>
                      <a:pt x="1610" y="477"/>
                    </a:lnTo>
                    <a:lnTo>
                      <a:pt x="1610" y="477"/>
                    </a:lnTo>
                    <a:lnTo>
                      <a:pt x="1611" y="476"/>
                    </a:lnTo>
                    <a:lnTo>
                      <a:pt x="1611" y="477"/>
                    </a:lnTo>
                    <a:lnTo>
                      <a:pt x="1612" y="476"/>
                    </a:lnTo>
                    <a:lnTo>
                      <a:pt x="1612" y="476"/>
                    </a:lnTo>
                    <a:lnTo>
                      <a:pt x="1612" y="476"/>
                    </a:lnTo>
                    <a:lnTo>
                      <a:pt x="1613" y="476"/>
                    </a:lnTo>
                    <a:lnTo>
                      <a:pt x="1613" y="476"/>
                    </a:lnTo>
                    <a:lnTo>
                      <a:pt x="1613" y="477"/>
                    </a:lnTo>
                    <a:lnTo>
                      <a:pt x="1615" y="477"/>
                    </a:lnTo>
                    <a:lnTo>
                      <a:pt x="1615" y="478"/>
                    </a:lnTo>
                    <a:lnTo>
                      <a:pt x="1615" y="479"/>
                    </a:lnTo>
                    <a:lnTo>
                      <a:pt x="1616" y="479"/>
                    </a:lnTo>
                    <a:lnTo>
                      <a:pt x="1616" y="480"/>
                    </a:lnTo>
                    <a:lnTo>
                      <a:pt x="1617" y="480"/>
                    </a:lnTo>
                    <a:lnTo>
                      <a:pt x="1617" y="480"/>
                    </a:lnTo>
                    <a:lnTo>
                      <a:pt x="1617" y="481"/>
                    </a:lnTo>
                    <a:lnTo>
                      <a:pt x="1618" y="481"/>
                    </a:lnTo>
                    <a:lnTo>
                      <a:pt x="1618" y="481"/>
                    </a:lnTo>
                    <a:lnTo>
                      <a:pt x="1618" y="481"/>
                    </a:lnTo>
                    <a:lnTo>
                      <a:pt x="1619" y="483"/>
                    </a:lnTo>
                    <a:lnTo>
                      <a:pt x="1619" y="481"/>
                    </a:lnTo>
                    <a:lnTo>
                      <a:pt x="1620" y="481"/>
                    </a:lnTo>
                    <a:lnTo>
                      <a:pt x="1620" y="483"/>
                    </a:lnTo>
                    <a:lnTo>
                      <a:pt x="1620" y="483"/>
                    </a:lnTo>
                    <a:lnTo>
                      <a:pt x="1621" y="483"/>
                    </a:lnTo>
                    <a:lnTo>
                      <a:pt x="1621" y="483"/>
                    </a:lnTo>
                    <a:lnTo>
                      <a:pt x="1621" y="484"/>
                    </a:lnTo>
                    <a:lnTo>
                      <a:pt x="1622" y="484"/>
                    </a:lnTo>
                    <a:lnTo>
                      <a:pt x="1622" y="484"/>
                    </a:lnTo>
                    <a:lnTo>
                      <a:pt x="1622" y="484"/>
                    </a:lnTo>
                    <a:lnTo>
                      <a:pt x="1624" y="484"/>
                    </a:lnTo>
                    <a:lnTo>
                      <a:pt x="1624" y="484"/>
                    </a:lnTo>
                    <a:lnTo>
                      <a:pt x="1625" y="483"/>
                    </a:lnTo>
                    <a:lnTo>
                      <a:pt x="1625" y="484"/>
                    </a:lnTo>
                    <a:lnTo>
                      <a:pt x="1625" y="483"/>
                    </a:lnTo>
                    <a:lnTo>
                      <a:pt x="1626" y="483"/>
                    </a:lnTo>
                    <a:lnTo>
                      <a:pt x="1626" y="483"/>
                    </a:lnTo>
                    <a:lnTo>
                      <a:pt x="1626" y="483"/>
                    </a:lnTo>
                    <a:lnTo>
                      <a:pt x="1627" y="483"/>
                    </a:lnTo>
                    <a:lnTo>
                      <a:pt x="1627" y="484"/>
                    </a:lnTo>
                    <a:lnTo>
                      <a:pt x="1627" y="483"/>
                    </a:lnTo>
                    <a:lnTo>
                      <a:pt x="1628" y="483"/>
                    </a:lnTo>
                    <a:lnTo>
                      <a:pt x="1628" y="483"/>
                    </a:lnTo>
                    <a:lnTo>
                      <a:pt x="1629" y="483"/>
                    </a:lnTo>
                    <a:lnTo>
                      <a:pt x="1629" y="483"/>
                    </a:lnTo>
                    <a:lnTo>
                      <a:pt x="1629" y="483"/>
                    </a:lnTo>
                    <a:lnTo>
                      <a:pt x="1630" y="484"/>
                    </a:lnTo>
                    <a:lnTo>
                      <a:pt x="1630" y="484"/>
                    </a:lnTo>
                    <a:lnTo>
                      <a:pt x="1630" y="484"/>
                    </a:lnTo>
                    <a:lnTo>
                      <a:pt x="1631" y="485"/>
                    </a:lnTo>
                    <a:lnTo>
                      <a:pt x="1631" y="485"/>
                    </a:lnTo>
                    <a:lnTo>
                      <a:pt x="1631" y="485"/>
                    </a:lnTo>
                    <a:lnTo>
                      <a:pt x="1633" y="485"/>
                    </a:lnTo>
                    <a:lnTo>
                      <a:pt x="1633" y="485"/>
                    </a:lnTo>
                    <a:lnTo>
                      <a:pt x="1634" y="485"/>
                    </a:lnTo>
                    <a:lnTo>
                      <a:pt x="1634" y="486"/>
                    </a:lnTo>
                    <a:lnTo>
                      <a:pt x="1634" y="486"/>
                    </a:lnTo>
                    <a:lnTo>
                      <a:pt x="1635" y="486"/>
                    </a:lnTo>
                    <a:lnTo>
                      <a:pt x="1635" y="486"/>
                    </a:lnTo>
                    <a:lnTo>
                      <a:pt x="1635" y="485"/>
                    </a:lnTo>
                    <a:lnTo>
                      <a:pt x="1636" y="484"/>
                    </a:lnTo>
                    <a:lnTo>
                      <a:pt x="1636" y="484"/>
                    </a:lnTo>
                    <a:lnTo>
                      <a:pt x="1636" y="484"/>
                    </a:lnTo>
                    <a:lnTo>
                      <a:pt x="1637" y="485"/>
                    </a:lnTo>
                    <a:lnTo>
                      <a:pt x="1637" y="485"/>
                    </a:lnTo>
                    <a:lnTo>
                      <a:pt x="1638" y="485"/>
                    </a:lnTo>
                    <a:lnTo>
                      <a:pt x="1638" y="485"/>
                    </a:lnTo>
                    <a:lnTo>
                      <a:pt x="1638" y="486"/>
                    </a:lnTo>
                    <a:lnTo>
                      <a:pt x="1639" y="487"/>
                    </a:lnTo>
                    <a:lnTo>
                      <a:pt x="1639" y="487"/>
                    </a:lnTo>
                    <a:lnTo>
                      <a:pt x="1639" y="488"/>
                    </a:lnTo>
                    <a:lnTo>
                      <a:pt x="1640" y="488"/>
                    </a:lnTo>
                    <a:lnTo>
                      <a:pt x="1640" y="488"/>
                    </a:lnTo>
                    <a:lnTo>
                      <a:pt x="1642" y="488"/>
                    </a:lnTo>
                    <a:lnTo>
                      <a:pt x="1642" y="488"/>
                    </a:lnTo>
                    <a:lnTo>
                      <a:pt x="1642" y="487"/>
                    </a:lnTo>
                    <a:lnTo>
                      <a:pt x="1643" y="487"/>
                    </a:lnTo>
                    <a:lnTo>
                      <a:pt x="1643" y="487"/>
                    </a:lnTo>
                    <a:lnTo>
                      <a:pt x="1643" y="487"/>
                    </a:lnTo>
                    <a:lnTo>
                      <a:pt x="1644" y="504"/>
                    </a:lnTo>
                    <a:lnTo>
                      <a:pt x="1644" y="774"/>
                    </a:lnTo>
                    <a:lnTo>
                      <a:pt x="1644" y="104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4219576" y="2919413"/>
                <a:ext cx="3911600" cy="1573213"/>
              </a:xfrm>
              <a:custGeom>
                <a:avLst/>
                <a:gdLst>
                  <a:gd name="T0" fmla="*/ 38 w 2464"/>
                  <a:gd name="T1" fmla="*/ 447 h 991"/>
                  <a:gd name="T2" fmla="*/ 77 w 2464"/>
                  <a:gd name="T3" fmla="*/ 466 h 991"/>
                  <a:gd name="T4" fmla="*/ 116 w 2464"/>
                  <a:gd name="T5" fmla="*/ 468 h 991"/>
                  <a:gd name="T6" fmla="*/ 154 w 2464"/>
                  <a:gd name="T7" fmla="*/ 486 h 991"/>
                  <a:gd name="T8" fmla="*/ 192 w 2464"/>
                  <a:gd name="T9" fmla="*/ 481 h 991"/>
                  <a:gd name="T10" fmla="*/ 232 w 2464"/>
                  <a:gd name="T11" fmla="*/ 485 h 991"/>
                  <a:gd name="T12" fmla="*/ 270 w 2464"/>
                  <a:gd name="T13" fmla="*/ 489 h 991"/>
                  <a:gd name="T14" fmla="*/ 309 w 2464"/>
                  <a:gd name="T15" fmla="*/ 488 h 991"/>
                  <a:gd name="T16" fmla="*/ 348 w 2464"/>
                  <a:gd name="T17" fmla="*/ 483 h 991"/>
                  <a:gd name="T18" fmla="*/ 386 w 2464"/>
                  <a:gd name="T19" fmla="*/ 489 h 991"/>
                  <a:gd name="T20" fmla="*/ 425 w 2464"/>
                  <a:gd name="T21" fmla="*/ 488 h 991"/>
                  <a:gd name="T22" fmla="*/ 464 w 2464"/>
                  <a:gd name="T23" fmla="*/ 491 h 991"/>
                  <a:gd name="T24" fmla="*/ 502 w 2464"/>
                  <a:gd name="T25" fmla="*/ 492 h 991"/>
                  <a:gd name="T26" fmla="*/ 541 w 2464"/>
                  <a:gd name="T27" fmla="*/ 487 h 991"/>
                  <a:gd name="T28" fmla="*/ 580 w 2464"/>
                  <a:gd name="T29" fmla="*/ 500 h 991"/>
                  <a:gd name="T30" fmla="*/ 618 w 2464"/>
                  <a:gd name="T31" fmla="*/ 484 h 991"/>
                  <a:gd name="T32" fmla="*/ 657 w 2464"/>
                  <a:gd name="T33" fmla="*/ 493 h 991"/>
                  <a:gd name="T34" fmla="*/ 695 w 2464"/>
                  <a:gd name="T35" fmla="*/ 495 h 991"/>
                  <a:gd name="T36" fmla="*/ 734 w 2464"/>
                  <a:gd name="T37" fmla="*/ 501 h 991"/>
                  <a:gd name="T38" fmla="*/ 773 w 2464"/>
                  <a:gd name="T39" fmla="*/ 493 h 991"/>
                  <a:gd name="T40" fmla="*/ 811 w 2464"/>
                  <a:gd name="T41" fmla="*/ 497 h 991"/>
                  <a:gd name="T42" fmla="*/ 850 w 2464"/>
                  <a:gd name="T43" fmla="*/ 497 h 991"/>
                  <a:gd name="T44" fmla="*/ 889 w 2464"/>
                  <a:gd name="T45" fmla="*/ 497 h 991"/>
                  <a:gd name="T46" fmla="*/ 927 w 2464"/>
                  <a:gd name="T47" fmla="*/ 485 h 991"/>
                  <a:gd name="T48" fmla="*/ 965 w 2464"/>
                  <a:gd name="T49" fmla="*/ 488 h 991"/>
                  <a:gd name="T50" fmla="*/ 1005 w 2464"/>
                  <a:gd name="T51" fmla="*/ 488 h 991"/>
                  <a:gd name="T52" fmla="*/ 1043 w 2464"/>
                  <a:gd name="T53" fmla="*/ 492 h 991"/>
                  <a:gd name="T54" fmla="*/ 1081 w 2464"/>
                  <a:gd name="T55" fmla="*/ 489 h 991"/>
                  <a:gd name="T56" fmla="*/ 1121 w 2464"/>
                  <a:gd name="T57" fmla="*/ 485 h 991"/>
                  <a:gd name="T58" fmla="*/ 1159 w 2464"/>
                  <a:gd name="T59" fmla="*/ 494 h 991"/>
                  <a:gd name="T60" fmla="*/ 1197 w 2464"/>
                  <a:gd name="T61" fmla="*/ 484 h 991"/>
                  <a:gd name="T62" fmla="*/ 1237 w 2464"/>
                  <a:gd name="T63" fmla="*/ 489 h 991"/>
                  <a:gd name="T64" fmla="*/ 1275 w 2464"/>
                  <a:gd name="T65" fmla="*/ 74 h 991"/>
                  <a:gd name="T66" fmla="*/ 1313 w 2464"/>
                  <a:gd name="T67" fmla="*/ 33 h 991"/>
                  <a:gd name="T68" fmla="*/ 1353 w 2464"/>
                  <a:gd name="T69" fmla="*/ 5 h 991"/>
                  <a:gd name="T70" fmla="*/ 1391 w 2464"/>
                  <a:gd name="T71" fmla="*/ 14 h 991"/>
                  <a:gd name="T72" fmla="*/ 1429 w 2464"/>
                  <a:gd name="T73" fmla="*/ 4 h 991"/>
                  <a:gd name="T74" fmla="*/ 1468 w 2464"/>
                  <a:gd name="T75" fmla="*/ 10 h 991"/>
                  <a:gd name="T76" fmla="*/ 1507 w 2464"/>
                  <a:gd name="T77" fmla="*/ 2 h 991"/>
                  <a:gd name="T78" fmla="*/ 1545 w 2464"/>
                  <a:gd name="T79" fmla="*/ 13 h 991"/>
                  <a:gd name="T80" fmla="*/ 1584 w 2464"/>
                  <a:gd name="T81" fmla="*/ 13 h 991"/>
                  <a:gd name="T82" fmla="*/ 1623 w 2464"/>
                  <a:gd name="T83" fmla="*/ 18 h 991"/>
                  <a:gd name="T84" fmla="*/ 1661 w 2464"/>
                  <a:gd name="T85" fmla="*/ 11 h 991"/>
                  <a:gd name="T86" fmla="*/ 1700 w 2464"/>
                  <a:gd name="T87" fmla="*/ 11 h 991"/>
                  <a:gd name="T88" fmla="*/ 1739 w 2464"/>
                  <a:gd name="T89" fmla="*/ 15 h 991"/>
                  <a:gd name="T90" fmla="*/ 1777 w 2464"/>
                  <a:gd name="T91" fmla="*/ 13 h 991"/>
                  <a:gd name="T92" fmla="*/ 1816 w 2464"/>
                  <a:gd name="T93" fmla="*/ 17 h 991"/>
                  <a:gd name="T94" fmla="*/ 1854 w 2464"/>
                  <a:gd name="T95" fmla="*/ 13 h 991"/>
                  <a:gd name="T96" fmla="*/ 1893 w 2464"/>
                  <a:gd name="T97" fmla="*/ 18 h 991"/>
                  <a:gd name="T98" fmla="*/ 1932 w 2464"/>
                  <a:gd name="T99" fmla="*/ 11 h 991"/>
                  <a:gd name="T100" fmla="*/ 1970 w 2464"/>
                  <a:gd name="T101" fmla="*/ 23 h 991"/>
                  <a:gd name="T102" fmla="*/ 2009 w 2464"/>
                  <a:gd name="T103" fmla="*/ 16 h 991"/>
                  <a:gd name="T104" fmla="*/ 2048 w 2464"/>
                  <a:gd name="T105" fmla="*/ 25 h 991"/>
                  <a:gd name="T106" fmla="*/ 2086 w 2464"/>
                  <a:gd name="T107" fmla="*/ 19 h 991"/>
                  <a:gd name="T108" fmla="*/ 2125 w 2464"/>
                  <a:gd name="T109" fmla="*/ 24 h 991"/>
                  <a:gd name="T110" fmla="*/ 2164 w 2464"/>
                  <a:gd name="T111" fmla="*/ 22 h 991"/>
                  <a:gd name="T112" fmla="*/ 2202 w 2464"/>
                  <a:gd name="T113" fmla="*/ 16 h 991"/>
                  <a:gd name="T114" fmla="*/ 2240 w 2464"/>
                  <a:gd name="T115" fmla="*/ 18 h 991"/>
                  <a:gd name="T116" fmla="*/ 2280 w 2464"/>
                  <a:gd name="T117" fmla="*/ 26 h 991"/>
                  <a:gd name="T118" fmla="*/ 2318 w 2464"/>
                  <a:gd name="T119" fmla="*/ 23 h 991"/>
                  <a:gd name="T120" fmla="*/ 2356 w 2464"/>
                  <a:gd name="T121" fmla="*/ 22 h 991"/>
                  <a:gd name="T122" fmla="*/ 2396 w 2464"/>
                  <a:gd name="T123" fmla="*/ 26 h 991"/>
                  <a:gd name="T124" fmla="*/ 2434 w 2464"/>
                  <a:gd name="T125" fmla="*/ 24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64" h="991">
                    <a:moveTo>
                      <a:pt x="0" y="991"/>
                    </a:moveTo>
                    <a:lnTo>
                      <a:pt x="1" y="829"/>
                    </a:lnTo>
                    <a:lnTo>
                      <a:pt x="1" y="678"/>
                    </a:lnTo>
                    <a:lnTo>
                      <a:pt x="1" y="563"/>
                    </a:lnTo>
                    <a:lnTo>
                      <a:pt x="2" y="486"/>
                    </a:lnTo>
                    <a:lnTo>
                      <a:pt x="2" y="439"/>
                    </a:lnTo>
                    <a:lnTo>
                      <a:pt x="2" y="414"/>
                    </a:lnTo>
                    <a:lnTo>
                      <a:pt x="3" y="405"/>
                    </a:lnTo>
                    <a:lnTo>
                      <a:pt x="3" y="404"/>
                    </a:lnTo>
                    <a:lnTo>
                      <a:pt x="3" y="407"/>
                    </a:lnTo>
                    <a:lnTo>
                      <a:pt x="4" y="413"/>
                    </a:lnTo>
                    <a:lnTo>
                      <a:pt x="4" y="420"/>
                    </a:lnTo>
                    <a:lnTo>
                      <a:pt x="6" y="428"/>
                    </a:lnTo>
                    <a:lnTo>
                      <a:pt x="6" y="433"/>
                    </a:lnTo>
                    <a:lnTo>
                      <a:pt x="6" y="440"/>
                    </a:lnTo>
                    <a:lnTo>
                      <a:pt x="7" y="446"/>
                    </a:lnTo>
                    <a:lnTo>
                      <a:pt x="7" y="451"/>
                    </a:lnTo>
                    <a:lnTo>
                      <a:pt x="7" y="457"/>
                    </a:lnTo>
                    <a:lnTo>
                      <a:pt x="8" y="461"/>
                    </a:lnTo>
                    <a:lnTo>
                      <a:pt x="8" y="466"/>
                    </a:lnTo>
                    <a:lnTo>
                      <a:pt x="8" y="468"/>
                    </a:lnTo>
                    <a:lnTo>
                      <a:pt x="9" y="472"/>
                    </a:lnTo>
                    <a:lnTo>
                      <a:pt x="9" y="474"/>
                    </a:lnTo>
                    <a:lnTo>
                      <a:pt x="10" y="476"/>
                    </a:lnTo>
                    <a:lnTo>
                      <a:pt x="10" y="478"/>
                    </a:lnTo>
                    <a:lnTo>
                      <a:pt x="10" y="479"/>
                    </a:lnTo>
                    <a:lnTo>
                      <a:pt x="11" y="481"/>
                    </a:lnTo>
                    <a:lnTo>
                      <a:pt x="11" y="482"/>
                    </a:lnTo>
                    <a:lnTo>
                      <a:pt x="11" y="483"/>
                    </a:lnTo>
                    <a:lnTo>
                      <a:pt x="12" y="483"/>
                    </a:lnTo>
                    <a:lnTo>
                      <a:pt x="12" y="483"/>
                    </a:lnTo>
                    <a:lnTo>
                      <a:pt x="12" y="484"/>
                    </a:lnTo>
                    <a:lnTo>
                      <a:pt x="13" y="484"/>
                    </a:lnTo>
                    <a:lnTo>
                      <a:pt x="13" y="483"/>
                    </a:lnTo>
                    <a:lnTo>
                      <a:pt x="15" y="484"/>
                    </a:lnTo>
                    <a:lnTo>
                      <a:pt x="15" y="483"/>
                    </a:lnTo>
                    <a:lnTo>
                      <a:pt x="15" y="484"/>
                    </a:lnTo>
                    <a:lnTo>
                      <a:pt x="16" y="483"/>
                    </a:lnTo>
                    <a:lnTo>
                      <a:pt x="16" y="482"/>
                    </a:lnTo>
                    <a:lnTo>
                      <a:pt x="16" y="482"/>
                    </a:lnTo>
                    <a:lnTo>
                      <a:pt x="17" y="482"/>
                    </a:lnTo>
                    <a:lnTo>
                      <a:pt x="17" y="481"/>
                    </a:lnTo>
                    <a:lnTo>
                      <a:pt x="18" y="481"/>
                    </a:lnTo>
                    <a:lnTo>
                      <a:pt x="18" y="479"/>
                    </a:lnTo>
                    <a:lnTo>
                      <a:pt x="18" y="478"/>
                    </a:lnTo>
                    <a:lnTo>
                      <a:pt x="19" y="477"/>
                    </a:lnTo>
                    <a:lnTo>
                      <a:pt x="19" y="477"/>
                    </a:lnTo>
                    <a:lnTo>
                      <a:pt x="19" y="476"/>
                    </a:lnTo>
                    <a:lnTo>
                      <a:pt x="20" y="475"/>
                    </a:lnTo>
                    <a:lnTo>
                      <a:pt x="20" y="474"/>
                    </a:lnTo>
                    <a:lnTo>
                      <a:pt x="20" y="473"/>
                    </a:lnTo>
                    <a:lnTo>
                      <a:pt x="21" y="470"/>
                    </a:lnTo>
                    <a:lnTo>
                      <a:pt x="21" y="469"/>
                    </a:lnTo>
                    <a:lnTo>
                      <a:pt x="22" y="469"/>
                    </a:lnTo>
                    <a:lnTo>
                      <a:pt x="22" y="468"/>
                    </a:lnTo>
                    <a:lnTo>
                      <a:pt x="22" y="467"/>
                    </a:lnTo>
                    <a:lnTo>
                      <a:pt x="24" y="466"/>
                    </a:lnTo>
                    <a:lnTo>
                      <a:pt x="24" y="465"/>
                    </a:lnTo>
                    <a:lnTo>
                      <a:pt x="24" y="464"/>
                    </a:lnTo>
                    <a:lnTo>
                      <a:pt x="25" y="461"/>
                    </a:lnTo>
                    <a:lnTo>
                      <a:pt x="25" y="458"/>
                    </a:lnTo>
                    <a:lnTo>
                      <a:pt x="25" y="457"/>
                    </a:lnTo>
                    <a:lnTo>
                      <a:pt x="26" y="455"/>
                    </a:lnTo>
                    <a:lnTo>
                      <a:pt x="26" y="455"/>
                    </a:lnTo>
                    <a:lnTo>
                      <a:pt x="27" y="455"/>
                    </a:lnTo>
                    <a:lnTo>
                      <a:pt x="27" y="455"/>
                    </a:lnTo>
                    <a:lnTo>
                      <a:pt x="27" y="456"/>
                    </a:lnTo>
                    <a:lnTo>
                      <a:pt x="28" y="456"/>
                    </a:lnTo>
                    <a:lnTo>
                      <a:pt x="28" y="455"/>
                    </a:lnTo>
                    <a:lnTo>
                      <a:pt x="28" y="454"/>
                    </a:lnTo>
                    <a:lnTo>
                      <a:pt x="29" y="454"/>
                    </a:lnTo>
                    <a:lnTo>
                      <a:pt x="29" y="454"/>
                    </a:lnTo>
                    <a:lnTo>
                      <a:pt x="29" y="454"/>
                    </a:lnTo>
                    <a:lnTo>
                      <a:pt x="30" y="454"/>
                    </a:lnTo>
                    <a:lnTo>
                      <a:pt x="30" y="454"/>
                    </a:lnTo>
                    <a:lnTo>
                      <a:pt x="32" y="454"/>
                    </a:lnTo>
                    <a:lnTo>
                      <a:pt x="32" y="452"/>
                    </a:lnTo>
                    <a:lnTo>
                      <a:pt x="32" y="451"/>
                    </a:lnTo>
                    <a:lnTo>
                      <a:pt x="33" y="450"/>
                    </a:lnTo>
                    <a:lnTo>
                      <a:pt x="33" y="449"/>
                    </a:lnTo>
                    <a:lnTo>
                      <a:pt x="33" y="448"/>
                    </a:lnTo>
                    <a:lnTo>
                      <a:pt x="34" y="448"/>
                    </a:lnTo>
                    <a:lnTo>
                      <a:pt x="34" y="448"/>
                    </a:lnTo>
                    <a:lnTo>
                      <a:pt x="34" y="447"/>
                    </a:lnTo>
                    <a:lnTo>
                      <a:pt x="35" y="447"/>
                    </a:lnTo>
                    <a:lnTo>
                      <a:pt x="35" y="446"/>
                    </a:lnTo>
                    <a:lnTo>
                      <a:pt x="36" y="446"/>
                    </a:lnTo>
                    <a:lnTo>
                      <a:pt x="36" y="445"/>
                    </a:lnTo>
                    <a:lnTo>
                      <a:pt x="36" y="445"/>
                    </a:lnTo>
                    <a:lnTo>
                      <a:pt x="37" y="445"/>
                    </a:lnTo>
                    <a:lnTo>
                      <a:pt x="37" y="446"/>
                    </a:lnTo>
                    <a:lnTo>
                      <a:pt x="37" y="446"/>
                    </a:lnTo>
                    <a:lnTo>
                      <a:pt x="38" y="446"/>
                    </a:lnTo>
                    <a:lnTo>
                      <a:pt x="38" y="447"/>
                    </a:lnTo>
                    <a:lnTo>
                      <a:pt x="38" y="446"/>
                    </a:lnTo>
                    <a:lnTo>
                      <a:pt x="39" y="446"/>
                    </a:lnTo>
                    <a:lnTo>
                      <a:pt x="39" y="445"/>
                    </a:lnTo>
                    <a:lnTo>
                      <a:pt x="41" y="445"/>
                    </a:lnTo>
                    <a:lnTo>
                      <a:pt x="41" y="445"/>
                    </a:lnTo>
                    <a:lnTo>
                      <a:pt x="41" y="445"/>
                    </a:lnTo>
                    <a:lnTo>
                      <a:pt x="42" y="443"/>
                    </a:lnTo>
                    <a:lnTo>
                      <a:pt x="42" y="443"/>
                    </a:lnTo>
                    <a:lnTo>
                      <a:pt x="42" y="443"/>
                    </a:lnTo>
                    <a:lnTo>
                      <a:pt x="43" y="443"/>
                    </a:lnTo>
                    <a:lnTo>
                      <a:pt x="43" y="443"/>
                    </a:lnTo>
                    <a:lnTo>
                      <a:pt x="44" y="445"/>
                    </a:lnTo>
                    <a:lnTo>
                      <a:pt x="44" y="445"/>
                    </a:lnTo>
                    <a:lnTo>
                      <a:pt x="44" y="445"/>
                    </a:lnTo>
                    <a:lnTo>
                      <a:pt x="45" y="445"/>
                    </a:lnTo>
                    <a:lnTo>
                      <a:pt x="45" y="445"/>
                    </a:lnTo>
                    <a:lnTo>
                      <a:pt x="45" y="443"/>
                    </a:lnTo>
                    <a:lnTo>
                      <a:pt x="46" y="443"/>
                    </a:lnTo>
                    <a:lnTo>
                      <a:pt x="46" y="443"/>
                    </a:lnTo>
                    <a:lnTo>
                      <a:pt x="46" y="445"/>
                    </a:lnTo>
                    <a:lnTo>
                      <a:pt x="47" y="445"/>
                    </a:lnTo>
                    <a:lnTo>
                      <a:pt x="47" y="446"/>
                    </a:lnTo>
                    <a:lnTo>
                      <a:pt x="48" y="447"/>
                    </a:lnTo>
                    <a:lnTo>
                      <a:pt x="48" y="447"/>
                    </a:lnTo>
                    <a:lnTo>
                      <a:pt x="48" y="447"/>
                    </a:lnTo>
                    <a:lnTo>
                      <a:pt x="50" y="447"/>
                    </a:lnTo>
                    <a:lnTo>
                      <a:pt x="50" y="448"/>
                    </a:lnTo>
                    <a:lnTo>
                      <a:pt x="50" y="448"/>
                    </a:lnTo>
                    <a:lnTo>
                      <a:pt x="51" y="448"/>
                    </a:lnTo>
                    <a:lnTo>
                      <a:pt x="51" y="449"/>
                    </a:lnTo>
                    <a:lnTo>
                      <a:pt x="51" y="449"/>
                    </a:lnTo>
                    <a:lnTo>
                      <a:pt x="52" y="449"/>
                    </a:lnTo>
                    <a:lnTo>
                      <a:pt x="52" y="449"/>
                    </a:lnTo>
                    <a:lnTo>
                      <a:pt x="53" y="449"/>
                    </a:lnTo>
                    <a:lnTo>
                      <a:pt x="53" y="450"/>
                    </a:lnTo>
                    <a:lnTo>
                      <a:pt x="53" y="450"/>
                    </a:lnTo>
                    <a:lnTo>
                      <a:pt x="54" y="450"/>
                    </a:lnTo>
                    <a:lnTo>
                      <a:pt x="54" y="451"/>
                    </a:lnTo>
                    <a:lnTo>
                      <a:pt x="54" y="451"/>
                    </a:lnTo>
                    <a:lnTo>
                      <a:pt x="55" y="451"/>
                    </a:lnTo>
                    <a:lnTo>
                      <a:pt x="55" y="451"/>
                    </a:lnTo>
                    <a:lnTo>
                      <a:pt x="55" y="451"/>
                    </a:lnTo>
                    <a:lnTo>
                      <a:pt x="56" y="451"/>
                    </a:lnTo>
                    <a:lnTo>
                      <a:pt x="56" y="452"/>
                    </a:lnTo>
                    <a:lnTo>
                      <a:pt x="57" y="452"/>
                    </a:lnTo>
                    <a:lnTo>
                      <a:pt x="57" y="454"/>
                    </a:lnTo>
                    <a:lnTo>
                      <a:pt x="57" y="454"/>
                    </a:lnTo>
                    <a:lnTo>
                      <a:pt x="59" y="454"/>
                    </a:lnTo>
                    <a:lnTo>
                      <a:pt x="59" y="454"/>
                    </a:lnTo>
                    <a:lnTo>
                      <a:pt x="59" y="454"/>
                    </a:lnTo>
                    <a:lnTo>
                      <a:pt x="60" y="456"/>
                    </a:lnTo>
                    <a:lnTo>
                      <a:pt x="60" y="455"/>
                    </a:lnTo>
                    <a:lnTo>
                      <a:pt x="60" y="456"/>
                    </a:lnTo>
                    <a:lnTo>
                      <a:pt x="61" y="456"/>
                    </a:lnTo>
                    <a:lnTo>
                      <a:pt x="61" y="456"/>
                    </a:lnTo>
                    <a:lnTo>
                      <a:pt x="62" y="456"/>
                    </a:lnTo>
                    <a:lnTo>
                      <a:pt x="62" y="455"/>
                    </a:lnTo>
                    <a:lnTo>
                      <a:pt x="62" y="454"/>
                    </a:lnTo>
                    <a:lnTo>
                      <a:pt x="63" y="454"/>
                    </a:lnTo>
                    <a:lnTo>
                      <a:pt x="63" y="455"/>
                    </a:lnTo>
                    <a:lnTo>
                      <a:pt x="63" y="455"/>
                    </a:lnTo>
                    <a:lnTo>
                      <a:pt x="64" y="455"/>
                    </a:lnTo>
                    <a:lnTo>
                      <a:pt x="64" y="455"/>
                    </a:lnTo>
                    <a:lnTo>
                      <a:pt x="65" y="454"/>
                    </a:lnTo>
                    <a:lnTo>
                      <a:pt x="65" y="455"/>
                    </a:lnTo>
                    <a:lnTo>
                      <a:pt x="65" y="456"/>
                    </a:lnTo>
                    <a:lnTo>
                      <a:pt x="66" y="457"/>
                    </a:lnTo>
                    <a:lnTo>
                      <a:pt x="66" y="457"/>
                    </a:lnTo>
                    <a:lnTo>
                      <a:pt x="66" y="459"/>
                    </a:lnTo>
                    <a:lnTo>
                      <a:pt x="68" y="459"/>
                    </a:lnTo>
                    <a:lnTo>
                      <a:pt x="68" y="459"/>
                    </a:lnTo>
                    <a:lnTo>
                      <a:pt x="68" y="460"/>
                    </a:lnTo>
                    <a:lnTo>
                      <a:pt x="69" y="460"/>
                    </a:lnTo>
                    <a:lnTo>
                      <a:pt x="69" y="460"/>
                    </a:lnTo>
                    <a:lnTo>
                      <a:pt x="70" y="461"/>
                    </a:lnTo>
                    <a:lnTo>
                      <a:pt x="70" y="463"/>
                    </a:lnTo>
                    <a:lnTo>
                      <a:pt x="70" y="464"/>
                    </a:lnTo>
                    <a:lnTo>
                      <a:pt x="71" y="464"/>
                    </a:lnTo>
                    <a:lnTo>
                      <a:pt x="71" y="465"/>
                    </a:lnTo>
                    <a:lnTo>
                      <a:pt x="71" y="465"/>
                    </a:lnTo>
                    <a:lnTo>
                      <a:pt x="72" y="465"/>
                    </a:lnTo>
                    <a:lnTo>
                      <a:pt x="72" y="466"/>
                    </a:lnTo>
                    <a:lnTo>
                      <a:pt x="72" y="466"/>
                    </a:lnTo>
                    <a:lnTo>
                      <a:pt x="73" y="466"/>
                    </a:lnTo>
                    <a:lnTo>
                      <a:pt x="73" y="465"/>
                    </a:lnTo>
                    <a:lnTo>
                      <a:pt x="74" y="465"/>
                    </a:lnTo>
                    <a:lnTo>
                      <a:pt x="74" y="465"/>
                    </a:lnTo>
                    <a:lnTo>
                      <a:pt x="74" y="465"/>
                    </a:lnTo>
                    <a:lnTo>
                      <a:pt x="75" y="465"/>
                    </a:lnTo>
                    <a:lnTo>
                      <a:pt x="75" y="465"/>
                    </a:lnTo>
                    <a:lnTo>
                      <a:pt x="75" y="466"/>
                    </a:lnTo>
                    <a:lnTo>
                      <a:pt x="77" y="466"/>
                    </a:lnTo>
                    <a:lnTo>
                      <a:pt x="77" y="466"/>
                    </a:lnTo>
                    <a:lnTo>
                      <a:pt x="77" y="466"/>
                    </a:lnTo>
                    <a:lnTo>
                      <a:pt x="78" y="466"/>
                    </a:lnTo>
                    <a:lnTo>
                      <a:pt x="78" y="466"/>
                    </a:lnTo>
                    <a:lnTo>
                      <a:pt x="79" y="466"/>
                    </a:lnTo>
                    <a:lnTo>
                      <a:pt x="79" y="466"/>
                    </a:lnTo>
                    <a:lnTo>
                      <a:pt x="79" y="467"/>
                    </a:lnTo>
                    <a:lnTo>
                      <a:pt x="80" y="467"/>
                    </a:lnTo>
                    <a:lnTo>
                      <a:pt x="80" y="467"/>
                    </a:lnTo>
                    <a:lnTo>
                      <a:pt x="80" y="468"/>
                    </a:lnTo>
                    <a:lnTo>
                      <a:pt x="81" y="468"/>
                    </a:lnTo>
                    <a:lnTo>
                      <a:pt x="81" y="468"/>
                    </a:lnTo>
                    <a:lnTo>
                      <a:pt x="81" y="469"/>
                    </a:lnTo>
                    <a:lnTo>
                      <a:pt x="82" y="469"/>
                    </a:lnTo>
                    <a:lnTo>
                      <a:pt x="82" y="469"/>
                    </a:lnTo>
                    <a:lnTo>
                      <a:pt x="83" y="469"/>
                    </a:lnTo>
                    <a:lnTo>
                      <a:pt x="83" y="468"/>
                    </a:lnTo>
                    <a:lnTo>
                      <a:pt x="83" y="469"/>
                    </a:lnTo>
                    <a:lnTo>
                      <a:pt x="84" y="469"/>
                    </a:lnTo>
                    <a:lnTo>
                      <a:pt x="84" y="469"/>
                    </a:lnTo>
                    <a:lnTo>
                      <a:pt x="84" y="469"/>
                    </a:lnTo>
                    <a:lnTo>
                      <a:pt x="86" y="468"/>
                    </a:lnTo>
                    <a:lnTo>
                      <a:pt x="86" y="468"/>
                    </a:lnTo>
                    <a:lnTo>
                      <a:pt x="87" y="468"/>
                    </a:lnTo>
                    <a:lnTo>
                      <a:pt x="87" y="468"/>
                    </a:lnTo>
                    <a:lnTo>
                      <a:pt x="87" y="467"/>
                    </a:lnTo>
                    <a:lnTo>
                      <a:pt x="88" y="467"/>
                    </a:lnTo>
                    <a:lnTo>
                      <a:pt x="88" y="467"/>
                    </a:lnTo>
                    <a:lnTo>
                      <a:pt x="88" y="467"/>
                    </a:lnTo>
                    <a:lnTo>
                      <a:pt x="89" y="467"/>
                    </a:lnTo>
                    <a:lnTo>
                      <a:pt x="89" y="467"/>
                    </a:lnTo>
                    <a:lnTo>
                      <a:pt x="89" y="467"/>
                    </a:lnTo>
                    <a:lnTo>
                      <a:pt x="90" y="467"/>
                    </a:lnTo>
                    <a:lnTo>
                      <a:pt x="90" y="466"/>
                    </a:lnTo>
                    <a:lnTo>
                      <a:pt x="91" y="466"/>
                    </a:lnTo>
                    <a:lnTo>
                      <a:pt x="91" y="466"/>
                    </a:lnTo>
                    <a:lnTo>
                      <a:pt x="91" y="467"/>
                    </a:lnTo>
                    <a:lnTo>
                      <a:pt x="92" y="466"/>
                    </a:lnTo>
                    <a:lnTo>
                      <a:pt x="92" y="466"/>
                    </a:lnTo>
                    <a:lnTo>
                      <a:pt x="92" y="466"/>
                    </a:lnTo>
                    <a:lnTo>
                      <a:pt x="93" y="466"/>
                    </a:lnTo>
                    <a:lnTo>
                      <a:pt x="93" y="466"/>
                    </a:lnTo>
                    <a:lnTo>
                      <a:pt x="93" y="466"/>
                    </a:lnTo>
                    <a:lnTo>
                      <a:pt x="95" y="466"/>
                    </a:lnTo>
                    <a:lnTo>
                      <a:pt x="95" y="467"/>
                    </a:lnTo>
                    <a:lnTo>
                      <a:pt x="96" y="467"/>
                    </a:lnTo>
                    <a:lnTo>
                      <a:pt x="96" y="467"/>
                    </a:lnTo>
                    <a:lnTo>
                      <a:pt x="96" y="467"/>
                    </a:lnTo>
                    <a:lnTo>
                      <a:pt x="97" y="467"/>
                    </a:lnTo>
                    <a:lnTo>
                      <a:pt x="97" y="467"/>
                    </a:lnTo>
                    <a:lnTo>
                      <a:pt x="97" y="467"/>
                    </a:lnTo>
                    <a:lnTo>
                      <a:pt x="98" y="467"/>
                    </a:lnTo>
                    <a:lnTo>
                      <a:pt x="98" y="467"/>
                    </a:lnTo>
                    <a:lnTo>
                      <a:pt x="98" y="467"/>
                    </a:lnTo>
                    <a:lnTo>
                      <a:pt x="99" y="468"/>
                    </a:lnTo>
                    <a:lnTo>
                      <a:pt x="99" y="468"/>
                    </a:lnTo>
                    <a:lnTo>
                      <a:pt x="100" y="468"/>
                    </a:lnTo>
                    <a:lnTo>
                      <a:pt x="100" y="468"/>
                    </a:lnTo>
                    <a:lnTo>
                      <a:pt x="100" y="468"/>
                    </a:lnTo>
                    <a:lnTo>
                      <a:pt x="101" y="467"/>
                    </a:lnTo>
                    <a:lnTo>
                      <a:pt x="101" y="468"/>
                    </a:lnTo>
                    <a:lnTo>
                      <a:pt x="101" y="468"/>
                    </a:lnTo>
                    <a:lnTo>
                      <a:pt x="102" y="469"/>
                    </a:lnTo>
                    <a:lnTo>
                      <a:pt x="102" y="469"/>
                    </a:lnTo>
                    <a:lnTo>
                      <a:pt x="102" y="469"/>
                    </a:lnTo>
                    <a:lnTo>
                      <a:pt x="104" y="470"/>
                    </a:lnTo>
                    <a:lnTo>
                      <a:pt x="104" y="470"/>
                    </a:lnTo>
                    <a:lnTo>
                      <a:pt x="105" y="472"/>
                    </a:lnTo>
                    <a:lnTo>
                      <a:pt x="105" y="472"/>
                    </a:lnTo>
                    <a:lnTo>
                      <a:pt x="105" y="473"/>
                    </a:lnTo>
                    <a:lnTo>
                      <a:pt x="106" y="474"/>
                    </a:lnTo>
                    <a:lnTo>
                      <a:pt x="106" y="473"/>
                    </a:lnTo>
                    <a:lnTo>
                      <a:pt x="106" y="474"/>
                    </a:lnTo>
                    <a:lnTo>
                      <a:pt x="107" y="473"/>
                    </a:lnTo>
                    <a:lnTo>
                      <a:pt x="107" y="472"/>
                    </a:lnTo>
                    <a:lnTo>
                      <a:pt x="108" y="470"/>
                    </a:lnTo>
                    <a:lnTo>
                      <a:pt x="108" y="469"/>
                    </a:lnTo>
                    <a:lnTo>
                      <a:pt x="108" y="469"/>
                    </a:lnTo>
                    <a:lnTo>
                      <a:pt x="109" y="469"/>
                    </a:lnTo>
                    <a:lnTo>
                      <a:pt x="109" y="470"/>
                    </a:lnTo>
                    <a:lnTo>
                      <a:pt x="109" y="470"/>
                    </a:lnTo>
                    <a:lnTo>
                      <a:pt x="110" y="470"/>
                    </a:lnTo>
                    <a:lnTo>
                      <a:pt x="110" y="470"/>
                    </a:lnTo>
                    <a:lnTo>
                      <a:pt x="110" y="470"/>
                    </a:lnTo>
                    <a:lnTo>
                      <a:pt x="111" y="470"/>
                    </a:lnTo>
                    <a:lnTo>
                      <a:pt x="111" y="470"/>
                    </a:lnTo>
                    <a:lnTo>
                      <a:pt x="113" y="472"/>
                    </a:lnTo>
                    <a:lnTo>
                      <a:pt x="113" y="470"/>
                    </a:lnTo>
                    <a:lnTo>
                      <a:pt x="113" y="470"/>
                    </a:lnTo>
                    <a:lnTo>
                      <a:pt x="114" y="470"/>
                    </a:lnTo>
                    <a:lnTo>
                      <a:pt x="114" y="469"/>
                    </a:lnTo>
                    <a:lnTo>
                      <a:pt x="114" y="469"/>
                    </a:lnTo>
                    <a:lnTo>
                      <a:pt x="115" y="469"/>
                    </a:lnTo>
                    <a:lnTo>
                      <a:pt x="115" y="468"/>
                    </a:lnTo>
                    <a:lnTo>
                      <a:pt x="115" y="467"/>
                    </a:lnTo>
                    <a:lnTo>
                      <a:pt x="116" y="468"/>
                    </a:lnTo>
                    <a:lnTo>
                      <a:pt x="116" y="468"/>
                    </a:lnTo>
                    <a:lnTo>
                      <a:pt x="117" y="469"/>
                    </a:lnTo>
                    <a:lnTo>
                      <a:pt x="117" y="468"/>
                    </a:lnTo>
                    <a:lnTo>
                      <a:pt x="117" y="469"/>
                    </a:lnTo>
                    <a:lnTo>
                      <a:pt x="118" y="469"/>
                    </a:lnTo>
                    <a:lnTo>
                      <a:pt x="118" y="469"/>
                    </a:lnTo>
                    <a:lnTo>
                      <a:pt x="118" y="469"/>
                    </a:lnTo>
                    <a:lnTo>
                      <a:pt x="119" y="469"/>
                    </a:lnTo>
                    <a:lnTo>
                      <a:pt x="119" y="469"/>
                    </a:lnTo>
                    <a:lnTo>
                      <a:pt x="119" y="470"/>
                    </a:lnTo>
                    <a:lnTo>
                      <a:pt x="120" y="470"/>
                    </a:lnTo>
                    <a:lnTo>
                      <a:pt x="120" y="470"/>
                    </a:lnTo>
                    <a:lnTo>
                      <a:pt x="122" y="469"/>
                    </a:lnTo>
                    <a:lnTo>
                      <a:pt x="122" y="469"/>
                    </a:lnTo>
                    <a:lnTo>
                      <a:pt x="122" y="468"/>
                    </a:lnTo>
                    <a:lnTo>
                      <a:pt x="123" y="468"/>
                    </a:lnTo>
                    <a:lnTo>
                      <a:pt x="123" y="467"/>
                    </a:lnTo>
                    <a:lnTo>
                      <a:pt x="123" y="467"/>
                    </a:lnTo>
                    <a:lnTo>
                      <a:pt x="124" y="467"/>
                    </a:lnTo>
                    <a:lnTo>
                      <a:pt x="124" y="467"/>
                    </a:lnTo>
                    <a:lnTo>
                      <a:pt x="124" y="468"/>
                    </a:lnTo>
                    <a:lnTo>
                      <a:pt x="125" y="468"/>
                    </a:lnTo>
                    <a:lnTo>
                      <a:pt x="125" y="468"/>
                    </a:lnTo>
                    <a:lnTo>
                      <a:pt x="126" y="468"/>
                    </a:lnTo>
                    <a:lnTo>
                      <a:pt x="126" y="469"/>
                    </a:lnTo>
                    <a:lnTo>
                      <a:pt x="126" y="470"/>
                    </a:lnTo>
                    <a:lnTo>
                      <a:pt x="127" y="470"/>
                    </a:lnTo>
                    <a:lnTo>
                      <a:pt x="127" y="470"/>
                    </a:lnTo>
                    <a:lnTo>
                      <a:pt x="127" y="470"/>
                    </a:lnTo>
                    <a:lnTo>
                      <a:pt x="128" y="470"/>
                    </a:lnTo>
                    <a:lnTo>
                      <a:pt x="128" y="470"/>
                    </a:lnTo>
                    <a:lnTo>
                      <a:pt x="129" y="470"/>
                    </a:lnTo>
                    <a:lnTo>
                      <a:pt x="129" y="472"/>
                    </a:lnTo>
                    <a:lnTo>
                      <a:pt x="129" y="470"/>
                    </a:lnTo>
                    <a:lnTo>
                      <a:pt x="131" y="472"/>
                    </a:lnTo>
                    <a:lnTo>
                      <a:pt x="131" y="472"/>
                    </a:lnTo>
                    <a:lnTo>
                      <a:pt x="131" y="472"/>
                    </a:lnTo>
                    <a:lnTo>
                      <a:pt x="132" y="473"/>
                    </a:lnTo>
                    <a:lnTo>
                      <a:pt x="132" y="473"/>
                    </a:lnTo>
                    <a:lnTo>
                      <a:pt x="132" y="474"/>
                    </a:lnTo>
                    <a:lnTo>
                      <a:pt x="133" y="475"/>
                    </a:lnTo>
                    <a:lnTo>
                      <a:pt x="133" y="476"/>
                    </a:lnTo>
                    <a:lnTo>
                      <a:pt x="134" y="476"/>
                    </a:lnTo>
                    <a:lnTo>
                      <a:pt x="134" y="477"/>
                    </a:lnTo>
                    <a:lnTo>
                      <a:pt x="134" y="477"/>
                    </a:lnTo>
                    <a:lnTo>
                      <a:pt x="135" y="478"/>
                    </a:lnTo>
                    <a:lnTo>
                      <a:pt x="135" y="478"/>
                    </a:lnTo>
                    <a:lnTo>
                      <a:pt x="135" y="478"/>
                    </a:lnTo>
                    <a:lnTo>
                      <a:pt x="136" y="478"/>
                    </a:lnTo>
                    <a:lnTo>
                      <a:pt x="136" y="478"/>
                    </a:lnTo>
                    <a:lnTo>
                      <a:pt x="136" y="478"/>
                    </a:lnTo>
                    <a:lnTo>
                      <a:pt x="137" y="478"/>
                    </a:lnTo>
                    <a:lnTo>
                      <a:pt x="137" y="478"/>
                    </a:lnTo>
                    <a:lnTo>
                      <a:pt x="138" y="478"/>
                    </a:lnTo>
                    <a:lnTo>
                      <a:pt x="138" y="478"/>
                    </a:lnTo>
                    <a:lnTo>
                      <a:pt x="138" y="478"/>
                    </a:lnTo>
                    <a:lnTo>
                      <a:pt x="140" y="478"/>
                    </a:lnTo>
                    <a:lnTo>
                      <a:pt x="140" y="478"/>
                    </a:lnTo>
                    <a:lnTo>
                      <a:pt x="140" y="479"/>
                    </a:lnTo>
                    <a:lnTo>
                      <a:pt x="141" y="481"/>
                    </a:lnTo>
                    <a:lnTo>
                      <a:pt x="141" y="481"/>
                    </a:lnTo>
                    <a:lnTo>
                      <a:pt x="141" y="481"/>
                    </a:lnTo>
                    <a:lnTo>
                      <a:pt x="142" y="482"/>
                    </a:lnTo>
                    <a:lnTo>
                      <a:pt x="142" y="482"/>
                    </a:lnTo>
                    <a:lnTo>
                      <a:pt x="143" y="481"/>
                    </a:lnTo>
                    <a:lnTo>
                      <a:pt x="143" y="482"/>
                    </a:lnTo>
                    <a:lnTo>
                      <a:pt x="143" y="481"/>
                    </a:lnTo>
                    <a:lnTo>
                      <a:pt x="144" y="479"/>
                    </a:lnTo>
                    <a:lnTo>
                      <a:pt x="144" y="479"/>
                    </a:lnTo>
                    <a:lnTo>
                      <a:pt x="144" y="481"/>
                    </a:lnTo>
                    <a:lnTo>
                      <a:pt x="145" y="481"/>
                    </a:lnTo>
                    <a:lnTo>
                      <a:pt x="145" y="482"/>
                    </a:lnTo>
                    <a:lnTo>
                      <a:pt x="145" y="482"/>
                    </a:lnTo>
                    <a:lnTo>
                      <a:pt x="146" y="483"/>
                    </a:lnTo>
                    <a:lnTo>
                      <a:pt x="146" y="483"/>
                    </a:lnTo>
                    <a:lnTo>
                      <a:pt x="147" y="483"/>
                    </a:lnTo>
                    <a:lnTo>
                      <a:pt x="147" y="483"/>
                    </a:lnTo>
                    <a:lnTo>
                      <a:pt x="147" y="483"/>
                    </a:lnTo>
                    <a:lnTo>
                      <a:pt x="149" y="484"/>
                    </a:lnTo>
                    <a:lnTo>
                      <a:pt x="149" y="485"/>
                    </a:lnTo>
                    <a:lnTo>
                      <a:pt x="149" y="484"/>
                    </a:lnTo>
                    <a:lnTo>
                      <a:pt x="150" y="485"/>
                    </a:lnTo>
                    <a:lnTo>
                      <a:pt x="150" y="484"/>
                    </a:lnTo>
                    <a:lnTo>
                      <a:pt x="150" y="484"/>
                    </a:lnTo>
                    <a:lnTo>
                      <a:pt x="151" y="484"/>
                    </a:lnTo>
                    <a:lnTo>
                      <a:pt x="151" y="484"/>
                    </a:lnTo>
                    <a:lnTo>
                      <a:pt x="152" y="483"/>
                    </a:lnTo>
                    <a:lnTo>
                      <a:pt x="152" y="484"/>
                    </a:lnTo>
                    <a:lnTo>
                      <a:pt x="152" y="484"/>
                    </a:lnTo>
                    <a:lnTo>
                      <a:pt x="153" y="484"/>
                    </a:lnTo>
                    <a:lnTo>
                      <a:pt x="153" y="484"/>
                    </a:lnTo>
                    <a:lnTo>
                      <a:pt x="153" y="484"/>
                    </a:lnTo>
                    <a:lnTo>
                      <a:pt x="154" y="485"/>
                    </a:lnTo>
                    <a:lnTo>
                      <a:pt x="154" y="486"/>
                    </a:lnTo>
                    <a:lnTo>
                      <a:pt x="155" y="488"/>
                    </a:lnTo>
                    <a:lnTo>
                      <a:pt x="155" y="487"/>
                    </a:lnTo>
                    <a:lnTo>
                      <a:pt x="155" y="488"/>
                    </a:lnTo>
                    <a:lnTo>
                      <a:pt x="156" y="486"/>
                    </a:lnTo>
                    <a:lnTo>
                      <a:pt x="156" y="486"/>
                    </a:lnTo>
                    <a:lnTo>
                      <a:pt x="156" y="485"/>
                    </a:lnTo>
                    <a:lnTo>
                      <a:pt x="158" y="485"/>
                    </a:lnTo>
                    <a:lnTo>
                      <a:pt x="158" y="484"/>
                    </a:lnTo>
                    <a:lnTo>
                      <a:pt x="158" y="485"/>
                    </a:lnTo>
                    <a:lnTo>
                      <a:pt x="159" y="485"/>
                    </a:lnTo>
                    <a:lnTo>
                      <a:pt x="159" y="484"/>
                    </a:lnTo>
                    <a:lnTo>
                      <a:pt x="160" y="483"/>
                    </a:lnTo>
                    <a:lnTo>
                      <a:pt x="160" y="482"/>
                    </a:lnTo>
                    <a:lnTo>
                      <a:pt x="160" y="481"/>
                    </a:lnTo>
                    <a:lnTo>
                      <a:pt x="161" y="479"/>
                    </a:lnTo>
                    <a:lnTo>
                      <a:pt x="161" y="478"/>
                    </a:lnTo>
                    <a:lnTo>
                      <a:pt x="161" y="478"/>
                    </a:lnTo>
                    <a:lnTo>
                      <a:pt x="162" y="478"/>
                    </a:lnTo>
                    <a:lnTo>
                      <a:pt x="162" y="478"/>
                    </a:lnTo>
                    <a:lnTo>
                      <a:pt x="162" y="478"/>
                    </a:lnTo>
                    <a:lnTo>
                      <a:pt x="163" y="478"/>
                    </a:lnTo>
                    <a:lnTo>
                      <a:pt x="163" y="479"/>
                    </a:lnTo>
                    <a:lnTo>
                      <a:pt x="164" y="479"/>
                    </a:lnTo>
                    <a:lnTo>
                      <a:pt x="164" y="479"/>
                    </a:lnTo>
                    <a:lnTo>
                      <a:pt x="164" y="481"/>
                    </a:lnTo>
                    <a:lnTo>
                      <a:pt x="165" y="479"/>
                    </a:lnTo>
                    <a:lnTo>
                      <a:pt x="165" y="479"/>
                    </a:lnTo>
                    <a:lnTo>
                      <a:pt x="165" y="481"/>
                    </a:lnTo>
                    <a:lnTo>
                      <a:pt x="167" y="479"/>
                    </a:lnTo>
                    <a:lnTo>
                      <a:pt x="167" y="479"/>
                    </a:lnTo>
                    <a:lnTo>
                      <a:pt x="167" y="479"/>
                    </a:lnTo>
                    <a:lnTo>
                      <a:pt x="168" y="479"/>
                    </a:lnTo>
                    <a:lnTo>
                      <a:pt x="168" y="479"/>
                    </a:lnTo>
                    <a:lnTo>
                      <a:pt x="169" y="478"/>
                    </a:lnTo>
                    <a:lnTo>
                      <a:pt x="169" y="478"/>
                    </a:lnTo>
                    <a:lnTo>
                      <a:pt x="169" y="478"/>
                    </a:lnTo>
                    <a:lnTo>
                      <a:pt x="170" y="478"/>
                    </a:lnTo>
                    <a:lnTo>
                      <a:pt x="170" y="478"/>
                    </a:lnTo>
                    <a:lnTo>
                      <a:pt x="170" y="479"/>
                    </a:lnTo>
                    <a:lnTo>
                      <a:pt x="171" y="479"/>
                    </a:lnTo>
                    <a:lnTo>
                      <a:pt x="171" y="479"/>
                    </a:lnTo>
                    <a:lnTo>
                      <a:pt x="171" y="479"/>
                    </a:lnTo>
                    <a:lnTo>
                      <a:pt x="172" y="479"/>
                    </a:lnTo>
                    <a:lnTo>
                      <a:pt x="172" y="479"/>
                    </a:lnTo>
                    <a:lnTo>
                      <a:pt x="173" y="478"/>
                    </a:lnTo>
                    <a:lnTo>
                      <a:pt x="173" y="479"/>
                    </a:lnTo>
                    <a:lnTo>
                      <a:pt x="173" y="479"/>
                    </a:lnTo>
                    <a:lnTo>
                      <a:pt x="174" y="479"/>
                    </a:lnTo>
                    <a:lnTo>
                      <a:pt x="174" y="479"/>
                    </a:lnTo>
                    <a:lnTo>
                      <a:pt x="174" y="479"/>
                    </a:lnTo>
                    <a:lnTo>
                      <a:pt x="176" y="479"/>
                    </a:lnTo>
                    <a:lnTo>
                      <a:pt x="176" y="479"/>
                    </a:lnTo>
                    <a:lnTo>
                      <a:pt x="177" y="479"/>
                    </a:lnTo>
                    <a:lnTo>
                      <a:pt x="177" y="479"/>
                    </a:lnTo>
                    <a:lnTo>
                      <a:pt x="177" y="481"/>
                    </a:lnTo>
                    <a:lnTo>
                      <a:pt x="178" y="479"/>
                    </a:lnTo>
                    <a:lnTo>
                      <a:pt x="178" y="479"/>
                    </a:lnTo>
                    <a:lnTo>
                      <a:pt x="178" y="479"/>
                    </a:lnTo>
                    <a:lnTo>
                      <a:pt x="179" y="479"/>
                    </a:lnTo>
                    <a:lnTo>
                      <a:pt x="179" y="479"/>
                    </a:lnTo>
                    <a:lnTo>
                      <a:pt x="179" y="479"/>
                    </a:lnTo>
                    <a:lnTo>
                      <a:pt x="180" y="478"/>
                    </a:lnTo>
                    <a:lnTo>
                      <a:pt x="180" y="479"/>
                    </a:lnTo>
                    <a:lnTo>
                      <a:pt x="181" y="479"/>
                    </a:lnTo>
                    <a:lnTo>
                      <a:pt x="181" y="481"/>
                    </a:lnTo>
                    <a:lnTo>
                      <a:pt x="181" y="481"/>
                    </a:lnTo>
                    <a:lnTo>
                      <a:pt x="182" y="481"/>
                    </a:lnTo>
                    <a:lnTo>
                      <a:pt x="182" y="478"/>
                    </a:lnTo>
                    <a:lnTo>
                      <a:pt x="182" y="478"/>
                    </a:lnTo>
                    <a:lnTo>
                      <a:pt x="183" y="477"/>
                    </a:lnTo>
                    <a:lnTo>
                      <a:pt x="183" y="477"/>
                    </a:lnTo>
                    <a:lnTo>
                      <a:pt x="183" y="478"/>
                    </a:lnTo>
                    <a:lnTo>
                      <a:pt x="185" y="478"/>
                    </a:lnTo>
                    <a:lnTo>
                      <a:pt x="185" y="479"/>
                    </a:lnTo>
                    <a:lnTo>
                      <a:pt x="186" y="479"/>
                    </a:lnTo>
                    <a:lnTo>
                      <a:pt x="186" y="481"/>
                    </a:lnTo>
                    <a:lnTo>
                      <a:pt x="186" y="481"/>
                    </a:lnTo>
                    <a:lnTo>
                      <a:pt x="187" y="481"/>
                    </a:lnTo>
                    <a:lnTo>
                      <a:pt x="187" y="482"/>
                    </a:lnTo>
                    <a:lnTo>
                      <a:pt x="187" y="481"/>
                    </a:lnTo>
                    <a:lnTo>
                      <a:pt x="188" y="481"/>
                    </a:lnTo>
                    <a:lnTo>
                      <a:pt x="188" y="481"/>
                    </a:lnTo>
                    <a:lnTo>
                      <a:pt x="188" y="481"/>
                    </a:lnTo>
                    <a:lnTo>
                      <a:pt x="189" y="478"/>
                    </a:lnTo>
                    <a:lnTo>
                      <a:pt x="189" y="478"/>
                    </a:lnTo>
                    <a:lnTo>
                      <a:pt x="190" y="478"/>
                    </a:lnTo>
                    <a:lnTo>
                      <a:pt x="190" y="479"/>
                    </a:lnTo>
                    <a:lnTo>
                      <a:pt x="190" y="479"/>
                    </a:lnTo>
                    <a:lnTo>
                      <a:pt x="191" y="479"/>
                    </a:lnTo>
                    <a:lnTo>
                      <a:pt x="191" y="479"/>
                    </a:lnTo>
                    <a:lnTo>
                      <a:pt x="191" y="479"/>
                    </a:lnTo>
                    <a:lnTo>
                      <a:pt x="192" y="479"/>
                    </a:lnTo>
                    <a:lnTo>
                      <a:pt x="192" y="479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81"/>
                    </a:lnTo>
                    <a:lnTo>
                      <a:pt x="195" y="481"/>
                    </a:lnTo>
                    <a:lnTo>
                      <a:pt x="195" y="481"/>
                    </a:lnTo>
                    <a:lnTo>
                      <a:pt x="195" y="481"/>
                    </a:lnTo>
                    <a:lnTo>
                      <a:pt x="196" y="481"/>
                    </a:lnTo>
                    <a:lnTo>
                      <a:pt x="196" y="482"/>
                    </a:lnTo>
                    <a:lnTo>
                      <a:pt x="196" y="481"/>
                    </a:lnTo>
                    <a:lnTo>
                      <a:pt x="197" y="481"/>
                    </a:lnTo>
                    <a:lnTo>
                      <a:pt x="197" y="481"/>
                    </a:lnTo>
                    <a:lnTo>
                      <a:pt x="198" y="481"/>
                    </a:lnTo>
                    <a:lnTo>
                      <a:pt x="198" y="481"/>
                    </a:lnTo>
                    <a:lnTo>
                      <a:pt x="198" y="481"/>
                    </a:lnTo>
                    <a:lnTo>
                      <a:pt x="199" y="481"/>
                    </a:lnTo>
                    <a:lnTo>
                      <a:pt x="199" y="481"/>
                    </a:lnTo>
                    <a:lnTo>
                      <a:pt x="199" y="481"/>
                    </a:lnTo>
                    <a:lnTo>
                      <a:pt x="200" y="481"/>
                    </a:lnTo>
                    <a:lnTo>
                      <a:pt x="200" y="481"/>
                    </a:lnTo>
                    <a:lnTo>
                      <a:pt x="200" y="481"/>
                    </a:lnTo>
                    <a:lnTo>
                      <a:pt x="201" y="481"/>
                    </a:lnTo>
                    <a:lnTo>
                      <a:pt x="201" y="481"/>
                    </a:lnTo>
                    <a:lnTo>
                      <a:pt x="203" y="479"/>
                    </a:lnTo>
                    <a:lnTo>
                      <a:pt x="203" y="479"/>
                    </a:lnTo>
                    <a:lnTo>
                      <a:pt x="203" y="479"/>
                    </a:lnTo>
                    <a:lnTo>
                      <a:pt x="204" y="479"/>
                    </a:lnTo>
                    <a:lnTo>
                      <a:pt x="204" y="481"/>
                    </a:lnTo>
                    <a:lnTo>
                      <a:pt x="204" y="479"/>
                    </a:lnTo>
                    <a:lnTo>
                      <a:pt x="205" y="479"/>
                    </a:lnTo>
                    <a:lnTo>
                      <a:pt x="205" y="479"/>
                    </a:lnTo>
                    <a:lnTo>
                      <a:pt x="205" y="478"/>
                    </a:lnTo>
                    <a:lnTo>
                      <a:pt x="206" y="478"/>
                    </a:lnTo>
                    <a:lnTo>
                      <a:pt x="206" y="477"/>
                    </a:lnTo>
                    <a:lnTo>
                      <a:pt x="207" y="477"/>
                    </a:lnTo>
                    <a:lnTo>
                      <a:pt x="207" y="477"/>
                    </a:lnTo>
                    <a:lnTo>
                      <a:pt x="207" y="477"/>
                    </a:lnTo>
                    <a:lnTo>
                      <a:pt x="208" y="477"/>
                    </a:lnTo>
                    <a:lnTo>
                      <a:pt x="208" y="478"/>
                    </a:lnTo>
                    <a:lnTo>
                      <a:pt x="208" y="479"/>
                    </a:lnTo>
                    <a:lnTo>
                      <a:pt x="209" y="479"/>
                    </a:lnTo>
                    <a:lnTo>
                      <a:pt x="209" y="481"/>
                    </a:lnTo>
                    <a:lnTo>
                      <a:pt x="209" y="479"/>
                    </a:lnTo>
                    <a:lnTo>
                      <a:pt x="210" y="481"/>
                    </a:lnTo>
                    <a:lnTo>
                      <a:pt x="210" y="481"/>
                    </a:lnTo>
                    <a:lnTo>
                      <a:pt x="212" y="481"/>
                    </a:lnTo>
                    <a:lnTo>
                      <a:pt x="212" y="479"/>
                    </a:lnTo>
                    <a:lnTo>
                      <a:pt x="212" y="479"/>
                    </a:lnTo>
                    <a:lnTo>
                      <a:pt x="213" y="478"/>
                    </a:lnTo>
                    <a:lnTo>
                      <a:pt x="213" y="478"/>
                    </a:lnTo>
                    <a:lnTo>
                      <a:pt x="213" y="478"/>
                    </a:lnTo>
                    <a:lnTo>
                      <a:pt x="214" y="479"/>
                    </a:lnTo>
                    <a:lnTo>
                      <a:pt x="214" y="479"/>
                    </a:lnTo>
                    <a:lnTo>
                      <a:pt x="214" y="481"/>
                    </a:lnTo>
                    <a:lnTo>
                      <a:pt x="215" y="481"/>
                    </a:lnTo>
                    <a:lnTo>
                      <a:pt x="215" y="478"/>
                    </a:lnTo>
                    <a:lnTo>
                      <a:pt x="216" y="479"/>
                    </a:lnTo>
                    <a:lnTo>
                      <a:pt x="216" y="478"/>
                    </a:lnTo>
                    <a:lnTo>
                      <a:pt x="216" y="478"/>
                    </a:lnTo>
                    <a:lnTo>
                      <a:pt x="217" y="478"/>
                    </a:lnTo>
                    <a:lnTo>
                      <a:pt x="217" y="478"/>
                    </a:lnTo>
                    <a:lnTo>
                      <a:pt x="217" y="477"/>
                    </a:lnTo>
                    <a:lnTo>
                      <a:pt x="218" y="477"/>
                    </a:lnTo>
                    <a:lnTo>
                      <a:pt x="218" y="477"/>
                    </a:lnTo>
                    <a:lnTo>
                      <a:pt x="219" y="478"/>
                    </a:lnTo>
                    <a:lnTo>
                      <a:pt x="219" y="478"/>
                    </a:lnTo>
                    <a:lnTo>
                      <a:pt x="219" y="479"/>
                    </a:lnTo>
                    <a:lnTo>
                      <a:pt x="221" y="479"/>
                    </a:lnTo>
                    <a:lnTo>
                      <a:pt x="221" y="479"/>
                    </a:lnTo>
                    <a:lnTo>
                      <a:pt x="221" y="479"/>
                    </a:lnTo>
                    <a:lnTo>
                      <a:pt x="222" y="479"/>
                    </a:lnTo>
                    <a:lnTo>
                      <a:pt x="222" y="479"/>
                    </a:lnTo>
                    <a:lnTo>
                      <a:pt x="222" y="481"/>
                    </a:lnTo>
                    <a:lnTo>
                      <a:pt x="223" y="479"/>
                    </a:lnTo>
                    <a:lnTo>
                      <a:pt x="223" y="481"/>
                    </a:lnTo>
                    <a:lnTo>
                      <a:pt x="224" y="482"/>
                    </a:lnTo>
                    <a:lnTo>
                      <a:pt x="224" y="483"/>
                    </a:lnTo>
                    <a:lnTo>
                      <a:pt x="224" y="484"/>
                    </a:lnTo>
                    <a:lnTo>
                      <a:pt x="225" y="484"/>
                    </a:lnTo>
                    <a:lnTo>
                      <a:pt x="225" y="485"/>
                    </a:lnTo>
                    <a:lnTo>
                      <a:pt x="225" y="486"/>
                    </a:lnTo>
                    <a:lnTo>
                      <a:pt x="226" y="486"/>
                    </a:lnTo>
                    <a:lnTo>
                      <a:pt x="226" y="487"/>
                    </a:lnTo>
                    <a:lnTo>
                      <a:pt x="226" y="487"/>
                    </a:lnTo>
                    <a:lnTo>
                      <a:pt x="227" y="486"/>
                    </a:lnTo>
                    <a:lnTo>
                      <a:pt x="227" y="486"/>
                    </a:lnTo>
                    <a:lnTo>
                      <a:pt x="228" y="485"/>
                    </a:lnTo>
                    <a:lnTo>
                      <a:pt x="228" y="485"/>
                    </a:lnTo>
                    <a:lnTo>
                      <a:pt x="228" y="484"/>
                    </a:lnTo>
                    <a:lnTo>
                      <a:pt x="230" y="484"/>
                    </a:lnTo>
                    <a:lnTo>
                      <a:pt x="230" y="484"/>
                    </a:lnTo>
                    <a:lnTo>
                      <a:pt x="230" y="484"/>
                    </a:lnTo>
                    <a:lnTo>
                      <a:pt x="231" y="484"/>
                    </a:lnTo>
                    <a:lnTo>
                      <a:pt x="231" y="485"/>
                    </a:lnTo>
                    <a:lnTo>
                      <a:pt x="231" y="485"/>
                    </a:lnTo>
                    <a:lnTo>
                      <a:pt x="232" y="485"/>
                    </a:lnTo>
                    <a:lnTo>
                      <a:pt x="232" y="484"/>
                    </a:lnTo>
                    <a:lnTo>
                      <a:pt x="233" y="484"/>
                    </a:lnTo>
                    <a:lnTo>
                      <a:pt x="233" y="484"/>
                    </a:lnTo>
                    <a:lnTo>
                      <a:pt x="233" y="483"/>
                    </a:lnTo>
                    <a:lnTo>
                      <a:pt x="234" y="484"/>
                    </a:lnTo>
                    <a:lnTo>
                      <a:pt x="234" y="484"/>
                    </a:lnTo>
                    <a:lnTo>
                      <a:pt x="234" y="485"/>
                    </a:lnTo>
                    <a:lnTo>
                      <a:pt x="235" y="484"/>
                    </a:lnTo>
                    <a:lnTo>
                      <a:pt x="235" y="484"/>
                    </a:lnTo>
                    <a:lnTo>
                      <a:pt x="235" y="485"/>
                    </a:lnTo>
                    <a:lnTo>
                      <a:pt x="236" y="485"/>
                    </a:lnTo>
                    <a:lnTo>
                      <a:pt x="236" y="485"/>
                    </a:lnTo>
                    <a:lnTo>
                      <a:pt x="237" y="485"/>
                    </a:lnTo>
                    <a:lnTo>
                      <a:pt x="237" y="484"/>
                    </a:lnTo>
                    <a:lnTo>
                      <a:pt x="237" y="484"/>
                    </a:lnTo>
                    <a:lnTo>
                      <a:pt x="239" y="483"/>
                    </a:lnTo>
                    <a:lnTo>
                      <a:pt x="239" y="484"/>
                    </a:lnTo>
                    <a:lnTo>
                      <a:pt x="239" y="483"/>
                    </a:lnTo>
                    <a:lnTo>
                      <a:pt x="240" y="484"/>
                    </a:lnTo>
                    <a:lnTo>
                      <a:pt x="240" y="485"/>
                    </a:lnTo>
                    <a:lnTo>
                      <a:pt x="240" y="487"/>
                    </a:lnTo>
                    <a:lnTo>
                      <a:pt x="241" y="487"/>
                    </a:lnTo>
                    <a:lnTo>
                      <a:pt x="241" y="487"/>
                    </a:lnTo>
                    <a:lnTo>
                      <a:pt x="242" y="487"/>
                    </a:lnTo>
                    <a:lnTo>
                      <a:pt x="242" y="487"/>
                    </a:lnTo>
                    <a:lnTo>
                      <a:pt x="242" y="486"/>
                    </a:lnTo>
                    <a:lnTo>
                      <a:pt x="243" y="487"/>
                    </a:lnTo>
                    <a:lnTo>
                      <a:pt x="243" y="486"/>
                    </a:lnTo>
                    <a:lnTo>
                      <a:pt x="243" y="487"/>
                    </a:lnTo>
                    <a:lnTo>
                      <a:pt x="244" y="488"/>
                    </a:lnTo>
                    <a:lnTo>
                      <a:pt x="244" y="488"/>
                    </a:lnTo>
                    <a:lnTo>
                      <a:pt x="245" y="488"/>
                    </a:lnTo>
                    <a:lnTo>
                      <a:pt x="245" y="488"/>
                    </a:lnTo>
                    <a:lnTo>
                      <a:pt x="245" y="489"/>
                    </a:lnTo>
                    <a:lnTo>
                      <a:pt x="246" y="491"/>
                    </a:lnTo>
                    <a:lnTo>
                      <a:pt x="246" y="491"/>
                    </a:lnTo>
                    <a:lnTo>
                      <a:pt x="246" y="491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8" y="489"/>
                    </a:lnTo>
                    <a:lnTo>
                      <a:pt x="249" y="489"/>
                    </a:lnTo>
                    <a:lnTo>
                      <a:pt x="249" y="491"/>
                    </a:lnTo>
                    <a:lnTo>
                      <a:pt x="250" y="489"/>
                    </a:lnTo>
                    <a:lnTo>
                      <a:pt x="250" y="489"/>
                    </a:lnTo>
                    <a:lnTo>
                      <a:pt x="250" y="489"/>
                    </a:lnTo>
                    <a:lnTo>
                      <a:pt x="251" y="489"/>
                    </a:lnTo>
                    <a:lnTo>
                      <a:pt x="251" y="488"/>
                    </a:lnTo>
                    <a:lnTo>
                      <a:pt x="251" y="488"/>
                    </a:lnTo>
                    <a:lnTo>
                      <a:pt x="252" y="488"/>
                    </a:lnTo>
                    <a:lnTo>
                      <a:pt x="252" y="488"/>
                    </a:lnTo>
                    <a:lnTo>
                      <a:pt x="252" y="488"/>
                    </a:lnTo>
                    <a:lnTo>
                      <a:pt x="253" y="489"/>
                    </a:lnTo>
                    <a:lnTo>
                      <a:pt x="253" y="488"/>
                    </a:lnTo>
                    <a:lnTo>
                      <a:pt x="254" y="488"/>
                    </a:lnTo>
                    <a:lnTo>
                      <a:pt x="254" y="487"/>
                    </a:lnTo>
                    <a:lnTo>
                      <a:pt x="254" y="487"/>
                    </a:lnTo>
                    <a:lnTo>
                      <a:pt x="255" y="486"/>
                    </a:lnTo>
                    <a:lnTo>
                      <a:pt x="255" y="486"/>
                    </a:lnTo>
                    <a:lnTo>
                      <a:pt x="255" y="486"/>
                    </a:lnTo>
                    <a:lnTo>
                      <a:pt x="257" y="486"/>
                    </a:lnTo>
                    <a:lnTo>
                      <a:pt x="257" y="486"/>
                    </a:lnTo>
                    <a:lnTo>
                      <a:pt x="257" y="486"/>
                    </a:lnTo>
                    <a:lnTo>
                      <a:pt x="258" y="486"/>
                    </a:lnTo>
                    <a:lnTo>
                      <a:pt x="258" y="487"/>
                    </a:lnTo>
                    <a:lnTo>
                      <a:pt x="259" y="487"/>
                    </a:lnTo>
                    <a:lnTo>
                      <a:pt x="259" y="487"/>
                    </a:lnTo>
                    <a:lnTo>
                      <a:pt x="259" y="487"/>
                    </a:lnTo>
                    <a:lnTo>
                      <a:pt x="260" y="488"/>
                    </a:lnTo>
                    <a:lnTo>
                      <a:pt x="260" y="488"/>
                    </a:lnTo>
                    <a:lnTo>
                      <a:pt x="260" y="488"/>
                    </a:lnTo>
                    <a:lnTo>
                      <a:pt x="261" y="488"/>
                    </a:lnTo>
                    <a:lnTo>
                      <a:pt x="261" y="488"/>
                    </a:lnTo>
                    <a:lnTo>
                      <a:pt x="261" y="487"/>
                    </a:lnTo>
                    <a:lnTo>
                      <a:pt x="262" y="486"/>
                    </a:lnTo>
                    <a:lnTo>
                      <a:pt x="262" y="485"/>
                    </a:lnTo>
                    <a:lnTo>
                      <a:pt x="263" y="484"/>
                    </a:lnTo>
                    <a:lnTo>
                      <a:pt x="263" y="485"/>
                    </a:lnTo>
                    <a:lnTo>
                      <a:pt x="263" y="484"/>
                    </a:lnTo>
                    <a:lnTo>
                      <a:pt x="264" y="484"/>
                    </a:lnTo>
                    <a:lnTo>
                      <a:pt x="264" y="483"/>
                    </a:lnTo>
                    <a:lnTo>
                      <a:pt x="264" y="483"/>
                    </a:lnTo>
                    <a:lnTo>
                      <a:pt x="266" y="484"/>
                    </a:lnTo>
                    <a:lnTo>
                      <a:pt x="266" y="484"/>
                    </a:lnTo>
                    <a:lnTo>
                      <a:pt x="267" y="484"/>
                    </a:lnTo>
                    <a:lnTo>
                      <a:pt x="267" y="485"/>
                    </a:lnTo>
                    <a:lnTo>
                      <a:pt x="267" y="485"/>
                    </a:lnTo>
                    <a:lnTo>
                      <a:pt x="268" y="486"/>
                    </a:lnTo>
                    <a:lnTo>
                      <a:pt x="268" y="487"/>
                    </a:lnTo>
                    <a:lnTo>
                      <a:pt x="268" y="487"/>
                    </a:lnTo>
                    <a:lnTo>
                      <a:pt x="269" y="489"/>
                    </a:lnTo>
                    <a:lnTo>
                      <a:pt x="269" y="489"/>
                    </a:lnTo>
                    <a:lnTo>
                      <a:pt x="269" y="489"/>
                    </a:lnTo>
                    <a:lnTo>
                      <a:pt x="270" y="489"/>
                    </a:lnTo>
                    <a:lnTo>
                      <a:pt x="270" y="489"/>
                    </a:lnTo>
                    <a:lnTo>
                      <a:pt x="271" y="489"/>
                    </a:lnTo>
                    <a:lnTo>
                      <a:pt x="271" y="488"/>
                    </a:lnTo>
                    <a:lnTo>
                      <a:pt x="271" y="488"/>
                    </a:lnTo>
                    <a:lnTo>
                      <a:pt x="272" y="487"/>
                    </a:lnTo>
                    <a:lnTo>
                      <a:pt x="272" y="486"/>
                    </a:lnTo>
                    <a:lnTo>
                      <a:pt x="272" y="486"/>
                    </a:lnTo>
                    <a:lnTo>
                      <a:pt x="273" y="486"/>
                    </a:lnTo>
                    <a:lnTo>
                      <a:pt x="273" y="486"/>
                    </a:lnTo>
                    <a:lnTo>
                      <a:pt x="273" y="486"/>
                    </a:lnTo>
                    <a:lnTo>
                      <a:pt x="275" y="486"/>
                    </a:lnTo>
                    <a:lnTo>
                      <a:pt x="275" y="485"/>
                    </a:lnTo>
                    <a:lnTo>
                      <a:pt x="276" y="484"/>
                    </a:lnTo>
                    <a:lnTo>
                      <a:pt x="276" y="484"/>
                    </a:lnTo>
                    <a:lnTo>
                      <a:pt x="276" y="48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78" y="482"/>
                    </a:lnTo>
                    <a:lnTo>
                      <a:pt x="278" y="482"/>
                    </a:lnTo>
                    <a:lnTo>
                      <a:pt x="278" y="482"/>
                    </a:lnTo>
                    <a:lnTo>
                      <a:pt x="279" y="482"/>
                    </a:lnTo>
                    <a:lnTo>
                      <a:pt x="279" y="481"/>
                    </a:lnTo>
                    <a:lnTo>
                      <a:pt x="280" y="482"/>
                    </a:lnTo>
                    <a:lnTo>
                      <a:pt x="280" y="481"/>
                    </a:lnTo>
                    <a:lnTo>
                      <a:pt x="280" y="481"/>
                    </a:lnTo>
                    <a:lnTo>
                      <a:pt x="281" y="481"/>
                    </a:lnTo>
                    <a:lnTo>
                      <a:pt x="281" y="481"/>
                    </a:lnTo>
                    <a:lnTo>
                      <a:pt x="281" y="481"/>
                    </a:lnTo>
                    <a:lnTo>
                      <a:pt x="282" y="481"/>
                    </a:lnTo>
                    <a:lnTo>
                      <a:pt x="282" y="481"/>
                    </a:lnTo>
                    <a:lnTo>
                      <a:pt x="282" y="481"/>
                    </a:lnTo>
                    <a:lnTo>
                      <a:pt x="284" y="481"/>
                    </a:lnTo>
                    <a:lnTo>
                      <a:pt x="284" y="481"/>
                    </a:lnTo>
                    <a:lnTo>
                      <a:pt x="285" y="481"/>
                    </a:lnTo>
                    <a:lnTo>
                      <a:pt x="285" y="481"/>
                    </a:lnTo>
                    <a:lnTo>
                      <a:pt x="285" y="481"/>
                    </a:lnTo>
                    <a:lnTo>
                      <a:pt x="286" y="482"/>
                    </a:lnTo>
                    <a:lnTo>
                      <a:pt x="286" y="483"/>
                    </a:lnTo>
                    <a:lnTo>
                      <a:pt x="286" y="483"/>
                    </a:lnTo>
                    <a:lnTo>
                      <a:pt x="287" y="483"/>
                    </a:lnTo>
                    <a:lnTo>
                      <a:pt x="287" y="484"/>
                    </a:lnTo>
                    <a:lnTo>
                      <a:pt x="288" y="483"/>
                    </a:lnTo>
                    <a:lnTo>
                      <a:pt x="288" y="483"/>
                    </a:lnTo>
                    <a:lnTo>
                      <a:pt x="288" y="482"/>
                    </a:lnTo>
                    <a:lnTo>
                      <a:pt x="289" y="482"/>
                    </a:lnTo>
                    <a:lnTo>
                      <a:pt x="289" y="482"/>
                    </a:lnTo>
                    <a:lnTo>
                      <a:pt x="289" y="482"/>
                    </a:lnTo>
                    <a:lnTo>
                      <a:pt x="290" y="482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291" y="484"/>
                    </a:lnTo>
                    <a:lnTo>
                      <a:pt x="291" y="484"/>
                    </a:lnTo>
                    <a:lnTo>
                      <a:pt x="293" y="483"/>
                    </a:lnTo>
                    <a:lnTo>
                      <a:pt x="293" y="483"/>
                    </a:lnTo>
                    <a:lnTo>
                      <a:pt x="293" y="484"/>
                    </a:lnTo>
                    <a:lnTo>
                      <a:pt x="294" y="484"/>
                    </a:lnTo>
                    <a:lnTo>
                      <a:pt x="294" y="484"/>
                    </a:lnTo>
                    <a:lnTo>
                      <a:pt x="294" y="485"/>
                    </a:lnTo>
                    <a:lnTo>
                      <a:pt x="295" y="485"/>
                    </a:lnTo>
                    <a:lnTo>
                      <a:pt x="295" y="484"/>
                    </a:lnTo>
                    <a:lnTo>
                      <a:pt x="295" y="485"/>
                    </a:lnTo>
                    <a:lnTo>
                      <a:pt x="296" y="485"/>
                    </a:lnTo>
                    <a:lnTo>
                      <a:pt x="296" y="485"/>
                    </a:lnTo>
                    <a:lnTo>
                      <a:pt x="297" y="485"/>
                    </a:lnTo>
                    <a:lnTo>
                      <a:pt x="297" y="486"/>
                    </a:lnTo>
                    <a:lnTo>
                      <a:pt x="297" y="486"/>
                    </a:lnTo>
                    <a:lnTo>
                      <a:pt x="298" y="485"/>
                    </a:lnTo>
                    <a:lnTo>
                      <a:pt x="298" y="486"/>
                    </a:lnTo>
                    <a:lnTo>
                      <a:pt x="298" y="486"/>
                    </a:lnTo>
                    <a:lnTo>
                      <a:pt x="299" y="487"/>
                    </a:lnTo>
                    <a:lnTo>
                      <a:pt x="299" y="487"/>
                    </a:lnTo>
                    <a:lnTo>
                      <a:pt x="299" y="487"/>
                    </a:lnTo>
                    <a:lnTo>
                      <a:pt x="300" y="487"/>
                    </a:lnTo>
                    <a:lnTo>
                      <a:pt x="300" y="488"/>
                    </a:lnTo>
                    <a:lnTo>
                      <a:pt x="302" y="489"/>
                    </a:lnTo>
                    <a:lnTo>
                      <a:pt x="302" y="489"/>
                    </a:lnTo>
                    <a:lnTo>
                      <a:pt x="302" y="489"/>
                    </a:lnTo>
                    <a:lnTo>
                      <a:pt x="303" y="489"/>
                    </a:lnTo>
                    <a:lnTo>
                      <a:pt x="303" y="489"/>
                    </a:lnTo>
                    <a:lnTo>
                      <a:pt x="303" y="489"/>
                    </a:lnTo>
                    <a:lnTo>
                      <a:pt x="304" y="491"/>
                    </a:lnTo>
                    <a:lnTo>
                      <a:pt x="304" y="489"/>
                    </a:lnTo>
                    <a:lnTo>
                      <a:pt x="304" y="489"/>
                    </a:lnTo>
                    <a:lnTo>
                      <a:pt x="305" y="489"/>
                    </a:lnTo>
                    <a:lnTo>
                      <a:pt x="305" y="489"/>
                    </a:lnTo>
                    <a:lnTo>
                      <a:pt x="306" y="488"/>
                    </a:lnTo>
                    <a:lnTo>
                      <a:pt x="306" y="488"/>
                    </a:lnTo>
                    <a:lnTo>
                      <a:pt x="306" y="488"/>
                    </a:lnTo>
                    <a:lnTo>
                      <a:pt x="307" y="488"/>
                    </a:lnTo>
                    <a:lnTo>
                      <a:pt x="307" y="489"/>
                    </a:lnTo>
                    <a:lnTo>
                      <a:pt x="307" y="488"/>
                    </a:lnTo>
                    <a:lnTo>
                      <a:pt x="308" y="488"/>
                    </a:lnTo>
                    <a:lnTo>
                      <a:pt x="308" y="488"/>
                    </a:lnTo>
                    <a:lnTo>
                      <a:pt x="309" y="488"/>
                    </a:lnTo>
                    <a:lnTo>
                      <a:pt x="309" y="489"/>
                    </a:lnTo>
                    <a:lnTo>
                      <a:pt x="309" y="489"/>
                    </a:lnTo>
                    <a:lnTo>
                      <a:pt x="311" y="489"/>
                    </a:lnTo>
                    <a:lnTo>
                      <a:pt x="311" y="489"/>
                    </a:lnTo>
                    <a:lnTo>
                      <a:pt x="311" y="489"/>
                    </a:lnTo>
                    <a:lnTo>
                      <a:pt x="312" y="488"/>
                    </a:lnTo>
                    <a:lnTo>
                      <a:pt x="312" y="488"/>
                    </a:lnTo>
                    <a:lnTo>
                      <a:pt x="312" y="489"/>
                    </a:lnTo>
                    <a:lnTo>
                      <a:pt x="313" y="491"/>
                    </a:lnTo>
                    <a:lnTo>
                      <a:pt x="313" y="492"/>
                    </a:lnTo>
                    <a:lnTo>
                      <a:pt x="314" y="493"/>
                    </a:lnTo>
                    <a:lnTo>
                      <a:pt x="314" y="493"/>
                    </a:lnTo>
                    <a:lnTo>
                      <a:pt x="314" y="493"/>
                    </a:lnTo>
                    <a:lnTo>
                      <a:pt x="315" y="493"/>
                    </a:lnTo>
                    <a:lnTo>
                      <a:pt x="315" y="493"/>
                    </a:lnTo>
                    <a:lnTo>
                      <a:pt x="315" y="494"/>
                    </a:lnTo>
                    <a:lnTo>
                      <a:pt x="316" y="494"/>
                    </a:lnTo>
                    <a:lnTo>
                      <a:pt x="316" y="495"/>
                    </a:lnTo>
                    <a:lnTo>
                      <a:pt x="316" y="495"/>
                    </a:lnTo>
                    <a:lnTo>
                      <a:pt x="317" y="494"/>
                    </a:lnTo>
                    <a:lnTo>
                      <a:pt x="317" y="494"/>
                    </a:lnTo>
                    <a:lnTo>
                      <a:pt x="318" y="494"/>
                    </a:lnTo>
                    <a:lnTo>
                      <a:pt x="318" y="494"/>
                    </a:lnTo>
                    <a:lnTo>
                      <a:pt x="318" y="494"/>
                    </a:lnTo>
                    <a:lnTo>
                      <a:pt x="320" y="494"/>
                    </a:lnTo>
                    <a:lnTo>
                      <a:pt x="320" y="493"/>
                    </a:lnTo>
                    <a:lnTo>
                      <a:pt x="320" y="492"/>
                    </a:lnTo>
                    <a:lnTo>
                      <a:pt x="321" y="492"/>
                    </a:lnTo>
                    <a:lnTo>
                      <a:pt x="321" y="492"/>
                    </a:lnTo>
                    <a:lnTo>
                      <a:pt x="321" y="491"/>
                    </a:lnTo>
                    <a:lnTo>
                      <a:pt x="322" y="491"/>
                    </a:lnTo>
                    <a:lnTo>
                      <a:pt x="322" y="491"/>
                    </a:lnTo>
                    <a:lnTo>
                      <a:pt x="323" y="491"/>
                    </a:lnTo>
                    <a:lnTo>
                      <a:pt x="323" y="491"/>
                    </a:lnTo>
                    <a:lnTo>
                      <a:pt x="323" y="492"/>
                    </a:lnTo>
                    <a:lnTo>
                      <a:pt x="324" y="491"/>
                    </a:lnTo>
                    <a:lnTo>
                      <a:pt x="324" y="492"/>
                    </a:lnTo>
                    <a:lnTo>
                      <a:pt x="324" y="492"/>
                    </a:lnTo>
                    <a:lnTo>
                      <a:pt x="325" y="493"/>
                    </a:lnTo>
                    <a:lnTo>
                      <a:pt x="325" y="493"/>
                    </a:lnTo>
                    <a:lnTo>
                      <a:pt x="325" y="493"/>
                    </a:lnTo>
                    <a:lnTo>
                      <a:pt x="326" y="494"/>
                    </a:lnTo>
                    <a:lnTo>
                      <a:pt x="326" y="494"/>
                    </a:lnTo>
                    <a:lnTo>
                      <a:pt x="327" y="494"/>
                    </a:lnTo>
                    <a:lnTo>
                      <a:pt x="327" y="494"/>
                    </a:lnTo>
                    <a:lnTo>
                      <a:pt x="327" y="495"/>
                    </a:lnTo>
                    <a:lnTo>
                      <a:pt x="329" y="495"/>
                    </a:lnTo>
                    <a:lnTo>
                      <a:pt x="329" y="495"/>
                    </a:lnTo>
                    <a:lnTo>
                      <a:pt x="329" y="495"/>
                    </a:lnTo>
                    <a:lnTo>
                      <a:pt x="330" y="495"/>
                    </a:lnTo>
                    <a:lnTo>
                      <a:pt x="330" y="494"/>
                    </a:lnTo>
                    <a:lnTo>
                      <a:pt x="330" y="493"/>
                    </a:lnTo>
                    <a:lnTo>
                      <a:pt x="331" y="492"/>
                    </a:lnTo>
                    <a:lnTo>
                      <a:pt x="331" y="492"/>
                    </a:lnTo>
                    <a:lnTo>
                      <a:pt x="332" y="491"/>
                    </a:lnTo>
                    <a:lnTo>
                      <a:pt x="332" y="492"/>
                    </a:lnTo>
                    <a:lnTo>
                      <a:pt x="332" y="493"/>
                    </a:lnTo>
                    <a:lnTo>
                      <a:pt x="333" y="493"/>
                    </a:lnTo>
                    <a:lnTo>
                      <a:pt x="333" y="494"/>
                    </a:lnTo>
                    <a:lnTo>
                      <a:pt x="333" y="494"/>
                    </a:lnTo>
                    <a:lnTo>
                      <a:pt x="334" y="495"/>
                    </a:lnTo>
                    <a:lnTo>
                      <a:pt x="334" y="495"/>
                    </a:lnTo>
                    <a:lnTo>
                      <a:pt x="335" y="495"/>
                    </a:lnTo>
                    <a:lnTo>
                      <a:pt x="335" y="496"/>
                    </a:lnTo>
                    <a:lnTo>
                      <a:pt x="335" y="496"/>
                    </a:lnTo>
                    <a:lnTo>
                      <a:pt x="336" y="496"/>
                    </a:lnTo>
                    <a:lnTo>
                      <a:pt x="336" y="496"/>
                    </a:lnTo>
                    <a:lnTo>
                      <a:pt x="336" y="495"/>
                    </a:lnTo>
                    <a:lnTo>
                      <a:pt x="338" y="494"/>
                    </a:lnTo>
                    <a:lnTo>
                      <a:pt x="338" y="494"/>
                    </a:lnTo>
                    <a:lnTo>
                      <a:pt x="338" y="493"/>
                    </a:lnTo>
                    <a:lnTo>
                      <a:pt x="339" y="493"/>
                    </a:lnTo>
                    <a:lnTo>
                      <a:pt x="339" y="492"/>
                    </a:lnTo>
                    <a:lnTo>
                      <a:pt x="340" y="491"/>
                    </a:lnTo>
                    <a:lnTo>
                      <a:pt x="340" y="491"/>
                    </a:lnTo>
                    <a:lnTo>
                      <a:pt x="340" y="491"/>
                    </a:lnTo>
                    <a:lnTo>
                      <a:pt x="341" y="489"/>
                    </a:lnTo>
                    <a:lnTo>
                      <a:pt x="341" y="489"/>
                    </a:lnTo>
                    <a:lnTo>
                      <a:pt x="341" y="488"/>
                    </a:lnTo>
                    <a:lnTo>
                      <a:pt x="342" y="487"/>
                    </a:lnTo>
                    <a:lnTo>
                      <a:pt x="342" y="486"/>
                    </a:lnTo>
                    <a:lnTo>
                      <a:pt x="342" y="486"/>
                    </a:lnTo>
                    <a:lnTo>
                      <a:pt x="343" y="486"/>
                    </a:lnTo>
                    <a:lnTo>
                      <a:pt x="343" y="485"/>
                    </a:lnTo>
                    <a:lnTo>
                      <a:pt x="344" y="484"/>
                    </a:lnTo>
                    <a:lnTo>
                      <a:pt x="344" y="484"/>
                    </a:lnTo>
                    <a:lnTo>
                      <a:pt x="344" y="484"/>
                    </a:lnTo>
                    <a:lnTo>
                      <a:pt x="345" y="483"/>
                    </a:lnTo>
                    <a:lnTo>
                      <a:pt x="345" y="483"/>
                    </a:lnTo>
                    <a:lnTo>
                      <a:pt x="345" y="484"/>
                    </a:lnTo>
                    <a:lnTo>
                      <a:pt x="347" y="483"/>
                    </a:lnTo>
                    <a:lnTo>
                      <a:pt x="347" y="483"/>
                    </a:lnTo>
                    <a:lnTo>
                      <a:pt x="347" y="483"/>
                    </a:lnTo>
                    <a:lnTo>
                      <a:pt x="348" y="483"/>
                    </a:lnTo>
                    <a:lnTo>
                      <a:pt x="348" y="483"/>
                    </a:lnTo>
                    <a:lnTo>
                      <a:pt x="349" y="484"/>
                    </a:lnTo>
                    <a:lnTo>
                      <a:pt x="349" y="484"/>
                    </a:lnTo>
                    <a:lnTo>
                      <a:pt x="349" y="485"/>
                    </a:lnTo>
                    <a:lnTo>
                      <a:pt x="350" y="485"/>
                    </a:lnTo>
                    <a:lnTo>
                      <a:pt x="350" y="485"/>
                    </a:lnTo>
                    <a:lnTo>
                      <a:pt x="350" y="485"/>
                    </a:lnTo>
                    <a:lnTo>
                      <a:pt x="351" y="485"/>
                    </a:lnTo>
                    <a:lnTo>
                      <a:pt x="351" y="485"/>
                    </a:lnTo>
                    <a:lnTo>
                      <a:pt x="351" y="486"/>
                    </a:lnTo>
                    <a:lnTo>
                      <a:pt x="352" y="488"/>
                    </a:lnTo>
                    <a:lnTo>
                      <a:pt x="352" y="489"/>
                    </a:lnTo>
                    <a:lnTo>
                      <a:pt x="353" y="489"/>
                    </a:lnTo>
                    <a:lnTo>
                      <a:pt x="353" y="491"/>
                    </a:lnTo>
                    <a:lnTo>
                      <a:pt x="353" y="489"/>
                    </a:lnTo>
                    <a:lnTo>
                      <a:pt x="354" y="488"/>
                    </a:lnTo>
                    <a:lnTo>
                      <a:pt x="354" y="488"/>
                    </a:lnTo>
                    <a:lnTo>
                      <a:pt x="354" y="488"/>
                    </a:lnTo>
                    <a:lnTo>
                      <a:pt x="356" y="487"/>
                    </a:lnTo>
                    <a:lnTo>
                      <a:pt x="356" y="487"/>
                    </a:lnTo>
                    <a:lnTo>
                      <a:pt x="357" y="488"/>
                    </a:lnTo>
                    <a:lnTo>
                      <a:pt x="357" y="488"/>
                    </a:lnTo>
                    <a:lnTo>
                      <a:pt x="357" y="488"/>
                    </a:lnTo>
                    <a:lnTo>
                      <a:pt x="358" y="487"/>
                    </a:lnTo>
                    <a:lnTo>
                      <a:pt x="358" y="487"/>
                    </a:lnTo>
                    <a:lnTo>
                      <a:pt x="358" y="486"/>
                    </a:lnTo>
                    <a:lnTo>
                      <a:pt x="359" y="486"/>
                    </a:lnTo>
                    <a:lnTo>
                      <a:pt x="359" y="487"/>
                    </a:lnTo>
                    <a:lnTo>
                      <a:pt x="359" y="487"/>
                    </a:lnTo>
                    <a:lnTo>
                      <a:pt x="360" y="488"/>
                    </a:lnTo>
                    <a:lnTo>
                      <a:pt x="360" y="488"/>
                    </a:lnTo>
                    <a:lnTo>
                      <a:pt x="361" y="489"/>
                    </a:lnTo>
                    <a:lnTo>
                      <a:pt x="361" y="489"/>
                    </a:lnTo>
                    <a:lnTo>
                      <a:pt x="361" y="488"/>
                    </a:lnTo>
                    <a:lnTo>
                      <a:pt x="362" y="488"/>
                    </a:lnTo>
                    <a:lnTo>
                      <a:pt x="362" y="487"/>
                    </a:lnTo>
                    <a:lnTo>
                      <a:pt x="362" y="487"/>
                    </a:lnTo>
                    <a:lnTo>
                      <a:pt x="363" y="487"/>
                    </a:lnTo>
                    <a:lnTo>
                      <a:pt x="363" y="487"/>
                    </a:lnTo>
                    <a:lnTo>
                      <a:pt x="363" y="488"/>
                    </a:lnTo>
                    <a:lnTo>
                      <a:pt x="365" y="488"/>
                    </a:lnTo>
                    <a:lnTo>
                      <a:pt x="365" y="488"/>
                    </a:lnTo>
                    <a:lnTo>
                      <a:pt x="366" y="487"/>
                    </a:lnTo>
                    <a:lnTo>
                      <a:pt x="366" y="488"/>
                    </a:lnTo>
                    <a:lnTo>
                      <a:pt x="366" y="488"/>
                    </a:lnTo>
                    <a:lnTo>
                      <a:pt x="367" y="487"/>
                    </a:lnTo>
                    <a:lnTo>
                      <a:pt x="367" y="487"/>
                    </a:lnTo>
                    <a:lnTo>
                      <a:pt x="367" y="486"/>
                    </a:lnTo>
                    <a:lnTo>
                      <a:pt x="368" y="486"/>
                    </a:lnTo>
                    <a:lnTo>
                      <a:pt x="368" y="486"/>
                    </a:lnTo>
                    <a:lnTo>
                      <a:pt x="368" y="487"/>
                    </a:lnTo>
                    <a:lnTo>
                      <a:pt x="369" y="487"/>
                    </a:lnTo>
                    <a:lnTo>
                      <a:pt x="369" y="487"/>
                    </a:lnTo>
                    <a:lnTo>
                      <a:pt x="370" y="487"/>
                    </a:lnTo>
                    <a:lnTo>
                      <a:pt x="370" y="486"/>
                    </a:lnTo>
                    <a:lnTo>
                      <a:pt x="370" y="486"/>
                    </a:lnTo>
                    <a:lnTo>
                      <a:pt x="371" y="486"/>
                    </a:lnTo>
                    <a:lnTo>
                      <a:pt x="371" y="486"/>
                    </a:lnTo>
                    <a:lnTo>
                      <a:pt x="371" y="486"/>
                    </a:lnTo>
                    <a:lnTo>
                      <a:pt x="372" y="485"/>
                    </a:lnTo>
                    <a:lnTo>
                      <a:pt x="372" y="485"/>
                    </a:lnTo>
                    <a:lnTo>
                      <a:pt x="372" y="485"/>
                    </a:lnTo>
                    <a:lnTo>
                      <a:pt x="374" y="485"/>
                    </a:lnTo>
                    <a:lnTo>
                      <a:pt x="374" y="485"/>
                    </a:lnTo>
                    <a:lnTo>
                      <a:pt x="375" y="485"/>
                    </a:lnTo>
                    <a:lnTo>
                      <a:pt x="375" y="484"/>
                    </a:lnTo>
                    <a:lnTo>
                      <a:pt x="375" y="484"/>
                    </a:lnTo>
                    <a:lnTo>
                      <a:pt x="376" y="483"/>
                    </a:lnTo>
                    <a:lnTo>
                      <a:pt x="376" y="483"/>
                    </a:lnTo>
                    <a:lnTo>
                      <a:pt x="376" y="482"/>
                    </a:lnTo>
                    <a:lnTo>
                      <a:pt x="377" y="482"/>
                    </a:lnTo>
                    <a:lnTo>
                      <a:pt x="377" y="482"/>
                    </a:lnTo>
                    <a:lnTo>
                      <a:pt x="378" y="483"/>
                    </a:lnTo>
                    <a:lnTo>
                      <a:pt x="378" y="484"/>
                    </a:lnTo>
                    <a:lnTo>
                      <a:pt x="378" y="484"/>
                    </a:lnTo>
                    <a:lnTo>
                      <a:pt x="379" y="484"/>
                    </a:lnTo>
                    <a:lnTo>
                      <a:pt x="379" y="483"/>
                    </a:lnTo>
                    <a:lnTo>
                      <a:pt x="379" y="482"/>
                    </a:lnTo>
                    <a:lnTo>
                      <a:pt x="380" y="483"/>
                    </a:lnTo>
                    <a:lnTo>
                      <a:pt x="380" y="484"/>
                    </a:lnTo>
                    <a:lnTo>
                      <a:pt x="380" y="484"/>
                    </a:lnTo>
                    <a:lnTo>
                      <a:pt x="381" y="485"/>
                    </a:lnTo>
                    <a:lnTo>
                      <a:pt x="381" y="484"/>
                    </a:lnTo>
                    <a:lnTo>
                      <a:pt x="383" y="484"/>
                    </a:lnTo>
                    <a:lnTo>
                      <a:pt x="383" y="486"/>
                    </a:lnTo>
                    <a:lnTo>
                      <a:pt x="383" y="486"/>
                    </a:lnTo>
                    <a:lnTo>
                      <a:pt x="384" y="487"/>
                    </a:lnTo>
                    <a:lnTo>
                      <a:pt x="384" y="488"/>
                    </a:lnTo>
                    <a:lnTo>
                      <a:pt x="384" y="488"/>
                    </a:lnTo>
                    <a:lnTo>
                      <a:pt x="385" y="488"/>
                    </a:lnTo>
                    <a:lnTo>
                      <a:pt x="385" y="489"/>
                    </a:lnTo>
                    <a:lnTo>
                      <a:pt x="385" y="489"/>
                    </a:lnTo>
                    <a:lnTo>
                      <a:pt x="386" y="491"/>
                    </a:lnTo>
                    <a:lnTo>
                      <a:pt x="386" y="489"/>
                    </a:lnTo>
                    <a:lnTo>
                      <a:pt x="387" y="489"/>
                    </a:lnTo>
                    <a:lnTo>
                      <a:pt x="387" y="491"/>
                    </a:lnTo>
                    <a:lnTo>
                      <a:pt x="387" y="491"/>
                    </a:lnTo>
                    <a:lnTo>
                      <a:pt x="388" y="491"/>
                    </a:lnTo>
                    <a:lnTo>
                      <a:pt x="388" y="492"/>
                    </a:lnTo>
                    <a:lnTo>
                      <a:pt x="388" y="492"/>
                    </a:lnTo>
                    <a:lnTo>
                      <a:pt x="389" y="493"/>
                    </a:lnTo>
                    <a:lnTo>
                      <a:pt x="389" y="494"/>
                    </a:lnTo>
                    <a:lnTo>
                      <a:pt x="389" y="493"/>
                    </a:lnTo>
                    <a:lnTo>
                      <a:pt x="390" y="494"/>
                    </a:lnTo>
                    <a:lnTo>
                      <a:pt x="390" y="494"/>
                    </a:lnTo>
                    <a:lnTo>
                      <a:pt x="392" y="494"/>
                    </a:lnTo>
                    <a:lnTo>
                      <a:pt x="392" y="494"/>
                    </a:lnTo>
                    <a:lnTo>
                      <a:pt x="392" y="494"/>
                    </a:lnTo>
                    <a:lnTo>
                      <a:pt x="393" y="493"/>
                    </a:lnTo>
                    <a:lnTo>
                      <a:pt x="393" y="493"/>
                    </a:lnTo>
                    <a:lnTo>
                      <a:pt x="393" y="492"/>
                    </a:lnTo>
                    <a:lnTo>
                      <a:pt x="394" y="492"/>
                    </a:lnTo>
                    <a:lnTo>
                      <a:pt x="394" y="491"/>
                    </a:lnTo>
                    <a:lnTo>
                      <a:pt x="394" y="492"/>
                    </a:lnTo>
                    <a:lnTo>
                      <a:pt x="395" y="493"/>
                    </a:lnTo>
                    <a:lnTo>
                      <a:pt x="395" y="493"/>
                    </a:lnTo>
                    <a:lnTo>
                      <a:pt x="396" y="493"/>
                    </a:lnTo>
                    <a:lnTo>
                      <a:pt x="396" y="493"/>
                    </a:lnTo>
                    <a:lnTo>
                      <a:pt x="396" y="493"/>
                    </a:lnTo>
                    <a:lnTo>
                      <a:pt x="397" y="492"/>
                    </a:lnTo>
                    <a:lnTo>
                      <a:pt x="397" y="492"/>
                    </a:lnTo>
                    <a:lnTo>
                      <a:pt x="397" y="492"/>
                    </a:lnTo>
                    <a:lnTo>
                      <a:pt x="398" y="492"/>
                    </a:lnTo>
                    <a:lnTo>
                      <a:pt x="398" y="491"/>
                    </a:lnTo>
                    <a:lnTo>
                      <a:pt x="399" y="492"/>
                    </a:lnTo>
                    <a:lnTo>
                      <a:pt x="399" y="492"/>
                    </a:lnTo>
                    <a:lnTo>
                      <a:pt x="399" y="493"/>
                    </a:lnTo>
                    <a:lnTo>
                      <a:pt x="401" y="493"/>
                    </a:lnTo>
                    <a:lnTo>
                      <a:pt x="401" y="492"/>
                    </a:lnTo>
                    <a:lnTo>
                      <a:pt x="401" y="492"/>
                    </a:lnTo>
                    <a:lnTo>
                      <a:pt x="402" y="492"/>
                    </a:lnTo>
                    <a:lnTo>
                      <a:pt x="402" y="493"/>
                    </a:lnTo>
                    <a:lnTo>
                      <a:pt x="402" y="493"/>
                    </a:lnTo>
                    <a:lnTo>
                      <a:pt x="403" y="494"/>
                    </a:lnTo>
                    <a:lnTo>
                      <a:pt x="403" y="493"/>
                    </a:lnTo>
                    <a:lnTo>
                      <a:pt x="404" y="493"/>
                    </a:lnTo>
                    <a:lnTo>
                      <a:pt x="404" y="492"/>
                    </a:lnTo>
                    <a:lnTo>
                      <a:pt x="404" y="493"/>
                    </a:lnTo>
                    <a:lnTo>
                      <a:pt x="405" y="493"/>
                    </a:lnTo>
                    <a:lnTo>
                      <a:pt x="405" y="493"/>
                    </a:lnTo>
                    <a:lnTo>
                      <a:pt x="405" y="493"/>
                    </a:lnTo>
                    <a:lnTo>
                      <a:pt x="406" y="493"/>
                    </a:lnTo>
                    <a:lnTo>
                      <a:pt x="406" y="493"/>
                    </a:lnTo>
                    <a:lnTo>
                      <a:pt x="406" y="493"/>
                    </a:lnTo>
                    <a:lnTo>
                      <a:pt x="407" y="492"/>
                    </a:lnTo>
                    <a:lnTo>
                      <a:pt x="407" y="492"/>
                    </a:lnTo>
                    <a:lnTo>
                      <a:pt x="408" y="492"/>
                    </a:lnTo>
                    <a:lnTo>
                      <a:pt x="408" y="492"/>
                    </a:lnTo>
                    <a:lnTo>
                      <a:pt x="408" y="493"/>
                    </a:lnTo>
                    <a:lnTo>
                      <a:pt x="410" y="493"/>
                    </a:lnTo>
                    <a:lnTo>
                      <a:pt x="410" y="492"/>
                    </a:lnTo>
                    <a:lnTo>
                      <a:pt x="410" y="492"/>
                    </a:lnTo>
                    <a:lnTo>
                      <a:pt x="411" y="493"/>
                    </a:lnTo>
                    <a:lnTo>
                      <a:pt x="411" y="493"/>
                    </a:lnTo>
                    <a:lnTo>
                      <a:pt x="411" y="493"/>
                    </a:lnTo>
                    <a:lnTo>
                      <a:pt x="412" y="493"/>
                    </a:lnTo>
                    <a:lnTo>
                      <a:pt x="412" y="493"/>
                    </a:lnTo>
                    <a:lnTo>
                      <a:pt x="413" y="492"/>
                    </a:lnTo>
                    <a:lnTo>
                      <a:pt x="413" y="492"/>
                    </a:lnTo>
                    <a:lnTo>
                      <a:pt x="413" y="493"/>
                    </a:lnTo>
                    <a:lnTo>
                      <a:pt x="414" y="492"/>
                    </a:lnTo>
                    <a:lnTo>
                      <a:pt x="414" y="492"/>
                    </a:lnTo>
                    <a:lnTo>
                      <a:pt x="414" y="492"/>
                    </a:lnTo>
                    <a:lnTo>
                      <a:pt x="415" y="492"/>
                    </a:lnTo>
                    <a:lnTo>
                      <a:pt x="415" y="492"/>
                    </a:lnTo>
                    <a:lnTo>
                      <a:pt x="415" y="492"/>
                    </a:lnTo>
                    <a:lnTo>
                      <a:pt x="416" y="492"/>
                    </a:lnTo>
                    <a:lnTo>
                      <a:pt x="416" y="493"/>
                    </a:lnTo>
                    <a:lnTo>
                      <a:pt x="417" y="493"/>
                    </a:lnTo>
                    <a:lnTo>
                      <a:pt x="417" y="494"/>
                    </a:lnTo>
                    <a:lnTo>
                      <a:pt x="417" y="494"/>
                    </a:lnTo>
                    <a:lnTo>
                      <a:pt x="419" y="494"/>
                    </a:lnTo>
                    <a:lnTo>
                      <a:pt x="419" y="494"/>
                    </a:lnTo>
                    <a:lnTo>
                      <a:pt x="419" y="495"/>
                    </a:lnTo>
                    <a:lnTo>
                      <a:pt x="420" y="495"/>
                    </a:lnTo>
                    <a:lnTo>
                      <a:pt x="420" y="495"/>
                    </a:lnTo>
                    <a:lnTo>
                      <a:pt x="420" y="495"/>
                    </a:lnTo>
                    <a:lnTo>
                      <a:pt x="421" y="495"/>
                    </a:lnTo>
                    <a:lnTo>
                      <a:pt x="421" y="495"/>
                    </a:lnTo>
                    <a:lnTo>
                      <a:pt x="422" y="494"/>
                    </a:lnTo>
                    <a:lnTo>
                      <a:pt x="422" y="494"/>
                    </a:lnTo>
                    <a:lnTo>
                      <a:pt x="422" y="494"/>
                    </a:lnTo>
                    <a:lnTo>
                      <a:pt x="423" y="493"/>
                    </a:lnTo>
                    <a:lnTo>
                      <a:pt x="423" y="492"/>
                    </a:lnTo>
                    <a:lnTo>
                      <a:pt x="423" y="492"/>
                    </a:lnTo>
                    <a:lnTo>
                      <a:pt x="424" y="491"/>
                    </a:lnTo>
                    <a:lnTo>
                      <a:pt x="424" y="489"/>
                    </a:lnTo>
                    <a:lnTo>
                      <a:pt x="425" y="488"/>
                    </a:lnTo>
                    <a:lnTo>
                      <a:pt x="425" y="488"/>
                    </a:lnTo>
                    <a:lnTo>
                      <a:pt x="425" y="487"/>
                    </a:lnTo>
                    <a:lnTo>
                      <a:pt x="426" y="488"/>
                    </a:lnTo>
                    <a:lnTo>
                      <a:pt x="426" y="488"/>
                    </a:lnTo>
                    <a:lnTo>
                      <a:pt x="426" y="487"/>
                    </a:lnTo>
                    <a:lnTo>
                      <a:pt x="428" y="487"/>
                    </a:lnTo>
                    <a:lnTo>
                      <a:pt x="428" y="487"/>
                    </a:lnTo>
                    <a:lnTo>
                      <a:pt x="428" y="487"/>
                    </a:lnTo>
                    <a:lnTo>
                      <a:pt x="429" y="486"/>
                    </a:lnTo>
                    <a:lnTo>
                      <a:pt x="429" y="487"/>
                    </a:lnTo>
                    <a:lnTo>
                      <a:pt x="430" y="487"/>
                    </a:lnTo>
                    <a:lnTo>
                      <a:pt x="430" y="486"/>
                    </a:lnTo>
                    <a:lnTo>
                      <a:pt x="430" y="486"/>
                    </a:lnTo>
                    <a:lnTo>
                      <a:pt x="431" y="486"/>
                    </a:lnTo>
                    <a:lnTo>
                      <a:pt x="431" y="485"/>
                    </a:lnTo>
                    <a:lnTo>
                      <a:pt x="431" y="485"/>
                    </a:lnTo>
                    <a:lnTo>
                      <a:pt x="432" y="485"/>
                    </a:lnTo>
                    <a:lnTo>
                      <a:pt x="432" y="485"/>
                    </a:lnTo>
                    <a:lnTo>
                      <a:pt x="432" y="485"/>
                    </a:lnTo>
                    <a:lnTo>
                      <a:pt x="433" y="485"/>
                    </a:lnTo>
                    <a:lnTo>
                      <a:pt x="433" y="485"/>
                    </a:lnTo>
                    <a:lnTo>
                      <a:pt x="434" y="485"/>
                    </a:lnTo>
                    <a:lnTo>
                      <a:pt x="434" y="486"/>
                    </a:lnTo>
                    <a:lnTo>
                      <a:pt x="434" y="487"/>
                    </a:lnTo>
                    <a:lnTo>
                      <a:pt x="435" y="487"/>
                    </a:lnTo>
                    <a:lnTo>
                      <a:pt x="435" y="486"/>
                    </a:lnTo>
                    <a:lnTo>
                      <a:pt x="435" y="485"/>
                    </a:lnTo>
                    <a:lnTo>
                      <a:pt x="437" y="485"/>
                    </a:lnTo>
                    <a:lnTo>
                      <a:pt x="437" y="485"/>
                    </a:lnTo>
                    <a:lnTo>
                      <a:pt x="437" y="485"/>
                    </a:lnTo>
                    <a:lnTo>
                      <a:pt x="438" y="485"/>
                    </a:lnTo>
                    <a:lnTo>
                      <a:pt x="438" y="486"/>
                    </a:lnTo>
                    <a:lnTo>
                      <a:pt x="439" y="486"/>
                    </a:lnTo>
                    <a:lnTo>
                      <a:pt x="439" y="486"/>
                    </a:lnTo>
                    <a:lnTo>
                      <a:pt x="439" y="486"/>
                    </a:lnTo>
                    <a:lnTo>
                      <a:pt x="440" y="486"/>
                    </a:lnTo>
                    <a:lnTo>
                      <a:pt x="440" y="485"/>
                    </a:lnTo>
                    <a:lnTo>
                      <a:pt x="440" y="485"/>
                    </a:lnTo>
                    <a:lnTo>
                      <a:pt x="441" y="485"/>
                    </a:lnTo>
                    <a:lnTo>
                      <a:pt x="441" y="484"/>
                    </a:lnTo>
                    <a:lnTo>
                      <a:pt x="441" y="485"/>
                    </a:lnTo>
                    <a:lnTo>
                      <a:pt x="442" y="485"/>
                    </a:lnTo>
                    <a:lnTo>
                      <a:pt x="442" y="485"/>
                    </a:lnTo>
                    <a:lnTo>
                      <a:pt x="443" y="485"/>
                    </a:lnTo>
                    <a:lnTo>
                      <a:pt x="443" y="485"/>
                    </a:lnTo>
                    <a:lnTo>
                      <a:pt x="443" y="487"/>
                    </a:lnTo>
                    <a:lnTo>
                      <a:pt x="444" y="488"/>
                    </a:lnTo>
                    <a:lnTo>
                      <a:pt x="444" y="488"/>
                    </a:lnTo>
                    <a:lnTo>
                      <a:pt x="444" y="487"/>
                    </a:lnTo>
                    <a:lnTo>
                      <a:pt x="446" y="487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7"/>
                    </a:lnTo>
                    <a:lnTo>
                      <a:pt x="447" y="486"/>
                    </a:lnTo>
                    <a:lnTo>
                      <a:pt x="448" y="486"/>
                    </a:lnTo>
                    <a:lnTo>
                      <a:pt x="448" y="486"/>
                    </a:lnTo>
                    <a:lnTo>
                      <a:pt x="448" y="486"/>
                    </a:lnTo>
                    <a:lnTo>
                      <a:pt x="449" y="485"/>
                    </a:lnTo>
                    <a:lnTo>
                      <a:pt x="449" y="486"/>
                    </a:lnTo>
                    <a:lnTo>
                      <a:pt x="449" y="486"/>
                    </a:lnTo>
                    <a:lnTo>
                      <a:pt x="450" y="485"/>
                    </a:lnTo>
                    <a:lnTo>
                      <a:pt x="450" y="486"/>
                    </a:lnTo>
                    <a:lnTo>
                      <a:pt x="451" y="486"/>
                    </a:lnTo>
                    <a:lnTo>
                      <a:pt x="451" y="486"/>
                    </a:lnTo>
                    <a:lnTo>
                      <a:pt x="451" y="486"/>
                    </a:lnTo>
                    <a:lnTo>
                      <a:pt x="452" y="485"/>
                    </a:lnTo>
                    <a:lnTo>
                      <a:pt x="452" y="485"/>
                    </a:lnTo>
                    <a:lnTo>
                      <a:pt x="452" y="484"/>
                    </a:lnTo>
                    <a:lnTo>
                      <a:pt x="453" y="484"/>
                    </a:lnTo>
                    <a:lnTo>
                      <a:pt x="453" y="484"/>
                    </a:lnTo>
                    <a:lnTo>
                      <a:pt x="453" y="484"/>
                    </a:lnTo>
                    <a:lnTo>
                      <a:pt x="455" y="485"/>
                    </a:lnTo>
                    <a:lnTo>
                      <a:pt x="455" y="485"/>
                    </a:lnTo>
                    <a:lnTo>
                      <a:pt x="456" y="486"/>
                    </a:lnTo>
                    <a:lnTo>
                      <a:pt x="456" y="487"/>
                    </a:lnTo>
                    <a:lnTo>
                      <a:pt x="456" y="486"/>
                    </a:lnTo>
                    <a:lnTo>
                      <a:pt x="457" y="486"/>
                    </a:lnTo>
                    <a:lnTo>
                      <a:pt x="457" y="486"/>
                    </a:lnTo>
                    <a:lnTo>
                      <a:pt x="457" y="485"/>
                    </a:lnTo>
                    <a:lnTo>
                      <a:pt x="458" y="485"/>
                    </a:lnTo>
                    <a:lnTo>
                      <a:pt x="458" y="485"/>
                    </a:lnTo>
                    <a:lnTo>
                      <a:pt x="458" y="486"/>
                    </a:lnTo>
                    <a:lnTo>
                      <a:pt x="459" y="487"/>
                    </a:lnTo>
                    <a:lnTo>
                      <a:pt x="459" y="486"/>
                    </a:lnTo>
                    <a:lnTo>
                      <a:pt x="460" y="486"/>
                    </a:lnTo>
                    <a:lnTo>
                      <a:pt x="460" y="486"/>
                    </a:lnTo>
                    <a:lnTo>
                      <a:pt x="460" y="486"/>
                    </a:lnTo>
                    <a:lnTo>
                      <a:pt x="461" y="488"/>
                    </a:lnTo>
                    <a:lnTo>
                      <a:pt x="461" y="488"/>
                    </a:lnTo>
                    <a:lnTo>
                      <a:pt x="461" y="489"/>
                    </a:lnTo>
                    <a:lnTo>
                      <a:pt x="462" y="491"/>
                    </a:lnTo>
                    <a:lnTo>
                      <a:pt x="462" y="491"/>
                    </a:lnTo>
                    <a:lnTo>
                      <a:pt x="462" y="491"/>
                    </a:lnTo>
                    <a:lnTo>
                      <a:pt x="464" y="491"/>
                    </a:lnTo>
                    <a:lnTo>
                      <a:pt x="464" y="488"/>
                    </a:lnTo>
                    <a:lnTo>
                      <a:pt x="465" y="488"/>
                    </a:lnTo>
                    <a:lnTo>
                      <a:pt x="465" y="487"/>
                    </a:lnTo>
                    <a:lnTo>
                      <a:pt x="465" y="487"/>
                    </a:lnTo>
                    <a:lnTo>
                      <a:pt x="466" y="487"/>
                    </a:lnTo>
                    <a:lnTo>
                      <a:pt x="466" y="486"/>
                    </a:lnTo>
                    <a:lnTo>
                      <a:pt x="466" y="485"/>
                    </a:lnTo>
                    <a:lnTo>
                      <a:pt x="467" y="486"/>
                    </a:lnTo>
                    <a:lnTo>
                      <a:pt x="467" y="486"/>
                    </a:lnTo>
                    <a:lnTo>
                      <a:pt x="468" y="487"/>
                    </a:lnTo>
                    <a:lnTo>
                      <a:pt x="468" y="488"/>
                    </a:lnTo>
                    <a:lnTo>
                      <a:pt x="468" y="488"/>
                    </a:lnTo>
                    <a:lnTo>
                      <a:pt x="469" y="488"/>
                    </a:lnTo>
                    <a:lnTo>
                      <a:pt x="469" y="489"/>
                    </a:lnTo>
                    <a:lnTo>
                      <a:pt x="469" y="489"/>
                    </a:lnTo>
                    <a:lnTo>
                      <a:pt x="470" y="489"/>
                    </a:lnTo>
                    <a:lnTo>
                      <a:pt x="470" y="492"/>
                    </a:lnTo>
                    <a:lnTo>
                      <a:pt x="470" y="492"/>
                    </a:lnTo>
                    <a:lnTo>
                      <a:pt x="471" y="493"/>
                    </a:lnTo>
                    <a:lnTo>
                      <a:pt x="471" y="493"/>
                    </a:lnTo>
                    <a:lnTo>
                      <a:pt x="473" y="493"/>
                    </a:lnTo>
                    <a:lnTo>
                      <a:pt x="473" y="493"/>
                    </a:lnTo>
                    <a:lnTo>
                      <a:pt x="473" y="493"/>
                    </a:lnTo>
                    <a:lnTo>
                      <a:pt x="474" y="492"/>
                    </a:lnTo>
                    <a:lnTo>
                      <a:pt x="474" y="492"/>
                    </a:lnTo>
                    <a:lnTo>
                      <a:pt x="474" y="491"/>
                    </a:lnTo>
                    <a:lnTo>
                      <a:pt x="475" y="491"/>
                    </a:lnTo>
                    <a:lnTo>
                      <a:pt x="475" y="491"/>
                    </a:lnTo>
                    <a:lnTo>
                      <a:pt x="475" y="492"/>
                    </a:lnTo>
                    <a:lnTo>
                      <a:pt x="476" y="492"/>
                    </a:lnTo>
                    <a:lnTo>
                      <a:pt x="476" y="492"/>
                    </a:lnTo>
                    <a:lnTo>
                      <a:pt x="477" y="493"/>
                    </a:lnTo>
                    <a:lnTo>
                      <a:pt x="477" y="493"/>
                    </a:lnTo>
                    <a:lnTo>
                      <a:pt x="477" y="494"/>
                    </a:lnTo>
                    <a:lnTo>
                      <a:pt x="478" y="496"/>
                    </a:lnTo>
                    <a:lnTo>
                      <a:pt x="478" y="496"/>
                    </a:lnTo>
                    <a:lnTo>
                      <a:pt x="478" y="496"/>
                    </a:lnTo>
                    <a:lnTo>
                      <a:pt x="479" y="496"/>
                    </a:lnTo>
                    <a:lnTo>
                      <a:pt x="479" y="496"/>
                    </a:lnTo>
                    <a:lnTo>
                      <a:pt x="479" y="497"/>
                    </a:lnTo>
                    <a:lnTo>
                      <a:pt x="480" y="496"/>
                    </a:lnTo>
                    <a:lnTo>
                      <a:pt x="480" y="497"/>
                    </a:lnTo>
                    <a:lnTo>
                      <a:pt x="482" y="497"/>
                    </a:lnTo>
                    <a:lnTo>
                      <a:pt x="482" y="497"/>
                    </a:lnTo>
                    <a:lnTo>
                      <a:pt x="482" y="497"/>
                    </a:lnTo>
                    <a:lnTo>
                      <a:pt x="483" y="497"/>
                    </a:lnTo>
                    <a:lnTo>
                      <a:pt x="483" y="498"/>
                    </a:lnTo>
                    <a:lnTo>
                      <a:pt x="483" y="498"/>
                    </a:lnTo>
                    <a:lnTo>
                      <a:pt x="484" y="498"/>
                    </a:lnTo>
                    <a:lnTo>
                      <a:pt x="484" y="500"/>
                    </a:lnTo>
                    <a:lnTo>
                      <a:pt x="484" y="498"/>
                    </a:lnTo>
                    <a:lnTo>
                      <a:pt x="485" y="500"/>
                    </a:lnTo>
                    <a:lnTo>
                      <a:pt x="485" y="500"/>
                    </a:lnTo>
                    <a:lnTo>
                      <a:pt x="486" y="500"/>
                    </a:lnTo>
                    <a:lnTo>
                      <a:pt x="486" y="498"/>
                    </a:lnTo>
                    <a:lnTo>
                      <a:pt x="486" y="498"/>
                    </a:lnTo>
                    <a:lnTo>
                      <a:pt x="487" y="498"/>
                    </a:lnTo>
                    <a:lnTo>
                      <a:pt x="487" y="498"/>
                    </a:lnTo>
                    <a:lnTo>
                      <a:pt x="487" y="498"/>
                    </a:lnTo>
                    <a:lnTo>
                      <a:pt x="488" y="498"/>
                    </a:lnTo>
                    <a:lnTo>
                      <a:pt x="488" y="498"/>
                    </a:lnTo>
                    <a:lnTo>
                      <a:pt x="489" y="498"/>
                    </a:lnTo>
                    <a:lnTo>
                      <a:pt x="489" y="500"/>
                    </a:lnTo>
                    <a:lnTo>
                      <a:pt x="489" y="500"/>
                    </a:lnTo>
                    <a:lnTo>
                      <a:pt x="491" y="501"/>
                    </a:lnTo>
                    <a:lnTo>
                      <a:pt x="491" y="502"/>
                    </a:lnTo>
                    <a:lnTo>
                      <a:pt x="491" y="503"/>
                    </a:lnTo>
                    <a:lnTo>
                      <a:pt x="492" y="503"/>
                    </a:lnTo>
                    <a:lnTo>
                      <a:pt x="492" y="503"/>
                    </a:lnTo>
                    <a:lnTo>
                      <a:pt x="492" y="503"/>
                    </a:lnTo>
                    <a:lnTo>
                      <a:pt x="493" y="503"/>
                    </a:lnTo>
                    <a:lnTo>
                      <a:pt x="493" y="502"/>
                    </a:lnTo>
                    <a:lnTo>
                      <a:pt x="494" y="501"/>
                    </a:lnTo>
                    <a:lnTo>
                      <a:pt x="494" y="501"/>
                    </a:lnTo>
                    <a:lnTo>
                      <a:pt x="494" y="498"/>
                    </a:lnTo>
                    <a:lnTo>
                      <a:pt x="495" y="498"/>
                    </a:lnTo>
                    <a:lnTo>
                      <a:pt x="495" y="497"/>
                    </a:lnTo>
                    <a:lnTo>
                      <a:pt x="495" y="496"/>
                    </a:lnTo>
                    <a:lnTo>
                      <a:pt x="496" y="495"/>
                    </a:lnTo>
                    <a:lnTo>
                      <a:pt x="496" y="495"/>
                    </a:lnTo>
                    <a:lnTo>
                      <a:pt x="496" y="494"/>
                    </a:lnTo>
                    <a:lnTo>
                      <a:pt x="497" y="493"/>
                    </a:lnTo>
                    <a:lnTo>
                      <a:pt x="497" y="493"/>
                    </a:lnTo>
                    <a:lnTo>
                      <a:pt x="498" y="493"/>
                    </a:lnTo>
                    <a:lnTo>
                      <a:pt x="498" y="493"/>
                    </a:lnTo>
                    <a:lnTo>
                      <a:pt x="498" y="493"/>
                    </a:lnTo>
                    <a:lnTo>
                      <a:pt x="500" y="492"/>
                    </a:lnTo>
                    <a:lnTo>
                      <a:pt x="500" y="491"/>
                    </a:lnTo>
                    <a:lnTo>
                      <a:pt x="500" y="491"/>
                    </a:lnTo>
                    <a:lnTo>
                      <a:pt x="501" y="491"/>
                    </a:lnTo>
                    <a:lnTo>
                      <a:pt x="501" y="491"/>
                    </a:lnTo>
                    <a:lnTo>
                      <a:pt x="501" y="491"/>
                    </a:lnTo>
                    <a:lnTo>
                      <a:pt x="502" y="492"/>
                    </a:lnTo>
                    <a:lnTo>
                      <a:pt x="502" y="492"/>
                    </a:lnTo>
                    <a:lnTo>
                      <a:pt x="503" y="491"/>
                    </a:lnTo>
                    <a:lnTo>
                      <a:pt x="503" y="492"/>
                    </a:lnTo>
                    <a:lnTo>
                      <a:pt x="503" y="492"/>
                    </a:lnTo>
                    <a:lnTo>
                      <a:pt x="504" y="492"/>
                    </a:lnTo>
                    <a:lnTo>
                      <a:pt x="504" y="492"/>
                    </a:lnTo>
                    <a:lnTo>
                      <a:pt x="504" y="491"/>
                    </a:lnTo>
                    <a:lnTo>
                      <a:pt x="505" y="492"/>
                    </a:lnTo>
                    <a:lnTo>
                      <a:pt x="505" y="491"/>
                    </a:lnTo>
                    <a:lnTo>
                      <a:pt x="505" y="492"/>
                    </a:lnTo>
                    <a:lnTo>
                      <a:pt x="506" y="492"/>
                    </a:lnTo>
                    <a:lnTo>
                      <a:pt x="506" y="492"/>
                    </a:lnTo>
                    <a:lnTo>
                      <a:pt x="507" y="491"/>
                    </a:lnTo>
                    <a:lnTo>
                      <a:pt x="507" y="491"/>
                    </a:lnTo>
                    <a:lnTo>
                      <a:pt x="507" y="489"/>
                    </a:lnTo>
                    <a:lnTo>
                      <a:pt x="509" y="491"/>
                    </a:lnTo>
                    <a:lnTo>
                      <a:pt x="509" y="491"/>
                    </a:lnTo>
                    <a:lnTo>
                      <a:pt x="509" y="489"/>
                    </a:lnTo>
                    <a:lnTo>
                      <a:pt x="510" y="489"/>
                    </a:lnTo>
                    <a:lnTo>
                      <a:pt x="510" y="489"/>
                    </a:lnTo>
                    <a:lnTo>
                      <a:pt x="510" y="491"/>
                    </a:lnTo>
                    <a:lnTo>
                      <a:pt x="511" y="491"/>
                    </a:lnTo>
                    <a:lnTo>
                      <a:pt x="511" y="491"/>
                    </a:lnTo>
                    <a:lnTo>
                      <a:pt x="512" y="491"/>
                    </a:lnTo>
                    <a:lnTo>
                      <a:pt x="512" y="491"/>
                    </a:lnTo>
                    <a:lnTo>
                      <a:pt x="512" y="492"/>
                    </a:lnTo>
                    <a:lnTo>
                      <a:pt x="513" y="492"/>
                    </a:lnTo>
                    <a:lnTo>
                      <a:pt x="513" y="492"/>
                    </a:lnTo>
                    <a:lnTo>
                      <a:pt x="513" y="493"/>
                    </a:lnTo>
                    <a:lnTo>
                      <a:pt x="514" y="493"/>
                    </a:lnTo>
                    <a:lnTo>
                      <a:pt x="514" y="494"/>
                    </a:lnTo>
                    <a:lnTo>
                      <a:pt x="515" y="495"/>
                    </a:lnTo>
                    <a:lnTo>
                      <a:pt x="515" y="495"/>
                    </a:lnTo>
                    <a:lnTo>
                      <a:pt x="515" y="495"/>
                    </a:lnTo>
                    <a:lnTo>
                      <a:pt x="516" y="494"/>
                    </a:lnTo>
                    <a:lnTo>
                      <a:pt x="516" y="495"/>
                    </a:lnTo>
                    <a:lnTo>
                      <a:pt x="516" y="495"/>
                    </a:lnTo>
                    <a:lnTo>
                      <a:pt x="518" y="494"/>
                    </a:lnTo>
                    <a:lnTo>
                      <a:pt x="518" y="493"/>
                    </a:lnTo>
                    <a:lnTo>
                      <a:pt x="518" y="492"/>
                    </a:lnTo>
                    <a:lnTo>
                      <a:pt x="519" y="491"/>
                    </a:lnTo>
                    <a:lnTo>
                      <a:pt x="519" y="491"/>
                    </a:lnTo>
                    <a:lnTo>
                      <a:pt x="520" y="489"/>
                    </a:lnTo>
                    <a:lnTo>
                      <a:pt x="520" y="488"/>
                    </a:lnTo>
                    <a:lnTo>
                      <a:pt x="520" y="488"/>
                    </a:lnTo>
                    <a:lnTo>
                      <a:pt x="521" y="487"/>
                    </a:lnTo>
                    <a:lnTo>
                      <a:pt x="521" y="487"/>
                    </a:lnTo>
                    <a:lnTo>
                      <a:pt x="521" y="487"/>
                    </a:lnTo>
                    <a:lnTo>
                      <a:pt x="522" y="486"/>
                    </a:lnTo>
                    <a:lnTo>
                      <a:pt x="522" y="486"/>
                    </a:lnTo>
                    <a:lnTo>
                      <a:pt x="522" y="487"/>
                    </a:lnTo>
                    <a:lnTo>
                      <a:pt x="523" y="487"/>
                    </a:lnTo>
                    <a:lnTo>
                      <a:pt x="523" y="487"/>
                    </a:lnTo>
                    <a:lnTo>
                      <a:pt x="524" y="488"/>
                    </a:lnTo>
                    <a:lnTo>
                      <a:pt x="524" y="488"/>
                    </a:lnTo>
                    <a:lnTo>
                      <a:pt x="524" y="489"/>
                    </a:lnTo>
                    <a:lnTo>
                      <a:pt x="525" y="488"/>
                    </a:lnTo>
                    <a:lnTo>
                      <a:pt x="525" y="488"/>
                    </a:lnTo>
                    <a:lnTo>
                      <a:pt x="525" y="489"/>
                    </a:lnTo>
                    <a:lnTo>
                      <a:pt x="527" y="489"/>
                    </a:lnTo>
                    <a:lnTo>
                      <a:pt x="527" y="489"/>
                    </a:lnTo>
                    <a:lnTo>
                      <a:pt x="527" y="491"/>
                    </a:lnTo>
                    <a:lnTo>
                      <a:pt x="528" y="489"/>
                    </a:lnTo>
                    <a:lnTo>
                      <a:pt x="528" y="488"/>
                    </a:lnTo>
                    <a:lnTo>
                      <a:pt x="529" y="488"/>
                    </a:lnTo>
                    <a:lnTo>
                      <a:pt x="529" y="488"/>
                    </a:lnTo>
                    <a:lnTo>
                      <a:pt x="529" y="488"/>
                    </a:lnTo>
                    <a:lnTo>
                      <a:pt x="530" y="487"/>
                    </a:lnTo>
                    <a:lnTo>
                      <a:pt x="530" y="486"/>
                    </a:lnTo>
                    <a:lnTo>
                      <a:pt x="530" y="486"/>
                    </a:lnTo>
                    <a:lnTo>
                      <a:pt x="531" y="485"/>
                    </a:lnTo>
                    <a:lnTo>
                      <a:pt x="531" y="485"/>
                    </a:lnTo>
                    <a:lnTo>
                      <a:pt x="531" y="485"/>
                    </a:lnTo>
                    <a:lnTo>
                      <a:pt x="532" y="484"/>
                    </a:lnTo>
                    <a:lnTo>
                      <a:pt x="532" y="484"/>
                    </a:lnTo>
                    <a:lnTo>
                      <a:pt x="533" y="484"/>
                    </a:lnTo>
                    <a:lnTo>
                      <a:pt x="533" y="484"/>
                    </a:lnTo>
                    <a:lnTo>
                      <a:pt x="533" y="483"/>
                    </a:lnTo>
                    <a:lnTo>
                      <a:pt x="534" y="484"/>
                    </a:lnTo>
                    <a:lnTo>
                      <a:pt x="534" y="485"/>
                    </a:lnTo>
                    <a:lnTo>
                      <a:pt x="534" y="485"/>
                    </a:lnTo>
                    <a:lnTo>
                      <a:pt x="536" y="485"/>
                    </a:lnTo>
                    <a:lnTo>
                      <a:pt x="536" y="486"/>
                    </a:lnTo>
                    <a:lnTo>
                      <a:pt x="537" y="486"/>
                    </a:lnTo>
                    <a:lnTo>
                      <a:pt x="537" y="486"/>
                    </a:lnTo>
                    <a:lnTo>
                      <a:pt x="537" y="487"/>
                    </a:lnTo>
                    <a:lnTo>
                      <a:pt x="538" y="486"/>
                    </a:lnTo>
                    <a:lnTo>
                      <a:pt x="538" y="486"/>
                    </a:lnTo>
                    <a:lnTo>
                      <a:pt x="538" y="487"/>
                    </a:lnTo>
                    <a:lnTo>
                      <a:pt x="539" y="487"/>
                    </a:lnTo>
                    <a:lnTo>
                      <a:pt x="539" y="486"/>
                    </a:lnTo>
                    <a:lnTo>
                      <a:pt x="539" y="486"/>
                    </a:lnTo>
                    <a:lnTo>
                      <a:pt x="540" y="486"/>
                    </a:lnTo>
                    <a:lnTo>
                      <a:pt x="540" y="486"/>
                    </a:lnTo>
                    <a:lnTo>
                      <a:pt x="541" y="487"/>
                    </a:lnTo>
                    <a:lnTo>
                      <a:pt x="541" y="486"/>
                    </a:lnTo>
                    <a:lnTo>
                      <a:pt x="541" y="487"/>
                    </a:lnTo>
                    <a:lnTo>
                      <a:pt x="542" y="487"/>
                    </a:lnTo>
                    <a:lnTo>
                      <a:pt x="542" y="488"/>
                    </a:lnTo>
                    <a:lnTo>
                      <a:pt x="542" y="489"/>
                    </a:lnTo>
                    <a:lnTo>
                      <a:pt x="544" y="488"/>
                    </a:lnTo>
                    <a:lnTo>
                      <a:pt x="544" y="488"/>
                    </a:lnTo>
                    <a:lnTo>
                      <a:pt x="544" y="488"/>
                    </a:lnTo>
                    <a:lnTo>
                      <a:pt x="545" y="488"/>
                    </a:lnTo>
                    <a:lnTo>
                      <a:pt x="545" y="487"/>
                    </a:lnTo>
                    <a:lnTo>
                      <a:pt x="546" y="487"/>
                    </a:lnTo>
                    <a:lnTo>
                      <a:pt x="546" y="486"/>
                    </a:lnTo>
                    <a:lnTo>
                      <a:pt x="546" y="486"/>
                    </a:lnTo>
                    <a:lnTo>
                      <a:pt x="547" y="486"/>
                    </a:lnTo>
                    <a:lnTo>
                      <a:pt x="547" y="486"/>
                    </a:lnTo>
                    <a:lnTo>
                      <a:pt x="547" y="485"/>
                    </a:lnTo>
                    <a:lnTo>
                      <a:pt x="548" y="486"/>
                    </a:lnTo>
                    <a:lnTo>
                      <a:pt x="548" y="486"/>
                    </a:lnTo>
                    <a:lnTo>
                      <a:pt x="548" y="487"/>
                    </a:lnTo>
                    <a:lnTo>
                      <a:pt x="549" y="487"/>
                    </a:lnTo>
                    <a:lnTo>
                      <a:pt x="549" y="487"/>
                    </a:lnTo>
                    <a:lnTo>
                      <a:pt x="550" y="487"/>
                    </a:lnTo>
                    <a:lnTo>
                      <a:pt x="550" y="488"/>
                    </a:lnTo>
                    <a:lnTo>
                      <a:pt x="550" y="488"/>
                    </a:lnTo>
                    <a:lnTo>
                      <a:pt x="551" y="488"/>
                    </a:lnTo>
                    <a:lnTo>
                      <a:pt x="551" y="488"/>
                    </a:lnTo>
                    <a:lnTo>
                      <a:pt x="551" y="489"/>
                    </a:lnTo>
                    <a:lnTo>
                      <a:pt x="553" y="492"/>
                    </a:lnTo>
                    <a:lnTo>
                      <a:pt x="553" y="493"/>
                    </a:lnTo>
                    <a:lnTo>
                      <a:pt x="553" y="495"/>
                    </a:lnTo>
                    <a:lnTo>
                      <a:pt x="554" y="495"/>
                    </a:lnTo>
                    <a:lnTo>
                      <a:pt x="554" y="495"/>
                    </a:lnTo>
                    <a:lnTo>
                      <a:pt x="555" y="495"/>
                    </a:lnTo>
                    <a:lnTo>
                      <a:pt x="555" y="495"/>
                    </a:lnTo>
                    <a:lnTo>
                      <a:pt x="555" y="495"/>
                    </a:lnTo>
                    <a:lnTo>
                      <a:pt x="556" y="495"/>
                    </a:lnTo>
                    <a:lnTo>
                      <a:pt x="556" y="494"/>
                    </a:lnTo>
                    <a:lnTo>
                      <a:pt x="556" y="493"/>
                    </a:lnTo>
                    <a:lnTo>
                      <a:pt x="557" y="493"/>
                    </a:lnTo>
                    <a:lnTo>
                      <a:pt x="557" y="493"/>
                    </a:lnTo>
                    <a:lnTo>
                      <a:pt x="558" y="493"/>
                    </a:lnTo>
                    <a:lnTo>
                      <a:pt x="558" y="493"/>
                    </a:lnTo>
                    <a:lnTo>
                      <a:pt x="558" y="492"/>
                    </a:lnTo>
                    <a:lnTo>
                      <a:pt x="559" y="493"/>
                    </a:lnTo>
                    <a:lnTo>
                      <a:pt x="559" y="493"/>
                    </a:lnTo>
                    <a:lnTo>
                      <a:pt x="559" y="494"/>
                    </a:lnTo>
                    <a:lnTo>
                      <a:pt x="560" y="493"/>
                    </a:lnTo>
                    <a:lnTo>
                      <a:pt x="560" y="494"/>
                    </a:lnTo>
                    <a:lnTo>
                      <a:pt x="560" y="493"/>
                    </a:lnTo>
                    <a:lnTo>
                      <a:pt x="562" y="493"/>
                    </a:lnTo>
                    <a:lnTo>
                      <a:pt x="562" y="492"/>
                    </a:lnTo>
                    <a:lnTo>
                      <a:pt x="563" y="493"/>
                    </a:lnTo>
                    <a:lnTo>
                      <a:pt x="563" y="493"/>
                    </a:lnTo>
                    <a:lnTo>
                      <a:pt x="563" y="493"/>
                    </a:lnTo>
                    <a:lnTo>
                      <a:pt x="564" y="492"/>
                    </a:lnTo>
                    <a:lnTo>
                      <a:pt x="564" y="493"/>
                    </a:lnTo>
                    <a:lnTo>
                      <a:pt x="564" y="493"/>
                    </a:lnTo>
                    <a:lnTo>
                      <a:pt x="565" y="494"/>
                    </a:lnTo>
                    <a:lnTo>
                      <a:pt x="565" y="494"/>
                    </a:lnTo>
                    <a:lnTo>
                      <a:pt x="565" y="495"/>
                    </a:lnTo>
                    <a:lnTo>
                      <a:pt x="566" y="495"/>
                    </a:lnTo>
                    <a:lnTo>
                      <a:pt x="566" y="495"/>
                    </a:lnTo>
                    <a:lnTo>
                      <a:pt x="567" y="496"/>
                    </a:lnTo>
                    <a:lnTo>
                      <a:pt x="567" y="496"/>
                    </a:lnTo>
                    <a:lnTo>
                      <a:pt x="567" y="497"/>
                    </a:lnTo>
                    <a:lnTo>
                      <a:pt x="568" y="497"/>
                    </a:lnTo>
                    <a:lnTo>
                      <a:pt x="568" y="497"/>
                    </a:lnTo>
                    <a:lnTo>
                      <a:pt x="568" y="497"/>
                    </a:lnTo>
                    <a:lnTo>
                      <a:pt x="569" y="498"/>
                    </a:lnTo>
                    <a:lnTo>
                      <a:pt x="569" y="498"/>
                    </a:lnTo>
                    <a:lnTo>
                      <a:pt x="569" y="498"/>
                    </a:lnTo>
                    <a:lnTo>
                      <a:pt x="571" y="498"/>
                    </a:lnTo>
                    <a:lnTo>
                      <a:pt x="571" y="497"/>
                    </a:lnTo>
                    <a:lnTo>
                      <a:pt x="572" y="497"/>
                    </a:lnTo>
                    <a:lnTo>
                      <a:pt x="572" y="496"/>
                    </a:lnTo>
                    <a:lnTo>
                      <a:pt x="572" y="496"/>
                    </a:lnTo>
                    <a:lnTo>
                      <a:pt x="573" y="496"/>
                    </a:lnTo>
                    <a:lnTo>
                      <a:pt x="573" y="496"/>
                    </a:lnTo>
                    <a:lnTo>
                      <a:pt x="573" y="496"/>
                    </a:lnTo>
                    <a:lnTo>
                      <a:pt x="574" y="496"/>
                    </a:lnTo>
                    <a:lnTo>
                      <a:pt x="574" y="495"/>
                    </a:lnTo>
                    <a:lnTo>
                      <a:pt x="574" y="495"/>
                    </a:lnTo>
                    <a:lnTo>
                      <a:pt x="575" y="496"/>
                    </a:lnTo>
                    <a:lnTo>
                      <a:pt x="575" y="495"/>
                    </a:lnTo>
                    <a:lnTo>
                      <a:pt x="576" y="496"/>
                    </a:lnTo>
                    <a:lnTo>
                      <a:pt x="576" y="497"/>
                    </a:lnTo>
                    <a:lnTo>
                      <a:pt x="576" y="497"/>
                    </a:lnTo>
                    <a:lnTo>
                      <a:pt x="577" y="497"/>
                    </a:lnTo>
                    <a:lnTo>
                      <a:pt x="577" y="497"/>
                    </a:lnTo>
                    <a:lnTo>
                      <a:pt x="577" y="497"/>
                    </a:lnTo>
                    <a:lnTo>
                      <a:pt x="578" y="497"/>
                    </a:lnTo>
                    <a:lnTo>
                      <a:pt x="578" y="498"/>
                    </a:lnTo>
                    <a:lnTo>
                      <a:pt x="580" y="498"/>
                    </a:lnTo>
                    <a:lnTo>
                      <a:pt x="580" y="500"/>
                    </a:lnTo>
                    <a:lnTo>
                      <a:pt x="580" y="501"/>
                    </a:lnTo>
                    <a:lnTo>
                      <a:pt x="581" y="500"/>
                    </a:lnTo>
                    <a:lnTo>
                      <a:pt x="581" y="501"/>
                    </a:lnTo>
                    <a:lnTo>
                      <a:pt x="581" y="501"/>
                    </a:lnTo>
                    <a:lnTo>
                      <a:pt x="582" y="500"/>
                    </a:lnTo>
                    <a:lnTo>
                      <a:pt x="582" y="498"/>
                    </a:lnTo>
                    <a:lnTo>
                      <a:pt x="582" y="497"/>
                    </a:lnTo>
                    <a:lnTo>
                      <a:pt x="583" y="497"/>
                    </a:lnTo>
                    <a:lnTo>
                      <a:pt x="583" y="496"/>
                    </a:lnTo>
                    <a:lnTo>
                      <a:pt x="584" y="496"/>
                    </a:lnTo>
                    <a:lnTo>
                      <a:pt x="584" y="497"/>
                    </a:lnTo>
                    <a:lnTo>
                      <a:pt x="584" y="497"/>
                    </a:lnTo>
                    <a:lnTo>
                      <a:pt x="585" y="497"/>
                    </a:lnTo>
                    <a:lnTo>
                      <a:pt x="585" y="497"/>
                    </a:lnTo>
                    <a:lnTo>
                      <a:pt x="585" y="496"/>
                    </a:lnTo>
                    <a:lnTo>
                      <a:pt x="586" y="496"/>
                    </a:lnTo>
                    <a:lnTo>
                      <a:pt x="586" y="495"/>
                    </a:lnTo>
                    <a:lnTo>
                      <a:pt x="586" y="495"/>
                    </a:lnTo>
                    <a:lnTo>
                      <a:pt x="587" y="495"/>
                    </a:lnTo>
                    <a:lnTo>
                      <a:pt x="587" y="495"/>
                    </a:lnTo>
                    <a:lnTo>
                      <a:pt x="589" y="495"/>
                    </a:lnTo>
                    <a:lnTo>
                      <a:pt x="589" y="494"/>
                    </a:lnTo>
                    <a:lnTo>
                      <a:pt x="589" y="493"/>
                    </a:lnTo>
                    <a:lnTo>
                      <a:pt x="590" y="493"/>
                    </a:lnTo>
                    <a:lnTo>
                      <a:pt x="590" y="492"/>
                    </a:lnTo>
                    <a:lnTo>
                      <a:pt x="590" y="492"/>
                    </a:lnTo>
                    <a:lnTo>
                      <a:pt x="591" y="491"/>
                    </a:lnTo>
                    <a:lnTo>
                      <a:pt x="591" y="489"/>
                    </a:lnTo>
                    <a:lnTo>
                      <a:pt x="591" y="489"/>
                    </a:lnTo>
                    <a:lnTo>
                      <a:pt x="592" y="489"/>
                    </a:lnTo>
                    <a:lnTo>
                      <a:pt x="592" y="489"/>
                    </a:lnTo>
                    <a:lnTo>
                      <a:pt x="593" y="491"/>
                    </a:lnTo>
                    <a:lnTo>
                      <a:pt x="593" y="489"/>
                    </a:lnTo>
                    <a:lnTo>
                      <a:pt x="593" y="488"/>
                    </a:lnTo>
                    <a:lnTo>
                      <a:pt x="594" y="488"/>
                    </a:lnTo>
                    <a:lnTo>
                      <a:pt x="594" y="487"/>
                    </a:lnTo>
                    <a:lnTo>
                      <a:pt x="594" y="487"/>
                    </a:lnTo>
                    <a:lnTo>
                      <a:pt x="595" y="487"/>
                    </a:lnTo>
                    <a:lnTo>
                      <a:pt x="595" y="487"/>
                    </a:lnTo>
                    <a:lnTo>
                      <a:pt x="595" y="488"/>
                    </a:lnTo>
                    <a:lnTo>
                      <a:pt x="596" y="488"/>
                    </a:lnTo>
                    <a:lnTo>
                      <a:pt x="596" y="487"/>
                    </a:lnTo>
                    <a:lnTo>
                      <a:pt x="598" y="487"/>
                    </a:lnTo>
                    <a:lnTo>
                      <a:pt x="598" y="487"/>
                    </a:lnTo>
                    <a:lnTo>
                      <a:pt x="598" y="487"/>
                    </a:lnTo>
                    <a:lnTo>
                      <a:pt x="599" y="486"/>
                    </a:lnTo>
                    <a:lnTo>
                      <a:pt x="599" y="487"/>
                    </a:lnTo>
                    <a:lnTo>
                      <a:pt x="599" y="487"/>
                    </a:lnTo>
                    <a:lnTo>
                      <a:pt x="600" y="488"/>
                    </a:lnTo>
                    <a:lnTo>
                      <a:pt x="600" y="487"/>
                    </a:lnTo>
                    <a:lnTo>
                      <a:pt x="600" y="487"/>
                    </a:lnTo>
                    <a:lnTo>
                      <a:pt x="601" y="486"/>
                    </a:lnTo>
                    <a:lnTo>
                      <a:pt x="601" y="487"/>
                    </a:lnTo>
                    <a:lnTo>
                      <a:pt x="602" y="486"/>
                    </a:lnTo>
                    <a:lnTo>
                      <a:pt x="602" y="488"/>
                    </a:lnTo>
                    <a:lnTo>
                      <a:pt x="602" y="488"/>
                    </a:lnTo>
                    <a:lnTo>
                      <a:pt x="603" y="488"/>
                    </a:lnTo>
                    <a:lnTo>
                      <a:pt x="603" y="488"/>
                    </a:lnTo>
                    <a:lnTo>
                      <a:pt x="603" y="488"/>
                    </a:lnTo>
                    <a:lnTo>
                      <a:pt x="604" y="488"/>
                    </a:lnTo>
                    <a:lnTo>
                      <a:pt x="604" y="488"/>
                    </a:lnTo>
                    <a:lnTo>
                      <a:pt x="605" y="488"/>
                    </a:lnTo>
                    <a:lnTo>
                      <a:pt x="605" y="488"/>
                    </a:lnTo>
                    <a:lnTo>
                      <a:pt x="605" y="488"/>
                    </a:lnTo>
                    <a:lnTo>
                      <a:pt x="607" y="488"/>
                    </a:lnTo>
                    <a:lnTo>
                      <a:pt x="607" y="488"/>
                    </a:lnTo>
                    <a:lnTo>
                      <a:pt x="607" y="488"/>
                    </a:lnTo>
                    <a:lnTo>
                      <a:pt x="608" y="487"/>
                    </a:lnTo>
                    <a:lnTo>
                      <a:pt x="608" y="488"/>
                    </a:lnTo>
                    <a:lnTo>
                      <a:pt x="608" y="487"/>
                    </a:lnTo>
                    <a:lnTo>
                      <a:pt x="609" y="487"/>
                    </a:lnTo>
                    <a:lnTo>
                      <a:pt x="609" y="486"/>
                    </a:lnTo>
                    <a:lnTo>
                      <a:pt x="610" y="486"/>
                    </a:lnTo>
                    <a:lnTo>
                      <a:pt x="610" y="486"/>
                    </a:lnTo>
                    <a:lnTo>
                      <a:pt x="610" y="486"/>
                    </a:lnTo>
                    <a:lnTo>
                      <a:pt x="611" y="486"/>
                    </a:lnTo>
                    <a:lnTo>
                      <a:pt x="611" y="485"/>
                    </a:lnTo>
                    <a:lnTo>
                      <a:pt x="611" y="485"/>
                    </a:lnTo>
                    <a:lnTo>
                      <a:pt x="612" y="484"/>
                    </a:lnTo>
                    <a:lnTo>
                      <a:pt x="612" y="484"/>
                    </a:lnTo>
                    <a:lnTo>
                      <a:pt x="612" y="484"/>
                    </a:lnTo>
                    <a:lnTo>
                      <a:pt x="613" y="483"/>
                    </a:lnTo>
                    <a:lnTo>
                      <a:pt x="613" y="483"/>
                    </a:lnTo>
                    <a:lnTo>
                      <a:pt x="614" y="484"/>
                    </a:lnTo>
                    <a:lnTo>
                      <a:pt x="614" y="483"/>
                    </a:lnTo>
                    <a:lnTo>
                      <a:pt x="614" y="484"/>
                    </a:lnTo>
                    <a:lnTo>
                      <a:pt x="616" y="484"/>
                    </a:lnTo>
                    <a:lnTo>
                      <a:pt x="616" y="485"/>
                    </a:lnTo>
                    <a:lnTo>
                      <a:pt x="616" y="484"/>
                    </a:lnTo>
                    <a:lnTo>
                      <a:pt x="617" y="484"/>
                    </a:lnTo>
                    <a:lnTo>
                      <a:pt x="617" y="484"/>
                    </a:lnTo>
                    <a:lnTo>
                      <a:pt x="617" y="484"/>
                    </a:lnTo>
                    <a:lnTo>
                      <a:pt x="618" y="484"/>
                    </a:lnTo>
                    <a:lnTo>
                      <a:pt x="618" y="484"/>
                    </a:lnTo>
                    <a:lnTo>
                      <a:pt x="619" y="484"/>
                    </a:lnTo>
                    <a:lnTo>
                      <a:pt x="619" y="485"/>
                    </a:lnTo>
                    <a:lnTo>
                      <a:pt x="619" y="485"/>
                    </a:lnTo>
                    <a:lnTo>
                      <a:pt x="620" y="486"/>
                    </a:lnTo>
                    <a:lnTo>
                      <a:pt x="620" y="486"/>
                    </a:lnTo>
                    <a:lnTo>
                      <a:pt x="620" y="487"/>
                    </a:lnTo>
                    <a:lnTo>
                      <a:pt x="621" y="487"/>
                    </a:lnTo>
                    <a:lnTo>
                      <a:pt x="621" y="488"/>
                    </a:lnTo>
                    <a:lnTo>
                      <a:pt x="621" y="488"/>
                    </a:lnTo>
                    <a:lnTo>
                      <a:pt x="622" y="487"/>
                    </a:lnTo>
                    <a:lnTo>
                      <a:pt x="622" y="488"/>
                    </a:lnTo>
                    <a:lnTo>
                      <a:pt x="623" y="487"/>
                    </a:lnTo>
                    <a:lnTo>
                      <a:pt x="623" y="487"/>
                    </a:lnTo>
                    <a:lnTo>
                      <a:pt x="623" y="486"/>
                    </a:lnTo>
                    <a:lnTo>
                      <a:pt x="625" y="485"/>
                    </a:lnTo>
                    <a:lnTo>
                      <a:pt x="625" y="485"/>
                    </a:lnTo>
                    <a:lnTo>
                      <a:pt x="625" y="485"/>
                    </a:lnTo>
                    <a:lnTo>
                      <a:pt x="626" y="485"/>
                    </a:lnTo>
                    <a:lnTo>
                      <a:pt x="626" y="485"/>
                    </a:lnTo>
                    <a:lnTo>
                      <a:pt x="627" y="485"/>
                    </a:lnTo>
                    <a:lnTo>
                      <a:pt x="627" y="486"/>
                    </a:lnTo>
                    <a:lnTo>
                      <a:pt x="627" y="487"/>
                    </a:lnTo>
                    <a:lnTo>
                      <a:pt x="628" y="487"/>
                    </a:lnTo>
                    <a:lnTo>
                      <a:pt x="628" y="486"/>
                    </a:lnTo>
                    <a:lnTo>
                      <a:pt x="628" y="486"/>
                    </a:lnTo>
                    <a:lnTo>
                      <a:pt x="629" y="486"/>
                    </a:lnTo>
                    <a:lnTo>
                      <a:pt x="629" y="486"/>
                    </a:lnTo>
                    <a:lnTo>
                      <a:pt x="629" y="485"/>
                    </a:lnTo>
                    <a:lnTo>
                      <a:pt x="630" y="486"/>
                    </a:lnTo>
                    <a:lnTo>
                      <a:pt x="630" y="487"/>
                    </a:lnTo>
                    <a:lnTo>
                      <a:pt x="631" y="487"/>
                    </a:lnTo>
                    <a:lnTo>
                      <a:pt x="631" y="488"/>
                    </a:lnTo>
                    <a:lnTo>
                      <a:pt x="631" y="488"/>
                    </a:lnTo>
                    <a:lnTo>
                      <a:pt x="632" y="489"/>
                    </a:lnTo>
                    <a:lnTo>
                      <a:pt x="632" y="489"/>
                    </a:lnTo>
                    <a:lnTo>
                      <a:pt x="632" y="489"/>
                    </a:lnTo>
                    <a:lnTo>
                      <a:pt x="634" y="489"/>
                    </a:lnTo>
                    <a:lnTo>
                      <a:pt x="634" y="489"/>
                    </a:lnTo>
                    <a:lnTo>
                      <a:pt x="634" y="489"/>
                    </a:lnTo>
                    <a:lnTo>
                      <a:pt x="635" y="491"/>
                    </a:lnTo>
                    <a:lnTo>
                      <a:pt x="635" y="492"/>
                    </a:lnTo>
                    <a:lnTo>
                      <a:pt x="636" y="492"/>
                    </a:lnTo>
                    <a:lnTo>
                      <a:pt x="636" y="493"/>
                    </a:lnTo>
                    <a:lnTo>
                      <a:pt x="636" y="494"/>
                    </a:lnTo>
                    <a:lnTo>
                      <a:pt x="637" y="494"/>
                    </a:lnTo>
                    <a:lnTo>
                      <a:pt x="637" y="494"/>
                    </a:lnTo>
                    <a:lnTo>
                      <a:pt x="637" y="494"/>
                    </a:lnTo>
                    <a:lnTo>
                      <a:pt x="638" y="494"/>
                    </a:lnTo>
                    <a:lnTo>
                      <a:pt x="638" y="494"/>
                    </a:lnTo>
                    <a:lnTo>
                      <a:pt x="638" y="494"/>
                    </a:lnTo>
                    <a:lnTo>
                      <a:pt x="639" y="494"/>
                    </a:lnTo>
                    <a:lnTo>
                      <a:pt x="639" y="495"/>
                    </a:lnTo>
                    <a:lnTo>
                      <a:pt x="640" y="494"/>
                    </a:lnTo>
                    <a:lnTo>
                      <a:pt x="640" y="494"/>
                    </a:lnTo>
                    <a:lnTo>
                      <a:pt x="640" y="494"/>
                    </a:lnTo>
                    <a:lnTo>
                      <a:pt x="641" y="495"/>
                    </a:lnTo>
                    <a:lnTo>
                      <a:pt x="641" y="496"/>
                    </a:lnTo>
                    <a:lnTo>
                      <a:pt x="641" y="497"/>
                    </a:lnTo>
                    <a:lnTo>
                      <a:pt x="643" y="498"/>
                    </a:lnTo>
                    <a:lnTo>
                      <a:pt x="643" y="500"/>
                    </a:lnTo>
                    <a:lnTo>
                      <a:pt x="643" y="498"/>
                    </a:lnTo>
                    <a:lnTo>
                      <a:pt x="644" y="498"/>
                    </a:lnTo>
                    <a:lnTo>
                      <a:pt x="644" y="497"/>
                    </a:lnTo>
                    <a:lnTo>
                      <a:pt x="645" y="496"/>
                    </a:lnTo>
                    <a:lnTo>
                      <a:pt x="645" y="495"/>
                    </a:lnTo>
                    <a:lnTo>
                      <a:pt x="645" y="495"/>
                    </a:lnTo>
                    <a:lnTo>
                      <a:pt x="646" y="494"/>
                    </a:lnTo>
                    <a:lnTo>
                      <a:pt x="646" y="494"/>
                    </a:lnTo>
                    <a:lnTo>
                      <a:pt x="646" y="494"/>
                    </a:lnTo>
                    <a:lnTo>
                      <a:pt x="647" y="494"/>
                    </a:lnTo>
                    <a:lnTo>
                      <a:pt x="647" y="494"/>
                    </a:lnTo>
                    <a:lnTo>
                      <a:pt x="648" y="494"/>
                    </a:lnTo>
                    <a:lnTo>
                      <a:pt x="648" y="493"/>
                    </a:lnTo>
                    <a:lnTo>
                      <a:pt x="648" y="492"/>
                    </a:lnTo>
                    <a:lnTo>
                      <a:pt x="649" y="492"/>
                    </a:lnTo>
                    <a:lnTo>
                      <a:pt x="649" y="493"/>
                    </a:lnTo>
                    <a:lnTo>
                      <a:pt x="649" y="494"/>
                    </a:lnTo>
                    <a:lnTo>
                      <a:pt x="650" y="493"/>
                    </a:lnTo>
                    <a:lnTo>
                      <a:pt x="650" y="492"/>
                    </a:lnTo>
                    <a:lnTo>
                      <a:pt x="650" y="493"/>
                    </a:lnTo>
                    <a:lnTo>
                      <a:pt x="652" y="493"/>
                    </a:lnTo>
                    <a:lnTo>
                      <a:pt x="652" y="493"/>
                    </a:lnTo>
                    <a:lnTo>
                      <a:pt x="653" y="493"/>
                    </a:lnTo>
                    <a:lnTo>
                      <a:pt x="653" y="493"/>
                    </a:lnTo>
                    <a:lnTo>
                      <a:pt x="653" y="494"/>
                    </a:lnTo>
                    <a:lnTo>
                      <a:pt x="654" y="495"/>
                    </a:lnTo>
                    <a:lnTo>
                      <a:pt x="654" y="495"/>
                    </a:lnTo>
                    <a:lnTo>
                      <a:pt x="654" y="494"/>
                    </a:lnTo>
                    <a:lnTo>
                      <a:pt x="655" y="494"/>
                    </a:lnTo>
                    <a:lnTo>
                      <a:pt x="655" y="494"/>
                    </a:lnTo>
                    <a:lnTo>
                      <a:pt x="655" y="493"/>
                    </a:lnTo>
                    <a:lnTo>
                      <a:pt x="656" y="493"/>
                    </a:lnTo>
                    <a:lnTo>
                      <a:pt x="656" y="493"/>
                    </a:lnTo>
                    <a:lnTo>
                      <a:pt x="657" y="493"/>
                    </a:lnTo>
                    <a:lnTo>
                      <a:pt x="657" y="495"/>
                    </a:lnTo>
                    <a:lnTo>
                      <a:pt x="657" y="495"/>
                    </a:lnTo>
                    <a:lnTo>
                      <a:pt x="658" y="496"/>
                    </a:lnTo>
                    <a:lnTo>
                      <a:pt x="658" y="496"/>
                    </a:lnTo>
                    <a:lnTo>
                      <a:pt x="658" y="496"/>
                    </a:lnTo>
                    <a:lnTo>
                      <a:pt x="659" y="496"/>
                    </a:lnTo>
                    <a:lnTo>
                      <a:pt x="659" y="495"/>
                    </a:lnTo>
                    <a:lnTo>
                      <a:pt x="659" y="495"/>
                    </a:lnTo>
                    <a:lnTo>
                      <a:pt x="661" y="494"/>
                    </a:lnTo>
                    <a:lnTo>
                      <a:pt x="661" y="493"/>
                    </a:lnTo>
                    <a:lnTo>
                      <a:pt x="662" y="492"/>
                    </a:lnTo>
                    <a:lnTo>
                      <a:pt x="662" y="492"/>
                    </a:lnTo>
                    <a:lnTo>
                      <a:pt x="662" y="492"/>
                    </a:lnTo>
                    <a:lnTo>
                      <a:pt x="663" y="491"/>
                    </a:lnTo>
                    <a:lnTo>
                      <a:pt x="663" y="491"/>
                    </a:lnTo>
                    <a:lnTo>
                      <a:pt x="663" y="492"/>
                    </a:lnTo>
                    <a:lnTo>
                      <a:pt x="664" y="492"/>
                    </a:lnTo>
                    <a:lnTo>
                      <a:pt x="664" y="493"/>
                    </a:lnTo>
                    <a:lnTo>
                      <a:pt x="664" y="494"/>
                    </a:lnTo>
                    <a:lnTo>
                      <a:pt x="665" y="495"/>
                    </a:lnTo>
                    <a:lnTo>
                      <a:pt x="665" y="495"/>
                    </a:lnTo>
                    <a:lnTo>
                      <a:pt x="666" y="496"/>
                    </a:lnTo>
                    <a:lnTo>
                      <a:pt x="666" y="495"/>
                    </a:lnTo>
                    <a:lnTo>
                      <a:pt x="666" y="496"/>
                    </a:lnTo>
                    <a:lnTo>
                      <a:pt x="667" y="496"/>
                    </a:lnTo>
                    <a:lnTo>
                      <a:pt x="667" y="496"/>
                    </a:lnTo>
                    <a:lnTo>
                      <a:pt x="667" y="496"/>
                    </a:lnTo>
                    <a:lnTo>
                      <a:pt x="668" y="496"/>
                    </a:lnTo>
                    <a:lnTo>
                      <a:pt x="668" y="495"/>
                    </a:lnTo>
                    <a:lnTo>
                      <a:pt x="670" y="494"/>
                    </a:lnTo>
                    <a:lnTo>
                      <a:pt x="670" y="495"/>
                    </a:lnTo>
                    <a:lnTo>
                      <a:pt x="670" y="495"/>
                    </a:lnTo>
                    <a:lnTo>
                      <a:pt x="671" y="495"/>
                    </a:lnTo>
                    <a:lnTo>
                      <a:pt x="671" y="494"/>
                    </a:lnTo>
                    <a:lnTo>
                      <a:pt x="671" y="493"/>
                    </a:lnTo>
                    <a:lnTo>
                      <a:pt x="672" y="494"/>
                    </a:lnTo>
                    <a:lnTo>
                      <a:pt x="672" y="494"/>
                    </a:lnTo>
                    <a:lnTo>
                      <a:pt x="672" y="494"/>
                    </a:lnTo>
                    <a:lnTo>
                      <a:pt x="673" y="494"/>
                    </a:lnTo>
                    <a:lnTo>
                      <a:pt x="673" y="493"/>
                    </a:lnTo>
                    <a:lnTo>
                      <a:pt x="674" y="493"/>
                    </a:lnTo>
                    <a:lnTo>
                      <a:pt x="674" y="493"/>
                    </a:lnTo>
                    <a:lnTo>
                      <a:pt x="674" y="493"/>
                    </a:lnTo>
                    <a:lnTo>
                      <a:pt x="675" y="493"/>
                    </a:lnTo>
                    <a:lnTo>
                      <a:pt x="675" y="493"/>
                    </a:lnTo>
                    <a:lnTo>
                      <a:pt x="675" y="492"/>
                    </a:lnTo>
                    <a:lnTo>
                      <a:pt x="676" y="491"/>
                    </a:lnTo>
                    <a:lnTo>
                      <a:pt x="676" y="492"/>
                    </a:lnTo>
                    <a:lnTo>
                      <a:pt x="676" y="492"/>
                    </a:lnTo>
                    <a:lnTo>
                      <a:pt x="677" y="492"/>
                    </a:lnTo>
                    <a:lnTo>
                      <a:pt x="677" y="492"/>
                    </a:lnTo>
                    <a:lnTo>
                      <a:pt x="679" y="492"/>
                    </a:lnTo>
                    <a:lnTo>
                      <a:pt x="679" y="492"/>
                    </a:lnTo>
                    <a:lnTo>
                      <a:pt x="679" y="493"/>
                    </a:lnTo>
                    <a:lnTo>
                      <a:pt x="680" y="493"/>
                    </a:lnTo>
                    <a:lnTo>
                      <a:pt x="680" y="494"/>
                    </a:lnTo>
                    <a:lnTo>
                      <a:pt x="680" y="494"/>
                    </a:lnTo>
                    <a:lnTo>
                      <a:pt x="681" y="494"/>
                    </a:lnTo>
                    <a:lnTo>
                      <a:pt x="681" y="494"/>
                    </a:lnTo>
                    <a:lnTo>
                      <a:pt x="681" y="493"/>
                    </a:lnTo>
                    <a:lnTo>
                      <a:pt x="682" y="493"/>
                    </a:lnTo>
                    <a:lnTo>
                      <a:pt x="682" y="492"/>
                    </a:lnTo>
                    <a:lnTo>
                      <a:pt x="683" y="491"/>
                    </a:lnTo>
                    <a:lnTo>
                      <a:pt x="683" y="489"/>
                    </a:lnTo>
                    <a:lnTo>
                      <a:pt x="683" y="489"/>
                    </a:lnTo>
                    <a:lnTo>
                      <a:pt x="684" y="489"/>
                    </a:lnTo>
                    <a:lnTo>
                      <a:pt x="684" y="488"/>
                    </a:lnTo>
                    <a:lnTo>
                      <a:pt x="684" y="489"/>
                    </a:lnTo>
                    <a:lnTo>
                      <a:pt x="685" y="489"/>
                    </a:lnTo>
                    <a:lnTo>
                      <a:pt x="685" y="488"/>
                    </a:lnTo>
                    <a:lnTo>
                      <a:pt x="685" y="488"/>
                    </a:lnTo>
                    <a:lnTo>
                      <a:pt x="686" y="489"/>
                    </a:lnTo>
                    <a:lnTo>
                      <a:pt x="686" y="488"/>
                    </a:lnTo>
                    <a:lnTo>
                      <a:pt x="688" y="489"/>
                    </a:lnTo>
                    <a:lnTo>
                      <a:pt x="688" y="489"/>
                    </a:lnTo>
                    <a:lnTo>
                      <a:pt x="688" y="489"/>
                    </a:lnTo>
                    <a:lnTo>
                      <a:pt x="689" y="489"/>
                    </a:lnTo>
                    <a:lnTo>
                      <a:pt x="689" y="488"/>
                    </a:lnTo>
                    <a:lnTo>
                      <a:pt x="689" y="489"/>
                    </a:lnTo>
                    <a:lnTo>
                      <a:pt x="690" y="489"/>
                    </a:lnTo>
                    <a:lnTo>
                      <a:pt x="690" y="489"/>
                    </a:lnTo>
                    <a:lnTo>
                      <a:pt x="690" y="491"/>
                    </a:lnTo>
                    <a:lnTo>
                      <a:pt x="691" y="491"/>
                    </a:lnTo>
                    <a:lnTo>
                      <a:pt x="691" y="492"/>
                    </a:lnTo>
                    <a:lnTo>
                      <a:pt x="692" y="493"/>
                    </a:lnTo>
                    <a:lnTo>
                      <a:pt x="692" y="494"/>
                    </a:lnTo>
                    <a:lnTo>
                      <a:pt x="692" y="494"/>
                    </a:lnTo>
                    <a:lnTo>
                      <a:pt x="693" y="495"/>
                    </a:lnTo>
                    <a:lnTo>
                      <a:pt x="693" y="496"/>
                    </a:lnTo>
                    <a:lnTo>
                      <a:pt x="693" y="496"/>
                    </a:lnTo>
                    <a:lnTo>
                      <a:pt x="694" y="496"/>
                    </a:lnTo>
                    <a:lnTo>
                      <a:pt x="694" y="496"/>
                    </a:lnTo>
                    <a:lnTo>
                      <a:pt x="695" y="495"/>
                    </a:lnTo>
                    <a:lnTo>
                      <a:pt x="695" y="495"/>
                    </a:lnTo>
                    <a:lnTo>
                      <a:pt x="695" y="495"/>
                    </a:lnTo>
                    <a:lnTo>
                      <a:pt x="697" y="495"/>
                    </a:lnTo>
                    <a:lnTo>
                      <a:pt x="697" y="495"/>
                    </a:lnTo>
                    <a:lnTo>
                      <a:pt x="697" y="495"/>
                    </a:lnTo>
                    <a:lnTo>
                      <a:pt x="698" y="495"/>
                    </a:lnTo>
                    <a:lnTo>
                      <a:pt x="698" y="495"/>
                    </a:lnTo>
                    <a:lnTo>
                      <a:pt x="698" y="496"/>
                    </a:lnTo>
                    <a:lnTo>
                      <a:pt x="699" y="496"/>
                    </a:lnTo>
                    <a:lnTo>
                      <a:pt x="699" y="495"/>
                    </a:lnTo>
                    <a:lnTo>
                      <a:pt x="700" y="496"/>
                    </a:lnTo>
                    <a:lnTo>
                      <a:pt x="700" y="496"/>
                    </a:lnTo>
                    <a:lnTo>
                      <a:pt x="700" y="496"/>
                    </a:lnTo>
                    <a:lnTo>
                      <a:pt x="701" y="496"/>
                    </a:lnTo>
                    <a:lnTo>
                      <a:pt x="701" y="496"/>
                    </a:lnTo>
                    <a:lnTo>
                      <a:pt x="701" y="496"/>
                    </a:lnTo>
                    <a:lnTo>
                      <a:pt x="702" y="495"/>
                    </a:lnTo>
                    <a:lnTo>
                      <a:pt x="702" y="495"/>
                    </a:lnTo>
                    <a:lnTo>
                      <a:pt x="702" y="495"/>
                    </a:lnTo>
                    <a:lnTo>
                      <a:pt x="703" y="495"/>
                    </a:lnTo>
                    <a:lnTo>
                      <a:pt x="703" y="494"/>
                    </a:lnTo>
                    <a:lnTo>
                      <a:pt x="704" y="494"/>
                    </a:lnTo>
                    <a:lnTo>
                      <a:pt x="704" y="494"/>
                    </a:lnTo>
                    <a:lnTo>
                      <a:pt x="704" y="494"/>
                    </a:lnTo>
                    <a:lnTo>
                      <a:pt x="706" y="495"/>
                    </a:lnTo>
                    <a:lnTo>
                      <a:pt x="706" y="495"/>
                    </a:lnTo>
                    <a:lnTo>
                      <a:pt x="706" y="495"/>
                    </a:lnTo>
                    <a:lnTo>
                      <a:pt x="707" y="496"/>
                    </a:lnTo>
                    <a:lnTo>
                      <a:pt x="707" y="497"/>
                    </a:lnTo>
                    <a:lnTo>
                      <a:pt x="707" y="497"/>
                    </a:lnTo>
                    <a:lnTo>
                      <a:pt x="708" y="496"/>
                    </a:lnTo>
                    <a:lnTo>
                      <a:pt x="708" y="495"/>
                    </a:lnTo>
                    <a:lnTo>
                      <a:pt x="709" y="495"/>
                    </a:lnTo>
                    <a:lnTo>
                      <a:pt x="709" y="495"/>
                    </a:lnTo>
                    <a:lnTo>
                      <a:pt x="709" y="495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711" y="494"/>
                    </a:lnTo>
                    <a:lnTo>
                      <a:pt x="711" y="494"/>
                    </a:lnTo>
                    <a:lnTo>
                      <a:pt x="711" y="494"/>
                    </a:lnTo>
                    <a:lnTo>
                      <a:pt x="712" y="494"/>
                    </a:lnTo>
                    <a:lnTo>
                      <a:pt x="712" y="494"/>
                    </a:lnTo>
                    <a:lnTo>
                      <a:pt x="713" y="494"/>
                    </a:lnTo>
                    <a:lnTo>
                      <a:pt x="713" y="494"/>
                    </a:lnTo>
                    <a:lnTo>
                      <a:pt x="713" y="494"/>
                    </a:lnTo>
                    <a:lnTo>
                      <a:pt x="715" y="494"/>
                    </a:lnTo>
                    <a:lnTo>
                      <a:pt x="715" y="496"/>
                    </a:lnTo>
                    <a:lnTo>
                      <a:pt x="715" y="496"/>
                    </a:lnTo>
                    <a:lnTo>
                      <a:pt x="716" y="496"/>
                    </a:lnTo>
                    <a:lnTo>
                      <a:pt x="716" y="496"/>
                    </a:lnTo>
                    <a:lnTo>
                      <a:pt x="717" y="496"/>
                    </a:lnTo>
                    <a:lnTo>
                      <a:pt x="717" y="497"/>
                    </a:lnTo>
                    <a:lnTo>
                      <a:pt x="717" y="498"/>
                    </a:lnTo>
                    <a:lnTo>
                      <a:pt x="718" y="498"/>
                    </a:lnTo>
                    <a:lnTo>
                      <a:pt x="718" y="500"/>
                    </a:lnTo>
                    <a:lnTo>
                      <a:pt x="718" y="501"/>
                    </a:lnTo>
                    <a:lnTo>
                      <a:pt x="719" y="502"/>
                    </a:lnTo>
                    <a:lnTo>
                      <a:pt x="719" y="502"/>
                    </a:lnTo>
                    <a:lnTo>
                      <a:pt x="719" y="501"/>
                    </a:lnTo>
                    <a:lnTo>
                      <a:pt x="720" y="501"/>
                    </a:lnTo>
                    <a:lnTo>
                      <a:pt x="720" y="501"/>
                    </a:lnTo>
                    <a:lnTo>
                      <a:pt x="721" y="500"/>
                    </a:lnTo>
                    <a:lnTo>
                      <a:pt x="721" y="500"/>
                    </a:lnTo>
                    <a:lnTo>
                      <a:pt x="721" y="498"/>
                    </a:lnTo>
                    <a:lnTo>
                      <a:pt x="722" y="497"/>
                    </a:lnTo>
                    <a:lnTo>
                      <a:pt x="722" y="497"/>
                    </a:lnTo>
                    <a:lnTo>
                      <a:pt x="722" y="498"/>
                    </a:lnTo>
                    <a:lnTo>
                      <a:pt x="724" y="498"/>
                    </a:lnTo>
                    <a:lnTo>
                      <a:pt x="724" y="498"/>
                    </a:lnTo>
                    <a:lnTo>
                      <a:pt x="724" y="500"/>
                    </a:lnTo>
                    <a:lnTo>
                      <a:pt x="725" y="501"/>
                    </a:lnTo>
                    <a:lnTo>
                      <a:pt x="725" y="501"/>
                    </a:lnTo>
                    <a:lnTo>
                      <a:pt x="726" y="502"/>
                    </a:lnTo>
                    <a:lnTo>
                      <a:pt x="726" y="502"/>
                    </a:lnTo>
                    <a:lnTo>
                      <a:pt x="726" y="502"/>
                    </a:lnTo>
                    <a:lnTo>
                      <a:pt x="727" y="502"/>
                    </a:lnTo>
                    <a:lnTo>
                      <a:pt x="727" y="502"/>
                    </a:lnTo>
                    <a:lnTo>
                      <a:pt x="727" y="502"/>
                    </a:lnTo>
                    <a:lnTo>
                      <a:pt x="728" y="502"/>
                    </a:lnTo>
                    <a:lnTo>
                      <a:pt x="728" y="503"/>
                    </a:lnTo>
                    <a:lnTo>
                      <a:pt x="728" y="503"/>
                    </a:lnTo>
                    <a:lnTo>
                      <a:pt x="729" y="502"/>
                    </a:lnTo>
                    <a:lnTo>
                      <a:pt x="729" y="502"/>
                    </a:lnTo>
                    <a:lnTo>
                      <a:pt x="730" y="502"/>
                    </a:lnTo>
                    <a:lnTo>
                      <a:pt x="730" y="502"/>
                    </a:lnTo>
                    <a:lnTo>
                      <a:pt x="730" y="502"/>
                    </a:lnTo>
                    <a:lnTo>
                      <a:pt x="731" y="502"/>
                    </a:lnTo>
                    <a:lnTo>
                      <a:pt x="731" y="502"/>
                    </a:lnTo>
                    <a:lnTo>
                      <a:pt x="731" y="502"/>
                    </a:lnTo>
                    <a:lnTo>
                      <a:pt x="733" y="502"/>
                    </a:lnTo>
                    <a:lnTo>
                      <a:pt x="733" y="501"/>
                    </a:lnTo>
                    <a:lnTo>
                      <a:pt x="733" y="501"/>
                    </a:lnTo>
                    <a:lnTo>
                      <a:pt x="734" y="501"/>
                    </a:lnTo>
                    <a:lnTo>
                      <a:pt x="734" y="501"/>
                    </a:lnTo>
                    <a:lnTo>
                      <a:pt x="735" y="500"/>
                    </a:lnTo>
                    <a:lnTo>
                      <a:pt x="735" y="500"/>
                    </a:lnTo>
                    <a:lnTo>
                      <a:pt x="735" y="500"/>
                    </a:lnTo>
                    <a:lnTo>
                      <a:pt x="736" y="500"/>
                    </a:lnTo>
                    <a:lnTo>
                      <a:pt x="736" y="498"/>
                    </a:lnTo>
                    <a:lnTo>
                      <a:pt x="736" y="497"/>
                    </a:lnTo>
                    <a:lnTo>
                      <a:pt x="737" y="497"/>
                    </a:lnTo>
                    <a:lnTo>
                      <a:pt x="737" y="497"/>
                    </a:lnTo>
                    <a:lnTo>
                      <a:pt x="738" y="497"/>
                    </a:lnTo>
                    <a:lnTo>
                      <a:pt x="738" y="496"/>
                    </a:lnTo>
                    <a:lnTo>
                      <a:pt x="738" y="496"/>
                    </a:lnTo>
                    <a:lnTo>
                      <a:pt x="739" y="496"/>
                    </a:lnTo>
                    <a:lnTo>
                      <a:pt x="739" y="496"/>
                    </a:lnTo>
                    <a:lnTo>
                      <a:pt x="739" y="496"/>
                    </a:lnTo>
                    <a:lnTo>
                      <a:pt x="740" y="495"/>
                    </a:lnTo>
                    <a:lnTo>
                      <a:pt x="740" y="495"/>
                    </a:lnTo>
                    <a:lnTo>
                      <a:pt x="740" y="496"/>
                    </a:lnTo>
                    <a:lnTo>
                      <a:pt x="742" y="495"/>
                    </a:lnTo>
                    <a:lnTo>
                      <a:pt x="742" y="495"/>
                    </a:lnTo>
                    <a:lnTo>
                      <a:pt x="743" y="496"/>
                    </a:lnTo>
                    <a:lnTo>
                      <a:pt x="743" y="496"/>
                    </a:lnTo>
                    <a:lnTo>
                      <a:pt x="743" y="495"/>
                    </a:lnTo>
                    <a:lnTo>
                      <a:pt x="744" y="495"/>
                    </a:lnTo>
                    <a:lnTo>
                      <a:pt x="744" y="495"/>
                    </a:lnTo>
                    <a:lnTo>
                      <a:pt x="744" y="494"/>
                    </a:lnTo>
                    <a:lnTo>
                      <a:pt x="745" y="493"/>
                    </a:lnTo>
                    <a:lnTo>
                      <a:pt x="745" y="493"/>
                    </a:lnTo>
                    <a:lnTo>
                      <a:pt x="745" y="494"/>
                    </a:lnTo>
                    <a:lnTo>
                      <a:pt x="746" y="494"/>
                    </a:lnTo>
                    <a:lnTo>
                      <a:pt x="746" y="494"/>
                    </a:lnTo>
                    <a:lnTo>
                      <a:pt x="747" y="495"/>
                    </a:lnTo>
                    <a:lnTo>
                      <a:pt x="747" y="495"/>
                    </a:lnTo>
                    <a:lnTo>
                      <a:pt x="747" y="495"/>
                    </a:lnTo>
                    <a:lnTo>
                      <a:pt x="748" y="494"/>
                    </a:lnTo>
                    <a:lnTo>
                      <a:pt x="748" y="494"/>
                    </a:lnTo>
                    <a:lnTo>
                      <a:pt x="748" y="493"/>
                    </a:lnTo>
                    <a:lnTo>
                      <a:pt x="749" y="493"/>
                    </a:lnTo>
                    <a:lnTo>
                      <a:pt x="749" y="493"/>
                    </a:lnTo>
                    <a:lnTo>
                      <a:pt x="749" y="494"/>
                    </a:lnTo>
                    <a:lnTo>
                      <a:pt x="751" y="495"/>
                    </a:lnTo>
                    <a:lnTo>
                      <a:pt x="751" y="496"/>
                    </a:lnTo>
                    <a:lnTo>
                      <a:pt x="752" y="497"/>
                    </a:lnTo>
                    <a:lnTo>
                      <a:pt x="752" y="497"/>
                    </a:lnTo>
                    <a:lnTo>
                      <a:pt x="752" y="498"/>
                    </a:lnTo>
                    <a:lnTo>
                      <a:pt x="753" y="498"/>
                    </a:lnTo>
                    <a:lnTo>
                      <a:pt x="753" y="497"/>
                    </a:lnTo>
                    <a:lnTo>
                      <a:pt x="753" y="498"/>
                    </a:lnTo>
                    <a:lnTo>
                      <a:pt x="754" y="498"/>
                    </a:lnTo>
                    <a:lnTo>
                      <a:pt x="754" y="497"/>
                    </a:lnTo>
                    <a:lnTo>
                      <a:pt x="754" y="496"/>
                    </a:lnTo>
                    <a:lnTo>
                      <a:pt x="755" y="497"/>
                    </a:lnTo>
                    <a:lnTo>
                      <a:pt x="755" y="496"/>
                    </a:lnTo>
                    <a:lnTo>
                      <a:pt x="756" y="496"/>
                    </a:lnTo>
                    <a:lnTo>
                      <a:pt x="756" y="497"/>
                    </a:lnTo>
                    <a:lnTo>
                      <a:pt x="756" y="496"/>
                    </a:lnTo>
                    <a:lnTo>
                      <a:pt x="757" y="497"/>
                    </a:lnTo>
                    <a:lnTo>
                      <a:pt x="757" y="497"/>
                    </a:lnTo>
                    <a:lnTo>
                      <a:pt x="757" y="497"/>
                    </a:lnTo>
                    <a:lnTo>
                      <a:pt x="758" y="497"/>
                    </a:lnTo>
                    <a:lnTo>
                      <a:pt x="758" y="497"/>
                    </a:lnTo>
                    <a:lnTo>
                      <a:pt x="760" y="497"/>
                    </a:lnTo>
                    <a:lnTo>
                      <a:pt x="760" y="497"/>
                    </a:lnTo>
                    <a:lnTo>
                      <a:pt x="760" y="498"/>
                    </a:lnTo>
                    <a:lnTo>
                      <a:pt x="761" y="497"/>
                    </a:lnTo>
                    <a:lnTo>
                      <a:pt x="761" y="498"/>
                    </a:lnTo>
                    <a:lnTo>
                      <a:pt x="761" y="500"/>
                    </a:lnTo>
                    <a:lnTo>
                      <a:pt x="762" y="501"/>
                    </a:lnTo>
                    <a:lnTo>
                      <a:pt x="762" y="502"/>
                    </a:lnTo>
                    <a:lnTo>
                      <a:pt x="762" y="502"/>
                    </a:lnTo>
                    <a:lnTo>
                      <a:pt x="763" y="502"/>
                    </a:lnTo>
                    <a:lnTo>
                      <a:pt x="763" y="501"/>
                    </a:lnTo>
                    <a:lnTo>
                      <a:pt x="764" y="502"/>
                    </a:lnTo>
                    <a:lnTo>
                      <a:pt x="764" y="501"/>
                    </a:lnTo>
                    <a:lnTo>
                      <a:pt x="764" y="500"/>
                    </a:lnTo>
                    <a:lnTo>
                      <a:pt x="765" y="498"/>
                    </a:lnTo>
                    <a:lnTo>
                      <a:pt x="765" y="497"/>
                    </a:lnTo>
                    <a:lnTo>
                      <a:pt x="765" y="496"/>
                    </a:lnTo>
                    <a:lnTo>
                      <a:pt x="766" y="496"/>
                    </a:lnTo>
                    <a:lnTo>
                      <a:pt x="766" y="496"/>
                    </a:lnTo>
                    <a:lnTo>
                      <a:pt x="766" y="496"/>
                    </a:lnTo>
                    <a:lnTo>
                      <a:pt x="767" y="497"/>
                    </a:lnTo>
                    <a:lnTo>
                      <a:pt x="767" y="497"/>
                    </a:lnTo>
                    <a:lnTo>
                      <a:pt x="769" y="497"/>
                    </a:lnTo>
                    <a:lnTo>
                      <a:pt x="769" y="497"/>
                    </a:lnTo>
                    <a:lnTo>
                      <a:pt x="769" y="496"/>
                    </a:lnTo>
                    <a:lnTo>
                      <a:pt x="770" y="496"/>
                    </a:lnTo>
                    <a:lnTo>
                      <a:pt x="770" y="495"/>
                    </a:lnTo>
                    <a:lnTo>
                      <a:pt x="770" y="494"/>
                    </a:lnTo>
                    <a:lnTo>
                      <a:pt x="771" y="493"/>
                    </a:lnTo>
                    <a:lnTo>
                      <a:pt x="771" y="493"/>
                    </a:lnTo>
                    <a:lnTo>
                      <a:pt x="771" y="492"/>
                    </a:lnTo>
                    <a:lnTo>
                      <a:pt x="772" y="492"/>
                    </a:lnTo>
                    <a:lnTo>
                      <a:pt x="772" y="492"/>
                    </a:lnTo>
                    <a:lnTo>
                      <a:pt x="773" y="493"/>
                    </a:lnTo>
                    <a:lnTo>
                      <a:pt x="773" y="494"/>
                    </a:lnTo>
                    <a:lnTo>
                      <a:pt x="773" y="495"/>
                    </a:lnTo>
                    <a:lnTo>
                      <a:pt x="774" y="495"/>
                    </a:lnTo>
                    <a:lnTo>
                      <a:pt x="774" y="496"/>
                    </a:lnTo>
                    <a:lnTo>
                      <a:pt x="774" y="495"/>
                    </a:lnTo>
                    <a:lnTo>
                      <a:pt x="775" y="496"/>
                    </a:lnTo>
                    <a:lnTo>
                      <a:pt x="775" y="496"/>
                    </a:lnTo>
                    <a:lnTo>
                      <a:pt x="775" y="495"/>
                    </a:lnTo>
                    <a:lnTo>
                      <a:pt x="776" y="496"/>
                    </a:lnTo>
                    <a:lnTo>
                      <a:pt x="776" y="495"/>
                    </a:lnTo>
                    <a:lnTo>
                      <a:pt x="778" y="495"/>
                    </a:lnTo>
                    <a:lnTo>
                      <a:pt x="778" y="495"/>
                    </a:lnTo>
                    <a:lnTo>
                      <a:pt x="778" y="495"/>
                    </a:lnTo>
                    <a:lnTo>
                      <a:pt x="779" y="495"/>
                    </a:lnTo>
                    <a:lnTo>
                      <a:pt x="779" y="493"/>
                    </a:lnTo>
                    <a:lnTo>
                      <a:pt x="779" y="494"/>
                    </a:lnTo>
                    <a:lnTo>
                      <a:pt x="780" y="494"/>
                    </a:lnTo>
                    <a:lnTo>
                      <a:pt x="780" y="493"/>
                    </a:lnTo>
                    <a:lnTo>
                      <a:pt x="781" y="494"/>
                    </a:lnTo>
                    <a:lnTo>
                      <a:pt x="781" y="493"/>
                    </a:lnTo>
                    <a:lnTo>
                      <a:pt x="781" y="494"/>
                    </a:lnTo>
                    <a:lnTo>
                      <a:pt x="782" y="495"/>
                    </a:lnTo>
                    <a:lnTo>
                      <a:pt x="782" y="495"/>
                    </a:lnTo>
                    <a:lnTo>
                      <a:pt x="782" y="496"/>
                    </a:lnTo>
                    <a:lnTo>
                      <a:pt x="783" y="495"/>
                    </a:lnTo>
                    <a:lnTo>
                      <a:pt x="783" y="496"/>
                    </a:lnTo>
                    <a:lnTo>
                      <a:pt x="783" y="497"/>
                    </a:lnTo>
                    <a:lnTo>
                      <a:pt x="784" y="498"/>
                    </a:lnTo>
                    <a:lnTo>
                      <a:pt x="784" y="498"/>
                    </a:lnTo>
                    <a:lnTo>
                      <a:pt x="785" y="498"/>
                    </a:lnTo>
                    <a:lnTo>
                      <a:pt x="785" y="498"/>
                    </a:lnTo>
                    <a:lnTo>
                      <a:pt x="785" y="497"/>
                    </a:lnTo>
                    <a:lnTo>
                      <a:pt x="787" y="497"/>
                    </a:lnTo>
                    <a:lnTo>
                      <a:pt x="787" y="497"/>
                    </a:lnTo>
                    <a:lnTo>
                      <a:pt x="787" y="497"/>
                    </a:lnTo>
                    <a:lnTo>
                      <a:pt x="788" y="497"/>
                    </a:lnTo>
                    <a:lnTo>
                      <a:pt x="788" y="497"/>
                    </a:lnTo>
                    <a:lnTo>
                      <a:pt x="788" y="496"/>
                    </a:lnTo>
                    <a:lnTo>
                      <a:pt x="789" y="496"/>
                    </a:lnTo>
                    <a:lnTo>
                      <a:pt x="789" y="496"/>
                    </a:lnTo>
                    <a:lnTo>
                      <a:pt x="790" y="496"/>
                    </a:lnTo>
                    <a:lnTo>
                      <a:pt x="790" y="496"/>
                    </a:lnTo>
                    <a:lnTo>
                      <a:pt x="790" y="495"/>
                    </a:lnTo>
                    <a:lnTo>
                      <a:pt x="791" y="496"/>
                    </a:lnTo>
                    <a:lnTo>
                      <a:pt x="791" y="495"/>
                    </a:lnTo>
                    <a:lnTo>
                      <a:pt x="791" y="495"/>
                    </a:lnTo>
                    <a:lnTo>
                      <a:pt x="792" y="495"/>
                    </a:lnTo>
                    <a:lnTo>
                      <a:pt x="792" y="494"/>
                    </a:lnTo>
                    <a:lnTo>
                      <a:pt x="792" y="494"/>
                    </a:lnTo>
                    <a:lnTo>
                      <a:pt x="793" y="494"/>
                    </a:lnTo>
                    <a:lnTo>
                      <a:pt x="793" y="494"/>
                    </a:lnTo>
                    <a:lnTo>
                      <a:pt x="794" y="495"/>
                    </a:lnTo>
                    <a:lnTo>
                      <a:pt x="794" y="496"/>
                    </a:lnTo>
                    <a:lnTo>
                      <a:pt x="794" y="496"/>
                    </a:lnTo>
                    <a:lnTo>
                      <a:pt x="796" y="496"/>
                    </a:lnTo>
                    <a:lnTo>
                      <a:pt x="796" y="497"/>
                    </a:lnTo>
                    <a:lnTo>
                      <a:pt x="796" y="497"/>
                    </a:lnTo>
                    <a:lnTo>
                      <a:pt x="797" y="497"/>
                    </a:lnTo>
                    <a:lnTo>
                      <a:pt x="797" y="497"/>
                    </a:lnTo>
                    <a:lnTo>
                      <a:pt x="797" y="497"/>
                    </a:lnTo>
                    <a:lnTo>
                      <a:pt x="798" y="497"/>
                    </a:lnTo>
                    <a:lnTo>
                      <a:pt x="798" y="497"/>
                    </a:lnTo>
                    <a:lnTo>
                      <a:pt x="799" y="498"/>
                    </a:lnTo>
                    <a:lnTo>
                      <a:pt x="799" y="498"/>
                    </a:lnTo>
                    <a:lnTo>
                      <a:pt x="799" y="498"/>
                    </a:lnTo>
                    <a:lnTo>
                      <a:pt x="800" y="500"/>
                    </a:lnTo>
                    <a:lnTo>
                      <a:pt x="800" y="500"/>
                    </a:lnTo>
                    <a:lnTo>
                      <a:pt x="800" y="500"/>
                    </a:lnTo>
                    <a:lnTo>
                      <a:pt x="801" y="500"/>
                    </a:lnTo>
                    <a:lnTo>
                      <a:pt x="801" y="498"/>
                    </a:lnTo>
                    <a:lnTo>
                      <a:pt x="801" y="498"/>
                    </a:lnTo>
                    <a:lnTo>
                      <a:pt x="802" y="497"/>
                    </a:lnTo>
                    <a:lnTo>
                      <a:pt x="802" y="497"/>
                    </a:lnTo>
                    <a:lnTo>
                      <a:pt x="803" y="497"/>
                    </a:lnTo>
                    <a:lnTo>
                      <a:pt x="803" y="496"/>
                    </a:lnTo>
                    <a:lnTo>
                      <a:pt x="803" y="496"/>
                    </a:lnTo>
                    <a:lnTo>
                      <a:pt x="805" y="495"/>
                    </a:lnTo>
                    <a:lnTo>
                      <a:pt x="805" y="495"/>
                    </a:lnTo>
                    <a:lnTo>
                      <a:pt x="805" y="494"/>
                    </a:lnTo>
                    <a:lnTo>
                      <a:pt x="806" y="494"/>
                    </a:lnTo>
                    <a:lnTo>
                      <a:pt x="806" y="495"/>
                    </a:lnTo>
                    <a:lnTo>
                      <a:pt x="807" y="495"/>
                    </a:lnTo>
                    <a:lnTo>
                      <a:pt x="807" y="495"/>
                    </a:lnTo>
                    <a:lnTo>
                      <a:pt x="807" y="495"/>
                    </a:lnTo>
                    <a:lnTo>
                      <a:pt x="808" y="494"/>
                    </a:lnTo>
                    <a:lnTo>
                      <a:pt x="808" y="495"/>
                    </a:lnTo>
                    <a:lnTo>
                      <a:pt x="808" y="494"/>
                    </a:lnTo>
                    <a:lnTo>
                      <a:pt x="809" y="495"/>
                    </a:lnTo>
                    <a:lnTo>
                      <a:pt x="809" y="495"/>
                    </a:lnTo>
                    <a:lnTo>
                      <a:pt x="809" y="495"/>
                    </a:lnTo>
                    <a:lnTo>
                      <a:pt x="810" y="495"/>
                    </a:lnTo>
                    <a:lnTo>
                      <a:pt x="810" y="496"/>
                    </a:lnTo>
                    <a:lnTo>
                      <a:pt x="811" y="496"/>
                    </a:lnTo>
                    <a:lnTo>
                      <a:pt x="811" y="497"/>
                    </a:lnTo>
                    <a:lnTo>
                      <a:pt x="811" y="496"/>
                    </a:lnTo>
                    <a:lnTo>
                      <a:pt x="812" y="497"/>
                    </a:lnTo>
                    <a:lnTo>
                      <a:pt x="812" y="497"/>
                    </a:lnTo>
                    <a:lnTo>
                      <a:pt x="812" y="497"/>
                    </a:lnTo>
                    <a:lnTo>
                      <a:pt x="814" y="497"/>
                    </a:lnTo>
                    <a:lnTo>
                      <a:pt x="814" y="496"/>
                    </a:lnTo>
                    <a:lnTo>
                      <a:pt x="814" y="496"/>
                    </a:lnTo>
                    <a:lnTo>
                      <a:pt x="815" y="497"/>
                    </a:lnTo>
                    <a:lnTo>
                      <a:pt x="815" y="496"/>
                    </a:lnTo>
                    <a:lnTo>
                      <a:pt x="816" y="496"/>
                    </a:lnTo>
                    <a:lnTo>
                      <a:pt x="816" y="496"/>
                    </a:lnTo>
                    <a:lnTo>
                      <a:pt x="816" y="496"/>
                    </a:lnTo>
                    <a:lnTo>
                      <a:pt x="817" y="496"/>
                    </a:lnTo>
                    <a:lnTo>
                      <a:pt x="817" y="496"/>
                    </a:lnTo>
                    <a:lnTo>
                      <a:pt x="817" y="497"/>
                    </a:lnTo>
                    <a:lnTo>
                      <a:pt x="818" y="497"/>
                    </a:lnTo>
                    <a:lnTo>
                      <a:pt x="818" y="497"/>
                    </a:lnTo>
                    <a:lnTo>
                      <a:pt x="818" y="497"/>
                    </a:lnTo>
                    <a:lnTo>
                      <a:pt x="819" y="497"/>
                    </a:lnTo>
                    <a:lnTo>
                      <a:pt x="819" y="497"/>
                    </a:lnTo>
                    <a:lnTo>
                      <a:pt x="820" y="498"/>
                    </a:lnTo>
                    <a:lnTo>
                      <a:pt x="820" y="497"/>
                    </a:lnTo>
                    <a:lnTo>
                      <a:pt x="820" y="497"/>
                    </a:lnTo>
                    <a:lnTo>
                      <a:pt x="821" y="497"/>
                    </a:lnTo>
                    <a:lnTo>
                      <a:pt x="821" y="497"/>
                    </a:lnTo>
                    <a:lnTo>
                      <a:pt x="821" y="496"/>
                    </a:lnTo>
                    <a:lnTo>
                      <a:pt x="823" y="496"/>
                    </a:lnTo>
                    <a:lnTo>
                      <a:pt x="823" y="496"/>
                    </a:lnTo>
                    <a:lnTo>
                      <a:pt x="823" y="495"/>
                    </a:lnTo>
                    <a:lnTo>
                      <a:pt x="824" y="494"/>
                    </a:lnTo>
                    <a:lnTo>
                      <a:pt x="824" y="494"/>
                    </a:lnTo>
                    <a:lnTo>
                      <a:pt x="825" y="493"/>
                    </a:lnTo>
                    <a:lnTo>
                      <a:pt x="825" y="493"/>
                    </a:lnTo>
                    <a:lnTo>
                      <a:pt x="825" y="493"/>
                    </a:lnTo>
                    <a:lnTo>
                      <a:pt x="826" y="493"/>
                    </a:lnTo>
                    <a:lnTo>
                      <a:pt x="826" y="493"/>
                    </a:lnTo>
                    <a:lnTo>
                      <a:pt x="826" y="493"/>
                    </a:lnTo>
                    <a:lnTo>
                      <a:pt x="827" y="493"/>
                    </a:lnTo>
                    <a:lnTo>
                      <a:pt x="827" y="494"/>
                    </a:lnTo>
                    <a:lnTo>
                      <a:pt x="828" y="494"/>
                    </a:lnTo>
                    <a:lnTo>
                      <a:pt x="828" y="494"/>
                    </a:lnTo>
                    <a:lnTo>
                      <a:pt x="828" y="494"/>
                    </a:lnTo>
                    <a:lnTo>
                      <a:pt x="829" y="493"/>
                    </a:lnTo>
                    <a:lnTo>
                      <a:pt x="829" y="493"/>
                    </a:lnTo>
                    <a:lnTo>
                      <a:pt x="829" y="493"/>
                    </a:lnTo>
                    <a:lnTo>
                      <a:pt x="830" y="492"/>
                    </a:lnTo>
                    <a:lnTo>
                      <a:pt x="830" y="492"/>
                    </a:lnTo>
                    <a:lnTo>
                      <a:pt x="830" y="492"/>
                    </a:lnTo>
                    <a:lnTo>
                      <a:pt x="832" y="492"/>
                    </a:lnTo>
                    <a:lnTo>
                      <a:pt x="832" y="493"/>
                    </a:lnTo>
                    <a:lnTo>
                      <a:pt x="833" y="493"/>
                    </a:lnTo>
                    <a:lnTo>
                      <a:pt x="833" y="494"/>
                    </a:lnTo>
                    <a:lnTo>
                      <a:pt x="833" y="493"/>
                    </a:lnTo>
                    <a:lnTo>
                      <a:pt x="834" y="493"/>
                    </a:lnTo>
                    <a:lnTo>
                      <a:pt x="834" y="494"/>
                    </a:lnTo>
                    <a:lnTo>
                      <a:pt x="834" y="494"/>
                    </a:lnTo>
                    <a:lnTo>
                      <a:pt x="835" y="494"/>
                    </a:lnTo>
                    <a:lnTo>
                      <a:pt x="835" y="494"/>
                    </a:lnTo>
                    <a:lnTo>
                      <a:pt x="835" y="495"/>
                    </a:lnTo>
                    <a:lnTo>
                      <a:pt x="836" y="494"/>
                    </a:lnTo>
                    <a:lnTo>
                      <a:pt x="836" y="494"/>
                    </a:lnTo>
                    <a:lnTo>
                      <a:pt x="837" y="494"/>
                    </a:lnTo>
                    <a:lnTo>
                      <a:pt x="837" y="493"/>
                    </a:lnTo>
                    <a:lnTo>
                      <a:pt x="837" y="492"/>
                    </a:lnTo>
                    <a:lnTo>
                      <a:pt x="838" y="492"/>
                    </a:lnTo>
                    <a:lnTo>
                      <a:pt x="838" y="492"/>
                    </a:lnTo>
                    <a:lnTo>
                      <a:pt x="838" y="492"/>
                    </a:lnTo>
                    <a:lnTo>
                      <a:pt x="839" y="493"/>
                    </a:lnTo>
                    <a:lnTo>
                      <a:pt x="839" y="493"/>
                    </a:lnTo>
                    <a:lnTo>
                      <a:pt x="839" y="493"/>
                    </a:lnTo>
                    <a:lnTo>
                      <a:pt x="841" y="493"/>
                    </a:lnTo>
                    <a:lnTo>
                      <a:pt x="841" y="493"/>
                    </a:lnTo>
                    <a:lnTo>
                      <a:pt x="842" y="492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3" y="493"/>
                    </a:lnTo>
                    <a:lnTo>
                      <a:pt x="843" y="494"/>
                    </a:lnTo>
                    <a:lnTo>
                      <a:pt x="843" y="494"/>
                    </a:lnTo>
                    <a:lnTo>
                      <a:pt x="844" y="494"/>
                    </a:lnTo>
                    <a:lnTo>
                      <a:pt x="844" y="495"/>
                    </a:lnTo>
                    <a:lnTo>
                      <a:pt x="844" y="495"/>
                    </a:lnTo>
                    <a:lnTo>
                      <a:pt x="845" y="495"/>
                    </a:lnTo>
                    <a:lnTo>
                      <a:pt x="845" y="495"/>
                    </a:lnTo>
                    <a:lnTo>
                      <a:pt x="846" y="496"/>
                    </a:lnTo>
                    <a:lnTo>
                      <a:pt x="846" y="497"/>
                    </a:lnTo>
                    <a:lnTo>
                      <a:pt x="846" y="497"/>
                    </a:lnTo>
                    <a:lnTo>
                      <a:pt x="847" y="497"/>
                    </a:lnTo>
                    <a:lnTo>
                      <a:pt x="847" y="497"/>
                    </a:lnTo>
                    <a:lnTo>
                      <a:pt x="847" y="497"/>
                    </a:lnTo>
                    <a:lnTo>
                      <a:pt x="848" y="497"/>
                    </a:lnTo>
                    <a:lnTo>
                      <a:pt x="848" y="498"/>
                    </a:lnTo>
                    <a:lnTo>
                      <a:pt x="850" y="498"/>
                    </a:lnTo>
                    <a:lnTo>
                      <a:pt x="850" y="497"/>
                    </a:lnTo>
                    <a:lnTo>
                      <a:pt x="850" y="497"/>
                    </a:lnTo>
                    <a:lnTo>
                      <a:pt x="851" y="497"/>
                    </a:lnTo>
                    <a:lnTo>
                      <a:pt x="851" y="496"/>
                    </a:lnTo>
                    <a:lnTo>
                      <a:pt x="851" y="496"/>
                    </a:lnTo>
                    <a:lnTo>
                      <a:pt x="852" y="495"/>
                    </a:lnTo>
                    <a:lnTo>
                      <a:pt x="852" y="495"/>
                    </a:lnTo>
                    <a:lnTo>
                      <a:pt x="852" y="494"/>
                    </a:lnTo>
                    <a:lnTo>
                      <a:pt x="853" y="494"/>
                    </a:lnTo>
                    <a:lnTo>
                      <a:pt x="853" y="494"/>
                    </a:lnTo>
                    <a:lnTo>
                      <a:pt x="854" y="494"/>
                    </a:lnTo>
                    <a:lnTo>
                      <a:pt x="854" y="494"/>
                    </a:lnTo>
                    <a:lnTo>
                      <a:pt x="854" y="494"/>
                    </a:lnTo>
                    <a:lnTo>
                      <a:pt x="855" y="494"/>
                    </a:lnTo>
                    <a:lnTo>
                      <a:pt x="855" y="495"/>
                    </a:lnTo>
                    <a:lnTo>
                      <a:pt x="855" y="495"/>
                    </a:lnTo>
                    <a:lnTo>
                      <a:pt x="856" y="495"/>
                    </a:lnTo>
                    <a:lnTo>
                      <a:pt x="856" y="496"/>
                    </a:lnTo>
                    <a:lnTo>
                      <a:pt x="856" y="495"/>
                    </a:lnTo>
                    <a:lnTo>
                      <a:pt x="857" y="495"/>
                    </a:lnTo>
                    <a:lnTo>
                      <a:pt x="857" y="494"/>
                    </a:lnTo>
                    <a:lnTo>
                      <a:pt x="859" y="493"/>
                    </a:lnTo>
                    <a:lnTo>
                      <a:pt x="859" y="493"/>
                    </a:lnTo>
                    <a:lnTo>
                      <a:pt x="859" y="492"/>
                    </a:lnTo>
                    <a:lnTo>
                      <a:pt x="860" y="491"/>
                    </a:lnTo>
                    <a:lnTo>
                      <a:pt x="860" y="489"/>
                    </a:lnTo>
                    <a:lnTo>
                      <a:pt x="860" y="489"/>
                    </a:lnTo>
                    <a:lnTo>
                      <a:pt x="861" y="488"/>
                    </a:lnTo>
                    <a:lnTo>
                      <a:pt x="861" y="488"/>
                    </a:lnTo>
                    <a:lnTo>
                      <a:pt x="861" y="488"/>
                    </a:lnTo>
                    <a:lnTo>
                      <a:pt x="862" y="488"/>
                    </a:lnTo>
                    <a:lnTo>
                      <a:pt x="862" y="488"/>
                    </a:lnTo>
                    <a:lnTo>
                      <a:pt x="863" y="488"/>
                    </a:lnTo>
                    <a:lnTo>
                      <a:pt x="863" y="488"/>
                    </a:lnTo>
                    <a:lnTo>
                      <a:pt x="863" y="487"/>
                    </a:lnTo>
                    <a:lnTo>
                      <a:pt x="864" y="487"/>
                    </a:lnTo>
                    <a:lnTo>
                      <a:pt x="864" y="488"/>
                    </a:lnTo>
                    <a:lnTo>
                      <a:pt x="864" y="489"/>
                    </a:lnTo>
                    <a:lnTo>
                      <a:pt x="865" y="489"/>
                    </a:lnTo>
                    <a:lnTo>
                      <a:pt x="865" y="489"/>
                    </a:lnTo>
                    <a:lnTo>
                      <a:pt x="865" y="489"/>
                    </a:lnTo>
                    <a:lnTo>
                      <a:pt x="866" y="489"/>
                    </a:lnTo>
                    <a:lnTo>
                      <a:pt x="866" y="491"/>
                    </a:lnTo>
                    <a:lnTo>
                      <a:pt x="868" y="491"/>
                    </a:lnTo>
                    <a:lnTo>
                      <a:pt x="868" y="491"/>
                    </a:lnTo>
                    <a:lnTo>
                      <a:pt x="868" y="491"/>
                    </a:lnTo>
                    <a:lnTo>
                      <a:pt x="869" y="491"/>
                    </a:lnTo>
                    <a:lnTo>
                      <a:pt x="869" y="491"/>
                    </a:lnTo>
                    <a:lnTo>
                      <a:pt x="869" y="491"/>
                    </a:lnTo>
                    <a:lnTo>
                      <a:pt x="870" y="491"/>
                    </a:lnTo>
                    <a:lnTo>
                      <a:pt x="870" y="491"/>
                    </a:lnTo>
                    <a:lnTo>
                      <a:pt x="871" y="489"/>
                    </a:lnTo>
                    <a:lnTo>
                      <a:pt x="871" y="489"/>
                    </a:lnTo>
                    <a:lnTo>
                      <a:pt x="871" y="489"/>
                    </a:lnTo>
                    <a:lnTo>
                      <a:pt x="872" y="488"/>
                    </a:lnTo>
                    <a:lnTo>
                      <a:pt x="872" y="488"/>
                    </a:lnTo>
                    <a:lnTo>
                      <a:pt x="872" y="487"/>
                    </a:lnTo>
                    <a:lnTo>
                      <a:pt x="873" y="486"/>
                    </a:lnTo>
                    <a:lnTo>
                      <a:pt x="873" y="486"/>
                    </a:lnTo>
                    <a:lnTo>
                      <a:pt x="873" y="487"/>
                    </a:lnTo>
                    <a:lnTo>
                      <a:pt x="874" y="488"/>
                    </a:lnTo>
                    <a:lnTo>
                      <a:pt x="874" y="488"/>
                    </a:lnTo>
                    <a:lnTo>
                      <a:pt x="875" y="488"/>
                    </a:lnTo>
                    <a:lnTo>
                      <a:pt x="875" y="489"/>
                    </a:lnTo>
                    <a:lnTo>
                      <a:pt x="875" y="491"/>
                    </a:lnTo>
                    <a:lnTo>
                      <a:pt x="877" y="491"/>
                    </a:lnTo>
                    <a:lnTo>
                      <a:pt x="877" y="492"/>
                    </a:lnTo>
                    <a:lnTo>
                      <a:pt x="877" y="493"/>
                    </a:lnTo>
                    <a:lnTo>
                      <a:pt x="878" y="492"/>
                    </a:lnTo>
                    <a:lnTo>
                      <a:pt x="878" y="492"/>
                    </a:lnTo>
                    <a:lnTo>
                      <a:pt x="878" y="493"/>
                    </a:lnTo>
                    <a:lnTo>
                      <a:pt x="879" y="493"/>
                    </a:lnTo>
                    <a:lnTo>
                      <a:pt x="879" y="494"/>
                    </a:lnTo>
                    <a:lnTo>
                      <a:pt x="880" y="494"/>
                    </a:lnTo>
                    <a:lnTo>
                      <a:pt x="880" y="495"/>
                    </a:lnTo>
                    <a:lnTo>
                      <a:pt x="880" y="495"/>
                    </a:lnTo>
                    <a:lnTo>
                      <a:pt x="881" y="495"/>
                    </a:lnTo>
                    <a:lnTo>
                      <a:pt x="881" y="495"/>
                    </a:lnTo>
                    <a:lnTo>
                      <a:pt x="881" y="496"/>
                    </a:lnTo>
                    <a:lnTo>
                      <a:pt x="882" y="496"/>
                    </a:lnTo>
                    <a:lnTo>
                      <a:pt x="882" y="496"/>
                    </a:lnTo>
                    <a:lnTo>
                      <a:pt x="882" y="496"/>
                    </a:lnTo>
                    <a:lnTo>
                      <a:pt x="883" y="496"/>
                    </a:lnTo>
                    <a:lnTo>
                      <a:pt x="883" y="496"/>
                    </a:lnTo>
                    <a:lnTo>
                      <a:pt x="884" y="496"/>
                    </a:lnTo>
                    <a:lnTo>
                      <a:pt x="884" y="496"/>
                    </a:lnTo>
                    <a:lnTo>
                      <a:pt x="884" y="496"/>
                    </a:lnTo>
                    <a:lnTo>
                      <a:pt x="886" y="496"/>
                    </a:lnTo>
                    <a:lnTo>
                      <a:pt x="886" y="497"/>
                    </a:lnTo>
                    <a:lnTo>
                      <a:pt x="886" y="497"/>
                    </a:lnTo>
                    <a:lnTo>
                      <a:pt x="887" y="496"/>
                    </a:lnTo>
                    <a:lnTo>
                      <a:pt x="887" y="496"/>
                    </a:lnTo>
                    <a:lnTo>
                      <a:pt x="887" y="496"/>
                    </a:lnTo>
                    <a:lnTo>
                      <a:pt x="888" y="497"/>
                    </a:lnTo>
                    <a:lnTo>
                      <a:pt x="888" y="496"/>
                    </a:lnTo>
                    <a:lnTo>
                      <a:pt x="889" y="497"/>
                    </a:lnTo>
                    <a:lnTo>
                      <a:pt x="889" y="497"/>
                    </a:lnTo>
                    <a:lnTo>
                      <a:pt x="889" y="497"/>
                    </a:lnTo>
                    <a:lnTo>
                      <a:pt x="890" y="497"/>
                    </a:lnTo>
                    <a:lnTo>
                      <a:pt x="890" y="497"/>
                    </a:lnTo>
                    <a:lnTo>
                      <a:pt x="890" y="497"/>
                    </a:lnTo>
                    <a:lnTo>
                      <a:pt x="891" y="497"/>
                    </a:lnTo>
                    <a:lnTo>
                      <a:pt x="891" y="496"/>
                    </a:lnTo>
                    <a:lnTo>
                      <a:pt x="891" y="496"/>
                    </a:lnTo>
                    <a:lnTo>
                      <a:pt x="892" y="496"/>
                    </a:lnTo>
                    <a:lnTo>
                      <a:pt x="892" y="495"/>
                    </a:lnTo>
                    <a:lnTo>
                      <a:pt x="893" y="495"/>
                    </a:lnTo>
                    <a:lnTo>
                      <a:pt x="893" y="496"/>
                    </a:lnTo>
                    <a:lnTo>
                      <a:pt x="893" y="495"/>
                    </a:lnTo>
                    <a:lnTo>
                      <a:pt x="895" y="496"/>
                    </a:lnTo>
                    <a:lnTo>
                      <a:pt x="895" y="496"/>
                    </a:lnTo>
                    <a:lnTo>
                      <a:pt x="895" y="496"/>
                    </a:lnTo>
                    <a:lnTo>
                      <a:pt x="896" y="496"/>
                    </a:lnTo>
                    <a:lnTo>
                      <a:pt x="896" y="495"/>
                    </a:lnTo>
                    <a:lnTo>
                      <a:pt x="897" y="495"/>
                    </a:lnTo>
                    <a:lnTo>
                      <a:pt x="897" y="495"/>
                    </a:lnTo>
                    <a:lnTo>
                      <a:pt x="897" y="495"/>
                    </a:lnTo>
                    <a:lnTo>
                      <a:pt x="898" y="495"/>
                    </a:lnTo>
                    <a:lnTo>
                      <a:pt x="898" y="495"/>
                    </a:lnTo>
                    <a:lnTo>
                      <a:pt x="898" y="494"/>
                    </a:lnTo>
                    <a:lnTo>
                      <a:pt x="899" y="494"/>
                    </a:lnTo>
                    <a:lnTo>
                      <a:pt x="899" y="494"/>
                    </a:lnTo>
                    <a:lnTo>
                      <a:pt x="899" y="494"/>
                    </a:lnTo>
                    <a:lnTo>
                      <a:pt x="900" y="494"/>
                    </a:lnTo>
                    <a:lnTo>
                      <a:pt x="900" y="493"/>
                    </a:lnTo>
                    <a:lnTo>
                      <a:pt x="901" y="493"/>
                    </a:lnTo>
                    <a:lnTo>
                      <a:pt x="901" y="493"/>
                    </a:lnTo>
                    <a:lnTo>
                      <a:pt x="901" y="492"/>
                    </a:lnTo>
                    <a:lnTo>
                      <a:pt x="902" y="492"/>
                    </a:lnTo>
                    <a:lnTo>
                      <a:pt x="902" y="492"/>
                    </a:lnTo>
                    <a:lnTo>
                      <a:pt x="902" y="492"/>
                    </a:lnTo>
                    <a:lnTo>
                      <a:pt x="904" y="492"/>
                    </a:lnTo>
                    <a:lnTo>
                      <a:pt x="904" y="492"/>
                    </a:lnTo>
                    <a:lnTo>
                      <a:pt x="904" y="492"/>
                    </a:lnTo>
                    <a:lnTo>
                      <a:pt x="905" y="491"/>
                    </a:lnTo>
                    <a:lnTo>
                      <a:pt x="905" y="489"/>
                    </a:lnTo>
                    <a:lnTo>
                      <a:pt x="906" y="489"/>
                    </a:lnTo>
                    <a:lnTo>
                      <a:pt x="906" y="488"/>
                    </a:lnTo>
                    <a:lnTo>
                      <a:pt x="906" y="487"/>
                    </a:lnTo>
                    <a:lnTo>
                      <a:pt x="907" y="487"/>
                    </a:lnTo>
                    <a:lnTo>
                      <a:pt x="907" y="487"/>
                    </a:lnTo>
                    <a:lnTo>
                      <a:pt x="907" y="487"/>
                    </a:lnTo>
                    <a:lnTo>
                      <a:pt x="908" y="487"/>
                    </a:lnTo>
                    <a:lnTo>
                      <a:pt x="908" y="486"/>
                    </a:lnTo>
                    <a:lnTo>
                      <a:pt x="908" y="485"/>
                    </a:lnTo>
                    <a:lnTo>
                      <a:pt x="909" y="486"/>
                    </a:lnTo>
                    <a:lnTo>
                      <a:pt x="909" y="485"/>
                    </a:lnTo>
                    <a:lnTo>
                      <a:pt x="910" y="485"/>
                    </a:lnTo>
                    <a:lnTo>
                      <a:pt x="910" y="484"/>
                    </a:lnTo>
                    <a:lnTo>
                      <a:pt x="910" y="485"/>
                    </a:lnTo>
                    <a:lnTo>
                      <a:pt x="911" y="486"/>
                    </a:lnTo>
                    <a:lnTo>
                      <a:pt x="911" y="486"/>
                    </a:lnTo>
                    <a:lnTo>
                      <a:pt x="911" y="485"/>
                    </a:lnTo>
                    <a:lnTo>
                      <a:pt x="913" y="485"/>
                    </a:lnTo>
                    <a:lnTo>
                      <a:pt x="913" y="485"/>
                    </a:lnTo>
                    <a:lnTo>
                      <a:pt x="913" y="486"/>
                    </a:lnTo>
                    <a:lnTo>
                      <a:pt x="914" y="486"/>
                    </a:lnTo>
                    <a:lnTo>
                      <a:pt x="914" y="486"/>
                    </a:lnTo>
                    <a:lnTo>
                      <a:pt x="915" y="485"/>
                    </a:lnTo>
                    <a:lnTo>
                      <a:pt x="915" y="484"/>
                    </a:lnTo>
                    <a:lnTo>
                      <a:pt x="915" y="483"/>
                    </a:lnTo>
                    <a:lnTo>
                      <a:pt x="916" y="482"/>
                    </a:lnTo>
                    <a:lnTo>
                      <a:pt x="916" y="483"/>
                    </a:lnTo>
                    <a:lnTo>
                      <a:pt x="916" y="482"/>
                    </a:lnTo>
                    <a:lnTo>
                      <a:pt x="917" y="483"/>
                    </a:lnTo>
                    <a:lnTo>
                      <a:pt x="917" y="483"/>
                    </a:lnTo>
                    <a:lnTo>
                      <a:pt x="918" y="484"/>
                    </a:lnTo>
                    <a:lnTo>
                      <a:pt x="918" y="483"/>
                    </a:lnTo>
                    <a:lnTo>
                      <a:pt x="918" y="484"/>
                    </a:lnTo>
                    <a:lnTo>
                      <a:pt x="919" y="484"/>
                    </a:lnTo>
                    <a:lnTo>
                      <a:pt x="919" y="484"/>
                    </a:lnTo>
                    <a:lnTo>
                      <a:pt x="919" y="484"/>
                    </a:lnTo>
                    <a:lnTo>
                      <a:pt x="920" y="484"/>
                    </a:lnTo>
                    <a:lnTo>
                      <a:pt x="920" y="484"/>
                    </a:lnTo>
                    <a:lnTo>
                      <a:pt x="920" y="483"/>
                    </a:lnTo>
                    <a:lnTo>
                      <a:pt x="922" y="483"/>
                    </a:lnTo>
                    <a:lnTo>
                      <a:pt x="922" y="483"/>
                    </a:lnTo>
                    <a:lnTo>
                      <a:pt x="923" y="482"/>
                    </a:lnTo>
                    <a:lnTo>
                      <a:pt x="923" y="482"/>
                    </a:lnTo>
                    <a:lnTo>
                      <a:pt x="923" y="482"/>
                    </a:lnTo>
                    <a:lnTo>
                      <a:pt x="924" y="481"/>
                    </a:lnTo>
                    <a:lnTo>
                      <a:pt x="924" y="481"/>
                    </a:lnTo>
                    <a:lnTo>
                      <a:pt x="924" y="482"/>
                    </a:lnTo>
                    <a:lnTo>
                      <a:pt x="925" y="482"/>
                    </a:lnTo>
                    <a:lnTo>
                      <a:pt x="925" y="483"/>
                    </a:lnTo>
                    <a:lnTo>
                      <a:pt x="925" y="483"/>
                    </a:lnTo>
                    <a:lnTo>
                      <a:pt x="926" y="484"/>
                    </a:lnTo>
                    <a:lnTo>
                      <a:pt x="926" y="484"/>
                    </a:lnTo>
                    <a:lnTo>
                      <a:pt x="927" y="484"/>
                    </a:lnTo>
                    <a:lnTo>
                      <a:pt x="927" y="485"/>
                    </a:lnTo>
                    <a:lnTo>
                      <a:pt x="927" y="486"/>
                    </a:lnTo>
                    <a:lnTo>
                      <a:pt x="928" y="485"/>
                    </a:lnTo>
                    <a:lnTo>
                      <a:pt x="928" y="486"/>
                    </a:lnTo>
                    <a:lnTo>
                      <a:pt x="928" y="485"/>
                    </a:lnTo>
                    <a:lnTo>
                      <a:pt x="929" y="484"/>
                    </a:lnTo>
                    <a:lnTo>
                      <a:pt x="929" y="484"/>
                    </a:lnTo>
                    <a:lnTo>
                      <a:pt x="929" y="483"/>
                    </a:lnTo>
                    <a:lnTo>
                      <a:pt x="931" y="482"/>
                    </a:lnTo>
                    <a:lnTo>
                      <a:pt x="931" y="482"/>
                    </a:lnTo>
                    <a:lnTo>
                      <a:pt x="932" y="482"/>
                    </a:lnTo>
                    <a:lnTo>
                      <a:pt x="932" y="482"/>
                    </a:lnTo>
                    <a:lnTo>
                      <a:pt x="932" y="481"/>
                    </a:lnTo>
                    <a:lnTo>
                      <a:pt x="933" y="481"/>
                    </a:lnTo>
                    <a:lnTo>
                      <a:pt x="933" y="479"/>
                    </a:lnTo>
                    <a:lnTo>
                      <a:pt x="933" y="479"/>
                    </a:lnTo>
                    <a:lnTo>
                      <a:pt x="934" y="479"/>
                    </a:lnTo>
                    <a:lnTo>
                      <a:pt x="934" y="478"/>
                    </a:lnTo>
                    <a:lnTo>
                      <a:pt x="934" y="479"/>
                    </a:lnTo>
                    <a:lnTo>
                      <a:pt x="935" y="479"/>
                    </a:lnTo>
                    <a:lnTo>
                      <a:pt x="935" y="479"/>
                    </a:lnTo>
                    <a:lnTo>
                      <a:pt x="936" y="481"/>
                    </a:lnTo>
                    <a:lnTo>
                      <a:pt x="936" y="481"/>
                    </a:lnTo>
                    <a:lnTo>
                      <a:pt x="936" y="481"/>
                    </a:lnTo>
                    <a:lnTo>
                      <a:pt x="937" y="483"/>
                    </a:lnTo>
                    <a:lnTo>
                      <a:pt x="937" y="483"/>
                    </a:lnTo>
                    <a:lnTo>
                      <a:pt x="937" y="484"/>
                    </a:lnTo>
                    <a:lnTo>
                      <a:pt x="938" y="484"/>
                    </a:lnTo>
                    <a:lnTo>
                      <a:pt x="938" y="484"/>
                    </a:lnTo>
                    <a:lnTo>
                      <a:pt x="940" y="485"/>
                    </a:lnTo>
                    <a:lnTo>
                      <a:pt x="940" y="484"/>
                    </a:lnTo>
                    <a:lnTo>
                      <a:pt x="940" y="485"/>
                    </a:lnTo>
                    <a:lnTo>
                      <a:pt x="941" y="484"/>
                    </a:lnTo>
                    <a:lnTo>
                      <a:pt x="941" y="484"/>
                    </a:lnTo>
                    <a:lnTo>
                      <a:pt x="941" y="484"/>
                    </a:lnTo>
                    <a:lnTo>
                      <a:pt x="942" y="485"/>
                    </a:lnTo>
                    <a:lnTo>
                      <a:pt x="942" y="485"/>
                    </a:lnTo>
                    <a:lnTo>
                      <a:pt x="942" y="486"/>
                    </a:lnTo>
                    <a:lnTo>
                      <a:pt x="943" y="486"/>
                    </a:lnTo>
                    <a:lnTo>
                      <a:pt x="943" y="486"/>
                    </a:lnTo>
                    <a:lnTo>
                      <a:pt x="944" y="486"/>
                    </a:lnTo>
                    <a:lnTo>
                      <a:pt x="944" y="486"/>
                    </a:lnTo>
                    <a:lnTo>
                      <a:pt x="944" y="485"/>
                    </a:lnTo>
                    <a:lnTo>
                      <a:pt x="945" y="484"/>
                    </a:lnTo>
                    <a:lnTo>
                      <a:pt x="945" y="483"/>
                    </a:lnTo>
                    <a:lnTo>
                      <a:pt x="945" y="483"/>
                    </a:lnTo>
                    <a:lnTo>
                      <a:pt x="946" y="483"/>
                    </a:lnTo>
                    <a:lnTo>
                      <a:pt x="946" y="482"/>
                    </a:lnTo>
                    <a:lnTo>
                      <a:pt x="946" y="483"/>
                    </a:lnTo>
                    <a:lnTo>
                      <a:pt x="947" y="484"/>
                    </a:lnTo>
                    <a:lnTo>
                      <a:pt x="947" y="485"/>
                    </a:lnTo>
                    <a:lnTo>
                      <a:pt x="949" y="485"/>
                    </a:lnTo>
                    <a:lnTo>
                      <a:pt x="949" y="486"/>
                    </a:lnTo>
                    <a:lnTo>
                      <a:pt x="949" y="486"/>
                    </a:lnTo>
                    <a:lnTo>
                      <a:pt x="950" y="486"/>
                    </a:lnTo>
                    <a:lnTo>
                      <a:pt x="950" y="486"/>
                    </a:lnTo>
                    <a:lnTo>
                      <a:pt x="950" y="486"/>
                    </a:lnTo>
                    <a:lnTo>
                      <a:pt x="951" y="486"/>
                    </a:lnTo>
                    <a:lnTo>
                      <a:pt x="951" y="486"/>
                    </a:lnTo>
                    <a:lnTo>
                      <a:pt x="951" y="486"/>
                    </a:lnTo>
                    <a:lnTo>
                      <a:pt x="952" y="485"/>
                    </a:lnTo>
                    <a:lnTo>
                      <a:pt x="952" y="486"/>
                    </a:lnTo>
                    <a:lnTo>
                      <a:pt x="953" y="486"/>
                    </a:lnTo>
                    <a:lnTo>
                      <a:pt x="953" y="487"/>
                    </a:lnTo>
                    <a:lnTo>
                      <a:pt x="953" y="489"/>
                    </a:lnTo>
                    <a:lnTo>
                      <a:pt x="954" y="491"/>
                    </a:lnTo>
                    <a:lnTo>
                      <a:pt x="954" y="491"/>
                    </a:lnTo>
                    <a:lnTo>
                      <a:pt x="954" y="492"/>
                    </a:lnTo>
                    <a:lnTo>
                      <a:pt x="955" y="492"/>
                    </a:lnTo>
                    <a:lnTo>
                      <a:pt x="955" y="492"/>
                    </a:lnTo>
                    <a:lnTo>
                      <a:pt x="955" y="492"/>
                    </a:lnTo>
                    <a:lnTo>
                      <a:pt x="956" y="492"/>
                    </a:lnTo>
                    <a:lnTo>
                      <a:pt x="956" y="492"/>
                    </a:lnTo>
                    <a:lnTo>
                      <a:pt x="958" y="491"/>
                    </a:lnTo>
                    <a:lnTo>
                      <a:pt x="958" y="489"/>
                    </a:lnTo>
                    <a:lnTo>
                      <a:pt x="958" y="488"/>
                    </a:lnTo>
                    <a:lnTo>
                      <a:pt x="959" y="488"/>
                    </a:lnTo>
                    <a:lnTo>
                      <a:pt x="959" y="488"/>
                    </a:lnTo>
                    <a:lnTo>
                      <a:pt x="959" y="487"/>
                    </a:lnTo>
                    <a:lnTo>
                      <a:pt x="960" y="488"/>
                    </a:lnTo>
                    <a:lnTo>
                      <a:pt x="960" y="487"/>
                    </a:lnTo>
                    <a:lnTo>
                      <a:pt x="961" y="488"/>
                    </a:lnTo>
                    <a:lnTo>
                      <a:pt x="961" y="489"/>
                    </a:lnTo>
                    <a:lnTo>
                      <a:pt x="961" y="489"/>
                    </a:lnTo>
                    <a:lnTo>
                      <a:pt x="962" y="489"/>
                    </a:lnTo>
                    <a:lnTo>
                      <a:pt x="962" y="489"/>
                    </a:lnTo>
                    <a:lnTo>
                      <a:pt x="962" y="491"/>
                    </a:lnTo>
                    <a:lnTo>
                      <a:pt x="963" y="491"/>
                    </a:lnTo>
                    <a:lnTo>
                      <a:pt x="963" y="491"/>
                    </a:lnTo>
                    <a:lnTo>
                      <a:pt x="963" y="491"/>
                    </a:lnTo>
                    <a:lnTo>
                      <a:pt x="964" y="491"/>
                    </a:lnTo>
                    <a:lnTo>
                      <a:pt x="964" y="491"/>
                    </a:lnTo>
                    <a:lnTo>
                      <a:pt x="965" y="489"/>
                    </a:lnTo>
                    <a:lnTo>
                      <a:pt x="965" y="489"/>
                    </a:lnTo>
                    <a:lnTo>
                      <a:pt x="965" y="488"/>
                    </a:lnTo>
                    <a:lnTo>
                      <a:pt x="967" y="488"/>
                    </a:lnTo>
                    <a:lnTo>
                      <a:pt x="967" y="488"/>
                    </a:lnTo>
                    <a:lnTo>
                      <a:pt x="967" y="487"/>
                    </a:lnTo>
                    <a:lnTo>
                      <a:pt x="968" y="487"/>
                    </a:lnTo>
                    <a:lnTo>
                      <a:pt x="968" y="486"/>
                    </a:lnTo>
                    <a:lnTo>
                      <a:pt x="968" y="487"/>
                    </a:lnTo>
                    <a:lnTo>
                      <a:pt x="969" y="486"/>
                    </a:lnTo>
                    <a:lnTo>
                      <a:pt x="969" y="487"/>
                    </a:lnTo>
                    <a:lnTo>
                      <a:pt x="970" y="487"/>
                    </a:lnTo>
                    <a:lnTo>
                      <a:pt x="970" y="487"/>
                    </a:lnTo>
                    <a:lnTo>
                      <a:pt x="970" y="487"/>
                    </a:lnTo>
                    <a:lnTo>
                      <a:pt x="971" y="488"/>
                    </a:lnTo>
                    <a:lnTo>
                      <a:pt x="971" y="491"/>
                    </a:lnTo>
                    <a:lnTo>
                      <a:pt x="971" y="491"/>
                    </a:lnTo>
                    <a:lnTo>
                      <a:pt x="972" y="492"/>
                    </a:lnTo>
                    <a:lnTo>
                      <a:pt x="972" y="493"/>
                    </a:lnTo>
                    <a:lnTo>
                      <a:pt x="972" y="492"/>
                    </a:lnTo>
                    <a:lnTo>
                      <a:pt x="973" y="493"/>
                    </a:lnTo>
                    <a:lnTo>
                      <a:pt x="973" y="493"/>
                    </a:lnTo>
                    <a:lnTo>
                      <a:pt x="974" y="493"/>
                    </a:lnTo>
                    <a:lnTo>
                      <a:pt x="974" y="492"/>
                    </a:lnTo>
                    <a:lnTo>
                      <a:pt x="974" y="492"/>
                    </a:lnTo>
                    <a:lnTo>
                      <a:pt x="976" y="492"/>
                    </a:lnTo>
                    <a:lnTo>
                      <a:pt x="976" y="492"/>
                    </a:lnTo>
                    <a:lnTo>
                      <a:pt x="976" y="492"/>
                    </a:lnTo>
                    <a:lnTo>
                      <a:pt x="977" y="492"/>
                    </a:lnTo>
                    <a:lnTo>
                      <a:pt x="977" y="492"/>
                    </a:lnTo>
                    <a:lnTo>
                      <a:pt x="977" y="491"/>
                    </a:lnTo>
                    <a:lnTo>
                      <a:pt x="978" y="491"/>
                    </a:lnTo>
                    <a:lnTo>
                      <a:pt x="978" y="492"/>
                    </a:lnTo>
                    <a:lnTo>
                      <a:pt x="979" y="492"/>
                    </a:lnTo>
                    <a:lnTo>
                      <a:pt x="979" y="492"/>
                    </a:lnTo>
                    <a:lnTo>
                      <a:pt x="979" y="492"/>
                    </a:lnTo>
                    <a:lnTo>
                      <a:pt x="980" y="492"/>
                    </a:lnTo>
                    <a:lnTo>
                      <a:pt x="980" y="493"/>
                    </a:lnTo>
                    <a:lnTo>
                      <a:pt x="980" y="493"/>
                    </a:lnTo>
                    <a:lnTo>
                      <a:pt x="981" y="493"/>
                    </a:lnTo>
                    <a:lnTo>
                      <a:pt x="981" y="493"/>
                    </a:lnTo>
                    <a:lnTo>
                      <a:pt x="981" y="494"/>
                    </a:lnTo>
                    <a:lnTo>
                      <a:pt x="982" y="494"/>
                    </a:lnTo>
                    <a:lnTo>
                      <a:pt x="982" y="494"/>
                    </a:lnTo>
                    <a:lnTo>
                      <a:pt x="983" y="494"/>
                    </a:lnTo>
                    <a:lnTo>
                      <a:pt x="983" y="494"/>
                    </a:lnTo>
                    <a:lnTo>
                      <a:pt x="983" y="495"/>
                    </a:lnTo>
                    <a:lnTo>
                      <a:pt x="985" y="496"/>
                    </a:lnTo>
                    <a:lnTo>
                      <a:pt x="985" y="496"/>
                    </a:lnTo>
                    <a:lnTo>
                      <a:pt x="985" y="496"/>
                    </a:lnTo>
                    <a:lnTo>
                      <a:pt x="986" y="495"/>
                    </a:lnTo>
                    <a:lnTo>
                      <a:pt x="986" y="495"/>
                    </a:lnTo>
                    <a:lnTo>
                      <a:pt x="987" y="496"/>
                    </a:lnTo>
                    <a:lnTo>
                      <a:pt x="987" y="495"/>
                    </a:lnTo>
                    <a:lnTo>
                      <a:pt x="987" y="495"/>
                    </a:lnTo>
                    <a:lnTo>
                      <a:pt x="988" y="494"/>
                    </a:lnTo>
                    <a:lnTo>
                      <a:pt x="988" y="494"/>
                    </a:lnTo>
                    <a:lnTo>
                      <a:pt x="988" y="493"/>
                    </a:lnTo>
                    <a:lnTo>
                      <a:pt x="989" y="493"/>
                    </a:lnTo>
                    <a:lnTo>
                      <a:pt x="989" y="493"/>
                    </a:lnTo>
                    <a:lnTo>
                      <a:pt x="989" y="492"/>
                    </a:lnTo>
                    <a:lnTo>
                      <a:pt x="990" y="492"/>
                    </a:lnTo>
                    <a:lnTo>
                      <a:pt x="990" y="491"/>
                    </a:lnTo>
                    <a:lnTo>
                      <a:pt x="991" y="491"/>
                    </a:lnTo>
                    <a:lnTo>
                      <a:pt x="991" y="489"/>
                    </a:lnTo>
                    <a:lnTo>
                      <a:pt x="991" y="488"/>
                    </a:lnTo>
                    <a:lnTo>
                      <a:pt x="992" y="489"/>
                    </a:lnTo>
                    <a:lnTo>
                      <a:pt x="992" y="488"/>
                    </a:lnTo>
                    <a:lnTo>
                      <a:pt x="992" y="489"/>
                    </a:lnTo>
                    <a:lnTo>
                      <a:pt x="994" y="489"/>
                    </a:lnTo>
                    <a:lnTo>
                      <a:pt x="994" y="489"/>
                    </a:lnTo>
                    <a:lnTo>
                      <a:pt x="994" y="488"/>
                    </a:lnTo>
                    <a:lnTo>
                      <a:pt x="995" y="488"/>
                    </a:lnTo>
                    <a:lnTo>
                      <a:pt x="995" y="488"/>
                    </a:lnTo>
                    <a:lnTo>
                      <a:pt x="996" y="488"/>
                    </a:lnTo>
                    <a:lnTo>
                      <a:pt x="996" y="488"/>
                    </a:lnTo>
                    <a:lnTo>
                      <a:pt x="996" y="489"/>
                    </a:lnTo>
                    <a:lnTo>
                      <a:pt x="997" y="488"/>
                    </a:lnTo>
                    <a:lnTo>
                      <a:pt x="997" y="488"/>
                    </a:lnTo>
                    <a:lnTo>
                      <a:pt x="997" y="488"/>
                    </a:lnTo>
                    <a:lnTo>
                      <a:pt x="998" y="488"/>
                    </a:lnTo>
                    <a:lnTo>
                      <a:pt x="998" y="488"/>
                    </a:lnTo>
                    <a:lnTo>
                      <a:pt x="998" y="488"/>
                    </a:lnTo>
                    <a:lnTo>
                      <a:pt x="999" y="489"/>
                    </a:lnTo>
                    <a:lnTo>
                      <a:pt x="999" y="489"/>
                    </a:lnTo>
                    <a:lnTo>
                      <a:pt x="1000" y="489"/>
                    </a:lnTo>
                    <a:lnTo>
                      <a:pt x="1000" y="488"/>
                    </a:lnTo>
                    <a:lnTo>
                      <a:pt x="1000" y="488"/>
                    </a:lnTo>
                    <a:lnTo>
                      <a:pt x="1001" y="488"/>
                    </a:lnTo>
                    <a:lnTo>
                      <a:pt x="1001" y="487"/>
                    </a:lnTo>
                    <a:lnTo>
                      <a:pt x="1001" y="487"/>
                    </a:lnTo>
                    <a:lnTo>
                      <a:pt x="1003" y="487"/>
                    </a:lnTo>
                    <a:lnTo>
                      <a:pt x="1003" y="487"/>
                    </a:lnTo>
                    <a:lnTo>
                      <a:pt x="1003" y="489"/>
                    </a:lnTo>
                    <a:lnTo>
                      <a:pt x="1004" y="489"/>
                    </a:lnTo>
                    <a:lnTo>
                      <a:pt x="1004" y="488"/>
                    </a:lnTo>
                    <a:lnTo>
                      <a:pt x="1005" y="488"/>
                    </a:lnTo>
                    <a:lnTo>
                      <a:pt x="1005" y="488"/>
                    </a:lnTo>
                    <a:lnTo>
                      <a:pt x="1005" y="488"/>
                    </a:lnTo>
                    <a:lnTo>
                      <a:pt x="1006" y="487"/>
                    </a:lnTo>
                    <a:lnTo>
                      <a:pt x="1006" y="486"/>
                    </a:lnTo>
                    <a:lnTo>
                      <a:pt x="1006" y="486"/>
                    </a:lnTo>
                    <a:lnTo>
                      <a:pt x="1007" y="486"/>
                    </a:lnTo>
                    <a:lnTo>
                      <a:pt x="1007" y="485"/>
                    </a:lnTo>
                    <a:lnTo>
                      <a:pt x="1008" y="485"/>
                    </a:lnTo>
                    <a:lnTo>
                      <a:pt x="1008" y="485"/>
                    </a:lnTo>
                    <a:lnTo>
                      <a:pt x="1008" y="485"/>
                    </a:lnTo>
                    <a:lnTo>
                      <a:pt x="1009" y="485"/>
                    </a:lnTo>
                    <a:lnTo>
                      <a:pt x="1009" y="485"/>
                    </a:lnTo>
                    <a:lnTo>
                      <a:pt x="1009" y="485"/>
                    </a:lnTo>
                    <a:lnTo>
                      <a:pt x="1010" y="486"/>
                    </a:lnTo>
                    <a:lnTo>
                      <a:pt x="1010" y="486"/>
                    </a:lnTo>
                    <a:lnTo>
                      <a:pt x="1010" y="486"/>
                    </a:lnTo>
                    <a:lnTo>
                      <a:pt x="1012" y="485"/>
                    </a:lnTo>
                    <a:lnTo>
                      <a:pt x="1012" y="485"/>
                    </a:lnTo>
                    <a:lnTo>
                      <a:pt x="1013" y="484"/>
                    </a:lnTo>
                    <a:lnTo>
                      <a:pt x="1013" y="484"/>
                    </a:lnTo>
                    <a:lnTo>
                      <a:pt x="1013" y="484"/>
                    </a:lnTo>
                    <a:lnTo>
                      <a:pt x="1014" y="484"/>
                    </a:lnTo>
                    <a:lnTo>
                      <a:pt x="1014" y="484"/>
                    </a:lnTo>
                    <a:lnTo>
                      <a:pt x="1014" y="484"/>
                    </a:lnTo>
                    <a:lnTo>
                      <a:pt x="1015" y="484"/>
                    </a:lnTo>
                    <a:lnTo>
                      <a:pt x="1015" y="485"/>
                    </a:lnTo>
                    <a:lnTo>
                      <a:pt x="1015" y="485"/>
                    </a:lnTo>
                    <a:lnTo>
                      <a:pt x="1016" y="485"/>
                    </a:lnTo>
                    <a:lnTo>
                      <a:pt x="1016" y="485"/>
                    </a:lnTo>
                    <a:lnTo>
                      <a:pt x="1017" y="485"/>
                    </a:lnTo>
                    <a:lnTo>
                      <a:pt x="1017" y="486"/>
                    </a:lnTo>
                    <a:lnTo>
                      <a:pt x="1017" y="485"/>
                    </a:lnTo>
                    <a:lnTo>
                      <a:pt x="1018" y="485"/>
                    </a:lnTo>
                    <a:lnTo>
                      <a:pt x="1018" y="486"/>
                    </a:lnTo>
                    <a:lnTo>
                      <a:pt x="1018" y="485"/>
                    </a:lnTo>
                    <a:lnTo>
                      <a:pt x="1019" y="485"/>
                    </a:lnTo>
                    <a:lnTo>
                      <a:pt x="1019" y="484"/>
                    </a:lnTo>
                    <a:lnTo>
                      <a:pt x="1019" y="484"/>
                    </a:lnTo>
                    <a:lnTo>
                      <a:pt x="1021" y="484"/>
                    </a:lnTo>
                    <a:lnTo>
                      <a:pt x="1021" y="485"/>
                    </a:lnTo>
                    <a:lnTo>
                      <a:pt x="1022" y="484"/>
                    </a:lnTo>
                    <a:lnTo>
                      <a:pt x="1022" y="483"/>
                    </a:lnTo>
                    <a:lnTo>
                      <a:pt x="1022" y="484"/>
                    </a:lnTo>
                    <a:lnTo>
                      <a:pt x="1023" y="484"/>
                    </a:lnTo>
                    <a:lnTo>
                      <a:pt x="1023" y="483"/>
                    </a:lnTo>
                    <a:lnTo>
                      <a:pt x="1023" y="482"/>
                    </a:lnTo>
                    <a:lnTo>
                      <a:pt x="1024" y="483"/>
                    </a:lnTo>
                    <a:lnTo>
                      <a:pt x="1024" y="483"/>
                    </a:lnTo>
                    <a:lnTo>
                      <a:pt x="1024" y="483"/>
                    </a:lnTo>
                    <a:lnTo>
                      <a:pt x="1025" y="484"/>
                    </a:lnTo>
                    <a:lnTo>
                      <a:pt x="1025" y="484"/>
                    </a:lnTo>
                    <a:lnTo>
                      <a:pt x="1026" y="484"/>
                    </a:lnTo>
                    <a:lnTo>
                      <a:pt x="1026" y="485"/>
                    </a:lnTo>
                    <a:lnTo>
                      <a:pt x="1026" y="485"/>
                    </a:lnTo>
                    <a:lnTo>
                      <a:pt x="1027" y="485"/>
                    </a:lnTo>
                    <a:lnTo>
                      <a:pt x="1027" y="485"/>
                    </a:lnTo>
                    <a:lnTo>
                      <a:pt x="1027" y="485"/>
                    </a:lnTo>
                    <a:lnTo>
                      <a:pt x="1028" y="486"/>
                    </a:lnTo>
                    <a:lnTo>
                      <a:pt x="1028" y="486"/>
                    </a:lnTo>
                    <a:lnTo>
                      <a:pt x="1030" y="486"/>
                    </a:lnTo>
                    <a:lnTo>
                      <a:pt x="1030" y="486"/>
                    </a:lnTo>
                    <a:lnTo>
                      <a:pt x="1030" y="487"/>
                    </a:lnTo>
                    <a:lnTo>
                      <a:pt x="1031" y="487"/>
                    </a:lnTo>
                    <a:lnTo>
                      <a:pt x="1031" y="488"/>
                    </a:lnTo>
                    <a:lnTo>
                      <a:pt x="1031" y="488"/>
                    </a:lnTo>
                    <a:lnTo>
                      <a:pt x="1032" y="489"/>
                    </a:lnTo>
                    <a:lnTo>
                      <a:pt x="1032" y="489"/>
                    </a:lnTo>
                    <a:lnTo>
                      <a:pt x="1032" y="489"/>
                    </a:lnTo>
                    <a:lnTo>
                      <a:pt x="1033" y="489"/>
                    </a:lnTo>
                    <a:lnTo>
                      <a:pt x="1033" y="488"/>
                    </a:lnTo>
                    <a:lnTo>
                      <a:pt x="1034" y="488"/>
                    </a:lnTo>
                    <a:lnTo>
                      <a:pt x="1034" y="487"/>
                    </a:lnTo>
                    <a:lnTo>
                      <a:pt x="1034" y="487"/>
                    </a:lnTo>
                    <a:lnTo>
                      <a:pt x="1035" y="488"/>
                    </a:lnTo>
                    <a:lnTo>
                      <a:pt x="1035" y="488"/>
                    </a:lnTo>
                    <a:lnTo>
                      <a:pt x="1035" y="489"/>
                    </a:lnTo>
                    <a:lnTo>
                      <a:pt x="1036" y="489"/>
                    </a:lnTo>
                    <a:lnTo>
                      <a:pt x="1036" y="489"/>
                    </a:lnTo>
                    <a:lnTo>
                      <a:pt x="1036" y="489"/>
                    </a:lnTo>
                    <a:lnTo>
                      <a:pt x="1037" y="489"/>
                    </a:lnTo>
                    <a:lnTo>
                      <a:pt x="1037" y="489"/>
                    </a:lnTo>
                    <a:lnTo>
                      <a:pt x="1039" y="489"/>
                    </a:lnTo>
                    <a:lnTo>
                      <a:pt x="1039" y="488"/>
                    </a:lnTo>
                    <a:lnTo>
                      <a:pt x="1039" y="488"/>
                    </a:lnTo>
                    <a:lnTo>
                      <a:pt x="1040" y="488"/>
                    </a:lnTo>
                    <a:lnTo>
                      <a:pt x="1040" y="487"/>
                    </a:lnTo>
                    <a:lnTo>
                      <a:pt x="1040" y="488"/>
                    </a:lnTo>
                    <a:lnTo>
                      <a:pt x="1041" y="489"/>
                    </a:lnTo>
                    <a:lnTo>
                      <a:pt x="1041" y="491"/>
                    </a:lnTo>
                    <a:lnTo>
                      <a:pt x="1041" y="491"/>
                    </a:lnTo>
                    <a:lnTo>
                      <a:pt x="1042" y="491"/>
                    </a:lnTo>
                    <a:lnTo>
                      <a:pt x="1042" y="491"/>
                    </a:lnTo>
                    <a:lnTo>
                      <a:pt x="1043" y="492"/>
                    </a:lnTo>
                    <a:lnTo>
                      <a:pt x="1043" y="492"/>
                    </a:lnTo>
                    <a:lnTo>
                      <a:pt x="1043" y="492"/>
                    </a:lnTo>
                    <a:lnTo>
                      <a:pt x="1044" y="492"/>
                    </a:lnTo>
                    <a:lnTo>
                      <a:pt x="1044" y="491"/>
                    </a:lnTo>
                    <a:lnTo>
                      <a:pt x="1044" y="491"/>
                    </a:lnTo>
                    <a:lnTo>
                      <a:pt x="1045" y="491"/>
                    </a:lnTo>
                    <a:lnTo>
                      <a:pt x="1045" y="491"/>
                    </a:lnTo>
                    <a:lnTo>
                      <a:pt x="1045" y="492"/>
                    </a:lnTo>
                    <a:lnTo>
                      <a:pt x="1046" y="492"/>
                    </a:lnTo>
                    <a:lnTo>
                      <a:pt x="1046" y="492"/>
                    </a:lnTo>
                    <a:lnTo>
                      <a:pt x="1048" y="492"/>
                    </a:lnTo>
                    <a:lnTo>
                      <a:pt x="1048" y="493"/>
                    </a:lnTo>
                    <a:lnTo>
                      <a:pt x="1048" y="493"/>
                    </a:lnTo>
                    <a:lnTo>
                      <a:pt x="1049" y="493"/>
                    </a:lnTo>
                    <a:lnTo>
                      <a:pt x="1049" y="494"/>
                    </a:lnTo>
                    <a:lnTo>
                      <a:pt x="1049" y="493"/>
                    </a:lnTo>
                    <a:lnTo>
                      <a:pt x="1050" y="494"/>
                    </a:lnTo>
                    <a:lnTo>
                      <a:pt x="1050" y="494"/>
                    </a:lnTo>
                    <a:lnTo>
                      <a:pt x="1051" y="495"/>
                    </a:lnTo>
                    <a:lnTo>
                      <a:pt x="1051" y="495"/>
                    </a:lnTo>
                    <a:lnTo>
                      <a:pt x="1051" y="495"/>
                    </a:lnTo>
                    <a:lnTo>
                      <a:pt x="1052" y="496"/>
                    </a:lnTo>
                    <a:lnTo>
                      <a:pt x="1052" y="497"/>
                    </a:lnTo>
                    <a:lnTo>
                      <a:pt x="1052" y="497"/>
                    </a:lnTo>
                    <a:lnTo>
                      <a:pt x="1053" y="498"/>
                    </a:lnTo>
                    <a:lnTo>
                      <a:pt x="1053" y="498"/>
                    </a:lnTo>
                    <a:lnTo>
                      <a:pt x="1053" y="500"/>
                    </a:lnTo>
                    <a:lnTo>
                      <a:pt x="1054" y="500"/>
                    </a:lnTo>
                    <a:lnTo>
                      <a:pt x="1054" y="500"/>
                    </a:lnTo>
                    <a:lnTo>
                      <a:pt x="1056" y="500"/>
                    </a:lnTo>
                    <a:lnTo>
                      <a:pt x="1056" y="500"/>
                    </a:lnTo>
                    <a:lnTo>
                      <a:pt x="1056" y="500"/>
                    </a:lnTo>
                    <a:lnTo>
                      <a:pt x="1057" y="498"/>
                    </a:lnTo>
                    <a:lnTo>
                      <a:pt x="1057" y="498"/>
                    </a:lnTo>
                    <a:lnTo>
                      <a:pt x="1057" y="498"/>
                    </a:lnTo>
                    <a:lnTo>
                      <a:pt x="1058" y="500"/>
                    </a:lnTo>
                    <a:lnTo>
                      <a:pt x="1058" y="501"/>
                    </a:lnTo>
                    <a:lnTo>
                      <a:pt x="1058" y="501"/>
                    </a:lnTo>
                    <a:lnTo>
                      <a:pt x="1059" y="502"/>
                    </a:lnTo>
                    <a:lnTo>
                      <a:pt x="1059" y="501"/>
                    </a:lnTo>
                    <a:lnTo>
                      <a:pt x="1060" y="500"/>
                    </a:lnTo>
                    <a:lnTo>
                      <a:pt x="1060" y="498"/>
                    </a:lnTo>
                    <a:lnTo>
                      <a:pt x="1060" y="497"/>
                    </a:lnTo>
                    <a:lnTo>
                      <a:pt x="1061" y="497"/>
                    </a:lnTo>
                    <a:lnTo>
                      <a:pt x="1061" y="496"/>
                    </a:lnTo>
                    <a:lnTo>
                      <a:pt x="1061" y="496"/>
                    </a:lnTo>
                    <a:lnTo>
                      <a:pt x="1062" y="496"/>
                    </a:lnTo>
                    <a:lnTo>
                      <a:pt x="1062" y="496"/>
                    </a:lnTo>
                    <a:lnTo>
                      <a:pt x="1062" y="496"/>
                    </a:lnTo>
                    <a:lnTo>
                      <a:pt x="1063" y="496"/>
                    </a:lnTo>
                    <a:lnTo>
                      <a:pt x="1063" y="496"/>
                    </a:lnTo>
                    <a:lnTo>
                      <a:pt x="1065" y="496"/>
                    </a:lnTo>
                    <a:lnTo>
                      <a:pt x="1065" y="497"/>
                    </a:lnTo>
                    <a:lnTo>
                      <a:pt x="1065" y="497"/>
                    </a:lnTo>
                    <a:lnTo>
                      <a:pt x="1066" y="497"/>
                    </a:lnTo>
                    <a:lnTo>
                      <a:pt x="1066" y="497"/>
                    </a:lnTo>
                    <a:lnTo>
                      <a:pt x="1066" y="497"/>
                    </a:lnTo>
                    <a:lnTo>
                      <a:pt x="1067" y="497"/>
                    </a:lnTo>
                    <a:lnTo>
                      <a:pt x="1067" y="497"/>
                    </a:lnTo>
                    <a:lnTo>
                      <a:pt x="1067" y="497"/>
                    </a:lnTo>
                    <a:lnTo>
                      <a:pt x="1068" y="498"/>
                    </a:lnTo>
                    <a:lnTo>
                      <a:pt x="1068" y="498"/>
                    </a:lnTo>
                    <a:lnTo>
                      <a:pt x="1069" y="498"/>
                    </a:lnTo>
                    <a:lnTo>
                      <a:pt x="1069" y="500"/>
                    </a:lnTo>
                    <a:lnTo>
                      <a:pt x="1069" y="498"/>
                    </a:lnTo>
                    <a:lnTo>
                      <a:pt x="1070" y="497"/>
                    </a:lnTo>
                    <a:lnTo>
                      <a:pt x="1070" y="497"/>
                    </a:lnTo>
                    <a:lnTo>
                      <a:pt x="1070" y="496"/>
                    </a:lnTo>
                    <a:lnTo>
                      <a:pt x="1071" y="495"/>
                    </a:lnTo>
                    <a:lnTo>
                      <a:pt x="1071" y="496"/>
                    </a:lnTo>
                    <a:lnTo>
                      <a:pt x="1071" y="496"/>
                    </a:lnTo>
                    <a:lnTo>
                      <a:pt x="1072" y="496"/>
                    </a:lnTo>
                    <a:lnTo>
                      <a:pt x="1072" y="496"/>
                    </a:lnTo>
                    <a:lnTo>
                      <a:pt x="1074" y="497"/>
                    </a:lnTo>
                    <a:lnTo>
                      <a:pt x="1074" y="497"/>
                    </a:lnTo>
                    <a:lnTo>
                      <a:pt x="1074" y="498"/>
                    </a:lnTo>
                    <a:lnTo>
                      <a:pt x="1075" y="497"/>
                    </a:lnTo>
                    <a:lnTo>
                      <a:pt x="1075" y="497"/>
                    </a:lnTo>
                    <a:lnTo>
                      <a:pt x="1075" y="496"/>
                    </a:lnTo>
                    <a:lnTo>
                      <a:pt x="1076" y="496"/>
                    </a:lnTo>
                    <a:lnTo>
                      <a:pt x="1076" y="495"/>
                    </a:lnTo>
                    <a:lnTo>
                      <a:pt x="1077" y="494"/>
                    </a:lnTo>
                    <a:lnTo>
                      <a:pt x="1077" y="493"/>
                    </a:lnTo>
                    <a:lnTo>
                      <a:pt x="1077" y="494"/>
                    </a:lnTo>
                    <a:lnTo>
                      <a:pt x="1078" y="493"/>
                    </a:lnTo>
                    <a:lnTo>
                      <a:pt x="1078" y="493"/>
                    </a:lnTo>
                    <a:lnTo>
                      <a:pt x="1078" y="493"/>
                    </a:lnTo>
                    <a:lnTo>
                      <a:pt x="1079" y="492"/>
                    </a:lnTo>
                    <a:lnTo>
                      <a:pt x="1079" y="491"/>
                    </a:lnTo>
                    <a:lnTo>
                      <a:pt x="1079" y="492"/>
                    </a:lnTo>
                    <a:lnTo>
                      <a:pt x="1080" y="491"/>
                    </a:lnTo>
                    <a:lnTo>
                      <a:pt x="1080" y="491"/>
                    </a:lnTo>
                    <a:lnTo>
                      <a:pt x="1081" y="491"/>
                    </a:lnTo>
                    <a:lnTo>
                      <a:pt x="1081" y="489"/>
                    </a:lnTo>
                    <a:lnTo>
                      <a:pt x="1081" y="489"/>
                    </a:lnTo>
                    <a:lnTo>
                      <a:pt x="1083" y="489"/>
                    </a:lnTo>
                    <a:lnTo>
                      <a:pt x="1083" y="489"/>
                    </a:lnTo>
                    <a:lnTo>
                      <a:pt x="1083" y="491"/>
                    </a:lnTo>
                    <a:lnTo>
                      <a:pt x="1084" y="491"/>
                    </a:lnTo>
                    <a:lnTo>
                      <a:pt x="1084" y="491"/>
                    </a:lnTo>
                    <a:lnTo>
                      <a:pt x="1084" y="489"/>
                    </a:lnTo>
                    <a:lnTo>
                      <a:pt x="1085" y="489"/>
                    </a:lnTo>
                    <a:lnTo>
                      <a:pt x="1085" y="489"/>
                    </a:lnTo>
                    <a:lnTo>
                      <a:pt x="1086" y="489"/>
                    </a:lnTo>
                    <a:lnTo>
                      <a:pt x="1086" y="489"/>
                    </a:lnTo>
                    <a:lnTo>
                      <a:pt x="1086" y="489"/>
                    </a:lnTo>
                    <a:lnTo>
                      <a:pt x="1087" y="488"/>
                    </a:lnTo>
                    <a:lnTo>
                      <a:pt x="1087" y="487"/>
                    </a:lnTo>
                    <a:lnTo>
                      <a:pt x="1087" y="487"/>
                    </a:lnTo>
                    <a:lnTo>
                      <a:pt x="1088" y="486"/>
                    </a:lnTo>
                    <a:lnTo>
                      <a:pt x="1088" y="485"/>
                    </a:lnTo>
                    <a:lnTo>
                      <a:pt x="1088" y="486"/>
                    </a:lnTo>
                    <a:lnTo>
                      <a:pt x="1089" y="485"/>
                    </a:lnTo>
                    <a:lnTo>
                      <a:pt x="1089" y="486"/>
                    </a:lnTo>
                    <a:lnTo>
                      <a:pt x="1090" y="486"/>
                    </a:lnTo>
                    <a:lnTo>
                      <a:pt x="1090" y="486"/>
                    </a:lnTo>
                    <a:lnTo>
                      <a:pt x="1090" y="486"/>
                    </a:lnTo>
                    <a:lnTo>
                      <a:pt x="1092" y="486"/>
                    </a:lnTo>
                    <a:lnTo>
                      <a:pt x="1092" y="485"/>
                    </a:lnTo>
                    <a:lnTo>
                      <a:pt x="1092" y="485"/>
                    </a:lnTo>
                    <a:lnTo>
                      <a:pt x="1093" y="485"/>
                    </a:lnTo>
                    <a:lnTo>
                      <a:pt x="1093" y="484"/>
                    </a:lnTo>
                    <a:lnTo>
                      <a:pt x="1093" y="484"/>
                    </a:lnTo>
                    <a:lnTo>
                      <a:pt x="1094" y="483"/>
                    </a:lnTo>
                    <a:lnTo>
                      <a:pt x="1094" y="481"/>
                    </a:lnTo>
                    <a:lnTo>
                      <a:pt x="1095" y="479"/>
                    </a:lnTo>
                    <a:lnTo>
                      <a:pt x="1095" y="479"/>
                    </a:lnTo>
                    <a:lnTo>
                      <a:pt x="1095" y="479"/>
                    </a:lnTo>
                    <a:lnTo>
                      <a:pt x="1096" y="479"/>
                    </a:lnTo>
                    <a:lnTo>
                      <a:pt x="1096" y="479"/>
                    </a:lnTo>
                    <a:lnTo>
                      <a:pt x="1096" y="479"/>
                    </a:lnTo>
                    <a:lnTo>
                      <a:pt x="1097" y="479"/>
                    </a:lnTo>
                    <a:lnTo>
                      <a:pt x="1097" y="481"/>
                    </a:lnTo>
                    <a:lnTo>
                      <a:pt x="1098" y="481"/>
                    </a:lnTo>
                    <a:lnTo>
                      <a:pt x="1098" y="482"/>
                    </a:lnTo>
                    <a:lnTo>
                      <a:pt x="1098" y="482"/>
                    </a:lnTo>
                    <a:lnTo>
                      <a:pt x="1099" y="482"/>
                    </a:lnTo>
                    <a:lnTo>
                      <a:pt x="1099" y="482"/>
                    </a:lnTo>
                    <a:lnTo>
                      <a:pt x="1099" y="482"/>
                    </a:lnTo>
                    <a:lnTo>
                      <a:pt x="1101" y="482"/>
                    </a:lnTo>
                    <a:lnTo>
                      <a:pt x="1101" y="482"/>
                    </a:lnTo>
                    <a:lnTo>
                      <a:pt x="1101" y="483"/>
                    </a:lnTo>
                    <a:lnTo>
                      <a:pt x="1102" y="483"/>
                    </a:lnTo>
                    <a:lnTo>
                      <a:pt x="1102" y="484"/>
                    </a:lnTo>
                    <a:lnTo>
                      <a:pt x="1103" y="484"/>
                    </a:lnTo>
                    <a:lnTo>
                      <a:pt x="1103" y="483"/>
                    </a:lnTo>
                    <a:lnTo>
                      <a:pt x="1103" y="483"/>
                    </a:lnTo>
                    <a:lnTo>
                      <a:pt x="1104" y="482"/>
                    </a:lnTo>
                    <a:lnTo>
                      <a:pt x="1104" y="482"/>
                    </a:lnTo>
                    <a:lnTo>
                      <a:pt x="1104" y="482"/>
                    </a:lnTo>
                    <a:lnTo>
                      <a:pt x="1105" y="482"/>
                    </a:lnTo>
                    <a:lnTo>
                      <a:pt x="1105" y="481"/>
                    </a:lnTo>
                    <a:lnTo>
                      <a:pt x="1105" y="479"/>
                    </a:lnTo>
                    <a:lnTo>
                      <a:pt x="1106" y="479"/>
                    </a:lnTo>
                    <a:lnTo>
                      <a:pt x="1106" y="479"/>
                    </a:lnTo>
                    <a:lnTo>
                      <a:pt x="1107" y="479"/>
                    </a:lnTo>
                    <a:lnTo>
                      <a:pt x="1107" y="481"/>
                    </a:lnTo>
                    <a:lnTo>
                      <a:pt x="1107" y="481"/>
                    </a:lnTo>
                    <a:lnTo>
                      <a:pt x="1108" y="482"/>
                    </a:lnTo>
                    <a:lnTo>
                      <a:pt x="1108" y="482"/>
                    </a:lnTo>
                    <a:lnTo>
                      <a:pt x="1108" y="483"/>
                    </a:lnTo>
                    <a:lnTo>
                      <a:pt x="1110" y="484"/>
                    </a:lnTo>
                    <a:lnTo>
                      <a:pt x="1110" y="484"/>
                    </a:lnTo>
                    <a:lnTo>
                      <a:pt x="1110" y="484"/>
                    </a:lnTo>
                    <a:lnTo>
                      <a:pt x="1111" y="484"/>
                    </a:lnTo>
                    <a:lnTo>
                      <a:pt x="1111" y="483"/>
                    </a:lnTo>
                    <a:lnTo>
                      <a:pt x="1112" y="483"/>
                    </a:lnTo>
                    <a:lnTo>
                      <a:pt x="1112" y="483"/>
                    </a:lnTo>
                    <a:lnTo>
                      <a:pt x="1112" y="482"/>
                    </a:lnTo>
                    <a:lnTo>
                      <a:pt x="1113" y="482"/>
                    </a:lnTo>
                    <a:lnTo>
                      <a:pt x="1113" y="482"/>
                    </a:lnTo>
                    <a:lnTo>
                      <a:pt x="1113" y="482"/>
                    </a:lnTo>
                    <a:lnTo>
                      <a:pt x="1114" y="482"/>
                    </a:lnTo>
                    <a:lnTo>
                      <a:pt x="1114" y="481"/>
                    </a:lnTo>
                    <a:lnTo>
                      <a:pt x="1114" y="481"/>
                    </a:lnTo>
                    <a:lnTo>
                      <a:pt x="1115" y="481"/>
                    </a:lnTo>
                    <a:lnTo>
                      <a:pt x="1115" y="481"/>
                    </a:lnTo>
                    <a:lnTo>
                      <a:pt x="1116" y="481"/>
                    </a:lnTo>
                    <a:lnTo>
                      <a:pt x="1116" y="482"/>
                    </a:lnTo>
                    <a:lnTo>
                      <a:pt x="1116" y="482"/>
                    </a:lnTo>
                    <a:lnTo>
                      <a:pt x="1117" y="482"/>
                    </a:lnTo>
                    <a:lnTo>
                      <a:pt x="1117" y="483"/>
                    </a:lnTo>
                    <a:lnTo>
                      <a:pt x="1117" y="484"/>
                    </a:lnTo>
                    <a:lnTo>
                      <a:pt x="1119" y="484"/>
                    </a:lnTo>
                    <a:lnTo>
                      <a:pt x="1119" y="484"/>
                    </a:lnTo>
                    <a:lnTo>
                      <a:pt x="1120" y="484"/>
                    </a:lnTo>
                    <a:lnTo>
                      <a:pt x="1120" y="484"/>
                    </a:lnTo>
                    <a:lnTo>
                      <a:pt x="1120" y="485"/>
                    </a:lnTo>
                    <a:lnTo>
                      <a:pt x="1121" y="485"/>
                    </a:lnTo>
                    <a:lnTo>
                      <a:pt x="1121" y="484"/>
                    </a:lnTo>
                    <a:lnTo>
                      <a:pt x="1121" y="485"/>
                    </a:lnTo>
                    <a:lnTo>
                      <a:pt x="1122" y="485"/>
                    </a:lnTo>
                    <a:lnTo>
                      <a:pt x="1122" y="484"/>
                    </a:lnTo>
                    <a:lnTo>
                      <a:pt x="1122" y="485"/>
                    </a:lnTo>
                    <a:lnTo>
                      <a:pt x="1123" y="485"/>
                    </a:lnTo>
                    <a:lnTo>
                      <a:pt x="1123" y="485"/>
                    </a:lnTo>
                    <a:lnTo>
                      <a:pt x="1124" y="486"/>
                    </a:lnTo>
                    <a:lnTo>
                      <a:pt x="1124" y="485"/>
                    </a:lnTo>
                    <a:lnTo>
                      <a:pt x="1124" y="486"/>
                    </a:lnTo>
                    <a:lnTo>
                      <a:pt x="1125" y="486"/>
                    </a:lnTo>
                    <a:lnTo>
                      <a:pt x="1125" y="487"/>
                    </a:lnTo>
                    <a:lnTo>
                      <a:pt x="1125" y="488"/>
                    </a:lnTo>
                    <a:lnTo>
                      <a:pt x="1126" y="488"/>
                    </a:lnTo>
                    <a:lnTo>
                      <a:pt x="1126" y="487"/>
                    </a:lnTo>
                    <a:lnTo>
                      <a:pt x="1126" y="487"/>
                    </a:lnTo>
                    <a:lnTo>
                      <a:pt x="1128" y="487"/>
                    </a:lnTo>
                    <a:lnTo>
                      <a:pt x="1128" y="487"/>
                    </a:lnTo>
                    <a:lnTo>
                      <a:pt x="1129" y="486"/>
                    </a:lnTo>
                    <a:lnTo>
                      <a:pt x="1129" y="487"/>
                    </a:lnTo>
                    <a:lnTo>
                      <a:pt x="1129" y="487"/>
                    </a:lnTo>
                    <a:lnTo>
                      <a:pt x="1130" y="487"/>
                    </a:lnTo>
                    <a:lnTo>
                      <a:pt x="1130" y="487"/>
                    </a:lnTo>
                    <a:lnTo>
                      <a:pt x="1130" y="487"/>
                    </a:lnTo>
                    <a:lnTo>
                      <a:pt x="1131" y="487"/>
                    </a:lnTo>
                    <a:lnTo>
                      <a:pt x="1131" y="487"/>
                    </a:lnTo>
                    <a:lnTo>
                      <a:pt x="1131" y="487"/>
                    </a:lnTo>
                    <a:lnTo>
                      <a:pt x="1132" y="486"/>
                    </a:lnTo>
                    <a:lnTo>
                      <a:pt x="1132" y="487"/>
                    </a:lnTo>
                    <a:lnTo>
                      <a:pt x="1133" y="487"/>
                    </a:lnTo>
                    <a:lnTo>
                      <a:pt x="1133" y="487"/>
                    </a:lnTo>
                    <a:lnTo>
                      <a:pt x="1133" y="487"/>
                    </a:lnTo>
                    <a:lnTo>
                      <a:pt x="1134" y="487"/>
                    </a:lnTo>
                    <a:lnTo>
                      <a:pt x="1134" y="488"/>
                    </a:lnTo>
                    <a:lnTo>
                      <a:pt x="1134" y="489"/>
                    </a:lnTo>
                    <a:lnTo>
                      <a:pt x="1135" y="489"/>
                    </a:lnTo>
                    <a:lnTo>
                      <a:pt x="1135" y="491"/>
                    </a:lnTo>
                    <a:lnTo>
                      <a:pt x="1135" y="491"/>
                    </a:lnTo>
                    <a:lnTo>
                      <a:pt x="1137" y="489"/>
                    </a:lnTo>
                    <a:lnTo>
                      <a:pt x="1137" y="489"/>
                    </a:lnTo>
                    <a:lnTo>
                      <a:pt x="1138" y="489"/>
                    </a:lnTo>
                    <a:lnTo>
                      <a:pt x="1138" y="491"/>
                    </a:lnTo>
                    <a:lnTo>
                      <a:pt x="1138" y="491"/>
                    </a:lnTo>
                    <a:lnTo>
                      <a:pt x="1139" y="492"/>
                    </a:lnTo>
                    <a:lnTo>
                      <a:pt x="1139" y="492"/>
                    </a:lnTo>
                    <a:lnTo>
                      <a:pt x="1139" y="492"/>
                    </a:lnTo>
                    <a:lnTo>
                      <a:pt x="1140" y="492"/>
                    </a:lnTo>
                    <a:lnTo>
                      <a:pt x="1140" y="492"/>
                    </a:lnTo>
                    <a:lnTo>
                      <a:pt x="1141" y="491"/>
                    </a:lnTo>
                    <a:lnTo>
                      <a:pt x="1141" y="492"/>
                    </a:lnTo>
                    <a:lnTo>
                      <a:pt x="1141" y="492"/>
                    </a:lnTo>
                    <a:lnTo>
                      <a:pt x="1142" y="492"/>
                    </a:lnTo>
                    <a:lnTo>
                      <a:pt x="1142" y="492"/>
                    </a:lnTo>
                    <a:lnTo>
                      <a:pt x="1142" y="493"/>
                    </a:lnTo>
                    <a:lnTo>
                      <a:pt x="1143" y="493"/>
                    </a:lnTo>
                    <a:lnTo>
                      <a:pt x="1143" y="494"/>
                    </a:lnTo>
                    <a:lnTo>
                      <a:pt x="1143" y="493"/>
                    </a:lnTo>
                    <a:lnTo>
                      <a:pt x="1144" y="493"/>
                    </a:lnTo>
                    <a:lnTo>
                      <a:pt x="1144" y="494"/>
                    </a:lnTo>
                    <a:lnTo>
                      <a:pt x="1146" y="494"/>
                    </a:lnTo>
                    <a:lnTo>
                      <a:pt x="1146" y="494"/>
                    </a:lnTo>
                    <a:lnTo>
                      <a:pt x="1146" y="495"/>
                    </a:lnTo>
                    <a:lnTo>
                      <a:pt x="1147" y="496"/>
                    </a:lnTo>
                    <a:lnTo>
                      <a:pt x="1147" y="496"/>
                    </a:lnTo>
                    <a:lnTo>
                      <a:pt x="1147" y="497"/>
                    </a:lnTo>
                    <a:lnTo>
                      <a:pt x="1148" y="497"/>
                    </a:lnTo>
                    <a:lnTo>
                      <a:pt x="1148" y="497"/>
                    </a:lnTo>
                    <a:lnTo>
                      <a:pt x="1148" y="498"/>
                    </a:lnTo>
                    <a:lnTo>
                      <a:pt x="1149" y="498"/>
                    </a:lnTo>
                    <a:lnTo>
                      <a:pt x="1149" y="500"/>
                    </a:lnTo>
                    <a:lnTo>
                      <a:pt x="1150" y="501"/>
                    </a:lnTo>
                    <a:lnTo>
                      <a:pt x="1150" y="501"/>
                    </a:lnTo>
                    <a:lnTo>
                      <a:pt x="1150" y="501"/>
                    </a:lnTo>
                    <a:lnTo>
                      <a:pt x="1151" y="502"/>
                    </a:lnTo>
                    <a:lnTo>
                      <a:pt x="1151" y="502"/>
                    </a:lnTo>
                    <a:lnTo>
                      <a:pt x="1151" y="501"/>
                    </a:lnTo>
                    <a:lnTo>
                      <a:pt x="1152" y="501"/>
                    </a:lnTo>
                    <a:lnTo>
                      <a:pt x="1152" y="501"/>
                    </a:lnTo>
                    <a:lnTo>
                      <a:pt x="1152" y="502"/>
                    </a:lnTo>
                    <a:lnTo>
                      <a:pt x="1153" y="502"/>
                    </a:lnTo>
                    <a:lnTo>
                      <a:pt x="1153" y="501"/>
                    </a:lnTo>
                    <a:lnTo>
                      <a:pt x="1155" y="501"/>
                    </a:lnTo>
                    <a:lnTo>
                      <a:pt x="1155" y="501"/>
                    </a:lnTo>
                    <a:lnTo>
                      <a:pt x="1155" y="500"/>
                    </a:lnTo>
                    <a:lnTo>
                      <a:pt x="1156" y="498"/>
                    </a:lnTo>
                    <a:lnTo>
                      <a:pt x="1156" y="498"/>
                    </a:lnTo>
                    <a:lnTo>
                      <a:pt x="1156" y="497"/>
                    </a:lnTo>
                    <a:lnTo>
                      <a:pt x="1157" y="497"/>
                    </a:lnTo>
                    <a:lnTo>
                      <a:pt x="1157" y="495"/>
                    </a:lnTo>
                    <a:lnTo>
                      <a:pt x="1157" y="494"/>
                    </a:lnTo>
                    <a:lnTo>
                      <a:pt x="1158" y="493"/>
                    </a:lnTo>
                    <a:lnTo>
                      <a:pt x="1158" y="494"/>
                    </a:lnTo>
                    <a:lnTo>
                      <a:pt x="1159" y="494"/>
                    </a:lnTo>
                    <a:lnTo>
                      <a:pt x="1159" y="494"/>
                    </a:lnTo>
                    <a:lnTo>
                      <a:pt x="1159" y="494"/>
                    </a:lnTo>
                    <a:lnTo>
                      <a:pt x="1160" y="494"/>
                    </a:lnTo>
                    <a:lnTo>
                      <a:pt x="1160" y="494"/>
                    </a:lnTo>
                    <a:lnTo>
                      <a:pt x="1160" y="495"/>
                    </a:lnTo>
                    <a:lnTo>
                      <a:pt x="1161" y="494"/>
                    </a:lnTo>
                    <a:lnTo>
                      <a:pt x="1161" y="493"/>
                    </a:lnTo>
                    <a:lnTo>
                      <a:pt x="1161" y="492"/>
                    </a:lnTo>
                    <a:lnTo>
                      <a:pt x="1162" y="492"/>
                    </a:lnTo>
                    <a:lnTo>
                      <a:pt x="1162" y="492"/>
                    </a:lnTo>
                    <a:lnTo>
                      <a:pt x="1164" y="492"/>
                    </a:lnTo>
                    <a:lnTo>
                      <a:pt x="1164" y="492"/>
                    </a:lnTo>
                    <a:lnTo>
                      <a:pt x="1164" y="492"/>
                    </a:lnTo>
                    <a:lnTo>
                      <a:pt x="1165" y="492"/>
                    </a:lnTo>
                    <a:lnTo>
                      <a:pt x="1165" y="492"/>
                    </a:lnTo>
                    <a:lnTo>
                      <a:pt x="1165" y="492"/>
                    </a:lnTo>
                    <a:lnTo>
                      <a:pt x="1166" y="492"/>
                    </a:lnTo>
                    <a:lnTo>
                      <a:pt x="1166" y="491"/>
                    </a:lnTo>
                    <a:lnTo>
                      <a:pt x="1167" y="491"/>
                    </a:lnTo>
                    <a:lnTo>
                      <a:pt x="1167" y="489"/>
                    </a:lnTo>
                    <a:lnTo>
                      <a:pt x="1167" y="489"/>
                    </a:lnTo>
                    <a:lnTo>
                      <a:pt x="1168" y="491"/>
                    </a:lnTo>
                    <a:lnTo>
                      <a:pt x="1168" y="491"/>
                    </a:lnTo>
                    <a:lnTo>
                      <a:pt x="1168" y="492"/>
                    </a:lnTo>
                    <a:lnTo>
                      <a:pt x="1169" y="492"/>
                    </a:lnTo>
                    <a:lnTo>
                      <a:pt x="1169" y="491"/>
                    </a:lnTo>
                    <a:lnTo>
                      <a:pt x="1169" y="491"/>
                    </a:lnTo>
                    <a:lnTo>
                      <a:pt x="1170" y="489"/>
                    </a:lnTo>
                    <a:lnTo>
                      <a:pt x="1170" y="491"/>
                    </a:lnTo>
                    <a:lnTo>
                      <a:pt x="1171" y="492"/>
                    </a:lnTo>
                    <a:lnTo>
                      <a:pt x="1171" y="492"/>
                    </a:lnTo>
                    <a:lnTo>
                      <a:pt x="1171" y="491"/>
                    </a:lnTo>
                    <a:lnTo>
                      <a:pt x="1173" y="491"/>
                    </a:lnTo>
                    <a:lnTo>
                      <a:pt x="1173" y="491"/>
                    </a:lnTo>
                    <a:lnTo>
                      <a:pt x="1173" y="491"/>
                    </a:lnTo>
                    <a:lnTo>
                      <a:pt x="1174" y="491"/>
                    </a:lnTo>
                    <a:lnTo>
                      <a:pt x="1174" y="491"/>
                    </a:lnTo>
                    <a:lnTo>
                      <a:pt x="1174" y="492"/>
                    </a:lnTo>
                    <a:lnTo>
                      <a:pt x="1175" y="493"/>
                    </a:lnTo>
                    <a:lnTo>
                      <a:pt x="1175" y="494"/>
                    </a:lnTo>
                    <a:lnTo>
                      <a:pt x="1176" y="493"/>
                    </a:lnTo>
                    <a:lnTo>
                      <a:pt x="1176" y="492"/>
                    </a:lnTo>
                    <a:lnTo>
                      <a:pt x="1176" y="491"/>
                    </a:lnTo>
                    <a:lnTo>
                      <a:pt x="1177" y="491"/>
                    </a:lnTo>
                    <a:lnTo>
                      <a:pt x="1177" y="491"/>
                    </a:lnTo>
                    <a:lnTo>
                      <a:pt x="1177" y="491"/>
                    </a:lnTo>
                    <a:lnTo>
                      <a:pt x="1178" y="491"/>
                    </a:lnTo>
                    <a:lnTo>
                      <a:pt x="1178" y="491"/>
                    </a:lnTo>
                    <a:lnTo>
                      <a:pt x="1178" y="491"/>
                    </a:lnTo>
                    <a:lnTo>
                      <a:pt x="1179" y="491"/>
                    </a:lnTo>
                    <a:lnTo>
                      <a:pt x="1179" y="489"/>
                    </a:lnTo>
                    <a:lnTo>
                      <a:pt x="1180" y="489"/>
                    </a:lnTo>
                    <a:lnTo>
                      <a:pt x="1180" y="488"/>
                    </a:lnTo>
                    <a:lnTo>
                      <a:pt x="1180" y="488"/>
                    </a:lnTo>
                    <a:lnTo>
                      <a:pt x="1182" y="488"/>
                    </a:lnTo>
                    <a:lnTo>
                      <a:pt x="1182" y="487"/>
                    </a:lnTo>
                    <a:lnTo>
                      <a:pt x="1182" y="487"/>
                    </a:lnTo>
                    <a:lnTo>
                      <a:pt x="1183" y="487"/>
                    </a:lnTo>
                    <a:lnTo>
                      <a:pt x="1183" y="488"/>
                    </a:lnTo>
                    <a:lnTo>
                      <a:pt x="1183" y="488"/>
                    </a:lnTo>
                    <a:lnTo>
                      <a:pt x="1184" y="488"/>
                    </a:lnTo>
                    <a:lnTo>
                      <a:pt x="1184" y="488"/>
                    </a:lnTo>
                    <a:lnTo>
                      <a:pt x="1185" y="488"/>
                    </a:lnTo>
                    <a:lnTo>
                      <a:pt x="1185" y="488"/>
                    </a:lnTo>
                    <a:lnTo>
                      <a:pt x="1185" y="487"/>
                    </a:lnTo>
                    <a:lnTo>
                      <a:pt x="1186" y="487"/>
                    </a:lnTo>
                    <a:lnTo>
                      <a:pt x="1186" y="486"/>
                    </a:lnTo>
                    <a:lnTo>
                      <a:pt x="1186" y="486"/>
                    </a:lnTo>
                    <a:lnTo>
                      <a:pt x="1187" y="485"/>
                    </a:lnTo>
                    <a:lnTo>
                      <a:pt x="1187" y="484"/>
                    </a:lnTo>
                    <a:lnTo>
                      <a:pt x="1188" y="483"/>
                    </a:lnTo>
                    <a:lnTo>
                      <a:pt x="1188" y="483"/>
                    </a:lnTo>
                    <a:lnTo>
                      <a:pt x="1188" y="483"/>
                    </a:lnTo>
                    <a:lnTo>
                      <a:pt x="1189" y="483"/>
                    </a:lnTo>
                    <a:lnTo>
                      <a:pt x="1189" y="483"/>
                    </a:lnTo>
                    <a:lnTo>
                      <a:pt x="1189" y="484"/>
                    </a:lnTo>
                    <a:lnTo>
                      <a:pt x="1191" y="485"/>
                    </a:lnTo>
                    <a:lnTo>
                      <a:pt x="1191" y="485"/>
                    </a:lnTo>
                    <a:lnTo>
                      <a:pt x="1191" y="486"/>
                    </a:lnTo>
                    <a:lnTo>
                      <a:pt x="1192" y="486"/>
                    </a:lnTo>
                    <a:lnTo>
                      <a:pt x="1192" y="486"/>
                    </a:lnTo>
                    <a:lnTo>
                      <a:pt x="1193" y="485"/>
                    </a:lnTo>
                    <a:lnTo>
                      <a:pt x="1193" y="485"/>
                    </a:lnTo>
                    <a:lnTo>
                      <a:pt x="1193" y="485"/>
                    </a:lnTo>
                    <a:lnTo>
                      <a:pt x="1194" y="486"/>
                    </a:lnTo>
                    <a:lnTo>
                      <a:pt x="1194" y="486"/>
                    </a:lnTo>
                    <a:lnTo>
                      <a:pt x="1194" y="487"/>
                    </a:lnTo>
                    <a:lnTo>
                      <a:pt x="1195" y="487"/>
                    </a:lnTo>
                    <a:lnTo>
                      <a:pt x="1195" y="488"/>
                    </a:lnTo>
                    <a:lnTo>
                      <a:pt x="1195" y="487"/>
                    </a:lnTo>
                    <a:lnTo>
                      <a:pt x="1196" y="486"/>
                    </a:lnTo>
                    <a:lnTo>
                      <a:pt x="1196" y="486"/>
                    </a:lnTo>
                    <a:lnTo>
                      <a:pt x="1197" y="485"/>
                    </a:lnTo>
                    <a:lnTo>
                      <a:pt x="1197" y="484"/>
                    </a:lnTo>
                    <a:lnTo>
                      <a:pt x="1197" y="484"/>
                    </a:lnTo>
                    <a:lnTo>
                      <a:pt x="1198" y="484"/>
                    </a:lnTo>
                    <a:lnTo>
                      <a:pt x="1198" y="484"/>
                    </a:lnTo>
                    <a:lnTo>
                      <a:pt x="1198" y="484"/>
                    </a:lnTo>
                    <a:lnTo>
                      <a:pt x="1200" y="483"/>
                    </a:lnTo>
                    <a:lnTo>
                      <a:pt x="1200" y="484"/>
                    </a:lnTo>
                    <a:lnTo>
                      <a:pt x="1200" y="485"/>
                    </a:lnTo>
                    <a:lnTo>
                      <a:pt x="1201" y="486"/>
                    </a:lnTo>
                    <a:lnTo>
                      <a:pt x="1201" y="485"/>
                    </a:lnTo>
                    <a:lnTo>
                      <a:pt x="1202" y="485"/>
                    </a:lnTo>
                    <a:lnTo>
                      <a:pt x="1202" y="484"/>
                    </a:lnTo>
                    <a:lnTo>
                      <a:pt x="1202" y="484"/>
                    </a:lnTo>
                    <a:lnTo>
                      <a:pt x="1203" y="485"/>
                    </a:lnTo>
                    <a:lnTo>
                      <a:pt x="1203" y="486"/>
                    </a:lnTo>
                    <a:lnTo>
                      <a:pt x="1203" y="485"/>
                    </a:lnTo>
                    <a:lnTo>
                      <a:pt x="1204" y="486"/>
                    </a:lnTo>
                    <a:lnTo>
                      <a:pt x="1204" y="486"/>
                    </a:lnTo>
                    <a:lnTo>
                      <a:pt x="1204" y="486"/>
                    </a:lnTo>
                    <a:lnTo>
                      <a:pt x="1205" y="486"/>
                    </a:lnTo>
                    <a:lnTo>
                      <a:pt x="1205" y="486"/>
                    </a:lnTo>
                    <a:lnTo>
                      <a:pt x="1206" y="485"/>
                    </a:lnTo>
                    <a:lnTo>
                      <a:pt x="1206" y="485"/>
                    </a:lnTo>
                    <a:lnTo>
                      <a:pt x="1206" y="485"/>
                    </a:lnTo>
                    <a:lnTo>
                      <a:pt x="1207" y="486"/>
                    </a:lnTo>
                    <a:lnTo>
                      <a:pt x="1207" y="487"/>
                    </a:lnTo>
                    <a:lnTo>
                      <a:pt x="1207" y="487"/>
                    </a:lnTo>
                    <a:lnTo>
                      <a:pt x="1209" y="487"/>
                    </a:lnTo>
                    <a:lnTo>
                      <a:pt x="1209" y="487"/>
                    </a:lnTo>
                    <a:lnTo>
                      <a:pt x="1210" y="487"/>
                    </a:lnTo>
                    <a:lnTo>
                      <a:pt x="1210" y="486"/>
                    </a:lnTo>
                    <a:lnTo>
                      <a:pt x="1210" y="487"/>
                    </a:lnTo>
                    <a:lnTo>
                      <a:pt x="1211" y="488"/>
                    </a:lnTo>
                    <a:lnTo>
                      <a:pt x="1211" y="489"/>
                    </a:lnTo>
                    <a:lnTo>
                      <a:pt x="1211" y="491"/>
                    </a:lnTo>
                    <a:lnTo>
                      <a:pt x="1212" y="491"/>
                    </a:lnTo>
                    <a:lnTo>
                      <a:pt x="1212" y="491"/>
                    </a:lnTo>
                    <a:lnTo>
                      <a:pt x="1212" y="491"/>
                    </a:lnTo>
                    <a:lnTo>
                      <a:pt x="1213" y="491"/>
                    </a:lnTo>
                    <a:lnTo>
                      <a:pt x="1213" y="489"/>
                    </a:lnTo>
                    <a:lnTo>
                      <a:pt x="1214" y="488"/>
                    </a:lnTo>
                    <a:lnTo>
                      <a:pt x="1214" y="488"/>
                    </a:lnTo>
                    <a:lnTo>
                      <a:pt x="1214" y="488"/>
                    </a:lnTo>
                    <a:lnTo>
                      <a:pt x="1215" y="488"/>
                    </a:lnTo>
                    <a:lnTo>
                      <a:pt x="1215" y="488"/>
                    </a:lnTo>
                    <a:lnTo>
                      <a:pt x="1215" y="489"/>
                    </a:lnTo>
                    <a:lnTo>
                      <a:pt x="1216" y="491"/>
                    </a:lnTo>
                    <a:lnTo>
                      <a:pt x="1216" y="492"/>
                    </a:lnTo>
                    <a:lnTo>
                      <a:pt x="1216" y="493"/>
                    </a:lnTo>
                    <a:lnTo>
                      <a:pt x="1218" y="493"/>
                    </a:lnTo>
                    <a:lnTo>
                      <a:pt x="1218" y="494"/>
                    </a:lnTo>
                    <a:lnTo>
                      <a:pt x="1219" y="494"/>
                    </a:lnTo>
                    <a:lnTo>
                      <a:pt x="1219" y="493"/>
                    </a:lnTo>
                    <a:lnTo>
                      <a:pt x="1219" y="493"/>
                    </a:lnTo>
                    <a:lnTo>
                      <a:pt x="1220" y="493"/>
                    </a:lnTo>
                    <a:lnTo>
                      <a:pt x="1220" y="494"/>
                    </a:lnTo>
                    <a:lnTo>
                      <a:pt x="1220" y="494"/>
                    </a:lnTo>
                    <a:lnTo>
                      <a:pt x="1221" y="495"/>
                    </a:lnTo>
                    <a:lnTo>
                      <a:pt x="1221" y="495"/>
                    </a:lnTo>
                    <a:lnTo>
                      <a:pt x="1221" y="495"/>
                    </a:lnTo>
                    <a:lnTo>
                      <a:pt x="1222" y="494"/>
                    </a:lnTo>
                    <a:lnTo>
                      <a:pt x="1222" y="493"/>
                    </a:lnTo>
                    <a:lnTo>
                      <a:pt x="1223" y="493"/>
                    </a:lnTo>
                    <a:lnTo>
                      <a:pt x="1223" y="493"/>
                    </a:lnTo>
                    <a:lnTo>
                      <a:pt x="1223" y="494"/>
                    </a:lnTo>
                    <a:lnTo>
                      <a:pt x="1224" y="494"/>
                    </a:lnTo>
                    <a:lnTo>
                      <a:pt x="1224" y="493"/>
                    </a:lnTo>
                    <a:lnTo>
                      <a:pt x="1224" y="493"/>
                    </a:lnTo>
                    <a:lnTo>
                      <a:pt x="1225" y="493"/>
                    </a:lnTo>
                    <a:lnTo>
                      <a:pt x="1225" y="492"/>
                    </a:lnTo>
                    <a:lnTo>
                      <a:pt x="1225" y="492"/>
                    </a:lnTo>
                    <a:lnTo>
                      <a:pt x="1227" y="492"/>
                    </a:lnTo>
                    <a:lnTo>
                      <a:pt x="1227" y="492"/>
                    </a:lnTo>
                    <a:lnTo>
                      <a:pt x="1228" y="492"/>
                    </a:lnTo>
                    <a:lnTo>
                      <a:pt x="1228" y="492"/>
                    </a:lnTo>
                    <a:lnTo>
                      <a:pt x="1228" y="492"/>
                    </a:lnTo>
                    <a:lnTo>
                      <a:pt x="1229" y="492"/>
                    </a:lnTo>
                    <a:lnTo>
                      <a:pt x="1229" y="492"/>
                    </a:lnTo>
                    <a:lnTo>
                      <a:pt x="1229" y="493"/>
                    </a:lnTo>
                    <a:lnTo>
                      <a:pt x="1230" y="492"/>
                    </a:lnTo>
                    <a:lnTo>
                      <a:pt x="1230" y="493"/>
                    </a:lnTo>
                    <a:lnTo>
                      <a:pt x="1231" y="494"/>
                    </a:lnTo>
                    <a:lnTo>
                      <a:pt x="1231" y="494"/>
                    </a:lnTo>
                    <a:lnTo>
                      <a:pt x="1231" y="494"/>
                    </a:lnTo>
                    <a:lnTo>
                      <a:pt x="1232" y="494"/>
                    </a:lnTo>
                    <a:lnTo>
                      <a:pt x="1232" y="494"/>
                    </a:lnTo>
                    <a:lnTo>
                      <a:pt x="1232" y="494"/>
                    </a:lnTo>
                    <a:lnTo>
                      <a:pt x="1233" y="494"/>
                    </a:lnTo>
                    <a:lnTo>
                      <a:pt x="1233" y="494"/>
                    </a:lnTo>
                    <a:lnTo>
                      <a:pt x="1233" y="495"/>
                    </a:lnTo>
                    <a:lnTo>
                      <a:pt x="1234" y="495"/>
                    </a:lnTo>
                    <a:lnTo>
                      <a:pt x="1234" y="496"/>
                    </a:lnTo>
                    <a:lnTo>
                      <a:pt x="1236" y="496"/>
                    </a:lnTo>
                    <a:lnTo>
                      <a:pt x="1236" y="496"/>
                    </a:lnTo>
                    <a:lnTo>
                      <a:pt x="1236" y="495"/>
                    </a:lnTo>
                    <a:lnTo>
                      <a:pt x="1237" y="489"/>
                    </a:lnTo>
                    <a:lnTo>
                      <a:pt x="1237" y="472"/>
                    </a:lnTo>
                    <a:lnTo>
                      <a:pt x="1237" y="448"/>
                    </a:lnTo>
                    <a:lnTo>
                      <a:pt x="1238" y="422"/>
                    </a:lnTo>
                    <a:lnTo>
                      <a:pt x="1238" y="397"/>
                    </a:lnTo>
                    <a:lnTo>
                      <a:pt x="1238" y="373"/>
                    </a:lnTo>
                    <a:lnTo>
                      <a:pt x="1239" y="350"/>
                    </a:lnTo>
                    <a:lnTo>
                      <a:pt x="1239" y="330"/>
                    </a:lnTo>
                    <a:lnTo>
                      <a:pt x="1240" y="313"/>
                    </a:lnTo>
                    <a:lnTo>
                      <a:pt x="1240" y="296"/>
                    </a:lnTo>
                    <a:lnTo>
                      <a:pt x="1240" y="281"/>
                    </a:lnTo>
                    <a:lnTo>
                      <a:pt x="1241" y="268"/>
                    </a:lnTo>
                    <a:lnTo>
                      <a:pt x="1241" y="257"/>
                    </a:lnTo>
                    <a:lnTo>
                      <a:pt x="1241" y="245"/>
                    </a:lnTo>
                    <a:lnTo>
                      <a:pt x="1242" y="236"/>
                    </a:lnTo>
                    <a:lnTo>
                      <a:pt x="1242" y="229"/>
                    </a:lnTo>
                    <a:lnTo>
                      <a:pt x="1242" y="221"/>
                    </a:lnTo>
                    <a:lnTo>
                      <a:pt x="1243" y="214"/>
                    </a:lnTo>
                    <a:lnTo>
                      <a:pt x="1243" y="207"/>
                    </a:lnTo>
                    <a:lnTo>
                      <a:pt x="1245" y="203"/>
                    </a:lnTo>
                    <a:lnTo>
                      <a:pt x="1245" y="198"/>
                    </a:lnTo>
                    <a:lnTo>
                      <a:pt x="1245" y="194"/>
                    </a:lnTo>
                    <a:lnTo>
                      <a:pt x="1246" y="190"/>
                    </a:lnTo>
                    <a:lnTo>
                      <a:pt x="1246" y="186"/>
                    </a:lnTo>
                    <a:lnTo>
                      <a:pt x="1246" y="181"/>
                    </a:lnTo>
                    <a:lnTo>
                      <a:pt x="1247" y="179"/>
                    </a:lnTo>
                    <a:lnTo>
                      <a:pt x="1247" y="175"/>
                    </a:lnTo>
                    <a:lnTo>
                      <a:pt x="1247" y="171"/>
                    </a:lnTo>
                    <a:lnTo>
                      <a:pt x="1248" y="168"/>
                    </a:lnTo>
                    <a:lnTo>
                      <a:pt x="1248" y="166"/>
                    </a:lnTo>
                    <a:lnTo>
                      <a:pt x="1249" y="163"/>
                    </a:lnTo>
                    <a:lnTo>
                      <a:pt x="1249" y="162"/>
                    </a:lnTo>
                    <a:lnTo>
                      <a:pt x="1249" y="159"/>
                    </a:lnTo>
                    <a:lnTo>
                      <a:pt x="1250" y="158"/>
                    </a:lnTo>
                    <a:lnTo>
                      <a:pt x="1250" y="154"/>
                    </a:lnTo>
                    <a:lnTo>
                      <a:pt x="1250" y="152"/>
                    </a:lnTo>
                    <a:lnTo>
                      <a:pt x="1251" y="150"/>
                    </a:lnTo>
                    <a:lnTo>
                      <a:pt x="1251" y="148"/>
                    </a:lnTo>
                    <a:lnTo>
                      <a:pt x="1251" y="145"/>
                    </a:lnTo>
                    <a:lnTo>
                      <a:pt x="1252" y="142"/>
                    </a:lnTo>
                    <a:lnTo>
                      <a:pt x="1252" y="140"/>
                    </a:lnTo>
                    <a:lnTo>
                      <a:pt x="1254" y="139"/>
                    </a:lnTo>
                    <a:lnTo>
                      <a:pt x="1254" y="136"/>
                    </a:lnTo>
                    <a:lnTo>
                      <a:pt x="1254" y="135"/>
                    </a:lnTo>
                    <a:lnTo>
                      <a:pt x="1255" y="134"/>
                    </a:lnTo>
                    <a:lnTo>
                      <a:pt x="1255" y="133"/>
                    </a:lnTo>
                    <a:lnTo>
                      <a:pt x="1255" y="131"/>
                    </a:lnTo>
                    <a:lnTo>
                      <a:pt x="1256" y="128"/>
                    </a:lnTo>
                    <a:lnTo>
                      <a:pt x="1256" y="128"/>
                    </a:lnTo>
                    <a:lnTo>
                      <a:pt x="1257" y="126"/>
                    </a:lnTo>
                    <a:lnTo>
                      <a:pt x="1257" y="125"/>
                    </a:lnTo>
                    <a:lnTo>
                      <a:pt x="1257" y="124"/>
                    </a:lnTo>
                    <a:lnTo>
                      <a:pt x="1258" y="121"/>
                    </a:lnTo>
                    <a:lnTo>
                      <a:pt x="1258" y="118"/>
                    </a:lnTo>
                    <a:lnTo>
                      <a:pt x="1258" y="116"/>
                    </a:lnTo>
                    <a:lnTo>
                      <a:pt x="1259" y="115"/>
                    </a:lnTo>
                    <a:lnTo>
                      <a:pt x="1259" y="114"/>
                    </a:lnTo>
                    <a:lnTo>
                      <a:pt x="1259" y="114"/>
                    </a:lnTo>
                    <a:lnTo>
                      <a:pt x="1260" y="113"/>
                    </a:lnTo>
                    <a:lnTo>
                      <a:pt x="1260" y="112"/>
                    </a:lnTo>
                    <a:lnTo>
                      <a:pt x="1261" y="110"/>
                    </a:lnTo>
                    <a:lnTo>
                      <a:pt x="1261" y="109"/>
                    </a:lnTo>
                    <a:lnTo>
                      <a:pt x="1261" y="108"/>
                    </a:lnTo>
                    <a:lnTo>
                      <a:pt x="1263" y="107"/>
                    </a:lnTo>
                    <a:lnTo>
                      <a:pt x="1263" y="105"/>
                    </a:lnTo>
                    <a:lnTo>
                      <a:pt x="1263" y="103"/>
                    </a:lnTo>
                    <a:lnTo>
                      <a:pt x="1264" y="101"/>
                    </a:lnTo>
                    <a:lnTo>
                      <a:pt x="1264" y="100"/>
                    </a:lnTo>
                    <a:lnTo>
                      <a:pt x="1264" y="98"/>
                    </a:lnTo>
                    <a:lnTo>
                      <a:pt x="1265" y="97"/>
                    </a:lnTo>
                    <a:lnTo>
                      <a:pt x="1265" y="97"/>
                    </a:lnTo>
                    <a:lnTo>
                      <a:pt x="1266" y="95"/>
                    </a:lnTo>
                    <a:lnTo>
                      <a:pt x="1266" y="95"/>
                    </a:lnTo>
                    <a:lnTo>
                      <a:pt x="1266" y="94"/>
                    </a:lnTo>
                    <a:lnTo>
                      <a:pt x="1267" y="92"/>
                    </a:lnTo>
                    <a:lnTo>
                      <a:pt x="1267" y="91"/>
                    </a:lnTo>
                    <a:lnTo>
                      <a:pt x="1267" y="90"/>
                    </a:lnTo>
                    <a:lnTo>
                      <a:pt x="1268" y="89"/>
                    </a:lnTo>
                    <a:lnTo>
                      <a:pt x="1268" y="88"/>
                    </a:lnTo>
                    <a:lnTo>
                      <a:pt x="1268" y="86"/>
                    </a:lnTo>
                    <a:lnTo>
                      <a:pt x="1269" y="85"/>
                    </a:lnTo>
                    <a:lnTo>
                      <a:pt x="1269" y="83"/>
                    </a:lnTo>
                    <a:lnTo>
                      <a:pt x="1270" y="82"/>
                    </a:lnTo>
                    <a:lnTo>
                      <a:pt x="1270" y="81"/>
                    </a:lnTo>
                    <a:lnTo>
                      <a:pt x="1270" y="81"/>
                    </a:lnTo>
                    <a:lnTo>
                      <a:pt x="1272" y="80"/>
                    </a:lnTo>
                    <a:lnTo>
                      <a:pt x="1272" y="80"/>
                    </a:lnTo>
                    <a:lnTo>
                      <a:pt x="1272" y="79"/>
                    </a:lnTo>
                    <a:lnTo>
                      <a:pt x="1273" y="79"/>
                    </a:lnTo>
                    <a:lnTo>
                      <a:pt x="1273" y="78"/>
                    </a:lnTo>
                    <a:lnTo>
                      <a:pt x="1273" y="78"/>
                    </a:lnTo>
                    <a:lnTo>
                      <a:pt x="1274" y="78"/>
                    </a:lnTo>
                    <a:lnTo>
                      <a:pt x="1274" y="77"/>
                    </a:lnTo>
                    <a:lnTo>
                      <a:pt x="1275" y="76"/>
                    </a:lnTo>
                    <a:lnTo>
                      <a:pt x="1275" y="74"/>
                    </a:lnTo>
                    <a:lnTo>
                      <a:pt x="1275" y="74"/>
                    </a:lnTo>
                    <a:lnTo>
                      <a:pt x="1276" y="74"/>
                    </a:lnTo>
                    <a:lnTo>
                      <a:pt x="1276" y="73"/>
                    </a:lnTo>
                    <a:lnTo>
                      <a:pt x="1276" y="73"/>
                    </a:lnTo>
                    <a:lnTo>
                      <a:pt x="1277" y="73"/>
                    </a:lnTo>
                    <a:lnTo>
                      <a:pt x="1277" y="72"/>
                    </a:lnTo>
                    <a:lnTo>
                      <a:pt x="1278" y="70"/>
                    </a:lnTo>
                    <a:lnTo>
                      <a:pt x="1278" y="69"/>
                    </a:lnTo>
                    <a:lnTo>
                      <a:pt x="1278" y="69"/>
                    </a:lnTo>
                    <a:lnTo>
                      <a:pt x="1279" y="67"/>
                    </a:lnTo>
                    <a:lnTo>
                      <a:pt x="1279" y="67"/>
                    </a:lnTo>
                    <a:lnTo>
                      <a:pt x="1279" y="67"/>
                    </a:lnTo>
                    <a:lnTo>
                      <a:pt x="1281" y="65"/>
                    </a:lnTo>
                    <a:lnTo>
                      <a:pt x="1281" y="65"/>
                    </a:lnTo>
                    <a:lnTo>
                      <a:pt x="1281" y="64"/>
                    </a:lnTo>
                    <a:lnTo>
                      <a:pt x="1282" y="64"/>
                    </a:lnTo>
                    <a:lnTo>
                      <a:pt x="1282" y="63"/>
                    </a:lnTo>
                    <a:lnTo>
                      <a:pt x="1283" y="63"/>
                    </a:lnTo>
                    <a:lnTo>
                      <a:pt x="1283" y="62"/>
                    </a:lnTo>
                    <a:lnTo>
                      <a:pt x="1283" y="61"/>
                    </a:lnTo>
                    <a:lnTo>
                      <a:pt x="1284" y="61"/>
                    </a:lnTo>
                    <a:lnTo>
                      <a:pt x="1284" y="61"/>
                    </a:lnTo>
                    <a:lnTo>
                      <a:pt x="1284" y="60"/>
                    </a:lnTo>
                    <a:lnTo>
                      <a:pt x="1285" y="59"/>
                    </a:lnTo>
                    <a:lnTo>
                      <a:pt x="1285" y="59"/>
                    </a:lnTo>
                    <a:lnTo>
                      <a:pt x="1285" y="58"/>
                    </a:lnTo>
                    <a:lnTo>
                      <a:pt x="1286" y="58"/>
                    </a:lnTo>
                    <a:lnTo>
                      <a:pt x="1286" y="58"/>
                    </a:lnTo>
                    <a:lnTo>
                      <a:pt x="1287" y="58"/>
                    </a:lnTo>
                    <a:lnTo>
                      <a:pt x="1287" y="56"/>
                    </a:lnTo>
                    <a:lnTo>
                      <a:pt x="1287" y="56"/>
                    </a:lnTo>
                    <a:lnTo>
                      <a:pt x="1288" y="55"/>
                    </a:lnTo>
                    <a:lnTo>
                      <a:pt x="1288" y="55"/>
                    </a:lnTo>
                    <a:lnTo>
                      <a:pt x="1288" y="56"/>
                    </a:lnTo>
                    <a:lnTo>
                      <a:pt x="1290" y="55"/>
                    </a:lnTo>
                    <a:lnTo>
                      <a:pt x="1290" y="56"/>
                    </a:lnTo>
                    <a:lnTo>
                      <a:pt x="1290" y="55"/>
                    </a:lnTo>
                    <a:lnTo>
                      <a:pt x="1291" y="55"/>
                    </a:lnTo>
                    <a:lnTo>
                      <a:pt x="1291" y="54"/>
                    </a:lnTo>
                    <a:lnTo>
                      <a:pt x="1292" y="54"/>
                    </a:lnTo>
                    <a:lnTo>
                      <a:pt x="1292" y="54"/>
                    </a:lnTo>
                    <a:lnTo>
                      <a:pt x="1292" y="54"/>
                    </a:lnTo>
                    <a:lnTo>
                      <a:pt x="1293" y="53"/>
                    </a:lnTo>
                    <a:lnTo>
                      <a:pt x="1293" y="53"/>
                    </a:lnTo>
                    <a:lnTo>
                      <a:pt x="1293" y="53"/>
                    </a:lnTo>
                    <a:lnTo>
                      <a:pt x="1294" y="53"/>
                    </a:lnTo>
                    <a:lnTo>
                      <a:pt x="1294" y="52"/>
                    </a:lnTo>
                    <a:lnTo>
                      <a:pt x="1294" y="52"/>
                    </a:lnTo>
                    <a:lnTo>
                      <a:pt x="1295" y="51"/>
                    </a:lnTo>
                    <a:lnTo>
                      <a:pt x="1295" y="50"/>
                    </a:lnTo>
                    <a:lnTo>
                      <a:pt x="1296" y="50"/>
                    </a:lnTo>
                    <a:lnTo>
                      <a:pt x="1296" y="49"/>
                    </a:lnTo>
                    <a:lnTo>
                      <a:pt x="1296" y="49"/>
                    </a:lnTo>
                    <a:lnTo>
                      <a:pt x="1297" y="47"/>
                    </a:lnTo>
                    <a:lnTo>
                      <a:pt x="1297" y="47"/>
                    </a:lnTo>
                    <a:lnTo>
                      <a:pt x="1297" y="45"/>
                    </a:lnTo>
                    <a:lnTo>
                      <a:pt x="1299" y="45"/>
                    </a:lnTo>
                    <a:lnTo>
                      <a:pt x="1299" y="45"/>
                    </a:lnTo>
                    <a:lnTo>
                      <a:pt x="1300" y="45"/>
                    </a:lnTo>
                    <a:lnTo>
                      <a:pt x="1300" y="45"/>
                    </a:lnTo>
                    <a:lnTo>
                      <a:pt x="1300" y="44"/>
                    </a:lnTo>
                    <a:lnTo>
                      <a:pt x="1301" y="44"/>
                    </a:lnTo>
                    <a:lnTo>
                      <a:pt x="1301" y="43"/>
                    </a:lnTo>
                    <a:lnTo>
                      <a:pt x="1301" y="42"/>
                    </a:lnTo>
                    <a:lnTo>
                      <a:pt x="1302" y="42"/>
                    </a:lnTo>
                    <a:lnTo>
                      <a:pt x="1302" y="42"/>
                    </a:lnTo>
                    <a:lnTo>
                      <a:pt x="1302" y="42"/>
                    </a:lnTo>
                    <a:lnTo>
                      <a:pt x="1303" y="42"/>
                    </a:lnTo>
                    <a:lnTo>
                      <a:pt x="1303" y="42"/>
                    </a:lnTo>
                    <a:lnTo>
                      <a:pt x="1304" y="42"/>
                    </a:lnTo>
                    <a:lnTo>
                      <a:pt x="1304" y="41"/>
                    </a:lnTo>
                    <a:lnTo>
                      <a:pt x="1304" y="41"/>
                    </a:lnTo>
                    <a:lnTo>
                      <a:pt x="1305" y="40"/>
                    </a:lnTo>
                    <a:lnTo>
                      <a:pt x="1305" y="40"/>
                    </a:lnTo>
                    <a:lnTo>
                      <a:pt x="1305" y="38"/>
                    </a:lnTo>
                    <a:lnTo>
                      <a:pt x="1306" y="37"/>
                    </a:lnTo>
                    <a:lnTo>
                      <a:pt x="1306" y="38"/>
                    </a:lnTo>
                    <a:lnTo>
                      <a:pt x="1306" y="38"/>
                    </a:lnTo>
                    <a:lnTo>
                      <a:pt x="1308" y="38"/>
                    </a:lnTo>
                    <a:lnTo>
                      <a:pt x="1308" y="38"/>
                    </a:lnTo>
                    <a:lnTo>
                      <a:pt x="1309" y="38"/>
                    </a:lnTo>
                    <a:lnTo>
                      <a:pt x="1309" y="38"/>
                    </a:lnTo>
                    <a:lnTo>
                      <a:pt x="1309" y="40"/>
                    </a:lnTo>
                    <a:lnTo>
                      <a:pt x="1310" y="40"/>
                    </a:lnTo>
                    <a:lnTo>
                      <a:pt x="1310" y="40"/>
                    </a:lnTo>
                    <a:lnTo>
                      <a:pt x="1310" y="40"/>
                    </a:lnTo>
                    <a:lnTo>
                      <a:pt x="1311" y="40"/>
                    </a:lnTo>
                    <a:lnTo>
                      <a:pt x="1311" y="40"/>
                    </a:lnTo>
                    <a:lnTo>
                      <a:pt x="1311" y="38"/>
                    </a:lnTo>
                    <a:lnTo>
                      <a:pt x="1312" y="36"/>
                    </a:lnTo>
                    <a:lnTo>
                      <a:pt x="1312" y="36"/>
                    </a:lnTo>
                    <a:lnTo>
                      <a:pt x="1313" y="35"/>
                    </a:lnTo>
                    <a:lnTo>
                      <a:pt x="1313" y="34"/>
                    </a:lnTo>
                    <a:lnTo>
                      <a:pt x="1313" y="33"/>
                    </a:lnTo>
                    <a:lnTo>
                      <a:pt x="1314" y="32"/>
                    </a:lnTo>
                    <a:lnTo>
                      <a:pt x="1314" y="32"/>
                    </a:lnTo>
                    <a:lnTo>
                      <a:pt x="1314" y="32"/>
                    </a:lnTo>
                    <a:lnTo>
                      <a:pt x="1315" y="32"/>
                    </a:lnTo>
                    <a:lnTo>
                      <a:pt x="1315" y="32"/>
                    </a:lnTo>
                    <a:lnTo>
                      <a:pt x="1315" y="31"/>
                    </a:lnTo>
                    <a:lnTo>
                      <a:pt x="1317" y="32"/>
                    </a:lnTo>
                    <a:lnTo>
                      <a:pt x="1317" y="32"/>
                    </a:lnTo>
                    <a:lnTo>
                      <a:pt x="1318" y="32"/>
                    </a:lnTo>
                    <a:lnTo>
                      <a:pt x="1318" y="32"/>
                    </a:lnTo>
                    <a:lnTo>
                      <a:pt x="1318" y="31"/>
                    </a:lnTo>
                    <a:lnTo>
                      <a:pt x="1319" y="31"/>
                    </a:lnTo>
                    <a:lnTo>
                      <a:pt x="1319" y="29"/>
                    </a:lnTo>
                    <a:lnTo>
                      <a:pt x="1319" y="29"/>
                    </a:lnTo>
                    <a:lnTo>
                      <a:pt x="1320" y="29"/>
                    </a:lnTo>
                    <a:lnTo>
                      <a:pt x="1320" y="28"/>
                    </a:lnTo>
                    <a:lnTo>
                      <a:pt x="1321" y="28"/>
                    </a:lnTo>
                    <a:lnTo>
                      <a:pt x="1321" y="28"/>
                    </a:lnTo>
                    <a:lnTo>
                      <a:pt x="1321" y="27"/>
                    </a:lnTo>
                    <a:lnTo>
                      <a:pt x="1322" y="27"/>
                    </a:lnTo>
                    <a:lnTo>
                      <a:pt x="1322" y="27"/>
                    </a:lnTo>
                    <a:lnTo>
                      <a:pt x="1322" y="26"/>
                    </a:lnTo>
                    <a:lnTo>
                      <a:pt x="1323" y="26"/>
                    </a:lnTo>
                    <a:lnTo>
                      <a:pt x="1323" y="27"/>
                    </a:lnTo>
                    <a:lnTo>
                      <a:pt x="1323" y="26"/>
                    </a:lnTo>
                    <a:lnTo>
                      <a:pt x="1324" y="26"/>
                    </a:lnTo>
                    <a:lnTo>
                      <a:pt x="1324" y="26"/>
                    </a:lnTo>
                    <a:lnTo>
                      <a:pt x="1326" y="26"/>
                    </a:lnTo>
                    <a:lnTo>
                      <a:pt x="1326" y="25"/>
                    </a:lnTo>
                    <a:lnTo>
                      <a:pt x="1326" y="24"/>
                    </a:lnTo>
                    <a:lnTo>
                      <a:pt x="1327" y="23"/>
                    </a:lnTo>
                    <a:lnTo>
                      <a:pt x="1327" y="22"/>
                    </a:lnTo>
                    <a:lnTo>
                      <a:pt x="1327" y="23"/>
                    </a:lnTo>
                    <a:lnTo>
                      <a:pt x="1328" y="22"/>
                    </a:lnTo>
                    <a:lnTo>
                      <a:pt x="1328" y="22"/>
                    </a:lnTo>
                    <a:lnTo>
                      <a:pt x="1328" y="20"/>
                    </a:lnTo>
                    <a:lnTo>
                      <a:pt x="1329" y="19"/>
                    </a:lnTo>
                    <a:lnTo>
                      <a:pt x="1329" y="19"/>
                    </a:lnTo>
                    <a:lnTo>
                      <a:pt x="1330" y="18"/>
                    </a:lnTo>
                    <a:lnTo>
                      <a:pt x="1330" y="19"/>
                    </a:lnTo>
                    <a:lnTo>
                      <a:pt x="1330" y="19"/>
                    </a:lnTo>
                    <a:lnTo>
                      <a:pt x="1331" y="19"/>
                    </a:lnTo>
                    <a:lnTo>
                      <a:pt x="1331" y="19"/>
                    </a:lnTo>
                    <a:lnTo>
                      <a:pt x="1331" y="19"/>
                    </a:lnTo>
                    <a:lnTo>
                      <a:pt x="1332" y="19"/>
                    </a:lnTo>
                    <a:lnTo>
                      <a:pt x="1332" y="18"/>
                    </a:lnTo>
                    <a:lnTo>
                      <a:pt x="1332" y="18"/>
                    </a:lnTo>
                    <a:lnTo>
                      <a:pt x="1333" y="17"/>
                    </a:lnTo>
                    <a:lnTo>
                      <a:pt x="1333" y="16"/>
                    </a:lnTo>
                    <a:lnTo>
                      <a:pt x="1335" y="15"/>
                    </a:lnTo>
                    <a:lnTo>
                      <a:pt x="1335" y="14"/>
                    </a:lnTo>
                    <a:lnTo>
                      <a:pt x="1335" y="14"/>
                    </a:lnTo>
                    <a:lnTo>
                      <a:pt x="1336" y="14"/>
                    </a:lnTo>
                    <a:lnTo>
                      <a:pt x="1336" y="14"/>
                    </a:lnTo>
                    <a:lnTo>
                      <a:pt x="1336" y="13"/>
                    </a:lnTo>
                    <a:lnTo>
                      <a:pt x="1337" y="14"/>
                    </a:lnTo>
                    <a:lnTo>
                      <a:pt x="1337" y="13"/>
                    </a:lnTo>
                    <a:lnTo>
                      <a:pt x="1337" y="14"/>
                    </a:lnTo>
                    <a:lnTo>
                      <a:pt x="1338" y="13"/>
                    </a:lnTo>
                    <a:lnTo>
                      <a:pt x="1338" y="13"/>
                    </a:lnTo>
                    <a:lnTo>
                      <a:pt x="1339" y="13"/>
                    </a:lnTo>
                    <a:lnTo>
                      <a:pt x="1339" y="14"/>
                    </a:lnTo>
                    <a:lnTo>
                      <a:pt x="1339" y="13"/>
                    </a:lnTo>
                    <a:lnTo>
                      <a:pt x="1340" y="14"/>
                    </a:lnTo>
                    <a:lnTo>
                      <a:pt x="1340" y="13"/>
                    </a:lnTo>
                    <a:lnTo>
                      <a:pt x="1340" y="11"/>
                    </a:lnTo>
                    <a:lnTo>
                      <a:pt x="1341" y="9"/>
                    </a:lnTo>
                    <a:lnTo>
                      <a:pt x="1341" y="8"/>
                    </a:lnTo>
                    <a:lnTo>
                      <a:pt x="1342" y="7"/>
                    </a:lnTo>
                    <a:lnTo>
                      <a:pt x="1342" y="6"/>
                    </a:lnTo>
                    <a:lnTo>
                      <a:pt x="1342" y="6"/>
                    </a:lnTo>
                    <a:lnTo>
                      <a:pt x="1344" y="5"/>
                    </a:lnTo>
                    <a:lnTo>
                      <a:pt x="1344" y="6"/>
                    </a:lnTo>
                    <a:lnTo>
                      <a:pt x="1344" y="6"/>
                    </a:lnTo>
                    <a:lnTo>
                      <a:pt x="1345" y="7"/>
                    </a:lnTo>
                    <a:lnTo>
                      <a:pt x="1345" y="6"/>
                    </a:lnTo>
                    <a:lnTo>
                      <a:pt x="1345" y="6"/>
                    </a:lnTo>
                    <a:lnTo>
                      <a:pt x="1346" y="6"/>
                    </a:lnTo>
                    <a:lnTo>
                      <a:pt x="1346" y="6"/>
                    </a:lnTo>
                    <a:lnTo>
                      <a:pt x="1347" y="6"/>
                    </a:lnTo>
                    <a:lnTo>
                      <a:pt x="1347" y="6"/>
                    </a:lnTo>
                    <a:lnTo>
                      <a:pt x="1347" y="6"/>
                    </a:lnTo>
                    <a:lnTo>
                      <a:pt x="1348" y="6"/>
                    </a:lnTo>
                    <a:lnTo>
                      <a:pt x="1348" y="7"/>
                    </a:lnTo>
                    <a:lnTo>
                      <a:pt x="1348" y="6"/>
                    </a:lnTo>
                    <a:lnTo>
                      <a:pt x="1349" y="6"/>
                    </a:lnTo>
                    <a:lnTo>
                      <a:pt x="1349" y="6"/>
                    </a:lnTo>
                    <a:lnTo>
                      <a:pt x="1349" y="6"/>
                    </a:lnTo>
                    <a:lnTo>
                      <a:pt x="1350" y="5"/>
                    </a:lnTo>
                    <a:lnTo>
                      <a:pt x="1350" y="5"/>
                    </a:lnTo>
                    <a:lnTo>
                      <a:pt x="1351" y="5"/>
                    </a:lnTo>
                    <a:lnTo>
                      <a:pt x="1351" y="5"/>
                    </a:lnTo>
                    <a:lnTo>
                      <a:pt x="1351" y="5"/>
                    </a:lnTo>
                    <a:lnTo>
                      <a:pt x="1353" y="5"/>
                    </a:lnTo>
                    <a:lnTo>
                      <a:pt x="1353" y="5"/>
                    </a:lnTo>
                    <a:lnTo>
                      <a:pt x="1353" y="5"/>
                    </a:lnTo>
                    <a:lnTo>
                      <a:pt x="1354" y="6"/>
                    </a:lnTo>
                    <a:lnTo>
                      <a:pt x="1354" y="6"/>
                    </a:lnTo>
                    <a:lnTo>
                      <a:pt x="1354" y="5"/>
                    </a:lnTo>
                    <a:lnTo>
                      <a:pt x="1355" y="6"/>
                    </a:lnTo>
                    <a:lnTo>
                      <a:pt x="1355" y="6"/>
                    </a:lnTo>
                    <a:lnTo>
                      <a:pt x="1356" y="6"/>
                    </a:lnTo>
                    <a:lnTo>
                      <a:pt x="1356" y="7"/>
                    </a:lnTo>
                    <a:lnTo>
                      <a:pt x="1356" y="7"/>
                    </a:lnTo>
                    <a:lnTo>
                      <a:pt x="1357" y="7"/>
                    </a:lnTo>
                    <a:lnTo>
                      <a:pt x="1357" y="8"/>
                    </a:lnTo>
                    <a:lnTo>
                      <a:pt x="1357" y="8"/>
                    </a:lnTo>
                    <a:lnTo>
                      <a:pt x="1358" y="8"/>
                    </a:lnTo>
                    <a:lnTo>
                      <a:pt x="1358" y="9"/>
                    </a:lnTo>
                    <a:lnTo>
                      <a:pt x="1358" y="8"/>
                    </a:lnTo>
                    <a:lnTo>
                      <a:pt x="1359" y="9"/>
                    </a:lnTo>
                    <a:lnTo>
                      <a:pt x="1359" y="9"/>
                    </a:lnTo>
                    <a:lnTo>
                      <a:pt x="1360" y="9"/>
                    </a:lnTo>
                    <a:lnTo>
                      <a:pt x="1360" y="10"/>
                    </a:lnTo>
                    <a:lnTo>
                      <a:pt x="1360" y="10"/>
                    </a:lnTo>
                    <a:lnTo>
                      <a:pt x="1362" y="9"/>
                    </a:lnTo>
                    <a:lnTo>
                      <a:pt x="1362" y="9"/>
                    </a:lnTo>
                    <a:lnTo>
                      <a:pt x="1362" y="8"/>
                    </a:lnTo>
                    <a:lnTo>
                      <a:pt x="1363" y="9"/>
                    </a:lnTo>
                    <a:lnTo>
                      <a:pt x="1363" y="9"/>
                    </a:lnTo>
                    <a:lnTo>
                      <a:pt x="1363" y="8"/>
                    </a:lnTo>
                    <a:lnTo>
                      <a:pt x="1364" y="8"/>
                    </a:lnTo>
                    <a:lnTo>
                      <a:pt x="1364" y="7"/>
                    </a:lnTo>
                    <a:lnTo>
                      <a:pt x="1365" y="8"/>
                    </a:lnTo>
                    <a:lnTo>
                      <a:pt x="1365" y="8"/>
                    </a:lnTo>
                    <a:lnTo>
                      <a:pt x="1365" y="7"/>
                    </a:lnTo>
                    <a:lnTo>
                      <a:pt x="1366" y="7"/>
                    </a:lnTo>
                    <a:lnTo>
                      <a:pt x="1366" y="6"/>
                    </a:lnTo>
                    <a:lnTo>
                      <a:pt x="1366" y="6"/>
                    </a:lnTo>
                    <a:lnTo>
                      <a:pt x="1367" y="7"/>
                    </a:lnTo>
                    <a:lnTo>
                      <a:pt x="1367" y="6"/>
                    </a:lnTo>
                    <a:lnTo>
                      <a:pt x="1368" y="6"/>
                    </a:lnTo>
                    <a:lnTo>
                      <a:pt x="1368" y="6"/>
                    </a:lnTo>
                    <a:lnTo>
                      <a:pt x="1368" y="5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69" y="7"/>
                    </a:lnTo>
                    <a:lnTo>
                      <a:pt x="1371" y="6"/>
                    </a:lnTo>
                    <a:lnTo>
                      <a:pt x="1371" y="6"/>
                    </a:lnTo>
                    <a:lnTo>
                      <a:pt x="1371" y="7"/>
                    </a:lnTo>
                    <a:lnTo>
                      <a:pt x="1372" y="7"/>
                    </a:lnTo>
                    <a:lnTo>
                      <a:pt x="1372" y="6"/>
                    </a:lnTo>
                    <a:lnTo>
                      <a:pt x="1373" y="7"/>
                    </a:lnTo>
                    <a:lnTo>
                      <a:pt x="1373" y="8"/>
                    </a:lnTo>
                    <a:lnTo>
                      <a:pt x="1373" y="8"/>
                    </a:lnTo>
                    <a:lnTo>
                      <a:pt x="1374" y="9"/>
                    </a:lnTo>
                    <a:lnTo>
                      <a:pt x="1374" y="9"/>
                    </a:lnTo>
                    <a:lnTo>
                      <a:pt x="1374" y="9"/>
                    </a:lnTo>
                    <a:lnTo>
                      <a:pt x="1375" y="9"/>
                    </a:lnTo>
                    <a:lnTo>
                      <a:pt x="1375" y="10"/>
                    </a:lnTo>
                    <a:lnTo>
                      <a:pt x="1375" y="11"/>
                    </a:lnTo>
                    <a:lnTo>
                      <a:pt x="1376" y="11"/>
                    </a:lnTo>
                    <a:lnTo>
                      <a:pt x="1376" y="11"/>
                    </a:lnTo>
                    <a:lnTo>
                      <a:pt x="1377" y="11"/>
                    </a:lnTo>
                    <a:lnTo>
                      <a:pt x="1377" y="10"/>
                    </a:lnTo>
                    <a:lnTo>
                      <a:pt x="1377" y="9"/>
                    </a:lnTo>
                    <a:lnTo>
                      <a:pt x="1378" y="9"/>
                    </a:lnTo>
                    <a:lnTo>
                      <a:pt x="1378" y="8"/>
                    </a:lnTo>
                    <a:lnTo>
                      <a:pt x="1378" y="7"/>
                    </a:lnTo>
                    <a:lnTo>
                      <a:pt x="1380" y="8"/>
                    </a:lnTo>
                    <a:lnTo>
                      <a:pt x="1380" y="8"/>
                    </a:lnTo>
                    <a:lnTo>
                      <a:pt x="1380" y="7"/>
                    </a:lnTo>
                    <a:lnTo>
                      <a:pt x="1381" y="8"/>
                    </a:lnTo>
                    <a:lnTo>
                      <a:pt x="1381" y="7"/>
                    </a:lnTo>
                    <a:lnTo>
                      <a:pt x="1382" y="8"/>
                    </a:lnTo>
                    <a:lnTo>
                      <a:pt x="1382" y="8"/>
                    </a:lnTo>
                    <a:lnTo>
                      <a:pt x="1382" y="9"/>
                    </a:lnTo>
                    <a:lnTo>
                      <a:pt x="1383" y="9"/>
                    </a:lnTo>
                    <a:lnTo>
                      <a:pt x="1383" y="10"/>
                    </a:lnTo>
                    <a:lnTo>
                      <a:pt x="1383" y="10"/>
                    </a:lnTo>
                    <a:lnTo>
                      <a:pt x="1384" y="9"/>
                    </a:lnTo>
                    <a:lnTo>
                      <a:pt x="1384" y="9"/>
                    </a:lnTo>
                    <a:lnTo>
                      <a:pt x="1384" y="9"/>
                    </a:lnTo>
                    <a:lnTo>
                      <a:pt x="1385" y="9"/>
                    </a:lnTo>
                    <a:lnTo>
                      <a:pt x="1385" y="9"/>
                    </a:lnTo>
                    <a:lnTo>
                      <a:pt x="1386" y="9"/>
                    </a:lnTo>
                    <a:lnTo>
                      <a:pt x="1386" y="9"/>
                    </a:lnTo>
                    <a:lnTo>
                      <a:pt x="1386" y="9"/>
                    </a:lnTo>
                    <a:lnTo>
                      <a:pt x="1387" y="10"/>
                    </a:lnTo>
                    <a:lnTo>
                      <a:pt x="1387" y="10"/>
                    </a:lnTo>
                    <a:lnTo>
                      <a:pt x="1387" y="10"/>
                    </a:lnTo>
                    <a:lnTo>
                      <a:pt x="1389" y="11"/>
                    </a:lnTo>
                    <a:lnTo>
                      <a:pt x="1389" y="13"/>
                    </a:lnTo>
                    <a:lnTo>
                      <a:pt x="1390" y="14"/>
                    </a:lnTo>
                    <a:lnTo>
                      <a:pt x="1390" y="15"/>
                    </a:lnTo>
                    <a:lnTo>
                      <a:pt x="1390" y="15"/>
                    </a:lnTo>
                    <a:lnTo>
                      <a:pt x="1391" y="14"/>
                    </a:lnTo>
                    <a:lnTo>
                      <a:pt x="1391" y="14"/>
                    </a:lnTo>
                    <a:lnTo>
                      <a:pt x="1391" y="14"/>
                    </a:lnTo>
                    <a:lnTo>
                      <a:pt x="1392" y="13"/>
                    </a:lnTo>
                    <a:lnTo>
                      <a:pt x="1392" y="14"/>
                    </a:lnTo>
                    <a:lnTo>
                      <a:pt x="1392" y="15"/>
                    </a:lnTo>
                    <a:lnTo>
                      <a:pt x="1393" y="15"/>
                    </a:lnTo>
                    <a:lnTo>
                      <a:pt x="1393" y="15"/>
                    </a:lnTo>
                    <a:lnTo>
                      <a:pt x="1394" y="15"/>
                    </a:lnTo>
                    <a:lnTo>
                      <a:pt x="1394" y="14"/>
                    </a:lnTo>
                    <a:lnTo>
                      <a:pt x="1394" y="13"/>
                    </a:lnTo>
                    <a:lnTo>
                      <a:pt x="1395" y="13"/>
                    </a:lnTo>
                    <a:lnTo>
                      <a:pt x="1395" y="14"/>
                    </a:lnTo>
                    <a:lnTo>
                      <a:pt x="1395" y="13"/>
                    </a:lnTo>
                    <a:lnTo>
                      <a:pt x="1396" y="13"/>
                    </a:lnTo>
                    <a:lnTo>
                      <a:pt x="1396" y="13"/>
                    </a:lnTo>
                    <a:lnTo>
                      <a:pt x="1396" y="13"/>
                    </a:lnTo>
                    <a:lnTo>
                      <a:pt x="1398" y="11"/>
                    </a:lnTo>
                    <a:lnTo>
                      <a:pt x="1398" y="13"/>
                    </a:lnTo>
                    <a:lnTo>
                      <a:pt x="1399" y="11"/>
                    </a:lnTo>
                    <a:lnTo>
                      <a:pt x="1399" y="11"/>
                    </a:lnTo>
                    <a:lnTo>
                      <a:pt x="1399" y="10"/>
                    </a:lnTo>
                    <a:lnTo>
                      <a:pt x="1400" y="10"/>
                    </a:lnTo>
                    <a:lnTo>
                      <a:pt x="1400" y="10"/>
                    </a:lnTo>
                    <a:lnTo>
                      <a:pt x="1400" y="10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1" y="8"/>
                    </a:lnTo>
                    <a:lnTo>
                      <a:pt x="1402" y="8"/>
                    </a:lnTo>
                    <a:lnTo>
                      <a:pt x="1402" y="7"/>
                    </a:lnTo>
                    <a:lnTo>
                      <a:pt x="1403" y="7"/>
                    </a:lnTo>
                    <a:lnTo>
                      <a:pt x="1403" y="6"/>
                    </a:lnTo>
                    <a:lnTo>
                      <a:pt x="1403" y="6"/>
                    </a:lnTo>
                    <a:lnTo>
                      <a:pt x="1404" y="7"/>
                    </a:lnTo>
                    <a:lnTo>
                      <a:pt x="1404" y="7"/>
                    </a:lnTo>
                    <a:lnTo>
                      <a:pt x="1404" y="8"/>
                    </a:lnTo>
                    <a:lnTo>
                      <a:pt x="1405" y="7"/>
                    </a:lnTo>
                    <a:lnTo>
                      <a:pt x="1405" y="7"/>
                    </a:lnTo>
                    <a:lnTo>
                      <a:pt x="1405" y="7"/>
                    </a:lnTo>
                    <a:lnTo>
                      <a:pt x="1407" y="8"/>
                    </a:lnTo>
                    <a:lnTo>
                      <a:pt x="1407" y="8"/>
                    </a:lnTo>
                    <a:lnTo>
                      <a:pt x="1408" y="9"/>
                    </a:lnTo>
                    <a:lnTo>
                      <a:pt x="1408" y="8"/>
                    </a:lnTo>
                    <a:lnTo>
                      <a:pt x="1408" y="8"/>
                    </a:lnTo>
                    <a:lnTo>
                      <a:pt x="1409" y="8"/>
                    </a:lnTo>
                    <a:lnTo>
                      <a:pt x="1409" y="8"/>
                    </a:lnTo>
                    <a:lnTo>
                      <a:pt x="1409" y="9"/>
                    </a:lnTo>
                    <a:lnTo>
                      <a:pt x="1410" y="9"/>
                    </a:lnTo>
                    <a:lnTo>
                      <a:pt x="1410" y="9"/>
                    </a:lnTo>
                    <a:lnTo>
                      <a:pt x="1411" y="9"/>
                    </a:lnTo>
                    <a:lnTo>
                      <a:pt x="1411" y="9"/>
                    </a:lnTo>
                    <a:lnTo>
                      <a:pt x="1411" y="9"/>
                    </a:lnTo>
                    <a:lnTo>
                      <a:pt x="1412" y="9"/>
                    </a:lnTo>
                    <a:lnTo>
                      <a:pt x="1412" y="9"/>
                    </a:lnTo>
                    <a:lnTo>
                      <a:pt x="1412" y="9"/>
                    </a:lnTo>
                    <a:lnTo>
                      <a:pt x="1413" y="8"/>
                    </a:lnTo>
                    <a:lnTo>
                      <a:pt x="1413" y="7"/>
                    </a:lnTo>
                    <a:lnTo>
                      <a:pt x="1413" y="8"/>
                    </a:lnTo>
                    <a:lnTo>
                      <a:pt x="1414" y="8"/>
                    </a:lnTo>
                    <a:lnTo>
                      <a:pt x="1414" y="8"/>
                    </a:lnTo>
                    <a:lnTo>
                      <a:pt x="1416" y="8"/>
                    </a:lnTo>
                    <a:lnTo>
                      <a:pt x="1416" y="8"/>
                    </a:lnTo>
                    <a:lnTo>
                      <a:pt x="1416" y="8"/>
                    </a:lnTo>
                    <a:lnTo>
                      <a:pt x="1417" y="8"/>
                    </a:lnTo>
                    <a:lnTo>
                      <a:pt x="1417" y="7"/>
                    </a:lnTo>
                    <a:lnTo>
                      <a:pt x="1417" y="7"/>
                    </a:lnTo>
                    <a:lnTo>
                      <a:pt x="1418" y="7"/>
                    </a:lnTo>
                    <a:lnTo>
                      <a:pt x="1418" y="7"/>
                    </a:lnTo>
                    <a:lnTo>
                      <a:pt x="1418" y="7"/>
                    </a:lnTo>
                    <a:lnTo>
                      <a:pt x="1419" y="7"/>
                    </a:lnTo>
                    <a:lnTo>
                      <a:pt x="1419" y="8"/>
                    </a:lnTo>
                    <a:lnTo>
                      <a:pt x="1420" y="9"/>
                    </a:lnTo>
                    <a:lnTo>
                      <a:pt x="1420" y="9"/>
                    </a:lnTo>
                    <a:lnTo>
                      <a:pt x="1420" y="9"/>
                    </a:lnTo>
                    <a:lnTo>
                      <a:pt x="1421" y="10"/>
                    </a:lnTo>
                    <a:lnTo>
                      <a:pt x="1421" y="9"/>
                    </a:lnTo>
                    <a:lnTo>
                      <a:pt x="1421" y="10"/>
                    </a:lnTo>
                    <a:lnTo>
                      <a:pt x="1422" y="8"/>
                    </a:lnTo>
                    <a:lnTo>
                      <a:pt x="1422" y="8"/>
                    </a:lnTo>
                    <a:lnTo>
                      <a:pt x="1422" y="7"/>
                    </a:lnTo>
                    <a:lnTo>
                      <a:pt x="1423" y="7"/>
                    </a:lnTo>
                    <a:lnTo>
                      <a:pt x="1423" y="6"/>
                    </a:lnTo>
                    <a:lnTo>
                      <a:pt x="1425" y="5"/>
                    </a:lnTo>
                    <a:lnTo>
                      <a:pt x="1425" y="5"/>
                    </a:lnTo>
                    <a:lnTo>
                      <a:pt x="1425" y="4"/>
                    </a:lnTo>
                    <a:lnTo>
                      <a:pt x="1426" y="4"/>
                    </a:lnTo>
                    <a:lnTo>
                      <a:pt x="1426" y="4"/>
                    </a:lnTo>
                    <a:lnTo>
                      <a:pt x="1426" y="4"/>
                    </a:lnTo>
                    <a:lnTo>
                      <a:pt x="1427" y="4"/>
                    </a:lnTo>
                    <a:lnTo>
                      <a:pt x="1427" y="4"/>
                    </a:lnTo>
                    <a:lnTo>
                      <a:pt x="1427" y="4"/>
                    </a:lnTo>
                    <a:lnTo>
                      <a:pt x="1428" y="4"/>
                    </a:lnTo>
                    <a:lnTo>
                      <a:pt x="1428" y="4"/>
                    </a:lnTo>
                    <a:lnTo>
                      <a:pt x="1429" y="4"/>
                    </a:lnTo>
                    <a:lnTo>
                      <a:pt x="1429" y="2"/>
                    </a:lnTo>
                    <a:lnTo>
                      <a:pt x="1429" y="4"/>
                    </a:lnTo>
                    <a:lnTo>
                      <a:pt x="1430" y="4"/>
                    </a:lnTo>
                    <a:lnTo>
                      <a:pt x="1430" y="4"/>
                    </a:lnTo>
                    <a:lnTo>
                      <a:pt x="1430" y="2"/>
                    </a:lnTo>
                    <a:lnTo>
                      <a:pt x="1431" y="2"/>
                    </a:lnTo>
                    <a:lnTo>
                      <a:pt x="1431" y="2"/>
                    </a:lnTo>
                    <a:lnTo>
                      <a:pt x="1432" y="1"/>
                    </a:lnTo>
                    <a:lnTo>
                      <a:pt x="1432" y="1"/>
                    </a:lnTo>
                    <a:lnTo>
                      <a:pt x="1432" y="1"/>
                    </a:lnTo>
                    <a:lnTo>
                      <a:pt x="1434" y="1"/>
                    </a:lnTo>
                    <a:lnTo>
                      <a:pt x="1434" y="1"/>
                    </a:lnTo>
                    <a:lnTo>
                      <a:pt x="1434" y="0"/>
                    </a:lnTo>
                    <a:lnTo>
                      <a:pt x="1435" y="0"/>
                    </a:lnTo>
                    <a:lnTo>
                      <a:pt x="1435" y="0"/>
                    </a:lnTo>
                    <a:lnTo>
                      <a:pt x="1435" y="0"/>
                    </a:lnTo>
                    <a:lnTo>
                      <a:pt x="1436" y="0"/>
                    </a:lnTo>
                    <a:lnTo>
                      <a:pt x="1436" y="0"/>
                    </a:lnTo>
                    <a:lnTo>
                      <a:pt x="1437" y="1"/>
                    </a:lnTo>
                    <a:lnTo>
                      <a:pt x="1437" y="1"/>
                    </a:lnTo>
                    <a:lnTo>
                      <a:pt x="1437" y="1"/>
                    </a:lnTo>
                    <a:lnTo>
                      <a:pt x="1438" y="2"/>
                    </a:lnTo>
                    <a:lnTo>
                      <a:pt x="1438" y="2"/>
                    </a:lnTo>
                    <a:lnTo>
                      <a:pt x="1438" y="2"/>
                    </a:lnTo>
                    <a:lnTo>
                      <a:pt x="1439" y="1"/>
                    </a:lnTo>
                    <a:lnTo>
                      <a:pt x="1439" y="1"/>
                    </a:lnTo>
                    <a:lnTo>
                      <a:pt x="1439" y="2"/>
                    </a:lnTo>
                    <a:lnTo>
                      <a:pt x="1440" y="2"/>
                    </a:lnTo>
                    <a:lnTo>
                      <a:pt x="1440" y="4"/>
                    </a:lnTo>
                    <a:lnTo>
                      <a:pt x="1441" y="4"/>
                    </a:lnTo>
                    <a:lnTo>
                      <a:pt x="1441" y="5"/>
                    </a:lnTo>
                    <a:lnTo>
                      <a:pt x="1441" y="6"/>
                    </a:lnTo>
                    <a:lnTo>
                      <a:pt x="1443" y="5"/>
                    </a:lnTo>
                    <a:lnTo>
                      <a:pt x="1443" y="5"/>
                    </a:lnTo>
                    <a:lnTo>
                      <a:pt x="1443" y="4"/>
                    </a:lnTo>
                    <a:lnTo>
                      <a:pt x="1444" y="4"/>
                    </a:lnTo>
                    <a:lnTo>
                      <a:pt x="1444" y="4"/>
                    </a:lnTo>
                    <a:lnTo>
                      <a:pt x="1444" y="4"/>
                    </a:lnTo>
                    <a:lnTo>
                      <a:pt x="1445" y="5"/>
                    </a:lnTo>
                    <a:lnTo>
                      <a:pt x="1445" y="5"/>
                    </a:lnTo>
                    <a:lnTo>
                      <a:pt x="1446" y="5"/>
                    </a:lnTo>
                    <a:lnTo>
                      <a:pt x="1446" y="5"/>
                    </a:lnTo>
                    <a:lnTo>
                      <a:pt x="1446" y="5"/>
                    </a:lnTo>
                    <a:lnTo>
                      <a:pt x="1447" y="5"/>
                    </a:lnTo>
                    <a:lnTo>
                      <a:pt x="1447" y="4"/>
                    </a:lnTo>
                    <a:lnTo>
                      <a:pt x="1447" y="4"/>
                    </a:lnTo>
                    <a:lnTo>
                      <a:pt x="1448" y="4"/>
                    </a:lnTo>
                    <a:lnTo>
                      <a:pt x="1448" y="4"/>
                    </a:lnTo>
                    <a:lnTo>
                      <a:pt x="1448" y="5"/>
                    </a:lnTo>
                    <a:lnTo>
                      <a:pt x="1449" y="5"/>
                    </a:lnTo>
                    <a:lnTo>
                      <a:pt x="1449" y="5"/>
                    </a:lnTo>
                    <a:lnTo>
                      <a:pt x="1450" y="5"/>
                    </a:lnTo>
                    <a:lnTo>
                      <a:pt x="1450" y="6"/>
                    </a:lnTo>
                    <a:lnTo>
                      <a:pt x="1450" y="5"/>
                    </a:lnTo>
                    <a:lnTo>
                      <a:pt x="1452" y="5"/>
                    </a:lnTo>
                    <a:lnTo>
                      <a:pt x="1452" y="5"/>
                    </a:lnTo>
                    <a:lnTo>
                      <a:pt x="1452" y="5"/>
                    </a:lnTo>
                    <a:lnTo>
                      <a:pt x="1453" y="6"/>
                    </a:lnTo>
                    <a:lnTo>
                      <a:pt x="1453" y="6"/>
                    </a:lnTo>
                    <a:lnTo>
                      <a:pt x="1453" y="5"/>
                    </a:lnTo>
                    <a:lnTo>
                      <a:pt x="1454" y="5"/>
                    </a:lnTo>
                    <a:lnTo>
                      <a:pt x="1454" y="6"/>
                    </a:lnTo>
                    <a:lnTo>
                      <a:pt x="1455" y="6"/>
                    </a:lnTo>
                    <a:lnTo>
                      <a:pt x="1455" y="6"/>
                    </a:lnTo>
                    <a:lnTo>
                      <a:pt x="1455" y="7"/>
                    </a:lnTo>
                    <a:lnTo>
                      <a:pt x="1456" y="7"/>
                    </a:lnTo>
                    <a:lnTo>
                      <a:pt x="1456" y="8"/>
                    </a:lnTo>
                    <a:lnTo>
                      <a:pt x="1456" y="8"/>
                    </a:lnTo>
                    <a:lnTo>
                      <a:pt x="1457" y="8"/>
                    </a:lnTo>
                    <a:lnTo>
                      <a:pt x="1457" y="8"/>
                    </a:lnTo>
                    <a:lnTo>
                      <a:pt x="1458" y="8"/>
                    </a:lnTo>
                    <a:lnTo>
                      <a:pt x="1458" y="7"/>
                    </a:lnTo>
                    <a:lnTo>
                      <a:pt x="1458" y="7"/>
                    </a:lnTo>
                    <a:lnTo>
                      <a:pt x="1459" y="7"/>
                    </a:lnTo>
                    <a:lnTo>
                      <a:pt x="1459" y="6"/>
                    </a:lnTo>
                    <a:lnTo>
                      <a:pt x="1459" y="6"/>
                    </a:lnTo>
                    <a:lnTo>
                      <a:pt x="1461" y="6"/>
                    </a:lnTo>
                    <a:lnTo>
                      <a:pt x="1461" y="6"/>
                    </a:lnTo>
                    <a:lnTo>
                      <a:pt x="1461" y="6"/>
                    </a:lnTo>
                    <a:lnTo>
                      <a:pt x="1462" y="7"/>
                    </a:lnTo>
                    <a:lnTo>
                      <a:pt x="1462" y="8"/>
                    </a:lnTo>
                    <a:lnTo>
                      <a:pt x="1463" y="8"/>
                    </a:lnTo>
                    <a:lnTo>
                      <a:pt x="1463" y="8"/>
                    </a:lnTo>
                    <a:lnTo>
                      <a:pt x="1463" y="8"/>
                    </a:lnTo>
                    <a:lnTo>
                      <a:pt x="1464" y="9"/>
                    </a:lnTo>
                    <a:lnTo>
                      <a:pt x="1464" y="10"/>
                    </a:lnTo>
                    <a:lnTo>
                      <a:pt x="1464" y="11"/>
                    </a:lnTo>
                    <a:lnTo>
                      <a:pt x="1465" y="11"/>
                    </a:lnTo>
                    <a:lnTo>
                      <a:pt x="1465" y="10"/>
                    </a:lnTo>
                    <a:lnTo>
                      <a:pt x="1465" y="10"/>
                    </a:lnTo>
                    <a:lnTo>
                      <a:pt x="1466" y="10"/>
                    </a:lnTo>
                    <a:lnTo>
                      <a:pt x="1466" y="10"/>
                    </a:lnTo>
                    <a:lnTo>
                      <a:pt x="1467" y="10"/>
                    </a:lnTo>
                    <a:lnTo>
                      <a:pt x="1467" y="10"/>
                    </a:lnTo>
                    <a:lnTo>
                      <a:pt x="1467" y="10"/>
                    </a:lnTo>
                    <a:lnTo>
                      <a:pt x="1468" y="10"/>
                    </a:lnTo>
                    <a:lnTo>
                      <a:pt x="1468" y="10"/>
                    </a:lnTo>
                    <a:lnTo>
                      <a:pt x="1468" y="10"/>
                    </a:lnTo>
                    <a:lnTo>
                      <a:pt x="1470" y="9"/>
                    </a:lnTo>
                    <a:lnTo>
                      <a:pt x="1470" y="10"/>
                    </a:lnTo>
                    <a:lnTo>
                      <a:pt x="1470" y="11"/>
                    </a:lnTo>
                    <a:lnTo>
                      <a:pt x="1471" y="11"/>
                    </a:lnTo>
                    <a:lnTo>
                      <a:pt x="1471" y="11"/>
                    </a:lnTo>
                    <a:lnTo>
                      <a:pt x="1472" y="11"/>
                    </a:lnTo>
                    <a:lnTo>
                      <a:pt x="1472" y="13"/>
                    </a:lnTo>
                    <a:lnTo>
                      <a:pt x="1472" y="11"/>
                    </a:lnTo>
                    <a:lnTo>
                      <a:pt x="1473" y="11"/>
                    </a:lnTo>
                    <a:lnTo>
                      <a:pt x="1473" y="11"/>
                    </a:lnTo>
                    <a:lnTo>
                      <a:pt x="1473" y="11"/>
                    </a:lnTo>
                    <a:lnTo>
                      <a:pt x="1474" y="13"/>
                    </a:lnTo>
                    <a:lnTo>
                      <a:pt x="1474" y="11"/>
                    </a:lnTo>
                    <a:lnTo>
                      <a:pt x="1474" y="11"/>
                    </a:lnTo>
                    <a:lnTo>
                      <a:pt x="1475" y="13"/>
                    </a:lnTo>
                    <a:lnTo>
                      <a:pt x="1475" y="13"/>
                    </a:lnTo>
                    <a:lnTo>
                      <a:pt x="1476" y="11"/>
                    </a:lnTo>
                    <a:lnTo>
                      <a:pt x="1476" y="11"/>
                    </a:lnTo>
                    <a:lnTo>
                      <a:pt x="1476" y="10"/>
                    </a:lnTo>
                    <a:lnTo>
                      <a:pt x="1477" y="10"/>
                    </a:lnTo>
                    <a:lnTo>
                      <a:pt x="1477" y="9"/>
                    </a:lnTo>
                    <a:lnTo>
                      <a:pt x="1477" y="9"/>
                    </a:lnTo>
                    <a:lnTo>
                      <a:pt x="1479" y="8"/>
                    </a:lnTo>
                    <a:lnTo>
                      <a:pt x="1479" y="8"/>
                    </a:lnTo>
                    <a:lnTo>
                      <a:pt x="1480" y="8"/>
                    </a:lnTo>
                    <a:lnTo>
                      <a:pt x="1480" y="8"/>
                    </a:lnTo>
                    <a:lnTo>
                      <a:pt x="1480" y="8"/>
                    </a:lnTo>
                    <a:lnTo>
                      <a:pt x="1481" y="7"/>
                    </a:lnTo>
                    <a:lnTo>
                      <a:pt x="1481" y="7"/>
                    </a:lnTo>
                    <a:lnTo>
                      <a:pt x="1481" y="8"/>
                    </a:lnTo>
                    <a:lnTo>
                      <a:pt x="1482" y="8"/>
                    </a:lnTo>
                    <a:lnTo>
                      <a:pt x="1482" y="7"/>
                    </a:lnTo>
                    <a:lnTo>
                      <a:pt x="1482" y="8"/>
                    </a:lnTo>
                    <a:lnTo>
                      <a:pt x="1483" y="8"/>
                    </a:lnTo>
                    <a:lnTo>
                      <a:pt x="1483" y="8"/>
                    </a:lnTo>
                    <a:lnTo>
                      <a:pt x="1484" y="9"/>
                    </a:lnTo>
                    <a:lnTo>
                      <a:pt x="1484" y="9"/>
                    </a:lnTo>
                    <a:lnTo>
                      <a:pt x="1484" y="9"/>
                    </a:lnTo>
                    <a:lnTo>
                      <a:pt x="1485" y="8"/>
                    </a:lnTo>
                    <a:lnTo>
                      <a:pt x="1485" y="8"/>
                    </a:lnTo>
                    <a:lnTo>
                      <a:pt x="1485" y="8"/>
                    </a:lnTo>
                    <a:lnTo>
                      <a:pt x="1486" y="8"/>
                    </a:lnTo>
                    <a:lnTo>
                      <a:pt x="1486" y="7"/>
                    </a:lnTo>
                    <a:lnTo>
                      <a:pt x="1486" y="8"/>
                    </a:lnTo>
                    <a:lnTo>
                      <a:pt x="1488" y="8"/>
                    </a:lnTo>
                    <a:lnTo>
                      <a:pt x="1488" y="8"/>
                    </a:lnTo>
                    <a:lnTo>
                      <a:pt x="1489" y="8"/>
                    </a:lnTo>
                    <a:lnTo>
                      <a:pt x="1489" y="7"/>
                    </a:lnTo>
                    <a:lnTo>
                      <a:pt x="1489" y="7"/>
                    </a:lnTo>
                    <a:lnTo>
                      <a:pt x="1490" y="7"/>
                    </a:lnTo>
                    <a:lnTo>
                      <a:pt x="1490" y="6"/>
                    </a:lnTo>
                    <a:lnTo>
                      <a:pt x="1490" y="5"/>
                    </a:lnTo>
                    <a:lnTo>
                      <a:pt x="1491" y="5"/>
                    </a:lnTo>
                    <a:lnTo>
                      <a:pt x="1491" y="6"/>
                    </a:lnTo>
                    <a:lnTo>
                      <a:pt x="1491" y="5"/>
                    </a:lnTo>
                    <a:lnTo>
                      <a:pt x="1492" y="5"/>
                    </a:lnTo>
                    <a:lnTo>
                      <a:pt x="1492" y="5"/>
                    </a:lnTo>
                    <a:lnTo>
                      <a:pt x="1493" y="5"/>
                    </a:lnTo>
                    <a:lnTo>
                      <a:pt x="1493" y="4"/>
                    </a:lnTo>
                    <a:lnTo>
                      <a:pt x="1493" y="4"/>
                    </a:lnTo>
                    <a:lnTo>
                      <a:pt x="1494" y="4"/>
                    </a:lnTo>
                    <a:lnTo>
                      <a:pt x="1494" y="4"/>
                    </a:lnTo>
                    <a:lnTo>
                      <a:pt x="1494" y="4"/>
                    </a:lnTo>
                    <a:lnTo>
                      <a:pt x="1495" y="2"/>
                    </a:lnTo>
                    <a:lnTo>
                      <a:pt x="1495" y="4"/>
                    </a:lnTo>
                    <a:lnTo>
                      <a:pt x="1495" y="4"/>
                    </a:lnTo>
                    <a:lnTo>
                      <a:pt x="1497" y="2"/>
                    </a:lnTo>
                    <a:lnTo>
                      <a:pt x="1497" y="2"/>
                    </a:lnTo>
                    <a:lnTo>
                      <a:pt x="1498" y="2"/>
                    </a:lnTo>
                    <a:lnTo>
                      <a:pt x="1498" y="1"/>
                    </a:lnTo>
                    <a:lnTo>
                      <a:pt x="1498" y="1"/>
                    </a:lnTo>
                    <a:lnTo>
                      <a:pt x="1499" y="1"/>
                    </a:lnTo>
                    <a:lnTo>
                      <a:pt x="1499" y="1"/>
                    </a:lnTo>
                    <a:lnTo>
                      <a:pt x="1499" y="2"/>
                    </a:lnTo>
                    <a:lnTo>
                      <a:pt x="1500" y="2"/>
                    </a:lnTo>
                    <a:lnTo>
                      <a:pt x="1500" y="2"/>
                    </a:lnTo>
                    <a:lnTo>
                      <a:pt x="1501" y="2"/>
                    </a:lnTo>
                    <a:lnTo>
                      <a:pt x="1501" y="2"/>
                    </a:lnTo>
                    <a:lnTo>
                      <a:pt x="1501" y="2"/>
                    </a:lnTo>
                    <a:lnTo>
                      <a:pt x="1502" y="2"/>
                    </a:lnTo>
                    <a:lnTo>
                      <a:pt x="1502" y="2"/>
                    </a:lnTo>
                    <a:lnTo>
                      <a:pt x="1502" y="2"/>
                    </a:lnTo>
                    <a:lnTo>
                      <a:pt x="1503" y="4"/>
                    </a:lnTo>
                    <a:lnTo>
                      <a:pt x="1503" y="5"/>
                    </a:lnTo>
                    <a:lnTo>
                      <a:pt x="1503" y="6"/>
                    </a:lnTo>
                    <a:lnTo>
                      <a:pt x="1504" y="6"/>
                    </a:lnTo>
                    <a:lnTo>
                      <a:pt x="1504" y="5"/>
                    </a:lnTo>
                    <a:lnTo>
                      <a:pt x="1506" y="5"/>
                    </a:lnTo>
                    <a:lnTo>
                      <a:pt x="1506" y="4"/>
                    </a:lnTo>
                    <a:lnTo>
                      <a:pt x="1506" y="4"/>
                    </a:lnTo>
                    <a:lnTo>
                      <a:pt x="1507" y="2"/>
                    </a:lnTo>
                    <a:lnTo>
                      <a:pt x="1507" y="2"/>
                    </a:lnTo>
                    <a:lnTo>
                      <a:pt x="1507" y="2"/>
                    </a:lnTo>
                    <a:lnTo>
                      <a:pt x="1508" y="2"/>
                    </a:lnTo>
                    <a:lnTo>
                      <a:pt x="1508" y="2"/>
                    </a:lnTo>
                    <a:lnTo>
                      <a:pt x="1508" y="4"/>
                    </a:lnTo>
                    <a:lnTo>
                      <a:pt x="1509" y="4"/>
                    </a:lnTo>
                    <a:lnTo>
                      <a:pt x="1509" y="4"/>
                    </a:lnTo>
                    <a:lnTo>
                      <a:pt x="1510" y="4"/>
                    </a:lnTo>
                    <a:lnTo>
                      <a:pt x="1510" y="4"/>
                    </a:lnTo>
                    <a:lnTo>
                      <a:pt x="1510" y="5"/>
                    </a:lnTo>
                    <a:lnTo>
                      <a:pt x="1511" y="5"/>
                    </a:lnTo>
                    <a:lnTo>
                      <a:pt x="1511" y="5"/>
                    </a:lnTo>
                    <a:lnTo>
                      <a:pt x="1511" y="5"/>
                    </a:lnTo>
                    <a:lnTo>
                      <a:pt x="1512" y="5"/>
                    </a:lnTo>
                    <a:lnTo>
                      <a:pt x="1512" y="4"/>
                    </a:lnTo>
                    <a:lnTo>
                      <a:pt x="1512" y="4"/>
                    </a:lnTo>
                    <a:lnTo>
                      <a:pt x="1513" y="4"/>
                    </a:lnTo>
                    <a:lnTo>
                      <a:pt x="1513" y="5"/>
                    </a:lnTo>
                    <a:lnTo>
                      <a:pt x="1515" y="5"/>
                    </a:lnTo>
                    <a:lnTo>
                      <a:pt x="1515" y="5"/>
                    </a:lnTo>
                    <a:lnTo>
                      <a:pt x="1515" y="5"/>
                    </a:lnTo>
                    <a:lnTo>
                      <a:pt x="1516" y="5"/>
                    </a:lnTo>
                    <a:lnTo>
                      <a:pt x="1516" y="5"/>
                    </a:lnTo>
                    <a:lnTo>
                      <a:pt x="1516" y="5"/>
                    </a:lnTo>
                    <a:lnTo>
                      <a:pt x="1517" y="4"/>
                    </a:lnTo>
                    <a:lnTo>
                      <a:pt x="1517" y="4"/>
                    </a:lnTo>
                    <a:lnTo>
                      <a:pt x="1517" y="4"/>
                    </a:lnTo>
                    <a:lnTo>
                      <a:pt x="1518" y="5"/>
                    </a:lnTo>
                    <a:lnTo>
                      <a:pt x="1518" y="5"/>
                    </a:lnTo>
                    <a:lnTo>
                      <a:pt x="1519" y="5"/>
                    </a:lnTo>
                    <a:lnTo>
                      <a:pt x="1519" y="5"/>
                    </a:lnTo>
                    <a:lnTo>
                      <a:pt x="1519" y="5"/>
                    </a:lnTo>
                    <a:lnTo>
                      <a:pt x="1520" y="5"/>
                    </a:lnTo>
                    <a:lnTo>
                      <a:pt x="1520" y="5"/>
                    </a:lnTo>
                    <a:lnTo>
                      <a:pt x="1520" y="5"/>
                    </a:lnTo>
                    <a:lnTo>
                      <a:pt x="1521" y="5"/>
                    </a:lnTo>
                    <a:lnTo>
                      <a:pt x="1521" y="6"/>
                    </a:lnTo>
                    <a:lnTo>
                      <a:pt x="1522" y="5"/>
                    </a:lnTo>
                    <a:lnTo>
                      <a:pt x="1522" y="6"/>
                    </a:lnTo>
                    <a:lnTo>
                      <a:pt x="1522" y="5"/>
                    </a:lnTo>
                    <a:lnTo>
                      <a:pt x="1524" y="5"/>
                    </a:lnTo>
                    <a:lnTo>
                      <a:pt x="1524" y="6"/>
                    </a:lnTo>
                    <a:lnTo>
                      <a:pt x="1524" y="6"/>
                    </a:lnTo>
                    <a:lnTo>
                      <a:pt x="1525" y="8"/>
                    </a:lnTo>
                    <a:lnTo>
                      <a:pt x="1525" y="7"/>
                    </a:lnTo>
                    <a:lnTo>
                      <a:pt x="1525" y="7"/>
                    </a:lnTo>
                    <a:lnTo>
                      <a:pt x="1526" y="8"/>
                    </a:lnTo>
                    <a:lnTo>
                      <a:pt x="1526" y="7"/>
                    </a:lnTo>
                    <a:lnTo>
                      <a:pt x="1527" y="6"/>
                    </a:lnTo>
                    <a:lnTo>
                      <a:pt x="1527" y="6"/>
                    </a:lnTo>
                    <a:lnTo>
                      <a:pt x="1527" y="5"/>
                    </a:lnTo>
                    <a:lnTo>
                      <a:pt x="1528" y="5"/>
                    </a:lnTo>
                    <a:lnTo>
                      <a:pt x="1528" y="5"/>
                    </a:lnTo>
                    <a:lnTo>
                      <a:pt x="1528" y="5"/>
                    </a:lnTo>
                    <a:lnTo>
                      <a:pt x="1529" y="6"/>
                    </a:lnTo>
                    <a:lnTo>
                      <a:pt x="1529" y="7"/>
                    </a:lnTo>
                    <a:lnTo>
                      <a:pt x="1529" y="7"/>
                    </a:lnTo>
                    <a:lnTo>
                      <a:pt x="1530" y="7"/>
                    </a:lnTo>
                    <a:lnTo>
                      <a:pt x="1530" y="6"/>
                    </a:lnTo>
                    <a:lnTo>
                      <a:pt x="1531" y="7"/>
                    </a:lnTo>
                    <a:lnTo>
                      <a:pt x="1531" y="7"/>
                    </a:lnTo>
                    <a:lnTo>
                      <a:pt x="1531" y="7"/>
                    </a:lnTo>
                    <a:lnTo>
                      <a:pt x="1533" y="6"/>
                    </a:lnTo>
                    <a:lnTo>
                      <a:pt x="1533" y="5"/>
                    </a:lnTo>
                    <a:lnTo>
                      <a:pt x="1533" y="6"/>
                    </a:lnTo>
                    <a:lnTo>
                      <a:pt x="1534" y="6"/>
                    </a:lnTo>
                    <a:lnTo>
                      <a:pt x="1534" y="6"/>
                    </a:lnTo>
                    <a:lnTo>
                      <a:pt x="1534" y="6"/>
                    </a:lnTo>
                    <a:lnTo>
                      <a:pt x="1535" y="6"/>
                    </a:lnTo>
                    <a:lnTo>
                      <a:pt x="1535" y="7"/>
                    </a:lnTo>
                    <a:lnTo>
                      <a:pt x="1536" y="7"/>
                    </a:lnTo>
                    <a:lnTo>
                      <a:pt x="1536" y="7"/>
                    </a:lnTo>
                    <a:lnTo>
                      <a:pt x="1536" y="7"/>
                    </a:lnTo>
                    <a:lnTo>
                      <a:pt x="1537" y="7"/>
                    </a:lnTo>
                    <a:lnTo>
                      <a:pt x="1537" y="7"/>
                    </a:lnTo>
                    <a:lnTo>
                      <a:pt x="1537" y="7"/>
                    </a:lnTo>
                    <a:lnTo>
                      <a:pt x="1538" y="7"/>
                    </a:lnTo>
                    <a:lnTo>
                      <a:pt x="1538" y="8"/>
                    </a:lnTo>
                    <a:lnTo>
                      <a:pt x="1538" y="8"/>
                    </a:lnTo>
                    <a:lnTo>
                      <a:pt x="1539" y="9"/>
                    </a:lnTo>
                    <a:lnTo>
                      <a:pt x="1539" y="9"/>
                    </a:lnTo>
                    <a:lnTo>
                      <a:pt x="1540" y="10"/>
                    </a:lnTo>
                    <a:lnTo>
                      <a:pt x="1540" y="11"/>
                    </a:lnTo>
                    <a:lnTo>
                      <a:pt x="1540" y="13"/>
                    </a:lnTo>
                    <a:lnTo>
                      <a:pt x="1542" y="13"/>
                    </a:lnTo>
                    <a:lnTo>
                      <a:pt x="1542" y="14"/>
                    </a:lnTo>
                    <a:lnTo>
                      <a:pt x="1542" y="14"/>
                    </a:lnTo>
                    <a:lnTo>
                      <a:pt x="1543" y="14"/>
                    </a:lnTo>
                    <a:lnTo>
                      <a:pt x="1543" y="14"/>
                    </a:lnTo>
                    <a:lnTo>
                      <a:pt x="1543" y="13"/>
                    </a:lnTo>
                    <a:lnTo>
                      <a:pt x="1544" y="13"/>
                    </a:lnTo>
                    <a:lnTo>
                      <a:pt x="1544" y="13"/>
                    </a:lnTo>
                    <a:lnTo>
                      <a:pt x="1545" y="13"/>
                    </a:lnTo>
                    <a:lnTo>
                      <a:pt x="1545" y="13"/>
                    </a:lnTo>
                    <a:lnTo>
                      <a:pt x="1545" y="13"/>
                    </a:lnTo>
                    <a:lnTo>
                      <a:pt x="1546" y="13"/>
                    </a:lnTo>
                    <a:lnTo>
                      <a:pt x="1546" y="15"/>
                    </a:lnTo>
                    <a:lnTo>
                      <a:pt x="1546" y="15"/>
                    </a:lnTo>
                    <a:lnTo>
                      <a:pt x="1547" y="15"/>
                    </a:lnTo>
                    <a:lnTo>
                      <a:pt x="1547" y="15"/>
                    </a:lnTo>
                    <a:lnTo>
                      <a:pt x="1548" y="15"/>
                    </a:lnTo>
                    <a:lnTo>
                      <a:pt x="1548" y="15"/>
                    </a:lnTo>
                    <a:lnTo>
                      <a:pt x="1548" y="15"/>
                    </a:lnTo>
                    <a:lnTo>
                      <a:pt x="1549" y="15"/>
                    </a:lnTo>
                    <a:lnTo>
                      <a:pt x="1549" y="15"/>
                    </a:lnTo>
                    <a:lnTo>
                      <a:pt x="1549" y="16"/>
                    </a:lnTo>
                    <a:lnTo>
                      <a:pt x="1551" y="16"/>
                    </a:lnTo>
                    <a:lnTo>
                      <a:pt x="1551" y="16"/>
                    </a:lnTo>
                    <a:lnTo>
                      <a:pt x="1551" y="16"/>
                    </a:lnTo>
                    <a:lnTo>
                      <a:pt x="1552" y="16"/>
                    </a:lnTo>
                    <a:lnTo>
                      <a:pt x="1552" y="17"/>
                    </a:lnTo>
                    <a:lnTo>
                      <a:pt x="1553" y="17"/>
                    </a:lnTo>
                    <a:lnTo>
                      <a:pt x="1553" y="18"/>
                    </a:lnTo>
                    <a:lnTo>
                      <a:pt x="1553" y="18"/>
                    </a:lnTo>
                    <a:lnTo>
                      <a:pt x="1554" y="18"/>
                    </a:lnTo>
                    <a:lnTo>
                      <a:pt x="1554" y="19"/>
                    </a:lnTo>
                    <a:lnTo>
                      <a:pt x="1554" y="19"/>
                    </a:lnTo>
                    <a:lnTo>
                      <a:pt x="1555" y="19"/>
                    </a:lnTo>
                    <a:lnTo>
                      <a:pt x="1555" y="18"/>
                    </a:lnTo>
                    <a:lnTo>
                      <a:pt x="1555" y="18"/>
                    </a:lnTo>
                    <a:lnTo>
                      <a:pt x="1556" y="17"/>
                    </a:lnTo>
                    <a:lnTo>
                      <a:pt x="1556" y="17"/>
                    </a:lnTo>
                    <a:lnTo>
                      <a:pt x="1557" y="17"/>
                    </a:lnTo>
                    <a:lnTo>
                      <a:pt x="1557" y="16"/>
                    </a:lnTo>
                    <a:lnTo>
                      <a:pt x="1557" y="16"/>
                    </a:lnTo>
                    <a:lnTo>
                      <a:pt x="1558" y="16"/>
                    </a:lnTo>
                    <a:lnTo>
                      <a:pt x="1558" y="16"/>
                    </a:lnTo>
                    <a:lnTo>
                      <a:pt x="1558" y="16"/>
                    </a:lnTo>
                    <a:lnTo>
                      <a:pt x="1560" y="17"/>
                    </a:lnTo>
                    <a:lnTo>
                      <a:pt x="1560" y="17"/>
                    </a:lnTo>
                    <a:lnTo>
                      <a:pt x="1560" y="18"/>
                    </a:lnTo>
                    <a:lnTo>
                      <a:pt x="1561" y="18"/>
                    </a:lnTo>
                    <a:lnTo>
                      <a:pt x="1561" y="18"/>
                    </a:lnTo>
                    <a:lnTo>
                      <a:pt x="1562" y="18"/>
                    </a:lnTo>
                    <a:lnTo>
                      <a:pt x="1562" y="19"/>
                    </a:lnTo>
                    <a:lnTo>
                      <a:pt x="1562" y="19"/>
                    </a:lnTo>
                    <a:lnTo>
                      <a:pt x="1563" y="18"/>
                    </a:lnTo>
                    <a:lnTo>
                      <a:pt x="1563" y="18"/>
                    </a:lnTo>
                    <a:lnTo>
                      <a:pt x="1563" y="17"/>
                    </a:lnTo>
                    <a:lnTo>
                      <a:pt x="1564" y="17"/>
                    </a:lnTo>
                    <a:lnTo>
                      <a:pt x="1564" y="16"/>
                    </a:lnTo>
                    <a:lnTo>
                      <a:pt x="1564" y="15"/>
                    </a:lnTo>
                    <a:lnTo>
                      <a:pt x="1565" y="15"/>
                    </a:lnTo>
                    <a:lnTo>
                      <a:pt x="1565" y="15"/>
                    </a:lnTo>
                    <a:lnTo>
                      <a:pt x="1566" y="15"/>
                    </a:lnTo>
                    <a:lnTo>
                      <a:pt x="1566" y="15"/>
                    </a:lnTo>
                    <a:lnTo>
                      <a:pt x="1566" y="15"/>
                    </a:lnTo>
                    <a:lnTo>
                      <a:pt x="1567" y="15"/>
                    </a:lnTo>
                    <a:lnTo>
                      <a:pt x="1567" y="15"/>
                    </a:lnTo>
                    <a:lnTo>
                      <a:pt x="1567" y="16"/>
                    </a:lnTo>
                    <a:lnTo>
                      <a:pt x="1569" y="15"/>
                    </a:lnTo>
                    <a:lnTo>
                      <a:pt x="1569" y="16"/>
                    </a:lnTo>
                    <a:lnTo>
                      <a:pt x="1570" y="15"/>
                    </a:lnTo>
                    <a:lnTo>
                      <a:pt x="1570" y="15"/>
                    </a:lnTo>
                    <a:lnTo>
                      <a:pt x="1570" y="15"/>
                    </a:lnTo>
                    <a:lnTo>
                      <a:pt x="1571" y="15"/>
                    </a:lnTo>
                    <a:lnTo>
                      <a:pt x="1571" y="14"/>
                    </a:lnTo>
                    <a:lnTo>
                      <a:pt x="1571" y="15"/>
                    </a:lnTo>
                    <a:lnTo>
                      <a:pt x="1572" y="15"/>
                    </a:lnTo>
                    <a:lnTo>
                      <a:pt x="1572" y="14"/>
                    </a:lnTo>
                    <a:lnTo>
                      <a:pt x="1572" y="14"/>
                    </a:lnTo>
                    <a:lnTo>
                      <a:pt x="1573" y="14"/>
                    </a:lnTo>
                    <a:lnTo>
                      <a:pt x="1573" y="15"/>
                    </a:lnTo>
                    <a:lnTo>
                      <a:pt x="1574" y="15"/>
                    </a:lnTo>
                    <a:lnTo>
                      <a:pt x="1574" y="15"/>
                    </a:lnTo>
                    <a:lnTo>
                      <a:pt x="1574" y="16"/>
                    </a:lnTo>
                    <a:lnTo>
                      <a:pt x="1575" y="15"/>
                    </a:lnTo>
                    <a:lnTo>
                      <a:pt x="1575" y="15"/>
                    </a:lnTo>
                    <a:lnTo>
                      <a:pt x="1575" y="14"/>
                    </a:lnTo>
                    <a:lnTo>
                      <a:pt x="1577" y="14"/>
                    </a:lnTo>
                    <a:lnTo>
                      <a:pt x="1577" y="14"/>
                    </a:lnTo>
                    <a:lnTo>
                      <a:pt x="1577" y="13"/>
                    </a:lnTo>
                    <a:lnTo>
                      <a:pt x="1578" y="13"/>
                    </a:lnTo>
                    <a:lnTo>
                      <a:pt x="1578" y="13"/>
                    </a:lnTo>
                    <a:lnTo>
                      <a:pt x="1579" y="13"/>
                    </a:lnTo>
                    <a:lnTo>
                      <a:pt x="1579" y="13"/>
                    </a:lnTo>
                    <a:lnTo>
                      <a:pt x="1579" y="14"/>
                    </a:lnTo>
                    <a:lnTo>
                      <a:pt x="1580" y="14"/>
                    </a:lnTo>
                    <a:lnTo>
                      <a:pt x="1580" y="13"/>
                    </a:lnTo>
                    <a:lnTo>
                      <a:pt x="1580" y="13"/>
                    </a:lnTo>
                    <a:lnTo>
                      <a:pt x="1581" y="13"/>
                    </a:lnTo>
                    <a:lnTo>
                      <a:pt x="1581" y="13"/>
                    </a:lnTo>
                    <a:lnTo>
                      <a:pt x="1581" y="13"/>
                    </a:lnTo>
                    <a:lnTo>
                      <a:pt x="1582" y="13"/>
                    </a:lnTo>
                    <a:lnTo>
                      <a:pt x="1582" y="13"/>
                    </a:lnTo>
                    <a:lnTo>
                      <a:pt x="1583" y="11"/>
                    </a:lnTo>
                    <a:lnTo>
                      <a:pt x="1583" y="13"/>
                    </a:lnTo>
                    <a:lnTo>
                      <a:pt x="1583" y="13"/>
                    </a:lnTo>
                    <a:lnTo>
                      <a:pt x="1584" y="13"/>
                    </a:lnTo>
                    <a:lnTo>
                      <a:pt x="1584" y="15"/>
                    </a:lnTo>
                    <a:lnTo>
                      <a:pt x="1584" y="15"/>
                    </a:lnTo>
                    <a:lnTo>
                      <a:pt x="1586" y="15"/>
                    </a:lnTo>
                    <a:lnTo>
                      <a:pt x="1586" y="15"/>
                    </a:lnTo>
                    <a:lnTo>
                      <a:pt x="1586" y="15"/>
                    </a:lnTo>
                    <a:lnTo>
                      <a:pt x="1587" y="15"/>
                    </a:lnTo>
                    <a:lnTo>
                      <a:pt x="1587" y="15"/>
                    </a:lnTo>
                    <a:lnTo>
                      <a:pt x="1588" y="15"/>
                    </a:lnTo>
                    <a:lnTo>
                      <a:pt x="1588" y="14"/>
                    </a:lnTo>
                    <a:lnTo>
                      <a:pt x="1588" y="14"/>
                    </a:lnTo>
                    <a:lnTo>
                      <a:pt x="1589" y="14"/>
                    </a:lnTo>
                    <a:lnTo>
                      <a:pt x="1589" y="14"/>
                    </a:lnTo>
                    <a:lnTo>
                      <a:pt x="1589" y="13"/>
                    </a:lnTo>
                    <a:lnTo>
                      <a:pt x="1590" y="13"/>
                    </a:lnTo>
                    <a:lnTo>
                      <a:pt x="1590" y="11"/>
                    </a:lnTo>
                    <a:lnTo>
                      <a:pt x="1591" y="11"/>
                    </a:lnTo>
                    <a:lnTo>
                      <a:pt x="1591" y="11"/>
                    </a:lnTo>
                    <a:lnTo>
                      <a:pt x="1591" y="13"/>
                    </a:lnTo>
                    <a:lnTo>
                      <a:pt x="1592" y="13"/>
                    </a:lnTo>
                    <a:lnTo>
                      <a:pt x="1592" y="13"/>
                    </a:lnTo>
                    <a:lnTo>
                      <a:pt x="1592" y="13"/>
                    </a:lnTo>
                    <a:lnTo>
                      <a:pt x="1593" y="13"/>
                    </a:lnTo>
                    <a:lnTo>
                      <a:pt x="1593" y="11"/>
                    </a:lnTo>
                    <a:lnTo>
                      <a:pt x="1593" y="11"/>
                    </a:lnTo>
                    <a:lnTo>
                      <a:pt x="1595" y="11"/>
                    </a:lnTo>
                    <a:lnTo>
                      <a:pt x="1595" y="11"/>
                    </a:lnTo>
                    <a:lnTo>
                      <a:pt x="1596" y="11"/>
                    </a:lnTo>
                    <a:lnTo>
                      <a:pt x="1596" y="11"/>
                    </a:lnTo>
                    <a:lnTo>
                      <a:pt x="1596" y="11"/>
                    </a:lnTo>
                    <a:lnTo>
                      <a:pt x="1597" y="11"/>
                    </a:lnTo>
                    <a:lnTo>
                      <a:pt x="1597" y="10"/>
                    </a:lnTo>
                    <a:lnTo>
                      <a:pt x="1597" y="10"/>
                    </a:lnTo>
                    <a:lnTo>
                      <a:pt x="1598" y="10"/>
                    </a:lnTo>
                    <a:lnTo>
                      <a:pt x="1598" y="10"/>
                    </a:lnTo>
                    <a:lnTo>
                      <a:pt x="1598" y="10"/>
                    </a:lnTo>
                    <a:lnTo>
                      <a:pt x="1599" y="9"/>
                    </a:lnTo>
                    <a:lnTo>
                      <a:pt x="1599" y="9"/>
                    </a:lnTo>
                    <a:lnTo>
                      <a:pt x="1600" y="10"/>
                    </a:lnTo>
                    <a:lnTo>
                      <a:pt x="1600" y="11"/>
                    </a:lnTo>
                    <a:lnTo>
                      <a:pt x="1600" y="9"/>
                    </a:lnTo>
                    <a:lnTo>
                      <a:pt x="1601" y="10"/>
                    </a:lnTo>
                    <a:lnTo>
                      <a:pt x="1601" y="11"/>
                    </a:lnTo>
                    <a:lnTo>
                      <a:pt x="1601" y="11"/>
                    </a:lnTo>
                    <a:lnTo>
                      <a:pt x="1602" y="13"/>
                    </a:lnTo>
                    <a:lnTo>
                      <a:pt x="1602" y="13"/>
                    </a:lnTo>
                    <a:lnTo>
                      <a:pt x="1602" y="13"/>
                    </a:lnTo>
                    <a:lnTo>
                      <a:pt x="1604" y="13"/>
                    </a:lnTo>
                    <a:lnTo>
                      <a:pt x="1604" y="13"/>
                    </a:lnTo>
                    <a:lnTo>
                      <a:pt x="1605" y="11"/>
                    </a:lnTo>
                    <a:lnTo>
                      <a:pt x="1605" y="11"/>
                    </a:lnTo>
                    <a:lnTo>
                      <a:pt x="1605" y="11"/>
                    </a:lnTo>
                    <a:lnTo>
                      <a:pt x="1606" y="13"/>
                    </a:lnTo>
                    <a:lnTo>
                      <a:pt x="1606" y="11"/>
                    </a:lnTo>
                    <a:lnTo>
                      <a:pt x="1606" y="11"/>
                    </a:lnTo>
                    <a:lnTo>
                      <a:pt x="1607" y="11"/>
                    </a:lnTo>
                    <a:lnTo>
                      <a:pt x="1607" y="11"/>
                    </a:lnTo>
                    <a:lnTo>
                      <a:pt x="1607" y="11"/>
                    </a:lnTo>
                    <a:lnTo>
                      <a:pt x="1608" y="11"/>
                    </a:lnTo>
                    <a:lnTo>
                      <a:pt x="1608" y="11"/>
                    </a:lnTo>
                    <a:lnTo>
                      <a:pt x="1609" y="11"/>
                    </a:lnTo>
                    <a:lnTo>
                      <a:pt x="1609" y="11"/>
                    </a:lnTo>
                    <a:lnTo>
                      <a:pt x="1609" y="11"/>
                    </a:lnTo>
                    <a:lnTo>
                      <a:pt x="1610" y="11"/>
                    </a:lnTo>
                    <a:lnTo>
                      <a:pt x="1610" y="11"/>
                    </a:lnTo>
                    <a:lnTo>
                      <a:pt x="1610" y="11"/>
                    </a:lnTo>
                    <a:lnTo>
                      <a:pt x="1611" y="11"/>
                    </a:lnTo>
                    <a:lnTo>
                      <a:pt x="1611" y="13"/>
                    </a:lnTo>
                    <a:lnTo>
                      <a:pt x="1613" y="13"/>
                    </a:lnTo>
                    <a:lnTo>
                      <a:pt x="1613" y="11"/>
                    </a:lnTo>
                    <a:lnTo>
                      <a:pt x="1613" y="11"/>
                    </a:lnTo>
                    <a:lnTo>
                      <a:pt x="1614" y="11"/>
                    </a:lnTo>
                    <a:lnTo>
                      <a:pt x="1614" y="11"/>
                    </a:lnTo>
                    <a:lnTo>
                      <a:pt x="1614" y="10"/>
                    </a:lnTo>
                    <a:lnTo>
                      <a:pt x="1615" y="10"/>
                    </a:lnTo>
                    <a:lnTo>
                      <a:pt x="1615" y="9"/>
                    </a:lnTo>
                    <a:lnTo>
                      <a:pt x="1615" y="8"/>
                    </a:lnTo>
                    <a:lnTo>
                      <a:pt x="1616" y="8"/>
                    </a:lnTo>
                    <a:lnTo>
                      <a:pt x="1616" y="7"/>
                    </a:lnTo>
                    <a:lnTo>
                      <a:pt x="1617" y="7"/>
                    </a:lnTo>
                    <a:lnTo>
                      <a:pt x="1617" y="7"/>
                    </a:lnTo>
                    <a:lnTo>
                      <a:pt x="1617" y="8"/>
                    </a:lnTo>
                    <a:lnTo>
                      <a:pt x="1618" y="8"/>
                    </a:lnTo>
                    <a:lnTo>
                      <a:pt x="1618" y="9"/>
                    </a:lnTo>
                    <a:lnTo>
                      <a:pt x="1618" y="9"/>
                    </a:lnTo>
                    <a:lnTo>
                      <a:pt x="1619" y="11"/>
                    </a:lnTo>
                    <a:lnTo>
                      <a:pt x="1619" y="11"/>
                    </a:lnTo>
                    <a:lnTo>
                      <a:pt x="1619" y="13"/>
                    </a:lnTo>
                    <a:lnTo>
                      <a:pt x="1620" y="15"/>
                    </a:lnTo>
                    <a:lnTo>
                      <a:pt x="1620" y="16"/>
                    </a:lnTo>
                    <a:lnTo>
                      <a:pt x="1622" y="17"/>
                    </a:lnTo>
                    <a:lnTo>
                      <a:pt x="1622" y="18"/>
                    </a:lnTo>
                    <a:lnTo>
                      <a:pt x="1622" y="19"/>
                    </a:lnTo>
                    <a:lnTo>
                      <a:pt x="1623" y="18"/>
                    </a:lnTo>
                    <a:lnTo>
                      <a:pt x="1623" y="18"/>
                    </a:lnTo>
                    <a:lnTo>
                      <a:pt x="1623" y="18"/>
                    </a:lnTo>
                    <a:lnTo>
                      <a:pt x="1624" y="18"/>
                    </a:lnTo>
                    <a:lnTo>
                      <a:pt x="1624" y="18"/>
                    </a:lnTo>
                    <a:lnTo>
                      <a:pt x="1624" y="18"/>
                    </a:lnTo>
                    <a:lnTo>
                      <a:pt x="1625" y="18"/>
                    </a:lnTo>
                    <a:lnTo>
                      <a:pt x="1625" y="18"/>
                    </a:lnTo>
                    <a:lnTo>
                      <a:pt x="1626" y="17"/>
                    </a:lnTo>
                    <a:lnTo>
                      <a:pt x="1626" y="17"/>
                    </a:lnTo>
                    <a:lnTo>
                      <a:pt x="1626" y="17"/>
                    </a:lnTo>
                    <a:lnTo>
                      <a:pt x="1627" y="17"/>
                    </a:lnTo>
                    <a:lnTo>
                      <a:pt x="1627" y="18"/>
                    </a:lnTo>
                    <a:lnTo>
                      <a:pt x="1627" y="18"/>
                    </a:lnTo>
                    <a:lnTo>
                      <a:pt x="1628" y="18"/>
                    </a:lnTo>
                    <a:lnTo>
                      <a:pt x="1628" y="18"/>
                    </a:lnTo>
                    <a:lnTo>
                      <a:pt x="1628" y="18"/>
                    </a:lnTo>
                    <a:lnTo>
                      <a:pt x="1629" y="19"/>
                    </a:lnTo>
                    <a:lnTo>
                      <a:pt x="1629" y="19"/>
                    </a:lnTo>
                    <a:lnTo>
                      <a:pt x="1631" y="20"/>
                    </a:lnTo>
                    <a:lnTo>
                      <a:pt x="1631" y="20"/>
                    </a:lnTo>
                    <a:lnTo>
                      <a:pt x="1631" y="20"/>
                    </a:lnTo>
                    <a:lnTo>
                      <a:pt x="1632" y="19"/>
                    </a:lnTo>
                    <a:lnTo>
                      <a:pt x="1632" y="20"/>
                    </a:lnTo>
                    <a:lnTo>
                      <a:pt x="1632" y="20"/>
                    </a:lnTo>
                    <a:lnTo>
                      <a:pt x="1633" y="19"/>
                    </a:lnTo>
                    <a:lnTo>
                      <a:pt x="1633" y="19"/>
                    </a:lnTo>
                    <a:lnTo>
                      <a:pt x="1633" y="19"/>
                    </a:lnTo>
                    <a:lnTo>
                      <a:pt x="1634" y="19"/>
                    </a:lnTo>
                    <a:lnTo>
                      <a:pt x="1634" y="20"/>
                    </a:lnTo>
                    <a:lnTo>
                      <a:pt x="1635" y="19"/>
                    </a:lnTo>
                    <a:lnTo>
                      <a:pt x="1635" y="19"/>
                    </a:lnTo>
                    <a:lnTo>
                      <a:pt x="1635" y="18"/>
                    </a:lnTo>
                    <a:lnTo>
                      <a:pt x="1636" y="19"/>
                    </a:lnTo>
                    <a:lnTo>
                      <a:pt x="1636" y="18"/>
                    </a:lnTo>
                    <a:lnTo>
                      <a:pt x="1636" y="17"/>
                    </a:lnTo>
                    <a:lnTo>
                      <a:pt x="1637" y="17"/>
                    </a:lnTo>
                    <a:lnTo>
                      <a:pt x="1637" y="18"/>
                    </a:lnTo>
                    <a:lnTo>
                      <a:pt x="1638" y="18"/>
                    </a:lnTo>
                    <a:lnTo>
                      <a:pt x="1638" y="18"/>
                    </a:lnTo>
                    <a:lnTo>
                      <a:pt x="1638" y="18"/>
                    </a:lnTo>
                    <a:lnTo>
                      <a:pt x="1640" y="18"/>
                    </a:lnTo>
                    <a:lnTo>
                      <a:pt x="1640" y="19"/>
                    </a:lnTo>
                    <a:lnTo>
                      <a:pt x="1640" y="19"/>
                    </a:lnTo>
                    <a:lnTo>
                      <a:pt x="1641" y="19"/>
                    </a:lnTo>
                    <a:lnTo>
                      <a:pt x="1641" y="19"/>
                    </a:lnTo>
                    <a:lnTo>
                      <a:pt x="1641" y="19"/>
                    </a:lnTo>
                    <a:lnTo>
                      <a:pt x="1642" y="19"/>
                    </a:lnTo>
                    <a:lnTo>
                      <a:pt x="1642" y="19"/>
                    </a:lnTo>
                    <a:lnTo>
                      <a:pt x="1643" y="19"/>
                    </a:lnTo>
                    <a:lnTo>
                      <a:pt x="1643" y="20"/>
                    </a:lnTo>
                    <a:lnTo>
                      <a:pt x="1643" y="20"/>
                    </a:lnTo>
                    <a:lnTo>
                      <a:pt x="1644" y="19"/>
                    </a:lnTo>
                    <a:lnTo>
                      <a:pt x="1644" y="19"/>
                    </a:lnTo>
                    <a:lnTo>
                      <a:pt x="1644" y="19"/>
                    </a:lnTo>
                    <a:lnTo>
                      <a:pt x="1645" y="19"/>
                    </a:lnTo>
                    <a:lnTo>
                      <a:pt x="1645" y="19"/>
                    </a:lnTo>
                    <a:lnTo>
                      <a:pt x="1645" y="18"/>
                    </a:lnTo>
                    <a:lnTo>
                      <a:pt x="1646" y="18"/>
                    </a:lnTo>
                    <a:lnTo>
                      <a:pt x="1646" y="18"/>
                    </a:lnTo>
                    <a:lnTo>
                      <a:pt x="1647" y="18"/>
                    </a:lnTo>
                    <a:lnTo>
                      <a:pt x="1647" y="17"/>
                    </a:lnTo>
                    <a:lnTo>
                      <a:pt x="1647" y="17"/>
                    </a:lnTo>
                    <a:lnTo>
                      <a:pt x="1649" y="16"/>
                    </a:lnTo>
                    <a:lnTo>
                      <a:pt x="1649" y="16"/>
                    </a:lnTo>
                    <a:lnTo>
                      <a:pt x="1649" y="16"/>
                    </a:lnTo>
                    <a:lnTo>
                      <a:pt x="1650" y="17"/>
                    </a:lnTo>
                    <a:lnTo>
                      <a:pt x="1650" y="16"/>
                    </a:lnTo>
                    <a:lnTo>
                      <a:pt x="1650" y="16"/>
                    </a:lnTo>
                    <a:lnTo>
                      <a:pt x="1651" y="16"/>
                    </a:lnTo>
                    <a:lnTo>
                      <a:pt x="1651" y="16"/>
                    </a:lnTo>
                    <a:lnTo>
                      <a:pt x="1652" y="16"/>
                    </a:lnTo>
                    <a:lnTo>
                      <a:pt x="1652" y="16"/>
                    </a:lnTo>
                    <a:lnTo>
                      <a:pt x="1652" y="16"/>
                    </a:lnTo>
                    <a:lnTo>
                      <a:pt x="1653" y="15"/>
                    </a:lnTo>
                    <a:lnTo>
                      <a:pt x="1653" y="15"/>
                    </a:lnTo>
                    <a:lnTo>
                      <a:pt x="1653" y="15"/>
                    </a:lnTo>
                    <a:lnTo>
                      <a:pt x="1654" y="15"/>
                    </a:lnTo>
                    <a:lnTo>
                      <a:pt x="1654" y="15"/>
                    </a:lnTo>
                    <a:lnTo>
                      <a:pt x="1654" y="15"/>
                    </a:lnTo>
                    <a:lnTo>
                      <a:pt x="1655" y="15"/>
                    </a:lnTo>
                    <a:lnTo>
                      <a:pt x="1655" y="15"/>
                    </a:lnTo>
                    <a:lnTo>
                      <a:pt x="1656" y="16"/>
                    </a:lnTo>
                    <a:lnTo>
                      <a:pt x="1656" y="16"/>
                    </a:lnTo>
                    <a:lnTo>
                      <a:pt x="1656" y="16"/>
                    </a:lnTo>
                    <a:lnTo>
                      <a:pt x="1658" y="17"/>
                    </a:lnTo>
                    <a:lnTo>
                      <a:pt x="1658" y="16"/>
                    </a:lnTo>
                    <a:lnTo>
                      <a:pt x="1658" y="16"/>
                    </a:lnTo>
                    <a:lnTo>
                      <a:pt x="1659" y="15"/>
                    </a:lnTo>
                    <a:lnTo>
                      <a:pt x="1659" y="15"/>
                    </a:lnTo>
                    <a:lnTo>
                      <a:pt x="1660" y="14"/>
                    </a:lnTo>
                    <a:lnTo>
                      <a:pt x="1660" y="13"/>
                    </a:lnTo>
                    <a:lnTo>
                      <a:pt x="1660" y="13"/>
                    </a:lnTo>
                    <a:lnTo>
                      <a:pt x="1661" y="11"/>
                    </a:lnTo>
                    <a:lnTo>
                      <a:pt x="1661" y="13"/>
                    </a:lnTo>
                    <a:lnTo>
                      <a:pt x="1661" y="11"/>
                    </a:lnTo>
                    <a:lnTo>
                      <a:pt x="1662" y="13"/>
                    </a:lnTo>
                    <a:lnTo>
                      <a:pt x="1662" y="13"/>
                    </a:lnTo>
                    <a:lnTo>
                      <a:pt x="1662" y="13"/>
                    </a:lnTo>
                    <a:lnTo>
                      <a:pt x="1663" y="14"/>
                    </a:lnTo>
                    <a:lnTo>
                      <a:pt x="1663" y="11"/>
                    </a:lnTo>
                    <a:lnTo>
                      <a:pt x="1664" y="11"/>
                    </a:lnTo>
                    <a:lnTo>
                      <a:pt x="1664" y="10"/>
                    </a:lnTo>
                    <a:lnTo>
                      <a:pt x="1664" y="10"/>
                    </a:lnTo>
                    <a:lnTo>
                      <a:pt x="1665" y="10"/>
                    </a:lnTo>
                    <a:lnTo>
                      <a:pt x="1665" y="11"/>
                    </a:lnTo>
                    <a:lnTo>
                      <a:pt x="1665" y="13"/>
                    </a:lnTo>
                    <a:lnTo>
                      <a:pt x="1667" y="13"/>
                    </a:lnTo>
                    <a:lnTo>
                      <a:pt x="1667" y="13"/>
                    </a:lnTo>
                    <a:lnTo>
                      <a:pt x="1667" y="11"/>
                    </a:lnTo>
                    <a:lnTo>
                      <a:pt x="1668" y="11"/>
                    </a:lnTo>
                    <a:lnTo>
                      <a:pt x="1668" y="10"/>
                    </a:lnTo>
                    <a:lnTo>
                      <a:pt x="1669" y="10"/>
                    </a:lnTo>
                    <a:lnTo>
                      <a:pt x="1669" y="10"/>
                    </a:lnTo>
                    <a:lnTo>
                      <a:pt x="1669" y="10"/>
                    </a:lnTo>
                    <a:lnTo>
                      <a:pt x="1670" y="10"/>
                    </a:lnTo>
                    <a:lnTo>
                      <a:pt x="1670" y="10"/>
                    </a:lnTo>
                    <a:lnTo>
                      <a:pt x="1670" y="10"/>
                    </a:lnTo>
                    <a:lnTo>
                      <a:pt x="1671" y="10"/>
                    </a:lnTo>
                    <a:lnTo>
                      <a:pt x="1671" y="10"/>
                    </a:lnTo>
                    <a:lnTo>
                      <a:pt x="1671" y="10"/>
                    </a:lnTo>
                    <a:lnTo>
                      <a:pt x="1672" y="9"/>
                    </a:lnTo>
                    <a:lnTo>
                      <a:pt x="1672" y="8"/>
                    </a:lnTo>
                    <a:lnTo>
                      <a:pt x="1673" y="8"/>
                    </a:lnTo>
                    <a:lnTo>
                      <a:pt x="1673" y="8"/>
                    </a:lnTo>
                    <a:lnTo>
                      <a:pt x="1673" y="7"/>
                    </a:lnTo>
                    <a:lnTo>
                      <a:pt x="1674" y="8"/>
                    </a:lnTo>
                    <a:lnTo>
                      <a:pt x="1674" y="8"/>
                    </a:lnTo>
                    <a:lnTo>
                      <a:pt x="1674" y="8"/>
                    </a:lnTo>
                    <a:lnTo>
                      <a:pt x="1676" y="8"/>
                    </a:lnTo>
                    <a:lnTo>
                      <a:pt x="1676" y="8"/>
                    </a:lnTo>
                    <a:lnTo>
                      <a:pt x="1676" y="7"/>
                    </a:lnTo>
                    <a:lnTo>
                      <a:pt x="1677" y="7"/>
                    </a:lnTo>
                    <a:lnTo>
                      <a:pt x="1677" y="7"/>
                    </a:lnTo>
                    <a:lnTo>
                      <a:pt x="1678" y="7"/>
                    </a:lnTo>
                    <a:lnTo>
                      <a:pt x="1678" y="7"/>
                    </a:lnTo>
                    <a:lnTo>
                      <a:pt x="1678" y="8"/>
                    </a:lnTo>
                    <a:lnTo>
                      <a:pt x="1679" y="9"/>
                    </a:lnTo>
                    <a:lnTo>
                      <a:pt x="1679" y="9"/>
                    </a:lnTo>
                    <a:lnTo>
                      <a:pt x="1679" y="9"/>
                    </a:lnTo>
                    <a:lnTo>
                      <a:pt x="1680" y="10"/>
                    </a:lnTo>
                    <a:lnTo>
                      <a:pt x="1680" y="10"/>
                    </a:lnTo>
                    <a:lnTo>
                      <a:pt x="1681" y="10"/>
                    </a:lnTo>
                    <a:lnTo>
                      <a:pt x="1681" y="8"/>
                    </a:lnTo>
                    <a:lnTo>
                      <a:pt x="1681" y="9"/>
                    </a:lnTo>
                    <a:lnTo>
                      <a:pt x="1682" y="9"/>
                    </a:lnTo>
                    <a:lnTo>
                      <a:pt x="1682" y="8"/>
                    </a:lnTo>
                    <a:lnTo>
                      <a:pt x="1682" y="8"/>
                    </a:lnTo>
                    <a:lnTo>
                      <a:pt x="1683" y="8"/>
                    </a:lnTo>
                    <a:lnTo>
                      <a:pt x="1683" y="8"/>
                    </a:lnTo>
                    <a:lnTo>
                      <a:pt x="1683" y="7"/>
                    </a:lnTo>
                    <a:lnTo>
                      <a:pt x="1685" y="7"/>
                    </a:lnTo>
                    <a:lnTo>
                      <a:pt x="1685" y="7"/>
                    </a:lnTo>
                    <a:lnTo>
                      <a:pt x="1686" y="7"/>
                    </a:lnTo>
                    <a:lnTo>
                      <a:pt x="1686" y="7"/>
                    </a:lnTo>
                    <a:lnTo>
                      <a:pt x="1686" y="7"/>
                    </a:lnTo>
                    <a:lnTo>
                      <a:pt x="1687" y="7"/>
                    </a:lnTo>
                    <a:lnTo>
                      <a:pt x="1687" y="8"/>
                    </a:lnTo>
                    <a:lnTo>
                      <a:pt x="1687" y="8"/>
                    </a:lnTo>
                    <a:lnTo>
                      <a:pt x="1688" y="8"/>
                    </a:lnTo>
                    <a:lnTo>
                      <a:pt x="1688" y="8"/>
                    </a:lnTo>
                    <a:lnTo>
                      <a:pt x="1688" y="8"/>
                    </a:lnTo>
                    <a:lnTo>
                      <a:pt x="1689" y="9"/>
                    </a:lnTo>
                    <a:lnTo>
                      <a:pt x="1689" y="9"/>
                    </a:lnTo>
                    <a:lnTo>
                      <a:pt x="1690" y="9"/>
                    </a:lnTo>
                    <a:lnTo>
                      <a:pt x="1690" y="9"/>
                    </a:lnTo>
                    <a:lnTo>
                      <a:pt x="1690" y="9"/>
                    </a:lnTo>
                    <a:lnTo>
                      <a:pt x="1691" y="9"/>
                    </a:lnTo>
                    <a:lnTo>
                      <a:pt x="1691" y="9"/>
                    </a:lnTo>
                    <a:lnTo>
                      <a:pt x="1691" y="8"/>
                    </a:lnTo>
                    <a:lnTo>
                      <a:pt x="1692" y="8"/>
                    </a:lnTo>
                    <a:lnTo>
                      <a:pt x="1692" y="8"/>
                    </a:lnTo>
                    <a:lnTo>
                      <a:pt x="1692" y="9"/>
                    </a:lnTo>
                    <a:lnTo>
                      <a:pt x="1694" y="9"/>
                    </a:lnTo>
                    <a:lnTo>
                      <a:pt x="1694" y="9"/>
                    </a:lnTo>
                    <a:lnTo>
                      <a:pt x="1695" y="9"/>
                    </a:lnTo>
                    <a:lnTo>
                      <a:pt x="1695" y="9"/>
                    </a:lnTo>
                    <a:lnTo>
                      <a:pt x="1695" y="10"/>
                    </a:lnTo>
                    <a:lnTo>
                      <a:pt x="1696" y="10"/>
                    </a:lnTo>
                    <a:lnTo>
                      <a:pt x="1696" y="11"/>
                    </a:lnTo>
                    <a:lnTo>
                      <a:pt x="1696" y="11"/>
                    </a:lnTo>
                    <a:lnTo>
                      <a:pt x="1697" y="11"/>
                    </a:lnTo>
                    <a:lnTo>
                      <a:pt x="1697" y="11"/>
                    </a:lnTo>
                    <a:lnTo>
                      <a:pt x="1697" y="10"/>
                    </a:lnTo>
                    <a:lnTo>
                      <a:pt x="1698" y="10"/>
                    </a:lnTo>
                    <a:lnTo>
                      <a:pt x="1698" y="10"/>
                    </a:lnTo>
                    <a:lnTo>
                      <a:pt x="1699" y="10"/>
                    </a:lnTo>
                    <a:lnTo>
                      <a:pt x="1699" y="11"/>
                    </a:lnTo>
                    <a:lnTo>
                      <a:pt x="1699" y="11"/>
                    </a:lnTo>
                    <a:lnTo>
                      <a:pt x="1700" y="11"/>
                    </a:lnTo>
                    <a:lnTo>
                      <a:pt x="1700" y="13"/>
                    </a:lnTo>
                    <a:lnTo>
                      <a:pt x="1700" y="13"/>
                    </a:lnTo>
                    <a:lnTo>
                      <a:pt x="1701" y="13"/>
                    </a:lnTo>
                    <a:lnTo>
                      <a:pt x="1701" y="13"/>
                    </a:lnTo>
                    <a:lnTo>
                      <a:pt x="1703" y="13"/>
                    </a:lnTo>
                    <a:lnTo>
                      <a:pt x="1703" y="13"/>
                    </a:lnTo>
                    <a:lnTo>
                      <a:pt x="1703" y="13"/>
                    </a:lnTo>
                    <a:lnTo>
                      <a:pt x="1704" y="13"/>
                    </a:lnTo>
                    <a:lnTo>
                      <a:pt x="1704" y="14"/>
                    </a:lnTo>
                    <a:lnTo>
                      <a:pt x="1704" y="15"/>
                    </a:lnTo>
                    <a:lnTo>
                      <a:pt x="1705" y="15"/>
                    </a:lnTo>
                    <a:lnTo>
                      <a:pt x="1705" y="15"/>
                    </a:lnTo>
                    <a:lnTo>
                      <a:pt x="1705" y="15"/>
                    </a:lnTo>
                    <a:lnTo>
                      <a:pt x="1706" y="15"/>
                    </a:lnTo>
                    <a:lnTo>
                      <a:pt x="1706" y="16"/>
                    </a:lnTo>
                    <a:lnTo>
                      <a:pt x="1707" y="16"/>
                    </a:lnTo>
                    <a:lnTo>
                      <a:pt x="1707" y="15"/>
                    </a:lnTo>
                    <a:lnTo>
                      <a:pt x="1707" y="15"/>
                    </a:lnTo>
                    <a:lnTo>
                      <a:pt x="1708" y="15"/>
                    </a:lnTo>
                    <a:lnTo>
                      <a:pt x="1708" y="15"/>
                    </a:lnTo>
                    <a:lnTo>
                      <a:pt x="1708" y="14"/>
                    </a:lnTo>
                    <a:lnTo>
                      <a:pt x="1709" y="14"/>
                    </a:lnTo>
                    <a:lnTo>
                      <a:pt x="1709" y="14"/>
                    </a:lnTo>
                    <a:lnTo>
                      <a:pt x="1709" y="14"/>
                    </a:lnTo>
                    <a:lnTo>
                      <a:pt x="1710" y="15"/>
                    </a:lnTo>
                    <a:lnTo>
                      <a:pt x="1710" y="15"/>
                    </a:lnTo>
                    <a:lnTo>
                      <a:pt x="1712" y="15"/>
                    </a:lnTo>
                    <a:lnTo>
                      <a:pt x="1712" y="16"/>
                    </a:lnTo>
                    <a:lnTo>
                      <a:pt x="1712" y="16"/>
                    </a:lnTo>
                    <a:lnTo>
                      <a:pt x="1713" y="16"/>
                    </a:lnTo>
                    <a:lnTo>
                      <a:pt x="1713" y="17"/>
                    </a:lnTo>
                    <a:lnTo>
                      <a:pt x="1713" y="17"/>
                    </a:lnTo>
                    <a:lnTo>
                      <a:pt x="1714" y="17"/>
                    </a:lnTo>
                    <a:lnTo>
                      <a:pt x="1714" y="16"/>
                    </a:lnTo>
                    <a:lnTo>
                      <a:pt x="1714" y="16"/>
                    </a:lnTo>
                    <a:lnTo>
                      <a:pt x="1715" y="16"/>
                    </a:lnTo>
                    <a:lnTo>
                      <a:pt x="1715" y="17"/>
                    </a:lnTo>
                    <a:lnTo>
                      <a:pt x="1716" y="17"/>
                    </a:lnTo>
                    <a:lnTo>
                      <a:pt x="1716" y="17"/>
                    </a:lnTo>
                    <a:lnTo>
                      <a:pt x="1716" y="18"/>
                    </a:lnTo>
                    <a:lnTo>
                      <a:pt x="1717" y="18"/>
                    </a:lnTo>
                    <a:lnTo>
                      <a:pt x="1717" y="18"/>
                    </a:lnTo>
                    <a:lnTo>
                      <a:pt x="1717" y="18"/>
                    </a:lnTo>
                    <a:lnTo>
                      <a:pt x="1718" y="18"/>
                    </a:lnTo>
                    <a:lnTo>
                      <a:pt x="1718" y="18"/>
                    </a:lnTo>
                    <a:lnTo>
                      <a:pt x="1718" y="18"/>
                    </a:lnTo>
                    <a:lnTo>
                      <a:pt x="1719" y="18"/>
                    </a:lnTo>
                    <a:lnTo>
                      <a:pt x="1719" y="18"/>
                    </a:lnTo>
                    <a:lnTo>
                      <a:pt x="1721" y="18"/>
                    </a:lnTo>
                    <a:lnTo>
                      <a:pt x="1721" y="18"/>
                    </a:lnTo>
                    <a:lnTo>
                      <a:pt x="1721" y="17"/>
                    </a:lnTo>
                    <a:lnTo>
                      <a:pt x="1722" y="18"/>
                    </a:lnTo>
                    <a:lnTo>
                      <a:pt x="1722" y="18"/>
                    </a:lnTo>
                    <a:lnTo>
                      <a:pt x="1722" y="18"/>
                    </a:lnTo>
                    <a:lnTo>
                      <a:pt x="1723" y="18"/>
                    </a:lnTo>
                    <a:lnTo>
                      <a:pt x="1723" y="18"/>
                    </a:lnTo>
                    <a:lnTo>
                      <a:pt x="1723" y="18"/>
                    </a:lnTo>
                    <a:lnTo>
                      <a:pt x="1724" y="18"/>
                    </a:lnTo>
                    <a:lnTo>
                      <a:pt x="1724" y="18"/>
                    </a:lnTo>
                    <a:lnTo>
                      <a:pt x="1725" y="18"/>
                    </a:lnTo>
                    <a:lnTo>
                      <a:pt x="1725" y="17"/>
                    </a:lnTo>
                    <a:lnTo>
                      <a:pt x="1725" y="17"/>
                    </a:lnTo>
                    <a:lnTo>
                      <a:pt x="1726" y="17"/>
                    </a:lnTo>
                    <a:lnTo>
                      <a:pt x="1726" y="17"/>
                    </a:lnTo>
                    <a:lnTo>
                      <a:pt x="1726" y="17"/>
                    </a:lnTo>
                    <a:lnTo>
                      <a:pt x="1727" y="17"/>
                    </a:lnTo>
                    <a:lnTo>
                      <a:pt x="1727" y="16"/>
                    </a:lnTo>
                    <a:lnTo>
                      <a:pt x="1728" y="17"/>
                    </a:lnTo>
                    <a:lnTo>
                      <a:pt x="1728" y="17"/>
                    </a:lnTo>
                    <a:lnTo>
                      <a:pt x="1728" y="17"/>
                    </a:lnTo>
                    <a:lnTo>
                      <a:pt x="1730" y="17"/>
                    </a:lnTo>
                    <a:lnTo>
                      <a:pt x="1730" y="17"/>
                    </a:lnTo>
                    <a:lnTo>
                      <a:pt x="1730" y="17"/>
                    </a:lnTo>
                    <a:lnTo>
                      <a:pt x="1731" y="17"/>
                    </a:lnTo>
                    <a:lnTo>
                      <a:pt x="1731" y="17"/>
                    </a:lnTo>
                    <a:lnTo>
                      <a:pt x="1731" y="16"/>
                    </a:lnTo>
                    <a:lnTo>
                      <a:pt x="1732" y="16"/>
                    </a:lnTo>
                    <a:lnTo>
                      <a:pt x="1732" y="15"/>
                    </a:lnTo>
                    <a:lnTo>
                      <a:pt x="1733" y="15"/>
                    </a:lnTo>
                    <a:lnTo>
                      <a:pt x="1733" y="15"/>
                    </a:lnTo>
                    <a:lnTo>
                      <a:pt x="1733" y="15"/>
                    </a:lnTo>
                    <a:lnTo>
                      <a:pt x="1734" y="16"/>
                    </a:lnTo>
                    <a:lnTo>
                      <a:pt x="1734" y="17"/>
                    </a:lnTo>
                    <a:lnTo>
                      <a:pt x="1734" y="16"/>
                    </a:lnTo>
                    <a:lnTo>
                      <a:pt x="1735" y="16"/>
                    </a:lnTo>
                    <a:lnTo>
                      <a:pt x="1735" y="17"/>
                    </a:lnTo>
                    <a:lnTo>
                      <a:pt x="1735" y="17"/>
                    </a:lnTo>
                    <a:lnTo>
                      <a:pt x="1736" y="17"/>
                    </a:lnTo>
                    <a:lnTo>
                      <a:pt x="1736" y="17"/>
                    </a:lnTo>
                    <a:lnTo>
                      <a:pt x="1737" y="16"/>
                    </a:lnTo>
                    <a:lnTo>
                      <a:pt x="1737" y="15"/>
                    </a:lnTo>
                    <a:lnTo>
                      <a:pt x="1737" y="15"/>
                    </a:lnTo>
                    <a:lnTo>
                      <a:pt x="1739" y="15"/>
                    </a:lnTo>
                    <a:lnTo>
                      <a:pt x="1739" y="15"/>
                    </a:lnTo>
                    <a:lnTo>
                      <a:pt x="1739" y="15"/>
                    </a:lnTo>
                    <a:lnTo>
                      <a:pt x="1740" y="14"/>
                    </a:lnTo>
                    <a:lnTo>
                      <a:pt x="1740" y="14"/>
                    </a:lnTo>
                    <a:lnTo>
                      <a:pt x="1740" y="14"/>
                    </a:lnTo>
                    <a:lnTo>
                      <a:pt x="1741" y="14"/>
                    </a:lnTo>
                    <a:lnTo>
                      <a:pt x="1741" y="14"/>
                    </a:lnTo>
                    <a:lnTo>
                      <a:pt x="1742" y="15"/>
                    </a:lnTo>
                    <a:lnTo>
                      <a:pt x="1742" y="14"/>
                    </a:lnTo>
                    <a:lnTo>
                      <a:pt x="1742" y="15"/>
                    </a:lnTo>
                    <a:lnTo>
                      <a:pt x="1743" y="15"/>
                    </a:lnTo>
                    <a:lnTo>
                      <a:pt x="1743" y="15"/>
                    </a:lnTo>
                    <a:lnTo>
                      <a:pt x="1743" y="15"/>
                    </a:lnTo>
                    <a:lnTo>
                      <a:pt x="1744" y="15"/>
                    </a:lnTo>
                    <a:lnTo>
                      <a:pt x="1744" y="14"/>
                    </a:lnTo>
                    <a:lnTo>
                      <a:pt x="1744" y="13"/>
                    </a:lnTo>
                    <a:lnTo>
                      <a:pt x="1745" y="13"/>
                    </a:lnTo>
                    <a:lnTo>
                      <a:pt x="1745" y="11"/>
                    </a:lnTo>
                    <a:lnTo>
                      <a:pt x="1746" y="11"/>
                    </a:lnTo>
                    <a:lnTo>
                      <a:pt x="1746" y="13"/>
                    </a:lnTo>
                    <a:lnTo>
                      <a:pt x="1746" y="13"/>
                    </a:lnTo>
                    <a:lnTo>
                      <a:pt x="1748" y="13"/>
                    </a:lnTo>
                    <a:lnTo>
                      <a:pt x="1748" y="14"/>
                    </a:lnTo>
                    <a:lnTo>
                      <a:pt x="1748" y="15"/>
                    </a:lnTo>
                    <a:lnTo>
                      <a:pt x="1749" y="15"/>
                    </a:lnTo>
                    <a:lnTo>
                      <a:pt x="1749" y="16"/>
                    </a:lnTo>
                    <a:lnTo>
                      <a:pt x="1750" y="16"/>
                    </a:lnTo>
                    <a:lnTo>
                      <a:pt x="1750" y="17"/>
                    </a:lnTo>
                    <a:lnTo>
                      <a:pt x="1750" y="17"/>
                    </a:lnTo>
                    <a:lnTo>
                      <a:pt x="1751" y="17"/>
                    </a:lnTo>
                    <a:lnTo>
                      <a:pt x="1751" y="16"/>
                    </a:lnTo>
                    <a:lnTo>
                      <a:pt x="1751" y="16"/>
                    </a:lnTo>
                    <a:lnTo>
                      <a:pt x="1752" y="16"/>
                    </a:lnTo>
                    <a:lnTo>
                      <a:pt x="1752" y="15"/>
                    </a:lnTo>
                    <a:lnTo>
                      <a:pt x="1752" y="15"/>
                    </a:lnTo>
                    <a:lnTo>
                      <a:pt x="1753" y="16"/>
                    </a:lnTo>
                    <a:lnTo>
                      <a:pt x="1753" y="16"/>
                    </a:lnTo>
                    <a:lnTo>
                      <a:pt x="1754" y="16"/>
                    </a:lnTo>
                    <a:lnTo>
                      <a:pt x="1754" y="16"/>
                    </a:lnTo>
                    <a:lnTo>
                      <a:pt x="1754" y="16"/>
                    </a:lnTo>
                    <a:lnTo>
                      <a:pt x="1755" y="16"/>
                    </a:lnTo>
                    <a:lnTo>
                      <a:pt x="1755" y="16"/>
                    </a:lnTo>
                    <a:lnTo>
                      <a:pt x="1755" y="16"/>
                    </a:lnTo>
                    <a:lnTo>
                      <a:pt x="1757" y="16"/>
                    </a:lnTo>
                    <a:lnTo>
                      <a:pt x="1757" y="16"/>
                    </a:lnTo>
                    <a:lnTo>
                      <a:pt x="1757" y="15"/>
                    </a:lnTo>
                    <a:lnTo>
                      <a:pt x="1758" y="16"/>
                    </a:lnTo>
                    <a:lnTo>
                      <a:pt x="1758" y="15"/>
                    </a:lnTo>
                    <a:lnTo>
                      <a:pt x="1759" y="15"/>
                    </a:lnTo>
                    <a:lnTo>
                      <a:pt x="1759" y="15"/>
                    </a:lnTo>
                    <a:lnTo>
                      <a:pt x="1759" y="15"/>
                    </a:lnTo>
                    <a:lnTo>
                      <a:pt x="1760" y="14"/>
                    </a:lnTo>
                    <a:lnTo>
                      <a:pt x="1760" y="14"/>
                    </a:lnTo>
                    <a:lnTo>
                      <a:pt x="1760" y="14"/>
                    </a:lnTo>
                    <a:lnTo>
                      <a:pt x="1761" y="13"/>
                    </a:lnTo>
                    <a:lnTo>
                      <a:pt x="1761" y="13"/>
                    </a:lnTo>
                    <a:lnTo>
                      <a:pt x="1761" y="13"/>
                    </a:lnTo>
                    <a:lnTo>
                      <a:pt x="1762" y="13"/>
                    </a:lnTo>
                    <a:lnTo>
                      <a:pt x="1762" y="13"/>
                    </a:lnTo>
                    <a:lnTo>
                      <a:pt x="1763" y="13"/>
                    </a:lnTo>
                    <a:lnTo>
                      <a:pt x="1763" y="13"/>
                    </a:lnTo>
                    <a:lnTo>
                      <a:pt x="1763" y="13"/>
                    </a:lnTo>
                    <a:lnTo>
                      <a:pt x="1764" y="13"/>
                    </a:lnTo>
                    <a:lnTo>
                      <a:pt x="1764" y="11"/>
                    </a:lnTo>
                    <a:lnTo>
                      <a:pt x="1764" y="11"/>
                    </a:lnTo>
                    <a:lnTo>
                      <a:pt x="1766" y="9"/>
                    </a:lnTo>
                    <a:lnTo>
                      <a:pt x="1766" y="9"/>
                    </a:lnTo>
                    <a:lnTo>
                      <a:pt x="1766" y="9"/>
                    </a:lnTo>
                    <a:lnTo>
                      <a:pt x="1767" y="9"/>
                    </a:lnTo>
                    <a:lnTo>
                      <a:pt x="1767" y="9"/>
                    </a:lnTo>
                    <a:lnTo>
                      <a:pt x="1768" y="9"/>
                    </a:lnTo>
                    <a:lnTo>
                      <a:pt x="1768" y="10"/>
                    </a:lnTo>
                    <a:lnTo>
                      <a:pt x="1768" y="10"/>
                    </a:lnTo>
                    <a:lnTo>
                      <a:pt x="1769" y="10"/>
                    </a:lnTo>
                    <a:lnTo>
                      <a:pt x="1769" y="11"/>
                    </a:lnTo>
                    <a:lnTo>
                      <a:pt x="1769" y="13"/>
                    </a:lnTo>
                    <a:lnTo>
                      <a:pt x="1770" y="14"/>
                    </a:lnTo>
                    <a:lnTo>
                      <a:pt x="1770" y="14"/>
                    </a:lnTo>
                    <a:lnTo>
                      <a:pt x="1771" y="15"/>
                    </a:lnTo>
                    <a:lnTo>
                      <a:pt x="1771" y="15"/>
                    </a:lnTo>
                    <a:lnTo>
                      <a:pt x="1771" y="15"/>
                    </a:lnTo>
                    <a:lnTo>
                      <a:pt x="1772" y="15"/>
                    </a:lnTo>
                    <a:lnTo>
                      <a:pt x="1772" y="14"/>
                    </a:lnTo>
                    <a:lnTo>
                      <a:pt x="1772" y="14"/>
                    </a:lnTo>
                    <a:lnTo>
                      <a:pt x="1773" y="13"/>
                    </a:lnTo>
                    <a:lnTo>
                      <a:pt x="1773" y="13"/>
                    </a:lnTo>
                    <a:lnTo>
                      <a:pt x="1773" y="13"/>
                    </a:lnTo>
                    <a:lnTo>
                      <a:pt x="1775" y="14"/>
                    </a:lnTo>
                    <a:lnTo>
                      <a:pt x="1775" y="15"/>
                    </a:lnTo>
                    <a:lnTo>
                      <a:pt x="1776" y="14"/>
                    </a:lnTo>
                    <a:lnTo>
                      <a:pt x="1776" y="14"/>
                    </a:lnTo>
                    <a:lnTo>
                      <a:pt x="1776" y="15"/>
                    </a:lnTo>
                    <a:lnTo>
                      <a:pt x="1777" y="14"/>
                    </a:lnTo>
                    <a:lnTo>
                      <a:pt x="1777" y="14"/>
                    </a:lnTo>
                    <a:lnTo>
                      <a:pt x="1777" y="13"/>
                    </a:lnTo>
                    <a:lnTo>
                      <a:pt x="1778" y="13"/>
                    </a:lnTo>
                    <a:lnTo>
                      <a:pt x="1778" y="13"/>
                    </a:lnTo>
                    <a:lnTo>
                      <a:pt x="1778" y="13"/>
                    </a:lnTo>
                    <a:lnTo>
                      <a:pt x="1779" y="11"/>
                    </a:lnTo>
                    <a:lnTo>
                      <a:pt x="1779" y="11"/>
                    </a:lnTo>
                    <a:lnTo>
                      <a:pt x="1780" y="11"/>
                    </a:lnTo>
                    <a:lnTo>
                      <a:pt x="1780" y="11"/>
                    </a:lnTo>
                    <a:lnTo>
                      <a:pt x="1780" y="11"/>
                    </a:lnTo>
                    <a:lnTo>
                      <a:pt x="1781" y="13"/>
                    </a:lnTo>
                    <a:lnTo>
                      <a:pt x="1781" y="14"/>
                    </a:lnTo>
                    <a:lnTo>
                      <a:pt x="1781" y="14"/>
                    </a:lnTo>
                    <a:lnTo>
                      <a:pt x="1782" y="14"/>
                    </a:lnTo>
                    <a:lnTo>
                      <a:pt x="1782" y="14"/>
                    </a:lnTo>
                    <a:lnTo>
                      <a:pt x="1782" y="15"/>
                    </a:lnTo>
                    <a:lnTo>
                      <a:pt x="1784" y="15"/>
                    </a:lnTo>
                    <a:lnTo>
                      <a:pt x="1784" y="15"/>
                    </a:lnTo>
                    <a:lnTo>
                      <a:pt x="1785" y="15"/>
                    </a:lnTo>
                    <a:lnTo>
                      <a:pt x="1785" y="15"/>
                    </a:lnTo>
                    <a:lnTo>
                      <a:pt x="1785" y="15"/>
                    </a:lnTo>
                    <a:lnTo>
                      <a:pt x="1786" y="15"/>
                    </a:lnTo>
                    <a:lnTo>
                      <a:pt x="1786" y="15"/>
                    </a:lnTo>
                    <a:lnTo>
                      <a:pt x="1786" y="16"/>
                    </a:lnTo>
                    <a:lnTo>
                      <a:pt x="1787" y="16"/>
                    </a:lnTo>
                    <a:lnTo>
                      <a:pt x="1787" y="15"/>
                    </a:lnTo>
                    <a:lnTo>
                      <a:pt x="1787" y="15"/>
                    </a:lnTo>
                    <a:lnTo>
                      <a:pt x="1788" y="15"/>
                    </a:lnTo>
                    <a:lnTo>
                      <a:pt x="1788" y="16"/>
                    </a:lnTo>
                    <a:lnTo>
                      <a:pt x="1789" y="16"/>
                    </a:lnTo>
                    <a:lnTo>
                      <a:pt x="1789" y="16"/>
                    </a:lnTo>
                    <a:lnTo>
                      <a:pt x="1789" y="16"/>
                    </a:lnTo>
                    <a:lnTo>
                      <a:pt x="1790" y="16"/>
                    </a:lnTo>
                    <a:lnTo>
                      <a:pt x="1790" y="17"/>
                    </a:lnTo>
                    <a:lnTo>
                      <a:pt x="1790" y="17"/>
                    </a:lnTo>
                    <a:lnTo>
                      <a:pt x="1791" y="16"/>
                    </a:lnTo>
                    <a:lnTo>
                      <a:pt x="1791" y="16"/>
                    </a:lnTo>
                    <a:lnTo>
                      <a:pt x="1793" y="17"/>
                    </a:lnTo>
                    <a:lnTo>
                      <a:pt x="1793" y="17"/>
                    </a:lnTo>
                    <a:lnTo>
                      <a:pt x="1793" y="17"/>
                    </a:lnTo>
                    <a:lnTo>
                      <a:pt x="1794" y="17"/>
                    </a:lnTo>
                    <a:lnTo>
                      <a:pt x="1794" y="17"/>
                    </a:lnTo>
                    <a:lnTo>
                      <a:pt x="1794" y="18"/>
                    </a:lnTo>
                    <a:lnTo>
                      <a:pt x="1795" y="18"/>
                    </a:lnTo>
                    <a:lnTo>
                      <a:pt x="1795" y="18"/>
                    </a:lnTo>
                    <a:lnTo>
                      <a:pt x="1795" y="19"/>
                    </a:lnTo>
                    <a:lnTo>
                      <a:pt x="1796" y="20"/>
                    </a:lnTo>
                    <a:lnTo>
                      <a:pt x="1796" y="20"/>
                    </a:lnTo>
                    <a:lnTo>
                      <a:pt x="1797" y="20"/>
                    </a:lnTo>
                    <a:lnTo>
                      <a:pt x="1797" y="19"/>
                    </a:lnTo>
                    <a:lnTo>
                      <a:pt x="1797" y="19"/>
                    </a:lnTo>
                    <a:lnTo>
                      <a:pt x="1798" y="19"/>
                    </a:lnTo>
                    <a:lnTo>
                      <a:pt x="1798" y="19"/>
                    </a:lnTo>
                    <a:lnTo>
                      <a:pt x="1798" y="19"/>
                    </a:lnTo>
                    <a:lnTo>
                      <a:pt x="1799" y="20"/>
                    </a:lnTo>
                    <a:lnTo>
                      <a:pt x="1799" y="20"/>
                    </a:lnTo>
                    <a:lnTo>
                      <a:pt x="1799" y="19"/>
                    </a:lnTo>
                    <a:lnTo>
                      <a:pt x="1800" y="19"/>
                    </a:lnTo>
                    <a:lnTo>
                      <a:pt x="1800" y="19"/>
                    </a:lnTo>
                    <a:lnTo>
                      <a:pt x="1802" y="19"/>
                    </a:lnTo>
                    <a:lnTo>
                      <a:pt x="1802" y="19"/>
                    </a:lnTo>
                    <a:lnTo>
                      <a:pt x="1802" y="19"/>
                    </a:lnTo>
                    <a:lnTo>
                      <a:pt x="1803" y="19"/>
                    </a:lnTo>
                    <a:lnTo>
                      <a:pt x="1803" y="20"/>
                    </a:lnTo>
                    <a:lnTo>
                      <a:pt x="1803" y="20"/>
                    </a:lnTo>
                    <a:lnTo>
                      <a:pt x="1804" y="22"/>
                    </a:lnTo>
                    <a:lnTo>
                      <a:pt x="1804" y="22"/>
                    </a:lnTo>
                    <a:lnTo>
                      <a:pt x="1804" y="22"/>
                    </a:lnTo>
                    <a:lnTo>
                      <a:pt x="1805" y="23"/>
                    </a:lnTo>
                    <a:lnTo>
                      <a:pt x="1805" y="23"/>
                    </a:lnTo>
                    <a:lnTo>
                      <a:pt x="1806" y="22"/>
                    </a:lnTo>
                    <a:lnTo>
                      <a:pt x="1806" y="22"/>
                    </a:lnTo>
                    <a:lnTo>
                      <a:pt x="1806" y="20"/>
                    </a:lnTo>
                    <a:lnTo>
                      <a:pt x="1807" y="20"/>
                    </a:lnTo>
                    <a:lnTo>
                      <a:pt x="1807" y="20"/>
                    </a:lnTo>
                    <a:lnTo>
                      <a:pt x="1807" y="19"/>
                    </a:lnTo>
                    <a:lnTo>
                      <a:pt x="1808" y="19"/>
                    </a:lnTo>
                    <a:lnTo>
                      <a:pt x="1808" y="19"/>
                    </a:lnTo>
                    <a:lnTo>
                      <a:pt x="1808" y="19"/>
                    </a:lnTo>
                    <a:lnTo>
                      <a:pt x="1809" y="19"/>
                    </a:lnTo>
                    <a:lnTo>
                      <a:pt x="1809" y="19"/>
                    </a:lnTo>
                    <a:lnTo>
                      <a:pt x="1811" y="18"/>
                    </a:lnTo>
                    <a:lnTo>
                      <a:pt x="1811" y="18"/>
                    </a:lnTo>
                    <a:lnTo>
                      <a:pt x="1811" y="17"/>
                    </a:lnTo>
                    <a:lnTo>
                      <a:pt x="1812" y="17"/>
                    </a:lnTo>
                    <a:lnTo>
                      <a:pt x="1812" y="16"/>
                    </a:lnTo>
                    <a:lnTo>
                      <a:pt x="1812" y="17"/>
                    </a:lnTo>
                    <a:lnTo>
                      <a:pt x="1813" y="16"/>
                    </a:lnTo>
                    <a:lnTo>
                      <a:pt x="1813" y="16"/>
                    </a:lnTo>
                    <a:lnTo>
                      <a:pt x="1813" y="16"/>
                    </a:lnTo>
                    <a:lnTo>
                      <a:pt x="1814" y="16"/>
                    </a:lnTo>
                    <a:lnTo>
                      <a:pt x="1814" y="16"/>
                    </a:lnTo>
                    <a:lnTo>
                      <a:pt x="1815" y="16"/>
                    </a:lnTo>
                    <a:lnTo>
                      <a:pt x="1815" y="16"/>
                    </a:lnTo>
                    <a:lnTo>
                      <a:pt x="1815" y="16"/>
                    </a:lnTo>
                    <a:lnTo>
                      <a:pt x="1816" y="17"/>
                    </a:lnTo>
                    <a:lnTo>
                      <a:pt x="1816" y="17"/>
                    </a:lnTo>
                    <a:lnTo>
                      <a:pt x="1816" y="17"/>
                    </a:lnTo>
                    <a:lnTo>
                      <a:pt x="1817" y="16"/>
                    </a:lnTo>
                    <a:lnTo>
                      <a:pt x="1817" y="16"/>
                    </a:lnTo>
                    <a:lnTo>
                      <a:pt x="1818" y="16"/>
                    </a:lnTo>
                    <a:lnTo>
                      <a:pt x="1818" y="16"/>
                    </a:lnTo>
                    <a:lnTo>
                      <a:pt x="1818" y="16"/>
                    </a:lnTo>
                    <a:lnTo>
                      <a:pt x="1820" y="16"/>
                    </a:lnTo>
                    <a:lnTo>
                      <a:pt x="1820" y="16"/>
                    </a:lnTo>
                    <a:lnTo>
                      <a:pt x="1820" y="16"/>
                    </a:lnTo>
                    <a:lnTo>
                      <a:pt x="1821" y="16"/>
                    </a:lnTo>
                    <a:lnTo>
                      <a:pt x="1821" y="17"/>
                    </a:lnTo>
                    <a:lnTo>
                      <a:pt x="1821" y="17"/>
                    </a:lnTo>
                    <a:lnTo>
                      <a:pt x="1822" y="16"/>
                    </a:lnTo>
                    <a:lnTo>
                      <a:pt x="1822" y="16"/>
                    </a:lnTo>
                    <a:lnTo>
                      <a:pt x="1823" y="15"/>
                    </a:lnTo>
                    <a:lnTo>
                      <a:pt x="1823" y="14"/>
                    </a:lnTo>
                    <a:lnTo>
                      <a:pt x="1823" y="14"/>
                    </a:lnTo>
                    <a:lnTo>
                      <a:pt x="1824" y="14"/>
                    </a:lnTo>
                    <a:lnTo>
                      <a:pt x="1824" y="14"/>
                    </a:lnTo>
                    <a:lnTo>
                      <a:pt x="1824" y="14"/>
                    </a:lnTo>
                    <a:lnTo>
                      <a:pt x="1825" y="15"/>
                    </a:lnTo>
                    <a:lnTo>
                      <a:pt x="1825" y="15"/>
                    </a:lnTo>
                    <a:lnTo>
                      <a:pt x="1825" y="15"/>
                    </a:lnTo>
                    <a:lnTo>
                      <a:pt x="1826" y="15"/>
                    </a:lnTo>
                    <a:lnTo>
                      <a:pt x="1826" y="14"/>
                    </a:lnTo>
                    <a:lnTo>
                      <a:pt x="1827" y="14"/>
                    </a:lnTo>
                    <a:lnTo>
                      <a:pt x="1827" y="15"/>
                    </a:lnTo>
                    <a:lnTo>
                      <a:pt x="1827" y="14"/>
                    </a:lnTo>
                    <a:lnTo>
                      <a:pt x="1829" y="14"/>
                    </a:lnTo>
                    <a:lnTo>
                      <a:pt x="1829" y="15"/>
                    </a:lnTo>
                    <a:lnTo>
                      <a:pt x="1829" y="16"/>
                    </a:lnTo>
                    <a:lnTo>
                      <a:pt x="1830" y="16"/>
                    </a:lnTo>
                    <a:lnTo>
                      <a:pt x="1830" y="16"/>
                    </a:lnTo>
                    <a:lnTo>
                      <a:pt x="1830" y="16"/>
                    </a:lnTo>
                    <a:lnTo>
                      <a:pt x="1831" y="16"/>
                    </a:lnTo>
                    <a:lnTo>
                      <a:pt x="1831" y="16"/>
                    </a:lnTo>
                    <a:lnTo>
                      <a:pt x="1832" y="15"/>
                    </a:lnTo>
                    <a:lnTo>
                      <a:pt x="1832" y="15"/>
                    </a:lnTo>
                    <a:lnTo>
                      <a:pt x="1832" y="15"/>
                    </a:lnTo>
                    <a:lnTo>
                      <a:pt x="1833" y="16"/>
                    </a:lnTo>
                    <a:lnTo>
                      <a:pt x="1833" y="15"/>
                    </a:lnTo>
                    <a:lnTo>
                      <a:pt x="1833" y="15"/>
                    </a:lnTo>
                    <a:lnTo>
                      <a:pt x="1834" y="14"/>
                    </a:lnTo>
                    <a:lnTo>
                      <a:pt x="1834" y="13"/>
                    </a:lnTo>
                    <a:lnTo>
                      <a:pt x="1834" y="13"/>
                    </a:lnTo>
                    <a:lnTo>
                      <a:pt x="1835" y="13"/>
                    </a:lnTo>
                    <a:lnTo>
                      <a:pt x="1835" y="13"/>
                    </a:lnTo>
                    <a:lnTo>
                      <a:pt x="1836" y="13"/>
                    </a:lnTo>
                    <a:lnTo>
                      <a:pt x="1836" y="13"/>
                    </a:lnTo>
                    <a:lnTo>
                      <a:pt x="1836" y="13"/>
                    </a:lnTo>
                    <a:lnTo>
                      <a:pt x="1838" y="13"/>
                    </a:lnTo>
                    <a:lnTo>
                      <a:pt x="1838" y="13"/>
                    </a:lnTo>
                    <a:lnTo>
                      <a:pt x="1838" y="13"/>
                    </a:lnTo>
                    <a:lnTo>
                      <a:pt x="1839" y="13"/>
                    </a:lnTo>
                    <a:lnTo>
                      <a:pt x="1839" y="14"/>
                    </a:lnTo>
                    <a:lnTo>
                      <a:pt x="1840" y="14"/>
                    </a:lnTo>
                    <a:lnTo>
                      <a:pt x="1840" y="14"/>
                    </a:lnTo>
                    <a:lnTo>
                      <a:pt x="1840" y="15"/>
                    </a:lnTo>
                    <a:lnTo>
                      <a:pt x="1841" y="15"/>
                    </a:lnTo>
                    <a:lnTo>
                      <a:pt x="1841" y="15"/>
                    </a:lnTo>
                    <a:lnTo>
                      <a:pt x="1841" y="15"/>
                    </a:lnTo>
                    <a:lnTo>
                      <a:pt x="1842" y="14"/>
                    </a:lnTo>
                    <a:lnTo>
                      <a:pt x="1842" y="15"/>
                    </a:lnTo>
                    <a:lnTo>
                      <a:pt x="1842" y="14"/>
                    </a:lnTo>
                    <a:lnTo>
                      <a:pt x="1843" y="14"/>
                    </a:lnTo>
                    <a:lnTo>
                      <a:pt x="1843" y="14"/>
                    </a:lnTo>
                    <a:lnTo>
                      <a:pt x="1844" y="14"/>
                    </a:lnTo>
                    <a:lnTo>
                      <a:pt x="1844" y="14"/>
                    </a:lnTo>
                    <a:lnTo>
                      <a:pt x="1844" y="15"/>
                    </a:lnTo>
                    <a:lnTo>
                      <a:pt x="1845" y="15"/>
                    </a:lnTo>
                    <a:lnTo>
                      <a:pt x="1845" y="14"/>
                    </a:lnTo>
                    <a:lnTo>
                      <a:pt x="1845" y="13"/>
                    </a:lnTo>
                    <a:lnTo>
                      <a:pt x="1847" y="13"/>
                    </a:lnTo>
                    <a:lnTo>
                      <a:pt x="1847" y="11"/>
                    </a:lnTo>
                    <a:lnTo>
                      <a:pt x="1847" y="11"/>
                    </a:lnTo>
                    <a:lnTo>
                      <a:pt x="1848" y="13"/>
                    </a:lnTo>
                    <a:lnTo>
                      <a:pt x="1848" y="11"/>
                    </a:lnTo>
                    <a:lnTo>
                      <a:pt x="1849" y="11"/>
                    </a:lnTo>
                    <a:lnTo>
                      <a:pt x="1849" y="11"/>
                    </a:lnTo>
                    <a:lnTo>
                      <a:pt x="1849" y="11"/>
                    </a:lnTo>
                    <a:lnTo>
                      <a:pt x="1850" y="11"/>
                    </a:lnTo>
                    <a:lnTo>
                      <a:pt x="1850" y="11"/>
                    </a:lnTo>
                    <a:lnTo>
                      <a:pt x="1850" y="13"/>
                    </a:lnTo>
                    <a:lnTo>
                      <a:pt x="1851" y="13"/>
                    </a:lnTo>
                    <a:lnTo>
                      <a:pt x="1851" y="13"/>
                    </a:lnTo>
                    <a:lnTo>
                      <a:pt x="1851" y="13"/>
                    </a:lnTo>
                    <a:lnTo>
                      <a:pt x="1852" y="13"/>
                    </a:lnTo>
                    <a:lnTo>
                      <a:pt x="1852" y="13"/>
                    </a:lnTo>
                    <a:lnTo>
                      <a:pt x="1853" y="13"/>
                    </a:lnTo>
                    <a:lnTo>
                      <a:pt x="1853" y="11"/>
                    </a:lnTo>
                    <a:lnTo>
                      <a:pt x="1853" y="13"/>
                    </a:lnTo>
                    <a:lnTo>
                      <a:pt x="1854" y="11"/>
                    </a:lnTo>
                    <a:lnTo>
                      <a:pt x="1854" y="13"/>
                    </a:lnTo>
                    <a:lnTo>
                      <a:pt x="1854" y="11"/>
                    </a:lnTo>
                    <a:lnTo>
                      <a:pt x="1856" y="11"/>
                    </a:lnTo>
                    <a:lnTo>
                      <a:pt x="1856" y="10"/>
                    </a:lnTo>
                    <a:lnTo>
                      <a:pt x="1856" y="10"/>
                    </a:lnTo>
                    <a:lnTo>
                      <a:pt x="1857" y="9"/>
                    </a:lnTo>
                    <a:lnTo>
                      <a:pt x="1857" y="9"/>
                    </a:lnTo>
                    <a:lnTo>
                      <a:pt x="1858" y="10"/>
                    </a:lnTo>
                    <a:lnTo>
                      <a:pt x="1858" y="10"/>
                    </a:lnTo>
                    <a:lnTo>
                      <a:pt x="1858" y="11"/>
                    </a:lnTo>
                    <a:lnTo>
                      <a:pt x="1859" y="11"/>
                    </a:lnTo>
                    <a:lnTo>
                      <a:pt x="1859" y="11"/>
                    </a:lnTo>
                    <a:lnTo>
                      <a:pt x="1859" y="10"/>
                    </a:lnTo>
                    <a:lnTo>
                      <a:pt x="1860" y="11"/>
                    </a:lnTo>
                    <a:lnTo>
                      <a:pt x="1860" y="11"/>
                    </a:lnTo>
                    <a:lnTo>
                      <a:pt x="1861" y="11"/>
                    </a:lnTo>
                    <a:lnTo>
                      <a:pt x="1861" y="11"/>
                    </a:lnTo>
                    <a:lnTo>
                      <a:pt x="1861" y="11"/>
                    </a:lnTo>
                    <a:lnTo>
                      <a:pt x="1862" y="11"/>
                    </a:lnTo>
                    <a:lnTo>
                      <a:pt x="1862" y="13"/>
                    </a:lnTo>
                    <a:lnTo>
                      <a:pt x="1862" y="14"/>
                    </a:lnTo>
                    <a:lnTo>
                      <a:pt x="1863" y="14"/>
                    </a:lnTo>
                    <a:lnTo>
                      <a:pt x="1863" y="15"/>
                    </a:lnTo>
                    <a:lnTo>
                      <a:pt x="1863" y="16"/>
                    </a:lnTo>
                    <a:lnTo>
                      <a:pt x="1865" y="15"/>
                    </a:lnTo>
                    <a:lnTo>
                      <a:pt x="1865" y="15"/>
                    </a:lnTo>
                    <a:lnTo>
                      <a:pt x="1866" y="16"/>
                    </a:lnTo>
                    <a:lnTo>
                      <a:pt x="1866" y="16"/>
                    </a:lnTo>
                    <a:lnTo>
                      <a:pt x="1866" y="17"/>
                    </a:lnTo>
                    <a:lnTo>
                      <a:pt x="1867" y="17"/>
                    </a:lnTo>
                    <a:lnTo>
                      <a:pt x="1867" y="17"/>
                    </a:lnTo>
                    <a:lnTo>
                      <a:pt x="1867" y="17"/>
                    </a:lnTo>
                    <a:lnTo>
                      <a:pt x="1868" y="18"/>
                    </a:lnTo>
                    <a:lnTo>
                      <a:pt x="1868" y="18"/>
                    </a:lnTo>
                    <a:lnTo>
                      <a:pt x="1868" y="19"/>
                    </a:lnTo>
                    <a:lnTo>
                      <a:pt x="1869" y="20"/>
                    </a:lnTo>
                    <a:lnTo>
                      <a:pt x="1869" y="20"/>
                    </a:lnTo>
                    <a:lnTo>
                      <a:pt x="1870" y="20"/>
                    </a:lnTo>
                    <a:lnTo>
                      <a:pt x="1870" y="20"/>
                    </a:lnTo>
                    <a:lnTo>
                      <a:pt x="1870" y="22"/>
                    </a:lnTo>
                    <a:lnTo>
                      <a:pt x="1871" y="22"/>
                    </a:lnTo>
                    <a:lnTo>
                      <a:pt x="1871" y="23"/>
                    </a:lnTo>
                    <a:lnTo>
                      <a:pt x="1871" y="22"/>
                    </a:lnTo>
                    <a:lnTo>
                      <a:pt x="1872" y="22"/>
                    </a:lnTo>
                    <a:lnTo>
                      <a:pt x="1872" y="20"/>
                    </a:lnTo>
                    <a:lnTo>
                      <a:pt x="1872" y="20"/>
                    </a:lnTo>
                    <a:lnTo>
                      <a:pt x="1874" y="20"/>
                    </a:lnTo>
                    <a:lnTo>
                      <a:pt x="1874" y="20"/>
                    </a:lnTo>
                    <a:lnTo>
                      <a:pt x="1875" y="20"/>
                    </a:lnTo>
                    <a:lnTo>
                      <a:pt x="1875" y="20"/>
                    </a:lnTo>
                    <a:lnTo>
                      <a:pt x="1875" y="20"/>
                    </a:lnTo>
                    <a:lnTo>
                      <a:pt x="1876" y="19"/>
                    </a:lnTo>
                    <a:lnTo>
                      <a:pt x="1876" y="19"/>
                    </a:lnTo>
                    <a:lnTo>
                      <a:pt x="1876" y="19"/>
                    </a:lnTo>
                    <a:lnTo>
                      <a:pt x="1877" y="19"/>
                    </a:lnTo>
                    <a:lnTo>
                      <a:pt x="1877" y="19"/>
                    </a:lnTo>
                    <a:lnTo>
                      <a:pt x="1877" y="19"/>
                    </a:lnTo>
                    <a:lnTo>
                      <a:pt x="1878" y="19"/>
                    </a:lnTo>
                    <a:lnTo>
                      <a:pt x="1878" y="19"/>
                    </a:lnTo>
                    <a:lnTo>
                      <a:pt x="1879" y="19"/>
                    </a:lnTo>
                    <a:lnTo>
                      <a:pt x="1879" y="19"/>
                    </a:lnTo>
                    <a:lnTo>
                      <a:pt x="1879" y="18"/>
                    </a:lnTo>
                    <a:lnTo>
                      <a:pt x="1880" y="18"/>
                    </a:lnTo>
                    <a:lnTo>
                      <a:pt x="1880" y="18"/>
                    </a:lnTo>
                    <a:lnTo>
                      <a:pt x="1880" y="19"/>
                    </a:lnTo>
                    <a:lnTo>
                      <a:pt x="1881" y="19"/>
                    </a:lnTo>
                    <a:lnTo>
                      <a:pt x="1881" y="19"/>
                    </a:lnTo>
                    <a:lnTo>
                      <a:pt x="1883" y="19"/>
                    </a:lnTo>
                    <a:lnTo>
                      <a:pt x="1883" y="19"/>
                    </a:lnTo>
                    <a:lnTo>
                      <a:pt x="1883" y="19"/>
                    </a:lnTo>
                    <a:lnTo>
                      <a:pt x="1884" y="20"/>
                    </a:lnTo>
                    <a:lnTo>
                      <a:pt x="1884" y="22"/>
                    </a:lnTo>
                    <a:lnTo>
                      <a:pt x="1884" y="22"/>
                    </a:lnTo>
                    <a:lnTo>
                      <a:pt x="1885" y="22"/>
                    </a:lnTo>
                    <a:lnTo>
                      <a:pt x="1885" y="23"/>
                    </a:lnTo>
                    <a:lnTo>
                      <a:pt x="1885" y="22"/>
                    </a:lnTo>
                    <a:lnTo>
                      <a:pt x="1886" y="22"/>
                    </a:lnTo>
                    <a:lnTo>
                      <a:pt x="1886" y="22"/>
                    </a:lnTo>
                    <a:lnTo>
                      <a:pt x="1887" y="20"/>
                    </a:lnTo>
                    <a:lnTo>
                      <a:pt x="1887" y="20"/>
                    </a:lnTo>
                    <a:lnTo>
                      <a:pt x="1887" y="19"/>
                    </a:lnTo>
                    <a:lnTo>
                      <a:pt x="1888" y="19"/>
                    </a:lnTo>
                    <a:lnTo>
                      <a:pt x="1888" y="19"/>
                    </a:lnTo>
                    <a:lnTo>
                      <a:pt x="1888" y="20"/>
                    </a:lnTo>
                    <a:lnTo>
                      <a:pt x="1889" y="20"/>
                    </a:lnTo>
                    <a:lnTo>
                      <a:pt x="1889" y="20"/>
                    </a:lnTo>
                    <a:lnTo>
                      <a:pt x="1889" y="20"/>
                    </a:lnTo>
                    <a:lnTo>
                      <a:pt x="1890" y="22"/>
                    </a:lnTo>
                    <a:lnTo>
                      <a:pt x="1890" y="22"/>
                    </a:lnTo>
                    <a:lnTo>
                      <a:pt x="1892" y="22"/>
                    </a:lnTo>
                    <a:lnTo>
                      <a:pt x="1892" y="22"/>
                    </a:lnTo>
                    <a:lnTo>
                      <a:pt x="1892" y="20"/>
                    </a:lnTo>
                    <a:lnTo>
                      <a:pt x="1893" y="19"/>
                    </a:lnTo>
                    <a:lnTo>
                      <a:pt x="1893" y="19"/>
                    </a:lnTo>
                    <a:lnTo>
                      <a:pt x="1893" y="18"/>
                    </a:lnTo>
                    <a:lnTo>
                      <a:pt x="1894" y="18"/>
                    </a:lnTo>
                    <a:lnTo>
                      <a:pt x="1894" y="17"/>
                    </a:lnTo>
                    <a:lnTo>
                      <a:pt x="1894" y="17"/>
                    </a:lnTo>
                    <a:lnTo>
                      <a:pt x="1895" y="16"/>
                    </a:lnTo>
                    <a:lnTo>
                      <a:pt x="1895" y="16"/>
                    </a:lnTo>
                    <a:lnTo>
                      <a:pt x="1896" y="16"/>
                    </a:lnTo>
                    <a:lnTo>
                      <a:pt x="1896" y="16"/>
                    </a:lnTo>
                    <a:lnTo>
                      <a:pt x="1896" y="16"/>
                    </a:lnTo>
                    <a:lnTo>
                      <a:pt x="1897" y="16"/>
                    </a:lnTo>
                    <a:lnTo>
                      <a:pt x="1897" y="16"/>
                    </a:lnTo>
                    <a:lnTo>
                      <a:pt x="1897" y="16"/>
                    </a:lnTo>
                    <a:lnTo>
                      <a:pt x="1898" y="16"/>
                    </a:lnTo>
                    <a:lnTo>
                      <a:pt x="1898" y="15"/>
                    </a:lnTo>
                    <a:lnTo>
                      <a:pt x="1898" y="16"/>
                    </a:lnTo>
                    <a:lnTo>
                      <a:pt x="1899" y="15"/>
                    </a:lnTo>
                    <a:lnTo>
                      <a:pt x="1899" y="15"/>
                    </a:lnTo>
                    <a:lnTo>
                      <a:pt x="1901" y="16"/>
                    </a:lnTo>
                    <a:lnTo>
                      <a:pt x="1901" y="15"/>
                    </a:lnTo>
                    <a:lnTo>
                      <a:pt x="1901" y="16"/>
                    </a:lnTo>
                    <a:lnTo>
                      <a:pt x="1902" y="15"/>
                    </a:lnTo>
                    <a:lnTo>
                      <a:pt x="1902" y="16"/>
                    </a:lnTo>
                    <a:lnTo>
                      <a:pt x="1902" y="17"/>
                    </a:lnTo>
                    <a:lnTo>
                      <a:pt x="1903" y="17"/>
                    </a:lnTo>
                    <a:lnTo>
                      <a:pt x="1903" y="17"/>
                    </a:lnTo>
                    <a:lnTo>
                      <a:pt x="1904" y="18"/>
                    </a:lnTo>
                    <a:lnTo>
                      <a:pt x="1904" y="18"/>
                    </a:lnTo>
                    <a:lnTo>
                      <a:pt x="1904" y="18"/>
                    </a:lnTo>
                    <a:lnTo>
                      <a:pt x="1905" y="17"/>
                    </a:lnTo>
                    <a:lnTo>
                      <a:pt x="1905" y="17"/>
                    </a:lnTo>
                    <a:lnTo>
                      <a:pt x="1905" y="17"/>
                    </a:lnTo>
                    <a:lnTo>
                      <a:pt x="1906" y="17"/>
                    </a:lnTo>
                    <a:lnTo>
                      <a:pt x="1906" y="16"/>
                    </a:lnTo>
                    <a:lnTo>
                      <a:pt x="1906" y="15"/>
                    </a:lnTo>
                    <a:lnTo>
                      <a:pt x="1907" y="15"/>
                    </a:lnTo>
                    <a:lnTo>
                      <a:pt x="1907" y="15"/>
                    </a:lnTo>
                    <a:lnTo>
                      <a:pt x="1908" y="15"/>
                    </a:lnTo>
                    <a:lnTo>
                      <a:pt x="1908" y="15"/>
                    </a:lnTo>
                    <a:lnTo>
                      <a:pt x="1908" y="16"/>
                    </a:lnTo>
                    <a:lnTo>
                      <a:pt x="1910" y="16"/>
                    </a:lnTo>
                    <a:lnTo>
                      <a:pt x="1910" y="16"/>
                    </a:lnTo>
                    <a:lnTo>
                      <a:pt x="1910" y="16"/>
                    </a:lnTo>
                    <a:lnTo>
                      <a:pt x="1911" y="16"/>
                    </a:lnTo>
                    <a:lnTo>
                      <a:pt x="1911" y="16"/>
                    </a:lnTo>
                    <a:lnTo>
                      <a:pt x="1911" y="16"/>
                    </a:lnTo>
                    <a:lnTo>
                      <a:pt x="1912" y="16"/>
                    </a:lnTo>
                    <a:lnTo>
                      <a:pt x="1912" y="16"/>
                    </a:lnTo>
                    <a:lnTo>
                      <a:pt x="1913" y="16"/>
                    </a:lnTo>
                    <a:lnTo>
                      <a:pt x="1913" y="17"/>
                    </a:lnTo>
                    <a:lnTo>
                      <a:pt x="1913" y="16"/>
                    </a:lnTo>
                    <a:lnTo>
                      <a:pt x="1914" y="16"/>
                    </a:lnTo>
                    <a:lnTo>
                      <a:pt x="1914" y="17"/>
                    </a:lnTo>
                    <a:lnTo>
                      <a:pt x="1914" y="17"/>
                    </a:lnTo>
                    <a:lnTo>
                      <a:pt x="1915" y="16"/>
                    </a:lnTo>
                    <a:lnTo>
                      <a:pt x="1915" y="16"/>
                    </a:lnTo>
                    <a:lnTo>
                      <a:pt x="1915" y="15"/>
                    </a:lnTo>
                    <a:lnTo>
                      <a:pt x="1916" y="14"/>
                    </a:lnTo>
                    <a:lnTo>
                      <a:pt x="1916" y="15"/>
                    </a:lnTo>
                    <a:lnTo>
                      <a:pt x="1917" y="14"/>
                    </a:lnTo>
                    <a:lnTo>
                      <a:pt x="1917" y="14"/>
                    </a:lnTo>
                    <a:lnTo>
                      <a:pt x="1917" y="14"/>
                    </a:lnTo>
                    <a:lnTo>
                      <a:pt x="1919" y="14"/>
                    </a:lnTo>
                    <a:lnTo>
                      <a:pt x="1919" y="14"/>
                    </a:lnTo>
                    <a:lnTo>
                      <a:pt x="1919" y="13"/>
                    </a:lnTo>
                    <a:lnTo>
                      <a:pt x="1920" y="11"/>
                    </a:lnTo>
                    <a:lnTo>
                      <a:pt x="1920" y="10"/>
                    </a:lnTo>
                    <a:lnTo>
                      <a:pt x="1920" y="10"/>
                    </a:lnTo>
                    <a:lnTo>
                      <a:pt x="1921" y="11"/>
                    </a:lnTo>
                    <a:lnTo>
                      <a:pt x="1921" y="11"/>
                    </a:lnTo>
                    <a:lnTo>
                      <a:pt x="1922" y="11"/>
                    </a:lnTo>
                    <a:lnTo>
                      <a:pt x="1922" y="13"/>
                    </a:lnTo>
                    <a:lnTo>
                      <a:pt x="1922" y="11"/>
                    </a:lnTo>
                    <a:lnTo>
                      <a:pt x="1923" y="13"/>
                    </a:lnTo>
                    <a:lnTo>
                      <a:pt x="1923" y="14"/>
                    </a:lnTo>
                    <a:lnTo>
                      <a:pt x="1923" y="13"/>
                    </a:lnTo>
                    <a:lnTo>
                      <a:pt x="1924" y="14"/>
                    </a:lnTo>
                    <a:lnTo>
                      <a:pt x="1924" y="14"/>
                    </a:lnTo>
                    <a:lnTo>
                      <a:pt x="1924" y="14"/>
                    </a:lnTo>
                    <a:lnTo>
                      <a:pt x="1925" y="14"/>
                    </a:lnTo>
                    <a:lnTo>
                      <a:pt x="1925" y="14"/>
                    </a:lnTo>
                    <a:lnTo>
                      <a:pt x="1926" y="13"/>
                    </a:lnTo>
                    <a:lnTo>
                      <a:pt x="1926" y="13"/>
                    </a:lnTo>
                    <a:lnTo>
                      <a:pt x="1926" y="13"/>
                    </a:lnTo>
                    <a:lnTo>
                      <a:pt x="1928" y="13"/>
                    </a:lnTo>
                    <a:lnTo>
                      <a:pt x="1928" y="11"/>
                    </a:lnTo>
                    <a:lnTo>
                      <a:pt x="1928" y="11"/>
                    </a:lnTo>
                    <a:lnTo>
                      <a:pt x="1929" y="10"/>
                    </a:lnTo>
                    <a:lnTo>
                      <a:pt x="1929" y="11"/>
                    </a:lnTo>
                    <a:lnTo>
                      <a:pt x="1930" y="11"/>
                    </a:lnTo>
                    <a:lnTo>
                      <a:pt x="1930" y="11"/>
                    </a:lnTo>
                    <a:lnTo>
                      <a:pt x="1930" y="11"/>
                    </a:lnTo>
                    <a:lnTo>
                      <a:pt x="1931" y="11"/>
                    </a:lnTo>
                    <a:lnTo>
                      <a:pt x="1931" y="13"/>
                    </a:lnTo>
                    <a:lnTo>
                      <a:pt x="1931" y="11"/>
                    </a:lnTo>
                    <a:lnTo>
                      <a:pt x="1932" y="11"/>
                    </a:lnTo>
                    <a:lnTo>
                      <a:pt x="1932" y="11"/>
                    </a:lnTo>
                    <a:lnTo>
                      <a:pt x="1932" y="11"/>
                    </a:lnTo>
                    <a:lnTo>
                      <a:pt x="1933" y="13"/>
                    </a:lnTo>
                    <a:lnTo>
                      <a:pt x="1933" y="13"/>
                    </a:lnTo>
                    <a:lnTo>
                      <a:pt x="1934" y="13"/>
                    </a:lnTo>
                    <a:lnTo>
                      <a:pt x="1934" y="11"/>
                    </a:lnTo>
                    <a:lnTo>
                      <a:pt x="1934" y="13"/>
                    </a:lnTo>
                    <a:lnTo>
                      <a:pt x="1935" y="13"/>
                    </a:lnTo>
                    <a:lnTo>
                      <a:pt x="1935" y="13"/>
                    </a:lnTo>
                    <a:lnTo>
                      <a:pt x="1935" y="14"/>
                    </a:lnTo>
                    <a:lnTo>
                      <a:pt x="1937" y="15"/>
                    </a:lnTo>
                    <a:lnTo>
                      <a:pt x="1937" y="15"/>
                    </a:lnTo>
                    <a:lnTo>
                      <a:pt x="1937" y="15"/>
                    </a:lnTo>
                    <a:lnTo>
                      <a:pt x="1938" y="16"/>
                    </a:lnTo>
                    <a:lnTo>
                      <a:pt x="1938" y="16"/>
                    </a:lnTo>
                    <a:lnTo>
                      <a:pt x="1939" y="15"/>
                    </a:lnTo>
                    <a:lnTo>
                      <a:pt x="1939" y="15"/>
                    </a:lnTo>
                    <a:lnTo>
                      <a:pt x="1939" y="15"/>
                    </a:lnTo>
                    <a:lnTo>
                      <a:pt x="1940" y="15"/>
                    </a:lnTo>
                    <a:lnTo>
                      <a:pt x="1940" y="16"/>
                    </a:lnTo>
                    <a:lnTo>
                      <a:pt x="1940" y="16"/>
                    </a:lnTo>
                    <a:lnTo>
                      <a:pt x="1941" y="16"/>
                    </a:lnTo>
                    <a:lnTo>
                      <a:pt x="1941" y="17"/>
                    </a:lnTo>
                    <a:lnTo>
                      <a:pt x="1941" y="16"/>
                    </a:lnTo>
                    <a:lnTo>
                      <a:pt x="1942" y="16"/>
                    </a:lnTo>
                    <a:lnTo>
                      <a:pt x="1942" y="16"/>
                    </a:lnTo>
                    <a:lnTo>
                      <a:pt x="1943" y="16"/>
                    </a:lnTo>
                    <a:lnTo>
                      <a:pt x="1943" y="15"/>
                    </a:lnTo>
                    <a:lnTo>
                      <a:pt x="1943" y="14"/>
                    </a:lnTo>
                    <a:lnTo>
                      <a:pt x="1944" y="15"/>
                    </a:lnTo>
                    <a:lnTo>
                      <a:pt x="1944" y="15"/>
                    </a:lnTo>
                    <a:lnTo>
                      <a:pt x="1944" y="15"/>
                    </a:lnTo>
                    <a:lnTo>
                      <a:pt x="1946" y="15"/>
                    </a:lnTo>
                    <a:lnTo>
                      <a:pt x="1946" y="16"/>
                    </a:lnTo>
                    <a:lnTo>
                      <a:pt x="1946" y="16"/>
                    </a:lnTo>
                    <a:lnTo>
                      <a:pt x="1947" y="17"/>
                    </a:lnTo>
                    <a:lnTo>
                      <a:pt x="1947" y="17"/>
                    </a:lnTo>
                    <a:lnTo>
                      <a:pt x="1948" y="18"/>
                    </a:lnTo>
                    <a:lnTo>
                      <a:pt x="1948" y="18"/>
                    </a:lnTo>
                    <a:lnTo>
                      <a:pt x="1948" y="18"/>
                    </a:lnTo>
                    <a:lnTo>
                      <a:pt x="1949" y="18"/>
                    </a:lnTo>
                    <a:lnTo>
                      <a:pt x="1949" y="18"/>
                    </a:lnTo>
                    <a:lnTo>
                      <a:pt x="1949" y="17"/>
                    </a:lnTo>
                    <a:lnTo>
                      <a:pt x="1950" y="18"/>
                    </a:lnTo>
                    <a:lnTo>
                      <a:pt x="1950" y="18"/>
                    </a:lnTo>
                    <a:lnTo>
                      <a:pt x="1951" y="18"/>
                    </a:lnTo>
                    <a:lnTo>
                      <a:pt x="1951" y="20"/>
                    </a:lnTo>
                    <a:lnTo>
                      <a:pt x="1951" y="20"/>
                    </a:lnTo>
                    <a:lnTo>
                      <a:pt x="1952" y="20"/>
                    </a:lnTo>
                    <a:lnTo>
                      <a:pt x="1952" y="20"/>
                    </a:lnTo>
                    <a:lnTo>
                      <a:pt x="1952" y="19"/>
                    </a:lnTo>
                    <a:lnTo>
                      <a:pt x="1953" y="20"/>
                    </a:lnTo>
                    <a:lnTo>
                      <a:pt x="1953" y="18"/>
                    </a:lnTo>
                    <a:lnTo>
                      <a:pt x="1953" y="18"/>
                    </a:lnTo>
                    <a:lnTo>
                      <a:pt x="1955" y="19"/>
                    </a:lnTo>
                    <a:lnTo>
                      <a:pt x="1955" y="18"/>
                    </a:lnTo>
                    <a:lnTo>
                      <a:pt x="1956" y="18"/>
                    </a:lnTo>
                    <a:lnTo>
                      <a:pt x="1956" y="18"/>
                    </a:lnTo>
                    <a:lnTo>
                      <a:pt x="1956" y="18"/>
                    </a:lnTo>
                    <a:lnTo>
                      <a:pt x="1957" y="18"/>
                    </a:lnTo>
                    <a:lnTo>
                      <a:pt x="1957" y="19"/>
                    </a:lnTo>
                    <a:lnTo>
                      <a:pt x="1957" y="19"/>
                    </a:lnTo>
                    <a:lnTo>
                      <a:pt x="1958" y="22"/>
                    </a:lnTo>
                    <a:lnTo>
                      <a:pt x="1958" y="23"/>
                    </a:lnTo>
                    <a:lnTo>
                      <a:pt x="1958" y="23"/>
                    </a:lnTo>
                    <a:lnTo>
                      <a:pt x="1959" y="23"/>
                    </a:lnTo>
                    <a:lnTo>
                      <a:pt x="1959" y="24"/>
                    </a:lnTo>
                    <a:lnTo>
                      <a:pt x="1960" y="24"/>
                    </a:lnTo>
                    <a:lnTo>
                      <a:pt x="1960" y="24"/>
                    </a:lnTo>
                    <a:lnTo>
                      <a:pt x="1960" y="24"/>
                    </a:lnTo>
                    <a:lnTo>
                      <a:pt x="1961" y="24"/>
                    </a:lnTo>
                    <a:lnTo>
                      <a:pt x="1961" y="24"/>
                    </a:lnTo>
                    <a:lnTo>
                      <a:pt x="1961" y="24"/>
                    </a:lnTo>
                    <a:lnTo>
                      <a:pt x="1962" y="23"/>
                    </a:lnTo>
                    <a:lnTo>
                      <a:pt x="1962" y="22"/>
                    </a:lnTo>
                    <a:lnTo>
                      <a:pt x="1962" y="23"/>
                    </a:lnTo>
                    <a:lnTo>
                      <a:pt x="1964" y="22"/>
                    </a:lnTo>
                    <a:lnTo>
                      <a:pt x="1964" y="22"/>
                    </a:lnTo>
                    <a:lnTo>
                      <a:pt x="1965" y="22"/>
                    </a:lnTo>
                    <a:lnTo>
                      <a:pt x="1965" y="22"/>
                    </a:lnTo>
                    <a:lnTo>
                      <a:pt x="1965" y="20"/>
                    </a:lnTo>
                    <a:lnTo>
                      <a:pt x="1966" y="22"/>
                    </a:lnTo>
                    <a:lnTo>
                      <a:pt x="1966" y="22"/>
                    </a:lnTo>
                    <a:lnTo>
                      <a:pt x="1966" y="23"/>
                    </a:lnTo>
                    <a:lnTo>
                      <a:pt x="1967" y="22"/>
                    </a:lnTo>
                    <a:lnTo>
                      <a:pt x="1967" y="23"/>
                    </a:lnTo>
                    <a:lnTo>
                      <a:pt x="1967" y="23"/>
                    </a:lnTo>
                    <a:lnTo>
                      <a:pt x="1968" y="22"/>
                    </a:lnTo>
                    <a:lnTo>
                      <a:pt x="1968" y="22"/>
                    </a:lnTo>
                    <a:lnTo>
                      <a:pt x="1969" y="23"/>
                    </a:lnTo>
                    <a:lnTo>
                      <a:pt x="1969" y="23"/>
                    </a:lnTo>
                    <a:lnTo>
                      <a:pt x="1969" y="22"/>
                    </a:lnTo>
                    <a:lnTo>
                      <a:pt x="1970" y="22"/>
                    </a:lnTo>
                    <a:lnTo>
                      <a:pt x="1970" y="23"/>
                    </a:lnTo>
                    <a:lnTo>
                      <a:pt x="1970" y="23"/>
                    </a:lnTo>
                    <a:lnTo>
                      <a:pt x="1971" y="23"/>
                    </a:lnTo>
                    <a:lnTo>
                      <a:pt x="1971" y="24"/>
                    </a:lnTo>
                    <a:lnTo>
                      <a:pt x="1973" y="23"/>
                    </a:lnTo>
                    <a:lnTo>
                      <a:pt x="1973" y="23"/>
                    </a:lnTo>
                    <a:lnTo>
                      <a:pt x="1973" y="24"/>
                    </a:lnTo>
                    <a:lnTo>
                      <a:pt x="1974" y="24"/>
                    </a:lnTo>
                    <a:lnTo>
                      <a:pt x="1974" y="23"/>
                    </a:lnTo>
                    <a:lnTo>
                      <a:pt x="1974" y="23"/>
                    </a:lnTo>
                    <a:lnTo>
                      <a:pt x="1975" y="23"/>
                    </a:lnTo>
                    <a:lnTo>
                      <a:pt x="1975" y="22"/>
                    </a:lnTo>
                    <a:lnTo>
                      <a:pt x="1975" y="22"/>
                    </a:lnTo>
                    <a:lnTo>
                      <a:pt x="1976" y="20"/>
                    </a:lnTo>
                    <a:lnTo>
                      <a:pt x="1976" y="20"/>
                    </a:lnTo>
                    <a:lnTo>
                      <a:pt x="1977" y="22"/>
                    </a:lnTo>
                    <a:lnTo>
                      <a:pt x="1977" y="19"/>
                    </a:lnTo>
                    <a:lnTo>
                      <a:pt x="1977" y="20"/>
                    </a:lnTo>
                    <a:lnTo>
                      <a:pt x="1978" y="20"/>
                    </a:lnTo>
                    <a:lnTo>
                      <a:pt x="1978" y="20"/>
                    </a:lnTo>
                    <a:lnTo>
                      <a:pt x="1978" y="20"/>
                    </a:lnTo>
                    <a:lnTo>
                      <a:pt x="1979" y="22"/>
                    </a:lnTo>
                    <a:lnTo>
                      <a:pt x="1979" y="20"/>
                    </a:lnTo>
                    <a:lnTo>
                      <a:pt x="1979" y="20"/>
                    </a:lnTo>
                    <a:lnTo>
                      <a:pt x="1980" y="20"/>
                    </a:lnTo>
                    <a:lnTo>
                      <a:pt x="1980" y="19"/>
                    </a:lnTo>
                    <a:lnTo>
                      <a:pt x="1982" y="19"/>
                    </a:lnTo>
                    <a:lnTo>
                      <a:pt x="1982" y="19"/>
                    </a:lnTo>
                    <a:lnTo>
                      <a:pt x="1982" y="19"/>
                    </a:lnTo>
                    <a:lnTo>
                      <a:pt x="1983" y="19"/>
                    </a:lnTo>
                    <a:lnTo>
                      <a:pt x="1983" y="19"/>
                    </a:lnTo>
                    <a:lnTo>
                      <a:pt x="1983" y="19"/>
                    </a:lnTo>
                    <a:lnTo>
                      <a:pt x="1984" y="19"/>
                    </a:lnTo>
                    <a:lnTo>
                      <a:pt x="1984" y="18"/>
                    </a:lnTo>
                    <a:lnTo>
                      <a:pt x="1984" y="17"/>
                    </a:lnTo>
                    <a:lnTo>
                      <a:pt x="1985" y="18"/>
                    </a:lnTo>
                    <a:lnTo>
                      <a:pt x="1985" y="17"/>
                    </a:lnTo>
                    <a:lnTo>
                      <a:pt x="1986" y="17"/>
                    </a:lnTo>
                    <a:lnTo>
                      <a:pt x="1986" y="18"/>
                    </a:lnTo>
                    <a:lnTo>
                      <a:pt x="1986" y="18"/>
                    </a:lnTo>
                    <a:lnTo>
                      <a:pt x="1987" y="18"/>
                    </a:lnTo>
                    <a:lnTo>
                      <a:pt x="1987" y="18"/>
                    </a:lnTo>
                    <a:lnTo>
                      <a:pt x="1987" y="17"/>
                    </a:lnTo>
                    <a:lnTo>
                      <a:pt x="1988" y="17"/>
                    </a:lnTo>
                    <a:lnTo>
                      <a:pt x="1988" y="18"/>
                    </a:lnTo>
                    <a:lnTo>
                      <a:pt x="1988" y="18"/>
                    </a:lnTo>
                    <a:lnTo>
                      <a:pt x="1989" y="18"/>
                    </a:lnTo>
                    <a:lnTo>
                      <a:pt x="1989" y="17"/>
                    </a:lnTo>
                    <a:lnTo>
                      <a:pt x="1991" y="17"/>
                    </a:lnTo>
                    <a:lnTo>
                      <a:pt x="1991" y="17"/>
                    </a:lnTo>
                    <a:lnTo>
                      <a:pt x="1991" y="16"/>
                    </a:lnTo>
                    <a:lnTo>
                      <a:pt x="1992" y="16"/>
                    </a:lnTo>
                    <a:lnTo>
                      <a:pt x="1992" y="15"/>
                    </a:lnTo>
                    <a:lnTo>
                      <a:pt x="1992" y="15"/>
                    </a:lnTo>
                    <a:lnTo>
                      <a:pt x="1993" y="14"/>
                    </a:lnTo>
                    <a:lnTo>
                      <a:pt x="1993" y="14"/>
                    </a:lnTo>
                    <a:lnTo>
                      <a:pt x="1994" y="13"/>
                    </a:lnTo>
                    <a:lnTo>
                      <a:pt x="1994" y="13"/>
                    </a:lnTo>
                    <a:lnTo>
                      <a:pt x="1994" y="13"/>
                    </a:lnTo>
                    <a:lnTo>
                      <a:pt x="1995" y="14"/>
                    </a:lnTo>
                    <a:lnTo>
                      <a:pt x="1995" y="16"/>
                    </a:lnTo>
                    <a:lnTo>
                      <a:pt x="1995" y="16"/>
                    </a:lnTo>
                    <a:lnTo>
                      <a:pt x="1996" y="18"/>
                    </a:lnTo>
                    <a:lnTo>
                      <a:pt x="1996" y="18"/>
                    </a:lnTo>
                    <a:lnTo>
                      <a:pt x="1996" y="18"/>
                    </a:lnTo>
                    <a:lnTo>
                      <a:pt x="1997" y="19"/>
                    </a:lnTo>
                    <a:lnTo>
                      <a:pt x="1997" y="18"/>
                    </a:lnTo>
                    <a:lnTo>
                      <a:pt x="1998" y="18"/>
                    </a:lnTo>
                    <a:lnTo>
                      <a:pt x="1998" y="17"/>
                    </a:lnTo>
                    <a:lnTo>
                      <a:pt x="1998" y="17"/>
                    </a:lnTo>
                    <a:lnTo>
                      <a:pt x="2000" y="16"/>
                    </a:lnTo>
                    <a:lnTo>
                      <a:pt x="2000" y="16"/>
                    </a:lnTo>
                    <a:lnTo>
                      <a:pt x="2000" y="16"/>
                    </a:lnTo>
                    <a:lnTo>
                      <a:pt x="2001" y="16"/>
                    </a:lnTo>
                    <a:lnTo>
                      <a:pt x="2001" y="16"/>
                    </a:lnTo>
                    <a:lnTo>
                      <a:pt x="2001" y="15"/>
                    </a:lnTo>
                    <a:lnTo>
                      <a:pt x="2002" y="15"/>
                    </a:lnTo>
                    <a:lnTo>
                      <a:pt x="2002" y="15"/>
                    </a:lnTo>
                    <a:lnTo>
                      <a:pt x="2003" y="15"/>
                    </a:lnTo>
                    <a:lnTo>
                      <a:pt x="2003" y="16"/>
                    </a:lnTo>
                    <a:lnTo>
                      <a:pt x="2003" y="15"/>
                    </a:lnTo>
                    <a:lnTo>
                      <a:pt x="2004" y="15"/>
                    </a:lnTo>
                    <a:lnTo>
                      <a:pt x="2004" y="15"/>
                    </a:lnTo>
                    <a:lnTo>
                      <a:pt x="2004" y="14"/>
                    </a:lnTo>
                    <a:lnTo>
                      <a:pt x="2005" y="15"/>
                    </a:lnTo>
                    <a:lnTo>
                      <a:pt x="2005" y="15"/>
                    </a:lnTo>
                    <a:lnTo>
                      <a:pt x="2005" y="16"/>
                    </a:lnTo>
                    <a:lnTo>
                      <a:pt x="2006" y="16"/>
                    </a:lnTo>
                    <a:lnTo>
                      <a:pt x="2006" y="17"/>
                    </a:lnTo>
                    <a:lnTo>
                      <a:pt x="2007" y="17"/>
                    </a:lnTo>
                    <a:lnTo>
                      <a:pt x="2007" y="17"/>
                    </a:lnTo>
                    <a:lnTo>
                      <a:pt x="2007" y="17"/>
                    </a:lnTo>
                    <a:lnTo>
                      <a:pt x="2009" y="16"/>
                    </a:lnTo>
                    <a:lnTo>
                      <a:pt x="2009" y="16"/>
                    </a:lnTo>
                    <a:lnTo>
                      <a:pt x="2009" y="16"/>
                    </a:lnTo>
                    <a:lnTo>
                      <a:pt x="2010" y="15"/>
                    </a:lnTo>
                    <a:lnTo>
                      <a:pt x="2010" y="15"/>
                    </a:lnTo>
                    <a:lnTo>
                      <a:pt x="2010" y="14"/>
                    </a:lnTo>
                    <a:lnTo>
                      <a:pt x="2011" y="14"/>
                    </a:lnTo>
                    <a:lnTo>
                      <a:pt x="2011" y="14"/>
                    </a:lnTo>
                    <a:lnTo>
                      <a:pt x="2012" y="14"/>
                    </a:lnTo>
                    <a:lnTo>
                      <a:pt x="2012" y="15"/>
                    </a:lnTo>
                    <a:lnTo>
                      <a:pt x="2012" y="15"/>
                    </a:lnTo>
                    <a:lnTo>
                      <a:pt x="2013" y="16"/>
                    </a:lnTo>
                    <a:lnTo>
                      <a:pt x="2013" y="16"/>
                    </a:lnTo>
                    <a:lnTo>
                      <a:pt x="2013" y="16"/>
                    </a:lnTo>
                    <a:lnTo>
                      <a:pt x="2014" y="16"/>
                    </a:lnTo>
                    <a:lnTo>
                      <a:pt x="2014" y="16"/>
                    </a:lnTo>
                    <a:lnTo>
                      <a:pt x="2014" y="16"/>
                    </a:lnTo>
                    <a:lnTo>
                      <a:pt x="2015" y="16"/>
                    </a:lnTo>
                    <a:lnTo>
                      <a:pt x="2015" y="16"/>
                    </a:lnTo>
                    <a:lnTo>
                      <a:pt x="2016" y="16"/>
                    </a:lnTo>
                    <a:lnTo>
                      <a:pt x="2016" y="16"/>
                    </a:lnTo>
                    <a:lnTo>
                      <a:pt x="2016" y="16"/>
                    </a:lnTo>
                    <a:lnTo>
                      <a:pt x="2018" y="16"/>
                    </a:lnTo>
                    <a:lnTo>
                      <a:pt x="2018" y="15"/>
                    </a:lnTo>
                    <a:lnTo>
                      <a:pt x="2018" y="15"/>
                    </a:lnTo>
                    <a:lnTo>
                      <a:pt x="2019" y="15"/>
                    </a:lnTo>
                    <a:lnTo>
                      <a:pt x="2019" y="15"/>
                    </a:lnTo>
                    <a:lnTo>
                      <a:pt x="2020" y="15"/>
                    </a:lnTo>
                    <a:lnTo>
                      <a:pt x="2020" y="14"/>
                    </a:lnTo>
                    <a:lnTo>
                      <a:pt x="2020" y="14"/>
                    </a:lnTo>
                    <a:lnTo>
                      <a:pt x="2021" y="15"/>
                    </a:lnTo>
                    <a:lnTo>
                      <a:pt x="2021" y="15"/>
                    </a:lnTo>
                    <a:lnTo>
                      <a:pt x="2021" y="16"/>
                    </a:lnTo>
                    <a:lnTo>
                      <a:pt x="2022" y="16"/>
                    </a:lnTo>
                    <a:lnTo>
                      <a:pt x="2022" y="16"/>
                    </a:lnTo>
                    <a:lnTo>
                      <a:pt x="2022" y="16"/>
                    </a:lnTo>
                    <a:lnTo>
                      <a:pt x="2023" y="16"/>
                    </a:lnTo>
                    <a:lnTo>
                      <a:pt x="2023" y="16"/>
                    </a:lnTo>
                    <a:lnTo>
                      <a:pt x="2024" y="16"/>
                    </a:lnTo>
                    <a:lnTo>
                      <a:pt x="2024" y="16"/>
                    </a:lnTo>
                    <a:lnTo>
                      <a:pt x="2024" y="16"/>
                    </a:lnTo>
                    <a:lnTo>
                      <a:pt x="2025" y="16"/>
                    </a:lnTo>
                    <a:lnTo>
                      <a:pt x="2025" y="16"/>
                    </a:lnTo>
                    <a:lnTo>
                      <a:pt x="2025" y="16"/>
                    </a:lnTo>
                    <a:lnTo>
                      <a:pt x="2027" y="16"/>
                    </a:lnTo>
                    <a:lnTo>
                      <a:pt x="2027" y="16"/>
                    </a:lnTo>
                    <a:lnTo>
                      <a:pt x="2027" y="15"/>
                    </a:lnTo>
                    <a:lnTo>
                      <a:pt x="2028" y="16"/>
                    </a:lnTo>
                    <a:lnTo>
                      <a:pt x="2028" y="16"/>
                    </a:lnTo>
                    <a:lnTo>
                      <a:pt x="2029" y="16"/>
                    </a:lnTo>
                    <a:lnTo>
                      <a:pt x="2029" y="16"/>
                    </a:lnTo>
                    <a:lnTo>
                      <a:pt x="2029" y="16"/>
                    </a:lnTo>
                    <a:lnTo>
                      <a:pt x="2030" y="18"/>
                    </a:lnTo>
                    <a:lnTo>
                      <a:pt x="2030" y="18"/>
                    </a:lnTo>
                    <a:lnTo>
                      <a:pt x="2030" y="18"/>
                    </a:lnTo>
                    <a:lnTo>
                      <a:pt x="2031" y="18"/>
                    </a:lnTo>
                    <a:lnTo>
                      <a:pt x="2031" y="19"/>
                    </a:lnTo>
                    <a:lnTo>
                      <a:pt x="2031" y="18"/>
                    </a:lnTo>
                    <a:lnTo>
                      <a:pt x="2032" y="18"/>
                    </a:lnTo>
                    <a:lnTo>
                      <a:pt x="2032" y="19"/>
                    </a:lnTo>
                    <a:lnTo>
                      <a:pt x="2033" y="19"/>
                    </a:lnTo>
                    <a:lnTo>
                      <a:pt x="2033" y="20"/>
                    </a:lnTo>
                    <a:lnTo>
                      <a:pt x="2033" y="19"/>
                    </a:lnTo>
                    <a:lnTo>
                      <a:pt x="2034" y="20"/>
                    </a:lnTo>
                    <a:lnTo>
                      <a:pt x="2034" y="19"/>
                    </a:lnTo>
                    <a:lnTo>
                      <a:pt x="2034" y="19"/>
                    </a:lnTo>
                    <a:lnTo>
                      <a:pt x="2036" y="19"/>
                    </a:lnTo>
                    <a:lnTo>
                      <a:pt x="2036" y="19"/>
                    </a:lnTo>
                    <a:lnTo>
                      <a:pt x="2036" y="19"/>
                    </a:lnTo>
                    <a:lnTo>
                      <a:pt x="2037" y="19"/>
                    </a:lnTo>
                    <a:lnTo>
                      <a:pt x="2037" y="19"/>
                    </a:lnTo>
                    <a:lnTo>
                      <a:pt x="2038" y="19"/>
                    </a:lnTo>
                    <a:lnTo>
                      <a:pt x="2038" y="18"/>
                    </a:lnTo>
                    <a:lnTo>
                      <a:pt x="2038" y="18"/>
                    </a:lnTo>
                    <a:lnTo>
                      <a:pt x="2039" y="19"/>
                    </a:lnTo>
                    <a:lnTo>
                      <a:pt x="2039" y="22"/>
                    </a:lnTo>
                    <a:lnTo>
                      <a:pt x="2039" y="23"/>
                    </a:lnTo>
                    <a:lnTo>
                      <a:pt x="2040" y="24"/>
                    </a:lnTo>
                    <a:lnTo>
                      <a:pt x="2040" y="24"/>
                    </a:lnTo>
                    <a:lnTo>
                      <a:pt x="2041" y="25"/>
                    </a:lnTo>
                    <a:lnTo>
                      <a:pt x="2041" y="25"/>
                    </a:lnTo>
                    <a:lnTo>
                      <a:pt x="2041" y="24"/>
                    </a:lnTo>
                    <a:lnTo>
                      <a:pt x="2042" y="24"/>
                    </a:lnTo>
                    <a:lnTo>
                      <a:pt x="2042" y="24"/>
                    </a:lnTo>
                    <a:lnTo>
                      <a:pt x="2042" y="24"/>
                    </a:lnTo>
                    <a:lnTo>
                      <a:pt x="2043" y="24"/>
                    </a:lnTo>
                    <a:lnTo>
                      <a:pt x="2043" y="24"/>
                    </a:lnTo>
                    <a:lnTo>
                      <a:pt x="2043" y="23"/>
                    </a:lnTo>
                    <a:lnTo>
                      <a:pt x="2045" y="24"/>
                    </a:lnTo>
                    <a:lnTo>
                      <a:pt x="2045" y="24"/>
                    </a:lnTo>
                    <a:lnTo>
                      <a:pt x="2046" y="24"/>
                    </a:lnTo>
                    <a:lnTo>
                      <a:pt x="2046" y="25"/>
                    </a:lnTo>
                    <a:lnTo>
                      <a:pt x="2046" y="26"/>
                    </a:lnTo>
                    <a:lnTo>
                      <a:pt x="2047" y="26"/>
                    </a:lnTo>
                    <a:lnTo>
                      <a:pt x="2047" y="26"/>
                    </a:lnTo>
                    <a:lnTo>
                      <a:pt x="2047" y="26"/>
                    </a:lnTo>
                    <a:lnTo>
                      <a:pt x="2048" y="25"/>
                    </a:lnTo>
                    <a:lnTo>
                      <a:pt x="2048" y="25"/>
                    </a:lnTo>
                    <a:lnTo>
                      <a:pt x="2048" y="24"/>
                    </a:lnTo>
                    <a:lnTo>
                      <a:pt x="2049" y="25"/>
                    </a:lnTo>
                    <a:lnTo>
                      <a:pt x="2049" y="25"/>
                    </a:lnTo>
                    <a:lnTo>
                      <a:pt x="2050" y="25"/>
                    </a:lnTo>
                    <a:lnTo>
                      <a:pt x="2050" y="25"/>
                    </a:lnTo>
                    <a:lnTo>
                      <a:pt x="2050" y="25"/>
                    </a:lnTo>
                    <a:lnTo>
                      <a:pt x="2051" y="26"/>
                    </a:lnTo>
                    <a:lnTo>
                      <a:pt x="2051" y="25"/>
                    </a:lnTo>
                    <a:lnTo>
                      <a:pt x="2051" y="25"/>
                    </a:lnTo>
                    <a:lnTo>
                      <a:pt x="2052" y="25"/>
                    </a:lnTo>
                    <a:lnTo>
                      <a:pt x="2052" y="25"/>
                    </a:lnTo>
                    <a:lnTo>
                      <a:pt x="2052" y="25"/>
                    </a:lnTo>
                    <a:lnTo>
                      <a:pt x="2054" y="24"/>
                    </a:lnTo>
                    <a:lnTo>
                      <a:pt x="2054" y="25"/>
                    </a:lnTo>
                    <a:lnTo>
                      <a:pt x="2055" y="25"/>
                    </a:lnTo>
                    <a:lnTo>
                      <a:pt x="2055" y="26"/>
                    </a:lnTo>
                    <a:lnTo>
                      <a:pt x="2055" y="27"/>
                    </a:lnTo>
                    <a:lnTo>
                      <a:pt x="2056" y="27"/>
                    </a:lnTo>
                    <a:lnTo>
                      <a:pt x="2056" y="26"/>
                    </a:lnTo>
                    <a:lnTo>
                      <a:pt x="2056" y="26"/>
                    </a:lnTo>
                    <a:lnTo>
                      <a:pt x="2057" y="25"/>
                    </a:lnTo>
                    <a:lnTo>
                      <a:pt x="2057" y="26"/>
                    </a:lnTo>
                    <a:lnTo>
                      <a:pt x="2057" y="26"/>
                    </a:lnTo>
                    <a:lnTo>
                      <a:pt x="2058" y="25"/>
                    </a:lnTo>
                    <a:lnTo>
                      <a:pt x="2058" y="26"/>
                    </a:lnTo>
                    <a:lnTo>
                      <a:pt x="2059" y="26"/>
                    </a:lnTo>
                    <a:lnTo>
                      <a:pt x="2059" y="25"/>
                    </a:lnTo>
                    <a:lnTo>
                      <a:pt x="2059" y="25"/>
                    </a:lnTo>
                    <a:lnTo>
                      <a:pt x="2060" y="25"/>
                    </a:lnTo>
                    <a:lnTo>
                      <a:pt x="2060" y="25"/>
                    </a:lnTo>
                    <a:lnTo>
                      <a:pt x="2060" y="25"/>
                    </a:lnTo>
                    <a:lnTo>
                      <a:pt x="2061" y="26"/>
                    </a:lnTo>
                    <a:lnTo>
                      <a:pt x="2061" y="26"/>
                    </a:lnTo>
                    <a:lnTo>
                      <a:pt x="2063" y="25"/>
                    </a:lnTo>
                    <a:lnTo>
                      <a:pt x="2063" y="24"/>
                    </a:lnTo>
                    <a:lnTo>
                      <a:pt x="2063" y="25"/>
                    </a:lnTo>
                    <a:lnTo>
                      <a:pt x="2064" y="24"/>
                    </a:lnTo>
                    <a:lnTo>
                      <a:pt x="2064" y="23"/>
                    </a:lnTo>
                    <a:lnTo>
                      <a:pt x="2064" y="22"/>
                    </a:lnTo>
                    <a:lnTo>
                      <a:pt x="2065" y="23"/>
                    </a:lnTo>
                    <a:lnTo>
                      <a:pt x="2065" y="23"/>
                    </a:lnTo>
                    <a:lnTo>
                      <a:pt x="2065" y="23"/>
                    </a:lnTo>
                    <a:lnTo>
                      <a:pt x="2066" y="23"/>
                    </a:lnTo>
                    <a:lnTo>
                      <a:pt x="2066" y="22"/>
                    </a:lnTo>
                    <a:lnTo>
                      <a:pt x="2067" y="23"/>
                    </a:lnTo>
                    <a:lnTo>
                      <a:pt x="2067" y="23"/>
                    </a:lnTo>
                    <a:lnTo>
                      <a:pt x="2067" y="24"/>
                    </a:lnTo>
                    <a:lnTo>
                      <a:pt x="2068" y="24"/>
                    </a:lnTo>
                    <a:lnTo>
                      <a:pt x="2068" y="23"/>
                    </a:lnTo>
                    <a:lnTo>
                      <a:pt x="2068" y="22"/>
                    </a:lnTo>
                    <a:lnTo>
                      <a:pt x="2069" y="22"/>
                    </a:lnTo>
                    <a:lnTo>
                      <a:pt x="2069" y="20"/>
                    </a:lnTo>
                    <a:lnTo>
                      <a:pt x="2069" y="20"/>
                    </a:lnTo>
                    <a:lnTo>
                      <a:pt x="2070" y="19"/>
                    </a:lnTo>
                    <a:lnTo>
                      <a:pt x="2070" y="19"/>
                    </a:lnTo>
                    <a:lnTo>
                      <a:pt x="2072" y="19"/>
                    </a:lnTo>
                    <a:lnTo>
                      <a:pt x="2072" y="18"/>
                    </a:lnTo>
                    <a:lnTo>
                      <a:pt x="2072" y="18"/>
                    </a:lnTo>
                    <a:lnTo>
                      <a:pt x="2073" y="18"/>
                    </a:lnTo>
                    <a:lnTo>
                      <a:pt x="2073" y="18"/>
                    </a:lnTo>
                    <a:lnTo>
                      <a:pt x="2073" y="18"/>
                    </a:lnTo>
                    <a:lnTo>
                      <a:pt x="2074" y="19"/>
                    </a:lnTo>
                    <a:lnTo>
                      <a:pt x="2074" y="19"/>
                    </a:lnTo>
                    <a:lnTo>
                      <a:pt x="2074" y="19"/>
                    </a:lnTo>
                    <a:lnTo>
                      <a:pt x="2075" y="19"/>
                    </a:lnTo>
                    <a:lnTo>
                      <a:pt x="2075" y="18"/>
                    </a:lnTo>
                    <a:lnTo>
                      <a:pt x="2076" y="18"/>
                    </a:lnTo>
                    <a:lnTo>
                      <a:pt x="2076" y="18"/>
                    </a:lnTo>
                    <a:lnTo>
                      <a:pt x="2076" y="18"/>
                    </a:lnTo>
                    <a:lnTo>
                      <a:pt x="2077" y="17"/>
                    </a:lnTo>
                    <a:lnTo>
                      <a:pt x="2077" y="17"/>
                    </a:lnTo>
                    <a:lnTo>
                      <a:pt x="2077" y="18"/>
                    </a:lnTo>
                    <a:lnTo>
                      <a:pt x="2078" y="18"/>
                    </a:lnTo>
                    <a:lnTo>
                      <a:pt x="2078" y="18"/>
                    </a:lnTo>
                    <a:lnTo>
                      <a:pt x="2078" y="18"/>
                    </a:lnTo>
                    <a:lnTo>
                      <a:pt x="2079" y="18"/>
                    </a:lnTo>
                    <a:lnTo>
                      <a:pt x="2079" y="19"/>
                    </a:lnTo>
                    <a:lnTo>
                      <a:pt x="2081" y="18"/>
                    </a:lnTo>
                    <a:lnTo>
                      <a:pt x="2081" y="18"/>
                    </a:lnTo>
                    <a:lnTo>
                      <a:pt x="2081" y="18"/>
                    </a:lnTo>
                    <a:lnTo>
                      <a:pt x="2082" y="18"/>
                    </a:lnTo>
                    <a:lnTo>
                      <a:pt x="2082" y="19"/>
                    </a:lnTo>
                    <a:lnTo>
                      <a:pt x="2082" y="20"/>
                    </a:lnTo>
                    <a:lnTo>
                      <a:pt x="2083" y="22"/>
                    </a:lnTo>
                    <a:lnTo>
                      <a:pt x="2083" y="23"/>
                    </a:lnTo>
                    <a:lnTo>
                      <a:pt x="2084" y="22"/>
                    </a:lnTo>
                    <a:lnTo>
                      <a:pt x="2084" y="22"/>
                    </a:lnTo>
                    <a:lnTo>
                      <a:pt x="2084" y="22"/>
                    </a:lnTo>
                    <a:lnTo>
                      <a:pt x="2085" y="20"/>
                    </a:lnTo>
                    <a:lnTo>
                      <a:pt x="2085" y="20"/>
                    </a:lnTo>
                    <a:lnTo>
                      <a:pt x="2085" y="20"/>
                    </a:lnTo>
                    <a:lnTo>
                      <a:pt x="2086" y="20"/>
                    </a:lnTo>
                    <a:lnTo>
                      <a:pt x="2086" y="19"/>
                    </a:lnTo>
                    <a:lnTo>
                      <a:pt x="2086" y="19"/>
                    </a:lnTo>
                    <a:lnTo>
                      <a:pt x="2087" y="19"/>
                    </a:lnTo>
                    <a:lnTo>
                      <a:pt x="2087" y="18"/>
                    </a:lnTo>
                    <a:lnTo>
                      <a:pt x="2089" y="17"/>
                    </a:lnTo>
                    <a:lnTo>
                      <a:pt x="2089" y="16"/>
                    </a:lnTo>
                    <a:lnTo>
                      <a:pt x="2089" y="16"/>
                    </a:lnTo>
                    <a:lnTo>
                      <a:pt x="2090" y="16"/>
                    </a:lnTo>
                    <a:lnTo>
                      <a:pt x="2090" y="16"/>
                    </a:lnTo>
                    <a:lnTo>
                      <a:pt x="2090" y="16"/>
                    </a:lnTo>
                    <a:lnTo>
                      <a:pt x="2091" y="16"/>
                    </a:lnTo>
                    <a:lnTo>
                      <a:pt x="2091" y="16"/>
                    </a:lnTo>
                    <a:lnTo>
                      <a:pt x="2091" y="15"/>
                    </a:lnTo>
                    <a:lnTo>
                      <a:pt x="2092" y="15"/>
                    </a:lnTo>
                    <a:lnTo>
                      <a:pt x="2092" y="15"/>
                    </a:lnTo>
                    <a:lnTo>
                      <a:pt x="2093" y="16"/>
                    </a:lnTo>
                    <a:lnTo>
                      <a:pt x="2093" y="15"/>
                    </a:lnTo>
                    <a:lnTo>
                      <a:pt x="2093" y="16"/>
                    </a:lnTo>
                    <a:lnTo>
                      <a:pt x="2094" y="16"/>
                    </a:lnTo>
                    <a:lnTo>
                      <a:pt x="2094" y="16"/>
                    </a:lnTo>
                    <a:lnTo>
                      <a:pt x="2094" y="16"/>
                    </a:lnTo>
                    <a:lnTo>
                      <a:pt x="2095" y="16"/>
                    </a:lnTo>
                    <a:lnTo>
                      <a:pt x="2095" y="16"/>
                    </a:lnTo>
                    <a:lnTo>
                      <a:pt x="2095" y="16"/>
                    </a:lnTo>
                    <a:lnTo>
                      <a:pt x="2096" y="15"/>
                    </a:lnTo>
                    <a:lnTo>
                      <a:pt x="2096" y="15"/>
                    </a:lnTo>
                    <a:lnTo>
                      <a:pt x="2098" y="16"/>
                    </a:lnTo>
                    <a:lnTo>
                      <a:pt x="2098" y="16"/>
                    </a:lnTo>
                    <a:lnTo>
                      <a:pt x="2098" y="17"/>
                    </a:lnTo>
                    <a:lnTo>
                      <a:pt x="2099" y="17"/>
                    </a:lnTo>
                    <a:lnTo>
                      <a:pt x="2099" y="17"/>
                    </a:lnTo>
                    <a:lnTo>
                      <a:pt x="2099" y="18"/>
                    </a:lnTo>
                    <a:lnTo>
                      <a:pt x="2100" y="18"/>
                    </a:lnTo>
                    <a:lnTo>
                      <a:pt x="2100" y="19"/>
                    </a:lnTo>
                    <a:lnTo>
                      <a:pt x="2100" y="18"/>
                    </a:lnTo>
                    <a:lnTo>
                      <a:pt x="2101" y="18"/>
                    </a:lnTo>
                    <a:lnTo>
                      <a:pt x="2101" y="19"/>
                    </a:lnTo>
                    <a:lnTo>
                      <a:pt x="2102" y="18"/>
                    </a:lnTo>
                    <a:lnTo>
                      <a:pt x="2102" y="18"/>
                    </a:lnTo>
                    <a:lnTo>
                      <a:pt x="2102" y="18"/>
                    </a:lnTo>
                    <a:lnTo>
                      <a:pt x="2103" y="18"/>
                    </a:lnTo>
                    <a:lnTo>
                      <a:pt x="2103" y="18"/>
                    </a:lnTo>
                    <a:lnTo>
                      <a:pt x="2103" y="18"/>
                    </a:lnTo>
                    <a:lnTo>
                      <a:pt x="2104" y="18"/>
                    </a:lnTo>
                    <a:lnTo>
                      <a:pt x="2104" y="18"/>
                    </a:lnTo>
                    <a:lnTo>
                      <a:pt x="2104" y="18"/>
                    </a:lnTo>
                    <a:lnTo>
                      <a:pt x="2105" y="18"/>
                    </a:lnTo>
                    <a:lnTo>
                      <a:pt x="2105" y="18"/>
                    </a:lnTo>
                    <a:lnTo>
                      <a:pt x="2107" y="18"/>
                    </a:lnTo>
                    <a:lnTo>
                      <a:pt x="2107" y="19"/>
                    </a:lnTo>
                    <a:lnTo>
                      <a:pt x="2107" y="20"/>
                    </a:lnTo>
                    <a:lnTo>
                      <a:pt x="2108" y="20"/>
                    </a:lnTo>
                    <a:lnTo>
                      <a:pt x="2108" y="19"/>
                    </a:lnTo>
                    <a:lnTo>
                      <a:pt x="2108" y="19"/>
                    </a:lnTo>
                    <a:lnTo>
                      <a:pt x="2109" y="19"/>
                    </a:lnTo>
                    <a:lnTo>
                      <a:pt x="2109" y="19"/>
                    </a:lnTo>
                    <a:lnTo>
                      <a:pt x="2110" y="19"/>
                    </a:lnTo>
                    <a:lnTo>
                      <a:pt x="2110" y="20"/>
                    </a:lnTo>
                    <a:lnTo>
                      <a:pt x="2110" y="20"/>
                    </a:lnTo>
                    <a:lnTo>
                      <a:pt x="2111" y="20"/>
                    </a:lnTo>
                    <a:lnTo>
                      <a:pt x="2111" y="20"/>
                    </a:lnTo>
                    <a:lnTo>
                      <a:pt x="2111" y="22"/>
                    </a:lnTo>
                    <a:lnTo>
                      <a:pt x="2112" y="23"/>
                    </a:lnTo>
                    <a:lnTo>
                      <a:pt x="2112" y="22"/>
                    </a:lnTo>
                    <a:lnTo>
                      <a:pt x="2112" y="23"/>
                    </a:lnTo>
                    <a:lnTo>
                      <a:pt x="2113" y="23"/>
                    </a:lnTo>
                    <a:lnTo>
                      <a:pt x="2113" y="22"/>
                    </a:lnTo>
                    <a:lnTo>
                      <a:pt x="2114" y="22"/>
                    </a:lnTo>
                    <a:lnTo>
                      <a:pt x="2114" y="22"/>
                    </a:lnTo>
                    <a:lnTo>
                      <a:pt x="2114" y="22"/>
                    </a:lnTo>
                    <a:lnTo>
                      <a:pt x="2116" y="22"/>
                    </a:lnTo>
                    <a:lnTo>
                      <a:pt x="2116" y="23"/>
                    </a:lnTo>
                    <a:lnTo>
                      <a:pt x="2116" y="23"/>
                    </a:lnTo>
                    <a:lnTo>
                      <a:pt x="2117" y="23"/>
                    </a:lnTo>
                    <a:lnTo>
                      <a:pt x="2117" y="24"/>
                    </a:lnTo>
                    <a:lnTo>
                      <a:pt x="2117" y="23"/>
                    </a:lnTo>
                    <a:lnTo>
                      <a:pt x="2118" y="23"/>
                    </a:lnTo>
                    <a:lnTo>
                      <a:pt x="2118" y="23"/>
                    </a:lnTo>
                    <a:lnTo>
                      <a:pt x="2119" y="23"/>
                    </a:lnTo>
                    <a:lnTo>
                      <a:pt x="2119" y="22"/>
                    </a:lnTo>
                    <a:lnTo>
                      <a:pt x="2119" y="22"/>
                    </a:lnTo>
                    <a:lnTo>
                      <a:pt x="2120" y="20"/>
                    </a:lnTo>
                    <a:lnTo>
                      <a:pt x="2120" y="20"/>
                    </a:lnTo>
                    <a:lnTo>
                      <a:pt x="2120" y="20"/>
                    </a:lnTo>
                    <a:lnTo>
                      <a:pt x="2121" y="22"/>
                    </a:lnTo>
                    <a:lnTo>
                      <a:pt x="2121" y="23"/>
                    </a:lnTo>
                    <a:lnTo>
                      <a:pt x="2121" y="23"/>
                    </a:lnTo>
                    <a:lnTo>
                      <a:pt x="2122" y="25"/>
                    </a:lnTo>
                    <a:lnTo>
                      <a:pt x="2122" y="25"/>
                    </a:lnTo>
                    <a:lnTo>
                      <a:pt x="2123" y="25"/>
                    </a:lnTo>
                    <a:lnTo>
                      <a:pt x="2123" y="25"/>
                    </a:lnTo>
                    <a:lnTo>
                      <a:pt x="2123" y="25"/>
                    </a:lnTo>
                    <a:lnTo>
                      <a:pt x="2125" y="24"/>
                    </a:lnTo>
                    <a:lnTo>
                      <a:pt x="2125" y="25"/>
                    </a:lnTo>
                    <a:lnTo>
                      <a:pt x="2125" y="24"/>
                    </a:lnTo>
                    <a:lnTo>
                      <a:pt x="2126" y="25"/>
                    </a:lnTo>
                    <a:lnTo>
                      <a:pt x="2126" y="26"/>
                    </a:lnTo>
                    <a:lnTo>
                      <a:pt x="2126" y="27"/>
                    </a:lnTo>
                    <a:lnTo>
                      <a:pt x="2127" y="26"/>
                    </a:lnTo>
                    <a:lnTo>
                      <a:pt x="2127" y="27"/>
                    </a:lnTo>
                    <a:lnTo>
                      <a:pt x="2128" y="27"/>
                    </a:lnTo>
                    <a:lnTo>
                      <a:pt x="2128" y="27"/>
                    </a:lnTo>
                    <a:lnTo>
                      <a:pt x="2128" y="28"/>
                    </a:lnTo>
                    <a:lnTo>
                      <a:pt x="2129" y="28"/>
                    </a:lnTo>
                    <a:lnTo>
                      <a:pt x="2129" y="28"/>
                    </a:lnTo>
                    <a:lnTo>
                      <a:pt x="2129" y="28"/>
                    </a:lnTo>
                    <a:lnTo>
                      <a:pt x="2130" y="28"/>
                    </a:lnTo>
                    <a:lnTo>
                      <a:pt x="2130" y="27"/>
                    </a:lnTo>
                    <a:lnTo>
                      <a:pt x="2131" y="27"/>
                    </a:lnTo>
                    <a:lnTo>
                      <a:pt x="2131" y="27"/>
                    </a:lnTo>
                    <a:lnTo>
                      <a:pt x="2131" y="27"/>
                    </a:lnTo>
                    <a:lnTo>
                      <a:pt x="2132" y="27"/>
                    </a:lnTo>
                    <a:lnTo>
                      <a:pt x="2132" y="26"/>
                    </a:lnTo>
                    <a:lnTo>
                      <a:pt x="2132" y="26"/>
                    </a:lnTo>
                    <a:lnTo>
                      <a:pt x="2134" y="26"/>
                    </a:lnTo>
                    <a:lnTo>
                      <a:pt x="2134" y="26"/>
                    </a:lnTo>
                    <a:lnTo>
                      <a:pt x="2134" y="26"/>
                    </a:lnTo>
                    <a:lnTo>
                      <a:pt x="2135" y="27"/>
                    </a:lnTo>
                    <a:lnTo>
                      <a:pt x="2135" y="27"/>
                    </a:lnTo>
                    <a:lnTo>
                      <a:pt x="2136" y="27"/>
                    </a:lnTo>
                    <a:lnTo>
                      <a:pt x="2136" y="27"/>
                    </a:lnTo>
                    <a:lnTo>
                      <a:pt x="2136" y="27"/>
                    </a:lnTo>
                    <a:lnTo>
                      <a:pt x="2137" y="26"/>
                    </a:lnTo>
                    <a:lnTo>
                      <a:pt x="2137" y="26"/>
                    </a:lnTo>
                    <a:lnTo>
                      <a:pt x="2137" y="26"/>
                    </a:lnTo>
                    <a:lnTo>
                      <a:pt x="2138" y="27"/>
                    </a:lnTo>
                    <a:lnTo>
                      <a:pt x="2138" y="26"/>
                    </a:lnTo>
                    <a:lnTo>
                      <a:pt x="2138" y="25"/>
                    </a:lnTo>
                    <a:lnTo>
                      <a:pt x="2139" y="25"/>
                    </a:lnTo>
                    <a:lnTo>
                      <a:pt x="2139" y="25"/>
                    </a:lnTo>
                    <a:lnTo>
                      <a:pt x="2140" y="24"/>
                    </a:lnTo>
                    <a:lnTo>
                      <a:pt x="2140" y="24"/>
                    </a:lnTo>
                    <a:lnTo>
                      <a:pt x="2140" y="24"/>
                    </a:lnTo>
                    <a:lnTo>
                      <a:pt x="2141" y="24"/>
                    </a:lnTo>
                    <a:lnTo>
                      <a:pt x="2141" y="24"/>
                    </a:lnTo>
                    <a:lnTo>
                      <a:pt x="2141" y="24"/>
                    </a:lnTo>
                    <a:lnTo>
                      <a:pt x="2143" y="24"/>
                    </a:lnTo>
                    <a:lnTo>
                      <a:pt x="2143" y="24"/>
                    </a:lnTo>
                    <a:lnTo>
                      <a:pt x="2143" y="24"/>
                    </a:lnTo>
                    <a:lnTo>
                      <a:pt x="2144" y="24"/>
                    </a:lnTo>
                    <a:lnTo>
                      <a:pt x="2144" y="25"/>
                    </a:lnTo>
                    <a:lnTo>
                      <a:pt x="2145" y="25"/>
                    </a:lnTo>
                    <a:lnTo>
                      <a:pt x="2145" y="25"/>
                    </a:lnTo>
                    <a:lnTo>
                      <a:pt x="2145" y="25"/>
                    </a:lnTo>
                    <a:lnTo>
                      <a:pt x="2146" y="25"/>
                    </a:lnTo>
                    <a:lnTo>
                      <a:pt x="2146" y="24"/>
                    </a:lnTo>
                    <a:lnTo>
                      <a:pt x="2146" y="23"/>
                    </a:lnTo>
                    <a:lnTo>
                      <a:pt x="2147" y="22"/>
                    </a:lnTo>
                    <a:lnTo>
                      <a:pt x="2147" y="23"/>
                    </a:lnTo>
                    <a:lnTo>
                      <a:pt x="2147" y="22"/>
                    </a:lnTo>
                    <a:lnTo>
                      <a:pt x="2148" y="22"/>
                    </a:lnTo>
                    <a:lnTo>
                      <a:pt x="2148" y="22"/>
                    </a:lnTo>
                    <a:lnTo>
                      <a:pt x="2149" y="22"/>
                    </a:lnTo>
                    <a:lnTo>
                      <a:pt x="2149" y="24"/>
                    </a:lnTo>
                    <a:lnTo>
                      <a:pt x="2149" y="25"/>
                    </a:lnTo>
                    <a:lnTo>
                      <a:pt x="2150" y="25"/>
                    </a:lnTo>
                    <a:lnTo>
                      <a:pt x="2150" y="25"/>
                    </a:lnTo>
                    <a:lnTo>
                      <a:pt x="2150" y="25"/>
                    </a:lnTo>
                    <a:lnTo>
                      <a:pt x="2152" y="24"/>
                    </a:lnTo>
                    <a:lnTo>
                      <a:pt x="2152" y="24"/>
                    </a:lnTo>
                    <a:lnTo>
                      <a:pt x="2153" y="24"/>
                    </a:lnTo>
                    <a:lnTo>
                      <a:pt x="2153" y="23"/>
                    </a:lnTo>
                    <a:lnTo>
                      <a:pt x="2153" y="23"/>
                    </a:lnTo>
                    <a:lnTo>
                      <a:pt x="2154" y="23"/>
                    </a:lnTo>
                    <a:lnTo>
                      <a:pt x="2154" y="23"/>
                    </a:lnTo>
                    <a:lnTo>
                      <a:pt x="2154" y="22"/>
                    </a:lnTo>
                    <a:lnTo>
                      <a:pt x="2155" y="22"/>
                    </a:lnTo>
                    <a:lnTo>
                      <a:pt x="2155" y="22"/>
                    </a:lnTo>
                    <a:lnTo>
                      <a:pt x="2155" y="20"/>
                    </a:lnTo>
                    <a:lnTo>
                      <a:pt x="2156" y="20"/>
                    </a:lnTo>
                    <a:lnTo>
                      <a:pt x="2156" y="22"/>
                    </a:lnTo>
                    <a:lnTo>
                      <a:pt x="2157" y="22"/>
                    </a:lnTo>
                    <a:lnTo>
                      <a:pt x="2157" y="22"/>
                    </a:lnTo>
                    <a:lnTo>
                      <a:pt x="2157" y="23"/>
                    </a:lnTo>
                    <a:lnTo>
                      <a:pt x="2158" y="24"/>
                    </a:lnTo>
                    <a:lnTo>
                      <a:pt x="2158" y="24"/>
                    </a:lnTo>
                    <a:lnTo>
                      <a:pt x="2158" y="24"/>
                    </a:lnTo>
                    <a:lnTo>
                      <a:pt x="2159" y="25"/>
                    </a:lnTo>
                    <a:lnTo>
                      <a:pt x="2159" y="24"/>
                    </a:lnTo>
                    <a:lnTo>
                      <a:pt x="2159" y="24"/>
                    </a:lnTo>
                    <a:lnTo>
                      <a:pt x="2161" y="24"/>
                    </a:lnTo>
                    <a:lnTo>
                      <a:pt x="2161" y="24"/>
                    </a:lnTo>
                    <a:lnTo>
                      <a:pt x="2162" y="24"/>
                    </a:lnTo>
                    <a:lnTo>
                      <a:pt x="2162" y="24"/>
                    </a:lnTo>
                    <a:lnTo>
                      <a:pt x="2162" y="24"/>
                    </a:lnTo>
                    <a:lnTo>
                      <a:pt x="2163" y="23"/>
                    </a:lnTo>
                    <a:lnTo>
                      <a:pt x="2163" y="23"/>
                    </a:lnTo>
                    <a:lnTo>
                      <a:pt x="2163" y="22"/>
                    </a:lnTo>
                    <a:lnTo>
                      <a:pt x="2164" y="22"/>
                    </a:lnTo>
                    <a:lnTo>
                      <a:pt x="2164" y="20"/>
                    </a:lnTo>
                    <a:lnTo>
                      <a:pt x="2164" y="20"/>
                    </a:lnTo>
                    <a:lnTo>
                      <a:pt x="2165" y="20"/>
                    </a:lnTo>
                    <a:lnTo>
                      <a:pt x="2165" y="19"/>
                    </a:lnTo>
                    <a:lnTo>
                      <a:pt x="2166" y="19"/>
                    </a:lnTo>
                    <a:lnTo>
                      <a:pt x="2166" y="18"/>
                    </a:lnTo>
                    <a:lnTo>
                      <a:pt x="2166" y="17"/>
                    </a:lnTo>
                    <a:lnTo>
                      <a:pt x="2167" y="16"/>
                    </a:lnTo>
                    <a:lnTo>
                      <a:pt x="2167" y="16"/>
                    </a:lnTo>
                    <a:lnTo>
                      <a:pt x="2167" y="16"/>
                    </a:lnTo>
                    <a:lnTo>
                      <a:pt x="2168" y="17"/>
                    </a:lnTo>
                    <a:lnTo>
                      <a:pt x="2168" y="17"/>
                    </a:lnTo>
                    <a:lnTo>
                      <a:pt x="2168" y="17"/>
                    </a:lnTo>
                    <a:lnTo>
                      <a:pt x="2170" y="18"/>
                    </a:lnTo>
                    <a:lnTo>
                      <a:pt x="2170" y="18"/>
                    </a:lnTo>
                    <a:lnTo>
                      <a:pt x="2171" y="18"/>
                    </a:lnTo>
                    <a:lnTo>
                      <a:pt x="2171" y="18"/>
                    </a:lnTo>
                    <a:lnTo>
                      <a:pt x="2171" y="19"/>
                    </a:lnTo>
                    <a:lnTo>
                      <a:pt x="2172" y="18"/>
                    </a:lnTo>
                    <a:lnTo>
                      <a:pt x="2172" y="18"/>
                    </a:lnTo>
                    <a:lnTo>
                      <a:pt x="2172" y="19"/>
                    </a:lnTo>
                    <a:lnTo>
                      <a:pt x="2173" y="18"/>
                    </a:lnTo>
                    <a:lnTo>
                      <a:pt x="2173" y="19"/>
                    </a:lnTo>
                    <a:lnTo>
                      <a:pt x="2174" y="19"/>
                    </a:lnTo>
                    <a:lnTo>
                      <a:pt x="2174" y="19"/>
                    </a:lnTo>
                    <a:lnTo>
                      <a:pt x="2174" y="19"/>
                    </a:lnTo>
                    <a:lnTo>
                      <a:pt x="2175" y="19"/>
                    </a:lnTo>
                    <a:lnTo>
                      <a:pt x="2175" y="19"/>
                    </a:lnTo>
                    <a:lnTo>
                      <a:pt x="2175" y="19"/>
                    </a:lnTo>
                    <a:lnTo>
                      <a:pt x="2176" y="18"/>
                    </a:lnTo>
                    <a:lnTo>
                      <a:pt x="2176" y="18"/>
                    </a:lnTo>
                    <a:lnTo>
                      <a:pt x="2176" y="18"/>
                    </a:lnTo>
                    <a:lnTo>
                      <a:pt x="2177" y="18"/>
                    </a:lnTo>
                    <a:lnTo>
                      <a:pt x="2177" y="17"/>
                    </a:lnTo>
                    <a:lnTo>
                      <a:pt x="2179" y="17"/>
                    </a:lnTo>
                    <a:lnTo>
                      <a:pt x="2179" y="16"/>
                    </a:lnTo>
                    <a:lnTo>
                      <a:pt x="2179" y="16"/>
                    </a:lnTo>
                    <a:lnTo>
                      <a:pt x="2180" y="17"/>
                    </a:lnTo>
                    <a:lnTo>
                      <a:pt x="2180" y="17"/>
                    </a:lnTo>
                    <a:lnTo>
                      <a:pt x="2180" y="17"/>
                    </a:lnTo>
                    <a:lnTo>
                      <a:pt x="2181" y="18"/>
                    </a:lnTo>
                    <a:lnTo>
                      <a:pt x="2181" y="18"/>
                    </a:lnTo>
                    <a:lnTo>
                      <a:pt x="2181" y="19"/>
                    </a:lnTo>
                    <a:lnTo>
                      <a:pt x="2182" y="19"/>
                    </a:lnTo>
                    <a:lnTo>
                      <a:pt x="2182" y="19"/>
                    </a:lnTo>
                    <a:lnTo>
                      <a:pt x="2183" y="19"/>
                    </a:lnTo>
                    <a:lnTo>
                      <a:pt x="2183" y="19"/>
                    </a:lnTo>
                    <a:lnTo>
                      <a:pt x="2183" y="19"/>
                    </a:lnTo>
                    <a:lnTo>
                      <a:pt x="2184" y="19"/>
                    </a:lnTo>
                    <a:lnTo>
                      <a:pt x="2184" y="19"/>
                    </a:lnTo>
                    <a:lnTo>
                      <a:pt x="2184" y="18"/>
                    </a:lnTo>
                    <a:lnTo>
                      <a:pt x="2185" y="18"/>
                    </a:lnTo>
                    <a:lnTo>
                      <a:pt x="2185" y="18"/>
                    </a:lnTo>
                    <a:lnTo>
                      <a:pt x="2185" y="17"/>
                    </a:lnTo>
                    <a:lnTo>
                      <a:pt x="2186" y="17"/>
                    </a:lnTo>
                    <a:lnTo>
                      <a:pt x="2186" y="16"/>
                    </a:lnTo>
                    <a:lnTo>
                      <a:pt x="2188" y="16"/>
                    </a:lnTo>
                    <a:lnTo>
                      <a:pt x="2188" y="15"/>
                    </a:lnTo>
                    <a:lnTo>
                      <a:pt x="2188" y="14"/>
                    </a:lnTo>
                    <a:lnTo>
                      <a:pt x="2189" y="14"/>
                    </a:lnTo>
                    <a:lnTo>
                      <a:pt x="2189" y="15"/>
                    </a:lnTo>
                    <a:lnTo>
                      <a:pt x="2189" y="15"/>
                    </a:lnTo>
                    <a:lnTo>
                      <a:pt x="2190" y="15"/>
                    </a:lnTo>
                    <a:lnTo>
                      <a:pt x="2190" y="14"/>
                    </a:lnTo>
                    <a:lnTo>
                      <a:pt x="2190" y="14"/>
                    </a:lnTo>
                    <a:lnTo>
                      <a:pt x="2191" y="15"/>
                    </a:lnTo>
                    <a:lnTo>
                      <a:pt x="2191" y="15"/>
                    </a:lnTo>
                    <a:lnTo>
                      <a:pt x="2192" y="15"/>
                    </a:lnTo>
                    <a:lnTo>
                      <a:pt x="2192" y="16"/>
                    </a:lnTo>
                    <a:lnTo>
                      <a:pt x="2192" y="17"/>
                    </a:lnTo>
                    <a:lnTo>
                      <a:pt x="2193" y="17"/>
                    </a:lnTo>
                    <a:lnTo>
                      <a:pt x="2193" y="17"/>
                    </a:lnTo>
                    <a:lnTo>
                      <a:pt x="2193" y="17"/>
                    </a:lnTo>
                    <a:lnTo>
                      <a:pt x="2194" y="18"/>
                    </a:lnTo>
                    <a:lnTo>
                      <a:pt x="2194" y="19"/>
                    </a:lnTo>
                    <a:lnTo>
                      <a:pt x="2194" y="19"/>
                    </a:lnTo>
                    <a:lnTo>
                      <a:pt x="2195" y="18"/>
                    </a:lnTo>
                    <a:lnTo>
                      <a:pt x="2195" y="18"/>
                    </a:lnTo>
                    <a:lnTo>
                      <a:pt x="2197" y="18"/>
                    </a:lnTo>
                    <a:lnTo>
                      <a:pt x="2197" y="19"/>
                    </a:lnTo>
                    <a:lnTo>
                      <a:pt x="2197" y="18"/>
                    </a:lnTo>
                    <a:lnTo>
                      <a:pt x="2198" y="18"/>
                    </a:lnTo>
                    <a:lnTo>
                      <a:pt x="2198" y="18"/>
                    </a:lnTo>
                    <a:lnTo>
                      <a:pt x="2198" y="19"/>
                    </a:lnTo>
                    <a:lnTo>
                      <a:pt x="2199" y="19"/>
                    </a:lnTo>
                    <a:lnTo>
                      <a:pt x="2199" y="18"/>
                    </a:lnTo>
                    <a:lnTo>
                      <a:pt x="2200" y="17"/>
                    </a:lnTo>
                    <a:lnTo>
                      <a:pt x="2200" y="18"/>
                    </a:lnTo>
                    <a:lnTo>
                      <a:pt x="2200" y="17"/>
                    </a:lnTo>
                    <a:lnTo>
                      <a:pt x="2201" y="17"/>
                    </a:lnTo>
                    <a:lnTo>
                      <a:pt x="2201" y="16"/>
                    </a:lnTo>
                    <a:lnTo>
                      <a:pt x="2201" y="16"/>
                    </a:lnTo>
                    <a:lnTo>
                      <a:pt x="2202" y="16"/>
                    </a:lnTo>
                    <a:lnTo>
                      <a:pt x="2202" y="16"/>
                    </a:lnTo>
                    <a:lnTo>
                      <a:pt x="2202" y="16"/>
                    </a:lnTo>
                    <a:lnTo>
                      <a:pt x="2203" y="16"/>
                    </a:lnTo>
                    <a:lnTo>
                      <a:pt x="2203" y="17"/>
                    </a:lnTo>
                    <a:lnTo>
                      <a:pt x="2204" y="18"/>
                    </a:lnTo>
                    <a:lnTo>
                      <a:pt x="2204" y="18"/>
                    </a:lnTo>
                    <a:lnTo>
                      <a:pt x="2204" y="19"/>
                    </a:lnTo>
                    <a:lnTo>
                      <a:pt x="2206" y="19"/>
                    </a:lnTo>
                    <a:lnTo>
                      <a:pt x="2206" y="19"/>
                    </a:lnTo>
                    <a:lnTo>
                      <a:pt x="2206" y="19"/>
                    </a:lnTo>
                    <a:lnTo>
                      <a:pt x="2207" y="20"/>
                    </a:lnTo>
                    <a:lnTo>
                      <a:pt x="2207" y="22"/>
                    </a:lnTo>
                    <a:lnTo>
                      <a:pt x="2207" y="22"/>
                    </a:lnTo>
                    <a:lnTo>
                      <a:pt x="2208" y="23"/>
                    </a:lnTo>
                    <a:lnTo>
                      <a:pt x="2208" y="23"/>
                    </a:lnTo>
                    <a:lnTo>
                      <a:pt x="2209" y="24"/>
                    </a:lnTo>
                    <a:lnTo>
                      <a:pt x="2209" y="24"/>
                    </a:lnTo>
                    <a:lnTo>
                      <a:pt x="2209" y="24"/>
                    </a:lnTo>
                    <a:lnTo>
                      <a:pt x="2210" y="24"/>
                    </a:lnTo>
                    <a:lnTo>
                      <a:pt x="2210" y="24"/>
                    </a:lnTo>
                    <a:lnTo>
                      <a:pt x="2210" y="24"/>
                    </a:lnTo>
                    <a:lnTo>
                      <a:pt x="2211" y="23"/>
                    </a:lnTo>
                    <a:lnTo>
                      <a:pt x="2211" y="23"/>
                    </a:lnTo>
                    <a:lnTo>
                      <a:pt x="2211" y="23"/>
                    </a:lnTo>
                    <a:lnTo>
                      <a:pt x="2212" y="23"/>
                    </a:lnTo>
                    <a:lnTo>
                      <a:pt x="2212" y="23"/>
                    </a:lnTo>
                    <a:lnTo>
                      <a:pt x="2213" y="23"/>
                    </a:lnTo>
                    <a:lnTo>
                      <a:pt x="2213" y="23"/>
                    </a:lnTo>
                    <a:lnTo>
                      <a:pt x="2213" y="23"/>
                    </a:lnTo>
                    <a:lnTo>
                      <a:pt x="2215" y="22"/>
                    </a:lnTo>
                    <a:lnTo>
                      <a:pt x="2215" y="22"/>
                    </a:lnTo>
                    <a:lnTo>
                      <a:pt x="2215" y="23"/>
                    </a:lnTo>
                    <a:lnTo>
                      <a:pt x="2216" y="23"/>
                    </a:lnTo>
                    <a:lnTo>
                      <a:pt x="2216" y="23"/>
                    </a:lnTo>
                    <a:lnTo>
                      <a:pt x="2216" y="23"/>
                    </a:lnTo>
                    <a:lnTo>
                      <a:pt x="2217" y="22"/>
                    </a:lnTo>
                    <a:lnTo>
                      <a:pt x="2217" y="22"/>
                    </a:lnTo>
                    <a:lnTo>
                      <a:pt x="2218" y="22"/>
                    </a:lnTo>
                    <a:lnTo>
                      <a:pt x="2218" y="22"/>
                    </a:lnTo>
                    <a:lnTo>
                      <a:pt x="2218" y="22"/>
                    </a:lnTo>
                    <a:lnTo>
                      <a:pt x="2219" y="20"/>
                    </a:lnTo>
                    <a:lnTo>
                      <a:pt x="2219" y="20"/>
                    </a:lnTo>
                    <a:lnTo>
                      <a:pt x="2219" y="20"/>
                    </a:lnTo>
                    <a:lnTo>
                      <a:pt x="2220" y="22"/>
                    </a:lnTo>
                    <a:lnTo>
                      <a:pt x="2220" y="22"/>
                    </a:lnTo>
                    <a:lnTo>
                      <a:pt x="2221" y="22"/>
                    </a:lnTo>
                    <a:lnTo>
                      <a:pt x="2221" y="22"/>
                    </a:lnTo>
                    <a:lnTo>
                      <a:pt x="2221" y="22"/>
                    </a:lnTo>
                    <a:lnTo>
                      <a:pt x="2222" y="23"/>
                    </a:lnTo>
                    <a:lnTo>
                      <a:pt x="2222" y="23"/>
                    </a:lnTo>
                    <a:lnTo>
                      <a:pt x="2222" y="22"/>
                    </a:lnTo>
                    <a:lnTo>
                      <a:pt x="2224" y="22"/>
                    </a:lnTo>
                    <a:lnTo>
                      <a:pt x="2224" y="22"/>
                    </a:lnTo>
                    <a:lnTo>
                      <a:pt x="2224" y="22"/>
                    </a:lnTo>
                    <a:lnTo>
                      <a:pt x="2225" y="22"/>
                    </a:lnTo>
                    <a:lnTo>
                      <a:pt x="2225" y="20"/>
                    </a:lnTo>
                    <a:lnTo>
                      <a:pt x="2226" y="20"/>
                    </a:lnTo>
                    <a:lnTo>
                      <a:pt x="2226" y="20"/>
                    </a:lnTo>
                    <a:lnTo>
                      <a:pt x="2226" y="19"/>
                    </a:lnTo>
                    <a:lnTo>
                      <a:pt x="2227" y="20"/>
                    </a:lnTo>
                    <a:lnTo>
                      <a:pt x="2227" y="19"/>
                    </a:lnTo>
                    <a:lnTo>
                      <a:pt x="2227" y="19"/>
                    </a:lnTo>
                    <a:lnTo>
                      <a:pt x="2228" y="18"/>
                    </a:lnTo>
                    <a:lnTo>
                      <a:pt x="2228" y="18"/>
                    </a:lnTo>
                    <a:lnTo>
                      <a:pt x="2228" y="18"/>
                    </a:lnTo>
                    <a:lnTo>
                      <a:pt x="2229" y="18"/>
                    </a:lnTo>
                    <a:lnTo>
                      <a:pt x="2229" y="17"/>
                    </a:lnTo>
                    <a:lnTo>
                      <a:pt x="2230" y="16"/>
                    </a:lnTo>
                    <a:lnTo>
                      <a:pt x="2230" y="16"/>
                    </a:lnTo>
                    <a:lnTo>
                      <a:pt x="2230" y="16"/>
                    </a:lnTo>
                    <a:lnTo>
                      <a:pt x="2231" y="16"/>
                    </a:lnTo>
                    <a:lnTo>
                      <a:pt x="2231" y="17"/>
                    </a:lnTo>
                    <a:lnTo>
                      <a:pt x="2231" y="17"/>
                    </a:lnTo>
                    <a:lnTo>
                      <a:pt x="2233" y="17"/>
                    </a:lnTo>
                    <a:lnTo>
                      <a:pt x="2233" y="17"/>
                    </a:lnTo>
                    <a:lnTo>
                      <a:pt x="2233" y="18"/>
                    </a:lnTo>
                    <a:lnTo>
                      <a:pt x="2234" y="18"/>
                    </a:lnTo>
                    <a:lnTo>
                      <a:pt x="2234" y="19"/>
                    </a:lnTo>
                    <a:lnTo>
                      <a:pt x="2235" y="20"/>
                    </a:lnTo>
                    <a:lnTo>
                      <a:pt x="2235" y="20"/>
                    </a:lnTo>
                    <a:lnTo>
                      <a:pt x="2235" y="20"/>
                    </a:lnTo>
                    <a:lnTo>
                      <a:pt x="2236" y="19"/>
                    </a:lnTo>
                    <a:lnTo>
                      <a:pt x="2236" y="18"/>
                    </a:lnTo>
                    <a:lnTo>
                      <a:pt x="2236" y="17"/>
                    </a:lnTo>
                    <a:lnTo>
                      <a:pt x="2237" y="17"/>
                    </a:lnTo>
                    <a:lnTo>
                      <a:pt x="2237" y="16"/>
                    </a:lnTo>
                    <a:lnTo>
                      <a:pt x="2237" y="15"/>
                    </a:lnTo>
                    <a:lnTo>
                      <a:pt x="2238" y="15"/>
                    </a:lnTo>
                    <a:lnTo>
                      <a:pt x="2238" y="15"/>
                    </a:lnTo>
                    <a:lnTo>
                      <a:pt x="2239" y="16"/>
                    </a:lnTo>
                    <a:lnTo>
                      <a:pt x="2239" y="16"/>
                    </a:lnTo>
                    <a:lnTo>
                      <a:pt x="2239" y="17"/>
                    </a:lnTo>
                    <a:lnTo>
                      <a:pt x="2240" y="18"/>
                    </a:lnTo>
                    <a:lnTo>
                      <a:pt x="2240" y="17"/>
                    </a:lnTo>
                    <a:lnTo>
                      <a:pt x="2240" y="18"/>
                    </a:lnTo>
                    <a:lnTo>
                      <a:pt x="2242" y="17"/>
                    </a:lnTo>
                    <a:lnTo>
                      <a:pt x="2242" y="17"/>
                    </a:lnTo>
                    <a:lnTo>
                      <a:pt x="2243" y="18"/>
                    </a:lnTo>
                    <a:lnTo>
                      <a:pt x="2243" y="19"/>
                    </a:lnTo>
                    <a:lnTo>
                      <a:pt x="2243" y="19"/>
                    </a:lnTo>
                    <a:lnTo>
                      <a:pt x="2244" y="22"/>
                    </a:lnTo>
                    <a:lnTo>
                      <a:pt x="2244" y="22"/>
                    </a:lnTo>
                    <a:lnTo>
                      <a:pt x="2244" y="22"/>
                    </a:lnTo>
                    <a:lnTo>
                      <a:pt x="2245" y="20"/>
                    </a:lnTo>
                    <a:lnTo>
                      <a:pt x="2245" y="19"/>
                    </a:lnTo>
                    <a:lnTo>
                      <a:pt x="2245" y="19"/>
                    </a:lnTo>
                    <a:lnTo>
                      <a:pt x="2246" y="19"/>
                    </a:lnTo>
                    <a:lnTo>
                      <a:pt x="2246" y="19"/>
                    </a:lnTo>
                    <a:lnTo>
                      <a:pt x="2247" y="19"/>
                    </a:lnTo>
                    <a:lnTo>
                      <a:pt x="2247" y="19"/>
                    </a:lnTo>
                    <a:lnTo>
                      <a:pt x="2247" y="18"/>
                    </a:lnTo>
                    <a:lnTo>
                      <a:pt x="2248" y="17"/>
                    </a:lnTo>
                    <a:lnTo>
                      <a:pt x="2248" y="17"/>
                    </a:lnTo>
                    <a:lnTo>
                      <a:pt x="2248" y="16"/>
                    </a:lnTo>
                    <a:lnTo>
                      <a:pt x="2249" y="16"/>
                    </a:lnTo>
                    <a:lnTo>
                      <a:pt x="2249" y="16"/>
                    </a:lnTo>
                    <a:lnTo>
                      <a:pt x="2249" y="16"/>
                    </a:lnTo>
                    <a:lnTo>
                      <a:pt x="2251" y="16"/>
                    </a:lnTo>
                    <a:lnTo>
                      <a:pt x="2251" y="16"/>
                    </a:lnTo>
                    <a:lnTo>
                      <a:pt x="2252" y="15"/>
                    </a:lnTo>
                    <a:lnTo>
                      <a:pt x="2252" y="15"/>
                    </a:lnTo>
                    <a:lnTo>
                      <a:pt x="2252" y="14"/>
                    </a:lnTo>
                    <a:lnTo>
                      <a:pt x="2253" y="14"/>
                    </a:lnTo>
                    <a:lnTo>
                      <a:pt x="2253" y="15"/>
                    </a:lnTo>
                    <a:lnTo>
                      <a:pt x="2253" y="15"/>
                    </a:lnTo>
                    <a:lnTo>
                      <a:pt x="2254" y="16"/>
                    </a:lnTo>
                    <a:lnTo>
                      <a:pt x="2254" y="16"/>
                    </a:lnTo>
                    <a:lnTo>
                      <a:pt x="2254" y="15"/>
                    </a:lnTo>
                    <a:lnTo>
                      <a:pt x="2255" y="15"/>
                    </a:lnTo>
                    <a:lnTo>
                      <a:pt x="2255" y="15"/>
                    </a:lnTo>
                    <a:lnTo>
                      <a:pt x="2256" y="14"/>
                    </a:lnTo>
                    <a:lnTo>
                      <a:pt x="2256" y="14"/>
                    </a:lnTo>
                    <a:lnTo>
                      <a:pt x="2256" y="14"/>
                    </a:lnTo>
                    <a:lnTo>
                      <a:pt x="2257" y="14"/>
                    </a:lnTo>
                    <a:lnTo>
                      <a:pt x="2257" y="14"/>
                    </a:lnTo>
                    <a:lnTo>
                      <a:pt x="2257" y="15"/>
                    </a:lnTo>
                    <a:lnTo>
                      <a:pt x="2258" y="15"/>
                    </a:lnTo>
                    <a:lnTo>
                      <a:pt x="2258" y="16"/>
                    </a:lnTo>
                    <a:lnTo>
                      <a:pt x="2258" y="17"/>
                    </a:lnTo>
                    <a:lnTo>
                      <a:pt x="2260" y="18"/>
                    </a:lnTo>
                    <a:lnTo>
                      <a:pt x="2260" y="18"/>
                    </a:lnTo>
                    <a:lnTo>
                      <a:pt x="2261" y="18"/>
                    </a:lnTo>
                    <a:lnTo>
                      <a:pt x="2261" y="18"/>
                    </a:lnTo>
                    <a:lnTo>
                      <a:pt x="2261" y="18"/>
                    </a:lnTo>
                    <a:lnTo>
                      <a:pt x="2262" y="17"/>
                    </a:lnTo>
                    <a:lnTo>
                      <a:pt x="2262" y="17"/>
                    </a:lnTo>
                    <a:lnTo>
                      <a:pt x="2262" y="18"/>
                    </a:lnTo>
                    <a:lnTo>
                      <a:pt x="2263" y="18"/>
                    </a:lnTo>
                    <a:lnTo>
                      <a:pt x="2263" y="18"/>
                    </a:lnTo>
                    <a:lnTo>
                      <a:pt x="2264" y="18"/>
                    </a:lnTo>
                    <a:lnTo>
                      <a:pt x="2264" y="18"/>
                    </a:lnTo>
                    <a:lnTo>
                      <a:pt x="2264" y="18"/>
                    </a:lnTo>
                    <a:lnTo>
                      <a:pt x="2265" y="17"/>
                    </a:lnTo>
                    <a:lnTo>
                      <a:pt x="2265" y="17"/>
                    </a:lnTo>
                    <a:lnTo>
                      <a:pt x="2265" y="16"/>
                    </a:lnTo>
                    <a:lnTo>
                      <a:pt x="2266" y="16"/>
                    </a:lnTo>
                    <a:lnTo>
                      <a:pt x="2266" y="15"/>
                    </a:lnTo>
                    <a:lnTo>
                      <a:pt x="2266" y="16"/>
                    </a:lnTo>
                    <a:lnTo>
                      <a:pt x="2267" y="16"/>
                    </a:lnTo>
                    <a:lnTo>
                      <a:pt x="2267" y="17"/>
                    </a:lnTo>
                    <a:lnTo>
                      <a:pt x="2269" y="18"/>
                    </a:lnTo>
                    <a:lnTo>
                      <a:pt x="2269" y="19"/>
                    </a:lnTo>
                    <a:lnTo>
                      <a:pt x="2269" y="22"/>
                    </a:lnTo>
                    <a:lnTo>
                      <a:pt x="2270" y="23"/>
                    </a:lnTo>
                    <a:lnTo>
                      <a:pt x="2270" y="23"/>
                    </a:lnTo>
                    <a:lnTo>
                      <a:pt x="2270" y="23"/>
                    </a:lnTo>
                    <a:lnTo>
                      <a:pt x="2271" y="23"/>
                    </a:lnTo>
                    <a:lnTo>
                      <a:pt x="2271" y="23"/>
                    </a:lnTo>
                    <a:lnTo>
                      <a:pt x="2271" y="22"/>
                    </a:lnTo>
                    <a:lnTo>
                      <a:pt x="2272" y="22"/>
                    </a:lnTo>
                    <a:lnTo>
                      <a:pt x="2272" y="20"/>
                    </a:lnTo>
                    <a:lnTo>
                      <a:pt x="2273" y="20"/>
                    </a:lnTo>
                    <a:lnTo>
                      <a:pt x="2273" y="20"/>
                    </a:lnTo>
                    <a:lnTo>
                      <a:pt x="2273" y="19"/>
                    </a:lnTo>
                    <a:lnTo>
                      <a:pt x="2274" y="20"/>
                    </a:lnTo>
                    <a:lnTo>
                      <a:pt x="2274" y="20"/>
                    </a:lnTo>
                    <a:lnTo>
                      <a:pt x="2274" y="22"/>
                    </a:lnTo>
                    <a:lnTo>
                      <a:pt x="2275" y="22"/>
                    </a:lnTo>
                    <a:lnTo>
                      <a:pt x="2275" y="22"/>
                    </a:lnTo>
                    <a:lnTo>
                      <a:pt x="2275" y="22"/>
                    </a:lnTo>
                    <a:lnTo>
                      <a:pt x="2276" y="22"/>
                    </a:lnTo>
                    <a:lnTo>
                      <a:pt x="2276" y="23"/>
                    </a:lnTo>
                    <a:lnTo>
                      <a:pt x="2278" y="23"/>
                    </a:lnTo>
                    <a:lnTo>
                      <a:pt x="2278" y="24"/>
                    </a:lnTo>
                    <a:lnTo>
                      <a:pt x="2278" y="25"/>
                    </a:lnTo>
                    <a:lnTo>
                      <a:pt x="2279" y="25"/>
                    </a:lnTo>
                    <a:lnTo>
                      <a:pt x="2279" y="26"/>
                    </a:lnTo>
                    <a:lnTo>
                      <a:pt x="2279" y="26"/>
                    </a:lnTo>
                    <a:lnTo>
                      <a:pt x="2280" y="26"/>
                    </a:lnTo>
                    <a:lnTo>
                      <a:pt x="2280" y="26"/>
                    </a:lnTo>
                    <a:lnTo>
                      <a:pt x="2280" y="27"/>
                    </a:lnTo>
                    <a:lnTo>
                      <a:pt x="2281" y="27"/>
                    </a:lnTo>
                    <a:lnTo>
                      <a:pt x="2281" y="27"/>
                    </a:lnTo>
                    <a:lnTo>
                      <a:pt x="2282" y="27"/>
                    </a:lnTo>
                    <a:lnTo>
                      <a:pt x="2282" y="27"/>
                    </a:lnTo>
                    <a:lnTo>
                      <a:pt x="2282" y="27"/>
                    </a:lnTo>
                    <a:lnTo>
                      <a:pt x="2283" y="26"/>
                    </a:lnTo>
                    <a:lnTo>
                      <a:pt x="2283" y="26"/>
                    </a:lnTo>
                    <a:lnTo>
                      <a:pt x="2283" y="25"/>
                    </a:lnTo>
                    <a:lnTo>
                      <a:pt x="2284" y="25"/>
                    </a:lnTo>
                    <a:lnTo>
                      <a:pt x="2284" y="25"/>
                    </a:lnTo>
                    <a:lnTo>
                      <a:pt x="2284" y="25"/>
                    </a:lnTo>
                    <a:lnTo>
                      <a:pt x="2285" y="25"/>
                    </a:lnTo>
                    <a:lnTo>
                      <a:pt x="2285" y="25"/>
                    </a:lnTo>
                    <a:lnTo>
                      <a:pt x="2287" y="25"/>
                    </a:lnTo>
                    <a:lnTo>
                      <a:pt x="2287" y="26"/>
                    </a:lnTo>
                    <a:lnTo>
                      <a:pt x="2287" y="26"/>
                    </a:lnTo>
                    <a:lnTo>
                      <a:pt x="2288" y="27"/>
                    </a:lnTo>
                    <a:lnTo>
                      <a:pt x="2288" y="27"/>
                    </a:lnTo>
                    <a:lnTo>
                      <a:pt x="2288" y="27"/>
                    </a:lnTo>
                    <a:lnTo>
                      <a:pt x="2289" y="27"/>
                    </a:lnTo>
                    <a:lnTo>
                      <a:pt x="2289" y="28"/>
                    </a:lnTo>
                    <a:lnTo>
                      <a:pt x="2290" y="28"/>
                    </a:lnTo>
                    <a:lnTo>
                      <a:pt x="2290" y="29"/>
                    </a:lnTo>
                    <a:lnTo>
                      <a:pt x="2290" y="28"/>
                    </a:lnTo>
                    <a:lnTo>
                      <a:pt x="2291" y="28"/>
                    </a:lnTo>
                    <a:lnTo>
                      <a:pt x="2291" y="28"/>
                    </a:lnTo>
                    <a:lnTo>
                      <a:pt x="2291" y="28"/>
                    </a:lnTo>
                    <a:lnTo>
                      <a:pt x="2292" y="28"/>
                    </a:lnTo>
                    <a:lnTo>
                      <a:pt x="2292" y="27"/>
                    </a:lnTo>
                    <a:lnTo>
                      <a:pt x="2292" y="27"/>
                    </a:lnTo>
                    <a:lnTo>
                      <a:pt x="2293" y="27"/>
                    </a:lnTo>
                    <a:lnTo>
                      <a:pt x="2293" y="27"/>
                    </a:lnTo>
                    <a:lnTo>
                      <a:pt x="2294" y="28"/>
                    </a:lnTo>
                    <a:lnTo>
                      <a:pt x="2294" y="28"/>
                    </a:lnTo>
                    <a:lnTo>
                      <a:pt x="2294" y="28"/>
                    </a:lnTo>
                    <a:lnTo>
                      <a:pt x="2296" y="28"/>
                    </a:lnTo>
                    <a:lnTo>
                      <a:pt x="2296" y="29"/>
                    </a:lnTo>
                    <a:lnTo>
                      <a:pt x="2296" y="29"/>
                    </a:lnTo>
                    <a:lnTo>
                      <a:pt x="2297" y="29"/>
                    </a:lnTo>
                    <a:lnTo>
                      <a:pt x="2297" y="28"/>
                    </a:lnTo>
                    <a:lnTo>
                      <a:pt x="2297" y="29"/>
                    </a:lnTo>
                    <a:lnTo>
                      <a:pt x="2298" y="29"/>
                    </a:lnTo>
                    <a:lnTo>
                      <a:pt x="2298" y="29"/>
                    </a:lnTo>
                    <a:lnTo>
                      <a:pt x="2299" y="29"/>
                    </a:lnTo>
                    <a:lnTo>
                      <a:pt x="2299" y="29"/>
                    </a:lnTo>
                    <a:lnTo>
                      <a:pt x="2299" y="29"/>
                    </a:lnTo>
                    <a:lnTo>
                      <a:pt x="2300" y="29"/>
                    </a:lnTo>
                    <a:lnTo>
                      <a:pt x="2300" y="29"/>
                    </a:lnTo>
                    <a:lnTo>
                      <a:pt x="2300" y="29"/>
                    </a:lnTo>
                    <a:lnTo>
                      <a:pt x="2301" y="29"/>
                    </a:lnTo>
                    <a:lnTo>
                      <a:pt x="2301" y="29"/>
                    </a:lnTo>
                    <a:lnTo>
                      <a:pt x="2301" y="29"/>
                    </a:lnTo>
                    <a:lnTo>
                      <a:pt x="2302" y="31"/>
                    </a:lnTo>
                    <a:lnTo>
                      <a:pt x="2302" y="31"/>
                    </a:lnTo>
                    <a:lnTo>
                      <a:pt x="2303" y="31"/>
                    </a:lnTo>
                    <a:lnTo>
                      <a:pt x="2303" y="29"/>
                    </a:lnTo>
                    <a:lnTo>
                      <a:pt x="2303" y="29"/>
                    </a:lnTo>
                    <a:lnTo>
                      <a:pt x="2305" y="29"/>
                    </a:lnTo>
                    <a:lnTo>
                      <a:pt x="2305" y="28"/>
                    </a:lnTo>
                    <a:lnTo>
                      <a:pt x="2305" y="29"/>
                    </a:lnTo>
                    <a:lnTo>
                      <a:pt x="2306" y="29"/>
                    </a:lnTo>
                    <a:lnTo>
                      <a:pt x="2306" y="29"/>
                    </a:lnTo>
                    <a:lnTo>
                      <a:pt x="2306" y="28"/>
                    </a:lnTo>
                    <a:lnTo>
                      <a:pt x="2307" y="28"/>
                    </a:lnTo>
                    <a:lnTo>
                      <a:pt x="2307" y="28"/>
                    </a:lnTo>
                    <a:lnTo>
                      <a:pt x="2308" y="27"/>
                    </a:lnTo>
                    <a:lnTo>
                      <a:pt x="2308" y="28"/>
                    </a:lnTo>
                    <a:lnTo>
                      <a:pt x="2308" y="28"/>
                    </a:lnTo>
                    <a:lnTo>
                      <a:pt x="2309" y="28"/>
                    </a:lnTo>
                    <a:lnTo>
                      <a:pt x="2309" y="27"/>
                    </a:lnTo>
                    <a:lnTo>
                      <a:pt x="2309" y="28"/>
                    </a:lnTo>
                    <a:lnTo>
                      <a:pt x="2310" y="27"/>
                    </a:lnTo>
                    <a:lnTo>
                      <a:pt x="2310" y="26"/>
                    </a:lnTo>
                    <a:lnTo>
                      <a:pt x="2311" y="27"/>
                    </a:lnTo>
                    <a:lnTo>
                      <a:pt x="2311" y="26"/>
                    </a:lnTo>
                    <a:lnTo>
                      <a:pt x="2311" y="26"/>
                    </a:lnTo>
                    <a:lnTo>
                      <a:pt x="2312" y="26"/>
                    </a:lnTo>
                    <a:lnTo>
                      <a:pt x="2312" y="25"/>
                    </a:lnTo>
                    <a:lnTo>
                      <a:pt x="2312" y="25"/>
                    </a:lnTo>
                    <a:lnTo>
                      <a:pt x="2314" y="25"/>
                    </a:lnTo>
                    <a:lnTo>
                      <a:pt x="2314" y="25"/>
                    </a:lnTo>
                    <a:lnTo>
                      <a:pt x="2314" y="24"/>
                    </a:lnTo>
                    <a:lnTo>
                      <a:pt x="2315" y="24"/>
                    </a:lnTo>
                    <a:lnTo>
                      <a:pt x="2315" y="24"/>
                    </a:lnTo>
                    <a:lnTo>
                      <a:pt x="2316" y="24"/>
                    </a:lnTo>
                    <a:lnTo>
                      <a:pt x="2316" y="22"/>
                    </a:lnTo>
                    <a:lnTo>
                      <a:pt x="2316" y="23"/>
                    </a:lnTo>
                    <a:lnTo>
                      <a:pt x="2317" y="23"/>
                    </a:lnTo>
                    <a:lnTo>
                      <a:pt x="2317" y="23"/>
                    </a:lnTo>
                    <a:lnTo>
                      <a:pt x="2317" y="23"/>
                    </a:lnTo>
                    <a:lnTo>
                      <a:pt x="2318" y="22"/>
                    </a:lnTo>
                    <a:lnTo>
                      <a:pt x="2318" y="23"/>
                    </a:lnTo>
                    <a:lnTo>
                      <a:pt x="2318" y="23"/>
                    </a:lnTo>
                    <a:lnTo>
                      <a:pt x="2319" y="24"/>
                    </a:lnTo>
                    <a:lnTo>
                      <a:pt x="2319" y="24"/>
                    </a:lnTo>
                    <a:lnTo>
                      <a:pt x="2320" y="22"/>
                    </a:lnTo>
                    <a:lnTo>
                      <a:pt x="2320" y="23"/>
                    </a:lnTo>
                    <a:lnTo>
                      <a:pt x="2320" y="22"/>
                    </a:lnTo>
                    <a:lnTo>
                      <a:pt x="2321" y="22"/>
                    </a:lnTo>
                    <a:lnTo>
                      <a:pt x="2321" y="20"/>
                    </a:lnTo>
                    <a:lnTo>
                      <a:pt x="2321" y="22"/>
                    </a:lnTo>
                    <a:lnTo>
                      <a:pt x="2323" y="20"/>
                    </a:lnTo>
                    <a:lnTo>
                      <a:pt x="2323" y="20"/>
                    </a:lnTo>
                    <a:lnTo>
                      <a:pt x="2323" y="22"/>
                    </a:lnTo>
                    <a:lnTo>
                      <a:pt x="2324" y="22"/>
                    </a:lnTo>
                    <a:lnTo>
                      <a:pt x="2324" y="22"/>
                    </a:lnTo>
                    <a:lnTo>
                      <a:pt x="2325" y="20"/>
                    </a:lnTo>
                    <a:lnTo>
                      <a:pt x="2325" y="22"/>
                    </a:lnTo>
                    <a:lnTo>
                      <a:pt x="2325" y="20"/>
                    </a:lnTo>
                    <a:lnTo>
                      <a:pt x="2326" y="22"/>
                    </a:lnTo>
                    <a:lnTo>
                      <a:pt x="2326" y="22"/>
                    </a:lnTo>
                    <a:lnTo>
                      <a:pt x="2326" y="20"/>
                    </a:lnTo>
                    <a:lnTo>
                      <a:pt x="2327" y="19"/>
                    </a:lnTo>
                    <a:lnTo>
                      <a:pt x="2327" y="18"/>
                    </a:lnTo>
                    <a:lnTo>
                      <a:pt x="2327" y="17"/>
                    </a:lnTo>
                    <a:lnTo>
                      <a:pt x="2328" y="17"/>
                    </a:lnTo>
                    <a:lnTo>
                      <a:pt x="2328" y="17"/>
                    </a:lnTo>
                    <a:lnTo>
                      <a:pt x="2329" y="17"/>
                    </a:lnTo>
                    <a:lnTo>
                      <a:pt x="2329" y="17"/>
                    </a:lnTo>
                    <a:lnTo>
                      <a:pt x="2329" y="18"/>
                    </a:lnTo>
                    <a:lnTo>
                      <a:pt x="2330" y="17"/>
                    </a:lnTo>
                    <a:lnTo>
                      <a:pt x="2330" y="18"/>
                    </a:lnTo>
                    <a:lnTo>
                      <a:pt x="2330" y="18"/>
                    </a:lnTo>
                    <a:lnTo>
                      <a:pt x="2332" y="18"/>
                    </a:lnTo>
                    <a:lnTo>
                      <a:pt x="2332" y="18"/>
                    </a:lnTo>
                    <a:lnTo>
                      <a:pt x="2333" y="18"/>
                    </a:lnTo>
                    <a:lnTo>
                      <a:pt x="2333" y="17"/>
                    </a:lnTo>
                    <a:lnTo>
                      <a:pt x="2333" y="17"/>
                    </a:lnTo>
                    <a:lnTo>
                      <a:pt x="2334" y="16"/>
                    </a:lnTo>
                    <a:lnTo>
                      <a:pt x="2334" y="16"/>
                    </a:lnTo>
                    <a:lnTo>
                      <a:pt x="2334" y="16"/>
                    </a:lnTo>
                    <a:lnTo>
                      <a:pt x="2335" y="16"/>
                    </a:lnTo>
                    <a:lnTo>
                      <a:pt x="2335" y="16"/>
                    </a:lnTo>
                    <a:lnTo>
                      <a:pt x="2335" y="16"/>
                    </a:lnTo>
                    <a:lnTo>
                      <a:pt x="2336" y="17"/>
                    </a:lnTo>
                    <a:lnTo>
                      <a:pt x="2336" y="17"/>
                    </a:lnTo>
                    <a:lnTo>
                      <a:pt x="2337" y="18"/>
                    </a:lnTo>
                    <a:lnTo>
                      <a:pt x="2337" y="18"/>
                    </a:lnTo>
                    <a:lnTo>
                      <a:pt x="2337" y="18"/>
                    </a:lnTo>
                    <a:lnTo>
                      <a:pt x="2338" y="18"/>
                    </a:lnTo>
                    <a:lnTo>
                      <a:pt x="2338" y="18"/>
                    </a:lnTo>
                    <a:lnTo>
                      <a:pt x="2338" y="17"/>
                    </a:lnTo>
                    <a:lnTo>
                      <a:pt x="2339" y="17"/>
                    </a:lnTo>
                    <a:lnTo>
                      <a:pt x="2339" y="17"/>
                    </a:lnTo>
                    <a:lnTo>
                      <a:pt x="2339" y="17"/>
                    </a:lnTo>
                    <a:lnTo>
                      <a:pt x="2341" y="17"/>
                    </a:lnTo>
                    <a:lnTo>
                      <a:pt x="2341" y="17"/>
                    </a:lnTo>
                    <a:lnTo>
                      <a:pt x="2342" y="17"/>
                    </a:lnTo>
                    <a:lnTo>
                      <a:pt x="2342" y="16"/>
                    </a:lnTo>
                    <a:lnTo>
                      <a:pt x="2342" y="17"/>
                    </a:lnTo>
                    <a:lnTo>
                      <a:pt x="2343" y="17"/>
                    </a:lnTo>
                    <a:lnTo>
                      <a:pt x="2343" y="17"/>
                    </a:lnTo>
                    <a:lnTo>
                      <a:pt x="2343" y="17"/>
                    </a:lnTo>
                    <a:lnTo>
                      <a:pt x="2344" y="17"/>
                    </a:lnTo>
                    <a:lnTo>
                      <a:pt x="2344" y="17"/>
                    </a:lnTo>
                    <a:lnTo>
                      <a:pt x="2344" y="18"/>
                    </a:lnTo>
                    <a:lnTo>
                      <a:pt x="2345" y="18"/>
                    </a:lnTo>
                    <a:lnTo>
                      <a:pt x="2345" y="18"/>
                    </a:lnTo>
                    <a:lnTo>
                      <a:pt x="2346" y="18"/>
                    </a:lnTo>
                    <a:lnTo>
                      <a:pt x="2346" y="19"/>
                    </a:lnTo>
                    <a:lnTo>
                      <a:pt x="2346" y="19"/>
                    </a:lnTo>
                    <a:lnTo>
                      <a:pt x="2347" y="18"/>
                    </a:lnTo>
                    <a:lnTo>
                      <a:pt x="2347" y="18"/>
                    </a:lnTo>
                    <a:lnTo>
                      <a:pt x="2347" y="18"/>
                    </a:lnTo>
                    <a:lnTo>
                      <a:pt x="2348" y="17"/>
                    </a:lnTo>
                    <a:lnTo>
                      <a:pt x="2348" y="16"/>
                    </a:lnTo>
                    <a:lnTo>
                      <a:pt x="2348" y="16"/>
                    </a:lnTo>
                    <a:lnTo>
                      <a:pt x="2350" y="16"/>
                    </a:lnTo>
                    <a:lnTo>
                      <a:pt x="2350" y="16"/>
                    </a:lnTo>
                    <a:lnTo>
                      <a:pt x="2351" y="16"/>
                    </a:lnTo>
                    <a:lnTo>
                      <a:pt x="2351" y="16"/>
                    </a:lnTo>
                    <a:lnTo>
                      <a:pt x="2351" y="17"/>
                    </a:lnTo>
                    <a:lnTo>
                      <a:pt x="2352" y="17"/>
                    </a:lnTo>
                    <a:lnTo>
                      <a:pt x="2352" y="18"/>
                    </a:lnTo>
                    <a:lnTo>
                      <a:pt x="2352" y="18"/>
                    </a:lnTo>
                    <a:lnTo>
                      <a:pt x="2353" y="18"/>
                    </a:lnTo>
                    <a:lnTo>
                      <a:pt x="2353" y="19"/>
                    </a:lnTo>
                    <a:lnTo>
                      <a:pt x="2354" y="19"/>
                    </a:lnTo>
                    <a:lnTo>
                      <a:pt x="2354" y="19"/>
                    </a:lnTo>
                    <a:lnTo>
                      <a:pt x="2354" y="19"/>
                    </a:lnTo>
                    <a:lnTo>
                      <a:pt x="2355" y="19"/>
                    </a:lnTo>
                    <a:lnTo>
                      <a:pt x="2355" y="20"/>
                    </a:lnTo>
                    <a:lnTo>
                      <a:pt x="2355" y="20"/>
                    </a:lnTo>
                    <a:lnTo>
                      <a:pt x="2356" y="22"/>
                    </a:lnTo>
                    <a:lnTo>
                      <a:pt x="2356" y="20"/>
                    </a:lnTo>
                    <a:lnTo>
                      <a:pt x="2356" y="22"/>
                    </a:lnTo>
                    <a:lnTo>
                      <a:pt x="2357" y="22"/>
                    </a:lnTo>
                    <a:lnTo>
                      <a:pt x="2357" y="22"/>
                    </a:lnTo>
                    <a:lnTo>
                      <a:pt x="2359" y="22"/>
                    </a:lnTo>
                    <a:lnTo>
                      <a:pt x="2359" y="23"/>
                    </a:lnTo>
                    <a:lnTo>
                      <a:pt x="2359" y="23"/>
                    </a:lnTo>
                    <a:lnTo>
                      <a:pt x="2360" y="23"/>
                    </a:lnTo>
                    <a:lnTo>
                      <a:pt x="2360" y="23"/>
                    </a:lnTo>
                    <a:lnTo>
                      <a:pt x="2360" y="22"/>
                    </a:lnTo>
                    <a:lnTo>
                      <a:pt x="2361" y="22"/>
                    </a:lnTo>
                    <a:lnTo>
                      <a:pt x="2361" y="23"/>
                    </a:lnTo>
                    <a:lnTo>
                      <a:pt x="2361" y="24"/>
                    </a:lnTo>
                    <a:lnTo>
                      <a:pt x="2362" y="24"/>
                    </a:lnTo>
                    <a:lnTo>
                      <a:pt x="2362" y="24"/>
                    </a:lnTo>
                    <a:lnTo>
                      <a:pt x="2363" y="25"/>
                    </a:lnTo>
                    <a:lnTo>
                      <a:pt x="2363" y="24"/>
                    </a:lnTo>
                    <a:lnTo>
                      <a:pt x="2363" y="24"/>
                    </a:lnTo>
                    <a:lnTo>
                      <a:pt x="2364" y="24"/>
                    </a:lnTo>
                    <a:lnTo>
                      <a:pt x="2364" y="23"/>
                    </a:lnTo>
                    <a:lnTo>
                      <a:pt x="2364" y="22"/>
                    </a:lnTo>
                    <a:lnTo>
                      <a:pt x="2365" y="20"/>
                    </a:lnTo>
                    <a:lnTo>
                      <a:pt x="2365" y="19"/>
                    </a:lnTo>
                    <a:lnTo>
                      <a:pt x="2365" y="19"/>
                    </a:lnTo>
                    <a:lnTo>
                      <a:pt x="2366" y="19"/>
                    </a:lnTo>
                    <a:lnTo>
                      <a:pt x="2366" y="20"/>
                    </a:lnTo>
                    <a:lnTo>
                      <a:pt x="2368" y="22"/>
                    </a:lnTo>
                    <a:lnTo>
                      <a:pt x="2368" y="22"/>
                    </a:lnTo>
                    <a:lnTo>
                      <a:pt x="2368" y="23"/>
                    </a:lnTo>
                    <a:lnTo>
                      <a:pt x="2369" y="25"/>
                    </a:lnTo>
                    <a:lnTo>
                      <a:pt x="2369" y="26"/>
                    </a:lnTo>
                    <a:lnTo>
                      <a:pt x="2369" y="27"/>
                    </a:lnTo>
                    <a:lnTo>
                      <a:pt x="2370" y="27"/>
                    </a:lnTo>
                    <a:lnTo>
                      <a:pt x="2370" y="27"/>
                    </a:lnTo>
                    <a:lnTo>
                      <a:pt x="2370" y="27"/>
                    </a:lnTo>
                    <a:lnTo>
                      <a:pt x="2371" y="27"/>
                    </a:lnTo>
                    <a:lnTo>
                      <a:pt x="2371" y="27"/>
                    </a:lnTo>
                    <a:lnTo>
                      <a:pt x="2372" y="27"/>
                    </a:lnTo>
                    <a:lnTo>
                      <a:pt x="2372" y="27"/>
                    </a:lnTo>
                    <a:lnTo>
                      <a:pt x="2372" y="26"/>
                    </a:lnTo>
                    <a:lnTo>
                      <a:pt x="2373" y="26"/>
                    </a:lnTo>
                    <a:lnTo>
                      <a:pt x="2373" y="25"/>
                    </a:lnTo>
                    <a:lnTo>
                      <a:pt x="2373" y="25"/>
                    </a:lnTo>
                    <a:lnTo>
                      <a:pt x="2374" y="25"/>
                    </a:lnTo>
                    <a:lnTo>
                      <a:pt x="2374" y="25"/>
                    </a:lnTo>
                    <a:lnTo>
                      <a:pt x="2374" y="25"/>
                    </a:lnTo>
                    <a:lnTo>
                      <a:pt x="2375" y="26"/>
                    </a:lnTo>
                    <a:lnTo>
                      <a:pt x="2375" y="26"/>
                    </a:lnTo>
                    <a:lnTo>
                      <a:pt x="2377" y="27"/>
                    </a:lnTo>
                    <a:lnTo>
                      <a:pt x="2377" y="27"/>
                    </a:lnTo>
                    <a:lnTo>
                      <a:pt x="2377" y="27"/>
                    </a:lnTo>
                    <a:lnTo>
                      <a:pt x="2378" y="27"/>
                    </a:lnTo>
                    <a:lnTo>
                      <a:pt x="2378" y="27"/>
                    </a:lnTo>
                    <a:lnTo>
                      <a:pt x="2378" y="27"/>
                    </a:lnTo>
                    <a:lnTo>
                      <a:pt x="2379" y="26"/>
                    </a:lnTo>
                    <a:lnTo>
                      <a:pt x="2379" y="26"/>
                    </a:lnTo>
                    <a:lnTo>
                      <a:pt x="2380" y="26"/>
                    </a:lnTo>
                    <a:lnTo>
                      <a:pt x="2380" y="27"/>
                    </a:lnTo>
                    <a:lnTo>
                      <a:pt x="2380" y="27"/>
                    </a:lnTo>
                    <a:lnTo>
                      <a:pt x="2381" y="26"/>
                    </a:lnTo>
                    <a:lnTo>
                      <a:pt x="2381" y="26"/>
                    </a:lnTo>
                    <a:lnTo>
                      <a:pt x="2381" y="26"/>
                    </a:lnTo>
                    <a:lnTo>
                      <a:pt x="2382" y="26"/>
                    </a:lnTo>
                    <a:lnTo>
                      <a:pt x="2382" y="26"/>
                    </a:lnTo>
                    <a:lnTo>
                      <a:pt x="2382" y="26"/>
                    </a:lnTo>
                    <a:lnTo>
                      <a:pt x="2383" y="25"/>
                    </a:lnTo>
                    <a:lnTo>
                      <a:pt x="2383" y="25"/>
                    </a:lnTo>
                    <a:lnTo>
                      <a:pt x="2384" y="24"/>
                    </a:lnTo>
                    <a:lnTo>
                      <a:pt x="2384" y="24"/>
                    </a:lnTo>
                    <a:lnTo>
                      <a:pt x="2384" y="24"/>
                    </a:lnTo>
                    <a:lnTo>
                      <a:pt x="2386" y="24"/>
                    </a:lnTo>
                    <a:lnTo>
                      <a:pt x="2386" y="24"/>
                    </a:lnTo>
                    <a:lnTo>
                      <a:pt x="2386" y="24"/>
                    </a:lnTo>
                    <a:lnTo>
                      <a:pt x="2387" y="24"/>
                    </a:lnTo>
                    <a:lnTo>
                      <a:pt x="2387" y="24"/>
                    </a:lnTo>
                    <a:lnTo>
                      <a:pt x="2387" y="25"/>
                    </a:lnTo>
                    <a:lnTo>
                      <a:pt x="2388" y="25"/>
                    </a:lnTo>
                    <a:lnTo>
                      <a:pt x="2388" y="25"/>
                    </a:lnTo>
                    <a:lnTo>
                      <a:pt x="2389" y="26"/>
                    </a:lnTo>
                    <a:lnTo>
                      <a:pt x="2389" y="25"/>
                    </a:lnTo>
                    <a:lnTo>
                      <a:pt x="2389" y="25"/>
                    </a:lnTo>
                    <a:lnTo>
                      <a:pt x="2390" y="25"/>
                    </a:lnTo>
                    <a:lnTo>
                      <a:pt x="2390" y="25"/>
                    </a:lnTo>
                    <a:lnTo>
                      <a:pt x="2390" y="25"/>
                    </a:lnTo>
                    <a:lnTo>
                      <a:pt x="2391" y="25"/>
                    </a:lnTo>
                    <a:lnTo>
                      <a:pt x="2391" y="25"/>
                    </a:lnTo>
                    <a:lnTo>
                      <a:pt x="2391" y="26"/>
                    </a:lnTo>
                    <a:lnTo>
                      <a:pt x="2392" y="26"/>
                    </a:lnTo>
                    <a:lnTo>
                      <a:pt x="2392" y="26"/>
                    </a:lnTo>
                    <a:lnTo>
                      <a:pt x="2393" y="27"/>
                    </a:lnTo>
                    <a:lnTo>
                      <a:pt x="2393" y="27"/>
                    </a:lnTo>
                    <a:lnTo>
                      <a:pt x="2393" y="26"/>
                    </a:lnTo>
                    <a:lnTo>
                      <a:pt x="2395" y="26"/>
                    </a:lnTo>
                    <a:lnTo>
                      <a:pt x="2395" y="26"/>
                    </a:lnTo>
                    <a:lnTo>
                      <a:pt x="2395" y="25"/>
                    </a:lnTo>
                    <a:lnTo>
                      <a:pt x="2396" y="26"/>
                    </a:lnTo>
                    <a:lnTo>
                      <a:pt x="2396" y="26"/>
                    </a:lnTo>
                    <a:lnTo>
                      <a:pt x="2396" y="26"/>
                    </a:lnTo>
                    <a:lnTo>
                      <a:pt x="2397" y="26"/>
                    </a:lnTo>
                    <a:lnTo>
                      <a:pt x="2397" y="26"/>
                    </a:lnTo>
                    <a:lnTo>
                      <a:pt x="2398" y="26"/>
                    </a:lnTo>
                    <a:lnTo>
                      <a:pt x="2398" y="27"/>
                    </a:lnTo>
                    <a:lnTo>
                      <a:pt x="2398" y="26"/>
                    </a:lnTo>
                    <a:lnTo>
                      <a:pt x="2399" y="27"/>
                    </a:lnTo>
                    <a:lnTo>
                      <a:pt x="2399" y="26"/>
                    </a:lnTo>
                    <a:lnTo>
                      <a:pt x="2399" y="26"/>
                    </a:lnTo>
                    <a:lnTo>
                      <a:pt x="2400" y="24"/>
                    </a:lnTo>
                    <a:lnTo>
                      <a:pt x="2400" y="24"/>
                    </a:lnTo>
                    <a:lnTo>
                      <a:pt x="2401" y="23"/>
                    </a:lnTo>
                    <a:lnTo>
                      <a:pt x="2401" y="23"/>
                    </a:lnTo>
                    <a:lnTo>
                      <a:pt x="2401" y="23"/>
                    </a:lnTo>
                    <a:lnTo>
                      <a:pt x="2402" y="23"/>
                    </a:lnTo>
                    <a:lnTo>
                      <a:pt x="2402" y="23"/>
                    </a:lnTo>
                    <a:lnTo>
                      <a:pt x="2402" y="23"/>
                    </a:lnTo>
                    <a:lnTo>
                      <a:pt x="2404" y="23"/>
                    </a:lnTo>
                    <a:lnTo>
                      <a:pt x="2404" y="24"/>
                    </a:lnTo>
                    <a:lnTo>
                      <a:pt x="2404" y="24"/>
                    </a:lnTo>
                    <a:lnTo>
                      <a:pt x="2405" y="25"/>
                    </a:lnTo>
                    <a:lnTo>
                      <a:pt x="2405" y="26"/>
                    </a:lnTo>
                    <a:lnTo>
                      <a:pt x="2406" y="26"/>
                    </a:lnTo>
                    <a:lnTo>
                      <a:pt x="2406" y="27"/>
                    </a:lnTo>
                    <a:lnTo>
                      <a:pt x="2406" y="27"/>
                    </a:lnTo>
                    <a:lnTo>
                      <a:pt x="2407" y="27"/>
                    </a:lnTo>
                    <a:lnTo>
                      <a:pt x="2407" y="27"/>
                    </a:lnTo>
                    <a:lnTo>
                      <a:pt x="2407" y="27"/>
                    </a:lnTo>
                    <a:lnTo>
                      <a:pt x="2408" y="27"/>
                    </a:lnTo>
                    <a:lnTo>
                      <a:pt x="2408" y="27"/>
                    </a:lnTo>
                    <a:lnTo>
                      <a:pt x="2408" y="27"/>
                    </a:lnTo>
                    <a:lnTo>
                      <a:pt x="2409" y="26"/>
                    </a:lnTo>
                    <a:lnTo>
                      <a:pt x="2409" y="26"/>
                    </a:lnTo>
                    <a:lnTo>
                      <a:pt x="2410" y="25"/>
                    </a:lnTo>
                    <a:lnTo>
                      <a:pt x="2410" y="25"/>
                    </a:lnTo>
                    <a:lnTo>
                      <a:pt x="2410" y="25"/>
                    </a:lnTo>
                    <a:lnTo>
                      <a:pt x="2411" y="25"/>
                    </a:lnTo>
                    <a:lnTo>
                      <a:pt x="2411" y="24"/>
                    </a:lnTo>
                    <a:lnTo>
                      <a:pt x="2411" y="24"/>
                    </a:lnTo>
                    <a:lnTo>
                      <a:pt x="2413" y="24"/>
                    </a:lnTo>
                    <a:lnTo>
                      <a:pt x="2413" y="23"/>
                    </a:lnTo>
                    <a:lnTo>
                      <a:pt x="2413" y="23"/>
                    </a:lnTo>
                    <a:lnTo>
                      <a:pt x="2414" y="23"/>
                    </a:lnTo>
                    <a:lnTo>
                      <a:pt x="2414" y="23"/>
                    </a:lnTo>
                    <a:lnTo>
                      <a:pt x="2415" y="23"/>
                    </a:lnTo>
                    <a:lnTo>
                      <a:pt x="2415" y="23"/>
                    </a:lnTo>
                    <a:lnTo>
                      <a:pt x="2415" y="24"/>
                    </a:lnTo>
                    <a:lnTo>
                      <a:pt x="2416" y="23"/>
                    </a:lnTo>
                    <a:lnTo>
                      <a:pt x="2416" y="24"/>
                    </a:lnTo>
                    <a:lnTo>
                      <a:pt x="2416" y="23"/>
                    </a:lnTo>
                    <a:lnTo>
                      <a:pt x="2417" y="23"/>
                    </a:lnTo>
                    <a:lnTo>
                      <a:pt x="2417" y="23"/>
                    </a:lnTo>
                    <a:lnTo>
                      <a:pt x="2417" y="24"/>
                    </a:lnTo>
                    <a:lnTo>
                      <a:pt x="2418" y="24"/>
                    </a:lnTo>
                    <a:lnTo>
                      <a:pt x="2418" y="24"/>
                    </a:lnTo>
                    <a:lnTo>
                      <a:pt x="2419" y="24"/>
                    </a:lnTo>
                    <a:lnTo>
                      <a:pt x="2419" y="24"/>
                    </a:lnTo>
                    <a:lnTo>
                      <a:pt x="2419" y="24"/>
                    </a:lnTo>
                    <a:lnTo>
                      <a:pt x="2420" y="25"/>
                    </a:lnTo>
                    <a:lnTo>
                      <a:pt x="2420" y="25"/>
                    </a:lnTo>
                    <a:lnTo>
                      <a:pt x="2420" y="24"/>
                    </a:lnTo>
                    <a:lnTo>
                      <a:pt x="2422" y="24"/>
                    </a:lnTo>
                    <a:lnTo>
                      <a:pt x="2422" y="24"/>
                    </a:lnTo>
                    <a:lnTo>
                      <a:pt x="2423" y="23"/>
                    </a:lnTo>
                    <a:lnTo>
                      <a:pt x="2423" y="23"/>
                    </a:lnTo>
                    <a:lnTo>
                      <a:pt x="2423" y="22"/>
                    </a:lnTo>
                    <a:lnTo>
                      <a:pt x="2424" y="22"/>
                    </a:lnTo>
                    <a:lnTo>
                      <a:pt x="2424" y="22"/>
                    </a:lnTo>
                    <a:lnTo>
                      <a:pt x="2424" y="22"/>
                    </a:lnTo>
                    <a:lnTo>
                      <a:pt x="2425" y="20"/>
                    </a:lnTo>
                    <a:lnTo>
                      <a:pt x="2425" y="20"/>
                    </a:lnTo>
                    <a:lnTo>
                      <a:pt x="2425" y="20"/>
                    </a:lnTo>
                    <a:lnTo>
                      <a:pt x="2426" y="20"/>
                    </a:lnTo>
                    <a:lnTo>
                      <a:pt x="2426" y="22"/>
                    </a:lnTo>
                    <a:lnTo>
                      <a:pt x="2427" y="20"/>
                    </a:lnTo>
                    <a:lnTo>
                      <a:pt x="2427" y="23"/>
                    </a:lnTo>
                    <a:lnTo>
                      <a:pt x="2427" y="22"/>
                    </a:lnTo>
                    <a:lnTo>
                      <a:pt x="2428" y="22"/>
                    </a:lnTo>
                    <a:lnTo>
                      <a:pt x="2428" y="23"/>
                    </a:lnTo>
                    <a:lnTo>
                      <a:pt x="2428" y="23"/>
                    </a:lnTo>
                    <a:lnTo>
                      <a:pt x="2429" y="23"/>
                    </a:lnTo>
                    <a:lnTo>
                      <a:pt x="2429" y="22"/>
                    </a:lnTo>
                    <a:lnTo>
                      <a:pt x="2429" y="22"/>
                    </a:lnTo>
                    <a:lnTo>
                      <a:pt x="2431" y="22"/>
                    </a:lnTo>
                    <a:lnTo>
                      <a:pt x="2431" y="20"/>
                    </a:lnTo>
                    <a:lnTo>
                      <a:pt x="2432" y="20"/>
                    </a:lnTo>
                    <a:lnTo>
                      <a:pt x="2432" y="20"/>
                    </a:lnTo>
                    <a:lnTo>
                      <a:pt x="2432" y="20"/>
                    </a:lnTo>
                    <a:lnTo>
                      <a:pt x="2433" y="20"/>
                    </a:lnTo>
                    <a:lnTo>
                      <a:pt x="2433" y="22"/>
                    </a:lnTo>
                    <a:lnTo>
                      <a:pt x="2433" y="23"/>
                    </a:lnTo>
                    <a:lnTo>
                      <a:pt x="2434" y="23"/>
                    </a:lnTo>
                    <a:lnTo>
                      <a:pt x="2434" y="24"/>
                    </a:lnTo>
                    <a:lnTo>
                      <a:pt x="2434" y="24"/>
                    </a:lnTo>
                    <a:lnTo>
                      <a:pt x="2435" y="24"/>
                    </a:lnTo>
                    <a:lnTo>
                      <a:pt x="2435" y="24"/>
                    </a:lnTo>
                    <a:lnTo>
                      <a:pt x="2436" y="25"/>
                    </a:lnTo>
                    <a:lnTo>
                      <a:pt x="2436" y="25"/>
                    </a:lnTo>
                    <a:lnTo>
                      <a:pt x="2436" y="25"/>
                    </a:lnTo>
                    <a:lnTo>
                      <a:pt x="2437" y="24"/>
                    </a:lnTo>
                    <a:lnTo>
                      <a:pt x="2437" y="24"/>
                    </a:lnTo>
                    <a:lnTo>
                      <a:pt x="2437" y="24"/>
                    </a:lnTo>
                    <a:lnTo>
                      <a:pt x="2438" y="24"/>
                    </a:lnTo>
                    <a:lnTo>
                      <a:pt x="2438" y="25"/>
                    </a:lnTo>
                    <a:lnTo>
                      <a:pt x="2438" y="25"/>
                    </a:lnTo>
                    <a:lnTo>
                      <a:pt x="2440" y="26"/>
                    </a:lnTo>
                    <a:lnTo>
                      <a:pt x="2440" y="26"/>
                    </a:lnTo>
                    <a:lnTo>
                      <a:pt x="2441" y="26"/>
                    </a:lnTo>
                    <a:lnTo>
                      <a:pt x="2441" y="26"/>
                    </a:lnTo>
                    <a:lnTo>
                      <a:pt x="2441" y="27"/>
                    </a:lnTo>
                    <a:lnTo>
                      <a:pt x="2442" y="28"/>
                    </a:lnTo>
                    <a:lnTo>
                      <a:pt x="2442" y="29"/>
                    </a:lnTo>
                    <a:lnTo>
                      <a:pt x="2442" y="29"/>
                    </a:lnTo>
                    <a:lnTo>
                      <a:pt x="2443" y="29"/>
                    </a:lnTo>
                    <a:lnTo>
                      <a:pt x="2443" y="29"/>
                    </a:lnTo>
                    <a:lnTo>
                      <a:pt x="2444" y="31"/>
                    </a:lnTo>
                    <a:lnTo>
                      <a:pt x="2444" y="32"/>
                    </a:lnTo>
                    <a:lnTo>
                      <a:pt x="2444" y="31"/>
                    </a:lnTo>
                    <a:lnTo>
                      <a:pt x="2445" y="31"/>
                    </a:lnTo>
                    <a:lnTo>
                      <a:pt x="2445" y="31"/>
                    </a:lnTo>
                    <a:lnTo>
                      <a:pt x="2445" y="31"/>
                    </a:lnTo>
                    <a:lnTo>
                      <a:pt x="2446" y="29"/>
                    </a:lnTo>
                    <a:lnTo>
                      <a:pt x="2446" y="29"/>
                    </a:lnTo>
                    <a:lnTo>
                      <a:pt x="2446" y="29"/>
                    </a:lnTo>
                    <a:lnTo>
                      <a:pt x="2447" y="29"/>
                    </a:lnTo>
                    <a:lnTo>
                      <a:pt x="2447" y="28"/>
                    </a:lnTo>
                    <a:lnTo>
                      <a:pt x="2449" y="28"/>
                    </a:lnTo>
                    <a:lnTo>
                      <a:pt x="2449" y="28"/>
                    </a:lnTo>
                    <a:lnTo>
                      <a:pt x="2449" y="27"/>
                    </a:lnTo>
                    <a:lnTo>
                      <a:pt x="2450" y="27"/>
                    </a:lnTo>
                    <a:lnTo>
                      <a:pt x="2450" y="28"/>
                    </a:lnTo>
                    <a:lnTo>
                      <a:pt x="2450" y="28"/>
                    </a:lnTo>
                    <a:lnTo>
                      <a:pt x="2451" y="29"/>
                    </a:lnTo>
                    <a:lnTo>
                      <a:pt x="2451" y="31"/>
                    </a:lnTo>
                    <a:lnTo>
                      <a:pt x="2451" y="32"/>
                    </a:lnTo>
                    <a:lnTo>
                      <a:pt x="2452" y="32"/>
                    </a:lnTo>
                    <a:lnTo>
                      <a:pt x="2452" y="33"/>
                    </a:lnTo>
                    <a:lnTo>
                      <a:pt x="2453" y="33"/>
                    </a:lnTo>
                    <a:lnTo>
                      <a:pt x="2453" y="32"/>
                    </a:lnTo>
                    <a:lnTo>
                      <a:pt x="2453" y="32"/>
                    </a:lnTo>
                    <a:lnTo>
                      <a:pt x="2454" y="32"/>
                    </a:lnTo>
                    <a:lnTo>
                      <a:pt x="2454" y="32"/>
                    </a:lnTo>
                    <a:lnTo>
                      <a:pt x="2454" y="31"/>
                    </a:lnTo>
                    <a:lnTo>
                      <a:pt x="2455" y="31"/>
                    </a:lnTo>
                    <a:lnTo>
                      <a:pt x="2455" y="29"/>
                    </a:lnTo>
                    <a:lnTo>
                      <a:pt x="2455" y="28"/>
                    </a:lnTo>
                    <a:lnTo>
                      <a:pt x="2456" y="28"/>
                    </a:lnTo>
                    <a:lnTo>
                      <a:pt x="2456" y="28"/>
                    </a:lnTo>
                    <a:lnTo>
                      <a:pt x="2458" y="28"/>
                    </a:lnTo>
                    <a:lnTo>
                      <a:pt x="2458" y="27"/>
                    </a:lnTo>
                    <a:lnTo>
                      <a:pt x="2458" y="27"/>
                    </a:lnTo>
                    <a:lnTo>
                      <a:pt x="2459" y="27"/>
                    </a:lnTo>
                    <a:lnTo>
                      <a:pt x="2459" y="26"/>
                    </a:lnTo>
                    <a:lnTo>
                      <a:pt x="2459" y="27"/>
                    </a:lnTo>
                    <a:lnTo>
                      <a:pt x="2460" y="27"/>
                    </a:lnTo>
                    <a:lnTo>
                      <a:pt x="2460" y="28"/>
                    </a:lnTo>
                    <a:lnTo>
                      <a:pt x="2460" y="28"/>
                    </a:lnTo>
                    <a:lnTo>
                      <a:pt x="2461" y="27"/>
                    </a:lnTo>
                    <a:lnTo>
                      <a:pt x="2461" y="27"/>
                    </a:lnTo>
                    <a:lnTo>
                      <a:pt x="2462" y="27"/>
                    </a:lnTo>
                    <a:lnTo>
                      <a:pt x="2462" y="28"/>
                    </a:lnTo>
                    <a:lnTo>
                      <a:pt x="2462" y="28"/>
                    </a:lnTo>
                    <a:lnTo>
                      <a:pt x="2463" y="28"/>
                    </a:lnTo>
                    <a:lnTo>
                      <a:pt x="2463" y="27"/>
                    </a:lnTo>
                    <a:lnTo>
                      <a:pt x="2463" y="27"/>
                    </a:lnTo>
                    <a:lnTo>
                      <a:pt x="2464" y="27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131176" y="29622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8131176" y="29622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605881" y="2930525"/>
                <a:ext cx="2609850" cy="1539875"/>
              </a:xfrm>
              <a:custGeom>
                <a:avLst/>
                <a:gdLst>
                  <a:gd name="T0" fmla="*/ 25 w 1644"/>
                  <a:gd name="T1" fmla="*/ 10 h 970"/>
                  <a:gd name="T2" fmla="*/ 50 w 1644"/>
                  <a:gd name="T3" fmla="*/ 15 h 970"/>
                  <a:gd name="T4" fmla="*/ 76 w 1644"/>
                  <a:gd name="T5" fmla="*/ 20 h 970"/>
                  <a:gd name="T6" fmla="*/ 102 w 1644"/>
                  <a:gd name="T7" fmla="*/ 10 h 970"/>
                  <a:gd name="T8" fmla="*/ 128 w 1644"/>
                  <a:gd name="T9" fmla="*/ 13 h 970"/>
                  <a:gd name="T10" fmla="*/ 154 w 1644"/>
                  <a:gd name="T11" fmla="*/ 19 h 970"/>
                  <a:gd name="T12" fmla="*/ 180 w 1644"/>
                  <a:gd name="T13" fmla="*/ 15 h 970"/>
                  <a:gd name="T14" fmla="*/ 206 w 1644"/>
                  <a:gd name="T15" fmla="*/ 13 h 970"/>
                  <a:gd name="T16" fmla="*/ 232 w 1644"/>
                  <a:gd name="T17" fmla="*/ 17 h 970"/>
                  <a:gd name="T18" fmla="*/ 258 w 1644"/>
                  <a:gd name="T19" fmla="*/ 15 h 970"/>
                  <a:gd name="T20" fmla="*/ 283 w 1644"/>
                  <a:gd name="T21" fmla="*/ 11 h 970"/>
                  <a:gd name="T22" fmla="*/ 309 w 1644"/>
                  <a:gd name="T23" fmla="*/ 19 h 970"/>
                  <a:gd name="T24" fmla="*/ 335 w 1644"/>
                  <a:gd name="T25" fmla="*/ 20 h 970"/>
                  <a:gd name="T26" fmla="*/ 361 w 1644"/>
                  <a:gd name="T27" fmla="*/ 15 h 970"/>
                  <a:gd name="T28" fmla="*/ 387 w 1644"/>
                  <a:gd name="T29" fmla="*/ 19 h 970"/>
                  <a:gd name="T30" fmla="*/ 413 w 1644"/>
                  <a:gd name="T31" fmla="*/ 16 h 970"/>
                  <a:gd name="T32" fmla="*/ 439 w 1644"/>
                  <a:gd name="T33" fmla="*/ 12 h 970"/>
                  <a:gd name="T34" fmla="*/ 465 w 1644"/>
                  <a:gd name="T35" fmla="*/ 18 h 970"/>
                  <a:gd name="T36" fmla="*/ 490 w 1644"/>
                  <a:gd name="T37" fmla="*/ 15 h 970"/>
                  <a:gd name="T38" fmla="*/ 516 w 1644"/>
                  <a:gd name="T39" fmla="*/ 7 h 970"/>
                  <a:gd name="T40" fmla="*/ 542 w 1644"/>
                  <a:gd name="T41" fmla="*/ 13 h 970"/>
                  <a:gd name="T42" fmla="*/ 568 w 1644"/>
                  <a:gd name="T43" fmla="*/ 15 h 970"/>
                  <a:gd name="T44" fmla="*/ 594 w 1644"/>
                  <a:gd name="T45" fmla="*/ 9 h 970"/>
                  <a:gd name="T46" fmla="*/ 620 w 1644"/>
                  <a:gd name="T47" fmla="*/ 6 h 970"/>
                  <a:gd name="T48" fmla="*/ 646 w 1644"/>
                  <a:gd name="T49" fmla="*/ 15 h 970"/>
                  <a:gd name="T50" fmla="*/ 672 w 1644"/>
                  <a:gd name="T51" fmla="*/ 6 h 970"/>
                  <a:gd name="T52" fmla="*/ 699 w 1644"/>
                  <a:gd name="T53" fmla="*/ 9 h 970"/>
                  <a:gd name="T54" fmla="*/ 725 w 1644"/>
                  <a:gd name="T55" fmla="*/ 12 h 970"/>
                  <a:gd name="T56" fmla="*/ 750 w 1644"/>
                  <a:gd name="T57" fmla="*/ 8 h 970"/>
                  <a:gd name="T58" fmla="*/ 776 w 1644"/>
                  <a:gd name="T59" fmla="*/ 2 h 970"/>
                  <a:gd name="T60" fmla="*/ 802 w 1644"/>
                  <a:gd name="T61" fmla="*/ 6 h 970"/>
                  <a:gd name="T62" fmla="*/ 828 w 1644"/>
                  <a:gd name="T63" fmla="*/ 214 h 970"/>
                  <a:gd name="T64" fmla="*/ 854 w 1644"/>
                  <a:gd name="T65" fmla="*/ 487 h 970"/>
                  <a:gd name="T66" fmla="*/ 880 w 1644"/>
                  <a:gd name="T67" fmla="*/ 558 h 970"/>
                  <a:gd name="T68" fmla="*/ 906 w 1644"/>
                  <a:gd name="T69" fmla="*/ 585 h 970"/>
                  <a:gd name="T70" fmla="*/ 932 w 1644"/>
                  <a:gd name="T71" fmla="*/ 598 h 970"/>
                  <a:gd name="T72" fmla="*/ 957 w 1644"/>
                  <a:gd name="T73" fmla="*/ 606 h 970"/>
                  <a:gd name="T74" fmla="*/ 983 w 1644"/>
                  <a:gd name="T75" fmla="*/ 611 h 970"/>
                  <a:gd name="T76" fmla="*/ 1009 w 1644"/>
                  <a:gd name="T77" fmla="*/ 608 h 970"/>
                  <a:gd name="T78" fmla="*/ 1035 w 1644"/>
                  <a:gd name="T79" fmla="*/ 604 h 970"/>
                  <a:gd name="T80" fmla="*/ 1061 w 1644"/>
                  <a:gd name="T81" fmla="*/ 611 h 970"/>
                  <a:gd name="T82" fmla="*/ 1087 w 1644"/>
                  <a:gd name="T83" fmla="*/ 595 h 970"/>
                  <a:gd name="T84" fmla="*/ 1113 w 1644"/>
                  <a:gd name="T85" fmla="*/ 598 h 970"/>
                  <a:gd name="T86" fmla="*/ 1139 w 1644"/>
                  <a:gd name="T87" fmla="*/ 605 h 970"/>
                  <a:gd name="T88" fmla="*/ 1165 w 1644"/>
                  <a:gd name="T89" fmla="*/ 599 h 970"/>
                  <a:gd name="T90" fmla="*/ 1190 w 1644"/>
                  <a:gd name="T91" fmla="*/ 593 h 970"/>
                  <a:gd name="T92" fmla="*/ 1216 w 1644"/>
                  <a:gd name="T93" fmla="*/ 593 h 970"/>
                  <a:gd name="T94" fmla="*/ 1242 w 1644"/>
                  <a:gd name="T95" fmla="*/ 592 h 970"/>
                  <a:gd name="T96" fmla="*/ 1268 w 1644"/>
                  <a:gd name="T97" fmla="*/ 584 h 970"/>
                  <a:gd name="T98" fmla="*/ 1294 w 1644"/>
                  <a:gd name="T99" fmla="*/ 587 h 970"/>
                  <a:gd name="T100" fmla="*/ 1320 w 1644"/>
                  <a:gd name="T101" fmla="*/ 595 h 970"/>
                  <a:gd name="T102" fmla="*/ 1346 w 1644"/>
                  <a:gd name="T103" fmla="*/ 583 h 970"/>
                  <a:gd name="T104" fmla="*/ 1372 w 1644"/>
                  <a:gd name="T105" fmla="*/ 590 h 970"/>
                  <a:gd name="T106" fmla="*/ 1397 w 1644"/>
                  <a:gd name="T107" fmla="*/ 580 h 970"/>
                  <a:gd name="T108" fmla="*/ 1423 w 1644"/>
                  <a:gd name="T109" fmla="*/ 579 h 970"/>
                  <a:gd name="T110" fmla="*/ 1449 w 1644"/>
                  <a:gd name="T111" fmla="*/ 583 h 970"/>
                  <a:gd name="T112" fmla="*/ 1475 w 1644"/>
                  <a:gd name="T113" fmla="*/ 589 h 970"/>
                  <a:gd name="T114" fmla="*/ 1501 w 1644"/>
                  <a:gd name="T115" fmla="*/ 593 h 970"/>
                  <a:gd name="T116" fmla="*/ 1527 w 1644"/>
                  <a:gd name="T117" fmla="*/ 590 h 970"/>
                  <a:gd name="T118" fmla="*/ 1553 w 1644"/>
                  <a:gd name="T119" fmla="*/ 598 h 970"/>
                  <a:gd name="T120" fmla="*/ 1579 w 1644"/>
                  <a:gd name="T121" fmla="*/ 594 h 970"/>
                  <a:gd name="T122" fmla="*/ 1604 w 1644"/>
                  <a:gd name="T123" fmla="*/ 590 h 970"/>
                  <a:gd name="T124" fmla="*/ 1630 w 1644"/>
                  <a:gd name="T125" fmla="*/ 597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44" h="970">
                    <a:moveTo>
                      <a:pt x="0" y="19"/>
                    </a:move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3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7" y="16"/>
                    </a:lnTo>
                    <a:lnTo>
                      <a:pt x="7" y="17"/>
                    </a:lnTo>
                    <a:lnTo>
                      <a:pt x="7" y="16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5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8" y="16"/>
                    </a:lnTo>
                    <a:lnTo>
                      <a:pt x="18" y="17"/>
                    </a:lnTo>
                    <a:lnTo>
                      <a:pt x="18" y="17"/>
                    </a:lnTo>
                    <a:lnTo>
                      <a:pt x="19" y="17"/>
                    </a:lnTo>
                    <a:lnTo>
                      <a:pt x="19" y="16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21" y="11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2" y="11"/>
                    </a:lnTo>
                    <a:lnTo>
                      <a:pt x="22" y="11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7" y="13"/>
                    </a:lnTo>
                    <a:lnTo>
                      <a:pt x="27" y="13"/>
                    </a:lnTo>
                    <a:lnTo>
                      <a:pt x="27" y="15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8" y="13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2" y="11"/>
                    </a:lnTo>
                    <a:lnTo>
                      <a:pt x="32" y="11"/>
                    </a:lnTo>
                    <a:lnTo>
                      <a:pt x="34" y="12"/>
                    </a:lnTo>
                    <a:lnTo>
                      <a:pt x="34" y="13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6" y="12"/>
                    </a:lnTo>
                    <a:lnTo>
                      <a:pt x="37" y="12"/>
                    </a:lnTo>
                    <a:lnTo>
                      <a:pt x="37" y="13"/>
                    </a:lnTo>
                    <a:lnTo>
                      <a:pt x="37" y="13"/>
                    </a:lnTo>
                    <a:lnTo>
                      <a:pt x="38" y="12"/>
                    </a:lnTo>
                    <a:lnTo>
                      <a:pt x="38" y="13"/>
                    </a:lnTo>
                    <a:lnTo>
                      <a:pt x="39" y="12"/>
                    </a:lnTo>
                    <a:lnTo>
                      <a:pt x="39" y="13"/>
                    </a:lnTo>
                    <a:lnTo>
                      <a:pt x="39" y="13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3" y="12"/>
                    </a:lnTo>
                    <a:lnTo>
                      <a:pt x="43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4" y="13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5" y="12"/>
                    </a:lnTo>
                    <a:lnTo>
                      <a:pt x="46" y="11"/>
                    </a:lnTo>
                    <a:lnTo>
                      <a:pt x="46" y="12"/>
                    </a:lnTo>
                    <a:lnTo>
                      <a:pt x="47" y="13"/>
                    </a:lnTo>
                    <a:lnTo>
                      <a:pt x="47" y="13"/>
                    </a:lnTo>
                    <a:lnTo>
                      <a:pt x="47" y="13"/>
                    </a:lnTo>
                    <a:lnTo>
                      <a:pt x="48" y="13"/>
                    </a:lnTo>
                    <a:lnTo>
                      <a:pt x="48" y="13"/>
                    </a:lnTo>
                    <a:lnTo>
                      <a:pt x="48" y="13"/>
                    </a:lnTo>
                    <a:lnTo>
                      <a:pt x="49" y="15"/>
                    </a:lnTo>
                    <a:lnTo>
                      <a:pt x="49" y="15"/>
                    </a:lnTo>
                    <a:lnTo>
                      <a:pt x="49" y="15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2" y="16"/>
                    </a:lnTo>
                    <a:lnTo>
                      <a:pt x="53" y="16"/>
                    </a:lnTo>
                    <a:lnTo>
                      <a:pt x="53" y="17"/>
                    </a:lnTo>
                    <a:lnTo>
                      <a:pt x="53" y="17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5" y="19"/>
                    </a:lnTo>
                    <a:lnTo>
                      <a:pt x="55" y="20"/>
                    </a:lnTo>
                    <a:lnTo>
                      <a:pt x="56" y="19"/>
                    </a:lnTo>
                    <a:lnTo>
                      <a:pt x="56" y="19"/>
                    </a:lnTo>
                    <a:lnTo>
                      <a:pt x="56" y="18"/>
                    </a:lnTo>
                    <a:lnTo>
                      <a:pt x="57" y="17"/>
                    </a:lnTo>
                    <a:lnTo>
                      <a:pt x="57" y="17"/>
                    </a:lnTo>
                    <a:lnTo>
                      <a:pt x="57" y="16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8" y="16"/>
                    </a:lnTo>
                    <a:lnTo>
                      <a:pt x="59" y="16"/>
                    </a:lnTo>
                    <a:lnTo>
                      <a:pt x="59" y="16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61" y="18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63" y="18"/>
                    </a:lnTo>
                    <a:lnTo>
                      <a:pt x="63" y="18"/>
                    </a:lnTo>
                    <a:lnTo>
                      <a:pt x="63" y="19"/>
                    </a:lnTo>
                    <a:lnTo>
                      <a:pt x="64" y="19"/>
                    </a:lnTo>
                    <a:lnTo>
                      <a:pt x="64" y="20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68" y="19"/>
                    </a:lnTo>
                    <a:lnTo>
                      <a:pt x="70" y="19"/>
                    </a:lnTo>
                    <a:lnTo>
                      <a:pt x="70" y="20"/>
                    </a:lnTo>
                    <a:lnTo>
                      <a:pt x="70" y="20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72" y="19"/>
                    </a:lnTo>
                    <a:lnTo>
                      <a:pt x="72" y="19"/>
                    </a:lnTo>
                    <a:lnTo>
                      <a:pt x="73" y="19"/>
                    </a:lnTo>
                    <a:lnTo>
                      <a:pt x="73" y="19"/>
                    </a:lnTo>
                    <a:lnTo>
                      <a:pt x="73" y="18"/>
                    </a:lnTo>
                    <a:lnTo>
                      <a:pt x="74" y="18"/>
                    </a:lnTo>
                    <a:lnTo>
                      <a:pt x="74" y="19"/>
                    </a:lnTo>
                    <a:lnTo>
                      <a:pt x="74" y="19"/>
                    </a:lnTo>
                    <a:lnTo>
                      <a:pt x="75" y="18"/>
                    </a:lnTo>
                    <a:lnTo>
                      <a:pt x="75" y="18"/>
                    </a:lnTo>
                    <a:lnTo>
                      <a:pt x="75" y="19"/>
                    </a:lnTo>
                    <a:lnTo>
                      <a:pt x="76" y="19"/>
                    </a:lnTo>
                    <a:lnTo>
                      <a:pt x="76" y="20"/>
                    </a:lnTo>
                    <a:lnTo>
                      <a:pt x="77" y="20"/>
                    </a:lnTo>
                    <a:lnTo>
                      <a:pt x="77" y="21"/>
                    </a:lnTo>
                    <a:lnTo>
                      <a:pt x="77" y="22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79" y="21"/>
                    </a:lnTo>
                    <a:lnTo>
                      <a:pt x="80" y="21"/>
                    </a:lnTo>
                    <a:lnTo>
                      <a:pt x="80" y="21"/>
                    </a:lnTo>
                    <a:lnTo>
                      <a:pt x="80" y="21"/>
                    </a:lnTo>
                    <a:lnTo>
                      <a:pt x="81" y="21"/>
                    </a:lnTo>
                    <a:lnTo>
                      <a:pt x="81" y="21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83" y="20"/>
                    </a:lnTo>
                    <a:lnTo>
                      <a:pt x="83" y="20"/>
                    </a:lnTo>
                    <a:lnTo>
                      <a:pt x="83" y="19"/>
                    </a:lnTo>
                    <a:lnTo>
                      <a:pt x="84" y="20"/>
                    </a:lnTo>
                    <a:lnTo>
                      <a:pt x="84" y="19"/>
                    </a:lnTo>
                    <a:lnTo>
                      <a:pt x="84" y="19"/>
                    </a:lnTo>
                    <a:lnTo>
                      <a:pt x="85" y="19"/>
                    </a:lnTo>
                    <a:lnTo>
                      <a:pt x="85" y="20"/>
                    </a:lnTo>
                    <a:lnTo>
                      <a:pt x="86" y="20"/>
                    </a:lnTo>
                    <a:lnTo>
                      <a:pt x="86" y="21"/>
                    </a:lnTo>
                    <a:lnTo>
                      <a:pt x="86" y="21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8" y="20"/>
                    </a:lnTo>
                    <a:lnTo>
                      <a:pt x="89" y="20"/>
                    </a:lnTo>
                    <a:lnTo>
                      <a:pt x="89" y="20"/>
                    </a:lnTo>
                    <a:lnTo>
                      <a:pt x="90" y="19"/>
                    </a:lnTo>
                    <a:lnTo>
                      <a:pt x="90" y="19"/>
                    </a:lnTo>
                    <a:lnTo>
                      <a:pt x="90" y="18"/>
                    </a:lnTo>
                    <a:lnTo>
                      <a:pt x="91" y="18"/>
                    </a:lnTo>
                    <a:lnTo>
                      <a:pt x="91" y="18"/>
                    </a:lnTo>
                    <a:lnTo>
                      <a:pt x="91" y="18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2" y="18"/>
                    </a:lnTo>
                    <a:lnTo>
                      <a:pt x="93" y="18"/>
                    </a:lnTo>
                    <a:lnTo>
                      <a:pt x="93" y="17"/>
                    </a:lnTo>
                    <a:lnTo>
                      <a:pt x="94" y="17"/>
                    </a:lnTo>
                    <a:lnTo>
                      <a:pt x="94" y="17"/>
                    </a:lnTo>
                    <a:lnTo>
                      <a:pt x="94" y="17"/>
                    </a:lnTo>
                    <a:lnTo>
                      <a:pt x="95" y="16"/>
                    </a:lnTo>
                    <a:lnTo>
                      <a:pt x="95" y="16"/>
                    </a:lnTo>
                    <a:lnTo>
                      <a:pt x="95" y="16"/>
                    </a:lnTo>
                    <a:lnTo>
                      <a:pt x="97" y="16"/>
                    </a:lnTo>
                    <a:lnTo>
                      <a:pt x="97" y="15"/>
                    </a:lnTo>
                    <a:lnTo>
                      <a:pt x="97" y="15"/>
                    </a:lnTo>
                    <a:lnTo>
                      <a:pt x="98" y="13"/>
                    </a:lnTo>
                    <a:lnTo>
                      <a:pt x="98" y="13"/>
                    </a:lnTo>
                    <a:lnTo>
                      <a:pt x="99" y="15"/>
                    </a:lnTo>
                    <a:lnTo>
                      <a:pt x="99" y="13"/>
                    </a:lnTo>
                    <a:lnTo>
                      <a:pt x="99" y="15"/>
                    </a:lnTo>
                    <a:lnTo>
                      <a:pt x="100" y="15"/>
                    </a:lnTo>
                    <a:lnTo>
                      <a:pt x="100" y="15"/>
                    </a:lnTo>
                    <a:lnTo>
                      <a:pt x="100" y="15"/>
                    </a:lnTo>
                    <a:lnTo>
                      <a:pt x="101" y="15"/>
                    </a:lnTo>
                    <a:lnTo>
                      <a:pt x="101" y="12"/>
                    </a:lnTo>
                    <a:lnTo>
                      <a:pt x="101" y="12"/>
                    </a:lnTo>
                    <a:lnTo>
                      <a:pt x="102" y="11"/>
                    </a:lnTo>
                    <a:lnTo>
                      <a:pt x="102" y="10"/>
                    </a:lnTo>
                    <a:lnTo>
                      <a:pt x="103" y="9"/>
                    </a:lnTo>
                    <a:lnTo>
                      <a:pt x="103" y="10"/>
                    </a:lnTo>
                    <a:lnTo>
                      <a:pt x="103" y="10"/>
                    </a:lnTo>
                    <a:lnTo>
                      <a:pt x="104" y="11"/>
                    </a:lnTo>
                    <a:lnTo>
                      <a:pt x="104" y="11"/>
                    </a:lnTo>
                    <a:lnTo>
                      <a:pt x="104" y="11"/>
                    </a:lnTo>
                    <a:lnTo>
                      <a:pt x="106" y="11"/>
                    </a:lnTo>
                    <a:lnTo>
                      <a:pt x="106" y="11"/>
                    </a:lnTo>
                    <a:lnTo>
                      <a:pt x="106" y="11"/>
                    </a:lnTo>
                    <a:lnTo>
                      <a:pt x="107" y="11"/>
                    </a:lnTo>
                    <a:lnTo>
                      <a:pt x="107" y="12"/>
                    </a:lnTo>
                    <a:lnTo>
                      <a:pt x="108" y="12"/>
                    </a:lnTo>
                    <a:lnTo>
                      <a:pt x="108" y="15"/>
                    </a:lnTo>
                    <a:lnTo>
                      <a:pt x="108" y="15"/>
                    </a:lnTo>
                    <a:lnTo>
                      <a:pt x="109" y="16"/>
                    </a:lnTo>
                    <a:lnTo>
                      <a:pt x="109" y="15"/>
                    </a:lnTo>
                    <a:lnTo>
                      <a:pt x="109" y="15"/>
                    </a:lnTo>
                    <a:lnTo>
                      <a:pt x="110" y="15"/>
                    </a:lnTo>
                    <a:lnTo>
                      <a:pt x="110" y="15"/>
                    </a:lnTo>
                    <a:lnTo>
                      <a:pt x="110" y="13"/>
                    </a:lnTo>
                    <a:lnTo>
                      <a:pt x="111" y="13"/>
                    </a:lnTo>
                    <a:lnTo>
                      <a:pt x="111" y="13"/>
                    </a:lnTo>
                    <a:lnTo>
                      <a:pt x="112" y="13"/>
                    </a:lnTo>
                    <a:lnTo>
                      <a:pt x="112" y="12"/>
                    </a:lnTo>
                    <a:lnTo>
                      <a:pt x="112" y="12"/>
                    </a:lnTo>
                    <a:lnTo>
                      <a:pt x="113" y="12"/>
                    </a:lnTo>
                    <a:lnTo>
                      <a:pt x="113" y="11"/>
                    </a:lnTo>
                    <a:lnTo>
                      <a:pt x="113" y="11"/>
                    </a:lnTo>
                    <a:lnTo>
                      <a:pt x="115" y="10"/>
                    </a:lnTo>
                    <a:lnTo>
                      <a:pt x="115" y="11"/>
                    </a:lnTo>
                    <a:lnTo>
                      <a:pt x="116" y="10"/>
                    </a:lnTo>
                    <a:lnTo>
                      <a:pt x="116" y="11"/>
                    </a:lnTo>
                    <a:lnTo>
                      <a:pt x="116" y="11"/>
                    </a:lnTo>
                    <a:lnTo>
                      <a:pt x="117" y="12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18" y="13"/>
                    </a:lnTo>
                    <a:lnTo>
                      <a:pt x="118" y="15"/>
                    </a:lnTo>
                    <a:lnTo>
                      <a:pt x="118" y="15"/>
                    </a:lnTo>
                    <a:lnTo>
                      <a:pt x="119" y="16"/>
                    </a:lnTo>
                    <a:lnTo>
                      <a:pt x="119" y="16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0" y="16"/>
                    </a:lnTo>
                    <a:lnTo>
                      <a:pt x="121" y="17"/>
                    </a:lnTo>
                    <a:lnTo>
                      <a:pt x="121" y="16"/>
                    </a:lnTo>
                    <a:lnTo>
                      <a:pt x="121" y="16"/>
                    </a:lnTo>
                    <a:lnTo>
                      <a:pt x="123" y="16"/>
                    </a:lnTo>
                    <a:lnTo>
                      <a:pt x="123" y="15"/>
                    </a:lnTo>
                    <a:lnTo>
                      <a:pt x="123" y="13"/>
                    </a:lnTo>
                    <a:lnTo>
                      <a:pt x="124" y="12"/>
                    </a:lnTo>
                    <a:lnTo>
                      <a:pt x="124" y="12"/>
                    </a:lnTo>
                    <a:lnTo>
                      <a:pt x="125" y="12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26" y="13"/>
                    </a:lnTo>
                    <a:lnTo>
                      <a:pt x="126" y="15"/>
                    </a:lnTo>
                    <a:lnTo>
                      <a:pt x="126" y="15"/>
                    </a:lnTo>
                    <a:lnTo>
                      <a:pt x="127" y="15"/>
                    </a:lnTo>
                    <a:lnTo>
                      <a:pt x="127" y="13"/>
                    </a:lnTo>
                    <a:lnTo>
                      <a:pt x="127" y="13"/>
                    </a:lnTo>
                    <a:lnTo>
                      <a:pt x="128" y="15"/>
                    </a:lnTo>
                    <a:lnTo>
                      <a:pt x="128" y="13"/>
                    </a:lnTo>
                    <a:lnTo>
                      <a:pt x="129" y="13"/>
                    </a:lnTo>
                    <a:lnTo>
                      <a:pt x="129" y="13"/>
                    </a:lnTo>
                    <a:lnTo>
                      <a:pt x="129" y="13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2" y="13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3" y="12"/>
                    </a:lnTo>
                    <a:lnTo>
                      <a:pt x="133" y="12"/>
                    </a:lnTo>
                    <a:lnTo>
                      <a:pt x="134" y="12"/>
                    </a:lnTo>
                    <a:lnTo>
                      <a:pt x="134" y="12"/>
                    </a:lnTo>
                    <a:lnTo>
                      <a:pt x="134" y="13"/>
                    </a:lnTo>
                    <a:lnTo>
                      <a:pt x="135" y="15"/>
                    </a:lnTo>
                    <a:lnTo>
                      <a:pt x="135" y="15"/>
                    </a:lnTo>
                    <a:lnTo>
                      <a:pt x="135" y="15"/>
                    </a:lnTo>
                    <a:lnTo>
                      <a:pt x="136" y="16"/>
                    </a:lnTo>
                    <a:lnTo>
                      <a:pt x="136" y="17"/>
                    </a:lnTo>
                    <a:lnTo>
                      <a:pt x="137" y="17"/>
                    </a:lnTo>
                    <a:lnTo>
                      <a:pt x="137" y="18"/>
                    </a:lnTo>
                    <a:lnTo>
                      <a:pt x="137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39" y="18"/>
                    </a:lnTo>
                    <a:lnTo>
                      <a:pt x="139" y="18"/>
                    </a:lnTo>
                    <a:lnTo>
                      <a:pt x="139" y="18"/>
                    </a:lnTo>
                    <a:lnTo>
                      <a:pt x="141" y="18"/>
                    </a:lnTo>
                    <a:lnTo>
                      <a:pt x="141" y="17"/>
                    </a:lnTo>
                    <a:lnTo>
                      <a:pt x="142" y="18"/>
                    </a:lnTo>
                    <a:lnTo>
                      <a:pt x="142" y="17"/>
                    </a:lnTo>
                    <a:lnTo>
                      <a:pt x="142" y="17"/>
                    </a:lnTo>
                    <a:lnTo>
                      <a:pt x="143" y="18"/>
                    </a:lnTo>
                    <a:lnTo>
                      <a:pt x="143" y="19"/>
                    </a:lnTo>
                    <a:lnTo>
                      <a:pt x="143" y="20"/>
                    </a:lnTo>
                    <a:lnTo>
                      <a:pt x="144" y="21"/>
                    </a:lnTo>
                    <a:lnTo>
                      <a:pt x="144" y="21"/>
                    </a:lnTo>
                    <a:lnTo>
                      <a:pt x="144" y="21"/>
                    </a:lnTo>
                    <a:lnTo>
                      <a:pt x="145" y="21"/>
                    </a:lnTo>
                    <a:lnTo>
                      <a:pt x="145" y="21"/>
                    </a:lnTo>
                    <a:lnTo>
                      <a:pt x="146" y="21"/>
                    </a:lnTo>
                    <a:lnTo>
                      <a:pt x="146" y="21"/>
                    </a:lnTo>
                    <a:lnTo>
                      <a:pt x="146" y="22"/>
                    </a:lnTo>
                    <a:lnTo>
                      <a:pt x="147" y="21"/>
                    </a:lnTo>
                    <a:lnTo>
                      <a:pt x="147" y="21"/>
                    </a:lnTo>
                    <a:lnTo>
                      <a:pt x="147" y="20"/>
                    </a:lnTo>
                    <a:lnTo>
                      <a:pt x="148" y="20"/>
                    </a:lnTo>
                    <a:lnTo>
                      <a:pt x="148" y="20"/>
                    </a:lnTo>
                    <a:lnTo>
                      <a:pt x="148" y="19"/>
                    </a:lnTo>
                    <a:lnTo>
                      <a:pt x="150" y="19"/>
                    </a:lnTo>
                    <a:lnTo>
                      <a:pt x="150" y="19"/>
                    </a:lnTo>
                    <a:lnTo>
                      <a:pt x="151" y="18"/>
                    </a:lnTo>
                    <a:lnTo>
                      <a:pt x="151" y="19"/>
                    </a:lnTo>
                    <a:lnTo>
                      <a:pt x="151" y="19"/>
                    </a:lnTo>
                    <a:lnTo>
                      <a:pt x="152" y="19"/>
                    </a:lnTo>
                    <a:lnTo>
                      <a:pt x="152" y="19"/>
                    </a:lnTo>
                    <a:lnTo>
                      <a:pt x="152" y="19"/>
                    </a:lnTo>
                    <a:lnTo>
                      <a:pt x="153" y="19"/>
                    </a:lnTo>
                    <a:lnTo>
                      <a:pt x="153" y="19"/>
                    </a:lnTo>
                    <a:lnTo>
                      <a:pt x="153" y="18"/>
                    </a:lnTo>
                    <a:lnTo>
                      <a:pt x="154" y="19"/>
                    </a:lnTo>
                    <a:lnTo>
                      <a:pt x="154" y="19"/>
                    </a:lnTo>
                    <a:lnTo>
                      <a:pt x="155" y="19"/>
                    </a:lnTo>
                    <a:lnTo>
                      <a:pt x="155" y="19"/>
                    </a:lnTo>
                    <a:lnTo>
                      <a:pt x="155" y="18"/>
                    </a:lnTo>
                    <a:lnTo>
                      <a:pt x="156" y="19"/>
                    </a:lnTo>
                    <a:lnTo>
                      <a:pt x="156" y="19"/>
                    </a:lnTo>
                    <a:lnTo>
                      <a:pt x="156" y="18"/>
                    </a:lnTo>
                    <a:lnTo>
                      <a:pt x="157" y="18"/>
                    </a:lnTo>
                    <a:lnTo>
                      <a:pt x="157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59" y="19"/>
                    </a:lnTo>
                    <a:lnTo>
                      <a:pt x="160" y="19"/>
                    </a:lnTo>
                    <a:lnTo>
                      <a:pt x="160" y="19"/>
                    </a:lnTo>
                    <a:lnTo>
                      <a:pt x="160" y="19"/>
                    </a:lnTo>
                    <a:lnTo>
                      <a:pt x="161" y="20"/>
                    </a:lnTo>
                    <a:lnTo>
                      <a:pt x="161" y="20"/>
                    </a:lnTo>
                    <a:lnTo>
                      <a:pt x="161" y="20"/>
                    </a:lnTo>
                    <a:lnTo>
                      <a:pt x="162" y="19"/>
                    </a:lnTo>
                    <a:lnTo>
                      <a:pt x="162" y="19"/>
                    </a:lnTo>
                    <a:lnTo>
                      <a:pt x="163" y="18"/>
                    </a:lnTo>
                    <a:lnTo>
                      <a:pt x="163" y="18"/>
                    </a:lnTo>
                    <a:lnTo>
                      <a:pt x="163" y="18"/>
                    </a:lnTo>
                    <a:lnTo>
                      <a:pt x="164" y="17"/>
                    </a:lnTo>
                    <a:lnTo>
                      <a:pt x="164" y="17"/>
                    </a:lnTo>
                    <a:lnTo>
                      <a:pt x="164" y="17"/>
                    </a:lnTo>
                    <a:lnTo>
                      <a:pt x="165" y="16"/>
                    </a:lnTo>
                    <a:lnTo>
                      <a:pt x="165" y="16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6" y="15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8" y="13"/>
                    </a:lnTo>
                    <a:lnTo>
                      <a:pt x="169" y="13"/>
                    </a:lnTo>
                    <a:lnTo>
                      <a:pt x="169" y="13"/>
                    </a:lnTo>
                    <a:lnTo>
                      <a:pt x="169" y="13"/>
                    </a:lnTo>
                    <a:lnTo>
                      <a:pt x="170" y="12"/>
                    </a:lnTo>
                    <a:lnTo>
                      <a:pt x="170" y="13"/>
                    </a:lnTo>
                    <a:lnTo>
                      <a:pt x="170" y="13"/>
                    </a:lnTo>
                    <a:lnTo>
                      <a:pt x="171" y="15"/>
                    </a:lnTo>
                    <a:lnTo>
                      <a:pt x="171" y="15"/>
                    </a:lnTo>
                    <a:lnTo>
                      <a:pt x="172" y="16"/>
                    </a:lnTo>
                    <a:lnTo>
                      <a:pt x="172" y="15"/>
                    </a:lnTo>
                    <a:lnTo>
                      <a:pt x="172" y="15"/>
                    </a:lnTo>
                    <a:lnTo>
                      <a:pt x="173" y="15"/>
                    </a:lnTo>
                    <a:lnTo>
                      <a:pt x="173" y="13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4" y="13"/>
                    </a:lnTo>
                    <a:lnTo>
                      <a:pt x="174" y="13"/>
                    </a:lnTo>
                    <a:lnTo>
                      <a:pt x="175" y="15"/>
                    </a:lnTo>
                    <a:lnTo>
                      <a:pt x="175" y="15"/>
                    </a:lnTo>
                    <a:lnTo>
                      <a:pt x="177" y="15"/>
                    </a:lnTo>
                    <a:lnTo>
                      <a:pt x="177" y="16"/>
                    </a:lnTo>
                    <a:lnTo>
                      <a:pt x="177" y="15"/>
                    </a:lnTo>
                    <a:lnTo>
                      <a:pt x="178" y="15"/>
                    </a:lnTo>
                    <a:lnTo>
                      <a:pt x="178" y="13"/>
                    </a:lnTo>
                    <a:lnTo>
                      <a:pt x="178" y="13"/>
                    </a:lnTo>
                    <a:lnTo>
                      <a:pt x="179" y="13"/>
                    </a:lnTo>
                    <a:lnTo>
                      <a:pt x="179" y="13"/>
                    </a:lnTo>
                    <a:lnTo>
                      <a:pt x="180" y="13"/>
                    </a:lnTo>
                    <a:lnTo>
                      <a:pt x="180" y="13"/>
                    </a:lnTo>
                    <a:lnTo>
                      <a:pt x="180" y="15"/>
                    </a:lnTo>
                    <a:lnTo>
                      <a:pt x="181" y="13"/>
                    </a:lnTo>
                    <a:lnTo>
                      <a:pt x="181" y="15"/>
                    </a:lnTo>
                    <a:lnTo>
                      <a:pt x="181" y="15"/>
                    </a:lnTo>
                    <a:lnTo>
                      <a:pt x="182" y="16"/>
                    </a:lnTo>
                    <a:lnTo>
                      <a:pt x="182" y="16"/>
                    </a:lnTo>
                    <a:lnTo>
                      <a:pt x="182" y="17"/>
                    </a:lnTo>
                    <a:lnTo>
                      <a:pt x="183" y="17"/>
                    </a:lnTo>
                    <a:lnTo>
                      <a:pt x="183" y="17"/>
                    </a:lnTo>
                    <a:lnTo>
                      <a:pt x="184" y="17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6" y="16"/>
                    </a:lnTo>
                    <a:lnTo>
                      <a:pt x="186" y="16"/>
                    </a:lnTo>
                    <a:lnTo>
                      <a:pt x="186" y="16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7" y="16"/>
                    </a:lnTo>
                    <a:lnTo>
                      <a:pt x="188" y="16"/>
                    </a:lnTo>
                    <a:lnTo>
                      <a:pt x="188" y="15"/>
                    </a:lnTo>
                    <a:lnTo>
                      <a:pt x="189" y="15"/>
                    </a:lnTo>
                    <a:lnTo>
                      <a:pt x="189" y="16"/>
                    </a:lnTo>
                    <a:lnTo>
                      <a:pt x="189" y="17"/>
                    </a:lnTo>
                    <a:lnTo>
                      <a:pt x="190" y="16"/>
                    </a:lnTo>
                    <a:lnTo>
                      <a:pt x="190" y="17"/>
                    </a:lnTo>
                    <a:lnTo>
                      <a:pt x="190" y="16"/>
                    </a:lnTo>
                    <a:lnTo>
                      <a:pt x="191" y="17"/>
                    </a:lnTo>
                    <a:lnTo>
                      <a:pt x="191" y="16"/>
                    </a:lnTo>
                    <a:lnTo>
                      <a:pt x="191" y="17"/>
                    </a:lnTo>
                    <a:lnTo>
                      <a:pt x="192" y="17"/>
                    </a:lnTo>
                    <a:lnTo>
                      <a:pt x="192" y="16"/>
                    </a:lnTo>
                    <a:lnTo>
                      <a:pt x="193" y="16"/>
                    </a:lnTo>
                    <a:lnTo>
                      <a:pt x="193" y="15"/>
                    </a:lnTo>
                    <a:lnTo>
                      <a:pt x="193" y="15"/>
                    </a:lnTo>
                    <a:lnTo>
                      <a:pt x="195" y="13"/>
                    </a:lnTo>
                    <a:lnTo>
                      <a:pt x="195" y="13"/>
                    </a:lnTo>
                    <a:lnTo>
                      <a:pt x="195" y="13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7" y="13"/>
                    </a:lnTo>
                    <a:lnTo>
                      <a:pt x="197" y="13"/>
                    </a:lnTo>
                    <a:lnTo>
                      <a:pt x="198" y="13"/>
                    </a:lnTo>
                    <a:lnTo>
                      <a:pt x="198" y="12"/>
                    </a:lnTo>
                    <a:lnTo>
                      <a:pt x="198" y="12"/>
                    </a:lnTo>
                    <a:lnTo>
                      <a:pt x="199" y="12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2"/>
                    </a:lnTo>
                    <a:lnTo>
                      <a:pt x="200" y="11"/>
                    </a:lnTo>
                    <a:lnTo>
                      <a:pt x="200" y="11"/>
                    </a:lnTo>
                    <a:lnTo>
                      <a:pt x="201" y="12"/>
                    </a:lnTo>
                    <a:lnTo>
                      <a:pt x="201" y="12"/>
                    </a:lnTo>
                    <a:lnTo>
                      <a:pt x="202" y="13"/>
                    </a:lnTo>
                    <a:lnTo>
                      <a:pt x="202" y="13"/>
                    </a:lnTo>
                    <a:lnTo>
                      <a:pt x="202" y="15"/>
                    </a:lnTo>
                    <a:lnTo>
                      <a:pt x="204" y="15"/>
                    </a:lnTo>
                    <a:lnTo>
                      <a:pt x="204" y="15"/>
                    </a:lnTo>
                    <a:lnTo>
                      <a:pt x="204" y="15"/>
                    </a:lnTo>
                    <a:lnTo>
                      <a:pt x="205" y="15"/>
                    </a:lnTo>
                    <a:lnTo>
                      <a:pt x="205" y="15"/>
                    </a:lnTo>
                    <a:lnTo>
                      <a:pt x="206" y="15"/>
                    </a:lnTo>
                    <a:lnTo>
                      <a:pt x="206" y="13"/>
                    </a:lnTo>
                    <a:lnTo>
                      <a:pt x="206" y="13"/>
                    </a:lnTo>
                    <a:lnTo>
                      <a:pt x="207" y="13"/>
                    </a:lnTo>
                    <a:lnTo>
                      <a:pt x="207" y="15"/>
                    </a:lnTo>
                    <a:lnTo>
                      <a:pt x="207" y="15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8" y="15"/>
                    </a:lnTo>
                    <a:lnTo>
                      <a:pt x="209" y="15"/>
                    </a:lnTo>
                    <a:lnTo>
                      <a:pt x="209" y="15"/>
                    </a:lnTo>
                    <a:lnTo>
                      <a:pt x="210" y="13"/>
                    </a:lnTo>
                    <a:lnTo>
                      <a:pt x="210" y="15"/>
                    </a:lnTo>
                    <a:lnTo>
                      <a:pt x="210" y="13"/>
                    </a:lnTo>
                    <a:lnTo>
                      <a:pt x="211" y="13"/>
                    </a:lnTo>
                    <a:lnTo>
                      <a:pt x="211" y="12"/>
                    </a:lnTo>
                    <a:lnTo>
                      <a:pt x="211" y="12"/>
                    </a:lnTo>
                    <a:lnTo>
                      <a:pt x="213" y="12"/>
                    </a:lnTo>
                    <a:lnTo>
                      <a:pt x="213" y="11"/>
                    </a:lnTo>
                    <a:lnTo>
                      <a:pt x="213" y="12"/>
                    </a:lnTo>
                    <a:lnTo>
                      <a:pt x="214" y="12"/>
                    </a:lnTo>
                    <a:lnTo>
                      <a:pt x="214" y="12"/>
                    </a:lnTo>
                    <a:lnTo>
                      <a:pt x="215" y="13"/>
                    </a:lnTo>
                    <a:lnTo>
                      <a:pt x="215" y="15"/>
                    </a:lnTo>
                    <a:lnTo>
                      <a:pt x="215" y="16"/>
                    </a:lnTo>
                    <a:lnTo>
                      <a:pt x="216" y="17"/>
                    </a:lnTo>
                    <a:lnTo>
                      <a:pt x="216" y="18"/>
                    </a:lnTo>
                    <a:lnTo>
                      <a:pt x="216" y="18"/>
                    </a:lnTo>
                    <a:lnTo>
                      <a:pt x="217" y="18"/>
                    </a:lnTo>
                    <a:lnTo>
                      <a:pt x="217" y="18"/>
                    </a:lnTo>
                    <a:lnTo>
                      <a:pt x="217" y="18"/>
                    </a:lnTo>
                    <a:lnTo>
                      <a:pt x="218" y="18"/>
                    </a:lnTo>
                    <a:lnTo>
                      <a:pt x="218" y="18"/>
                    </a:lnTo>
                    <a:lnTo>
                      <a:pt x="219" y="18"/>
                    </a:lnTo>
                    <a:lnTo>
                      <a:pt x="219" y="17"/>
                    </a:lnTo>
                    <a:lnTo>
                      <a:pt x="219" y="17"/>
                    </a:lnTo>
                    <a:lnTo>
                      <a:pt x="220" y="16"/>
                    </a:lnTo>
                    <a:lnTo>
                      <a:pt x="220" y="15"/>
                    </a:lnTo>
                    <a:lnTo>
                      <a:pt x="220" y="13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3" y="13"/>
                    </a:lnTo>
                    <a:lnTo>
                      <a:pt x="223" y="15"/>
                    </a:lnTo>
                    <a:lnTo>
                      <a:pt x="224" y="15"/>
                    </a:lnTo>
                    <a:lnTo>
                      <a:pt x="224" y="15"/>
                    </a:lnTo>
                    <a:lnTo>
                      <a:pt x="224" y="15"/>
                    </a:lnTo>
                    <a:lnTo>
                      <a:pt x="225" y="15"/>
                    </a:lnTo>
                    <a:lnTo>
                      <a:pt x="225" y="16"/>
                    </a:lnTo>
                    <a:lnTo>
                      <a:pt x="225" y="17"/>
                    </a:lnTo>
                    <a:lnTo>
                      <a:pt x="226" y="17"/>
                    </a:lnTo>
                    <a:lnTo>
                      <a:pt x="226" y="18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27" y="17"/>
                    </a:lnTo>
                    <a:lnTo>
                      <a:pt x="228" y="17"/>
                    </a:lnTo>
                    <a:lnTo>
                      <a:pt x="228" y="17"/>
                    </a:lnTo>
                    <a:lnTo>
                      <a:pt x="228" y="17"/>
                    </a:lnTo>
                    <a:lnTo>
                      <a:pt x="229" y="17"/>
                    </a:lnTo>
                    <a:lnTo>
                      <a:pt x="229" y="17"/>
                    </a:lnTo>
                    <a:lnTo>
                      <a:pt x="229" y="17"/>
                    </a:lnTo>
                    <a:lnTo>
                      <a:pt x="231" y="17"/>
                    </a:lnTo>
                    <a:lnTo>
                      <a:pt x="231" y="17"/>
                    </a:lnTo>
                    <a:lnTo>
                      <a:pt x="232" y="17"/>
                    </a:lnTo>
                    <a:lnTo>
                      <a:pt x="232" y="17"/>
                    </a:lnTo>
                    <a:lnTo>
                      <a:pt x="232" y="17"/>
                    </a:lnTo>
                    <a:lnTo>
                      <a:pt x="233" y="16"/>
                    </a:lnTo>
                    <a:lnTo>
                      <a:pt x="233" y="15"/>
                    </a:lnTo>
                    <a:lnTo>
                      <a:pt x="233" y="15"/>
                    </a:lnTo>
                    <a:lnTo>
                      <a:pt x="234" y="15"/>
                    </a:lnTo>
                    <a:lnTo>
                      <a:pt x="234" y="15"/>
                    </a:lnTo>
                    <a:lnTo>
                      <a:pt x="234" y="16"/>
                    </a:lnTo>
                    <a:lnTo>
                      <a:pt x="235" y="16"/>
                    </a:lnTo>
                    <a:lnTo>
                      <a:pt x="235" y="16"/>
                    </a:lnTo>
                    <a:lnTo>
                      <a:pt x="236" y="16"/>
                    </a:lnTo>
                    <a:lnTo>
                      <a:pt x="236" y="17"/>
                    </a:lnTo>
                    <a:lnTo>
                      <a:pt x="236" y="17"/>
                    </a:lnTo>
                    <a:lnTo>
                      <a:pt x="237" y="17"/>
                    </a:lnTo>
                    <a:lnTo>
                      <a:pt x="237" y="17"/>
                    </a:lnTo>
                    <a:lnTo>
                      <a:pt x="237" y="17"/>
                    </a:lnTo>
                    <a:lnTo>
                      <a:pt x="238" y="17"/>
                    </a:lnTo>
                    <a:lnTo>
                      <a:pt x="238" y="17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0" y="17"/>
                    </a:lnTo>
                    <a:lnTo>
                      <a:pt x="241" y="17"/>
                    </a:lnTo>
                    <a:lnTo>
                      <a:pt x="241" y="18"/>
                    </a:lnTo>
                    <a:lnTo>
                      <a:pt x="241" y="18"/>
                    </a:lnTo>
                    <a:lnTo>
                      <a:pt x="242" y="17"/>
                    </a:lnTo>
                    <a:lnTo>
                      <a:pt x="242" y="17"/>
                    </a:lnTo>
                    <a:lnTo>
                      <a:pt x="242" y="16"/>
                    </a:lnTo>
                    <a:lnTo>
                      <a:pt x="243" y="17"/>
                    </a:lnTo>
                    <a:lnTo>
                      <a:pt x="243" y="17"/>
                    </a:lnTo>
                    <a:lnTo>
                      <a:pt x="243" y="17"/>
                    </a:lnTo>
                    <a:lnTo>
                      <a:pt x="244" y="17"/>
                    </a:lnTo>
                    <a:lnTo>
                      <a:pt x="244" y="17"/>
                    </a:lnTo>
                    <a:lnTo>
                      <a:pt x="245" y="17"/>
                    </a:lnTo>
                    <a:lnTo>
                      <a:pt x="245" y="17"/>
                    </a:lnTo>
                    <a:lnTo>
                      <a:pt x="245" y="17"/>
                    </a:lnTo>
                    <a:lnTo>
                      <a:pt x="246" y="16"/>
                    </a:lnTo>
                    <a:lnTo>
                      <a:pt x="246" y="17"/>
                    </a:lnTo>
                    <a:lnTo>
                      <a:pt x="246" y="17"/>
                    </a:lnTo>
                    <a:lnTo>
                      <a:pt x="247" y="17"/>
                    </a:lnTo>
                    <a:lnTo>
                      <a:pt x="247" y="17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49" y="17"/>
                    </a:lnTo>
                    <a:lnTo>
                      <a:pt x="250" y="16"/>
                    </a:lnTo>
                    <a:lnTo>
                      <a:pt x="250" y="16"/>
                    </a:lnTo>
                    <a:lnTo>
                      <a:pt x="250" y="17"/>
                    </a:lnTo>
                    <a:lnTo>
                      <a:pt x="251" y="17"/>
                    </a:lnTo>
                    <a:lnTo>
                      <a:pt x="251" y="16"/>
                    </a:lnTo>
                    <a:lnTo>
                      <a:pt x="251" y="15"/>
                    </a:lnTo>
                    <a:lnTo>
                      <a:pt x="252" y="15"/>
                    </a:lnTo>
                    <a:lnTo>
                      <a:pt x="252" y="12"/>
                    </a:lnTo>
                    <a:lnTo>
                      <a:pt x="253" y="12"/>
                    </a:lnTo>
                    <a:lnTo>
                      <a:pt x="253" y="12"/>
                    </a:lnTo>
                    <a:lnTo>
                      <a:pt x="253" y="12"/>
                    </a:lnTo>
                    <a:lnTo>
                      <a:pt x="254" y="12"/>
                    </a:lnTo>
                    <a:lnTo>
                      <a:pt x="254" y="12"/>
                    </a:lnTo>
                    <a:lnTo>
                      <a:pt x="254" y="12"/>
                    </a:lnTo>
                    <a:lnTo>
                      <a:pt x="255" y="12"/>
                    </a:lnTo>
                    <a:lnTo>
                      <a:pt x="255" y="11"/>
                    </a:lnTo>
                    <a:lnTo>
                      <a:pt x="255" y="11"/>
                    </a:lnTo>
                    <a:lnTo>
                      <a:pt x="256" y="11"/>
                    </a:lnTo>
                    <a:lnTo>
                      <a:pt x="256" y="12"/>
                    </a:lnTo>
                    <a:lnTo>
                      <a:pt x="258" y="13"/>
                    </a:lnTo>
                    <a:lnTo>
                      <a:pt x="258" y="13"/>
                    </a:lnTo>
                    <a:lnTo>
                      <a:pt x="258" y="15"/>
                    </a:lnTo>
                    <a:lnTo>
                      <a:pt x="259" y="15"/>
                    </a:lnTo>
                    <a:lnTo>
                      <a:pt x="259" y="15"/>
                    </a:lnTo>
                    <a:lnTo>
                      <a:pt x="259" y="15"/>
                    </a:lnTo>
                    <a:lnTo>
                      <a:pt x="260" y="15"/>
                    </a:lnTo>
                    <a:lnTo>
                      <a:pt x="260" y="15"/>
                    </a:lnTo>
                    <a:lnTo>
                      <a:pt x="260" y="15"/>
                    </a:lnTo>
                    <a:lnTo>
                      <a:pt x="261" y="13"/>
                    </a:lnTo>
                    <a:lnTo>
                      <a:pt x="261" y="13"/>
                    </a:lnTo>
                    <a:lnTo>
                      <a:pt x="262" y="13"/>
                    </a:lnTo>
                    <a:lnTo>
                      <a:pt x="262" y="15"/>
                    </a:lnTo>
                    <a:lnTo>
                      <a:pt x="262" y="15"/>
                    </a:lnTo>
                    <a:lnTo>
                      <a:pt x="263" y="15"/>
                    </a:lnTo>
                    <a:lnTo>
                      <a:pt x="263" y="15"/>
                    </a:lnTo>
                    <a:lnTo>
                      <a:pt x="263" y="15"/>
                    </a:lnTo>
                    <a:lnTo>
                      <a:pt x="264" y="16"/>
                    </a:lnTo>
                    <a:lnTo>
                      <a:pt x="264" y="15"/>
                    </a:lnTo>
                    <a:lnTo>
                      <a:pt x="264" y="15"/>
                    </a:lnTo>
                    <a:lnTo>
                      <a:pt x="265" y="13"/>
                    </a:lnTo>
                    <a:lnTo>
                      <a:pt x="265" y="13"/>
                    </a:lnTo>
                    <a:lnTo>
                      <a:pt x="267" y="13"/>
                    </a:lnTo>
                    <a:lnTo>
                      <a:pt x="267" y="11"/>
                    </a:lnTo>
                    <a:lnTo>
                      <a:pt x="267" y="11"/>
                    </a:lnTo>
                    <a:lnTo>
                      <a:pt x="268" y="12"/>
                    </a:lnTo>
                    <a:lnTo>
                      <a:pt x="268" y="11"/>
                    </a:lnTo>
                    <a:lnTo>
                      <a:pt x="268" y="12"/>
                    </a:lnTo>
                    <a:lnTo>
                      <a:pt x="269" y="13"/>
                    </a:lnTo>
                    <a:lnTo>
                      <a:pt x="269" y="12"/>
                    </a:lnTo>
                    <a:lnTo>
                      <a:pt x="270" y="12"/>
                    </a:lnTo>
                    <a:lnTo>
                      <a:pt x="270" y="12"/>
                    </a:lnTo>
                    <a:lnTo>
                      <a:pt x="270" y="12"/>
                    </a:lnTo>
                    <a:lnTo>
                      <a:pt x="271" y="13"/>
                    </a:lnTo>
                    <a:lnTo>
                      <a:pt x="271" y="12"/>
                    </a:lnTo>
                    <a:lnTo>
                      <a:pt x="271" y="12"/>
                    </a:lnTo>
                    <a:lnTo>
                      <a:pt x="272" y="12"/>
                    </a:lnTo>
                    <a:lnTo>
                      <a:pt x="272" y="11"/>
                    </a:lnTo>
                    <a:lnTo>
                      <a:pt x="272" y="11"/>
                    </a:lnTo>
                    <a:lnTo>
                      <a:pt x="273" y="11"/>
                    </a:lnTo>
                    <a:lnTo>
                      <a:pt x="273" y="11"/>
                    </a:lnTo>
                    <a:lnTo>
                      <a:pt x="274" y="11"/>
                    </a:lnTo>
                    <a:lnTo>
                      <a:pt x="274" y="11"/>
                    </a:lnTo>
                    <a:lnTo>
                      <a:pt x="274" y="12"/>
                    </a:lnTo>
                    <a:lnTo>
                      <a:pt x="276" y="11"/>
                    </a:lnTo>
                    <a:lnTo>
                      <a:pt x="276" y="12"/>
                    </a:lnTo>
                    <a:lnTo>
                      <a:pt x="276" y="12"/>
                    </a:lnTo>
                    <a:lnTo>
                      <a:pt x="277" y="12"/>
                    </a:lnTo>
                    <a:lnTo>
                      <a:pt x="277" y="15"/>
                    </a:lnTo>
                    <a:lnTo>
                      <a:pt x="277" y="15"/>
                    </a:lnTo>
                    <a:lnTo>
                      <a:pt x="278" y="13"/>
                    </a:lnTo>
                    <a:lnTo>
                      <a:pt x="278" y="13"/>
                    </a:lnTo>
                    <a:lnTo>
                      <a:pt x="279" y="15"/>
                    </a:lnTo>
                    <a:lnTo>
                      <a:pt x="279" y="13"/>
                    </a:lnTo>
                    <a:lnTo>
                      <a:pt x="279" y="13"/>
                    </a:lnTo>
                    <a:lnTo>
                      <a:pt x="280" y="13"/>
                    </a:lnTo>
                    <a:lnTo>
                      <a:pt x="280" y="13"/>
                    </a:lnTo>
                    <a:lnTo>
                      <a:pt x="280" y="12"/>
                    </a:lnTo>
                    <a:lnTo>
                      <a:pt x="281" y="12"/>
                    </a:lnTo>
                    <a:lnTo>
                      <a:pt x="281" y="11"/>
                    </a:lnTo>
                    <a:lnTo>
                      <a:pt x="281" y="11"/>
                    </a:lnTo>
                    <a:lnTo>
                      <a:pt x="282" y="11"/>
                    </a:lnTo>
                    <a:lnTo>
                      <a:pt x="282" y="11"/>
                    </a:lnTo>
                    <a:lnTo>
                      <a:pt x="283" y="10"/>
                    </a:lnTo>
                    <a:lnTo>
                      <a:pt x="283" y="11"/>
                    </a:lnTo>
                    <a:lnTo>
                      <a:pt x="283" y="11"/>
                    </a:lnTo>
                    <a:lnTo>
                      <a:pt x="285" y="11"/>
                    </a:lnTo>
                    <a:lnTo>
                      <a:pt x="285" y="11"/>
                    </a:lnTo>
                    <a:lnTo>
                      <a:pt x="285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6" y="11"/>
                    </a:lnTo>
                    <a:lnTo>
                      <a:pt x="287" y="12"/>
                    </a:lnTo>
                    <a:lnTo>
                      <a:pt x="287" y="12"/>
                    </a:lnTo>
                    <a:lnTo>
                      <a:pt x="288" y="13"/>
                    </a:lnTo>
                    <a:lnTo>
                      <a:pt x="288" y="13"/>
                    </a:lnTo>
                    <a:lnTo>
                      <a:pt x="288" y="12"/>
                    </a:lnTo>
                    <a:lnTo>
                      <a:pt x="289" y="12"/>
                    </a:lnTo>
                    <a:lnTo>
                      <a:pt x="289" y="12"/>
                    </a:lnTo>
                    <a:lnTo>
                      <a:pt x="289" y="12"/>
                    </a:lnTo>
                    <a:lnTo>
                      <a:pt x="290" y="12"/>
                    </a:lnTo>
                    <a:lnTo>
                      <a:pt x="290" y="12"/>
                    </a:lnTo>
                    <a:lnTo>
                      <a:pt x="290" y="12"/>
                    </a:lnTo>
                    <a:lnTo>
                      <a:pt x="291" y="12"/>
                    </a:lnTo>
                    <a:lnTo>
                      <a:pt x="291" y="12"/>
                    </a:lnTo>
                    <a:lnTo>
                      <a:pt x="292" y="13"/>
                    </a:lnTo>
                    <a:lnTo>
                      <a:pt x="292" y="15"/>
                    </a:lnTo>
                    <a:lnTo>
                      <a:pt x="292" y="16"/>
                    </a:lnTo>
                    <a:lnTo>
                      <a:pt x="294" y="16"/>
                    </a:lnTo>
                    <a:lnTo>
                      <a:pt x="294" y="16"/>
                    </a:lnTo>
                    <a:lnTo>
                      <a:pt x="294" y="17"/>
                    </a:lnTo>
                    <a:lnTo>
                      <a:pt x="295" y="16"/>
                    </a:lnTo>
                    <a:lnTo>
                      <a:pt x="295" y="15"/>
                    </a:lnTo>
                    <a:lnTo>
                      <a:pt x="296" y="15"/>
                    </a:lnTo>
                    <a:lnTo>
                      <a:pt x="296" y="15"/>
                    </a:lnTo>
                    <a:lnTo>
                      <a:pt x="296" y="15"/>
                    </a:lnTo>
                    <a:lnTo>
                      <a:pt x="297" y="15"/>
                    </a:lnTo>
                    <a:lnTo>
                      <a:pt x="297" y="15"/>
                    </a:lnTo>
                    <a:lnTo>
                      <a:pt x="297" y="15"/>
                    </a:lnTo>
                    <a:lnTo>
                      <a:pt x="298" y="16"/>
                    </a:lnTo>
                    <a:lnTo>
                      <a:pt x="298" y="17"/>
                    </a:lnTo>
                    <a:lnTo>
                      <a:pt x="298" y="18"/>
                    </a:lnTo>
                    <a:lnTo>
                      <a:pt x="299" y="18"/>
                    </a:lnTo>
                    <a:lnTo>
                      <a:pt x="299" y="18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300" y="18"/>
                    </a:lnTo>
                    <a:lnTo>
                      <a:pt x="301" y="17"/>
                    </a:lnTo>
                    <a:lnTo>
                      <a:pt x="301" y="17"/>
                    </a:lnTo>
                    <a:lnTo>
                      <a:pt x="301" y="17"/>
                    </a:lnTo>
                    <a:lnTo>
                      <a:pt x="303" y="17"/>
                    </a:lnTo>
                    <a:lnTo>
                      <a:pt x="303" y="17"/>
                    </a:lnTo>
                    <a:lnTo>
                      <a:pt x="303" y="17"/>
                    </a:lnTo>
                    <a:lnTo>
                      <a:pt x="304" y="17"/>
                    </a:lnTo>
                    <a:lnTo>
                      <a:pt x="304" y="17"/>
                    </a:lnTo>
                    <a:lnTo>
                      <a:pt x="305" y="17"/>
                    </a:lnTo>
                    <a:lnTo>
                      <a:pt x="305" y="17"/>
                    </a:lnTo>
                    <a:lnTo>
                      <a:pt x="305" y="17"/>
                    </a:lnTo>
                    <a:lnTo>
                      <a:pt x="306" y="18"/>
                    </a:lnTo>
                    <a:lnTo>
                      <a:pt x="306" y="17"/>
                    </a:lnTo>
                    <a:lnTo>
                      <a:pt x="306" y="17"/>
                    </a:lnTo>
                    <a:lnTo>
                      <a:pt x="307" y="17"/>
                    </a:lnTo>
                    <a:lnTo>
                      <a:pt x="307" y="18"/>
                    </a:lnTo>
                    <a:lnTo>
                      <a:pt x="307" y="19"/>
                    </a:lnTo>
                    <a:lnTo>
                      <a:pt x="308" y="20"/>
                    </a:lnTo>
                    <a:lnTo>
                      <a:pt x="308" y="20"/>
                    </a:lnTo>
                    <a:lnTo>
                      <a:pt x="309" y="20"/>
                    </a:lnTo>
                    <a:lnTo>
                      <a:pt x="309" y="19"/>
                    </a:lnTo>
                    <a:lnTo>
                      <a:pt x="309" y="19"/>
                    </a:lnTo>
                    <a:lnTo>
                      <a:pt x="310" y="18"/>
                    </a:lnTo>
                    <a:lnTo>
                      <a:pt x="310" y="18"/>
                    </a:lnTo>
                    <a:lnTo>
                      <a:pt x="310" y="18"/>
                    </a:lnTo>
                    <a:lnTo>
                      <a:pt x="312" y="19"/>
                    </a:lnTo>
                    <a:lnTo>
                      <a:pt x="312" y="19"/>
                    </a:lnTo>
                    <a:lnTo>
                      <a:pt x="312" y="19"/>
                    </a:lnTo>
                    <a:lnTo>
                      <a:pt x="313" y="19"/>
                    </a:lnTo>
                    <a:lnTo>
                      <a:pt x="313" y="20"/>
                    </a:lnTo>
                    <a:lnTo>
                      <a:pt x="314" y="19"/>
                    </a:lnTo>
                    <a:lnTo>
                      <a:pt x="314" y="20"/>
                    </a:lnTo>
                    <a:lnTo>
                      <a:pt x="314" y="21"/>
                    </a:lnTo>
                    <a:lnTo>
                      <a:pt x="315" y="21"/>
                    </a:lnTo>
                    <a:lnTo>
                      <a:pt x="315" y="21"/>
                    </a:lnTo>
                    <a:lnTo>
                      <a:pt x="315" y="20"/>
                    </a:lnTo>
                    <a:lnTo>
                      <a:pt x="316" y="20"/>
                    </a:lnTo>
                    <a:lnTo>
                      <a:pt x="316" y="20"/>
                    </a:lnTo>
                    <a:lnTo>
                      <a:pt x="317" y="20"/>
                    </a:lnTo>
                    <a:lnTo>
                      <a:pt x="317" y="20"/>
                    </a:lnTo>
                    <a:lnTo>
                      <a:pt x="317" y="20"/>
                    </a:lnTo>
                    <a:lnTo>
                      <a:pt x="318" y="21"/>
                    </a:lnTo>
                    <a:lnTo>
                      <a:pt x="318" y="21"/>
                    </a:lnTo>
                    <a:lnTo>
                      <a:pt x="318" y="22"/>
                    </a:lnTo>
                    <a:lnTo>
                      <a:pt x="319" y="24"/>
                    </a:lnTo>
                    <a:lnTo>
                      <a:pt x="319" y="22"/>
                    </a:lnTo>
                    <a:lnTo>
                      <a:pt x="319" y="22"/>
                    </a:lnTo>
                    <a:lnTo>
                      <a:pt x="321" y="22"/>
                    </a:lnTo>
                    <a:lnTo>
                      <a:pt x="321" y="24"/>
                    </a:lnTo>
                    <a:lnTo>
                      <a:pt x="322" y="24"/>
                    </a:lnTo>
                    <a:lnTo>
                      <a:pt x="322" y="22"/>
                    </a:lnTo>
                    <a:lnTo>
                      <a:pt x="322" y="22"/>
                    </a:lnTo>
                    <a:lnTo>
                      <a:pt x="323" y="24"/>
                    </a:lnTo>
                    <a:lnTo>
                      <a:pt x="323" y="24"/>
                    </a:lnTo>
                    <a:lnTo>
                      <a:pt x="323" y="24"/>
                    </a:lnTo>
                    <a:lnTo>
                      <a:pt x="324" y="24"/>
                    </a:lnTo>
                    <a:lnTo>
                      <a:pt x="324" y="24"/>
                    </a:lnTo>
                    <a:lnTo>
                      <a:pt x="324" y="24"/>
                    </a:lnTo>
                    <a:lnTo>
                      <a:pt x="325" y="24"/>
                    </a:lnTo>
                    <a:lnTo>
                      <a:pt x="325" y="22"/>
                    </a:lnTo>
                    <a:lnTo>
                      <a:pt x="326" y="22"/>
                    </a:lnTo>
                    <a:lnTo>
                      <a:pt x="326" y="21"/>
                    </a:lnTo>
                    <a:lnTo>
                      <a:pt x="326" y="21"/>
                    </a:lnTo>
                    <a:lnTo>
                      <a:pt x="327" y="20"/>
                    </a:lnTo>
                    <a:lnTo>
                      <a:pt x="327" y="20"/>
                    </a:lnTo>
                    <a:lnTo>
                      <a:pt x="327" y="20"/>
                    </a:lnTo>
                    <a:lnTo>
                      <a:pt x="328" y="21"/>
                    </a:lnTo>
                    <a:lnTo>
                      <a:pt x="328" y="22"/>
                    </a:lnTo>
                    <a:lnTo>
                      <a:pt x="328" y="22"/>
                    </a:lnTo>
                    <a:lnTo>
                      <a:pt x="330" y="21"/>
                    </a:lnTo>
                    <a:lnTo>
                      <a:pt x="330" y="22"/>
                    </a:lnTo>
                    <a:lnTo>
                      <a:pt x="331" y="21"/>
                    </a:lnTo>
                    <a:lnTo>
                      <a:pt x="331" y="21"/>
                    </a:lnTo>
                    <a:lnTo>
                      <a:pt x="331" y="21"/>
                    </a:lnTo>
                    <a:lnTo>
                      <a:pt x="332" y="20"/>
                    </a:lnTo>
                    <a:lnTo>
                      <a:pt x="332" y="21"/>
                    </a:lnTo>
                    <a:lnTo>
                      <a:pt x="332" y="21"/>
                    </a:lnTo>
                    <a:lnTo>
                      <a:pt x="333" y="21"/>
                    </a:lnTo>
                    <a:lnTo>
                      <a:pt x="333" y="22"/>
                    </a:lnTo>
                    <a:lnTo>
                      <a:pt x="333" y="22"/>
                    </a:lnTo>
                    <a:lnTo>
                      <a:pt x="334" y="22"/>
                    </a:lnTo>
                    <a:lnTo>
                      <a:pt x="334" y="21"/>
                    </a:lnTo>
                    <a:lnTo>
                      <a:pt x="335" y="21"/>
                    </a:lnTo>
                    <a:lnTo>
                      <a:pt x="335" y="20"/>
                    </a:lnTo>
                    <a:lnTo>
                      <a:pt x="335" y="20"/>
                    </a:lnTo>
                    <a:lnTo>
                      <a:pt x="336" y="19"/>
                    </a:lnTo>
                    <a:lnTo>
                      <a:pt x="336" y="17"/>
                    </a:lnTo>
                    <a:lnTo>
                      <a:pt x="336" y="17"/>
                    </a:lnTo>
                    <a:lnTo>
                      <a:pt x="337" y="17"/>
                    </a:lnTo>
                    <a:lnTo>
                      <a:pt x="337" y="16"/>
                    </a:lnTo>
                    <a:lnTo>
                      <a:pt x="339" y="16"/>
                    </a:lnTo>
                    <a:lnTo>
                      <a:pt x="339" y="15"/>
                    </a:lnTo>
                    <a:lnTo>
                      <a:pt x="339" y="15"/>
                    </a:lnTo>
                    <a:lnTo>
                      <a:pt x="340" y="15"/>
                    </a:lnTo>
                    <a:lnTo>
                      <a:pt x="340" y="15"/>
                    </a:lnTo>
                    <a:lnTo>
                      <a:pt x="340" y="16"/>
                    </a:lnTo>
                    <a:lnTo>
                      <a:pt x="341" y="15"/>
                    </a:lnTo>
                    <a:lnTo>
                      <a:pt x="341" y="15"/>
                    </a:lnTo>
                    <a:lnTo>
                      <a:pt x="341" y="13"/>
                    </a:lnTo>
                    <a:lnTo>
                      <a:pt x="342" y="15"/>
                    </a:lnTo>
                    <a:lnTo>
                      <a:pt x="342" y="15"/>
                    </a:lnTo>
                    <a:lnTo>
                      <a:pt x="343" y="16"/>
                    </a:lnTo>
                    <a:lnTo>
                      <a:pt x="343" y="15"/>
                    </a:lnTo>
                    <a:lnTo>
                      <a:pt x="343" y="15"/>
                    </a:lnTo>
                    <a:lnTo>
                      <a:pt x="344" y="16"/>
                    </a:lnTo>
                    <a:lnTo>
                      <a:pt x="344" y="16"/>
                    </a:lnTo>
                    <a:lnTo>
                      <a:pt x="344" y="16"/>
                    </a:lnTo>
                    <a:lnTo>
                      <a:pt x="345" y="17"/>
                    </a:lnTo>
                    <a:lnTo>
                      <a:pt x="345" y="17"/>
                    </a:lnTo>
                    <a:lnTo>
                      <a:pt x="345" y="17"/>
                    </a:lnTo>
                    <a:lnTo>
                      <a:pt x="346" y="17"/>
                    </a:lnTo>
                    <a:lnTo>
                      <a:pt x="346" y="17"/>
                    </a:lnTo>
                    <a:lnTo>
                      <a:pt x="348" y="16"/>
                    </a:lnTo>
                    <a:lnTo>
                      <a:pt x="348" y="17"/>
                    </a:lnTo>
                    <a:lnTo>
                      <a:pt x="348" y="17"/>
                    </a:lnTo>
                    <a:lnTo>
                      <a:pt x="349" y="16"/>
                    </a:lnTo>
                    <a:lnTo>
                      <a:pt x="349" y="16"/>
                    </a:lnTo>
                    <a:lnTo>
                      <a:pt x="349" y="15"/>
                    </a:lnTo>
                    <a:lnTo>
                      <a:pt x="350" y="13"/>
                    </a:lnTo>
                    <a:lnTo>
                      <a:pt x="350" y="13"/>
                    </a:lnTo>
                    <a:lnTo>
                      <a:pt x="350" y="15"/>
                    </a:lnTo>
                    <a:lnTo>
                      <a:pt x="351" y="15"/>
                    </a:lnTo>
                    <a:lnTo>
                      <a:pt x="351" y="15"/>
                    </a:lnTo>
                    <a:lnTo>
                      <a:pt x="352" y="15"/>
                    </a:lnTo>
                    <a:lnTo>
                      <a:pt x="352" y="15"/>
                    </a:lnTo>
                    <a:lnTo>
                      <a:pt x="352" y="15"/>
                    </a:lnTo>
                    <a:lnTo>
                      <a:pt x="353" y="16"/>
                    </a:lnTo>
                    <a:lnTo>
                      <a:pt x="353" y="15"/>
                    </a:lnTo>
                    <a:lnTo>
                      <a:pt x="353" y="15"/>
                    </a:lnTo>
                    <a:lnTo>
                      <a:pt x="354" y="13"/>
                    </a:lnTo>
                    <a:lnTo>
                      <a:pt x="354" y="15"/>
                    </a:lnTo>
                    <a:lnTo>
                      <a:pt x="354" y="13"/>
                    </a:lnTo>
                    <a:lnTo>
                      <a:pt x="355" y="15"/>
                    </a:lnTo>
                    <a:lnTo>
                      <a:pt x="355" y="15"/>
                    </a:lnTo>
                    <a:lnTo>
                      <a:pt x="357" y="15"/>
                    </a:lnTo>
                    <a:lnTo>
                      <a:pt x="357" y="15"/>
                    </a:lnTo>
                    <a:lnTo>
                      <a:pt x="357" y="15"/>
                    </a:lnTo>
                    <a:lnTo>
                      <a:pt x="358" y="15"/>
                    </a:lnTo>
                    <a:lnTo>
                      <a:pt x="358" y="13"/>
                    </a:lnTo>
                    <a:lnTo>
                      <a:pt x="358" y="15"/>
                    </a:lnTo>
                    <a:lnTo>
                      <a:pt x="359" y="15"/>
                    </a:lnTo>
                    <a:lnTo>
                      <a:pt x="359" y="15"/>
                    </a:lnTo>
                    <a:lnTo>
                      <a:pt x="360" y="15"/>
                    </a:lnTo>
                    <a:lnTo>
                      <a:pt x="360" y="13"/>
                    </a:lnTo>
                    <a:lnTo>
                      <a:pt x="360" y="13"/>
                    </a:lnTo>
                    <a:lnTo>
                      <a:pt x="361" y="15"/>
                    </a:lnTo>
                    <a:lnTo>
                      <a:pt x="361" y="15"/>
                    </a:lnTo>
                    <a:lnTo>
                      <a:pt x="361" y="15"/>
                    </a:lnTo>
                    <a:lnTo>
                      <a:pt x="362" y="16"/>
                    </a:lnTo>
                    <a:lnTo>
                      <a:pt x="362" y="16"/>
                    </a:lnTo>
                    <a:lnTo>
                      <a:pt x="362" y="17"/>
                    </a:lnTo>
                    <a:lnTo>
                      <a:pt x="363" y="16"/>
                    </a:lnTo>
                    <a:lnTo>
                      <a:pt x="363" y="16"/>
                    </a:lnTo>
                    <a:lnTo>
                      <a:pt x="364" y="15"/>
                    </a:lnTo>
                    <a:lnTo>
                      <a:pt x="364" y="15"/>
                    </a:lnTo>
                    <a:lnTo>
                      <a:pt x="364" y="15"/>
                    </a:lnTo>
                    <a:lnTo>
                      <a:pt x="366" y="15"/>
                    </a:lnTo>
                    <a:lnTo>
                      <a:pt x="366" y="15"/>
                    </a:lnTo>
                    <a:lnTo>
                      <a:pt x="366" y="13"/>
                    </a:lnTo>
                    <a:lnTo>
                      <a:pt x="367" y="15"/>
                    </a:lnTo>
                    <a:lnTo>
                      <a:pt x="367" y="16"/>
                    </a:lnTo>
                    <a:lnTo>
                      <a:pt x="367" y="16"/>
                    </a:lnTo>
                    <a:lnTo>
                      <a:pt x="368" y="16"/>
                    </a:lnTo>
                    <a:lnTo>
                      <a:pt x="368" y="17"/>
                    </a:lnTo>
                    <a:lnTo>
                      <a:pt x="369" y="17"/>
                    </a:lnTo>
                    <a:lnTo>
                      <a:pt x="369" y="17"/>
                    </a:lnTo>
                    <a:lnTo>
                      <a:pt x="369" y="16"/>
                    </a:lnTo>
                    <a:lnTo>
                      <a:pt x="370" y="15"/>
                    </a:lnTo>
                    <a:lnTo>
                      <a:pt x="370" y="15"/>
                    </a:lnTo>
                    <a:lnTo>
                      <a:pt x="370" y="13"/>
                    </a:lnTo>
                    <a:lnTo>
                      <a:pt x="371" y="13"/>
                    </a:lnTo>
                    <a:lnTo>
                      <a:pt x="371" y="13"/>
                    </a:lnTo>
                    <a:lnTo>
                      <a:pt x="371" y="12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3" y="13"/>
                    </a:lnTo>
                    <a:lnTo>
                      <a:pt x="373" y="13"/>
                    </a:lnTo>
                    <a:lnTo>
                      <a:pt x="373" y="13"/>
                    </a:lnTo>
                    <a:lnTo>
                      <a:pt x="375" y="15"/>
                    </a:lnTo>
                    <a:lnTo>
                      <a:pt x="375" y="15"/>
                    </a:lnTo>
                    <a:lnTo>
                      <a:pt x="375" y="16"/>
                    </a:lnTo>
                    <a:lnTo>
                      <a:pt x="376" y="16"/>
                    </a:lnTo>
                    <a:lnTo>
                      <a:pt x="376" y="16"/>
                    </a:lnTo>
                    <a:lnTo>
                      <a:pt x="376" y="16"/>
                    </a:lnTo>
                    <a:lnTo>
                      <a:pt x="377" y="16"/>
                    </a:lnTo>
                    <a:lnTo>
                      <a:pt x="377" y="16"/>
                    </a:lnTo>
                    <a:lnTo>
                      <a:pt x="378" y="16"/>
                    </a:lnTo>
                    <a:lnTo>
                      <a:pt x="378" y="16"/>
                    </a:lnTo>
                    <a:lnTo>
                      <a:pt x="378" y="16"/>
                    </a:lnTo>
                    <a:lnTo>
                      <a:pt x="379" y="16"/>
                    </a:lnTo>
                    <a:lnTo>
                      <a:pt x="379" y="16"/>
                    </a:lnTo>
                    <a:lnTo>
                      <a:pt x="379" y="16"/>
                    </a:lnTo>
                    <a:lnTo>
                      <a:pt x="380" y="17"/>
                    </a:lnTo>
                    <a:lnTo>
                      <a:pt x="380" y="18"/>
                    </a:lnTo>
                    <a:lnTo>
                      <a:pt x="380" y="18"/>
                    </a:lnTo>
                    <a:lnTo>
                      <a:pt x="381" y="18"/>
                    </a:lnTo>
                    <a:lnTo>
                      <a:pt x="381" y="17"/>
                    </a:lnTo>
                    <a:lnTo>
                      <a:pt x="382" y="18"/>
                    </a:lnTo>
                    <a:lnTo>
                      <a:pt x="382" y="18"/>
                    </a:lnTo>
                    <a:lnTo>
                      <a:pt x="382" y="18"/>
                    </a:lnTo>
                    <a:lnTo>
                      <a:pt x="384" y="19"/>
                    </a:lnTo>
                    <a:lnTo>
                      <a:pt x="384" y="19"/>
                    </a:lnTo>
                    <a:lnTo>
                      <a:pt x="384" y="19"/>
                    </a:lnTo>
                    <a:lnTo>
                      <a:pt x="385" y="18"/>
                    </a:lnTo>
                    <a:lnTo>
                      <a:pt x="385" y="19"/>
                    </a:lnTo>
                    <a:lnTo>
                      <a:pt x="386" y="19"/>
                    </a:lnTo>
                    <a:lnTo>
                      <a:pt x="386" y="19"/>
                    </a:lnTo>
                    <a:lnTo>
                      <a:pt x="386" y="19"/>
                    </a:lnTo>
                    <a:lnTo>
                      <a:pt x="387" y="19"/>
                    </a:lnTo>
                    <a:lnTo>
                      <a:pt x="387" y="19"/>
                    </a:lnTo>
                    <a:lnTo>
                      <a:pt x="387" y="19"/>
                    </a:lnTo>
                    <a:lnTo>
                      <a:pt x="388" y="18"/>
                    </a:lnTo>
                    <a:lnTo>
                      <a:pt x="388" y="18"/>
                    </a:lnTo>
                    <a:lnTo>
                      <a:pt x="388" y="18"/>
                    </a:lnTo>
                    <a:lnTo>
                      <a:pt x="389" y="18"/>
                    </a:lnTo>
                    <a:lnTo>
                      <a:pt x="389" y="19"/>
                    </a:lnTo>
                    <a:lnTo>
                      <a:pt x="390" y="19"/>
                    </a:lnTo>
                    <a:lnTo>
                      <a:pt x="390" y="20"/>
                    </a:lnTo>
                    <a:lnTo>
                      <a:pt x="390" y="19"/>
                    </a:lnTo>
                    <a:lnTo>
                      <a:pt x="391" y="19"/>
                    </a:lnTo>
                    <a:lnTo>
                      <a:pt x="391" y="19"/>
                    </a:lnTo>
                    <a:lnTo>
                      <a:pt x="391" y="19"/>
                    </a:lnTo>
                    <a:lnTo>
                      <a:pt x="393" y="19"/>
                    </a:lnTo>
                    <a:lnTo>
                      <a:pt x="393" y="19"/>
                    </a:lnTo>
                    <a:lnTo>
                      <a:pt x="393" y="20"/>
                    </a:lnTo>
                    <a:lnTo>
                      <a:pt x="394" y="20"/>
                    </a:lnTo>
                    <a:lnTo>
                      <a:pt x="394" y="20"/>
                    </a:lnTo>
                    <a:lnTo>
                      <a:pt x="395" y="21"/>
                    </a:lnTo>
                    <a:lnTo>
                      <a:pt x="395" y="20"/>
                    </a:lnTo>
                    <a:lnTo>
                      <a:pt x="395" y="20"/>
                    </a:lnTo>
                    <a:lnTo>
                      <a:pt x="396" y="21"/>
                    </a:lnTo>
                    <a:lnTo>
                      <a:pt x="396" y="20"/>
                    </a:lnTo>
                    <a:lnTo>
                      <a:pt x="396" y="20"/>
                    </a:lnTo>
                    <a:lnTo>
                      <a:pt x="397" y="19"/>
                    </a:lnTo>
                    <a:lnTo>
                      <a:pt x="397" y="20"/>
                    </a:lnTo>
                    <a:lnTo>
                      <a:pt x="397" y="19"/>
                    </a:lnTo>
                    <a:lnTo>
                      <a:pt x="398" y="19"/>
                    </a:lnTo>
                    <a:lnTo>
                      <a:pt x="398" y="19"/>
                    </a:lnTo>
                    <a:lnTo>
                      <a:pt x="399" y="19"/>
                    </a:lnTo>
                    <a:lnTo>
                      <a:pt x="399" y="19"/>
                    </a:lnTo>
                    <a:lnTo>
                      <a:pt x="399" y="19"/>
                    </a:lnTo>
                    <a:lnTo>
                      <a:pt x="400" y="20"/>
                    </a:lnTo>
                    <a:lnTo>
                      <a:pt x="400" y="20"/>
                    </a:lnTo>
                    <a:lnTo>
                      <a:pt x="400" y="19"/>
                    </a:lnTo>
                    <a:lnTo>
                      <a:pt x="402" y="19"/>
                    </a:lnTo>
                    <a:lnTo>
                      <a:pt x="402" y="18"/>
                    </a:lnTo>
                    <a:lnTo>
                      <a:pt x="402" y="17"/>
                    </a:lnTo>
                    <a:lnTo>
                      <a:pt x="403" y="17"/>
                    </a:lnTo>
                    <a:lnTo>
                      <a:pt x="403" y="17"/>
                    </a:lnTo>
                    <a:lnTo>
                      <a:pt x="404" y="17"/>
                    </a:lnTo>
                    <a:lnTo>
                      <a:pt x="404" y="17"/>
                    </a:lnTo>
                    <a:lnTo>
                      <a:pt x="404" y="17"/>
                    </a:lnTo>
                    <a:lnTo>
                      <a:pt x="405" y="17"/>
                    </a:lnTo>
                    <a:lnTo>
                      <a:pt x="405" y="17"/>
                    </a:lnTo>
                    <a:lnTo>
                      <a:pt x="405" y="17"/>
                    </a:lnTo>
                    <a:lnTo>
                      <a:pt x="406" y="17"/>
                    </a:lnTo>
                    <a:lnTo>
                      <a:pt x="406" y="17"/>
                    </a:lnTo>
                    <a:lnTo>
                      <a:pt x="407" y="18"/>
                    </a:lnTo>
                    <a:lnTo>
                      <a:pt x="407" y="18"/>
                    </a:lnTo>
                    <a:lnTo>
                      <a:pt x="407" y="19"/>
                    </a:lnTo>
                    <a:lnTo>
                      <a:pt x="408" y="19"/>
                    </a:lnTo>
                    <a:lnTo>
                      <a:pt x="408" y="19"/>
                    </a:lnTo>
                    <a:lnTo>
                      <a:pt x="408" y="18"/>
                    </a:lnTo>
                    <a:lnTo>
                      <a:pt x="409" y="18"/>
                    </a:lnTo>
                    <a:lnTo>
                      <a:pt x="409" y="17"/>
                    </a:lnTo>
                    <a:lnTo>
                      <a:pt x="409" y="16"/>
                    </a:lnTo>
                    <a:lnTo>
                      <a:pt x="411" y="16"/>
                    </a:lnTo>
                    <a:lnTo>
                      <a:pt x="411" y="16"/>
                    </a:lnTo>
                    <a:lnTo>
                      <a:pt x="412" y="16"/>
                    </a:lnTo>
                    <a:lnTo>
                      <a:pt x="412" y="16"/>
                    </a:lnTo>
                    <a:lnTo>
                      <a:pt x="412" y="16"/>
                    </a:lnTo>
                    <a:lnTo>
                      <a:pt x="413" y="17"/>
                    </a:lnTo>
                    <a:lnTo>
                      <a:pt x="413" y="17"/>
                    </a:lnTo>
                    <a:lnTo>
                      <a:pt x="413" y="16"/>
                    </a:lnTo>
                    <a:lnTo>
                      <a:pt x="414" y="16"/>
                    </a:lnTo>
                    <a:lnTo>
                      <a:pt x="414" y="15"/>
                    </a:lnTo>
                    <a:lnTo>
                      <a:pt x="414" y="15"/>
                    </a:lnTo>
                    <a:lnTo>
                      <a:pt x="415" y="15"/>
                    </a:lnTo>
                    <a:lnTo>
                      <a:pt x="415" y="15"/>
                    </a:lnTo>
                    <a:lnTo>
                      <a:pt x="416" y="15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17" y="16"/>
                    </a:lnTo>
                    <a:lnTo>
                      <a:pt x="417" y="16"/>
                    </a:lnTo>
                    <a:lnTo>
                      <a:pt x="417" y="17"/>
                    </a:lnTo>
                    <a:lnTo>
                      <a:pt x="418" y="16"/>
                    </a:lnTo>
                    <a:lnTo>
                      <a:pt x="418" y="16"/>
                    </a:lnTo>
                    <a:lnTo>
                      <a:pt x="418" y="15"/>
                    </a:lnTo>
                    <a:lnTo>
                      <a:pt x="420" y="15"/>
                    </a:lnTo>
                    <a:lnTo>
                      <a:pt x="420" y="15"/>
                    </a:lnTo>
                    <a:lnTo>
                      <a:pt x="421" y="13"/>
                    </a:lnTo>
                    <a:lnTo>
                      <a:pt x="421" y="13"/>
                    </a:lnTo>
                    <a:lnTo>
                      <a:pt x="421" y="13"/>
                    </a:lnTo>
                    <a:lnTo>
                      <a:pt x="422" y="12"/>
                    </a:lnTo>
                    <a:lnTo>
                      <a:pt x="422" y="13"/>
                    </a:lnTo>
                    <a:lnTo>
                      <a:pt x="422" y="12"/>
                    </a:lnTo>
                    <a:lnTo>
                      <a:pt x="423" y="12"/>
                    </a:lnTo>
                    <a:lnTo>
                      <a:pt x="423" y="12"/>
                    </a:lnTo>
                    <a:lnTo>
                      <a:pt x="423" y="12"/>
                    </a:lnTo>
                    <a:lnTo>
                      <a:pt x="424" y="12"/>
                    </a:lnTo>
                    <a:lnTo>
                      <a:pt x="424" y="11"/>
                    </a:lnTo>
                    <a:lnTo>
                      <a:pt x="425" y="11"/>
                    </a:lnTo>
                    <a:lnTo>
                      <a:pt x="425" y="11"/>
                    </a:lnTo>
                    <a:lnTo>
                      <a:pt x="425" y="12"/>
                    </a:lnTo>
                    <a:lnTo>
                      <a:pt x="426" y="12"/>
                    </a:lnTo>
                    <a:lnTo>
                      <a:pt x="426" y="12"/>
                    </a:lnTo>
                    <a:lnTo>
                      <a:pt x="426" y="13"/>
                    </a:lnTo>
                    <a:lnTo>
                      <a:pt x="427" y="15"/>
                    </a:lnTo>
                    <a:lnTo>
                      <a:pt x="427" y="15"/>
                    </a:lnTo>
                    <a:lnTo>
                      <a:pt x="429" y="15"/>
                    </a:lnTo>
                    <a:lnTo>
                      <a:pt x="429" y="15"/>
                    </a:lnTo>
                    <a:lnTo>
                      <a:pt x="429" y="15"/>
                    </a:lnTo>
                    <a:lnTo>
                      <a:pt x="430" y="16"/>
                    </a:lnTo>
                    <a:lnTo>
                      <a:pt x="430" y="16"/>
                    </a:lnTo>
                    <a:lnTo>
                      <a:pt x="430" y="16"/>
                    </a:lnTo>
                    <a:lnTo>
                      <a:pt x="431" y="15"/>
                    </a:lnTo>
                    <a:lnTo>
                      <a:pt x="431" y="13"/>
                    </a:lnTo>
                    <a:lnTo>
                      <a:pt x="431" y="13"/>
                    </a:lnTo>
                    <a:lnTo>
                      <a:pt x="432" y="12"/>
                    </a:lnTo>
                    <a:lnTo>
                      <a:pt x="432" y="12"/>
                    </a:lnTo>
                    <a:lnTo>
                      <a:pt x="433" y="12"/>
                    </a:lnTo>
                    <a:lnTo>
                      <a:pt x="433" y="13"/>
                    </a:lnTo>
                    <a:lnTo>
                      <a:pt x="433" y="13"/>
                    </a:lnTo>
                    <a:lnTo>
                      <a:pt x="434" y="12"/>
                    </a:lnTo>
                    <a:lnTo>
                      <a:pt x="434" y="11"/>
                    </a:lnTo>
                    <a:lnTo>
                      <a:pt x="434" y="11"/>
                    </a:lnTo>
                    <a:lnTo>
                      <a:pt x="435" y="11"/>
                    </a:lnTo>
                    <a:lnTo>
                      <a:pt x="435" y="12"/>
                    </a:lnTo>
                    <a:lnTo>
                      <a:pt x="435" y="11"/>
                    </a:lnTo>
                    <a:lnTo>
                      <a:pt x="436" y="11"/>
                    </a:lnTo>
                    <a:lnTo>
                      <a:pt x="436" y="12"/>
                    </a:lnTo>
                    <a:lnTo>
                      <a:pt x="438" y="11"/>
                    </a:lnTo>
                    <a:lnTo>
                      <a:pt x="438" y="11"/>
                    </a:lnTo>
                    <a:lnTo>
                      <a:pt x="438" y="12"/>
                    </a:lnTo>
                    <a:lnTo>
                      <a:pt x="439" y="12"/>
                    </a:lnTo>
                    <a:lnTo>
                      <a:pt x="439" y="11"/>
                    </a:lnTo>
                    <a:lnTo>
                      <a:pt x="439" y="12"/>
                    </a:lnTo>
                    <a:lnTo>
                      <a:pt x="440" y="12"/>
                    </a:lnTo>
                    <a:lnTo>
                      <a:pt x="440" y="11"/>
                    </a:lnTo>
                    <a:lnTo>
                      <a:pt x="440" y="11"/>
                    </a:lnTo>
                    <a:lnTo>
                      <a:pt x="441" y="11"/>
                    </a:lnTo>
                    <a:lnTo>
                      <a:pt x="441" y="12"/>
                    </a:lnTo>
                    <a:lnTo>
                      <a:pt x="442" y="11"/>
                    </a:lnTo>
                    <a:lnTo>
                      <a:pt x="442" y="11"/>
                    </a:lnTo>
                    <a:lnTo>
                      <a:pt x="442" y="11"/>
                    </a:lnTo>
                    <a:lnTo>
                      <a:pt x="443" y="10"/>
                    </a:lnTo>
                    <a:lnTo>
                      <a:pt x="443" y="11"/>
                    </a:lnTo>
                    <a:lnTo>
                      <a:pt x="443" y="11"/>
                    </a:lnTo>
                    <a:lnTo>
                      <a:pt x="444" y="11"/>
                    </a:lnTo>
                    <a:lnTo>
                      <a:pt x="444" y="11"/>
                    </a:lnTo>
                    <a:lnTo>
                      <a:pt x="444" y="11"/>
                    </a:lnTo>
                    <a:lnTo>
                      <a:pt x="445" y="12"/>
                    </a:lnTo>
                    <a:lnTo>
                      <a:pt x="445" y="12"/>
                    </a:lnTo>
                    <a:lnTo>
                      <a:pt x="447" y="11"/>
                    </a:lnTo>
                    <a:lnTo>
                      <a:pt x="447" y="10"/>
                    </a:lnTo>
                    <a:lnTo>
                      <a:pt x="447" y="10"/>
                    </a:lnTo>
                    <a:lnTo>
                      <a:pt x="448" y="10"/>
                    </a:lnTo>
                    <a:lnTo>
                      <a:pt x="448" y="11"/>
                    </a:lnTo>
                    <a:lnTo>
                      <a:pt x="448" y="11"/>
                    </a:lnTo>
                    <a:lnTo>
                      <a:pt x="449" y="11"/>
                    </a:lnTo>
                    <a:lnTo>
                      <a:pt x="449" y="11"/>
                    </a:lnTo>
                    <a:lnTo>
                      <a:pt x="450" y="11"/>
                    </a:lnTo>
                    <a:lnTo>
                      <a:pt x="450" y="12"/>
                    </a:lnTo>
                    <a:lnTo>
                      <a:pt x="450" y="12"/>
                    </a:lnTo>
                    <a:lnTo>
                      <a:pt x="451" y="11"/>
                    </a:lnTo>
                    <a:lnTo>
                      <a:pt x="451" y="12"/>
                    </a:lnTo>
                    <a:lnTo>
                      <a:pt x="451" y="12"/>
                    </a:lnTo>
                    <a:lnTo>
                      <a:pt x="452" y="12"/>
                    </a:lnTo>
                    <a:lnTo>
                      <a:pt x="452" y="11"/>
                    </a:lnTo>
                    <a:lnTo>
                      <a:pt x="452" y="11"/>
                    </a:lnTo>
                    <a:lnTo>
                      <a:pt x="453" y="10"/>
                    </a:lnTo>
                    <a:lnTo>
                      <a:pt x="453" y="10"/>
                    </a:lnTo>
                    <a:lnTo>
                      <a:pt x="454" y="10"/>
                    </a:lnTo>
                    <a:lnTo>
                      <a:pt x="454" y="10"/>
                    </a:lnTo>
                    <a:lnTo>
                      <a:pt x="454" y="11"/>
                    </a:lnTo>
                    <a:lnTo>
                      <a:pt x="456" y="11"/>
                    </a:lnTo>
                    <a:lnTo>
                      <a:pt x="456" y="11"/>
                    </a:lnTo>
                    <a:lnTo>
                      <a:pt x="456" y="12"/>
                    </a:lnTo>
                    <a:lnTo>
                      <a:pt x="457" y="12"/>
                    </a:lnTo>
                    <a:lnTo>
                      <a:pt x="457" y="13"/>
                    </a:lnTo>
                    <a:lnTo>
                      <a:pt x="457" y="13"/>
                    </a:lnTo>
                    <a:lnTo>
                      <a:pt x="458" y="13"/>
                    </a:lnTo>
                    <a:lnTo>
                      <a:pt x="458" y="12"/>
                    </a:lnTo>
                    <a:lnTo>
                      <a:pt x="459" y="11"/>
                    </a:lnTo>
                    <a:lnTo>
                      <a:pt x="459" y="12"/>
                    </a:lnTo>
                    <a:lnTo>
                      <a:pt x="459" y="12"/>
                    </a:lnTo>
                    <a:lnTo>
                      <a:pt x="460" y="13"/>
                    </a:lnTo>
                    <a:lnTo>
                      <a:pt x="460" y="13"/>
                    </a:lnTo>
                    <a:lnTo>
                      <a:pt x="460" y="15"/>
                    </a:lnTo>
                    <a:lnTo>
                      <a:pt x="461" y="15"/>
                    </a:lnTo>
                    <a:lnTo>
                      <a:pt x="461" y="16"/>
                    </a:lnTo>
                    <a:lnTo>
                      <a:pt x="461" y="16"/>
                    </a:lnTo>
                    <a:lnTo>
                      <a:pt x="462" y="17"/>
                    </a:lnTo>
                    <a:lnTo>
                      <a:pt x="462" y="16"/>
                    </a:lnTo>
                    <a:lnTo>
                      <a:pt x="463" y="16"/>
                    </a:lnTo>
                    <a:lnTo>
                      <a:pt x="463" y="16"/>
                    </a:lnTo>
                    <a:lnTo>
                      <a:pt x="463" y="15"/>
                    </a:lnTo>
                    <a:lnTo>
                      <a:pt x="465" y="16"/>
                    </a:lnTo>
                    <a:lnTo>
                      <a:pt x="465" y="17"/>
                    </a:lnTo>
                    <a:lnTo>
                      <a:pt x="465" y="18"/>
                    </a:lnTo>
                    <a:lnTo>
                      <a:pt x="466" y="17"/>
                    </a:lnTo>
                    <a:lnTo>
                      <a:pt x="466" y="18"/>
                    </a:lnTo>
                    <a:lnTo>
                      <a:pt x="466" y="17"/>
                    </a:lnTo>
                    <a:lnTo>
                      <a:pt x="467" y="16"/>
                    </a:lnTo>
                    <a:lnTo>
                      <a:pt x="467" y="16"/>
                    </a:lnTo>
                    <a:lnTo>
                      <a:pt x="468" y="16"/>
                    </a:lnTo>
                    <a:lnTo>
                      <a:pt x="468" y="15"/>
                    </a:lnTo>
                    <a:lnTo>
                      <a:pt x="468" y="15"/>
                    </a:lnTo>
                    <a:lnTo>
                      <a:pt x="469" y="13"/>
                    </a:lnTo>
                    <a:lnTo>
                      <a:pt x="469" y="15"/>
                    </a:lnTo>
                    <a:lnTo>
                      <a:pt x="469" y="13"/>
                    </a:lnTo>
                    <a:lnTo>
                      <a:pt x="470" y="13"/>
                    </a:lnTo>
                    <a:lnTo>
                      <a:pt x="470" y="13"/>
                    </a:lnTo>
                    <a:lnTo>
                      <a:pt x="470" y="13"/>
                    </a:lnTo>
                    <a:lnTo>
                      <a:pt x="471" y="15"/>
                    </a:lnTo>
                    <a:lnTo>
                      <a:pt x="471" y="15"/>
                    </a:lnTo>
                    <a:lnTo>
                      <a:pt x="472" y="16"/>
                    </a:lnTo>
                    <a:lnTo>
                      <a:pt x="472" y="17"/>
                    </a:lnTo>
                    <a:lnTo>
                      <a:pt x="472" y="17"/>
                    </a:lnTo>
                    <a:lnTo>
                      <a:pt x="474" y="17"/>
                    </a:lnTo>
                    <a:lnTo>
                      <a:pt x="474" y="16"/>
                    </a:lnTo>
                    <a:lnTo>
                      <a:pt x="474" y="17"/>
                    </a:lnTo>
                    <a:lnTo>
                      <a:pt x="475" y="16"/>
                    </a:lnTo>
                    <a:lnTo>
                      <a:pt x="475" y="16"/>
                    </a:lnTo>
                    <a:lnTo>
                      <a:pt x="476" y="16"/>
                    </a:lnTo>
                    <a:lnTo>
                      <a:pt x="476" y="16"/>
                    </a:lnTo>
                    <a:lnTo>
                      <a:pt x="476" y="17"/>
                    </a:lnTo>
                    <a:lnTo>
                      <a:pt x="477" y="17"/>
                    </a:lnTo>
                    <a:lnTo>
                      <a:pt x="477" y="17"/>
                    </a:lnTo>
                    <a:lnTo>
                      <a:pt x="477" y="17"/>
                    </a:lnTo>
                    <a:lnTo>
                      <a:pt x="478" y="18"/>
                    </a:lnTo>
                    <a:lnTo>
                      <a:pt x="478" y="19"/>
                    </a:lnTo>
                    <a:lnTo>
                      <a:pt x="478" y="19"/>
                    </a:lnTo>
                    <a:lnTo>
                      <a:pt x="479" y="20"/>
                    </a:lnTo>
                    <a:lnTo>
                      <a:pt x="479" y="19"/>
                    </a:lnTo>
                    <a:lnTo>
                      <a:pt x="480" y="19"/>
                    </a:lnTo>
                    <a:lnTo>
                      <a:pt x="480" y="19"/>
                    </a:lnTo>
                    <a:lnTo>
                      <a:pt x="480" y="19"/>
                    </a:lnTo>
                    <a:lnTo>
                      <a:pt x="481" y="19"/>
                    </a:lnTo>
                    <a:lnTo>
                      <a:pt x="481" y="19"/>
                    </a:lnTo>
                    <a:lnTo>
                      <a:pt x="481" y="19"/>
                    </a:lnTo>
                    <a:lnTo>
                      <a:pt x="483" y="18"/>
                    </a:lnTo>
                    <a:lnTo>
                      <a:pt x="483" y="18"/>
                    </a:lnTo>
                    <a:lnTo>
                      <a:pt x="483" y="19"/>
                    </a:lnTo>
                    <a:lnTo>
                      <a:pt x="484" y="19"/>
                    </a:lnTo>
                    <a:lnTo>
                      <a:pt x="484" y="18"/>
                    </a:lnTo>
                    <a:lnTo>
                      <a:pt x="485" y="18"/>
                    </a:lnTo>
                    <a:lnTo>
                      <a:pt x="485" y="18"/>
                    </a:lnTo>
                    <a:lnTo>
                      <a:pt x="485" y="19"/>
                    </a:lnTo>
                    <a:lnTo>
                      <a:pt x="486" y="19"/>
                    </a:lnTo>
                    <a:lnTo>
                      <a:pt x="486" y="18"/>
                    </a:lnTo>
                    <a:lnTo>
                      <a:pt x="486" y="19"/>
                    </a:lnTo>
                    <a:lnTo>
                      <a:pt x="487" y="19"/>
                    </a:lnTo>
                    <a:lnTo>
                      <a:pt x="487" y="19"/>
                    </a:lnTo>
                    <a:lnTo>
                      <a:pt x="487" y="19"/>
                    </a:lnTo>
                    <a:lnTo>
                      <a:pt x="488" y="19"/>
                    </a:lnTo>
                    <a:lnTo>
                      <a:pt x="488" y="18"/>
                    </a:lnTo>
                    <a:lnTo>
                      <a:pt x="489" y="17"/>
                    </a:lnTo>
                    <a:lnTo>
                      <a:pt x="489" y="17"/>
                    </a:lnTo>
                    <a:lnTo>
                      <a:pt x="489" y="17"/>
                    </a:lnTo>
                    <a:lnTo>
                      <a:pt x="490" y="16"/>
                    </a:lnTo>
                    <a:lnTo>
                      <a:pt x="490" y="15"/>
                    </a:lnTo>
                    <a:lnTo>
                      <a:pt x="490" y="15"/>
                    </a:lnTo>
                    <a:lnTo>
                      <a:pt x="492" y="15"/>
                    </a:lnTo>
                    <a:lnTo>
                      <a:pt x="492" y="15"/>
                    </a:lnTo>
                    <a:lnTo>
                      <a:pt x="492" y="13"/>
                    </a:lnTo>
                    <a:lnTo>
                      <a:pt x="493" y="15"/>
                    </a:lnTo>
                    <a:lnTo>
                      <a:pt x="493" y="15"/>
                    </a:lnTo>
                    <a:lnTo>
                      <a:pt x="494" y="15"/>
                    </a:lnTo>
                    <a:lnTo>
                      <a:pt x="494" y="16"/>
                    </a:lnTo>
                    <a:lnTo>
                      <a:pt x="494" y="15"/>
                    </a:lnTo>
                    <a:lnTo>
                      <a:pt x="495" y="16"/>
                    </a:lnTo>
                    <a:lnTo>
                      <a:pt x="495" y="16"/>
                    </a:lnTo>
                    <a:lnTo>
                      <a:pt x="495" y="16"/>
                    </a:lnTo>
                    <a:lnTo>
                      <a:pt x="496" y="16"/>
                    </a:lnTo>
                    <a:lnTo>
                      <a:pt x="496" y="15"/>
                    </a:lnTo>
                    <a:lnTo>
                      <a:pt x="497" y="15"/>
                    </a:lnTo>
                    <a:lnTo>
                      <a:pt x="497" y="15"/>
                    </a:lnTo>
                    <a:lnTo>
                      <a:pt x="497" y="15"/>
                    </a:lnTo>
                    <a:lnTo>
                      <a:pt x="498" y="13"/>
                    </a:lnTo>
                    <a:lnTo>
                      <a:pt x="498" y="13"/>
                    </a:lnTo>
                    <a:lnTo>
                      <a:pt x="498" y="13"/>
                    </a:lnTo>
                    <a:lnTo>
                      <a:pt x="499" y="13"/>
                    </a:lnTo>
                    <a:lnTo>
                      <a:pt x="499" y="13"/>
                    </a:lnTo>
                    <a:lnTo>
                      <a:pt x="499" y="13"/>
                    </a:lnTo>
                    <a:lnTo>
                      <a:pt x="501" y="12"/>
                    </a:lnTo>
                    <a:lnTo>
                      <a:pt x="501" y="11"/>
                    </a:lnTo>
                    <a:lnTo>
                      <a:pt x="502" y="11"/>
                    </a:lnTo>
                    <a:lnTo>
                      <a:pt x="502" y="11"/>
                    </a:lnTo>
                    <a:lnTo>
                      <a:pt x="502" y="11"/>
                    </a:lnTo>
                    <a:lnTo>
                      <a:pt x="503" y="11"/>
                    </a:lnTo>
                    <a:lnTo>
                      <a:pt x="503" y="11"/>
                    </a:lnTo>
                    <a:lnTo>
                      <a:pt x="503" y="11"/>
                    </a:lnTo>
                    <a:lnTo>
                      <a:pt x="504" y="10"/>
                    </a:lnTo>
                    <a:lnTo>
                      <a:pt x="504" y="11"/>
                    </a:lnTo>
                    <a:lnTo>
                      <a:pt x="504" y="11"/>
                    </a:lnTo>
                    <a:lnTo>
                      <a:pt x="505" y="11"/>
                    </a:lnTo>
                    <a:lnTo>
                      <a:pt x="505" y="11"/>
                    </a:lnTo>
                    <a:lnTo>
                      <a:pt x="506" y="11"/>
                    </a:lnTo>
                    <a:lnTo>
                      <a:pt x="506" y="11"/>
                    </a:lnTo>
                    <a:lnTo>
                      <a:pt x="506" y="11"/>
                    </a:lnTo>
                    <a:lnTo>
                      <a:pt x="507" y="11"/>
                    </a:lnTo>
                    <a:lnTo>
                      <a:pt x="507" y="11"/>
                    </a:lnTo>
                    <a:lnTo>
                      <a:pt x="507" y="11"/>
                    </a:lnTo>
                    <a:lnTo>
                      <a:pt x="508" y="11"/>
                    </a:lnTo>
                    <a:lnTo>
                      <a:pt x="508" y="11"/>
                    </a:lnTo>
                    <a:lnTo>
                      <a:pt x="508" y="11"/>
                    </a:lnTo>
                    <a:lnTo>
                      <a:pt x="510" y="11"/>
                    </a:lnTo>
                    <a:lnTo>
                      <a:pt x="510" y="11"/>
                    </a:lnTo>
                    <a:lnTo>
                      <a:pt x="511" y="11"/>
                    </a:lnTo>
                    <a:lnTo>
                      <a:pt x="511" y="10"/>
                    </a:lnTo>
                    <a:lnTo>
                      <a:pt x="511" y="10"/>
                    </a:lnTo>
                    <a:lnTo>
                      <a:pt x="512" y="10"/>
                    </a:lnTo>
                    <a:lnTo>
                      <a:pt x="512" y="9"/>
                    </a:lnTo>
                    <a:lnTo>
                      <a:pt x="512" y="10"/>
                    </a:lnTo>
                    <a:lnTo>
                      <a:pt x="513" y="9"/>
                    </a:lnTo>
                    <a:lnTo>
                      <a:pt x="513" y="9"/>
                    </a:lnTo>
                    <a:lnTo>
                      <a:pt x="513" y="8"/>
                    </a:lnTo>
                    <a:lnTo>
                      <a:pt x="514" y="7"/>
                    </a:lnTo>
                    <a:lnTo>
                      <a:pt x="514" y="6"/>
                    </a:lnTo>
                    <a:lnTo>
                      <a:pt x="515" y="6"/>
                    </a:lnTo>
                    <a:lnTo>
                      <a:pt x="515" y="6"/>
                    </a:lnTo>
                    <a:lnTo>
                      <a:pt x="515" y="6"/>
                    </a:lnTo>
                    <a:lnTo>
                      <a:pt x="516" y="6"/>
                    </a:lnTo>
                    <a:lnTo>
                      <a:pt x="516" y="6"/>
                    </a:lnTo>
                    <a:lnTo>
                      <a:pt x="516" y="7"/>
                    </a:lnTo>
                    <a:lnTo>
                      <a:pt x="517" y="7"/>
                    </a:lnTo>
                    <a:lnTo>
                      <a:pt x="517" y="8"/>
                    </a:lnTo>
                    <a:lnTo>
                      <a:pt x="519" y="9"/>
                    </a:lnTo>
                    <a:lnTo>
                      <a:pt x="519" y="9"/>
                    </a:lnTo>
                    <a:lnTo>
                      <a:pt x="519" y="9"/>
                    </a:lnTo>
                    <a:lnTo>
                      <a:pt x="520" y="9"/>
                    </a:lnTo>
                    <a:lnTo>
                      <a:pt x="520" y="9"/>
                    </a:lnTo>
                    <a:lnTo>
                      <a:pt x="520" y="8"/>
                    </a:lnTo>
                    <a:lnTo>
                      <a:pt x="521" y="8"/>
                    </a:lnTo>
                    <a:lnTo>
                      <a:pt x="521" y="8"/>
                    </a:lnTo>
                    <a:lnTo>
                      <a:pt x="521" y="9"/>
                    </a:lnTo>
                    <a:lnTo>
                      <a:pt x="522" y="9"/>
                    </a:lnTo>
                    <a:lnTo>
                      <a:pt x="522" y="10"/>
                    </a:lnTo>
                    <a:lnTo>
                      <a:pt x="523" y="10"/>
                    </a:lnTo>
                    <a:lnTo>
                      <a:pt x="523" y="10"/>
                    </a:lnTo>
                    <a:lnTo>
                      <a:pt x="523" y="11"/>
                    </a:lnTo>
                    <a:lnTo>
                      <a:pt x="524" y="10"/>
                    </a:lnTo>
                    <a:lnTo>
                      <a:pt x="524" y="10"/>
                    </a:lnTo>
                    <a:lnTo>
                      <a:pt x="524" y="10"/>
                    </a:lnTo>
                    <a:lnTo>
                      <a:pt x="525" y="11"/>
                    </a:lnTo>
                    <a:lnTo>
                      <a:pt x="525" y="10"/>
                    </a:lnTo>
                    <a:lnTo>
                      <a:pt x="525" y="10"/>
                    </a:lnTo>
                    <a:lnTo>
                      <a:pt x="526" y="10"/>
                    </a:lnTo>
                    <a:lnTo>
                      <a:pt x="526" y="10"/>
                    </a:lnTo>
                    <a:lnTo>
                      <a:pt x="528" y="10"/>
                    </a:lnTo>
                    <a:lnTo>
                      <a:pt x="528" y="10"/>
                    </a:lnTo>
                    <a:lnTo>
                      <a:pt x="528" y="9"/>
                    </a:lnTo>
                    <a:lnTo>
                      <a:pt x="529" y="9"/>
                    </a:lnTo>
                    <a:lnTo>
                      <a:pt x="529" y="9"/>
                    </a:lnTo>
                    <a:lnTo>
                      <a:pt x="529" y="9"/>
                    </a:lnTo>
                    <a:lnTo>
                      <a:pt x="530" y="10"/>
                    </a:lnTo>
                    <a:lnTo>
                      <a:pt x="530" y="10"/>
                    </a:lnTo>
                    <a:lnTo>
                      <a:pt x="530" y="10"/>
                    </a:lnTo>
                    <a:lnTo>
                      <a:pt x="531" y="10"/>
                    </a:lnTo>
                    <a:lnTo>
                      <a:pt x="531" y="10"/>
                    </a:lnTo>
                    <a:lnTo>
                      <a:pt x="532" y="11"/>
                    </a:lnTo>
                    <a:lnTo>
                      <a:pt x="532" y="10"/>
                    </a:lnTo>
                    <a:lnTo>
                      <a:pt x="532" y="10"/>
                    </a:lnTo>
                    <a:lnTo>
                      <a:pt x="533" y="10"/>
                    </a:lnTo>
                    <a:lnTo>
                      <a:pt x="533" y="9"/>
                    </a:lnTo>
                    <a:lnTo>
                      <a:pt x="533" y="10"/>
                    </a:lnTo>
                    <a:lnTo>
                      <a:pt x="534" y="9"/>
                    </a:lnTo>
                    <a:lnTo>
                      <a:pt x="534" y="10"/>
                    </a:lnTo>
                    <a:lnTo>
                      <a:pt x="534" y="10"/>
                    </a:lnTo>
                    <a:lnTo>
                      <a:pt x="535" y="11"/>
                    </a:lnTo>
                    <a:lnTo>
                      <a:pt x="535" y="11"/>
                    </a:lnTo>
                    <a:lnTo>
                      <a:pt x="537" y="12"/>
                    </a:lnTo>
                    <a:lnTo>
                      <a:pt x="537" y="12"/>
                    </a:lnTo>
                    <a:lnTo>
                      <a:pt x="537" y="13"/>
                    </a:lnTo>
                    <a:lnTo>
                      <a:pt x="538" y="13"/>
                    </a:lnTo>
                    <a:lnTo>
                      <a:pt x="538" y="12"/>
                    </a:lnTo>
                    <a:lnTo>
                      <a:pt x="538" y="12"/>
                    </a:lnTo>
                    <a:lnTo>
                      <a:pt x="539" y="12"/>
                    </a:lnTo>
                    <a:lnTo>
                      <a:pt x="539" y="12"/>
                    </a:lnTo>
                    <a:lnTo>
                      <a:pt x="540" y="12"/>
                    </a:lnTo>
                    <a:lnTo>
                      <a:pt x="540" y="12"/>
                    </a:lnTo>
                    <a:lnTo>
                      <a:pt x="540" y="12"/>
                    </a:lnTo>
                    <a:lnTo>
                      <a:pt x="541" y="12"/>
                    </a:lnTo>
                    <a:lnTo>
                      <a:pt x="541" y="12"/>
                    </a:lnTo>
                    <a:lnTo>
                      <a:pt x="541" y="12"/>
                    </a:lnTo>
                    <a:lnTo>
                      <a:pt x="542" y="12"/>
                    </a:lnTo>
                    <a:lnTo>
                      <a:pt x="542" y="12"/>
                    </a:lnTo>
                    <a:lnTo>
                      <a:pt x="542" y="13"/>
                    </a:lnTo>
                    <a:lnTo>
                      <a:pt x="543" y="13"/>
                    </a:lnTo>
                    <a:lnTo>
                      <a:pt x="543" y="13"/>
                    </a:lnTo>
                    <a:lnTo>
                      <a:pt x="544" y="13"/>
                    </a:lnTo>
                    <a:lnTo>
                      <a:pt x="544" y="13"/>
                    </a:lnTo>
                    <a:lnTo>
                      <a:pt x="544" y="13"/>
                    </a:lnTo>
                    <a:lnTo>
                      <a:pt x="546" y="13"/>
                    </a:lnTo>
                    <a:lnTo>
                      <a:pt x="546" y="13"/>
                    </a:lnTo>
                    <a:lnTo>
                      <a:pt x="546" y="13"/>
                    </a:lnTo>
                    <a:lnTo>
                      <a:pt x="547" y="13"/>
                    </a:lnTo>
                    <a:lnTo>
                      <a:pt x="547" y="13"/>
                    </a:lnTo>
                    <a:lnTo>
                      <a:pt x="547" y="16"/>
                    </a:lnTo>
                    <a:lnTo>
                      <a:pt x="548" y="16"/>
                    </a:lnTo>
                    <a:lnTo>
                      <a:pt x="548" y="16"/>
                    </a:lnTo>
                    <a:lnTo>
                      <a:pt x="549" y="16"/>
                    </a:lnTo>
                    <a:lnTo>
                      <a:pt x="549" y="16"/>
                    </a:lnTo>
                    <a:lnTo>
                      <a:pt x="549" y="16"/>
                    </a:lnTo>
                    <a:lnTo>
                      <a:pt x="550" y="16"/>
                    </a:lnTo>
                    <a:lnTo>
                      <a:pt x="550" y="15"/>
                    </a:lnTo>
                    <a:lnTo>
                      <a:pt x="550" y="15"/>
                    </a:lnTo>
                    <a:lnTo>
                      <a:pt x="551" y="13"/>
                    </a:lnTo>
                    <a:lnTo>
                      <a:pt x="551" y="12"/>
                    </a:lnTo>
                    <a:lnTo>
                      <a:pt x="551" y="12"/>
                    </a:lnTo>
                    <a:lnTo>
                      <a:pt x="552" y="12"/>
                    </a:lnTo>
                    <a:lnTo>
                      <a:pt x="552" y="12"/>
                    </a:lnTo>
                    <a:lnTo>
                      <a:pt x="553" y="12"/>
                    </a:lnTo>
                    <a:lnTo>
                      <a:pt x="553" y="13"/>
                    </a:lnTo>
                    <a:lnTo>
                      <a:pt x="553" y="13"/>
                    </a:lnTo>
                    <a:lnTo>
                      <a:pt x="555" y="15"/>
                    </a:lnTo>
                    <a:lnTo>
                      <a:pt x="555" y="15"/>
                    </a:lnTo>
                    <a:lnTo>
                      <a:pt x="555" y="16"/>
                    </a:lnTo>
                    <a:lnTo>
                      <a:pt x="556" y="16"/>
                    </a:lnTo>
                    <a:lnTo>
                      <a:pt x="556" y="17"/>
                    </a:lnTo>
                    <a:lnTo>
                      <a:pt x="556" y="17"/>
                    </a:lnTo>
                    <a:lnTo>
                      <a:pt x="557" y="17"/>
                    </a:lnTo>
                    <a:lnTo>
                      <a:pt x="557" y="18"/>
                    </a:lnTo>
                    <a:lnTo>
                      <a:pt x="558" y="19"/>
                    </a:lnTo>
                    <a:lnTo>
                      <a:pt x="558" y="19"/>
                    </a:lnTo>
                    <a:lnTo>
                      <a:pt x="558" y="19"/>
                    </a:lnTo>
                    <a:lnTo>
                      <a:pt x="559" y="19"/>
                    </a:lnTo>
                    <a:lnTo>
                      <a:pt x="559" y="18"/>
                    </a:lnTo>
                    <a:lnTo>
                      <a:pt x="559" y="17"/>
                    </a:lnTo>
                    <a:lnTo>
                      <a:pt x="560" y="18"/>
                    </a:lnTo>
                    <a:lnTo>
                      <a:pt x="560" y="17"/>
                    </a:lnTo>
                    <a:lnTo>
                      <a:pt x="560" y="17"/>
                    </a:lnTo>
                    <a:lnTo>
                      <a:pt x="561" y="17"/>
                    </a:lnTo>
                    <a:lnTo>
                      <a:pt x="561" y="17"/>
                    </a:lnTo>
                    <a:lnTo>
                      <a:pt x="562" y="17"/>
                    </a:lnTo>
                    <a:lnTo>
                      <a:pt x="562" y="17"/>
                    </a:lnTo>
                    <a:lnTo>
                      <a:pt x="562" y="18"/>
                    </a:lnTo>
                    <a:lnTo>
                      <a:pt x="564" y="17"/>
                    </a:lnTo>
                    <a:lnTo>
                      <a:pt x="564" y="17"/>
                    </a:lnTo>
                    <a:lnTo>
                      <a:pt x="564" y="17"/>
                    </a:lnTo>
                    <a:lnTo>
                      <a:pt x="565" y="17"/>
                    </a:lnTo>
                    <a:lnTo>
                      <a:pt x="565" y="17"/>
                    </a:lnTo>
                    <a:lnTo>
                      <a:pt x="566" y="17"/>
                    </a:lnTo>
                    <a:lnTo>
                      <a:pt x="566" y="17"/>
                    </a:lnTo>
                    <a:lnTo>
                      <a:pt x="566" y="17"/>
                    </a:lnTo>
                    <a:lnTo>
                      <a:pt x="567" y="17"/>
                    </a:lnTo>
                    <a:lnTo>
                      <a:pt x="567" y="17"/>
                    </a:lnTo>
                    <a:lnTo>
                      <a:pt x="567" y="17"/>
                    </a:lnTo>
                    <a:lnTo>
                      <a:pt x="568" y="16"/>
                    </a:lnTo>
                    <a:lnTo>
                      <a:pt x="568" y="16"/>
                    </a:lnTo>
                    <a:lnTo>
                      <a:pt x="568" y="15"/>
                    </a:lnTo>
                    <a:lnTo>
                      <a:pt x="569" y="13"/>
                    </a:lnTo>
                    <a:lnTo>
                      <a:pt x="569" y="13"/>
                    </a:lnTo>
                    <a:lnTo>
                      <a:pt x="570" y="13"/>
                    </a:lnTo>
                    <a:lnTo>
                      <a:pt x="570" y="12"/>
                    </a:lnTo>
                    <a:lnTo>
                      <a:pt x="570" y="11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3" y="12"/>
                    </a:lnTo>
                    <a:lnTo>
                      <a:pt x="573" y="11"/>
                    </a:lnTo>
                    <a:lnTo>
                      <a:pt x="573" y="11"/>
                    </a:lnTo>
                    <a:lnTo>
                      <a:pt x="574" y="11"/>
                    </a:lnTo>
                    <a:lnTo>
                      <a:pt x="574" y="11"/>
                    </a:lnTo>
                    <a:lnTo>
                      <a:pt x="575" y="12"/>
                    </a:lnTo>
                    <a:lnTo>
                      <a:pt x="575" y="11"/>
                    </a:lnTo>
                    <a:lnTo>
                      <a:pt x="575" y="12"/>
                    </a:lnTo>
                    <a:lnTo>
                      <a:pt x="576" y="11"/>
                    </a:lnTo>
                    <a:lnTo>
                      <a:pt x="576" y="11"/>
                    </a:lnTo>
                    <a:lnTo>
                      <a:pt x="576" y="11"/>
                    </a:lnTo>
                    <a:lnTo>
                      <a:pt x="577" y="12"/>
                    </a:lnTo>
                    <a:lnTo>
                      <a:pt x="577" y="13"/>
                    </a:lnTo>
                    <a:lnTo>
                      <a:pt x="577" y="13"/>
                    </a:lnTo>
                    <a:lnTo>
                      <a:pt x="578" y="13"/>
                    </a:lnTo>
                    <a:lnTo>
                      <a:pt x="578" y="13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79" y="13"/>
                    </a:lnTo>
                    <a:lnTo>
                      <a:pt x="580" y="12"/>
                    </a:lnTo>
                    <a:lnTo>
                      <a:pt x="580" y="11"/>
                    </a:lnTo>
                    <a:lnTo>
                      <a:pt x="580" y="11"/>
                    </a:lnTo>
                    <a:lnTo>
                      <a:pt x="582" y="11"/>
                    </a:lnTo>
                    <a:lnTo>
                      <a:pt x="582" y="11"/>
                    </a:lnTo>
                    <a:lnTo>
                      <a:pt x="582" y="11"/>
                    </a:lnTo>
                    <a:lnTo>
                      <a:pt x="583" y="11"/>
                    </a:lnTo>
                    <a:lnTo>
                      <a:pt x="583" y="11"/>
                    </a:lnTo>
                    <a:lnTo>
                      <a:pt x="584" y="10"/>
                    </a:lnTo>
                    <a:lnTo>
                      <a:pt x="584" y="9"/>
                    </a:lnTo>
                    <a:lnTo>
                      <a:pt x="584" y="10"/>
                    </a:lnTo>
                    <a:lnTo>
                      <a:pt x="585" y="10"/>
                    </a:lnTo>
                    <a:lnTo>
                      <a:pt x="585" y="9"/>
                    </a:lnTo>
                    <a:lnTo>
                      <a:pt x="585" y="8"/>
                    </a:lnTo>
                    <a:lnTo>
                      <a:pt x="586" y="8"/>
                    </a:lnTo>
                    <a:lnTo>
                      <a:pt x="586" y="9"/>
                    </a:lnTo>
                    <a:lnTo>
                      <a:pt x="587" y="8"/>
                    </a:lnTo>
                    <a:lnTo>
                      <a:pt x="587" y="8"/>
                    </a:lnTo>
                    <a:lnTo>
                      <a:pt x="587" y="8"/>
                    </a:lnTo>
                    <a:lnTo>
                      <a:pt x="588" y="7"/>
                    </a:lnTo>
                    <a:lnTo>
                      <a:pt x="588" y="7"/>
                    </a:lnTo>
                    <a:lnTo>
                      <a:pt x="588" y="7"/>
                    </a:lnTo>
                    <a:lnTo>
                      <a:pt x="589" y="6"/>
                    </a:lnTo>
                    <a:lnTo>
                      <a:pt x="589" y="7"/>
                    </a:lnTo>
                    <a:lnTo>
                      <a:pt x="589" y="7"/>
                    </a:lnTo>
                    <a:lnTo>
                      <a:pt x="591" y="7"/>
                    </a:lnTo>
                    <a:lnTo>
                      <a:pt x="591" y="7"/>
                    </a:lnTo>
                    <a:lnTo>
                      <a:pt x="592" y="7"/>
                    </a:lnTo>
                    <a:lnTo>
                      <a:pt x="592" y="8"/>
                    </a:lnTo>
                    <a:lnTo>
                      <a:pt x="592" y="8"/>
                    </a:lnTo>
                    <a:lnTo>
                      <a:pt x="593" y="9"/>
                    </a:lnTo>
                    <a:lnTo>
                      <a:pt x="593" y="9"/>
                    </a:lnTo>
                    <a:lnTo>
                      <a:pt x="593" y="9"/>
                    </a:lnTo>
                    <a:lnTo>
                      <a:pt x="594" y="10"/>
                    </a:lnTo>
                    <a:lnTo>
                      <a:pt x="594" y="10"/>
                    </a:lnTo>
                    <a:lnTo>
                      <a:pt x="594" y="9"/>
                    </a:lnTo>
                    <a:lnTo>
                      <a:pt x="595" y="8"/>
                    </a:lnTo>
                    <a:lnTo>
                      <a:pt x="595" y="7"/>
                    </a:lnTo>
                    <a:lnTo>
                      <a:pt x="596" y="7"/>
                    </a:lnTo>
                    <a:lnTo>
                      <a:pt x="596" y="7"/>
                    </a:lnTo>
                    <a:lnTo>
                      <a:pt x="596" y="7"/>
                    </a:lnTo>
                    <a:lnTo>
                      <a:pt x="597" y="7"/>
                    </a:lnTo>
                    <a:lnTo>
                      <a:pt x="597" y="8"/>
                    </a:lnTo>
                    <a:lnTo>
                      <a:pt x="597" y="8"/>
                    </a:lnTo>
                    <a:lnTo>
                      <a:pt x="598" y="9"/>
                    </a:lnTo>
                    <a:lnTo>
                      <a:pt x="598" y="9"/>
                    </a:lnTo>
                    <a:lnTo>
                      <a:pt x="598" y="9"/>
                    </a:lnTo>
                    <a:lnTo>
                      <a:pt x="600" y="8"/>
                    </a:lnTo>
                    <a:lnTo>
                      <a:pt x="600" y="8"/>
                    </a:lnTo>
                    <a:lnTo>
                      <a:pt x="601" y="7"/>
                    </a:lnTo>
                    <a:lnTo>
                      <a:pt x="601" y="7"/>
                    </a:lnTo>
                    <a:lnTo>
                      <a:pt x="601" y="6"/>
                    </a:lnTo>
                    <a:lnTo>
                      <a:pt x="602" y="6"/>
                    </a:lnTo>
                    <a:lnTo>
                      <a:pt x="602" y="4"/>
                    </a:lnTo>
                    <a:lnTo>
                      <a:pt x="602" y="4"/>
                    </a:lnTo>
                    <a:lnTo>
                      <a:pt x="603" y="4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4" y="6"/>
                    </a:lnTo>
                    <a:lnTo>
                      <a:pt x="604" y="6"/>
                    </a:lnTo>
                    <a:lnTo>
                      <a:pt x="605" y="6"/>
                    </a:lnTo>
                    <a:lnTo>
                      <a:pt x="605" y="6"/>
                    </a:lnTo>
                    <a:lnTo>
                      <a:pt x="605" y="7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7" y="7"/>
                    </a:lnTo>
                    <a:lnTo>
                      <a:pt x="607" y="7"/>
                    </a:lnTo>
                    <a:lnTo>
                      <a:pt x="609" y="7"/>
                    </a:lnTo>
                    <a:lnTo>
                      <a:pt x="609" y="6"/>
                    </a:lnTo>
                    <a:lnTo>
                      <a:pt x="609" y="6"/>
                    </a:lnTo>
                    <a:lnTo>
                      <a:pt x="610" y="4"/>
                    </a:lnTo>
                    <a:lnTo>
                      <a:pt x="610" y="4"/>
                    </a:lnTo>
                    <a:lnTo>
                      <a:pt x="610" y="3"/>
                    </a:lnTo>
                    <a:lnTo>
                      <a:pt x="611" y="3"/>
                    </a:lnTo>
                    <a:lnTo>
                      <a:pt x="611" y="3"/>
                    </a:lnTo>
                    <a:lnTo>
                      <a:pt x="611" y="3"/>
                    </a:lnTo>
                    <a:lnTo>
                      <a:pt x="612" y="3"/>
                    </a:lnTo>
                    <a:lnTo>
                      <a:pt x="612" y="4"/>
                    </a:lnTo>
                    <a:lnTo>
                      <a:pt x="613" y="4"/>
                    </a:lnTo>
                    <a:lnTo>
                      <a:pt x="613" y="4"/>
                    </a:lnTo>
                    <a:lnTo>
                      <a:pt x="613" y="6"/>
                    </a:lnTo>
                    <a:lnTo>
                      <a:pt x="614" y="7"/>
                    </a:lnTo>
                    <a:lnTo>
                      <a:pt x="614" y="7"/>
                    </a:lnTo>
                    <a:lnTo>
                      <a:pt x="614" y="8"/>
                    </a:lnTo>
                    <a:lnTo>
                      <a:pt x="615" y="8"/>
                    </a:lnTo>
                    <a:lnTo>
                      <a:pt x="615" y="8"/>
                    </a:lnTo>
                    <a:lnTo>
                      <a:pt x="615" y="7"/>
                    </a:lnTo>
                    <a:lnTo>
                      <a:pt x="616" y="7"/>
                    </a:lnTo>
                    <a:lnTo>
                      <a:pt x="616" y="7"/>
                    </a:lnTo>
                    <a:lnTo>
                      <a:pt x="618" y="7"/>
                    </a:lnTo>
                    <a:lnTo>
                      <a:pt x="618" y="7"/>
                    </a:lnTo>
                    <a:lnTo>
                      <a:pt x="618" y="6"/>
                    </a:lnTo>
                    <a:lnTo>
                      <a:pt x="619" y="6"/>
                    </a:lnTo>
                    <a:lnTo>
                      <a:pt x="619" y="6"/>
                    </a:lnTo>
                    <a:lnTo>
                      <a:pt x="619" y="6"/>
                    </a:lnTo>
                    <a:lnTo>
                      <a:pt x="620" y="6"/>
                    </a:lnTo>
                    <a:lnTo>
                      <a:pt x="620" y="6"/>
                    </a:lnTo>
                    <a:lnTo>
                      <a:pt x="620" y="6"/>
                    </a:lnTo>
                    <a:lnTo>
                      <a:pt x="621" y="6"/>
                    </a:lnTo>
                    <a:lnTo>
                      <a:pt x="621" y="4"/>
                    </a:lnTo>
                    <a:lnTo>
                      <a:pt x="622" y="4"/>
                    </a:lnTo>
                    <a:lnTo>
                      <a:pt x="622" y="4"/>
                    </a:lnTo>
                    <a:lnTo>
                      <a:pt x="622" y="6"/>
                    </a:lnTo>
                    <a:lnTo>
                      <a:pt x="623" y="4"/>
                    </a:lnTo>
                    <a:lnTo>
                      <a:pt x="623" y="4"/>
                    </a:lnTo>
                    <a:lnTo>
                      <a:pt x="623" y="3"/>
                    </a:lnTo>
                    <a:lnTo>
                      <a:pt x="624" y="4"/>
                    </a:lnTo>
                    <a:lnTo>
                      <a:pt x="624" y="6"/>
                    </a:lnTo>
                    <a:lnTo>
                      <a:pt x="624" y="6"/>
                    </a:lnTo>
                    <a:lnTo>
                      <a:pt x="625" y="6"/>
                    </a:lnTo>
                    <a:lnTo>
                      <a:pt x="625" y="7"/>
                    </a:lnTo>
                    <a:lnTo>
                      <a:pt x="627" y="8"/>
                    </a:lnTo>
                    <a:lnTo>
                      <a:pt x="627" y="8"/>
                    </a:lnTo>
                    <a:lnTo>
                      <a:pt x="627" y="8"/>
                    </a:lnTo>
                    <a:lnTo>
                      <a:pt x="628" y="9"/>
                    </a:lnTo>
                    <a:lnTo>
                      <a:pt x="628" y="9"/>
                    </a:lnTo>
                    <a:lnTo>
                      <a:pt x="628" y="9"/>
                    </a:lnTo>
                    <a:lnTo>
                      <a:pt x="629" y="9"/>
                    </a:lnTo>
                    <a:lnTo>
                      <a:pt x="629" y="10"/>
                    </a:lnTo>
                    <a:lnTo>
                      <a:pt x="630" y="12"/>
                    </a:lnTo>
                    <a:lnTo>
                      <a:pt x="630" y="11"/>
                    </a:lnTo>
                    <a:lnTo>
                      <a:pt x="630" y="12"/>
                    </a:lnTo>
                    <a:lnTo>
                      <a:pt x="631" y="13"/>
                    </a:lnTo>
                    <a:lnTo>
                      <a:pt x="631" y="13"/>
                    </a:lnTo>
                    <a:lnTo>
                      <a:pt x="631" y="12"/>
                    </a:lnTo>
                    <a:lnTo>
                      <a:pt x="632" y="13"/>
                    </a:lnTo>
                    <a:lnTo>
                      <a:pt x="632" y="12"/>
                    </a:lnTo>
                    <a:lnTo>
                      <a:pt x="632" y="13"/>
                    </a:lnTo>
                    <a:lnTo>
                      <a:pt x="633" y="13"/>
                    </a:lnTo>
                    <a:lnTo>
                      <a:pt x="633" y="15"/>
                    </a:lnTo>
                    <a:lnTo>
                      <a:pt x="634" y="13"/>
                    </a:lnTo>
                    <a:lnTo>
                      <a:pt x="634" y="13"/>
                    </a:lnTo>
                    <a:lnTo>
                      <a:pt x="634" y="12"/>
                    </a:lnTo>
                    <a:lnTo>
                      <a:pt x="636" y="12"/>
                    </a:lnTo>
                    <a:lnTo>
                      <a:pt x="636" y="12"/>
                    </a:lnTo>
                    <a:lnTo>
                      <a:pt x="636" y="12"/>
                    </a:lnTo>
                    <a:lnTo>
                      <a:pt x="637" y="15"/>
                    </a:lnTo>
                    <a:lnTo>
                      <a:pt x="637" y="16"/>
                    </a:lnTo>
                    <a:lnTo>
                      <a:pt x="637" y="16"/>
                    </a:lnTo>
                    <a:lnTo>
                      <a:pt x="638" y="16"/>
                    </a:lnTo>
                    <a:lnTo>
                      <a:pt x="638" y="15"/>
                    </a:lnTo>
                    <a:lnTo>
                      <a:pt x="639" y="15"/>
                    </a:lnTo>
                    <a:lnTo>
                      <a:pt x="639" y="15"/>
                    </a:lnTo>
                    <a:lnTo>
                      <a:pt x="639" y="15"/>
                    </a:lnTo>
                    <a:lnTo>
                      <a:pt x="640" y="15"/>
                    </a:lnTo>
                    <a:lnTo>
                      <a:pt x="640" y="15"/>
                    </a:lnTo>
                    <a:lnTo>
                      <a:pt x="640" y="16"/>
                    </a:lnTo>
                    <a:lnTo>
                      <a:pt x="641" y="16"/>
                    </a:lnTo>
                    <a:lnTo>
                      <a:pt x="641" y="16"/>
                    </a:lnTo>
                    <a:lnTo>
                      <a:pt x="641" y="16"/>
                    </a:lnTo>
                    <a:lnTo>
                      <a:pt x="642" y="16"/>
                    </a:lnTo>
                    <a:lnTo>
                      <a:pt x="642" y="16"/>
                    </a:lnTo>
                    <a:lnTo>
                      <a:pt x="644" y="16"/>
                    </a:lnTo>
                    <a:lnTo>
                      <a:pt x="644" y="16"/>
                    </a:lnTo>
                    <a:lnTo>
                      <a:pt x="644" y="16"/>
                    </a:lnTo>
                    <a:lnTo>
                      <a:pt x="645" y="16"/>
                    </a:lnTo>
                    <a:lnTo>
                      <a:pt x="645" y="16"/>
                    </a:lnTo>
                    <a:lnTo>
                      <a:pt x="645" y="16"/>
                    </a:lnTo>
                    <a:lnTo>
                      <a:pt x="646" y="16"/>
                    </a:lnTo>
                    <a:lnTo>
                      <a:pt x="646" y="16"/>
                    </a:lnTo>
                    <a:lnTo>
                      <a:pt x="646" y="15"/>
                    </a:lnTo>
                    <a:lnTo>
                      <a:pt x="647" y="15"/>
                    </a:lnTo>
                    <a:lnTo>
                      <a:pt x="647" y="15"/>
                    </a:lnTo>
                    <a:lnTo>
                      <a:pt x="648" y="15"/>
                    </a:lnTo>
                    <a:lnTo>
                      <a:pt x="648" y="15"/>
                    </a:lnTo>
                    <a:lnTo>
                      <a:pt x="648" y="15"/>
                    </a:lnTo>
                    <a:lnTo>
                      <a:pt x="649" y="15"/>
                    </a:lnTo>
                    <a:lnTo>
                      <a:pt x="649" y="15"/>
                    </a:lnTo>
                    <a:lnTo>
                      <a:pt x="649" y="15"/>
                    </a:lnTo>
                    <a:lnTo>
                      <a:pt x="650" y="15"/>
                    </a:lnTo>
                    <a:lnTo>
                      <a:pt x="650" y="15"/>
                    </a:lnTo>
                    <a:lnTo>
                      <a:pt x="651" y="15"/>
                    </a:lnTo>
                    <a:lnTo>
                      <a:pt x="651" y="15"/>
                    </a:lnTo>
                    <a:lnTo>
                      <a:pt x="651" y="13"/>
                    </a:lnTo>
                    <a:lnTo>
                      <a:pt x="653" y="12"/>
                    </a:lnTo>
                    <a:lnTo>
                      <a:pt x="653" y="12"/>
                    </a:lnTo>
                    <a:lnTo>
                      <a:pt x="653" y="12"/>
                    </a:lnTo>
                    <a:lnTo>
                      <a:pt x="654" y="11"/>
                    </a:lnTo>
                    <a:lnTo>
                      <a:pt x="654" y="11"/>
                    </a:lnTo>
                    <a:lnTo>
                      <a:pt x="654" y="11"/>
                    </a:lnTo>
                    <a:lnTo>
                      <a:pt x="655" y="11"/>
                    </a:lnTo>
                    <a:lnTo>
                      <a:pt x="655" y="11"/>
                    </a:lnTo>
                    <a:lnTo>
                      <a:pt x="656" y="11"/>
                    </a:lnTo>
                    <a:lnTo>
                      <a:pt x="656" y="11"/>
                    </a:lnTo>
                    <a:lnTo>
                      <a:pt x="656" y="11"/>
                    </a:lnTo>
                    <a:lnTo>
                      <a:pt x="657" y="11"/>
                    </a:lnTo>
                    <a:lnTo>
                      <a:pt x="657" y="11"/>
                    </a:lnTo>
                    <a:lnTo>
                      <a:pt x="657" y="11"/>
                    </a:lnTo>
                    <a:lnTo>
                      <a:pt x="658" y="11"/>
                    </a:lnTo>
                    <a:lnTo>
                      <a:pt x="658" y="11"/>
                    </a:lnTo>
                    <a:lnTo>
                      <a:pt x="658" y="11"/>
                    </a:lnTo>
                    <a:lnTo>
                      <a:pt x="659" y="11"/>
                    </a:lnTo>
                    <a:lnTo>
                      <a:pt x="659" y="11"/>
                    </a:lnTo>
                    <a:lnTo>
                      <a:pt x="660" y="10"/>
                    </a:lnTo>
                    <a:lnTo>
                      <a:pt x="660" y="10"/>
                    </a:lnTo>
                    <a:lnTo>
                      <a:pt x="660" y="11"/>
                    </a:lnTo>
                    <a:lnTo>
                      <a:pt x="662" y="10"/>
                    </a:lnTo>
                    <a:lnTo>
                      <a:pt x="662" y="10"/>
                    </a:lnTo>
                    <a:lnTo>
                      <a:pt x="662" y="10"/>
                    </a:lnTo>
                    <a:lnTo>
                      <a:pt x="663" y="9"/>
                    </a:lnTo>
                    <a:lnTo>
                      <a:pt x="663" y="9"/>
                    </a:lnTo>
                    <a:lnTo>
                      <a:pt x="663" y="10"/>
                    </a:lnTo>
                    <a:lnTo>
                      <a:pt x="664" y="9"/>
                    </a:lnTo>
                    <a:lnTo>
                      <a:pt x="664" y="10"/>
                    </a:lnTo>
                    <a:lnTo>
                      <a:pt x="665" y="10"/>
                    </a:lnTo>
                    <a:lnTo>
                      <a:pt x="665" y="11"/>
                    </a:lnTo>
                    <a:lnTo>
                      <a:pt x="665" y="11"/>
                    </a:lnTo>
                    <a:lnTo>
                      <a:pt x="666" y="12"/>
                    </a:lnTo>
                    <a:lnTo>
                      <a:pt x="666" y="11"/>
                    </a:lnTo>
                    <a:lnTo>
                      <a:pt x="666" y="12"/>
                    </a:lnTo>
                    <a:lnTo>
                      <a:pt x="667" y="12"/>
                    </a:lnTo>
                    <a:lnTo>
                      <a:pt x="667" y="11"/>
                    </a:lnTo>
                    <a:lnTo>
                      <a:pt x="667" y="11"/>
                    </a:lnTo>
                    <a:lnTo>
                      <a:pt x="668" y="11"/>
                    </a:lnTo>
                    <a:lnTo>
                      <a:pt x="668" y="11"/>
                    </a:lnTo>
                    <a:lnTo>
                      <a:pt x="669" y="11"/>
                    </a:lnTo>
                    <a:lnTo>
                      <a:pt x="669" y="10"/>
                    </a:lnTo>
                    <a:lnTo>
                      <a:pt x="669" y="9"/>
                    </a:lnTo>
                    <a:lnTo>
                      <a:pt x="671" y="8"/>
                    </a:lnTo>
                    <a:lnTo>
                      <a:pt x="671" y="7"/>
                    </a:lnTo>
                    <a:lnTo>
                      <a:pt x="671" y="6"/>
                    </a:lnTo>
                    <a:lnTo>
                      <a:pt x="672" y="6"/>
                    </a:lnTo>
                    <a:lnTo>
                      <a:pt x="672" y="6"/>
                    </a:lnTo>
                    <a:lnTo>
                      <a:pt x="672" y="6"/>
                    </a:lnTo>
                    <a:lnTo>
                      <a:pt x="673" y="7"/>
                    </a:lnTo>
                    <a:lnTo>
                      <a:pt x="673" y="7"/>
                    </a:lnTo>
                    <a:lnTo>
                      <a:pt x="674" y="8"/>
                    </a:lnTo>
                    <a:lnTo>
                      <a:pt x="674" y="8"/>
                    </a:lnTo>
                    <a:lnTo>
                      <a:pt x="674" y="9"/>
                    </a:lnTo>
                    <a:lnTo>
                      <a:pt x="675" y="9"/>
                    </a:lnTo>
                    <a:lnTo>
                      <a:pt x="675" y="8"/>
                    </a:lnTo>
                    <a:lnTo>
                      <a:pt x="675" y="9"/>
                    </a:lnTo>
                    <a:lnTo>
                      <a:pt x="676" y="10"/>
                    </a:lnTo>
                    <a:lnTo>
                      <a:pt x="676" y="10"/>
                    </a:lnTo>
                    <a:lnTo>
                      <a:pt x="677" y="10"/>
                    </a:lnTo>
                    <a:lnTo>
                      <a:pt x="677" y="10"/>
                    </a:lnTo>
                    <a:lnTo>
                      <a:pt x="677" y="8"/>
                    </a:lnTo>
                    <a:lnTo>
                      <a:pt x="678" y="7"/>
                    </a:lnTo>
                    <a:lnTo>
                      <a:pt x="678" y="7"/>
                    </a:lnTo>
                    <a:lnTo>
                      <a:pt x="678" y="7"/>
                    </a:lnTo>
                    <a:lnTo>
                      <a:pt x="680" y="7"/>
                    </a:lnTo>
                    <a:lnTo>
                      <a:pt x="680" y="8"/>
                    </a:lnTo>
                    <a:lnTo>
                      <a:pt x="680" y="8"/>
                    </a:lnTo>
                    <a:lnTo>
                      <a:pt x="681" y="7"/>
                    </a:lnTo>
                    <a:lnTo>
                      <a:pt x="681" y="8"/>
                    </a:lnTo>
                    <a:lnTo>
                      <a:pt x="682" y="7"/>
                    </a:lnTo>
                    <a:lnTo>
                      <a:pt x="682" y="7"/>
                    </a:lnTo>
                    <a:lnTo>
                      <a:pt x="682" y="6"/>
                    </a:lnTo>
                    <a:lnTo>
                      <a:pt x="683" y="6"/>
                    </a:lnTo>
                    <a:lnTo>
                      <a:pt x="683" y="6"/>
                    </a:lnTo>
                    <a:lnTo>
                      <a:pt x="683" y="6"/>
                    </a:lnTo>
                    <a:lnTo>
                      <a:pt x="684" y="7"/>
                    </a:lnTo>
                    <a:lnTo>
                      <a:pt x="684" y="7"/>
                    </a:lnTo>
                    <a:lnTo>
                      <a:pt x="684" y="6"/>
                    </a:lnTo>
                    <a:lnTo>
                      <a:pt x="685" y="6"/>
                    </a:lnTo>
                    <a:lnTo>
                      <a:pt x="685" y="6"/>
                    </a:lnTo>
                    <a:lnTo>
                      <a:pt x="686" y="7"/>
                    </a:lnTo>
                    <a:lnTo>
                      <a:pt x="686" y="8"/>
                    </a:lnTo>
                    <a:lnTo>
                      <a:pt x="686" y="8"/>
                    </a:lnTo>
                    <a:lnTo>
                      <a:pt x="687" y="8"/>
                    </a:lnTo>
                    <a:lnTo>
                      <a:pt x="687" y="7"/>
                    </a:lnTo>
                    <a:lnTo>
                      <a:pt x="687" y="7"/>
                    </a:lnTo>
                    <a:lnTo>
                      <a:pt x="689" y="7"/>
                    </a:lnTo>
                    <a:lnTo>
                      <a:pt x="689" y="6"/>
                    </a:lnTo>
                    <a:lnTo>
                      <a:pt x="689" y="6"/>
                    </a:lnTo>
                    <a:lnTo>
                      <a:pt x="690" y="6"/>
                    </a:lnTo>
                    <a:lnTo>
                      <a:pt x="690" y="7"/>
                    </a:lnTo>
                    <a:lnTo>
                      <a:pt x="691" y="6"/>
                    </a:lnTo>
                    <a:lnTo>
                      <a:pt x="691" y="7"/>
                    </a:lnTo>
                    <a:lnTo>
                      <a:pt x="691" y="6"/>
                    </a:lnTo>
                    <a:lnTo>
                      <a:pt x="692" y="6"/>
                    </a:lnTo>
                    <a:lnTo>
                      <a:pt x="692" y="7"/>
                    </a:lnTo>
                    <a:lnTo>
                      <a:pt x="692" y="7"/>
                    </a:lnTo>
                    <a:lnTo>
                      <a:pt x="693" y="7"/>
                    </a:lnTo>
                    <a:lnTo>
                      <a:pt x="693" y="8"/>
                    </a:lnTo>
                    <a:lnTo>
                      <a:pt x="693" y="8"/>
                    </a:lnTo>
                    <a:lnTo>
                      <a:pt x="694" y="7"/>
                    </a:lnTo>
                    <a:lnTo>
                      <a:pt x="694" y="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6" y="8"/>
                    </a:lnTo>
                    <a:lnTo>
                      <a:pt x="696" y="8"/>
                    </a:lnTo>
                    <a:lnTo>
                      <a:pt x="696" y="8"/>
                    </a:lnTo>
                    <a:lnTo>
                      <a:pt x="698" y="8"/>
                    </a:lnTo>
                    <a:lnTo>
                      <a:pt x="698" y="9"/>
                    </a:lnTo>
                    <a:lnTo>
                      <a:pt x="699" y="9"/>
                    </a:lnTo>
                    <a:lnTo>
                      <a:pt x="699" y="8"/>
                    </a:lnTo>
                    <a:lnTo>
                      <a:pt x="699" y="8"/>
                    </a:lnTo>
                    <a:lnTo>
                      <a:pt x="700" y="8"/>
                    </a:lnTo>
                    <a:lnTo>
                      <a:pt x="700" y="9"/>
                    </a:lnTo>
                    <a:lnTo>
                      <a:pt x="700" y="9"/>
                    </a:lnTo>
                    <a:lnTo>
                      <a:pt x="701" y="9"/>
                    </a:lnTo>
                    <a:lnTo>
                      <a:pt x="701" y="9"/>
                    </a:lnTo>
                    <a:lnTo>
                      <a:pt x="701" y="8"/>
                    </a:lnTo>
                    <a:lnTo>
                      <a:pt x="702" y="9"/>
                    </a:lnTo>
                    <a:lnTo>
                      <a:pt x="702" y="8"/>
                    </a:lnTo>
                    <a:lnTo>
                      <a:pt x="703" y="8"/>
                    </a:lnTo>
                    <a:lnTo>
                      <a:pt x="703" y="9"/>
                    </a:lnTo>
                    <a:lnTo>
                      <a:pt x="703" y="8"/>
                    </a:lnTo>
                    <a:lnTo>
                      <a:pt x="704" y="9"/>
                    </a:lnTo>
                    <a:lnTo>
                      <a:pt x="704" y="9"/>
                    </a:lnTo>
                    <a:lnTo>
                      <a:pt x="704" y="8"/>
                    </a:lnTo>
                    <a:lnTo>
                      <a:pt x="705" y="8"/>
                    </a:lnTo>
                    <a:lnTo>
                      <a:pt x="705" y="8"/>
                    </a:lnTo>
                    <a:lnTo>
                      <a:pt x="705" y="8"/>
                    </a:lnTo>
                    <a:lnTo>
                      <a:pt x="707" y="9"/>
                    </a:lnTo>
                    <a:lnTo>
                      <a:pt x="707" y="10"/>
                    </a:lnTo>
                    <a:lnTo>
                      <a:pt x="708" y="10"/>
                    </a:lnTo>
                    <a:lnTo>
                      <a:pt x="708" y="9"/>
                    </a:lnTo>
                    <a:lnTo>
                      <a:pt x="708" y="10"/>
                    </a:lnTo>
                    <a:lnTo>
                      <a:pt x="709" y="11"/>
                    </a:lnTo>
                    <a:lnTo>
                      <a:pt x="709" y="12"/>
                    </a:lnTo>
                    <a:lnTo>
                      <a:pt x="709" y="11"/>
                    </a:lnTo>
                    <a:lnTo>
                      <a:pt x="710" y="12"/>
                    </a:lnTo>
                    <a:lnTo>
                      <a:pt x="710" y="12"/>
                    </a:lnTo>
                    <a:lnTo>
                      <a:pt x="710" y="11"/>
                    </a:lnTo>
                    <a:lnTo>
                      <a:pt x="711" y="11"/>
                    </a:lnTo>
                    <a:lnTo>
                      <a:pt x="711" y="12"/>
                    </a:lnTo>
                    <a:lnTo>
                      <a:pt x="712" y="12"/>
                    </a:lnTo>
                    <a:lnTo>
                      <a:pt x="712" y="11"/>
                    </a:lnTo>
                    <a:lnTo>
                      <a:pt x="712" y="11"/>
                    </a:lnTo>
                    <a:lnTo>
                      <a:pt x="713" y="11"/>
                    </a:lnTo>
                    <a:lnTo>
                      <a:pt x="713" y="11"/>
                    </a:lnTo>
                    <a:lnTo>
                      <a:pt x="713" y="11"/>
                    </a:lnTo>
                    <a:lnTo>
                      <a:pt x="714" y="10"/>
                    </a:lnTo>
                    <a:lnTo>
                      <a:pt x="714" y="10"/>
                    </a:lnTo>
                    <a:lnTo>
                      <a:pt x="714" y="10"/>
                    </a:lnTo>
                    <a:lnTo>
                      <a:pt x="716" y="11"/>
                    </a:lnTo>
                    <a:lnTo>
                      <a:pt x="716" y="11"/>
                    </a:lnTo>
                    <a:lnTo>
                      <a:pt x="717" y="12"/>
                    </a:lnTo>
                    <a:lnTo>
                      <a:pt x="717" y="11"/>
                    </a:lnTo>
                    <a:lnTo>
                      <a:pt x="717" y="11"/>
                    </a:lnTo>
                    <a:lnTo>
                      <a:pt x="718" y="11"/>
                    </a:lnTo>
                    <a:lnTo>
                      <a:pt x="718" y="11"/>
                    </a:lnTo>
                    <a:lnTo>
                      <a:pt x="718" y="12"/>
                    </a:lnTo>
                    <a:lnTo>
                      <a:pt x="719" y="12"/>
                    </a:lnTo>
                    <a:lnTo>
                      <a:pt x="719" y="13"/>
                    </a:lnTo>
                    <a:lnTo>
                      <a:pt x="720" y="13"/>
                    </a:lnTo>
                    <a:lnTo>
                      <a:pt x="720" y="13"/>
                    </a:lnTo>
                    <a:lnTo>
                      <a:pt x="720" y="13"/>
                    </a:lnTo>
                    <a:lnTo>
                      <a:pt x="721" y="13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2" y="11"/>
                    </a:lnTo>
                    <a:lnTo>
                      <a:pt x="722" y="11"/>
                    </a:lnTo>
                    <a:lnTo>
                      <a:pt x="722" y="11"/>
                    </a:lnTo>
                    <a:lnTo>
                      <a:pt x="723" y="11"/>
                    </a:lnTo>
                    <a:lnTo>
                      <a:pt x="723" y="11"/>
                    </a:lnTo>
                    <a:lnTo>
                      <a:pt x="725" y="12"/>
                    </a:lnTo>
                    <a:lnTo>
                      <a:pt x="725" y="12"/>
                    </a:lnTo>
                    <a:lnTo>
                      <a:pt x="725" y="11"/>
                    </a:lnTo>
                    <a:lnTo>
                      <a:pt x="726" y="11"/>
                    </a:lnTo>
                    <a:lnTo>
                      <a:pt x="726" y="10"/>
                    </a:lnTo>
                    <a:lnTo>
                      <a:pt x="726" y="10"/>
                    </a:lnTo>
                    <a:lnTo>
                      <a:pt x="727" y="10"/>
                    </a:lnTo>
                    <a:lnTo>
                      <a:pt x="727" y="9"/>
                    </a:lnTo>
                    <a:lnTo>
                      <a:pt x="727" y="10"/>
                    </a:lnTo>
                    <a:lnTo>
                      <a:pt x="728" y="9"/>
                    </a:lnTo>
                    <a:lnTo>
                      <a:pt x="728" y="10"/>
                    </a:lnTo>
                    <a:lnTo>
                      <a:pt x="729" y="9"/>
                    </a:lnTo>
                    <a:lnTo>
                      <a:pt x="729" y="9"/>
                    </a:lnTo>
                    <a:lnTo>
                      <a:pt x="729" y="10"/>
                    </a:lnTo>
                    <a:lnTo>
                      <a:pt x="730" y="10"/>
                    </a:lnTo>
                    <a:lnTo>
                      <a:pt x="730" y="9"/>
                    </a:lnTo>
                    <a:lnTo>
                      <a:pt x="730" y="10"/>
                    </a:lnTo>
                    <a:lnTo>
                      <a:pt x="731" y="10"/>
                    </a:lnTo>
                    <a:lnTo>
                      <a:pt x="731" y="10"/>
                    </a:lnTo>
                    <a:lnTo>
                      <a:pt x="731" y="10"/>
                    </a:lnTo>
                    <a:lnTo>
                      <a:pt x="732" y="11"/>
                    </a:lnTo>
                    <a:lnTo>
                      <a:pt x="732" y="12"/>
                    </a:lnTo>
                    <a:lnTo>
                      <a:pt x="734" y="12"/>
                    </a:lnTo>
                    <a:lnTo>
                      <a:pt x="734" y="11"/>
                    </a:lnTo>
                    <a:lnTo>
                      <a:pt x="734" y="12"/>
                    </a:lnTo>
                    <a:lnTo>
                      <a:pt x="735" y="12"/>
                    </a:lnTo>
                    <a:lnTo>
                      <a:pt x="735" y="12"/>
                    </a:lnTo>
                    <a:lnTo>
                      <a:pt x="735" y="11"/>
                    </a:lnTo>
                    <a:lnTo>
                      <a:pt x="736" y="11"/>
                    </a:lnTo>
                    <a:lnTo>
                      <a:pt x="736" y="11"/>
                    </a:lnTo>
                    <a:lnTo>
                      <a:pt x="736" y="10"/>
                    </a:lnTo>
                    <a:lnTo>
                      <a:pt x="737" y="10"/>
                    </a:lnTo>
                    <a:lnTo>
                      <a:pt x="737" y="10"/>
                    </a:lnTo>
                    <a:lnTo>
                      <a:pt x="738" y="10"/>
                    </a:lnTo>
                    <a:lnTo>
                      <a:pt x="738" y="9"/>
                    </a:lnTo>
                    <a:lnTo>
                      <a:pt x="738" y="9"/>
                    </a:lnTo>
                    <a:lnTo>
                      <a:pt x="739" y="8"/>
                    </a:lnTo>
                    <a:lnTo>
                      <a:pt x="739" y="8"/>
                    </a:lnTo>
                    <a:lnTo>
                      <a:pt x="739" y="7"/>
                    </a:lnTo>
                    <a:lnTo>
                      <a:pt x="740" y="6"/>
                    </a:lnTo>
                    <a:lnTo>
                      <a:pt x="740" y="6"/>
                    </a:lnTo>
                    <a:lnTo>
                      <a:pt x="741" y="4"/>
                    </a:lnTo>
                    <a:lnTo>
                      <a:pt x="741" y="4"/>
                    </a:lnTo>
                    <a:lnTo>
                      <a:pt x="741" y="4"/>
                    </a:lnTo>
                    <a:lnTo>
                      <a:pt x="743" y="6"/>
                    </a:lnTo>
                    <a:lnTo>
                      <a:pt x="743" y="6"/>
                    </a:lnTo>
                    <a:lnTo>
                      <a:pt x="743" y="6"/>
                    </a:lnTo>
                    <a:lnTo>
                      <a:pt x="744" y="7"/>
                    </a:lnTo>
                    <a:lnTo>
                      <a:pt x="744" y="6"/>
                    </a:lnTo>
                    <a:lnTo>
                      <a:pt x="744" y="6"/>
                    </a:lnTo>
                    <a:lnTo>
                      <a:pt x="745" y="4"/>
                    </a:lnTo>
                    <a:lnTo>
                      <a:pt x="745" y="4"/>
                    </a:lnTo>
                    <a:lnTo>
                      <a:pt x="746" y="6"/>
                    </a:lnTo>
                    <a:lnTo>
                      <a:pt x="746" y="6"/>
                    </a:lnTo>
                    <a:lnTo>
                      <a:pt x="746" y="6"/>
                    </a:lnTo>
                    <a:lnTo>
                      <a:pt x="747" y="7"/>
                    </a:lnTo>
                    <a:lnTo>
                      <a:pt x="747" y="7"/>
                    </a:lnTo>
                    <a:lnTo>
                      <a:pt x="747" y="8"/>
                    </a:lnTo>
                    <a:lnTo>
                      <a:pt x="748" y="8"/>
                    </a:lnTo>
                    <a:lnTo>
                      <a:pt x="748" y="8"/>
                    </a:lnTo>
                    <a:lnTo>
                      <a:pt x="748" y="8"/>
                    </a:lnTo>
                    <a:lnTo>
                      <a:pt x="749" y="9"/>
                    </a:lnTo>
                    <a:lnTo>
                      <a:pt x="749" y="8"/>
                    </a:lnTo>
                    <a:lnTo>
                      <a:pt x="750" y="8"/>
                    </a:lnTo>
                    <a:lnTo>
                      <a:pt x="750" y="8"/>
                    </a:lnTo>
                    <a:lnTo>
                      <a:pt x="750" y="8"/>
                    </a:lnTo>
                    <a:lnTo>
                      <a:pt x="752" y="8"/>
                    </a:lnTo>
                    <a:lnTo>
                      <a:pt x="752" y="6"/>
                    </a:lnTo>
                    <a:lnTo>
                      <a:pt x="752" y="6"/>
                    </a:lnTo>
                    <a:lnTo>
                      <a:pt x="753" y="6"/>
                    </a:lnTo>
                    <a:lnTo>
                      <a:pt x="753" y="4"/>
                    </a:lnTo>
                    <a:lnTo>
                      <a:pt x="753" y="3"/>
                    </a:lnTo>
                    <a:lnTo>
                      <a:pt x="754" y="3"/>
                    </a:lnTo>
                    <a:lnTo>
                      <a:pt x="754" y="2"/>
                    </a:lnTo>
                    <a:lnTo>
                      <a:pt x="755" y="3"/>
                    </a:lnTo>
                    <a:lnTo>
                      <a:pt x="755" y="3"/>
                    </a:lnTo>
                    <a:lnTo>
                      <a:pt x="755" y="4"/>
                    </a:lnTo>
                    <a:lnTo>
                      <a:pt x="756" y="4"/>
                    </a:lnTo>
                    <a:lnTo>
                      <a:pt x="756" y="6"/>
                    </a:lnTo>
                    <a:lnTo>
                      <a:pt x="756" y="6"/>
                    </a:lnTo>
                    <a:lnTo>
                      <a:pt x="757" y="7"/>
                    </a:lnTo>
                    <a:lnTo>
                      <a:pt x="757" y="7"/>
                    </a:lnTo>
                    <a:lnTo>
                      <a:pt x="757" y="6"/>
                    </a:lnTo>
                    <a:lnTo>
                      <a:pt x="758" y="6"/>
                    </a:lnTo>
                    <a:lnTo>
                      <a:pt x="758" y="7"/>
                    </a:lnTo>
                    <a:lnTo>
                      <a:pt x="759" y="6"/>
                    </a:lnTo>
                    <a:lnTo>
                      <a:pt x="759" y="6"/>
                    </a:lnTo>
                    <a:lnTo>
                      <a:pt x="759" y="4"/>
                    </a:lnTo>
                    <a:lnTo>
                      <a:pt x="761" y="4"/>
                    </a:lnTo>
                    <a:lnTo>
                      <a:pt x="761" y="3"/>
                    </a:lnTo>
                    <a:lnTo>
                      <a:pt x="761" y="3"/>
                    </a:lnTo>
                    <a:lnTo>
                      <a:pt x="762" y="4"/>
                    </a:lnTo>
                    <a:lnTo>
                      <a:pt x="762" y="6"/>
                    </a:lnTo>
                    <a:lnTo>
                      <a:pt x="762" y="6"/>
                    </a:lnTo>
                    <a:lnTo>
                      <a:pt x="763" y="4"/>
                    </a:lnTo>
                    <a:lnTo>
                      <a:pt x="763" y="3"/>
                    </a:lnTo>
                    <a:lnTo>
                      <a:pt x="764" y="3"/>
                    </a:lnTo>
                    <a:lnTo>
                      <a:pt x="764" y="3"/>
                    </a:lnTo>
                    <a:lnTo>
                      <a:pt x="764" y="2"/>
                    </a:lnTo>
                    <a:lnTo>
                      <a:pt x="765" y="2"/>
                    </a:lnTo>
                    <a:lnTo>
                      <a:pt x="765" y="2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6" y="2"/>
                    </a:lnTo>
                    <a:lnTo>
                      <a:pt x="767" y="2"/>
                    </a:lnTo>
                    <a:lnTo>
                      <a:pt x="767" y="3"/>
                    </a:lnTo>
                    <a:lnTo>
                      <a:pt x="767" y="3"/>
                    </a:lnTo>
                    <a:lnTo>
                      <a:pt x="768" y="3"/>
                    </a:lnTo>
                    <a:lnTo>
                      <a:pt x="768" y="3"/>
                    </a:lnTo>
                    <a:lnTo>
                      <a:pt x="768" y="3"/>
                    </a:lnTo>
                    <a:lnTo>
                      <a:pt x="770" y="3"/>
                    </a:lnTo>
                    <a:lnTo>
                      <a:pt x="770" y="4"/>
                    </a:lnTo>
                    <a:lnTo>
                      <a:pt x="770" y="4"/>
                    </a:lnTo>
                    <a:lnTo>
                      <a:pt x="771" y="3"/>
                    </a:lnTo>
                    <a:lnTo>
                      <a:pt x="771" y="3"/>
                    </a:lnTo>
                    <a:lnTo>
                      <a:pt x="772" y="3"/>
                    </a:lnTo>
                    <a:lnTo>
                      <a:pt x="772" y="3"/>
                    </a:lnTo>
                    <a:lnTo>
                      <a:pt x="772" y="4"/>
                    </a:lnTo>
                    <a:lnTo>
                      <a:pt x="773" y="4"/>
                    </a:lnTo>
                    <a:lnTo>
                      <a:pt x="773" y="4"/>
                    </a:lnTo>
                    <a:lnTo>
                      <a:pt x="773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4" y="2"/>
                    </a:lnTo>
                    <a:lnTo>
                      <a:pt x="775" y="2"/>
                    </a:lnTo>
                    <a:lnTo>
                      <a:pt x="775" y="1"/>
                    </a:lnTo>
                    <a:lnTo>
                      <a:pt x="776" y="2"/>
                    </a:lnTo>
                    <a:lnTo>
                      <a:pt x="776" y="2"/>
                    </a:lnTo>
                    <a:lnTo>
                      <a:pt x="776" y="1"/>
                    </a:lnTo>
                    <a:lnTo>
                      <a:pt x="777" y="1"/>
                    </a:lnTo>
                    <a:lnTo>
                      <a:pt x="777" y="1"/>
                    </a:lnTo>
                    <a:lnTo>
                      <a:pt x="777" y="0"/>
                    </a:lnTo>
                    <a:lnTo>
                      <a:pt x="779" y="1"/>
                    </a:lnTo>
                    <a:lnTo>
                      <a:pt x="779" y="1"/>
                    </a:lnTo>
                    <a:lnTo>
                      <a:pt x="779" y="2"/>
                    </a:lnTo>
                    <a:lnTo>
                      <a:pt x="780" y="2"/>
                    </a:lnTo>
                    <a:lnTo>
                      <a:pt x="780" y="2"/>
                    </a:lnTo>
                    <a:lnTo>
                      <a:pt x="781" y="2"/>
                    </a:lnTo>
                    <a:lnTo>
                      <a:pt x="781" y="2"/>
                    </a:lnTo>
                    <a:lnTo>
                      <a:pt x="781" y="2"/>
                    </a:lnTo>
                    <a:lnTo>
                      <a:pt x="782" y="2"/>
                    </a:lnTo>
                    <a:lnTo>
                      <a:pt x="782" y="2"/>
                    </a:lnTo>
                    <a:lnTo>
                      <a:pt x="782" y="1"/>
                    </a:lnTo>
                    <a:lnTo>
                      <a:pt x="783" y="1"/>
                    </a:lnTo>
                    <a:lnTo>
                      <a:pt x="783" y="1"/>
                    </a:lnTo>
                    <a:lnTo>
                      <a:pt x="783" y="2"/>
                    </a:lnTo>
                    <a:lnTo>
                      <a:pt x="784" y="1"/>
                    </a:lnTo>
                    <a:lnTo>
                      <a:pt x="784" y="0"/>
                    </a:lnTo>
                    <a:lnTo>
                      <a:pt x="785" y="0"/>
                    </a:lnTo>
                    <a:lnTo>
                      <a:pt x="785" y="0"/>
                    </a:lnTo>
                    <a:lnTo>
                      <a:pt x="785" y="1"/>
                    </a:lnTo>
                    <a:lnTo>
                      <a:pt x="786" y="2"/>
                    </a:lnTo>
                    <a:lnTo>
                      <a:pt x="786" y="2"/>
                    </a:lnTo>
                    <a:lnTo>
                      <a:pt x="786" y="3"/>
                    </a:lnTo>
                    <a:lnTo>
                      <a:pt x="788" y="2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789" y="3"/>
                    </a:lnTo>
                    <a:lnTo>
                      <a:pt x="789" y="3"/>
                    </a:lnTo>
                    <a:lnTo>
                      <a:pt x="790" y="3"/>
                    </a:lnTo>
                    <a:lnTo>
                      <a:pt x="790" y="3"/>
                    </a:lnTo>
                    <a:lnTo>
                      <a:pt x="790" y="3"/>
                    </a:lnTo>
                    <a:lnTo>
                      <a:pt x="791" y="3"/>
                    </a:lnTo>
                    <a:lnTo>
                      <a:pt x="791" y="4"/>
                    </a:lnTo>
                    <a:lnTo>
                      <a:pt x="791" y="4"/>
                    </a:lnTo>
                    <a:lnTo>
                      <a:pt x="792" y="4"/>
                    </a:lnTo>
                    <a:lnTo>
                      <a:pt x="792" y="6"/>
                    </a:lnTo>
                    <a:lnTo>
                      <a:pt x="793" y="4"/>
                    </a:lnTo>
                    <a:lnTo>
                      <a:pt x="793" y="4"/>
                    </a:lnTo>
                    <a:lnTo>
                      <a:pt x="793" y="3"/>
                    </a:lnTo>
                    <a:lnTo>
                      <a:pt x="794" y="4"/>
                    </a:lnTo>
                    <a:lnTo>
                      <a:pt x="794" y="4"/>
                    </a:lnTo>
                    <a:lnTo>
                      <a:pt x="794" y="4"/>
                    </a:lnTo>
                    <a:lnTo>
                      <a:pt x="795" y="4"/>
                    </a:lnTo>
                    <a:lnTo>
                      <a:pt x="795" y="3"/>
                    </a:lnTo>
                    <a:lnTo>
                      <a:pt x="795" y="3"/>
                    </a:lnTo>
                    <a:lnTo>
                      <a:pt x="797" y="3"/>
                    </a:lnTo>
                    <a:lnTo>
                      <a:pt x="797" y="2"/>
                    </a:lnTo>
                    <a:lnTo>
                      <a:pt x="798" y="3"/>
                    </a:lnTo>
                    <a:lnTo>
                      <a:pt x="798" y="3"/>
                    </a:lnTo>
                    <a:lnTo>
                      <a:pt x="798" y="2"/>
                    </a:lnTo>
                    <a:lnTo>
                      <a:pt x="799" y="2"/>
                    </a:lnTo>
                    <a:lnTo>
                      <a:pt x="799" y="1"/>
                    </a:lnTo>
                    <a:lnTo>
                      <a:pt x="799" y="0"/>
                    </a:lnTo>
                    <a:lnTo>
                      <a:pt x="800" y="0"/>
                    </a:lnTo>
                    <a:lnTo>
                      <a:pt x="800" y="1"/>
                    </a:lnTo>
                    <a:lnTo>
                      <a:pt x="800" y="3"/>
                    </a:lnTo>
                    <a:lnTo>
                      <a:pt x="801" y="4"/>
                    </a:lnTo>
                    <a:lnTo>
                      <a:pt x="801" y="6"/>
                    </a:lnTo>
                    <a:lnTo>
                      <a:pt x="802" y="6"/>
                    </a:lnTo>
                    <a:lnTo>
                      <a:pt x="802" y="7"/>
                    </a:lnTo>
                    <a:lnTo>
                      <a:pt x="802" y="6"/>
                    </a:lnTo>
                    <a:lnTo>
                      <a:pt x="803" y="7"/>
                    </a:lnTo>
                    <a:lnTo>
                      <a:pt x="803" y="6"/>
                    </a:lnTo>
                    <a:lnTo>
                      <a:pt x="803" y="6"/>
                    </a:lnTo>
                    <a:lnTo>
                      <a:pt x="804" y="6"/>
                    </a:lnTo>
                    <a:lnTo>
                      <a:pt x="804" y="6"/>
                    </a:lnTo>
                    <a:lnTo>
                      <a:pt x="804" y="4"/>
                    </a:lnTo>
                    <a:lnTo>
                      <a:pt x="806" y="4"/>
                    </a:lnTo>
                    <a:lnTo>
                      <a:pt x="806" y="4"/>
                    </a:lnTo>
                    <a:lnTo>
                      <a:pt x="807" y="4"/>
                    </a:lnTo>
                    <a:lnTo>
                      <a:pt x="807" y="6"/>
                    </a:lnTo>
                    <a:lnTo>
                      <a:pt x="807" y="4"/>
                    </a:lnTo>
                    <a:lnTo>
                      <a:pt x="808" y="4"/>
                    </a:lnTo>
                    <a:lnTo>
                      <a:pt x="808" y="3"/>
                    </a:lnTo>
                    <a:lnTo>
                      <a:pt x="808" y="4"/>
                    </a:lnTo>
                    <a:lnTo>
                      <a:pt x="809" y="4"/>
                    </a:lnTo>
                    <a:lnTo>
                      <a:pt x="809" y="6"/>
                    </a:lnTo>
                    <a:lnTo>
                      <a:pt x="810" y="6"/>
                    </a:lnTo>
                    <a:lnTo>
                      <a:pt x="810" y="6"/>
                    </a:lnTo>
                    <a:lnTo>
                      <a:pt x="810" y="6"/>
                    </a:lnTo>
                    <a:lnTo>
                      <a:pt x="811" y="6"/>
                    </a:lnTo>
                    <a:lnTo>
                      <a:pt x="811" y="6"/>
                    </a:lnTo>
                    <a:lnTo>
                      <a:pt x="811" y="6"/>
                    </a:lnTo>
                    <a:lnTo>
                      <a:pt x="812" y="6"/>
                    </a:lnTo>
                    <a:lnTo>
                      <a:pt x="812" y="6"/>
                    </a:lnTo>
                    <a:lnTo>
                      <a:pt x="812" y="6"/>
                    </a:lnTo>
                    <a:lnTo>
                      <a:pt x="813" y="6"/>
                    </a:lnTo>
                    <a:lnTo>
                      <a:pt x="813" y="7"/>
                    </a:lnTo>
                    <a:lnTo>
                      <a:pt x="815" y="7"/>
                    </a:lnTo>
                    <a:lnTo>
                      <a:pt x="815" y="7"/>
                    </a:lnTo>
                    <a:lnTo>
                      <a:pt x="815" y="8"/>
                    </a:lnTo>
                    <a:lnTo>
                      <a:pt x="816" y="8"/>
                    </a:lnTo>
                    <a:lnTo>
                      <a:pt x="816" y="7"/>
                    </a:lnTo>
                    <a:lnTo>
                      <a:pt x="816" y="7"/>
                    </a:lnTo>
                    <a:lnTo>
                      <a:pt x="817" y="8"/>
                    </a:lnTo>
                    <a:lnTo>
                      <a:pt x="817" y="8"/>
                    </a:lnTo>
                    <a:lnTo>
                      <a:pt x="817" y="7"/>
                    </a:lnTo>
                    <a:lnTo>
                      <a:pt x="818" y="6"/>
                    </a:lnTo>
                    <a:lnTo>
                      <a:pt x="818" y="4"/>
                    </a:lnTo>
                    <a:lnTo>
                      <a:pt x="819" y="6"/>
                    </a:lnTo>
                    <a:lnTo>
                      <a:pt x="819" y="4"/>
                    </a:lnTo>
                    <a:lnTo>
                      <a:pt x="819" y="6"/>
                    </a:lnTo>
                    <a:lnTo>
                      <a:pt x="820" y="6"/>
                    </a:lnTo>
                    <a:lnTo>
                      <a:pt x="820" y="6"/>
                    </a:lnTo>
                    <a:lnTo>
                      <a:pt x="820" y="7"/>
                    </a:lnTo>
                    <a:lnTo>
                      <a:pt x="821" y="7"/>
                    </a:lnTo>
                    <a:lnTo>
                      <a:pt x="821" y="7"/>
                    </a:lnTo>
                    <a:lnTo>
                      <a:pt x="821" y="7"/>
                    </a:lnTo>
                    <a:lnTo>
                      <a:pt x="822" y="7"/>
                    </a:lnTo>
                    <a:lnTo>
                      <a:pt x="822" y="7"/>
                    </a:lnTo>
                    <a:lnTo>
                      <a:pt x="824" y="7"/>
                    </a:lnTo>
                    <a:lnTo>
                      <a:pt x="824" y="7"/>
                    </a:lnTo>
                    <a:lnTo>
                      <a:pt x="824" y="8"/>
                    </a:lnTo>
                    <a:lnTo>
                      <a:pt x="825" y="8"/>
                    </a:lnTo>
                    <a:lnTo>
                      <a:pt x="825" y="21"/>
                    </a:lnTo>
                    <a:lnTo>
                      <a:pt x="825" y="46"/>
                    </a:lnTo>
                    <a:lnTo>
                      <a:pt x="826" y="76"/>
                    </a:lnTo>
                    <a:lnTo>
                      <a:pt x="826" y="108"/>
                    </a:lnTo>
                    <a:lnTo>
                      <a:pt x="826" y="138"/>
                    </a:lnTo>
                    <a:lnTo>
                      <a:pt x="827" y="166"/>
                    </a:lnTo>
                    <a:lnTo>
                      <a:pt x="827" y="191"/>
                    </a:lnTo>
                    <a:lnTo>
                      <a:pt x="828" y="214"/>
                    </a:lnTo>
                    <a:lnTo>
                      <a:pt x="828" y="235"/>
                    </a:lnTo>
                    <a:lnTo>
                      <a:pt x="828" y="253"/>
                    </a:lnTo>
                    <a:lnTo>
                      <a:pt x="829" y="270"/>
                    </a:lnTo>
                    <a:lnTo>
                      <a:pt x="829" y="285"/>
                    </a:lnTo>
                    <a:lnTo>
                      <a:pt x="829" y="298"/>
                    </a:lnTo>
                    <a:lnTo>
                      <a:pt x="830" y="309"/>
                    </a:lnTo>
                    <a:lnTo>
                      <a:pt x="830" y="319"/>
                    </a:lnTo>
                    <a:lnTo>
                      <a:pt x="831" y="328"/>
                    </a:lnTo>
                    <a:lnTo>
                      <a:pt x="831" y="336"/>
                    </a:lnTo>
                    <a:lnTo>
                      <a:pt x="831" y="344"/>
                    </a:lnTo>
                    <a:lnTo>
                      <a:pt x="833" y="351"/>
                    </a:lnTo>
                    <a:lnTo>
                      <a:pt x="833" y="358"/>
                    </a:lnTo>
                    <a:lnTo>
                      <a:pt x="833" y="363"/>
                    </a:lnTo>
                    <a:lnTo>
                      <a:pt x="834" y="370"/>
                    </a:lnTo>
                    <a:lnTo>
                      <a:pt x="834" y="376"/>
                    </a:lnTo>
                    <a:lnTo>
                      <a:pt x="834" y="382"/>
                    </a:lnTo>
                    <a:lnTo>
                      <a:pt x="835" y="387"/>
                    </a:lnTo>
                    <a:lnTo>
                      <a:pt x="835" y="391"/>
                    </a:lnTo>
                    <a:lnTo>
                      <a:pt x="836" y="396"/>
                    </a:lnTo>
                    <a:lnTo>
                      <a:pt x="836" y="399"/>
                    </a:lnTo>
                    <a:lnTo>
                      <a:pt x="836" y="403"/>
                    </a:lnTo>
                    <a:lnTo>
                      <a:pt x="837" y="406"/>
                    </a:lnTo>
                    <a:lnTo>
                      <a:pt x="837" y="408"/>
                    </a:lnTo>
                    <a:lnTo>
                      <a:pt x="837" y="412"/>
                    </a:lnTo>
                    <a:lnTo>
                      <a:pt x="838" y="415"/>
                    </a:lnTo>
                    <a:lnTo>
                      <a:pt x="838" y="418"/>
                    </a:lnTo>
                    <a:lnTo>
                      <a:pt x="838" y="421"/>
                    </a:lnTo>
                    <a:lnTo>
                      <a:pt x="839" y="424"/>
                    </a:lnTo>
                    <a:lnTo>
                      <a:pt x="839" y="426"/>
                    </a:lnTo>
                    <a:lnTo>
                      <a:pt x="840" y="430"/>
                    </a:lnTo>
                    <a:lnTo>
                      <a:pt x="840" y="433"/>
                    </a:lnTo>
                    <a:lnTo>
                      <a:pt x="840" y="435"/>
                    </a:lnTo>
                    <a:lnTo>
                      <a:pt x="842" y="436"/>
                    </a:lnTo>
                    <a:lnTo>
                      <a:pt x="842" y="440"/>
                    </a:lnTo>
                    <a:lnTo>
                      <a:pt x="842" y="441"/>
                    </a:lnTo>
                    <a:lnTo>
                      <a:pt x="843" y="443"/>
                    </a:lnTo>
                    <a:lnTo>
                      <a:pt x="843" y="445"/>
                    </a:lnTo>
                    <a:lnTo>
                      <a:pt x="843" y="447"/>
                    </a:lnTo>
                    <a:lnTo>
                      <a:pt x="844" y="450"/>
                    </a:lnTo>
                    <a:lnTo>
                      <a:pt x="844" y="451"/>
                    </a:lnTo>
                    <a:lnTo>
                      <a:pt x="845" y="453"/>
                    </a:lnTo>
                    <a:lnTo>
                      <a:pt x="845" y="456"/>
                    </a:lnTo>
                    <a:lnTo>
                      <a:pt x="845" y="457"/>
                    </a:lnTo>
                    <a:lnTo>
                      <a:pt x="846" y="459"/>
                    </a:lnTo>
                    <a:lnTo>
                      <a:pt x="846" y="461"/>
                    </a:lnTo>
                    <a:lnTo>
                      <a:pt x="846" y="462"/>
                    </a:lnTo>
                    <a:lnTo>
                      <a:pt x="847" y="463"/>
                    </a:lnTo>
                    <a:lnTo>
                      <a:pt x="847" y="465"/>
                    </a:lnTo>
                    <a:lnTo>
                      <a:pt x="847" y="466"/>
                    </a:lnTo>
                    <a:lnTo>
                      <a:pt x="848" y="468"/>
                    </a:lnTo>
                    <a:lnTo>
                      <a:pt x="848" y="469"/>
                    </a:lnTo>
                    <a:lnTo>
                      <a:pt x="849" y="470"/>
                    </a:lnTo>
                    <a:lnTo>
                      <a:pt x="849" y="472"/>
                    </a:lnTo>
                    <a:lnTo>
                      <a:pt x="849" y="475"/>
                    </a:lnTo>
                    <a:lnTo>
                      <a:pt x="851" y="478"/>
                    </a:lnTo>
                    <a:lnTo>
                      <a:pt x="851" y="479"/>
                    </a:lnTo>
                    <a:lnTo>
                      <a:pt x="851" y="480"/>
                    </a:lnTo>
                    <a:lnTo>
                      <a:pt x="852" y="481"/>
                    </a:lnTo>
                    <a:lnTo>
                      <a:pt x="852" y="484"/>
                    </a:lnTo>
                    <a:lnTo>
                      <a:pt x="852" y="485"/>
                    </a:lnTo>
                    <a:lnTo>
                      <a:pt x="853" y="486"/>
                    </a:lnTo>
                    <a:lnTo>
                      <a:pt x="853" y="487"/>
                    </a:lnTo>
                    <a:lnTo>
                      <a:pt x="854" y="487"/>
                    </a:lnTo>
                    <a:lnTo>
                      <a:pt x="854" y="488"/>
                    </a:lnTo>
                    <a:lnTo>
                      <a:pt x="854" y="488"/>
                    </a:lnTo>
                    <a:lnTo>
                      <a:pt x="855" y="488"/>
                    </a:lnTo>
                    <a:lnTo>
                      <a:pt x="855" y="489"/>
                    </a:lnTo>
                    <a:lnTo>
                      <a:pt x="855" y="490"/>
                    </a:lnTo>
                    <a:lnTo>
                      <a:pt x="856" y="491"/>
                    </a:lnTo>
                    <a:lnTo>
                      <a:pt x="856" y="494"/>
                    </a:lnTo>
                    <a:lnTo>
                      <a:pt x="857" y="494"/>
                    </a:lnTo>
                    <a:lnTo>
                      <a:pt x="857" y="495"/>
                    </a:lnTo>
                    <a:lnTo>
                      <a:pt x="857" y="495"/>
                    </a:lnTo>
                    <a:lnTo>
                      <a:pt x="858" y="497"/>
                    </a:lnTo>
                    <a:lnTo>
                      <a:pt x="858" y="498"/>
                    </a:lnTo>
                    <a:lnTo>
                      <a:pt x="858" y="499"/>
                    </a:lnTo>
                    <a:lnTo>
                      <a:pt x="860" y="500"/>
                    </a:lnTo>
                    <a:lnTo>
                      <a:pt x="860" y="502"/>
                    </a:lnTo>
                    <a:lnTo>
                      <a:pt x="860" y="504"/>
                    </a:lnTo>
                    <a:lnTo>
                      <a:pt x="861" y="505"/>
                    </a:lnTo>
                    <a:lnTo>
                      <a:pt x="861" y="507"/>
                    </a:lnTo>
                    <a:lnTo>
                      <a:pt x="862" y="508"/>
                    </a:lnTo>
                    <a:lnTo>
                      <a:pt x="862" y="511"/>
                    </a:lnTo>
                    <a:lnTo>
                      <a:pt x="862" y="511"/>
                    </a:lnTo>
                    <a:lnTo>
                      <a:pt x="863" y="513"/>
                    </a:lnTo>
                    <a:lnTo>
                      <a:pt x="863" y="513"/>
                    </a:lnTo>
                    <a:lnTo>
                      <a:pt x="863" y="515"/>
                    </a:lnTo>
                    <a:lnTo>
                      <a:pt x="864" y="517"/>
                    </a:lnTo>
                    <a:lnTo>
                      <a:pt x="864" y="520"/>
                    </a:lnTo>
                    <a:lnTo>
                      <a:pt x="864" y="522"/>
                    </a:lnTo>
                    <a:lnTo>
                      <a:pt x="865" y="522"/>
                    </a:lnTo>
                    <a:lnTo>
                      <a:pt x="865" y="524"/>
                    </a:lnTo>
                    <a:lnTo>
                      <a:pt x="866" y="524"/>
                    </a:lnTo>
                    <a:lnTo>
                      <a:pt x="866" y="525"/>
                    </a:lnTo>
                    <a:lnTo>
                      <a:pt x="866" y="526"/>
                    </a:lnTo>
                    <a:lnTo>
                      <a:pt x="867" y="526"/>
                    </a:lnTo>
                    <a:lnTo>
                      <a:pt x="867" y="527"/>
                    </a:lnTo>
                    <a:lnTo>
                      <a:pt x="867" y="529"/>
                    </a:lnTo>
                    <a:lnTo>
                      <a:pt x="869" y="530"/>
                    </a:lnTo>
                    <a:lnTo>
                      <a:pt x="869" y="531"/>
                    </a:lnTo>
                    <a:lnTo>
                      <a:pt x="869" y="533"/>
                    </a:lnTo>
                    <a:lnTo>
                      <a:pt x="870" y="534"/>
                    </a:lnTo>
                    <a:lnTo>
                      <a:pt x="870" y="535"/>
                    </a:lnTo>
                    <a:lnTo>
                      <a:pt x="871" y="535"/>
                    </a:lnTo>
                    <a:lnTo>
                      <a:pt x="871" y="538"/>
                    </a:lnTo>
                    <a:lnTo>
                      <a:pt x="871" y="539"/>
                    </a:lnTo>
                    <a:lnTo>
                      <a:pt x="872" y="540"/>
                    </a:lnTo>
                    <a:lnTo>
                      <a:pt x="872" y="541"/>
                    </a:lnTo>
                    <a:lnTo>
                      <a:pt x="872" y="542"/>
                    </a:lnTo>
                    <a:lnTo>
                      <a:pt x="873" y="544"/>
                    </a:lnTo>
                    <a:lnTo>
                      <a:pt x="873" y="545"/>
                    </a:lnTo>
                    <a:lnTo>
                      <a:pt x="873" y="547"/>
                    </a:lnTo>
                    <a:lnTo>
                      <a:pt x="874" y="549"/>
                    </a:lnTo>
                    <a:lnTo>
                      <a:pt x="874" y="550"/>
                    </a:lnTo>
                    <a:lnTo>
                      <a:pt x="875" y="551"/>
                    </a:lnTo>
                    <a:lnTo>
                      <a:pt x="875" y="551"/>
                    </a:lnTo>
                    <a:lnTo>
                      <a:pt x="875" y="552"/>
                    </a:lnTo>
                    <a:lnTo>
                      <a:pt x="876" y="553"/>
                    </a:lnTo>
                    <a:lnTo>
                      <a:pt x="876" y="554"/>
                    </a:lnTo>
                    <a:lnTo>
                      <a:pt x="876" y="556"/>
                    </a:lnTo>
                    <a:lnTo>
                      <a:pt x="878" y="557"/>
                    </a:lnTo>
                    <a:lnTo>
                      <a:pt x="878" y="556"/>
                    </a:lnTo>
                    <a:lnTo>
                      <a:pt x="879" y="557"/>
                    </a:lnTo>
                    <a:lnTo>
                      <a:pt x="879" y="558"/>
                    </a:lnTo>
                    <a:lnTo>
                      <a:pt x="879" y="558"/>
                    </a:lnTo>
                    <a:lnTo>
                      <a:pt x="880" y="558"/>
                    </a:lnTo>
                    <a:lnTo>
                      <a:pt x="880" y="558"/>
                    </a:lnTo>
                    <a:lnTo>
                      <a:pt x="880" y="560"/>
                    </a:lnTo>
                    <a:lnTo>
                      <a:pt x="881" y="560"/>
                    </a:lnTo>
                    <a:lnTo>
                      <a:pt x="881" y="561"/>
                    </a:lnTo>
                    <a:lnTo>
                      <a:pt x="881" y="562"/>
                    </a:lnTo>
                    <a:lnTo>
                      <a:pt x="882" y="563"/>
                    </a:lnTo>
                    <a:lnTo>
                      <a:pt x="882" y="563"/>
                    </a:lnTo>
                    <a:lnTo>
                      <a:pt x="883" y="565"/>
                    </a:lnTo>
                    <a:lnTo>
                      <a:pt x="883" y="567"/>
                    </a:lnTo>
                    <a:lnTo>
                      <a:pt x="883" y="568"/>
                    </a:lnTo>
                    <a:lnTo>
                      <a:pt x="884" y="567"/>
                    </a:lnTo>
                    <a:lnTo>
                      <a:pt x="884" y="567"/>
                    </a:lnTo>
                    <a:lnTo>
                      <a:pt x="884" y="567"/>
                    </a:lnTo>
                    <a:lnTo>
                      <a:pt x="885" y="566"/>
                    </a:lnTo>
                    <a:lnTo>
                      <a:pt x="885" y="566"/>
                    </a:lnTo>
                    <a:lnTo>
                      <a:pt x="885" y="566"/>
                    </a:lnTo>
                    <a:lnTo>
                      <a:pt x="887" y="567"/>
                    </a:lnTo>
                    <a:lnTo>
                      <a:pt x="887" y="567"/>
                    </a:lnTo>
                    <a:lnTo>
                      <a:pt x="888" y="567"/>
                    </a:lnTo>
                    <a:lnTo>
                      <a:pt x="888" y="567"/>
                    </a:lnTo>
                    <a:lnTo>
                      <a:pt x="888" y="566"/>
                    </a:lnTo>
                    <a:lnTo>
                      <a:pt x="889" y="567"/>
                    </a:lnTo>
                    <a:lnTo>
                      <a:pt x="889" y="567"/>
                    </a:lnTo>
                    <a:lnTo>
                      <a:pt x="889" y="567"/>
                    </a:lnTo>
                    <a:lnTo>
                      <a:pt x="890" y="567"/>
                    </a:lnTo>
                    <a:lnTo>
                      <a:pt x="890" y="568"/>
                    </a:lnTo>
                    <a:lnTo>
                      <a:pt x="890" y="569"/>
                    </a:lnTo>
                    <a:lnTo>
                      <a:pt x="891" y="569"/>
                    </a:lnTo>
                    <a:lnTo>
                      <a:pt x="891" y="570"/>
                    </a:lnTo>
                    <a:lnTo>
                      <a:pt x="892" y="571"/>
                    </a:lnTo>
                    <a:lnTo>
                      <a:pt x="892" y="572"/>
                    </a:lnTo>
                    <a:lnTo>
                      <a:pt x="892" y="574"/>
                    </a:lnTo>
                    <a:lnTo>
                      <a:pt x="893" y="574"/>
                    </a:lnTo>
                    <a:lnTo>
                      <a:pt x="893" y="575"/>
                    </a:lnTo>
                    <a:lnTo>
                      <a:pt x="893" y="575"/>
                    </a:lnTo>
                    <a:lnTo>
                      <a:pt x="894" y="575"/>
                    </a:lnTo>
                    <a:lnTo>
                      <a:pt x="894" y="576"/>
                    </a:lnTo>
                    <a:lnTo>
                      <a:pt x="894" y="575"/>
                    </a:lnTo>
                    <a:lnTo>
                      <a:pt x="896" y="576"/>
                    </a:lnTo>
                    <a:lnTo>
                      <a:pt x="896" y="577"/>
                    </a:lnTo>
                    <a:lnTo>
                      <a:pt x="897" y="578"/>
                    </a:lnTo>
                    <a:lnTo>
                      <a:pt x="897" y="579"/>
                    </a:lnTo>
                    <a:lnTo>
                      <a:pt x="897" y="579"/>
                    </a:lnTo>
                    <a:lnTo>
                      <a:pt x="898" y="579"/>
                    </a:lnTo>
                    <a:lnTo>
                      <a:pt x="898" y="579"/>
                    </a:lnTo>
                    <a:lnTo>
                      <a:pt x="898" y="579"/>
                    </a:lnTo>
                    <a:lnTo>
                      <a:pt x="899" y="579"/>
                    </a:lnTo>
                    <a:lnTo>
                      <a:pt x="899" y="579"/>
                    </a:lnTo>
                    <a:lnTo>
                      <a:pt x="900" y="580"/>
                    </a:lnTo>
                    <a:lnTo>
                      <a:pt x="900" y="583"/>
                    </a:lnTo>
                    <a:lnTo>
                      <a:pt x="900" y="583"/>
                    </a:lnTo>
                    <a:lnTo>
                      <a:pt x="901" y="583"/>
                    </a:lnTo>
                    <a:lnTo>
                      <a:pt x="901" y="583"/>
                    </a:lnTo>
                    <a:lnTo>
                      <a:pt x="901" y="581"/>
                    </a:lnTo>
                    <a:lnTo>
                      <a:pt x="902" y="581"/>
                    </a:lnTo>
                    <a:lnTo>
                      <a:pt x="902" y="581"/>
                    </a:lnTo>
                    <a:lnTo>
                      <a:pt x="902" y="581"/>
                    </a:lnTo>
                    <a:lnTo>
                      <a:pt x="903" y="581"/>
                    </a:lnTo>
                    <a:lnTo>
                      <a:pt x="903" y="583"/>
                    </a:lnTo>
                    <a:lnTo>
                      <a:pt x="905" y="583"/>
                    </a:lnTo>
                    <a:lnTo>
                      <a:pt x="905" y="584"/>
                    </a:lnTo>
                    <a:lnTo>
                      <a:pt x="905" y="585"/>
                    </a:lnTo>
                    <a:lnTo>
                      <a:pt x="906" y="585"/>
                    </a:lnTo>
                    <a:lnTo>
                      <a:pt x="906" y="586"/>
                    </a:lnTo>
                    <a:lnTo>
                      <a:pt x="906" y="586"/>
                    </a:lnTo>
                    <a:lnTo>
                      <a:pt x="907" y="586"/>
                    </a:lnTo>
                    <a:lnTo>
                      <a:pt x="907" y="586"/>
                    </a:lnTo>
                    <a:lnTo>
                      <a:pt x="907" y="587"/>
                    </a:lnTo>
                    <a:lnTo>
                      <a:pt x="908" y="587"/>
                    </a:lnTo>
                    <a:lnTo>
                      <a:pt x="908" y="588"/>
                    </a:lnTo>
                    <a:lnTo>
                      <a:pt x="909" y="588"/>
                    </a:lnTo>
                    <a:lnTo>
                      <a:pt x="909" y="589"/>
                    </a:lnTo>
                    <a:lnTo>
                      <a:pt x="909" y="589"/>
                    </a:lnTo>
                    <a:lnTo>
                      <a:pt x="910" y="589"/>
                    </a:lnTo>
                    <a:lnTo>
                      <a:pt x="910" y="590"/>
                    </a:lnTo>
                    <a:lnTo>
                      <a:pt x="910" y="592"/>
                    </a:lnTo>
                    <a:lnTo>
                      <a:pt x="911" y="592"/>
                    </a:lnTo>
                    <a:lnTo>
                      <a:pt x="911" y="593"/>
                    </a:lnTo>
                    <a:lnTo>
                      <a:pt x="911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14" y="590"/>
                    </a:lnTo>
                    <a:lnTo>
                      <a:pt x="914" y="590"/>
                    </a:lnTo>
                    <a:lnTo>
                      <a:pt x="914" y="592"/>
                    </a:lnTo>
                    <a:lnTo>
                      <a:pt x="915" y="592"/>
                    </a:lnTo>
                    <a:lnTo>
                      <a:pt x="915" y="592"/>
                    </a:lnTo>
                    <a:lnTo>
                      <a:pt x="915" y="592"/>
                    </a:lnTo>
                    <a:lnTo>
                      <a:pt x="916" y="593"/>
                    </a:lnTo>
                    <a:lnTo>
                      <a:pt x="916" y="593"/>
                    </a:lnTo>
                    <a:lnTo>
                      <a:pt x="916" y="593"/>
                    </a:lnTo>
                    <a:lnTo>
                      <a:pt x="917" y="593"/>
                    </a:lnTo>
                    <a:lnTo>
                      <a:pt x="917" y="593"/>
                    </a:lnTo>
                    <a:lnTo>
                      <a:pt x="918" y="593"/>
                    </a:lnTo>
                    <a:lnTo>
                      <a:pt x="918" y="594"/>
                    </a:lnTo>
                    <a:lnTo>
                      <a:pt x="918" y="594"/>
                    </a:lnTo>
                    <a:lnTo>
                      <a:pt x="919" y="595"/>
                    </a:lnTo>
                    <a:lnTo>
                      <a:pt x="919" y="595"/>
                    </a:lnTo>
                    <a:lnTo>
                      <a:pt x="919" y="596"/>
                    </a:lnTo>
                    <a:lnTo>
                      <a:pt x="920" y="596"/>
                    </a:lnTo>
                    <a:lnTo>
                      <a:pt x="920" y="596"/>
                    </a:lnTo>
                    <a:lnTo>
                      <a:pt x="921" y="596"/>
                    </a:lnTo>
                    <a:lnTo>
                      <a:pt x="921" y="597"/>
                    </a:lnTo>
                    <a:lnTo>
                      <a:pt x="921" y="597"/>
                    </a:lnTo>
                    <a:lnTo>
                      <a:pt x="923" y="597"/>
                    </a:lnTo>
                    <a:lnTo>
                      <a:pt x="923" y="597"/>
                    </a:lnTo>
                    <a:lnTo>
                      <a:pt x="923" y="599"/>
                    </a:lnTo>
                    <a:lnTo>
                      <a:pt x="924" y="598"/>
                    </a:lnTo>
                    <a:lnTo>
                      <a:pt x="924" y="598"/>
                    </a:lnTo>
                    <a:lnTo>
                      <a:pt x="924" y="597"/>
                    </a:lnTo>
                    <a:lnTo>
                      <a:pt x="925" y="596"/>
                    </a:lnTo>
                    <a:lnTo>
                      <a:pt x="925" y="596"/>
                    </a:lnTo>
                    <a:lnTo>
                      <a:pt x="926" y="596"/>
                    </a:lnTo>
                    <a:lnTo>
                      <a:pt x="926" y="597"/>
                    </a:lnTo>
                    <a:lnTo>
                      <a:pt x="926" y="597"/>
                    </a:lnTo>
                    <a:lnTo>
                      <a:pt x="927" y="597"/>
                    </a:lnTo>
                    <a:lnTo>
                      <a:pt x="927" y="596"/>
                    </a:lnTo>
                    <a:lnTo>
                      <a:pt x="927" y="596"/>
                    </a:lnTo>
                    <a:lnTo>
                      <a:pt x="928" y="596"/>
                    </a:lnTo>
                    <a:lnTo>
                      <a:pt x="928" y="595"/>
                    </a:lnTo>
                    <a:lnTo>
                      <a:pt x="928" y="596"/>
                    </a:lnTo>
                    <a:lnTo>
                      <a:pt x="929" y="596"/>
                    </a:lnTo>
                    <a:lnTo>
                      <a:pt x="929" y="596"/>
                    </a:lnTo>
                    <a:lnTo>
                      <a:pt x="930" y="597"/>
                    </a:lnTo>
                    <a:lnTo>
                      <a:pt x="930" y="597"/>
                    </a:lnTo>
                    <a:lnTo>
                      <a:pt x="930" y="598"/>
                    </a:lnTo>
                    <a:lnTo>
                      <a:pt x="932" y="598"/>
                    </a:lnTo>
                    <a:lnTo>
                      <a:pt x="932" y="599"/>
                    </a:lnTo>
                    <a:lnTo>
                      <a:pt x="932" y="599"/>
                    </a:lnTo>
                    <a:lnTo>
                      <a:pt x="933" y="599"/>
                    </a:lnTo>
                    <a:lnTo>
                      <a:pt x="933" y="598"/>
                    </a:lnTo>
                    <a:lnTo>
                      <a:pt x="933" y="599"/>
                    </a:lnTo>
                    <a:lnTo>
                      <a:pt x="934" y="599"/>
                    </a:lnTo>
                    <a:lnTo>
                      <a:pt x="934" y="599"/>
                    </a:lnTo>
                    <a:lnTo>
                      <a:pt x="935" y="601"/>
                    </a:lnTo>
                    <a:lnTo>
                      <a:pt x="935" y="601"/>
                    </a:lnTo>
                    <a:lnTo>
                      <a:pt x="935" y="599"/>
                    </a:lnTo>
                    <a:lnTo>
                      <a:pt x="936" y="598"/>
                    </a:lnTo>
                    <a:lnTo>
                      <a:pt x="936" y="598"/>
                    </a:lnTo>
                    <a:lnTo>
                      <a:pt x="936" y="599"/>
                    </a:lnTo>
                    <a:lnTo>
                      <a:pt x="937" y="598"/>
                    </a:lnTo>
                    <a:lnTo>
                      <a:pt x="937" y="598"/>
                    </a:lnTo>
                    <a:lnTo>
                      <a:pt x="937" y="598"/>
                    </a:lnTo>
                    <a:lnTo>
                      <a:pt x="938" y="597"/>
                    </a:lnTo>
                    <a:lnTo>
                      <a:pt x="938" y="598"/>
                    </a:lnTo>
                    <a:lnTo>
                      <a:pt x="939" y="598"/>
                    </a:lnTo>
                    <a:lnTo>
                      <a:pt x="939" y="599"/>
                    </a:lnTo>
                    <a:lnTo>
                      <a:pt x="939" y="601"/>
                    </a:lnTo>
                    <a:lnTo>
                      <a:pt x="941" y="602"/>
                    </a:lnTo>
                    <a:lnTo>
                      <a:pt x="941" y="602"/>
                    </a:lnTo>
                    <a:lnTo>
                      <a:pt x="941" y="602"/>
                    </a:lnTo>
                    <a:lnTo>
                      <a:pt x="942" y="603"/>
                    </a:lnTo>
                    <a:lnTo>
                      <a:pt x="942" y="603"/>
                    </a:lnTo>
                    <a:lnTo>
                      <a:pt x="942" y="603"/>
                    </a:lnTo>
                    <a:lnTo>
                      <a:pt x="943" y="604"/>
                    </a:lnTo>
                    <a:lnTo>
                      <a:pt x="943" y="604"/>
                    </a:lnTo>
                    <a:lnTo>
                      <a:pt x="944" y="605"/>
                    </a:lnTo>
                    <a:lnTo>
                      <a:pt x="944" y="605"/>
                    </a:lnTo>
                    <a:lnTo>
                      <a:pt x="944" y="605"/>
                    </a:lnTo>
                    <a:lnTo>
                      <a:pt x="945" y="605"/>
                    </a:lnTo>
                    <a:lnTo>
                      <a:pt x="945" y="604"/>
                    </a:lnTo>
                    <a:lnTo>
                      <a:pt x="945" y="604"/>
                    </a:lnTo>
                    <a:lnTo>
                      <a:pt x="946" y="605"/>
                    </a:lnTo>
                    <a:lnTo>
                      <a:pt x="946" y="605"/>
                    </a:lnTo>
                    <a:lnTo>
                      <a:pt x="947" y="605"/>
                    </a:lnTo>
                    <a:lnTo>
                      <a:pt x="947" y="606"/>
                    </a:lnTo>
                    <a:lnTo>
                      <a:pt x="947" y="605"/>
                    </a:lnTo>
                    <a:lnTo>
                      <a:pt x="948" y="606"/>
                    </a:lnTo>
                    <a:lnTo>
                      <a:pt x="948" y="605"/>
                    </a:lnTo>
                    <a:lnTo>
                      <a:pt x="948" y="605"/>
                    </a:lnTo>
                    <a:lnTo>
                      <a:pt x="950" y="605"/>
                    </a:lnTo>
                    <a:lnTo>
                      <a:pt x="950" y="605"/>
                    </a:lnTo>
                    <a:lnTo>
                      <a:pt x="950" y="606"/>
                    </a:lnTo>
                    <a:lnTo>
                      <a:pt x="951" y="606"/>
                    </a:lnTo>
                    <a:lnTo>
                      <a:pt x="951" y="606"/>
                    </a:lnTo>
                    <a:lnTo>
                      <a:pt x="952" y="607"/>
                    </a:lnTo>
                    <a:lnTo>
                      <a:pt x="952" y="606"/>
                    </a:lnTo>
                    <a:lnTo>
                      <a:pt x="952" y="606"/>
                    </a:lnTo>
                    <a:lnTo>
                      <a:pt x="953" y="607"/>
                    </a:lnTo>
                    <a:lnTo>
                      <a:pt x="953" y="607"/>
                    </a:lnTo>
                    <a:lnTo>
                      <a:pt x="953" y="606"/>
                    </a:lnTo>
                    <a:lnTo>
                      <a:pt x="954" y="606"/>
                    </a:lnTo>
                    <a:lnTo>
                      <a:pt x="954" y="605"/>
                    </a:lnTo>
                    <a:lnTo>
                      <a:pt x="954" y="605"/>
                    </a:lnTo>
                    <a:lnTo>
                      <a:pt x="955" y="605"/>
                    </a:lnTo>
                    <a:lnTo>
                      <a:pt x="955" y="605"/>
                    </a:lnTo>
                    <a:lnTo>
                      <a:pt x="956" y="606"/>
                    </a:lnTo>
                    <a:lnTo>
                      <a:pt x="956" y="606"/>
                    </a:lnTo>
                    <a:lnTo>
                      <a:pt x="956" y="605"/>
                    </a:lnTo>
                    <a:lnTo>
                      <a:pt x="957" y="606"/>
                    </a:lnTo>
                    <a:lnTo>
                      <a:pt x="957" y="606"/>
                    </a:lnTo>
                    <a:lnTo>
                      <a:pt x="957" y="608"/>
                    </a:lnTo>
                    <a:lnTo>
                      <a:pt x="959" y="607"/>
                    </a:lnTo>
                    <a:lnTo>
                      <a:pt x="959" y="608"/>
                    </a:lnTo>
                    <a:lnTo>
                      <a:pt x="959" y="608"/>
                    </a:lnTo>
                    <a:lnTo>
                      <a:pt x="960" y="610"/>
                    </a:lnTo>
                    <a:lnTo>
                      <a:pt x="960" y="610"/>
                    </a:lnTo>
                    <a:lnTo>
                      <a:pt x="961" y="610"/>
                    </a:lnTo>
                    <a:lnTo>
                      <a:pt x="961" y="610"/>
                    </a:lnTo>
                    <a:lnTo>
                      <a:pt x="961" y="610"/>
                    </a:lnTo>
                    <a:lnTo>
                      <a:pt x="962" y="610"/>
                    </a:lnTo>
                    <a:lnTo>
                      <a:pt x="962" y="610"/>
                    </a:lnTo>
                    <a:lnTo>
                      <a:pt x="962" y="610"/>
                    </a:lnTo>
                    <a:lnTo>
                      <a:pt x="963" y="610"/>
                    </a:lnTo>
                    <a:lnTo>
                      <a:pt x="963" y="610"/>
                    </a:lnTo>
                    <a:lnTo>
                      <a:pt x="963" y="608"/>
                    </a:lnTo>
                    <a:lnTo>
                      <a:pt x="964" y="607"/>
                    </a:lnTo>
                    <a:lnTo>
                      <a:pt x="964" y="608"/>
                    </a:lnTo>
                    <a:lnTo>
                      <a:pt x="965" y="608"/>
                    </a:lnTo>
                    <a:lnTo>
                      <a:pt x="965" y="608"/>
                    </a:lnTo>
                    <a:lnTo>
                      <a:pt x="965" y="608"/>
                    </a:lnTo>
                    <a:lnTo>
                      <a:pt x="966" y="610"/>
                    </a:lnTo>
                    <a:lnTo>
                      <a:pt x="966" y="608"/>
                    </a:lnTo>
                    <a:lnTo>
                      <a:pt x="966" y="608"/>
                    </a:lnTo>
                    <a:lnTo>
                      <a:pt x="968" y="610"/>
                    </a:lnTo>
                    <a:lnTo>
                      <a:pt x="968" y="611"/>
                    </a:lnTo>
                    <a:lnTo>
                      <a:pt x="969" y="611"/>
                    </a:lnTo>
                    <a:lnTo>
                      <a:pt x="969" y="612"/>
                    </a:lnTo>
                    <a:lnTo>
                      <a:pt x="969" y="612"/>
                    </a:lnTo>
                    <a:lnTo>
                      <a:pt x="970" y="612"/>
                    </a:lnTo>
                    <a:lnTo>
                      <a:pt x="970" y="612"/>
                    </a:lnTo>
                    <a:lnTo>
                      <a:pt x="970" y="611"/>
                    </a:lnTo>
                    <a:lnTo>
                      <a:pt x="971" y="612"/>
                    </a:lnTo>
                    <a:lnTo>
                      <a:pt x="971" y="611"/>
                    </a:lnTo>
                    <a:lnTo>
                      <a:pt x="971" y="610"/>
                    </a:lnTo>
                    <a:lnTo>
                      <a:pt x="972" y="610"/>
                    </a:lnTo>
                    <a:lnTo>
                      <a:pt x="972" y="610"/>
                    </a:lnTo>
                    <a:lnTo>
                      <a:pt x="973" y="610"/>
                    </a:lnTo>
                    <a:lnTo>
                      <a:pt x="973" y="610"/>
                    </a:lnTo>
                    <a:lnTo>
                      <a:pt x="973" y="608"/>
                    </a:lnTo>
                    <a:lnTo>
                      <a:pt x="974" y="610"/>
                    </a:lnTo>
                    <a:lnTo>
                      <a:pt x="974" y="611"/>
                    </a:lnTo>
                    <a:lnTo>
                      <a:pt x="974" y="611"/>
                    </a:lnTo>
                    <a:lnTo>
                      <a:pt x="975" y="611"/>
                    </a:lnTo>
                    <a:lnTo>
                      <a:pt x="975" y="610"/>
                    </a:lnTo>
                    <a:lnTo>
                      <a:pt x="975" y="610"/>
                    </a:lnTo>
                    <a:lnTo>
                      <a:pt x="977" y="610"/>
                    </a:lnTo>
                    <a:lnTo>
                      <a:pt x="977" y="610"/>
                    </a:lnTo>
                    <a:lnTo>
                      <a:pt x="978" y="608"/>
                    </a:lnTo>
                    <a:lnTo>
                      <a:pt x="978" y="608"/>
                    </a:lnTo>
                    <a:lnTo>
                      <a:pt x="978" y="610"/>
                    </a:lnTo>
                    <a:lnTo>
                      <a:pt x="979" y="610"/>
                    </a:lnTo>
                    <a:lnTo>
                      <a:pt x="979" y="610"/>
                    </a:lnTo>
                    <a:lnTo>
                      <a:pt x="979" y="611"/>
                    </a:lnTo>
                    <a:lnTo>
                      <a:pt x="980" y="611"/>
                    </a:lnTo>
                    <a:lnTo>
                      <a:pt x="980" y="611"/>
                    </a:lnTo>
                    <a:lnTo>
                      <a:pt x="980" y="611"/>
                    </a:lnTo>
                    <a:lnTo>
                      <a:pt x="981" y="611"/>
                    </a:lnTo>
                    <a:lnTo>
                      <a:pt x="981" y="612"/>
                    </a:lnTo>
                    <a:lnTo>
                      <a:pt x="982" y="611"/>
                    </a:lnTo>
                    <a:lnTo>
                      <a:pt x="982" y="611"/>
                    </a:lnTo>
                    <a:lnTo>
                      <a:pt x="982" y="611"/>
                    </a:lnTo>
                    <a:lnTo>
                      <a:pt x="983" y="611"/>
                    </a:lnTo>
                    <a:lnTo>
                      <a:pt x="983" y="611"/>
                    </a:lnTo>
                    <a:lnTo>
                      <a:pt x="983" y="610"/>
                    </a:lnTo>
                    <a:lnTo>
                      <a:pt x="984" y="610"/>
                    </a:lnTo>
                    <a:lnTo>
                      <a:pt x="984" y="608"/>
                    </a:lnTo>
                    <a:lnTo>
                      <a:pt x="984" y="608"/>
                    </a:lnTo>
                    <a:lnTo>
                      <a:pt x="986" y="607"/>
                    </a:lnTo>
                    <a:lnTo>
                      <a:pt x="986" y="607"/>
                    </a:lnTo>
                    <a:lnTo>
                      <a:pt x="987" y="607"/>
                    </a:lnTo>
                    <a:lnTo>
                      <a:pt x="987" y="606"/>
                    </a:lnTo>
                    <a:lnTo>
                      <a:pt x="987" y="606"/>
                    </a:lnTo>
                    <a:lnTo>
                      <a:pt x="988" y="606"/>
                    </a:lnTo>
                    <a:lnTo>
                      <a:pt x="988" y="606"/>
                    </a:lnTo>
                    <a:lnTo>
                      <a:pt x="988" y="606"/>
                    </a:lnTo>
                    <a:lnTo>
                      <a:pt x="989" y="606"/>
                    </a:lnTo>
                    <a:lnTo>
                      <a:pt x="989" y="606"/>
                    </a:lnTo>
                    <a:lnTo>
                      <a:pt x="990" y="606"/>
                    </a:lnTo>
                    <a:lnTo>
                      <a:pt x="990" y="606"/>
                    </a:lnTo>
                    <a:lnTo>
                      <a:pt x="990" y="606"/>
                    </a:lnTo>
                    <a:lnTo>
                      <a:pt x="991" y="607"/>
                    </a:lnTo>
                    <a:lnTo>
                      <a:pt x="991" y="606"/>
                    </a:lnTo>
                    <a:lnTo>
                      <a:pt x="991" y="607"/>
                    </a:lnTo>
                    <a:lnTo>
                      <a:pt x="992" y="607"/>
                    </a:lnTo>
                    <a:lnTo>
                      <a:pt x="992" y="607"/>
                    </a:lnTo>
                    <a:lnTo>
                      <a:pt x="992" y="608"/>
                    </a:lnTo>
                    <a:lnTo>
                      <a:pt x="993" y="610"/>
                    </a:lnTo>
                    <a:lnTo>
                      <a:pt x="993" y="610"/>
                    </a:lnTo>
                    <a:lnTo>
                      <a:pt x="995" y="610"/>
                    </a:lnTo>
                    <a:lnTo>
                      <a:pt x="995" y="610"/>
                    </a:lnTo>
                    <a:lnTo>
                      <a:pt x="995" y="610"/>
                    </a:lnTo>
                    <a:lnTo>
                      <a:pt x="996" y="608"/>
                    </a:lnTo>
                    <a:lnTo>
                      <a:pt x="996" y="608"/>
                    </a:lnTo>
                    <a:lnTo>
                      <a:pt x="996" y="607"/>
                    </a:lnTo>
                    <a:lnTo>
                      <a:pt x="997" y="607"/>
                    </a:lnTo>
                    <a:lnTo>
                      <a:pt x="997" y="605"/>
                    </a:lnTo>
                    <a:lnTo>
                      <a:pt x="997" y="605"/>
                    </a:lnTo>
                    <a:lnTo>
                      <a:pt x="998" y="605"/>
                    </a:lnTo>
                    <a:lnTo>
                      <a:pt x="998" y="604"/>
                    </a:lnTo>
                    <a:lnTo>
                      <a:pt x="999" y="605"/>
                    </a:lnTo>
                    <a:lnTo>
                      <a:pt x="999" y="604"/>
                    </a:lnTo>
                    <a:lnTo>
                      <a:pt x="999" y="604"/>
                    </a:lnTo>
                    <a:lnTo>
                      <a:pt x="1000" y="604"/>
                    </a:lnTo>
                    <a:lnTo>
                      <a:pt x="1000" y="604"/>
                    </a:lnTo>
                    <a:lnTo>
                      <a:pt x="1000" y="605"/>
                    </a:lnTo>
                    <a:lnTo>
                      <a:pt x="1001" y="605"/>
                    </a:lnTo>
                    <a:lnTo>
                      <a:pt x="1001" y="604"/>
                    </a:lnTo>
                    <a:lnTo>
                      <a:pt x="1001" y="605"/>
                    </a:lnTo>
                    <a:lnTo>
                      <a:pt x="1002" y="605"/>
                    </a:lnTo>
                    <a:lnTo>
                      <a:pt x="1002" y="606"/>
                    </a:lnTo>
                    <a:lnTo>
                      <a:pt x="1004" y="606"/>
                    </a:lnTo>
                    <a:lnTo>
                      <a:pt x="1004" y="607"/>
                    </a:lnTo>
                    <a:lnTo>
                      <a:pt x="1004" y="608"/>
                    </a:lnTo>
                    <a:lnTo>
                      <a:pt x="1005" y="610"/>
                    </a:lnTo>
                    <a:lnTo>
                      <a:pt x="1005" y="610"/>
                    </a:lnTo>
                    <a:lnTo>
                      <a:pt x="1005" y="611"/>
                    </a:lnTo>
                    <a:lnTo>
                      <a:pt x="1006" y="610"/>
                    </a:lnTo>
                    <a:lnTo>
                      <a:pt x="1006" y="608"/>
                    </a:lnTo>
                    <a:lnTo>
                      <a:pt x="1006" y="607"/>
                    </a:lnTo>
                    <a:lnTo>
                      <a:pt x="1007" y="606"/>
                    </a:lnTo>
                    <a:lnTo>
                      <a:pt x="1007" y="607"/>
                    </a:lnTo>
                    <a:lnTo>
                      <a:pt x="1008" y="607"/>
                    </a:lnTo>
                    <a:lnTo>
                      <a:pt x="1008" y="607"/>
                    </a:lnTo>
                    <a:lnTo>
                      <a:pt x="1008" y="607"/>
                    </a:lnTo>
                    <a:lnTo>
                      <a:pt x="1009" y="608"/>
                    </a:lnTo>
                    <a:lnTo>
                      <a:pt x="1009" y="607"/>
                    </a:lnTo>
                    <a:lnTo>
                      <a:pt x="1009" y="606"/>
                    </a:lnTo>
                    <a:lnTo>
                      <a:pt x="1010" y="605"/>
                    </a:lnTo>
                    <a:lnTo>
                      <a:pt x="1010" y="605"/>
                    </a:lnTo>
                    <a:lnTo>
                      <a:pt x="1011" y="604"/>
                    </a:lnTo>
                    <a:lnTo>
                      <a:pt x="1011" y="604"/>
                    </a:lnTo>
                    <a:lnTo>
                      <a:pt x="1011" y="604"/>
                    </a:lnTo>
                    <a:lnTo>
                      <a:pt x="1013" y="604"/>
                    </a:lnTo>
                    <a:lnTo>
                      <a:pt x="1013" y="604"/>
                    </a:lnTo>
                    <a:lnTo>
                      <a:pt x="1013" y="604"/>
                    </a:lnTo>
                    <a:lnTo>
                      <a:pt x="1014" y="605"/>
                    </a:lnTo>
                    <a:lnTo>
                      <a:pt x="1014" y="606"/>
                    </a:lnTo>
                    <a:lnTo>
                      <a:pt x="1014" y="606"/>
                    </a:lnTo>
                    <a:lnTo>
                      <a:pt x="1015" y="606"/>
                    </a:lnTo>
                    <a:lnTo>
                      <a:pt x="1015" y="607"/>
                    </a:lnTo>
                    <a:lnTo>
                      <a:pt x="1016" y="607"/>
                    </a:lnTo>
                    <a:lnTo>
                      <a:pt x="1016" y="607"/>
                    </a:lnTo>
                    <a:lnTo>
                      <a:pt x="1016" y="607"/>
                    </a:lnTo>
                    <a:lnTo>
                      <a:pt x="1017" y="607"/>
                    </a:lnTo>
                    <a:lnTo>
                      <a:pt x="1017" y="607"/>
                    </a:lnTo>
                    <a:lnTo>
                      <a:pt x="1017" y="607"/>
                    </a:lnTo>
                    <a:lnTo>
                      <a:pt x="1018" y="607"/>
                    </a:lnTo>
                    <a:lnTo>
                      <a:pt x="1018" y="607"/>
                    </a:lnTo>
                    <a:lnTo>
                      <a:pt x="1018" y="607"/>
                    </a:lnTo>
                    <a:lnTo>
                      <a:pt x="1019" y="608"/>
                    </a:lnTo>
                    <a:lnTo>
                      <a:pt x="1019" y="607"/>
                    </a:lnTo>
                    <a:lnTo>
                      <a:pt x="1020" y="606"/>
                    </a:lnTo>
                    <a:lnTo>
                      <a:pt x="1020" y="606"/>
                    </a:lnTo>
                    <a:lnTo>
                      <a:pt x="1020" y="605"/>
                    </a:lnTo>
                    <a:lnTo>
                      <a:pt x="1022" y="605"/>
                    </a:lnTo>
                    <a:lnTo>
                      <a:pt x="1022" y="606"/>
                    </a:lnTo>
                    <a:lnTo>
                      <a:pt x="1022" y="606"/>
                    </a:lnTo>
                    <a:lnTo>
                      <a:pt x="1023" y="606"/>
                    </a:lnTo>
                    <a:lnTo>
                      <a:pt x="1023" y="606"/>
                    </a:lnTo>
                    <a:lnTo>
                      <a:pt x="1023" y="606"/>
                    </a:lnTo>
                    <a:lnTo>
                      <a:pt x="1024" y="607"/>
                    </a:lnTo>
                    <a:lnTo>
                      <a:pt x="1024" y="607"/>
                    </a:lnTo>
                    <a:lnTo>
                      <a:pt x="1025" y="606"/>
                    </a:lnTo>
                    <a:lnTo>
                      <a:pt x="1025" y="607"/>
                    </a:lnTo>
                    <a:lnTo>
                      <a:pt x="1025" y="606"/>
                    </a:lnTo>
                    <a:lnTo>
                      <a:pt x="1026" y="606"/>
                    </a:lnTo>
                    <a:lnTo>
                      <a:pt x="1026" y="606"/>
                    </a:lnTo>
                    <a:lnTo>
                      <a:pt x="1026" y="606"/>
                    </a:lnTo>
                    <a:lnTo>
                      <a:pt x="1027" y="607"/>
                    </a:lnTo>
                    <a:lnTo>
                      <a:pt x="1027" y="607"/>
                    </a:lnTo>
                    <a:lnTo>
                      <a:pt x="1027" y="607"/>
                    </a:lnTo>
                    <a:lnTo>
                      <a:pt x="1028" y="607"/>
                    </a:lnTo>
                    <a:lnTo>
                      <a:pt x="1028" y="607"/>
                    </a:lnTo>
                    <a:lnTo>
                      <a:pt x="1029" y="607"/>
                    </a:lnTo>
                    <a:lnTo>
                      <a:pt x="1029" y="608"/>
                    </a:lnTo>
                    <a:lnTo>
                      <a:pt x="1029" y="608"/>
                    </a:lnTo>
                    <a:lnTo>
                      <a:pt x="1031" y="608"/>
                    </a:lnTo>
                    <a:lnTo>
                      <a:pt x="1031" y="608"/>
                    </a:lnTo>
                    <a:lnTo>
                      <a:pt x="1031" y="608"/>
                    </a:lnTo>
                    <a:lnTo>
                      <a:pt x="1032" y="608"/>
                    </a:lnTo>
                    <a:lnTo>
                      <a:pt x="1032" y="608"/>
                    </a:lnTo>
                    <a:lnTo>
                      <a:pt x="1032" y="607"/>
                    </a:lnTo>
                    <a:lnTo>
                      <a:pt x="1033" y="607"/>
                    </a:lnTo>
                    <a:lnTo>
                      <a:pt x="1033" y="607"/>
                    </a:lnTo>
                    <a:lnTo>
                      <a:pt x="1034" y="607"/>
                    </a:lnTo>
                    <a:lnTo>
                      <a:pt x="1034" y="605"/>
                    </a:lnTo>
                    <a:lnTo>
                      <a:pt x="1034" y="605"/>
                    </a:lnTo>
                    <a:lnTo>
                      <a:pt x="1035" y="604"/>
                    </a:lnTo>
                    <a:lnTo>
                      <a:pt x="1035" y="604"/>
                    </a:lnTo>
                    <a:lnTo>
                      <a:pt x="1035" y="604"/>
                    </a:lnTo>
                    <a:lnTo>
                      <a:pt x="1036" y="604"/>
                    </a:lnTo>
                    <a:lnTo>
                      <a:pt x="1036" y="606"/>
                    </a:lnTo>
                    <a:lnTo>
                      <a:pt x="1037" y="605"/>
                    </a:lnTo>
                    <a:lnTo>
                      <a:pt x="1037" y="607"/>
                    </a:lnTo>
                    <a:lnTo>
                      <a:pt x="1037" y="607"/>
                    </a:lnTo>
                    <a:lnTo>
                      <a:pt x="1038" y="607"/>
                    </a:lnTo>
                    <a:lnTo>
                      <a:pt x="1038" y="607"/>
                    </a:lnTo>
                    <a:lnTo>
                      <a:pt x="1038" y="606"/>
                    </a:lnTo>
                    <a:lnTo>
                      <a:pt x="1040" y="605"/>
                    </a:lnTo>
                    <a:lnTo>
                      <a:pt x="1040" y="605"/>
                    </a:lnTo>
                    <a:lnTo>
                      <a:pt x="1040" y="606"/>
                    </a:lnTo>
                    <a:lnTo>
                      <a:pt x="1041" y="606"/>
                    </a:lnTo>
                    <a:lnTo>
                      <a:pt x="1041" y="607"/>
                    </a:lnTo>
                    <a:lnTo>
                      <a:pt x="1042" y="607"/>
                    </a:lnTo>
                    <a:lnTo>
                      <a:pt x="1042" y="607"/>
                    </a:lnTo>
                    <a:lnTo>
                      <a:pt x="1042" y="607"/>
                    </a:lnTo>
                    <a:lnTo>
                      <a:pt x="1043" y="608"/>
                    </a:lnTo>
                    <a:lnTo>
                      <a:pt x="1043" y="607"/>
                    </a:lnTo>
                    <a:lnTo>
                      <a:pt x="1043" y="607"/>
                    </a:lnTo>
                    <a:lnTo>
                      <a:pt x="1044" y="607"/>
                    </a:lnTo>
                    <a:lnTo>
                      <a:pt x="1044" y="607"/>
                    </a:lnTo>
                    <a:lnTo>
                      <a:pt x="1044" y="607"/>
                    </a:lnTo>
                    <a:lnTo>
                      <a:pt x="1045" y="606"/>
                    </a:lnTo>
                    <a:lnTo>
                      <a:pt x="1045" y="606"/>
                    </a:lnTo>
                    <a:lnTo>
                      <a:pt x="1046" y="605"/>
                    </a:lnTo>
                    <a:lnTo>
                      <a:pt x="1046" y="605"/>
                    </a:lnTo>
                    <a:lnTo>
                      <a:pt x="1046" y="605"/>
                    </a:lnTo>
                    <a:lnTo>
                      <a:pt x="1047" y="606"/>
                    </a:lnTo>
                    <a:lnTo>
                      <a:pt x="1047" y="607"/>
                    </a:lnTo>
                    <a:lnTo>
                      <a:pt x="1047" y="607"/>
                    </a:lnTo>
                    <a:lnTo>
                      <a:pt x="1049" y="607"/>
                    </a:lnTo>
                    <a:lnTo>
                      <a:pt x="1049" y="606"/>
                    </a:lnTo>
                    <a:lnTo>
                      <a:pt x="1049" y="606"/>
                    </a:lnTo>
                    <a:lnTo>
                      <a:pt x="1050" y="606"/>
                    </a:lnTo>
                    <a:lnTo>
                      <a:pt x="1050" y="607"/>
                    </a:lnTo>
                    <a:lnTo>
                      <a:pt x="1051" y="607"/>
                    </a:lnTo>
                    <a:lnTo>
                      <a:pt x="1051" y="607"/>
                    </a:lnTo>
                    <a:lnTo>
                      <a:pt x="1051" y="608"/>
                    </a:lnTo>
                    <a:lnTo>
                      <a:pt x="1052" y="608"/>
                    </a:lnTo>
                    <a:lnTo>
                      <a:pt x="1052" y="608"/>
                    </a:lnTo>
                    <a:lnTo>
                      <a:pt x="1052" y="607"/>
                    </a:lnTo>
                    <a:lnTo>
                      <a:pt x="1053" y="607"/>
                    </a:lnTo>
                    <a:lnTo>
                      <a:pt x="1053" y="608"/>
                    </a:lnTo>
                    <a:lnTo>
                      <a:pt x="1053" y="607"/>
                    </a:lnTo>
                    <a:lnTo>
                      <a:pt x="1054" y="607"/>
                    </a:lnTo>
                    <a:lnTo>
                      <a:pt x="1054" y="607"/>
                    </a:lnTo>
                    <a:lnTo>
                      <a:pt x="1055" y="607"/>
                    </a:lnTo>
                    <a:lnTo>
                      <a:pt x="1055" y="608"/>
                    </a:lnTo>
                    <a:lnTo>
                      <a:pt x="1055" y="608"/>
                    </a:lnTo>
                    <a:lnTo>
                      <a:pt x="1056" y="608"/>
                    </a:lnTo>
                    <a:lnTo>
                      <a:pt x="1056" y="608"/>
                    </a:lnTo>
                    <a:lnTo>
                      <a:pt x="1056" y="608"/>
                    </a:lnTo>
                    <a:lnTo>
                      <a:pt x="1058" y="608"/>
                    </a:lnTo>
                    <a:lnTo>
                      <a:pt x="1058" y="608"/>
                    </a:lnTo>
                    <a:lnTo>
                      <a:pt x="1059" y="610"/>
                    </a:lnTo>
                    <a:lnTo>
                      <a:pt x="1059" y="610"/>
                    </a:lnTo>
                    <a:lnTo>
                      <a:pt x="1059" y="611"/>
                    </a:lnTo>
                    <a:lnTo>
                      <a:pt x="1060" y="611"/>
                    </a:lnTo>
                    <a:lnTo>
                      <a:pt x="1060" y="611"/>
                    </a:lnTo>
                    <a:lnTo>
                      <a:pt x="1060" y="611"/>
                    </a:lnTo>
                    <a:lnTo>
                      <a:pt x="1061" y="611"/>
                    </a:lnTo>
                    <a:lnTo>
                      <a:pt x="1061" y="611"/>
                    </a:lnTo>
                    <a:lnTo>
                      <a:pt x="1061" y="610"/>
                    </a:lnTo>
                    <a:lnTo>
                      <a:pt x="1062" y="608"/>
                    </a:lnTo>
                    <a:lnTo>
                      <a:pt x="1062" y="608"/>
                    </a:lnTo>
                    <a:lnTo>
                      <a:pt x="1063" y="608"/>
                    </a:lnTo>
                    <a:lnTo>
                      <a:pt x="1063" y="608"/>
                    </a:lnTo>
                    <a:lnTo>
                      <a:pt x="1063" y="608"/>
                    </a:lnTo>
                    <a:lnTo>
                      <a:pt x="1064" y="607"/>
                    </a:lnTo>
                    <a:lnTo>
                      <a:pt x="1064" y="606"/>
                    </a:lnTo>
                    <a:lnTo>
                      <a:pt x="1064" y="606"/>
                    </a:lnTo>
                    <a:lnTo>
                      <a:pt x="1065" y="605"/>
                    </a:lnTo>
                    <a:lnTo>
                      <a:pt x="1065" y="605"/>
                    </a:lnTo>
                    <a:lnTo>
                      <a:pt x="1065" y="605"/>
                    </a:lnTo>
                    <a:lnTo>
                      <a:pt x="1067" y="604"/>
                    </a:lnTo>
                    <a:lnTo>
                      <a:pt x="1067" y="604"/>
                    </a:lnTo>
                    <a:lnTo>
                      <a:pt x="1068" y="605"/>
                    </a:lnTo>
                    <a:lnTo>
                      <a:pt x="1068" y="605"/>
                    </a:lnTo>
                    <a:lnTo>
                      <a:pt x="1068" y="605"/>
                    </a:lnTo>
                    <a:lnTo>
                      <a:pt x="1069" y="605"/>
                    </a:lnTo>
                    <a:lnTo>
                      <a:pt x="1069" y="604"/>
                    </a:lnTo>
                    <a:lnTo>
                      <a:pt x="1069" y="604"/>
                    </a:lnTo>
                    <a:lnTo>
                      <a:pt x="1070" y="604"/>
                    </a:lnTo>
                    <a:lnTo>
                      <a:pt x="1070" y="603"/>
                    </a:lnTo>
                    <a:lnTo>
                      <a:pt x="1070" y="603"/>
                    </a:lnTo>
                    <a:lnTo>
                      <a:pt x="1071" y="604"/>
                    </a:lnTo>
                    <a:lnTo>
                      <a:pt x="1071" y="603"/>
                    </a:lnTo>
                    <a:lnTo>
                      <a:pt x="1072" y="602"/>
                    </a:lnTo>
                    <a:lnTo>
                      <a:pt x="1072" y="601"/>
                    </a:lnTo>
                    <a:lnTo>
                      <a:pt x="1072" y="599"/>
                    </a:lnTo>
                    <a:lnTo>
                      <a:pt x="1073" y="598"/>
                    </a:lnTo>
                    <a:lnTo>
                      <a:pt x="1073" y="597"/>
                    </a:lnTo>
                    <a:lnTo>
                      <a:pt x="1073" y="596"/>
                    </a:lnTo>
                    <a:lnTo>
                      <a:pt x="1074" y="595"/>
                    </a:lnTo>
                    <a:lnTo>
                      <a:pt x="1074" y="595"/>
                    </a:lnTo>
                    <a:lnTo>
                      <a:pt x="1074" y="596"/>
                    </a:lnTo>
                    <a:lnTo>
                      <a:pt x="1076" y="596"/>
                    </a:lnTo>
                    <a:lnTo>
                      <a:pt x="1076" y="597"/>
                    </a:lnTo>
                    <a:lnTo>
                      <a:pt x="1077" y="598"/>
                    </a:lnTo>
                    <a:lnTo>
                      <a:pt x="1077" y="598"/>
                    </a:lnTo>
                    <a:lnTo>
                      <a:pt x="1077" y="598"/>
                    </a:lnTo>
                    <a:lnTo>
                      <a:pt x="1078" y="598"/>
                    </a:lnTo>
                    <a:lnTo>
                      <a:pt x="1078" y="597"/>
                    </a:lnTo>
                    <a:lnTo>
                      <a:pt x="1078" y="596"/>
                    </a:lnTo>
                    <a:lnTo>
                      <a:pt x="1079" y="596"/>
                    </a:lnTo>
                    <a:lnTo>
                      <a:pt x="1079" y="595"/>
                    </a:lnTo>
                    <a:lnTo>
                      <a:pt x="1080" y="595"/>
                    </a:lnTo>
                    <a:lnTo>
                      <a:pt x="1080" y="595"/>
                    </a:lnTo>
                    <a:lnTo>
                      <a:pt x="1080" y="595"/>
                    </a:lnTo>
                    <a:lnTo>
                      <a:pt x="1081" y="594"/>
                    </a:lnTo>
                    <a:lnTo>
                      <a:pt x="1081" y="593"/>
                    </a:lnTo>
                    <a:lnTo>
                      <a:pt x="1081" y="593"/>
                    </a:lnTo>
                    <a:lnTo>
                      <a:pt x="1082" y="593"/>
                    </a:lnTo>
                    <a:lnTo>
                      <a:pt x="1082" y="593"/>
                    </a:lnTo>
                    <a:lnTo>
                      <a:pt x="1082" y="593"/>
                    </a:lnTo>
                    <a:lnTo>
                      <a:pt x="1083" y="593"/>
                    </a:lnTo>
                    <a:lnTo>
                      <a:pt x="1083" y="592"/>
                    </a:lnTo>
                    <a:lnTo>
                      <a:pt x="1085" y="593"/>
                    </a:lnTo>
                    <a:lnTo>
                      <a:pt x="1085" y="594"/>
                    </a:lnTo>
                    <a:lnTo>
                      <a:pt x="1085" y="594"/>
                    </a:lnTo>
                    <a:lnTo>
                      <a:pt x="1086" y="595"/>
                    </a:lnTo>
                    <a:lnTo>
                      <a:pt x="1086" y="596"/>
                    </a:lnTo>
                    <a:lnTo>
                      <a:pt x="1086" y="596"/>
                    </a:lnTo>
                    <a:lnTo>
                      <a:pt x="1087" y="595"/>
                    </a:lnTo>
                    <a:lnTo>
                      <a:pt x="1087" y="596"/>
                    </a:lnTo>
                    <a:lnTo>
                      <a:pt x="1087" y="596"/>
                    </a:lnTo>
                    <a:lnTo>
                      <a:pt x="1088" y="595"/>
                    </a:lnTo>
                    <a:lnTo>
                      <a:pt x="1088" y="594"/>
                    </a:lnTo>
                    <a:lnTo>
                      <a:pt x="1089" y="593"/>
                    </a:lnTo>
                    <a:lnTo>
                      <a:pt x="1089" y="592"/>
                    </a:lnTo>
                    <a:lnTo>
                      <a:pt x="1089" y="590"/>
                    </a:lnTo>
                    <a:lnTo>
                      <a:pt x="1090" y="590"/>
                    </a:lnTo>
                    <a:lnTo>
                      <a:pt x="1090" y="590"/>
                    </a:lnTo>
                    <a:lnTo>
                      <a:pt x="1090" y="590"/>
                    </a:lnTo>
                    <a:lnTo>
                      <a:pt x="1091" y="592"/>
                    </a:lnTo>
                    <a:lnTo>
                      <a:pt x="1091" y="592"/>
                    </a:lnTo>
                    <a:lnTo>
                      <a:pt x="1091" y="593"/>
                    </a:lnTo>
                    <a:lnTo>
                      <a:pt x="1092" y="594"/>
                    </a:lnTo>
                    <a:lnTo>
                      <a:pt x="1092" y="595"/>
                    </a:lnTo>
                    <a:lnTo>
                      <a:pt x="1094" y="595"/>
                    </a:lnTo>
                    <a:lnTo>
                      <a:pt x="1094" y="596"/>
                    </a:lnTo>
                    <a:lnTo>
                      <a:pt x="1094" y="596"/>
                    </a:lnTo>
                    <a:lnTo>
                      <a:pt x="1095" y="595"/>
                    </a:lnTo>
                    <a:lnTo>
                      <a:pt x="1095" y="595"/>
                    </a:lnTo>
                    <a:lnTo>
                      <a:pt x="1095" y="595"/>
                    </a:lnTo>
                    <a:lnTo>
                      <a:pt x="1096" y="596"/>
                    </a:lnTo>
                    <a:lnTo>
                      <a:pt x="1096" y="596"/>
                    </a:lnTo>
                    <a:lnTo>
                      <a:pt x="1096" y="597"/>
                    </a:lnTo>
                    <a:lnTo>
                      <a:pt x="1097" y="597"/>
                    </a:lnTo>
                    <a:lnTo>
                      <a:pt x="1097" y="598"/>
                    </a:lnTo>
                    <a:lnTo>
                      <a:pt x="1098" y="598"/>
                    </a:lnTo>
                    <a:lnTo>
                      <a:pt x="1098" y="599"/>
                    </a:lnTo>
                    <a:lnTo>
                      <a:pt x="1098" y="599"/>
                    </a:lnTo>
                    <a:lnTo>
                      <a:pt x="1099" y="598"/>
                    </a:lnTo>
                    <a:lnTo>
                      <a:pt x="1099" y="598"/>
                    </a:lnTo>
                    <a:lnTo>
                      <a:pt x="1099" y="598"/>
                    </a:lnTo>
                    <a:lnTo>
                      <a:pt x="1100" y="598"/>
                    </a:lnTo>
                    <a:lnTo>
                      <a:pt x="1100" y="598"/>
                    </a:lnTo>
                    <a:lnTo>
                      <a:pt x="1101" y="598"/>
                    </a:lnTo>
                    <a:lnTo>
                      <a:pt x="1101" y="598"/>
                    </a:lnTo>
                    <a:lnTo>
                      <a:pt x="1101" y="598"/>
                    </a:lnTo>
                    <a:lnTo>
                      <a:pt x="1103" y="598"/>
                    </a:lnTo>
                    <a:lnTo>
                      <a:pt x="1103" y="598"/>
                    </a:lnTo>
                    <a:lnTo>
                      <a:pt x="1103" y="597"/>
                    </a:lnTo>
                    <a:lnTo>
                      <a:pt x="1104" y="598"/>
                    </a:lnTo>
                    <a:lnTo>
                      <a:pt x="1104" y="597"/>
                    </a:lnTo>
                    <a:lnTo>
                      <a:pt x="1104" y="597"/>
                    </a:lnTo>
                    <a:lnTo>
                      <a:pt x="1105" y="596"/>
                    </a:lnTo>
                    <a:lnTo>
                      <a:pt x="1105" y="597"/>
                    </a:lnTo>
                    <a:lnTo>
                      <a:pt x="1106" y="597"/>
                    </a:lnTo>
                    <a:lnTo>
                      <a:pt x="1106" y="598"/>
                    </a:lnTo>
                    <a:lnTo>
                      <a:pt x="1106" y="598"/>
                    </a:lnTo>
                    <a:lnTo>
                      <a:pt x="1107" y="598"/>
                    </a:lnTo>
                    <a:lnTo>
                      <a:pt x="1107" y="598"/>
                    </a:lnTo>
                    <a:lnTo>
                      <a:pt x="1107" y="599"/>
                    </a:lnTo>
                    <a:lnTo>
                      <a:pt x="1108" y="599"/>
                    </a:lnTo>
                    <a:lnTo>
                      <a:pt x="1108" y="598"/>
                    </a:lnTo>
                    <a:lnTo>
                      <a:pt x="1108" y="598"/>
                    </a:lnTo>
                    <a:lnTo>
                      <a:pt x="1109" y="598"/>
                    </a:lnTo>
                    <a:lnTo>
                      <a:pt x="1109" y="597"/>
                    </a:lnTo>
                    <a:lnTo>
                      <a:pt x="1110" y="597"/>
                    </a:lnTo>
                    <a:lnTo>
                      <a:pt x="1110" y="597"/>
                    </a:lnTo>
                    <a:lnTo>
                      <a:pt x="1110" y="597"/>
                    </a:lnTo>
                    <a:lnTo>
                      <a:pt x="1112" y="597"/>
                    </a:lnTo>
                    <a:lnTo>
                      <a:pt x="1112" y="597"/>
                    </a:lnTo>
                    <a:lnTo>
                      <a:pt x="1112" y="597"/>
                    </a:lnTo>
                    <a:lnTo>
                      <a:pt x="1113" y="598"/>
                    </a:lnTo>
                    <a:lnTo>
                      <a:pt x="1113" y="599"/>
                    </a:lnTo>
                    <a:lnTo>
                      <a:pt x="1113" y="599"/>
                    </a:lnTo>
                    <a:lnTo>
                      <a:pt x="1114" y="601"/>
                    </a:lnTo>
                    <a:lnTo>
                      <a:pt x="1114" y="601"/>
                    </a:lnTo>
                    <a:lnTo>
                      <a:pt x="1115" y="601"/>
                    </a:lnTo>
                    <a:lnTo>
                      <a:pt x="1115" y="601"/>
                    </a:lnTo>
                    <a:lnTo>
                      <a:pt x="1115" y="601"/>
                    </a:lnTo>
                    <a:lnTo>
                      <a:pt x="1116" y="601"/>
                    </a:lnTo>
                    <a:lnTo>
                      <a:pt x="1116" y="601"/>
                    </a:lnTo>
                    <a:lnTo>
                      <a:pt x="1116" y="599"/>
                    </a:lnTo>
                    <a:lnTo>
                      <a:pt x="1117" y="599"/>
                    </a:lnTo>
                    <a:lnTo>
                      <a:pt x="1117" y="599"/>
                    </a:lnTo>
                    <a:lnTo>
                      <a:pt x="1117" y="599"/>
                    </a:lnTo>
                    <a:lnTo>
                      <a:pt x="1118" y="599"/>
                    </a:lnTo>
                    <a:lnTo>
                      <a:pt x="1118" y="598"/>
                    </a:lnTo>
                    <a:lnTo>
                      <a:pt x="1119" y="597"/>
                    </a:lnTo>
                    <a:lnTo>
                      <a:pt x="1119" y="598"/>
                    </a:lnTo>
                    <a:lnTo>
                      <a:pt x="1119" y="598"/>
                    </a:lnTo>
                    <a:lnTo>
                      <a:pt x="1121" y="599"/>
                    </a:lnTo>
                    <a:lnTo>
                      <a:pt x="1121" y="599"/>
                    </a:lnTo>
                    <a:lnTo>
                      <a:pt x="1121" y="599"/>
                    </a:lnTo>
                    <a:lnTo>
                      <a:pt x="1122" y="599"/>
                    </a:lnTo>
                    <a:lnTo>
                      <a:pt x="1122" y="599"/>
                    </a:lnTo>
                    <a:lnTo>
                      <a:pt x="1122" y="599"/>
                    </a:lnTo>
                    <a:lnTo>
                      <a:pt x="1123" y="601"/>
                    </a:lnTo>
                    <a:lnTo>
                      <a:pt x="1123" y="601"/>
                    </a:lnTo>
                    <a:lnTo>
                      <a:pt x="1124" y="601"/>
                    </a:lnTo>
                    <a:lnTo>
                      <a:pt x="1124" y="599"/>
                    </a:lnTo>
                    <a:lnTo>
                      <a:pt x="1124" y="599"/>
                    </a:lnTo>
                    <a:lnTo>
                      <a:pt x="1125" y="598"/>
                    </a:lnTo>
                    <a:lnTo>
                      <a:pt x="1125" y="598"/>
                    </a:lnTo>
                    <a:lnTo>
                      <a:pt x="1125" y="597"/>
                    </a:lnTo>
                    <a:lnTo>
                      <a:pt x="1126" y="598"/>
                    </a:lnTo>
                    <a:lnTo>
                      <a:pt x="1126" y="598"/>
                    </a:lnTo>
                    <a:lnTo>
                      <a:pt x="1127" y="599"/>
                    </a:lnTo>
                    <a:lnTo>
                      <a:pt x="1127" y="599"/>
                    </a:lnTo>
                    <a:lnTo>
                      <a:pt x="1127" y="601"/>
                    </a:lnTo>
                    <a:lnTo>
                      <a:pt x="1128" y="601"/>
                    </a:lnTo>
                    <a:lnTo>
                      <a:pt x="1128" y="601"/>
                    </a:lnTo>
                    <a:lnTo>
                      <a:pt x="1128" y="601"/>
                    </a:lnTo>
                    <a:lnTo>
                      <a:pt x="1130" y="601"/>
                    </a:lnTo>
                    <a:lnTo>
                      <a:pt x="1130" y="602"/>
                    </a:lnTo>
                    <a:lnTo>
                      <a:pt x="1130" y="602"/>
                    </a:lnTo>
                    <a:lnTo>
                      <a:pt x="1131" y="603"/>
                    </a:lnTo>
                    <a:lnTo>
                      <a:pt x="1131" y="604"/>
                    </a:lnTo>
                    <a:lnTo>
                      <a:pt x="1132" y="603"/>
                    </a:lnTo>
                    <a:lnTo>
                      <a:pt x="1132" y="603"/>
                    </a:lnTo>
                    <a:lnTo>
                      <a:pt x="1132" y="603"/>
                    </a:lnTo>
                    <a:lnTo>
                      <a:pt x="1133" y="603"/>
                    </a:lnTo>
                    <a:lnTo>
                      <a:pt x="1133" y="604"/>
                    </a:lnTo>
                    <a:lnTo>
                      <a:pt x="1133" y="603"/>
                    </a:lnTo>
                    <a:lnTo>
                      <a:pt x="1134" y="603"/>
                    </a:lnTo>
                    <a:lnTo>
                      <a:pt x="1134" y="603"/>
                    </a:lnTo>
                    <a:lnTo>
                      <a:pt x="1134" y="603"/>
                    </a:lnTo>
                    <a:lnTo>
                      <a:pt x="1135" y="603"/>
                    </a:lnTo>
                    <a:lnTo>
                      <a:pt x="1135" y="604"/>
                    </a:lnTo>
                    <a:lnTo>
                      <a:pt x="1136" y="604"/>
                    </a:lnTo>
                    <a:lnTo>
                      <a:pt x="1136" y="605"/>
                    </a:lnTo>
                    <a:lnTo>
                      <a:pt x="1136" y="605"/>
                    </a:lnTo>
                    <a:lnTo>
                      <a:pt x="1137" y="604"/>
                    </a:lnTo>
                    <a:lnTo>
                      <a:pt x="1137" y="605"/>
                    </a:lnTo>
                    <a:lnTo>
                      <a:pt x="1137" y="604"/>
                    </a:lnTo>
                    <a:lnTo>
                      <a:pt x="1139" y="605"/>
                    </a:lnTo>
                    <a:lnTo>
                      <a:pt x="1139" y="605"/>
                    </a:lnTo>
                    <a:lnTo>
                      <a:pt x="1139" y="606"/>
                    </a:lnTo>
                    <a:lnTo>
                      <a:pt x="1140" y="607"/>
                    </a:lnTo>
                    <a:lnTo>
                      <a:pt x="1140" y="608"/>
                    </a:lnTo>
                    <a:lnTo>
                      <a:pt x="1141" y="610"/>
                    </a:lnTo>
                    <a:lnTo>
                      <a:pt x="1141" y="611"/>
                    </a:lnTo>
                    <a:lnTo>
                      <a:pt x="1141" y="611"/>
                    </a:lnTo>
                    <a:lnTo>
                      <a:pt x="1142" y="612"/>
                    </a:lnTo>
                    <a:lnTo>
                      <a:pt x="1142" y="611"/>
                    </a:lnTo>
                    <a:lnTo>
                      <a:pt x="1142" y="610"/>
                    </a:lnTo>
                    <a:lnTo>
                      <a:pt x="1143" y="610"/>
                    </a:lnTo>
                    <a:lnTo>
                      <a:pt x="1143" y="610"/>
                    </a:lnTo>
                    <a:lnTo>
                      <a:pt x="1143" y="610"/>
                    </a:lnTo>
                    <a:lnTo>
                      <a:pt x="1144" y="610"/>
                    </a:lnTo>
                    <a:lnTo>
                      <a:pt x="1144" y="608"/>
                    </a:lnTo>
                    <a:lnTo>
                      <a:pt x="1145" y="607"/>
                    </a:lnTo>
                    <a:lnTo>
                      <a:pt x="1145" y="607"/>
                    </a:lnTo>
                    <a:lnTo>
                      <a:pt x="1145" y="606"/>
                    </a:lnTo>
                    <a:lnTo>
                      <a:pt x="1146" y="606"/>
                    </a:lnTo>
                    <a:lnTo>
                      <a:pt x="1146" y="607"/>
                    </a:lnTo>
                    <a:lnTo>
                      <a:pt x="1146" y="607"/>
                    </a:lnTo>
                    <a:lnTo>
                      <a:pt x="1148" y="607"/>
                    </a:lnTo>
                    <a:lnTo>
                      <a:pt x="1148" y="606"/>
                    </a:lnTo>
                    <a:lnTo>
                      <a:pt x="1149" y="607"/>
                    </a:lnTo>
                    <a:lnTo>
                      <a:pt x="1149" y="607"/>
                    </a:lnTo>
                    <a:lnTo>
                      <a:pt x="1149" y="608"/>
                    </a:lnTo>
                    <a:lnTo>
                      <a:pt x="1150" y="610"/>
                    </a:lnTo>
                    <a:lnTo>
                      <a:pt x="1150" y="610"/>
                    </a:lnTo>
                    <a:lnTo>
                      <a:pt x="1150" y="608"/>
                    </a:lnTo>
                    <a:lnTo>
                      <a:pt x="1151" y="607"/>
                    </a:lnTo>
                    <a:lnTo>
                      <a:pt x="1151" y="607"/>
                    </a:lnTo>
                    <a:lnTo>
                      <a:pt x="1151" y="607"/>
                    </a:lnTo>
                    <a:lnTo>
                      <a:pt x="1152" y="606"/>
                    </a:lnTo>
                    <a:lnTo>
                      <a:pt x="1152" y="607"/>
                    </a:lnTo>
                    <a:lnTo>
                      <a:pt x="1153" y="605"/>
                    </a:lnTo>
                    <a:lnTo>
                      <a:pt x="1153" y="605"/>
                    </a:lnTo>
                    <a:lnTo>
                      <a:pt x="1153" y="605"/>
                    </a:lnTo>
                    <a:lnTo>
                      <a:pt x="1154" y="604"/>
                    </a:lnTo>
                    <a:lnTo>
                      <a:pt x="1154" y="604"/>
                    </a:lnTo>
                    <a:lnTo>
                      <a:pt x="1154" y="604"/>
                    </a:lnTo>
                    <a:lnTo>
                      <a:pt x="1156" y="604"/>
                    </a:lnTo>
                    <a:lnTo>
                      <a:pt x="1156" y="603"/>
                    </a:lnTo>
                    <a:lnTo>
                      <a:pt x="1156" y="603"/>
                    </a:lnTo>
                    <a:lnTo>
                      <a:pt x="1157" y="603"/>
                    </a:lnTo>
                    <a:lnTo>
                      <a:pt x="1157" y="603"/>
                    </a:lnTo>
                    <a:lnTo>
                      <a:pt x="1158" y="603"/>
                    </a:lnTo>
                    <a:lnTo>
                      <a:pt x="1158" y="604"/>
                    </a:lnTo>
                    <a:lnTo>
                      <a:pt x="1158" y="605"/>
                    </a:lnTo>
                    <a:lnTo>
                      <a:pt x="1159" y="605"/>
                    </a:lnTo>
                    <a:lnTo>
                      <a:pt x="1159" y="605"/>
                    </a:lnTo>
                    <a:lnTo>
                      <a:pt x="1159" y="605"/>
                    </a:lnTo>
                    <a:lnTo>
                      <a:pt x="1160" y="605"/>
                    </a:lnTo>
                    <a:lnTo>
                      <a:pt x="1160" y="604"/>
                    </a:lnTo>
                    <a:lnTo>
                      <a:pt x="1160" y="603"/>
                    </a:lnTo>
                    <a:lnTo>
                      <a:pt x="1161" y="603"/>
                    </a:lnTo>
                    <a:lnTo>
                      <a:pt x="1161" y="603"/>
                    </a:lnTo>
                    <a:lnTo>
                      <a:pt x="1162" y="602"/>
                    </a:lnTo>
                    <a:lnTo>
                      <a:pt x="1162" y="602"/>
                    </a:lnTo>
                    <a:lnTo>
                      <a:pt x="1162" y="602"/>
                    </a:lnTo>
                    <a:lnTo>
                      <a:pt x="1163" y="601"/>
                    </a:lnTo>
                    <a:lnTo>
                      <a:pt x="1163" y="599"/>
                    </a:lnTo>
                    <a:lnTo>
                      <a:pt x="1163" y="599"/>
                    </a:lnTo>
                    <a:lnTo>
                      <a:pt x="1165" y="599"/>
                    </a:lnTo>
                    <a:lnTo>
                      <a:pt x="1165" y="599"/>
                    </a:lnTo>
                    <a:lnTo>
                      <a:pt x="1165" y="599"/>
                    </a:lnTo>
                    <a:lnTo>
                      <a:pt x="1166" y="599"/>
                    </a:lnTo>
                    <a:lnTo>
                      <a:pt x="1166" y="599"/>
                    </a:lnTo>
                    <a:lnTo>
                      <a:pt x="1167" y="599"/>
                    </a:lnTo>
                    <a:lnTo>
                      <a:pt x="1167" y="599"/>
                    </a:lnTo>
                    <a:lnTo>
                      <a:pt x="1167" y="601"/>
                    </a:lnTo>
                    <a:lnTo>
                      <a:pt x="1168" y="601"/>
                    </a:lnTo>
                    <a:lnTo>
                      <a:pt x="1168" y="602"/>
                    </a:lnTo>
                    <a:lnTo>
                      <a:pt x="1168" y="602"/>
                    </a:lnTo>
                    <a:lnTo>
                      <a:pt x="1169" y="603"/>
                    </a:lnTo>
                    <a:lnTo>
                      <a:pt x="1169" y="602"/>
                    </a:lnTo>
                    <a:lnTo>
                      <a:pt x="1170" y="603"/>
                    </a:lnTo>
                    <a:lnTo>
                      <a:pt x="1170" y="603"/>
                    </a:lnTo>
                    <a:lnTo>
                      <a:pt x="1170" y="603"/>
                    </a:lnTo>
                    <a:lnTo>
                      <a:pt x="1171" y="603"/>
                    </a:lnTo>
                    <a:lnTo>
                      <a:pt x="1171" y="602"/>
                    </a:lnTo>
                    <a:lnTo>
                      <a:pt x="1171" y="602"/>
                    </a:lnTo>
                    <a:lnTo>
                      <a:pt x="1172" y="602"/>
                    </a:lnTo>
                    <a:lnTo>
                      <a:pt x="1172" y="601"/>
                    </a:lnTo>
                    <a:lnTo>
                      <a:pt x="1172" y="601"/>
                    </a:lnTo>
                    <a:lnTo>
                      <a:pt x="1174" y="601"/>
                    </a:lnTo>
                    <a:lnTo>
                      <a:pt x="1174" y="601"/>
                    </a:lnTo>
                    <a:lnTo>
                      <a:pt x="1175" y="599"/>
                    </a:lnTo>
                    <a:lnTo>
                      <a:pt x="1175" y="598"/>
                    </a:lnTo>
                    <a:lnTo>
                      <a:pt x="1175" y="597"/>
                    </a:lnTo>
                    <a:lnTo>
                      <a:pt x="1176" y="597"/>
                    </a:lnTo>
                    <a:lnTo>
                      <a:pt x="1176" y="598"/>
                    </a:lnTo>
                    <a:lnTo>
                      <a:pt x="1176" y="597"/>
                    </a:lnTo>
                    <a:lnTo>
                      <a:pt x="1177" y="597"/>
                    </a:lnTo>
                    <a:lnTo>
                      <a:pt x="1177" y="596"/>
                    </a:lnTo>
                    <a:lnTo>
                      <a:pt x="1177" y="596"/>
                    </a:lnTo>
                    <a:lnTo>
                      <a:pt x="1178" y="595"/>
                    </a:lnTo>
                    <a:lnTo>
                      <a:pt x="1178" y="595"/>
                    </a:lnTo>
                    <a:lnTo>
                      <a:pt x="1179" y="595"/>
                    </a:lnTo>
                    <a:lnTo>
                      <a:pt x="1179" y="593"/>
                    </a:lnTo>
                    <a:lnTo>
                      <a:pt x="1179" y="592"/>
                    </a:lnTo>
                    <a:lnTo>
                      <a:pt x="1180" y="592"/>
                    </a:lnTo>
                    <a:lnTo>
                      <a:pt x="1180" y="592"/>
                    </a:lnTo>
                    <a:lnTo>
                      <a:pt x="1180" y="592"/>
                    </a:lnTo>
                    <a:lnTo>
                      <a:pt x="1181" y="593"/>
                    </a:lnTo>
                    <a:lnTo>
                      <a:pt x="1181" y="593"/>
                    </a:lnTo>
                    <a:lnTo>
                      <a:pt x="1181" y="593"/>
                    </a:lnTo>
                    <a:lnTo>
                      <a:pt x="1183" y="593"/>
                    </a:lnTo>
                    <a:lnTo>
                      <a:pt x="1183" y="593"/>
                    </a:lnTo>
                    <a:lnTo>
                      <a:pt x="1184" y="593"/>
                    </a:lnTo>
                    <a:lnTo>
                      <a:pt x="1184" y="593"/>
                    </a:lnTo>
                    <a:lnTo>
                      <a:pt x="1184" y="593"/>
                    </a:lnTo>
                    <a:lnTo>
                      <a:pt x="1185" y="593"/>
                    </a:lnTo>
                    <a:lnTo>
                      <a:pt x="1185" y="593"/>
                    </a:lnTo>
                    <a:lnTo>
                      <a:pt x="1185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6" y="593"/>
                    </a:lnTo>
                    <a:lnTo>
                      <a:pt x="1187" y="593"/>
                    </a:lnTo>
                    <a:lnTo>
                      <a:pt x="1187" y="593"/>
                    </a:lnTo>
                    <a:lnTo>
                      <a:pt x="1188" y="593"/>
                    </a:lnTo>
                    <a:lnTo>
                      <a:pt x="1188" y="594"/>
                    </a:lnTo>
                    <a:lnTo>
                      <a:pt x="1188" y="595"/>
                    </a:lnTo>
                    <a:lnTo>
                      <a:pt x="1189" y="595"/>
                    </a:lnTo>
                    <a:lnTo>
                      <a:pt x="1189" y="595"/>
                    </a:lnTo>
                    <a:lnTo>
                      <a:pt x="1189" y="594"/>
                    </a:lnTo>
                    <a:lnTo>
                      <a:pt x="1190" y="593"/>
                    </a:lnTo>
                    <a:lnTo>
                      <a:pt x="1190" y="593"/>
                    </a:lnTo>
                    <a:lnTo>
                      <a:pt x="1192" y="592"/>
                    </a:lnTo>
                    <a:lnTo>
                      <a:pt x="1192" y="592"/>
                    </a:lnTo>
                    <a:lnTo>
                      <a:pt x="1192" y="590"/>
                    </a:lnTo>
                    <a:lnTo>
                      <a:pt x="1193" y="590"/>
                    </a:lnTo>
                    <a:lnTo>
                      <a:pt x="1193" y="590"/>
                    </a:lnTo>
                    <a:lnTo>
                      <a:pt x="1193" y="590"/>
                    </a:lnTo>
                    <a:lnTo>
                      <a:pt x="1194" y="590"/>
                    </a:lnTo>
                    <a:lnTo>
                      <a:pt x="1194" y="590"/>
                    </a:lnTo>
                    <a:lnTo>
                      <a:pt x="1194" y="590"/>
                    </a:lnTo>
                    <a:lnTo>
                      <a:pt x="1195" y="590"/>
                    </a:lnTo>
                    <a:lnTo>
                      <a:pt x="1195" y="590"/>
                    </a:lnTo>
                    <a:lnTo>
                      <a:pt x="1196" y="590"/>
                    </a:lnTo>
                    <a:lnTo>
                      <a:pt x="1196" y="590"/>
                    </a:lnTo>
                    <a:lnTo>
                      <a:pt x="1196" y="592"/>
                    </a:lnTo>
                    <a:lnTo>
                      <a:pt x="1197" y="593"/>
                    </a:lnTo>
                    <a:lnTo>
                      <a:pt x="1197" y="593"/>
                    </a:lnTo>
                    <a:lnTo>
                      <a:pt x="1197" y="593"/>
                    </a:lnTo>
                    <a:lnTo>
                      <a:pt x="1198" y="592"/>
                    </a:lnTo>
                    <a:lnTo>
                      <a:pt x="1198" y="592"/>
                    </a:lnTo>
                    <a:lnTo>
                      <a:pt x="1198" y="592"/>
                    </a:lnTo>
                    <a:lnTo>
                      <a:pt x="1199" y="590"/>
                    </a:lnTo>
                    <a:lnTo>
                      <a:pt x="1199" y="590"/>
                    </a:lnTo>
                    <a:lnTo>
                      <a:pt x="1201" y="589"/>
                    </a:lnTo>
                    <a:lnTo>
                      <a:pt x="1201" y="590"/>
                    </a:lnTo>
                    <a:lnTo>
                      <a:pt x="1201" y="590"/>
                    </a:lnTo>
                    <a:lnTo>
                      <a:pt x="1202" y="590"/>
                    </a:lnTo>
                    <a:lnTo>
                      <a:pt x="1202" y="590"/>
                    </a:lnTo>
                    <a:lnTo>
                      <a:pt x="1202" y="592"/>
                    </a:lnTo>
                    <a:lnTo>
                      <a:pt x="1203" y="593"/>
                    </a:lnTo>
                    <a:lnTo>
                      <a:pt x="1203" y="594"/>
                    </a:lnTo>
                    <a:lnTo>
                      <a:pt x="1203" y="595"/>
                    </a:lnTo>
                    <a:lnTo>
                      <a:pt x="1204" y="596"/>
                    </a:lnTo>
                    <a:lnTo>
                      <a:pt x="1204" y="595"/>
                    </a:lnTo>
                    <a:lnTo>
                      <a:pt x="1205" y="596"/>
                    </a:lnTo>
                    <a:lnTo>
                      <a:pt x="1205" y="596"/>
                    </a:lnTo>
                    <a:lnTo>
                      <a:pt x="1205" y="596"/>
                    </a:lnTo>
                    <a:lnTo>
                      <a:pt x="1206" y="595"/>
                    </a:lnTo>
                    <a:lnTo>
                      <a:pt x="1206" y="595"/>
                    </a:lnTo>
                    <a:lnTo>
                      <a:pt x="1206" y="595"/>
                    </a:lnTo>
                    <a:lnTo>
                      <a:pt x="1207" y="594"/>
                    </a:lnTo>
                    <a:lnTo>
                      <a:pt x="1207" y="593"/>
                    </a:lnTo>
                    <a:lnTo>
                      <a:pt x="1207" y="592"/>
                    </a:lnTo>
                    <a:lnTo>
                      <a:pt x="1208" y="592"/>
                    </a:lnTo>
                    <a:lnTo>
                      <a:pt x="1208" y="592"/>
                    </a:lnTo>
                    <a:lnTo>
                      <a:pt x="1210" y="590"/>
                    </a:lnTo>
                    <a:lnTo>
                      <a:pt x="1210" y="590"/>
                    </a:lnTo>
                    <a:lnTo>
                      <a:pt x="1210" y="592"/>
                    </a:lnTo>
                    <a:lnTo>
                      <a:pt x="1211" y="592"/>
                    </a:lnTo>
                    <a:lnTo>
                      <a:pt x="1211" y="593"/>
                    </a:lnTo>
                    <a:lnTo>
                      <a:pt x="1211" y="593"/>
                    </a:lnTo>
                    <a:lnTo>
                      <a:pt x="1212" y="594"/>
                    </a:lnTo>
                    <a:lnTo>
                      <a:pt x="1212" y="596"/>
                    </a:lnTo>
                    <a:lnTo>
                      <a:pt x="1213" y="596"/>
                    </a:lnTo>
                    <a:lnTo>
                      <a:pt x="1213" y="596"/>
                    </a:lnTo>
                    <a:lnTo>
                      <a:pt x="1213" y="595"/>
                    </a:lnTo>
                    <a:lnTo>
                      <a:pt x="1214" y="595"/>
                    </a:lnTo>
                    <a:lnTo>
                      <a:pt x="1214" y="594"/>
                    </a:lnTo>
                    <a:lnTo>
                      <a:pt x="1214" y="594"/>
                    </a:lnTo>
                    <a:lnTo>
                      <a:pt x="1215" y="593"/>
                    </a:lnTo>
                    <a:lnTo>
                      <a:pt x="1215" y="593"/>
                    </a:lnTo>
                    <a:lnTo>
                      <a:pt x="1215" y="593"/>
                    </a:lnTo>
                    <a:lnTo>
                      <a:pt x="1216" y="593"/>
                    </a:lnTo>
                    <a:lnTo>
                      <a:pt x="1216" y="592"/>
                    </a:lnTo>
                    <a:lnTo>
                      <a:pt x="1217" y="592"/>
                    </a:lnTo>
                    <a:lnTo>
                      <a:pt x="1217" y="593"/>
                    </a:lnTo>
                    <a:lnTo>
                      <a:pt x="1217" y="593"/>
                    </a:lnTo>
                    <a:lnTo>
                      <a:pt x="1219" y="593"/>
                    </a:lnTo>
                    <a:lnTo>
                      <a:pt x="1219" y="594"/>
                    </a:lnTo>
                    <a:lnTo>
                      <a:pt x="1219" y="594"/>
                    </a:lnTo>
                    <a:lnTo>
                      <a:pt x="1220" y="594"/>
                    </a:lnTo>
                    <a:lnTo>
                      <a:pt x="1220" y="595"/>
                    </a:lnTo>
                    <a:lnTo>
                      <a:pt x="1220" y="595"/>
                    </a:lnTo>
                    <a:lnTo>
                      <a:pt x="1221" y="596"/>
                    </a:lnTo>
                    <a:lnTo>
                      <a:pt x="1221" y="596"/>
                    </a:lnTo>
                    <a:lnTo>
                      <a:pt x="1222" y="597"/>
                    </a:lnTo>
                    <a:lnTo>
                      <a:pt x="1222" y="597"/>
                    </a:lnTo>
                    <a:lnTo>
                      <a:pt x="1222" y="596"/>
                    </a:lnTo>
                    <a:lnTo>
                      <a:pt x="1223" y="596"/>
                    </a:lnTo>
                    <a:lnTo>
                      <a:pt x="1223" y="595"/>
                    </a:lnTo>
                    <a:lnTo>
                      <a:pt x="1223" y="595"/>
                    </a:lnTo>
                    <a:lnTo>
                      <a:pt x="1224" y="595"/>
                    </a:lnTo>
                    <a:lnTo>
                      <a:pt x="1224" y="594"/>
                    </a:lnTo>
                    <a:lnTo>
                      <a:pt x="1224" y="593"/>
                    </a:lnTo>
                    <a:lnTo>
                      <a:pt x="1225" y="593"/>
                    </a:lnTo>
                    <a:lnTo>
                      <a:pt x="1225" y="593"/>
                    </a:lnTo>
                    <a:lnTo>
                      <a:pt x="1226" y="593"/>
                    </a:lnTo>
                    <a:lnTo>
                      <a:pt x="1226" y="593"/>
                    </a:lnTo>
                    <a:lnTo>
                      <a:pt x="1226" y="593"/>
                    </a:lnTo>
                    <a:lnTo>
                      <a:pt x="1228" y="593"/>
                    </a:lnTo>
                    <a:lnTo>
                      <a:pt x="1228" y="593"/>
                    </a:lnTo>
                    <a:lnTo>
                      <a:pt x="1228" y="593"/>
                    </a:lnTo>
                    <a:lnTo>
                      <a:pt x="1229" y="594"/>
                    </a:lnTo>
                    <a:lnTo>
                      <a:pt x="1229" y="593"/>
                    </a:lnTo>
                    <a:lnTo>
                      <a:pt x="1229" y="593"/>
                    </a:lnTo>
                    <a:lnTo>
                      <a:pt x="1230" y="593"/>
                    </a:lnTo>
                    <a:lnTo>
                      <a:pt x="1230" y="593"/>
                    </a:lnTo>
                    <a:lnTo>
                      <a:pt x="1231" y="593"/>
                    </a:lnTo>
                    <a:lnTo>
                      <a:pt x="1231" y="593"/>
                    </a:lnTo>
                    <a:lnTo>
                      <a:pt x="1231" y="593"/>
                    </a:lnTo>
                    <a:lnTo>
                      <a:pt x="1232" y="593"/>
                    </a:lnTo>
                    <a:lnTo>
                      <a:pt x="1232" y="592"/>
                    </a:lnTo>
                    <a:lnTo>
                      <a:pt x="1232" y="590"/>
                    </a:lnTo>
                    <a:lnTo>
                      <a:pt x="1233" y="590"/>
                    </a:lnTo>
                    <a:lnTo>
                      <a:pt x="1233" y="589"/>
                    </a:lnTo>
                    <a:lnTo>
                      <a:pt x="1233" y="589"/>
                    </a:lnTo>
                    <a:lnTo>
                      <a:pt x="1234" y="589"/>
                    </a:lnTo>
                    <a:lnTo>
                      <a:pt x="1234" y="589"/>
                    </a:lnTo>
                    <a:lnTo>
                      <a:pt x="1235" y="590"/>
                    </a:lnTo>
                    <a:lnTo>
                      <a:pt x="1235" y="592"/>
                    </a:lnTo>
                    <a:lnTo>
                      <a:pt x="1235" y="592"/>
                    </a:lnTo>
                    <a:lnTo>
                      <a:pt x="1237" y="592"/>
                    </a:lnTo>
                    <a:lnTo>
                      <a:pt x="1237" y="592"/>
                    </a:lnTo>
                    <a:lnTo>
                      <a:pt x="1237" y="592"/>
                    </a:lnTo>
                    <a:lnTo>
                      <a:pt x="1238" y="592"/>
                    </a:lnTo>
                    <a:lnTo>
                      <a:pt x="1238" y="590"/>
                    </a:lnTo>
                    <a:lnTo>
                      <a:pt x="1239" y="590"/>
                    </a:lnTo>
                    <a:lnTo>
                      <a:pt x="1239" y="589"/>
                    </a:lnTo>
                    <a:lnTo>
                      <a:pt x="1239" y="589"/>
                    </a:lnTo>
                    <a:lnTo>
                      <a:pt x="1240" y="589"/>
                    </a:lnTo>
                    <a:lnTo>
                      <a:pt x="1240" y="590"/>
                    </a:lnTo>
                    <a:lnTo>
                      <a:pt x="1240" y="592"/>
                    </a:lnTo>
                    <a:lnTo>
                      <a:pt x="1241" y="592"/>
                    </a:lnTo>
                    <a:lnTo>
                      <a:pt x="1241" y="590"/>
                    </a:lnTo>
                    <a:lnTo>
                      <a:pt x="1241" y="590"/>
                    </a:lnTo>
                    <a:lnTo>
                      <a:pt x="1242" y="592"/>
                    </a:lnTo>
                    <a:lnTo>
                      <a:pt x="1242" y="593"/>
                    </a:lnTo>
                    <a:lnTo>
                      <a:pt x="1243" y="593"/>
                    </a:lnTo>
                    <a:lnTo>
                      <a:pt x="1243" y="593"/>
                    </a:lnTo>
                    <a:lnTo>
                      <a:pt x="1243" y="592"/>
                    </a:lnTo>
                    <a:lnTo>
                      <a:pt x="1244" y="590"/>
                    </a:lnTo>
                    <a:lnTo>
                      <a:pt x="1244" y="592"/>
                    </a:lnTo>
                    <a:lnTo>
                      <a:pt x="1244" y="590"/>
                    </a:lnTo>
                    <a:lnTo>
                      <a:pt x="1246" y="590"/>
                    </a:lnTo>
                    <a:lnTo>
                      <a:pt x="1246" y="590"/>
                    </a:lnTo>
                    <a:lnTo>
                      <a:pt x="1246" y="590"/>
                    </a:lnTo>
                    <a:lnTo>
                      <a:pt x="1247" y="590"/>
                    </a:lnTo>
                    <a:lnTo>
                      <a:pt x="1247" y="590"/>
                    </a:lnTo>
                    <a:lnTo>
                      <a:pt x="1248" y="588"/>
                    </a:lnTo>
                    <a:lnTo>
                      <a:pt x="1248" y="588"/>
                    </a:lnTo>
                    <a:lnTo>
                      <a:pt x="1248" y="588"/>
                    </a:lnTo>
                    <a:lnTo>
                      <a:pt x="1249" y="587"/>
                    </a:lnTo>
                    <a:lnTo>
                      <a:pt x="1249" y="587"/>
                    </a:lnTo>
                    <a:lnTo>
                      <a:pt x="1249" y="587"/>
                    </a:lnTo>
                    <a:lnTo>
                      <a:pt x="1250" y="588"/>
                    </a:lnTo>
                    <a:lnTo>
                      <a:pt x="1250" y="588"/>
                    </a:lnTo>
                    <a:lnTo>
                      <a:pt x="1250" y="588"/>
                    </a:lnTo>
                    <a:lnTo>
                      <a:pt x="1251" y="589"/>
                    </a:lnTo>
                    <a:lnTo>
                      <a:pt x="1251" y="589"/>
                    </a:lnTo>
                    <a:lnTo>
                      <a:pt x="1252" y="589"/>
                    </a:lnTo>
                    <a:lnTo>
                      <a:pt x="1252" y="589"/>
                    </a:lnTo>
                    <a:lnTo>
                      <a:pt x="1252" y="588"/>
                    </a:lnTo>
                    <a:lnTo>
                      <a:pt x="1253" y="588"/>
                    </a:lnTo>
                    <a:lnTo>
                      <a:pt x="1253" y="586"/>
                    </a:lnTo>
                    <a:lnTo>
                      <a:pt x="1253" y="585"/>
                    </a:lnTo>
                    <a:lnTo>
                      <a:pt x="1255" y="585"/>
                    </a:lnTo>
                    <a:lnTo>
                      <a:pt x="1255" y="585"/>
                    </a:lnTo>
                    <a:lnTo>
                      <a:pt x="1255" y="585"/>
                    </a:lnTo>
                    <a:lnTo>
                      <a:pt x="1256" y="585"/>
                    </a:lnTo>
                    <a:lnTo>
                      <a:pt x="1256" y="585"/>
                    </a:lnTo>
                    <a:lnTo>
                      <a:pt x="1257" y="585"/>
                    </a:lnTo>
                    <a:lnTo>
                      <a:pt x="1257" y="585"/>
                    </a:lnTo>
                    <a:lnTo>
                      <a:pt x="1257" y="585"/>
                    </a:lnTo>
                    <a:lnTo>
                      <a:pt x="1258" y="586"/>
                    </a:lnTo>
                    <a:lnTo>
                      <a:pt x="1258" y="586"/>
                    </a:lnTo>
                    <a:lnTo>
                      <a:pt x="1258" y="586"/>
                    </a:lnTo>
                    <a:lnTo>
                      <a:pt x="1259" y="586"/>
                    </a:lnTo>
                    <a:lnTo>
                      <a:pt x="1259" y="586"/>
                    </a:lnTo>
                    <a:lnTo>
                      <a:pt x="1260" y="586"/>
                    </a:lnTo>
                    <a:lnTo>
                      <a:pt x="1260" y="586"/>
                    </a:lnTo>
                    <a:lnTo>
                      <a:pt x="1260" y="586"/>
                    </a:lnTo>
                    <a:lnTo>
                      <a:pt x="1261" y="586"/>
                    </a:lnTo>
                    <a:lnTo>
                      <a:pt x="1261" y="586"/>
                    </a:lnTo>
                    <a:lnTo>
                      <a:pt x="1261" y="585"/>
                    </a:lnTo>
                    <a:lnTo>
                      <a:pt x="1262" y="585"/>
                    </a:lnTo>
                    <a:lnTo>
                      <a:pt x="1262" y="585"/>
                    </a:lnTo>
                    <a:lnTo>
                      <a:pt x="1262" y="584"/>
                    </a:lnTo>
                    <a:lnTo>
                      <a:pt x="1264" y="584"/>
                    </a:lnTo>
                    <a:lnTo>
                      <a:pt x="1264" y="584"/>
                    </a:lnTo>
                    <a:lnTo>
                      <a:pt x="1265" y="583"/>
                    </a:lnTo>
                    <a:lnTo>
                      <a:pt x="1265" y="583"/>
                    </a:lnTo>
                    <a:lnTo>
                      <a:pt x="1265" y="581"/>
                    </a:lnTo>
                    <a:lnTo>
                      <a:pt x="1266" y="583"/>
                    </a:lnTo>
                    <a:lnTo>
                      <a:pt x="1266" y="583"/>
                    </a:lnTo>
                    <a:lnTo>
                      <a:pt x="1266" y="583"/>
                    </a:lnTo>
                    <a:lnTo>
                      <a:pt x="1267" y="584"/>
                    </a:lnTo>
                    <a:lnTo>
                      <a:pt x="1267" y="584"/>
                    </a:lnTo>
                    <a:lnTo>
                      <a:pt x="1267" y="584"/>
                    </a:lnTo>
                    <a:lnTo>
                      <a:pt x="1268" y="584"/>
                    </a:lnTo>
                    <a:lnTo>
                      <a:pt x="1268" y="585"/>
                    </a:lnTo>
                    <a:lnTo>
                      <a:pt x="1269" y="584"/>
                    </a:lnTo>
                    <a:lnTo>
                      <a:pt x="1269" y="585"/>
                    </a:lnTo>
                    <a:lnTo>
                      <a:pt x="1269" y="585"/>
                    </a:lnTo>
                    <a:lnTo>
                      <a:pt x="1270" y="584"/>
                    </a:lnTo>
                    <a:lnTo>
                      <a:pt x="1270" y="584"/>
                    </a:lnTo>
                    <a:lnTo>
                      <a:pt x="1270" y="585"/>
                    </a:lnTo>
                    <a:lnTo>
                      <a:pt x="1271" y="585"/>
                    </a:lnTo>
                    <a:lnTo>
                      <a:pt x="1271" y="586"/>
                    </a:lnTo>
                    <a:lnTo>
                      <a:pt x="1271" y="587"/>
                    </a:lnTo>
                    <a:lnTo>
                      <a:pt x="1273" y="588"/>
                    </a:lnTo>
                    <a:lnTo>
                      <a:pt x="1273" y="588"/>
                    </a:lnTo>
                    <a:lnTo>
                      <a:pt x="1274" y="587"/>
                    </a:lnTo>
                    <a:lnTo>
                      <a:pt x="1274" y="587"/>
                    </a:lnTo>
                    <a:lnTo>
                      <a:pt x="1274" y="587"/>
                    </a:lnTo>
                    <a:lnTo>
                      <a:pt x="1275" y="586"/>
                    </a:lnTo>
                    <a:lnTo>
                      <a:pt x="1275" y="586"/>
                    </a:lnTo>
                    <a:lnTo>
                      <a:pt x="1275" y="586"/>
                    </a:lnTo>
                    <a:lnTo>
                      <a:pt x="1276" y="585"/>
                    </a:lnTo>
                    <a:lnTo>
                      <a:pt x="1276" y="585"/>
                    </a:lnTo>
                    <a:lnTo>
                      <a:pt x="1276" y="585"/>
                    </a:lnTo>
                    <a:lnTo>
                      <a:pt x="1277" y="584"/>
                    </a:lnTo>
                    <a:lnTo>
                      <a:pt x="1277" y="585"/>
                    </a:lnTo>
                    <a:lnTo>
                      <a:pt x="1278" y="585"/>
                    </a:lnTo>
                    <a:lnTo>
                      <a:pt x="1278" y="586"/>
                    </a:lnTo>
                    <a:lnTo>
                      <a:pt x="1278" y="585"/>
                    </a:lnTo>
                    <a:lnTo>
                      <a:pt x="1279" y="585"/>
                    </a:lnTo>
                    <a:lnTo>
                      <a:pt x="1279" y="586"/>
                    </a:lnTo>
                    <a:lnTo>
                      <a:pt x="1279" y="586"/>
                    </a:lnTo>
                    <a:lnTo>
                      <a:pt x="1280" y="584"/>
                    </a:lnTo>
                    <a:lnTo>
                      <a:pt x="1280" y="585"/>
                    </a:lnTo>
                    <a:lnTo>
                      <a:pt x="1282" y="584"/>
                    </a:lnTo>
                    <a:lnTo>
                      <a:pt x="1282" y="584"/>
                    </a:lnTo>
                    <a:lnTo>
                      <a:pt x="1282" y="584"/>
                    </a:lnTo>
                    <a:lnTo>
                      <a:pt x="1283" y="584"/>
                    </a:lnTo>
                    <a:lnTo>
                      <a:pt x="1283" y="584"/>
                    </a:lnTo>
                    <a:lnTo>
                      <a:pt x="1283" y="585"/>
                    </a:lnTo>
                    <a:lnTo>
                      <a:pt x="1284" y="585"/>
                    </a:lnTo>
                    <a:lnTo>
                      <a:pt x="1284" y="586"/>
                    </a:lnTo>
                    <a:lnTo>
                      <a:pt x="1284" y="586"/>
                    </a:lnTo>
                    <a:lnTo>
                      <a:pt x="1285" y="586"/>
                    </a:lnTo>
                    <a:lnTo>
                      <a:pt x="1285" y="586"/>
                    </a:lnTo>
                    <a:lnTo>
                      <a:pt x="1286" y="585"/>
                    </a:lnTo>
                    <a:lnTo>
                      <a:pt x="1286" y="584"/>
                    </a:lnTo>
                    <a:lnTo>
                      <a:pt x="1286" y="584"/>
                    </a:lnTo>
                    <a:lnTo>
                      <a:pt x="1287" y="585"/>
                    </a:lnTo>
                    <a:lnTo>
                      <a:pt x="1287" y="585"/>
                    </a:lnTo>
                    <a:lnTo>
                      <a:pt x="1287" y="586"/>
                    </a:lnTo>
                    <a:lnTo>
                      <a:pt x="1288" y="586"/>
                    </a:lnTo>
                    <a:lnTo>
                      <a:pt x="1288" y="587"/>
                    </a:lnTo>
                    <a:lnTo>
                      <a:pt x="1288" y="587"/>
                    </a:lnTo>
                    <a:lnTo>
                      <a:pt x="1289" y="587"/>
                    </a:lnTo>
                    <a:lnTo>
                      <a:pt x="1289" y="587"/>
                    </a:lnTo>
                    <a:lnTo>
                      <a:pt x="1291" y="587"/>
                    </a:lnTo>
                    <a:lnTo>
                      <a:pt x="1291" y="587"/>
                    </a:lnTo>
                    <a:lnTo>
                      <a:pt x="1291" y="587"/>
                    </a:lnTo>
                    <a:lnTo>
                      <a:pt x="1292" y="587"/>
                    </a:lnTo>
                    <a:lnTo>
                      <a:pt x="1292" y="587"/>
                    </a:lnTo>
                    <a:lnTo>
                      <a:pt x="1292" y="587"/>
                    </a:lnTo>
                    <a:lnTo>
                      <a:pt x="1293" y="587"/>
                    </a:lnTo>
                    <a:lnTo>
                      <a:pt x="1293" y="586"/>
                    </a:lnTo>
                    <a:lnTo>
                      <a:pt x="1293" y="586"/>
                    </a:lnTo>
                    <a:lnTo>
                      <a:pt x="1294" y="587"/>
                    </a:lnTo>
                    <a:lnTo>
                      <a:pt x="1294" y="587"/>
                    </a:lnTo>
                    <a:lnTo>
                      <a:pt x="1295" y="588"/>
                    </a:lnTo>
                    <a:lnTo>
                      <a:pt x="1295" y="588"/>
                    </a:lnTo>
                    <a:lnTo>
                      <a:pt x="1295" y="588"/>
                    </a:lnTo>
                    <a:lnTo>
                      <a:pt x="1296" y="587"/>
                    </a:lnTo>
                    <a:lnTo>
                      <a:pt x="1296" y="587"/>
                    </a:lnTo>
                    <a:lnTo>
                      <a:pt x="1296" y="587"/>
                    </a:lnTo>
                    <a:lnTo>
                      <a:pt x="1297" y="586"/>
                    </a:lnTo>
                    <a:lnTo>
                      <a:pt x="1297" y="586"/>
                    </a:lnTo>
                    <a:lnTo>
                      <a:pt x="1297" y="586"/>
                    </a:lnTo>
                    <a:lnTo>
                      <a:pt x="1298" y="586"/>
                    </a:lnTo>
                    <a:lnTo>
                      <a:pt x="1298" y="587"/>
                    </a:lnTo>
                    <a:lnTo>
                      <a:pt x="1300" y="588"/>
                    </a:lnTo>
                    <a:lnTo>
                      <a:pt x="1300" y="589"/>
                    </a:lnTo>
                    <a:lnTo>
                      <a:pt x="1300" y="590"/>
                    </a:lnTo>
                    <a:lnTo>
                      <a:pt x="1301" y="590"/>
                    </a:lnTo>
                    <a:lnTo>
                      <a:pt x="1301" y="589"/>
                    </a:lnTo>
                    <a:lnTo>
                      <a:pt x="1301" y="588"/>
                    </a:lnTo>
                    <a:lnTo>
                      <a:pt x="1302" y="588"/>
                    </a:lnTo>
                    <a:lnTo>
                      <a:pt x="1302" y="589"/>
                    </a:lnTo>
                    <a:lnTo>
                      <a:pt x="1303" y="588"/>
                    </a:lnTo>
                    <a:lnTo>
                      <a:pt x="1303" y="588"/>
                    </a:lnTo>
                    <a:lnTo>
                      <a:pt x="1303" y="588"/>
                    </a:lnTo>
                    <a:lnTo>
                      <a:pt x="1304" y="588"/>
                    </a:lnTo>
                    <a:lnTo>
                      <a:pt x="1304" y="588"/>
                    </a:lnTo>
                    <a:lnTo>
                      <a:pt x="1304" y="588"/>
                    </a:lnTo>
                    <a:lnTo>
                      <a:pt x="1305" y="588"/>
                    </a:lnTo>
                    <a:lnTo>
                      <a:pt x="1305" y="589"/>
                    </a:lnTo>
                    <a:lnTo>
                      <a:pt x="1305" y="589"/>
                    </a:lnTo>
                    <a:lnTo>
                      <a:pt x="1306" y="589"/>
                    </a:lnTo>
                    <a:lnTo>
                      <a:pt x="1306" y="590"/>
                    </a:lnTo>
                    <a:lnTo>
                      <a:pt x="1307" y="590"/>
                    </a:lnTo>
                    <a:lnTo>
                      <a:pt x="1307" y="590"/>
                    </a:lnTo>
                    <a:lnTo>
                      <a:pt x="1307" y="592"/>
                    </a:lnTo>
                    <a:lnTo>
                      <a:pt x="1309" y="592"/>
                    </a:lnTo>
                    <a:lnTo>
                      <a:pt x="1309" y="592"/>
                    </a:lnTo>
                    <a:lnTo>
                      <a:pt x="1309" y="592"/>
                    </a:lnTo>
                    <a:lnTo>
                      <a:pt x="1310" y="590"/>
                    </a:lnTo>
                    <a:lnTo>
                      <a:pt x="1310" y="592"/>
                    </a:lnTo>
                    <a:lnTo>
                      <a:pt x="1310" y="592"/>
                    </a:lnTo>
                    <a:lnTo>
                      <a:pt x="1311" y="590"/>
                    </a:lnTo>
                    <a:lnTo>
                      <a:pt x="1311" y="590"/>
                    </a:lnTo>
                    <a:lnTo>
                      <a:pt x="1312" y="590"/>
                    </a:lnTo>
                    <a:lnTo>
                      <a:pt x="1312" y="592"/>
                    </a:lnTo>
                    <a:lnTo>
                      <a:pt x="1312" y="592"/>
                    </a:lnTo>
                    <a:lnTo>
                      <a:pt x="1313" y="593"/>
                    </a:lnTo>
                    <a:lnTo>
                      <a:pt x="1313" y="593"/>
                    </a:lnTo>
                    <a:lnTo>
                      <a:pt x="1313" y="593"/>
                    </a:lnTo>
                    <a:lnTo>
                      <a:pt x="1314" y="593"/>
                    </a:lnTo>
                    <a:lnTo>
                      <a:pt x="1314" y="593"/>
                    </a:lnTo>
                    <a:lnTo>
                      <a:pt x="1314" y="593"/>
                    </a:lnTo>
                    <a:lnTo>
                      <a:pt x="1315" y="593"/>
                    </a:lnTo>
                    <a:lnTo>
                      <a:pt x="1315" y="593"/>
                    </a:lnTo>
                    <a:lnTo>
                      <a:pt x="1316" y="593"/>
                    </a:lnTo>
                    <a:lnTo>
                      <a:pt x="1316" y="594"/>
                    </a:lnTo>
                    <a:lnTo>
                      <a:pt x="1316" y="594"/>
                    </a:lnTo>
                    <a:lnTo>
                      <a:pt x="1318" y="595"/>
                    </a:lnTo>
                    <a:lnTo>
                      <a:pt x="1318" y="596"/>
                    </a:lnTo>
                    <a:lnTo>
                      <a:pt x="1318" y="596"/>
                    </a:lnTo>
                    <a:lnTo>
                      <a:pt x="1319" y="595"/>
                    </a:lnTo>
                    <a:lnTo>
                      <a:pt x="1319" y="595"/>
                    </a:lnTo>
                    <a:lnTo>
                      <a:pt x="1319" y="595"/>
                    </a:lnTo>
                    <a:lnTo>
                      <a:pt x="1320" y="595"/>
                    </a:lnTo>
                    <a:lnTo>
                      <a:pt x="1320" y="595"/>
                    </a:lnTo>
                    <a:lnTo>
                      <a:pt x="1321" y="595"/>
                    </a:lnTo>
                    <a:lnTo>
                      <a:pt x="1321" y="595"/>
                    </a:lnTo>
                    <a:lnTo>
                      <a:pt x="1321" y="594"/>
                    </a:lnTo>
                    <a:lnTo>
                      <a:pt x="1322" y="595"/>
                    </a:lnTo>
                    <a:lnTo>
                      <a:pt x="1322" y="596"/>
                    </a:lnTo>
                    <a:lnTo>
                      <a:pt x="1322" y="596"/>
                    </a:lnTo>
                    <a:lnTo>
                      <a:pt x="1323" y="595"/>
                    </a:lnTo>
                    <a:lnTo>
                      <a:pt x="1323" y="595"/>
                    </a:lnTo>
                    <a:lnTo>
                      <a:pt x="1323" y="593"/>
                    </a:lnTo>
                    <a:lnTo>
                      <a:pt x="1324" y="593"/>
                    </a:lnTo>
                    <a:lnTo>
                      <a:pt x="1324" y="592"/>
                    </a:lnTo>
                    <a:lnTo>
                      <a:pt x="1325" y="592"/>
                    </a:lnTo>
                    <a:lnTo>
                      <a:pt x="1325" y="592"/>
                    </a:lnTo>
                    <a:lnTo>
                      <a:pt x="1325" y="592"/>
                    </a:lnTo>
                    <a:lnTo>
                      <a:pt x="1327" y="590"/>
                    </a:lnTo>
                    <a:lnTo>
                      <a:pt x="1327" y="589"/>
                    </a:lnTo>
                    <a:lnTo>
                      <a:pt x="1327" y="589"/>
                    </a:lnTo>
                    <a:lnTo>
                      <a:pt x="1328" y="590"/>
                    </a:lnTo>
                    <a:lnTo>
                      <a:pt x="1328" y="589"/>
                    </a:lnTo>
                    <a:lnTo>
                      <a:pt x="1329" y="588"/>
                    </a:lnTo>
                    <a:lnTo>
                      <a:pt x="1329" y="588"/>
                    </a:lnTo>
                    <a:lnTo>
                      <a:pt x="1329" y="587"/>
                    </a:lnTo>
                    <a:lnTo>
                      <a:pt x="1330" y="587"/>
                    </a:lnTo>
                    <a:lnTo>
                      <a:pt x="1330" y="586"/>
                    </a:lnTo>
                    <a:lnTo>
                      <a:pt x="1330" y="586"/>
                    </a:lnTo>
                    <a:lnTo>
                      <a:pt x="1331" y="586"/>
                    </a:lnTo>
                    <a:lnTo>
                      <a:pt x="1331" y="586"/>
                    </a:lnTo>
                    <a:lnTo>
                      <a:pt x="1331" y="586"/>
                    </a:lnTo>
                    <a:lnTo>
                      <a:pt x="1332" y="585"/>
                    </a:lnTo>
                    <a:lnTo>
                      <a:pt x="1332" y="586"/>
                    </a:lnTo>
                    <a:lnTo>
                      <a:pt x="1333" y="585"/>
                    </a:lnTo>
                    <a:lnTo>
                      <a:pt x="1333" y="585"/>
                    </a:lnTo>
                    <a:lnTo>
                      <a:pt x="1333" y="585"/>
                    </a:lnTo>
                    <a:lnTo>
                      <a:pt x="1334" y="585"/>
                    </a:lnTo>
                    <a:lnTo>
                      <a:pt x="1334" y="584"/>
                    </a:lnTo>
                    <a:lnTo>
                      <a:pt x="1334" y="584"/>
                    </a:lnTo>
                    <a:lnTo>
                      <a:pt x="1336" y="581"/>
                    </a:lnTo>
                    <a:lnTo>
                      <a:pt x="1336" y="580"/>
                    </a:lnTo>
                    <a:lnTo>
                      <a:pt x="1336" y="580"/>
                    </a:lnTo>
                    <a:lnTo>
                      <a:pt x="1337" y="580"/>
                    </a:lnTo>
                    <a:lnTo>
                      <a:pt x="1337" y="581"/>
                    </a:lnTo>
                    <a:lnTo>
                      <a:pt x="1338" y="581"/>
                    </a:lnTo>
                    <a:lnTo>
                      <a:pt x="1338" y="584"/>
                    </a:lnTo>
                    <a:lnTo>
                      <a:pt x="1338" y="584"/>
                    </a:lnTo>
                    <a:lnTo>
                      <a:pt x="1339" y="584"/>
                    </a:lnTo>
                    <a:lnTo>
                      <a:pt x="1339" y="584"/>
                    </a:lnTo>
                    <a:lnTo>
                      <a:pt x="1339" y="584"/>
                    </a:lnTo>
                    <a:lnTo>
                      <a:pt x="1340" y="585"/>
                    </a:lnTo>
                    <a:lnTo>
                      <a:pt x="1340" y="584"/>
                    </a:lnTo>
                    <a:lnTo>
                      <a:pt x="1340" y="585"/>
                    </a:lnTo>
                    <a:lnTo>
                      <a:pt x="1341" y="584"/>
                    </a:lnTo>
                    <a:lnTo>
                      <a:pt x="1341" y="584"/>
                    </a:lnTo>
                    <a:lnTo>
                      <a:pt x="1342" y="584"/>
                    </a:lnTo>
                    <a:lnTo>
                      <a:pt x="1342" y="584"/>
                    </a:lnTo>
                    <a:lnTo>
                      <a:pt x="1342" y="583"/>
                    </a:lnTo>
                    <a:lnTo>
                      <a:pt x="1343" y="581"/>
                    </a:lnTo>
                    <a:lnTo>
                      <a:pt x="1343" y="581"/>
                    </a:lnTo>
                    <a:lnTo>
                      <a:pt x="1343" y="583"/>
                    </a:lnTo>
                    <a:lnTo>
                      <a:pt x="1345" y="581"/>
                    </a:lnTo>
                    <a:lnTo>
                      <a:pt x="1345" y="583"/>
                    </a:lnTo>
                    <a:lnTo>
                      <a:pt x="1345" y="583"/>
                    </a:lnTo>
                    <a:lnTo>
                      <a:pt x="1346" y="583"/>
                    </a:lnTo>
                    <a:lnTo>
                      <a:pt x="1346" y="583"/>
                    </a:lnTo>
                    <a:lnTo>
                      <a:pt x="1347" y="583"/>
                    </a:lnTo>
                    <a:lnTo>
                      <a:pt x="1347" y="583"/>
                    </a:lnTo>
                    <a:lnTo>
                      <a:pt x="1347" y="583"/>
                    </a:lnTo>
                    <a:lnTo>
                      <a:pt x="1348" y="584"/>
                    </a:lnTo>
                    <a:lnTo>
                      <a:pt x="1348" y="584"/>
                    </a:lnTo>
                    <a:lnTo>
                      <a:pt x="1348" y="584"/>
                    </a:lnTo>
                    <a:lnTo>
                      <a:pt x="1349" y="584"/>
                    </a:lnTo>
                    <a:lnTo>
                      <a:pt x="1349" y="584"/>
                    </a:lnTo>
                    <a:lnTo>
                      <a:pt x="1350" y="585"/>
                    </a:lnTo>
                    <a:lnTo>
                      <a:pt x="1350" y="586"/>
                    </a:lnTo>
                    <a:lnTo>
                      <a:pt x="1350" y="585"/>
                    </a:lnTo>
                    <a:lnTo>
                      <a:pt x="1351" y="584"/>
                    </a:lnTo>
                    <a:lnTo>
                      <a:pt x="1351" y="584"/>
                    </a:lnTo>
                    <a:lnTo>
                      <a:pt x="1351" y="584"/>
                    </a:lnTo>
                    <a:lnTo>
                      <a:pt x="1352" y="584"/>
                    </a:lnTo>
                    <a:lnTo>
                      <a:pt x="1352" y="585"/>
                    </a:lnTo>
                    <a:lnTo>
                      <a:pt x="1352" y="585"/>
                    </a:lnTo>
                    <a:lnTo>
                      <a:pt x="1354" y="585"/>
                    </a:lnTo>
                    <a:lnTo>
                      <a:pt x="1354" y="586"/>
                    </a:lnTo>
                    <a:lnTo>
                      <a:pt x="1355" y="587"/>
                    </a:lnTo>
                    <a:lnTo>
                      <a:pt x="1355" y="588"/>
                    </a:lnTo>
                    <a:lnTo>
                      <a:pt x="1355" y="588"/>
                    </a:lnTo>
                    <a:lnTo>
                      <a:pt x="1356" y="588"/>
                    </a:lnTo>
                    <a:lnTo>
                      <a:pt x="1356" y="588"/>
                    </a:lnTo>
                    <a:lnTo>
                      <a:pt x="1356" y="588"/>
                    </a:lnTo>
                    <a:lnTo>
                      <a:pt x="1357" y="589"/>
                    </a:lnTo>
                    <a:lnTo>
                      <a:pt x="1357" y="589"/>
                    </a:lnTo>
                    <a:lnTo>
                      <a:pt x="1357" y="590"/>
                    </a:lnTo>
                    <a:lnTo>
                      <a:pt x="1358" y="592"/>
                    </a:lnTo>
                    <a:lnTo>
                      <a:pt x="1358" y="592"/>
                    </a:lnTo>
                    <a:lnTo>
                      <a:pt x="1359" y="590"/>
                    </a:lnTo>
                    <a:lnTo>
                      <a:pt x="1359" y="592"/>
                    </a:lnTo>
                    <a:lnTo>
                      <a:pt x="1359" y="592"/>
                    </a:lnTo>
                    <a:lnTo>
                      <a:pt x="1360" y="590"/>
                    </a:lnTo>
                    <a:lnTo>
                      <a:pt x="1360" y="590"/>
                    </a:lnTo>
                    <a:lnTo>
                      <a:pt x="1360" y="590"/>
                    </a:lnTo>
                    <a:lnTo>
                      <a:pt x="1361" y="590"/>
                    </a:lnTo>
                    <a:lnTo>
                      <a:pt x="1361" y="592"/>
                    </a:lnTo>
                    <a:lnTo>
                      <a:pt x="1361" y="592"/>
                    </a:lnTo>
                    <a:lnTo>
                      <a:pt x="1363" y="592"/>
                    </a:lnTo>
                    <a:lnTo>
                      <a:pt x="1363" y="590"/>
                    </a:lnTo>
                    <a:lnTo>
                      <a:pt x="1364" y="590"/>
                    </a:lnTo>
                    <a:lnTo>
                      <a:pt x="1364" y="590"/>
                    </a:lnTo>
                    <a:lnTo>
                      <a:pt x="1364" y="590"/>
                    </a:lnTo>
                    <a:lnTo>
                      <a:pt x="1365" y="589"/>
                    </a:lnTo>
                    <a:lnTo>
                      <a:pt x="1365" y="589"/>
                    </a:lnTo>
                    <a:lnTo>
                      <a:pt x="1365" y="589"/>
                    </a:lnTo>
                    <a:lnTo>
                      <a:pt x="1366" y="589"/>
                    </a:lnTo>
                    <a:lnTo>
                      <a:pt x="1366" y="589"/>
                    </a:lnTo>
                    <a:lnTo>
                      <a:pt x="1366" y="589"/>
                    </a:lnTo>
                    <a:lnTo>
                      <a:pt x="1367" y="589"/>
                    </a:lnTo>
                    <a:lnTo>
                      <a:pt x="1367" y="590"/>
                    </a:lnTo>
                    <a:lnTo>
                      <a:pt x="1368" y="589"/>
                    </a:lnTo>
                    <a:lnTo>
                      <a:pt x="1368" y="592"/>
                    </a:lnTo>
                    <a:lnTo>
                      <a:pt x="1368" y="592"/>
                    </a:lnTo>
                    <a:lnTo>
                      <a:pt x="1369" y="592"/>
                    </a:lnTo>
                    <a:lnTo>
                      <a:pt x="1369" y="593"/>
                    </a:lnTo>
                    <a:lnTo>
                      <a:pt x="1369" y="592"/>
                    </a:lnTo>
                    <a:lnTo>
                      <a:pt x="1370" y="592"/>
                    </a:lnTo>
                    <a:lnTo>
                      <a:pt x="1370" y="592"/>
                    </a:lnTo>
                    <a:lnTo>
                      <a:pt x="1372" y="592"/>
                    </a:lnTo>
                    <a:lnTo>
                      <a:pt x="1372" y="590"/>
                    </a:lnTo>
                    <a:lnTo>
                      <a:pt x="1372" y="590"/>
                    </a:lnTo>
                    <a:lnTo>
                      <a:pt x="1373" y="590"/>
                    </a:lnTo>
                    <a:lnTo>
                      <a:pt x="1373" y="590"/>
                    </a:lnTo>
                    <a:lnTo>
                      <a:pt x="1373" y="590"/>
                    </a:lnTo>
                    <a:lnTo>
                      <a:pt x="1374" y="590"/>
                    </a:lnTo>
                    <a:lnTo>
                      <a:pt x="1374" y="592"/>
                    </a:lnTo>
                    <a:lnTo>
                      <a:pt x="1374" y="592"/>
                    </a:lnTo>
                    <a:lnTo>
                      <a:pt x="1375" y="590"/>
                    </a:lnTo>
                    <a:lnTo>
                      <a:pt x="1375" y="590"/>
                    </a:lnTo>
                    <a:lnTo>
                      <a:pt x="1376" y="590"/>
                    </a:lnTo>
                    <a:lnTo>
                      <a:pt x="1376" y="592"/>
                    </a:lnTo>
                    <a:lnTo>
                      <a:pt x="1376" y="592"/>
                    </a:lnTo>
                    <a:lnTo>
                      <a:pt x="1377" y="592"/>
                    </a:lnTo>
                    <a:lnTo>
                      <a:pt x="1377" y="593"/>
                    </a:lnTo>
                    <a:lnTo>
                      <a:pt x="1377" y="592"/>
                    </a:lnTo>
                    <a:lnTo>
                      <a:pt x="1378" y="593"/>
                    </a:lnTo>
                    <a:lnTo>
                      <a:pt x="1378" y="592"/>
                    </a:lnTo>
                    <a:lnTo>
                      <a:pt x="1378" y="590"/>
                    </a:lnTo>
                    <a:lnTo>
                      <a:pt x="1379" y="590"/>
                    </a:lnTo>
                    <a:lnTo>
                      <a:pt x="1379" y="590"/>
                    </a:lnTo>
                    <a:lnTo>
                      <a:pt x="1381" y="592"/>
                    </a:lnTo>
                    <a:lnTo>
                      <a:pt x="1381" y="592"/>
                    </a:lnTo>
                    <a:lnTo>
                      <a:pt x="1381" y="592"/>
                    </a:lnTo>
                    <a:lnTo>
                      <a:pt x="1382" y="592"/>
                    </a:lnTo>
                    <a:lnTo>
                      <a:pt x="1382" y="592"/>
                    </a:lnTo>
                    <a:lnTo>
                      <a:pt x="1382" y="593"/>
                    </a:lnTo>
                    <a:lnTo>
                      <a:pt x="1383" y="593"/>
                    </a:lnTo>
                    <a:lnTo>
                      <a:pt x="1383" y="593"/>
                    </a:lnTo>
                    <a:lnTo>
                      <a:pt x="1383" y="594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5" y="594"/>
                    </a:lnTo>
                    <a:lnTo>
                      <a:pt x="1385" y="594"/>
                    </a:lnTo>
                    <a:lnTo>
                      <a:pt x="1385" y="594"/>
                    </a:lnTo>
                    <a:lnTo>
                      <a:pt x="1386" y="593"/>
                    </a:lnTo>
                    <a:lnTo>
                      <a:pt x="1386" y="594"/>
                    </a:lnTo>
                    <a:lnTo>
                      <a:pt x="1386" y="594"/>
                    </a:lnTo>
                    <a:lnTo>
                      <a:pt x="1387" y="593"/>
                    </a:lnTo>
                    <a:lnTo>
                      <a:pt x="1387" y="594"/>
                    </a:lnTo>
                    <a:lnTo>
                      <a:pt x="1387" y="593"/>
                    </a:lnTo>
                    <a:lnTo>
                      <a:pt x="1388" y="594"/>
                    </a:lnTo>
                    <a:lnTo>
                      <a:pt x="1388" y="593"/>
                    </a:lnTo>
                    <a:lnTo>
                      <a:pt x="1390" y="594"/>
                    </a:lnTo>
                    <a:lnTo>
                      <a:pt x="1390" y="596"/>
                    </a:lnTo>
                    <a:lnTo>
                      <a:pt x="1390" y="596"/>
                    </a:lnTo>
                    <a:lnTo>
                      <a:pt x="1391" y="596"/>
                    </a:lnTo>
                    <a:lnTo>
                      <a:pt x="1391" y="596"/>
                    </a:lnTo>
                    <a:lnTo>
                      <a:pt x="1391" y="596"/>
                    </a:lnTo>
                    <a:lnTo>
                      <a:pt x="1392" y="595"/>
                    </a:lnTo>
                    <a:lnTo>
                      <a:pt x="1392" y="594"/>
                    </a:lnTo>
                    <a:lnTo>
                      <a:pt x="1393" y="593"/>
                    </a:lnTo>
                    <a:lnTo>
                      <a:pt x="1393" y="592"/>
                    </a:lnTo>
                    <a:lnTo>
                      <a:pt x="1393" y="589"/>
                    </a:lnTo>
                    <a:lnTo>
                      <a:pt x="1394" y="588"/>
                    </a:lnTo>
                    <a:lnTo>
                      <a:pt x="1394" y="587"/>
                    </a:lnTo>
                    <a:lnTo>
                      <a:pt x="1394" y="586"/>
                    </a:lnTo>
                    <a:lnTo>
                      <a:pt x="1395" y="586"/>
                    </a:lnTo>
                    <a:lnTo>
                      <a:pt x="1395" y="585"/>
                    </a:lnTo>
                    <a:lnTo>
                      <a:pt x="1395" y="584"/>
                    </a:lnTo>
                    <a:lnTo>
                      <a:pt x="1396" y="583"/>
                    </a:lnTo>
                    <a:lnTo>
                      <a:pt x="1396" y="581"/>
                    </a:lnTo>
                    <a:lnTo>
                      <a:pt x="1397" y="580"/>
                    </a:lnTo>
                    <a:lnTo>
                      <a:pt x="1397" y="580"/>
                    </a:lnTo>
                    <a:lnTo>
                      <a:pt x="1397" y="580"/>
                    </a:lnTo>
                    <a:lnTo>
                      <a:pt x="1399" y="579"/>
                    </a:lnTo>
                    <a:lnTo>
                      <a:pt x="1399" y="579"/>
                    </a:lnTo>
                    <a:lnTo>
                      <a:pt x="1399" y="580"/>
                    </a:lnTo>
                    <a:lnTo>
                      <a:pt x="1400" y="580"/>
                    </a:lnTo>
                    <a:lnTo>
                      <a:pt x="1400" y="581"/>
                    </a:lnTo>
                    <a:lnTo>
                      <a:pt x="1400" y="581"/>
                    </a:lnTo>
                    <a:lnTo>
                      <a:pt x="1401" y="581"/>
                    </a:lnTo>
                    <a:lnTo>
                      <a:pt x="1401" y="581"/>
                    </a:lnTo>
                    <a:lnTo>
                      <a:pt x="1402" y="580"/>
                    </a:lnTo>
                    <a:lnTo>
                      <a:pt x="1402" y="581"/>
                    </a:lnTo>
                    <a:lnTo>
                      <a:pt x="1402" y="580"/>
                    </a:lnTo>
                    <a:lnTo>
                      <a:pt x="1403" y="579"/>
                    </a:lnTo>
                    <a:lnTo>
                      <a:pt x="1403" y="579"/>
                    </a:lnTo>
                    <a:lnTo>
                      <a:pt x="1403" y="579"/>
                    </a:lnTo>
                    <a:lnTo>
                      <a:pt x="1404" y="580"/>
                    </a:lnTo>
                    <a:lnTo>
                      <a:pt x="1404" y="580"/>
                    </a:lnTo>
                    <a:lnTo>
                      <a:pt x="1404" y="580"/>
                    </a:lnTo>
                    <a:lnTo>
                      <a:pt x="1405" y="579"/>
                    </a:lnTo>
                    <a:lnTo>
                      <a:pt x="1405" y="579"/>
                    </a:lnTo>
                    <a:lnTo>
                      <a:pt x="1406" y="579"/>
                    </a:lnTo>
                    <a:lnTo>
                      <a:pt x="1406" y="579"/>
                    </a:lnTo>
                    <a:lnTo>
                      <a:pt x="1406" y="579"/>
                    </a:lnTo>
                    <a:lnTo>
                      <a:pt x="1408" y="579"/>
                    </a:lnTo>
                    <a:lnTo>
                      <a:pt x="1408" y="579"/>
                    </a:lnTo>
                    <a:lnTo>
                      <a:pt x="1408" y="579"/>
                    </a:lnTo>
                    <a:lnTo>
                      <a:pt x="1409" y="579"/>
                    </a:lnTo>
                    <a:lnTo>
                      <a:pt x="1409" y="580"/>
                    </a:lnTo>
                    <a:lnTo>
                      <a:pt x="1409" y="579"/>
                    </a:lnTo>
                    <a:lnTo>
                      <a:pt x="1410" y="579"/>
                    </a:lnTo>
                    <a:lnTo>
                      <a:pt x="1410" y="578"/>
                    </a:lnTo>
                    <a:lnTo>
                      <a:pt x="1411" y="578"/>
                    </a:lnTo>
                    <a:lnTo>
                      <a:pt x="1411" y="577"/>
                    </a:lnTo>
                    <a:lnTo>
                      <a:pt x="1411" y="577"/>
                    </a:lnTo>
                    <a:lnTo>
                      <a:pt x="1412" y="577"/>
                    </a:lnTo>
                    <a:lnTo>
                      <a:pt x="1412" y="578"/>
                    </a:lnTo>
                    <a:lnTo>
                      <a:pt x="1412" y="578"/>
                    </a:lnTo>
                    <a:lnTo>
                      <a:pt x="1413" y="578"/>
                    </a:lnTo>
                    <a:lnTo>
                      <a:pt x="1413" y="578"/>
                    </a:lnTo>
                    <a:lnTo>
                      <a:pt x="1413" y="579"/>
                    </a:lnTo>
                    <a:lnTo>
                      <a:pt x="1414" y="579"/>
                    </a:lnTo>
                    <a:lnTo>
                      <a:pt x="1414" y="579"/>
                    </a:lnTo>
                    <a:lnTo>
                      <a:pt x="1415" y="579"/>
                    </a:lnTo>
                    <a:lnTo>
                      <a:pt x="1415" y="579"/>
                    </a:lnTo>
                    <a:lnTo>
                      <a:pt x="1415" y="580"/>
                    </a:lnTo>
                    <a:lnTo>
                      <a:pt x="1417" y="580"/>
                    </a:lnTo>
                    <a:lnTo>
                      <a:pt x="1417" y="580"/>
                    </a:lnTo>
                    <a:lnTo>
                      <a:pt x="1417" y="580"/>
                    </a:lnTo>
                    <a:lnTo>
                      <a:pt x="1418" y="580"/>
                    </a:lnTo>
                    <a:lnTo>
                      <a:pt x="1418" y="578"/>
                    </a:lnTo>
                    <a:lnTo>
                      <a:pt x="1419" y="578"/>
                    </a:lnTo>
                    <a:lnTo>
                      <a:pt x="1419" y="578"/>
                    </a:lnTo>
                    <a:lnTo>
                      <a:pt x="1419" y="579"/>
                    </a:lnTo>
                    <a:lnTo>
                      <a:pt x="1420" y="580"/>
                    </a:lnTo>
                    <a:lnTo>
                      <a:pt x="1420" y="581"/>
                    </a:lnTo>
                    <a:lnTo>
                      <a:pt x="1420" y="580"/>
                    </a:lnTo>
                    <a:lnTo>
                      <a:pt x="1421" y="580"/>
                    </a:lnTo>
                    <a:lnTo>
                      <a:pt x="1421" y="579"/>
                    </a:lnTo>
                    <a:lnTo>
                      <a:pt x="1421" y="579"/>
                    </a:lnTo>
                    <a:lnTo>
                      <a:pt x="1422" y="578"/>
                    </a:lnTo>
                    <a:lnTo>
                      <a:pt x="1422" y="579"/>
                    </a:lnTo>
                    <a:lnTo>
                      <a:pt x="1423" y="579"/>
                    </a:lnTo>
                    <a:lnTo>
                      <a:pt x="1423" y="579"/>
                    </a:lnTo>
                    <a:lnTo>
                      <a:pt x="1423" y="580"/>
                    </a:lnTo>
                    <a:lnTo>
                      <a:pt x="1424" y="580"/>
                    </a:lnTo>
                    <a:lnTo>
                      <a:pt x="1424" y="580"/>
                    </a:lnTo>
                    <a:lnTo>
                      <a:pt x="1424" y="581"/>
                    </a:lnTo>
                    <a:lnTo>
                      <a:pt x="1426" y="581"/>
                    </a:lnTo>
                    <a:lnTo>
                      <a:pt x="1426" y="580"/>
                    </a:lnTo>
                    <a:lnTo>
                      <a:pt x="1426" y="580"/>
                    </a:lnTo>
                    <a:lnTo>
                      <a:pt x="1427" y="580"/>
                    </a:lnTo>
                    <a:lnTo>
                      <a:pt x="1427" y="581"/>
                    </a:lnTo>
                    <a:lnTo>
                      <a:pt x="1428" y="581"/>
                    </a:lnTo>
                    <a:lnTo>
                      <a:pt x="1428" y="581"/>
                    </a:lnTo>
                    <a:lnTo>
                      <a:pt x="1428" y="581"/>
                    </a:lnTo>
                    <a:lnTo>
                      <a:pt x="1429" y="581"/>
                    </a:lnTo>
                    <a:lnTo>
                      <a:pt x="1429" y="581"/>
                    </a:lnTo>
                    <a:lnTo>
                      <a:pt x="1429" y="581"/>
                    </a:lnTo>
                    <a:lnTo>
                      <a:pt x="1430" y="581"/>
                    </a:lnTo>
                    <a:lnTo>
                      <a:pt x="1430" y="581"/>
                    </a:lnTo>
                    <a:lnTo>
                      <a:pt x="1430" y="580"/>
                    </a:lnTo>
                    <a:lnTo>
                      <a:pt x="1431" y="579"/>
                    </a:lnTo>
                    <a:lnTo>
                      <a:pt x="1431" y="579"/>
                    </a:lnTo>
                    <a:lnTo>
                      <a:pt x="1432" y="579"/>
                    </a:lnTo>
                    <a:lnTo>
                      <a:pt x="1432" y="579"/>
                    </a:lnTo>
                    <a:lnTo>
                      <a:pt x="1432" y="579"/>
                    </a:lnTo>
                    <a:lnTo>
                      <a:pt x="1433" y="579"/>
                    </a:lnTo>
                    <a:lnTo>
                      <a:pt x="1433" y="579"/>
                    </a:lnTo>
                    <a:lnTo>
                      <a:pt x="1433" y="580"/>
                    </a:lnTo>
                    <a:lnTo>
                      <a:pt x="1435" y="581"/>
                    </a:lnTo>
                    <a:lnTo>
                      <a:pt x="1435" y="581"/>
                    </a:lnTo>
                    <a:lnTo>
                      <a:pt x="1435" y="583"/>
                    </a:lnTo>
                    <a:lnTo>
                      <a:pt x="1436" y="584"/>
                    </a:lnTo>
                    <a:lnTo>
                      <a:pt x="1436" y="584"/>
                    </a:lnTo>
                    <a:lnTo>
                      <a:pt x="1437" y="584"/>
                    </a:lnTo>
                    <a:lnTo>
                      <a:pt x="1437" y="584"/>
                    </a:lnTo>
                    <a:lnTo>
                      <a:pt x="1437" y="584"/>
                    </a:lnTo>
                    <a:lnTo>
                      <a:pt x="1438" y="584"/>
                    </a:lnTo>
                    <a:lnTo>
                      <a:pt x="1438" y="583"/>
                    </a:lnTo>
                    <a:lnTo>
                      <a:pt x="1438" y="581"/>
                    </a:lnTo>
                    <a:lnTo>
                      <a:pt x="1439" y="581"/>
                    </a:lnTo>
                    <a:lnTo>
                      <a:pt x="1439" y="580"/>
                    </a:lnTo>
                    <a:lnTo>
                      <a:pt x="1440" y="580"/>
                    </a:lnTo>
                    <a:lnTo>
                      <a:pt x="1440" y="580"/>
                    </a:lnTo>
                    <a:lnTo>
                      <a:pt x="1440" y="580"/>
                    </a:lnTo>
                    <a:lnTo>
                      <a:pt x="1441" y="579"/>
                    </a:lnTo>
                    <a:lnTo>
                      <a:pt x="1441" y="578"/>
                    </a:lnTo>
                    <a:lnTo>
                      <a:pt x="1441" y="578"/>
                    </a:lnTo>
                    <a:lnTo>
                      <a:pt x="1442" y="578"/>
                    </a:lnTo>
                    <a:lnTo>
                      <a:pt x="1442" y="577"/>
                    </a:lnTo>
                    <a:lnTo>
                      <a:pt x="1442" y="577"/>
                    </a:lnTo>
                    <a:lnTo>
                      <a:pt x="1444" y="577"/>
                    </a:lnTo>
                    <a:lnTo>
                      <a:pt x="1444" y="578"/>
                    </a:lnTo>
                    <a:lnTo>
                      <a:pt x="1445" y="579"/>
                    </a:lnTo>
                    <a:lnTo>
                      <a:pt x="1445" y="580"/>
                    </a:lnTo>
                    <a:lnTo>
                      <a:pt x="1445" y="580"/>
                    </a:lnTo>
                    <a:lnTo>
                      <a:pt x="1446" y="580"/>
                    </a:lnTo>
                    <a:lnTo>
                      <a:pt x="1446" y="580"/>
                    </a:lnTo>
                    <a:lnTo>
                      <a:pt x="1446" y="579"/>
                    </a:lnTo>
                    <a:lnTo>
                      <a:pt x="1447" y="580"/>
                    </a:lnTo>
                    <a:lnTo>
                      <a:pt x="1447" y="580"/>
                    </a:lnTo>
                    <a:lnTo>
                      <a:pt x="1447" y="580"/>
                    </a:lnTo>
                    <a:lnTo>
                      <a:pt x="1448" y="580"/>
                    </a:lnTo>
                    <a:lnTo>
                      <a:pt x="1448" y="580"/>
                    </a:lnTo>
                    <a:lnTo>
                      <a:pt x="1449" y="581"/>
                    </a:lnTo>
                    <a:lnTo>
                      <a:pt x="1449" y="583"/>
                    </a:lnTo>
                    <a:lnTo>
                      <a:pt x="1449" y="584"/>
                    </a:lnTo>
                    <a:lnTo>
                      <a:pt x="1450" y="584"/>
                    </a:lnTo>
                    <a:lnTo>
                      <a:pt x="1450" y="585"/>
                    </a:lnTo>
                    <a:lnTo>
                      <a:pt x="1450" y="585"/>
                    </a:lnTo>
                    <a:lnTo>
                      <a:pt x="1451" y="585"/>
                    </a:lnTo>
                    <a:lnTo>
                      <a:pt x="1451" y="585"/>
                    </a:lnTo>
                    <a:lnTo>
                      <a:pt x="1451" y="586"/>
                    </a:lnTo>
                    <a:lnTo>
                      <a:pt x="1453" y="586"/>
                    </a:lnTo>
                    <a:lnTo>
                      <a:pt x="1453" y="586"/>
                    </a:lnTo>
                    <a:lnTo>
                      <a:pt x="1454" y="586"/>
                    </a:lnTo>
                    <a:lnTo>
                      <a:pt x="1454" y="587"/>
                    </a:lnTo>
                    <a:lnTo>
                      <a:pt x="1454" y="586"/>
                    </a:lnTo>
                    <a:lnTo>
                      <a:pt x="1455" y="586"/>
                    </a:lnTo>
                    <a:lnTo>
                      <a:pt x="1455" y="586"/>
                    </a:lnTo>
                    <a:lnTo>
                      <a:pt x="1455" y="585"/>
                    </a:lnTo>
                    <a:lnTo>
                      <a:pt x="1456" y="585"/>
                    </a:lnTo>
                    <a:lnTo>
                      <a:pt x="1456" y="585"/>
                    </a:lnTo>
                    <a:lnTo>
                      <a:pt x="1456" y="583"/>
                    </a:lnTo>
                    <a:lnTo>
                      <a:pt x="1457" y="583"/>
                    </a:lnTo>
                    <a:lnTo>
                      <a:pt x="1457" y="581"/>
                    </a:lnTo>
                    <a:lnTo>
                      <a:pt x="1458" y="581"/>
                    </a:lnTo>
                    <a:lnTo>
                      <a:pt x="1458" y="581"/>
                    </a:lnTo>
                    <a:lnTo>
                      <a:pt x="1458" y="581"/>
                    </a:lnTo>
                    <a:lnTo>
                      <a:pt x="1459" y="583"/>
                    </a:lnTo>
                    <a:lnTo>
                      <a:pt x="1459" y="583"/>
                    </a:lnTo>
                    <a:lnTo>
                      <a:pt x="1459" y="583"/>
                    </a:lnTo>
                    <a:lnTo>
                      <a:pt x="1460" y="583"/>
                    </a:lnTo>
                    <a:lnTo>
                      <a:pt x="1460" y="583"/>
                    </a:lnTo>
                    <a:lnTo>
                      <a:pt x="1462" y="581"/>
                    </a:lnTo>
                    <a:lnTo>
                      <a:pt x="1462" y="583"/>
                    </a:lnTo>
                    <a:lnTo>
                      <a:pt x="1462" y="583"/>
                    </a:lnTo>
                    <a:lnTo>
                      <a:pt x="1463" y="584"/>
                    </a:lnTo>
                    <a:lnTo>
                      <a:pt x="1463" y="584"/>
                    </a:lnTo>
                    <a:lnTo>
                      <a:pt x="1463" y="584"/>
                    </a:lnTo>
                    <a:lnTo>
                      <a:pt x="1464" y="584"/>
                    </a:lnTo>
                    <a:lnTo>
                      <a:pt x="1464" y="584"/>
                    </a:lnTo>
                    <a:lnTo>
                      <a:pt x="1464" y="585"/>
                    </a:lnTo>
                    <a:lnTo>
                      <a:pt x="1465" y="585"/>
                    </a:lnTo>
                    <a:lnTo>
                      <a:pt x="1465" y="585"/>
                    </a:lnTo>
                    <a:lnTo>
                      <a:pt x="1466" y="585"/>
                    </a:lnTo>
                    <a:lnTo>
                      <a:pt x="1466" y="585"/>
                    </a:lnTo>
                    <a:lnTo>
                      <a:pt x="1466" y="585"/>
                    </a:lnTo>
                    <a:lnTo>
                      <a:pt x="1467" y="585"/>
                    </a:lnTo>
                    <a:lnTo>
                      <a:pt x="1467" y="585"/>
                    </a:lnTo>
                    <a:lnTo>
                      <a:pt x="1467" y="585"/>
                    </a:lnTo>
                    <a:lnTo>
                      <a:pt x="1468" y="586"/>
                    </a:lnTo>
                    <a:lnTo>
                      <a:pt x="1468" y="587"/>
                    </a:lnTo>
                    <a:lnTo>
                      <a:pt x="1468" y="586"/>
                    </a:lnTo>
                    <a:lnTo>
                      <a:pt x="1469" y="587"/>
                    </a:lnTo>
                    <a:lnTo>
                      <a:pt x="1469" y="586"/>
                    </a:lnTo>
                    <a:lnTo>
                      <a:pt x="1471" y="587"/>
                    </a:lnTo>
                    <a:lnTo>
                      <a:pt x="1471" y="587"/>
                    </a:lnTo>
                    <a:lnTo>
                      <a:pt x="1471" y="587"/>
                    </a:lnTo>
                    <a:lnTo>
                      <a:pt x="1472" y="587"/>
                    </a:lnTo>
                    <a:lnTo>
                      <a:pt x="1472" y="587"/>
                    </a:lnTo>
                    <a:lnTo>
                      <a:pt x="1472" y="588"/>
                    </a:lnTo>
                    <a:lnTo>
                      <a:pt x="1473" y="589"/>
                    </a:lnTo>
                    <a:lnTo>
                      <a:pt x="1473" y="589"/>
                    </a:lnTo>
                    <a:lnTo>
                      <a:pt x="1473" y="589"/>
                    </a:lnTo>
                    <a:lnTo>
                      <a:pt x="1474" y="589"/>
                    </a:lnTo>
                    <a:lnTo>
                      <a:pt x="1474" y="589"/>
                    </a:lnTo>
                    <a:lnTo>
                      <a:pt x="1475" y="589"/>
                    </a:lnTo>
                    <a:lnTo>
                      <a:pt x="1475" y="589"/>
                    </a:lnTo>
                    <a:lnTo>
                      <a:pt x="1475" y="588"/>
                    </a:lnTo>
                    <a:lnTo>
                      <a:pt x="1476" y="588"/>
                    </a:lnTo>
                    <a:lnTo>
                      <a:pt x="1476" y="587"/>
                    </a:lnTo>
                    <a:lnTo>
                      <a:pt x="1476" y="588"/>
                    </a:lnTo>
                    <a:lnTo>
                      <a:pt x="1477" y="587"/>
                    </a:lnTo>
                    <a:lnTo>
                      <a:pt x="1477" y="587"/>
                    </a:lnTo>
                    <a:lnTo>
                      <a:pt x="1477" y="586"/>
                    </a:lnTo>
                    <a:lnTo>
                      <a:pt x="1478" y="586"/>
                    </a:lnTo>
                    <a:lnTo>
                      <a:pt x="1478" y="586"/>
                    </a:lnTo>
                    <a:lnTo>
                      <a:pt x="1480" y="586"/>
                    </a:lnTo>
                    <a:lnTo>
                      <a:pt x="1480" y="586"/>
                    </a:lnTo>
                    <a:lnTo>
                      <a:pt x="1480" y="587"/>
                    </a:lnTo>
                    <a:lnTo>
                      <a:pt x="1481" y="587"/>
                    </a:lnTo>
                    <a:lnTo>
                      <a:pt x="1481" y="586"/>
                    </a:lnTo>
                    <a:lnTo>
                      <a:pt x="1481" y="586"/>
                    </a:lnTo>
                    <a:lnTo>
                      <a:pt x="1482" y="586"/>
                    </a:lnTo>
                    <a:lnTo>
                      <a:pt x="1482" y="586"/>
                    </a:lnTo>
                    <a:lnTo>
                      <a:pt x="1483" y="586"/>
                    </a:lnTo>
                    <a:lnTo>
                      <a:pt x="1483" y="586"/>
                    </a:lnTo>
                    <a:lnTo>
                      <a:pt x="1483" y="587"/>
                    </a:lnTo>
                    <a:lnTo>
                      <a:pt x="1484" y="587"/>
                    </a:lnTo>
                    <a:lnTo>
                      <a:pt x="1484" y="587"/>
                    </a:lnTo>
                    <a:lnTo>
                      <a:pt x="1484" y="587"/>
                    </a:lnTo>
                    <a:lnTo>
                      <a:pt x="1485" y="586"/>
                    </a:lnTo>
                    <a:lnTo>
                      <a:pt x="1485" y="585"/>
                    </a:lnTo>
                    <a:lnTo>
                      <a:pt x="1485" y="586"/>
                    </a:lnTo>
                    <a:lnTo>
                      <a:pt x="1486" y="586"/>
                    </a:lnTo>
                    <a:lnTo>
                      <a:pt x="1486" y="586"/>
                    </a:lnTo>
                    <a:lnTo>
                      <a:pt x="1487" y="586"/>
                    </a:lnTo>
                    <a:lnTo>
                      <a:pt x="1487" y="587"/>
                    </a:lnTo>
                    <a:lnTo>
                      <a:pt x="1487" y="587"/>
                    </a:lnTo>
                    <a:lnTo>
                      <a:pt x="1489" y="587"/>
                    </a:lnTo>
                    <a:lnTo>
                      <a:pt x="1489" y="587"/>
                    </a:lnTo>
                    <a:lnTo>
                      <a:pt x="1489" y="588"/>
                    </a:lnTo>
                    <a:lnTo>
                      <a:pt x="1490" y="588"/>
                    </a:lnTo>
                    <a:lnTo>
                      <a:pt x="1490" y="588"/>
                    </a:lnTo>
                    <a:lnTo>
                      <a:pt x="1490" y="587"/>
                    </a:lnTo>
                    <a:lnTo>
                      <a:pt x="1491" y="588"/>
                    </a:lnTo>
                    <a:lnTo>
                      <a:pt x="1491" y="588"/>
                    </a:lnTo>
                    <a:lnTo>
                      <a:pt x="1492" y="588"/>
                    </a:lnTo>
                    <a:lnTo>
                      <a:pt x="1492" y="588"/>
                    </a:lnTo>
                    <a:lnTo>
                      <a:pt x="1492" y="588"/>
                    </a:lnTo>
                    <a:lnTo>
                      <a:pt x="1493" y="588"/>
                    </a:lnTo>
                    <a:lnTo>
                      <a:pt x="1493" y="587"/>
                    </a:lnTo>
                    <a:lnTo>
                      <a:pt x="1493" y="587"/>
                    </a:lnTo>
                    <a:lnTo>
                      <a:pt x="1494" y="587"/>
                    </a:lnTo>
                    <a:lnTo>
                      <a:pt x="1494" y="588"/>
                    </a:lnTo>
                    <a:lnTo>
                      <a:pt x="1494" y="588"/>
                    </a:lnTo>
                    <a:lnTo>
                      <a:pt x="1495" y="588"/>
                    </a:lnTo>
                    <a:lnTo>
                      <a:pt x="1495" y="588"/>
                    </a:lnTo>
                    <a:lnTo>
                      <a:pt x="1496" y="588"/>
                    </a:lnTo>
                    <a:lnTo>
                      <a:pt x="1496" y="589"/>
                    </a:lnTo>
                    <a:lnTo>
                      <a:pt x="1496" y="589"/>
                    </a:lnTo>
                    <a:lnTo>
                      <a:pt x="1498" y="589"/>
                    </a:lnTo>
                    <a:lnTo>
                      <a:pt x="1498" y="589"/>
                    </a:lnTo>
                    <a:lnTo>
                      <a:pt x="1498" y="589"/>
                    </a:lnTo>
                    <a:lnTo>
                      <a:pt x="1499" y="589"/>
                    </a:lnTo>
                    <a:lnTo>
                      <a:pt x="1499" y="590"/>
                    </a:lnTo>
                    <a:lnTo>
                      <a:pt x="1499" y="590"/>
                    </a:lnTo>
                    <a:lnTo>
                      <a:pt x="1500" y="589"/>
                    </a:lnTo>
                    <a:lnTo>
                      <a:pt x="1500" y="590"/>
                    </a:lnTo>
                    <a:lnTo>
                      <a:pt x="1501" y="592"/>
                    </a:lnTo>
                    <a:lnTo>
                      <a:pt x="1501" y="593"/>
                    </a:lnTo>
                    <a:lnTo>
                      <a:pt x="1501" y="593"/>
                    </a:lnTo>
                    <a:lnTo>
                      <a:pt x="1502" y="593"/>
                    </a:lnTo>
                    <a:lnTo>
                      <a:pt x="1502" y="594"/>
                    </a:lnTo>
                    <a:lnTo>
                      <a:pt x="1502" y="594"/>
                    </a:lnTo>
                    <a:lnTo>
                      <a:pt x="1503" y="594"/>
                    </a:lnTo>
                    <a:lnTo>
                      <a:pt x="1503" y="594"/>
                    </a:lnTo>
                    <a:lnTo>
                      <a:pt x="1503" y="594"/>
                    </a:lnTo>
                    <a:lnTo>
                      <a:pt x="1504" y="594"/>
                    </a:lnTo>
                    <a:lnTo>
                      <a:pt x="1504" y="594"/>
                    </a:lnTo>
                    <a:lnTo>
                      <a:pt x="1505" y="593"/>
                    </a:lnTo>
                    <a:lnTo>
                      <a:pt x="1505" y="592"/>
                    </a:lnTo>
                    <a:lnTo>
                      <a:pt x="1505" y="592"/>
                    </a:lnTo>
                    <a:lnTo>
                      <a:pt x="1507" y="592"/>
                    </a:lnTo>
                    <a:lnTo>
                      <a:pt x="1507" y="592"/>
                    </a:lnTo>
                    <a:lnTo>
                      <a:pt x="1507" y="592"/>
                    </a:lnTo>
                    <a:lnTo>
                      <a:pt x="1508" y="592"/>
                    </a:lnTo>
                    <a:lnTo>
                      <a:pt x="1508" y="592"/>
                    </a:lnTo>
                    <a:lnTo>
                      <a:pt x="1509" y="590"/>
                    </a:lnTo>
                    <a:lnTo>
                      <a:pt x="1509" y="590"/>
                    </a:lnTo>
                    <a:lnTo>
                      <a:pt x="1509" y="589"/>
                    </a:lnTo>
                    <a:lnTo>
                      <a:pt x="1510" y="589"/>
                    </a:lnTo>
                    <a:lnTo>
                      <a:pt x="1510" y="589"/>
                    </a:lnTo>
                    <a:lnTo>
                      <a:pt x="1510" y="589"/>
                    </a:lnTo>
                    <a:lnTo>
                      <a:pt x="1511" y="589"/>
                    </a:lnTo>
                    <a:lnTo>
                      <a:pt x="1511" y="588"/>
                    </a:lnTo>
                    <a:lnTo>
                      <a:pt x="1511" y="588"/>
                    </a:lnTo>
                    <a:lnTo>
                      <a:pt x="1512" y="588"/>
                    </a:lnTo>
                    <a:lnTo>
                      <a:pt x="1512" y="588"/>
                    </a:lnTo>
                    <a:lnTo>
                      <a:pt x="1513" y="589"/>
                    </a:lnTo>
                    <a:lnTo>
                      <a:pt x="1513" y="588"/>
                    </a:lnTo>
                    <a:lnTo>
                      <a:pt x="1513" y="589"/>
                    </a:lnTo>
                    <a:lnTo>
                      <a:pt x="1514" y="590"/>
                    </a:lnTo>
                    <a:lnTo>
                      <a:pt x="1514" y="590"/>
                    </a:lnTo>
                    <a:lnTo>
                      <a:pt x="1514" y="589"/>
                    </a:lnTo>
                    <a:lnTo>
                      <a:pt x="1516" y="589"/>
                    </a:lnTo>
                    <a:lnTo>
                      <a:pt x="1516" y="588"/>
                    </a:lnTo>
                    <a:lnTo>
                      <a:pt x="1516" y="588"/>
                    </a:lnTo>
                    <a:lnTo>
                      <a:pt x="1517" y="588"/>
                    </a:lnTo>
                    <a:lnTo>
                      <a:pt x="1517" y="588"/>
                    </a:lnTo>
                    <a:lnTo>
                      <a:pt x="1518" y="588"/>
                    </a:lnTo>
                    <a:lnTo>
                      <a:pt x="1518" y="588"/>
                    </a:lnTo>
                    <a:lnTo>
                      <a:pt x="1518" y="588"/>
                    </a:lnTo>
                    <a:lnTo>
                      <a:pt x="1519" y="588"/>
                    </a:lnTo>
                    <a:lnTo>
                      <a:pt x="1519" y="588"/>
                    </a:lnTo>
                    <a:lnTo>
                      <a:pt x="1519" y="588"/>
                    </a:lnTo>
                    <a:lnTo>
                      <a:pt x="1520" y="587"/>
                    </a:lnTo>
                    <a:lnTo>
                      <a:pt x="1520" y="587"/>
                    </a:lnTo>
                    <a:lnTo>
                      <a:pt x="1520" y="586"/>
                    </a:lnTo>
                    <a:lnTo>
                      <a:pt x="1521" y="586"/>
                    </a:lnTo>
                    <a:lnTo>
                      <a:pt x="1521" y="586"/>
                    </a:lnTo>
                    <a:lnTo>
                      <a:pt x="1522" y="586"/>
                    </a:lnTo>
                    <a:lnTo>
                      <a:pt x="1522" y="585"/>
                    </a:lnTo>
                    <a:lnTo>
                      <a:pt x="1522" y="585"/>
                    </a:lnTo>
                    <a:lnTo>
                      <a:pt x="1523" y="584"/>
                    </a:lnTo>
                    <a:lnTo>
                      <a:pt x="1523" y="583"/>
                    </a:lnTo>
                    <a:lnTo>
                      <a:pt x="1523" y="583"/>
                    </a:lnTo>
                    <a:lnTo>
                      <a:pt x="1525" y="584"/>
                    </a:lnTo>
                    <a:lnTo>
                      <a:pt x="1525" y="585"/>
                    </a:lnTo>
                    <a:lnTo>
                      <a:pt x="1525" y="586"/>
                    </a:lnTo>
                    <a:lnTo>
                      <a:pt x="1526" y="587"/>
                    </a:lnTo>
                    <a:lnTo>
                      <a:pt x="1526" y="588"/>
                    </a:lnTo>
                    <a:lnTo>
                      <a:pt x="1527" y="589"/>
                    </a:lnTo>
                    <a:lnTo>
                      <a:pt x="1527" y="590"/>
                    </a:lnTo>
                    <a:lnTo>
                      <a:pt x="1527" y="589"/>
                    </a:lnTo>
                    <a:lnTo>
                      <a:pt x="1528" y="589"/>
                    </a:lnTo>
                    <a:lnTo>
                      <a:pt x="1528" y="588"/>
                    </a:lnTo>
                    <a:lnTo>
                      <a:pt x="1528" y="588"/>
                    </a:lnTo>
                    <a:lnTo>
                      <a:pt x="1529" y="588"/>
                    </a:lnTo>
                    <a:lnTo>
                      <a:pt x="1529" y="588"/>
                    </a:lnTo>
                    <a:lnTo>
                      <a:pt x="1530" y="588"/>
                    </a:lnTo>
                    <a:lnTo>
                      <a:pt x="1530" y="587"/>
                    </a:lnTo>
                    <a:lnTo>
                      <a:pt x="1530" y="588"/>
                    </a:lnTo>
                    <a:lnTo>
                      <a:pt x="1531" y="589"/>
                    </a:lnTo>
                    <a:lnTo>
                      <a:pt x="1531" y="589"/>
                    </a:lnTo>
                    <a:lnTo>
                      <a:pt x="1531" y="588"/>
                    </a:lnTo>
                    <a:lnTo>
                      <a:pt x="1532" y="588"/>
                    </a:lnTo>
                    <a:lnTo>
                      <a:pt x="1532" y="588"/>
                    </a:lnTo>
                    <a:lnTo>
                      <a:pt x="1532" y="588"/>
                    </a:lnTo>
                    <a:lnTo>
                      <a:pt x="1534" y="588"/>
                    </a:lnTo>
                    <a:lnTo>
                      <a:pt x="1534" y="589"/>
                    </a:lnTo>
                    <a:lnTo>
                      <a:pt x="1535" y="590"/>
                    </a:lnTo>
                    <a:lnTo>
                      <a:pt x="1535" y="592"/>
                    </a:lnTo>
                    <a:lnTo>
                      <a:pt x="1535" y="593"/>
                    </a:lnTo>
                    <a:lnTo>
                      <a:pt x="1536" y="593"/>
                    </a:lnTo>
                    <a:lnTo>
                      <a:pt x="1536" y="594"/>
                    </a:lnTo>
                    <a:lnTo>
                      <a:pt x="1536" y="594"/>
                    </a:lnTo>
                    <a:lnTo>
                      <a:pt x="1537" y="594"/>
                    </a:lnTo>
                    <a:lnTo>
                      <a:pt x="1537" y="593"/>
                    </a:lnTo>
                    <a:lnTo>
                      <a:pt x="1537" y="593"/>
                    </a:lnTo>
                    <a:lnTo>
                      <a:pt x="1538" y="592"/>
                    </a:lnTo>
                    <a:lnTo>
                      <a:pt x="1538" y="592"/>
                    </a:lnTo>
                    <a:lnTo>
                      <a:pt x="1539" y="592"/>
                    </a:lnTo>
                    <a:lnTo>
                      <a:pt x="1539" y="592"/>
                    </a:lnTo>
                    <a:lnTo>
                      <a:pt x="1539" y="590"/>
                    </a:lnTo>
                    <a:lnTo>
                      <a:pt x="1540" y="592"/>
                    </a:lnTo>
                    <a:lnTo>
                      <a:pt x="1540" y="593"/>
                    </a:lnTo>
                    <a:lnTo>
                      <a:pt x="1540" y="594"/>
                    </a:lnTo>
                    <a:lnTo>
                      <a:pt x="1541" y="595"/>
                    </a:lnTo>
                    <a:lnTo>
                      <a:pt x="1541" y="596"/>
                    </a:lnTo>
                    <a:lnTo>
                      <a:pt x="1541" y="596"/>
                    </a:lnTo>
                    <a:lnTo>
                      <a:pt x="1543" y="597"/>
                    </a:lnTo>
                    <a:lnTo>
                      <a:pt x="1543" y="598"/>
                    </a:lnTo>
                    <a:lnTo>
                      <a:pt x="1544" y="598"/>
                    </a:lnTo>
                    <a:lnTo>
                      <a:pt x="1544" y="599"/>
                    </a:lnTo>
                    <a:lnTo>
                      <a:pt x="1544" y="601"/>
                    </a:lnTo>
                    <a:lnTo>
                      <a:pt x="1545" y="601"/>
                    </a:lnTo>
                    <a:lnTo>
                      <a:pt x="1545" y="601"/>
                    </a:lnTo>
                    <a:lnTo>
                      <a:pt x="1545" y="601"/>
                    </a:lnTo>
                    <a:lnTo>
                      <a:pt x="1546" y="599"/>
                    </a:lnTo>
                    <a:lnTo>
                      <a:pt x="1546" y="599"/>
                    </a:lnTo>
                    <a:lnTo>
                      <a:pt x="1546" y="598"/>
                    </a:lnTo>
                    <a:lnTo>
                      <a:pt x="1547" y="597"/>
                    </a:lnTo>
                    <a:lnTo>
                      <a:pt x="1547" y="598"/>
                    </a:lnTo>
                    <a:lnTo>
                      <a:pt x="1548" y="597"/>
                    </a:lnTo>
                    <a:lnTo>
                      <a:pt x="1548" y="597"/>
                    </a:lnTo>
                    <a:lnTo>
                      <a:pt x="1548" y="597"/>
                    </a:lnTo>
                    <a:lnTo>
                      <a:pt x="1549" y="596"/>
                    </a:lnTo>
                    <a:lnTo>
                      <a:pt x="1549" y="596"/>
                    </a:lnTo>
                    <a:lnTo>
                      <a:pt x="1549" y="596"/>
                    </a:lnTo>
                    <a:lnTo>
                      <a:pt x="1550" y="596"/>
                    </a:lnTo>
                    <a:lnTo>
                      <a:pt x="1550" y="596"/>
                    </a:lnTo>
                    <a:lnTo>
                      <a:pt x="1552" y="596"/>
                    </a:lnTo>
                    <a:lnTo>
                      <a:pt x="1552" y="596"/>
                    </a:lnTo>
                    <a:lnTo>
                      <a:pt x="1552" y="596"/>
                    </a:lnTo>
                    <a:lnTo>
                      <a:pt x="1553" y="597"/>
                    </a:lnTo>
                    <a:lnTo>
                      <a:pt x="1553" y="598"/>
                    </a:lnTo>
                    <a:lnTo>
                      <a:pt x="1553" y="598"/>
                    </a:lnTo>
                    <a:lnTo>
                      <a:pt x="1554" y="598"/>
                    </a:lnTo>
                    <a:lnTo>
                      <a:pt x="1554" y="598"/>
                    </a:lnTo>
                    <a:lnTo>
                      <a:pt x="1554" y="598"/>
                    </a:lnTo>
                    <a:lnTo>
                      <a:pt x="1555" y="598"/>
                    </a:lnTo>
                    <a:lnTo>
                      <a:pt x="1555" y="597"/>
                    </a:lnTo>
                    <a:lnTo>
                      <a:pt x="1556" y="597"/>
                    </a:lnTo>
                    <a:lnTo>
                      <a:pt x="1556" y="597"/>
                    </a:lnTo>
                    <a:lnTo>
                      <a:pt x="1556" y="597"/>
                    </a:lnTo>
                    <a:lnTo>
                      <a:pt x="1557" y="597"/>
                    </a:lnTo>
                    <a:lnTo>
                      <a:pt x="1557" y="597"/>
                    </a:lnTo>
                    <a:lnTo>
                      <a:pt x="1557" y="597"/>
                    </a:lnTo>
                    <a:lnTo>
                      <a:pt x="1558" y="598"/>
                    </a:lnTo>
                    <a:lnTo>
                      <a:pt x="1558" y="598"/>
                    </a:lnTo>
                    <a:lnTo>
                      <a:pt x="1558" y="598"/>
                    </a:lnTo>
                    <a:lnTo>
                      <a:pt x="1559" y="598"/>
                    </a:lnTo>
                    <a:lnTo>
                      <a:pt x="1559" y="598"/>
                    </a:lnTo>
                    <a:lnTo>
                      <a:pt x="1561" y="598"/>
                    </a:lnTo>
                    <a:lnTo>
                      <a:pt x="1561" y="598"/>
                    </a:lnTo>
                    <a:lnTo>
                      <a:pt x="1561" y="598"/>
                    </a:lnTo>
                    <a:lnTo>
                      <a:pt x="1562" y="598"/>
                    </a:lnTo>
                    <a:lnTo>
                      <a:pt x="1562" y="598"/>
                    </a:lnTo>
                    <a:lnTo>
                      <a:pt x="1562" y="598"/>
                    </a:lnTo>
                    <a:lnTo>
                      <a:pt x="1563" y="598"/>
                    </a:lnTo>
                    <a:lnTo>
                      <a:pt x="1563" y="598"/>
                    </a:lnTo>
                    <a:lnTo>
                      <a:pt x="1563" y="598"/>
                    </a:lnTo>
                    <a:lnTo>
                      <a:pt x="1564" y="599"/>
                    </a:lnTo>
                    <a:lnTo>
                      <a:pt x="1564" y="599"/>
                    </a:lnTo>
                    <a:lnTo>
                      <a:pt x="1565" y="599"/>
                    </a:lnTo>
                    <a:lnTo>
                      <a:pt x="1565" y="599"/>
                    </a:lnTo>
                    <a:lnTo>
                      <a:pt x="1565" y="599"/>
                    </a:lnTo>
                    <a:lnTo>
                      <a:pt x="1566" y="598"/>
                    </a:lnTo>
                    <a:lnTo>
                      <a:pt x="1566" y="599"/>
                    </a:lnTo>
                    <a:lnTo>
                      <a:pt x="1566" y="599"/>
                    </a:lnTo>
                    <a:lnTo>
                      <a:pt x="1567" y="599"/>
                    </a:lnTo>
                    <a:lnTo>
                      <a:pt x="1567" y="598"/>
                    </a:lnTo>
                    <a:lnTo>
                      <a:pt x="1567" y="598"/>
                    </a:lnTo>
                    <a:lnTo>
                      <a:pt x="1568" y="598"/>
                    </a:lnTo>
                    <a:lnTo>
                      <a:pt x="1568" y="598"/>
                    </a:lnTo>
                    <a:lnTo>
                      <a:pt x="1570" y="598"/>
                    </a:lnTo>
                    <a:lnTo>
                      <a:pt x="1570" y="598"/>
                    </a:lnTo>
                    <a:lnTo>
                      <a:pt x="1570" y="598"/>
                    </a:lnTo>
                    <a:lnTo>
                      <a:pt x="1571" y="597"/>
                    </a:lnTo>
                    <a:lnTo>
                      <a:pt x="1571" y="596"/>
                    </a:lnTo>
                    <a:lnTo>
                      <a:pt x="1571" y="595"/>
                    </a:lnTo>
                    <a:lnTo>
                      <a:pt x="1572" y="595"/>
                    </a:lnTo>
                    <a:lnTo>
                      <a:pt x="1572" y="595"/>
                    </a:lnTo>
                    <a:lnTo>
                      <a:pt x="1573" y="594"/>
                    </a:lnTo>
                    <a:lnTo>
                      <a:pt x="1573" y="594"/>
                    </a:lnTo>
                    <a:lnTo>
                      <a:pt x="1573" y="593"/>
                    </a:lnTo>
                    <a:lnTo>
                      <a:pt x="1574" y="593"/>
                    </a:lnTo>
                    <a:lnTo>
                      <a:pt x="1574" y="593"/>
                    </a:lnTo>
                    <a:lnTo>
                      <a:pt x="1574" y="592"/>
                    </a:lnTo>
                    <a:lnTo>
                      <a:pt x="1575" y="592"/>
                    </a:lnTo>
                    <a:lnTo>
                      <a:pt x="1575" y="592"/>
                    </a:lnTo>
                    <a:lnTo>
                      <a:pt x="1575" y="590"/>
                    </a:lnTo>
                    <a:lnTo>
                      <a:pt x="1576" y="590"/>
                    </a:lnTo>
                    <a:lnTo>
                      <a:pt x="1576" y="590"/>
                    </a:lnTo>
                    <a:lnTo>
                      <a:pt x="1577" y="592"/>
                    </a:lnTo>
                    <a:lnTo>
                      <a:pt x="1577" y="592"/>
                    </a:lnTo>
                    <a:lnTo>
                      <a:pt x="1577" y="593"/>
                    </a:lnTo>
                    <a:lnTo>
                      <a:pt x="1579" y="594"/>
                    </a:lnTo>
                    <a:lnTo>
                      <a:pt x="1579" y="594"/>
                    </a:lnTo>
                    <a:lnTo>
                      <a:pt x="1579" y="595"/>
                    </a:lnTo>
                    <a:lnTo>
                      <a:pt x="1580" y="596"/>
                    </a:lnTo>
                    <a:lnTo>
                      <a:pt x="1580" y="596"/>
                    </a:lnTo>
                    <a:lnTo>
                      <a:pt x="1580" y="596"/>
                    </a:lnTo>
                    <a:lnTo>
                      <a:pt x="1581" y="597"/>
                    </a:lnTo>
                    <a:lnTo>
                      <a:pt x="1581" y="597"/>
                    </a:lnTo>
                    <a:lnTo>
                      <a:pt x="1582" y="597"/>
                    </a:lnTo>
                    <a:lnTo>
                      <a:pt x="1582" y="597"/>
                    </a:lnTo>
                    <a:lnTo>
                      <a:pt x="1582" y="596"/>
                    </a:lnTo>
                    <a:lnTo>
                      <a:pt x="1583" y="595"/>
                    </a:lnTo>
                    <a:lnTo>
                      <a:pt x="1583" y="595"/>
                    </a:lnTo>
                    <a:lnTo>
                      <a:pt x="1583" y="595"/>
                    </a:lnTo>
                    <a:lnTo>
                      <a:pt x="1584" y="595"/>
                    </a:lnTo>
                    <a:lnTo>
                      <a:pt x="1584" y="594"/>
                    </a:lnTo>
                    <a:lnTo>
                      <a:pt x="1584" y="593"/>
                    </a:lnTo>
                    <a:lnTo>
                      <a:pt x="1585" y="592"/>
                    </a:lnTo>
                    <a:lnTo>
                      <a:pt x="1585" y="592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6" y="593"/>
                    </a:lnTo>
                    <a:lnTo>
                      <a:pt x="1588" y="593"/>
                    </a:lnTo>
                    <a:lnTo>
                      <a:pt x="1588" y="594"/>
                    </a:lnTo>
                    <a:lnTo>
                      <a:pt x="1588" y="593"/>
                    </a:lnTo>
                    <a:lnTo>
                      <a:pt x="1589" y="594"/>
                    </a:lnTo>
                    <a:lnTo>
                      <a:pt x="1589" y="594"/>
                    </a:lnTo>
                    <a:lnTo>
                      <a:pt x="1589" y="594"/>
                    </a:lnTo>
                    <a:lnTo>
                      <a:pt x="1590" y="594"/>
                    </a:lnTo>
                    <a:lnTo>
                      <a:pt x="1590" y="594"/>
                    </a:lnTo>
                    <a:lnTo>
                      <a:pt x="1591" y="595"/>
                    </a:lnTo>
                    <a:lnTo>
                      <a:pt x="1591" y="594"/>
                    </a:lnTo>
                    <a:lnTo>
                      <a:pt x="1591" y="594"/>
                    </a:lnTo>
                    <a:lnTo>
                      <a:pt x="1592" y="594"/>
                    </a:lnTo>
                    <a:lnTo>
                      <a:pt x="1592" y="594"/>
                    </a:lnTo>
                    <a:lnTo>
                      <a:pt x="1592" y="593"/>
                    </a:lnTo>
                    <a:lnTo>
                      <a:pt x="1593" y="593"/>
                    </a:lnTo>
                    <a:lnTo>
                      <a:pt x="1593" y="593"/>
                    </a:lnTo>
                    <a:lnTo>
                      <a:pt x="1593" y="592"/>
                    </a:lnTo>
                    <a:lnTo>
                      <a:pt x="1594" y="593"/>
                    </a:lnTo>
                    <a:lnTo>
                      <a:pt x="1594" y="593"/>
                    </a:lnTo>
                    <a:lnTo>
                      <a:pt x="1595" y="590"/>
                    </a:lnTo>
                    <a:lnTo>
                      <a:pt x="1595" y="589"/>
                    </a:lnTo>
                    <a:lnTo>
                      <a:pt x="1595" y="589"/>
                    </a:lnTo>
                    <a:lnTo>
                      <a:pt x="1597" y="589"/>
                    </a:lnTo>
                    <a:lnTo>
                      <a:pt x="1597" y="589"/>
                    </a:lnTo>
                    <a:lnTo>
                      <a:pt x="1597" y="588"/>
                    </a:lnTo>
                    <a:lnTo>
                      <a:pt x="1598" y="588"/>
                    </a:lnTo>
                    <a:lnTo>
                      <a:pt x="1598" y="587"/>
                    </a:lnTo>
                    <a:lnTo>
                      <a:pt x="1599" y="587"/>
                    </a:lnTo>
                    <a:lnTo>
                      <a:pt x="1599" y="587"/>
                    </a:lnTo>
                    <a:lnTo>
                      <a:pt x="1599" y="587"/>
                    </a:lnTo>
                    <a:lnTo>
                      <a:pt x="1600" y="588"/>
                    </a:lnTo>
                    <a:lnTo>
                      <a:pt x="1600" y="589"/>
                    </a:lnTo>
                    <a:lnTo>
                      <a:pt x="1600" y="589"/>
                    </a:lnTo>
                    <a:lnTo>
                      <a:pt x="1601" y="589"/>
                    </a:lnTo>
                    <a:lnTo>
                      <a:pt x="1601" y="589"/>
                    </a:lnTo>
                    <a:lnTo>
                      <a:pt x="1601" y="589"/>
                    </a:lnTo>
                    <a:lnTo>
                      <a:pt x="1602" y="589"/>
                    </a:lnTo>
                    <a:lnTo>
                      <a:pt x="1602" y="589"/>
                    </a:lnTo>
                    <a:lnTo>
                      <a:pt x="1603" y="589"/>
                    </a:lnTo>
                    <a:lnTo>
                      <a:pt x="1603" y="590"/>
                    </a:lnTo>
                    <a:lnTo>
                      <a:pt x="1603" y="590"/>
                    </a:lnTo>
                    <a:lnTo>
                      <a:pt x="1604" y="590"/>
                    </a:lnTo>
                    <a:lnTo>
                      <a:pt x="1604" y="590"/>
                    </a:lnTo>
                    <a:lnTo>
                      <a:pt x="1604" y="592"/>
                    </a:lnTo>
                    <a:lnTo>
                      <a:pt x="1606" y="590"/>
                    </a:lnTo>
                    <a:lnTo>
                      <a:pt x="1606" y="592"/>
                    </a:lnTo>
                    <a:lnTo>
                      <a:pt x="1606" y="592"/>
                    </a:lnTo>
                    <a:lnTo>
                      <a:pt x="1607" y="592"/>
                    </a:lnTo>
                    <a:lnTo>
                      <a:pt x="1607" y="592"/>
                    </a:lnTo>
                    <a:lnTo>
                      <a:pt x="1608" y="592"/>
                    </a:lnTo>
                    <a:lnTo>
                      <a:pt x="1608" y="592"/>
                    </a:lnTo>
                    <a:lnTo>
                      <a:pt x="1608" y="592"/>
                    </a:lnTo>
                    <a:lnTo>
                      <a:pt x="1609" y="592"/>
                    </a:lnTo>
                    <a:lnTo>
                      <a:pt x="1609" y="592"/>
                    </a:lnTo>
                    <a:lnTo>
                      <a:pt x="1609" y="593"/>
                    </a:lnTo>
                    <a:lnTo>
                      <a:pt x="1610" y="592"/>
                    </a:lnTo>
                    <a:lnTo>
                      <a:pt x="1610" y="592"/>
                    </a:lnTo>
                    <a:lnTo>
                      <a:pt x="1610" y="592"/>
                    </a:lnTo>
                    <a:lnTo>
                      <a:pt x="1611" y="593"/>
                    </a:lnTo>
                    <a:lnTo>
                      <a:pt x="1611" y="593"/>
                    </a:lnTo>
                    <a:lnTo>
                      <a:pt x="1612" y="592"/>
                    </a:lnTo>
                    <a:lnTo>
                      <a:pt x="1612" y="592"/>
                    </a:lnTo>
                    <a:lnTo>
                      <a:pt x="1612" y="593"/>
                    </a:lnTo>
                    <a:lnTo>
                      <a:pt x="1613" y="593"/>
                    </a:lnTo>
                    <a:lnTo>
                      <a:pt x="1613" y="593"/>
                    </a:lnTo>
                    <a:lnTo>
                      <a:pt x="1613" y="593"/>
                    </a:lnTo>
                    <a:lnTo>
                      <a:pt x="1615" y="594"/>
                    </a:lnTo>
                    <a:lnTo>
                      <a:pt x="1615" y="595"/>
                    </a:lnTo>
                    <a:lnTo>
                      <a:pt x="1615" y="595"/>
                    </a:lnTo>
                    <a:lnTo>
                      <a:pt x="1616" y="595"/>
                    </a:lnTo>
                    <a:lnTo>
                      <a:pt x="1616" y="596"/>
                    </a:lnTo>
                    <a:lnTo>
                      <a:pt x="1617" y="596"/>
                    </a:lnTo>
                    <a:lnTo>
                      <a:pt x="1617" y="596"/>
                    </a:lnTo>
                    <a:lnTo>
                      <a:pt x="1617" y="596"/>
                    </a:lnTo>
                    <a:lnTo>
                      <a:pt x="1618" y="596"/>
                    </a:lnTo>
                    <a:lnTo>
                      <a:pt x="1618" y="595"/>
                    </a:lnTo>
                    <a:lnTo>
                      <a:pt x="1618" y="595"/>
                    </a:lnTo>
                    <a:lnTo>
                      <a:pt x="1619" y="595"/>
                    </a:lnTo>
                    <a:lnTo>
                      <a:pt x="1619" y="594"/>
                    </a:lnTo>
                    <a:lnTo>
                      <a:pt x="1620" y="594"/>
                    </a:lnTo>
                    <a:lnTo>
                      <a:pt x="1620" y="594"/>
                    </a:lnTo>
                    <a:lnTo>
                      <a:pt x="1620" y="594"/>
                    </a:lnTo>
                    <a:lnTo>
                      <a:pt x="1621" y="595"/>
                    </a:lnTo>
                    <a:lnTo>
                      <a:pt x="1621" y="595"/>
                    </a:lnTo>
                    <a:lnTo>
                      <a:pt x="1621" y="595"/>
                    </a:lnTo>
                    <a:lnTo>
                      <a:pt x="1622" y="595"/>
                    </a:lnTo>
                    <a:lnTo>
                      <a:pt x="1622" y="596"/>
                    </a:lnTo>
                    <a:lnTo>
                      <a:pt x="1622" y="596"/>
                    </a:lnTo>
                    <a:lnTo>
                      <a:pt x="1624" y="597"/>
                    </a:lnTo>
                    <a:lnTo>
                      <a:pt x="1624" y="597"/>
                    </a:lnTo>
                    <a:lnTo>
                      <a:pt x="1625" y="598"/>
                    </a:lnTo>
                    <a:lnTo>
                      <a:pt x="1625" y="597"/>
                    </a:lnTo>
                    <a:lnTo>
                      <a:pt x="1625" y="596"/>
                    </a:lnTo>
                    <a:lnTo>
                      <a:pt x="1626" y="596"/>
                    </a:lnTo>
                    <a:lnTo>
                      <a:pt x="1626" y="595"/>
                    </a:lnTo>
                    <a:lnTo>
                      <a:pt x="1626" y="595"/>
                    </a:lnTo>
                    <a:lnTo>
                      <a:pt x="1627" y="595"/>
                    </a:lnTo>
                    <a:lnTo>
                      <a:pt x="1627" y="595"/>
                    </a:lnTo>
                    <a:lnTo>
                      <a:pt x="1627" y="595"/>
                    </a:lnTo>
                    <a:lnTo>
                      <a:pt x="1628" y="595"/>
                    </a:lnTo>
                    <a:lnTo>
                      <a:pt x="1628" y="595"/>
                    </a:lnTo>
                    <a:lnTo>
                      <a:pt x="1629" y="595"/>
                    </a:lnTo>
                    <a:lnTo>
                      <a:pt x="1629" y="596"/>
                    </a:lnTo>
                    <a:lnTo>
                      <a:pt x="1629" y="596"/>
                    </a:lnTo>
                    <a:lnTo>
                      <a:pt x="1630" y="596"/>
                    </a:lnTo>
                    <a:lnTo>
                      <a:pt x="1630" y="597"/>
                    </a:lnTo>
                    <a:lnTo>
                      <a:pt x="1630" y="597"/>
                    </a:lnTo>
                    <a:lnTo>
                      <a:pt x="1631" y="597"/>
                    </a:lnTo>
                    <a:lnTo>
                      <a:pt x="1631" y="598"/>
                    </a:lnTo>
                    <a:lnTo>
                      <a:pt x="1631" y="598"/>
                    </a:lnTo>
                    <a:lnTo>
                      <a:pt x="1633" y="598"/>
                    </a:lnTo>
                    <a:lnTo>
                      <a:pt x="1633" y="598"/>
                    </a:lnTo>
                    <a:lnTo>
                      <a:pt x="1634" y="598"/>
                    </a:lnTo>
                    <a:lnTo>
                      <a:pt x="1634" y="598"/>
                    </a:lnTo>
                    <a:lnTo>
                      <a:pt x="1634" y="598"/>
                    </a:lnTo>
                    <a:lnTo>
                      <a:pt x="1635" y="598"/>
                    </a:lnTo>
                    <a:lnTo>
                      <a:pt x="1635" y="598"/>
                    </a:lnTo>
                    <a:lnTo>
                      <a:pt x="1635" y="598"/>
                    </a:lnTo>
                    <a:lnTo>
                      <a:pt x="1636" y="598"/>
                    </a:lnTo>
                    <a:lnTo>
                      <a:pt x="1636" y="598"/>
                    </a:lnTo>
                    <a:lnTo>
                      <a:pt x="1636" y="598"/>
                    </a:lnTo>
                    <a:lnTo>
                      <a:pt x="1637" y="598"/>
                    </a:lnTo>
                    <a:lnTo>
                      <a:pt x="1637" y="598"/>
                    </a:lnTo>
                    <a:lnTo>
                      <a:pt x="1638" y="597"/>
                    </a:lnTo>
                    <a:lnTo>
                      <a:pt x="1638" y="597"/>
                    </a:lnTo>
                    <a:lnTo>
                      <a:pt x="1638" y="597"/>
                    </a:lnTo>
                    <a:lnTo>
                      <a:pt x="1639" y="597"/>
                    </a:lnTo>
                    <a:lnTo>
                      <a:pt x="1639" y="597"/>
                    </a:lnTo>
                    <a:lnTo>
                      <a:pt x="1639" y="598"/>
                    </a:lnTo>
                    <a:lnTo>
                      <a:pt x="1640" y="598"/>
                    </a:lnTo>
                    <a:lnTo>
                      <a:pt x="1640" y="598"/>
                    </a:lnTo>
                    <a:lnTo>
                      <a:pt x="1642" y="598"/>
                    </a:lnTo>
                    <a:lnTo>
                      <a:pt x="1642" y="597"/>
                    </a:lnTo>
                    <a:lnTo>
                      <a:pt x="1642" y="598"/>
                    </a:lnTo>
                    <a:lnTo>
                      <a:pt x="1643" y="598"/>
                    </a:lnTo>
                    <a:lnTo>
                      <a:pt x="1643" y="598"/>
                    </a:lnTo>
                    <a:lnTo>
                      <a:pt x="1643" y="597"/>
                    </a:lnTo>
                    <a:lnTo>
                      <a:pt x="1644" y="651"/>
                    </a:lnTo>
                    <a:lnTo>
                      <a:pt x="1644" y="97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>
                <a:off x="4217319" y="2913063"/>
                <a:ext cx="3911600" cy="1687513"/>
              </a:xfrm>
              <a:custGeom>
                <a:avLst/>
                <a:gdLst>
                  <a:gd name="T0" fmla="*/ 38 w 2464"/>
                  <a:gd name="T1" fmla="*/ 553 h 1063"/>
                  <a:gd name="T2" fmla="*/ 77 w 2464"/>
                  <a:gd name="T3" fmla="*/ 568 h 1063"/>
                  <a:gd name="T4" fmla="*/ 116 w 2464"/>
                  <a:gd name="T5" fmla="*/ 572 h 1063"/>
                  <a:gd name="T6" fmla="*/ 154 w 2464"/>
                  <a:gd name="T7" fmla="*/ 595 h 1063"/>
                  <a:gd name="T8" fmla="*/ 192 w 2464"/>
                  <a:gd name="T9" fmla="*/ 591 h 1063"/>
                  <a:gd name="T10" fmla="*/ 232 w 2464"/>
                  <a:gd name="T11" fmla="*/ 605 h 1063"/>
                  <a:gd name="T12" fmla="*/ 270 w 2464"/>
                  <a:gd name="T13" fmla="*/ 592 h 1063"/>
                  <a:gd name="T14" fmla="*/ 309 w 2464"/>
                  <a:gd name="T15" fmla="*/ 608 h 1063"/>
                  <a:gd name="T16" fmla="*/ 348 w 2464"/>
                  <a:gd name="T17" fmla="*/ 595 h 1063"/>
                  <a:gd name="T18" fmla="*/ 386 w 2464"/>
                  <a:gd name="T19" fmla="*/ 597 h 1063"/>
                  <a:gd name="T20" fmla="*/ 425 w 2464"/>
                  <a:gd name="T21" fmla="*/ 597 h 1063"/>
                  <a:gd name="T22" fmla="*/ 464 w 2464"/>
                  <a:gd name="T23" fmla="*/ 605 h 1063"/>
                  <a:gd name="T24" fmla="*/ 502 w 2464"/>
                  <a:gd name="T25" fmla="*/ 604 h 1063"/>
                  <a:gd name="T26" fmla="*/ 541 w 2464"/>
                  <a:gd name="T27" fmla="*/ 600 h 1063"/>
                  <a:gd name="T28" fmla="*/ 580 w 2464"/>
                  <a:gd name="T29" fmla="*/ 599 h 1063"/>
                  <a:gd name="T30" fmla="*/ 618 w 2464"/>
                  <a:gd name="T31" fmla="*/ 595 h 1063"/>
                  <a:gd name="T32" fmla="*/ 657 w 2464"/>
                  <a:gd name="T33" fmla="*/ 601 h 1063"/>
                  <a:gd name="T34" fmla="*/ 695 w 2464"/>
                  <a:gd name="T35" fmla="*/ 600 h 1063"/>
                  <a:gd name="T36" fmla="*/ 734 w 2464"/>
                  <a:gd name="T37" fmla="*/ 614 h 1063"/>
                  <a:gd name="T38" fmla="*/ 773 w 2464"/>
                  <a:gd name="T39" fmla="*/ 595 h 1063"/>
                  <a:gd name="T40" fmla="*/ 811 w 2464"/>
                  <a:gd name="T41" fmla="*/ 603 h 1063"/>
                  <a:gd name="T42" fmla="*/ 850 w 2464"/>
                  <a:gd name="T43" fmla="*/ 601 h 1063"/>
                  <a:gd name="T44" fmla="*/ 889 w 2464"/>
                  <a:gd name="T45" fmla="*/ 609 h 1063"/>
                  <a:gd name="T46" fmla="*/ 927 w 2464"/>
                  <a:gd name="T47" fmla="*/ 603 h 1063"/>
                  <a:gd name="T48" fmla="*/ 965 w 2464"/>
                  <a:gd name="T49" fmla="*/ 596 h 1063"/>
                  <a:gd name="T50" fmla="*/ 1005 w 2464"/>
                  <a:gd name="T51" fmla="*/ 598 h 1063"/>
                  <a:gd name="T52" fmla="*/ 1043 w 2464"/>
                  <a:gd name="T53" fmla="*/ 599 h 1063"/>
                  <a:gd name="T54" fmla="*/ 1081 w 2464"/>
                  <a:gd name="T55" fmla="*/ 596 h 1063"/>
                  <a:gd name="T56" fmla="*/ 1121 w 2464"/>
                  <a:gd name="T57" fmla="*/ 592 h 1063"/>
                  <a:gd name="T58" fmla="*/ 1159 w 2464"/>
                  <a:gd name="T59" fmla="*/ 597 h 1063"/>
                  <a:gd name="T60" fmla="*/ 1197 w 2464"/>
                  <a:gd name="T61" fmla="*/ 592 h 1063"/>
                  <a:gd name="T62" fmla="*/ 1237 w 2464"/>
                  <a:gd name="T63" fmla="*/ 572 h 1063"/>
                  <a:gd name="T64" fmla="*/ 1275 w 2464"/>
                  <a:gd name="T65" fmla="*/ 92 h 1063"/>
                  <a:gd name="T66" fmla="*/ 1313 w 2464"/>
                  <a:gd name="T67" fmla="*/ 35 h 1063"/>
                  <a:gd name="T68" fmla="*/ 1353 w 2464"/>
                  <a:gd name="T69" fmla="*/ 5 h 1063"/>
                  <a:gd name="T70" fmla="*/ 1391 w 2464"/>
                  <a:gd name="T71" fmla="*/ 11 h 1063"/>
                  <a:gd name="T72" fmla="*/ 1429 w 2464"/>
                  <a:gd name="T73" fmla="*/ 2 h 1063"/>
                  <a:gd name="T74" fmla="*/ 1468 w 2464"/>
                  <a:gd name="T75" fmla="*/ 12 h 1063"/>
                  <a:gd name="T76" fmla="*/ 1507 w 2464"/>
                  <a:gd name="T77" fmla="*/ 11 h 1063"/>
                  <a:gd name="T78" fmla="*/ 1545 w 2464"/>
                  <a:gd name="T79" fmla="*/ 20 h 1063"/>
                  <a:gd name="T80" fmla="*/ 1584 w 2464"/>
                  <a:gd name="T81" fmla="*/ 17 h 1063"/>
                  <a:gd name="T82" fmla="*/ 1623 w 2464"/>
                  <a:gd name="T83" fmla="*/ 17 h 1063"/>
                  <a:gd name="T84" fmla="*/ 1661 w 2464"/>
                  <a:gd name="T85" fmla="*/ 14 h 1063"/>
                  <a:gd name="T86" fmla="*/ 1700 w 2464"/>
                  <a:gd name="T87" fmla="*/ 20 h 1063"/>
                  <a:gd name="T88" fmla="*/ 1739 w 2464"/>
                  <a:gd name="T89" fmla="*/ 21 h 1063"/>
                  <a:gd name="T90" fmla="*/ 1777 w 2464"/>
                  <a:gd name="T91" fmla="*/ 20 h 1063"/>
                  <a:gd name="T92" fmla="*/ 1816 w 2464"/>
                  <a:gd name="T93" fmla="*/ 29 h 1063"/>
                  <a:gd name="T94" fmla="*/ 1854 w 2464"/>
                  <a:gd name="T95" fmla="*/ 23 h 1063"/>
                  <a:gd name="T96" fmla="*/ 1893 w 2464"/>
                  <a:gd name="T97" fmla="*/ 28 h 1063"/>
                  <a:gd name="T98" fmla="*/ 1932 w 2464"/>
                  <a:gd name="T99" fmla="*/ 21 h 1063"/>
                  <a:gd name="T100" fmla="*/ 1970 w 2464"/>
                  <a:gd name="T101" fmla="*/ 26 h 1063"/>
                  <a:gd name="T102" fmla="*/ 2009 w 2464"/>
                  <a:gd name="T103" fmla="*/ 15 h 1063"/>
                  <a:gd name="T104" fmla="*/ 2048 w 2464"/>
                  <a:gd name="T105" fmla="*/ 27 h 1063"/>
                  <a:gd name="T106" fmla="*/ 2086 w 2464"/>
                  <a:gd name="T107" fmla="*/ 20 h 1063"/>
                  <a:gd name="T108" fmla="*/ 2125 w 2464"/>
                  <a:gd name="T109" fmla="*/ 28 h 1063"/>
                  <a:gd name="T110" fmla="*/ 2164 w 2464"/>
                  <a:gd name="T111" fmla="*/ 19 h 1063"/>
                  <a:gd name="T112" fmla="*/ 2202 w 2464"/>
                  <a:gd name="T113" fmla="*/ 24 h 1063"/>
                  <a:gd name="T114" fmla="*/ 2240 w 2464"/>
                  <a:gd name="T115" fmla="*/ 15 h 1063"/>
                  <a:gd name="T116" fmla="*/ 2280 w 2464"/>
                  <a:gd name="T117" fmla="*/ 20 h 1063"/>
                  <a:gd name="T118" fmla="*/ 2318 w 2464"/>
                  <a:gd name="T119" fmla="*/ 21 h 1063"/>
                  <a:gd name="T120" fmla="*/ 2356 w 2464"/>
                  <a:gd name="T121" fmla="*/ 24 h 1063"/>
                  <a:gd name="T122" fmla="*/ 2396 w 2464"/>
                  <a:gd name="T123" fmla="*/ 22 h 1063"/>
                  <a:gd name="T124" fmla="*/ 2434 w 2464"/>
                  <a:gd name="T125" fmla="*/ 23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64" h="1063">
                    <a:moveTo>
                      <a:pt x="0" y="1063"/>
                    </a:moveTo>
                    <a:lnTo>
                      <a:pt x="1" y="900"/>
                    </a:lnTo>
                    <a:lnTo>
                      <a:pt x="1" y="756"/>
                    </a:lnTo>
                    <a:lnTo>
                      <a:pt x="1" y="650"/>
                    </a:lnTo>
                    <a:lnTo>
                      <a:pt x="2" y="581"/>
                    </a:lnTo>
                    <a:lnTo>
                      <a:pt x="2" y="541"/>
                    </a:lnTo>
                    <a:lnTo>
                      <a:pt x="2" y="522"/>
                    </a:lnTo>
                    <a:lnTo>
                      <a:pt x="3" y="515"/>
                    </a:lnTo>
                    <a:lnTo>
                      <a:pt x="3" y="515"/>
                    </a:lnTo>
                    <a:lnTo>
                      <a:pt x="3" y="520"/>
                    </a:lnTo>
                    <a:lnTo>
                      <a:pt x="4" y="525"/>
                    </a:lnTo>
                    <a:lnTo>
                      <a:pt x="4" y="533"/>
                    </a:lnTo>
                    <a:lnTo>
                      <a:pt x="6" y="540"/>
                    </a:lnTo>
                    <a:lnTo>
                      <a:pt x="6" y="545"/>
                    </a:lnTo>
                    <a:lnTo>
                      <a:pt x="6" y="551"/>
                    </a:lnTo>
                    <a:lnTo>
                      <a:pt x="7" y="558"/>
                    </a:lnTo>
                    <a:lnTo>
                      <a:pt x="7" y="562"/>
                    </a:lnTo>
                    <a:lnTo>
                      <a:pt x="7" y="568"/>
                    </a:lnTo>
                    <a:lnTo>
                      <a:pt x="8" y="572"/>
                    </a:lnTo>
                    <a:lnTo>
                      <a:pt x="8" y="576"/>
                    </a:lnTo>
                    <a:lnTo>
                      <a:pt x="8" y="580"/>
                    </a:lnTo>
                    <a:lnTo>
                      <a:pt x="9" y="582"/>
                    </a:lnTo>
                    <a:lnTo>
                      <a:pt x="9" y="585"/>
                    </a:lnTo>
                    <a:lnTo>
                      <a:pt x="10" y="586"/>
                    </a:lnTo>
                    <a:lnTo>
                      <a:pt x="10" y="588"/>
                    </a:lnTo>
                    <a:lnTo>
                      <a:pt x="10" y="590"/>
                    </a:lnTo>
                    <a:lnTo>
                      <a:pt x="11" y="592"/>
                    </a:lnTo>
                    <a:lnTo>
                      <a:pt x="11" y="594"/>
                    </a:lnTo>
                    <a:lnTo>
                      <a:pt x="11" y="595"/>
                    </a:lnTo>
                    <a:lnTo>
                      <a:pt x="12" y="596"/>
                    </a:lnTo>
                    <a:lnTo>
                      <a:pt x="12" y="595"/>
                    </a:lnTo>
                    <a:lnTo>
                      <a:pt x="12" y="596"/>
                    </a:lnTo>
                    <a:lnTo>
                      <a:pt x="13" y="596"/>
                    </a:lnTo>
                    <a:lnTo>
                      <a:pt x="13" y="597"/>
                    </a:lnTo>
                    <a:lnTo>
                      <a:pt x="15" y="596"/>
                    </a:lnTo>
                    <a:lnTo>
                      <a:pt x="15" y="597"/>
                    </a:lnTo>
                    <a:lnTo>
                      <a:pt x="15" y="597"/>
                    </a:lnTo>
                    <a:lnTo>
                      <a:pt x="16" y="597"/>
                    </a:lnTo>
                    <a:lnTo>
                      <a:pt x="16" y="596"/>
                    </a:lnTo>
                    <a:lnTo>
                      <a:pt x="16" y="595"/>
                    </a:lnTo>
                    <a:lnTo>
                      <a:pt x="17" y="595"/>
                    </a:lnTo>
                    <a:lnTo>
                      <a:pt x="17" y="592"/>
                    </a:lnTo>
                    <a:lnTo>
                      <a:pt x="18" y="590"/>
                    </a:lnTo>
                    <a:lnTo>
                      <a:pt x="18" y="588"/>
                    </a:lnTo>
                    <a:lnTo>
                      <a:pt x="18" y="586"/>
                    </a:lnTo>
                    <a:lnTo>
                      <a:pt x="19" y="585"/>
                    </a:lnTo>
                    <a:lnTo>
                      <a:pt x="19" y="582"/>
                    </a:lnTo>
                    <a:lnTo>
                      <a:pt x="19" y="580"/>
                    </a:lnTo>
                    <a:lnTo>
                      <a:pt x="20" y="578"/>
                    </a:lnTo>
                    <a:lnTo>
                      <a:pt x="20" y="577"/>
                    </a:lnTo>
                    <a:lnTo>
                      <a:pt x="20" y="576"/>
                    </a:lnTo>
                    <a:lnTo>
                      <a:pt x="21" y="576"/>
                    </a:lnTo>
                    <a:lnTo>
                      <a:pt x="21" y="574"/>
                    </a:lnTo>
                    <a:lnTo>
                      <a:pt x="22" y="572"/>
                    </a:lnTo>
                    <a:lnTo>
                      <a:pt x="22" y="571"/>
                    </a:lnTo>
                    <a:lnTo>
                      <a:pt x="22" y="570"/>
                    </a:lnTo>
                    <a:lnTo>
                      <a:pt x="24" y="568"/>
                    </a:lnTo>
                    <a:lnTo>
                      <a:pt x="24" y="565"/>
                    </a:lnTo>
                    <a:lnTo>
                      <a:pt x="24" y="564"/>
                    </a:lnTo>
                    <a:lnTo>
                      <a:pt x="25" y="562"/>
                    </a:lnTo>
                    <a:lnTo>
                      <a:pt x="25" y="560"/>
                    </a:lnTo>
                    <a:lnTo>
                      <a:pt x="25" y="559"/>
                    </a:lnTo>
                    <a:lnTo>
                      <a:pt x="26" y="558"/>
                    </a:lnTo>
                    <a:lnTo>
                      <a:pt x="26" y="556"/>
                    </a:lnTo>
                    <a:lnTo>
                      <a:pt x="27" y="554"/>
                    </a:lnTo>
                    <a:lnTo>
                      <a:pt x="27" y="553"/>
                    </a:lnTo>
                    <a:lnTo>
                      <a:pt x="27" y="552"/>
                    </a:lnTo>
                    <a:lnTo>
                      <a:pt x="28" y="551"/>
                    </a:lnTo>
                    <a:lnTo>
                      <a:pt x="28" y="551"/>
                    </a:lnTo>
                    <a:lnTo>
                      <a:pt x="28" y="550"/>
                    </a:lnTo>
                    <a:lnTo>
                      <a:pt x="29" y="549"/>
                    </a:lnTo>
                    <a:lnTo>
                      <a:pt x="29" y="549"/>
                    </a:lnTo>
                    <a:lnTo>
                      <a:pt x="29" y="549"/>
                    </a:lnTo>
                    <a:lnTo>
                      <a:pt x="30" y="547"/>
                    </a:lnTo>
                    <a:lnTo>
                      <a:pt x="30" y="546"/>
                    </a:lnTo>
                    <a:lnTo>
                      <a:pt x="32" y="546"/>
                    </a:lnTo>
                    <a:lnTo>
                      <a:pt x="32" y="545"/>
                    </a:lnTo>
                    <a:lnTo>
                      <a:pt x="32" y="546"/>
                    </a:lnTo>
                    <a:lnTo>
                      <a:pt x="33" y="545"/>
                    </a:lnTo>
                    <a:lnTo>
                      <a:pt x="33" y="546"/>
                    </a:lnTo>
                    <a:lnTo>
                      <a:pt x="33" y="546"/>
                    </a:lnTo>
                    <a:lnTo>
                      <a:pt x="34" y="547"/>
                    </a:lnTo>
                    <a:lnTo>
                      <a:pt x="34" y="547"/>
                    </a:lnTo>
                    <a:lnTo>
                      <a:pt x="34" y="549"/>
                    </a:lnTo>
                    <a:lnTo>
                      <a:pt x="35" y="549"/>
                    </a:lnTo>
                    <a:lnTo>
                      <a:pt x="35" y="547"/>
                    </a:lnTo>
                    <a:lnTo>
                      <a:pt x="36" y="549"/>
                    </a:lnTo>
                    <a:lnTo>
                      <a:pt x="36" y="550"/>
                    </a:lnTo>
                    <a:lnTo>
                      <a:pt x="36" y="551"/>
                    </a:lnTo>
                    <a:lnTo>
                      <a:pt x="37" y="552"/>
                    </a:lnTo>
                    <a:lnTo>
                      <a:pt x="37" y="552"/>
                    </a:lnTo>
                    <a:lnTo>
                      <a:pt x="37" y="553"/>
                    </a:lnTo>
                    <a:lnTo>
                      <a:pt x="38" y="553"/>
                    </a:lnTo>
                    <a:lnTo>
                      <a:pt x="38" y="553"/>
                    </a:lnTo>
                    <a:lnTo>
                      <a:pt x="38" y="553"/>
                    </a:lnTo>
                    <a:lnTo>
                      <a:pt x="39" y="553"/>
                    </a:lnTo>
                    <a:lnTo>
                      <a:pt x="39" y="551"/>
                    </a:lnTo>
                    <a:lnTo>
                      <a:pt x="41" y="550"/>
                    </a:lnTo>
                    <a:lnTo>
                      <a:pt x="41" y="547"/>
                    </a:lnTo>
                    <a:lnTo>
                      <a:pt x="41" y="546"/>
                    </a:lnTo>
                    <a:lnTo>
                      <a:pt x="42" y="546"/>
                    </a:lnTo>
                    <a:lnTo>
                      <a:pt x="42" y="545"/>
                    </a:lnTo>
                    <a:lnTo>
                      <a:pt x="42" y="545"/>
                    </a:lnTo>
                    <a:lnTo>
                      <a:pt x="43" y="545"/>
                    </a:lnTo>
                    <a:lnTo>
                      <a:pt x="43" y="545"/>
                    </a:lnTo>
                    <a:lnTo>
                      <a:pt x="44" y="546"/>
                    </a:lnTo>
                    <a:lnTo>
                      <a:pt x="44" y="546"/>
                    </a:lnTo>
                    <a:lnTo>
                      <a:pt x="44" y="546"/>
                    </a:lnTo>
                    <a:lnTo>
                      <a:pt x="45" y="546"/>
                    </a:lnTo>
                    <a:lnTo>
                      <a:pt x="45" y="546"/>
                    </a:lnTo>
                    <a:lnTo>
                      <a:pt x="45" y="546"/>
                    </a:lnTo>
                    <a:lnTo>
                      <a:pt x="46" y="546"/>
                    </a:lnTo>
                    <a:lnTo>
                      <a:pt x="46" y="546"/>
                    </a:lnTo>
                    <a:lnTo>
                      <a:pt x="46" y="546"/>
                    </a:lnTo>
                    <a:lnTo>
                      <a:pt x="47" y="546"/>
                    </a:lnTo>
                    <a:lnTo>
                      <a:pt x="47" y="547"/>
                    </a:lnTo>
                    <a:lnTo>
                      <a:pt x="48" y="547"/>
                    </a:lnTo>
                    <a:lnTo>
                      <a:pt x="48" y="549"/>
                    </a:lnTo>
                    <a:lnTo>
                      <a:pt x="48" y="550"/>
                    </a:lnTo>
                    <a:lnTo>
                      <a:pt x="50" y="550"/>
                    </a:lnTo>
                    <a:lnTo>
                      <a:pt x="50" y="550"/>
                    </a:lnTo>
                    <a:lnTo>
                      <a:pt x="50" y="549"/>
                    </a:lnTo>
                    <a:lnTo>
                      <a:pt x="51" y="550"/>
                    </a:lnTo>
                    <a:lnTo>
                      <a:pt x="51" y="550"/>
                    </a:lnTo>
                    <a:lnTo>
                      <a:pt x="51" y="550"/>
                    </a:lnTo>
                    <a:lnTo>
                      <a:pt x="52" y="550"/>
                    </a:lnTo>
                    <a:lnTo>
                      <a:pt x="52" y="550"/>
                    </a:lnTo>
                    <a:lnTo>
                      <a:pt x="53" y="550"/>
                    </a:lnTo>
                    <a:lnTo>
                      <a:pt x="53" y="551"/>
                    </a:lnTo>
                    <a:lnTo>
                      <a:pt x="53" y="551"/>
                    </a:lnTo>
                    <a:lnTo>
                      <a:pt x="54" y="552"/>
                    </a:lnTo>
                    <a:lnTo>
                      <a:pt x="54" y="552"/>
                    </a:lnTo>
                    <a:lnTo>
                      <a:pt x="54" y="552"/>
                    </a:lnTo>
                    <a:lnTo>
                      <a:pt x="55" y="552"/>
                    </a:lnTo>
                    <a:lnTo>
                      <a:pt x="55" y="553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6" y="553"/>
                    </a:lnTo>
                    <a:lnTo>
                      <a:pt x="57" y="554"/>
                    </a:lnTo>
                    <a:lnTo>
                      <a:pt x="57" y="555"/>
                    </a:lnTo>
                    <a:lnTo>
                      <a:pt x="57" y="556"/>
                    </a:lnTo>
                    <a:lnTo>
                      <a:pt x="59" y="556"/>
                    </a:lnTo>
                    <a:lnTo>
                      <a:pt x="59" y="558"/>
                    </a:lnTo>
                    <a:lnTo>
                      <a:pt x="59" y="558"/>
                    </a:lnTo>
                    <a:lnTo>
                      <a:pt x="60" y="558"/>
                    </a:lnTo>
                    <a:lnTo>
                      <a:pt x="60" y="558"/>
                    </a:lnTo>
                    <a:lnTo>
                      <a:pt x="60" y="559"/>
                    </a:lnTo>
                    <a:lnTo>
                      <a:pt x="61" y="559"/>
                    </a:lnTo>
                    <a:lnTo>
                      <a:pt x="61" y="559"/>
                    </a:lnTo>
                    <a:lnTo>
                      <a:pt x="62" y="560"/>
                    </a:lnTo>
                    <a:lnTo>
                      <a:pt x="62" y="559"/>
                    </a:lnTo>
                    <a:lnTo>
                      <a:pt x="62" y="559"/>
                    </a:lnTo>
                    <a:lnTo>
                      <a:pt x="63" y="560"/>
                    </a:lnTo>
                    <a:lnTo>
                      <a:pt x="63" y="561"/>
                    </a:lnTo>
                    <a:lnTo>
                      <a:pt x="63" y="562"/>
                    </a:lnTo>
                    <a:lnTo>
                      <a:pt x="64" y="563"/>
                    </a:lnTo>
                    <a:lnTo>
                      <a:pt x="64" y="564"/>
                    </a:lnTo>
                    <a:lnTo>
                      <a:pt x="65" y="564"/>
                    </a:lnTo>
                    <a:lnTo>
                      <a:pt x="65" y="564"/>
                    </a:lnTo>
                    <a:lnTo>
                      <a:pt x="65" y="564"/>
                    </a:lnTo>
                    <a:lnTo>
                      <a:pt x="66" y="563"/>
                    </a:lnTo>
                    <a:lnTo>
                      <a:pt x="66" y="563"/>
                    </a:lnTo>
                    <a:lnTo>
                      <a:pt x="66" y="563"/>
                    </a:lnTo>
                    <a:lnTo>
                      <a:pt x="68" y="562"/>
                    </a:lnTo>
                    <a:lnTo>
                      <a:pt x="68" y="561"/>
                    </a:lnTo>
                    <a:lnTo>
                      <a:pt x="68" y="561"/>
                    </a:lnTo>
                    <a:lnTo>
                      <a:pt x="69" y="561"/>
                    </a:lnTo>
                    <a:lnTo>
                      <a:pt x="69" y="561"/>
                    </a:lnTo>
                    <a:lnTo>
                      <a:pt x="70" y="560"/>
                    </a:lnTo>
                    <a:lnTo>
                      <a:pt x="70" y="560"/>
                    </a:lnTo>
                    <a:lnTo>
                      <a:pt x="70" y="560"/>
                    </a:lnTo>
                    <a:lnTo>
                      <a:pt x="71" y="560"/>
                    </a:lnTo>
                    <a:lnTo>
                      <a:pt x="71" y="561"/>
                    </a:lnTo>
                    <a:lnTo>
                      <a:pt x="71" y="561"/>
                    </a:lnTo>
                    <a:lnTo>
                      <a:pt x="72" y="561"/>
                    </a:lnTo>
                    <a:lnTo>
                      <a:pt x="72" y="561"/>
                    </a:lnTo>
                    <a:lnTo>
                      <a:pt x="72" y="562"/>
                    </a:lnTo>
                    <a:lnTo>
                      <a:pt x="73" y="563"/>
                    </a:lnTo>
                    <a:lnTo>
                      <a:pt x="73" y="564"/>
                    </a:lnTo>
                    <a:lnTo>
                      <a:pt x="74" y="565"/>
                    </a:lnTo>
                    <a:lnTo>
                      <a:pt x="74" y="565"/>
                    </a:lnTo>
                    <a:lnTo>
                      <a:pt x="74" y="567"/>
                    </a:lnTo>
                    <a:lnTo>
                      <a:pt x="75" y="567"/>
                    </a:lnTo>
                    <a:lnTo>
                      <a:pt x="75" y="565"/>
                    </a:lnTo>
                    <a:lnTo>
                      <a:pt x="75" y="567"/>
                    </a:lnTo>
                    <a:lnTo>
                      <a:pt x="77" y="569"/>
                    </a:lnTo>
                    <a:lnTo>
                      <a:pt x="77" y="569"/>
                    </a:lnTo>
                    <a:lnTo>
                      <a:pt x="77" y="568"/>
                    </a:lnTo>
                    <a:lnTo>
                      <a:pt x="78" y="569"/>
                    </a:lnTo>
                    <a:lnTo>
                      <a:pt x="78" y="570"/>
                    </a:lnTo>
                    <a:lnTo>
                      <a:pt x="79" y="570"/>
                    </a:lnTo>
                    <a:lnTo>
                      <a:pt x="79" y="569"/>
                    </a:lnTo>
                    <a:lnTo>
                      <a:pt x="79" y="569"/>
                    </a:lnTo>
                    <a:lnTo>
                      <a:pt x="80" y="569"/>
                    </a:lnTo>
                    <a:lnTo>
                      <a:pt x="80" y="569"/>
                    </a:lnTo>
                    <a:lnTo>
                      <a:pt x="80" y="570"/>
                    </a:lnTo>
                    <a:lnTo>
                      <a:pt x="81" y="569"/>
                    </a:lnTo>
                    <a:lnTo>
                      <a:pt x="81" y="569"/>
                    </a:lnTo>
                    <a:lnTo>
                      <a:pt x="81" y="569"/>
                    </a:lnTo>
                    <a:lnTo>
                      <a:pt x="82" y="569"/>
                    </a:lnTo>
                    <a:lnTo>
                      <a:pt x="82" y="570"/>
                    </a:lnTo>
                    <a:lnTo>
                      <a:pt x="83" y="570"/>
                    </a:lnTo>
                    <a:lnTo>
                      <a:pt x="83" y="570"/>
                    </a:lnTo>
                    <a:lnTo>
                      <a:pt x="83" y="570"/>
                    </a:lnTo>
                    <a:lnTo>
                      <a:pt x="84" y="570"/>
                    </a:lnTo>
                    <a:lnTo>
                      <a:pt x="84" y="570"/>
                    </a:lnTo>
                    <a:lnTo>
                      <a:pt x="84" y="570"/>
                    </a:lnTo>
                    <a:lnTo>
                      <a:pt x="86" y="571"/>
                    </a:lnTo>
                    <a:lnTo>
                      <a:pt x="86" y="571"/>
                    </a:lnTo>
                    <a:lnTo>
                      <a:pt x="87" y="571"/>
                    </a:lnTo>
                    <a:lnTo>
                      <a:pt x="87" y="570"/>
                    </a:lnTo>
                    <a:lnTo>
                      <a:pt x="87" y="570"/>
                    </a:lnTo>
                    <a:lnTo>
                      <a:pt x="88" y="571"/>
                    </a:lnTo>
                    <a:lnTo>
                      <a:pt x="88" y="572"/>
                    </a:lnTo>
                    <a:lnTo>
                      <a:pt x="88" y="573"/>
                    </a:lnTo>
                    <a:lnTo>
                      <a:pt x="89" y="573"/>
                    </a:lnTo>
                    <a:lnTo>
                      <a:pt x="89" y="574"/>
                    </a:lnTo>
                    <a:lnTo>
                      <a:pt x="89" y="574"/>
                    </a:lnTo>
                    <a:lnTo>
                      <a:pt x="90" y="574"/>
                    </a:lnTo>
                    <a:lnTo>
                      <a:pt x="90" y="573"/>
                    </a:lnTo>
                    <a:lnTo>
                      <a:pt x="91" y="573"/>
                    </a:lnTo>
                    <a:lnTo>
                      <a:pt x="91" y="573"/>
                    </a:lnTo>
                    <a:lnTo>
                      <a:pt x="91" y="573"/>
                    </a:lnTo>
                    <a:lnTo>
                      <a:pt x="92" y="573"/>
                    </a:lnTo>
                    <a:lnTo>
                      <a:pt x="92" y="572"/>
                    </a:lnTo>
                    <a:lnTo>
                      <a:pt x="92" y="572"/>
                    </a:lnTo>
                    <a:lnTo>
                      <a:pt x="93" y="572"/>
                    </a:lnTo>
                    <a:lnTo>
                      <a:pt x="93" y="573"/>
                    </a:lnTo>
                    <a:lnTo>
                      <a:pt x="93" y="572"/>
                    </a:lnTo>
                    <a:lnTo>
                      <a:pt x="95" y="573"/>
                    </a:lnTo>
                    <a:lnTo>
                      <a:pt x="95" y="573"/>
                    </a:lnTo>
                    <a:lnTo>
                      <a:pt x="96" y="573"/>
                    </a:lnTo>
                    <a:lnTo>
                      <a:pt x="96" y="573"/>
                    </a:lnTo>
                    <a:lnTo>
                      <a:pt x="96" y="573"/>
                    </a:lnTo>
                    <a:lnTo>
                      <a:pt x="97" y="574"/>
                    </a:lnTo>
                    <a:lnTo>
                      <a:pt x="97" y="574"/>
                    </a:lnTo>
                    <a:lnTo>
                      <a:pt x="97" y="573"/>
                    </a:lnTo>
                    <a:lnTo>
                      <a:pt x="98" y="573"/>
                    </a:lnTo>
                    <a:lnTo>
                      <a:pt x="98" y="572"/>
                    </a:lnTo>
                    <a:lnTo>
                      <a:pt x="98" y="572"/>
                    </a:lnTo>
                    <a:lnTo>
                      <a:pt x="99" y="573"/>
                    </a:lnTo>
                    <a:lnTo>
                      <a:pt x="99" y="573"/>
                    </a:lnTo>
                    <a:lnTo>
                      <a:pt x="100" y="574"/>
                    </a:lnTo>
                    <a:lnTo>
                      <a:pt x="100" y="574"/>
                    </a:lnTo>
                    <a:lnTo>
                      <a:pt x="100" y="574"/>
                    </a:lnTo>
                    <a:lnTo>
                      <a:pt x="101" y="574"/>
                    </a:lnTo>
                    <a:lnTo>
                      <a:pt x="101" y="573"/>
                    </a:lnTo>
                    <a:lnTo>
                      <a:pt x="101" y="572"/>
                    </a:lnTo>
                    <a:lnTo>
                      <a:pt x="102" y="571"/>
                    </a:lnTo>
                    <a:lnTo>
                      <a:pt x="102" y="570"/>
                    </a:lnTo>
                    <a:lnTo>
                      <a:pt x="102" y="570"/>
                    </a:lnTo>
                    <a:lnTo>
                      <a:pt x="104" y="571"/>
                    </a:lnTo>
                    <a:lnTo>
                      <a:pt x="104" y="571"/>
                    </a:lnTo>
                    <a:lnTo>
                      <a:pt x="105" y="572"/>
                    </a:lnTo>
                    <a:lnTo>
                      <a:pt x="105" y="572"/>
                    </a:lnTo>
                    <a:lnTo>
                      <a:pt x="105" y="572"/>
                    </a:lnTo>
                    <a:lnTo>
                      <a:pt x="106" y="572"/>
                    </a:lnTo>
                    <a:lnTo>
                      <a:pt x="106" y="573"/>
                    </a:lnTo>
                    <a:lnTo>
                      <a:pt x="106" y="573"/>
                    </a:lnTo>
                    <a:lnTo>
                      <a:pt x="107" y="573"/>
                    </a:lnTo>
                    <a:lnTo>
                      <a:pt x="107" y="574"/>
                    </a:lnTo>
                    <a:lnTo>
                      <a:pt x="108" y="576"/>
                    </a:lnTo>
                    <a:lnTo>
                      <a:pt x="108" y="576"/>
                    </a:lnTo>
                    <a:lnTo>
                      <a:pt x="108" y="577"/>
                    </a:lnTo>
                    <a:lnTo>
                      <a:pt x="109" y="577"/>
                    </a:lnTo>
                    <a:lnTo>
                      <a:pt x="109" y="576"/>
                    </a:lnTo>
                    <a:lnTo>
                      <a:pt x="109" y="576"/>
                    </a:lnTo>
                    <a:lnTo>
                      <a:pt x="110" y="574"/>
                    </a:lnTo>
                    <a:lnTo>
                      <a:pt x="110" y="573"/>
                    </a:lnTo>
                    <a:lnTo>
                      <a:pt x="110" y="572"/>
                    </a:lnTo>
                    <a:lnTo>
                      <a:pt x="111" y="572"/>
                    </a:lnTo>
                    <a:lnTo>
                      <a:pt x="111" y="572"/>
                    </a:lnTo>
                    <a:lnTo>
                      <a:pt x="113" y="572"/>
                    </a:lnTo>
                    <a:lnTo>
                      <a:pt x="113" y="572"/>
                    </a:lnTo>
                    <a:lnTo>
                      <a:pt x="113" y="572"/>
                    </a:lnTo>
                    <a:lnTo>
                      <a:pt x="114" y="572"/>
                    </a:lnTo>
                    <a:lnTo>
                      <a:pt x="114" y="572"/>
                    </a:lnTo>
                    <a:lnTo>
                      <a:pt x="114" y="572"/>
                    </a:lnTo>
                    <a:lnTo>
                      <a:pt x="115" y="572"/>
                    </a:lnTo>
                    <a:lnTo>
                      <a:pt x="115" y="572"/>
                    </a:lnTo>
                    <a:lnTo>
                      <a:pt x="115" y="572"/>
                    </a:lnTo>
                    <a:lnTo>
                      <a:pt x="116" y="572"/>
                    </a:lnTo>
                    <a:lnTo>
                      <a:pt x="116" y="572"/>
                    </a:lnTo>
                    <a:lnTo>
                      <a:pt x="117" y="572"/>
                    </a:lnTo>
                    <a:lnTo>
                      <a:pt x="117" y="571"/>
                    </a:lnTo>
                    <a:lnTo>
                      <a:pt x="117" y="571"/>
                    </a:lnTo>
                    <a:lnTo>
                      <a:pt x="118" y="571"/>
                    </a:lnTo>
                    <a:lnTo>
                      <a:pt x="118" y="571"/>
                    </a:lnTo>
                    <a:lnTo>
                      <a:pt x="118" y="572"/>
                    </a:lnTo>
                    <a:lnTo>
                      <a:pt x="119" y="572"/>
                    </a:lnTo>
                    <a:lnTo>
                      <a:pt x="119" y="573"/>
                    </a:lnTo>
                    <a:lnTo>
                      <a:pt x="119" y="574"/>
                    </a:lnTo>
                    <a:lnTo>
                      <a:pt x="120" y="577"/>
                    </a:lnTo>
                    <a:lnTo>
                      <a:pt x="120" y="578"/>
                    </a:lnTo>
                    <a:lnTo>
                      <a:pt x="122" y="578"/>
                    </a:lnTo>
                    <a:lnTo>
                      <a:pt x="122" y="578"/>
                    </a:lnTo>
                    <a:lnTo>
                      <a:pt x="122" y="578"/>
                    </a:lnTo>
                    <a:lnTo>
                      <a:pt x="123" y="578"/>
                    </a:lnTo>
                    <a:lnTo>
                      <a:pt x="123" y="577"/>
                    </a:lnTo>
                    <a:lnTo>
                      <a:pt x="123" y="577"/>
                    </a:lnTo>
                    <a:lnTo>
                      <a:pt x="124" y="577"/>
                    </a:lnTo>
                    <a:lnTo>
                      <a:pt x="124" y="578"/>
                    </a:lnTo>
                    <a:lnTo>
                      <a:pt x="124" y="578"/>
                    </a:lnTo>
                    <a:lnTo>
                      <a:pt x="125" y="578"/>
                    </a:lnTo>
                    <a:lnTo>
                      <a:pt x="125" y="579"/>
                    </a:lnTo>
                    <a:lnTo>
                      <a:pt x="126" y="579"/>
                    </a:lnTo>
                    <a:lnTo>
                      <a:pt x="126" y="578"/>
                    </a:lnTo>
                    <a:lnTo>
                      <a:pt x="126" y="578"/>
                    </a:lnTo>
                    <a:lnTo>
                      <a:pt x="127" y="577"/>
                    </a:lnTo>
                    <a:lnTo>
                      <a:pt x="127" y="577"/>
                    </a:lnTo>
                    <a:lnTo>
                      <a:pt x="127" y="578"/>
                    </a:lnTo>
                    <a:lnTo>
                      <a:pt x="128" y="578"/>
                    </a:lnTo>
                    <a:lnTo>
                      <a:pt x="128" y="579"/>
                    </a:lnTo>
                    <a:lnTo>
                      <a:pt x="129" y="579"/>
                    </a:lnTo>
                    <a:lnTo>
                      <a:pt x="129" y="579"/>
                    </a:lnTo>
                    <a:lnTo>
                      <a:pt x="129" y="579"/>
                    </a:lnTo>
                    <a:lnTo>
                      <a:pt x="131" y="580"/>
                    </a:lnTo>
                    <a:lnTo>
                      <a:pt x="131" y="581"/>
                    </a:lnTo>
                    <a:lnTo>
                      <a:pt x="131" y="582"/>
                    </a:lnTo>
                    <a:lnTo>
                      <a:pt x="132" y="582"/>
                    </a:lnTo>
                    <a:lnTo>
                      <a:pt x="132" y="581"/>
                    </a:lnTo>
                    <a:lnTo>
                      <a:pt x="132" y="581"/>
                    </a:lnTo>
                    <a:lnTo>
                      <a:pt x="133" y="582"/>
                    </a:lnTo>
                    <a:lnTo>
                      <a:pt x="133" y="582"/>
                    </a:lnTo>
                    <a:lnTo>
                      <a:pt x="134" y="582"/>
                    </a:lnTo>
                    <a:lnTo>
                      <a:pt x="134" y="582"/>
                    </a:lnTo>
                    <a:lnTo>
                      <a:pt x="134" y="583"/>
                    </a:lnTo>
                    <a:lnTo>
                      <a:pt x="135" y="582"/>
                    </a:lnTo>
                    <a:lnTo>
                      <a:pt x="135" y="585"/>
                    </a:lnTo>
                    <a:lnTo>
                      <a:pt x="135" y="586"/>
                    </a:lnTo>
                    <a:lnTo>
                      <a:pt x="136" y="587"/>
                    </a:lnTo>
                    <a:lnTo>
                      <a:pt x="136" y="588"/>
                    </a:lnTo>
                    <a:lnTo>
                      <a:pt x="136" y="588"/>
                    </a:lnTo>
                    <a:lnTo>
                      <a:pt x="137" y="589"/>
                    </a:lnTo>
                    <a:lnTo>
                      <a:pt x="137" y="590"/>
                    </a:lnTo>
                    <a:lnTo>
                      <a:pt x="138" y="590"/>
                    </a:lnTo>
                    <a:lnTo>
                      <a:pt x="138" y="590"/>
                    </a:lnTo>
                    <a:lnTo>
                      <a:pt x="138" y="589"/>
                    </a:lnTo>
                    <a:lnTo>
                      <a:pt x="140" y="588"/>
                    </a:lnTo>
                    <a:lnTo>
                      <a:pt x="140" y="588"/>
                    </a:lnTo>
                    <a:lnTo>
                      <a:pt x="140" y="588"/>
                    </a:lnTo>
                    <a:lnTo>
                      <a:pt x="141" y="587"/>
                    </a:lnTo>
                    <a:lnTo>
                      <a:pt x="141" y="588"/>
                    </a:lnTo>
                    <a:lnTo>
                      <a:pt x="141" y="588"/>
                    </a:lnTo>
                    <a:lnTo>
                      <a:pt x="142" y="589"/>
                    </a:lnTo>
                    <a:lnTo>
                      <a:pt x="142" y="589"/>
                    </a:lnTo>
                    <a:lnTo>
                      <a:pt x="143" y="591"/>
                    </a:lnTo>
                    <a:lnTo>
                      <a:pt x="143" y="592"/>
                    </a:lnTo>
                    <a:lnTo>
                      <a:pt x="143" y="594"/>
                    </a:lnTo>
                    <a:lnTo>
                      <a:pt x="144" y="595"/>
                    </a:lnTo>
                    <a:lnTo>
                      <a:pt x="144" y="595"/>
                    </a:lnTo>
                    <a:lnTo>
                      <a:pt x="144" y="595"/>
                    </a:lnTo>
                    <a:lnTo>
                      <a:pt x="145" y="596"/>
                    </a:lnTo>
                    <a:lnTo>
                      <a:pt x="145" y="596"/>
                    </a:lnTo>
                    <a:lnTo>
                      <a:pt x="145" y="597"/>
                    </a:lnTo>
                    <a:lnTo>
                      <a:pt x="146" y="596"/>
                    </a:lnTo>
                    <a:lnTo>
                      <a:pt x="146" y="596"/>
                    </a:lnTo>
                    <a:lnTo>
                      <a:pt x="147" y="596"/>
                    </a:lnTo>
                    <a:lnTo>
                      <a:pt x="147" y="595"/>
                    </a:lnTo>
                    <a:lnTo>
                      <a:pt x="147" y="595"/>
                    </a:lnTo>
                    <a:lnTo>
                      <a:pt x="149" y="595"/>
                    </a:lnTo>
                    <a:lnTo>
                      <a:pt x="149" y="594"/>
                    </a:lnTo>
                    <a:lnTo>
                      <a:pt x="149" y="594"/>
                    </a:lnTo>
                    <a:lnTo>
                      <a:pt x="150" y="594"/>
                    </a:lnTo>
                    <a:lnTo>
                      <a:pt x="150" y="594"/>
                    </a:lnTo>
                    <a:lnTo>
                      <a:pt x="150" y="592"/>
                    </a:lnTo>
                    <a:lnTo>
                      <a:pt x="151" y="592"/>
                    </a:lnTo>
                    <a:lnTo>
                      <a:pt x="151" y="592"/>
                    </a:lnTo>
                    <a:lnTo>
                      <a:pt x="152" y="592"/>
                    </a:lnTo>
                    <a:lnTo>
                      <a:pt x="152" y="594"/>
                    </a:lnTo>
                    <a:lnTo>
                      <a:pt x="152" y="595"/>
                    </a:lnTo>
                    <a:lnTo>
                      <a:pt x="153" y="595"/>
                    </a:lnTo>
                    <a:lnTo>
                      <a:pt x="153" y="595"/>
                    </a:lnTo>
                    <a:lnTo>
                      <a:pt x="153" y="595"/>
                    </a:lnTo>
                    <a:lnTo>
                      <a:pt x="154" y="595"/>
                    </a:lnTo>
                    <a:lnTo>
                      <a:pt x="154" y="595"/>
                    </a:lnTo>
                    <a:lnTo>
                      <a:pt x="155" y="594"/>
                    </a:lnTo>
                    <a:lnTo>
                      <a:pt x="155" y="594"/>
                    </a:lnTo>
                    <a:lnTo>
                      <a:pt x="155" y="594"/>
                    </a:lnTo>
                    <a:lnTo>
                      <a:pt x="156" y="594"/>
                    </a:lnTo>
                    <a:lnTo>
                      <a:pt x="156" y="594"/>
                    </a:lnTo>
                    <a:lnTo>
                      <a:pt x="156" y="595"/>
                    </a:lnTo>
                    <a:lnTo>
                      <a:pt x="158" y="596"/>
                    </a:lnTo>
                    <a:lnTo>
                      <a:pt x="158" y="596"/>
                    </a:lnTo>
                    <a:lnTo>
                      <a:pt x="158" y="597"/>
                    </a:lnTo>
                    <a:lnTo>
                      <a:pt x="159" y="598"/>
                    </a:lnTo>
                    <a:lnTo>
                      <a:pt x="159" y="599"/>
                    </a:lnTo>
                    <a:lnTo>
                      <a:pt x="160" y="599"/>
                    </a:lnTo>
                    <a:lnTo>
                      <a:pt x="160" y="599"/>
                    </a:lnTo>
                    <a:lnTo>
                      <a:pt x="160" y="599"/>
                    </a:lnTo>
                    <a:lnTo>
                      <a:pt x="161" y="599"/>
                    </a:lnTo>
                    <a:lnTo>
                      <a:pt x="161" y="599"/>
                    </a:lnTo>
                    <a:lnTo>
                      <a:pt x="161" y="598"/>
                    </a:lnTo>
                    <a:lnTo>
                      <a:pt x="162" y="598"/>
                    </a:lnTo>
                    <a:lnTo>
                      <a:pt x="162" y="598"/>
                    </a:lnTo>
                    <a:lnTo>
                      <a:pt x="162" y="598"/>
                    </a:lnTo>
                    <a:lnTo>
                      <a:pt x="163" y="598"/>
                    </a:lnTo>
                    <a:lnTo>
                      <a:pt x="163" y="598"/>
                    </a:lnTo>
                    <a:lnTo>
                      <a:pt x="164" y="598"/>
                    </a:lnTo>
                    <a:lnTo>
                      <a:pt x="164" y="598"/>
                    </a:lnTo>
                    <a:lnTo>
                      <a:pt x="164" y="598"/>
                    </a:lnTo>
                    <a:lnTo>
                      <a:pt x="165" y="597"/>
                    </a:lnTo>
                    <a:lnTo>
                      <a:pt x="165" y="597"/>
                    </a:lnTo>
                    <a:lnTo>
                      <a:pt x="165" y="598"/>
                    </a:lnTo>
                    <a:lnTo>
                      <a:pt x="167" y="599"/>
                    </a:lnTo>
                    <a:lnTo>
                      <a:pt x="167" y="600"/>
                    </a:lnTo>
                    <a:lnTo>
                      <a:pt x="167" y="600"/>
                    </a:lnTo>
                    <a:lnTo>
                      <a:pt x="168" y="600"/>
                    </a:lnTo>
                    <a:lnTo>
                      <a:pt x="168" y="600"/>
                    </a:lnTo>
                    <a:lnTo>
                      <a:pt x="169" y="601"/>
                    </a:lnTo>
                    <a:lnTo>
                      <a:pt x="169" y="600"/>
                    </a:lnTo>
                    <a:lnTo>
                      <a:pt x="169" y="600"/>
                    </a:lnTo>
                    <a:lnTo>
                      <a:pt x="170" y="601"/>
                    </a:lnTo>
                    <a:lnTo>
                      <a:pt x="170" y="601"/>
                    </a:lnTo>
                    <a:lnTo>
                      <a:pt x="170" y="603"/>
                    </a:lnTo>
                    <a:lnTo>
                      <a:pt x="171" y="603"/>
                    </a:lnTo>
                    <a:lnTo>
                      <a:pt x="171" y="601"/>
                    </a:lnTo>
                    <a:lnTo>
                      <a:pt x="171" y="601"/>
                    </a:lnTo>
                    <a:lnTo>
                      <a:pt x="172" y="603"/>
                    </a:lnTo>
                    <a:lnTo>
                      <a:pt x="172" y="603"/>
                    </a:lnTo>
                    <a:lnTo>
                      <a:pt x="173" y="603"/>
                    </a:lnTo>
                    <a:lnTo>
                      <a:pt x="173" y="603"/>
                    </a:lnTo>
                    <a:lnTo>
                      <a:pt x="173" y="601"/>
                    </a:lnTo>
                    <a:lnTo>
                      <a:pt x="174" y="601"/>
                    </a:lnTo>
                    <a:lnTo>
                      <a:pt x="174" y="601"/>
                    </a:lnTo>
                    <a:lnTo>
                      <a:pt x="174" y="600"/>
                    </a:lnTo>
                    <a:lnTo>
                      <a:pt x="176" y="600"/>
                    </a:lnTo>
                    <a:lnTo>
                      <a:pt x="176" y="599"/>
                    </a:lnTo>
                    <a:lnTo>
                      <a:pt x="177" y="599"/>
                    </a:lnTo>
                    <a:lnTo>
                      <a:pt x="177" y="598"/>
                    </a:lnTo>
                    <a:lnTo>
                      <a:pt x="177" y="597"/>
                    </a:lnTo>
                    <a:lnTo>
                      <a:pt x="178" y="595"/>
                    </a:lnTo>
                    <a:lnTo>
                      <a:pt x="178" y="594"/>
                    </a:lnTo>
                    <a:lnTo>
                      <a:pt x="178" y="592"/>
                    </a:lnTo>
                    <a:lnTo>
                      <a:pt x="179" y="592"/>
                    </a:lnTo>
                    <a:lnTo>
                      <a:pt x="179" y="592"/>
                    </a:lnTo>
                    <a:lnTo>
                      <a:pt x="179" y="592"/>
                    </a:lnTo>
                    <a:lnTo>
                      <a:pt x="180" y="592"/>
                    </a:lnTo>
                    <a:lnTo>
                      <a:pt x="180" y="594"/>
                    </a:lnTo>
                    <a:lnTo>
                      <a:pt x="181" y="594"/>
                    </a:lnTo>
                    <a:lnTo>
                      <a:pt x="181" y="595"/>
                    </a:lnTo>
                    <a:lnTo>
                      <a:pt x="181" y="596"/>
                    </a:lnTo>
                    <a:lnTo>
                      <a:pt x="182" y="596"/>
                    </a:lnTo>
                    <a:lnTo>
                      <a:pt x="182" y="597"/>
                    </a:lnTo>
                    <a:lnTo>
                      <a:pt x="182" y="596"/>
                    </a:lnTo>
                    <a:lnTo>
                      <a:pt x="183" y="596"/>
                    </a:lnTo>
                    <a:lnTo>
                      <a:pt x="183" y="595"/>
                    </a:lnTo>
                    <a:lnTo>
                      <a:pt x="183" y="594"/>
                    </a:lnTo>
                    <a:lnTo>
                      <a:pt x="185" y="594"/>
                    </a:lnTo>
                    <a:lnTo>
                      <a:pt x="185" y="592"/>
                    </a:lnTo>
                    <a:lnTo>
                      <a:pt x="186" y="594"/>
                    </a:lnTo>
                    <a:lnTo>
                      <a:pt x="186" y="595"/>
                    </a:lnTo>
                    <a:lnTo>
                      <a:pt x="186" y="595"/>
                    </a:lnTo>
                    <a:lnTo>
                      <a:pt x="187" y="595"/>
                    </a:lnTo>
                    <a:lnTo>
                      <a:pt x="187" y="595"/>
                    </a:lnTo>
                    <a:lnTo>
                      <a:pt x="187" y="594"/>
                    </a:lnTo>
                    <a:lnTo>
                      <a:pt x="188" y="592"/>
                    </a:lnTo>
                    <a:lnTo>
                      <a:pt x="188" y="594"/>
                    </a:lnTo>
                    <a:lnTo>
                      <a:pt x="188" y="594"/>
                    </a:lnTo>
                    <a:lnTo>
                      <a:pt x="189" y="592"/>
                    </a:lnTo>
                    <a:lnTo>
                      <a:pt x="189" y="592"/>
                    </a:lnTo>
                    <a:lnTo>
                      <a:pt x="190" y="591"/>
                    </a:lnTo>
                    <a:lnTo>
                      <a:pt x="190" y="590"/>
                    </a:lnTo>
                    <a:lnTo>
                      <a:pt x="190" y="589"/>
                    </a:lnTo>
                    <a:lnTo>
                      <a:pt x="191" y="589"/>
                    </a:lnTo>
                    <a:lnTo>
                      <a:pt x="191" y="590"/>
                    </a:lnTo>
                    <a:lnTo>
                      <a:pt x="191" y="590"/>
                    </a:lnTo>
                    <a:lnTo>
                      <a:pt x="192" y="591"/>
                    </a:lnTo>
                    <a:lnTo>
                      <a:pt x="192" y="591"/>
                    </a:lnTo>
                    <a:lnTo>
                      <a:pt x="192" y="591"/>
                    </a:lnTo>
                    <a:lnTo>
                      <a:pt x="194" y="591"/>
                    </a:lnTo>
                    <a:lnTo>
                      <a:pt x="194" y="592"/>
                    </a:lnTo>
                    <a:lnTo>
                      <a:pt x="195" y="592"/>
                    </a:lnTo>
                    <a:lnTo>
                      <a:pt x="195" y="592"/>
                    </a:lnTo>
                    <a:lnTo>
                      <a:pt x="195" y="591"/>
                    </a:lnTo>
                    <a:lnTo>
                      <a:pt x="196" y="590"/>
                    </a:lnTo>
                    <a:lnTo>
                      <a:pt x="196" y="589"/>
                    </a:lnTo>
                    <a:lnTo>
                      <a:pt x="196" y="589"/>
                    </a:lnTo>
                    <a:lnTo>
                      <a:pt x="197" y="589"/>
                    </a:lnTo>
                    <a:lnTo>
                      <a:pt x="197" y="589"/>
                    </a:lnTo>
                    <a:lnTo>
                      <a:pt x="198" y="590"/>
                    </a:lnTo>
                    <a:lnTo>
                      <a:pt x="198" y="590"/>
                    </a:lnTo>
                    <a:lnTo>
                      <a:pt x="198" y="590"/>
                    </a:lnTo>
                    <a:lnTo>
                      <a:pt x="199" y="591"/>
                    </a:lnTo>
                    <a:lnTo>
                      <a:pt x="199" y="591"/>
                    </a:lnTo>
                    <a:lnTo>
                      <a:pt x="199" y="590"/>
                    </a:lnTo>
                    <a:lnTo>
                      <a:pt x="200" y="591"/>
                    </a:lnTo>
                    <a:lnTo>
                      <a:pt x="200" y="594"/>
                    </a:lnTo>
                    <a:lnTo>
                      <a:pt x="200" y="594"/>
                    </a:lnTo>
                    <a:lnTo>
                      <a:pt x="201" y="594"/>
                    </a:lnTo>
                    <a:lnTo>
                      <a:pt x="201" y="594"/>
                    </a:lnTo>
                    <a:lnTo>
                      <a:pt x="203" y="594"/>
                    </a:lnTo>
                    <a:lnTo>
                      <a:pt x="203" y="595"/>
                    </a:lnTo>
                    <a:lnTo>
                      <a:pt x="203" y="594"/>
                    </a:lnTo>
                    <a:lnTo>
                      <a:pt x="204" y="595"/>
                    </a:lnTo>
                    <a:lnTo>
                      <a:pt x="204" y="594"/>
                    </a:lnTo>
                    <a:lnTo>
                      <a:pt x="204" y="595"/>
                    </a:lnTo>
                    <a:lnTo>
                      <a:pt x="205" y="595"/>
                    </a:lnTo>
                    <a:lnTo>
                      <a:pt x="205" y="594"/>
                    </a:lnTo>
                    <a:lnTo>
                      <a:pt x="205" y="594"/>
                    </a:lnTo>
                    <a:lnTo>
                      <a:pt x="206" y="595"/>
                    </a:lnTo>
                    <a:lnTo>
                      <a:pt x="206" y="596"/>
                    </a:lnTo>
                    <a:lnTo>
                      <a:pt x="207" y="595"/>
                    </a:lnTo>
                    <a:lnTo>
                      <a:pt x="207" y="595"/>
                    </a:lnTo>
                    <a:lnTo>
                      <a:pt x="207" y="595"/>
                    </a:lnTo>
                    <a:lnTo>
                      <a:pt x="208" y="595"/>
                    </a:lnTo>
                    <a:lnTo>
                      <a:pt x="208" y="596"/>
                    </a:lnTo>
                    <a:lnTo>
                      <a:pt x="208" y="596"/>
                    </a:lnTo>
                    <a:lnTo>
                      <a:pt x="209" y="595"/>
                    </a:lnTo>
                    <a:lnTo>
                      <a:pt x="209" y="596"/>
                    </a:lnTo>
                    <a:lnTo>
                      <a:pt x="209" y="595"/>
                    </a:lnTo>
                    <a:lnTo>
                      <a:pt x="210" y="595"/>
                    </a:lnTo>
                    <a:lnTo>
                      <a:pt x="210" y="595"/>
                    </a:lnTo>
                    <a:lnTo>
                      <a:pt x="212" y="595"/>
                    </a:lnTo>
                    <a:lnTo>
                      <a:pt x="212" y="595"/>
                    </a:lnTo>
                    <a:lnTo>
                      <a:pt x="212" y="594"/>
                    </a:lnTo>
                    <a:lnTo>
                      <a:pt x="213" y="595"/>
                    </a:lnTo>
                    <a:lnTo>
                      <a:pt x="213" y="595"/>
                    </a:lnTo>
                    <a:lnTo>
                      <a:pt x="213" y="594"/>
                    </a:lnTo>
                    <a:lnTo>
                      <a:pt x="214" y="595"/>
                    </a:lnTo>
                    <a:lnTo>
                      <a:pt x="214" y="594"/>
                    </a:lnTo>
                    <a:lnTo>
                      <a:pt x="214" y="595"/>
                    </a:lnTo>
                    <a:lnTo>
                      <a:pt x="215" y="595"/>
                    </a:lnTo>
                    <a:lnTo>
                      <a:pt x="215" y="596"/>
                    </a:lnTo>
                    <a:lnTo>
                      <a:pt x="216" y="596"/>
                    </a:lnTo>
                    <a:lnTo>
                      <a:pt x="216" y="596"/>
                    </a:lnTo>
                    <a:lnTo>
                      <a:pt x="216" y="596"/>
                    </a:lnTo>
                    <a:lnTo>
                      <a:pt x="217" y="597"/>
                    </a:lnTo>
                    <a:lnTo>
                      <a:pt x="217" y="598"/>
                    </a:lnTo>
                    <a:lnTo>
                      <a:pt x="217" y="598"/>
                    </a:lnTo>
                    <a:lnTo>
                      <a:pt x="218" y="598"/>
                    </a:lnTo>
                    <a:lnTo>
                      <a:pt x="218" y="598"/>
                    </a:lnTo>
                    <a:lnTo>
                      <a:pt x="219" y="598"/>
                    </a:lnTo>
                    <a:lnTo>
                      <a:pt x="219" y="599"/>
                    </a:lnTo>
                    <a:lnTo>
                      <a:pt x="219" y="599"/>
                    </a:lnTo>
                    <a:lnTo>
                      <a:pt x="221" y="600"/>
                    </a:lnTo>
                    <a:lnTo>
                      <a:pt x="221" y="600"/>
                    </a:lnTo>
                    <a:lnTo>
                      <a:pt x="221" y="600"/>
                    </a:lnTo>
                    <a:lnTo>
                      <a:pt x="222" y="600"/>
                    </a:lnTo>
                    <a:lnTo>
                      <a:pt x="222" y="599"/>
                    </a:lnTo>
                    <a:lnTo>
                      <a:pt x="222" y="600"/>
                    </a:lnTo>
                    <a:lnTo>
                      <a:pt x="223" y="600"/>
                    </a:lnTo>
                    <a:lnTo>
                      <a:pt x="223" y="601"/>
                    </a:lnTo>
                    <a:lnTo>
                      <a:pt x="224" y="601"/>
                    </a:lnTo>
                    <a:lnTo>
                      <a:pt x="224" y="601"/>
                    </a:lnTo>
                    <a:lnTo>
                      <a:pt x="224" y="601"/>
                    </a:lnTo>
                    <a:lnTo>
                      <a:pt x="225" y="603"/>
                    </a:lnTo>
                    <a:lnTo>
                      <a:pt x="225" y="604"/>
                    </a:lnTo>
                    <a:lnTo>
                      <a:pt x="225" y="604"/>
                    </a:lnTo>
                    <a:lnTo>
                      <a:pt x="226" y="605"/>
                    </a:lnTo>
                    <a:lnTo>
                      <a:pt x="226" y="604"/>
                    </a:lnTo>
                    <a:lnTo>
                      <a:pt x="226" y="604"/>
                    </a:lnTo>
                    <a:lnTo>
                      <a:pt x="227" y="604"/>
                    </a:lnTo>
                    <a:lnTo>
                      <a:pt x="227" y="604"/>
                    </a:lnTo>
                    <a:lnTo>
                      <a:pt x="228" y="605"/>
                    </a:lnTo>
                    <a:lnTo>
                      <a:pt x="228" y="605"/>
                    </a:lnTo>
                    <a:lnTo>
                      <a:pt x="228" y="606"/>
                    </a:lnTo>
                    <a:lnTo>
                      <a:pt x="230" y="606"/>
                    </a:lnTo>
                    <a:lnTo>
                      <a:pt x="230" y="605"/>
                    </a:lnTo>
                    <a:lnTo>
                      <a:pt x="230" y="605"/>
                    </a:lnTo>
                    <a:lnTo>
                      <a:pt x="231" y="605"/>
                    </a:lnTo>
                    <a:lnTo>
                      <a:pt x="231" y="606"/>
                    </a:lnTo>
                    <a:lnTo>
                      <a:pt x="231" y="605"/>
                    </a:lnTo>
                    <a:lnTo>
                      <a:pt x="232" y="605"/>
                    </a:lnTo>
                    <a:lnTo>
                      <a:pt x="232" y="605"/>
                    </a:lnTo>
                    <a:lnTo>
                      <a:pt x="233" y="605"/>
                    </a:lnTo>
                    <a:lnTo>
                      <a:pt x="233" y="604"/>
                    </a:lnTo>
                    <a:lnTo>
                      <a:pt x="233" y="604"/>
                    </a:lnTo>
                    <a:lnTo>
                      <a:pt x="234" y="604"/>
                    </a:lnTo>
                    <a:lnTo>
                      <a:pt x="234" y="604"/>
                    </a:lnTo>
                    <a:lnTo>
                      <a:pt x="234" y="605"/>
                    </a:lnTo>
                    <a:lnTo>
                      <a:pt x="235" y="605"/>
                    </a:lnTo>
                    <a:lnTo>
                      <a:pt x="235" y="606"/>
                    </a:lnTo>
                    <a:lnTo>
                      <a:pt x="235" y="607"/>
                    </a:lnTo>
                    <a:lnTo>
                      <a:pt x="236" y="607"/>
                    </a:lnTo>
                    <a:lnTo>
                      <a:pt x="236" y="608"/>
                    </a:lnTo>
                    <a:lnTo>
                      <a:pt x="237" y="607"/>
                    </a:lnTo>
                    <a:lnTo>
                      <a:pt x="237" y="608"/>
                    </a:lnTo>
                    <a:lnTo>
                      <a:pt x="237" y="607"/>
                    </a:lnTo>
                    <a:lnTo>
                      <a:pt x="239" y="608"/>
                    </a:lnTo>
                    <a:lnTo>
                      <a:pt x="239" y="608"/>
                    </a:lnTo>
                    <a:lnTo>
                      <a:pt x="239" y="608"/>
                    </a:lnTo>
                    <a:lnTo>
                      <a:pt x="240" y="607"/>
                    </a:lnTo>
                    <a:lnTo>
                      <a:pt x="240" y="606"/>
                    </a:lnTo>
                    <a:lnTo>
                      <a:pt x="240" y="606"/>
                    </a:lnTo>
                    <a:lnTo>
                      <a:pt x="241" y="605"/>
                    </a:lnTo>
                    <a:lnTo>
                      <a:pt x="241" y="604"/>
                    </a:lnTo>
                    <a:lnTo>
                      <a:pt x="242" y="604"/>
                    </a:lnTo>
                    <a:lnTo>
                      <a:pt x="242" y="604"/>
                    </a:lnTo>
                    <a:lnTo>
                      <a:pt x="242" y="603"/>
                    </a:lnTo>
                    <a:lnTo>
                      <a:pt x="243" y="603"/>
                    </a:lnTo>
                    <a:lnTo>
                      <a:pt x="243" y="603"/>
                    </a:lnTo>
                    <a:lnTo>
                      <a:pt x="243" y="603"/>
                    </a:lnTo>
                    <a:lnTo>
                      <a:pt x="244" y="601"/>
                    </a:lnTo>
                    <a:lnTo>
                      <a:pt x="244" y="601"/>
                    </a:lnTo>
                    <a:lnTo>
                      <a:pt x="245" y="603"/>
                    </a:lnTo>
                    <a:lnTo>
                      <a:pt x="245" y="601"/>
                    </a:lnTo>
                    <a:lnTo>
                      <a:pt x="245" y="601"/>
                    </a:lnTo>
                    <a:lnTo>
                      <a:pt x="246" y="600"/>
                    </a:lnTo>
                    <a:lnTo>
                      <a:pt x="246" y="599"/>
                    </a:lnTo>
                    <a:lnTo>
                      <a:pt x="246" y="599"/>
                    </a:lnTo>
                    <a:lnTo>
                      <a:pt x="248" y="598"/>
                    </a:lnTo>
                    <a:lnTo>
                      <a:pt x="248" y="598"/>
                    </a:lnTo>
                    <a:lnTo>
                      <a:pt x="248" y="598"/>
                    </a:lnTo>
                    <a:lnTo>
                      <a:pt x="249" y="597"/>
                    </a:lnTo>
                    <a:lnTo>
                      <a:pt x="249" y="597"/>
                    </a:lnTo>
                    <a:lnTo>
                      <a:pt x="250" y="596"/>
                    </a:lnTo>
                    <a:lnTo>
                      <a:pt x="250" y="597"/>
                    </a:lnTo>
                    <a:lnTo>
                      <a:pt x="250" y="597"/>
                    </a:lnTo>
                    <a:lnTo>
                      <a:pt x="251" y="597"/>
                    </a:lnTo>
                    <a:lnTo>
                      <a:pt x="251" y="597"/>
                    </a:lnTo>
                    <a:lnTo>
                      <a:pt x="251" y="597"/>
                    </a:lnTo>
                    <a:lnTo>
                      <a:pt x="252" y="597"/>
                    </a:lnTo>
                    <a:lnTo>
                      <a:pt x="252" y="598"/>
                    </a:lnTo>
                    <a:lnTo>
                      <a:pt x="252" y="598"/>
                    </a:lnTo>
                    <a:lnTo>
                      <a:pt x="253" y="599"/>
                    </a:lnTo>
                    <a:lnTo>
                      <a:pt x="253" y="599"/>
                    </a:lnTo>
                    <a:lnTo>
                      <a:pt x="254" y="599"/>
                    </a:lnTo>
                    <a:lnTo>
                      <a:pt x="254" y="599"/>
                    </a:lnTo>
                    <a:lnTo>
                      <a:pt x="254" y="599"/>
                    </a:lnTo>
                    <a:lnTo>
                      <a:pt x="255" y="599"/>
                    </a:lnTo>
                    <a:lnTo>
                      <a:pt x="255" y="599"/>
                    </a:lnTo>
                    <a:lnTo>
                      <a:pt x="255" y="599"/>
                    </a:lnTo>
                    <a:lnTo>
                      <a:pt x="257" y="598"/>
                    </a:lnTo>
                    <a:lnTo>
                      <a:pt x="257" y="598"/>
                    </a:lnTo>
                    <a:lnTo>
                      <a:pt x="257" y="598"/>
                    </a:lnTo>
                    <a:lnTo>
                      <a:pt x="258" y="598"/>
                    </a:lnTo>
                    <a:lnTo>
                      <a:pt x="258" y="598"/>
                    </a:lnTo>
                    <a:lnTo>
                      <a:pt x="259" y="598"/>
                    </a:lnTo>
                    <a:lnTo>
                      <a:pt x="259" y="598"/>
                    </a:lnTo>
                    <a:lnTo>
                      <a:pt x="259" y="597"/>
                    </a:lnTo>
                    <a:lnTo>
                      <a:pt x="260" y="596"/>
                    </a:lnTo>
                    <a:lnTo>
                      <a:pt x="260" y="596"/>
                    </a:lnTo>
                    <a:lnTo>
                      <a:pt x="260" y="597"/>
                    </a:lnTo>
                    <a:lnTo>
                      <a:pt x="261" y="597"/>
                    </a:lnTo>
                    <a:lnTo>
                      <a:pt x="261" y="598"/>
                    </a:lnTo>
                    <a:lnTo>
                      <a:pt x="261" y="599"/>
                    </a:lnTo>
                    <a:lnTo>
                      <a:pt x="262" y="599"/>
                    </a:lnTo>
                    <a:lnTo>
                      <a:pt x="262" y="600"/>
                    </a:lnTo>
                    <a:lnTo>
                      <a:pt x="263" y="600"/>
                    </a:lnTo>
                    <a:lnTo>
                      <a:pt x="263" y="599"/>
                    </a:lnTo>
                    <a:lnTo>
                      <a:pt x="263" y="599"/>
                    </a:lnTo>
                    <a:lnTo>
                      <a:pt x="264" y="599"/>
                    </a:lnTo>
                    <a:lnTo>
                      <a:pt x="264" y="599"/>
                    </a:lnTo>
                    <a:lnTo>
                      <a:pt x="264" y="598"/>
                    </a:lnTo>
                    <a:lnTo>
                      <a:pt x="266" y="598"/>
                    </a:lnTo>
                    <a:lnTo>
                      <a:pt x="266" y="597"/>
                    </a:lnTo>
                    <a:lnTo>
                      <a:pt x="267" y="596"/>
                    </a:lnTo>
                    <a:lnTo>
                      <a:pt x="267" y="596"/>
                    </a:lnTo>
                    <a:lnTo>
                      <a:pt x="267" y="595"/>
                    </a:lnTo>
                    <a:lnTo>
                      <a:pt x="268" y="595"/>
                    </a:lnTo>
                    <a:lnTo>
                      <a:pt x="268" y="595"/>
                    </a:lnTo>
                    <a:lnTo>
                      <a:pt x="268" y="594"/>
                    </a:lnTo>
                    <a:lnTo>
                      <a:pt x="269" y="594"/>
                    </a:lnTo>
                    <a:lnTo>
                      <a:pt x="269" y="594"/>
                    </a:lnTo>
                    <a:lnTo>
                      <a:pt x="269" y="592"/>
                    </a:lnTo>
                    <a:lnTo>
                      <a:pt x="270" y="592"/>
                    </a:lnTo>
                    <a:lnTo>
                      <a:pt x="270" y="592"/>
                    </a:lnTo>
                    <a:lnTo>
                      <a:pt x="271" y="592"/>
                    </a:lnTo>
                    <a:lnTo>
                      <a:pt x="271" y="594"/>
                    </a:lnTo>
                    <a:lnTo>
                      <a:pt x="271" y="594"/>
                    </a:lnTo>
                    <a:lnTo>
                      <a:pt x="272" y="594"/>
                    </a:lnTo>
                    <a:lnTo>
                      <a:pt x="272" y="594"/>
                    </a:lnTo>
                    <a:lnTo>
                      <a:pt x="272" y="594"/>
                    </a:lnTo>
                    <a:lnTo>
                      <a:pt x="273" y="594"/>
                    </a:lnTo>
                    <a:lnTo>
                      <a:pt x="273" y="594"/>
                    </a:lnTo>
                    <a:lnTo>
                      <a:pt x="273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6" y="594"/>
                    </a:lnTo>
                    <a:lnTo>
                      <a:pt x="276" y="594"/>
                    </a:lnTo>
                    <a:lnTo>
                      <a:pt x="276" y="592"/>
                    </a:lnTo>
                    <a:lnTo>
                      <a:pt x="277" y="592"/>
                    </a:lnTo>
                    <a:lnTo>
                      <a:pt x="277" y="591"/>
                    </a:lnTo>
                    <a:lnTo>
                      <a:pt x="277" y="591"/>
                    </a:lnTo>
                    <a:lnTo>
                      <a:pt x="278" y="591"/>
                    </a:lnTo>
                    <a:lnTo>
                      <a:pt x="278" y="592"/>
                    </a:lnTo>
                    <a:lnTo>
                      <a:pt x="278" y="592"/>
                    </a:lnTo>
                    <a:lnTo>
                      <a:pt x="279" y="594"/>
                    </a:lnTo>
                    <a:lnTo>
                      <a:pt x="279" y="594"/>
                    </a:lnTo>
                    <a:lnTo>
                      <a:pt x="280" y="595"/>
                    </a:lnTo>
                    <a:lnTo>
                      <a:pt x="280" y="594"/>
                    </a:lnTo>
                    <a:lnTo>
                      <a:pt x="280" y="594"/>
                    </a:lnTo>
                    <a:lnTo>
                      <a:pt x="281" y="594"/>
                    </a:lnTo>
                    <a:lnTo>
                      <a:pt x="281" y="594"/>
                    </a:lnTo>
                    <a:lnTo>
                      <a:pt x="281" y="594"/>
                    </a:lnTo>
                    <a:lnTo>
                      <a:pt x="282" y="594"/>
                    </a:lnTo>
                    <a:lnTo>
                      <a:pt x="282" y="595"/>
                    </a:lnTo>
                    <a:lnTo>
                      <a:pt x="282" y="595"/>
                    </a:lnTo>
                    <a:lnTo>
                      <a:pt x="284" y="595"/>
                    </a:lnTo>
                    <a:lnTo>
                      <a:pt x="284" y="595"/>
                    </a:lnTo>
                    <a:lnTo>
                      <a:pt x="285" y="595"/>
                    </a:lnTo>
                    <a:lnTo>
                      <a:pt x="285" y="595"/>
                    </a:lnTo>
                    <a:lnTo>
                      <a:pt x="285" y="595"/>
                    </a:lnTo>
                    <a:lnTo>
                      <a:pt x="286" y="595"/>
                    </a:lnTo>
                    <a:lnTo>
                      <a:pt x="286" y="596"/>
                    </a:lnTo>
                    <a:lnTo>
                      <a:pt x="286" y="596"/>
                    </a:lnTo>
                    <a:lnTo>
                      <a:pt x="287" y="597"/>
                    </a:lnTo>
                    <a:lnTo>
                      <a:pt x="287" y="597"/>
                    </a:lnTo>
                    <a:lnTo>
                      <a:pt x="288" y="598"/>
                    </a:lnTo>
                    <a:lnTo>
                      <a:pt x="288" y="598"/>
                    </a:lnTo>
                    <a:lnTo>
                      <a:pt x="288" y="599"/>
                    </a:lnTo>
                    <a:lnTo>
                      <a:pt x="289" y="599"/>
                    </a:lnTo>
                    <a:lnTo>
                      <a:pt x="289" y="600"/>
                    </a:lnTo>
                    <a:lnTo>
                      <a:pt x="289" y="601"/>
                    </a:lnTo>
                    <a:lnTo>
                      <a:pt x="290" y="601"/>
                    </a:lnTo>
                    <a:lnTo>
                      <a:pt x="290" y="600"/>
                    </a:lnTo>
                    <a:lnTo>
                      <a:pt x="290" y="601"/>
                    </a:lnTo>
                    <a:lnTo>
                      <a:pt x="291" y="600"/>
                    </a:lnTo>
                    <a:lnTo>
                      <a:pt x="291" y="600"/>
                    </a:lnTo>
                    <a:lnTo>
                      <a:pt x="293" y="600"/>
                    </a:lnTo>
                    <a:lnTo>
                      <a:pt x="293" y="600"/>
                    </a:lnTo>
                    <a:lnTo>
                      <a:pt x="293" y="600"/>
                    </a:lnTo>
                    <a:lnTo>
                      <a:pt x="294" y="600"/>
                    </a:lnTo>
                    <a:lnTo>
                      <a:pt x="294" y="600"/>
                    </a:lnTo>
                    <a:lnTo>
                      <a:pt x="294" y="600"/>
                    </a:lnTo>
                    <a:lnTo>
                      <a:pt x="295" y="601"/>
                    </a:lnTo>
                    <a:lnTo>
                      <a:pt x="295" y="601"/>
                    </a:lnTo>
                    <a:lnTo>
                      <a:pt x="295" y="603"/>
                    </a:lnTo>
                    <a:lnTo>
                      <a:pt x="296" y="603"/>
                    </a:lnTo>
                    <a:lnTo>
                      <a:pt x="296" y="603"/>
                    </a:lnTo>
                    <a:lnTo>
                      <a:pt x="297" y="601"/>
                    </a:lnTo>
                    <a:lnTo>
                      <a:pt x="297" y="601"/>
                    </a:lnTo>
                    <a:lnTo>
                      <a:pt x="297" y="603"/>
                    </a:lnTo>
                    <a:lnTo>
                      <a:pt x="298" y="603"/>
                    </a:lnTo>
                    <a:lnTo>
                      <a:pt x="298" y="604"/>
                    </a:lnTo>
                    <a:lnTo>
                      <a:pt x="298" y="605"/>
                    </a:lnTo>
                    <a:lnTo>
                      <a:pt x="299" y="605"/>
                    </a:lnTo>
                    <a:lnTo>
                      <a:pt x="299" y="606"/>
                    </a:lnTo>
                    <a:lnTo>
                      <a:pt x="299" y="607"/>
                    </a:lnTo>
                    <a:lnTo>
                      <a:pt x="300" y="606"/>
                    </a:lnTo>
                    <a:lnTo>
                      <a:pt x="300" y="607"/>
                    </a:lnTo>
                    <a:lnTo>
                      <a:pt x="302" y="607"/>
                    </a:lnTo>
                    <a:lnTo>
                      <a:pt x="302" y="606"/>
                    </a:lnTo>
                    <a:lnTo>
                      <a:pt x="302" y="605"/>
                    </a:lnTo>
                    <a:lnTo>
                      <a:pt x="303" y="604"/>
                    </a:lnTo>
                    <a:lnTo>
                      <a:pt x="303" y="604"/>
                    </a:lnTo>
                    <a:lnTo>
                      <a:pt x="303" y="604"/>
                    </a:lnTo>
                    <a:lnTo>
                      <a:pt x="304" y="604"/>
                    </a:lnTo>
                    <a:lnTo>
                      <a:pt x="304" y="604"/>
                    </a:lnTo>
                    <a:lnTo>
                      <a:pt x="304" y="605"/>
                    </a:lnTo>
                    <a:lnTo>
                      <a:pt x="305" y="606"/>
                    </a:lnTo>
                    <a:lnTo>
                      <a:pt x="305" y="607"/>
                    </a:lnTo>
                    <a:lnTo>
                      <a:pt x="306" y="607"/>
                    </a:lnTo>
                    <a:lnTo>
                      <a:pt x="306" y="607"/>
                    </a:lnTo>
                    <a:lnTo>
                      <a:pt x="306" y="607"/>
                    </a:lnTo>
                    <a:lnTo>
                      <a:pt x="307" y="607"/>
                    </a:lnTo>
                    <a:lnTo>
                      <a:pt x="307" y="608"/>
                    </a:lnTo>
                    <a:lnTo>
                      <a:pt x="307" y="609"/>
                    </a:lnTo>
                    <a:lnTo>
                      <a:pt x="308" y="608"/>
                    </a:lnTo>
                    <a:lnTo>
                      <a:pt x="308" y="608"/>
                    </a:lnTo>
                    <a:lnTo>
                      <a:pt x="309" y="608"/>
                    </a:lnTo>
                    <a:lnTo>
                      <a:pt x="309" y="608"/>
                    </a:lnTo>
                    <a:lnTo>
                      <a:pt x="309" y="608"/>
                    </a:lnTo>
                    <a:lnTo>
                      <a:pt x="311" y="609"/>
                    </a:lnTo>
                    <a:lnTo>
                      <a:pt x="311" y="609"/>
                    </a:lnTo>
                    <a:lnTo>
                      <a:pt x="311" y="609"/>
                    </a:lnTo>
                    <a:lnTo>
                      <a:pt x="312" y="609"/>
                    </a:lnTo>
                    <a:lnTo>
                      <a:pt x="312" y="609"/>
                    </a:lnTo>
                    <a:lnTo>
                      <a:pt x="312" y="610"/>
                    </a:lnTo>
                    <a:lnTo>
                      <a:pt x="313" y="609"/>
                    </a:lnTo>
                    <a:lnTo>
                      <a:pt x="313" y="610"/>
                    </a:lnTo>
                    <a:lnTo>
                      <a:pt x="314" y="610"/>
                    </a:lnTo>
                    <a:lnTo>
                      <a:pt x="314" y="610"/>
                    </a:lnTo>
                    <a:lnTo>
                      <a:pt x="314" y="610"/>
                    </a:lnTo>
                    <a:lnTo>
                      <a:pt x="315" y="610"/>
                    </a:lnTo>
                    <a:lnTo>
                      <a:pt x="315" y="609"/>
                    </a:lnTo>
                    <a:lnTo>
                      <a:pt x="315" y="609"/>
                    </a:lnTo>
                    <a:lnTo>
                      <a:pt x="316" y="608"/>
                    </a:lnTo>
                    <a:lnTo>
                      <a:pt x="316" y="608"/>
                    </a:lnTo>
                    <a:lnTo>
                      <a:pt x="316" y="608"/>
                    </a:lnTo>
                    <a:lnTo>
                      <a:pt x="317" y="608"/>
                    </a:lnTo>
                    <a:lnTo>
                      <a:pt x="317" y="608"/>
                    </a:lnTo>
                    <a:lnTo>
                      <a:pt x="318" y="608"/>
                    </a:lnTo>
                    <a:lnTo>
                      <a:pt x="318" y="609"/>
                    </a:lnTo>
                    <a:lnTo>
                      <a:pt x="318" y="609"/>
                    </a:lnTo>
                    <a:lnTo>
                      <a:pt x="320" y="610"/>
                    </a:lnTo>
                    <a:lnTo>
                      <a:pt x="320" y="610"/>
                    </a:lnTo>
                    <a:lnTo>
                      <a:pt x="320" y="610"/>
                    </a:lnTo>
                    <a:lnTo>
                      <a:pt x="321" y="612"/>
                    </a:lnTo>
                    <a:lnTo>
                      <a:pt x="321" y="609"/>
                    </a:lnTo>
                    <a:lnTo>
                      <a:pt x="321" y="608"/>
                    </a:lnTo>
                    <a:lnTo>
                      <a:pt x="322" y="607"/>
                    </a:lnTo>
                    <a:lnTo>
                      <a:pt x="322" y="607"/>
                    </a:lnTo>
                    <a:lnTo>
                      <a:pt x="323" y="606"/>
                    </a:lnTo>
                    <a:lnTo>
                      <a:pt x="323" y="606"/>
                    </a:lnTo>
                    <a:lnTo>
                      <a:pt x="323" y="606"/>
                    </a:lnTo>
                    <a:lnTo>
                      <a:pt x="324" y="606"/>
                    </a:lnTo>
                    <a:lnTo>
                      <a:pt x="324" y="606"/>
                    </a:lnTo>
                    <a:lnTo>
                      <a:pt x="324" y="607"/>
                    </a:lnTo>
                    <a:lnTo>
                      <a:pt x="325" y="607"/>
                    </a:lnTo>
                    <a:lnTo>
                      <a:pt x="325" y="608"/>
                    </a:lnTo>
                    <a:lnTo>
                      <a:pt x="325" y="608"/>
                    </a:lnTo>
                    <a:lnTo>
                      <a:pt x="326" y="608"/>
                    </a:lnTo>
                    <a:lnTo>
                      <a:pt x="326" y="607"/>
                    </a:lnTo>
                    <a:lnTo>
                      <a:pt x="327" y="608"/>
                    </a:lnTo>
                    <a:lnTo>
                      <a:pt x="327" y="609"/>
                    </a:lnTo>
                    <a:lnTo>
                      <a:pt x="327" y="609"/>
                    </a:lnTo>
                    <a:lnTo>
                      <a:pt x="329" y="610"/>
                    </a:lnTo>
                    <a:lnTo>
                      <a:pt x="329" y="609"/>
                    </a:lnTo>
                    <a:lnTo>
                      <a:pt x="329" y="609"/>
                    </a:lnTo>
                    <a:lnTo>
                      <a:pt x="330" y="609"/>
                    </a:lnTo>
                    <a:lnTo>
                      <a:pt x="330" y="609"/>
                    </a:lnTo>
                    <a:lnTo>
                      <a:pt x="330" y="609"/>
                    </a:lnTo>
                    <a:lnTo>
                      <a:pt x="331" y="608"/>
                    </a:lnTo>
                    <a:lnTo>
                      <a:pt x="331" y="608"/>
                    </a:lnTo>
                    <a:lnTo>
                      <a:pt x="332" y="607"/>
                    </a:lnTo>
                    <a:lnTo>
                      <a:pt x="332" y="606"/>
                    </a:lnTo>
                    <a:lnTo>
                      <a:pt x="332" y="606"/>
                    </a:lnTo>
                    <a:lnTo>
                      <a:pt x="333" y="605"/>
                    </a:lnTo>
                    <a:lnTo>
                      <a:pt x="333" y="604"/>
                    </a:lnTo>
                    <a:lnTo>
                      <a:pt x="333" y="603"/>
                    </a:lnTo>
                    <a:lnTo>
                      <a:pt x="334" y="601"/>
                    </a:lnTo>
                    <a:lnTo>
                      <a:pt x="334" y="603"/>
                    </a:lnTo>
                    <a:lnTo>
                      <a:pt x="335" y="601"/>
                    </a:lnTo>
                    <a:lnTo>
                      <a:pt x="335" y="601"/>
                    </a:lnTo>
                    <a:lnTo>
                      <a:pt x="335" y="601"/>
                    </a:lnTo>
                    <a:lnTo>
                      <a:pt x="336" y="600"/>
                    </a:lnTo>
                    <a:lnTo>
                      <a:pt x="336" y="600"/>
                    </a:lnTo>
                    <a:lnTo>
                      <a:pt x="336" y="600"/>
                    </a:lnTo>
                    <a:lnTo>
                      <a:pt x="338" y="599"/>
                    </a:lnTo>
                    <a:lnTo>
                      <a:pt x="338" y="598"/>
                    </a:lnTo>
                    <a:lnTo>
                      <a:pt x="338" y="598"/>
                    </a:lnTo>
                    <a:lnTo>
                      <a:pt x="339" y="598"/>
                    </a:lnTo>
                    <a:lnTo>
                      <a:pt x="339" y="598"/>
                    </a:lnTo>
                    <a:lnTo>
                      <a:pt x="340" y="598"/>
                    </a:lnTo>
                    <a:lnTo>
                      <a:pt x="340" y="598"/>
                    </a:lnTo>
                    <a:lnTo>
                      <a:pt x="340" y="598"/>
                    </a:lnTo>
                    <a:lnTo>
                      <a:pt x="341" y="598"/>
                    </a:lnTo>
                    <a:lnTo>
                      <a:pt x="341" y="598"/>
                    </a:lnTo>
                    <a:lnTo>
                      <a:pt x="341" y="597"/>
                    </a:lnTo>
                    <a:lnTo>
                      <a:pt x="342" y="596"/>
                    </a:lnTo>
                    <a:lnTo>
                      <a:pt x="342" y="596"/>
                    </a:lnTo>
                    <a:lnTo>
                      <a:pt x="342" y="595"/>
                    </a:lnTo>
                    <a:lnTo>
                      <a:pt x="343" y="594"/>
                    </a:lnTo>
                    <a:lnTo>
                      <a:pt x="343" y="594"/>
                    </a:lnTo>
                    <a:lnTo>
                      <a:pt x="344" y="595"/>
                    </a:lnTo>
                    <a:lnTo>
                      <a:pt x="344" y="595"/>
                    </a:lnTo>
                    <a:lnTo>
                      <a:pt x="344" y="595"/>
                    </a:lnTo>
                    <a:lnTo>
                      <a:pt x="345" y="595"/>
                    </a:lnTo>
                    <a:lnTo>
                      <a:pt x="345" y="595"/>
                    </a:lnTo>
                    <a:lnTo>
                      <a:pt x="345" y="596"/>
                    </a:lnTo>
                    <a:lnTo>
                      <a:pt x="347" y="595"/>
                    </a:lnTo>
                    <a:lnTo>
                      <a:pt x="347" y="596"/>
                    </a:lnTo>
                    <a:lnTo>
                      <a:pt x="347" y="595"/>
                    </a:lnTo>
                    <a:lnTo>
                      <a:pt x="348" y="595"/>
                    </a:lnTo>
                    <a:lnTo>
                      <a:pt x="348" y="594"/>
                    </a:lnTo>
                    <a:lnTo>
                      <a:pt x="349" y="594"/>
                    </a:lnTo>
                    <a:lnTo>
                      <a:pt x="349" y="594"/>
                    </a:lnTo>
                    <a:lnTo>
                      <a:pt x="349" y="592"/>
                    </a:lnTo>
                    <a:lnTo>
                      <a:pt x="350" y="594"/>
                    </a:lnTo>
                    <a:lnTo>
                      <a:pt x="350" y="595"/>
                    </a:lnTo>
                    <a:lnTo>
                      <a:pt x="350" y="595"/>
                    </a:lnTo>
                    <a:lnTo>
                      <a:pt x="351" y="596"/>
                    </a:lnTo>
                    <a:lnTo>
                      <a:pt x="351" y="596"/>
                    </a:lnTo>
                    <a:lnTo>
                      <a:pt x="351" y="596"/>
                    </a:lnTo>
                    <a:lnTo>
                      <a:pt x="352" y="597"/>
                    </a:lnTo>
                    <a:lnTo>
                      <a:pt x="352" y="597"/>
                    </a:lnTo>
                    <a:lnTo>
                      <a:pt x="353" y="598"/>
                    </a:lnTo>
                    <a:lnTo>
                      <a:pt x="353" y="599"/>
                    </a:lnTo>
                    <a:lnTo>
                      <a:pt x="353" y="599"/>
                    </a:lnTo>
                    <a:lnTo>
                      <a:pt x="354" y="599"/>
                    </a:lnTo>
                    <a:lnTo>
                      <a:pt x="354" y="599"/>
                    </a:lnTo>
                    <a:lnTo>
                      <a:pt x="354" y="598"/>
                    </a:lnTo>
                    <a:lnTo>
                      <a:pt x="356" y="598"/>
                    </a:lnTo>
                    <a:lnTo>
                      <a:pt x="356" y="598"/>
                    </a:lnTo>
                    <a:lnTo>
                      <a:pt x="357" y="598"/>
                    </a:lnTo>
                    <a:lnTo>
                      <a:pt x="357" y="599"/>
                    </a:lnTo>
                    <a:lnTo>
                      <a:pt x="357" y="598"/>
                    </a:lnTo>
                    <a:lnTo>
                      <a:pt x="358" y="598"/>
                    </a:lnTo>
                    <a:lnTo>
                      <a:pt x="358" y="598"/>
                    </a:lnTo>
                    <a:lnTo>
                      <a:pt x="358" y="598"/>
                    </a:lnTo>
                    <a:lnTo>
                      <a:pt x="359" y="599"/>
                    </a:lnTo>
                    <a:lnTo>
                      <a:pt x="359" y="599"/>
                    </a:lnTo>
                    <a:lnTo>
                      <a:pt x="359" y="600"/>
                    </a:lnTo>
                    <a:lnTo>
                      <a:pt x="360" y="599"/>
                    </a:lnTo>
                    <a:lnTo>
                      <a:pt x="360" y="600"/>
                    </a:lnTo>
                    <a:lnTo>
                      <a:pt x="361" y="600"/>
                    </a:lnTo>
                    <a:lnTo>
                      <a:pt x="361" y="600"/>
                    </a:lnTo>
                    <a:lnTo>
                      <a:pt x="361" y="600"/>
                    </a:lnTo>
                    <a:lnTo>
                      <a:pt x="362" y="599"/>
                    </a:lnTo>
                    <a:lnTo>
                      <a:pt x="362" y="599"/>
                    </a:lnTo>
                    <a:lnTo>
                      <a:pt x="362" y="598"/>
                    </a:lnTo>
                    <a:lnTo>
                      <a:pt x="363" y="597"/>
                    </a:lnTo>
                    <a:lnTo>
                      <a:pt x="363" y="596"/>
                    </a:lnTo>
                    <a:lnTo>
                      <a:pt x="363" y="595"/>
                    </a:lnTo>
                    <a:lnTo>
                      <a:pt x="365" y="594"/>
                    </a:lnTo>
                    <a:lnTo>
                      <a:pt x="365" y="594"/>
                    </a:lnTo>
                    <a:lnTo>
                      <a:pt x="366" y="595"/>
                    </a:lnTo>
                    <a:lnTo>
                      <a:pt x="366" y="594"/>
                    </a:lnTo>
                    <a:lnTo>
                      <a:pt x="366" y="594"/>
                    </a:lnTo>
                    <a:lnTo>
                      <a:pt x="367" y="592"/>
                    </a:lnTo>
                    <a:lnTo>
                      <a:pt x="367" y="592"/>
                    </a:lnTo>
                    <a:lnTo>
                      <a:pt x="367" y="592"/>
                    </a:lnTo>
                    <a:lnTo>
                      <a:pt x="368" y="591"/>
                    </a:lnTo>
                    <a:lnTo>
                      <a:pt x="368" y="591"/>
                    </a:lnTo>
                    <a:lnTo>
                      <a:pt x="368" y="591"/>
                    </a:lnTo>
                    <a:lnTo>
                      <a:pt x="369" y="591"/>
                    </a:lnTo>
                    <a:lnTo>
                      <a:pt x="369" y="590"/>
                    </a:lnTo>
                    <a:lnTo>
                      <a:pt x="370" y="590"/>
                    </a:lnTo>
                    <a:lnTo>
                      <a:pt x="370" y="591"/>
                    </a:lnTo>
                    <a:lnTo>
                      <a:pt x="370" y="591"/>
                    </a:lnTo>
                    <a:lnTo>
                      <a:pt x="371" y="591"/>
                    </a:lnTo>
                    <a:lnTo>
                      <a:pt x="371" y="591"/>
                    </a:lnTo>
                    <a:lnTo>
                      <a:pt x="371" y="592"/>
                    </a:lnTo>
                    <a:lnTo>
                      <a:pt x="372" y="592"/>
                    </a:lnTo>
                    <a:lnTo>
                      <a:pt x="372" y="594"/>
                    </a:lnTo>
                    <a:lnTo>
                      <a:pt x="372" y="594"/>
                    </a:lnTo>
                    <a:lnTo>
                      <a:pt x="374" y="594"/>
                    </a:lnTo>
                    <a:lnTo>
                      <a:pt x="374" y="594"/>
                    </a:lnTo>
                    <a:lnTo>
                      <a:pt x="375" y="595"/>
                    </a:lnTo>
                    <a:lnTo>
                      <a:pt x="375" y="594"/>
                    </a:lnTo>
                    <a:lnTo>
                      <a:pt x="375" y="595"/>
                    </a:lnTo>
                    <a:lnTo>
                      <a:pt x="376" y="595"/>
                    </a:lnTo>
                    <a:lnTo>
                      <a:pt x="376" y="595"/>
                    </a:lnTo>
                    <a:lnTo>
                      <a:pt x="376" y="596"/>
                    </a:lnTo>
                    <a:lnTo>
                      <a:pt x="377" y="596"/>
                    </a:lnTo>
                    <a:lnTo>
                      <a:pt x="377" y="596"/>
                    </a:lnTo>
                    <a:lnTo>
                      <a:pt x="378" y="597"/>
                    </a:lnTo>
                    <a:lnTo>
                      <a:pt x="378" y="598"/>
                    </a:lnTo>
                    <a:lnTo>
                      <a:pt x="378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79" y="599"/>
                    </a:lnTo>
                    <a:lnTo>
                      <a:pt x="380" y="598"/>
                    </a:lnTo>
                    <a:lnTo>
                      <a:pt x="380" y="598"/>
                    </a:lnTo>
                    <a:lnTo>
                      <a:pt x="380" y="598"/>
                    </a:lnTo>
                    <a:lnTo>
                      <a:pt x="381" y="597"/>
                    </a:lnTo>
                    <a:lnTo>
                      <a:pt x="381" y="597"/>
                    </a:lnTo>
                    <a:lnTo>
                      <a:pt x="383" y="598"/>
                    </a:lnTo>
                    <a:lnTo>
                      <a:pt x="383" y="597"/>
                    </a:lnTo>
                    <a:lnTo>
                      <a:pt x="383" y="598"/>
                    </a:lnTo>
                    <a:lnTo>
                      <a:pt x="384" y="599"/>
                    </a:lnTo>
                    <a:lnTo>
                      <a:pt x="384" y="599"/>
                    </a:lnTo>
                    <a:lnTo>
                      <a:pt x="384" y="599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5" y="599"/>
                    </a:lnTo>
                    <a:lnTo>
                      <a:pt x="386" y="598"/>
                    </a:lnTo>
                    <a:lnTo>
                      <a:pt x="386" y="597"/>
                    </a:lnTo>
                    <a:lnTo>
                      <a:pt x="387" y="597"/>
                    </a:lnTo>
                    <a:lnTo>
                      <a:pt x="387" y="597"/>
                    </a:lnTo>
                    <a:lnTo>
                      <a:pt x="387" y="596"/>
                    </a:lnTo>
                    <a:lnTo>
                      <a:pt x="388" y="596"/>
                    </a:lnTo>
                    <a:lnTo>
                      <a:pt x="388" y="596"/>
                    </a:lnTo>
                    <a:lnTo>
                      <a:pt x="388" y="597"/>
                    </a:lnTo>
                    <a:lnTo>
                      <a:pt x="389" y="597"/>
                    </a:lnTo>
                    <a:lnTo>
                      <a:pt x="389" y="598"/>
                    </a:lnTo>
                    <a:lnTo>
                      <a:pt x="389" y="599"/>
                    </a:lnTo>
                    <a:lnTo>
                      <a:pt x="390" y="600"/>
                    </a:lnTo>
                    <a:lnTo>
                      <a:pt x="390" y="601"/>
                    </a:lnTo>
                    <a:lnTo>
                      <a:pt x="392" y="601"/>
                    </a:lnTo>
                    <a:lnTo>
                      <a:pt x="392" y="603"/>
                    </a:lnTo>
                    <a:lnTo>
                      <a:pt x="392" y="603"/>
                    </a:lnTo>
                    <a:lnTo>
                      <a:pt x="393" y="603"/>
                    </a:lnTo>
                    <a:lnTo>
                      <a:pt x="393" y="603"/>
                    </a:lnTo>
                    <a:lnTo>
                      <a:pt x="393" y="601"/>
                    </a:lnTo>
                    <a:lnTo>
                      <a:pt x="394" y="601"/>
                    </a:lnTo>
                    <a:lnTo>
                      <a:pt x="394" y="601"/>
                    </a:lnTo>
                    <a:lnTo>
                      <a:pt x="394" y="601"/>
                    </a:lnTo>
                    <a:lnTo>
                      <a:pt x="395" y="600"/>
                    </a:lnTo>
                    <a:lnTo>
                      <a:pt x="395" y="600"/>
                    </a:lnTo>
                    <a:lnTo>
                      <a:pt x="396" y="600"/>
                    </a:lnTo>
                    <a:lnTo>
                      <a:pt x="396" y="600"/>
                    </a:lnTo>
                    <a:lnTo>
                      <a:pt x="396" y="601"/>
                    </a:lnTo>
                    <a:lnTo>
                      <a:pt x="397" y="601"/>
                    </a:lnTo>
                    <a:lnTo>
                      <a:pt x="397" y="601"/>
                    </a:lnTo>
                    <a:lnTo>
                      <a:pt x="397" y="601"/>
                    </a:lnTo>
                    <a:lnTo>
                      <a:pt x="398" y="603"/>
                    </a:lnTo>
                    <a:lnTo>
                      <a:pt x="398" y="604"/>
                    </a:lnTo>
                    <a:lnTo>
                      <a:pt x="399" y="604"/>
                    </a:lnTo>
                    <a:lnTo>
                      <a:pt x="399" y="605"/>
                    </a:lnTo>
                    <a:lnTo>
                      <a:pt x="399" y="606"/>
                    </a:lnTo>
                    <a:lnTo>
                      <a:pt x="401" y="606"/>
                    </a:lnTo>
                    <a:lnTo>
                      <a:pt x="401" y="607"/>
                    </a:lnTo>
                    <a:lnTo>
                      <a:pt x="401" y="607"/>
                    </a:lnTo>
                    <a:lnTo>
                      <a:pt x="402" y="607"/>
                    </a:lnTo>
                    <a:lnTo>
                      <a:pt x="402" y="607"/>
                    </a:lnTo>
                    <a:lnTo>
                      <a:pt x="402" y="60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404" y="606"/>
                    </a:lnTo>
                    <a:lnTo>
                      <a:pt x="404" y="606"/>
                    </a:lnTo>
                    <a:lnTo>
                      <a:pt x="404" y="607"/>
                    </a:lnTo>
                    <a:lnTo>
                      <a:pt x="405" y="606"/>
                    </a:lnTo>
                    <a:lnTo>
                      <a:pt x="405" y="606"/>
                    </a:lnTo>
                    <a:lnTo>
                      <a:pt x="405" y="606"/>
                    </a:lnTo>
                    <a:lnTo>
                      <a:pt x="406" y="605"/>
                    </a:lnTo>
                    <a:lnTo>
                      <a:pt x="406" y="605"/>
                    </a:lnTo>
                    <a:lnTo>
                      <a:pt x="406" y="605"/>
                    </a:lnTo>
                    <a:lnTo>
                      <a:pt x="407" y="605"/>
                    </a:lnTo>
                    <a:lnTo>
                      <a:pt x="407" y="605"/>
                    </a:lnTo>
                    <a:lnTo>
                      <a:pt x="408" y="604"/>
                    </a:lnTo>
                    <a:lnTo>
                      <a:pt x="408" y="603"/>
                    </a:lnTo>
                    <a:lnTo>
                      <a:pt x="408" y="603"/>
                    </a:lnTo>
                    <a:lnTo>
                      <a:pt x="410" y="603"/>
                    </a:lnTo>
                    <a:lnTo>
                      <a:pt x="410" y="603"/>
                    </a:lnTo>
                    <a:lnTo>
                      <a:pt x="410" y="603"/>
                    </a:lnTo>
                    <a:lnTo>
                      <a:pt x="411" y="603"/>
                    </a:lnTo>
                    <a:lnTo>
                      <a:pt x="411" y="603"/>
                    </a:lnTo>
                    <a:lnTo>
                      <a:pt x="411" y="601"/>
                    </a:lnTo>
                    <a:lnTo>
                      <a:pt x="412" y="601"/>
                    </a:lnTo>
                    <a:lnTo>
                      <a:pt x="412" y="600"/>
                    </a:lnTo>
                    <a:lnTo>
                      <a:pt x="413" y="601"/>
                    </a:lnTo>
                    <a:lnTo>
                      <a:pt x="413" y="601"/>
                    </a:lnTo>
                    <a:lnTo>
                      <a:pt x="413" y="600"/>
                    </a:lnTo>
                    <a:lnTo>
                      <a:pt x="414" y="601"/>
                    </a:lnTo>
                    <a:lnTo>
                      <a:pt x="414" y="601"/>
                    </a:lnTo>
                    <a:lnTo>
                      <a:pt x="414" y="601"/>
                    </a:lnTo>
                    <a:lnTo>
                      <a:pt x="415" y="600"/>
                    </a:lnTo>
                    <a:lnTo>
                      <a:pt x="415" y="599"/>
                    </a:lnTo>
                    <a:lnTo>
                      <a:pt x="415" y="598"/>
                    </a:lnTo>
                    <a:lnTo>
                      <a:pt x="416" y="597"/>
                    </a:lnTo>
                    <a:lnTo>
                      <a:pt x="416" y="598"/>
                    </a:lnTo>
                    <a:lnTo>
                      <a:pt x="417" y="597"/>
                    </a:lnTo>
                    <a:lnTo>
                      <a:pt x="417" y="598"/>
                    </a:lnTo>
                    <a:lnTo>
                      <a:pt x="417" y="598"/>
                    </a:lnTo>
                    <a:lnTo>
                      <a:pt x="419" y="598"/>
                    </a:lnTo>
                    <a:lnTo>
                      <a:pt x="419" y="597"/>
                    </a:lnTo>
                    <a:lnTo>
                      <a:pt x="419" y="597"/>
                    </a:lnTo>
                    <a:lnTo>
                      <a:pt x="420" y="597"/>
                    </a:lnTo>
                    <a:lnTo>
                      <a:pt x="420" y="597"/>
                    </a:lnTo>
                    <a:lnTo>
                      <a:pt x="420" y="597"/>
                    </a:lnTo>
                    <a:lnTo>
                      <a:pt x="421" y="597"/>
                    </a:lnTo>
                    <a:lnTo>
                      <a:pt x="421" y="596"/>
                    </a:lnTo>
                    <a:lnTo>
                      <a:pt x="422" y="597"/>
                    </a:lnTo>
                    <a:lnTo>
                      <a:pt x="422" y="597"/>
                    </a:lnTo>
                    <a:lnTo>
                      <a:pt x="422" y="596"/>
                    </a:lnTo>
                    <a:lnTo>
                      <a:pt x="423" y="597"/>
                    </a:lnTo>
                    <a:lnTo>
                      <a:pt x="423" y="596"/>
                    </a:lnTo>
                    <a:lnTo>
                      <a:pt x="423" y="596"/>
                    </a:lnTo>
                    <a:lnTo>
                      <a:pt x="424" y="596"/>
                    </a:lnTo>
                    <a:lnTo>
                      <a:pt x="424" y="597"/>
                    </a:lnTo>
                    <a:lnTo>
                      <a:pt x="425" y="597"/>
                    </a:lnTo>
                    <a:lnTo>
                      <a:pt x="425" y="597"/>
                    </a:lnTo>
                    <a:lnTo>
                      <a:pt x="425" y="598"/>
                    </a:lnTo>
                    <a:lnTo>
                      <a:pt x="426" y="599"/>
                    </a:lnTo>
                    <a:lnTo>
                      <a:pt x="426" y="601"/>
                    </a:lnTo>
                    <a:lnTo>
                      <a:pt x="426" y="601"/>
                    </a:lnTo>
                    <a:lnTo>
                      <a:pt x="428" y="603"/>
                    </a:lnTo>
                    <a:lnTo>
                      <a:pt x="428" y="604"/>
                    </a:lnTo>
                    <a:lnTo>
                      <a:pt x="428" y="604"/>
                    </a:lnTo>
                    <a:lnTo>
                      <a:pt x="429" y="604"/>
                    </a:lnTo>
                    <a:lnTo>
                      <a:pt x="429" y="604"/>
                    </a:lnTo>
                    <a:lnTo>
                      <a:pt x="430" y="604"/>
                    </a:lnTo>
                    <a:lnTo>
                      <a:pt x="430" y="604"/>
                    </a:lnTo>
                    <a:lnTo>
                      <a:pt x="430" y="601"/>
                    </a:lnTo>
                    <a:lnTo>
                      <a:pt x="431" y="600"/>
                    </a:lnTo>
                    <a:lnTo>
                      <a:pt x="431" y="599"/>
                    </a:lnTo>
                    <a:lnTo>
                      <a:pt x="431" y="598"/>
                    </a:lnTo>
                    <a:lnTo>
                      <a:pt x="432" y="598"/>
                    </a:lnTo>
                    <a:lnTo>
                      <a:pt x="432" y="598"/>
                    </a:lnTo>
                    <a:lnTo>
                      <a:pt x="432" y="598"/>
                    </a:lnTo>
                    <a:lnTo>
                      <a:pt x="433" y="598"/>
                    </a:lnTo>
                    <a:lnTo>
                      <a:pt x="433" y="598"/>
                    </a:lnTo>
                    <a:lnTo>
                      <a:pt x="434" y="597"/>
                    </a:lnTo>
                    <a:lnTo>
                      <a:pt x="434" y="597"/>
                    </a:lnTo>
                    <a:lnTo>
                      <a:pt x="434" y="597"/>
                    </a:lnTo>
                    <a:lnTo>
                      <a:pt x="435" y="597"/>
                    </a:lnTo>
                    <a:lnTo>
                      <a:pt x="435" y="597"/>
                    </a:lnTo>
                    <a:lnTo>
                      <a:pt x="435" y="597"/>
                    </a:lnTo>
                    <a:lnTo>
                      <a:pt x="437" y="597"/>
                    </a:lnTo>
                    <a:lnTo>
                      <a:pt x="437" y="598"/>
                    </a:lnTo>
                    <a:lnTo>
                      <a:pt x="437" y="597"/>
                    </a:lnTo>
                    <a:lnTo>
                      <a:pt x="438" y="597"/>
                    </a:lnTo>
                    <a:lnTo>
                      <a:pt x="438" y="598"/>
                    </a:lnTo>
                    <a:lnTo>
                      <a:pt x="439" y="597"/>
                    </a:lnTo>
                    <a:lnTo>
                      <a:pt x="439" y="597"/>
                    </a:lnTo>
                    <a:lnTo>
                      <a:pt x="439" y="597"/>
                    </a:lnTo>
                    <a:lnTo>
                      <a:pt x="440" y="596"/>
                    </a:lnTo>
                    <a:lnTo>
                      <a:pt x="440" y="596"/>
                    </a:lnTo>
                    <a:lnTo>
                      <a:pt x="440" y="596"/>
                    </a:lnTo>
                    <a:lnTo>
                      <a:pt x="441" y="597"/>
                    </a:lnTo>
                    <a:lnTo>
                      <a:pt x="441" y="597"/>
                    </a:lnTo>
                    <a:lnTo>
                      <a:pt x="441" y="597"/>
                    </a:lnTo>
                    <a:lnTo>
                      <a:pt x="442" y="597"/>
                    </a:lnTo>
                    <a:lnTo>
                      <a:pt x="442" y="597"/>
                    </a:lnTo>
                    <a:lnTo>
                      <a:pt x="443" y="597"/>
                    </a:lnTo>
                    <a:lnTo>
                      <a:pt x="443" y="598"/>
                    </a:lnTo>
                    <a:lnTo>
                      <a:pt x="443" y="597"/>
                    </a:lnTo>
                    <a:lnTo>
                      <a:pt x="444" y="597"/>
                    </a:lnTo>
                    <a:lnTo>
                      <a:pt x="444" y="598"/>
                    </a:lnTo>
                    <a:lnTo>
                      <a:pt x="444" y="598"/>
                    </a:lnTo>
                    <a:lnTo>
                      <a:pt x="446" y="598"/>
                    </a:lnTo>
                    <a:lnTo>
                      <a:pt x="446" y="597"/>
                    </a:lnTo>
                    <a:lnTo>
                      <a:pt x="447" y="597"/>
                    </a:lnTo>
                    <a:lnTo>
                      <a:pt x="447" y="597"/>
                    </a:lnTo>
                    <a:lnTo>
                      <a:pt x="447" y="597"/>
                    </a:lnTo>
                    <a:lnTo>
                      <a:pt x="448" y="597"/>
                    </a:lnTo>
                    <a:lnTo>
                      <a:pt x="448" y="597"/>
                    </a:lnTo>
                    <a:lnTo>
                      <a:pt x="448" y="597"/>
                    </a:lnTo>
                    <a:lnTo>
                      <a:pt x="449" y="598"/>
                    </a:lnTo>
                    <a:lnTo>
                      <a:pt x="449" y="598"/>
                    </a:lnTo>
                    <a:lnTo>
                      <a:pt x="449" y="598"/>
                    </a:lnTo>
                    <a:lnTo>
                      <a:pt x="450" y="598"/>
                    </a:lnTo>
                    <a:lnTo>
                      <a:pt x="450" y="599"/>
                    </a:lnTo>
                    <a:lnTo>
                      <a:pt x="451" y="599"/>
                    </a:lnTo>
                    <a:lnTo>
                      <a:pt x="451" y="599"/>
                    </a:lnTo>
                    <a:lnTo>
                      <a:pt x="451" y="599"/>
                    </a:lnTo>
                    <a:lnTo>
                      <a:pt x="452" y="599"/>
                    </a:lnTo>
                    <a:lnTo>
                      <a:pt x="452" y="599"/>
                    </a:lnTo>
                    <a:lnTo>
                      <a:pt x="452" y="599"/>
                    </a:lnTo>
                    <a:lnTo>
                      <a:pt x="453" y="599"/>
                    </a:lnTo>
                    <a:lnTo>
                      <a:pt x="453" y="598"/>
                    </a:lnTo>
                    <a:lnTo>
                      <a:pt x="453" y="597"/>
                    </a:lnTo>
                    <a:lnTo>
                      <a:pt x="455" y="598"/>
                    </a:lnTo>
                    <a:lnTo>
                      <a:pt x="455" y="598"/>
                    </a:lnTo>
                    <a:lnTo>
                      <a:pt x="456" y="597"/>
                    </a:lnTo>
                    <a:lnTo>
                      <a:pt x="456" y="597"/>
                    </a:lnTo>
                    <a:lnTo>
                      <a:pt x="456" y="596"/>
                    </a:lnTo>
                    <a:lnTo>
                      <a:pt x="457" y="597"/>
                    </a:lnTo>
                    <a:lnTo>
                      <a:pt x="457" y="598"/>
                    </a:lnTo>
                    <a:lnTo>
                      <a:pt x="457" y="597"/>
                    </a:lnTo>
                    <a:lnTo>
                      <a:pt x="458" y="597"/>
                    </a:lnTo>
                    <a:lnTo>
                      <a:pt x="458" y="597"/>
                    </a:lnTo>
                    <a:lnTo>
                      <a:pt x="458" y="597"/>
                    </a:lnTo>
                    <a:lnTo>
                      <a:pt x="459" y="598"/>
                    </a:lnTo>
                    <a:lnTo>
                      <a:pt x="459" y="598"/>
                    </a:lnTo>
                    <a:lnTo>
                      <a:pt x="460" y="598"/>
                    </a:lnTo>
                    <a:lnTo>
                      <a:pt x="460" y="599"/>
                    </a:lnTo>
                    <a:lnTo>
                      <a:pt x="460" y="599"/>
                    </a:lnTo>
                    <a:lnTo>
                      <a:pt x="461" y="600"/>
                    </a:lnTo>
                    <a:lnTo>
                      <a:pt x="461" y="601"/>
                    </a:lnTo>
                    <a:lnTo>
                      <a:pt x="461" y="604"/>
                    </a:lnTo>
                    <a:lnTo>
                      <a:pt x="462" y="605"/>
                    </a:lnTo>
                    <a:lnTo>
                      <a:pt x="462" y="605"/>
                    </a:lnTo>
                    <a:lnTo>
                      <a:pt x="462" y="605"/>
                    </a:lnTo>
                    <a:lnTo>
                      <a:pt x="464" y="605"/>
                    </a:lnTo>
                    <a:lnTo>
                      <a:pt x="464" y="606"/>
                    </a:lnTo>
                    <a:lnTo>
                      <a:pt x="465" y="606"/>
                    </a:lnTo>
                    <a:lnTo>
                      <a:pt x="465" y="605"/>
                    </a:lnTo>
                    <a:lnTo>
                      <a:pt x="465" y="605"/>
                    </a:lnTo>
                    <a:lnTo>
                      <a:pt x="466" y="605"/>
                    </a:lnTo>
                    <a:lnTo>
                      <a:pt x="466" y="604"/>
                    </a:lnTo>
                    <a:lnTo>
                      <a:pt x="466" y="604"/>
                    </a:lnTo>
                    <a:lnTo>
                      <a:pt x="467" y="603"/>
                    </a:lnTo>
                    <a:lnTo>
                      <a:pt x="467" y="603"/>
                    </a:lnTo>
                    <a:lnTo>
                      <a:pt x="468" y="603"/>
                    </a:lnTo>
                    <a:lnTo>
                      <a:pt x="468" y="603"/>
                    </a:lnTo>
                    <a:lnTo>
                      <a:pt x="468" y="601"/>
                    </a:lnTo>
                    <a:lnTo>
                      <a:pt x="469" y="601"/>
                    </a:lnTo>
                    <a:lnTo>
                      <a:pt x="469" y="603"/>
                    </a:lnTo>
                    <a:lnTo>
                      <a:pt x="469" y="603"/>
                    </a:lnTo>
                    <a:lnTo>
                      <a:pt x="470" y="603"/>
                    </a:lnTo>
                    <a:lnTo>
                      <a:pt x="470" y="601"/>
                    </a:lnTo>
                    <a:lnTo>
                      <a:pt x="470" y="603"/>
                    </a:lnTo>
                    <a:lnTo>
                      <a:pt x="471" y="604"/>
                    </a:lnTo>
                    <a:lnTo>
                      <a:pt x="471" y="605"/>
                    </a:lnTo>
                    <a:lnTo>
                      <a:pt x="473" y="606"/>
                    </a:lnTo>
                    <a:lnTo>
                      <a:pt x="473" y="606"/>
                    </a:lnTo>
                    <a:lnTo>
                      <a:pt x="473" y="606"/>
                    </a:lnTo>
                    <a:lnTo>
                      <a:pt x="474" y="607"/>
                    </a:lnTo>
                    <a:lnTo>
                      <a:pt x="474" y="607"/>
                    </a:lnTo>
                    <a:lnTo>
                      <a:pt x="474" y="607"/>
                    </a:lnTo>
                    <a:lnTo>
                      <a:pt x="475" y="607"/>
                    </a:lnTo>
                    <a:lnTo>
                      <a:pt x="475" y="608"/>
                    </a:lnTo>
                    <a:lnTo>
                      <a:pt x="475" y="608"/>
                    </a:lnTo>
                    <a:lnTo>
                      <a:pt x="476" y="608"/>
                    </a:lnTo>
                    <a:lnTo>
                      <a:pt x="476" y="607"/>
                    </a:lnTo>
                    <a:lnTo>
                      <a:pt x="477" y="608"/>
                    </a:lnTo>
                    <a:lnTo>
                      <a:pt x="477" y="608"/>
                    </a:lnTo>
                    <a:lnTo>
                      <a:pt x="477" y="609"/>
                    </a:lnTo>
                    <a:lnTo>
                      <a:pt x="478" y="608"/>
                    </a:lnTo>
                    <a:lnTo>
                      <a:pt x="478" y="608"/>
                    </a:lnTo>
                    <a:lnTo>
                      <a:pt x="478" y="609"/>
                    </a:lnTo>
                    <a:lnTo>
                      <a:pt x="479" y="609"/>
                    </a:lnTo>
                    <a:lnTo>
                      <a:pt x="479" y="609"/>
                    </a:lnTo>
                    <a:lnTo>
                      <a:pt x="479" y="609"/>
                    </a:lnTo>
                    <a:lnTo>
                      <a:pt x="480" y="609"/>
                    </a:lnTo>
                    <a:lnTo>
                      <a:pt x="480" y="608"/>
                    </a:lnTo>
                    <a:lnTo>
                      <a:pt x="482" y="609"/>
                    </a:lnTo>
                    <a:lnTo>
                      <a:pt x="482" y="610"/>
                    </a:lnTo>
                    <a:lnTo>
                      <a:pt x="482" y="610"/>
                    </a:lnTo>
                    <a:lnTo>
                      <a:pt x="483" y="609"/>
                    </a:lnTo>
                    <a:lnTo>
                      <a:pt x="483" y="609"/>
                    </a:lnTo>
                    <a:lnTo>
                      <a:pt x="483" y="610"/>
                    </a:lnTo>
                    <a:lnTo>
                      <a:pt x="484" y="609"/>
                    </a:lnTo>
                    <a:lnTo>
                      <a:pt x="484" y="609"/>
                    </a:lnTo>
                    <a:lnTo>
                      <a:pt x="484" y="609"/>
                    </a:lnTo>
                    <a:lnTo>
                      <a:pt x="485" y="609"/>
                    </a:lnTo>
                    <a:lnTo>
                      <a:pt x="485" y="608"/>
                    </a:lnTo>
                    <a:lnTo>
                      <a:pt x="486" y="609"/>
                    </a:lnTo>
                    <a:lnTo>
                      <a:pt x="486" y="609"/>
                    </a:lnTo>
                    <a:lnTo>
                      <a:pt x="486" y="609"/>
                    </a:lnTo>
                    <a:lnTo>
                      <a:pt x="487" y="609"/>
                    </a:lnTo>
                    <a:lnTo>
                      <a:pt x="487" y="609"/>
                    </a:lnTo>
                    <a:lnTo>
                      <a:pt x="487" y="610"/>
                    </a:lnTo>
                    <a:lnTo>
                      <a:pt x="488" y="610"/>
                    </a:lnTo>
                    <a:lnTo>
                      <a:pt x="488" y="609"/>
                    </a:lnTo>
                    <a:lnTo>
                      <a:pt x="489" y="609"/>
                    </a:lnTo>
                    <a:lnTo>
                      <a:pt x="489" y="609"/>
                    </a:lnTo>
                    <a:lnTo>
                      <a:pt x="489" y="608"/>
                    </a:lnTo>
                    <a:lnTo>
                      <a:pt x="491" y="608"/>
                    </a:lnTo>
                    <a:lnTo>
                      <a:pt x="491" y="607"/>
                    </a:lnTo>
                    <a:lnTo>
                      <a:pt x="491" y="606"/>
                    </a:lnTo>
                    <a:lnTo>
                      <a:pt x="492" y="606"/>
                    </a:lnTo>
                    <a:lnTo>
                      <a:pt x="492" y="606"/>
                    </a:lnTo>
                    <a:lnTo>
                      <a:pt x="492" y="606"/>
                    </a:lnTo>
                    <a:lnTo>
                      <a:pt x="493" y="607"/>
                    </a:lnTo>
                    <a:lnTo>
                      <a:pt x="493" y="608"/>
                    </a:lnTo>
                    <a:lnTo>
                      <a:pt x="494" y="608"/>
                    </a:lnTo>
                    <a:lnTo>
                      <a:pt x="494" y="609"/>
                    </a:lnTo>
                    <a:lnTo>
                      <a:pt x="494" y="608"/>
                    </a:lnTo>
                    <a:lnTo>
                      <a:pt x="495" y="608"/>
                    </a:lnTo>
                    <a:lnTo>
                      <a:pt x="495" y="607"/>
                    </a:lnTo>
                    <a:lnTo>
                      <a:pt x="495" y="606"/>
                    </a:lnTo>
                    <a:lnTo>
                      <a:pt x="496" y="605"/>
                    </a:lnTo>
                    <a:lnTo>
                      <a:pt x="496" y="604"/>
                    </a:lnTo>
                    <a:lnTo>
                      <a:pt x="496" y="603"/>
                    </a:lnTo>
                    <a:lnTo>
                      <a:pt x="497" y="601"/>
                    </a:lnTo>
                    <a:lnTo>
                      <a:pt x="497" y="600"/>
                    </a:lnTo>
                    <a:lnTo>
                      <a:pt x="498" y="601"/>
                    </a:lnTo>
                    <a:lnTo>
                      <a:pt x="498" y="600"/>
                    </a:lnTo>
                    <a:lnTo>
                      <a:pt x="498" y="601"/>
                    </a:lnTo>
                    <a:lnTo>
                      <a:pt x="500" y="601"/>
                    </a:lnTo>
                    <a:lnTo>
                      <a:pt x="500" y="601"/>
                    </a:lnTo>
                    <a:lnTo>
                      <a:pt x="500" y="603"/>
                    </a:lnTo>
                    <a:lnTo>
                      <a:pt x="501" y="603"/>
                    </a:lnTo>
                    <a:lnTo>
                      <a:pt x="501" y="603"/>
                    </a:lnTo>
                    <a:lnTo>
                      <a:pt x="501" y="604"/>
                    </a:lnTo>
                    <a:lnTo>
                      <a:pt x="502" y="604"/>
                    </a:lnTo>
                    <a:lnTo>
                      <a:pt x="502" y="604"/>
                    </a:lnTo>
                    <a:lnTo>
                      <a:pt x="503" y="604"/>
                    </a:lnTo>
                    <a:lnTo>
                      <a:pt x="503" y="604"/>
                    </a:lnTo>
                    <a:lnTo>
                      <a:pt x="503" y="605"/>
                    </a:lnTo>
                    <a:lnTo>
                      <a:pt x="504" y="605"/>
                    </a:lnTo>
                    <a:lnTo>
                      <a:pt x="504" y="605"/>
                    </a:lnTo>
                    <a:lnTo>
                      <a:pt x="504" y="604"/>
                    </a:lnTo>
                    <a:lnTo>
                      <a:pt x="505" y="604"/>
                    </a:lnTo>
                    <a:lnTo>
                      <a:pt x="505" y="603"/>
                    </a:lnTo>
                    <a:lnTo>
                      <a:pt x="505" y="603"/>
                    </a:lnTo>
                    <a:lnTo>
                      <a:pt x="506" y="601"/>
                    </a:lnTo>
                    <a:lnTo>
                      <a:pt x="506" y="604"/>
                    </a:lnTo>
                    <a:lnTo>
                      <a:pt x="507" y="604"/>
                    </a:lnTo>
                    <a:lnTo>
                      <a:pt x="507" y="606"/>
                    </a:lnTo>
                    <a:lnTo>
                      <a:pt x="507" y="605"/>
                    </a:lnTo>
                    <a:lnTo>
                      <a:pt x="509" y="606"/>
                    </a:lnTo>
                    <a:lnTo>
                      <a:pt x="509" y="606"/>
                    </a:lnTo>
                    <a:lnTo>
                      <a:pt x="509" y="605"/>
                    </a:lnTo>
                    <a:lnTo>
                      <a:pt x="510" y="604"/>
                    </a:lnTo>
                    <a:lnTo>
                      <a:pt x="510" y="603"/>
                    </a:lnTo>
                    <a:lnTo>
                      <a:pt x="510" y="601"/>
                    </a:lnTo>
                    <a:lnTo>
                      <a:pt x="511" y="600"/>
                    </a:lnTo>
                    <a:lnTo>
                      <a:pt x="511" y="600"/>
                    </a:lnTo>
                    <a:lnTo>
                      <a:pt x="512" y="599"/>
                    </a:lnTo>
                    <a:lnTo>
                      <a:pt x="512" y="598"/>
                    </a:lnTo>
                    <a:lnTo>
                      <a:pt x="512" y="598"/>
                    </a:lnTo>
                    <a:lnTo>
                      <a:pt x="513" y="598"/>
                    </a:lnTo>
                    <a:lnTo>
                      <a:pt x="513" y="598"/>
                    </a:lnTo>
                    <a:lnTo>
                      <a:pt x="513" y="598"/>
                    </a:lnTo>
                    <a:lnTo>
                      <a:pt x="514" y="599"/>
                    </a:lnTo>
                    <a:lnTo>
                      <a:pt x="514" y="599"/>
                    </a:lnTo>
                    <a:lnTo>
                      <a:pt x="515" y="599"/>
                    </a:lnTo>
                    <a:lnTo>
                      <a:pt x="515" y="599"/>
                    </a:lnTo>
                    <a:lnTo>
                      <a:pt x="515" y="599"/>
                    </a:lnTo>
                    <a:lnTo>
                      <a:pt x="516" y="598"/>
                    </a:lnTo>
                    <a:lnTo>
                      <a:pt x="516" y="597"/>
                    </a:lnTo>
                    <a:lnTo>
                      <a:pt x="516" y="597"/>
                    </a:lnTo>
                    <a:lnTo>
                      <a:pt x="518" y="597"/>
                    </a:lnTo>
                    <a:lnTo>
                      <a:pt x="518" y="598"/>
                    </a:lnTo>
                    <a:lnTo>
                      <a:pt x="518" y="598"/>
                    </a:lnTo>
                    <a:lnTo>
                      <a:pt x="519" y="598"/>
                    </a:lnTo>
                    <a:lnTo>
                      <a:pt x="519" y="599"/>
                    </a:lnTo>
                    <a:lnTo>
                      <a:pt x="520" y="600"/>
                    </a:lnTo>
                    <a:lnTo>
                      <a:pt x="520" y="600"/>
                    </a:lnTo>
                    <a:lnTo>
                      <a:pt x="520" y="600"/>
                    </a:lnTo>
                    <a:lnTo>
                      <a:pt x="521" y="600"/>
                    </a:lnTo>
                    <a:lnTo>
                      <a:pt x="521" y="600"/>
                    </a:lnTo>
                    <a:lnTo>
                      <a:pt x="521" y="600"/>
                    </a:lnTo>
                    <a:lnTo>
                      <a:pt x="522" y="600"/>
                    </a:lnTo>
                    <a:lnTo>
                      <a:pt x="522" y="601"/>
                    </a:lnTo>
                    <a:lnTo>
                      <a:pt x="522" y="603"/>
                    </a:lnTo>
                    <a:lnTo>
                      <a:pt x="523" y="603"/>
                    </a:lnTo>
                    <a:lnTo>
                      <a:pt x="523" y="601"/>
                    </a:lnTo>
                    <a:lnTo>
                      <a:pt x="524" y="600"/>
                    </a:lnTo>
                    <a:lnTo>
                      <a:pt x="524" y="600"/>
                    </a:lnTo>
                    <a:lnTo>
                      <a:pt x="524" y="600"/>
                    </a:lnTo>
                    <a:lnTo>
                      <a:pt x="525" y="600"/>
                    </a:lnTo>
                    <a:lnTo>
                      <a:pt x="525" y="600"/>
                    </a:lnTo>
                    <a:lnTo>
                      <a:pt x="525" y="600"/>
                    </a:lnTo>
                    <a:lnTo>
                      <a:pt x="527" y="600"/>
                    </a:lnTo>
                    <a:lnTo>
                      <a:pt x="527" y="599"/>
                    </a:lnTo>
                    <a:lnTo>
                      <a:pt x="527" y="600"/>
                    </a:lnTo>
                    <a:lnTo>
                      <a:pt x="528" y="600"/>
                    </a:lnTo>
                    <a:lnTo>
                      <a:pt x="528" y="600"/>
                    </a:lnTo>
                    <a:lnTo>
                      <a:pt x="529" y="599"/>
                    </a:lnTo>
                    <a:lnTo>
                      <a:pt x="529" y="598"/>
                    </a:lnTo>
                    <a:lnTo>
                      <a:pt x="529" y="598"/>
                    </a:lnTo>
                    <a:lnTo>
                      <a:pt x="530" y="598"/>
                    </a:lnTo>
                    <a:lnTo>
                      <a:pt x="530" y="598"/>
                    </a:lnTo>
                    <a:lnTo>
                      <a:pt x="530" y="599"/>
                    </a:lnTo>
                    <a:lnTo>
                      <a:pt x="531" y="598"/>
                    </a:lnTo>
                    <a:lnTo>
                      <a:pt x="531" y="598"/>
                    </a:lnTo>
                    <a:lnTo>
                      <a:pt x="531" y="598"/>
                    </a:lnTo>
                    <a:lnTo>
                      <a:pt x="532" y="599"/>
                    </a:lnTo>
                    <a:lnTo>
                      <a:pt x="532" y="599"/>
                    </a:lnTo>
                    <a:lnTo>
                      <a:pt x="533" y="599"/>
                    </a:lnTo>
                    <a:lnTo>
                      <a:pt x="533" y="598"/>
                    </a:lnTo>
                    <a:lnTo>
                      <a:pt x="533" y="598"/>
                    </a:lnTo>
                    <a:lnTo>
                      <a:pt x="534" y="598"/>
                    </a:lnTo>
                    <a:lnTo>
                      <a:pt x="534" y="598"/>
                    </a:lnTo>
                    <a:lnTo>
                      <a:pt x="534" y="597"/>
                    </a:lnTo>
                    <a:lnTo>
                      <a:pt x="536" y="597"/>
                    </a:lnTo>
                    <a:lnTo>
                      <a:pt x="536" y="596"/>
                    </a:lnTo>
                    <a:lnTo>
                      <a:pt x="537" y="596"/>
                    </a:lnTo>
                    <a:lnTo>
                      <a:pt x="537" y="597"/>
                    </a:lnTo>
                    <a:lnTo>
                      <a:pt x="537" y="597"/>
                    </a:lnTo>
                    <a:lnTo>
                      <a:pt x="538" y="597"/>
                    </a:lnTo>
                    <a:lnTo>
                      <a:pt x="538" y="598"/>
                    </a:lnTo>
                    <a:lnTo>
                      <a:pt x="538" y="598"/>
                    </a:lnTo>
                    <a:lnTo>
                      <a:pt x="539" y="599"/>
                    </a:lnTo>
                    <a:lnTo>
                      <a:pt x="539" y="600"/>
                    </a:lnTo>
                    <a:lnTo>
                      <a:pt x="539" y="600"/>
                    </a:lnTo>
                    <a:lnTo>
                      <a:pt x="540" y="600"/>
                    </a:lnTo>
                    <a:lnTo>
                      <a:pt x="540" y="600"/>
                    </a:lnTo>
                    <a:lnTo>
                      <a:pt x="541" y="600"/>
                    </a:lnTo>
                    <a:lnTo>
                      <a:pt x="541" y="601"/>
                    </a:lnTo>
                    <a:lnTo>
                      <a:pt x="541" y="603"/>
                    </a:lnTo>
                    <a:lnTo>
                      <a:pt x="542" y="604"/>
                    </a:lnTo>
                    <a:lnTo>
                      <a:pt x="542" y="604"/>
                    </a:lnTo>
                    <a:lnTo>
                      <a:pt x="542" y="605"/>
                    </a:lnTo>
                    <a:lnTo>
                      <a:pt x="544" y="605"/>
                    </a:lnTo>
                    <a:lnTo>
                      <a:pt x="544" y="604"/>
                    </a:lnTo>
                    <a:lnTo>
                      <a:pt x="544" y="604"/>
                    </a:lnTo>
                    <a:lnTo>
                      <a:pt x="545" y="605"/>
                    </a:lnTo>
                    <a:lnTo>
                      <a:pt x="545" y="605"/>
                    </a:lnTo>
                    <a:lnTo>
                      <a:pt x="546" y="606"/>
                    </a:lnTo>
                    <a:lnTo>
                      <a:pt x="546" y="605"/>
                    </a:lnTo>
                    <a:lnTo>
                      <a:pt x="546" y="605"/>
                    </a:lnTo>
                    <a:lnTo>
                      <a:pt x="547" y="607"/>
                    </a:lnTo>
                    <a:lnTo>
                      <a:pt x="547" y="608"/>
                    </a:lnTo>
                    <a:lnTo>
                      <a:pt x="547" y="608"/>
                    </a:lnTo>
                    <a:lnTo>
                      <a:pt x="548" y="609"/>
                    </a:lnTo>
                    <a:lnTo>
                      <a:pt x="548" y="608"/>
                    </a:lnTo>
                    <a:lnTo>
                      <a:pt x="548" y="608"/>
                    </a:lnTo>
                    <a:lnTo>
                      <a:pt x="549" y="607"/>
                    </a:lnTo>
                    <a:lnTo>
                      <a:pt x="549" y="607"/>
                    </a:lnTo>
                    <a:lnTo>
                      <a:pt x="550" y="607"/>
                    </a:lnTo>
                    <a:lnTo>
                      <a:pt x="550" y="606"/>
                    </a:lnTo>
                    <a:lnTo>
                      <a:pt x="550" y="605"/>
                    </a:lnTo>
                    <a:lnTo>
                      <a:pt x="551" y="604"/>
                    </a:lnTo>
                    <a:lnTo>
                      <a:pt x="551" y="604"/>
                    </a:lnTo>
                    <a:lnTo>
                      <a:pt x="551" y="604"/>
                    </a:lnTo>
                    <a:lnTo>
                      <a:pt x="553" y="603"/>
                    </a:lnTo>
                    <a:lnTo>
                      <a:pt x="553" y="603"/>
                    </a:lnTo>
                    <a:lnTo>
                      <a:pt x="553" y="604"/>
                    </a:lnTo>
                    <a:lnTo>
                      <a:pt x="554" y="604"/>
                    </a:lnTo>
                    <a:lnTo>
                      <a:pt x="554" y="604"/>
                    </a:lnTo>
                    <a:lnTo>
                      <a:pt x="555" y="606"/>
                    </a:lnTo>
                    <a:lnTo>
                      <a:pt x="555" y="607"/>
                    </a:lnTo>
                    <a:lnTo>
                      <a:pt x="555" y="607"/>
                    </a:lnTo>
                    <a:lnTo>
                      <a:pt x="556" y="607"/>
                    </a:lnTo>
                    <a:lnTo>
                      <a:pt x="556" y="608"/>
                    </a:lnTo>
                    <a:lnTo>
                      <a:pt x="556" y="608"/>
                    </a:lnTo>
                    <a:lnTo>
                      <a:pt x="557" y="608"/>
                    </a:lnTo>
                    <a:lnTo>
                      <a:pt x="557" y="608"/>
                    </a:lnTo>
                    <a:lnTo>
                      <a:pt x="558" y="608"/>
                    </a:lnTo>
                    <a:lnTo>
                      <a:pt x="558" y="608"/>
                    </a:lnTo>
                    <a:lnTo>
                      <a:pt x="558" y="608"/>
                    </a:lnTo>
                    <a:lnTo>
                      <a:pt x="559" y="608"/>
                    </a:lnTo>
                    <a:lnTo>
                      <a:pt x="559" y="608"/>
                    </a:lnTo>
                    <a:lnTo>
                      <a:pt x="559" y="607"/>
                    </a:lnTo>
                    <a:lnTo>
                      <a:pt x="560" y="606"/>
                    </a:lnTo>
                    <a:lnTo>
                      <a:pt x="560" y="606"/>
                    </a:lnTo>
                    <a:lnTo>
                      <a:pt x="560" y="606"/>
                    </a:lnTo>
                    <a:lnTo>
                      <a:pt x="562" y="606"/>
                    </a:lnTo>
                    <a:lnTo>
                      <a:pt x="562" y="606"/>
                    </a:lnTo>
                    <a:lnTo>
                      <a:pt x="563" y="605"/>
                    </a:lnTo>
                    <a:lnTo>
                      <a:pt x="563" y="605"/>
                    </a:lnTo>
                    <a:lnTo>
                      <a:pt x="563" y="605"/>
                    </a:lnTo>
                    <a:lnTo>
                      <a:pt x="564" y="606"/>
                    </a:lnTo>
                    <a:lnTo>
                      <a:pt x="564" y="605"/>
                    </a:lnTo>
                    <a:lnTo>
                      <a:pt x="564" y="606"/>
                    </a:lnTo>
                    <a:lnTo>
                      <a:pt x="565" y="605"/>
                    </a:lnTo>
                    <a:lnTo>
                      <a:pt x="565" y="605"/>
                    </a:lnTo>
                    <a:lnTo>
                      <a:pt x="565" y="606"/>
                    </a:lnTo>
                    <a:lnTo>
                      <a:pt x="566" y="605"/>
                    </a:lnTo>
                    <a:lnTo>
                      <a:pt x="566" y="605"/>
                    </a:lnTo>
                    <a:lnTo>
                      <a:pt x="567" y="605"/>
                    </a:lnTo>
                    <a:lnTo>
                      <a:pt x="567" y="605"/>
                    </a:lnTo>
                    <a:lnTo>
                      <a:pt x="567" y="604"/>
                    </a:lnTo>
                    <a:lnTo>
                      <a:pt x="568" y="604"/>
                    </a:lnTo>
                    <a:lnTo>
                      <a:pt x="568" y="604"/>
                    </a:lnTo>
                    <a:lnTo>
                      <a:pt x="568" y="605"/>
                    </a:lnTo>
                    <a:lnTo>
                      <a:pt x="569" y="605"/>
                    </a:lnTo>
                    <a:lnTo>
                      <a:pt x="569" y="605"/>
                    </a:lnTo>
                    <a:lnTo>
                      <a:pt x="569" y="606"/>
                    </a:lnTo>
                    <a:lnTo>
                      <a:pt x="571" y="605"/>
                    </a:lnTo>
                    <a:lnTo>
                      <a:pt x="571" y="605"/>
                    </a:lnTo>
                    <a:lnTo>
                      <a:pt x="572" y="605"/>
                    </a:lnTo>
                    <a:lnTo>
                      <a:pt x="572" y="605"/>
                    </a:lnTo>
                    <a:lnTo>
                      <a:pt x="572" y="604"/>
                    </a:lnTo>
                    <a:lnTo>
                      <a:pt x="573" y="604"/>
                    </a:lnTo>
                    <a:lnTo>
                      <a:pt x="573" y="603"/>
                    </a:lnTo>
                    <a:lnTo>
                      <a:pt x="573" y="601"/>
                    </a:lnTo>
                    <a:lnTo>
                      <a:pt x="574" y="601"/>
                    </a:lnTo>
                    <a:lnTo>
                      <a:pt x="574" y="601"/>
                    </a:lnTo>
                    <a:lnTo>
                      <a:pt x="574" y="600"/>
                    </a:lnTo>
                    <a:lnTo>
                      <a:pt x="575" y="600"/>
                    </a:lnTo>
                    <a:lnTo>
                      <a:pt x="575" y="600"/>
                    </a:lnTo>
                    <a:lnTo>
                      <a:pt x="576" y="600"/>
                    </a:lnTo>
                    <a:lnTo>
                      <a:pt x="576" y="599"/>
                    </a:lnTo>
                    <a:lnTo>
                      <a:pt x="576" y="599"/>
                    </a:lnTo>
                    <a:lnTo>
                      <a:pt x="577" y="599"/>
                    </a:lnTo>
                    <a:lnTo>
                      <a:pt x="577" y="599"/>
                    </a:lnTo>
                    <a:lnTo>
                      <a:pt x="577" y="600"/>
                    </a:lnTo>
                    <a:lnTo>
                      <a:pt x="578" y="599"/>
                    </a:lnTo>
                    <a:lnTo>
                      <a:pt x="578" y="599"/>
                    </a:lnTo>
                    <a:lnTo>
                      <a:pt x="580" y="599"/>
                    </a:lnTo>
                    <a:lnTo>
                      <a:pt x="580" y="599"/>
                    </a:lnTo>
                    <a:lnTo>
                      <a:pt x="580" y="599"/>
                    </a:lnTo>
                    <a:lnTo>
                      <a:pt x="581" y="598"/>
                    </a:lnTo>
                    <a:lnTo>
                      <a:pt x="581" y="599"/>
                    </a:lnTo>
                    <a:lnTo>
                      <a:pt x="581" y="598"/>
                    </a:lnTo>
                    <a:lnTo>
                      <a:pt x="582" y="599"/>
                    </a:lnTo>
                    <a:lnTo>
                      <a:pt x="582" y="599"/>
                    </a:lnTo>
                    <a:lnTo>
                      <a:pt x="582" y="598"/>
                    </a:lnTo>
                    <a:lnTo>
                      <a:pt x="583" y="597"/>
                    </a:lnTo>
                    <a:lnTo>
                      <a:pt x="583" y="597"/>
                    </a:lnTo>
                    <a:lnTo>
                      <a:pt x="584" y="596"/>
                    </a:lnTo>
                    <a:lnTo>
                      <a:pt x="584" y="596"/>
                    </a:lnTo>
                    <a:lnTo>
                      <a:pt x="584" y="596"/>
                    </a:lnTo>
                    <a:lnTo>
                      <a:pt x="585" y="595"/>
                    </a:lnTo>
                    <a:lnTo>
                      <a:pt x="585" y="595"/>
                    </a:lnTo>
                    <a:lnTo>
                      <a:pt x="585" y="594"/>
                    </a:lnTo>
                    <a:lnTo>
                      <a:pt x="586" y="594"/>
                    </a:lnTo>
                    <a:lnTo>
                      <a:pt x="586" y="594"/>
                    </a:lnTo>
                    <a:lnTo>
                      <a:pt x="586" y="594"/>
                    </a:lnTo>
                    <a:lnTo>
                      <a:pt x="587" y="594"/>
                    </a:lnTo>
                    <a:lnTo>
                      <a:pt x="587" y="594"/>
                    </a:lnTo>
                    <a:lnTo>
                      <a:pt x="589" y="594"/>
                    </a:lnTo>
                    <a:lnTo>
                      <a:pt x="589" y="595"/>
                    </a:lnTo>
                    <a:lnTo>
                      <a:pt x="589" y="596"/>
                    </a:lnTo>
                    <a:lnTo>
                      <a:pt x="590" y="596"/>
                    </a:lnTo>
                    <a:lnTo>
                      <a:pt x="590" y="596"/>
                    </a:lnTo>
                    <a:lnTo>
                      <a:pt x="590" y="596"/>
                    </a:lnTo>
                    <a:lnTo>
                      <a:pt x="591" y="597"/>
                    </a:lnTo>
                    <a:lnTo>
                      <a:pt x="591" y="598"/>
                    </a:lnTo>
                    <a:lnTo>
                      <a:pt x="591" y="599"/>
                    </a:lnTo>
                    <a:lnTo>
                      <a:pt x="592" y="599"/>
                    </a:lnTo>
                    <a:lnTo>
                      <a:pt x="592" y="600"/>
                    </a:lnTo>
                    <a:lnTo>
                      <a:pt x="593" y="601"/>
                    </a:lnTo>
                    <a:lnTo>
                      <a:pt x="593" y="601"/>
                    </a:lnTo>
                    <a:lnTo>
                      <a:pt x="593" y="601"/>
                    </a:lnTo>
                    <a:lnTo>
                      <a:pt x="594" y="600"/>
                    </a:lnTo>
                    <a:lnTo>
                      <a:pt x="594" y="599"/>
                    </a:lnTo>
                    <a:lnTo>
                      <a:pt x="594" y="599"/>
                    </a:lnTo>
                    <a:lnTo>
                      <a:pt x="595" y="598"/>
                    </a:lnTo>
                    <a:lnTo>
                      <a:pt x="595" y="596"/>
                    </a:lnTo>
                    <a:lnTo>
                      <a:pt x="595" y="596"/>
                    </a:lnTo>
                    <a:lnTo>
                      <a:pt x="596" y="596"/>
                    </a:lnTo>
                    <a:lnTo>
                      <a:pt x="596" y="596"/>
                    </a:lnTo>
                    <a:lnTo>
                      <a:pt x="598" y="596"/>
                    </a:lnTo>
                    <a:lnTo>
                      <a:pt x="598" y="597"/>
                    </a:lnTo>
                    <a:lnTo>
                      <a:pt x="598" y="597"/>
                    </a:lnTo>
                    <a:lnTo>
                      <a:pt x="599" y="597"/>
                    </a:lnTo>
                    <a:lnTo>
                      <a:pt x="599" y="598"/>
                    </a:lnTo>
                    <a:lnTo>
                      <a:pt x="599" y="598"/>
                    </a:lnTo>
                    <a:lnTo>
                      <a:pt x="600" y="599"/>
                    </a:lnTo>
                    <a:lnTo>
                      <a:pt x="600" y="599"/>
                    </a:lnTo>
                    <a:lnTo>
                      <a:pt x="600" y="599"/>
                    </a:lnTo>
                    <a:lnTo>
                      <a:pt x="601" y="600"/>
                    </a:lnTo>
                    <a:lnTo>
                      <a:pt x="601" y="600"/>
                    </a:lnTo>
                    <a:lnTo>
                      <a:pt x="602" y="600"/>
                    </a:lnTo>
                    <a:lnTo>
                      <a:pt x="602" y="599"/>
                    </a:lnTo>
                    <a:lnTo>
                      <a:pt x="602" y="599"/>
                    </a:lnTo>
                    <a:lnTo>
                      <a:pt x="603" y="599"/>
                    </a:lnTo>
                    <a:lnTo>
                      <a:pt x="603" y="598"/>
                    </a:lnTo>
                    <a:lnTo>
                      <a:pt x="603" y="598"/>
                    </a:lnTo>
                    <a:lnTo>
                      <a:pt x="604" y="597"/>
                    </a:lnTo>
                    <a:lnTo>
                      <a:pt x="604" y="597"/>
                    </a:lnTo>
                    <a:lnTo>
                      <a:pt x="605" y="598"/>
                    </a:lnTo>
                    <a:lnTo>
                      <a:pt x="605" y="598"/>
                    </a:lnTo>
                    <a:lnTo>
                      <a:pt x="605" y="598"/>
                    </a:lnTo>
                    <a:lnTo>
                      <a:pt x="607" y="598"/>
                    </a:lnTo>
                    <a:lnTo>
                      <a:pt x="607" y="597"/>
                    </a:lnTo>
                    <a:lnTo>
                      <a:pt x="607" y="597"/>
                    </a:lnTo>
                    <a:lnTo>
                      <a:pt x="608" y="597"/>
                    </a:lnTo>
                    <a:lnTo>
                      <a:pt x="608" y="596"/>
                    </a:lnTo>
                    <a:lnTo>
                      <a:pt x="608" y="596"/>
                    </a:lnTo>
                    <a:lnTo>
                      <a:pt x="609" y="596"/>
                    </a:lnTo>
                    <a:lnTo>
                      <a:pt x="609" y="597"/>
                    </a:lnTo>
                    <a:lnTo>
                      <a:pt x="610" y="597"/>
                    </a:lnTo>
                    <a:lnTo>
                      <a:pt x="610" y="597"/>
                    </a:lnTo>
                    <a:lnTo>
                      <a:pt x="610" y="598"/>
                    </a:lnTo>
                    <a:lnTo>
                      <a:pt x="611" y="597"/>
                    </a:lnTo>
                    <a:lnTo>
                      <a:pt x="611" y="597"/>
                    </a:lnTo>
                    <a:lnTo>
                      <a:pt x="611" y="597"/>
                    </a:lnTo>
                    <a:lnTo>
                      <a:pt x="612" y="597"/>
                    </a:lnTo>
                    <a:lnTo>
                      <a:pt x="612" y="597"/>
                    </a:lnTo>
                    <a:lnTo>
                      <a:pt x="612" y="597"/>
                    </a:lnTo>
                    <a:lnTo>
                      <a:pt x="613" y="597"/>
                    </a:lnTo>
                    <a:lnTo>
                      <a:pt x="613" y="598"/>
                    </a:lnTo>
                    <a:lnTo>
                      <a:pt x="614" y="598"/>
                    </a:lnTo>
                    <a:lnTo>
                      <a:pt x="614" y="598"/>
                    </a:lnTo>
                    <a:lnTo>
                      <a:pt x="614" y="598"/>
                    </a:lnTo>
                    <a:lnTo>
                      <a:pt x="616" y="598"/>
                    </a:lnTo>
                    <a:lnTo>
                      <a:pt x="616" y="597"/>
                    </a:lnTo>
                    <a:lnTo>
                      <a:pt x="616" y="596"/>
                    </a:lnTo>
                    <a:lnTo>
                      <a:pt x="617" y="596"/>
                    </a:lnTo>
                    <a:lnTo>
                      <a:pt x="617" y="596"/>
                    </a:lnTo>
                    <a:lnTo>
                      <a:pt x="617" y="596"/>
                    </a:lnTo>
                    <a:lnTo>
                      <a:pt x="618" y="596"/>
                    </a:lnTo>
                    <a:lnTo>
                      <a:pt x="618" y="595"/>
                    </a:lnTo>
                    <a:lnTo>
                      <a:pt x="619" y="595"/>
                    </a:lnTo>
                    <a:lnTo>
                      <a:pt x="619" y="595"/>
                    </a:lnTo>
                    <a:lnTo>
                      <a:pt x="619" y="596"/>
                    </a:lnTo>
                    <a:lnTo>
                      <a:pt x="620" y="596"/>
                    </a:lnTo>
                    <a:lnTo>
                      <a:pt x="620" y="597"/>
                    </a:lnTo>
                    <a:lnTo>
                      <a:pt x="620" y="597"/>
                    </a:lnTo>
                    <a:lnTo>
                      <a:pt x="621" y="598"/>
                    </a:lnTo>
                    <a:lnTo>
                      <a:pt x="621" y="599"/>
                    </a:lnTo>
                    <a:lnTo>
                      <a:pt x="621" y="600"/>
                    </a:lnTo>
                    <a:lnTo>
                      <a:pt x="622" y="599"/>
                    </a:lnTo>
                    <a:lnTo>
                      <a:pt x="622" y="600"/>
                    </a:lnTo>
                    <a:lnTo>
                      <a:pt x="623" y="600"/>
                    </a:lnTo>
                    <a:lnTo>
                      <a:pt x="623" y="600"/>
                    </a:lnTo>
                    <a:lnTo>
                      <a:pt x="623" y="600"/>
                    </a:lnTo>
                    <a:lnTo>
                      <a:pt x="625" y="600"/>
                    </a:lnTo>
                    <a:lnTo>
                      <a:pt x="625" y="601"/>
                    </a:lnTo>
                    <a:lnTo>
                      <a:pt x="625" y="601"/>
                    </a:lnTo>
                    <a:lnTo>
                      <a:pt x="626" y="601"/>
                    </a:lnTo>
                    <a:lnTo>
                      <a:pt x="626" y="603"/>
                    </a:lnTo>
                    <a:lnTo>
                      <a:pt x="627" y="604"/>
                    </a:lnTo>
                    <a:lnTo>
                      <a:pt x="627" y="604"/>
                    </a:lnTo>
                    <a:lnTo>
                      <a:pt x="627" y="605"/>
                    </a:lnTo>
                    <a:lnTo>
                      <a:pt x="628" y="605"/>
                    </a:lnTo>
                    <a:lnTo>
                      <a:pt x="628" y="605"/>
                    </a:lnTo>
                    <a:lnTo>
                      <a:pt x="628" y="607"/>
                    </a:lnTo>
                    <a:lnTo>
                      <a:pt x="629" y="607"/>
                    </a:lnTo>
                    <a:lnTo>
                      <a:pt x="629" y="607"/>
                    </a:lnTo>
                    <a:lnTo>
                      <a:pt x="629" y="607"/>
                    </a:lnTo>
                    <a:lnTo>
                      <a:pt x="630" y="607"/>
                    </a:lnTo>
                    <a:lnTo>
                      <a:pt x="630" y="606"/>
                    </a:lnTo>
                    <a:lnTo>
                      <a:pt x="631" y="606"/>
                    </a:lnTo>
                    <a:lnTo>
                      <a:pt x="631" y="606"/>
                    </a:lnTo>
                    <a:lnTo>
                      <a:pt x="631" y="606"/>
                    </a:lnTo>
                    <a:lnTo>
                      <a:pt x="632" y="606"/>
                    </a:lnTo>
                    <a:lnTo>
                      <a:pt x="632" y="606"/>
                    </a:lnTo>
                    <a:lnTo>
                      <a:pt x="632" y="606"/>
                    </a:lnTo>
                    <a:lnTo>
                      <a:pt x="634" y="606"/>
                    </a:lnTo>
                    <a:lnTo>
                      <a:pt x="634" y="607"/>
                    </a:lnTo>
                    <a:lnTo>
                      <a:pt x="634" y="607"/>
                    </a:lnTo>
                    <a:lnTo>
                      <a:pt x="635" y="607"/>
                    </a:lnTo>
                    <a:lnTo>
                      <a:pt x="635" y="605"/>
                    </a:lnTo>
                    <a:lnTo>
                      <a:pt x="636" y="606"/>
                    </a:lnTo>
                    <a:lnTo>
                      <a:pt x="636" y="607"/>
                    </a:lnTo>
                    <a:lnTo>
                      <a:pt x="636" y="608"/>
                    </a:lnTo>
                    <a:lnTo>
                      <a:pt x="637" y="608"/>
                    </a:lnTo>
                    <a:lnTo>
                      <a:pt x="637" y="608"/>
                    </a:lnTo>
                    <a:lnTo>
                      <a:pt x="637" y="607"/>
                    </a:lnTo>
                    <a:lnTo>
                      <a:pt x="638" y="607"/>
                    </a:lnTo>
                    <a:lnTo>
                      <a:pt x="638" y="606"/>
                    </a:lnTo>
                    <a:lnTo>
                      <a:pt x="638" y="606"/>
                    </a:lnTo>
                    <a:lnTo>
                      <a:pt x="639" y="606"/>
                    </a:lnTo>
                    <a:lnTo>
                      <a:pt x="639" y="606"/>
                    </a:lnTo>
                    <a:lnTo>
                      <a:pt x="640" y="606"/>
                    </a:lnTo>
                    <a:lnTo>
                      <a:pt x="640" y="607"/>
                    </a:lnTo>
                    <a:lnTo>
                      <a:pt x="640" y="608"/>
                    </a:lnTo>
                    <a:lnTo>
                      <a:pt x="641" y="609"/>
                    </a:lnTo>
                    <a:lnTo>
                      <a:pt x="641" y="609"/>
                    </a:lnTo>
                    <a:lnTo>
                      <a:pt x="641" y="609"/>
                    </a:lnTo>
                    <a:lnTo>
                      <a:pt x="643" y="609"/>
                    </a:lnTo>
                    <a:lnTo>
                      <a:pt x="643" y="608"/>
                    </a:lnTo>
                    <a:lnTo>
                      <a:pt x="643" y="608"/>
                    </a:lnTo>
                    <a:lnTo>
                      <a:pt x="644" y="607"/>
                    </a:lnTo>
                    <a:lnTo>
                      <a:pt x="644" y="607"/>
                    </a:lnTo>
                    <a:lnTo>
                      <a:pt x="645" y="607"/>
                    </a:lnTo>
                    <a:lnTo>
                      <a:pt x="645" y="607"/>
                    </a:lnTo>
                    <a:lnTo>
                      <a:pt x="645" y="608"/>
                    </a:lnTo>
                    <a:lnTo>
                      <a:pt x="646" y="608"/>
                    </a:lnTo>
                    <a:lnTo>
                      <a:pt x="646" y="608"/>
                    </a:lnTo>
                    <a:lnTo>
                      <a:pt x="646" y="609"/>
                    </a:lnTo>
                    <a:lnTo>
                      <a:pt x="647" y="608"/>
                    </a:lnTo>
                    <a:lnTo>
                      <a:pt x="647" y="609"/>
                    </a:lnTo>
                    <a:lnTo>
                      <a:pt x="648" y="609"/>
                    </a:lnTo>
                    <a:lnTo>
                      <a:pt x="648" y="609"/>
                    </a:lnTo>
                    <a:lnTo>
                      <a:pt x="648" y="608"/>
                    </a:lnTo>
                    <a:lnTo>
                      <a:pt x="649" y="607"/>
                    </a:lnTo>
                    <a:lnTo>
                      <a:pt x="649" y="607"/>
                    </a:lnTo>
                    <a:lnTo>
                      <a:pt x="649" y="606"/>
                    </a:lnTo>
                    <a:lnTo>
                      <a:pt x="650" y="607"/>
                    </a:lnTo>
                    <a:lnTo>
                      <a:pt x="650" y="606"/>
                    </a:lnTo>
                    <a:lnTo>
                      <a:pt x="650" y="605"/>
                    </a:lnTo>
                    <a:lnTo>
                      <a:pt x="652" y="605"/>
                    </a:lnTo>
                    <a:lnTo>
                      <a:pt x="652" y="605"/>
                    </a:lnTo>
                    <a:lnTo>
                      <a:pt x="653" y="605"/>
                    </a:lnTo>
                    <a:lnTo>
                      <a:pt x="653" y="605"/>
                    </a:lnTo>
                    <a:lnTo>
                      <a:pt x="653" y="604"/>
                    </a:lnTo>
                    <a:lnTo>
                      <a:pt x="654" y="603"/>
                    </a:lnTo>
                    <a:lnTo>
                      <a:pt x="654" y="601"/>
                    </a:lnTo>
                    <a:lnTo>
                      <a:pt x="654" y="601"/>
                    </a:lnTo>
                    <a:lnTo>
                      <a:pt x="655" y="600"/>
                    </a:lnTo>
                    <a:lnTo>
                      <a:pt x="655" y="600"/>
                    </a:lnTo>
                    <a:lnTo>
                      <a:pt x="655" y="600"/>
                    </a:lnTo>
                    <a:lnTo>
                      <a:pt x="656" y="601"/>
                    </a:lnTo>
                    <a:lnTo>
                      <a:pt x="656" y="601"/>
                    </a:lnTo>
                    <a:lnTo>
                      <a:pt x="657" y="601"/>
                    </a:lnTo>
                    <a:lnTo>
                      <a:pt x="657" y="603"/>
                    </a:lnTo>
                    <a:lnTo>
                      <a:pt x="657" y="603"/>
                    </a:lnTo>
                    <a:lnTo>
                      <a:pt x="658" y="604"/>
                    </a:lnTo>
                    <a:lnTo>
                      <a:pt x="658" y="604"/>
                    </a:lnTo>
                    <a:lnTo>
                      <a:pt x="658" y="604"/>
                    </a:lnTo>
                    <a:lnTo>
                      <a:pt x="659" y="604"/>
                    </a:lnTo>
                    <a:lnTo>
                      <a:pt x="659" y="604"/>
                    </a:lnTo>
                    <a:lnTo>
                      <a:pt x="659" y="604"/>
                    </a:lnTo>
                    <a:lnTo>
                      <a:pt x="661" y="604"/>
                    </a:lnTo>
                    <a:lnTo>
                      <a:pt x="661" y="605"/>
                    </a:lnTo>
                    <a:lnTo>
                      <a:pt x="662" y="605"/>
                    </a:lnTo>
                    <a:lnTo>
                      <a:pt x="662" y="605"/>
                    </a:lnTo>
                    <a:lnTo>
                      <a:pt x="662" y="605"/>
                    </a:lnTo>
                    <a:lnTo>
                      <a:pt x="663" y="605"/>
                    </a:lnTo>
                    <a:lnTo>
                      <a:pt x="663" y="604"/>
                    </a:lnTo>
                    <a:lnTo>
                      <a:pt x="663" y="604"/>
                    </a:lnTo>
                    <a:lnTo>
                      <a:pt x="664" y="604"/>
                    </a:lnTo>
                    <a:lnTo>
                      <a:pt x="664" y="604"/>
                    </a:lnTo>
                    <a:lnTo>
                      <a:pt x="664" y="604"/>
                    </a:lnTo>
                    <a:lnTo>
                      <a:pt x="665" y="604"/>
                    </a:lnTo>
                    <a:lnTo>
                      <a:pt x="665" y="604"/>
                    </a:lnTo>
                    <a:lnTo>
                      <a:pt x="666" y="604"/>
                    </a:lnTo>
                    <a:lnTo>
                      <a:pt x="666" y="604"/>
                    </a:lnTo>
                    <a:lnTo>
                      <a:pt x="666" y="603"/>
                    </a:lnTo>
                    <a:lnTo>
                      <a:pt x="667" y="604"/>
                    </a:lnTo>
                    <a:lnTo>
                      <a:pt x="667" y="604"/>
                    </a:lnTo>
                    <a:lnTo>
                      <a:pt x="667" y="604"/>
                    </a:lnTo>
                    <a:lnTo>
                      <a:pt x="668" y="603"/>
                    </a:lnTo>
                    <a:lnTo>
                      <a:pt x="668" y="603"/>
                    </a:lnTo>
                    <a:lnTo>
                      <a:pt x="670" y="603"/>
                    </a:lnTo>
                    <a:lnTo>
                      <a:pt x="670" y="603"/>
                    </a:lnTo>
                    <a:lnTo>
                      <a:pt x="670" y="603"/>
                    </a:lnTo>
                    <a:lnTo>
                      <a:pt x="671" y="603"/>
                    </a:lnTo>
                    <a:lnTo>
                      <a:pt x="671" y="604"/>
                    </a:lnTo>
                    <a:lnTo>
                      <a:pt x="671" y="603"/>
                    </a:lnTo>
                    <a:lnTo>
                      <a:pt x="672" y="604"/>
                    </a:lnTo>
                    <a:lnTo>
                      <a:pt x="672" y="603"/>
                    </a:lnTo>
                    <a:lnTo>
                      <a:pt x="672" y="603"/>
                    </a:lnTo>
                    <a:lnTo>
                      <a:pt x="673" y="604"/>
                    </a:lnTo>
                    <a:lnTo>
                      <a:pt x="673" y="604"/>
                    </a:lnTo>
                    <a:lnTo>
                      <a:pt x="674" y="604"/>
                    </a:lnTo>
                    <a:lnTo>
                      <a:pt x="674" y="604"/>
                    </a:lnTo>
                    <a:lnTo>
                      <a:pt x="674" y="604"/>
                    </a:lnTo>
                    <a:lnTo>
                      <a:pt x="675" y="604"/>
                    </a:lnTo>
                    <a:lnTo>
                      <a:pt x="675" y="603"/>
                    </a:lnTo>
                    <a:lnTo>
                      <a:pt x="675" y="603"/>
                    </a:lnTo>
                    <a:lnTo>
                      <a:pt x="676" y="603"/>
                    </a:lnTo>
                    <a:lnTo>
                      <a:pt x="676" y="603"/>
                    </a:lnTo>
                    <a:lnTo>
                      <a:pt x="676" y="603"/>
                    </a:lnTo>
                    <a:lnTo>
                      <a:pt x="677" y="601"/>
                    </a:lnTo>
                    <a:lnTo>
                      <a:pt x="677" y="600"/>
                    </a:lnTo>
                    <a:lnTo>
                      <a:pt x="679" y="599"/>
                    </a:lnTo>
                    <a:lnTo>
                      <a:pt x="679" y="599"/>
                    </a:lnTo>
                    <a:lnTo>
                      <a:pt x="679" y="599"/>
                    </a:lnTo>
                    <a:lnTo>
                      <a:pt x="680" y="598"/>
                    </a:lnTo>
                    <a:lnTo>
                      <a:pt x="680" y="599"/>
                    </a:lnTo>
                    <a:lnTo>
                      <a:pt x="680" y="599"/>
                    </a:lnTo>
                    <a:lnTo>
                      <a:pt x="681" y="598"/>
                    </a:lnTo>
                    <a:lnTo>
                      <a:pt x="681" y="597"/>
                    </a:lnTo>
                    <a:lnTo>
                      <a:pt x="681" y="597"/>
                    </a:lnTo>
                    <a:lnTo>
                      <a:pt x="682" y="597"/>
                    </a:lnTo>
                    <a:lnTo>
                      <a:pt x="682" y="598"/>
                    </a:lnTo>
                    <a:lnTo>
                      <a:pt x="683" y="598"/>
                    </a:lnTo>
                    <a:lnTo>
                      <a:pt x="683" y="598"/>
                    </a:lnTo>
                    <a:lnTo>
                      <a:pt x="683" y="598"/>
                    </a:lnTo>
                    <a:lnTo>
                      <a:pt x="684" y="598"/>
                    </a:lnTo>
                    <a:lnTo>
                      <a:pt x="684" y="598"/>
                    </a:lnTo>
                    <a:lnTo>
                      <a:pt x="684" y="598"/>
                    </a:lnTo>
                    <a:lnTo>
                      <a:pt x="685" y="599"/>
                    </a:lnTo>
                    <a:lnTo>
                      <a:pt x="685" y="599"/>
                    </a:lnTo>
                    <a:lnTo>
                      <a:pt x="685" y="600"/>
                    </a:lnTo>
                    <a:lnTo>
                      <a:pt x="686" y="600"/>
                    </a:lnTo>
                    <a:lnTo>
                      <a:pt x="686" y="600"/>
                    </a:lnTo>
                    <a:lnTo>
                      <a:pt x="688" y="600"/>
                    </a:lnTo>
                    <a:lnTo>
                      <a:pt x="688" y="600"/>
                    </a:lnTo>
                    <a:lnTo>
                      <a:pt x="688" y="600"/>
                    </a:lnTo>
                    <a:lnTo>
                      <a:pt x="689" y="600"/>
                    </a:lnTo>
                    <a:lnTo>
                      <a:pt x="689" y="600"/>
                    </a:lnTo>
                    <a:lnTo>
                      <a:pt x="689" y="601"/>
                    </a:lnTo>
                    <a:lnTo>
                      <a:pt x="690" y="601"/>
                    </a:lnTo>
                    <a:lnTo>
                      <a:pt x="690" y="601"/>
                    </a:lnTo>
                    <a:lnTo>
                      <a:pt x="690" y="601"/>
                    </a:lnTo>
                    <a:lnTo>
                      <a:pt x="691" y="600"/>
                    </a:lnTo>
                    <a:lnTo>
                      <a:pt x="691" y="600"/>
                    </a:lnTo>
                    <a:lnTo>
                      <a:pt x="692" y="599"/>
                    </a:lnTo>
                    <a:lnTo>
                      <a:pt x="692" y="599"/>
                    </a:lnTo>
                    <a:lnTo>
                      <a:pt x="692" y="599"/>
                    </a:lnTo>
                    <a:lnTo>
                      <a:pt x="693" y="598"/>
                    </a:lnTo>
                    <a:lnTo>
                      <a:pt x="693" y="599"/>
                    </a:lnTo>
                    <a:lnTo>
                      <a:pt x="693" y="600"/>
                    </a:lnTo>
                    <a:lnTo>
                      <a:pt x="694" y="600"/>
                    </a:lnTo>
                    <a:lnTo>
                      <a:pt x="694" y="601"/>
                    </a:lnTo>
                    <a:lnTo>
                      <a:pt x="695" y="601"/>
                    </a:lnTo>
                    <a:lnTo>
                      <a:pt x="695" y="600"/>
                    </a:lnTo>
                    <a:lnTo>
                      <a:pt x="695" y="600"/>
                    </a:lnTo>
                    <a:lnTo>
                      <a:pt x="697" y="599"/>
                    </a:lnTo>
                    <a:lnTo>
                      <a:pt x="697" y="598"/>
                    </a:lnTo>
                    <a:lnTo>
                      <a:pt x="697" y="598"/>
                    </a:lnTo>
                    <a:lnTo>
                      <a:pt x="698" y="598"/>
                    </a:lnTo>
                    <a:lnTo>
                      <a:pt x="698" y="598"/>
                    </a:lnTo>
                    <a:lnTo>
                      <a:pt x="698" y="600"/>
                    </a:lnTo>
                    <a:lnTo>
                      <a:pt x="699" y="601"/>
                    </a:lnTo>
                    <a:lnTo>
                      <a:pt x="699" y="601"/>
                    </a:lnTo>
                    <a:lnTo>
                      <a:pt x="700" y="601"/>
                    </a:lnTo>
                    <a:lnTo>
                      <a:pt x="700" y="603"/>
                    </a:lnTo>
                    <a:lnTo>
                      <a:pt x="700" y="603"/>
                    </a:lnTo>
                    <a:lnTo>
                      <a:pt x="701" y="603"/>
                    </a:lnTo>
                    <a:lnTo>
                      <a:pt x="701" y="604"/>
                    </a:lnTo>
                    <a:lnTo>
                      <a:pt x="701" y="604"/>
                    </a:lnTo>
                    <a:lnTo>
                      <a:pt x="702" y="605"/>
                    </a:lnTo>
                    <a:lnTo>
                      <a:pt x="702" y="605"/>
                    </a:lnTo>
                    <a:lnTo>
                      <a:pt x="702" y="605"/>
                    </a:lnTo>
                    <a:lnTo>
                      <a:pt x="703" y="605"/>
                    </a:lnTo>
                    <a:lnTo>
                      <a:pt x="703" y="605"/>
                    </a:lnTo>
                    <a:lnTo>
                      <a:pt x="704" y="605"/>
                    </a:lnTo>
                    <a:lnTo>
                      <a:pt x="704" y="604"/>
                    </a:lnTo>
                    <a:lnTo>
                      <a:pt x="704" y="603"/>
                    </a:lnTo>
                    <a:lnTo>
                      <a:pt x="706" y="603"/>
                    </a:lnTo>
                    <a:lnTo>
                      <a:pt x="706" y="603"/>
                    </a:lnTo>
                    <a:lnTo>
                      <a:pt x="706" y="603"/>
                    </a:lnTo>
                    <a:lnTo>
                      <a:pt x="707" y="603"/>
                    </a:lnTo>
                    <a:lnTo>
                      <a:pt x="707" y="603"/>
                    </a:lnTo>
                    <a:lnTo>
                      <a:pt x="707" y="601"/>
                    </a:lnTo>
                    <a:lnTo>
                      <a:pt x="708" y="603"/>
                    </a:lnTo>
                    <a:lnTo>
                      <a:pt x="708" y="603"/>
                    </a:lnTo>
                    <a:lnTo>
                      <a:pt x="709" y="604"/>
                    </a:lnTo>
                    <a:lnTo>
                      <a:pt x="709" y="605"/>
                    </a:lnTo>
                    <a:lnTo>
                      <a:pt x="709" y="605"/>
                    </a:lnTo>
                    <a:lnTo>
                      <a:pt x="710" y="606"/>
                    </a:lnTo>
                    <a:lnTo>
                      <a:pt x="710" y="606"/>
                    </a:lnTo>
                    <a:lnTo>
                      <a:pt x="710" y="607"/>
                    </a:lnTo>
                    <a:lnTo>
                      <a:pt x="711" y="608"/>
                    </a:lnTo>
                    <a:lnTo>
                      <a:pt x="711" y="609"/>
                    </a:lnTo>
                    <a:lnTo>
                      <a:pt x="711" y="609"/>
                    </a:lnTo>
                    <a:lnTo>
                      <a:pt x="712" y="612"/>
                    </a:lnTo>
                    <a:lnTo>
                      <a:pt x="712" y="610"/>
                    </a:lnTo>
                    <a:lnTo>
                      <a:pt x="713" y="610"/>
                    </a:lnTo>
                    <a:lnTo>
                      <a:pt x="713" y="610"/>
                    </a:lnTo>
                    <a:lnTo>
                      <a:pt x="713" y="610"/>
                    </a:lnTo>
                    <a:lnTo>
                      <a:pt x="715" y="610"/>
                    </a:lnTo>
                    <a:lnTo>
                      <a:pt x="715" y="610"/>
                    </a:lnTo>
                    <a:lnTo>
                      <a:pt x="715" y="610"/>
                    </a:lnTo>
                    <a:lnTo>
                      <a:pt x="716" y="612"/>
                    </a:lnTo>
                    <a:lnTo>
                      <a:pt x="716" y="612"/>
                    </a:lnTo>
                    <a:lnTo>
                      <a:pt x="717" y="613"/>
                    </a:lnTo>
                    <a:lnTo>
                      <a:pt x="717" y="613"/>
                    </a:lnTo>
                    <a:lnTo>
                      <a:pt x="717" y="612"/>
                    </a:lnTo>
                    <a:lnTo>
                      <a:pt x="718" y="610"/>
                    </a:lnTo>
                    <a:lnTo>
                      <a:pt x="718" y="610"/>
                    </a:lnTo>
                    <a:lnTo>
                      <a:pt x="718" y="612"/>
                    </a:lnTo>
                    <a:lnTo>
                      <a:pt x="719" y="613"/>
                    </a:lnTo>
                    <a:lnTo>
                      <a:pt x="719" y="613"/>
                    </a:lnTo>
                    <a:lnTo>
                      <a:pt x="719" y="613"/>
                    </a:lnTo>
                    <a:lnTo>
                      <a:pt x="720" y="612"/>
                    </a:lnTo>
                    <a:lnTo>
                      <a:pt x="720" y="612"/>
                    </a:lnTo>
                    <a:lnTo>
                      <a:pt x="721" y="612"/>
                    </a:lnTo>
                    <a:lnTo>
                      <a:pt x="721" y="612"/>
                    </a:lnTo>
                    <a:lnTo>
                      <a:pt x="721" y="613"/>
                    </a:lnTo>
                    <a:lnTo>
                      <a:pt x="722" y="614"/>
                    </a:lnTo>
                    <a:lnTo>
                      <a:pt x="722" y="614"/>
                    </a:lnTo>
                    <a:lnTo>
                      <a:pt x="722" y="614"/>
                    </a:lnTo>
                    <a:lnTo>
                      <a:pt x="724" y="614"/>
                    </a:lnTo>
                    <a:lnTo>
                      <a:pt x="724" y="614"/>
                    </a:lnTo>
                    <a:lnTo>
                      <a:pt x="724" y="615"/>
                    </a:lnTo>
                    <a:lnTo>
                      <a:pt x="725" y="615"/>
                    </a:lnTo>
                    <a:lnTo>
                      <a:pt x="725" y="615"/>
                    </a:lnTo>
                    <a:lnTo>
                      <a:pt x="726" y="615"/>
                    </a:lnTo>
                    <a:lnTo>
                      <a:pt x="726" y="615"/>
                    </a:lnTo>
                    <a:lnTo>
                      <a:pt x="726" y="615"/>
                    </a:lnTo>
                    <a:lnTo>
                      <a:pt x="727" y="615"/>
                    </a:lnTo>
                    <a:lnTo>
                      <a:pt x="727" y="615"/>
                    </a:lnTo>
                    <a:lnTo>
                      <a:pt x="727" y="615"/>
                    </a:lnTo>
                    <a:lnTo>
                      <a:pt x="728" y="615"/>
                    </a:lnTo>
                    <a:lnTo>
                      <a:pt x="728" y="615"/>
                    </a:lnTo>
                    <a:lnTo>
                      <a:pt x="728" y="615"/>
                    </a:lnTo>
                    <a:lnTo>
                      <a:pt x="729" y="615"/>
                    </a:lnTo>
                    <a:lnTo>
                      <a:pt x="729" y="615"/>
                    </a:lnTo>
                    <a:lnTo>
                      <a:pt x="730" y="615"/>
                    </a:lnTo>
                    <a:lnTo>
                      <a:pt x="730" y="614"/>
                    </a:lnTo>
                    <a:lnTo>
                      <a:pt x="730" y="614"/>
                    </a:lnTo>
                    <a:lnTo>
                      <a:pt x="731" y="615"/>
                    </a:lnTo>
                    <a:lnTo>
                      <a:pt x="731" y="615"/>
                    </a:lnTo>
                    <a:lnTo>
                      <a:pt x="731" y="614"/>
                    </a:lnTo>
                    <a:lnTo>
                      <a:pt x="733" y="614"/>
                    </a:lnTo>
                    <a:lnTo>
                      <a:pt x="733" y="613"/>
                    </a:lnTo>
                    <a:lnTo>
                      <a:pt x="733" y="613"/>
                    </a:lnTo>
                    <a:lnTo>
                      <a:pt x="734" y="613"/>
                    </a:lnTo>
                    <a:lnTo>
                      <a:pt x="734" y="614"/>
                    </a:lnTo>
                    <a:lnTo>
                      <a:pt x="735" y="614"/>
                    </a:lnTo>
                    <a:lnTo>
                      <a:pt x="735" y="614"/>
                    </a:lnTo>
                    <a:lnTo>
                      <a:pt x="735" y="614"/>
                    </a:lnTo>
                    <a:lnTo>
                      <a:pt x="736" y="614"/>
                    </a:lnTo>
                    <a:lnTo>
                      <a:pt x="736" y="614"/>
                    </a:lnTo>
                    <a:lnTo>
                      <a:pt x="736" y="614"/>
                    </a:lnTo>
                    <a:lnTo>
                      <a:pt x="737" y="613"/>
                    </a:lnTo>
                    <a:lnTo>
                      <a:pt x="737" y="613"/>
                    </a:lnTo>
                    <a:lnTo>
                      <a:pt x="738" y="614"/>
                    </a:lnTo>
                    <a:lnTo>
                      <a:pt x="738" y="614"/>
                    </a:lnTo>
                    <a:lnTo>
                      <a:pt x="738" y="613"/>
                    </a:lnTo>
                    <a:lnTo>
                      <a:pt x="739" y="613"/>
                    </a:lnTo>
                    <a:lnTo>
                      <a:pt x="739" y="614"/>
                    </a:lnTo>
                    <a:lnTo>
                      <a:pt x="739" y="614"/>
                    </a:lnTo>
                    <a:lnTo>
                      <a:pt x="740" y="614"/>
                    </a:lnTo>
                    <a:lnTo>
                      <a:pt x="740" y="614"/>
                    </a:lnTo>
                    <a:lnTo>
                      <a:pt x="740" y="614"/>
                    </a:lnTo>
                    <a:lnTo>
                      <a:pt x="742" y="615"/>
                    </a:lnTo>
                    <a:lnTo>
                      <a:pt x="742" y="615"/>
                    </a:lnTo>
                    <a:lnTo>
                      <a:pt x="743" y="615"/>
                    </a:lnTo>
                    <a:lnTo>
                      <a:pt x="743" y="615"/>
                    </a:lnTo>
                    <a:lnTo>
                      <a:pt x="743" y="615"/>
                    </a:lnTo>
                    <a:lnTo>
                      <a:pt x="744" y="614"/>
                    </a:lnTo>
                    <a:lnTo>
                      <a:pt x="744" y="613"/>
                    </a:lnTo>
                    <a:lnTo>
                      <a:pt x="744" y="613"/>
                    </a:lnTo>
                    <a:lnTo>
                      <a:pt x="745" y="612"/>
                    </a:lnTo>
                    <a:lnTo>
                      <a:pt x="745" y="610"/>
                    </a:lnTo>
                    <a:lnTo>
                      <a:pt x="745" y="610"/>
                    </a:lnTo>
                    <a:lnTo>
                      <a:pt x="746" y="610"/>
                    </a:lnTo>
                    <a:lnTo>
                      <a:pt x="746" y="612"/>
                    </a:lnTo>
                    <a:lnTo>
                      <a:pt x="747" y="610"/>
                    </a:lnTo>
                    <a:lnTo>
                      <a:pt x="747" y="609"/>
                    </a:lnTo>
                    <a:lnTo>
                      <a:pt x="747" y="608"/>
                    </a:lnTo>
                    <a:lnTo>
                      <a:pt x="748" y="607"/>
                    </a:lnTo>
                    <a:lnTo>
                      <a:pt x="748" y="606"/>
                    </a:lnTo>
                    <a:lnTo>
                      <a:pt x="748" y="606"/>
                    </a:lnTo>
                    <a:lnTo>
                      <a:pt x="749" y="604"/>
                    </a:lnTo>
                    <a:lnTo>
                      <a:pt x="749" y="604"/>
                    </a:lnTo>
                    <a:lnTo>
                      <a:pt x="749" y="603"/>
                    </a:lnTo>
                    <a:lnTo>
                      <a:pt x="751" y="601"/>
                    </a:lnTo>
                    <a:lnTo>
                      <a:pt x="751" y="601"/>
                    </a:lnTo>
                    <a:lnTo>
                      <a:pt x="752" y="601"/>
                    </a:lnTo>
                    <a:lnTo>
                      <a:pt x="752" y="601"/>
                    </a:lnTo>
                    <a:lnTo>
                      <a:pt x="752" y="600"/>
                    </a:lnTo>
                    <a:lnTo>
                      <a:pt x="753" y="600"/>
                    </a:lnTo>
                    <a:lnTo>
                      <a:pt x="753" y="599"/>
                    </a:lnTo>
                    <a:lnTo>
                      <a:pt x="753" y="598"/>
                    </a:lnTo>
                    <a:lnTo>
                      <a:pt x="754" y="598"/>
                    </a:lnTo>
                    <a:lnTo>
                      <a:pt x="754" y="598"/>
                    </a:lnTo>
                    <a:lnTo>
                      <a:pt x="754" y="599"/>
                    </a:lnTo>
                    <a:lnTo>
                      <a:pt x="755" y="599"/>
                    </a:lnTo>
                    <a:lnTo>
                      <a:pt x="755" y="599"/>
                    </a:lnTo>
                    <a:lnTo>
                      <a:pt x="756" y="600"/>
                    </a:lnTo>
                    <a:lnTo>
                      <a:pt x="756" y="601"/>
                    </a:lnTo>
                    <a:lnTo>
                      <a:pt x="756" y="601"/>
                    </a:lnTo>
                    <a:lnTo>
                      <a:pt x="757" y="600"/>
                    </a:lnTo>
                    <a:lnTo>
                      <a:pt x="757" y="601"/>
                    </a:lnTo>
                    <a:lnTo>
                      <a:pt x="757" y="603"/>
                    </a:lnTo>
                    <a:lnTo>
                      <a:pt x="758" y="604"/>
                    </a:lnTo>
                    <a:lnTo>
                      <a:pt x="758" y="603"/>
                    </a:lnTo>
                    <a:lnTo>
                      <a:pt x="760" y="603"/>
                    </a:lnTo>
                    <a:lnTo>
                      <a:pt x="760" y="601"/>
                    </a:lnTo>
                    <a:lnTo>
                      <a:pt x="760" y="599"/>
                    </a:lnTo>
                    <a:lnTo>
                      <a:pt x="761" y="598"/>
                    </a:lnTo>
                    <a:lnTo>
                      <a:pt x="761" y="598"/>
                    </a:lnTo>
                    <a:lnTo>
                      <a:pt x="761" y="597"/>
                    </a:lnTo>
                    <a:lnTo>
                      <a:pt x="762" y="597"/>
                    </a:lnTo>
                    <a:lnTo>
                      <a:pt x="762" y="597"/>
                    </a:lnTo>
                    <a:lnTo>
                      <a:pt x="762" y="597"/>
                    </a:lnTo>
                    <a:lnTo>
                      <a:pt x="763" y="597"/>
                    </a:lnTo>
                    <a:lnTo>
                      <a:pt x="763" y="598"/>
                    </a:lnTo>
                    <a:lnTo>
                      <a:pt x="764" y="597"/>
                    </a:lnTo>
                    <a:lnTo>
                      <a:pt x="764" y="598"/>
                    </a:lnTo>
                    <a:lnTo>
                      <a:pt x="764" y="598"/>
                    </a:lnTo>
                    <a:lnTo>
                      <a:pt x="765" y="598"/>
                    </a:lnTo>
                    <a:lnTo>
                      <a:pt x="765" y="599"/>
                    </a:lnTo>
                    <a:lnTo>
                      <a:pt x="765" y="599"/>
                    </a:lnTo>
                    <a:lnTo>
                      <a:pt x="766" y="599"/>
                    </a:lnTo>
                    <a:lnTo>
                      <a:pt x="766" y="598"/>
                    </a:lnTo>
                    <a:lnTo>
                      <a:pt x="766" y="598"/>
                    </a:lnTo>
                    <a:lnTo>
                      <a:pt x="767" y="598"/>
                    </a:lnTo>
                    <a:lnTo>
                      <a:pt x="767" y="597"/>
                    </a:lnTo>
                    <a:lnTo>
                      <a:pt x="769" y="597"/>
                    </a:lnTo>
                    <a:lnTo>
                      <a:pt x="769" y="596"/>
                    </a:lnTo>
                    <a:lnTo>
                      <a:pt x="769" y="595"/>
                    </a:lnTo>
                    <a:lnTo>
                      <a:pt x="770" y="595"/>
                    </a:lnTo>
                    <a:lnTo>
                      <a:pt x="770" y="595"/>
                    </a:lnTo>
                    <a:lnTo>
                      <a:pt x="770" y="595"/>
                    </a:lnTo>
                    <a:lnTo>
                      <a:pt x="771" y="594"/>
                    </a:lnTo>
                    <a:lnTo>
                      <a:pt x="771" y="594"/>
                    </a:lnTo>
                    <a:lnTo>
                      <a:pt x="771" y="595"/>
                    </a:lnTo>
                    <a:lnTo>
                      <a:pt x="772" y="594"/>
                    </a:lnTo>
                    <a:lnTo>
                      <a:pt x="772" y="595"/>
                    </a:lnTo>
                    <a:lnTo>
                      <a:pt x="773" y="595"/>
                    </a:lnTo>
                    <a:lnTo>
                      <a:pt x="773" y="596"/>
                    </a:lnTo>
                    <a:lnTo>
                      <a:pt x="773" y="597"/>
                    </a:lnTo>
                    <a:lnTo>
                      <a:pt x="774" y="597"/>
                    </a:lnTo>
                    <a:lnTo>
                      <a:pt x="774" y="597"/>
                    </a:lnTo>
                    <a:lnTo>
                      <a:pt x="774" y="598"/>
                    </a:lnTo>
                    <a:lnTo>
                      <a:pt x="775" y="597"/>
                    </a:lnTo>
                    <a:lnTo>
                      <a:pt x="775" y="596"/>
                    </a:lnTo>
                    <a:lnTo>
                      <a:pt x="775" y="597"/>
                    </a:lnTo>
                    <a:lnTo>
                      <a:pt x="776" y="597"/>
                    </a:lnTo>
                    <a:lnTo>
                      <a:pt x="776" y="597"/>
                    </a:lnTo>
                    <a:lnTo>
                      <a:pt x="778" y="597"/>
                    </a:lnTo>
                    <a:lnTo>
                      <a:pt x="778" y="597"/>
                    </a:lnTo>
                    <a:lnTo>
                      <a:pt x="778" y="597"/>
                    </a:lnTo>
                    <a:lnTo>
                      <a:pt x="779" y="598"/>
                    </a:lnTo>
                    <a:lnTo>
                      <a:pt x="779" y="598"/>
                    </a:lnTo>
                    <a:lnTo>
                      <a:pt x="779" y="598"/>
                    </a:lnTo>
                    <a:lnTo>
                      <a:pt x="780" y="598"/>
                    </a:lnTo>
                    <a:lnTo>
                      <a:pt x="780" y="598"/>
                    </a:lnTo>
                    <a:lnTo>
                      <a:pt x="781" y="598"/>
                    </a:lnTo>
                    <a:lnTo>
                      <a:pt x="781" y="597"/>
                    </a:lnTo>
                    <a:lnTo>
                      <a:pt x="781" y="596"/>
                    </a:lnTo>
                    <a:lnTo>
                      <a:pt x="782" y="595"/>
                    </a:lnTo>
                    <a:lnTo>
                      <a:pt x="782" y="596"/>
                    </a:lnTo>
                    <a:lnTo>
                      <a:pt x="782" y="596"/>
                    </a:lnTo>
                    <a:lnTo>
                      <a:pt x="783" y="596"/>
                    </a:lnTo>
                    <a:lnTo>
                      <a:pt x="783" y="596"/>
                    </a:lnTo>
                    <a:lnTo>
                      <a:pt x="783" y="597"/>
                    </a:lnTo>
                    <a:lnTo>
                      <a:pt x="784" y="596"/>
                    </a:lnTo>
                    <a:lnTo>
                      <a:pt x="784" y="596"/>
                    </a:lnTo>
                    <a:lnTo>
                      <a:pt x="785" y="595"/>
                    </a:lnTo>
                    <a:lnTo>
                      <a:pt x="785" y="595"/>
                    </a:lnTo>
                    <a:lnTo>
                      <a:pt x="785" y="595"/>
                    </a:lnTo>
                    <a:lnTo>
                      <a:pt x="787" y="594"/>
                    </a:lnTo>
                    <a:lnTo>
                      <a:pt x="787" y="594"/>
                    </a:lnTo>
                    <a:lnTo>
                      <a:pt x="787" y="594"/>
                    </a:lnTo>
                    <a:lnTo>
                      <a:pt x="788" y="594"/>
                    </a:lnTo>
                    <a:lnTo>
                      <a:pt x="788" y="594"/>
                    </a:lnTo>
                    <a:lnTo>
                      <a:pt x="788" y="594"/>
                    </a:lnTo>
                    <a:lnTo>
                      <a:pt x="789" y="594"/>
                    </a:lnTo>
                    <a:lnTo>
                      <a:pt x="789" y="595"/>
                    </a:lnTo>
                    <a:lnTo>
                      <a:pt x="790" y="595"/>
                    </a:lnTo>
                    <a:lnTo>
                      <a:pt x="790" y="595"/>
                    </a:lnTo>
                    <a:lnTo>
                      <a:pt x="790" y="596"/>
                    </a:lnTo>
                    <a:lnTo>
                      <a:pt x="791" y="596"/>
                    </a:lnTo>
                    <a:lnTo>
                      <a:pt x="791" y="596"/>
                    </a:lnTo>
                    <a:lnTo>
                      <a:pt x="791" y="597"/>
                    </a:lnTo>
                    <a:lnTo>
                      <a:pt x="792" y="598"/>
                    </a:lnTo>
                    <a:lnTo>
                      <a:pt x="792" y="599"/>
                    </a:lnTo>
                    <a:lnTo>
                      <a:pt x="792" y="599"/>
                    </a:lnTo>
                    <a:lnTo>
                      <a:pt x="793" y="600"/>
                    </a:lnTo>
                    <a:lnTo>
                      <a:pt x="793" y="601"/>
                    </a:lnTo>
                    <a:lnTo>
                      <a:pt x="794" y="601"/>
                    </a:lnTo>
                    <a:lnTo>
                      <a:pt x="794" y="600"/>
                    </a:lnTo>
                    <a:lnTo>
                      <a:pt x="794" y="600"/>
                    </a:lnTo>
                    <a:lnTo>
                      <a:pt x="796" y="603"/>
                    </a:lnTo>
                    <a:lnTo>
                      <a:pt x="796" y="603"/>
                    </a:lnTo>
                    <a:lnTo>
                      <a:pt x="796" y="604"/>
                    </a:lnTo>
                    <a:lnTo>
                      <a:pt x="797" y="604"/>
                    </a:lnTo>
                    <a:lnTo>
                      <a:pt x="797" y="605"/>
                    </a:lnTo>
                    <a:lnTo>
                      <a:pt x="797" y="606"/>
                    </a:lnTo>
                    <a:lnTo>
                      <a:pt x="798" y="606"/>
                    </a:lnTo>
                    <a:lnTo>
                      <a:pt x="798" y="606"/>
                    </a:lnTo>
                    <a:lnTo>
                      <a:pt x="799" y="607"/>
                    </a:lnTo>
                    <a:lnTo>
                      <a:pt x="799" y="606"/>
                    </a:lnTo>
                    <a:lnTo>
                      <a:pt x="799" y="604"/>
                    </a:lnTo>
                    <a:lnTo>
                      <a:pt x="800" y="605"/>
                    </a:lnTo>
                    <a:lnTo>
                      <a:pt x="800" y="605"/>
                    </a:lnTo>
                    <a:lnTo>
                      <a:pt x="800" y="606"/>
                    </a:lnTo>
                    <a:lnTo>
                      <a:pt x="801" y="606"/>
                    </a:lnTo>
                    <a:lnTo>
                      <a:pt x="801" y="607"/>
                    </a:lnTo>
                    <a:lnTo>
                      <a:pt x="801" y="606"/>
                    </a:lnTo>
                    <a:lnTo>
                      <a:pt x="802" y="606"/>
                    </a:lnTo>
                    <a:lnTo>
                      <a:pt x="802" y="606"/>
                    </a:lnTo>
                    <a:lnTo>
                      <a:pt x="803" y="605"/>
                    </a:lnTo>
                    <a:lnTo>
                      <a:pt x="803" y="606"/>
                    </a:lnTo>
                    <a:lnTo>
                      <a:pt x="803" y="605"/>
                    </a:lnTo>
                    <a:lnTo>
                      <a:pt x="805" y="605"/>
                    </a:lnTo>
                    <a:lnTo>
                      <a:pt x="805" y="604"/>
                    </a:lnTo>
                    <a:lnTo>
                      <a:pt x="805" y="604"/>
                    </a:lnTo>
                    <a:lnTo>
                      <a:pt x="806" y="604"/>
                    </a:lnTo>
                    <a:lnTo>
                      <a:pt x="806" y="604"/>
                    </a:lnTo>
                    <a:lnTo>
                      <a:pt x="807" y="605"/>
                    </a:lnTo>
                    <a:lnTo>
                      <a:pt x="807" y="606"/>
                    </a:lnTo>
                    <a:lnTo>
                      <a:pt x="807" y="606"/>
                    </a:lnTo>
                    <a:lnTo>
                      <a:pt x="808" y="606"/>
                    </a:lnTo>
                    <a:lnTo>
                      <a:pt x="808" y="606"/>
                    </a:lnTo>
                    <a:lnTo>
                      <a:pt x="808" y="605"/>
                    </a:lnTo>
                    <a:lnTo>
                      <a:pt x="809" y="605"/>
                    </a:lnTo>
                    <a:lnTo>
                      <a:pt x="809" y="605"/>
                    </a:lnTo>
                    <a:lnTo>
                      <a:pt x="809" y="605"/>
                    </a:lnTo>
                    <a:lnTo>
                      <a:pt x="810" y="604"/>
                    </a:lnTo>
                    <a:lnTo>
                      <a:pt x="810" y="604"/>
                    </a:lnTo>
                    <a:lnTo>
                      <a:pt x="811" y="604"/>
                    </a:lnTo>
                    <a:lnTo>
                      <a:pt x="811" y="603"/>
                    </a:lnTo>
                    <a:lnTo>
                      <a:pt x="811" y="604"/>
                    </a:lnTo>
                    <a:lnTo>
                      <a:pt x="812" y="604"/>
                    </a:lnTo>
                    <a:lnTo>
                      <a:pt x="812" y="603"/>
                    </a:lnTo>
                    <a:lnTo>
                      <a:pt x="812" y="601"/>
                    </a:lnTo>
                    <a:lnTo>
                      <a:pt x="814" y="600"/>
                    </a:lnTo>
                    <a:lnTo>
                      <a:pt x="814" y="601"/>
                    </a:lnTo>
                    <a:lnTo>
                      <a:pt x="814" y="603"/>
                    </a:lnTo>
                    <a:lnTo>
                      <a:pt x="815" y="603"/>
                    </a:lnTo>
                    <a:lnTo>
                      <a:pt x="815" y="603"/>
                    </a:lnTo>
                    <a:lnTo>
                      <a:pt x="816" y="603"/>
                    </a:lnTo>
                    <a:lnTo>
                      <a:pt x="816" y="601"/>
                    </a:lnTo>
                    <a:lnTo>
                      <a:pt x="816" y="601"/>
                    </a:lnTo>
                    <a:lnTo>
                      <a:pt x="817" y="600"/>
                    </a:lnTo>
                    <a:lnTo>
                      <a:pt x="817" y="600"/>
                    </a:lnTo>
                    <a:lnTo>
                      <a:pt x="817" y="599"/>
                    </a:lnTo>
                    <a:lnTo>
                      <a:pt x="818" y="600"/>
                    </a:lnTo>
                    <a:lnTo>
                      <a:pt x="818" y="600"/>
                    </a:lnTo>
                    <a:lnTo>
                      <a:pt x="818" y="601"/>
                    </a:lnTo>
                    <a:lnTo>
                      <a:pt x="819" y="600"/>
                    </a:lnTo>
                    <a:lnTo>
                      <a:pt x="819" y="600"/>
                    </a:lnTo>
                    <a:lnTo>
                      <a:pt x="820" y="601"/>
                    </a:lnTo>
                    <a:lnTo>
                      <a:pt x="820" y="601"/>
                    </a:lnTo>
                    <a:lnTo>
                      <a:pt x="820" y="601"/>
                    </a:lnTo>
                    <a:lnTo>
                      <a:pt x="821" y="601"/>
                    </a:lnTo>
                    <a:lnTo>
                      <a:pt x="821" y="601"/>
                    </a:lnTo>
                    <a:lnTo>
                      <a:pt x="821" y="601"/>
                    </a:lnTo>
                    <a:lnTo>
                      <a:pt x="823" y="603"/>
                    </a:lnTo>
                    <a:lnTo>
                      <a:pt x="823" y="601"/>
                    </a:lnTo>
                    <a:lnTo>
                      <a:pt x="823" y="601"/>
                    </a:lnTo>
                    <a:lnTo>
                      <a:pt x="824" y="601"/>
                    </a:lnTo>
                    <a:lnTo>
                      <a:pt x="824" y="601"/>
                    </a:lnTo>
                    <a:lnTo>
                      <a:pt x="825" y="601"/>
                    </a:lnTo>
                    <a:lnTo>
                      <a:pt x="825" y="601"/>
                    </a:lnTo>
                    <a:lnTo>
                      <a:pt x="825" y="601"/>
                    </a:lnTo>
                    <a:lnTo>
                      <a:pt x="826" y="601"/>
                    </a:lnTo>
                    <a:lnTo>
                      <a:pt x="826" y="601"/>
                    </a:lnTo>
                    <a:lnTo>
                      <a:pt x="826" y="601"/>
                    </a:lnTo>
                    <a:lnTo>
                      <a:pt x="827" y="601"/>
                    </a:lnTo>
                    <a:lnTo>
                      <a:pt x="827" y="601"/>
                    </a:lnTo>
                    <a:lnTo>
                      <a:pt x="828" y="603"/>
                    </a:lnTo>
                    <a:lnTo>
                      <a:pt x="828" y="601"/>
                    </a:lnTo>
                    <a:lnTo>
                      <a:pt x="828" y="603"/>
                    </a:lnTo>
                    <a:lnTo>
                      <a:pt x="829" y="603"/>
                    </a:lnTo>
                    <a:lnTo>
                      <a:pt x="829" y="603"/>
                    </a:lnTo>
                    <a:lnTo>
                      <a:pt x="829" y="603"/>
                    </a:lnTo>
                    <a:lnTo>
                      <a:pt x="830" y="603"/>
                    </a:lnTo>
                    <a:lnTo>
                      <a:pt x="830" y="601"/>
                    </a:lnTo>
                    <a:lnTo>
                      <a:pt x="830" y="601"/>
                    </a:lnTo>
                    <a:lnTo>
                      <a:pt x="832" y="601"/>
                    </a:lnTo>
                    <a:lnTo>
                      <a:pt x="832" y="599"/>
                    </a:lnTo>
                    <a:lnTo>
                      <a:pt x="833" y="598"/>
                    </a:lnTo>
                    <a:lnTo>
                      <a:pt x="833" y="598"/>
                    </a:lnTo>
                    <a:lnTo>
                      <a:pt x="833" y="598"/>
                    </a:lnTo>
                    <a:lnTo>
                      <a:pt x="834" y="598"/>
                    </a:lnTo>
                    <a:lnTo>
                      <a:pt x="834" y="599"/>
                    </a:lnTo>
                    <a:lnTo>
                      <a:pt x="834" y="599"/>
                    </a:lnTo>
                    <a:lnTo>
                      <a:pt x="835" y="599"/>
                    </a:lnTo>
                    <a:lnTo>
                      <a:pt x="835" y="598"/>
                    </a:lnTo>
                    <a:lnTo>
                      <a:pt x="835" y="597"/>
                    </a:lnTo>
                    <a:lnTo>
                      <a:pt x="836" y="597"/>
                    </a:lnTo>
                    <a:lnTo>
                      <a:pt x="836" y="599"/>
                    </a:lnTo>
                    <a:lnTo>
                      <a:pt x="837" y="599"/>
                    </a:lnTo>
                    <a:lnTo>
                      <a:pt x="837" y="599"/>
                    </a:lnTo>
                    <a:lnTo>
                      <a:pt x="837" y="600"/>
                    </a:lnTo>
                    <a:lnTo>
                      <a:pt x="838" y="600"/>
                    </a:lnTo>
                    <a:lnTo>
                      <a:pt x="838" y="601"/>
                    </a:lnTo>
                    <a:lnTo>
                      <a:pt x="838" y="601"/>
                    </a:lnTo>
                    <a:lnTo>
                      <a:pt x="839" y="601"/>
                    </a:lnTo>
                    <a:lnTo>
                      <a:pt x="839" y="603"/>
                    </a:lnTo>
                    <a:lnTo>
                      <a:pt x="839" y="604"/>
                    </a:lnTo>
                    <a:lnTo>
                      <a:pt x="841" y="604"/>
                    </a:lnTo>
                    <a:lnTo>
                      <a:pt x="841" y="603"/>
                    </a:lnTo>
                    <a:lnTo>
                      <a:pt x="842" y="603"/>
                    </a:lnTo>
                    <a:lnTo>
                      <a:pt x="842" y="603"/>
                    </a:lnTo>
                    <a:lnTo>
                      <a:pt x="842" y="603"/>
                    </a:lnTo>
                    <a:lnTo>
                      <a:pt x="843" y="601"/>
                    </a:lnTo>
                    <a:lnTo>
                      <a:pt x="843" y="601"/>
                    </a:lnTo>
                    <a:lnTo>
                      <a:pt x="843" y="601"/>
                    </a:lnTo>
                    <a:lnTo>
                      <a:pt x="844" y="601"/>
                    </a:lnTo>
                    <a:lnTo>
                      <a:pt x="844" y="601"/>
                    </a:lnTo>
                    <a:lnTo>
                      <a:pt x="844" y="601"/>
                    </a:lnTo>
                    <a:lnTo>
                      <a:pt x="845" y="601"/>
                    </a:lnTo>
                    <a:lnTo>
                      <a:pt x="845" y="601"/>
                    </a:lnTo>
                    <a:lnTo>
                      <a:pt x="846" y="601"/>
                    </a:lnTo>
                    <a:lnTo>
                      <a:pt x="846" y="601"/>
                    </a:lnTo>
                    <a:lnTo>
                      <a:pt x="846" y="601"/>
                    </a:lnTo>
                    <a:lnTo>
                      <a:pt x="847" y="601"/>
                    </a:lnTo>
                    <a:lnTo>
                      <a:pt x="847" y="600"/>
                    </a:lnTo>
                    <a:lnTo>
                      <a:pt x="847" y="600"/>
                    </a:lnTo>
                    <a:lnTo>
                      <a:pt x="848" y="600"/>
                    </a:lnTo>
                    <a:lnTo>
                      <a:pt x="848" y="600"/>
                    </a:lnTo>
                    <a:lnTo>
                      <a:pt x="850" y="600"/>
                    </a:lnTo>
                    <a:lnTo>
                      <a:pt x="850" y="601"/>
                    </a:lnTo>
                    <a:lnTo>
                      <a:pt x="850" y="601"/>
                    </a:lnTo>
                    <a:lnTo>
                      <a:pt x="851" y="600"/>
                    </a:lnTo>
                    <a:lnTo>
                      <a:pt x="851" y="600"/>
                    </a:lnTo>
                    <a:lnTo>
                      <a:pt x="851" y="599"/>
                    </a:lnTo>
                    <a:lnTo>
                      <a:pt x="852" y="598"/>
                    </a:lnTo>
                    <a:lnTo>
                      <a:pt x="852" y="598"/>
                    </a:lnTo>
                    <a:lnTo>
                      <a:pt x="852" y="598"/>
                    </a:lnTo>
                    <a:lnTo>
                      <a:pt x="853" y="598"/>
                    </a:lnTo>
                    <a:lnTo>
                      <a:pt x="853" y="599"/>
                    </a:lnTo>
                    <a:lnTo>
                      <a:pt x="854" y="598"/>
                    </a:lnTo>
                    <a:lnTo>
                      <a:pt x="854" y="599"/>
                    </a:lnTo>
                    <a:lnTo>
                      <a:pt x="854" y="599"/>
                    </a:lnTo>
                    <a:lnTo>
                      <a:pt x="855" y="599"/>
                    </a:lnTo>
                    <a:lnTo>
                      <a:pt x="855" y="598"/>
                    </a:lnTo>
                    <a:lnTo>
                      <a:pt x="855" y="598"/>
                    </a:lnTo>
                    <a:lnTo>
                      <a:pt x="856" y="597"/>
                    </a:lnTo>
                    <a:lnTo>
                      <a:pt x="856" y="597"/>
                    </a:lnTo>
                    <a:lnTo>
                      <a:pt x="856" y="597"/>
                    </a:lnTo>
                    <a:lnTo>
                      <a:pt x="857" y="597"/>
                    </a:lnTo>
                    <a:lnTo>
                      <a:pt x="857" y="598"/>
                    </a:lnTo>
                    <a:lnTo>
                      <a:pt x="859" y="599"/>
                    </a:lnTo>
                    <a:lnTo>
                      <a:pt x="859" y="599"/>
                    </a:lnTo>
                    <a:lnTo>
                      <a:pt x="859" y="599"/>
                    </a:lnTo>
                    <a:lnTo>
                      <a:pt x="860" y="599"/>
                    </a:lnTo>
                    <a:lnTo>
                      <a:pt x="860" y="598"/>
                    </a:lnTo>
                    <a:lnTo>
                      <a:pt x="860" y="597"/>
                    </a:lnTo>
                    <a:lnTo>
                      <a:pt x="861" y="597"/>
                    </a:lnTo>
                    <a:lnTo>
                      <a:pt x="861" y="597"/>
                    </a:lnTo>
                    <a:lnTo>
                      <a:pt x="861" y="598"/>
                    </a:lnTo>
                    <a:lnTo>
                      <a:pt x="862" y="598"/>
                    </a:lnTo>
                    <a:lnTo>
                      <a:pt x="862" y="597"/>
                    </a:lnTo>
                    <a:lnTo>
                      <a:pt x="863" y="597"/>
                    </a:lnTo>
                    <a:lnTo>
                      <a:pt x="863" y="597"/>
                    </a:lnTo>
                    <a:lnTo>
                      <a:pt x="863" y="598"/>
                    </a:lnTo>
                    <a:lnTo>
                      <a:pt x="864" y="598"/>
                    </a:lnTo>
                    <a:lnTo>
                      <a:pt x="864" y="599"/>
                    </a:lnTo>
                    <a:lnTo>
                      <a:pt x="864" y="599"/>
                    </a:lnTo>
                    <a:lnTo>
                      <a:pt x="865" y="599"/>
                    </a:lnTo>
                    <a:lnTo>
                      <a:pt x="865" y="601"/>
                    </a:lnTo>
                    <a:lnTo>
                      <a:pt x="865" y="601"/>
                    </a:lnTo>
                    <a:lnTo>
                      <a:pt x="866" y="601"/>
                    </a:lnTo>
                    <a:lnTo>
                      <a:pt x="866" y="601"/>
                    </a:lnTo>
                    <a:lnTo>
                      <a:pt x="868" y="601"/>
                    </a:lnTo>
                    <a:lnTo>
                      <a:pt x="868" y="600"/>
                    </a:lnTo>
                    <a:lnTo>
                      <a:pt x="868" y="600"/>
                    </a:lnTo>
                    <a:lnTo>
                      <a:pt x="869" y="600"/>
                    </a:lnTo>
                    <a:lnTo>
                      <a:pt x="869" y="600"/>
                    </a:lnTo>
                    <a:lnTo>
                      <a:pt x="869" y="600"/>
                    </a:lnTo>
                    <a:lnTo>
                      <a:pt x="870" y="600"/>
                    </a:lnTo>
                    <a:lnTo>
                      <a:pt x="870" y="600"/>
                    </a:lnTo>
                    <a:lnTo>
                      <a:pt x="871" y="601"/>
                    </a:lnTo>
                    <a:lnTo>
                      <a:pt x="871" y="601"/>
                    </a:lnTo>
                    <a:lnTo>
                      <a:pt x="871" y="604"/>
                    </a:lnTo>
                    <a:lnTo>
                      <a:pt x="872" y="604"/>
                    </a:lnTo>
                    <a:lnTo>
                      <a:pt x="872" y="605"/>
                    </a:lnTo>
                    <a:lnTo>
                      <a:pt x="872" y="606"/>
                    </a:lnTo>
                    <a:lnTo>
                      <a:pt x="873" y="606"/>
                    </a:lnTo>
                    <a:lnTo>
                      <a:pt x="873" y="606"/>
                    </a:lnTo>
                    <a:lnTo>
                      <a:pt x="873" y="606"/>
                    </a:lnTo>
                    <a:lnTo>
                      <a:pt x="874" y="606"/>
                    </a:lnTo>
                    <a:lnTo>
                      <a:pt x="874" y="606"/>
                    </a:lnTo>
                    <a:lnTo>
                      <a:pt x="875" y="605"/>
                    </a:lnTo>
                    <a:lnTo>
                      <a:pt x="875" y="606"/>
                    </a:lnTo>
                    <a:lnTo>
                      <a:pt x="875" y="606"/>
                    </a:lnTo>
                    <a:lnTo>
                      <a:pt x="877" y="608"/>
                    </a:lnTo>
                    <a:lnTo>
                      <a:pt x="877" y="607"/>
                    </a:lnTo>
                    <a:lnTo>
                      <a:pt x="877" y="607"/>
                    </a:lnTo>
                    <a:lnTo>
                      <a:pt x="878" y="608"/>
                    </a:lnTo>
                    <a:lnTo>
                      <a:pt x="878" y="607"/>
                    </a:lnTo>
                    <a:lnTo>
                      <a:pt x="878" y="606"/>
                    </a:lnTo>
                    <a:lnTo>
                      <a:pt x="879" y="606"/>
                    </a:lnTo>
                    <a:lnTo>
                      <a:pt x="879" y="606"/>
                    </a:lnTo>
                    <a:lnTo>
                      <a:pt x="880" y="606"/>
                    </a:lnTo>
                    <a:lnTo>
                      <a:pt x="880" y="606"/>
                    </a:lnTo>
                    <a:lnTo>
                      <a:pt x="880" y="605"/>
                    </a:lnTo>
                    <a:lnTo>
                      <a:pt x="881" y="606"/>
                    </a:lnTo>
                    <a:lnTo>
                      <a:pt x="881" y="607"/>
                    </a:lnTo>
                    <a:lnTo>
                      <a:pt x="881" y="607"/>
                    </a:lnTo>
                    <a:lnTo>
                      <a:pt x="882" y="607"/>
                    </a:lnTo>
                    <a:lnTo>
                      <a:pt x="882" y="608"/>
                    </a:lnTo>
                    <a:lnTo>
                      <a:pt x="882" y="609"/>
                    </a:lnTo>
                    <a:lnTo>
                      <a:pt x="883" y="610"/>
                    </a:lnTo>
                    <a:lnTo>
                      <a:pt x="883" y="610"/>
                    </a:lnTo>
                    <a:lnTo>
                      <a:pt x="884" y="610"/>
                    </a:lnTo>
                    <a:lnTo>
                      <a:pt x="884" y="610"/>
                    </a:lnTo>
                    <a:lnTo>
                      <a:pt x="884" y="610"/>
                    </a:lnTo>
                    <a:lnTo>
                      <a:pt x="886" y="610"/>
                    </a:lnTo>
                    <a:lnTo>
                      <a:pt x="886" y="612"/>
                    </a:lnTo>
                    <a:lnTo>
                      <a:pt x="886" y="612"/>
                    </a:lnTo>
                    <a:lnTo>
                      <a:pt x="887" y="612"/>
                    </a:lnTo>
                    <a:lnTo>
                      <a:pt x="887" y="610"/>
                    </a:lnTo>
                    <a:lnTo>
                      <a:pt x="887" y="610"/>
                    </a:lnTo>
                    <a:lnTo>
                      <a:pt x="888" y="610"/>
                    </a:lnTo>
                    <a:lnTo>
                      <a:pt x="888" y="609"/>
                    </a:lnTo>
                    <a:lnTo>
                      <a:pt x="889" y="609"/>
                    </a:lnTo>
                    <a:lnTo>
                      <a:pt x="889" y="609"/>
                    </a:lnTo>
                    <a:lnTo>
                      <a:pt x="889" y="608"/>
                    </a:lnTo>
                    <a:lnTo>
                      <a:pt x="890" y="608"/>
                    </a:lnTo>
                    <a:lnTo>
                      <a:pt x="890" y="608"/>
                    </a:lnTo>
                    <a:lnTo>
                      <a:pt x="890" y="607"/>
                    </a:lnTo>
                    <a:lnTo>
                      <a:pt x="891" y="607"/>
                    </a:lnTo>
                    <a:lnTo>
                      <a:pt x="891" y="607"/>
                    </a:lnTo>
                    <a:lnTo>
                      <a:pt x="891" y="608"/>
                    </a:lnTo>
                    <a:lnTo>
                      <a:pt x="892" y="608"/>
                    </a:lnTo>
                    <a:lnTo>
                      <a:pt x="892" y="609"/>
                    </a:lnTo>
                    <a:lnTo>
                      <a:pt x="893" y="609"/>
                    </a:lnTo>
                    <a:lnTo>
                      <a:pt x="893" y="608"/>
                    </a:lnTo>
                    <a:lnTo>
                      <a:pt x="893" y="610"/>
                    </a:lnTo>
                    <a:lnTo>
                      <a:pt x="895" y="610"/>
                    </a:lnTo>
                    <a:lnTo>
                      <a:pt x="895" y="610"/>
                    </a:lnTo>
                    <a:lnTo>
                      <a:pt x="895" y="610"/>
                    </a:lnTo>
                    <a:lnTo>
                      <a:pt x="896" y="610"/>
                    </a:lnTo>
                    <a:lnTo>
                      <a:pt x="896" y="610"/>
                    </a:lnTo>
                    <a:lnTo>
                      <a:pt x="897" y="610"/>
                    </a:lnTo>
                    <a:lnTo>
                      <a:pt x="897" y="610"/>
                    </a:lnTo>
                    <a:lnTo>
                      <a:pt x="897" y="610"/>
                    </a:lnTo>
                    <a:lnTo>
                      <a:pt x="898" y="609"/>
                    </a:lnTo>
                    <a:lnTo>
                      <a:pt x="898" y="609"/>
                    </a:lnTo>
                    <a:lnTo>
                      <a:pt x="898" y="609"/>
                    </a:lnTo>
                    <a:lnTo>
                      <a:pt x="899" y="609"/>
                    </a:lnTo>
                    <a:lnTo>
                      <a:pt x="899" y="609"/>
                    </a:lnTo>
                    <a:lnTo>
                      <a:pt x="899" y="608"/>
                    </a:lnTo>
                    <a:lnTo>
                      <a:pt x="900" y="608"/>
                    </a:lnTo>
                    <a:lnTo>
                      <a:pt x="900" y="608"/>
                    </a:lnTo>
                    <a:lnTo>
                      <a:pt x="901" y="608"/>
                    </a:lnTo>
                    <a:lnTo>
                      <a:pt x="901" y="608"/>
                    </a:lnTo>
                    <a:lnTo>
                      <a:pt x="901" y="608"/>
                    </a:lnTo>
                    <a:lnTo>
                      <a:pt x="902" y="608"/>
                    </a:lnTo>
                    <a:lnTo>
                      <a:pt x="902" y="608"/>
                    </a:lnTo>
                    <a:lnTo>
                      <a:pt x="902" y="608"/>
                    </a:lnTo>
                    <a:lnTo>
                      <a:pt x="904" y="608"/>
                    </a:lnTo>
                    <a:lnTo>
                      <a:pt x="904" y="608"/>
                    </a:lnTo>
                    <a:lnTo>
                      <a:pt x="904" y="607"/>
                    </a:lnTo>
                    <a:lnTo>
                      <a:pt x="905" y="608"/>
                    </a:lnTo>
                    <a:lnTo>
                      <a:pt x="905" y="608"/>
                    </a:lnTo>
                    <a:lnTo>
                      <a:pt x="906" y="607"/>
                    </a:lnTo>
                    <a:lnTo>
                      <a:pt x="906" y="607"/>
                    </a:lnTo>
                    <a:lnTo>
                      <a:pt x="906" y="607"/>
                    </a:lnTo>
                    <a:lnTo>
                      <a:pt x="907" y="607"/>
                    </a:lnTo>
                    <a:lnTo>
                      <a:pt x="907" y="607"/>
                    </a:lnTo>
                    <a:lnTo>
                      <a:pt x="907" y="607"/>
                    </a:lnTo>
                    <a:lnTo>
                      <a:pt x="908" y="607"/>
                    </a:lnTo>
                    <a:lnTo>
                      <a:pt x="908" y="607"/>
                    </a:lnTo>
                    <a:lnTo>
                      <a:pt x="908" y="606"/>
                    </a:lnTo>
                    <a:lnTo>
                      <a:pt x="909" y="605"/>
                    </a:lnTo>
                    <a:lnTo>
                      <a:pt x="909" y="606"/>
                    </a:lnTo>
                    <a:lnTo>
                      <a:pt x="910" y="605"/>
                    </a:lnTo>
                    <a:lnTo>
                      <a:pt x="910" y="604"/>
                    </a:lnTo>
                    <a:lnTo>
                      <a:pt x="910" y="604"/>
                    </a:lnTo>
                    <a:lnTo>
                      <a:pt x="911" y="604"/>
                    </a:lnTo>
                    <a:lnTo>
                      <a:pt x="911" y="603"/>
                    </a:lnTo>
                    <a:lnTo>
                      <a:pt x="911" y="603"/>
                    </a:lnTo>
                    <a:lnTo>
                      <a:pt x="913" y="601"/>
                    </a:lnTo>
                    <a:lnTo>
                      <a:pt x="913" y="601"/>
                    </a:lnTo>
                    <a:lnTo>
                      <a:pt x="913" y="601"/>
                    </a:lnTo>
                    <a:lnTo>
                      <a:pt x="914" y="601"/>
                    </a:lnTo>
                    <a:lnTo>
                      <a:pt x="914" y="601"/>
                    </a:lnTo>
                    <a:lnTo>
                      <a:pt x="915" y="601"/>
                    </a:lnTo>
                    <a:lnTo>
                      <a:pt x="915" y="603"/>
                    </a:lnTo>
                    <a:lnTo>
                      <a:pt x="915" y="604"/>
                    </a:lnTo>
                    <a:lnTo>
                      <a:pt x="916" y="603"/>
                    </a:lnTo>
                    <a:lnTo>
                      <a:pt x="916" y="603"/>
                    </a:lnTo>
                    <a:lnTo>
                      <a:pt x="916" y="601"/>
                    </a:lnTo>
                    <a:lnTo>
                      <a:pt x="917" y="601"/>
                    </a:lnTo>
                    <a:lnTo>
                      <a:pt x="917" y="600"/>
                    </a:lnTo>
                    <a:lnTo>
                      <a:pt x="918" y="601"/>
                    </a:lnTo>
                    <a:lnTo>
                      <a:pt x="918" y="601"/>
                    </a:lnTo>
                    <a:lnTo>
                      <a:pt x="918" y="601"/>
                    </a:lnTo>
                    <a:lnTo>
                      <a:pt x="919" y="603"/>
                    </a:lnTo>
                    <a:lnTo>
                      <a:pt x="919" y="603"/>
                    </a:lnTo>
                    <a:lnTo>
                      <a:pt x="919" y="603"/>
                    </a:lnTo>
                    <a:lnTo>
                      <a:pt x="920" y="603"/>
                    </a:lnTo>
                    <a:lnTo>
                      <a:pt x="920" y="604"/>
                    </a:lnTo>
                    <a:lnTo>
                      <a:pt x="920" y="605"/>
                    </a:lnTo>
                    <a:lnTo>
                      <a:pt x="922" y="606"/>
                    </a:lnTo>
                    <a:lnTo>
                      <a:pt x="922" y="606"/>
                    </a:lnTo>
                    <a:lnTo>
                      <a:pt x="923" y="605"/>
                    </a:lnTo>
                    <a:lnTo>
                      <a:pt x="923" y="605"/>
                    </a:lnTo>
                    <a:lnTo>
                      <a:pt x="923" y="605"/>
                    </a:lnTo>
                    <a:lnTo>
                      <a:pt x="924" y="606"/>
                    </a:lnTo>
                    <a:lnTo>
                      <a:pt x="924" y="606"/>
                    </a:lnTo>
                    <a:lnTo>
                      <a:pt x="924" y="606"/>
                    </a:lnTo>
                    <a:lnTo>
                      <a:pt x="925" y="606"/>
                    </a:lnTo>
                    <a:lnTo>
                      <a:pt x="925" y="605"/>
                    </a:lnTo>
                    <a:lnTo>
                      <a:pt x="925" y="606"/>
                    </a:lnTo>
                    <a:lnTo>
                      <a:pt x="926" y="606"/>
                    </a:lnTo>
                    <a:lnTo>
                      <a:pt x="926" y="605"/>
                    </a:lnTo>
                    <a:lnTo>
                      <a:pt x="927" y="604"/>
                    </a:lnTo>
                    <a:lnTo>
                      <a:pt x="927" y="603"/>
                    </a:lnTo>
                    <a:lnTo>
                      <a:pt x="927" y="601"/>
                    </a:lnTo>
                    <a:lnTo>
                      <a:pt x="928" y="601"/>
                    </a:lnTo>
                    <a:lnTo>
                      <a:pt x="928" y="601"/>
                    </a:lnTo>
                    <a:lnTo>
                      <a:pt x="928" y="601"/>
                    </a:lnTo>
                    <a:lnTo>
                      <a:pt x="929" y="601"/>
                    </a:lnTo>
                    <a:lnTo>
                      <a:pt x="929" y="601"/>
                    </a:lnTo>
                    <a:lnTo>
                      <a:pt x="929" y="603"/>
                    </a:lnTo>
                    <a:lnTo>
                      <a:pt x="931" y="603"/>
                    </a:lnTo>
                    <a:lnTo>
                      <a:pt x="931" y="600"/>
                    </a:lnTo>
                    <a:lnTo>
                      <a:pt x="932" y="600"/>
                    </a:lnTo>
                    <a:lnTo>
                      <a:pt x="932" y="598"/>
                    </a:lnTo>
                    <a:lnTo>
                      <a:pt x="932" y="598"/>
                    </a:lnTo>
                    <a:lnTo>
                      <a:pt x="933" y="597"/>
                    </a:lnTo>
                    <a:lnTo>
                      <a:pt x="933" y="596"/>
                    </a:lnTo>
                    <a:lnTo>
                      <a:pt x="933" y="595"/>
                    </a:lnTo>
                    <a:lnTo>
                      <a:pt x="934" y="595"/>
                    </a:lnTo>
                    <a:lnTo>
                      <a:pt x="934" y="594"/>
                    </a:lnTo>
                    <a:lnTo>
                      <a:pt x="934" y="594"/>
                    </a:lnTo>
                    <a:lnTo>
                      <a:pt x="935" y="592"/>
                    </a:lnTo>
                    <a:lnTo>
                      <a:pt x="935" y="592"/>
                    </a:lnTo>
                    <a:lnTo>
                      <a:pt x="936" y="591"/>
                    </a:lnTo>
                    <a:lnTo>
                      <a:pt x="936" y="591"/>
                    </a:lnTo>
                    <a:lnTo>
                      <a:pt x="936" y="591"/>
                    </a:lnTo>
                    <a:lnTo>
                      <a:pt x="937" y="591"/>
                    </a:lnTo>
                    <a:lnTo>
                      <a:pt x="937" y="590"/>
                    </a:lnTo>
                    <a:lnTo>
                      <a:pt x="937" y="591"/>
                    </a:lnTo>
                    <a:lnTo>
                      <a:pt x="938" y="590"/>
                    </a:lnTo>
                    <a:lnTo>
                      <a:pt x="938" y="590"/>
                    </a:lnTo>
                    <a:lnTo>
                      <a:pt x="940" y="590"/>
                    </a:lnTo>
                    <a:lnTo>
                      <a:pt x="940" y="590"/>
                    </a:lnTo>
                    <a:lnTo>
                      <a:pt x="940" y="590"/>
                    </a:lnTo>
                    <a:lnTo>
                      <a:pt x="941" y="590"/>
                    </a:lnTo>
                    <a:lnTo>
                      <a:pt x="941" y="590"/>
                    </a:lnTo>
                    <a:lnTo>
                      <a:pt x="941" y="590"/>
                    </a:lnTo>
                    <a:lnTo>
                      <a:pt x="942" y="590"/>
                    </a:lnTo>
                    <a:lnTo>
                      <a:pt x="942" y="591"/>
                    </a:lnTo>
                    <a:lnTo>
                      <a:pt x="942" y="591"/>
                    </a:lnTo>
                    <a:lnTo>
                      <a:pt x="943" y="591"/>
                    </a:lnTo>
                    <a:lnTo>
                      <a:pt x="943" y="591"/>
                    </a:lnTo>
                    <a:lnTo>
                      <a:pt x="944" y="591"/>
                    </a:lnTo>
                    <a:lnTo>
                      <a:pt x="944" y="590"/>
                    </a:lnTo>
                    <a:lnTo>
                      <a:pt x="944" y="592"/>
                    </a:lnTo>
                    <a:lnTo>
                      <a:pt x="945" y="591"/>
                    </a:lnTo>
                    <a:lnTo>
                      <a:pt x="945" y="591"/>
                    </a:lnTo>
                    <a:lnTo>
                      <a:pt x="945" y="592"/>
                    </a:lnTo>
                    <a:lnTo>
                      <a:pt x="946" y="592"/>
                    </a:lnTo>
                    <a:lnTo>
                      <a:pt x="946" y="594"/>
                    </a:lnTo>
                    <a:lnTo>
                      <a:pt x="946" y="594"/>
                    </a:lnTo>
                    <a:lnTo>
                      <a:pt x="947" y="595"/>
                    </a:lnTo>
                    <a:lnTo>
                      <a:pt x="947" y="596"/>
                    </a:lnTo>
                    <a:lnTo>
                      <a:pt x="949" y="596"/>
                    </a:lnTo>
                    <a:lnTo>
                      <a:pt x="949" y="596"/>
                    </a:lnTo>
                    <a:lnTo>
                      <a:pt x="949" y="596"/>
                    </a:lnTo>
                    <a:lnTo>
                      <a:pt x="950" y="596"/>
                    </a:lnTo>
                    <a:lnTo>
                      <a:pt x="950" y="596"/>
                    </a:lnTo>
                    <a:lnTo>
                      <a:pt x="950" y="595"/>
                    </a:lnTo>
                    <a:lnTo>
                      <a:pt x="951" y="596"/>
                    </a:lnTo>
                    <a:lnTo>
                      <a:pt x="951" y="596"/>
                    </a:lnTo>
                    <a:lnTo>
                      <a:pt x="951" y="595"/>
                    </a:lnTo>
                    <a:lnTo>
                      <a:pt x="952" y="595"/>
                    </a:lnTo>
                    <a:lnTo>
                      <a:pt x="952" y="595"/>
                    </a:lnTo>
                    <a:lnTo>
                      <a:pt x="953" y="595"/>
                    </a:lnTo>
                    <a:lnTo>
                      <a:pt x="953" y="595"/>
                    </a:lnTo>
                    <a:lnTo>
                      <a:pt x="953" y="595"/>
                    </a:lnTo>
                    <a:lnTo>
                      <a:pt x="954" y="595"/>
                    </a:lnTo>
                    <a:lnTo>
                      <a:pt x="954" y="595"/>
                    </a:lnTo>
                    <a:lnTo>
                      <a:pt x="954" y="595"/>
                    </a:lnTo>
                    <a:lnTo>
                      <a:pt x="955" y="596"/>
                    </a:lnTo>
                    <a:lnTo>
                      <a:pt x="955" y="596"/>
                    </a:lnTo>
                    <a:lnTo>
                      <a:pt x="955" y="597"/>
                    </a:lnTo>
                    <a:lnTo>
                      <a:pt x="956" y="597"/>
                    </a:lnTo>
                    <a:lnTo>
                      <a:pt x="956" y="598"/>
                    </a:lnTo>
                    <a:lnTo>
                      <a:pt x="958" y="598"/>
                    </a:lnTo>
                    <a:lnTo>
                      <a:pt x="958" y="598"/>
                    </a:lnTo>
                    <a:lnTo>
                      <a:pt x="958" y="598"/>
                    </a:lnTo>
                    <a:lnTo>
                      <a:pt x="959" y="598"/>
                    </a:lnTo>
                    <a:lnTo>
                      <a:pt x="959" y="598"/>
                    </a:lnTo>
                    <a:lnTo>
                      <a:pt x="959" y="598"/>
                    </a:lnTo>
                    <a:lnTo>
                      <a:pt x="960" y="598"/>
                    </a:lnTo>
                    <a:lnTo>
                      <a:pt x="960" y="597"/>
                    </a:lnTo>
                    <a:lnTo>
                      <a:pt x="961" y="597"/>
                    </a:lnTo>
                    <a:lnTo>
                      <a:pt x="961" y="596"/>
                    </a:lnTo>
                    <a:lnTo>
                      <a:pt x="961" y="596"/>
                    </a:lnTo>
                    <a:lnTo>
                      <a:pt x="962" y="595"/>
                    </a:lnTo>
                    <a:lnTo>
                      <a:pt x="962" y="596"/>
                    </a:lnTo>
                    <a:lnTo>
                      <a:pt x="962" y="596"/>
                    </a:lnTo>
                    <a:lnTo>
                      <a:pt x="963" y="595"/>
                    </a:lnTo>
                    <a:lnTo>
                      <a:pt x="963" y="595"/>
                    </a:lnTo>
                    <a:lnTo>
                      <a:pt x="963" y="595"/>
                    </a:lnTo>
                    <a:lnTo>
                      <a:pt x="964" y="595"/>
                    </a:lnTo>
                    <a:lnTo>
                      <a:pt x="964" y="595"/>
                    </a:lnTo>
                    <a:lnTo>
                      <a:pt x="965" y="595"/>
                    </a:lnTo>
                    <a:lnTo>
                      <a:pt x="965" y="596"/>
                    </a:lnTo>
                    <a:lnTo>
                      <a:pt x="965" y="596"/>
                    </a:lnTo>
                    <a:lnTo>
                      <a:pt x="967" y="597"/>
                    </a:lnTo>
                    <a:lnTo>
                      <a:pt x="967" y="597"/>
                    </a:lnTo>
                    <a:lnTo>
                      <a:pt x="967" y="597"/>
                    </a:lnTo>
                    <a:lnTo>
                      <a:pt x="968" y="597"/>
                    </a:lnTo>
                    <a:lnTo>
                      <a:pt x="968" y="598"/>
                    </a:lnTo>
                    <a:lnTo>
                      <a:pt x="968" y="597"/>
                    </a:lnTo>
                    <a:lnTo>
                      <a:pt x="969" y="598"/>
                    </a:lnTo>
                    <a:lnTo>
                      <a:pt x="969" y="598"/>
                    </a:lnTo>
                    <a:lnTo>
                      <a:pt x="970" y="597"/>
                    </a:lnTo>
                    <a:lnTo>
                      <a:pt x="970" y="598"/>
                    </a:lnTo>
                    <a:lnTo>
                      <a:pt x="970" y="598"/>
                    </a:lnTo>
                    <a:lnTo>
                      <a:pt x="971" y="599"/>
                    </a:lnTo>
                    <a:lnTo>
                      <a:pt x="971" y="600"/>
                    </a:lnTo>
                    <a:lnTo>
                      <a:pt x="971" y="601"/>
                    </a:lnTo>
                    <a:lnTo>
                      <a:pt x="972" y="603"/>
                    </a:lnTo>
                    <a:lnTo>
                      <a:pt x="972" y="601"/>
                    </a:lnTo>
                    <a:lnTo>
                      <a:pt x="972" y="601"/>
                    </a:lnTo>
                    <a:lnTo>
                      <a:pt x="973" y="601"/>
                    </a:lnTo>
                    <a:lnTo>
                      <a:pt x="973" y="601"/>
                    </a:lnTo>
                    <a:lnTo>
                      <a:pt x="974" y="601"/>
                    </a:lnTo>
                    <a:lnTo>
                      <a:pt x="974" y="601"/>
                    </a:lnTo>
                    <a:lnTo>
                      <a:pt x="974" y="600"/>
                    </a:lnTo>
                    <a:lnTo>
                      <a:pt x="976" y="600"/>
                    </a:lnTo>
                    <a:lnTo>
                      <a:pt x="976" y="599"/>
                    </a:lnTo>
                    <a:lnTo>
                      <a:pt x="976" y="599"/>
                    </a:lnTo>
                    <a:lnTo>
                      <a:pt x="977" y="599"/>
                    </a:lnTo>
                    <a:lnTo>
                      <a:pt x="977" y="599"/>
                    </a:lnTo>
                    <a:lnTo>
                      <a:pt x="977" y="598"/>
                    </a:lnTo>
                    <a:lnTo>
                      <a:pt x="978" y="598"/>
                    </a:lnTo>
                    <a:lnTo>
                      <a:pt x="978" y="598"/>
                    </a:lnTo>
                    <a:lnTo>
                      <a:pt x="979" y="598"/>
                    </a:lnTo>
                    <a:lnTo>
                      <a:pt x="979" y="597"/>
                    </a:lnTo>
                    <a:lnTo>
                      <a:pt x="979" y="597"/>
                    </a:lnTo>
                    <a:lnTo>
                      <a:pt x="980" y="597"/>
                    </a:lnTo>
                    <a:lnTo>
                      <a:pt x="980" y="597"/>
                    </a:lnTo>
                    <a:lnTo>
                      <a:pt x="980" y="597"/>
                    </a:lnTo>
                    <a:lnTo>
                      <a:pt x="981" y="598"/>
                    </a:lnTo>
                    <a:lnTo>
                      <a:pt x="981" y="598"/>
                    </a:lnTo>
                    <a:lnTo>
                      <a:pt x="981" y="598"/>
                    </a:lnTo>
                    <a:lnTo>
                      <a:pt x="982" y="598"/>
                    </a:lnTo>
                    <a:lnTo>
                      <a:pt x="982" y="598"/>
                    </a:lnTo>
                    <a:lnTo>
                      <a:pt x="983" y="598"/>
                    </a:lnTo>
                    <a:lnTo>
                      <a:pt x="983" y="599"/>
                    </a:lnTo>
                    <a:lnTo>
                      <a:pt x="983" y="598"/>
                    </a:lnTo>
                    <a:lnTo>
                      <a:pt x="985" y="599"/>
                    </a:lnTo>
                    <a:lnTo>
                      <a:pt x="985" y="598"/>
                    </a:lnTo>
                    <a:lnTo>
                      <a:pt x="985" y="598"/>
                    </a:lnTo>
                    <a:lnTo>
                      <a:pt x="986" y="598"/>
                    </a:lnTo>
                    <a:lnTo>
                      <a:pt x="986" y="598"/>
                    </a:lnTo>
                    <a:lnTo>
                      <a:pt x="987" y="598"/>
                    </a:lnTo>
                    <a:lnTo>
                      <a:pt x="987" y="598"/>
                    </a:lnTo>
                    <a:lnTo>
                      <a:pt x="987" y="597"/>
                    </a:lnTo>
                    <a:lnTo>
                      <a:pt x="988" y="597"/>
                    </a:lnTo>
                    <a:lnTo>
                      <a:pt x="988" y="597"/>
                    </a:lnTo>
                    <a:lnTo>
                      <a:pt x="988" y="597"/>
                    </a:lnTo>
                    <a:lnTo>
                      <a:pt x="989" y="597"/>
                    </a:lnTo>
                    <a:lnTo>
                      <a:pt x="989" y="597"/>
                    </a:lnTo>
                    <a:lnTo>
                      <a:pt x="989" y="596"/>
                    </a:lnTo>
                    <a:lnTo>
                      <a:pt x="990" y="596"/>
                    </a:lnTo>
                    <a:lnTo>
                      <a:pt x="990" y="595"/>
                    </a:lnTo>
                    <a:lnTo>
                      <a:pt x="991" y="596"/>
                    </a:lnTo>
                    <a:lnTo>
                      <a:pt x="991" y="596"/>
                    </a:lnTo>
                    <a:lnTo>
                      <a:pt x="991" y="596"/>
                    </a:lnTo>
                    <a:lnTo>
                      <a:pt x="992" y="598"/>
                    </a:lnTo>
                    <a:lnTo>
                      <a:pt x="992" y="598"/>
                    </a:lnTo>
                    <a:lnTo>
                      <a:pt x="992" y="599"/>
                    </a:lnTo>
                    <a:lnTo>
                      <a:pt x="994" y="598"/>
                    </a:lnTo>
                    <a:lnTo>
                      <a:pt x="994" y="598"/>
                    </a:lnTo>
                    <a:lnTo>
                      <a:pt x="994" y="597"/>
                    </a:lnTo>
                    <a:lnTo>
                      <a:pt x="995" y="597"/>
                    </a:lnTo>
                    <a:lnTo>
                      <a:pt x="995" y="596"/>
                    </a:lnTo>
                    <a:lnTo>
                      <a:pt x="996" y="596"/>
                    </a:lnTo>
                    <a:lnTo>
                      <a:pt x="996" y="596"/>
                    </a:lnTo>
                    <a:lnTo>
                      <a:pt x="996" y="596"/>
                    </a:lnTo>
                    <a:lnTo>
                      <a:pt x="997" y="596"/>
                    </a:lnTo>
                    <a:lnTo>
                      <a:pt x="997" y="596"/>
                    </a:lnTo>
                    <a:lnTo>
                      <a:pt x="997" y="597"/>
                    </a:lnTo>
                    <a:lnTo>
                      <a:pt x="998" y="598"/>
                    </a:lnTo>
                    <a:lnTo>
                      <a:pt x="998" y="598"/>
                    </a:lnTo>
                    <a:lnTo>
                      <a:pt x="998" y="598"/>
                    </a:lnTo>
                    <a:lnTo>
                      <a:pt x="999" y="598"/>
                    </a:lnTo>
                    <a:lnTo>
                      <a:pt x="999" y="598"/>
                    </a:lnTo>
                    <a:lnTo>
                      <a:pt x="1000" y="598"/>
                    </a:lnTo>
                    <a:lnTo>
                      <a:pt x="1000" y="598"/>
                    </a:lnTo>
                    <a:lnTo>
                      <a:pt x="1000" y="597"/>
                    </a:lnTo>
                    <a:lnTo>
                      <a:pt x="1001" y="597"/>
                    </a:lnTo>
                    <a:lnTo>
                      <a:pt x="1001" y="597"/>
                    </a:lnTo>
                    <a:lnTo>
                      <a:pt x="1001" y="597"/>
                    </a:lnTo>
                    <a:lnTo>
                      <a:pt x="1003" y="597"/>
                    </a:lnTo>
                    <a:lnTo>
                      <a:pt x="1003" y="597"/>
                    </a:lnTo>
                    <a:lnTo>
                      <a:pt x="1003" y="597"/>
                    </a:lnTo>
                    <a:lnTo>
                      <a:pt x="1004" y="597"/>
                    </a:lnTo>
                    <a:lnTo>
                      <a:pt x="1004" y="598"/>
                    </a:lnTo>
                    <a:lnTo>
                      <a:pt x="1005" y="598"/>
                    </a:lnTo>
                    <a:lnTo>
                      <a:pt x="1005" y="599"/>
                    </a:lnTo>
                    <a:lnTo>
                      <a:pt x="1005" y="599"/>
                    </a:lnTo>
                    <a:lnTo>
                      <a:pt x="1006" y="599"/>
                    </a:lnTo>
                    <a:lnTo>
                      <a:pt x="1006" y="599"/>
                    </a:lnTo>
                    <a:lnTo>
                      <a:pt x="1006" y="597"/>
                    </a:lnTo>
                    <a:lnTo>
                      <a:pt x="1007" y="596"/>
                    </a:lnTo>
                    <a:lnTo>
                      <a:pt x="1007" y="596"/>
                    </a:lnTo>
                    <a:lnTo>
                      <a:pt x="1008" y="595"/>
                    </a:lnTo>
                    <a:lnTo>
                      <a:pt x="1008" y="595"/>
                    </a:lnTo>
                    <a:lnTo>
                      <a:pt x="1008" y="595"/>
                    </a:lnTo>
                    <a:lnTo>
                      <a:pt x="1009" y="594"/>
                    </a:lnTo>
                    <a:lnTo>
                      <a:pt x="1009" y="592"/>
                    </a:lnTo>
                    <a:lnTo>
                      <a:pt x="1009" y="591"/>
                    </a:lnTo>
                    <a:lnTo>
                      <a:pt x="1010" y="591"/>
                    </a:lnTo>
                    <a:lnTo>
                      <a:pt x="1010" y="592"/>
                    </a:lnTo>
                    <a:lnTo>
                      <a:pt x="1010" y="592"/>
                    </a:lnTo>
                    <a:lnTo>
                      <a:pt x="1012" y="592"/>
                    </a:lnTo>
                    <a:lnTo>
                      <a:pt x="1012" y="592"/>
                    </a:lnTo>
                    <a:lnTo>
                      <a:pt x="1013" y="592"/>
                    </a:lnTo>
                    <a:lnTo>
                      <a:pt x="1013" y="591"/>
                    </a:lnTo>
                    <a:lnTo>
                      <a:pt x="1013" y="592"/>
                    </a:lnTo>
                    <a:lnTo>
                      <a:pt x="1014" y="591"/>
                    </a:lnTo>
                    <a:lnTo>
                      <a:pt x="1014" y="592"/>
                    </a:lnTo>
                    <a:lnTo>
                      <a:pt x="1014" y="592"/>
                    </a:lnTo>
                    <a:lnTo>
                      <a:pt x="1015" y="592"/>
                    </a:lnTo>
                    <a:lnTo>
                      <a:pt x="1015" y="594"/>
                    </a:lnTo>
                    <a:lnTo>
                      <a:pt x="1015" y="594"/>
                    </a:lnTo>
                    <a:lnTo>
                      <a:pt x="1016" y="594"/>
                    </a:lnTo>
                    <a:lnTo>
                      <a:pt x="1016" y="594"/>
                    </a:lnTo>
                    <a:lnTo>
                      <a:pt x="1017" y="594"/>
                    </a:lnTo>
                    <a:lnTo>
                      <a:pt x="1017" y="594"/>
                    </a:lnTo>
                    <a:lnTo>
                      <a:pt x="1017" y="594"/>
                    </a:lnTo>
                    <a:lnTo>
                      <a:pt x="1018" y="594"/>
                    </a:lnTo>
                    <a:lnTo>
                      <a:pt x="1018" y="592"/>
                    </a:lnTo>
                    <a:lnTo>
                      <a:pt x="1018" y="592"/>
                    </a:lnTo>
                    <a:lnTo>
                      <a:pt x="1019" y="591"/>
                    </a:lnTo>
                    <a:lnTo>
                      <a:pt x="1019" y="591"/>
                    </a:lnTo>
                    <a:lnTo>
                      <a:pt x="1019" y="591"/>
                    </a:lnTo>
                    <a:lnTo>
                      <a:pt x="1021" y="592"/>
                    </a:lnTo>
                    <a:lnTo>
                      <a:pt x="1021" y="592"/>
                    </a:lnTo>
                    <a:lnTo>
                      <a:pt x="1022" y="592"/>
                    </a:lnTo>
                    <a:lnTo>
                      <a:pt x="1022" y="592"/>
                    </a:lnTo>
                    <a:lnTo>
                      <a:pt x="1022" y="592"/>
                    </a:lnTo>
                    <a:lnTo>
                      <a:pt x="1023" y="591"/>
                    </a:lnTo>
                    <a:lnTo>
                      <a:pt x="1023" y="591"/>
                    </a:lnTo>
                    <a:lnTo>
                      <a:pt x="1023" y="591"/>
                    </a:lnTo>
                    <a:lnTo>
                      <a:pt x="1024" y="590"/>
                    </a:lnTo>
                    <a:lnTo>
                      <a:pt x="1024" y="589"/>
                    </a:lnTo>
                    <a:lnTo>
                      <a:pt x="1024" y="589"/>
                    </a:lnTo>
                    <a:lnTo>
                      <a:pt x="1025" y="590"/>
                    </a:lnTo>
                    <a:lnTo>
                      <a:pt x="1025" y="591"/>
                    </a:lnTo>
                    <a:lnTo>
                      <a:pt x="1026" y="591"/>
                    </a:lnTo>
                    <a:lnTo>
                      <a:pt x="1026" y="591"/>
                    </a:lnTo>
                    <a:lnTo>
                      <a:pt x="1026" y="592"/>
                    </a:lnTo>
                    <a:lnTo>
                      <a:pt x="1027" y="594"/>
                    </a:lnTo>
                    <a:lnTo>
                      <a:pt x="1027" y="594"/>
                    </a:lnTo>
                    <a:lnTo>
                      <a:pt x="1027" y="594"/>
                    </a:lnTo>
                    <a:lnTo>
                      <a:pt x="1028" y="595"/>
                    </a:lnTo>
                    <a:lnTo>
                      <a:pt x="1028" y="595"/>
                    </a:lnTo>
                    <a:lnTo>
                      <a:pt x="1030" y="595"/>
                    </a:lnTo>
                    <a:lnTo>
                      <a:pt x="1030" y="594"/>
                    </a:lnTo>
                    <a:lnTo>
                      <a:pt x="1030" y="594"/>
                    </a:lnTo>
                    <a:lnTo>
                      <a:pt x="1031" y="594"/>
                    </a:lnTo>
                    <a:lnTo>
                      <a:pt x="1031" y="592"/>
                    </a:lnTo>
                    <a:lnTo>
                      <a:pt x="1031" y="591"/>
                    </a:lnTo>
                    <a:lnTo>
                      <a:pt x="1032" y="592"/>
                    </a:lnTo>
                    <a:lnTo>
                      <a:pt x="1032" y="592"/>
                    </a:lnTo>
                    <a:lnTo>
                      <a:pt x="1032" y="592"/>
                    </a:lnTo>
                    <a:lnTo>
                      <a:pt x="1033" y="592"/>
                    </a:lnTo>
                    <a:lnTo>
                      <a:pt x="1033" y="592"/>
                    </a:lnTo>
                    <a:lnTo>
                      <a:pt x="1034" y="594"/>
                    </a:lnTo>
                    <a:lnTo>
                      <a:pt x="1034" y="594"/>
                    </a:lnTo>
                    <a:lnTo>
                      <a:pt x="1034" y="594"/>
                    </a:lnTo>
                    <a:lnTo>
                      <a:pt x="1035" y="592"/>
                    </a:lnTo>
                    <a:lnTo>
                      <a:pt x="1035" y="594"/>
                    </a:lnTo>
                    <a:lnTo>
                      <a:pt x="1035" y="594"/>
                    </a:lnTo>
                    <a:lnTo>
                      <a:pt x="1036" y="594"/>
                    </a:lnTo>
                    <a:lnTo>
                      <a:pt x="1036" y="594"/>
                    </a:lnTo>
                    <a:lnTo>
                      <a:pt x="1036" y="595"/>
                    </a:lnTo>
                    <a:lnTo>
                      <a:pt x="1037" y="596"/>
                    </a:lnTo>
                    <a:lnTo>
                      <a:pt x="1037" y="597"/>
                    </a:lnTo>
                    <a:lnTo>
                      <a:pt x="1039" y="597"/>
                    </a:lnTo>
                    <a:lnTo>
                      <a:pt x="1039" y="598"/>
                    </a:lnTo>
                    <a:lnTo>
                      <a:pt x="1039" y="599"/>
                    </a:lnTo>
                    <a:lnTo>
                      <a:pt x="1040" y="599"/>
                    </a:lnTo>
                    <a:lnTo>
                      <a:pt x="1040" y="599"/>
                    </a:lnTo>
                    <a:lnTo>
                      <a:pt x="1040" y="598"/>
                    </a:lnTo>
                    <a:lnTo>
                      <a:pt x="1041" y="599"/>
                    </a:lnTo>
                    <a:lnTo>
                      <a:pt x="1041" y="599"/>
                    </a:lnTo>
                    <a:lnTo>
                      <a:pt x="1041" y="598"/>
                    </a:lnTo>
                    <a:lnTo>
                      <a:pt x="1042" y="599"/>
                    </a:lnTo>
                    <a:lnTo>
                      <a:pt x="1042" y="599"/>
                    </a:lnTo>
                    <a:lnTo>
                      <a:pt x="1043" y="599"/>
                    </a:lnTo>
                    <a:lnTo>
                      <a:pt x="1043" y="599"/>
                    </a:lnTo>
                    <a:lnTo>
                      <a:pt x="1043" y="599"/>
                    </a:lnTo>
                    <a:lnTo>
                      <a:pt x="1044" y="599"/>
                    </a:lnTo>
                    <a:lnTo>
                      <a:pt x="1044" y="599"/>
                    </a:lnTo>
                    <a:lnTo>
                      <a:pt x="1044" y="599"/>
                    </a:lnTo>
                    <a:lnTo>
                      <a:pt x="1045" y="598"/>
                    </a:lnTo>
                    <a:lnTo>
                      <a:pt x="1045" y="598"/>
                    </a:lnTo>
                    <a:lnTo>
                      <a:pt x="1045" y="598"/>
                    </a:lnTo>
                    <a:lnTo>
                      <a:pt x="1046" y="598"/>
                    </a:lnTo>
                    <a:lnTo>
                      <a:pt x="1046" y="599"/>
                    </a:lnTo>
                    <a:lnTo>
                      <a:pt x="1048" y="600"/>
                    </a:lnTo>
                    <a:lnTo>
                      <a:pt x="1048" y="601"/>
                    </a:lnTo>
                    <a:lnTo>
                      <a:pt x="1048" y="603"/>
                    </a:lnTo>
                    <a:lnTo>
                      <a:pt x="1049" y="603"/>
                    </a:lnTo>
                    <a:lnTo>
                      <a:pt x="1049" y="603"/>
                    </a:lnTo>
                    <a:lnTo>
                      <a:pt x="1049" y="601"/>
                    </a:lnTo>
                    <a:lnTo>
                      <a:pt x="1050" y="601"/>
                    </a:lnTo>
                    <a:lnTo>
                      <a:pt x="1050" y="601"/>
                    </a:lnTo>
                    <a:lnTo>
                      <a:pt x="1051" y="601"/>
                    </a:lnTo>
                    <a:lnTo>
                      <a:pt x="1051" y="601"/>
                    </a:lnTo>
                    <a:lnTo>
                      <a:pt x="1051" y="601"/>
                    </a:lnTo>
                    <a:lnTo>
                      <a:pt x="1052" y="601"/>
                    </a:lnTo>
                    <a:lnTo>
                      <a:pt x="1052" y="601"/>
                    </a:lnTo>
                    <a:lnTo>
                      <a:pt x="1052" y="601"/>
                    </a:lnTo>
                    <a:lnTo>
                      <a:pt x="1053" y="601"/>
                    </a:lnTo>
                    <a:lnTo>
                      <a:pt x="1053" y="601"/>
                    </a:lnTo>
                    <a:lnTo>
                      <a:pt x="1053" y="603"/>
                    </a:lnTo>
                    <a:lnTo>
                      <a:pt x="1054" y="604"/>
                    </a:lnTo>
                    <a:lnTo>
                      <a:pt x="1054" y="604"/>
                    </a:lnTo>
                    <a:lnTo>
                      <a:pt x="1056" y="604"/>
                    </a:lnTo>
                    <a:lnTo>
                      <a:pt x="1056" y="604"/>
                    </a:lnTo>
                    <a:lnTo>
                      <a:pt x="1056" y="603"/>
                    </a:lnTo>
                    <a:lnTo>
                      <a:pt x="1057" y="603"/>
                    </a:lnTo>
                    <a:lnTo>
                      <a:pt x="1057" y="603"/>
                    </a:lnTo>
                    <a:lnTo>
                      <a:pt x="1057" y="603"/>
                    </a:lnTo>
                    <a:lnTo>
                      <a:pt x="1058" y="603"/>
                    </a:lnTo>
                    <a:lnTo>
                      <a:pt x="1058" y="601"/>
                    </a:lnTo>
                    <a:lnTo>
                      <a:pt x="1058" y="601"/>
                    </a:lnTo>
                    <a:lnTo>
                      <a:pt x="1059" y="601"/>
                    </a:lnTo>
                    <a:lnTo>
                      <a:pt x="1059" y="601"/>
                    </a:lnTo>
                    <a:lnTo>
                      <a:pt x="1060" y="601"/>
                    </a:lnTo>
                    <a:lnTo>
                      <a:pt x="1060" y="601"/>
                    </a:lnTo>
                    <a:lnTo>
                      <a:pt x="1060" y="601"/>
                    </a:lnTo>
                    <a:lnTo>
                      <a:pt x="1061" y="601"/>
                    </a:lnTo>
                    <a:lnTo>
                      <a:pt x="1061" y="601"/>
                    </a:lnTo>
                    <a:lnTo>
                      <a:pt x="1061" y="601"/>
                    </a:lnTo>
                    <a:lnTo>
                      <a:pt x="1062" y="601"/>
                    </a:lnTo>
                    <a:lnTo>
                      <a:pt x="1062" y="601"/>
                    </a:lnTo>
                    <a:lnTo>
                      <a:pt x="1062" y="601"/>
                    </a:lnTo>
                    <a:lnTo>
                      <a:pt x="1063" y="601"/>
                    </a:lnTo>
                    <a:lnTo>
                      <a:pt x="1063" y="603"/>
                    </a:lnTo>
                    <a:lnTo>
                      <a:pt x="1065" y="601"/>
                    </a:lnTo>
                    <a:lnTo>
                      <a:pt x="1065" y="600"/>
                    </a:lnTo>
                    <a:lnTo>
                      <a:pt x="1065" y="600"/>
                    </a:lnTo>
                    <a:lnTo>
                      <a:pt x="1066" y="600"/>
                    </a:lnTo>
                    <a:lnTo>
                      <a:pt x="1066" y="599"/>
                    </a:lnTo>
                    <a:lnTo>
                      <a:pt x="1066" y="599"/>
                    </a:lnTo>
                    <a:lnTo>
                      <a:pt x="1067" y="599"/>
                    </a:lnTo>
                    <a:lnTo>
                      <a:pt x="1067" y="598"/>
                    </a:lnTo>
                    <a:lnTo>
                      <a:pt x="1067" y="598"/>
                    </a:lnTo>
                    <a:lnTo>
                      <a:pt x="1068" y="598"/>
                    </a:lnTo>
                    <a:lnTo>
                      <a:pt x="1068" y="597"/>
                    </a:lnTo>
                    <a:lnTo>
                      <a:pt x="1069" y="598"/>
                    </a:lnTo>
                    <a:lnTo>
                      <a:pt x="1069" y="598"/>
                    </a:lnTo>
                    <a:lnTo>
                      <a:pt x="1069" y="597"/>
                    </a:lnTo>
                    <a:lnTo>
                      <a:pt x="1070" y="597"/>
                    </a:lnTo>
                    <a:lnTo>
                      <a:pt x="1070" y="597"/>
                    </a:lnTo>
                    <a:lnTo>
                      <a:pt x="1070" y="598"/>
                    </a:lnTo>
                    <a:lnTo>
                      <a:pt x="1071" y="598"/>
                    </a:lnTo>
                    <a:lnTo>
                      <a:pt x="1071" y="598"/>
                    </a:lnTo>
                    <a:lnTo>
                      <a:pt x="1071" y="598"/>
                    </a:lnTo>
                    <a:lnTo>
                      <a:pt x="1072" y="598"/>
                    </a:lnTo>
                    <a:lnTo>
                      <a:pt x="1072" y="598"/>
                    </a:lnTo>
                    <a:lnTo>
                      <a:pt x="1074" y="598"/>
                    </a:lnTo>
                    <a:lnTo>
                      <a:pt x="1074" y="598"/>
                    </a:lnTo>
                    <a:lnTo>
                      <a:pt x="1074" y="598"/>
                    </a:lnTo>
                    <a:lnTo>
                      <a:pt x="1075" y="598"/>
                    </a:lnTo>
                    <a:lnTo>
                      <a:pt x="1075" y="598"/>
                    </a:lnTo>
                    <a:lnTo>
                      <a:pt x="1075" y="599"/>
                    </a:lnTo>
                    <a:lnTo>
                      <a:pt x="1076" y="599"/>
                    </a:lnTo>
                    <a:lnTo>
                      <a:pt x="1076" y="599"/>
                    </a:lnTo>
                    <a:lnTo>
                      <a:pt x="1077" y="599"/>
                    </a:lnTo>
                    <a:lnTo>
                      <a:pt x="1077" y="600"/>
                    </a:lnTo>
                    <a:lnTo>
                      <a:pt x="1077" y="599"/>
                    </a:lnTo>
                    <a:lnTo>
                      <a:pt x="1078" y="600"/>
                    </a:lnTo>
                    <a:lnTo>
                      <a:pt x="1078" y="599"/>
                    </a:lnTo>
                    <a:lnTo>
                      <a:pt x="1078" y="599"/>
                    </a:lnTo>
                    <a:lnTo>
                      <a:pt x="1079" y="599"/>
                    </a:lnTo>
                    <a:lnTo>
                      <a:pt x="1079" y="598"/>
                    </a:lnTo>
                    <a:lnTo>
                      <a:pt x="1079" y="598"/>
                    </a:lnTo>
                    <a:lnTo>
                      <a:pt x="1080" y="598"/>
                    </a:lnTo>
                    <a:lnTo>
                      <a:pt x="1080" y="598"/>
                    </a:lnTo>
                    <a:lnTo>
                      <a:pt x="1081" y="597"/>
                    </a:lnTo>
                    <a:lnTo>
                      <a:pt x="1081" y="597"/>
                    </a:lnTo>
                    <a:lnTo>
                      <a:pt x="1081" y="596"/>
                    </a:lnTo>
                    <a:lnTo>
                      <a:pt x="1083" y="596"/>
                    </a:lnTo>
                    <a:lnTo>
                      <a:pt x="1083" y="595"/>
                    </a:lnTo>
                    <a:lnTo>
                      <a:pt x="1083" y="594"/>
                    </a:lnTo>
                    <a:lnTo>
                      <a:pt x="1084" y="594"/>
                    </a:lnTo>
                    <a:lnTo>
                      <a:pt x="1084" y="594"/>
                    </a:lnTo>
                    <a:lnTo>
                      <a:pt x="1084" y="592"/>
                    </a:lnTo>
                    <a:lnTo>
                      <a:pt x="1085" y="594"/>
                    </a:lnTo>
                    <a:lnTo>
                      <a:pt x="1085" y="594"/>
                    </a:lnTo>
                    <a:lnTo>
                      <a:pt x="1086" y="594"/>
                    </a:lnTo>
                    <a:lnTo>
                      <a:pt x="1086" y="594"/>
                    </a:lnTo>
                    <a:lnTo>
                      <a:pt x="1086" y="594"/>
                    </a:lnTo>
                    <a:lnTo>
                      <a:pt x="1087" y="594"/>
                    </a:lnTo>
                    <a:lnTo>
                      <a:pt x="1087" y="595"/>
                    </a:lnTo>
                    <a:lnTo>
                      <a:pt x="1087" y="596"/>
                    </a:lnTo>
                    <a:lnTo>
                      <a:pt x="1088" y="595"/>
                    </a:lnTo>
                    <a:lnTo>
                      <a:pt x="1088" y="594"/>
                    </a:lnTo>
                    <a:lnTo>
                      <a:pt x="1088" y="592"/>
                    </a:lnTo>
                    <a:lnTo>
                      <a:pt x="1089" y="591"/>
                    </a:lnTo>
                    <a:lnTo>
                      <a:pt x="1089" y="590"/>
                    </a:lnTo>
                    <a:lnTo>
                      <a:pt x="1090" y="591"/>
                    </a:lnTo>
                    <a:lnTo>
                      <a:pt x="1090" y="591"/>
                    </a:lnTo>
                    <a:lnTo>
                      <a:pt x="1090" y="591"/>
                    </a:lnTo>
                    <a:lnTo>
                      <a:pt x="1092" y="590"/>
                    </a:lnTo>
                    <a:lnTo>
                      <a:pt x="1092" y="590"/>
                    </a:lnTo>
                    <a:lnTo>
                      <a:pt x="1092" y="589"/>
                    </a:lnTo>
                    <a:lnTo>
                      <a:pt x="1093" y="589"/>
                    </a:lnTo>
                    <a:lnTo>
                      <a:pt x="1093" y="589"/>
                    </a:lnTo>
                    <a:lnTo>
                      <a:pt x="1093" y="589"/>
                    </a:lnTo>
                    <a:lnTo>
                      <a:pt x="1094" y="589"/>
                    </a:lnTo>
                    <a:lnTo>
                      <a:pt x="1094" y="589"/>
                    </a:lnTo>
                    <a:lnTo>
                      <a:pt x="1095" y="588"/>
                    </a:lnTo>
                    <a:lnTo>
                      <a:pt x="1095" y="589"/>
                    </a:lnTo>
                    <a:lnTo>
                      <a:pt x="1095" y="590"/>
                    </a:lnTo>
                    <a:lnTo>
                      <a:pt x="1096" y="590"/>
                    </a:lnTo>
                    <a:lnTo>
                      <a:pt x="1096" y="590"/>
                    </a:lnTo>
                    <a:lnTo>
                      <a:pt x="1096" y="590"/>
                    </a:lnTo>
                    <a:lnTo>
                      <a:pt x="1097" y="590"/>
                    </a:lnTo>
                    <a:lnTo>
                      <a:pt x="1097" y="590"/>
                    </a:lnTo>
                    <a:lnTo>
                      <a:pt x="1098" y="590"/>
                    </a:lnTo>
                    <a:lnTo>
                      <a:pt x="1098" y="591"/>
                    </a:lnTo>
                    <a:lnTo>
                      <a:pt x="1098" y="591"/>
                    </a:lnTo>
                    <a:lnTo>
                      <a:pt x="1099" y="592"/>
                    </a:lnTo>
                    <a:lnTo>
                      <a:pt x="1099" y="592"/>
                    </a:lnTo>
                    <a:lnTo>
                      <a:pt x="1099" y="592"/>
                    </a:lnTo>
                    <a:lnTo>
                      <a:pt x="1101" y="592"/>
                    </a:lnTo>
                    <a:lnTo>
                      <a:pt x="1101" y="592"/>
                    </a:lnTo>
                    <a:lnTo>
                      <a:pt x="1101" y="592"/>
                    </a:lnTo>
                    <a:lnTo>
                      <a:pt x="1102" y="591"/>
                    </a:lnTo>
                    <a:lnTo>
                      <a:pt x="1102" y="591"/>
                    </a:lnTo>
                    <a:lnTo>
                      <a:pt x="1103" y="591"/>
                    </a:lnTo>
                    <a:lnTo>
                      <a:pt x="1103" y="590"/>
                    </a:lnTo>
                    <a:lnTo>
                      <a:pt x="1103" y="591"/>
                    </a:lnTo>
                    <a:lnTo>
                      <a:pt x="1104" y="590"/>
                    </a:lnTo>
                    <a:lnTo>
                      <a:pt x="1104" y="590"/>
                    </a:lnTo>
                    <a:lnTo>
                      <a:pt x="1104" y="590"/>
                    </a:lnTo>
                    <a:lnTo>
                      <a:pt x="1105" y="590"/>
                    </a:lnTo>
                    <a:lnTo>
                      <a:pt x="1105" y="589"/>
                    </a:lnTo>
                    <a:lnTo>
                      <a:pt x="1105" y="589"/>
                    </a:lnTo>
                    <a:lnTo>
                      <a:pt x="1106" y="589"/>
                    </a:lnTo>
                    <a:lnTo>
                      <a:pt x="1106" y="588"/>
                    </a:lnTo>
                    <a:lnTo>
                      <a:pt x="1107" y="588"/>
                    </a:lnTo>
                    <a:lnTo>
                      <a:pt x="1107" y="587"/>
                    </a:lnTo>
                    <a:lnTo>
                      <a:pt x="1107" y="588"/>
                    </a:lnTo>
                    <a:lnTo>
                      <a:pt x="1108" y="589"/>
                    </a:lnTo>
                    <a:lnTo>
                      <a:pt x="1108" y="589"/>
                    </a:lnTo>
                    <a:lnTo>
                      <a:pt x="1108" y="590"/>
                    </a:lnTo>
                    <a:lnTo>
                      <a:pt x="1110" y="591"/>
                    </a:lnTo>
                    <a:lnTo>
                      <a:pt x="1110" y="591"/>
                    </a:lnTo>
                    <a:lnTo>
                      <a:pt x="1110" y="591"/>
                    </a:lnTo>
                    <a:lnTo>
                      <a:pt x="1111" y="591"/>
                    </a:lnTo>
                    <a:lnTo>
                      <a:pt x="1111" y="592"/>
                    </a:lnTo>
                    <a:lnTo>
                      <a:pt x="1112" y="592"/>
                    </a:lnTo>
                    <a:lnTo>
                      <a:pt x="1112" y="592"/>
                    </a:lnTo>
                    <a:lnTo>
                      <a:pt x="1112" y="592"/>
                    </a:lnTo>
                    <a:lnTo>
                      <a:pt x="1113" y="594"/>
                    </a:lnTo>
                    <a:lnTo>
                      <a:pt x="1113" y="594"/>
                    </a:lnTo>
                    <a:lnTo>
                      <a:pt x="1113" y="594"/>
                    </a:lnTo>
                    <a:lnTo>
                      <a:pt x="1114" y="594"/>
                    </a:lnTo>
                    <a:lnTo>
                      <a:pt x="1114" y="594"/>
                    </a:lnTo>
                    <a:lnTo>
                      <a:pt x="1114" y="592"/>
                    </a:lnTo>
                    <a:lnTo>
                      <a:pt x="1115" y="592"/>
                    </a:lnTo>
                    <a:lnTo>
                      <a:pt x="1115" y="594"/>
                    </a:lnTo>
                    <a:lnTo>
                      <a:pt x="1116" y="592"/>
                    </a:lnTo>
                    <a:lnTo>
                      <a:pt x="1116" y="592"/>
                    </a:lnTo>
                    <a:lnTo>
                      <a:pt x="1116" y="592"/>
                    </a:lnTo>
                    <a:lnTo>
                      <a:pt x="1117" y="592"/>
                    </a:lnTo>
                    <a:lnTo>
                      <a:pt x="1117" y="592"/>
                    </a:lnTo>
                    <a:lnTo>
                      <a:pt x="1117" y="592"/>
                    </a:lnTo>
                    <a:lnTo>
                      <a:pt x="1119" y="592"/>
                    </a:lnTo>
                    <a:lnTo>
                      <a:pt x="1119" y="594"/>
                    </a:lnTo>
                    <a:lnTo>
                      <a:pt x="1120" y="594"/>
                    </a:lnTo>
                    <a:lnTo>
                      <a:pt x="1120" y="592"/>
                    </a:lnTo>
                    <a:lnTo>
                      <a:pt x="1120" y="592"/>
                    </a:lnTo>
                    <a:lnTo>
                      <a:pt x="1121" y="592"/>
                    </a:lnTo>
                    <a:lnTo>
                      <a:pt x="1121" y="592"/>
                    </a:lnTo>
                    <a:lnTo>
                      <a:pt x="1121" y="592"/>
                    </a:lnTo>
                    <a:lnTo>
                      <a:pt x="1122" y="592"/>
                    </a:lnTo>
                    <a:lnTo>
                      <a:pt x="1122" y="591"/>
                    </a:lnTo>
                    <a:lnTo>
                      <a:pt x="1122" y="592"/>
                    </a:lnTo>
                    <a:lnTo>
                      <a:pt x="1123" y="592"/>
                    </a:lnTo>
                    <a:lnTo>
                      <a:pt x="1123" y="592"/>
                    </a:lnTo>
                    <a:lnTo>
                      <a:pt x="1124" y="591"/>
                    </a:lnTo>
                    <a:lnTo>
                      <a:pt x="1124" y="590"/>
                    </a:lnTo>
                    <a:lnTo>
                      <a:pt x="1124" y="590"/>
                    </a:lnTo>
                    <a:lnTo>
                      <a:pt x="1125" y="591"/>
                    </a:lnTo>
                    <a:lnTo>
                      <a:pt x="1125" y="591"/>
                    </a:lnTo>
                    <a:lnTo>
                      <a:pt x="1125" y="592"/>
                    </a:lnTo>
                    <a:lnTo>
                      <a:pt x="1126" y="592"/>
                    </a:lnTo>
                    <a:lnTo>
                      <a:pt x="1126" y="592"/>
                    </a:lnTo>
                    <a:lnTo>
                      <a:pt x="1126" y="595"/>
                    </a:lnTo>
                    <a:lnTo>
                      <a:pt x="1128" y="595"/>
                    </a:lnTo>
                    <a:lnTo>
                      <a:pt x="1128" y="596"/>
                    </a:lnTo>
                    <a:lnTo>
                      <a:pt x="1129" y="597"/>
                    </a:lnTo>
                    <a:lnTo>
                      <a:pt x="1129" y="598"/>
                    </a:lnTo>
                    <a:lnTo>
                      <a:pt x="1129" y="597"/>
                    </a:lnTo>
                    <a:lnTo>
                      <a:pt x="1130" y="599"/>
                    </a:lnTo>
                    <a:lnTo>
                      <a:pt x="1130" y="599"/>
                    </a:lnTo>
                    <a:lnTo>
                      <a:pt x="1130" y="600"/>
                    </a:lnTo>
                    <a:lnTo>
                      <a:pt x="1131" y="601"/>
                    </a:lnTo>
                    <a:lnTo>
                      <a:pt x="1131" y="600"/>
                    </a:lnTo>
                    <a:lnTo>
                      <a:pt x="1131" y="600"/>
                    </a:lnTo>
                    <a:lnTo>
                      <a:pt x="1132" y="600"/>
                    </a:lnTo>
                    <a:lnTo>
                      <a:pt x="1132" y="601"/>
                    </a:lnTo>
                    <a:lnTo>
                      <a:pt x="1133" y="601"/>
                    </a:lnTo>
                    <a:lnTo>
                      <a:pt x="1133" y="603"/>
                    </a:lnTo>
                    <a:lnTo>
                      <a:pt x="1133" y="601"/>
                    </a:lnTo>
                    <a:lnTo>
                      <a:pt x="1134" y="601"/>
                    </a:lnTo>
                    <a:lnTo>
                      <a:pt x="1134" y="601"/>
                    </a:lnTo>
                    <a:lnTo>
                      <a:pt x="1134" y="601"/>
                    </a:lnTo>
                    <a:lnTo>
                      <a:pt x="1135" y="600"/>
                    </a:lnTo>
                    <a:lnTo>
                      <a:pt x="1135" y="600"/>
                    </a:lnTo>
                    <a:lnTo>
                      <a:pt x="1135" y="600"/>
                    </a:lnTo>
                    <a:lnTo>
                      <a:pt x="1137" y="600"/>
                    </a:lnTo>
                    <a:lnTo>
                      <a:pt x="1137" y="600"/>
                    </a:lnTo>
                    <a:lnTo>
                      <a:pt x="1138" y="600"/>
                    </a:lnTo>
                    <a:lnTo>
                      <a:pt x="1138" y="599"/>
                    </a:lnTo>
                    <a:lnTo>
                      <a:pt x="1138" y="600"/>
                    </a:lnTo>
                    <a:lnTo>
                      <a:pt x="1139" y="600"/>
                    </a:lnTo>
                    <a:lnTo>
                      <a:pt x="1139" y="600"/>
                    </a:lnTo>
                    <a:lnTo>
                      <a:pt x="1139" y="600"/>
                    </a:lnTo>
                    <a:lnTo>
                      <a:pt x="1140" y="600"/>
                    </a:lnTo>
                    <a:lnTo>
                      <a:pt x="1140" y="600"/>
                    </a:lnTo>
                    <a:lnTo>
                      <a:pt x="1141" y="599"/>
                    </a:lnTo>
                    <a:lnTo>
                      <a:pt x="1141" y="600"/>
                    </a:lnTo>
                    <a:lnTo>
                      <a:pt x="1141" y="600"/>
                    </a:lnTo>
                    <a:lnTo>
                      <a:pt x="1142" y="600"/>
                    </a:lnTo>
                    <a:lnTo>
                      <a:pt x="1142" y="601"/>
                    </a:lnTo>
                    <a:lnTo>
                      <a:pt x="1142" y="600"/>
                    </a:lnTo>
                    <a:lnTo>
                      <a:pt x="1143" y="601"/>
                    </a:lnTo>
                    <a:lnTo>
                      <a:pt x="1143" y="600"/>
                    </a:lnTo>
                    <a:lnTo>
                      <a:pt x="1143" y="600"/>
                    </a:lnTo>
                    <a:lnTo>
                      <a:pt x="1144" y="600"/>
                    </a:lnTo>
                    <a:lnTo>
                      <a:pt x="1144" y="600"/>
                    </a:lnTo>
                    <a:lnTo>
                      <a:pt x="1146" y="600"/>
                    </a:lnTo>
                    <a:lnTo>
                      <a:pt x="1146" y="600"/>
                    </a:lnTo>
                    <a:lnTo>
                      <a:pt x="1146" y="600"/>
                    </a:lnTo>
                    <a:lnTo>
                      <a:pt x="1147" y="599"/>
                    </a:lnTo>
                    <a:lnTo>
                      <a:pt x="1147" y="599"/>
                    </a:lnTo>
                    <a:lnTo>
                      <a:pt x="1147" y="598"/>
                    </a:lnTo>
                    <a:lnTo>
                      <a:pt x="1148" y="598"/>
                    </a:lnTo>
                    <a:lnTo>
                      <a:pt x="1148" y="598"/>
                    </a:lnTo>
                    <a:lnTo>
                      <a:pt x="1148" y="597"/>
                    </a:lnTo>
                    <a:lnTo>
                      <a:pt x="1149" y="597"/>
                    </a:lnTo>
                    <a:lnTo>
                      <a:pt x="1149" y="597"/>
                    </a:lnTo>
                    <a:lnTo>
                      <a:pt x="1150" y="598"/>
                    </a:lnTo>
                    <a:lnTo>
                      <a:pt x="1150" y="599"/>
                    </a:lnTo>
                    <a:lnTo>
                      <a:pt x="1150" y="598"/>
                    </a:lnTo>
                    <a:lnTo>
                      <a:pt x="1151" y="598"/>
                    </a:lnTo>
                    <a:lnTo>
                      <a:pt x="1151" y="599"/>
                    </a:lnTo>
                    <a:lnTo>
                      <a:pt x="1151" y="599"/>
                    </a:lnTo>
                    <a:lnTo>
                      <a:pt x="1152" y="599"/>
                    </a:lnTo>
                    <a:lnTo>
                      <a:pt x="1152" y="598"/>
                    </a:lnTo>
                    <a:lnTo>
                      <a:pt x="1152" y="598"/>
                    </a:lnTo>
                    <a:lnTo>
                      <a:pt x="1153" y="598"/>
                    </a:lnTo>
                    <a:lnTo>
                      <a:pt x="1153" y="598"/>
                    </a:lnTo>
                    <a:lnTo>
                      <a:pt x="1155" y="597"/>
                    </a:lnTo>
                    <a:lnTo>
                      <a:pt x="1155" y="596"/>
                    </a:lnTo>
                    <a:lnTo>
                      <a:pt x="1155" y="596"/>
                    </a:lnTo>
                    <a:lnTo>
                      <a:pt x="1156" y="596"/>
                    </a:lnTo>
                    <a:lnTo>
                      <a:pt x="1156" y="596"/>
                    </a:lnTo>
                    <a:lnTo>
                      <a:pt x="1156" y="596"/>
                    </a:lnTo>
                    <a:lnTo>
                      <a:pt x="1157" y="596"/>
                    </a:lnTo>
                    <a:lnTo>
                      <a:pt x="1157" y="596"/>
                    </a:lnTo>
                    <a:lnTo>
                      <a:pt x="1157" y="596"/>
                    </a:lnTo>
                    <a:lnTo>
                      <a:pt x="1158" y="596"/>
                    </a:lnTo>
                    <a:lnTo>
                      <a:pt x="1158" y="596"/>
                    </a:lnTo>
                    <a:lnTo>
                      <a:pt x="1159" y="597"/>
                    </a:lnTo>
                    <a:lnTo>
                      <a:pt x="1159" y="597"/>
                    </a:lnTo>
                    <a:lnTo>
                      <a:pt x="1159" y="597"/>
                    </a:lnTo>
                    <a:lnTo>
                      <a:pt x="1160" y="596"/>
                    </a:lnTo>
                    <a:lnTo>
                      <a:pt x="1160" y="597"/>
                    </a:lnTo>
                    <a:lnTo>
                      <a:pt x="1160" y="597"/>
                    </a:lnTo>
                    <a:lnTo>
                      <a:pt x="1161" y="596"/>
                    </a:lnTo>
                    <a:lnTo>
                      <a:pt x="1161" y="596"/>
                    </a:lnTo>
                    <a:lnTo>
                      <a:pt x="1161" y="595"/>
                    </a:lnTo>
                    <a:lnTo>
                      <a:pt x="1162" y="595"/>
                    </a:lnTo>
                    <a:lnTo>
                      <a:pt x="1162" y="594"/>
                    </a:lnTo>
                    <a:lnTo>
                      <a:pt x="1164" y="594"/>
                    </a:lnTo>
                    <a:lnTo>
                      <a:pt x="1164" y="594"/>
                    </a:lnTo>
                    <a:lnTo>
                      <a:pt x="1164" y="594"/>
                    </a:lnTo>
                    <a:lnTo>
                      <a:pt x="1165" y="594"/>
                    </a:lnTo>
                    <a:lnTo>
                      <a:pt x="1165" y="594"/>
                    </a:lnTo>
                    <a:lnTo>
                      <a:pt x="1165" y="592"/>
                    </a:lnTo>
                    <a:lnTo>
                      <a:pt x="1166" y="591"/>
                    </a:lnTo>
                    <a:lnTo>
                      <a:pt x="1166" y="591"/>
                    </a:lnTo>
                    <a:lnTo>
                      <a:pt x="1167" y="592"/>
                    </a:lnTo>
                    <a:lnTo>
                      <a:pt x="1167" y="592"/>
                    </a:lnTo>
                    <a:lnTo>
                      <a:pt x="1167" y="594"/>
                    </a:lnTo>
                    <a:lnTo>
                      <a:pt x="1168" y="594"/>
                    </a:lnTo>
                    <a:lnTo>
                      <a:pt x="1168" y="594"/>
                    </a:lnTo>
                    <a:lnTo>
                      <a:pt x="1168" y="594"/>
                    </a:lnTo>
                    <a:lnTo>
                      <a:pt x="1169" y="594"/>
                    </a:lnTo>
                    <a:lnTo>
                      <a:pt x="1169" y="595"/>
                    </a:lnTo>
                    <a:lnTo>
                      <a:pt x="1169" y="595"/>
                    </a:lnTo>
                    <a:lnTo>
                      <a:pt x="1170" y="595"/>
                    </a:lnTo>
                    <a:lnTo>
                      <a:pt x="1170" y="595"/>
                    </a:lnTo>
                    <a:lnTo>
                      <a:pt x="1171" y="594"/>
                    </a:lnTo>
                    <a:lnTo>
                      <a:pt x="1171" y="594"/>
                    </a:lnTo>
                    <a:lnTo>
                      <a:pt x="1171" y="594"/>
                    </a:lnTo>
                    <a:lnTo>
                      <a:pt x="1173" y="594"/>
                    </a:lnTo>
                    <a:lnTo>
                      <a:pt x="1173" y="594"/>
                    </a:lnTo>
                    <a:lnTo>
                      <a:pt x="1173" y="592"/>
                    </a:lnTo>
                    <a:lnTo>
                      <a:pt x="1174" y="591"/>
                    </a:lnTo>
                    <a:lnTo>
                      <a:pt x="1174" y="590"/>
                    </a:lnTo>
                    <a:lnTo>
                      <a:pt x="1174" y="589"/>
                    </a:lnTo>
                    <a:lnTo>
                      <a:pt x="1175" y="589"/>
                    </a:lnTo>
                    <a:lnTo>
                      <a:pt x="1175" y="589"/>
                    </a:lnTo>
                    <a:lnTo>
                      <a:pt x="1176" y="590"/>
                    </a:lnTo>
                    <a:lnTo>
                      <a:pt x="1176" y="590"/>
                    </a:lnTo>
                    <a:lnTo>
                      <a:pt x="1176" y="590"/>
                    </a:lnTo>
                    <a:lnTo>
                      <a:pt x="1177" y="590"/>
                    </a:lnTo>
                    <a:lnTo>
                      <a:pt x="1177" y="591"/>
                    </a:lnTo>
                    <a:lnTo>
                      <a:pt x="1177" y="592"/>
                    </a:lnTo>
                    <a:lnTo>
                      <a:pt x="1178" y="592"/>
                    </a:lnTo>
                    <a:lnTo>
                      <a:pt x="1178" y="594"/>
                    </a:lnTo>
                    <a:lnTo>
                      <a:pt x="1178" y="594"/>
                    </a:lnTo>
                    <a:lnTo>
                      <a:pt x="1179" y="594"/>
                    </a:lnTo>
                    <a:lnTo>
                      <a:pt x="1179" y="594"/>
                    </a:lnTo>
                    <a:lnTo>
                      <a:pt x="1180" y="594"/>
                    </a:lnTo>
                    <a:lnTo>
                      <a:pt x="1180" y="594"/>
                    </a:lnTo>
                    <a:lnTo>
                      <a:pt x="1180" y="594"/>
                    </a:lnTo>
                    <a:lnTo>
                      <a:pt x="1182" y="595"/>
                    </a:lnTo>
                    <a:lnTo>
                      <a:pt x="1182" y="594"/>
                    </a:lnTo>
                    <a:lnTo>
                      <a:pt x="1182" y="594"/>
                    </a:lnTo>
                    <a:lnTo>
                      <a:pt x="1183" y="594"/>
                    </a:lnTo>
                    <a:lnTo>
                      <a:pt x="1183" y="594"/>
                    </a:lnTo>
                    <a:lnTo>
                      <a:pt x="1183" y="594"/>
                    </a:lnTo>
                    <a:lnTo>
                      <a:pt x="1184" y="594"/>
                    </a:lnTo>
                    <a:lnTo>
                      <a:pt x="1184" y="594"/>
                    </a:lnTo>
                    <a:lnTo>
                      <a:pt x="1185" y="595"/>
                    </a:lnTo>
                    <a:lnTo>
                      <a:pt x="1185" y="595"/>
                    </a:lnTo>
                    <a:lnTo>
                      <a:pt x="1185" y="595"/>
                    </a:lnTo>
                    <a:lnTo>
                      <a:pt x="1186" y="595"/>
                    </a:lnTo>
                    <a:lnTo>
                      <a:pt x="1186" y="595"/>
                    </a:lnTo>
                    <a:lnTo>
                      <a:pt x="1186" y="595"/>
                    </a:lnTo>
                    <a:lnTo>
                      <a:pt x="1187" y="595"/>
                    </a:lnTo>
                    <a:lnTo>
                      <a:pt x="1187" y="595"/>
                    </a:lnTo>
                    <a:lnTo>
                      <a:pt x="1188" y="594"/>
                    </a:lnTo>
                    <a:lnTo>
                      <a:pt x="1188" y="594"/>
                    </a:lnTo>
                    <a:lnTo>
                      <a:pt x="1188" y="592"/>
                    </a:lnTo>
                    <a:lnTo>
                      <a:pt x="1189" y="592"/>
                    </a:lnTo>
                    <a:lnTo>
                      <a:pt x="1189" y="592"/>
                    </a:lnTo>
                    <a:lnTo>
                      <a:pt x="1189" y="594"/>
                    </a:lnTo>
                    <a:lnTo>
                      <a:pt x="1191" y="592"/>
                    </a:lnTo>
                    <a:lnTo>
                      <a:pt x="1191" y="592"/>
                    </a:lnTo>
                    <a:lnTo>
                      <a:pt x="1191" y="592"/>
                    </a:lnTo>
                    <a:lnTo>
                      <a:pt x="1192" y="591"/>
                    </a:lnTo>
                    <a:lnTo>
                      <a:pt x="1192" y="592"/>
                    </a:lnTo>
                    <a:lnTo>
                      <a:pt x="1193" y="591"/>
                    </a:lnTo>
                    <a:lnTo>
                      <a:pt x="1193" y="592"/>
                    </a:lnTo>
                    <a:lnTo>
                      <a:pt x="1193" y="592"/>
                    </a:lnTo>
                    <a:lnTo>
                      <a:pt x="1194" y="591"/>
                    </a:lnTo>
                    <a:lnTo>
                      <a:pt x="1194" y="591"/>
                    </a:lnTo>
                    <a:lnTo>
                      <a:pt x="1194" y="591"/>
                    </a:lnTo>
                    <a:lnTo>
                      <a:pt x="1195" y="591"/>
                    </a:lnTo>
                    <a:lnTo>
                      <a:pt x="1195" y="592"/>
                    </a:lnTo>
                    <a:lnTo>
                      <a:pt x="1195" y="590"/>
                    </a:lnTo>
                    <a:lnTo>
                      <a:pt x="1196" y="590"/>
                    </a:lnTo>
                    <a:lnTo>
                      <a:pt x="1196" y="590"/>
                    </a:lnTo>
                    <a:lnTo>
                      <a:pt x="1197" y="591"/>
                    </a:lnTo>
                    <a:lnTo>
                      <a:pt x="1197" y="591"/>
                    </a:lnTo>
                    <a:lnTo>
                      <a:pt x="1197" y="592"/>
                    </a:lnTo>
                    <a:lnTo>
                      <a:pt x="1198" y="592"/>
                    </a:lnTo>
                    <a:lnTo>
                      <a:pt x="1198" y="592"/>
                    </a:lnTo>
                    <a:lnTo>
                      <a:pt x="1198" y="591"/>
                    </a:lnTo>
                    <a:lnTo>
                      <a:pt x="1200" y="590"/>
                    </a:lnTo>
                    <a:lnTo>
                      <a:pt x="1200" y="589"/>
                    </a:lnTo>
                    <a:lnTo>
                      <a:pt x="1200" y="589"/>
                    </a:lnTo>
                    <a:lnTo>
                      <a:pt x="1201" y="589"/>
                    </a:lnTo>
                    <a:lnTo>
                      <a:pt x="1201" y="589"/>
                    </a:lnTo>
                    <a:lnTo>
                      <a:pt x="1202" y="590"/>
                    </a:lnTo>
                    <a:lnTo>
                      <a:pt x="1202" y="591"/>
                    </a:lnTo>
                    <a:lnTo>
                      <a:pt x="1202" y="592"/>
                    </a:lnTo>
                    <a:lnTo>
                      <a:pt x="1203" y="592"/>
                    </a:lnTo>
                    <a:lnTo>
                      <a:pt x="1203" y="592"/>
                    </a:lnTo>
                    <a:lnTo>
                      <a:pt x="1203" y="594"/>
                    </a:lnTo>
                    <a:lnTo>
                      <a:pt x="1204" y="594"/>
                    </a:lnTo>
                    <a:lnTo>
                      <a:pt x="1204" y="594"/>
                    </a:lnTo>
                    <a:lnTo>
                      <a:pt x="1204" y="595"/>
                    </a:lnTo>
                    <a:lnTo>
                      <a:pt x="1205" y="595"/>
                    </a:lnTo>
                    <a:lnTo>
                      <a:pt x="1205" y="596"/>
                    </a:lnTo>
                    <a:lnTo>
                      <a:pt x="1206" y="595"/>
                    </a:lnTo>
                    <a:lnTo>
                      <a:pt x="1206" y="596"/>
                    </a:lnTo>
                    <a:lnTo>
                      <a:pt x="1206" y="596"/>
                    </a:lnTo>
                    <a:lnTo>
                      <a:pt x="1207" y="596"/>
                    </a:lnTo>
                    <a:lnTo>
                      <a:pt x="1207" y="596"/>
                    </a:lnTo>
                    <a:lnTo>
                      <a:pt x="1207" y="596"/>
                    </a:lnTo>
                    <a:lnTo>
                      <a:pt x="1209" y="596"/>
                    </a:lnTo>
                    <a:lnTo>
                      <a:pt x="1209" y="595"/>
                    </a:lnTo>
                    <a:lnTo>
                      <a:pt x="1210" y="595"/>
                    </a:lnTo>
                    <a:lnTo>
                      <a:pt x="1210" y="595"/>
                    </a:lnTo>
                    <a:lnTo>
                      <a:pt x="1210" y="595"/>
                    </a:lnTo>
                    <a:lnTo>
                      <a:pt x="1211" y="595"/>
                    </a:lnTo>
                    <a:lnTo>
                      <a:pt x="1211" y="595"/>
                    </a:lnTo>
                    <a:lnTo>
                      <a:pt x="1211" y="596"/>
                    </a:lnTo>
                    <a:lnTo>
                      <a:pt x="1212" y="596"/>
                    </a:lnTo>
                    <a:lnTo>
                      <a:pt x="1212" y="597"/>
                    </a:lnTo>
                    <a:lnTo>
                      <a:pt x="1212" y="598"/>
                    </a:lnTo>
                    <a:lnTo>
                      <a:pt x="1213" y="598"/>
                    </a:lnTo>
                    <a:lnTo>
                      <a:pt x="1213" y="598"/>
                    </a:lnTo>
                    <a:lnTo>
                      <a:pt x="1214" y="598"/>
                    </a:lnTo>
                    <a:lnTo>
                      <a:pt x="1214" y="598"/>
                    </a:lnTo>
                    <a:lnTo>
                      <a:pt x="1214" y="598"/>
                    </a:lnTo>
                    <a:lnTo>
                      <a:pt x="1215" y="598"/>
                    </a:lnTo>
                    <a:lnTo>
                      <a:pt x="1215" y="598"/>
                    </a:lnTo>
                    <a:lnTo>
                      <a:pt x="1215" y="597"/>
                    </a:lnTo>
                    <a:lnTo>
                      <a:pt x="1216" y="597"/>
                    </a:lnTo>
                    <a:lnTo>
                      <a:pt x="1216" y="597"/>
                    </a:lnTo>
                    <a:lnTo>
                      <a:pt x="1216" y="596"/>
                    </a:lnTo>
                    <a:lnTo>
                      <a:pt x="1218" y="596"/>
                    </a:lnTo>
                    <a:lnTo>
                      <a:pt x="1218" y="595"/>
                    </a:lnTo>
                    <a:lnTo>
                      <a:pt x="1219" y="595"/>
                    </a:lnTo>
                    <a:lnTo>
                      <a:pt x="1219" y="595"/>
                    </a:lnTo>
                    <a:lnTo>
                      <a:pt x="1219" y="595"/>
                    </a:lnTo>
                    <a:lnTo>
                      <a:pt x="1220" y="595"/>
                    </a:lnTo>
                    <a:lnTo>
                      <a:pt x="1220" y="596"/>
                    </a:lnTo>
                    <a:lnTo>
                      <a:pt x="1220" y="596"/>
                    </a:lnTo>
                    <a:lnTo>
                      <a:pt x="1221" y="596"/>
                    </a:lnTo>
                    <a:lnTo>
                      <a:pt x="1221" y="597"/>
                    </a:lnTo>
                    <a:lnTo>
                      <a:pt x="1221" y="597"/>
                    </a:lnTo>
                    <a:lnTo>
                      <a:pt x="1222" y="598"/>
                    </a:lnTo>
                    <a:lnTo>
                      <a:pt x="1222" y="598"/>
                    </a:lnTo>
                    <a:lnTo>
                      <a:pt x="1223" y="597"/>
                    </a:lnTo>
                    <a:lnTo>
                      <a:pt x="1223" y="597"/>
                    </a:lnTo>
                    <a:lnTo>
                      <a:pt x="1223" y="598"/>
                    </a:lnTo>
                    <a:lnTo>
                      <a:pt x="1224" y="597"/>
                    </a:lnTo>
                    <a:lnTo>
                      <a:pt x="1224" y="596"/>
                    </a:lnTo>
                    <a:lnTo>
                      <a:pt x="1224" y="596"/>
                    </a:lnTo>
                    <a:lnTo>
                      <a:pt x="1225" y="596"/>
                    </a:lnTo>
                    <a:lnTo>
                      <a:pt x="1225" y="596"/>
                    </a:lnTo>
                    <a:lnTo>
                      <a:pt x="1225" y="594"/>
                    </a:lnTo>
                    <a:lnTo>
                      <a:pt x="1227" y="594"/>
                    </a:lnTo>
                    <a:lnTo>
                      <a:pt x="1227" y="594"/>
                    </a:lnTo>
                    <a:lnTo>
                      <a:pt x="1228" y="594"/>
                    </a:lnTo>
                    <a:lnTo>
                      <a:pt x="1228" y="595"/>
                    </a:lnTo>
                    <a:lnTo>
                      <a:pt x="1228" y="595"/>
                    </a:lnTo>
                    <a:lnTo>
                      <a:pt x="1229" y="595"/>
                    </a:lnTo>
                    <a:lnTo>
                      <a:pt x="1229" y="596"/>
                    </a:lnTo>
                    <a:lnTo>
                      <a:pt x="1229" y="595"/>
                    </a:lnTo>
                    <a:lnTo>
                      <a:pt x="1230" y="594"/>
                    </a:lnTo>
                    <a:lnTo>
                      <a:pt x="1230" y="595"/>
                    </a:lnTo>
                    <a:lnTo>
                      <a:pt x="1231" y="594"/>
                    </a:lnTo>
                    <a:lnTo>
                      <a:pt x="1231" y="594"/>
                    </a:lnTo>
                    <a:lnTo>
                      <a:pt x="1231" y="594"/>
                    </a:lnTo>
                    <a:lnTo>
                      <a:pt x="1232" y="594"/>
                    </a:lnTo>
                    <a:lnTo>
                      <a:pt x="1232" y="594"/>
                    </a:lnTo>
                    <a:lnTo>
                      <a:pt x="1232" y="594"/>
                    </a:lnTo>
                    <a:lnTo>
                      <a:pt x="1233" y="594"/>
                    </a:lnTo>
                    <a:lnTo>
                      <a:pt x="1233" y="592"/>
                    </a:lnTo>
                    <a:lnTo>
                      <a:pt x="1233" y="592"/>
                    </a:lnTo>
                    <a:lnTo>
                      <a:pt x="1234" y="590"/>
                    </a:lnTo>
                    <a:lnTo>
                      <a:pt x="1234" y="590"/>
                    </a:lnTo>
                    <a:lnTo>
                      <a:pt x="1236" y="589"/>
                    </a:lnTo>
                    <a:lnTo>
                      <a:pt x="1236" y="589"/>
                    </a:lnTo>
                    <a:lnTo>
                      <a:pt x="1236" y="587"/>
                    </a:lnTo>
                    <a:lnTo>
                      <a:pt x="1237" y="572"/>
                    </a:lnTo>
                    <a:lnTo>
                      <a:pt x="1237" y="546"/>
                    </a:lnTo>
                    <a:lnTo>
                      <a:pt x="1237" y="517"/>
                    </a:lnTo>
                    <a:lnTo>
                      <a:pt x="1238" y="486"/>
                    </a:lnTo>
                    <a:lnTo>
                      <a:pt x="1238" y="455"/>
                    </a:lnTo>
                    <a:lnTo>
                      <a:pt x="1238" y="426"/>
                    </a:lnTo>
                    <a:lnTo>
                      <a:pt x="1239" y="401"/>
                    </a:lnTo>
                    <a:lnTo>
                      <a:pt x="1239" y="380"/>
                    </a:lnTo>
                    <a:lnTo>
                      <a:pt x="1240" y="360"/>
                    </a:lnTo>
                    <a:lnTo>
                      <a:pt x="1240" y="342"/>
                    </a:lnTo>
                    <a:lnTo>
                      <a:pt x="1240" y="326"/>
                    </a:lnTo>
                    <a:lnTo>
                      <a:pt x="1241" y="311"/>
                    </a:lnTo>
                    <a:lnTo>
                      <a:pt x="1241" y="298"/>
                    </a:lnTo>
                    <a:lnTo>
                      <a:pt x="1241" y="287"/>
                    </a:lnTo>
                    <a:lnTo>
                      <a:pt x="1242" y="278"/>
                    </a:lnTo>
                    <a:lnTo>
                      <a:pt x="1242" y="269"/>
                    </a:lnTo>
                    <a:lnTo>
                      <a:pt x="1242" y="261"/>
                    </a:lnTo>
                    <a:lnTo>
                      <a:pt x="1243" y="253"/>
                    </a:lnTo>
                    <a:lnTo>
                      <a:pt x="1243" y="246"/>
                    </a:lnTo>
                    <a:lnTo>
                      <a:pt x="1245" y="238"/>
                    </a:lnTo>
                    <a:lnTo>
                      <a:pt x="1245" y="231"/>
                    </a:lnTo>
                    <a:lnTo>
                      <a:pt x="1245" y="224"/>
                    </a:lnTo>
                    <a:lnTo>
                      <a:pt x="1246" y="219"/>
                    </a:lnTo>
                    <a:lnTo>
                      <a:pt x="1246" y="213"/>
                    </a:lnTo>
                    <a:lnTo>
                      <a:pt x="1246" y="209"/>
                    </a:lnTo>
                    <a:lnTo>
                      <a:pt x="1247" y="204"/>
                    </a:lnTo>
                    <a:lnTo>
                      <a:pt x="1247" y="201"/>
                    </a:lnTo>
                    <a:lnTo>
                      <a:pt x="1247" y="198"/>
                    </a:lnTo>
                    <a:lnTo>
                      <a:pt x="1248" y="194"/>
                    </a:lnTo>
                    <a:lnTo>
                      <a:pt x="1248" y="192"/>
                    </a:lnTo>
                    <a:lnTo>
                      <a:pt x="1249" y="190"/>
                    </a:lnTo>
                    <a:lnTo>
                      <a:pt x="1249" y="186"/>
                    </a:lnTo>
                    <a:lnTo>
                      <a:pt x="1249" y="183"/>
                    </a:lnTo>
                    <a:lnTo>
                      <a:pt x="1250" y="181"/>
                    </a:lnTo>
                    <a:lnTo>
                      <a:pt x="1250" y="179"/>
                    </a:lnTo>
                    <a:lnTo>
                      <a:pt x="1250" y="175"/>
                    </a:lnTo>
                    <a:lnTo>
                      <a:pt x="1251" y="174"/>
                    </a:lnTo>
                    <a:lnTo>
                      <a:pt x="1251" y="172"/>
                    </a:lnTo>
                    <a:lnTo>
                      <a:pt x="1251" y="171"/>
                    </a:lnTo>
                    <a:lnTo>
                      <a:pt x="1252" y="168"/>
                    </a:lnTo>
                    <a:lnTo>
                      <a:pt x="1252" y="165"/>
                    </a:lnTo>
                    <a:lnTo>
                      <a:pt x="1254" y="162"/>
                    </a:lnTo>
                    <a:lnTo>
                      <a:pt x="1254" y="158"/>
                    </a:lnTo>
                    <a:lnTo>
                      <a:pt x="1254" y="155"/>
                    </a:lnTo>
                    <a:lnTo>
                      <a:pt x="1255" y="153"/>
                    </a:lnTo>
                    <a:lnTo>
                      <a:pt x="1255" y="150"/>
                    </a:lnTo>
                    <a:lnTo>
                      <a:pt x="1255" y="148"/>
                    </a:lnTo>
                    <a:lnTo>
                      <a:pt x="1256" y="147"/>
                    </a:lnTo>
                    <a:lnTo>
                      <a:pt x="1256" y="146"/>
                    </a:lnTo>
                    <a:lnTo>
                      <a:pt x="1257" y="144"/>
                    </a:lnTo>
                    <a:lnTo>
                      <a:pt x="1257" y="141"/>
                    </a:lnTo>
                    <a:lnTo>
                      <a:pt x="1257" y="140"/>
                    </a:lnTo>
                    <a:lnTo>
                      <a:pt x="1258" y="139"/>
                    </a:lnTo>
                    <a:lnTo>
                      <a:pt x="1258" y="137"/>
                    </a:lnTo>
                    <a:lnTo>
                      <a:pt x="1258" y="136"/>
                    </a:lnTo>
                    <a:lnTo>
                      <a:pt x="1259" y="136"/>
                    </a:lnTo>
                    <a:lnTo>
                      <a:pt x="1259" y="135"/>
                    </a:lnTo>
                    <a:lnTo>
                      <a:pt x="1259" y="135"/>
                    </a:lnTo>
                    <a:lnTo>
                      <a:pt x="1260" y="134"/>
                    </a:lnTo>
                    <a:lnTo>
                      <a:pt x="1260" y="131"/>
                    </a:lnTo>
                    <a:lnTo>
                      <a:pt x="1261" y="130"/>
                    </a:lnTo>
                    <a:lnTo>
                      <a:pt x="1261" y="128"/>
                    </a:lnTo>
                    <a:lnTo>
                      <a:pt x="1261" y="127"/>
                    </a:lnTo>
                    <a:lnTo>
                      <a:pt x="1263" y="125"/>
                    </a:lnTo>
                    <a:lnTo>
                      <a:pt x="1263" y="123"/>
                    </a:lnTo>
                    <a:lnTo>
                      <a:pt x="1263" y="121"/>
                    </a:lnTo>
                    <a:lnTo>
                      <a:pt x="1264" y="121"/>
                    </a:lnTo>
                    <a:lnTo>
                      <a:pt x="1264" y="120"/>
                    </a:lnTo>
                    <a:lnTo>
                      <a:pt x="1264" y="118"/>
                    </a:lnTo>
                    <a:lnTo>
                      <a:pt x="1265" y="117"/>
                    </a:lnTo>
                    <a:lnTo>
                      <a:pt x="1265" y="116"/>
                    </a:lnTo>
                    <a:lnTo>
                      <a:pt x="1266" y="114"/>
                    </a:lnTo>
                    <a:lnTo>
                      <a:pt x="1266" y="112"/>
                    </a:lnTo>
                    <a:lnTo>
                      <a:pt x="1266" y="110"/>
                    </a:lnTo>
                    <a:lnTo>
                      <a:pt x="1267" y="109"/>
                    </a:lnTo>
                    <a:lnTo>
                      <a:pt x="1267" y="108"/>
                    </a:lnTo>
                    <a:lnTo>
                      <a:pt x="1267" y="107"/>
                    </a:lnTo>
                    <a:lnTo>
                      <a:pt x="1268" y="105"/>
                    </a:lnTo>
                    <a:lnTo>
                      <a:pt x="1268" y="104"/>
                    </a:lnTo>
                    <a:lnTo>
                      <a:pt x="1268" y="103"/>
                    </a:lnTo>
                    <a:lnTo>
                      <a:pt x="1269" y="102"/>
                    </a:lnTo>
                    <a:lnTo>
                      <a:pt x="1269" y="102"/>
                    </a:lnTo>
                    <a:lnTo>
                      <a:pt x="1270" y="102"/>
                    </a:lnTo>
                    <a:lnTo>
                      <a:pt x="1270" y="101"/>
                    </a:lnTo>
                    <a:lnTo>
                      <a:pt x="1270" y="99"/>
                    </a:lnTo>
                    <a:lnTo>
                      <a:pt x="1272" y="98"/>
                    </a:lnTo>
                    <a:lnTo>
                      <a:pt x="1272" y="96"/>
                    </a:lnTo>
                    <a:lnTo>
                      <a:pt x="1272" y="95"/>
                    </a:lnTo>
                    <a:lnTo>
                      <a:pt x="1273" y="95"/>
                    </a:lnTo>
                    <a:lnTo>
                      <a:pt x="1273" y="94"/>
                    </a:lnTo>
                    <a:lnTo>
                      <a:pt x="1273" y="94"/>
                    </a:lnTo>
                    <a:lnTo>
                      <a:pt x="1274" y="93"/>
                    </a:lnTo>
                    <a:lnTo>
                      <a:pt x="1274" y="93"/>
                    </a:lnTo>
                    <a:lnTo>
                      <a:pt x="1275" y="92"/>
                    </a:lnTo>
                    <a:lnTo>
                      <a:pt x="1275" y="92"/>
                    </a:lnTo>
                    <a:lnTo>
                      <a:pt x="1275" y="91"/>
                    </a:lnTo>
                    <a:lnTo>
                      <a:pt x="1276" y="91"/>
                    </a:lnTo>
                    <a:lnTo>
                      <a:pt x="1276" y="90"/>
                    </a:lnTo>
                    <a:lnTo>
                      <a:pt x="1276" y="90"/>
                    </a:lnTo>
                    <a:lnTo>
                      <a:pt x="1277" y="87"/>
                    </a:lnTo>
                    <a:lnTo>
                      <a:pt x="1277" y="86"/>
                    </a:lnTo>
                    <a:lnTo>
                      <a:pt x="1278" y="85"/>
                    </a:lnTo>
                    <a:lnTo>
                      <a:pt x="1278" y="83"/>
                    </a:lnTo>
                    <a:lnTo>
                      <a:pt x="1278" y="82"/>
                    </a:lnTo>
                    <a:lnTo>
                      <a:pt x="1279" y="81"/>
                    </a:lnTo>
                    <a:lnTo>
                      <a:pt x="1279" y="80"/>
                    </a:lnTo>
                    <a:lnTo>
                      <a:pt x="1279" y="78"/>
                    </a:lnTo>
                    <a:lnTo>
                      <a:pt x="1281" y="77"/>
                    </a:lnTo>
                    <a:lnTo>
                      <a:pt x="1281" y="77"/>
                    </a:lnTo>
                    <a:lnTo>
                      <a:pt x="1281" y="76"/>
                    </a:lnTo>
                    <a:lnTo>
                      <a:pt x="1282" y="76"/>
                    </a:lnTo>
                    <a:lnTo>
                      <a:pt x="1282" y="75"/>
                    </a:lnTo>
                    <a:lnTo>
                      <a:pt x="1283" y="74"/>
                    </a:lnTo>
                    <a:lnTo>
                      <a:pt x="1283" y="73"/>
                    </a:lnTo>
                    <a:lnTo>
                      <a:pt x="1283" y="73"/>
                    </a:lnTo>
                    <a:lnTo>
                      <a:pt x="1284" y="72"/>
                    </a:lnTo>
                    <a:lnTo>
                      <a:pt x="1284" y="72"/>
                    </a:lnTo>
                    <a:lnTo>
                      <a:pt x="1284" y="73"/>
                    </a:lnTo>
                    <a:lnTo>
                      <a:pt x="1285" y="73"/>
                    </a:lnTo>
                    <a:lnTo>
                      <a:pt x="1285" y="71"/>
                    </a:lnTo>
                    <a:lnTo>
                      <a:pt x="1285" y="69"/>
                    </a:lnTo>
                    <a:lnTo>
                      <a:pt x="1286" y="69"/>
                    </a:lnTo>
                    <a:lnTo>
                      <a:pt x="1286" y="69"/>
                    </a:lnTo>
                    <a:lnTo>
                      <a:pt x="1287" y="68"/>
                    </a:lnTo>
                    <a:lnTo>
                      <a:pt x="1287" y="67"/>
                    </a:lnTo>
                    <a:lnTo>
                      <a:pt x="1287" y="66"/>
                    </a:lnTo>
                    <a:lnTo>
                      <a:pt x="1288" y="65"/>
                    </a:lnTo>
                    <a:lnTo>
                      <a:pt x="1288" y="64"/>
                    </a:lnTo>
                    <a:lnTo>
                      <a:pt x="1288" y="63"/>
                    </a:lnTo>
                    <a:lnTo>
                      <a:pt x="1290" y="63"/>
                    </a:lnTo>
                    <a:lnTo>
                      <a:pt x="1290" y="62"/>
                    </a:lnTo>
                    <a:lnTo>
                      <a:pt x="1290" y="62"/>
                    </a:lnTo>
                    <a:lnTo>
                      <a:pt x="1291" y="62"/>
                    </a:lnTo>
                    <a:lnTo>
                      <a:pt x="1291" y="60"/>
                    </a:lnTo>
                    <a:lnTo>
                      <a:pt x="1292" y="60"/>
                    </a:lnTo>
                    <a:lnTo>
                      <a:pt x="1292" y="58"/>
                    </a:lnTo>
                    <a:lnTo>
                      <a:pt x="1292" y="57"/>
                    </a:lnTo>
                    <a:lnTo>
                      <a:pt x="1293" y="56"/>
                    </a:lnTo>
                    <a:lnTo>
                      <a:pt x="1293" y="55"/>
                    </a:lnTo>
                    <a:lnTo>
                      <a:pt x="1293" y="55"/>
                    </a:lnTo>
                    <a:lnTo>
                      <a:pt x="1294" y="55"/>
                    </a:lnTo>
                    <a:lnTo>
                      <a:pt x="1294" y="55"/>
                    </a:lnTo>
                    <a:lnTo>
                      <a:pt x="1294" y="56"/>
                    </a:lnTo>
                    <a:lnTo>
                      <a:pt x="1295" y="56"/>
                    </a:lnTo>
                    <a:lnTo>
                      <a:pt x="1295" y="56"/>
                    </a:lnTo>
                    <a:lnTo>
                      <a:pt x="1296" y="56"/>
                    </a:lnTo>
                    <a:lnTo>
                      <a:pt x="1296" y="54"/>
                    </a:lnTo>
                    <a:lnTo>
                      <a:pt x="1296" y="55"/>
                    </a:lnTo>
                    <a:lnTo>
                      <a:pt x="1297" y="55"/>
                    </a:lnTo>
                    <a:lnTo>
                      <a:pt x="1297" y="54"/>
                    </a:lnTo>
                    <a:lnTo>
                      <a:pt x="1297" y="54"/>
                    </a:lnTo>
                    <a:lnTo>
                      <a:pt x="1299" y="53"/>
                    </a:lnTo>
                    <a:lnTo>
                      <a:pt x="1299" y="51"/>
                    </a:lnTo>
                    <a:lnTo>
                      <a:pt x="1300" y="51"/>
                    </a:lnTo>
                    <a:lnTo>
                      <a:pt x="1300" y="50"/>
                    </a:lnTo>
                    <a:lnTo>
                      <a:pt x="1300" y="48"/>
                    </a:lnTo>
                    <a:lnTo>
                      <a:pt x="1301" y="48"/>
                    </a:lnTo>
                    <a:lnTo>
                      <a:pt x="1301" y="48"/>
                    </a:lnTo>
                    <a:lnTo>
                      <a:pt x="1301" y="48"/>
                    </a:lnTo>
                    <a:lnTo>
                      <a:pt x="1302" y="47"/>
                    </a:lnTo>
                    <a:lnTo>
                      <a:pt x="1302" y="47"/>
                    </a:lnTo>
                    <a:lnTo>
                      <a:pt x="1302" y="47"/>
                    </a:lnTo>
                    <a:lnTo>
                      <a:pt x="1303" y="46"/>
                    </a:lnTo>
                    <a:lnTo>
                      <a:pt x="1303" y="46"/>
                    </a:lnTo>
                    <a:lnTo>
                      <a:pt x="1304" y="46"/>
                    </a:lnTo>
                    <a:lnTo>
                      <a:pt x="1304" y="46"/>
                    </a:lnTo>
                    <a:lnTo>
                      <a:pt x="1304" y="46"/>
                    </a:lnTo>
                    <a:lnTo>
                      <a:pt x="1305" y="46"/>
                    </a:lnTo>
                    <a:lnTo>
                      <a:pt x="1305" y="46"/>
                    </a:lnTo>
                    <a:lnTo>
                      <a:pt x="1305" y="46"/>
                    </a:lnTo>
                    <a:lnTo>
                      <a:pt x="1306" y="45"/>
                    </a:lnTo>
                    <a:lnTo>
                      <a:pt x="1306" y="45"/>
                    </a:lnTo>
                    <a:lnTo>
                      <a:pt x="1306" y="45"/>
                    </a:lnTo>
                    <a:lnTo>
                      <a:pt x="1308" y="45"/>
                    </a:lnTo>
                    <a:lnTo>
                      <a:pt x="1308" y="44"/>
                    </a:lnTo>
                    <a:lnTo>
                      <a:pt x="1309" y="44"/>
                    </a:lnTo>
                    <a:lnTo>
                      <a:pt x="1309" y="42"/>
                    </a:lnTo>
                    <a:lnTo>
                      <a:pt x="1309" y="41"/>
                    </a:lnTo>
                    <a:lnTo>
                      <a:pt x="1310" y="41"/>
                    </a:lnTo>
                    <a:lnTo>
                      <a:pt x="1310" y="40"/>
                    </a:lnTo>
                    <a:lnTo>
                      <a:pt x="1310" y="40"/>
                    </a:lnTo>
                    <a:lnTo>
                      <a:pt x="1311" y="39"/>
                    </a:lnTo>
                    <a:lnTo>
                      <a:pt x="1311" y="38"/>
                    </a:lnTo>
                    <a:lnTo>
                      <a:pt x="1311" y="38"/>
                    </a:lnTo>
                    <a:lnTo>
                      <a:pt x="1312" y="38"/>
                    </a:lnTo>
                    <a:lnTo>
                      <a:pt x="1312" y="38"/>
                    </a:lnTo>
                    <a:lnTo>
                      <a:pt x="1313" y="37"/>
                    </a:lnTo>
                    <a:lnTo>
                      <a:pt x="1313" y="36"/>
                    </a:lnTo>
                    <a:lnTo>
                      <a:pt x="1313" y="35"/>
                    </a:lnTo>
                    <a:lnTo>
                      <a:pt x="1314" y="36"/>
                    </a:lnTo>
                    <a:lnTo>
                      <a:pt x="1314" y="36"/>
                    </a:lnTo>
                    <a:lnTo>
                      <a:pt x="1314" y="35"/>
                    </a:lnTo>
                    <a:lnTo>
                      <a:pt x="1315" y="35"/>
                    </a:lnTo>
                    <a:lnTo>
                      <a:pt x="1315" y="33"/>
                    </a:lnTo>
                    <a:lnTo>
                      <a:pt x="1315" y="32"/>
                    </a:lnTo>
                    <a:lnTo>
                      <a:pt x="1317" y="32"/>
                    </a:lnTo>
                    <a:lnTo>
                      <a:pt x="1317" y="32"/>
                    </a:lnTo>
                    <a:lnTo>
                      <a:pt x="1318" y="32"/>
                    </a:lnTo>
                    <a:lnTo>
                      <a:pt x="1318" y="32"/>
                    </a:lnTo>
                    <a:lnTo>
                      <a:pt x="1318" y="32"/>
                    </a:lnTo>
                    <a:lnTo>
                      <a:pt x="1319" y="32"/>
                    </a:lnTo>
                    <a:lnTo>
                      <a:pt x="1319" y="32"/>
                    </a:lnTo>
                    <a:lnTo>
                      <a:pt x="1319" y="32"/>
                    </a:lnTo>
                    <a:lnTo>
                      <a:pt x="1320" y="32"/>
                    </a:lnTo>
                    <a:lnTo>
                      <a:pt x="1320" y="32"/>
                    </a:lnTo>
                    <a:lnTo>
                      <a:pt x="1321" y="32"/>
                    </a:lnTo>
                    <a:lnTo>
                      <a:pt x="1321" y="32"/>
                    </a:lnTo>
                    <a:lnTo>
                      <a:pt x="1321" y="32"/>
                    </a:lnTo>
                    <a:lnTo>
                      <a:pt x="1322" y="32"/>
                    </a:lnTo>
                    <a:lnTo>
                      <a:pt x="1322" y="32"/>
                    </a:lnTo>
                    <a:lnTo>
                      <a:pt x="1322" y="31"/>
                    </a:lnTo>
                    <a:lnTo>
                      <a:pt x="1323" y="30"/>
                    </a:lnTo>
                    <a:lnTo>
                      <a:pt x="1323" y="29"/>
                    </a:lnTo>
                    <a:lnTo>
                      <a:pt x="1323" y="28"/>
                    </a:lnTo>
                    <a:lnTo>
                      <a:pt x="1324" y="28"/>
                    </a:lnTo>
                    <a:lnTo>
                      <a:pt x="1324" y="28"/>
                    </a:lnTo>
                    <a:lnTo>
                      <a:pt x="1326" y="26"/>
                    </a:lnTo>
                    <a:lnTo>
                      <a:pt x="1326" y="24"/>
                    </a:lnTo>
                    <a:lnTo>
                      <a:pt x="1326" y="24"/>
                    </a:lnTo>
                    <a:lnTo>
                      <a:pt x="1327" y="24"/>
                    </a:lnTo>
                    <a:lnTo>
                      <a:pt x="1327" y="23"/>
                    </a:lnTo>
                    <a:lnTo>
                      <a:pt x="1327" y="24"/>
                    </a:lnTo>
                    <a:lnTo>
                      <a:pt x="1328" y="24"/>
                    </a:lnTo>
                    <a:lnTo>
                      <a:pt x="1328" y="24"/>
                    </a:lnTo>
                    <a:lnTo>
                      <a:pt x="1328" y="23"/>
                    </a:lnTo>
                    <a:lnTo>
                      <a:pt x="1329" y="22"/>
                    </a:lnTo>
                    <a:lnTo>
                      <a:pt x="1329" y="22"/>
                    </a:lnTo>
                    <a:lnTo>
                      <a:pt x="1330" y="21"/>
                    </a:lnTo>
                    <a:lnTo>
                      <a:pt x="1330" y="20"/>
                    </a:lnTo>
                    <a:lnTo>
                      <a:pt x="1330" y="20"/>
                    </a:lnTo>
                    <a:lnTo>
                      <a:pt x="1331" y="20"/>
                    </a:lnTo>
                    <a:lnTo>
                      <a:pt x="1331" y="20"/>
                    </a:lnTo>
                    <a:lnTo>
                      <a:pt x="1331" y="20"/>
                    </a:lnTo>
                    <a:lnTo>
                      <a:pt x="1332" y="20"/>
                    </a:lnTo>
                    <a:lnTo>
                      <a:pt x="1332" y="20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3" y="19"/>
                    </a:lnTo>
                    <a:lnTo>
                      <a:pt x="1335" y="19"/>
                    </a:lnTo>
                    <a:lnTo>
                      <a:pt x="1335" y="18"/>
                    </a:lnTo>
                    <a:lnTo>
                      <a:pt x="1335" y="17"/>
                    </a:lnTo>
                    <a:lnTo>
                      <a:pt x="1336" y="15"/>
                    </a:lnTo>
                    <a:lnTo>
                      <a:pt x="1336" y="15"/>
                    </a:lnTo>
                    <a:lnTo>
                      <a:pt x="1336" y="15"/>
                    </a:lnTo>
                    <a:lnTo>
                      <a:pt x="1337" y="15"/>
                    </a:lnTo>
                    <a:lnTo>
                      <a:pt x="1337" y="15"/>
                    </a:lnTo>
                    <a:lnTo>
                      <a:pt x="1337" y="14"/>
                    </a:lnTo>
                    <a:lnTo>
                      <a:pt x="1338" y="14"/>
                    </a:lnTo>
                    <a:lnTo>
                      <a:pt x="1338" y="13"/>
                    </a:lnTo>
                    <a:lnTo>
                      <a:pt x="1339" y="13"/>
                    </a:lnTo>
                    <a:lnTo>
                      <a:pt x="1339" y="13"/>
                    </a:lnTo>
                    <a:lnTo>
                      <a:pt x="1339" y="13"/>
                    </a:lnTo>
                    <a:lnTo>
                      <a:pt x="1340" y="12"/>
                    </a:lnTo>
                    <a:lnTo>
                      <a:pt x="1340" y="11"/>
                    </a:lnTo>
                    <a:lnTo>
                      <a:pt x="1340" y="12"/>
                    </a:lnTo>
                    <a:lnTo>
                      <a:pt x="1341" y="11"/>
                    </a:lnTo>
                    <a:lnTo>
                      <a:pt x="1341" y="11"/>
                    </a:lnTo>
                    <a:lnTo>
                      <a:pt x="1342" y="11"/>
                    </a:lnTo>
                    <a:lnTo>
                      <a:pt x="1342" y="11"/>
                    </a:lnTo>
                    <a:lnTo>
                      <a:pt x="1342" y="11"/>
                    </a:lnTo>
                    <a:lnTo>
                      <a:pt x="1344" y="11"/>
                    </a:lnTo>
                    <a:lnTo>
                      <a:pt x="1344" y="11"/>
                    </a:lnTo>
                    <a:lnTo>
                      <a:pt x="1344" y="11"/>
                    </a:lnTo>
                    <a:lnTo>
                      <a:pt x="1345" y="11"/>
                    </a:lnTo>
                    <a:lnTo>
                      <a:pt x="1345" y="11"/>
                    </a:lnTo>
                    <a:lnTo>
                      <a:pt x="1345" y="10"/>
                    </a:lnTo>
                    <a:lnTo>
                      <a:pt x="1346" y="11"/>
                    </a:lnTo>
                    <a:lnTo>
                      <a:pt x="1346" y="10"/>
                    </a:lnTo>
                    <a:lnTo>
                      <a:pt x="1347" y="10"/>
                    </a:lnTo>
                    <a:lnTo>
                      <a:pt x="1347" y="9"/>
                    </a:lnTo>
                    <a:lnTo>
                      <a:pt x="1347" y="9"/>
                    </a:lnTo>
                    <a:lnTo>
                      <a:pt x="1348" y="9"/>
                    </a:lnTo>
                    <a:lnTo>
                      <a:pt x="1348" y="8"/>
                    </a:lnTo>
                    <a:lnTo>
                      <a:pt x="1348" y="8"/>
                    </a:lnTo>
                    <a:lnTo>
                      <a:pt x="1349" y="6"/>
                    </a:lnTo>
                    <a:lnTo>
                      <a:pt x="1349" y="6"/>
                    </a:lnTo>
                    <a:lnTo>
                      <a:pt x="1349" y="6"/>
                    </a:lnTo>
                    <a:lnTo>
                      <a:pt x="1350" y="6"/>
                    </a:lnTo>
                    <a:lnTo>
                      <a:pt x="1350" y="5"/>
                    </a:lnTo>
                    <a:lnTo>
                      <a:pt x="1351" y="4"/>
                    </a:lnTo>
                    <a:lnTo>
                      <a:pt x="1351" y="4"/>
                    </a:lnTo>
                    <a:lnTo>
                      <a:pt x="1351" y="5"/>
                    </a:lnTo>
                    <a:lnTo>
                      <a:pt x="1353" y="5"/>
                    </a:lnTo>
                    <a:lnTo>
                      <a:pt x="1353" y="5"/>
                    </a:lnTo>
                    <a:lnTo>
                      <a:pt x="1353" y="5"/>
                    </a:lnTo>
                    <a:lnTo>
                      <a:pt x="1354" y="5"/>
                    </a:lnTo>
                    <a:lnTo>
                      <a:pt x="1354" y="5"/>
                    </a:lnTo>
                    <a:lnTo>
                      <a:pt x="1354" y="5"/>
                    </a:lnTo>
                    <a:lnTo>
                      <a:pt x="1355" y="5"/>
                    </a:lnTo>
                    <a:lnTo>
                      <a:pt x="1355" y="5"/>
                    </a:lnTo>
                    <a:lnTo>
                      <a:pt x="1356" y="5"/>
                    </a:lnTo>
                    <a:lnTo>
                      <a:pt x="1356" y="5"/>
                    </a:lnTo>
                    <a:lnTo>
                      <a:pt x="1356" y="5"/>
                    </a:lnTo>
                    <a:lnTo>
                      <a:pt x="1357" y="5"/>
                    </a:lnTo>
                    <a:lnTo>
                      <a:pt x="1357" y="5"/>
                    </a:lnTo>
                    <a:lnTo>
                      <a:pt x="1357" y="5"/>
                    </a:lnTo>
                    <a:lnTo>
                      <a:pt x="1358" y="5"/>
                    </a:lnTo>
                    <a:lnTo>
                      <a:pt x="1358" y="5"/>
                    </a:lnTo>
                    <a:lnTo>
                      <a:pt x="1358" y="5"/>
                    </a:lnTo>
                    <a:lnTo>
                      <a:pt x="1359" y="5"/>
                    </a:lnTo>
                    <a:lnTo>
                      <a:pt x="1359" y="5"/>
                    </a:lnTo>
                    <a:lnTo>
                      <a:pt x="1360" y="6"/>
                    </a:lnTo>
                    <a:lnTo>
                      <a:pt x="1360" y="5"/>
                    </a:lnTo>
                    <a:lnTo>
                      <a:pt x="1360" y="5"/>
                    </a:lnTo>
                    <a:lnTo>
                      <a:pt x="1362" y="5"/>
                    </a:lnTo>
                    <a:lnTo>
                      <a:pt x="1362" y="5"/>
                    </a:lnTo>
                    <a:lnTo>
                      <a:pt x="1362" y="4"/>
                    </a:lnTo>
                    <a:lnTo>
                      <a:pt x="1363" y="4"/>
                    </a:lnTo>
                    <a:lnTo>
                      <a:pt x="1363" y="4"/>
                    </a:lnTo>
                    <a:lnTo>
                      <a:pt x="1363" y="4"/>
                    </a:lnTo>
                    <a:lnTo>
                      <a:pt x="1364" y="3"/>
                    </a:lnTo>
                    <a:lnTo>
                      <a:pt x="1364" y="3"/>
                    </a:lnTo>
                    <a:lnTo>
                      <a:pt x="1365" y="3"/>
                    </a:lnTo>
                    <a:lnTo>
                      <a:pt x="1365" y="3"/>
                    </a:lnTo>
                    <a:lnTo>
                      <a:pt x="1365" y="3"/>
                    </a:lnTo>
                    <a:lnTo>
                      <a:pt x="1366" y="3"/>
                    </a:lnTo>
                    <a:lnTo>
                      <a:pt x="1366" y="4"/>
                    </a:lnTo>
                    <a:lnTo>
                      <a:pt x="1366" y="4"/>
                    </a:lnTo>
                    <a:lnTo>
                      <a:pt x="1367" y="5"/>
                    </a:lnTo>
                    <a:lnTo>
                      <a:pt x="1367" y="6"/>
                    </a:lnTo>
                    <a:lnTo>
                      <a:pt x="1368" y="6"/>
                    </a:lnTo>
                    <a:lnTo>
                      <a:pt x="1368" y="6"/>
                    </a:lnTo>
                    <a:lnTo>
                      <a:pt x="1368" y="6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69" y="6"/>
                    </a:lnTo>
                    <a:lnTo>
                      <a:pt x="1371" y="6"/>
                    </a:lnTo>
                    <a:lnTo>
                      <a:pt x="1371" y="8"/>
                    </a:lnTo>
                    <a:lnTo>
                      <a:pt x="1371" y="6"/>
                    </a:lnTo>
                    <a:lnTo>
                      <a:pt x="1372" y="6"/>
                    </a:lnTo>
                    <a:lnTo>
                      <a:pt x="1372" y="6"/>
                    </a:lnTo>
                    <a:lnTo>
                      <a:pt x="1373" y="6"/>
                    </a:lnTo>
                    <a:lnTo>
                      <a:pt x="1373" y="6"/>
                    </a:lnTo>
                    <a:lnTo>
                      <a:pt x="1373" y="6"/>
                    </a:lnTo>
                    <a:lnTo>
                      <a:pt x="1374" y="8"/>
                    </a:lnTo>
                    <a:lnTo>
                      <a:pt x="1374" y="8"/>
                    </a:lnTo>
                    <a:lnTo>
                      <a:pt x="1374" y="8"/>
                    </a:lnTo>
                    <a:lnTo>
                      <a:pt x="1375" y="6"/>
                    </a:lnTo>
                    <a:lnTo>
                      <a:pt x="1375" y="6"/>
                    </a:lnTo>
                    <a:lnTo>
                      <a:pt x="1375" y="6"/>
                    </a:lnTo>
                    <a:lnTo>
                      <a:pt x="1376" y="8"/>
                    </a:lnTo>
                    <a:lnTo>
                      <a:pt x="1376" y="9"/>
                    </a:lnTo>
                    <a:lnTo>
                      <a:pt x="1377" y="10"/>
                    </a:lnTo>
                    <a:lnTo>
                      <a:pt x="1377" y="11"/>
                    </a:lnTo>
                    <a:lnTo>
                      <a:pt x="1377" y="11"/>
                    </a:lnTo>
                    <a:lnTo>
                      <a:pt x="1378" y="12"/>
                    </a:lnTo>
                    <a:lnTo>
                      <a:pt x="1378" y="12"/>
                    </a:lnTo>
                    <a:lnTo>
                      <a:pt x="1378" y="13"/>
                    </a:lnTo>
                    <a:lnTo>
                      <a:pt x="1380" y="13"/>
                    </a:lnTo>
                    <a:lnTo>
                      <a:pt x="1380" y="12"/>
                    </a:lnTo>
                    <a:lnTo>
                      <a:pt x="1380" y="12"/>
                    </a:lnTo>
                    <a:lnTo>
                      <a:pt x="1381" y="12"/>
                    </a:lnTo>
                    <a:lnTo>
                      <a:pt x="1381" y="12"/>
                    </a:lnTo>
                    <a:lnTo>
                      <a:pt x="1382" y="11"/>
                    </a:lnTo>
                    <a:lnTo>
                      <a:pt x="1382" y="11"/>
                    </a:lnTo>
                    <a:lnTo>
                      <a:pt x="1382" y="11"/>
                    </a:lnTo>
                    <a:lnTo>
                      <a:pt x="1383" y="11"/>
                    </a:lnTo>
                    <a:lnTo>
                      <a:pt x="1383" y="11"/>
                    </a:lnTo>
                    <a:lnTo>
                      <a:pt x="1383" y="10"/>
                    </a:lnTo>
                    <a:lnTo>
                      <a:pt x="1384" y="11"/>
                    </a:lnTo>
                    <a:lnTo>
                      <a:pt x="1384" y="10"/>
                    </a:lnTo>
                    <a:lnTo>
                      <a:pt x="1384" y="10"/>
                    </a:lnTo>
                    <a:lnTo>
                      <a:pt x="1385" y="10"/>
                    </a:lnTo>
                    <a:lnTo>
                      <a:pt x="1385" y="10"/>
                    </a:lnTo>
                    <a:lnTo>
                      <a:pt x="1386" y="10"/>
                    </a:lnTo>
                    <a:lnTo>
                      <a:pt x="1386" y="10"/>
                    </a:lnTo>
                    <a:lnTo>
                      <a:pt x="1386" y="9"/>
                    </a:lnTo>
                    <a:lnTo>
                      <a:pt x="1387" y="10"/>
                    </a:lnTo>
                    <a:lnTo>
                      <a:pt x="1387" y="10"/>
                    </a:lnTo>
                    <a:lnTo>
                      <a:pt x="1387" y="11"/>
                    </a:lnTo>
                    <a:lnTo>
                      <a:pt x="1389" y="11"/>
                    </a:lnTo>
                    <a:lnTo>
                      <a:pt x="1389" y="11"/>
                    </a:lnTo>
                    <a:lnTo>
                      <a:pt x="1390" y="12"/>
                    </a:lnTo>
                    <a:lnTo>
                      <a:pt x="1390" y="12"/>
                    </a:lnTo>
                    <a:lnTo>
                      <a:pt x="1390" y="12"/>
                    </a:lnTo>
                    <a:lnTo>
                      <a:pt x="1391" y="12"/>
                    </a:lnTo>
                    <a:lnTo>
                      <a:pt x="1391" y="11"/>
                    </a:lnTo>
                    <a:lnTo>
                      <a:pt x="1391" y="11"/>
                    </a:lnTo>
                    <a:lnTo>
                      <a:pt x="1392" y="11"/>
                    </a:lnTo>
                    <a:lnTo>
                      <a:pt x="1392" y="11"/>
                    </a:lnTo>
                    <a:lnTo>
                      <a:pt x="1392" y="11"/>
                    </a:lnTo>
                    <a:lnTo>
                      <a:pt x="1393" y="11"/>
                    </a:lnTo>
                    <a:lnTo>
                      <a:pt x="1393" y="11"/>
                    </a:lnTo>
                    <a:lnTo>
                      <a:pt x="1394" y="10"/>
                    </a:lnTo>
                    <a:lnTo>
                      <a:pt x="1394" y="10"/>
                    </a:lnTo>
                    <a:lnTo>
                      <a:pt x="1394" y="10"/>
                    </a:lnTo>
                    <a:lnTo>
                      <a:pt x="1395" y="10"/>
                    </a:lnTo>
                    <a:lnTo>
                      <a:pt x="1395" y="10"/>
                    </a:lnTo>
                    <a:lnTo>
                      <a:pt x="1395" y="10"/>
                    </a:lnTo>
                    <a:lnTo>
                      <a:pt x="1396" y="9"/>
                    </a:lnTo>
                    <a:lnTo>
                      <a:pt x="1396" y="9"/>
                    </a:lnTo>
                    <a:lnTo>
                      <a:pt x="1396" y="8"/>
                    </a:lnTo>
                    <a:lnTo>
                      <a:pt x="1398" y="8"/>
                    </a:lnTo>
                    <a:lnTo>
                      <a:pt x="1398" y="8"/>
                    </a:lnTo>
                    <a:lnTo>
                      <a:pt x="1399" y="8"/>
                    </a:lnTo>
                    <a:lnTo>
                      <a:pt x="1399" y="8"/>
                    </a:lnTo>
                    <a:lnTo>
                      <a:pt x="1399" y="8"/>
                    </a:lnTo>
                    <a:lnTo>
                      <a:pt x="1400" y="8"/>
                    </a:lnTo>
                    <a:lnTo>
                      <a:pt x="1400" y="9"/>
                    </a:lnTo>
                    <a:lnTo>
                      <a:pt x="1400" y="8"/>
                    </a:lnTo>
                    <a:lnTo>
                      <a:pt x="1401" y="8"/>
                    </a:lnTo>
                    <a:lnTo>
                      <a:pt x="1401" y="8"/>
                    </a:lnTo>
                    <a:lnTo>
                      <a:pt x="1401" y="8"/>
                    </a:lnTo>
                    <a:lnTo>
                      <a:pt x="1402" y="8"/>
                    </a:lnTo>
                    <a:lnTo>
                      <a:pt x="1402" y="8"/>
                    </a:lnTo>
                    <a:lnTo>
                      <a:pt x="1403" y="8"/>
                    </a:lnTo>
                    <a:lnTo>
                      <a:pt x="1403" y="8"/>
                    </a:lnTo>
                    <a:lnTo>
                      <a:pt x="1403" y="8"/>
                    </a:lnTo>
                    <a:lnTo>
                      <a:pt x="1404" y="8"/>
                    </a:lnTo>
                    <a:lnTo>
                      <a:pt x="1404" y="9"/>
                    </a:lnTo>
                    <a:lnTo>
                      <a:pt x="1404" y="9"/>
                    </a:lnTo>
                    <a:lnTo>
                      <a:pt x="1405" y="8"/>
                    </a:lnTo>
                    <a:lnTo>
                      <a:pt x="1405" y="6"/>
                    </a:lnTo>
                    <a:lnTo>
                      <a:pt x="1405" y="6"/>
                    </a:lnTo>
                    <a:lnTo>
                      <a:pt x="1407" y="6"/>
                    </a:lnTo>
                    <a:lnTo>
                      <a:pt x="1407" y="5"/>
                    </a:lnTo>
                    <a:lnTo>
                      <a:pt x="1408" y="5"/>
                    </a:lnTo>
                    <a:lnTo>
                      <a:pt x="1408" y="4"/>
                    </a:lnTo>
                    <a:lnTo>
                      <a:pt x="1408" y="4"/>
                    </a:lnTo>
                    <a:lnTo>
                      <a:pt x="1409" y="4"/>
                    </a:lnTo>
                    <a:lnTo>
                      <a:pt x="1409" y="4"/>
                    </a:lnTo>
                    <a:lnTo>
                      <a:pt x="1409" y="4"/>
                    </a:lnTo>
                    <a:lnTo>
                      <a:pt x="1410" y="4"/>
                    </a:lnTo>
                    <a:lnTo>
                      <a:pt x="1410" y="4"/>
                    </a:lnTo>
                    <a:lnTo>
                      <a:pt x="1411" y="4"/>
                    </a:lnTo>
                    <a:lnTo>
                      <a:pt x="1411" y="4"/>
                    </a:lnTo>
                    <a:lnTo>
                      <a:pt x="1411" y="4"/>
                    </a:lnTo>
                    <a:lnTo>
                      <a:pt x="1412" y="4"/>
                    </a:lnTo>
                    <a:lnTo>
                      <a:pt x="1412" y="4"/>
                    </a:lnTo>
                    <a:lnTo>
                      <a:pt x="1412" y="4"/>
                    </a:lnTo>
                    <a:lnTo>
                      <a:pt x="1413" y="5"/>
                    </a:lnTo>
                    <a:lnTo>
                      <a:pt x="1413" y="5"/>
                    </a:lnTo>
                    <a:lnTo>
                      <a:pt x="1413" y="5"/>
                    </a:lnTo>
                    <a:lnTo>
                      <a:pt x="1414" y="5"/>
                    </a:lnTo>
                    <a:lnTo>
                      <a:pt x="1414" y="5"/>
                    </a:lnTo>
                    <a:lnTo>
                      <a:pt x="1416" y="5"/>
                    </a:lnTo>
                    <a:lnTo>
                      <a:pt x="1416" y="5"/>
                    </a:lnTo>
                    <a:lnTo>
                      <a:pt x="1416" y="5"/>
                    </a:lnTo>
                    <a:lnTo>
                      <a:pt x="1417" y="5"/>
                    </a:lnTo>
                    <a:lnTo>
                      <a:pt x="1417" y="4"/>
                    </a:lnTo>
                    <a:lnTo>
                      <a:pt x="1417" y="3"/>
                    </a:lnTo>
                    <a:lnTo>
                      <a:pt x="1418" y="2"/>
                    </a:lnTo>
                    <a:lnTo>
                      <a:pt x="1418" y="1"/>
                    </a:lnTo>
                    <a:lnTo>
                      <a:pt x="1418" y="1"/>
                    </a:lnTo>
                    <a:lnTo>
                      <a:pt x="1419" y="1"/>
                    </a:lnTo>
                    <a:lnTo>
                      <a:pt x="1419" y="1"/>
                    </a:lnTo>
                    <a:lnTo>
                      <a:pt x="1420" y="1"/>
                    </a:lnTo>
                    <a:lnTo>
                      <a:pt x="1420" y="1"/>
                    </a:lnTo>
                    <a:lnTo>
                      <a:pt x="1420" y="1"/>
                    </a:lnTo>
                    <a:lnTo>
                      <a:pt x="1421" y="0"/>
                    </a:lnTo>
                    <a:lnTo>
                      <a:pt x="1421" y="1"/>
                    </a:lnTo>
                    <a:lnTo>
                      <a:pt x="1421" y="1"/>
                    </a:lnTo>
                    <a:lnTo>
                      <a:pt x="1422" y="2"/>
                    </a:lnTo>
                    <a:lnTo>
                      <a:pt x="1422" y="2"/>
                    </a:lnTo>
                    <a:lnTo>
                      <a:pt x="1422" y="2"/>
                    </a:lnTo>
                    <a:lnTo>
                      <a:pt x="1423" y="1"/>
                    </a:lnTo>
                    <a:lnTo>
                      <a:pt x="1423" y="1"/>
                    </a:lnTo>
                    <a:lnTo>
                      <a:pt x="1425" y="0"/>
                    </a:lnTo>
                    <a:lnTo>
                      <a:pt x="1425" y="1"/>
                    </a:lnTo>
                    <a:lnTo>
                      <a:pt x="1425" y="0"/>
                    </a:lnTo>
                    <a:lnTo>
                      <a:pt x="1426" y="1"/>
                    </a:lnTo>
                    <a:lnTo>
                      <a:pt x="1426" y="1"/>
                    </a:lnTo>
                    <a:lnTo>
                      <a:pt x="1426" y="1"/>
                    </a:lnTo>
                    <a:lnTo>
                      <a:pt x="1427" y="2"/>
                    </a:lnTo>
                    <a:lnTo>
                      <a:pt x="1427" y="2"/>
                    </a:lnTo>
                    <a:lnTo>
                      <a:pt x="1427" y="3"/>
                    </a:lnTo>
                    <a:lnTo>
                      <a:pt x="1428" y="4"/>
                    </a:lnTo>
                    <a:lnTo>
                      <a:pt x="1428" y="3"/>
                    </a:lnTo>
                    <a:lnTo>
                      <a:pt x="1429" y="2"/>
                    </a:lnTo>
                    <a:lnTo>
                      <a:pt x="1429" y="2"/>
                    </a:lnTo>
                    <a:lnTo>
                      <a:pt x="1429" y="2"/>
                    </a:lnTo>
                    <a:lnTo>
                      <a:pt x="1430" y="3"/>
                    </a:lnTo>
                    <a:lnTo>
                      <a:pt x="1430" y="3"/>
                    </a:lnTo>
                    <a:lnTo>
                      <a:pt x="1430" y="3"/>
                    </a:lnTo>
                    <a:lnTo>
                      <a:pt x="1431" y="3"/>
                    </a:lnTo>
                    <a:lnTo>
                      <a:pt x="1431" y="3"/>
                    </a:lnTo>
                    <a:lnTo>
                      <a:pt x="1432" y="3"/>
                    </a:lnTo>
                    <a:lnTo>
                      <a:pt x="1432" y="3"/>
                    </a:lnTo>
                    <a:lnTo>
                      <a:pt x="1432" y="2"/>
                    </a:lnTo>
                    <a:lnTo>
                      <a:pt x="1434" y="2"/>
                    </a:lnTo>
                    <a:lnTo>
                      <a:pt x="1434" y="2"/>
                    </a:lnTo>
                    <a:lnTo>
                      <a:pt x="1434" y="1"/>
                    </a:lnTo>
                    <a:lnTo>
                      <a:pt x="1435" y="1"/>
                    </a:lnTo>
                    <a:lnTo>
                      <a:pt x="1435" y="1"/>
                    </a:lnTo>
                    <a:lnTo>
                      <a:pt x="1435" y="1"/>
                    </a:lnTo>
                    <a:lnTo>
                      <a:pt x="1436" y="2"/>
                    </a:lnTo>
                    <a:lnTo>
                      <a:pt x="1436" y="3"/>
                    </a:lnTo>
                    <a:lnTo>
                      <a:pt x="1437" y="4"/>
                    </a:lnTo>
                    <a:lnTo>
                      <a:pt x="1437" y="4"/>
                    </a:lnTo>
                    <a:lnTo>
                      <a:pt x="1437" y="4"/>
                    </a:lnTo>
                    <a:lnTo>
                      <a:pt x="1438" y="3"/>
                    </a:lnTo>
                    <a:lnTo>
                      <a:pt x="1438" y="2"/>
                    </a:lnTo>
                    <a:lnTo>
                      <a:pt x="1438" y="2"/>
                    </a:lnTo>
                    <a:lnTo>
                      <a:pt x="1439" y="1"/>
                    </a:lnTo>
                    <a:lnTo>
                      <a:pt x="1439" y="2"/>
                    </a:lnTo>
                    <a:lnTo>
                      <a:pt x="1439" y="1"/>
                    </a:lnTo>
                    <a:lnTo>
                      <a:pt x="1440" y="1"/>
                    </a:lnTo>
                    <a:lnTo>
                      <a:pt x="1440" y="1"/>
                    </a:lnTo>
                    <a:lnTo>
                      <a:pt x="1441" y="1"/>
                    </a:lnTo>
                    <a:lnTo>
                      <a:pt x="1441" y="2"/>
                    </a:lnTo>
                    <a:lnTo>
                      <a:pt x="1441" y="1"/>
                    </a:lnTo>
                    <a:lnTo>
                      <a:pt x="1443" y="1"/>
                    </a:lnTo>
                    <a:lnTo>
                      <a:pt x="1443" y="2"/>
                    </a:lnTo>
                    <a:lnTo>
                      <a:pt x="1443" y="2"/>
                    </a:lnTo>
                    <a:lnTo>
                      <a:pt x="1444" y="3"/>
                    </a:lnTo>
                    <a:lnTo>
                      <a:pt x="1444" y="4"/>
                    </a:lnTo>
                    <a:lnTo>
                      <a:pt x="1444" y="4"/>
                    </a:lnTo>
                    <a:lnTo>
                      <a:pt x="1445" y="4"/>
                    </a:lnTo>
                    <a:lnTo>
                      <a:pt x="1445" y="3"/>
                    </a:lnTo>
                    <a:lnTo>
                      <a:pt x="1446" y="3"/>
                    </a:lnTo>
                    <a:lnTo>
                      <a:pt x="1446" y="1"/>
                    </a:lnTo>
                    <a:lnTo>
                      <a:pt x="1446" y="1"/>
                    </a:lnTo>
                    <a:lnTo>
                      <a:pt x="1447" y="1"/>
                    </a:lnTo>
                    <a:lnTo>
                      <a:pt x="1447" y="1"/>
                    </a:lnTo>
                    <a:lnTo>
                      <a:pt x="1447" y="1"/>
                    </a:lnTo>
                    <a:lnTo>
                      <a:pt x="1448" y="2"/>
                    </a:lnTo>
                    <a:lnTo>
                      <a:pt x="1448" y="3"/>
                    </a:lnTo>
                    <a:lnTo>
                      <a:pt x="1448" y="4"/>
                    </a:lnTo>
                    <a:lnTo>
                      <a:pt x="1449" y="5"/>
                    </a:lnTo>
                    <a:lnTo>
                      <a:pt x="1449" y="5"/>
                    </a:lnTo>
                    <a:lnTo>
                      <a:pt x="1450" y="5"/>
                    </a:lnTo>
                    <a:lnTo>
                      <a:pt x="1450" y="5"/>
                    </a:lnTo>
                    <a:lnTo>
                      <a:pt x="1450" y="6"/>
                    </a:lnTo>
                    <a:lnTo>
                      <a:pt x="1452" y="6"/>
                    </a:lnTo>
                    <a:lnTo>
                      <a:pt x="1452" y="6"/>
                    </a:lnTo>
                    <a:lnTo>
                      <a:pt x="1452" y="8"/>
                    </a:lnTo>
                    <a:lnTo>
                      <a:pt x="1453" y="9"/>
                    </a:lnTo>
                    <a:lnTo>
                      <a:pt x="1453" y="9"/>
                    </a:lnTo>
                    <a:lnTo>
                      <a:pt x="1453" y="9"/>
                    </a:lnTo>
                    <a:lnTo>
                      <a:pt x="1454" y="9"/>
                    </a:lnTo>
                    <a:lnTo>
                      <a:pt x="1454" y="8"/>
                    </a:lnTo>
                    <a:lnTo>
                      <a:pt x="1455" y="8"/>
                    </a:lnTo>
                    <a:lnTo>
                      <a:pt x="1455" y="8"/>
                    </a:lnTo>
                    <a:lnTo>
                      <a:pt x="1455" y="8"/>
                    </a:lnTo>
                    <a:lnTo>
                      <a:pt x="1456" y="6"/>
                    </a:lnTo>
                    <a:lnTo>
                      <a:pt x="1456" y="8"/>
                    </a:lnTo>
                    <a:lnTo>
                      <a:pt x="1456" y="6"/>
                    </a:lnTo>
                    <a:lnTo>
                      <a:pt x="1457" y="8"/>
                    </a:lnTo>
                    <a:lnTo>
                      <a:pt x="1457" y="8"/>
                    </a:lnTo>
                    <a:lnTo>
                      <a:pt x="1458" y="8"/>
                    </a:lnTo>
                    <a:lnTo>
                      <a:pt x="1458" y="9"/>
                    </a:lnTo>
                    <a:lnTo>
                      <a:pt x="1458" y="10"/>
                    </a:lnTo>
                    <a:lnTo>
                      <a:pt x="1459" y="11"/>
                    </a:lnTo>
                    <a:lnTo>
                      <a:pt x="1459" y="11"/>
                    </a:lnTo>
                    <a:lnTo>
                      <a:pt x="1459" y="11"/>
                    </a:lnTo>
                    <a:lnTo>
                      <a:pt x="1461" y="11"/>
                    </a:lnTo>
                    <a:lnTo>
                      <a:pt x="1461" y="10"/>
                    </a:lnTo>
                    <a:lnTo>
                      <a:pt x="1461" y="11"/>
                    </a:lnTo>
                    <a:lnTo>
                      <a:pt x="1462" y="11"/>
                    </a:lnTo>
                    <a:lnTo>
                      <a:pt x="1462" y="13"/>
                    </a:lnTo>
                    <a:lnTo>
                      <a:pt x="1463" y="13"/>
                    </a:lnTo>
                    <a:lnTo>
                      <a:pt x="1463" y="14"/>
                    </a:lnTo>
                    <a:lnTo>
                      <a:pt x="1463" y="14"/>
                    </a:lnTo>
                    <a:lnTo>
                      <a:pt x="1464" y="13"/>
                    </a:lnTo>
                    <a:lnTo>
                      <a:pt x="1464" y="14"/>
                    </a:lnTo>
                    <a:lnTo>
                      <a:pt x="1464" y="14"/>
                    </a:lnTo>
                    <a:lnTo>
                      <a:pt x="1465" y="14"/>
                    </a:lnTo>
                    <a:lnTo>
                      <a:pt x="1465" y="13"/>
                    </a:lnTo>
                    <a:lnTo>
                      <a:pt x="1465" y="13"/>
                    </a:lnTo>
                    <a:lnTo>
                      <a:pt x="1466" y="13"/>
                    </a:lnTo>
                    <a:lnTo>
                      <a:pt x="1466" y="13"/>
                    </a:lnTo>
                    <a:lnTo>
                      <a:pt x="1467" y="12"/>
                    </a:lnTo>
                    <a:lnTo>
                      <a:pt x="1467" y="13"/>
                    </a:lnTo>
                    <a:lnTo>
                      <a:pt x="1467" y="12"/>
                    </a:lnTo>
                    <a:lnTo>
                      <a:pt x="1468" y="12"/>
                    </a:lnTo>
                    <a:lnTo>
                      <a:pt x="1468" y="11"/>
                    </a:lnTo>
                    <a:lnTo>
                      <a:pt x="1468" y="12"/>
                    </a:lnTo>
                    <a:lnTo>
                      <a:pt x="1470" y="12"/>
                    </a:lnTo>
                    <a:lnTo>
                      <a:pt x="1470" y="12"/>
                    </a:lnTo>
                    <a:lnTo>
                      <a:pt x="1470" y="13"/>
                    </a:lnTo>
                    <a:lnTo>
                      <a:pt x="1471" y="12"/>
                    </a:lnTo>
                    <a:lnTo>
                      <a:pt x="1471" y="13"/>
                    </a:lnTo>
                    <a:lnTo>
                      <a:pt x="1472" y="12"/>
                    </a:lnTo>
                    <a:lnTo>
                      <a:pt x="1472" y="13"/>
                    </a:lnTo>
                    <a:lnTo>
                      <a:pt x="1472" y="14"/>
                    </a:lnTo>
                    <a:lnTo>
                      <a:pt x="1473" y="14"/>
                    </a:lnTo>
                    <a:lnTo>
                      <a:pt x="1473" y="15"/>
                    </a:lnTo>
                    <a:lnTo>
                      <a:pt x="1473" y="15"/>
                    </a:lnTo>
                    <a:lnTo>
                      <a:pt x="1474" y="17"/>
                    </a:lnTo>
                    <a:lnTo>
                      <a:pt x="1474" y="17"/>
                    </a:lnTo>
                    <a:lnTo>
                      <a:pt x="1474" y="17"/>
                    </a:lnTo>
                    <a:lnTo>
                      <a:pt x="1475" y="17"/>
                    </a:lnTo>
                    <a:lnTo>
                      <a:pt x="1475" y="18"/>
                    </a:lnTo>
                    <a:lnTo>
                      <a:pt x="1476" y="17"/>
                    </a:lnTo>
                    <a:lnTo>
                      <a:pt x="1476" y="18"/>
                    </a:lnTo>
                    <a:lnTo>
                      <a:pt x="1476" y="18"/>
                    </a:lnTo>
                    <a:lnTo>
                      <a:pt x="1477" y="17"/>
                    </a:lnTo>
                    <a:lnTo>
                      <a:pt x="1477" y="18"/>
                    </a:lnTo>
                    <a:lnTo>
                      <a:pt x="1477" y="18"/>
                    </a:lnTo>
                    <a:lnTo>
                      <a:pt x="1479" y="18"/>
                    </a:lnTo>
                    <a:lnTo>
                      <a:pt x="1479" y="19"/>
                    </a:lnTo>
                    <a:lnTo>
                      <a:pt x="1480" y="19"/>
                    </a:lnTo>
                    <a:lnTo>
                      <a:pt x="1480" y="19"/>
                    </a:lnTo>
                    <a:lnTo>
                      <a:pt x="1480" y="19"/>
                    </a:lnTo>
                    <a:lnTo>
                      <a:pt x="1481" y="20"/>
                    </a:lnTo>
                    <a:lnTo>
                      <a:pt x="1481" y="20"/>
                    </a:lnTo>
                    <a:lnTo>
                      <a:pt x="1481" y="20"/>
                    </a:lnTo>
                    <a:lnTo>
                      <a:pt x="1482" y="21"/>
                    </a:lnTo>
                    <a:lnTo>
                      <a:pt x="1482" y="20"/>
                    </a:lnTo>
                    <a:lnTo>
                      <a:pt x="1482" y="20"/>
                    </a:lnTo>
                    <a:lnTo>
                      <a:pt x="1483" y="20"/>
                    </a:lnTo>
                    <a:lnTo>
                      <a:pt x="1483" y="20"/>
                    </a:lnTo>
                    <a:lnTo>
                      <a:pt x="1484" y="20"/>
                    </a:lnTo>
                    <a:lnTo>
                      <a:pt x="1484" y="19"/>
                    </a:lnTo>
                    <a:lnTo>
                      <a:pt x="1484" y="18"/>
                    </a:lnTo>
                    <a:lnTo>
                      <a:pt x="1485" y="17"/>
                    </a:lnTo>
                    <a:lnTo>
                      <a:pt x="1485" y="17"/>
                    </a:lnTo>
                    <a:lnTo>
                      <a:pt x="1485" y="17"/>
                    </a:lnTo>
                    <a:lnTo>
                      <a:pt x="1486" y="18"/>
                    </a:lnTo>
                    <a:lnTo>
                      <a:pt x="1486" y="17"/>
                    </a:lnTo>
                    <a:lnTo>
                      <a:pt x="1486" y="18"/>
                    </a:lnTo>
                    <a:lnTo>
                      <a:pt x="1488" y="18"/>
                    </a:lnTo>
                    <a:lnTo>
                      <a:pt x="1488" y="18"/>
                    </a:lnTo>
                    <a:lnTo>
                      <a:pt x="1489" y="18"/>
                    </a:lnTo>
                    <a:lnTo>
                      <a:pt x="1489" y="18"/>
                    </a:lnTo>
                    <a:lnTo>
                      <a:pt x="1489" y="18"/>
                    </a:lnTo>
                    <a:lnTo>
                      <a:pt x="1490" y="17"/>
                    </a:lnTo>
                    <a:lnTo>
                      <a:pt x="1490" y="17"/>
                    </a:lnTo>
                    <a:lnTo>
                      <a:pt x="1490" y="17"/>
                    </a:lnTo>
                    <a:lnTo>
                      <a:pt x="1491" y="17"/>
                    </a:lnTo>
                    <a:lnTo>
                      <a:pt x="1491" y="17"/>
                    </a:lnTo>
                    <a:lnTo>
                      <a:pt x="1491" y="18"/>
                    </a:lnTo>
                    <a:lnTo>
                      <a:pt x="1492" y="18"/>
                    </a:lnTo>
                    <a:lnTo>
                      <a:pt x="1492" y="18"/>
                    </a:lnTo>
                    <a:lnTo>
                      <a:pt x="1493" y="17"/>
                    </a:lnTo>
                    <a:lnTo>
                      <a:pt x="1493" y="17"/>
                    </a:lnTo>
                    <a:lnTo>
                      <a:pt x="1493" y="15"/>
                    </a:lnTo>
                    <a:lnTo>
                      <a:pt x="1494" y="17"/>
                    </a:lnTo>
                    <a:lnTo>
                      <a:pt x="1494" y="15"/>
                    </a:lnTo>
                    <a:lnTo>
                      <a:pt x="1494" y="15"/>
                    </a:lnTo>
                    <a:lnTo>
                      <a:pt x="1495" y="14"/>
                    </a:lnTo>
                    <a:lnTo>
                      <a:pt x="1495" y="15"/>
                    </a:lnTo>
                    <a:lnTo>
                      <a:pt x="1495" y="15"/>
                    </a:lnTo>
                    <a:lnTo>
                      <a:pt x="1497" y="15"/>
                    </a:lnTo>
                    <a:lnTo>
                      <a:pt x="1497" y="15"/>
                    </a:lnTo>
                    <a:lnTo>
                      <a:pt x="1498" y="15"/>
                    </a:lnTo>
                    <a:lnTo>
                      <a:pt x="1498" y="15"/>
                    </a:lnTo>
                    <a:lnTo>
                      <a:pt x="1498" y="15"/>
                    </a:lnTo>
                    <a:lnTo>
                      <a:pt x="1499" y="15"/>
                    </a:lnTo>
                    <a:lnTo>
                      <a:pt x="1499" y="15"/>
                    </a:lnTo>
                    <a:lnTo>
                      <a:pt x="1499" y="14"/>
                    </a:lnTo>
                    <a:lnTo>
                      <a:pt x="1500" y="14"/>
                    </a:lnTo>
                    <a:lnTo>
                      <a:pt x="1500" y="14"/>
                    </a:lnTo>
                    <a:lnTo>
                      <a:pt x="1501" y="14"/>
                    </a:lnTo>
                    <a:lnTo>
                      <a:pt x="1501" y="14"/>
                    </a:lnTo>
                    <a:lnTo>
                      <a:pt x="1501" y="14"/>
                    </a:lnTo>
                    <a:lnTo>
                      <a:pt x="1502" y="14"/>
                    </a:lnTo>
                    <a:lnTo>
                      <a:pt x="1502" y="14"/>
                    </a:lnTo>
                    <a:lnTo>
                      <a:pt x="1502" y="13"/>
                    </a:lnTo>
                    <a:lnTo>
                      <a:pt x="1503" y="12"/>
                    </a:lnTo>
                    <a:lnTo>
                      <a:pt x="1503" y="12"/>
                    </a:lnTo>
                    <a:lnTo>
                      <a:pt x="1503" y="12"/>
                    </a:lnTo>
                    <a:lnTo>
                      <a:pt x="1504" y="13"/>
                    </a:lnTo>
                    <a:lnTo>
                      <a:pt x="1504" y="13"/>
                    </a:lnTo>
                    <a:lnTo>
                      <a:pt x="1506" y="13"/>
                    </a:lnTo>
                    <a:lnTo>
                      <a:pt x="1506" y="12"/>
                    </a:lnTo>
                    <a:lnTo>
                      <a:pt x="1506" y="12"/>
                    </a:lnTo>
                    <a:lnTo>
                      <a:pt x="1507" y="12"/>
                    </a:lnTo>
                    <a:lnTo>
                      <a:pt x="1507" y="11"/>
                    </a:lnTo>
                    <a:lnTo>
                      <a:pt x="1507" y="11"/>
                    </a:lnTo>
                    <a:lnTo>
                      <a:pt x="1508" y="10"/>
                    </a:lnTo>
                    <a:lnTo>
                      <a:pt x="1508" y="11"/>
                    </a:lnTo>
                    <a:lnTo>
                      <a:pt x="1508" y="11"/>
                    </a:lnTo>
                    <a:lnTo>
                      <a:pt x="1509" y="12"/>
                    </a:lnTo>
                    <a:lnTo>
                      <a:pt x="1509" y="11"/>
                    </a:lnTo>
                    <a:lnTo>
                      <a:pt x="1510" y="11"/>
                    </a:lnTo>
                    <a:lnTo>
                      <a:pt x="1510" y="12"/>
                    </a:lnTo>
                    <a:lnTo>
                      <a:pt x="1510" y="12"/>
                    </a:lnTo>
                    <a:lnTo>
                      <a:pt x="1511" y="11"/>
                    </a:lnTo>
                    <a:lnTo>
                      <a:pt x="1511" y="11"/>
                    </a:lnTo>
                    <a:lnTo>
                      <a:pt x="1511" y="11"/>
                    </a:lnTo>
                    <a:lnTo>
                      <a:pt x="1512" y="11"/>
                    </a:lnTo>
                    <a:lnTo>
                      <a:pt x="1512" y="11"/>
                    </a:lnTo>
                    <a:lnTo>
                      <a:pt x="1512" y="11"/>
                    </a:lnTo>
                    <a:lnTo>
                      <a:pt x="1513" y="10"/>
                    </a:lnTo>
                    <a:lnTo>
                      <a:pt x="1513" y="10"/>
                    </a:lnTo>
                    <a:lnTo>
                      <a:pt x="1515" y="10"/>
                    </a:lnTo>
                    <a:lnTo>
                      <a:pt x="1515" y="10"/>
                    </a:lnTo>
                    <a:lnTo>
                      <a:pt x="1515" y="9"/>
                    </a:lnTo>
                    <a:lnTo>
                      <a:pt x="1516" y="10"/>
                    </a:lnTo>
                    <a:lnTo>
                      <a:pt x="1516" y="9"/>
                    </a:lnTo>
                    <a:lnTo>
                      <a:pt x="1516" y="10"/>
                    </a:lnTo>
                    <a:lnTo>
                      <a:pt x="1517" y="11"/>
                    </a:lnTo>
                    <a:lnTo>
                      <a:pt x="1517" y="10"/>
                    </a:lnTo>
                    <a:lnTo>
                      <a:pt x="1517" y="10"/>
                    </a:lnTo>
                    <a:lnTo>
                      <a:pt x="1518" y="11"/>
                    </a:lnTo>
                    <a:lnTo>
                      <a:pt x="1518" y="10"/>
                    </a:lnTo>
                    <a:lnTo>
                      <a:pt x="1519" y="10"/>
                    </a:lnTo>
                    <a:lnTo>
                      <a:pt x="1519" y="10"/>
                    </a:lnTo>
                    <a:lnTo>
                      <a:pt x="1519" y="10"/>
                    </a:lnTo>
                    <a:lnTo>
                      <a:pt x="1520" y="10"/>
                    </a:lnTo>
                    <a:lnTo>
                      <a:pt x="1520" y="10"/>
                    </a:lnTo>
                    <a:lnTo>
                      <a:pt x="1520" y="10"/>
                    </a:lnTo>
                    <a:lnTo>
                      <a:pt x="1521" y="10"/>
                    </a:lnTo>
                    <a:lnTo>
                      <a:pt x="1521" y="10"/>
                    </a:lnTo>
                    <a:lnTo>
                      <a:pt x="1522" y="11"/>
                    </a:lnTo>
                    <a:lnTo>
                      <a:pt x="1522" y="11"/>
                    </a:lnTo>
                    <a:lnTo>
                      <a:pt x="1522" y="11"/>
                    </a:lnTo>
                    <a:lnTo>
                      <a:pt x="1524" y="12"/>
                    </a:lnTo>
                    <a:lnTo>
                      <a:pt x="1524" y="13"/>
                    </a:lnTo>
                    <a:lnTo>
                      <a:pt x="1524" y="13"/>
                    </a:lnTo>
                    <a:lnTo>
                      <a:pt x="1525" y="12"/>
                    </a:lnTo>
                    <a:lnTo>
                      <a:pt x="1525" y="11"/>
                    </a:lnTo>
                    <a:lnTo>
                      <a:pt x="1525" y="12"/>
                    </a:lnTo>
                    <a:lnTo>
                      <a:pt x="1526" y="12"/>
                    </a:lnTo>
                    <a:lnTo>
                      <a:pt x="1526" y="13"/>
                    </a:lnTo>
                    <a:lnTo>
                      <a:pt x="1527" y="12"/>
                    </a:lnTo>
                    <a:lnTo>
                      <a:pt x="1527" y="12"/>
                    </a:lnTo>
                    <a:lnTo>
                      <a:pt x="1527" y="12"/>
                    </a:lnTo>
                    <a:lnTo>
                      <a:pt x="1528" y="11"/>
                    </a:lnTo>
                    <a:lnTo>
                      <a:pt x="1528" y="11"/>
                    </a:lnTo>
                    <a:lnTo>
                      <a:pt x="1528" y="11"/>
                    </a:lnTo>
                    <a:lnTo>
                      <a:pt x="1529" y="11"/>
                    </a:lnTo>
                    <a:lnTo>
                      <a:pt x="1529" y="11"/>
                    </a:lnTo>
                    <a:lnTo>
                      <a:pt x="1529" y="12"/>
                    </a:lnTo>
                    <a:lnTo>
                      <a:pt x="1530" y="12"/>
                    </a:lnTo>
                    <a:lnTo>
                      <a:pt x="1530" y="13"/>
                    </a:lnTo>
                    <a:lnTo>
                      <a:pt x="1531" y="13"/>
                    </a:lnTo>
                    <a:lnTo>
                      <a:pt x="1531" y="14"/>
                    </a:lnTo>
                    <a:lnTo>
                      <a:pt x="1531" y="15"/>
                    </a:lnTo>
                    <a:lnTo>
                      <a:pt x="1533" y="15"/>
                    </a:lnTo>
                    <a:lnTo>
                      <a:pt x="1533" y="17"/>
                    </a:lnTo>
                    <a:lnTo>
                      <a:pt x="1533" y="17"/>
                    </a:lnTo>
                    <a:lnTo>
                      <a:pt x="1534" y="17"/>
                    </a:lnTo>
                    <a:lnTo>
                      <a:pt x="1534" y="18"/>
                    </a:lnTo>
                    <a:lnTo>
                      <a:pt x="1534" y="18"/>
                    </a:lnTo>
                    <a:lnTo>
                      <a:pt x="1535" y="18"/>
                    </a:lnTo>
                    <a:lnTo>
                      <a:pt x="1535" y="18"/>
                    </a:lnTo>
                    <a:lnTo>
                      <a:pt x="1536" y="19"/>
                    </a:lnTo>
                    <a:lnTo>
                      <a:pt x="1536" y="19"/>
                    </a:lnTo>
                    <a:lnTo>
                      <a:pt x="1536" y="19"/>
                    </a:lnTo>
                    <a:lnTo>
                      <a:pt x="1537" y="19"/>
                    </a:lnTo>
                    <a:lnTo>
                      <a:pt x="1537" y="19"/>
                    </a:lnTo>
                    <a:lnTo>
                      <a:pt x="1537" y="19"/>
                    </a:lnTo>
                    <a:lnTo>
                      <a:pt x="1538" y="18"/>
                    </a:lnTo>
                    <a:lnTo>
                      <a:pt x="1538" y="17"/>
                    </a:lnTo>
                    <a:lnTo>
                      <a:pt x="1538" y="17"/>
                    </a:lnTo>
                    <a:lnTo>
                      <a:pt x="1539" y="15"/>
                    </a:lnTo>
                    <a:lnTo>
                      <a:pt x="1539" y="15"/>
                    </a:lnTo>
                    <a:lnTo>
                      <a:pt x="1540" y="15"/>
                    </a:lnTo>
                    <a:lnTo>
                      <a:pt x="1540" y="15"/>
                    </a:lnTo>
                    <a:lnTo>
                      <a:pt x="1540" y="17"/>
                    </a:lnTo>
                    <a:lnTo>
                      <a:pt x="1542" y="18"/>
                    </a:lnTo>
                    <a:lnTo>
                      <a:pt x="1542" y="19"/>
                    </a:lnTo>
                    <a:lnTo>
                      <a:pt x="1542" y="19"/>
                    </a:lnTo>
                    <a:lnTo>
                      <a:pt x="1543" y="19"/>
                    </a:lnTo>
                    <a:lnTo>
                      <a:pt x="1543" y="19"/>
                    </a:lnTo>
                    <a:lnTo>
                      <a:pt x="1543" y="20"/>
                    </a:lnTo>
                    <a:lnTo>
                      <a:pt x="1544" y="20"/>
                    </a:lnTo>
                    <a:lnTo>
                      <a:pt x="1544" y="21"/>
                    </a:lnTo>
                    <a:lnTo>
                      <a:pt x="1545" y="21"/>
                    </a:lnTo>
                    <a:lnTo>
                      <a:pt x="1545" y="21"/>
                    </a:lnTo>
                    <a:lnTo>
                      <a:pt x="1545" y="20"/>
                    </a:lnTo>
                    <a:lnTo>
                      <a:pt x="1546" y="21"/>
                    </a:lnTo>
                    <a:lnTo>
                      <a:pt x="1546" y="21"/>
                    </a:lnTo>
                    <a:lnTo>
                      <a:pt x="1546" y="21"/>
                    </a:lnTo>
                    <a:lnTo>
                      <a:pt x="1547" y="21"/>
                    </a:lnTo>
                    <a:lnTo>
                      <a:pt x="1547" y="21"/>
                    </a:lnTo>
                    <a:lnTo>
                      <a:pt x="1548" y="20"/>
                    </a:lnTo>
                    <a:lnTo>
                      <a:pt x="1548" y="20"/>
                    </a:lnTo>
                    <a:lnTo>
                      <a:pt x="1548" y="20"/>
                    </a:lnTo>
                    <a:lnTo>
                      <a:pt x="1549" y="20"/>
                    </a:lnTo>
                    <a:lnTo>
                      <a:pt x="1549" y="20"/>
                    </a:lnTo>
                    <a:lnTo>
                      <a:pt x="1549" y="20"/>
                    </a:lnTo>
                    <a:lnTo>
                      <a:pt x="1551" y="20"/>
                    </a:lnTo>
                    <a:lnTo>
                      <a:pt x="1551" y="21"/>
                    </a:lnTo>
                    <a:lnTo>
                      <a:pt x="1551" y="21"/>
                    </a:lnTo>
                    <a:lnTo>
                      <a:pt x="1552" y="21"/>
                    </a:lnTo>
                    <a:lnTo>
                      <a:pt x="1552" y="21"/>
                    </a:lnTo>
                    <a:lnTo>
                      <a:pt x="1553" y="22"/>
                    </a:lnTo>
                    <a:lnTo>
                      <a:pt x="1553" y="21"/>
                    </a:lnTo>
                    <a:lnTo>
                      <a:pt x="1553" y="21"/>
                    </a:lnTo>
                    <a:lnTo>
                      <a:pt x="1554" y="21"/>
                    </a:lnTo>
                    <a:lnTo>
                      <a:pt x="1554" y="22"/>
                    </a:lnTo>
                    <a:lnTo>
                      <a:pt x="1554" y="22"/>
                    </a:lnTo>
                    <a:lnTo>
                      <a:pt x="1555" y="22"/>
                    </a:lnTo>
                    <a:lnTo>
                      <a:pt x="1555" y="22"/>
                    </a:lnTo>
                    <a:lnTo>
                      <a:pt x="1555" y="21"/>
                    </a:lnTo>
                    <a:lnTo>
                      <a:pt x="1556" y="21"/>
                    </a:lnTo>
                    <a:lnTo>
                      <a:pt x="1556" y="21"/>
                    </a:lnTo>
                    <a:lnTo>
                      <a:pt x="1557" y="21"/>
                    </a:lnTo>
                    <a:lnTo>
                      <a:pt x="1557" y="20"/>
                    </a:lnTo>
                    <a:lnTo>
                      <a:pt x="1557" y="20"/>
                    </a:lnTo>
                    <a:lnTo>
                      <a:pt x="1558" y="20"/>
                    </a:lnTo>
                    <a:lnTo>
                      <a:pt x="1558" y="20"/>
                    </a:lnTo>
                    <a:lnTo>
                      <a:pt x="1558" y="20"/>
                    </a:lnTo>
                    <a:lnTo>
                      <a:pt x="1560" y="19"/>
                    </a:lnTo>
                    <a:lnTo>
                      <a:pt x="1560" y="19"/>
                    </a:lnTo>
                    <a:lnTo>
                      <a:pt x="1560" y="19"/>
                    </a:lnTo>
                    <a:lnTo>
                      <a:pt x="1561" y="20"/>
                    </a:lnTo>
                    <a:lnTo>
                      <a:pt x="1561" y="20"/>
                    </a:lnTo>
                    <a:lnTo>
                      <a:pt x="1562" y="21"/>
                    </a:lnTo>
                    <a:lnTo>
                      <a:pt x="1562" y="21"/>
                    </a:lnTo>
                    <a:lnTo>
                      <a:pt x="1562" y="21"/>
                    </a:lnTo>
                    <a:lnTo>
                      <a:pt x="1563" y="20"/>
                    </a:lnTo>
                    <a:lnTo>
                      <a:pt x="1563" y="20"/>
                    </a:lnTo>
                    <a:lnTo>
                      <a:pt x="1563" y="20"/>
                    </a:lnTo>
                    <a:lnTo>
                      <a:pt x="1564" y="21"/>
                    </a:lnTo>
                    <a:lnTo>
                      <a:pt x="1564" y="21"/>
                    </a:lnTo>
                    <a:lnTo>
                      <a:pt x="1564" y="20"/>
                    </a:lnTo>
                    <a:lnTo>
                      <a:pt x="1565" y="20"/>
                    </a:lnTo>
                    <a:lnTo>
                      <a:pt x="1565" y="20"/>
                    </a:lnTo>
                    <a:lnTo>
                      <a:pt x="1566" y="20"/>
                    </a:lnTo>
                    <a:lnTo>
                      <a:pt x="1566" y="20"/>
                    </a:lnTo>
                    <a:lnTo>
                      <a:pt x="1566" y="20"/>
                    </a:lnTo>
                    <a:lnTo>
                      <a:pt x="1567" y="20"/>
                    </a:lnTo>
                    <a:lnTo>
                      <a:pt x="1567" y="20"/>
                    </a:lnTo>
                    <a:lnTo>
                      <a:pt x="1567" y="20"/>
                    </a:lnTo>
                    <a:lnTo>
                      <a:pt x="1569" y="21"/>
                    </a:lnTo>
                    <a:lnTo>
                      <a:pt x="1569" y="21"/>
                    </a:lnTo>
                    <a:lnTo>
                      <a:pt x="1570" y="21"/>
                    </a:lnTo>
                    <a:lnTo>
                      <a:pt x="1570" y="21"/>
                    </a:lnTo>
                    <a:lnTo>
                      <a:pt x="1570" y="21"/>
                    </a:lnTo>
                    <a:lnTo>
                      <a:pt x="1571" y="20"/>
                    </a:lnTo>
                    <a:lnTo>
                      <a:pt x="1571" y="20"/>
                    </a:lnTo>
                    <a:lnTo>
                      <a:pt x="1571" y="20"/>
                    </a:lnTo>
                    <a:lnTo>
                      <a:pt x="1572" y="19"/>
                    </a:lnTo>
                    <a:lnTo>
                      <a:pt x="1572" y="18"/>
                    </a:lnTo>
                    <a:lnTo>
                      <a:pt x="1572" y="18"/>
                    </a:lnTo>
                    <a:lnTo>
                      <a:pt x="1573" y="17"/>
                    </a:lnTo>
                    <a:lnTo>
                      <a:pt x="1573" y="17"/>
                    </a:lnTo>
                    <a:lnTo>
                      <a:pt x="1574" y="17"/>
                    </a:lnTo>
                    <a:lnTo>
                      <a:pt x="1574" y="15"/>
                    </a:lnTo>
                    <a:lnTo>
                      <a:pt x="1574" y="18"/>
                    </a:lnTo>
                    <a:lnTo>
                      <a:pt x="1575" y="17"/>
                    </a:lnTo>
                    <a:lnTo>
                      <a:pt x="1575" y="17"/>
                    </a:lnTo>
                    <a:lnTo>
                      <a:pt x="1575" y="17"/>
                    </a:lnTo>
                    <a:lnTo>
                      <a:pt x="1577" y="17"/>
                    </a:lnTo>
                    <a:lnTo>
                      <a:pt x="1577" y="18"/>
                    </a:lnTo>
                    <a:lnTo>
                      <a:pt x="1577" y="18"/>
                    </a:lnTo>
                    <a:lnTo>
                      <a:pt x="1578" y="19"/>
                    </a:lnTo>
                    <a:lnTo>
                      <a:pt x="1578" y="19"/>
                    </a:lnTo>
                    <a:lnTo>
                      <a:pt x="1579" y="20"/>
                    </a:lnTo>
                    <a:lnTo>
                      <a:pt x="1579" y="20"/>
                    </a:lnTo>
                    <a:lnTo>
                      <a:pt x="1579" y="20"/>
                    </a:lnTo>
                    <a:lnTo>
                      <a:pt x="1580" y="20"/>
                    </a:lnTo>
                    <a:lnTo>
                      <a:pt x="1580" y="20"/>
                    </a:lnTo>
                    <a:lnTo>
                      <a:pt x="1580" y="20"/>
                    </a:lnTo>
                    <a:lnTo>
                      <a:pt x="1581" y="20"/>
                    </a:lnTo>
                    <a:lnTo>
                      <a:pt x="1581" y="20"/>
                    </a:lnTo>
                    <a:lnTo>
                      <a:pt x="1581" y="19"/>
                    </a:lnTo>
                    <a:lnTo>
                      <a:pt x="1582" y="18"/>
                    </a:lnTo>
                    <a:lnTo>
                      <a:pt x="1582" y="17"/>
                    </a:lnTo>
                    <a:lnTo>
                      <a:pt x="1583" y="15"/>
                    </a:lnTo>
                    <a:lnTo>
                      <a:pt x="1583" y="15"/>
                    </a:lnTo>
                    <a:lnTo>
                      <a:pt x="1583" y="15"/>
                    </a:lnTo>
                    <a:lnTo>
                      <a:pt x="1584" y="17"/>
                    </a:lnTo>
                    <a:lnTo>
                      <a:pt x="1584" y="17"/>
                    </a:lnTo>
                    <a:lnTo>
                      <a:pt x="1584" y="15"/>
                    </a:lnTo>
                    <a:lnTo>
                      <a:pt x="1586" y="14"/>
                    </a:lnTo>
                    <a:lnTo>
                      <a:pt x="1586" y="15"/>
                    </a:lnTo>
                    <a:lnTo>
                      <a:pt x="1586" y="15"/>
                    </a:lnTo>
                    <a:lnTo>
                      <a:pt x="1587" y="15"/>
                    </a:lnTo>
                    <a:lnTo>
                      <a:pt x="1587" y="17"/>
                    </a:lnTo>
                    <a:lnTo>
                      <a:pt x="1588" y="17"/>
                    </a:lnTo>
                    <a:lnTo>
                      <a:pt x="1588" y="15"/>
                    </a:lnTo>
                    <a:lnTo>
                      <a:pt x="1588" y="15"/>
                    </a:lnTo>
                    <a:lnTo>
                      <a:pt x="1589" y="14"/>
                    </a:lnTo>
                    <a:lnTo>
                      <a:pt x="1589" y="14"/>
                    </a:lnTo>
                    <a:lnTo>
                      <a:pt x="1589" y="14"/>
                    </a:lnTo>
                    <a:lnTo>
                      <a:pt x="1590" y="14"/>
                    </a:lnTo>
                    <a:lnTo>
                      <a:pt x="1590" y="13"/>
                    </a:lnTo>
                    <a:lnTo>
                      <a:pt x="1591" y="13"/>
                    </a:lnTo>
                    <a:lnTo>
                      <a:pt x="1591" y="13"/>
                    </a:lnTo>
                    <a:lnTo>
                      <a:pt x="1591" y="12"/>
                    </a:lnTo>
                    <a:lnTo>
                      <a:pt x="1592" y="13"/>
                    </a:lnTo>
                    <a:lnTo>
                      <a:pt x="1592" y="13"/>
                    </a:lnTo>
                    <a:lnTo>
                      <a:pt x="1592" y="13"/>
                    </a:lnTo>
                    <a:lnTo>
                      <a:pt x="1593" y="12"/>
                    </a:lnTo>
                    <a:lnTo>
                      <a:pt x="1593" y="11"/>
                    </a:lnTo>
                    <a:lnTo>
                      <a:pt x="1593" y="11"/>
                    </a:lnTo>
                    <a:lnTo>
                      <a:pt x="1595" y="11"/>
                    </a:lnTo>
                    <a:lnTo>
                      <a:pt x="1595" y="11"/>
                    </a:lnTo>
                    <a:lnTo>
                      <a:pt x="1596" y="11"/>
                    </a:lnTo>
                    <a:lnTo>
                      <a:pt x="1596" y="11"/>
                    </a:lnTo>
                    <a:lnTo>
                      <a:pt x="1596" y="11"/>
                    </a:lnTo>
                    <a:lnTo>
                      <a:pt x="1597" y="12"/>
                    </a:lnTo>
                    <a:lnTo>
                      <a:pt x="1597" y="12"/>
                    </a:lnTo>
                    <a:lnTo>
                      <a:pt x="1597" y="12"/>
                    </a:lnTo>
                    <a:lnTo>
                      <a:pt x="1598" y="12"/>
                    </a:lnTo>
                    <a:lnTo>
                      <a:pt x="1598" y="12"/>
                    </a:lnTo>
                    <a:lnTo>
                      <a:pt x="1598" y="13"/>
                    </a:lnTo>
                    <a:lnTo>
                      <a:pt x="1599" y="13"/>
                    </a:lnTo>
                    <a:lnTo>
                      <a:pt x="1599" y="13"/>
                    </a:lnTo>
                    <a:lnTo>
                      <a:pt x="1600" y="12"/>
                    </a:lnTo>
                    <a:lnTo>
                      <a:pt x="1600" y="12"/>
                    </a:lnTo>
                    <a:lnTo>
                      <a:pt x="1600" y="12"/>
                    </a:lnTo>
                    <a:lnTo>
                      <a:pt x="1601" y="12"/>
                    </a:lnTo>
                    <a:lnTo>
                      <a:pt x="1601" y="12"/>
                    </a:lnTo>
                    <a:lnTo>
                      <a:pt x="1601" y="12"/>
                    </a:lnTo>
                    <a:lnTo>
                      <a:pt x="1602" y="12"/>
                    </a:lnTo>
                    <a:lnTo>
                      <a:pt x="1602" y="12"/>
                    </a:lnTo>
                    <a:lnTo>
                      <a:pt x="1602" y="11"/>
                    </a:lnTo>
                    <a:lnTo>
                      <a:pt x="1604" y="10"/>
                    </a:lnTo>
                    <a:lnTo>
                      <a:pt x="1604" y="10"/>
                    </a:lnTo>
                    <a:lnTo>
                      <a:pt x="1605" y="10"/>
                    </a:lnTo>
                    <a:lnTo>
                      <a:pt x="1605" y="10"/>
                    </a:lnTo>
                    <a:lnTo>
                      <a:pt x="1605" y="10"/>
                    </a:lnTo>
                    <a:lnTo>
                      <a:pt x="1606" y="10"/>
                    </a:lnTo>
                    <a:lnTo>
                      <a:pt x="1606" y="11"/>
                    </a:lnTo>
                    <a:lnTo>
                      <a:pt x="1606" y="11"/>
                    </a:lnTo>
                    <a:lnTo>
                      <a:pt x="1607" y="11"/>
                    </a:lnTo>
                    <a:lnTo>
                      <a:pt x="1607" y="12"/>
                    </a:lnTo>
                    <a:lnTo>
                      <a:pt x="1607" y="12"/>
                    </a:lnTo>
                    <a:lnTo>
                      <a:pt x="1608" y="13"/>
                    </a:lnTo>
                    <a:lnTo>
                      <a:pt x="1608" y="14"/>
                    </a:lnTo>
                    <a:lnTo>
                      <a:pt x="1609" y="15"/>
                    </a:lnTo>
                    <a:lnTo>
                      <a:pt x="1609" y="14"/>
                    </a:lnTo>
                    <a:lnTo>
                      <a:pt x="1609" y="14"/>
                    </a:lnTo>
                    <a:lnTo>
                      <a:pt x="1610" y="14"/>
                    </a:lnTo>
                    <a:lnTo>
                      <a:pt x="1610" y="14"/>
                    </a:lnTo>
                    <a:lnTo>
                      <a:pt x="1610" y="14"/>
                    </a:lnTo>
                    <a:lnTo>
                      <a:pt x="1611" y="14"/>
                    </a:lnTo>
                    <a:lnTo>
                      <a:pt x="1611" y="14"/>
                    </a:lnTo>
                    <a:lnTo>
                      <a:pt x="1613" y="14"/>
                    </a:lnTo>
                    <a:lnTo>
                      <a:pt x="1613" y="14"/>
                    </a:lnTo>
                    <a:lnTo>
                      <a:pt x="1613" y="14"/>
                    </a:lnTo>
                    <a:lnTo>
                      <a:pt x="1614" y="14"/>
                    </a:lnTo>
                    <a:lnTo>
                      <a:pt x="1614" y="15"/>
                    </a:lnTo>
                    <a:lnTo>
                      <a:pt x="1614" y="17"/>
                    </a:lnTo>
                    <a:lnTo>
                      <a:pt x="1615" y="17"/>
                    </a:lnTo>
                    <a:lnTo>
                      <a:pt x="1615" y="17"/>
                    </a:lnTo>
                    <a:lnTo>
                      <a:pt x="1615" y="17"/>
                    </a:lnTo>
                    <a:lnTo>
                      <a:pt x="1616" y="18"/>
                    </a:lnTo>
                    <a:lnTo>
                      <a:pt x="1616" y="19"/>
                    </a:lnTo>
                    <a:lnTo>
                      <a:pt x="1617" y="20"/>
                    </a:lnTo>
                    <a:lnTo>
                      <a:pt x="1617" y="21"/>
                    </a:lnTo>
                    <a:lnTo>
                      <a:pt x="1617" y="20"/>
                    </a:lnTo>
                    <a:lnTo>
                      <a:pt x="1618" y="20"/>
                    </a:lnTo>
                    <a:lnTo>
                      <a:pt x="1618" y="19"/>
                    </a:lnTo>
                    <a:lnTo>
                      <a:pt x="1618" y="18"/>
                    </a:lnTo>
                    <a:lnTo>
                      <a:pt x="1619" y="18"/>
                    </a:lnTo>
                    <a:lnTo>
                      <a:pt x="1619" y="18"/>
                    </a:lnTo>
                    <a:lnTo>
                      <a:pt x="1619" y="17"/>
                    </a:lnTo>
                    <a:lnTo>
                      <a:pt x="1620" y="18"/>
                    </a:lnTo>
                    <a:lnTo>
                      <a:pt x="1620" y="17"/>
                    </a:lnTo>
                    <a:lnTo>
                      <a:pt x="1622" y="17"/>
                    </a:lnTo>
                    <a:lnTo>
                      <a:pt x="1622" y="17"/>
                    </a:lnTo>
                    <a:lnTo>
                      <a:pt x="1622" y="15"/>
                    </a:lnTo>
                    <a:lnTo>
                      <a:pt x="1623" y="17"/>
                    </a:lnTo>
                    <a:lnTo>
                      <a:pt x="1623" y="17"/>
                    </a:lnTo>
                    <a:lnTo>
                      <a:pt x="1623" y="18"/>
                    </a:lnTo>
                    <a:lnTo>
                      <a:pt x="1624" y="18"/>
                    </a:lnTo>
                    <a:lnTo>
                      <a:pt x="1624" y="19"/>
                    </a:lnTo>
                    <a:lnTo>
                      <a:pt x="1624" y="17"/>
                    </a:lnTo>
                    <a:lnTo>
                      <a:pt x="1625" y="17"/>
                    </a:lnTo>
                    <a:lnTo>
                      <a:pt x="1625" y="17"/>
                    </a:lnTo>
                    <a:lnTo>
                      <a:pt x="1626" y="17"/>
                    </a:lnTo>
                    <a:lnTo>
                      <a:pt x="1626" y="17"/>
                    </a:lnTo>
                    <a:lnTo>
                      <a:pt x="1626" y="17"/>
                    </a:lnTo>
                    <a:lnTo>
                      <a:pt x="1627" y="17"/>
                    </a:lnTo>
                    <a:lnTo>
                      <a:pt x="1627" y="17"/>
                    </a:lnTo>
                    <a:lnTo>
                      <a:pt x="1627" y="17"/>
                    </a:lnTo>
                    <a:lnTo>
                      <a:pt x="1628" y="17"/>
                    </a:lnTo>
                    <a:lnTo>
                      <a:pt x="1628" y="18"/>
                    </a:lnTo>
                    <a:lnTo>
                      <a:pt x="1628" y="18"/>
                    </a:lnTo>
                    <a:lnTo>
                      <a:pt x="1629" y="18"/>
                    </a:lnTo>
                    <a:lnTo>
                      <a:pt x="1629" y="19"/>
                    </a:lnTo>
                    <a:lnTo>
                      <a:pt x="1631" y="18"/>
                    </a:lnTo>
                    <a:lnTo>
                      <a:pt x="1631" y="18"/>
                    </a:lnTo>
                    <a:lnTo>
                      <a:pt x="1631" y="18"/>
                    </a:lnTo>
                    <a:lnTo>
                      <a:pt x="1632" y="18"/>
                    </a:lnTo>
                    <a:lnTo>
                      <a:pt x="1632" y="18"/>
                    </a:lnTo>
                    <a:lnTo>
                      <a:pt x="1632" y="18"/>
                    </a:lnTo>
                    <a:lnTo>
                      <a:pt x="1633" y="18"/>
                    </a:lnTo>
                    <a:lnTo>
                      <a:pt x="1633" y="18"/>
                    </a:lnTo>
                    <a:lnTo>
                      <a:pt x="1633" y="18"/>
                    </a:lnTo>
                    <a:lnTo>
                      <a:pt x="1634" y="18"/>
                    </a:lnTo>
                    <a:lnTo>
                      <a:pt x="1634" y="18"/>
                    </a:lnTo>
                    <a:lnTo>
                      <a:pt x="1635" y="19"/>
                    </a:lnTo>
                    <a:lnTo>
                      <a:pt x="1635" y="19"/>
                    </a:lnTo>
                    <a:lnTo>
                      <a:pt x="1635" y="20"/>
                    </a:lnTo>
                    <a:lnTo>
                      <a:pt x="1636" y="20"/>
                    </a:lnTo>
                    <a:lnTo>
                      <a:pt x="1636" y="21"/>
                    </a:lnTo>
                    <a:lnTo>
                      <a:pt x="1636" y="21"/>
                    </a:lnTo>
                    <a:lnTo>
                      <a:pt x="1637" y="21"/>
                    </a:lnTo>
                    <a:lnTo>
                      <a:pt x="1637" y="21"/>
                    </a:lnTo>
                    <a:lnTo>
                      <a:pt x="1638" y="21"/>
                    </a:lnTo>
                    <a:lnTo>
                      <a:pt x="1638" y="22"/>
                    </a:lnTo>
                    <a:lnTo>
                      <a:pt x="1638" y="22"/>
                    </a:lnTo>
                    <a:lnTo>
                      <a:pt x="1640" y="22"/>
                    </a:lnTo>
                    <a:lnTo>
                      <a:pt x="1640" y="21"/>
                    </a:lnTo>
                    <a:lnTo>
                      <a:pt x="1640" y="21"/>
                    </a:lnTo>
                    <a:lnTo>
                      <a:pt x="1641" y="21"/>
                    </a:lnTo>
                    <a:lnTo>
                      <a:pt x="1641" y="20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2" y="19"/>
                    </a:lnTo>
                    <a:lnTo>
                      <a:pt x="1643" y="19"/>
                    </a:lnTo>
                    <a:lnTo>
                      <a:pt x="1643" y="19"/>
                    </a:lnTo>
                    <a:lnTo>
                      <a:pt x="1643" y="19"/>
                    </a:lnTo>
                    <a:lnTo>
                      <a:pt x="1644" y="19"/>
                    </a:lnTo>
                    <a:lnTo>
                      <a:pt x="1644" y="19"/>
                    </a:lnTo>
                    <a:lnTo>
                      <a:pt x="1644" y="19"/>
                    </a:lnTo>
                    <a:lnTo>
                      <a:pt x="1645" y="19"/>
                    </a:lnTo>
                    <a:lnTo>
                      <a:pt x="1645" y="19"/>
                    </a:lnTo>
                    <a:lnTo>
                      <a:pt x="1645" y="18"/>
                    </a:lnTo>
                    <a:lnTo>
                      <a:pt x="1646" y="19"/>
                    </a:lnTo>
                    <a:lnTo>
                      <a:pt x="1646" y="18"/>
                    </a:lnTo>
                    <a:lnTo>
                      <a:pt x="1647" y="18"/>
                    </a:lnTo>
                    <a:lnTo>
                      <a:pt x="1647" y="18"/>
                    </a:lnTo>
                    <a:lnTo>
                      <a:pt x="1647" y="18"/>
                    </a:lnTo>
                    <a:lnTo>
                      <a:pt x="1649" y="18"/>
                    </a:lnTo>
                    <a:lnTo>
                      <a:pt x="1649" y="18"/>
                    </a:lnTo>
                    <a:lnTo>
                      <a:pt x="1649" y="17"/>
                    </a:lnTo>
                    <a:lnTo>
                      <a:pt x="1650" y="17"/>
                    </a:lnTo>
                    <a:lnTo>
                      <a:pt x="1650" y="15"/>
                    </a:lnTo>
                    <a:lnTo>
                      <a:pt x="1650" y="17"/>
                    </a:lnTo>
                    <a:lnTo>
                      <a:pt x="1651" y="17"/>
                    </a:lnTo>
                    <a:lnTo>
                      <a:pt x="1651" y="17"/>
                    </a:lnTo>
                    <a:lnTo>
                      <a:pt x="1652" y="17"/>
                    </a:lnTo>
                    <a:lnTo>
                      <a:pt x="1652" y="15"/>
                    </a:lnTo>
                    <a:lnTo>
                      <a:pt x="1652" y="15"/>
                    </a:lnTo>
                    <a:lnTo>
                      <a:pt x="1653" y="14"/>
                    </a:lnTo>
                    <a:lnTo>
                      <a:pt x="1653" y="14"/>
                    </a:lnTo>
                    <a:lnTo>
                      <a:pt x="1653" y="14"/>
                    </a:lnTo>
                    <a:lnTo>
                      <a:pt x="1654" y="14"/>
                    </a:lnTo>
                    <a:lnTo>
                      <a:pt x="1654" y="13"/>
                    </a:lnTo>
                    <a:lnTo>
                      <a:pt x="1654" y="13"/>
                    </a:lnTo>
                    <a:lnTo>
                      <a:pt x="1655" y="13"/>
                    </a:lnTo>
                    <a:lnTo>
                      <a:pt x="1655" y="13"/>
                    </a:lnTo>
                    <a:lnTo>
                      <a:pt x="1656" y="13"/>
                    </a:lnTo>
                    <a:lnTo>
                      <a:pt x="1656" y="13"/>
                    </a:lnTo>
                    <a:lnTo>
                      <a:pt x="1656" y="12"/>
                    </a:lnTo>
                    <a:lnTo>
                      <a:pt x="1658" y="12"/>
                    </a:lnTo>
                    <a:lnTo>
                      <a:pt x="1658" y="13"/>
                    </a:lnTo>
                    <a:lnTo>
                      <a:pt x="1658" y="12"/>
                    </a:lnTo>
                    <a:lnTo>
                      <a:pt x="1659" y="13"/>
                    </a:lnTo>
                    <a:lnTo>
                      <a:pt x="1659" y="13"/>
                    </a:lnTo>
                    <a:lnTo>
                      <a:pt x="1660" y="13"/>
                    </a:lnTo>
                    <a:lnTo>
                      <a:pt x="1660" y="13"/>
                    </a:lnTo>
                    <a:lnTo>
                      <a:pt x="1660" y="14"/>
                    </a:lnTo>
                    <a:lnTo>
                      <a:pt x="1661" y="14"/>
                    </a:lnTo>
                    <a:lnTo>
                      <a:pt x="1661" y="14"/>
                    </a:lnTo>
                    <a:lnTo>
                      <a:pt x="1661" y="14"/>
                    </a:lnTo>
                    <a:lnTo>
                      <a:pt x="1662" y="14"/>
                    </a:lnTo>
                    <a:lnTo>
                      <a:pt x="1662" y="14"/>
                    </a:lnTo>
                    <a:lnTo>
                      <a:pt x="1662" y="14"/>
                    </a:lnTo>
                    <a:lnTo>
                      <a:pt x="1663" y="13"/>
                    </a:lnTo>
                    <a:lnTo>
                      <a:pt x="1663" y="13"/>
                    </a:lnTo>
                    <a:lnTo>
                      <a:pt x="1664" y="13"/>
                    </a:lnTo>
                    <a:lnTo>
                      <a:pt x="1664" y="12"/>
                    </a:lnTo>
                    <a:lnTo>
                      <a:pt x="1664" y="11"/>
                    </a:lnTo>
                    <a:lnTo>
                      <a:pt x="1665" y="11"/>
                    </a:lnTo>
                    <a:lnTo>
                      <a:pt x="1665" y="11"/>
                    </a:lnTo>
                    <a:lnTo>
                      <a:pt x="1665" y="13"/>
                    </a:lnTo>
                    <a:lnTo>
                      <a:pt x="1667" y="13"/>
                    </a:lnTo>
                    <a:lnTo>
                      <a:pt x="1667" y="13"/>
                    </a:lnTo>
                    <a:lnTo>
                      <a:pt x="1667" y="13"/>
                    </a:lnTo>
                    <a:lnTo>
                      <a:pt x="1668" y="13"/>
                    </a:lnTo>
                    <a:lnTo>
                      <a:pt x="1668" y="12"/>
                    </a:lnTo>
                    <a:lnTo>
                      <a:pt x="1669" y="12"/>
                    </a:lnTo>
                    <a:lnTo>
                      <a:pt x="1669" y="12"/>
                    </a:lnTo>
                    <a:lnTo>
                      <a:pt x="1669" y="12"/>
                    </a:lnTo>
                    <a:lnTo>
                      <a:pt x="1670" y="12"/>
                    </a:lnTo>
                    <a:lnTo>
                      <a:pt x="1670" y="11"/>
                    </a:lnTo>
                    <a:lnTo>
                      <a:pt x="1670" y="11"/>
                    </a:lnTo>
                    <a:lnTo>
                      <a:pt x="1671" y="12"/>
                    </a:lnTo>
                    <a:lnTo>
                      <a:pt x="1671" y="12"/>
                    </a:lnTo>
                    <a:lnTo>
                      <a:pt x="1671" y="11"/>
                    </a:lnTo>
                    <a:lnTo>
                      <a:pt x="1672" y="11"/>
                    </a:lnTo>
                    <a:lnTo>
                      <a:pt x="1672" y="11"/>
                    </a:lnTo>
                    <a:lnTo>
                      <a:pt x="1673" y="11"/>
                    </a:lnTo>
                    <a:lnTo>
                      <a:pt x="1673" y="12"/>
                    </a:lnTo>
                    <a:lnTo>
                      <a:pt x="1673" y="11"/>
                    </a:lnTo>
                    <a:lnTo>
                      <a:pt x="1674" y="12"/>
                    </a:lnTo>
                    <a:lnTo>
                      <a:pt x="1674" y="13"/>
                    </a:lnTo>
                    <a:lnTo>
                      <a:pt x="1674" y="12"/>
                    </a:lnTo>
                    <a:lnTo>
                      <a:pt x="1676" y="12"/>
                    </a:lnTo>
                    <a:lnTo>
                      <a:pt x="1676" y="12"/>
                    </a:lnTo>
                    <a:lnTo>
                      <a:pt x="1676" y="12"/>
                    </a:lnTo>
                    <a:lnTo>
                      <a:pt x="1677" y="12"/>
                    </a:lnTo>
                    <a:lnTo>
                      <a:pt x="1677" y="11"/>
                    </a:lnTo>
                    <a:lnTo>
                      <a:pt x="1678" y="11"/>
                    </a:lnTo>
                    <a:lnTo>
                      <a:pt x="1678" y="11"/>
                    </a:lnTo>
                    <a:lnTo>
                      <a:pt x="1678" y="11"/>
                    </a:lnTo>
                    <a:lnTo>
                      <a:pt x="1679" y="12"/>
                    </a:lnTo>
                    <a:lnTo>
                      <a:pt x="1679" y="12"/>
                    </a:lnTo>
                    <a:lnTo>
                      <a:pt x="1679" y="12"/>
                    </a:lnTo>
                    <a:lnTo>
                      <a:pt x="1680" y="12"/>
                    </a:lnTo>
                    <a:lnTo>
                      <a:pt x="1680" y="12"/>
                    </a:lnTo>
                    <a:lnTo>
                      <a:pt x="1681" y="12"/>
                    </a:lnTo>
                    <a:lnTo>
                      <a:pt x="1681" y="13"/>
                    </a:lnTo>
                    <a:lnTo>
                      <a:pt x="1681" y="13"/>
                    </a:lnTo>
                    <a:lnTo>
                      <a:pt x="1682" y="13"/>
                    </a:lnTo>
                    <a:lnTo>
                      <a:pt x="1682" y="14"/>
                    </a:lnTo>
                    <a:lnTo>
                      <a:pt x="1682" y="14"/>
                    </a:lnTo>
                    <a:lnTo>
                      <a:pt x="1683" y="15"/>
                    </a:lnTo>
                    <a:lnTo>
                      <a:pt x="1683" y="14"/>
                    </a:lnTo>
                    <a:lnTo>
                      <a:pt x="1683" y="15"/>
                    </a:lnTo>
                    <a:lnTo>
                      <a:pt x="1685" y="15"/>
                    </a:lnTo>
                    <a:lnTo>
                      <a:pt x="1685" y="14"/>
                    </a:lnTo>
                    <a:lnTo>
                      <a:pt x="1686" y="13"/>
                    </a:lnTo>
                    <a:lnTo>
                      <a:pt x="1686" y="14"/>
                    </a:lnTo>
                    <a:lnTo>
                      <a:pt x="1686" y="13"/>
                    </a:lnTo>
                    <a:lnTo>
                      <a:pt x="1687" y="12"/>
                    </a:lnTo>
                    <a:lnTo>
                      <a:pt x="1687" y="12"/>
                    </a:lnTo>
                    <a:lnTo>
                      <a:pt x="1687" y="12"/>
                    </a:lnTo>
                    <a:lnTo>
                      <a:pt x="1688" y="13"/>
                    </a:lnTo>
                    <a:lnTo>
                      <a:pt x="1688" y="13"/>
                    </a:lnTo>
                    <a:lnTo>
                      <a:pt x="1688" y="13"/>
                    </a:lnTo>
                    <a:lnTo>
                      <a:pt x="1689" y="14"/>
                    </a:lnTo>
                    <a:lnTo>
                      <a:pt x="1689" y="14"/>
                    </a:lnTo>
                    <a:lnTo>
                      <a:pt x="1690" y="13"/>
                    </a:lnTo>
                    <a:lnTo>
                      <a:pt x="1690" y="13"/>
                    </a:lnTo>
                    <a:lnTo>
                      <a:pt x="1690" y="13"/>
                    </a:lnTo>
                    <a:lnTo>
                      <a:pt x="1691" y="12"/>
                    </a:lnTo>
                    <a:lnTo>
                      <a:pt x="1691" y="11"/>
                    </a:lnTo>
                    <a:lnTo>
                      <a:pt x="1691" y="11"/>
                    </a:lnTo>
                    <a:lnTo>
                      <a:pt x="1692" y="11"/>
                    </a:lnTo>
                    <a:lnTo>
                      <a:pt x="1692" y="11"/>
                    </a:lnTo>
                    <a:lnTo>
                      <a:pt x="1692" y="12"/>
                    </a:lnTo>
                    <a:lnTo>
                      <a:pt x="1694" y="11"/>
                    </a:lnTo>
                    <a:lnTo>
                      <a:pt x="1694" y="11"/>
                    </a:lnTo>
                    <a:lnTo>
                      <a:pt x="1695" y="13"/>
                    </a:lnTo>
                    <a:lnTo>
                      <a:pt x="1695" y="13"/>
                    </a:lnTo>
                    <a:lnTo>
                      <a:pt x="1695" y="15"/>
                    </a:lnTo>
                    <a:lnTo>
                      <a:pt x="1696" y="17"/>
                    </a:lnTo>
                    <a:lnTo>
                      <a:pt x="1696" y="17"/>
                    </a:lnTo>
                    <a:lnTo>
                      <a:pt x="1696" y="18"/>
                    </a:lnTo>
                    <a:lnTo>
                      <a:pt x="1697" y="18"/>
                    </a:lnTo>
                    <a:lnTo>
                      <a:pt x="1697" y="17"/>
                    </a:lnTo>
                    <a:lnTo>
                      <a:pt x="1697" y="18"/>
                    </a:lnTo>
                    <a:lnTo>
                      <a:pt x="1698" y="18"/>
                    </a:lnTo>
                    <a:lnTo>
                      <a:pt x="1698" y="18"/>
                    </a:lnTo>
                    <a:lnTo>
                      <a:pt x="1699" y="18"/>
                    </a:lnTo>
                    <a:lnTo>
                      <a:pt x="1699" y="18"/>
                    </a:lnTo>
                    <a:lnTo>
                      <a:pt x="1699" y="19"/>
                    </a:lnTo>
                    <a:lnTo>
                      <a:pt x="1700" y="20"/>
                    </a:lnTo>
                    <a:lnTo>
                      <a:pt x="1700" y="20"/>
                    </a:lnTo>
                    <a:lnTo>
                      <a:pt x="1700" y="20"/>
                    </a:lnTo>
                    <a:lnTo>
                      <a:pt x="1701" y="20"/>
                    </a:lnTo>
                    <a:lnTo>
                      <a:pt x="1701" y="20"/>
                    </a:lnTo>
                    <a:lnTo>
                      <a:pt x="1703" y="19"/>
                    </a:lnTo>
                    <a:lnTo>
                      <a:pt x="1703" y="19"/>
                    </a:lnTo>
                    <a:lnTo>
                      <a:pt x="1703" y="19"/>
                    </a:lnTo>
                    <a:lnTo>
                      <a:pt x="1704" y="19"/>
                    </a:lnTo>
                    <a:lnTo>
                      <a:pt x="1704" y="20"/>
                    </a:lnTo>
                    <a:lnTo>
                      <a:pt x="1704" y="20"/>
                    </a:lnTo>
                    <a:lnTo>
                      <a:pt x="1705" y="20"/>
                    </a:lnTo>
                    <a:lnTo>
                      <a:pt x="1705" y="21"/>
                    </a:lnTo>
                    <a:lnTo>
                      <a:pt x="1705" y="21"/>
                    </a:lnTo>
                    <a:lnTo>
                      <a:pt x="1706" y="21"/>
                    </a:lnTo>
                    <a:lnTo>
                      <a:pt x="1706" y="22"/>
                    </a:lnTo>
                    <a:lnTo>
                      <a:pt x="1707" y="22"/>
                    </a:lnTo>
                    <a:lnTo>
                      <a:pt x="1707" y="22"/>
                    </a:lnTo>
                    <a:lnTo>
                      <a:pt x="1707" y="22"/>
                    </a:lnTo>
                    <a:lnTo>
                      <a:pt x="1708" y="22"/>
                    </a:lnTo>
                    <a:lnTo>
                      <a:pt x="1708" y="23"/>
                    </a:lnTo>
                    <a:lnTo>
                      <a:pt x="1708" y="23"/>
                    </a:lnTo>
                    <a:lnTo>
                      <a:pt x="1709" y="23"/>
                    </a:lnTo>
                    <a:lnTo>
                      <a:pt x="1709" y="23"/>
                    </a:lnTo>
                    <a:lnTo>
                      <a:pt x="1709" y="23"/>
                    </a:lnTo>
                    <a:lnTo>
                      <a:pt x="1710" y="23"/>
                    </a:lnTo>
                    <a:lnTo>
                      <a:pt x="1710" y="23"/>
                    </a:lnTo>
                    <a:lnTo>
                      <a:pt x="1712" y="22"/>
                    </a:lnTo>
                    <a:lnTo>
                      <a:pt x="1712" y="23"/>
                    </a:lnTo>
                    <a:lnTo>
                      <a:pt x="1712" y="23"/>
                    </a:lnTo>
                    <a:lnTo>
                      <a:pt x="1713" y="23"/>
                    </a:lnTo>
                    <a:lnTo>
                      <a:pt x="1713" y="24"/>
                    </a:lnTo>
                    <a:lnTo>
                      <a:pt x="1713" y="24"/>
                    </a:lnTo>
                    <a:lnTo>
                      <a:pt x="1714" y="24"/>
                    </a:lnTo>
                    <a:lnTo>
                      <a:pt x="1714" y="24"/>
                    </a:lnTo>
                    <a:lnTo>
                      <a:pt x="1714" y="24"/>
                    </a:lnTo>
                    <a:lnTo>
                      <a:pt x="1715" y="24"/>
                    </a:lnTo>
                    <a:lnTo>
                      <a:pt x="1715" y="24"/>
                    </a:lnTo>
                    <a:lnTo>
                      <a:pt x="1716" y="23"/>
                    </a:lnTo>
                    <a:lnTo>
                      <a:pt x="1716" y="23"/>
                    </a:lnTo>
                    <a:lnTo>
                      <a:pt x="1716" y="24"/>
                    </a:lnTo>
                    <a:lnTo>
                      <a:pt x="1717" y="26"/>
                    </a:lnTo>
                    <a:lnTo>
                      <a:pt x="1717" y="26"/>
                    </a:lnTo>
                    <a:lnTo>
                      <a:pt x="1717" y="26"/>
                    </a:lnTo>
                    <a:lnTo>
                      <a:pt x="1718" y="26"/>
                    </a:lnTo>
                    <a:lnTo>
                      <a:pt x="1718" y="27"/>
                    </a:lnTo>
                    <a:lnTo>
                      <a:pt x="1718" y="26"/>
                    </a:lnTo>
                    <a:lnTo>
                      <a:pt x="1719" y="24"/>
                    </a:lnTo>
                    <a:lnTo>
                      <a:pt x="1719" y="23"/>
                    </a:lnTo>
                    <a:lnTo>
                      <a:pt x="1721" y="23"/>
                    </a:lnTo>
                    <a:lnTo>
                      <a:pt x="1721" y="23"/>
                    </a:lnTo>
                    <a:lnTo>
                      <a:pt x="1721" y="24"/>
                    </a:lnTo>
                    <a:lnTo>
                      <a:pt x="1722" y="23"/>
                    </a:lnTo>
                    <a:lnTo>
                      <a:pt x="1722" y="23"/>
                    </a:lnTo>
                    <a:lnTo>
                      <a:pt x="1722" y="23"/>
                    </a:lnTo>
                    <a:lnTo>
                      <a:pt x="1723" y="23"/>
                    </a:lnTo>
                    <a:lnTo>
                      <a:pt x="1723" y="23"/>
                    </a:lnTo>
                    <a:lnTo>
                      <a:pt x="1723" y="22"/>
                    </a:lnTo>
                    <a:lnTo>
                      <a:pt x="1724" y="22"/>
                    </a:lnTo>
                    <a:lnTo>
                      <a:pt x="1724" y="21"/>
                    </a:lnTo>
                    <a:lnTo>
                      <a:pt x="1725" y="22"/>
                    </a:lnTo>
                    <a:lnTo>
                      <a:pt x="1725" y="21"/>
                    </a:lnTo>
                    <a:lnTo>
                      <a:pt x="1725" y="21"/>
                    </a:lnTo>
                    <a:lnTo>
                      <a:pt x="1726" y="21"/>
                    </a:lnTo>
                    <a:lnTo>
                      <a:pt x="1726" y="22"/>
                    </a:lnTo>
                    <a:lnTo>
                      <a:pt x="1726" y="21"/>
                    </a:lnTo>
                    <a:lnTo>
                      <a:pt x="1727" y="20"/>
                    </a:lnTo>
                    <a:lnTo>
                      <a:pt x="1727" y="20"/>
                    </a:lnTo>
                    <a:lnTo>
                      <a:pt x="1728" y="20"/>
                    </a:lnTo>
                    <a:lnTo>
                      <a:pt x="1728" y="20"/>
                    </a:lnTo>
                    <a:lnTo>
                      <a:pt x="1728" y="19"/>
                    </a:lnTo>
                    <a:lnTo>
                      <a:pt x="1730" y="18"/>
                    </a:lnTo>
                    <a:lnTo>
                      <a:pt x="1730" y="18"/>
                    </a:lnTo>
                    <a:lnTo>
                      <a:pt x="1730" y="18"/>
                    </a:lnTo>
                    <a:lnTo>
                      <a:pt x="1731" y="18"/>
                    </a:lnTo>
                    <a:lnTo>
                      <a:pt x="1731" y="18"/>
                    </a:lnTo>
                    <a:lnTo>
                      <a:pt x="1731" y="19"/>
                    </a:lnTo>
                    <a:lnTo>
                      <a:pt x="1732" y="20"/>
                    </a:lnTo>
                    <a:lnTo>
                      <a:pt x="1732" y="20"/>
                    </a:lnTo>
                    <a:lnTo>
                      <a:pt x="1733" y="20"/>
                    </a:lnTo>
                    <a:lnTo>
                      <a:pt x="1733" y="21"/>
                    </a:lnTo>
                    <a:lnTo>
                      <a:pt x="1733" y="21"/>
                    </a:lnTo>
                    <a:lnTo>
                      <a:pt x="1734" y="22"/>
                    </a:lnTo>
                    <a:lnTo>
                      <a:pt x="1734" y="22"/>
                    </a:lnTo>
                    <a:lnTo>
                      <a:pt x="1734" y="22"/>
                    </a:lnTo>
                    <a:lnTo>
                      <a:pt x="1735" y="22"/>
                    </a:lnTo>
                    <a:lnTo>
                      <a:pt x="1735" y="23"/>
                    </a:lnTo>
                    <a:lnTo>
                      <a:pt x="1735" y="23"/>
                    </a:lnTo>
                    <a:lnTo>
                      <a:pt x="1736" y="23"/>
                    </a:lnTo>
                    <a:lnTo>
                      <a:pt x="1736" y="23"/>
                    </a:lnTo>
                    <a:lnTo>
                      <a:pt x="1737" y="22"/>
                    </a:lnTo>
                    <a:lnTo>
                      <a:pt x="1737" y="23"/>
                    </a:lnTo>
                    <a:lnTo>
                      <a:pt x="1737" y="22"/>
                    </a:lnTo>
                    <a:lnTo>
                      <a:pt x="1739" y="22"/>
                    </a:lnTo>
                    <a:lnTo>
                      <a:pt x="1739" y="21"/>
                    </a:lnTo>
                    <a:lnTo>
                      <a:pt x="1739" y="21"/>
                    </a:lnTo>
                    <a:lnTo>
                      <a:pt x="1740" y="22"/>
                    </a:lnTo>
                    <a:lnTo>
                      <a:pt x="1740" y="22"/>
                    </a:lnTo>
                    <a:lnTo>
                      <a:pt x="1740" y="22"/>
                    </a:lnTo>
                    <a:lnTo>
                      <a:pt x="1741" y="21"/>
                    </a:lnTo>
                    <a:lnTo>
                      <a:pt x="1741" y="21"/>
                    </a:lnTo>
                    <a:lnTo>
                      <a:pt x="1742" y="21"/>
                    </a:lnTo>
                    <a:lnTo>
                      <a:pt x="1742" y="21"/>
                    </a:lnTo>
                    <a:lnTo>
                      <a:pt x="1742" y="21"/>
                    </a:lnTo>
                    <a:lnTo>
                      <a:pt x="1743" y="22"/>
                    </a:lnTo>
                    <a:lnTo>
                      <a:pt x="1743" y="22"/>
                    </a:lnTo>
                    <a:lnTo>
                      <a:pt x="1743" y="22"/>
                    </a:lnTo>
                    <a:lnTo>
                      <a:pt x="1744" y="22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45" y="23"/>
                    </a:lnTo>
                    <a:lnTo>
                      <a:pt x="1745" y="24"/>
                    </a:lnTo>
                    <a:lnTo>
                      <a:pt x="1746" y="23"/>
                    </a:lnTo>
                    <a:lnTo>
                      <a:pt x="1746" y="22"/>
                    </a:lnTo>
                    <a:lnTo>
                      <a:pt x="1746" y="22"/>
                    </a:lnTo>
                    <a:lnTo>
                      <a:pt x="1748" y="21"/>
                    </a:lnTo>
                    <a:lnTo>
                      <a:pt x="1748" y="21"/>
                    </a:lnTo>
                    <a:lnTo>
                      <a:pt x="1748" y="21"/>
                    </a:lnTo>
                    <a:lnTo>
                      <a:pt x="1749" y="21"/>
                    </a:lnTo>
                    <a:lnTo>
                      <a:pt x="1749" y="21"/>
                    </a:lnTo>
                    <a:lnTo>
                      <a:pt x="1750" y="21"/>
                    </a:lnTo>
                    <a:lnTo>
                      <a:pt x="1750" y="20"/>
                    </a:lnTo>
                    <a:lnTo>
                      <a:pt x="1750" y="20"/>
                    </a:lnTo>
                    <a:lnTo>
                      <a:pt x="1751" y="20"/>
                    </a:lnTo>
                    <a:lnTo>
                      <a:pt x="1751" y="19"/>
                    </a:lnTo>
                    <a:lnTo>
                      <a:pt x="1751" y="19"/>
                    </a:lnTo>
                    <a:lnTo>
                      <a:pt x="1752" y="19"/>
                    </a:lnTo>
                    <a:lnTo>
                      <a:pt x="1752" y="19"/>
                    </a:lnTo>
                    <a:lnTo>
                      <a:pt x="1752" y="19"/>
                    </a:lnTo>
                    <a:lnTo>
                      <a:pt x="1753" y="19"/>
                    </a:lnTo>
                    <a:lnTo>
                      <a:pt x="1753" y="19"/>
                    </a:lnTo>
                    <a:lnTo>
                      <a:pt x="1754" y="20"/>
                    </a:lnTo>
                    <a:lnTo>
                      <a:pt x="1754" y="20"/>
                    </a:lnTo>
                    <a:lnTo>
                      <a:pt x="1754" y="20"/>
                    </a:lnTo>
                    <a:lnTo>
                      <a:pt x="1755" y="20"/>
                    </a:lnTo>
                    <a:lnTo>
                      <a:pt x="1755" y="21"/>
                    </a:lnTo>
                    <a:lnTo>
                      <a:pt x="1755" y="20"/>
                    </a:lnTo>
                    <a:lnTo>
                      <a:pt x="1757" y="20"/>
                    </a:lnTo>
                    <a:lnTo>
                      <a:pt x="1757" y="21"/>
                    </a:lnTo>
                    <a:lnTo>
                      <a:pt x="1757" y="21"/>
                    </a:lnTo>
                    <a:lnTo>
                      <a:pt x="1758" y="21"/>
                    </a:lnTo>
                    <a:lnTo>
                      <a:pt x="1758" y="21"/>
                    </a:lnTo>
                    <a:lnTo>
                      <a:pt x="1759" y="21"/>
                    </a:lnTo>
                    <a:lnTo>
                      <a:pt x="1759" y="23"/>
                    </a:lnTo>
                    <a:lnTo>
                      <a:pt x="1759" y="22"/>
                    </a:lnTo>
                    <a:lnTo>
                      <a:pt x="1760" y="23"/>
                    </a:lnTo>
                    <a:lnTo>
                      <a:pt x="1760" y="22"/>
                    </a:lnTo>
                    <a:lnTo>
                      <a:pt x="1760" y="22"/>
                    </a:lnTo>
                    <a:lnTo>
                      <a:pt x="1761" y="21"/>
                    </a:lnTo>
                    <a:lnTo>
                      <a:pt x="1761" y="21"/>
                    </a:lnTo>
                    <a:lnTo>
                      <a:pt x="1761" y="21"/>
                    </a:lnTo>
                    <a:lnTo>
                      <a:pt x="1762" y="21"/>
                    </a:lnTo>
                    <a:lnTo>
                      <a:pt x="1762" y="20"/>
                    </a:lnTo>
                    <a:lnTo>
                      <a:pt x="1763" y="20"/>
                    </a:lnTo>
                    <a:lnTo>
                      <a:pt x="1763" y="20"/>
                    </a:lnTo>
                    <a:lnTo>
                      <a:pt x="1763" y="20"/>
                    </a:lnTo>
                    <a:lnTo>
                      <a:pt x="1764" y="20"/>
                    </a:lnTo>
                    <a:lnTo>
                      <a:pt x="1764" y="20"/>
                    </a:lnTo>
                    <a:lnTo>
                      <a:pt x="1764" y="20"/>
                    </a:lnTo>
                    <a:lnTo>
                      <a:pt x="1766" y="20"/>
                    </a:lnTo>
                    <a:lnTo>
                      <a:pt x="1766" y="21"/>
                    </a:lnTo>
                    <a:lnTo>
                      <a:pt x="1766" y="21"/>
                    </a:lnTo>
                    <a:lnTo>
                      <a:pt x="1767" y="21"/>
                    </a:lnTo>
                    <a:lnTo>
                      <a:pt x="1767" y="21"/>
                    </a:lnTo>
                    <a:lnTo>
                      <a:pt x="1768" y="22"/>
                    </a:lnTo>
                    <a:lnTo>
                      <a:pt x="1768" y="21"/>
                    </a:lnTo>
                    <a:lnTo>
                      <a:pt x="1768" y="21"/>
                    </a:lnTo>
                    <a:lnTo>
                      <a:pt x="1769" y="21"/>
                    </a:lnTo>
                    <a:lnTo>
                      <a:pt x="1769" y="21"/>
                    </a:lnTo>
                    <a:lnTo>
                      <a:pt x="1769" y="21"/>
                    </a:lnTo>
                    <a:lnTo>
                      <a:pt x="1770" y="23"/>
                    </a:lnTo>
                    <a:lnTo>
                      <a:pt x="1770" y="23"/>
                    </a:lnTo>
                    <a:lnTo>
                      <a:pt x="1771" y="23"/>
                    </a:lnTo>
                    <a:lnTo>
                      <a:pt x="1771" y="23"/>
                    </a:lnTo>
                    <a:lnTo>
                      <a:pt x="1771" y="23"/>
                    </a:lnTo>
                    <a:lnTo>
                      <a:pt x="1772" y="23"/>
                    </a:lnTo>
                    <a:lnTo>
                      <a:pt x="1772" y="22"/>
                    </a:lnTo>
                    <a:lnTo>
                      <a:pt x="1772" y="22"/>
                    </a:lnTo>
                    <a:lnTo>
                      <a:pt x="1773" y="22"/>
                    </a:lnTo>
                    <a:lnTo>
                      <a:pt x="1773" y="21"/>
                    </a:lnTo>
                    <a:lnTo>
                      <a:pt x="1773" y="21"/>
                    </a:lnTo>
                    <a:lnTo>
                      <a:pt x="1775" y="21"/>
                    </a:lnTo>
                    <a:lnTo>
                      <a:pt x="1775" y="21"/>
                    </a:lnTo>
                    <a:lnTo>
                      <a:pt x="1776" y="20"/>
                    </a:lnTo>
                    <a:lnTo>
                      <a:pt x="1776" y="20"/>
                    </a:lnTo>
                    <a:lnTo>
                      <a:pt x="1776" y="20"/>
                    </a:lnTo>
                    <a:lnTo>
                      <a:pt x="1777" y="20"/>
                    </a:lnTo>
                    <a:lnTo>
                      <a:pt x="1777" y="19"/>
                    </a:lnTo>
                    <a:lnTo>
                      <a:pt x="1777" y="20"/>
                    </a:lnTo>
                    <a:lnTo>
                      <a:pt x="1778" y="21"/>
                    </a:lnTo>
                    <a:lnTo>
                      <a:pt x="1778" y="21"/>
                    </a:lnTo>
                    <a:lnTo>
                      <a:pt x="1778" y="22"/>
                    </a:lnTo>
                    <a:lnTo>
                      <a:pt x="1779" y="22"/>
                    </a:lnTo>
                    <a:lnTo>
                      <a:pt x="1779" y="23"/>
                    </a:lnTo>
                    <a:lnTo>
                      <a:pt x="1780" y="23"/>
                    </a:lnTo>
                    <a:lnTo>
                      <a:pt x="1780" y="23"/>
                    </a:lnTo>
                    <a:lnTo>
                      <a:pt x="1780" y="24"/>
                    </a:lnTo>
                    <a:lnTo>
                      <a:pt x="1781" y="26"/>
                    </a:lnTo>
                    <a:lnTo>
                      <a:pt x="1781" y="26"/>
                    </a:lnTo>
                    <a:lnTo>
                      <a:pt x="1781" y="26"/>
                    </a:lnTo>
                    <a:lnTo>
                      <a:pt x="1782" y="27"/>
                    </a:lnTo>
                    <a:lnTo>
                      <a:pt x="1782" y="27"/>
                    </a:lnTo>
                    <a:lnTo>
                      <a:pt x="1782" y="27"/>
                    </a:lnTo>
                    <a:lnTo>
                      <a:pt x="1784" y="27"/>
                    </a:lnTo>
                    <a:lnTo>
                      <a:pt x="1784" y="27"/>
                    </a:lnTo>
                    <a:lnTo>
                      <a:pt x="1785" y="27"/>
                    </a:lnTo>
                    <a:lnTo>
                      <a:pt x="1785" y="26"/>
                    </a:lnTo>
                    <a:lnTo>
                      <a:pt x="1785" y="27"/>
                    </a:lnTo>
                    <a:lnTo>
                      <a:pt x="1786" y="27"/>
                    </a:lnTo>
                    <a:lnTo>
                      <a:pt x="1786" y="27"/>
                    </a:lnTo>
                    <a:lnTo>
                      <a:pt x="1786" y="27"/>
                    </a:lnTo>
                    <a:lnTo>
                      <a:pt x="1787" y="26"/>
                    </a:lnTo>
                    <a:lnTo>
                      <a:pt x="1787" y="26"/>
                    </a:lnTo>
                    <a:lnTo>
                      <a:pt x="1787" y="26"/>
                    </a:lnTo>
                    <a:lnTo>
                      <a:pt x="1788" y="27"/>
                    </a:lnTo>
                    <a:lnTo>
                      <a:pt x="1788" y="28"/>
                    </a:lnTo>
                    <a:lnTo>
                      <a:pt x="1789" y="27"/>
                    </a:lnTo>
                    <a:lnTo>
                      <a:pt x="1789" y="27"/>
                    </a:lnTo>
                    <a:lnTo>
                      <a:pt x="1789" y="27"/>
                    </a:lnTo>
                    <a:lnTo>
                      <a:pt x="1790" y="28"/>
                    </a:lnTo>
                    <a:lnTo>
                      <a:pt x="1790" y="28"/>
                    </a:lnTo>
                    <a:lnTo>
                      <a:pt x="1790" y="29"/>
                    </a:lnTo>
                    <a:lnTo>
                      <a:pt x="1791" y="29"/>
                    </a:lnTo>
                    <a:lnTo>
                      <a:pt x="1791" y="30"/>
                    </a:lnTo>
                    <a:lnTo>
                      <a:pt x="1793" y="29"/>
                    </a:lnTo>
                    <a:lnTo>
                      <a:pt x="1793" y="29"/>
                    </a:lnTo>
                    <a:lnTo>
                      <a:pt x="1793" y="30"/>
                    </a:lnTo>
                    <a:lnTo>
                      <a:pt x="1794" y="30"/>
                    </a:lnTo>
                    <a:lnTo>
                      <a:pt x="1794" y="31"/>
                    </a:lnTo>
                    <a:lnTo>
                      <a:pt x="1794" y="31"/>
                    </a:lnTo>
                    <a:lnTo>
                      <a:pt x="1795" y="30"/>
                    </a:lnTo>
                    <a:lnTo>
                      <a:pt x="1795" y="30"/>
                    </a:lnTo>
                    <a:lnTo>
                      <a:pt x="1795" y="30"/>
                    </a:lnTo>
                    <a:lnTo>
                      <a:pt x="1796" y="30"/>
                    </a:lnTo>
                    <a:lnTo>
                      <a:pt x="1796" y="30"/>
                    </a:lnTo>
                    <a:lnTo>
                      <a:pt x="1797" y="30"/>
                    </a:lnTo>
                    <a:lnTo>
                      <a:pt x="1797" y="30"/>
                    </a:lnTo>
                    <a:lnTo>
                      <a:pt x="1797" y="30"/>
                    </a:lnTo>
                    <a:lnTo>
                      <a:pt x="1798" y="30"/>
                    </a:lnTo>
                    <a:lnTo>
                      <a:pt x="1798" y="30"/>
                    </a:lnTo>
                    <a:lnTo>
                      <a:pt x="1798" y="30"/>
                    </a:lnTo>
                    <a:lnTo>
                      <a:pt x="1799" y="30"/>
                    </a:lnTo>
                    <a:lnTo>
                      <a:pt x="1799" y="29"/>
                    </a:lnTo>
                    <a:lnTo>
                      <a:pt x="1799" y="29"/>
                    </a:lnTo>
                    <a:lnTo>
                      <a:pt x="1800" y="29"/>
                    </a:lnTo>
                    <a:lnTo>
                      <a:pt x="1800" y="29"/>
                    </a:lnTo>
                    <a:lnTo>
                      <a:pt x="1802" y="29"/>
                    </a:lnTo>
                    <a:lnTo>
                      <a:pt x="1802" y="29"/>
                    </a:lnTo>
                    <a:lnTo>
                      <a:pt x="1802" y="29"/>
                    </a:lnTo>
                    <a:lnTo>
                      <a:pt x="1803" y="29"/>
                    </a:lnTo>
                    <a:lnTo>
                      <a:pt x="1803" y="29"/>
                    </a:lnTo>
                    <a:lnTo>
                      <a:pt x="1803" y="29"/>
                    </a:lnTo>
                    <a:lnTo>
                      <a:pt x="1804" y="29"/>
                    </a:lnTo>
                    <a:lnTo>
                      <a:pt x="1804" y="29"/>
                    </a:lnTo>
                    <a:lnTo>
                      <a:pt x="1804" y="29"/>
                    </a:lnTo>
                    <a:lnTo>
                      <a:pt x="1805" y="29"/>
                    </a:lnTo>
                    <a:lnTo>
                      <a:pt x="1805" y="29"/>
                    </a:lnTo>
                    <a:lnTo>
                      <a:pt x="1806" y="29"/>
                    </a:lnTo>
                    <a:lnTo>
                      <a:pt x="1806" y="28"/>
                    </a:lnTo>
                    <a:lnTo>
                      <a:pt x="1806" y="28"/>
                    </a:lnTo>
                    <a:lnTo>
                      <a:pt x="1807" y="28"/>
                    </a:lnTo>
                    <a:lnTo>
                      <a:pt x="1807" y="28"/>
                    </a:lnTo>
                    <a:lnTo>
                      <a:pt x="1807" y="29"/>
                    </a:lnTo>
                    <a:lnTo>
                      <a:pt x="1808" y="29"/>
                    </a:lnTo>
                    <a:lnTo>
                      <a:pt x="1808" y="29"/>
                    </a:lnTo>
                    <a:lnTo>
                      <a:pt x="1808" y="30"/>
                    </a:lnTo>
                    <a:lnTo>
                      <a:pt x="1809" y="30"/>
                    </a:lnTo>
                    <a:lnTo>
                      <a:pt x="1809" y="30"/>
                    </a:lnTo>
                    <a:lnTo>
                      <a:pt x="1811" y="30"/>
                    </a:lnTo>
                    <a:lnTo>
                      <a:pt x="1811" y="30"/>
                    </a:lnTo>
                    <a:lnTo>
                      <a:pt x="1811" y="30"/>
                    </a:lnTo>
                    <a:lnTo>
                      <a:pt x="1812" y="29"/>
                    </a:lnTo>
                    <a:lnTo>
                      <a:pt x="1812" y="29"/>
                    </a:lnTo>
                    <a:lnTo>
                      <a:pt x="1812" y="29"/>
                    </a:lnTo>
                    <a:lnTo>
                      <a:pt x="1813" y="30"/>
                    </a:lnTo>
                    <a:lnTo>
                      <a:pt x="1813" y="30"/>
                    </a:lnTo>
                    <a:lnTo>
                      <a:pt x="1813" y="30"/>
                    </a:lnTo>
                    <a:lnTo>
                      <a:pt x="1814" y="30"/>
                    </a:lnTo>
                    <a:lnTo>
                      <a:pt x="1814" y="30"/>
                    </a:lnTo>
                    <a:lnTo>
                      <a:pt x="1815" y="30"/>
                    </a:lnTo>
                    <a:lnTo>
                      <a:pt x="1815" y="30"/>
                    </a:lnTo>
                    <a:lnTo>
                      <a:pt x="1815" y="30"/>
                    </a:lnTo>
                    <a:lnTo>
                      <a:pt x="1816" y="29"/>
                    </a:lnTo>
                    <a:lnTo>
                      <a:pt x="1816" y="29"/>
                    </a:lnTo>
                    <a:lnTo>
                      <a:pt x="1816" y="29"/>
                    </a:lnTo>
                    <a:lnTo>
                      <a:pt x="1817" y="28"/>
                    </a:lnTo>
                    <a:lnTo>
                      <a:pt x="1817" y="28"/>
                    </a:lnTo>
                    <a:lnTo>
                      <a:pt x="1818" y="28"/>
                    </a:lnTo>
                    <a:lnTo>
                      <a:pt x="1818" y="29"/>
                    </a:lnTo>
                    <a:lnTo>
                      <a:pt x="1818" y="29"/>
                    </a:lnTo>
                    <a:lnTo>
                      <a:pt x="1820" y="28"/>
                    </a:lnTo>
                    <a:lnTo>
                      <a:pt x="1820" y="28"/>
                    </a:lnTo>
                    <a:lnTo>
                      <a:pt x="1820" y="28"/>
                    </a:lnTo>
                    <a:lnTo>
                      <a:pt x="1821" y="27"/>
                    </a:lnTo>
                    <a:lnTo>
                      <a:pt x="1821" y="26"/>
                    </a:lnTo>
                    <a:lnTo>
                      <a:pt x="1821" y="24"/>
                    </a:lnTo>
                    <a:lnTo>
                      <a:pt x="1822" y="23"/>
                    </a:lnTo>
                    <a:lnTo>
                      <a:pt x="1822" y="23"/>
                    </a:lnTo>
                    <a:lnTo>
                      <a:pt x="1823" y="24"/>
                    </a:lnTo>
                    <a:lnTo>
                      <a:pt x="1823" y="24"/>
                    </a:lnTo>
                    <a:lnTo>
                      <a:pt x="1823" y="24"/>
                    </a:lnTo>
                    <a:lnTo>
                      <a:pt x="1824" y="24"/>
                    </a:lnTo>
                    <a:lnTo>
                      <a:pt x="1824" y="26"/>
                    </a:lnTo>
                    <a:lnTo>
                      <a:pt x="1824" y="26"/>
                    </a:lnTo>
                    <a:lnTo>
                      <a:pt x="1825" y="27"/>
                    </a:lnTo>
                    <a:lnTo>
                      <a:pt x="1825" y="28"/>
                    </a:lnTo>
                    <a:lnTo>
                      <a:pt x="1825" y="27"/>
                    </a:lnTo>
                    <a:lnTo>
                      <a:pt x="1826" y="28"/>
                    </a:lnTo>
                    <a:lnTo>
                      <a:pt x="1826" y="29"/>
                    </a:lnTo>
                    <a:lnTo>
                      <a:pt x="1827" y="29"/>
                    </a:lnTo>
                    <a:lnTo>
                      <a:pt x="1827" y="29"/>
                    </a:lnTo>
                    <a:lnTo>
                      <a:pt x="1827" y="30"/>
                    </a:lnTo>
                    <a:lnTo>
                      <a:pt x="1829" y="30"/>
                    </a:lnTo>
                    <a:lnTo>
                      <a:pt x="1829" y="29"/>
                    </a:lnTo>
                    <a:lnTo>
                      <a:pt x="1829" y="27"/>
                    </a:lnTo>
                    <a:lnTo>
                      <a:pt x="1830" y="27"/>
                    </a:lnTo>
                    <a:lnTo>
                      <a:pt x="1830" y="27"/>
                    </a:lnTo>
                    <a:lnTo>
                      <a:pt x="1830" y="27"/>
                    </a:lnTo>
                    <a:lnTo>
                      <a:pt x="1831" y="27"/>
                    </a:lnTo>
                    <a:lnTo>
                      <a:pt x="1831" y="27"/>
                    </a:lnTo>
                    <a:lnTo>
                      <a:pt x="1832" y="26"/>
                    </a:lnTo>
                    <a:lnTo>
                      <a:pt x="1832" y="24"/>
                    </a:lnTo>
                    <a:lnTo>
                      <a:pt x="1832" y="24"/>
                    </a:lnTo>
                    <a:lnTo>
                      <a:pt x="1833" y="23"/>
                    </a:lnTo>
                    <a:lnTo>
                      <a:pt x="1833" y="23"/>
                    </a:lnTo>
                    <a:lnTo>
                      <a:pt x="1833" y="23"/>
                    </a:lnTo>
                    <a:lnTo>
                      <a:pt x="1834" y="23"/>
                    </a:lnTo>
                    <a:lnTo>
                      <a:pt x="1834" y="23"/>
                    </a:lnTo>
                    <a:lnTo>
                      <a:pt x="1834" y="22"/>
                    </a:lnTo>
                    <a:lnTo>
                      <a:pt x="1835" y="23"/>
                    </a:lnTo>
                    <a:lnTo>
                      <a:pt x="1835" y="23"/>
                    </a:lnTo>
                    <a:lnTo>
                      <a:pt x="1836" y="22"/>
                    </a:lnTo>
                    <a:lnTo>
                      <a:pt x="1836" y="22"/>
                    </a:lnTo>
                    <a:lnTo>
                      <a:pt x="1836" y="22"/>
                    </a:lnTo>
                    <a:lnTo>
                      <a:pt x="1838" y="22"/>
                    </a:lnTo>
                    <a:lnTo>
                      <a:pt x="1838" y="22"/>
                    </a:lnTo>
                    <a:lnTo>
                      <a:pt x="1838" y="22"/>
                    </a:lnTo>
                    <a:lnTo>
                      <a:pt x="1839" y="22"/>
                    </a:lnTo>
                    <a:lnTo>
                      <a:pt x="1839" y="22"/>
                    </a:lnTo>
                    <a:lnTo>
                      <a:pt x="1840" y="22"/>
                    </a:lnTo>
                    <a:lnTo>
                      <a:pt x="1840" y="21"/>
                    </a:lnTo>
                    <a:lnTo>
                      <a:pt x="1840" y="21"/>
                    </a:lnTo>
                    <a:lnTo>
                      <a:pt x="1841" y="21"/>
                    </a:lnTo>
                    <a:lnTo>
                      <a:pt x="1841" y="21"/>
                    </a:lnTo>
                    <a:lnTo>
                      <a:pt x="1841" y="22"/>
                    </a:lnTo>
                    <a:lnTo>
                      <a:pt x="1842" y="22"/>
                    </a:lnTo>
                    <a:lnTo>
                      <a:pt x="1842" y="21"/>
                    </a:lnTo>
                    <a:lnTo>
                      <a:pt x="1842" y="21"/>
                    </a:lnTo>
                    <a:lnTo>
                      <a:pt x="1843" y="21"/>
                    </a:lnTo>
                    <a:lnTo>
                      <a:pt x="1843" y="22"/>
                    </a:lnTo>
                    <a:lnTo>
                      <a:pt x="1844" y="21"/>
                    </a:lnTo>
                    <a:lnTo>
                      <a:pt x="1844" y="21"/>
                    </a:lnTo>
                    <a:lnTo>
                      <a:pt x="1844" y="20"/>
                    </a:lnTo>
                    <a:lnTo>
                      <a:pt x="1845" y="21"/>
                    </a:lnTo>
                    <a:lnTo>
                      <a:pt x="1845" y="22"/>
                    </a:lnTo>
                    <a:lnTo>
                      <a:pt x="1845" y="22"/>
                    </a:lnTo>
                    <a:lnTo>
                      <a:pt x="1847" y="22"/>
                    </a:lnTo>
                    <a:lnTo>
                      <a:pt x="1847" y="21"/>
                    </a:lnTo>
                    <a:lnTo>
                      <a:pt x="1847" y="21"/>
                    </a:lnTo>
                    <a:lnTo>
                      <a:pt x="1848" y="22"/>
                    </a:lnTo>
                    <a:lnTo>
                      <a:pt x="1848" y="22"/>
                    </a:lnTo>
                    <a:lnTo>
                      <a:pt x="1849" y="22"/>
                    </a:lnTo>
                    <a:lnTo>
                      <a:pt x="1849" y="21"/>
                    </a:lnTo>
                    <a:lnTo>
                      <a:pt x="1849" y="21"/>
                    </a:lnTo>
                    <a:lnTo>
                      <a:pt x="1850" y="21"/>
                    </a:lnTo>
                    <a:lnTo>
                      <a:pt x="1850" y="21"/>
                    </a:lnTo>
                    <a:lnTo>
                      <a:pt x="1850" y="21"/>
                    </a:lnTo>
                    <a:lnTo>
                      <a:pt x="1851" y="21"/>
                    </a:lnTo>
                    <a:lnTo>
                      <a:pt x="1851" y="21"/>
                    </a:lnTo>
                    <a:lnTo>
                      <a:pt x="1851" y="21"/>
                    </a:lnTo>
                    <a:lnTo>
                      <a:pt x="1852" y="21"/>
                    </a:lnTo>
                    <a:lnTo>
                      <a:pt x="1852" y="21"/>
                    </a:lnTo>
                    <a:lnTo>
                      <a:pt x="1853" y="21"/>
                    </a:lnTo>
                    <a:lnTo>
                      <a:pt x="1853" y="22"/>
                    </a:lnTo>
                    <a:lnTo>
                      <a:pt x="1853" y="22"/>
                    </a:lnTo>
                    <a:lnTo>
                      <a:pt x="1854" y="22"/>
                    </a:lnTo>
                    <a:lnTo>
                      <a:pt x="1854" y="23"/>
                    </a:lnTo>
                    <a:lnTo>
                      <a:pt x="1854" y="24"/>
                    </a:lnTo>
                    <a:lnTo>
                      <a:pt x="1856" y="24"/>
                    </a:lnTo>
                    <a:lnTo>
                      <a:pt x="1856" y="23"/>
                    </a:lnTo>
                    <a:lnTo>
                      <a:pt x="1856" y="23"/>
                    </a:lnTo>
                    <a:lnTo>
                      <a:pt x="1857" y="23"/>
                    </a:lnTo>
                    <a:lnTo>
                      <a:pt x="1857" y="24"/>
                    </a:lnTo>
                    <a:lnTo>
                      <a:pt x="1858" y="24"/>
                    </a:lnTo>
                    <a:lnTo>
                      <a:pt x="1858" y="26"/>
                    </a:lnTo>
                    <a:lnTo>
                      <a:pt x="1858" y="24"/>
                    </a:lnTo>
                    <a:lnTo>
                      <a:pt x="1859" y="26"/>
                    </a:lnTo>
                    <a:lnTo>
                      <a:pt x="1859" y="27"/>
                    </a:lnTo>
                    <a:lnTo>
                      <a:pt x="1859" y="28"/>
                    </a:lnTo>
                    <a:lnTo>
                      <a:pt x="1860" y="28"/>
                    </a:lnTo>
                    <a:lnTo>
                      <a:pt x="1860" y="29"/>
                    </a:lnTo>
                    <a:lnTo>
                      <a:pt x="1861" y="29"/>
                    </a:lnTo>
                    <a:lnTo>
                      <a:pt x="1861" y="29"/>
                    </a:lnTo>
                    <a:lnTo>
                      <a:pt x="1861" y="28"/>
                    </a:lnTo>
                    <a:lnTo>
                      <a:pt x="1862" y="29"/>
                    </a:lnTo>
                    <a:lnTo>
                      <a:pt x="1862" y="29"/>
                    </a:lnTo>
                    <a:lnTo>
                      <a:pt x="1862" y="30"/>
                    </a:lnTo>
                    <a:lnTo>
                      <a:pt x="1863" y="29"/>
                    </a:lnTo>
                    <a:lnTo>
                      <a:pt x="1863" y="30"/>
                    </a:lnTo>
                    <a:lnTo>
                      <a:pt x="1863" y="29"/>
                    </a:lnTo>
                    <a:lnTo>
                      <a:pt x="1865" y="28"/>
                    </a:lnTo>
                    <a:lnTo>
                      <a:pt x="1865" y="28"/>
                    </a:lnTo>
                    <a:lnTo>
                      <a:pt x="1866" y="28"/>
                    </a:lnTo>
                    <a:lnTo>
                      <a:pt x="1866" y="28"/>
                    </a:lnTo>
                    <a:lnTo>
                      <a:pt x="1866" y="27"/>
                    </a:lnTo>
                    <a:lnTo>
                      <a:pt x="1867" y="27"/>
                    </a:lnTo>
                    <a:lnTo>
                      <a:pt x="1867" y="27"/>
                    </a:lnTo>
                    <a:lnTo>
                      <a:pt x="1867" y="27"/>
                    </a:lnTo>
                    <a:lnTo>
                      <a:pt x="1868" y="27"/>
                    </a:lnTo>
                    <a:lnTo>
                      <a:pt x="1868" y="26"/>
                    </a:lnTo>
                    <a:lnTo>
                      <a:pt x="1868" y="27"/>
                    </a:lnTo>
                    <a:lnTo>
                      <a:pt x="1869" y="26"/>
                    </a:lnTo>
                    <a:lnTo>
                      <a:pt x="1869" y="27"/>
                    </a:lnTo>
                    <a:lnTo>
                      <a:pt x="1870" y="27"/>
                    </a:lnTo>
                    <a:lnTo>
                      <a:pt x="1870" y="28"/>
                    </a:lnTo>
                    <a:lnTo>
                      <a:pt x="1870" y="28"/>
                    </a:lnTo>
                    <a:lnTo>
                      <a:pt x="1871" y="28"/>
                    </a:lnTo>
                    <a:lnTo>
                      <a:pt x="1871" y="28"/>
                    </a:lnTo>
                    <a:lnTo>
                      <a:pt x="1871" y="27"/>
                    </a:lnTo>
                    <a:lnTo>
                      <a:pt x="1872" y="28"/>
                    </a:lnTo>
                    <a:lnTo>
                      <a:pt x="1872" y="28"/>
                    </a:lnTo>
                    <a:lnTo>
                      <a:pt x="1872" y="28"/>
                    </a:lnTo>
                    <a:lnTo>
                      <a:pt x="1874" y="28"/>
                    </a:lnTo>
                    <a:lnTo>
                      <a:pt x="1874" y="28"/>
                    </a:lnTo>
                    <a:lnTo>
                      <a:pt x="1875" y="29"/>
                    </a:lnTo>
                    <a:lnTo>
                      <a:pt x="1875" y="28"/>
                    </a:lnTo>
                    <a:lnTo>
                      <a:pt x="1875" y="28"/>
                    </a:lnTo>
                    <a:lnTo>
                      <a:pt x="1876" y="28"/>
                    </a:lnTo>
                    <a:lnTo>
                      <a:pt x="1876" y="28"/>
                    </a:lnTo>
                    <a:lnTo>
                      <a:pt x="1876" y="29"/>
                    </a:lnTo>
                    <a:lnTo>
                      <a:pt x="1877" y="30"/>
                    </a:lnTo>
                    <a:lnTo>
                      <a:pt x="1877" y="31"/>
                    </a:lnTo>
                    <a:lnTo>
                      <a:pt x="1877" y="31"/>
                    </a:lnTo>
                    <a:lnTo>
                      <a:pt x="1878" y="31"/>
                    </a:lnTo>
                    <a:lnTo>
                      <a:pt x="1878" y="30"/>
                    </a:lnTo>
                    <a:lnTo>
                      <a:pt x="1879" y="30"/>
                    </a:lnTo>
                    <a:lnTo>
                      <a:pt x="1879" y="29"/>
                    </a:lnTo>
                    <a:lnTo>
                      <a:pt x="1879" y="29"/>
                    </a:lnTo>
                    <a:lnTo>
                      <a:pt x="1880" y="27"/>
                    </a:lnTo>
                    <a:lnTo>
                      <a:pt x="1880" y="27"/>
                    </a:lnTo>
                    <a:lnTo>
                      <a:pt x="1880" y="27"/>
                    </a:lnTo>
                    <a:lnTo>
                      <a:pt x="1881" y="27"/>
                    </a:lnTo>
                    <a:lnTo>
                      <a:pt x="1881" y="28"/>
                    </a:lnTo>
                    <a:lnTo>
                      <a:pt x="1883" y="28"/>
                    </a:lnTo>
                    <a:lnTo>
                      <a:pt x="1883" y="27"/>
                    </a:lnTo>
                    <a:lnTo>
                      <a:pt x="1883" y="27"/>
                    </a:lnTo>
                    <a:lnTo>
                      <a:pt x="1884" y="27"/>
                    </a:lnTo>
                    <a:lnTo>
                      <a:pt x="1884" y="27"/>
                    </a:lnTo>
                    <a:lnTo>
                      <a:pt x="1884" y="27"/>
                    </a:lnTo>
                    <a:lnTo>
                      <a:pt x="1885" y="27"/>
                    </a:lnTo>
                    <a:lnTo>
                      <a:pt x="1885" y="26"/>
                    </a:lnTo>
                    <a:lnTo>
                      <a:pt x="1885" y="27"/>
                    </a:lnTo>
                    <a:lnTo>
                      <a:pt x="1886" y="26"/>
                    </a:lnTo>
                    <a:lnTo>
                      <a:pt x="1886" y="27"/>
                    </a:lnTo>
                    <a:lnTo>
                      <a:pt x="1887" y="27"/>
                    </a:lnTo>
                    <a:lnTo>
                      <a:pt x="1887" y="27"/>
                    </a:lnTo>
                    <a:lnTo>
                      <a:pt x="1887" y="28"/>
                    </a:lnTo>
                    <a:lnTo>
                      <a:pt x="1888" y="27"/>
                    </a:lnTo>
                    <a:lnTo>
                      <a:pt x="1888" y="26"/>
                    </a:lnTo>
                    <a:lnTo>
                      <a:pt x="1888" y="27"/>
                    </a:lnTo>
                    <a:lnTo>
                      <a:pt x="1889" y="26"/>
                    </a:lnTo>
                    <a:lnTo>
                      <a:pt x="1889" y="27"/>
                    </a:lnTo>
                    <a:lnTo>
                      <a:pt x="1889" y="27"/>
                    </a:lnTo>
                    <a:lnTo>
                      <a:pt x="1890" y="28"/>
                    </a:lnTo>
                    <a:lnTo>
                      <a:pt x="1890" y="28"/>
                    </a:lnTo>
                    <a:lnTo>
                      <a:pt x="1892" y="29"/>
                    </a:lnTo>
                    <a:lnTo>
                      <a:pt x="1892" y="30"/>
                    </a:lnTo>
                    <a:lnTo>
                      <a:pt x="1892" y="30"/>
                    </a:lnTo>
                    <a:lnTo>
                      <a:pt x="1893" y="29"/>
                    </a:lnTo>
                    <a:lnTo>
                      <a:pt x="1893" y="28"/>
                    </a:lnTo>
                    <a:lnTo>
                      <a:pt x="1893" y="28"/>
                    </a:lnTo>
                    <a:lnTo>
                      <a:pt x="1894" y="28"/>
                    </a:lnTo>
                    <a:lnTo>
                      <a:pt x="1894" y="27"/>
                    </a:lnTo>
                    <a:lnTo>
                      <a:pt x="1894" y="26"/>
                    </a:lnTo>
                    <a:lnTo>
                      <a:pt x="1895" y="26"/>
                    </a:lnTo>
                    <a:lnTo>
                      <a:pt x="1895" y="27"/>
                    </a:lnTo>
                    <a:lnTo>
                      <a:pt x="1896" y="27"/>
                    </a:lnTo>
                    <a:lnTo>
                      <a:pt x="1896" y="26"/>
                    </a:lnTo>
                    <a:lnTo>
                      <a:pt x="1896" y="24"/>
                    </a:lnTo>
                    <a:lnTo>
                      <a:pt x="1897" y="26"/>
                    </a:lnTo>
                    <a:lnTo>
                      <a:pt x="1897" y="26"/>
                    </a:lnTo>
                    <a:lnTo>
                      <a:pt x="1897" y="26"/>
                    </a:lnTo>
                    <a:lnTo>
                      <a:pt x="1898" y="24"/>
                    </a:lnTo>
                    <a:lnTo>
                      <a:pt x="1898" y="26"/>
                    </a:lnTo>
                    <a:lnTo>
                      <a:pt x="1898" y="26"/>
                    </a:lnTo>
                    <a:lnTo>
                      <a:pt x="1899" y="24"/>
                    </a:lnTo>
                    <a:lnTo>
                      <a:pt x="1899" y="24"/>
                    </a:lnTo>
                    <a:lnTo>
                      <a:pt x="1901" y="24"/>
                    </a:lnTo>
                    <a:lnTo>
                      <a:pt x="1901" y="24"/>
                    </a:lnTo>
                    <a:lnTo>
                      <a:pt x="1901" y="23"/>
                    </a:lnTo>
                    <a:lnTo>
                      <a:pt x="1902" y="23"/>
                    </a:lnTo>
                    <a:lnTo>
                      <a:pt x="1902" y="23"/>
                    </a:lnTo>
                    <a:lnTo>
                      <a:pt x="1902" y="24"/>
                    </a:lnTo>
                    <a:lnTo>
                      <a:pt x="1903" y="24"/>
                    </a:lnTo>
                    <a:lnTo>
                      <a:pt x="1903" y="24"/>
                    </a:lnTo>
                    <a:lnTo>
                      <a:pt x="1904" y="23"/>
                    </a:lnTo>
                    <a:lnTo>
                      <a:pt x="1904" y="23"/>
                    </a:lnTo>
                    <a:lnTo>
                      <a:pt x="1904" y="22"/>
                    </a:lnTo>
                    <a:lnTo>
                      <a:pt x="1905" y="22"/>
                    </a:lnTo>
                    <a:lnTo>
                      <a:pt x="1905" y="21"/>
                    </a:lnTo>
                    <a:lnTo>
                      <a:pt x="1905" y="21"/>
                    </a:lnTo>
                    <a:lnTo>
                      <a:pt x="1906" y="21"/>
                    </a:lnTo>
                    <a:lnTo>
                      <a:pt x="1906" y="21"/>
                    </a:lnTo>
                    <a:lnTo>
                      <a:pt x="1906" y="21"/>
                    </a:lnTo>
                    <a:lnTo>
                      <a:pt x="1907" y="21"/>
                    </a:lnTo>
                    <a:lnTo>
                      <a:pt x="1907" y="22"/>
                    </a:lnTo>
                    <a:lnTo>
                      <a:pt x="1908" y="22"/>
                    </a:lnTo>
                    <a:lnTo>
                      <a:pt x="1908" y="23"/>
                    </a:lnTo>
                    <a:lnTo>
                      <a:pt x="1908" y="23"/>
                    </a:lnTo>
                    <a:lnTo>
                      <a:pt x="1910" y="23"/>
                    </a:lnTo>
                    <a:lnTo>
                      <a:pt x="1910" y="22"/>
                    </a:lnTo>
                    <a:lnTo>
                      <a:pt x="1910" y="23"/>
                    </a:lnTo>
                    <a:lnTo>
                      <a:pt x="1911" y="22"/>
                    </a:lnTo>
                    <a:lnTo>
                      <a:pt x="1911" y="22"/>
                    </a:lnTo>
                    <a:lnTo>
                      <a:pt x="1911" y="21"/>
                    </a:lnTo>
                    <a:lnTo>
                      <a:pt x="1912" y="21"/>
                    </a:lnTo>
                    <a:lnTo>
                      <a:pt x="1912" y="20"/>
                    </a:lnTo>
                    <a:lnTo>
                      <a:pt x="1913" y="20"/>
                    </a:lnTo>
                    <a:lnTo>
                      <a:pt x="1913" y="20"/>
                    </a:lnTo>
                    <a:lnTo>
                      <a:pt x="1913" y="20"/>
                    </a:lnTo>
                    <a:lnTo>
                      <a:pt x="1914" y="20"/>
                    </a:lnTo>
                    <a:lnTo>
                      <a:pt x="1914" y="20"/>
                    </a:lnTo>
                    <a:lnTo>
                      <a:pt x="1914" y="20"/>
                    </a:lnTo>
                    <a:lnTo>
                      <a:pt x="1915" y="20"/>
                    </a:lnTo>
                    <a:lnTo>
                      <a:pt x="1915" y="20"/>
                    </a:lnTo>
                    <a:lnTo>
                      <a:pt x="1915" y="20"/>
                    </a:lnTo>
                    <a:lnTo>
                      <a:pt x="1916" y="20"/>
                    </a:lnTo>
                    <a:lnTo>
                      <a:pt x="1916" y="20"/>
                    </a:lnTo>
                    <a:lnTo>
                      <a:pt x="1917" y="20"/>
                    </a:lnTo>
                    <a:lnTo>
                      <a:pt x="1917" y="20"/>
                    </a:lnTo>
                    <a:lnTo>
                      <a:pt x="1917" y="20"/>
                    </a:lnTo>
                    <a:lnTo>
                      <a:pt x="1919" y="20"/>
                    </a:lnTo>
                    <a:lnTo>
                      <a:pt x="1919" y="20"/>
                    </a:lnTo>
                    <a:lnTo>
                      <a:pt x="1919" y="20"/>
                    </a:lnTo>
                    <a:lnTo>
                      <a:pt x="1920" y="18"/>
                    </a:lnTo>
                    <a:lnTo>
                      <a:pt x="1920" y="18"/>
                    </a:lnTo>
                    <a:lnTo>
                      <a:pt x="1920" y="18"/>
                    </a:lnTo>
                    <a:lnTo>
                      <a:pt x="1921" y="15"/>
                    </a:lnTo>
                    <a:lnTo>
                      <a:pt x="1921" y="17"/>
                    </a:lnTo>
                    <a:lnTo>
                      <a:pt x="1922" y="17"/>
                    </a:lnTo>
                    <a:lnTo>
                      <a:pt x="1922" y="17"/>
                    </a:lnTo>
                    <a:lnTo>
                      <a:pt x="1922" y="17"/>
                    </a:lnTo>
                    <a:lnTo>
                      <a:pt x="1923" y="15"/>
                    </a:lnTo>
                    <a:lnTo>
                      <a:pt x="1923" y="17"/>
                    </a:lnTo>
                    <a:lnTo>
                      <a:pt x="1923" y="15"/>
                    </a:lnTo>
                    <a:lnTo>
                      <a:pt x="1924" y="15"/>
                    </a:lnTo>
                    <a:lnTo>
                      <a:pt x="1924" y="15"/>
                    </a:lnTo>
                    <a:lnTo>
                      <a:pt x="1924" y="15"/>
                    </a:lnTo>
                    <a:lnTo>
                      <a:pt x="1925" y="17"/>
                    </a:lnTo>
                    <a:lnTo>
                      <a:pt x="1925" y="18"/>
                    </a:lnTo>
                    <a:lnTo>
                      <a:pt x="1926" y="18"/>
                    </a:lnTo>
                    <a:lnTo>
                      <a:pt x="1926" y="18"/>
                    </a:lnTo>
                    <a:lnTo>
                      <a:pt x="1926" y="19"/>
                    </a:lnTo>
                    <a:lnTo>
                      <a:pt x="1928" y="19"/>
                    </a:lnTo>
                    <a:lnTo>
                      <a:pt x="1928" y="20"/>
                    </a:lnTo>
                    <a:lnTo>
                      <a:pt x="1928" y="20"/>
                    </a:lnTo>
                    <a:lnTo>
                      <a:pt x="1929" y="20"/>
                    </a:lnTo>
                    <a:lnTo>
                      <a:pt x="1929" y="20"/>
                    </a:lnTo>
                    <a:lnTo>
                      <a:pt x="1930" y="20"/>
                    </a:lnTo>
                    <a:lnTo>
                      <a:pt x="1930" y="21"/>
                    </a:lnTo>
                    <a:lnTo>
                      <a:pt x="1930" y="21"/>
                    </a:lnTo>
                    <a:lnTo>
                      <a:pt x="1931" y="21"/>
                    </a:lnTo>
                    <a:lnTo>
                      <a:pt x="1931" y="22"/>
                    </a:lnTo>
                    <a:lnTo>
                      <a:pt x="1931" y="22"/>
                    </a:lnTo>
                    <a:lnTo>
                      <a:pt x="1932" y="21"/>
                    </a:lnTo>
                    <a:lnTo>
                      <a:pt x="1932" y="23"/>
                    </a:lnTo>
                    <a:lnTo>
                      <a:pt x="1932" y="23"/>
                    </a:lnTo>
                    <a:lnTo>
                      <a:pt x="1933" y="23"/>
                    </a:lnTo>
                    <a:lnTo>
                      <a:pt x="1933" y="23"/>
                    </a:lnTo>
                    <a:lnTo>
                      <a:pt x="1934" y="23"/>
                    </a:lnTo>
                    <a:lnTo>
                      <a:pt x="1934" y="22"/>
                    </a:lnTo>
                    <a:lnTo>
                      <a:pt x="1934" y="22"/>
                    </a:lnTo>
                    <a:lnTo>
                      <a:pt x="1935" y="22"/>
                    </a:lnTo>
                    <a:lnTo>
                      <a:pt x="1935" y="22"/>
                    </a:lnTo>
                    <a:lnTo>
                      <a:pt x="1935" y="22"/>
                    </a:lnTo>
                    <a:lnTo>
                      <a:pt x="1937" y="22"/>
                    </a:lnTo>
                    <a:lnTo>
                      <a:pt x="1937" y="23"/>
                    </a:lnTo>
                    <a:lnTo>
                      <a:pt x="1937" y="23"/>
                    </a:lnTo>
                    <a:lnTo>
                      <a:pt x="1938" y="23"/>
                    </a:lnTo>
                    <a:lnTo>
                      <a:pt x="1938" y="22"/>
                    </a:lnTo>
                    <a:lnTo>
                      <a:pt x="1939" y="21"/>
                    </a:lnTo>
                    <a:lnTo>
                      <a:pt x="1939" y="20"/>
                    </a:lnTo>
                    <a:lnTo>
                      <a:pt x="1939" y="20"/>
                    </a:lnTo>
                    <a:lnTo>
                      <a:pt x="1940" y="19"/>
                    </a:lnTo>
                    <a:lnTo>
                      <a:pt x="1940" y="20"/>
                    </a:lnTo>
                    <a:lnTo>
                      <a:pt x="1940" y="21"/>
                    </a:lnTo>
                    <a:lnTo>
                      <a:pt x="1941" y="21"/>
                    </a:lnTo>
                    <a:lnTo>
                      <a:pt x="1941" y="21"/>
                    </a:lnTo>
                    <a:lnTo>
                      <a:pt x="1941" y="21"/>
                    </a:lnTo>
                    <a:lnTo>
                      <a:pt x="1942" y="22"/>
                    </a:lnTo>
                    <a:lnTo>
                      <a:pt x="1942" y="21"/>
                    </a:lnTo>
                    <a:lnTo>
                      <a:pt x="1943" y="22"/>
                    </a:lnTo>
                    <a:lnTo>
                      <a:pt x="1943" y="23"/>
                    </a:lnTo>
                    <a:lnTo>
                      <a:pt x="1943" y="23"/>
                    </a:lnTo>
                    <a:lnTo>
                      <a:pt x="1944" y="23"/>
                    </a:lnTo>
                    <a:lnTo>
                      <a:pt x="1944" y="23"/>
                    </a:lnTo>
                    <a:lnTo>
                      <a:pt x="1944" y="23"/>
                    </a:lnTo>
                    <a:lnTo>
                      <a:pt x="1946" y="24"/>
                    </a:lnTo>
                    <a:lnTo>
                      <a:pt x="1946" y="26"/>
                    </a:lnTo>
                    <a:lnTo>
                      <a:pt x="1946" y="27"/>
                    </a:lnTo>
                    <a:lnTo>
                      <a:pt x="1947" y="26"/>
                    </a:lnTo>
                    <a:lnTo>
                      <a:pt x="1947" y="26"/>
                    </a:lnTo>
                    <a:lnTo>
                      <a:pt x="1948" y="24"/>
                    </a:lnTo>
                    <a:lnTo>
                      <a:pt x="1948" y="23"/>
                    </a:lnTo>
                    <a:lnTo>
                      <a:pt x="1948" y="23"/>
                    </a:lnTo>
                    <a:lnTo>
                      <a:pt x="1949" y="23"/>
                    </a:lnTo>
                    <a:lnTo>
                      <a:pt x="1949" y="23"/>
                    </a:lnTo>
                    <a:lnTo>
                      <a:pt x="1949" y="23"/>
                    </a:lnTo>
                    <a:lnTo>
                      <a:pt x="1950" y="24"/>
                    </a:lnTo>
                    <a:lnTo>
                      <a:pt x="1950" y="24"/>
                    </a:lnTo>
                    <a:lnTo>
                      <a:pt x="1951" y="23"/>
                    </a:lnTo>
                    <a:lnTo>
                      <a:pt x="1951" y="23"/>
                    </a:lnTo>
                    <a:lnTo>
                      <a:pt x="1951" y="23"/>
                    </a:lnTo>
                    <a:lnTo>
                      <a:pt x="1952" y="24"/>
                    </a:lnTo>
                    <a:lnTo>
                      <a:pt x="1952" y="24"/>
                    </a:lnTo>
                    <a:lnTo>
                      <a:pt x="1952" y="24"/>
                    </a:lnTo>
                    <a:lnTo>
                      <a:pt x="1953" y="24"/>
                    </a:lnTo>
                    <a:lnTo>
                      <a:pt x="1953" y="24"/>
                    </a:lnTo>
                    <a:lnTo>
                      <a:pt x="1953" y="24"/>
                    </a:lnTo>
                    <a:lnTo>
                      <a:pt x="1955" y="24"/>
                    </a:lnTo>
                    <a:lnTo>
                      <a:pt x="1955" y="24"/>
                    </a:lnTo>
                    <a:lnTo>
                      <a:pt x="1956" y="24"/>
                    </a:lnTo>
                    <a:lnTo>
                      <a:pt x="1956" y="24"/>
                    </a:lnTo>
                    <a:lnTo>
                      <a:pt x="1956" y="23"/>
                    </a:lnTo>
                    <a:lnTo>
                      <a:pt x="1957" y="24"/>
                    </a:lnTo>
                    <a:lnTo>
                      <a:pt x="1957" y="23"/>
                    </a:lnTo>
                    <a:lnTo>
                      <a:pt x="1957" y="24"/>
                    </a:lnTo>
                    <a:lnTo>
                      <a:pt x="1958" y="24"/>
                    </a:lnTo>
                    <a:lnTo>
                      <a:pt x="1958" y="26"/>
                    </a:lnTo>
                    <a:lnTo>
                      <a:pt x="1958" y="24"/>
                    </a:lnTo>
                    <a:lnTo>
                      <a:pt x="1959" y="26"/>
                    </a:lnTo>
                    <a:lnTo>
                      <a:pt x="1959" y="26"/>
                    </a:lnTo>
                    <a:lnTo>
                      <a:pt x="1960" y="26"/>
                    </a:lnTo>
                    <a:lnTo>
                      <a:pt x="1960" y="27"/>
                    </a:lnTo>
                    <a:lnTo>
                      <a:pt x="1960" y="27"/>
                    </a:lnTo>
                    <a:lnTo>
                      <a:pt x="1961" y="26"/>
                    </a:lnTo>
                    <a:lnTo>
                      <a:pt x="1961" y="27"/>
                    </a:lnTo>
                    <a:lnTo>
                      <a:pt x="1961" y="27"/>
                    </a:lnTo>
                    <a:lnTo>
                      <a:pt x="1962" y="27"/>
                    </a:lnTo>
                    <a:lnTo>
                      <a:pt x="1962" y="27"/>
                    </a:lnTo>
                    <a:lnTo>
                      <a:pt x="1962" y="27"/>
                    </a:lnTo>
                    <a:lnTo>
                      <a:pt x="1964" y="28"/>
                    </a:lnTo>
                    <a:lnTo>
                      <a:pt x="1964" y="28"/>
                    </a:lnTo>
                    <a:lnTo>
                      <a:pt x="1965" y="28"/>
                    </a:lnTo>
                    <a:lnTo>
                      <a:pt x="1965" y="28"/>
                    </a:lnTo>
                    <a:lnTo>
                      <a:pt x="1965" y="28"/>
                    </a:lnTo>
                    <a:lnTo>
                      <a:pt x="1966" y="27"/>
                    </a:lnTo>
                    <a:lnTo>
                      <a:pt x="1966" y="27"/>
                    </a:lnTo>
                    <a:lnTo>
                      <a:pt x="1966" y="26"/>
                    </a:lnTo>
                    <a:lnTo>
                      <a:pt x="1967" y="26"/>
                    </a:lnTo>
                    <a:lnTo>
                      <a:pt x="1967" y="26"/>
                    </a:lnTo>
                    <a:lnTo>
                      <a:pt x="1967" y="26"/>
                    </a:lnTo>
                    <a:lnTo>
                      <a:pt x="1968" y="26"/>
                    </a:lnTo>
                    <a:lnTo>
                      <a:pt x="1968" y="26"/>
                    </a:lnTo>
                    <a:lnTo>
                      <a:pt x="1969" y="26"/>
                    </a:lnTo>
                    <a:lnTo>
                      <a:pt x="1969" y="26"/>
                    </a:lnTo>
                    <a:lnTo>
                      <a:pt x="1969" y="26"/>
                    </a:lnTo>
                    <a:lnTo>
                      <a:pt x="1970" y="26"/>
                    </a:lnTo>
                    <a:lnTo>
                      <a:pt x="1970" y="26"/>
                    </a:lnTo>
                    <a:lnTo>
                      <a:pt x="1970" y="26"/>
                    </a:lnTo>
                    <a:lnTo>
                      <a:pt x="1971" y="27"/>
                    </a:lnTo>
                    <a:lnTo>
                      <a:pt x="1971" y="26"/>
                    </a:lnTo>
                    <a:lnTo>
                      <a:pt x="1973" y="26"/>
                    </a:lnTo>
                    <a:lnTo>
                      <a:pt x="1973" y="24"/>
                    </a:lnTo>
                    <a:lnTo>
                      <a:pt x="1973" y="24"/>
                    </a:lnTo>
                    <a:lnTo>
                      <a:pt x="1974" y="23"/>
                    </a:lnTo>
                    <a:lnTo>
                      <a:pt x="1974" y="22"/>
                    </a:lnTo>
                    <a:lnTo>
                      <a:pt x="1974" y="22"/>
                    </a:lnTo>
                    <a:lnTo>
                      <a:pt x="1975" y="22"/>
                    </a:lnTo>
                    <a:lnTo>
                      <a:pt x="1975" y="22"/>
                    </a:lnTo>
                    <a:lnTo>
                      <a:pt x="1975" y="23"/>
                    </a:lnTo>
                    <a:lnTo>
                      <a:pt x="1976" y="23"/>
                    </a:lnTo>
                    <a:lnTo>
                      <a:pt x="1976" y="23"/>
                    </a:lnTo>
                    <a:lnTo>
                      <a:pt x="1977" y="23"/>
                    </a:lnTo>
                    <a:lnTo>
                      <a:pt x="1977" y="23"/>
                    </a:lnTo>
                    <a:lnTo>
                      <a:pt x="1977" y="22"/>
                    </a:lnTo>
                    <a:lnTo>
                      <a:pt x="1978" y="22"/>
                    </a:lnTo>
                    <a:lnTo>
                      <a:pt x="1978" y="21"/>
                    </a:lnTo>
                    <a:lnTo>
                      <a:pt x="1978" y="22"/>
                    </a:lnTo>
                    <a:lnTo>
                      <a:pt x="1979" y="23"/>
                    </a:lnTo>
                    <a:lnTo>
                      <a:pt x="1979" y="24"/>
                    </a:lnTo>
                    <a:lnTo>
                      <a:pt x="1979" y="23"/>
                    </a:lnTo>
                    <a:lnTo>
                      <a:pt x="1980" y="23"/>
                    </a:lnTo>
                    <a:lnTo>
                      <a:pt x="1980" y="23"/>
                    </a:lnTo>
                    <a:lnTo>
                      <a:pt x="1982" y="23"/>
                    </a:lnTo>
                    <a:lnTo>
                      <a:pt x="1982" y="22"/>
                    </a:lnTo>
                    <a:lnTo>
                      <a:pt x="1982" y="21"/>
                    </a:lnTo>
                    <a:lnTo>
                      <a:pt x="1983" y="21"/>
                    </a:lnTo>
                    <a:lnTo>
                      <a:pt x="1983" y="21"/>
                    </a:lnTo>
                    <a:lnTo>
                      <a:pt x="1983" y="21"/>
                    </a:lnTo>
                    <a:lnTo>
                      <a:pt x="1984" y="20"/>
                    </a:lnTo>
                    <a:lnTo>
                      <a:pt x="1984" y="20"/>
                    </a:lnTo>
                    <a:lnTo>
                      <a:pt x="1984" y="21"/>
                    </a:lnTo>
                    <a:lnTo>
                      <a:pt x="1985" y="21"/>
                    </a:lnTo>
                    <a:lnTo>
                      <a:pt x="1985" y="20"/>
                    </a:lnTo>
                    <a:lnTo>
                      <a:pt x="1986" y="20"/>
                    </a:lnTo>
                    <a:lnTo>
                      <a:pt x="1986" y="19"/>
                    </a:lnTo>
                    <a:lnTo>
                      <a:pt x="1986" y="19"/>
                    </a:lnTo>
                    <a:lnTo>
                      <a:pt x="1987" y="19"/>
                    </a:lnTo>
                    <a:lnTo>
                      <a:pt x="1987" y="19"/>
                    </a:lnTo>
                    <a:lnTo>
                      <a:pt x="1987" y="19"/>
                    </a:lnTo>
                    <a:lnTo>
                      <a:pt x="1988" y="21"/>
                    </a:lnTo>
                    <a:lnTo>
                      <a:pt x="1988" y="21"/>
                    </a:lnTo>
                    <a:lnTo>
                      <a:pt x="1988" y="21"/>
                    </a:lnTo>
                    <a:lnTo>
                      <a:pt x="1989" y="21"/>
                    </a:lnTo>
                    <a:lnTo>
                      <a:pt x="1989" y="21"/>
                    </a:lnTo>
                    <a:lnTo>
                      <a:pt x="1991" y="21"/>
                    </a:lnTo>
                    <a:lnTo>
                      <a:pt x="1991" y="20"/>
                    </a:lnTo>
                    <a:lnTo>
                      <a:pt x="1991" y="20"/>
                    </a:lnTo>
                    <a:lnTo>
                      <a:pt x="1992" y="20"/>
                    </a:lnTo>
                    <a:lnTo>
                      <a:pt x="1992" y="20"/>
                    </a:lnTo>
                    <a:lnTo>
                      <a:pt x="1992" y="19"/>
                    </a:lnTo>
                    <a:lnTo>
                      <a:pt x="1993" y="18"/>
                    </a:lnTo>
                    <a:lnTo>
                      <a:pt x="1993" y="17"/>
                    </a:lnTo>
                    <a:lnTo>
                      <a:pt x="1994" y="17"/>
                    </a:lnTo>
                    <a:lnTo>
                      <a:pt x="1994" y="18"/>
                    </a:lnTo>
                    <a:lnTo>
                      <a:pt x="1994" y="19"/>
                    </a:lnTo>
                    <a:lnTo>
                      <a:pt x="1995" y="19"/>
                    </a:lnTo>
                    <a:lnTo>
                      <a:pt x="1995" y="18"/>
                    </a:lnTo>
                    <a:lnTo>
                      <a:pt x="1995" y="19"/>
                    </a:lnTo>
                    <a:lnTo>
                      <a:pt x="1996" y="20"/>
                    </a:lnTo>
                    <a:lnTo>
                      <a:pt x="1996" y="19"/>
                    </a:lnTo>
                    <a:lnTo>
                      <a:pt x="1996" y="20"/>
                    </a:lnTo>
                    <a:lnTo>
                      <a:pt x="1997" y="19"/>
                    </a:lnTo>
                    <a:lnTo>
                      <a:pt x="1997" y="19"/>
                    </a:lnTo>
                    <a:lnTo>
                      <a:pt x="1998" y="19"/>
                    </a:lnTo>
                    <a:lnTo>
                      <a:pt x="1998" y="18"/>
                    </a:lnTo>
                    <a:lnTo>
                      <a:pt x="1998" y="18"/>
                    </a:lnTo>
                    <a:lnTo>
                      <a:pt x="2000" y="18"/>
                    </a:lnTo>
                    <a:lnTo>
                      <a:pt x="2000" y="18"/>
                    </a:lnTo>
                    <a:lnTo>
                      <a:pt x="2000" y="17"/>
                    </a:lnTo>
                    <a:lnTo>
                      <a:pt x="2001" y="17"/>
                    </a:lnTo>
                    <a:lnTo>
                      <a:pt x="2001" y="17"/>
                    </a:lnTo>
                    <a:lnTo>
                      <a:pt x="2001" y="15"/>
                    </a:lnTo>
                    <a:lnTo>
                      <a:pt x="2002" y="17"/>
                    </a:lnTo>
                    <a:lnTo>
                      <a:pt x="2002" y="17"/>
                    </a:lnTo>
                    <a:lnTo>
                      <a:pt x="2003" y="18"/>
                    </a:lnTo>
                    <a:lnTo>
                      <a:pt x="2003" y="18"/>
                    </a:lnTo>
                    <a:lnTo>
                      <a:pt x="2003" y="18"/>
                    </a:lnTo>
                    <a:lnTo>
                      <a:pt x="2004" y="18"/>
                    </a:lnTo>
                    <a:lnTo>
                      <a:pt x="2004" y="18"/>
                    </a:lnTo>
                    <a:lnTo>
                      <a:pt x="2004" y="17"/>
                    </a:lnTo>
                    <a:lnTo>
                      <a:pt x="2005" y="18"/>
                    </a:lnTo>
                    <a:lnTo>
                      <a:pt x="2005" y="17"/>
                    </a:lnTo>
                    <a:lnTo>
                      <a:pt x="2005" y="17"/>
                    </a:lnTo>
                    <a:lnTo>
                      <a:pt x="2006" y="17"/>
                    </a:lnTo>
                    <a:lnTo>
                      <a:pt x="2006" y="17"/>
                    </a:lnTo>
                    <a:lnTo>
                      <a:pt x="2007" y="17"/>
                    </a:lnTo>
                    <a:lnTo>
                      <a:pt x="2007" y="17"/>
                    </a:lnTo>
                    <a:lnTo>
                      <a:pt x="2007" y="17"/>
                    </a:lnTo>
                    <a:lnTo>
                      <a:pt x="2009" y="17"/>
                    </a:lnTo>
                    <a:lnTo>
                      <a:pt x="2009" y="15"/>
                    </a:lnTo>
                    <a:lnTo>
                      <a:pt x="2009" y="15"/>
                    </a:lnTo>
                    <a:lnTo>
                      <a:pt x="2010" y="15"/>
                    </a:lnTo>
                    <a:lnTo>
                      <a:pt x="2010" y="17"/>
                    </a:lnTo>
                    <a:lnTo>
                      <a:pt x="2010" y="18"/>
                    </a:lnTo>
                    <a:lnTo>
                      <a:pt x="2011" y="19"/>
                    </a:lnTo>
                    <a:lnTo>
                      <a:pt x="2011" y="20"/>
                    </a:lnTo>
                    <a:lnTo>
                      <a:pt x="2012" y="20"/>
                    </a:lnTo>
                    <a:lnTo>
                      <a:pt x="2012" y="20"/>
                    </a:lnTo>
                    <a:lnTo>
                      <a:pt x="2012" y="21"/>
                    </a:lnTo>
                    <a:lnTo>
                      <a:pt x="2013" y="21"/>
                    </a:lnTo>
                    <a:lnTo>
                      <a:pt x="2013" y="21"/>
                    </a:lnTo>
                    <a:lnTo>
                      <a:pt x="2013" y="21"/>
                    </a:lnTo>
                    <a:lnTo>
                      <a:pt x="2014" y="21"/>
                    </a:lnTo>
                    <a:lnTo>
                      <a:pt x="2014" y="21"/>
                    </a:lnTo>
                    <a:lnTo>
                      <a:pt x="2014" y="21"/>
                    </a:lnTo>
                    <a:lnTo>
                      <a:pt x="2015" y="21"/>
                    </a:lnTo>
                    <a:lnTo>
                      <a:pt x="2015" y="20"/>
                    </a:lnTo>
                    <a:lnTo>
                      <a:pt x="2016" y="20"/>
                    </a:lnTo>
                    <a:lnTo>
                      <a:pt x="2016" y="19"/>
                    </a:lnTo>
                    <a:lnTo>
                      <a:pt x="2016" y="20"/>
                    </a:lnTo>
                    <a:lnTo>
                      <a:pt x="2018" y="21"/>
                    </a:lnTo>
                    <a:lnTo>
                      <a:pt x="2018" y="21"/>
                    </a:lnTo>
                    <a:lnTo>
                      <a:pt x="2018" y="20"/>
                    </a:lnTo>
                    <a:lnTo>
                      <a:pt x="2019" y="20"/>
                    </a:lnTo>
                    <a:lnTo>
                      <a:pt x="2019" y="21"/>
                    </a:lnTo>
                    <a:lnTo>
                      <a:pt x="2020" y="20"/>
                    </a:lnTo>
                    <a:lnTo>
                      <a:pt x="2020" y="20"/>
                    </a:lnTo>
                    <a:lnTo>
                      <a:pt x="2020" y="21"/>
                    </a:lnTo>
                    <a:lnTo>
                      <a:pt x="2021" y="21"/>
                    </a:lnTo>
                    <a:lnTo>
                      <a:pt x="2021" y="20"/>
                    </a:lnTo>
                    <a:lnTo>
                      <a:pt x="2021" y="19"/>
                    </a:lnTo>
                    <a:lnTo>
                      <a:pt x="2022" y="19"/>
                    </a:lnTo>
                    <a:lnTo>
                      <a:pt x="2022" y="20"/>
                    </a:lnTo>
                    <a:lnTo>
                      <a:pt x="2022" y="20"/>
                    </a:lnTo>
                    <a:lnTo>
                      <a:pt x="2023" y="20"/>
                    </a:lnTo>
                    <a:lnTo>
                      <a:pt x="2023" y="20"/>
                    </a:lnTo>
                    <a:lnTo>
                      <a:pt x="2024" y="21"/>
                    </a:lnTo>
                    <a:lnTo>
                      <a:pt x="2024" y="21"/>
                    </a:lnTo>
                    <a:lnTo>
                      <a:pt x="2024" y="22"/>
                    </a:lnTo>
                    <a:lnTo>
                      <a:pt x="2025" y="22"/>
                    </a:lnTo>
                    <a:lnTo>
                      <a:pt x="2025" y="23"/>
                    </a:lnTo>
                    <a:lnTo>
                      <a:pt x="2025" y="21"/>
                    </a:lnTo>
                    <a:lnTo>
                      <a:pt x="2027" y="22"/>
                    </a:lnTo>
                    <a:lnTo>
                      <a:pt x="2027" y="22"/>
                    </a:lnTo>
                    <a:lnTo>
                      <a:pt x="2027" y="22"/>
                    </a:lnTo>
                    <a:lnTo>
                      <a:pt x="2028" y="22"/>
                    </a:lnTo>
                    <a:lnTo>
                      <a:pt x="2028" y="23"/>
                    </a:lnTo>
                    <a:lnTo>
                      <a:pt x="2029" y="23"/>
                    </a:lnTo>
                    <a:lnTo>
                      <a:pt x="2029" y="22"/>
                    </a:lnTo>
                    <a:lnTo>
                      <a:pt x="2029" y="22"/>
                    </a:lnTo>
                    <a:lnTo>
                      <a:pt x="2030" y="22"/>
                    </a:lnTo>
                    <a:lnTo>
                      <a:pt x="2030" y="22"/>
                    </a:lnTo>
                    <a:lnTo>
                      <a:pt x="2030" y="21"/>
                    </a:lnTo>
                    <a:lnTo>
                      <a:pt x="2031" y="21"/>
                    </a:lnTo>
                    <a:lnTo>
                      <a:pt x="2031" y="21"/>
                    </a:lnTo>
                    <a:lnTo>
                      <a:pt x="2031" y="21"/>
                    </a:lnTo>
                    <a:lnTo>
                      <a:pt x="2032" y="21"/>
                    </a:lnTo>
                    <a:lnTo>
                      <a:pt x="2032" y="21"/>
                    </a:lnTo>
                    <a:lnTo>
                      <a:pt x="2033" y="21"/>
                    </a:lnTo>
                    <a:lnTo>
                      <a:pt x="2033" y="21"/>
                    </a:lnTo>
                    <a:lnTo>
                      <a:pt x="2033" y="21"/>
                    </a:lnTo>
                    <a:lnTo>
                      <a:pt x="2034" y="23"/>
                    </a:lnTo>
                    <a:lnTo>
                      <a:pt x="2034" y="23"/>
                    </a:lnTo>
                    <a:lnTo>
                      <a:pt x="2034" y="24"/>
                    </a:lnTo>
                    <a:lnTo>
                      <a:pt x="2036" y="24"/>
                    </a:lnTo>
                    <a:lnTo>
                      <a:pt x="2036" y="26"/>
                    </a:lnTo>
                    <a:lnTo>
                      <a:pt x="2036" y="26"/>
                    </a:lnTo>
                    <a:lnTo>
                      <a:pt x="2037" y="26"/>
                    </a:lnTo>
                    <a:lnTo>
                      <a:pt x="2037" y="26"/>
                    </a:lnTo>
                    <a:lnTo>
                      <a:pt x="2038" y="26"/>
                    </a:lnTo>
                    <a:lnTo>
                      <a:pt x="2038" y="26"/>
                    </a:lnTo>
                    <a:lnTo>
                      <a:pt x="2038" y="26"/>
                    </a:lnTo>
                    <a:lnTo>
                      <a:pt x="2039" y="26"/>
                    </a:lnTo>
                    <a:lnTo>
                      <a:pt x="2039" y="24"/>
                    </a:lnTo>
                    <a:lnTo>
                      <a:pt x="2039" y="24"/>
                    </a:lnTo>
                    <a:lnTo>
                      <a:pt x="2040" y="24"/>
                    </a:lnTo>
                    <a:lnTo>
                      <a:pt x="2040" y="24"/>
                    </a:lnTo>
                    <a:lnTo>
                      <a:pt x="2041" y="24"/>
                    </a:lnTo>
                    <a:lnTo>
                      <a:pt x="2041" y="26"/>
                    </a:lnTo>
                    <a:lnTo>
                      <a:pt x="2041" y="24"/>
                    </a:lnTo>
                    <a:lnTo>
                      <a:pt x="2042" y="23"/>
                    </a:lnTo>
                    <a:lnTo>
                      <a:pt x="2042" y="24"/>
                    </a:lnTo>
                    <a:lnTo>
                      <a:pt x="2042" y="23"/>
                    </a:lnTo>
                    <a:lnTo>
                      <a:pt x="2043" y="23"/>
                    </a:lnTo>
                    <a:lnTo>
                      <a:pt x="2043" y="23"/>
                    </a:lnTo>
                    <a:lnTo>
                      <a:pt x="2043" y="23"/>
                    </a:lnTo>
                    <a:lnTo>
                      <a:pt x="2045" y="23"/>
                    </a:lnTo>
                    <a:lnTo>
                      <a:pt x="2045" y="24"/>
                    </a:lnTo>
                    <a:lnTo>
                      <a:pt x="2046" y="24"/>
                    </a:lnTo>
                    <a:lnTo>
                      <a:pt x="2046" y="24"/>
                    </a:lnTo>
                    <a:lnTo>
                      <a:pt x="2046" y="26"/>
                    </a:lnTo>
                    <a:lnTo>
                      <a:pt x="2047" y="26"/>
                    </a:lnTo>
                    <a:lnTo>
                      <a:pt x="2047" y="26"/>
                    </a:lnTo>
                    <a:lnTo>
                      <a:pt x="2047" y="27"/>
                    </a:lnTo>
                    <a:lnTo>
                      <a:pt x="2048" y="27"/>
                    </a:lnTo>
                    <a:lnTo>
                      <a:pt x="2048" y="27"/>
                    </a:lnTo>
                    <a:lnTo>
                      <a:pt x="2048" y="28"/>
                    </a:lnTo>
                    <a:lnTo>
                      <a:pt x="2049" y="27"/>
                    </a:lnTo>
                    <a:lnTo>
                      <a:pt x="2049" y="27"/>
                    </a:lnTo>
                    <a:lnTo>
                      <a:pt x="2050" y="27"/>
                    </a:lnTo>
                    <a:lnTo>
                      <a:pt x="2050" y="27"/>
                    </a:lnTo>
                    <a:lnTo>
                      <a:pt x="2050" y="27"/>
                    </a:lnTo>
                    <a:lnTo>
                      <a:pt x="2051" y="26"/>
                    </a:lnTo>
                    <a:lnTo>
                      <a:pt x="2051" y="26"/>
                    </a:lnTo>
                    <a:lnTo>
                      <a:pt x="2051" y="24"/>
                    </a:lnTo>
                    <a:lnTo>
                      <a:pt x="2052" y="24"/>
                    </a:lnTo>
                    <a:lnTo>
                      <a:pt x="2052" y="24"/>
                    </a:lnTo>
                    <a:lnTo>
                      <a:pt x="2052" y="24"/>
                    </a:lnTo>
                    <a:lnTo>
                      <a:pt x="2054" y="26"/>
                    </a:lnTo>
                    <a:lnTo>
                      <a:pt x="2054" y="26"/>
                    </a:lnTo>
                    <a:lnTo>
                      <a:pt x="2055" y="27"/>
                    </a:lnTo>
                    <a:lnTo>
                      <a:pt x="2055" y="26"/>
                    </a:lnTo>
                    <a:lnTo>
                      <a:pt x="2055" y="26"/>
                    </a:lnTo>
                    <a:lnTo>
                      <a:pt x="2056" y="24"/>
                    </a:lnTo>
                    <a:lnTo>
                      <a:pt x="2056" y="23"/>
                    </a:lnTo>
                    <a:lnTo>
                      <a:pt x="2056" y="23"/>
                    </a:lnTo>
                    <a:lnTo>
                      <a:pt x="2057" y="22"/>
                    </a:lnTo>
                    <a:lnTo>
                      <a:pt x="2057" y="22"/>
                    </a:lnTo>
                    <a:lnTo>
                      <a:pt x="2057" y="22"/>
                    </a:lnTo>
                    <a:lnTo>
                      <a:pt x="2058" y="22"/>
                    </a:lnTo>
                    <a:lnTo>
                      <a:pt x="2058" y="23"/>
                    </a:lnTo>
                    <a:lnTo>
                      <a:pt x="2059" y="23"/>
                    </a:lnTo>
                    <a:lnTo>
                      <a:pt x="2059" y="24"/>
                    </a:lnTo>
                    <a:lnTo>
                      <a:pt x="2059" y="26"/>
                    </a:lnTo>
                    <a:lnTo>
                      <a:pt x="2060" y="26"/>
                    </a:lnTo>
                    <a:lnTo>
                      <a:pt x="2060" y="26"/>
                    </a:lnTo>
                    <a:lnTo>
                      <a:pt x="2060" y="24"/>
                    </a:lnTo>
                    <a:lnTo>
                      <a:pt x="2061" y="26"/>
                    </a:lnTo>
                    <a:lnTo>
                      <a:pt x="2061" y="26"/>
                    </a:lnTo>
                    <a:lnTo>
                      <a:pt x="2063" y="26"/>
                    </a:lnTo>
                    <a:lnTo>
                      <a:pt x="2063" y="24"/>
                    </a:lnTo>
                    <a:lnTo>
                      <a:pt x="2063" y="24"/>
                    </a:lnTo>
                    <a:lnTo>
                      <a:pt x="2064" y="24"/>
                    </a:lnTo>
                    <a:lnTo>
                      <a:pt x="2064" y="24"/>
                    </a:lnTo>
                    <a:lnTo>
                      <a:pt x="2064" y="24"/>
                    </a:lnTo>
                    <a:lnTo>
                      <a:pt x="2065" y="24"/>
                    </a:lnTo>
                    <a:lnTo>
                      <a:pt x="2065" y="23"/>
                    </a:lnTo>
                    <a:lnTo>
                      <a:pt x="2065" y="23"/>
                    </a:lnTo>
                    <a:lnTo>
                      <a:pt x="2066" y="22"/>
                    </a:lnTo>
                    <a:lnTo>
                      <a:pt x="2066" y="22"/>
                    </a:lnTo>
                    <a:lnTo>
                      <a:pt x="2067" y="23"/>
                    </a:lnTo>
                    <a:lnTo>
                      <a:pt x="2067" y="23"/>
                    </a:lnTo>
                    <a:lnTo>
                      <a:pt x="2067" y="23"/>
                    </a:lnTo>
                    <a:lnTo>
                      <a:pt x="2068" y="23"/>
                    </a:lnTo>
                    <a:lnTo>
                      <a:pt x="2068" y="23"/>
                    </a:lnTo>
                    <a:lnTo>
                      <a:pt x="2068" y="23"/>
                    </a:lnTo>
                    <a:lnTo>
                      <a:pt x="2069" y="23"/>
                    </a:lnTo>
                    <a:lnTo>
                      <a:pt x="2069" y="23"/>
                    </a:lnTo>
                    <a:lnTo>
                      <a:pt x="2069" y="23"/>
                    </a:lnTo>
                    <a:lnTo>
                      <a:pt x="2070" y="23"/>
                    </a:lnTo>
                    <a:lnTo>
                      <a:pt x="2070" y="23"/>
                    </a:lnTo>
                    <a:lnTo>
                      <a:pt x="2072" y="23"/>
                    </a:lnTo>
                    <a:lnTo>
                      <a:pt x="2072" y="23"/>
                    </a:lnTo>
                    <a:lnTo>
                      <a:pt x="2072" y="23"/>
                    </a:lnTo>
                    <a:lnTo>
                      <a:pt x="2073" y="22"/>
                    </a:lnTo>
                    <a:lnTo>
                      <a:pt x="2073" y="22"/>
                    </a:lnTo>
                    <a:lnTo>
                      <a:pt x="2073" y="22"/>
                    </a:lnTo>
                    <a:lnTo>
                      <a:pt x="2074" y="22"/>
                    </a:lnTo>
                    <a:lnTo>
                      <a:pt x="2074" y="22"/>
                    </a:lnTo>
                    <a:lnTo>
                      <a:pt x="2074" y="22"/>
                    </a:lnTo>
                    <a:lnTo>
                      <a:pt x="2075" y="22"/>
                    </a:lnTo>
                    <a:lnTo>
                      <a:pt x="2075" y="21"/>
                    </a:lnTo>
                    <a:lnTo>
                      <a:pt x="2076" y="20"/>
                    </a:lnTo>
                    <a:lnTo>
                      <a:pt x="2076" y="19"/>
                    </a:lnTo>
                    <a:lnTo>
                      <a:pt x="2076" y="18"/>
                    </a:lnTo>
                    <a:lnTo>
                      <a:pt x="2077" y="17"/>
                    </a:lnTo>
                    <a:lnTo>
                      <a:pt x="2077" y="15"/>
                    </a:lnTo>
                    <a:lnTo>
                      <a:pt x="2077" y="17"/>
                    </a:lnTo>
                    <a:lnTo>
                      <a:pt x="2078" y="17"/>
                    </a:lnTo>
                    <a:lnTo>
                      <a:pt x="2078" y="18"/>
                    </a:lnTo>
                    <a:lnTo>
                      <a:pt x="2078" y="18"/>
                    </a:lnTo>
                    <a:lnTo>
                      <a:pt x="2079" y="18"/>
                    </a:lnTo>
                    <a:lnTo>
                      <a:pt x="2079" y="19"/>
                    </a:lnTo>
                    <a:lnTo>
                      <a:pt x="2081" y="19"/>
                    </a:lnTo>
                    <a:lnTo>
                      <a:pt x="2081" y="19"/>
                    </a:lnTo>
                    <a:lnTo>
                      <a:pt x="2081" y="19"/>
                    </a:lnTo>
                    <a:lnTo>
                      <a:pt x="2082" y="18"/>
                    </a:lnTo>
                    <a:lnTo>
                      <a:pt x="2082" y="20"/>
                    </a:lnTo>
                    <a:lnTo>
                      <a:pt x="2082" y="19"/>
                    </a:lnTo>
                    <a:lnTo>
                      <a:pt x="2083" y="20"/>
                    </a:lnTo>
                    <a:lnTo>
                      <a:pt x="2083" y="20"/>
                    </a:lnTo>
                    <a:lnTo>
                      <a:pt x="2084" y="21"/>
                    </a:lnTo>
                    <a:lnTo>
                      <a:pt x="2084" y="20"/>
                    </a:lnTo>
                    <a:lnTo>
                      <a:pt x="2084" y="20"/>
                    </a:lnTo>
                    <a:lnTo>
                      <a:pt x="2085" y="20"/>
                    </a:lnTo>
                    <a:lnTo>
                      <a:pt x="2085" y="19"/>
                    </a:lnTo>
                    <a:lnTo>
                      <a:pt x="2085" y="20"/>
                    </a:lnTo>
                    <a:lnTo>
                      <a:pt x="2086" y="20"/>
                    </a:lnTo>
                    <a:lnTo>
                      <a:pt x="2086" y="20"/>
                    </a:lnTo>
                    <a:lnTo>
                      <a:pt x="2086" y="20"/>
                    </a:lnTo>
                    <a:lnTo>
                      <a:pt x="2087" y="20"/>
                    </a:lnTo>
                    <a:lnTo>
                      <a:pt x="2087" y="20"/>
                    </a:lnTo>
                    <a:lnTo>
                      <a:pt x="2089" y="20"/>
                    </a:lnTo>
                    <a:lnTo>
                      <a:pt x="2089" y="20"/>
                    </a:lnTo>
                    <a:lnTo>
                      <a:pt x="2089" y="20"/>
                    </a:lnTo>
                    <a:lnTo>
                      <a:pt x="2090" y="20"/>
                    </a:lnTo>
                    <a:lnTo>
                      <a:pt x="2090" y="20"/>
                    </a:lnTo>
                    <a:lnTo>
                      <a:pt x="2090" y="20"/>
                    </a:lnTo>
                    <a:lnTo>
                      <a:pt x="2091" y="20"/>
                    </a:lnTo>
                    <a:lnTo>
                      <a:pt x="2091" y="19"/>
                    </a:lnTo>
                    <a:lnTo>
                      <a:pt x="2091" y="18"/>
                    </a:lnTo>
                    <a:lnTo>
                      <a:pt x="2092" y="19"/>
                    </a:lnTo>
                    <a:lnTo>
                      <a:pt x="2092" y="19"/>
                    </a:lnTo>
                    <a:lnTo>
                      <a:pt x="2093" y="19"/>
                    </a:lnTo>
                    <a:lnTo>
                      <a:pt x="2093" y="18"/>
                    </a:lnTo>
                    <a:lnTo>
                      <a:pt x="2093" y="18"/>
                    </a:lnTo>
                    <a:lnTo>
                      <a:pt x="2094" y="19"/>
                    </a:lnTo>
                    <a:lnTo>
                      <a:pt x="2094" y="19"/>
                    </a:lnTo>
                    <a:lnTo>
                      <a:pt x="2094" y="19"/>
                    </a:lnTo>
                    <a:lnTo>
                      <a:pt x="2095" y="19"/>
                    </a:lnTo>
                    <a:lnTo>
                      <a:pt x="2095" y="19"/>
                    </a:lnTo>
                    <a:lnTo>
                      <a:pt x="2095" y="19"/>
                    </a:lnTo>
                    <a:lnTo>
                      <a:pt x="2096" y="20"/>
                    </a:lnTo>
                    <a:lnTo>
                      <a:pt x="2096" y="20"/>
                    </a:lnTo>
                    <a:lnTo>
                      <a:pt x="2098" y="20"/>
                    </a:lnTo>
                    <a:lnTo>
                      <a:pt x="2098" y="20"/>
                    </a:lnTo>
                    <a:lnTo>
                      <a:pt x="2098" y="21"/>
                    </a:lnTo>
                    <a:lnTo>
                      <a:pt x="2099" y="20"/>
                    </a:lnTo>
                    <a:lnTo>
                      <a:pt x="2099" y="19"/>
                    </a:lnTo>
                    <a:lnTo>
                      <a:pt x="2099" y="20"/>
                    </a:lnTo>
                    <a:lnTo>
                      <a:pt x="2100" y="20"/>
                    </a:lnTo>
                    <a:lnTo>
                      <a:pt x="2100" y="20"/>
                    </a:lnTo>
                    <a:lnTo>
                      <a:pt x="2100" y="20"/>
                    </a:lnTo>
                    <a:lnTo>
                      <a:pt x="2101" y="20"/>
                    </a:lnTo>
                    <a:lnTo>
                      <a:pt x="2101" y="21"/>
                    </a:lnTo>
                    <a:lnTo>
                      <a:pt x="2102" y="21"/>
                    </a:lnTo>
                    <a:lnTo>
                      <a:pt x="2102" y="20"/>
                    </a:lnTo>
                    <a:lnTo>
                      <a:pt x="2102" y="20"/>
                    </a:lnTo>
                    <a:lnTo>
                      <a:pt x="2103" y="20"/>
                    </a:lnTo>
                    <a:lnTo>
                      <a:pt x="2103" y="19"/>
                    </a:lnTo>
                    <a:lnTo>
                      <a:pt x="2103" y="20"/>
                    </a:lnTo>
                    <a:lnTo>
                      <a:pt x="2104" y="21"/>
                    </a:lnTo>
                    <a:lnTo>
                      <a:pt x="2104" y="21"/>
                    </a:lnTo>
                    <a:lnTo>
                      <a:pt x="2104" y="21"/>
                    </a:lnTo>
                    <a:lnTo>
                      <a:pt x="2105" y="21"/>
                    </a:lnTo>
                    <a:lnTo>
                      <a:pt x="2105" y="21"/>
                    </a:lnTo>
                    <a:lnTo>
                      <a:pt x="2107" y="20"/>
                    </a:lnTo>
                    <a:lnTo>
                      <a:pt x="2107" y="21"/>
                    </a:lnTo>
                    <a:lnTo>
                      <a:pt x="2107" y="22"/>
                    </a:lnTo>
                    <a:lnTo>
                      <a:pt x="2108" y="22"/>
                    </a:lnTo>
                    <a:lnTo>
                      <a:pt x="2108" y="22"/>
                    </a:lnTo>
                    <a:lnTo>
                      <a:pt x="2108" y="23"/>
                    </a:lnTo>
                    <a:lnTo>
                      <a:pt x="2109" y="24"/>
                    </a:lnTo>
                    <a:lnTo>
                      <a:pt x="2109" y="24"/>
                    </a:lnTo>
                    <a:lnTo>
                      <a:pt x="2110" y="26"/>
                    </a:lnTo>
                    <a:lnTo>
                      <a:pt x="2110" y="26"/>
                    </a:lnTo>
                    <a:lnTo>
                      <a:pt x="2110" y="26"/>
                    </a:lnTo>
                    <a:lnTo>
                      <a:pt x="2111" y="27"/>
                    </a:lnTo>
                    <a:lnTo>
                      <a:pt x="2111" y="26"/>
                    </a:lnTo>
                    <a:lnTo>
                      <a:pt x="2111" y="27"/>
                    </a:lnTo>
                    <a:lnTo>
                      <a:pt x="2112" y="27"/>
                    </a:lnTo>
                    <a:lnTo>
                      <a:pt x="2112" y="27"/>
                    </a:lnTo>
                    <a:lnTo>
                      <a:pt x="2112" y="27"/>
                    </a:lnTo>
                    <a:lnTo>
                      <a:pt x="2113" y="26"/>
                    </a:lnTo>
                    <a:lnTo>
                      <a:pt x="2113" y="26"/>
                    </a:lnTo>
                    <a:lnTo>
                      <a:pt x="2114" y="26"/>
                    </a:lnTo>
                    <a:lnTo>
                      <a:pt x="2114" y="26"/>
                    </a:lnTo>
                    <a:lnTo>
                      <a:pt x="2114" y="26"/>
                    </a:lnTo>
                    <a:lnTo>
                      <a:pt x="2116" y="23"/>
                    </a:lnTo>
                    <a:lnTo>
                      <a:pt x="2116" y="23"/>
                    </a:lnTo>
                    <a:lnTo>
                      <a:pt x="2116" y="22"/>
                    </a:lnTo>
                    <a:lnTo>
                      <a:pt x="2117" y="24"/>
                    </a:lnTo>
                    <a:lnTo>
                      <a:pt x="2117" y="26"/>
                    </a:lnTo>
                    <a:lnTo>
                      <a:pt x="2117" y="26"/>
                    </a:lnTo>
                    <a:lnTo>
                      <a:pt x="2118" y="27"/>
                    </a:lnTo>
                    <a:lnTo>
                      <a:pt x="2118" y="27"/>
                    </a:lnTo>
                    <a:lnTo>
                      <a:pt x="2119" y="27"/>
                    </a:lnTo>
                    <a:lnTo>
                      <a:pt x="2119" y="27"/>
                    </a:lnTo>
                    <a:lnTo>
                      <a:pt x="2119" y="27"/>
                    </a:lnTo>
                    <a:lnTo>
                      <a:pt x="2120" y="27"/>
                    </a:lnTo>
                    <a:lnTo>
                      <a:pt x="2120" y="27"/>
                    </a:lnTo>
                    <a:lnTo>
                      <a:pt x="2120" y="28"/>
                    </a:lnTo>
                    <a:lnTo>
                      <a:pt x="2121" y="28"/>
                    </a:lnTo>
                    <a:lnTo>
                      <a:pt x="2121" y="28"/>
                    </a:lnTo>
                    <a:lnTo>
                      <a:pt x="2121" y="28"/>
                    </a:lnTo>
                    <a:lnTo>
                      <a:pt x="2122" y="28"/>
                    </a:lnTo>
                    <a:lnTo>
                      <a:pt x="2122" y="29"/>
                    </a:lnTo>
                    <a:lnTo>
                      <a:pt x="2123" y="29"/>
                    </a:lnTo>
                    <a:lnTo>
                      <a:pt x="2123" y="29"/>
                    </a:lnTo>
                    <a:lnTo>
                      <a:pt x="2123" y="28"/>
                    </a:lnTo>
                    <a:lnTo>
                      <a:pt x="2125" y="28"/>
                    </a:lnTo>
                    <a:lnTo>
                      <a:pt x="2125" y="28"/>
                    </a:lnTo>
                    <a:lnTo>
                      <a:pt x="2125" y="28"/>
                    </a:lnTo>
                    <a:lnTo>
                      <a:pt x="2126" y="28"/>
                    </a:lnTo>
                    <a:lnTo>
                      <a:pt x="2126" y="28"/>
                    </a:lnTo>
                    <a:lnTo>
                      <a:pt x="2126" y="28"/>
                    </a:lnTo>
                    <a:lnTo>
                      <a:pt x="2127" y="28"/>
                    </a:lnTo>
                    <a:lnTo>
                      <a:pt x="2127" y="28"/>
                    </a:lnTo>
                    <a:lnTo>
                      <a:pt x="2128" y="29"/>
                    </a:lnTo>
                    <a:lnTo>
                      <a:pt x="2128" y="29"/>
                    </a:lnTo>
                    <a:lnTo>
                      <a:pt x="2128" y="30"/>
                    </a:lnTo>
                    <a:lnTo>
                      <a:pt x="2129" y="29"/>
                    </a:lnTo>
                    <a:lnTo>
                      <a:pt x="2129" y="29"/>
                    </a:lnTo>
                    <a:lnTo>
                      <a:pt x="2129" y="28"/>
                    </a:lnTo>
                    <a:lnTo>
                      <a:pt x="2130" y="28"/>
                    </a:lnTo>
                    <a:lnTo>
                      <a:pt x="2130" y="27"/>
                    </a:lnTo>
                    <a:lnTo>
                      <a:pt x="2131" y="27"/>
                    </a:lnTo>
                    <a:lnTo>
                      <a:pt x="2131" y="26"/>
                    </a:lnTo>
                    <a:lnTo>
                      <a:pt x="2131" y="26"/>
                    </a:lnTo>
                    <a:lnTo>
                      <a:pt x="2132" y="26"/>
                    </a:lnTo>
                    <a:lnTo>
                      <a:pt x="2132" y="26"/>
                    </a:lnTo>
                    <a:lnTo>
                      <a:pt x="2132" y="27"/>
                    </a:lnTo>
                    <a:lnTo>
                      <a:pt x="2134" y="27"/>
                    </a:lnTo>
                    <a:lnTo>
                      <a:pt x="2134" y="28"/>
                    </a:lnTo>
                    <a:lnTo>
                      <a:pt x="2134" y="29"/>
                    </a:lnTo>
                    <a:lnTo>
                      <a:pt x="2135" y="29"/>
                    </a:lnTo>
                    <a:lnTo>
                      <a:pt x="2135" y="29"/>
                    </a:lnTo>
                    <a:lnTo>
                      <a:pt x="2136" y="28"/>
                    </a:lnTo>
                    <a:lnTo>
                      <a:pt x="2136" y="28"/>
                    </a:lnTo>
                    <a:lnTo>
                      <a:pt x="2136" y="27"/>
                    </a:lnTo>
                    <a:lnTo>
                      <a:pt x="2137" y="27"/>
                    </a:lnTo>
                    <a:lnTo>
                      <a:pt x="2137" y="27"/>
                    </a:lnTo>
                    <a:lnTo>
                      <a:pt x="2137" y="27"/>
                    </a:lnTo>
                    <a:lnTo>
                      <a:pt x="2138" y="27"/>
                    </a:lnTo>
                    <a:lnTo>
                      <a:pt x="2138" y="26"/>
                    </a:lnTo>
                    <a:lnTo>
                      <a:pt x="2138" y="26"/>
                    </a:lnTo>
                    <a:lnTo>
                      <a:pt x="2139" y="24"/>
                    </a:lnTo>
                    <a:lnTo>
                      <a:pt x="2139" y="24"/>
                    </a:lnTo>
                    <a:lnTo>
                      <a:pt x="2140" y="24"/>
                    </a:lnTo>
                    <a:lnTo>
                      <a:pt x="2140" y="24"/>
                    </a:lnTo>
                    <a:lnTo>
                      <a:pt x="2140" y="24"/>
                    </a:lnTo>
                    <a:lnTo>
                      <a:pt x="2141" y="26"/>
                    </a:lnTo>
                    <a:lnTo>
                      <a:pt x="2141" y="26"/>
                    </a:lnTo>
                    <a:lnTo>
                      <a:pt x="2141" y="27"/>
                    </a:lnTo>
                    <a:lnTo>
                      <a:pt x="2143" y="27"/>
                    </a:lnTo>
                    <a:lnTo>
                      <a:pt x="2143" y="27"/>
                    </a:lnTo>
                    <a:lnTo>
                      <a:pt x="2143" y="27"/>
                    </a:lnTo>
                    <a:lnTo>
                      <a:pt x="2144" y="26"/>
                    </a:lnTo>
                    <a:lnTo>
                      <a:pt x="2144" y="27"/>
                    </a:lnTo>
                    <a:lnTo>
                      <a:pt x="2145" y="27"/>
                    </a:lnTo>
                    <a:lnTo>
                      <a:pt x="2145" y="27"/>
                    </a:lnTo>
                    <a:lnTo>
                      <a:pt x="2145" y="27"/>
                    </a:lnTo>
                    <a:lnTo>
                      <a:pt x="2146" y="27"/>
                    </a:lnTo>
                    <a:lnTo>
                      <a:pt x="2146" y="27"/>
                    </a:lnTo>
                    <a:lnTo>
                      <a:pt x="2146" y="26"/>
                    </a:lnTo>
                    <a:lnTo>
                      <a:pt x="2147" y="26"/>
                    </a:lnTo>
                    <a:lnTo>
                      <a:pt x="2147" y="26"/>
                    </a:lnTo>
                    <a:lnTo>
                      <a:pt x="2147" y="24"/>
                    </a:lnTo>
                    <a:lnTo>
                      <a:pt x="2148" y="23"/>
                    </a:lnTo>
                    <a:lnTo>
                      <a:pt x="2148" y="24"/>
                    </a:lnTo>
                    <a:lnTo>
                      <a:pt x="2149" y="23"/>
                    </a:lnTo>
                    <a:lnTo>
                      <a:pt x="2149" y="23"/>
                    </a:lnTo>
                    <a:lnTo>
                      <a:pt x="2149" y="23"/>
                    </a:lnTo>
                    <a:lnTo>
                      <a:pt x="2150" y="23"/>
                    </a:lnTo>
                    <a:lnTo>
                      <a:pt x="2150" y="23"/>
                    </a:lnTo>
                    <a:lnTo>
                      <a:pt x="2150" y="23"/>
                    </a:lnTo>
                    <a:lnTo>
                      <a:pt x="2152" y="23"/>
                    </a:lnTo>
                    <a:lnTo>
                      <a:pt x="2152" y="23"/>
                    </a:lnTo>
                    <a:lnTo>
                      <a:pt x="2153" y="23"/>
                    </a:lnTo>
                    <a:lnTo>
                      <a:pt x="2153" y="23"/>
                    </a:lnTo>
                    <a:lnTo>
                      <a:pt x="2153" y="23"/>
                    </a:lnTo>
                    <a:lnTo>
                      <a:pt x="2154" y="23"/>
                    </a:lnTo>
                    <a:lnTo>
                      <a:pt x="2154" y="23"/>
                    </a:lnTo>
                    <a:lnTo>
                      <a:pt x="2154" y="23"/>
                    </a:lnTo>
                    <a:lnTo>
                      <a:pt x="2155" y="23"/>
                    </a:lnTo>
                    <a:lnTo>
                      <a:pt x="2155" y="23"/>
                    </a:lnTo>
                    <a:lnTo>
                      <a:pt x="2155" y="22"/>
                    </a:lnTo>
                    <a:lnTo>
                      <a:pt x="2156" y="23"/>
                    </a:lnTo>
                    <a:lnTo>
                      <a:pt x="2156" y="22"/>
                    </a:lnTo>
                    <a:lnTo>
                      <a:pt x="2157" y="22"/>
                    </a:lnTo>
                    <a:lnTo>
                      <a:pt x="2157" y="22"/>
                    </a:lnTo>
                    <a:lnTo>
                      <a:pt x="2157" y="21"/>
                    </a:lnTo>
                    <a:lnTo>
                      <a:pt x="2158" y="20"/>
                    </a:lnTo>
                    <a:lnTo>
                      <a:pt x="2158" y="20"/>
                    </a:lnTo>
                    <a:lnTo>
                      <a:pt x="2158" y="19"/>
                    </a:lnTo>
                    <a:lnTo>
                      <a:pt x="2159" y="19"/>
                    </a:lnTo>
                    <a:lnTo>
                      <a:pt x="2159" y="20"/>
                    </a:lnTo>
                    <a:lnTo>
                      <a:pt x="2159" y="19"/>
                    </a:lnTo>
                    <a:lnTo>
                      <a:pt x="2161" y="19"/>
                    </a:lnTo>
                    <a:lnTo>
                      <a:pt x="2161" y="19"/>
                    </a:lnTo>
                    <a:lnTo>
                      <a:pt x="2162" y="19"/>
                    </a:lnTo>
                    <a:lnTo>
                      <a:pt x="2162" y="19"/>
                    </a:lnTo>
                    <a:lnTo>
                      <a:pt x="2162" y="18"/>
                    </a:lnTo>
                    <a:lnTo>
                      <a:pt x="2163" y="19"/>
                    </a:lnTo>
                    <a:lnTo>
                      <a:pt x="2163" y="19"/>
                    </a:lnTo>
                    <a:lnTo>
                      <a:pt x="2163" y="19"/>
                    </a:lnTo>
                    <a:lnTo>
                      <a:pt x="2164" y="19"/>
                    </a:lnTo>
                    <a:lnTo>
                      <a:pt x="2164" y="19"/>
                    </a:lnTo>
                    <a:lnTo>
                      <a:pt x="2164" y="20"/>
                    </a:lnTo>
                    <a:lnTo>
                      <a:pt x="2165" y="20"/>
                    </a:lnTo>
                    <a:lnTo>
                      <a:pt x="2165" y="20"/>
                    </a:lnTo>
                    <a:lnTo>
                      <a:pt x="2166" y="20"/>
                    </a:lnTo>
                    <a:lnTo>
                      <a:pt x="2166" y="21"/>
                    </a:lnTo>
                    <a:lnTo>
                      <a:pt x="2166" y="22"/>
                    </a:lnTo>
                    <a:lnTo>
                      <a:pt x="2167" y="21"/>
                    </a:lnTo>
                    <a:lnTo>
                      <a:pt x="2167" y="21"/>
                    </a:lnTo>
                    <a:lnTo>
                      <a:pt x="2167" y="21"/>
                    </a:lnTo>
                    <a:lnTo>
                      <a:pt x="2168" y="20"/>
                    </a:lnTo>
                    <a:lnTo>
                      <a:pt x="2168" y="20"/>
                    </a:lnTo>
                    <a:lnTo>
                      <a:pt x="2168" y="19"/>
                    </a:lnTo>
                    <a:lnTo>
                      <a:pt x="2170" y="19"/>
                    </a:lnTo>
                    <a:lnTo>
                      <a:pt x="2170" y="20"/>
                    </a:lnTo>
                    <a:lnTo>
                      <a:pt x="2171" y="19"/>
                    </a:lnTo>
                    <a:lnTo>
                      <a:pt x="2171" y="19"/>
                    </a:lnTo>
                    <a:lnTo>
                      <a:pt x="2171" y="19"/>
                    </a:lnTo>
                    <a:lnTo>
                      <a:pt x="2172" y="19"/>
                    </a:lnTo>
                    <a:lnTo>
                      <a:pt x="2172" y="19"/>
                    </a:lnTo>
                    <a:lnTo>
                      <a:pt x="2172" y="19"/>
                    </a:lnTo>
                    <a:lnTo>
                      <a:pt x="2173" y="18"/>
                    </a:lnTo>
                    <a:lnTo>
                      <a:pt x="2173" y="17"/>
                    </a:lnTo>
                    <a:lnTo>
                      <a:pt x="2174" y="17"/>
                    </a:lnTo>
                    <a:lnTo>
                      <a:pt x="2174" y="17"/>
                    </a:lnTo>
                    <a:lnTo>
                      <a:pt x="2174" y="17"/>
                    </a:lnTo>
                    <a:lnTo>
                      <a:pt x="2175" y="18"/>
                    </a:lnTo>
                    <a:lnTo>
                      <a:pt x="2175" y="17"/>
                    </a:lnTo>
                    <a:lnTo>
                      <a:pt x="2175" y="17"/>
                    </a:lnTo>
                    <a:lnTo>
                      <a:pt x="2176" y="18"/>
                    </a:lnTo>
                    <a:lnTo>
                      <a:pt x="2176" y="18"/>
                    </a:lnTo>
                    <a:lnTo>
                      <a:pt x="2176" y="18"/>
                    </a:lnTo>
                    <a:lnTo>
                      <a:pt x="2177" y="18"/>
                    </a:lnTo>
                    <a:lnTo>
                      <a:pt x="2177" y="17"/>
                    </a:lnTo>
                    <a:lnTo>
                      <a:pt x="2179" y="18"/>
                    </a:lnTo>
                    <a:lnTo>
                      <a:pt x="2179" y="18"/>
                    </a:lnTo>
                    <a:lnTo>
                      <a:pt x="2179" y="19"/>
                    </a:lnTo>
                    <a:lnTo>
                      <a:pt x="2180" y="19"/>
                    </a:lnTo>
                    <a:lnTo>
                      <a:pt x="2180" y="19"/>
                    </a:lnTo>
                    <a:lnTo>
                      <a:pt x="2180" y="19"/>
                    </a:lnTo>
                    <a:lnTo>
                      <a:pt x="2181" y="19"/>
                    </a:lnTo>
                    <a:lnTo>
                      <a:pt x="2181" y="19"/>
                    </a:lnTo>
                    <a:lnTo>
                      <a:pt x="2181" y="19"/>
                    </a:lnTo>
                    <a:lnTo>
                      <a:pt x="2182" y="19"/>
                    </a:lnTo>
                    <a:lnTo>
                      <a:pt x="2182" y="19"/>
                    </a:lnTo>
                    <a:lnTo>
                      <a:pt x="2183" y="19"/>
                    </a:lnTo>
                    <a:lnTo>
                      <a:pt x="2183" y="20"/>
                    </a:lnTo>
                    <a:lnTo>
                      <a:pt x="2183" y="21"/>
                    </a:lnTo>
                    <a:lnTo>
                      <a:pt x="2184" y="22"/>
                    </a:lnTo>
                    <a:lnTo>
                      <a:pt x="2184" y="23"/>
                    </a:lnTo>
                    <a:lnTo>
                      <a:pt x="2184" y="23"/>
                    </a:lnTo>
                    <a:lnTo>
                      <a:pt x="2185" y="22"/>
                    </a:lnTo>
                    <a:lnTo>
                      <a:pt x="2185" y="23"/>
                    </a:lnTo>
                    <a:lnTo>
                      <a:pt x="2185" y="23"/>
                    </a:lnTo>
                    <a:lnTo>
                      <a:pt x="2186" y="24"/>
                    </a:lnTo>
                    <a:lnTo>
                      <a:pt x="2186" y="23"/>
                    </a:lnTo>
                    <a:lnTo>
                      <a:pt x="2188" y="22"/>
                    </a:lnTo>
                    <a:lnTo>
                      <a:pt x="2188" y="22"/>
                    </a:lnTo>
                    <a:lnTo>
                      <a:pt x="2188" y="22"/>
                    </a:lnTo>
                    <a:lnTo>
                      <a:pt x="2189" y="21"/>
                    </a:lnTo>
                    <a:lnTo>
                      <a:pt x="2189" y="21"/>
                    </a:lnTo>
                    <a:lnTo>
                      <a:pt x="2189" y="21"/>
                    </a:lnTo>
                    <a:lnTo>
                      <a:pt x="2190" y="21"/>
                    </a:lnTo>
                    <a:lnTo>
                      <a:pt x="2190" y="21"/>
                    </a:lnTo>
                    <a:lnTo>
                      <a:pt x="2190" y="21"/>
                    </a:lnTo>
                    <a:lnTo>
                      <a:pt x="2191" y="22"/>
                    </a:lnTo>
                    <a:lnTo>
                      <a:pt x="2191" y="23"/>
                    </a:lnTo>
                    <a:lnTo>
                      <a:pt x="2192" y="24"/>
                    </a:lnTo>
                    <a:lnTo>
                      <a:pt x="2192" y="26"/>
                    </a:lnTo>
                    <a:lnTo>
                      <a:pt x="2192" y="27"/>
                    </a:lnTo>
                    <a:lnTo>
                      <a:pt x="2193" y="27"/>
                    </a:lnTo>
                    <a:lnTo>
                      <a:pt x="2193" y="27"/>
                    </a:lnTo>
                    <a:lnTo>
                      <a:pt x="2193" y="27"/>
                    </a:lnTo>
                    <a:lnTo>
                      <a:pt x="2194" y="26"/>
                    </a:lnTo>
                    <a:lnTo>
                      <a:pt x="2194" y="26"/>
                    </a:lnTo>
                    <a:lnTo>
                      <a:pt x="2194" y="26"/>
                    </a:lnTo>
                    <a:lnTo>
                      <a:pt x="2195" y="26"/>
                    </a:lnTo>
                    <a:lnTo>
                      <a:pt x="2195" y="26"/>
                    </a:lnTo>
                    <a:lnTo>
                      <a:pt x="2197" y="24"/>
                    </a:lnTo>
                    <a:lnTo>
                      <a:pt x="2197" y="24"/>
                    </a:lnTo>
                    <a:lnTo>
                      <a:pt x="2197" y="24"/>
                    </a:lnTo>
                    <a:lnTo>
                      <a:pt x="2198" y="23"/>
                    </a:lnTo>
                    <a:lnTo>
                      <a:pt x="2198" y="23"/>
                    </a:lnTo>
                    <a:lnTo>
                      <a:pt x="2198" y="23"/>
                    </a:lnTo>
                    <a:lnTo>
                      <a:pt x="2199" y="24"/>
                    </a:lnTo>
                    <a:lnTo>
                      <a:pt x="2199" y="26"/>
                    </a:lnTo>
                    <a:lnTo>
                      <a:pt x="2200" y="27"/>
                    </a:lnTo>
                    <a:lnTo>
                      <a:pt x="2200" y="27"/>
                    </a:lnTo>
                    <a:lnTo>
                      <a:pt x="2200" y="27"/>
                    </a:lnTo>
                    <a:lnTo>
                      <a:pt x="2201" y="26"/>
                    </a:lnTo>
                    <a:lnTo>
                      <a:pt x="2201" y="26"/>
                    </a:lnTo>
                    <a:lnTo>
                      <a:pt x="2201" y="26"/>
                    </a:lnTo>
                    <a:lnTo>
                      <a:pt x="2202" y="24"/>
                    </a:lnTo>
                    <a:lnTo>
                      <a:pt x="2202" y="24"/>
                    </a:lnTo>
                    <a:lnTo>
                      <a:pt x="2202" y="26"/>
                    </a:lnTo>
                    <a:lnTo>
                      <a:pt x="2203" y="26"/>
                    </a:lnTo>
                    <a:lnTo>
                      <a:pt x="2203" y="26"/>
                    </a:lnTo>
                    <a:lnTo>
                      <a:pt x="2204" y="26"/>
                    </a:lnTo>
                    <a:lnTo>
                      <a:pt x="2204" y="27"/>
                    </a:lnTo>
                    <a:lnTo>
                      <a:pt x="2204" y="27"/>
                    </a:lnTo>
                    <a:lnTo>
                      <a:pt x="2206" y="27"/>
                    </a:lnTo>
                    <a:lnTo>
                      <a:pt x="2206" y="27"/>
                    </a:lnTo>
                    <a:lnTo>
                      <a:pt x="2206" y="27"/>
                    </a:lnTo>
                    <a:lnTo>
                      <a:pt x="2207" y="27"/>
                    </a:lnTo>
                    <a:lnTo>
                      <a:pt x="2207" y="27"/>
                    </a:lnTo>
                    <a:lnTo>
                      <a:pt x="2207" y="28"/>
                    </a:lnTo>
                    <a:lnTo>
                      <a:pt x="2208" y="28"/>
                    </a:lnTo>
                    <a:lnTo>
                      <a:pt x="2208" y="28"/>
                    </a:lnTo>
                    <a:lnTo>
                      <a:pt x="2209" y="28"/>
                    </a:lnTo>
                    <a:lnTo>
                      <a:pt x="2209" y="28"/>
                    </a:lnTo>
                    <a:lnTo>
                      <a:pt x="2209" y="28"/>
                    </a:lnTo>
                    <a:lnTo>
                      <a:pt x="2210" y="27"/>
                    </a:lnTo>
                    <a:lnTo>
                      <a:pt x="2210" y="27"/>
                    </a:lnTo>
                    <a:lnTo>
                      <a:pt x="2210" y="27"/>
                    </a:lnTo>
                    <a:lnTo>
                      <a:pt x="2211" y="27"/>
                    </a:lnTo>
                    <a:lnTo>
                      <a:pt x="2211" y="27"/>
                    </a:lnTo>
                    <a:lnTo>
                      <a:pt x="2211" y="27"/>
                    </a:lnTo>
                    <a:lnTo>
                      <a:pt x="2212" y="28"/>
                    </a:lnTo>
                    <a:lnTo>
                      <a:pt x="2212" y="28"/>
                    </a:lnTo>
                    <a:lnTo>
                      <a:pt x="2213" y="28"/>
                    </a:lnTo>
                    <a:lnTo>
                      <a:pt x="2213" y="28"/>
                    </a:lnTo>
                    <a:lnTo>
                      <a:pt x="2213" y="28"/>
                    </a:lnTo>
                    <a:lnTo>
                      <a:pt x="2215" y="28"/>
                    </a:lnTo>
                    <a:lnTo>
                      <a:pt x="2215" y="28"/>
                    </a:lnTo>
                    <a:lnTo>
                      <a:pt x="2215" y="28"/>
                    </a:lnTo>
                    <a:lnTo>
                      <a:pt x="2216" y="27"/>
                    </a:lnTo>
                    <a:lnTo>
                      <a:pt x="2216" y="28"/>
                    </a:lnTo>
                    <a:lnTo>
                      <a:pt x="2216" y="28"/>
                    </a:lnTo>
                    <a:lnTo>
                      <a:pt x="2217" y="28"/>
                    </a:lnTo>
                    <a:lnTo>
                      <a:pt x="2217" y="28"/>
                    </a:lnTo>
                    <a:lnTo>
                      <a:pt x="2218" y="28"/>
                    </a:lnTo>
                    <a:lnTo>
                      <a:pt x="2218" y="27"/>
                    </a:lnTo>
                    <a:lnTo>
                      <a:pt x="2218" y="27"/>
                    </a:lnTo>
                    <a:lnTo>
                      <a:pt x="2219" y="26"/>
                    </a:lnTo>
                    <a:lnTo>
                      <a:pt x="2219" y="24"/>
                    </a:lnTo>
                    <a:lnTo>
                      <a:pt x="2219" y="24"/>
                    </a:lnTo>
                    <a:lnTo>
                      <a:pt x="2220" y="24"/>
                    </a:lnTo>
                    <a:lnTo>
                      <a:pt x="2220" y="24"/>
                    </a:lnTo>
                    <a:lnTo>
                      <a:pt x="2221" y="23"/>
                    </a:lnTo>
                    <a:lnTo>
                      <a:pt x="2221" y="23"/>
                    </a:lnTo>
                    <a:lnTo>
                      <a:pt x="2221" y="23"/>
                    </a:lnTo>
                    <a:lnTo>
                      <a:pt x="2222" y="23"/>
                    </a:lnTo>
                    <a:lnTo>
                      <a:pt x="2222" y="23"/>
                    </a:lnTo>
                    <a:lnTo>
                      <a:pt x="2222" y="23"/>
                    </a:lnTo>
                    <a:lnTo>
                      <a:pt x="2224" y="23"/>
                    </a:lnTo>
                    <a:lnTo>
                      <a:pt x="2224" y="24"/>
                    </a:lnTo>
                    <a:lnTo>
                      <a:pt x="2224" y="24"/>
                    </a:lnTo>
                    <a:lnTo>
                      <a:pt x="2225" y="24"/>
                    </a:lnTo>
                    <a:lnTo>
                      <a:pt x="2225" y="24"/>
                    </a:lnTo>
                    <a:lnTo>
                      <a:pt x="2226" y="24"/>
                    </a:lnTo>
                    <a:lnTo>
                      <a:pt x="2226" y="24"/>
                    </a:lnTo>
                    <a:lnTo>
                      <a:pt x="2226" y="24"/>
                    </a:lnTo>
                    <a:lnTo>
                      <a:pt x="2227" y="26"/>
                    </a:lnTo>
                    <a:lnTo>
                      <a:pt x="2227" y="26"/>
                    </a:lnTo>
                    <a:lnTo>
                      <a:pt x="2227" y="27"/>
                    </a:lnTo>
                    <a:lnTo>
                      <a:pt x="2228" y="26"/>
                    </a:lnTo>
                    <a:lnTo>
                      <a:pt x="2228" y="26"/>
                    </a:lnTo>
                    <a:lnTo>
                      <a:pt x="2228" y="24"/>
                    </a:lnTo>
                    <a:lnTo>
                      <a:pt x="2229" y="26"/>
                    </a:lnTo>
                    <a:lnTo>
                      <a:pt x="2229" y="26"/>
                    </a:lnTo>
                    <a:lnTo>
                      <a:pt x="2230" y="24"/>
                    </a:lnTo>
                    <a:lnTo>
                      <a:pt x="2230" y="24"/>
                    </a:lnTo>
                    <a:lnTo>
                      <a:pt x="2230" y="24"/>
                    </a:lnTo>
                    <a:lnTo>
                      <a:pt x="2231" y="24"/>
                    </a:lnTo>
                    <a:lnTo>
                      <a:pt x="2231" y="23"/>
                    </a:lnTo>
                    <a:lnTo>
                      <a:pt x="2231" y="24"/>
                    </a:lnTo>
                    <a:lnTo>
                      <a:pt x="2233" y="23"/>
                    </a:lnTo>
                    <a:lnTo>
                      <a:pt x="2233" y="22"/>
                    </a:lnTo>
                    <a:lnTo>
                      <a:pt x="2233" y="21"/>
                    </a:lnTo>
                    <a:lnTo>
                      <a:pt x="2234" y="21"/>
                    </a:lnTo>
                    <a:lnTo>
                      <a:pt x="2234" y="21"/>
                    </a:lnTo>
                    <a:lnTo>
                      <a:pt x="2235" y="20"/>
                    </a:lnTo>
                    <a:lnTo>
                      <a:pt x="2235" y="21"/>
                    </a:lnTo>
                    <a:lnTo>
                      <a:pt x="2235" y="21"/>
                    </a:lnTo>
                    <a:lnTo>
                      <a:pt x="2236" y="21"/>
                    </a:lnTo>
                    <a:lnTo>
                      <a:pt x="2236" y="21"/>
                    </a:lnTo>
                    <a:lnTo>
                      <a:pt x="2236" y="21"/>
                    </a:lnTo>
                    <a:lnTo>
                      <a:pt x="2237" y="22"/>
                    </a:lnTo>
                    <a:lnTo>
                      <a:pt x="2237" y="21"/>
                    </a:lnTo>
                    <a:lnTo>
                      <a:pt x="2237" y="21"/>
                    </a:lnTo>
                    <a:lnTo>
                      <a:pt x="2238" y="21"/>
                    </a:lnTo>
                    <a:lnTo>
                      <a:pt x="2238" y="21"/>
                    </a:lnTo>
                    <a:lnTo>
                      <a:pt x="2239" y="20"/>
                    </a:lnTo>
                    <a:lnTo>
                      <a:pt x="2239" y="20"/>
                    </a:lnTo>
                    <a:lnTo>
                      <a:pt x="2239" y="19"/>
                    </a:lnTo>
                    <a:lnTo>
                      <a:pt x="2240" y="17"/>
                    </a:lnTo>
                    <a:lnTo>
                      <a:pt x="2240" y="17"/>
                    </a:lnTo>
                    <a:lnTo>
                      <a:pt x="2240" y="15"/>
                    </a:lnTo>
                    <a:lnTo>
                      <a:pt x="2242" y="15"/>
                    </a:lnTo>
                    <a:lnTo>
                      <a:pt x="2242" y="17"/>
                    </a:lnTo>
                    <a:lnTo>
                      <a:pt x="2243" y="17"/>
                    </a:lnTo>
                    <a:lnTo>
                      <a:pt x="2243" y="18"/>
                    </a:lnTo>
                    <a:lnTo>
                      <a:pt x="2243" y="18"/>
                    </a:lnTo>
                    <a:lnTo>
                      <a:pt x="2244" y="17"/>
                    </a:lnTo>
                    <a:lnTo>
                      <a:pt x="2244" y="17"/>
                    </a:lnTo>
                    <a:lnTo>
                      <a:pt x="2244" y="17"/>
                    </a:lnTo>
                    <a:lnTo>
                      <a:pt x="2245" y="18"/>
                    </a:lnTo>
                    <a:lnTo>
                      <a:pt x="2245" y="18"/>
                    </a:lnTo>
                    <a:lnTo>
                      <a:pt x="2245" y="18"/>
                    </a:lnTo>
                    <a:lnTo>
                      <a:pt x="2246" y="19"/>
                    </a:lnTo>
                    <a:lnTo>
                      <a:pt x="2246" y="19"/>
                    </a:lnTo>
                    <a:lnTo>
                      <a:pt x="2247" y="18"/>
                    </a:lnTo>
                    <a:lnTo>
                      <a:pt x="2247" y="18"/>
                    </a:lnTo>
                    <a:lnTo>
                      <a:pt x="2247" y="18"/>
                    </a:lnTo>
                    <a:lnTo>
                      <a:pt x="2248" y="18"/>
                    </a:lnTo>
                    <a:lnTo>
                      <a:pt x="2248" y="19"/>
                    </a:lnTo>
                    <a:lnTo>
                      <a:pt x="2248" y="18"/>
                    </a:lnTo>
                    <a:lnTo>
                      <a:pt x="2249" y="18"/>
                    </a:lnTo>
                    <a:lnTo>
                      <a:pt x="2249" y="18"/>
                    </a:lnTo>
                    <a:lnTo>
                      <a:pt x="2249" y="18"/>
                    </a:lnTo>
                    <a:lnTo>
                      <a:pt x="2251" y="18"/>
                    </a:lnTo>
                    <a:lnTo>
                      <a:pt x="2251" y="18"/>
                    </a:lnTo>
                    <a:lnTo>
                      <a:pt x="2252" y="18"/>
                    </a:lnTo>
                    <a:lnTo>
                      <a:pt x="2252" y="18"/>
                    </a:lnTo>
                    <a:lnTo>
                      <a:pt x="2252" y="18"/>
                    </a:lnTo>
                    <a:lnTo>
                      <a:pt x="2253" y="19"/>
                    </a:lnTo>
                    <a:lnTo>
                      <a:pt x="2253" y="19"/>
                    </a:lnTo>
                    <a:lnTo>
                      <a:pt x="2253" y="18"/>
                    </a:lnTo>
                    <a:lnTo>
                      <a:pt x="2254" y="19"/>
                    </a:lnTo>
                    <a:lnTo>
                      <a:pt x="2254" y="19"/>
                    </a:lnTo>
                    <a:lnTo>
                      <a:pt x="2254" y="19"/>
                    </a:lnTo>
                    <a:lnTo>
                      <a:pt x="2255" y="18"/>
                    </a:lnTo>
                    <a:lnTo>
                      <a:pt x="2255" y="18"/>
                    </a:lnTo>
                    <a:lnTo>
                      <a:pt x="2256" y="18"/>
                    </a:lnTo>
                    <a:lnTo>
                      <a:pt x="2256" y="18"/>
                    </a:lnTo>
                    <a:lnTo>
                      <a:pt x="2256" y="18"/>
                    </a:lnTo>
                    <a:lnTo>
                      <a:pt x="2257" y="18"/>
                    </a:lnTo>
                    <a:lnTo>
                      <a:pt x="2257" y="18"/>
                    </a:lnTo>
                    <a:lnTo>
                      <a:pt x="2257" y="18"/>
                    </a:lnTo>
                    <a:lnTo>
                      <a:pt x="2258" y="18"/>
                    </a:lnTo>
                    <a:lnTo>
                      <a:pt x="2258" y="18"/>
                    </a:lnTo>
                    <a:lnTo>
                      <a:pt x="2258" y="18"/>
                    </a:lnTo>
                    <a:lnTo>
                      <a:pt x="2260" y="17"/>
                    </a:lnTo>
                    <a:lnTo>
                      <a:pt x="2260" y="18"/>
                    </a:lnTo>
                    <a:lnTo>
                      <a:pt x="2261" y="18"/>
                    </a:lnTo>
                    <a:lnTo>
                      <a:pt x="2261" y="17"/>
                    </a:lnTo>
                    <a:lnTo>
                      <a:pt x="2261" y="17"/>
                    </a:lnTo>
                    <a:lnTo>
                      <a:pt x="2262" y="18"/>
                    </a:lnTo>
                    <a:lnTo>
                      <a:pt x="2262" y="17"/>
                    </a:lnTo>
                    <a:lnTo>
                      <a:pt x="2262" y="17"/>
                    </a:lnTo>
                    <a:lnTo>
                      <a:pt x="2263" y="17"/>
                    </a:lnTo>
                    <a:lnTo>
                      <a:pt x="2263" y="17"/>
                    </a:lnTo>
                    <a:lnTo>
                      <a:pt x="2264" y="17"/>
                    </a:lnTo>
                    <a:lnTo>
                      <a:pt x="2264" y="18"/>
                    </a:lnTo>
                    <a:lnTo>
                      <a:pt x="2264" y="18"/>
                    </a:lnTo>
                    <a:lnTo>
                      <a:pt x="2265" y="19"/>
                    </a:lnTo>
                    <a:lnTo>
                      <a:pt x="2265" y="20"/>
                    </a:lnTo>
                    <a:lnTo>
                      <a:pt x="2265" y="21"/>
                    </a:lnTo>
                    <a:lnTo>
                      <a:pt x="2266" y="21"/>
                    </a:lnTo>
                    <a:lnTo>
                      <a:pt x="2266" y="22"/>
                    </a:lnTo>
                    <a:lnTo>
                      <a:pt x="2266" y="22"/>
                    </a:lnTo>
                    <a:lnTo>
                      <a:pt x="2267" y="21"/>
                    </a:lnTo>
                    <a:lnTo>
                      <a:pt x="2267" y="21"/>
                    </a:lnTo>
                    <a:lnTo>
                      <a:pt x="2269" y="21"/>
                    </a:lnTo>
                    <a:lnTo>
                      <a:pt x="2269" y="20"/>
                    </a:lnTo>
                    <a:lnTo>
                      <a:pt x="2269" y="21"/>
                    </a:lnTo>
                    <a:lnTo>
                      <a:pt x="2270" y="21"/>
                    </a:lnTo>
                    <a:lnTo>
                      <a:pt x="2270" y="21"/>
                    </a:lnTo>
                    <a:lnTo>
                      <a:pt x="2270" y="21"/>
                    </a:lnTo>
                    <a:lnTo>
                      <a:pt x="2271" y="21"/>
                    </a:lnTo>
                    <a:lnTo>
                      <a:pt x="2271" y="21"/>
                    </a:lnTo>
                    <a:lnTo>
                      <a:pt x="2271" y="21"/>
                    </a:lnTo>
                    <a:lnTo>
                      <a:pt x="2272" y="22"/>
                    </a:lnTo>
                    <a:lnTo>
                      <a:pt x="2272" y="22"/>
                    </a:lnTo>
                    <a:lnTo>
                      <a:pt x="2273" y="22"/>
                    </a:lnTo>
                    <a:lnTo>
                      <a:pt x="2273" y="23"/>
                    </a:lnTo>
                    <a:lnTo>
                      <a:pt x="2273" y="23"/>
                    </a:lnTo>
                    <a:lnTo>
                      <a:pt x="2274" y="24"/>
                    </a:lnTo>
                    <a:lnTo>
                      <a:pt x="2274" y="26"/>
                    </a:lnTo>
                    <a:lnTo>
                      <a:pt x="2274" y="26"/>
                    </a:lnTo>
                    <a:lnTo>
                      <a:pt x="2275" y="27"/>
                    </a:lnTo>
                    <a:lnTo>
                      <a:pt x="2275" y="27"/>
                    </a:lnTo>
                    <a:lnTo>
                      <a:pt x="2275" y="27"/>
                    </a:lnTo>
                    <a:lnTo>
                      <a:pt x="2276" y="26"/>
                    </a:lnTo>
                    <a:lnTo>
                      <a:pt x="2276" y="26"/>
                    </a:lnTo>
                    <a:lnTo>
                      <a:pt x="2278" y="24"/>
                    </a:lnTo>
                    <a:lnTo>
                      <a:pt x="2278" y="23"/>
                    </a:lnTo>
                    <a:lnTo>
                      <a:pt x="2278" y="22"/>
                    </a:lnTo>
                    <a:lnTo>
                      <a:pt x="2279" y="22"/>
                    </a:lnTo>
                    <a:lnTo>
                      <a:pt x="2279" y="21"/>
                    </a:lnTo>
                    <a:lnTo>
                      <a:pt x="2279" y="21"/>
                    </a:lnTo>
                    <a:lnTo>
                      <a:pt x="2280" y="20"/>
                    </a:lnTo>
                    <a:lnTo>
                      <a:pt x="2280" y="22"/>
                    </a:lnTo>
                    <a:lnTo>
                      <a:pt x="2280" y="21"/>
                    </a:lnTo>
                    <a:lnTo>
                      <a:pt x="2281" y="22"/>
                    </a:lnTo>
                    <a:lnTo>
                      <a:pt x="2281" y="23"/>
                    </a:lnTo>
                    <a:lnTo>
                      <a:pt x="2282" y="24"/>
                    </a:lnTo>
                    <a:lnTo>
                      <a:pt x="2282" y="24"/>
                    </a:lnTo>
                    <a:lnTo>
                      <a:pt x="2282" y="23"/>
                    </a:lnTo>
                    <a:lnTo>
                      <a:pt x="2283" y="23"/>
                    </a:lnTo>
                    <a:lnTo>
                      <a:pt x="2283" y="23"/>
                    </a:lnTo>
                    <a:lnTo>
                      <a:pt x="2283" y="24"/>
                    </a:lnTo>
                    <a:lnTo>
                      <a:pt x="2284" y="24"/>
                    </a:lnTo>
                    <a:lnTo>
                      <a:pt x="2284" y="26"/>
                    </a:lnTo>
                    <a:lnTo>
                      <a:pt x="2284" y="26"/>
                    </a:lnTo>
                    <a:lnTo>
                      <a:pt x="2285" y="26"/>
                    </a:lnTo>
                    <a:lnTo>
                      <a:pt x="2285" y="27"/>
                    </a:lnTo>
                    <a:lnTo>
                      <a:pt x="2287" y="27"/>
                    </a:lnTo>
                    <a:lnTo>
                      <a:pt x="2287" y="28"/>
                    </a:lnTo>
                    <a:lnTo>
                      <a:pt x="2287" y="28"/>
                    </a:lnTo>
                    <a:lnTo>
                      <a:pt x="2288" y="28"/>
                    </a:lnTo>
                    <a:lnTo>
                      <a:pt x="2288" y="28"/>
                    </a:lnTo>
                    <a:lnTo>
                      <a:pt x="2288" y="28"/>
                    </a:lnTo>
                    <a:lnTo>
                      <a:pt x="2289" y="28"/>
                    </a:lnTo>
                    <a:lnTo>
                      <a:pt x="2289" y="28"/>
                    </a:lnTo>
                    <a:lnTo>
                      <a:pt x="2290" y="28"/>
                    </a:lnTo>
                    <a:lnTo>
                      <a:pt x="2290" y="28"/>
                    </a:lnTo>
                    <a:lnTo>
                      <a:pt x="2290" y="28"/>
                    </a:lnTo>
                    <a:lnTo>
                      <a:pt x="2291" y="28"/>
                    </a:lnTo>
                    <a:lnTo>
                      <a:pt x="2291" y="28"/>
                    </a:lnTo>
                    <a:lnTo>
                      <a:pt x="2291" y="28"/>
                    </a:lnTo>
                    <a:lnTo>
                      <a:pt x="2292" y="28"/>
                    </a:lnTo>
                    <a:lnTo>
                      <a:pt x="2292" y="27"/>
                    </a:lnTo>
                    <a:lnTo>
                      <a:pt x="2292" y="27"/>
                    </a:lnTo>
                    <a:lnTo>
                      <a:pt x="2293" y="27"/>
                    </a:lnTo>
                    <a:lnTo>
                      <a:pt x="2293" y="27"/>
                    </a:lnTo>
                    <a:lnTo>
                      <a:pt x="2294" y="27"/>
                    </a:lnTo>
                    <a:lnTo>
                      <a:pt x="2294" y="28"/>
                    </a:lnTo>
                    <a:lnTo>
                      <a:pt x="2294" y="27"/>
                    </a:lnTo>
                    <a:lnTo>
                      <a:pt x="2296" y="27"/>
                    </a:lnTo>
                    <a:lnTo>
                      <a:pt x="2296" y="27"/>
                    </a:lnTo>
                    <a:lnTo>
                      <a:pt x="2296" y="27"/>
                    </a:lnTo>
                    <a:lnTo>
                      <a:pt x="2297" y="28"/>
                    </a:lnTo>
                    <a:lnTo>
                      <a:pt x="2297" y="28"/>
                    </a:lnTo>
                    <a:lnTo>
                      <a:pt x="2297" y="28"/>
                    </a:lnTo>
                    <a:lnTo>
                      <a:pt x="2298" y="28"/>
                    </a:lnTo>
                    <a:lnTo>
                      <a:pt x="2298" y="27"/>
                    </a:lnTo>
                    <a:lnTo>
                      <a:pt x="2299" y="27"/>
                    </a:lnTo>
                    <a:lnTo>
                      <a:pt x="2299" y="27"/>
                    </a:lnTo>
                    <a:lnTo>
                      <a:pt x="2299" y="27"/>
                    </a:lnTo>
                    <a:lnTo>
                      <a:pt x="2300" y="26"/>
                    </a:lnTo>
                    <a:lnTo>
                      <a:pt x="2300" y="26"/>
                    </a:lnTo>
                    <a:lnTo>
                      <a:pt x="2300" y="26"/>
                    </a:lnTo>
                    <a:lnTo>
                      <a:pt x="2301" y="26"/>
                    </a:lnTo>
                    <a:lnTo>
                      <a:pt x="2301" y="24"/>
                    </a:lnTo>
                    <a:lnTo>
                      <a:pt x="2301" y="23"/>
                    </a:lnTo>
                    <a:lnTo>
                      <a:pt x="2302" y="23"/>
                    </a:lnTo>
                    <a:lnTo>
                      <a:pt x="2302" y="24"/>
                    </a:lnTo>
                    <a:lnTo>
                      <a:pt x="2303" y="23"/>
                    </a:lnTo>
                    <a:lnTo>
                      <a:pt x="2303" y="24"/>
                    </a:lnTo>
                    <a:lnTo>
                      <a:pt x="2303" y="23"/>
                    </a:lnTo>
                    <a:lnTo>
                      <a:pt x="2305" y="22"/>
                    </a:lnTo>
                    <a:lnTo>
                      <a:pt x="2305" y="22"/>
                    </a:lnTo>
                    <a:lnTo>
                      <a:pt x="2305" y="21"/>
                    </a:lnTo>
                    <a:lnTo>
                      <a:pt x="2306" y="20"/>
                    </a:lnTo>
                    <a:lnTo>
                      <a:pt x="2306" y="21"/>
                    </a:lnTo>
                    <a:lnTo>
                      <a:pt x="2306" y="20"/>
                    </a:lnTo>
                    <a:lnTo>
                      <a:pt x="2307" y="21"/>
                    </a:lnTo>
                    <a:lnTo>
                      <a:pt x="2307" y="21"/>
                    </a:lnTo>
                    <a:lnTo>
                      <a:pt x="2308" y="21"/>
                    </a:lnTo>
                    <a:lnTo>
                      <a:pt x="2308" y="21"/>
                    </a:lnTo>
                    <a:lnTo>
                      <a:pt x="2308" y="21"/>
                    </a:lnTo>
                    <a:lnTo>
                      <a:pt x="2309" y="22"/>
                    </a:lnTo>
                    <a:lnTo>
                      <a:pt x="2309" y="22"/>
                    </a:lnTo>
                    <a:lnTo>
                      <a:pt x="2309" y="22"/>
                    </a:lnTo>
                    <a:lnTo>
                      <a:pt x="2310" y="21"/>
                    </a:lnTo>
                    <a:lnTo>
                      <a:pt x="2310" y="22"/>
                    </a:lnTo>
                    <a:lnTo>
                      <a:pt x="2311" y="22"/>
                    </a:lnTo>
                    <a:lnTo>
                      <a:pt x="2311" y="23"/>
                    </a:lnTo>
                    <a:lnTo>
                      <a:pt x="2311" y="23"/>
                    </a:lnTo>
                    <a:lnTo>
                      <a:pt x="2312" y="22"/>
                    </a:lnTo>
                    <a:lnTo>
                      <a:pt x="2312" y="21"/>
                    </a:lnTo>
                    <a:lnTo>
                      <a:pt x="2312" y="22"/>
                    </a:lnTo>
                    <a:lnTo>
                      <a:pt x="2314" y="21"/>
                    </a:lnTo>
                    <a:lnTo>
                      <a:pt x="2314" y="21"/>
                    </a:lnTo>
                    <a:lnTo>
                      <a:pt x="2314" y="20"/>
                    </a:lnTo>
                    <a:lnTo>
                      <a:pt x="2315" y="20"/>
                    </a:lnTo>
                    <a:lnTo>
                      <a:pt x="2315" y="20"/>
                    </a:lnTo>
                    <a:lnTo>
                      <a:pt x="2316" y="19"/>
                    </a:lnTo>
                    <a:lnTo>
                      <a:pt x="2316" y="19"/>
                    </a:lnTo>
                    <a:lnTo>
                      <a:pt x="2316" y="19"/>
                    </a:lnTo>
                    <a:lnTo>
                      <a:pt x="2317" y="19"/>
                    </a:lnTo>
                    <a:lnTo>
                      <a:pt x="2317" y="19"/>
                    </a:lnTo>
                    <a:lnTo>
                      <a:pt x="2317" y="21"/>
                    </a:lnTo>
                    <a:lnTo>
                      <a:pt x="2318" y="20"/>
                    </a:lnTo>
                    <a:lnTo>
                      <a:pt x="2318" y="21"/>
                    </a:lnTo>
                    <a:lnTo>
                      <a:pt x="2318" y="21"/>
                    </a:lnTo>
                    <a:lnTo>
                      <a:pt x="2319" y="21"/>
                    </a:lnTo>
                    <a:lnTo>
                      <a:pt x="2319" y="21"/>
                    </a:lnTo>
                    <a:lnTo>
                      <a:pt x="2320" y="20"/>
                    </a:lnTo>
                    <a:lnTo>
                      <a:pt x="2320" y="20"/>
                    </a:lnTo>
                    <a:lnTo>
                      <a:pt x="2320" y="20"/>
                    </a:lnTo>
                    <a:lnTo>
                      <a:pt x="2321" y="20"/>
                    </a:lnTo>
                    <a:lnTo>
                      <a:pt x="2321" y="20"/>
                    </a:lnTo>
                    <a:lnTo>
                      <a:pt x="2321" y="19"/>
                    </a:lnTo>
                    <a:lnTo>
                      <a:pt x="2323" y="18"/>
                    </a:lnTo>
                    <a:lnTo>
                      <a:pt x="2323" y="19"/>
                    </a:lnTo>
                    <a:lnTo>
                      <a:pt x="2323" y="19"/>
                    </a:lnTo>
                    <a:lnTo>
                      <a:pt x="2324" y="19"/>
                    </a:lnTo>
                    <a:lnTo>
                      <a:pt x="2324" y="19"/>
                    </a:lnTo>
                    <a:lnTo>
                      <a:pt x="2325" y="18"/>
                    </a:lnTo>
                    <a:lnTo>
                      <a:pt x="2325" y="18"/>
                    </a:lnTo>
                    <a:lnTo>
                      <a:pt x="2325" y="18"/>
                    </a:lnTo>
                    <a:lnTo>
                      <a:pt x="2326" y="18"/>
                    </a:lnTo>
                    <a:lnTo>
                      <a:pt x="2326" y="18"/>
                    </a:lnTo>
                    <a:lnTo>
                      <a:pt x="2326" y="18"/>
                    </a:lnTo>
                    <a:lnTo>
                      <a:pt x="2327" y="19"/>
                    </a:lnTo>
                    <a:lnTo>
                      <a:pt x="2327" y="18"/>
                    </a:lnTo>
                    <a:lnTo>
                      <a:pt x="2327" y="18"/>
                    </a:lnTo>
                    <a:lnTo>
                      <a:pt x="2328" y="18"/>
                    </a:lnTo>
                    <a:lnTo>
                      <a:pt x="2328" y="17"/>
                    </a:lnTo>
                    <a:lnTo>
                      <a:pt x="2329" y="17"/>
                    </a:lnTo>
                    <a:lnTo>
                      <a:pt x="2329" y="17"/>
                    </a:lnTo>
                    <a:lnTo>
                      <a:pt x="2329" y="17"/>
                    </a:lnTo>
                    <a:lnTo>
                      <a:pt x="2330" y="18"/>
                    </a:lnTo>
                    <a:lnTo>
                      <a:pt x="2330" y="18"/>
                    </a:lnTo>
                    <a:lnTo>
                      <a:pt x="2330" y="17"/>
                    </a:lnTo>
                    <a:lnTo>
                      <a:pt x="2332" y="18"/>
                    </a:lnTo>
                    <a:lnTo>
                      <a:pt x="2332" y="18"/>
                    </a:lnTo>
                    <a:lnTo>
                      <a:pt x="2333" y="18"/>
                    </a:lnTo>
                    <a:lnTo>
                      <a:pt x="2333" y="18"/>
                    </a:lnTo>
                    <a:lnTo>
                      <a:pt x="2333" y="18"/>
                    </a:lnTo>
                    <a:lnTo>
                      <a:pt x="2334" y="18"/>
                    </a:lnTo>
                    <a:lnTo>
                      <a:pt x="2334" y="18"/>
                    </a:lnTo>
                    <a:lnTo>
                      <a:pt x="2334" y="18"/>
                    </a:lnTo>
                    <a:lnTo>
                      <a:pt x="2335" y="18"/>
                    </a:lnTo>
                    <a:lnTo>
                      <a:pt x="2335" y="18"/>
                    </a:lnTo>
                    <a:lnTo>
                      <a:pt x="2335" y="18"/>
                    </a:lnTo>
                    <a:lnTo>
                      <a:pt x="2336" y="17"/>
                    </a:lnTo>
                    <a:lnTo>
                      <a:pt x="2336" y="18"/>
                    </a:lnTo>
                    <a:lnTo>
                      <a:pt x="2337" y="18"/>
                    </a:lnTo>
                    <a:lnTo>
                      <a:pt x="2337" y="18"/>
                    </a:lnTo>
                    <a:lnTo>
                      <a:pt x="2337" y="18"/>
                    </a:lnTo>
                    <a:lnTo>
                      <a:pt x="2338" y="17"/>
                    </a:lnTo>
                    <a:lnTo>
                      <a:pt x="2338" y="17"/>
                    </a:lnTo>
                    <a:lnTo>
                      <a:pt x="2338" y="18"/>
                    </a:lnTo>
                    <a:lnTo>
                      <a:pt x="2339" y="18"/>
                    </a:lnTo>
                    <a:lnTo>
                      <a:pt x="2339" y="17"/>
                    </a:lnTo>
                    <a:lnTo>
                      <a:pt x="2339" y="17"/>
                    </a:lnTo>
                    <a:lnTo>
                      <a:pt x="2341" y="17"/>
                    </a:lnTo>
                    <a:lnTo>
                      <a:pt x="2341" y="15"/>
                    </a:lnTo>
                    <a:lnTo>
                      <a:pt x="2342" y="15"/>
                    </a:lnTo>
                    <a:lnTo>
                      <a:pt x="2342" y="15"/>
                    </a:lnTo>
                    <a:lnTo>
                      <a:pt x="2342" y="15"/>
                    </a:lnTo>
                    <a:lnTo>
                      <a:pt x="2343" y="15"/>
                    </a:lnTo>
                    <a:lnTo>
                      <a:pt x="2343" y="15"/>
                    </a:lnTo>
                    <a:lnTo>
                      <a:pt x="2343" y="15"/>
                    </a:lnTo>
                    <a:lnTo>
                      <a:pt x="2344" y="17"/>
                    </a:lnTo>
                    <a:lnTo>
                      <a:pt x="2344" y="17"/>
                    </a:lnTo>
                    <a:lnTo>
                      <a:pt x="2344" y="17"/>
                    </a:lnTo>
                    <a:lnTo>
                      <a:pt x="2345" y="17"/>
                    </a:lnTo>
                    <a:lnTo>
                      <a:pt x="2345" y="15"/>
                    </a:lnTo>
                    <a:lnTo>
                      <a:pt x="2346" y="17"/>
                    </a:lnTo>
                    <a:lnTo>
                      <a:pt x="2346" y="17"/>
                    </a:lnTo>
                    <a:lnTo>
                      <a:pt x="2346" y="15"/>
                    </a:lnTo>
                    <a:lnTo>
                      <a:pt x="2347" y="15"/>
                    </a:lnTo>
                    <a:lnTo>
                      <a:pt x="2347" y="17"/>
                    </a:lnTo>
                    <a:lnTo>
                      <a:pt x="2347" y="17"/>
                    </a:lnTo>
                    <a:lnTo>
                      <a:pt x="2348" y="17"/>
                    </a:lnTo>
                    <a:lnTo>
                      <a:pt x="2348" y="18"/>
                    </a:lnTo>
                    <a:lnTo>
                      <a:pt x="2348" y="19"/>
                    </a:lnTo>
                    <a:lnTo>
                      <a:pt x="2350" y="18"/>
                    </a:lnTo>
                    <a:lnTo>
                      <a:pt x="2350" y="18"/>
                    </a:lnTo>
                    <a:lnTo>
                      <a:pt x="2351" y="18"/>
                    </a:lnTo>
                    <a:lnTo>
                      <a:pt x="2351" y="18"/>
                    </a:lnTo>
                    <a:lnTo>
                      <a:pt x="2351" y="17"/>
                    </a:lnTo>
                    <a:lnTo>
                      <a:pt x="2352" y="17"/>
                    </a:lnTo>
                    <a:lnTo>
                      <a:pt x="2352" y="17"/>
                    </a:lnTo>
                    <a:lnTo>
                      <a:pt x="2352" y="18"/>
                    </a:lnTo>
                    <a:lnTo>
                      <a:pt x="2353" y="18"/>
                    </a:lnTo>
                    <a:lnTo>
                      <a:pt x="2353" y="19"/>
                    </a:lnTo>
                    <a:lnTo>
                      <a:pt x="2354" y="21"/>
                    </a:lnTo>
                    <a:lnTo>
                      <a:pt x="2354" y="22"/>
                    </a:lnTo>
                    <a:lnTo>
                      <a:pt x="2354" y="22"/>
                    </a:lnTo>
                    <a:lnTo>
                      <a:pt x="2355" y="22"/>
                    </a:lnTo>
                    <a:lnTo>
                      <a:pt x="2355" y="22"/>
                    </a:lnTo>
                    <a:lnTo>
                      <a:pt x="2355" y="22"/>
                    </a:lnTo>
                    <a:lnTo>
                      <a:pt x="2356" y="22"/>
                    </a:lnTo>
                    <a:lnTo>
                      <a:pt x="2356" y="23"/>
                    </a:lnTo>
                    <a:lnTo>
                      <a:pt x="2356" y="24"/>
                    </a:lnTo>
                    <a:lnTo>
                      <a:pt x="2357" y="23"/>
                    </a:lnTo>
                    <a:lnTo>
                      <a:pt x="2357" y="23"/>
                    </a:lnTo>
                    <a:lnTo>
                      <a:pt x="2359" y="23"/>
                    </a:lnTo>
                    <a:lnTo>
                      <a:pt x="2359" y="23"/>
                    </a:lnTo>
                    <a:lnTo>
                      <a:pt x="2359" y="23"/>
                    </a:lnTo>
                    <a:lnTo>
                      <a:pt x="2360" y="22"/>
                    </a:lnTo>
                    <a:lnTo>
                      <a:pt x="2360" y="22"/>
                    </a:lnTo>
                    <a:lnTo>
                      <a:pt x="2360" y="21"/>
                    </a:lnTo>
                    <a:lnTo>
                      <a:pt x="2361" y="21"/>
                    </a:lnTo>
                    <a:lnTo>
                      <a:pt x="2361" y="20"/>
                    </a:lnTo>
                    <a:lnTo>
                      <a:pt x="2361" y="21"/>
                    </a:lnTo>
                    <a:lnTo>
                      <a:pt x="2362" y="21"/>
                    </a:lnTo>
                    <a:lnTo>
                      <a:pt x="2362" y="21"/>
                    </a:lnTo>
                    <a:lnTo>
                      <a:pt x="2363" y="20"/>
                    </a:lnTo>
                    <a:lnTo>
                      <a:pt x="2363" y="21"/>
                    </a:lnTo>
                    <a:lnTo>
                      <a:pt x="2363" y="21"/>
                    </a:lnTo>
                    <a:lnTo>
                      <a:pt x="2364" y="21"/>
                    </a:lnTo>
                    <a:lnTo>
                      <a:pt x="2364" y="21"/>
                    </a:lnTo>
                    <a:lnTo>
                      <a:pt x="2364" y="21"/>
                    </a:lnTo>
                    <a:lnTo>
                      <a:pt x="2365" y="20"/>
                    </a:lnTo>
                    <a:lnTo>
                      <a:pt x="2365" y="21"/>
                    </a:lnTo>
                    <a:lnTo>
                      <a:pt x="2365" y="20"/>
                    </a:lnTo>
                    <a:lnTo>
                      <a:pt x="2366" y="20"/>
                    </a:lnTo>
                    <a:lnTo>
                      <a:pt x="2366" y="20"/>
                    </a:lnTo>
                    <a:lnTo>
                      <a:pt x="2368" y="20"/>
                    </a:lnTo>
                    <a:lnTo>
                      <a:pt x="2368" y="21"/>
                    </a:lnTo>
                    <a:lnTo>
                      <a:pt x="2368" y="22"/>
                    </a:lnTo>
                    <a:lnTo>
                      <a:pt x="2369" y="22"/>
                    </a:lnTo>
                    <a:lnTo>
                      <a:pt x="2369" y="22"/>
                    </a:lnTo>
                    <a:lnTo>
                      <a:pt x="2369" y="22"/>
                    </a:lnTo>
                    <a:lnTo>
                      <a:pt x="2370" y="22"/>
                    </a:lnTo>
                    <a:lnTo>
                      <a:pt x="2370" y="21"/>
                    </a:lnTo>
                    <a:lnTo>
                      <a:pt x="2370" y="21"/>
                    </a:lnTo>
                    <a:lnTo>
                      <a:pt x="2371" y="21"/>
                    </a:lnTo>
                    <a:lnTo>
                      <a:pt x="2371" y="22"/>
                    </a:lnTo>
                    <a:lnTo>
                      <a:pt x="2372" y="22"/>
                    </a:lnTo>
                    <a:lnTo>
                      <a:pt x="2372" y="23"/>
                    </a:lnTo>
                    <a:lnTo>
                      <a:pt x="2372" y="24"/>
                    </a:lnTo>
                    <a:lnTo>
                      <a:pt x="2373" y="24"/>
                    </a:lnTo>
                    <a:lnTo>
                      <a:pt x="2373" y="24"/>
                    </a:lnTo>
                    <a:lnTo>
                      <a:pt x="2373" y="24"/>
                    </a:lnTo>
                    <a:lnTo>
                      <a:pt x="2374" y="26"/>
                    </a:lnTo>
                    <a:lnTo>
                      <a:pt x="2374" y="26"/>
                    </a:lnTo>
                    <a:lnTo>
                      <a:pt x="2374" y="24"/>
                    </a:lnTo>
                    <a:lnTo>
                      <a:pt x="2375" y="24"/>
                    </a:lnTo>
                    <a:lnTo>
                      <a:pt x="2375" y="23"/>
                    </a:lnTo>
                    <a:lnTo>
                      <a:pt x="2377" y="23"/>
                    </a:lnTo>
                    <a:lnTo>
                      <a:pt x="2377" y="23"/>
                    </a:lnTo>
                    <a:lnTo>
                      <a:pt x="2377" y="23"/>
                    </a:lnTo>
                    <a:lnTo>
                      <a:pt x="2378" y="23"/>
                    </a:lnTo>
                    <a:lnTo>
                      <a:pt x="2378" y="23"/>
                    </a:lnTo>
                    <a:lnTo>
                      <a:pt x="2378" y="23"/>
                    </a:lnTo>
                    <a:lnTo>
                      <a:pt x="2379" y="23"/>
                    </a:lnTo>
                    <a:lnTo>
                      <a:pt x="2379" y="23"/>
                    </a:lnTo>
                    <a:lnTo>
                      <a:pt x="2380" y="23"/>
                    </a:lnTo>
                    <a:lnTo>
                      <a:pt x="2380" y="23"/>
                    </a:lnTo>
                    <a:lnTo>
                      <a:pt x="2380" y="22"/>
                    </a:lnTo>
                    <a:lnTo>
                      <a:pt x="2381" y="23"/>
                    </a:lnTo>
                    <a:lnTo>
                      <a:pt x="2381" y="23"/>
                    </a:lnTo>
                    <a:lnTo>
                      <a:pt x="2381" y="23"/>
                    </a:lnTo>
                    <a:lnTo>
                      <a:pt x="2382" y="24"/>
                    </a:lnTo>
                    <a:lnTo>
                      <a:pt x="2382" y="24"/>
                    </a:lnTo>
                    <a:lnTo>
                      <a:pt x="2382" y="23"/>
                    </a:lnTo>
                    <a:lnTo>
                      <a:pt x="2383" y="23"/>
                    </a:lnTo>
                    <a:lnTo>
                      <a:pt x="2383" y="23"/>
                    </a:lnTo>
                    <a:lnTo>
                      <a:pt x="2384" y="22"/>
                    </a:lnTo>
                    <a:lnTo>
                      <a:pt x="2384" y="22"/>
                    </a:lnTo>
                    <a:lnTo>
                      <a:pt x="2384" y="22"/>
                    </a:lnTo>
                    <a:lnTo>
                      <a:pt x="2386" y="22"/>
                    </a:lnTo>
                    <a:lnTo>
                      <a:pt x="2386" y="22"/>
                    </a:lnTo>
                    <a:lnTo>
                      <a:pt x="2386" y="22"/>
                    </a:lnTo>
                    <a:lnTo>
                      <a:pt x="2387" y="22"/>
                    </a:lnTo>
                    <a:lnTo>
                      <a:pt x="2387" y="21"/>
                    </a:lnTo>
                    <a:lnTo>
                      <a:pt x="2387" y="21"/>
                    </a:lnTo>
                    <a:lnTo>
                      <a:pt x="2388" y="21"/>
                    </a:lnTo>
                    <a:lnTo>
                      <a:pt x="2388" y="21"/>
                    </a:lnTo>
                    <a:lnTo>
                      <a:pt x="2389" y="21"/>
                    </a:lnTo>
                    <a:lnTo>
                      <a:pt x="2389" y="20"/>
                    </a:lnTo>
                    <a:lnTo>
                      <a:pt x="2389" y="20"/>
                    </a:lnTo>
                    <a:lnTo>
                      <a:pt x="2390" y="19"/>
                    </a:lnTo>
                    <a:lnTo>
                      <a:pt x="2390" y="21"/>
                    </a:lnTo>
                    <a:lnTo>
                      <a:pt x="2390" y="21"/>
                    </a:lnTo>
                    <a:lnTo>
                      <a:pt x="2391" y="22"/>
                    </a:lnTo>
                    <a:lnTo>
                      <a:pt x="2391" y="23"/>
                    </a:lnTo>
                    <a:lnTo>
                      <a:pt x="2391" y="24"/>
                    </a:lnTo>
                    <a:lnTo>
                      <a:pt x="2392" y="23"/>
                    </a:lnTo>
                    <a:lnTo>
                      <a:pt x="2392" y="23"/>
                    </a:lnTo>
                    <a:lnTo>
                      <a:pt x="2393" y="23"/>
                    </a:lnTo>
                    <a:lnTo>
                      <a:pt x="2393" y="24"/>
                    </a:lnTo>
                    <a:lnTo>
                      <a:pt x="2393" y="23"/>
                    </a:lnTo>
                    <a:lnTo>
                      <a:pt x="2395" y="23"/>
                    </a:lnTo>
                    <a:lnTo>
                      <a:pt x="2395" y="23"/>
                    </a:lnTo>
                    <a:lnTo>
                      <a:pt x="2395" y="23"/>
                    </a:lnTo>
                    <a:lnTo>
                      <a:pt x="2396" y="22"/>
                    </a:lnTo>
                    <a:lnTo>
                      <a:pt x="2396" y="22"/>
                    </a:lnTo>
                    <a:lnTo>
                      <a:pt x="2396" y="23"/>
                    </a:lnTo>
                    <a:lnTo>
                      <a:pt x="2397" y="22"/>
                    </a:lnTo>
                    <a:lnTo>
                      <a:pt x="2397" y="21"/>
                    </a:lnTo>
                    <a:lnTo>
                      <a:pt x="2398" y="20"/>
                    </a:lnTo>
                    <a:lnTo>
                      <a:pt x="2398" y="20"/>
                    </a:lnTo>
                    <a:lnTo>
                      <a:pt x="2398" y="22"/>
                    </a:lnTo>
                    <a:lnTo>
                      <a:pt x="2399" y="21"/>
                    </a:lnTo>
                    <a:lnTo>
                      <a:pt x="2399" y="21"/>
                    </a:lnTo>
                    <a:lnTo>
                      <a:pt x="2399" y="22"/>
                    </a:lnTo>
                    <a:lnTo>
                      <a:pt x="2400" y="22"/>
                    </a:lnTo>
                    <a:lnTo>
                      <a:pt x="2400" y="23"/>
                    </a:lnTo>
                    <a:lnTo>
                      <a:pt x="2401" y="24"/>
                    </a:lnTo>
                    <a:lnTo>
                      <a:pt x="2401" y="24"/>
                    </a:lnTo>
                    <a:lnTo>
                      <a:pt x="2401" y="24"/>
                    </a:lnTo>
                    <a:lnTo>
                      <a:pt x="2402" y="24"/>
                    </a:lnTo>
                    <a:lnTo>
                      <a:pt x="2402" y="23"/>
                    </a:lnTo>
                    <a:lnTo>
                      <a:pt x="2402" y="23"/>
                    </a:lnTo>
                    <a:lnTo>
                      <a:pt x="2404" y="23"/>
                    </a:lnTo>
                    <a:lnTo>
                      <a:pt x="2404" y="22"/>
                    </a:lnTo>
                    <a:lnTo>
                      <a:pt x="2404" y="22"/>
                    </a:lnTo>
                    <a:lnTo>
                      <a:pt x="2405" y="21"/>
                    </a:lnTo>
                    <a:lnTo>
                      <a:pt x="2405" y="21"/>
                    </a:lnTo>
                    <a:lnTo>
                      <a:pt x="2406" y="21"/>
                    </a:lnTo>
                    <a:lnTo>
                      <a:pt x="2406" y="22"/>
                    </a:lnTo>
                    <a:lnTo>
                      <a:pt x="2406" y="22"/>
                    </a:lnTo>
                    <a:lnTo>
                      <a:pt x="2407" y="22"/>
                    </a:lnTo>
                    <a:lnTo>
                      <a:pt x="2407" y="22"/>
                    </a:lnTo>
                    <a:lnTo>
                      <a:pt x="2407" y="22"/>
                    </a:lnTo>
                    <a:lnTo>
                      <a:pt x="2408" y="21"/>
                    </a:lnTo>
                    <a:lnTo>
                      <a:pt x="2408" y="21"/>
                    </a:lnTo>
                    <a:lnTo>
                      <a:pt x="2408" y="21"/>
                    </a:lnTo>
                    <a:lnTo>
                      <a:pt x="2409" y="20"/>
                    </a:lnTo>
                    <a:lnTo>
                      <a:pt x="2409" y="20"/>
                    </a:lnTo>
                    <a:lnTo>
                      <a:pt x="2410" y="21"/>
                    </a:lnTo>
                    <a:lnTo>
                      <a:pt x="2410" y="21"/>
                    </a:lnTo>
                    <a:lnTo>
                      <a:pt x="2410" y="21"/>
                    </a:lnTo>
                    <a:lnTo>
                      <a:pt x="2411" y="21"/>
                    </a:lnTo>
                    <a:lnTo>
                      <a:pt x="2411" y="21"/>
                    </a:lnTo>
                    <a:lnTo>
                      <a:pt x="2411" y="22"/>
                    </a:lnTo>
                    <a:lnTo>
                      <a:pt x="2413" y="21"/>
                    </a:lnTo>
                    <a:lnTo>
                      <a:pt x="2413" y="21"/>
                    </a:lnTo>
                    <a:lnTo>
                      <a:pt x="2413" y="21"/>
                    </a:lnTo>
                    <a:lnTo>
                      <a:pt x="2414" y="21"/>
                    </a:lnTo>
                    <a:lnTo>
                      <a:pt x="2414" y="21"/>
                    </a:lnTo>
                    <a:lnTo>
                      <a:pt x="2415" y="21"/>
                    </a:lnTo>
                    <a:lnTo>
                      <a:pt x="2415" y="21"/>
                    </a:lnTo>
                    <a:lnTo>
                      <a:pt x="2415" y="21"/>
                    </a:lnTo>
                    <a:lnTo>
                      <a:pt x="2416" y="20"/>
                    </a:lnTo>
                    <a:lnTo>
                      <a:pt x="2416" y="20"/>
                    </a:lnTo>
                    <a:lnTo>
                      <a:pt x="2416" y="21"/>
                    </a:lnTo>
                    <a:lnTo>
                      <a:pt x="2417" y="21"/>
                    </a:lnTo>
                    <a:lnTo>
                      <a:pt x="2417" y="21"/>
                    </a:lnTo>
                    <a:lnTo>
                      <a:pt x="2417" y="22"/>
                    </a:lnTo>
                    <a:lnTo>
                      <a:pt x="2418" y="22"/>
                    </a:lnTo>
                    <a:lnTo>
                      <a:pt x="2418" y="22"/>
                    </a:lnTo>
                    <a:lnTo>
                      <a:pt x="2419" y="22"/>
                    </a:lnTo>
                    <a:lnTo>
                      <a:pt x="2419" y="22"/>
                    </a:lnTo>
                    <a:lnTo>
                      <a:pt x="2419" y="21"/>
                    </a:lnTo>
                    <a:lnTo>
                      <a:pt x="2420" y="20"/>
                    </a:lnTo>
                    <a:lnTo>
                      <a:pt x="2420" y="20"/>
                    </a:lnTo>
                    <a:lnTo>
                      <a:pt x="2420" y="19"/>
                    </a:lnTo>
                    <a:lnTo>
                      <a:pt x="2422" y="20"/>
                    </a:lnTo>
                    <a:lnTo>
                      <a:pt x="2422" y="20"/>
                    </a:lnTo>
                    <a:lnTo>
                      <a:pt x="2423" y="21"/>
                    </a:lnTo>
                    <a:lnTo>
                      <a:pt x="2423" y="21"/>
                    </a:lnTo>
                    <a:lnTo>
                      <a:pt x="2423" y="21"/>
                    </a:lnTo>
                    <a:lnTo>
                      <a:pt x="2424" y="21"/>
                    </a:lnTo>
                    <a:lnTo>
                      <a:pt x="2424" y="21"/>
                    </a:lnTo>
                    <a:lnTo>
                      <a:pt x="2424" y="21"/>
                    </a:lnTo>
                    <a:lnTo>
                      <a:pt x="2425" y="22"/>
                    </a:lnTo>
                    <a:lnTo>
                      <a:pt x="2425" y="22"/>
                    </a:lnTo>
                    <a:lnTo>
                      <a:pt x="2425" y="22"/>
                    </a:lnTo>
                    <a:lnTo>
                      <a:pt x="2426" y="23"/>
                    </a:lnTo>
                    <a:lnTo>
                      <a:pt x="2426" y="23"/>
                    </a:lnTo>
                    <a:lnTo>
                      <a:pt x="2427" y="23"/>
                    </a:lnTo>
                    <a:lnTo>
                      <a:pt x="2427" y="23"/>
                    </a:lnTo>
                    <a:lnTo>
                      <a:pt x="2427" y="23"/>
                    </a:lnTo>
                    <a:lnTo>
                      <a:pt x="2428" y="22"/>
                    </a:lnTo>
                    <a:lnTo>
                      <a:pt x="2428" y="22"/>
                    </a:lnTo>
                    <a:lnTo>
                      <a:pt x="2428" y="22"/>
                    </a:lnTo>
                    <a:lnTo>
                      <a:pt x="2429" y="21"/>
                    </a:lnTo>
                    <a:lnTo>
                      <a:pt x="2429" y="21"/>
                    </a:lnTo>
                    <a:lnTo>
                      <a:pt x="2429" y="22"/>
                    </a:lnTo>
                    <a:lnTo>
                      <a:pt x="2431" y="23"/>
                    </a:lnTo>
                    <a:lnTo>
                      <a:pt x="2431" y="23"/>
                    </a:lnTo>
                    <a:lnTo>
                      <a:pt x="2432" y="24"/>
                    </a:lnTo>
                    <a:lnTo>
                      <a:pt x="2432" y="23"/>
                    </a:lnTo>
                    <a:lnTo>
                      <a:pt x="2432" y="23"/>
                    </a:lnTo>
                    <a:lnTo>
                      <a:pt x="2433" y="23"/>
                    </a:lnTo>
                    <a:lnTo>
                      <a:pt x="2433" y="22"/>
                    </a:lnTo>
                    <a:lnTo>
                      <a:pt x="2433" y="22"/>
                    </a:lnTo>
                    <a:lnTo>
                      <a:pt x="2434" y="22"/>
                    </a:lnTo>
                    <a:lnTo>
                      <a:pt x="2434" y="23"/>
                    </a:lnTo>
                    <a:lnTo>
                      <a:pt x="2434" y="23"/>
                    </a:lnTo>
                    <a:lnTo>
                      <a:pt x="2435" y="23"/>
                    </a:lnTo>
                    <a:lnTo>
                      <a:pt x="2435" y="24"/>
                    </a:lnTo>
                    <a:lnTo>
                      <a:pt x="2436" y="24"/>
                    </a:lnTo>
                    <a:lnTo>
                      <a:pt x="2436" y="26"/>
                    </a:lnTo>
                    <a:lnTo>
                      <a:pt x="2436" y="26"/>
                    </a:lnTo>
                    <a:lnTo>
                      <a:pt x="2437" y="27"/>
                    </a:lnTo>
                    <a:lnTo>
                      <a:pt x="2437" y="26"/>
                    </a:lnTo>
                    <a:lnTo>
                      <a:pt x="2437" y="27"/>
                    </a:lnTo>
                    <a:lnTo>
                      <a:pt x="2438" y="27"/>
                    </a:lnTo>
                    <a:lnTo>
                      <a:pt x="2438" y="27"/>
                    </a:lnTo>
                    <a:lnTo>
                      <a:pt x="2438" y="28"/>
                    </a:lnTo>
                    <a:lnTo>
                      <a:pt x="2440" y="29"/>
                    </a:lnTo>
                    <a:lnTo>
                      <a:pt x="2440" y="29"/>
                    </a:lnTo>
                    <a:lnTo>
                      <a:pt x="2441" y="30"/>
                    </a:lnTo>
                    <a:lnTo>
                      <a:pt x="2441" y="29"/>
                    </a:lnTo>
                    <a:lnTo>
                      <a:pt x="2441" y="29"/>
                    </a:lnTo>
                    <a:lnTo>
                      <a:pt x="2442" y="28"/>
                    </a:lnTo>
                    <a:lnTo>
                      <a:pt x="2442" y="28"/>
                    </a:lnTo>
                    <a:lnTo>
                      <a:pt x="2442" y="28"/>
                    </a:lnTo>
                    <a:lnTo>
                      <a:pt x="2443" y="28"/>
                    </a:lnTo>
                    <a:lnTo>
                      <a:pt x="2443" y="28"/>
                    </a:lnTo>
                    <a:lnTo>
                      <a:pt x="2444" y="28"/>
                    </a:lnTo>
                    <a:lnTo>
                      <a:pt x="2444" y="28"/>
                    </a:lnTo>
                    <a:lnTo>
                      <a:pt x="2444" y="28"/>
                    </a:lnTo>
                    <a:lnTo>
                      <a:pt x="2445" y="28"/>
                    </a:lnTo>
                    <a:lnTo>
                      <a:pt x="2445" y="29"/>
                    </a:lnTo>
                    <a:lnTo>
                      <a:pt x="2445" y="30"/>
                    </a:lnTo>
                    <a:lnTo>
                      <a:pt x="2446" y="30"/>
                    </a:lnTo>
                    <a:lnTo>
                      <a:pt x="2446" y="30"/>
                    </a:lnTo>
                    <a:lnTo>
                      <a:pt x="2446" y="30"/>
                    </a:lnTo>
                    <a:lnTo>
                      <a:pt x="2447" y="31"/>
                    </a:lnTo>
                    <a:lnTo>
                      <a:pt x="2447" y="31"/>
                    </a:lnTo>
                    <a:lnTo>
                      <a:pt x="2449" y="31"/>
                    </a:lnTo>
                    <a:lnTo>
                      <a:pt x="2449" y="30"/>
                    </a:lnTo>
                    <a:lnTo>
                      <a:pt x="2449" y="30"/>
                    </a:lnTo>
                    <a:lnTo>
                      <a:pt x="2450" y="30"/>
                    </a:lnTo>
                    <a:lnTo>
                      <a:pt x="2450" y="30"/>
                    </a:lnTo>
                    <a:lnTo>
                      <a:pt x="2450" y="30"/>
                    </a:lnTo>
                    <a:lnTo>
                      <a:pt x="2451" y="30"/>
                    </a:lnTo>
                    <a:lnTo>
                      <a:pt x="2451" y="30"/>
                    </a:lnTo>
                    <a:lnTo>
                      <a:pt x="2451" y="30"/>
                    </a:lnTo>
                    <a:lnTo>
                      <a:pt x="2452" y="30"/>
                    </a:lnTo>
                    <a:lnTo>
                      <a:pt x="2452" y="30"/>
                    </a:lnTo>
                    <a:lnTo>
                      <a:pt x="2453" y="30"/>
                    </a:lnTo>
                    <a:lnTo>
                      <a:pt x="2453" y="29"/>
                    </a:lnTo>
                    <a:lnTo>
                      <a:pt x="2453" y="29"/>
                    </a:lnTo>
                    <a:lnTo>
                      <a:pt x="2454" y="29"/>
                    </a:lnTo>
                    <a:lnTo>
                      <a:pt x="2454" y="29"/>
                    </a:lnTo>
                    <a:lnTo>
                      <a:pt x="2454" y="30"/>
                    </a:lnTo>
                    <a:lnTo>
                      <a:pt x="2455" y="30"/>
                    </a:lnTo>
                    <a:lnTo>
                      <a:pt x="2455" y="31"/>
                    </a:lnTo>
                    <a:lnTo>
                      <a:pt x="2455" y="31"/>
                    </a:lnTo>
                    <a:lnTo>
                      <a:pt x="2456" y="31"/>
                    </a:lnTo>
                    <a:lnTo>
                      <a:pt x="2456" y="32"/>
                    </a:lnTo>
                    <a:lnTo>
                      <a:pt x="2458" y="30"/>
                    </a:lnTo>
                    <a:lnTo>
                      <a:pt x="2458" y="30"/>
                    </a:lnTo>
                    <a:lnTo>
                      <a:pt x="2458" y="30"/>
                    </a:lnTo>
                    <a:lnTo>
                      <a:pt x="2459" y="29"/>
                    </a:lnTo>
                    <a:lnTo>
                      <a:pt x="2459" y="30"/>
                    </a:lnTo>
                    <a:lnTo>
                      <a:pt x="2459" y="30"/>
                    </a:lnTo>
                    <a:lnTo>
                      <a:pt x="2460" y="30"/>
                    </a:lnTo>
                    <a:lnTo>
                      <a:pt x="2460" y="30"/>
                    </a:lnTo>
                    <a:lnTo>
                      <a:pt x="2460" y="30"/>
                    </a:lnTo>
                    <a:lnTo>
                      <a:pt x="2461" y="31"/>
                    </a:lnTo>
                    <a:lnTo>
                      <a:pt x="2461" y="31"/>
                    </a:lnTo>
                    <a:lnTo>
                      <a:pt x="2462" y="31"/>
                    </a:lnTo>
                    <a:lnTo>
                      <a:pt x="2462" y="31"/>
                    </a:lnTo>
                    <a:lnTo>
                      <a:pt x="2462" y="31"/>
                    </a:lnTo>
                    <a:lnTo>
                      <a:pt x="2463" y="31"/>
                    </a:lnTo>
                    <a:lnTo>
                      <a:pt x="2463" y="31"/>
                    </a:lnTo>
                    <a:lnTo>
                      <a:pt x="2463" y="30"/>
                    </a:lnTo>
                    <a:lnTo>
                      <a:pt x="2464" y="30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8128919" y="29622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8128919" y="29622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608138" y="2927350"/>
                <a:ext cx="5343525" cy="1354138"/>
              </a:xfrm>
              <a:custGeom>
                <a:avLst/>
                <a:gdLst>
                  <a:gd name="T0" fmla="*/ 52 w 3366"/>
                  <a:gd name="T1" fmla="*/ 19 h 853"/>
                  <a:gd name="T2" fmla="*/ 104 w 3366"/>
                  <a:gd name="T3" fmla="*/ 8 h 853"/>
                  <a:gd name="T4" fmla="*/ 156 w 3366"/>
                  <a:gd name="T5" fmla="*/ 12 h 853"/>
                  <a:gd name="T6" fmla="*/ 209 w 3366"/>
                  <a:gd name="T7" fmla="*/ 10 h 853"/>
                  <a:gd name="T8" fmla="*/ 262 w 3366"/>
                  <a:gd name="T9" fmla="*/ 2 h 853"/>
                  <a:gd name="T10" fmla="*/ 315 w 3366"/>
                  <a:gd name="T11" fmla="*/ 9 h 853"/>
                  <a:gd name="T12" fmla="*/ 367 w 3366"/>
                  <a:gd name="T13" fmla="*/ 8 h 853"/>
                  <a:gd name="T14" fmla="*/ 420 w 3366"/>
                  <a:gd name="T15" fmla="*/ 3 h 853"/>
                  <a:gd name="T16" fmla="*/ 472 w 3366"/>
                  <a:gd name="T17" fmla="*/ 13 h 853"/>
                  <a:gd name="T18" fmla="*/ 525 w 3366"/>
                  <a:gd name="T19" fmla="*/ 10 h 853"/>
                  <a:gd name="T20" fmla="*/ 577 w 3366"/>
                  <a:gd name="T21" fmla="*/ 12 h 853"/>
                  <a:gd name="T22" fmla="*/ 630 w 3366"/>
                  <a:gd name="T23" fmla="*/ 18 h 853"/>
                  <a:gd name="T24" fmla="*/ 683 w 3366"/>
                  <a:gd name="T25" fmla="*/ 11 h 853"/>
                  <a:gd name="T26" fmla="*/ 736 w 3366"/>
                  <a:gd name="T27" fmla="*/ 12 h 853"/>
                  <a:gd name="T28" fmla="*/ 789 w 3366"/>
                  <a:gd name="T29" fmla="*/ 20 h 853"/>
                  <a:gd name="T30" fmla="*/ 840 w 3366"/>
                  <a:gd name="T31" fmla="*/ 185 h 853"/>
                  <a:gd name="T32" fmla="*/ 893 w 3366"/>
                  <a:gd name="T33" fmla="*/ 240 h 853"/>
                  <a:gd name="T34" fmla="*/ 946 w 3366"/>
                  <a:gd name="T35" fmla="*/ 261 h 853"/>
                  <a:gd name="T36" fmla="*/ 999 w 3366"/>
                  <a:gd name="T37" fmla="*/ 255 h 853"/>
                  <a:gd name="T38" fmla="*/ 1051 w 3366"/>
                  <a:gd name="T39" fmla="*/ 262 h 853"/>
                  <a:gd name="T40" fmla="*/ 1104 w 3366"/>
                  <a:gd name="T41" fmla="*/ 252 h 853"/>
                  <a:gd name="T42" fmla="*/ 1157 w 3366"/>
                  <a:gd name="T43" fmla="*/ 252 h 853"/>
                  <a:gd name="T44" fmla="*/ 1210 w 3366"/>
                  <a:gd name="T45" fmla="*/ 257 h 853"/>
                  <a:gd name="T46" fmla="*/ 1261 w 3366"/>
                  <a:gd name="T47" fmla="*/ 248 h 853"/>
                  <a:gd name="T48" fmla="*/ 1314 w 3366"/>
                  <a:gd name="T49" fmla="*/ 247 h 853"/>
                  <a:gd name="T50" fmla="*/ 1367 w 3366"/>
                  <a:gd name="T51" fmla="*/ 251 h 853"/>
                  <a:gd name="T52" fmla="*/ 1420 w 3366"/>
                  <a:gd name="T53" fmla="*/ 247 h 853"/>
                  <a:gd name="T54" fmla="*/ 1472 w 3366"/>
                  <a:gd name="T55" fmla="*/ 252 h 853"/>
                  <a:gd name="T56" fmla="*/ 1525 w 3366"/>
                  <a:gd name="T57" fmla="*/ 254 h 853"/>
                  <a:gd name="T58" fmla="*/ 1577 w 3366"/>
                  <a:gd name="T59" fmla="*/ 246 h 853"/>
                  <a:gd name="T60" fmla="*/ 1630 w 3366"/>
                  <a:gd name="T61" fmla="*/ 256 h 853"/>
                  <a:gd name="T62" fmla="*/ 1682 w 3366"/>
                  <a:gd name="T63" fmla="*/ 228 h 853"/>
                  <a:gd name="T64" fmla="*/ 1735 w 3366"/>
                  <a:gd name="T65" fmla="*/ 240 h 853"/>
                  <a:gd name="T66" fmla="*/ 1788 w 3366"/>
                  <a:gd name="T67" fmla="*/ 249 h 853"/>
                  <a:gd name="T68" fmla="*/ 1841 w 3366"/>
                  <a:gd name="T69" fmla="*/ 248 h 853"/>
                  <a:gd name="T70" fmla="*/ 1893 w 3366"/>
                  <a:gd name="T71" fmla="*/ 256 h 853"/>
                  <a:gd name="T72" fmla="*/ 1945 w 3366"/>
                  <a:gd name="T73" fmla="*/ 261 h 853"/>
                  <a:gd name="T74" fmla="*/ 1998 w 3366"/>
                  <a:gd name="T75" fmla="*/ 252 h 853"/>
                  <a:gd name="T76" fmla="*/ 2051 w 3366"/>
                  <a:gd name="T77" fmla="*/ 264 h 853"/>
                  <a:gd name="T78" fmla="*/ 2103 w 3366"/>
                  <a:gd name="T79" fmla="*/ 260 h 853"/>
                  <a:gd name="T80" fmla="*/ 2156 w 3366"/>
                  <a:gd name="T81" fmla="*/ 252 h 853"/>
                  <a:gd name="T82" fmla="*/ 2209 w 3366"/>
                  <a:gd name="T83" fmla="*/ 260 h 853"/>
                  <a:gd name="T84" fmla="*/ 2262 w 3366"/>
                  <a:gd name="T85" fmla="*/ 256 h 853"/>
                  <a:gd name="T86" fmla="*/ 2315 w 3366"/>
                  <a:gd name="T87" fmla="*/ 252 h 853"/>
                  <a:gd name="T88" fmla="*/ 2366 w 3366"/>
                  <a:gd name="T89" fmla="*/ 251 h 853"/>
                  <a:gd name="T90" fmla="*/ 2419 w 3366"/>
                  <a:gd name="T91" fmla="*/ 245 h 853"/>
                  <a:gd name="T92" fmla="*/ 2472 w 3366"/>
                  <a:gd name="T93" fmla="*/ 249 h 853"/>
                  <a:gd name="T94" fmla="*/ 2525 w 3366"/>
                  <a:gd name="T95" fmla="*/ 257 h 853"/>
                  <a:gd name="T96" fmla="*/ 2577 w 3366"/>
                  <a:gd name="T97" fmla="*/ 251 h 853"/>
                  <a:gd name="T98" fmla="*/ 2630 w 3366"/>
                  <a:gd name="T99" fmla="*/ 255 h 853"/>
                  <a:gd name="T100" fmla="*/ 2682 w 3366"/>
                  <a:gd name="T101" fmla="*/ 260 h 853"/>
                  <a:gd name="T102" fmla="*/ 2735 w 3366"/>
                  <a:gd name="T103" fmla="*/ 253 h 853"/>
                  <a:gd name="T104" fmla="*/ 2787 w 3366"/>
                  <a:gd name="T105" fmla="*/ 257 h 853"/>
                  <a:gd name="T106" fmla="*/ 2840 w 3366"/>
                  <a:gd name="T107" fmla="*/ 256 h 853"/>
                  <a:gd name="T108" fmla="*/ 2893 w 3366"/>
                  <a:gd name="T109" fmla="*/ 91 h 853"/>
                  <a:gd name="T110" fmla="*/ 2946 w 3366"/>
                  <a:gd name="T111" fmla="*/ 32 h 853"/>
                  <a:gd name="T112" fmla="*/ 2998 w 3366"/>
                  <a:gd name="T113" fmla="*/ 15 h 853"/>
                  <a:gd name="T114" fmla="*/ 3050 w 3366"/>
                  <a:gd name="T115" fmla="*/ 6 h 853"/>
                  <a:gd name="T116" fmla="*/ 3103 w 3366"/>
                  <a:gd name="T117" fmla="*/ 12 h 853"/>
                  <a:gd name="T118" fmla="*/ 3156 w 3366"/>
                  <a:gd name="T119" fmla="*/ 8 h 853"/>
                  <a:gd name="T120" fmla="*/ 3208 w 3366"/>
                  <a:gd name="T121" fmla="*/ 18 h 853"/>
                  <a:gd name="T122" fmla="*/ 3261 w 3366"/>
                  <a:gd name="T123" fmla="*/ 17 h 853"/>
                  <a:gd name="T124" fmla="*/ 3314 w 3366"/>
                  <a:gd name="T125" fmla="*/ 9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853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3" y="13"/>
                    </a:lnTo>
                    <a:lnTo>
                      <a:pt x="4" y="13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9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8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1" y="8"/>
                    </a:lnTo>
                    <a:lnTo>
                      <a:pt x="21" y="9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6" y="11"/>
                    </a:lnTo>
                    <a:lnTo>
                      <a:pt x="26" y="10"/>
                    </a:lnTo>
                    <a:lnTo>
                      <a:pt x="26" y="11"/>
                    </a:lnTo>
                    <a:lnTo>
                      <a:pt x="27" y="11"/>
                    </a:lnTo>
                    <a:lnTo>
                      <a:pt x="27" y="12"/>
                    </a:lnTo>
                    <a:lnTo>
                      <a:pt x="27" y="12"/>
                    </a:lnTo>
                    <a:lnTo>
                      <a:pt x="28" y="12"/>
                    </a:lnTo>
                    <a:lnTo>
                      <a:pt x="28" y="13"/>
                    </a:lnTo>
                    <a:lnTo>
                      <a:pt x="28" y="12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30" y="11"/>
                    </a:lnTo>
                    <a:lnTo>
                      <a:pt x="30" y="11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32" y="13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4" y="13"/>
                    </a:lnTo>
                    <a:lnTo>
                      <a:pt x="34" y="13"/>
                    </a:lnTo>
                    <a:lnTo>
                      <a:pt x="35" y="11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7" y="10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38" y="11"/>
                    </a:lnTo>
                    <a:lnTo>
                      <a:pt x="38" y="12"/>
                    </a:lnTo>
                    <a:lnTo>
                      <a:pt x="39" y="13"/>
                    </a:lnTo>
                    <a:lnTo>
                      <a:pt x="39" y="14"/>
                    </a:lnTo>
                    <a:lnTo>
                      <a:pt x="39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1" y="15"/>
                    </a:lnTo>
                    <a:lnTo>
                      <a:pt x="41" y="15"/>
                    </a:lnTo>
                    <a:lnTo>
                      <a:pt x="41" y="17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5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8" y="17"/>
                    </a:lnTo>
                    <a:lnTo>
                      <a:pt x="49" y="17"/>
                    </a:lnTo>
                    <a:lnTo>
                      <a:pt x="49" y="18"/>
                    </a:lnTo>
                    <a:lnTo>
                      <a:pt x="49" y="18"/>
                    </a:lnTo>
                    <a:lnTo>
                      <a:pt x="50" y="18"/>
                    </a:lnTo>
                    <a:lnTo>
                      <a:pt x="50" y="19"/>
                    </a:lnTo>
                    <a:lnTo>
                      <a:pt x="52" y="18"/>
                    </a:lnTo>
                    <a:lnTo>
                      <a:pt x="52" y="19"/>
                    </a:lnTo>
                    <a:lnTo>
                      <a:pt x="52" y="19"/>
                    </a:lnTo>
                    <a:lnTo>
                      <a:pt x="53" y="19"/>
                    </a:lnTo>
                    <a:lnTo>
                      <a:pt x="53" y="19"/>
                    </a:lnTo>
                    <a:lnTo>
                      <a:pt x="53" y="19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5" y="18"/>
                    </a:lnTo>
                    <a:lnTo>
                      <a:pt x="55" y="18"/>
                    </a:lnTo>
                    <a:lnTo>
                      <a:pt x="56" y="17"/>
                    </a:lnTo>
                    <a:lnTo>
                      <a:pt x="56" y="17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7" y="18"/>
                    </a:lnTo>
                    <a:lnTo>
                      <a:pt x="57" y="19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8" y="18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61" y="18"/>
                    </a:lnTo>
                    <a:lnTo>
                      <a:pt x="61" y="18"/>
                    </a:lnTo>
                    <a:lnTo>
                      <a:pt x="61" y="17"/>
                    </a:lnTo>
                    <a:lnTo>
                      <a:pt x="62" y="17"/>
                    </a:lnTo>
                    <a:lnTo>
                      <a:pt x="62" y="18"/>
                    </a:lnTo>
                    <a:lnTo>
                      <a:pt x="62" y="18"/>
                    </a:lnTo>
                    <a:lnTo>
                      <a:pt x="63" y="18"/>
                    </a:lnTo>
                    <a:lnTo>
                      <a:pt x="63" y="18"/>
                    </a:lnTo>
                    <a:lnTo>
                      <a:pt x="63" y="18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65" y="17"/>
                    </a:lnTo>
                    <a:lnTo>
                      <a:pt x="65" y="15"/>
                    </a:lnTo>
                    <a:lnTo>
                      <a:pt x="65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8" y="12"/>
                    </a:lnTo>
                    <a:lnTo>
                      <a:pt x="68" y="11"/>
                    </a:lnTo>
                    <a:lnTo>
                      <a:pt x="68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0" y="10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9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1"/>
                    </a:lnTo>
                    <a:lnTo>
                      <a:pt x="73" y="11"/>
                    </a:lnTo>
                    <a:lnTo>
                      <a:pt x="74" y="11"/>
                    </a:lnTo>
                    <a:lnTo>
                      <a:pt x="74" y="12"/>
                    </a:lnTo>
                    <a:lnTo>
                      <a:pt x="74" y="12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5" y="13"/>
                    </a:lnTo>
                    <a:lnTo>
                      <a:pt x="76" y="13"/>
                    </a:lnTo>
                    <a:lnTo>
                      <a:pt x="76" y="14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79" y="13"/>
                    </a:lnTo>
                    <a:lnTo>
                      <a:pt x="79" y="13"/>
                    </a:lnTo>
                    <a:lnTo>
                      <a:pt x="80" y="12"/>
                    </a:lnTo>
                    <a:lnTo>
                      <a:pt x="80" y="12"/>
                    </a:lnTo>
                    <a:lnTo>
                      <a:pt x="80" y="11"/>
                    </a:lnTo>
                    <a:lnTo>
                      <a:pt x="81" y="11"/>
                    </a:lnTo>
                    <a:lnTo>
                      <a:pt x="81" y="11"/>
                    </a:lnTo>
                    <a:lnTo>
                      <a:pt x="82" y="10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3" y="12"/>
                    </a:lnTo>
                    <a:lnTo>
                      <a:pt x="83" y="12"/>
                    </a:lnTo>
                    <a:lnTo>
                      <a:pt x="83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4" y="12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6" y="11"/>
                    </a:lnTo>
                    <a:lnTo>
                      <a:pt x="86" y="10"/>
                    </a:lnTo>
                    <a:lnTo>
                      <a:pt x="86" y="9"/>
                    </a:lnTo>
                    <a:lnTo>
                      <a:pt x="88" y="9"/>
                    </a:lnTo>
                    <a:lnTo>
                      <a:pt x="88" y="8"/>
                    </a:lnTo>
                    <a:lnTo>
                      <a:pt x="88" y="9"/>
                    </a:lnTo>
                    <a:lnTo>
                      <a:pt x="89" y="9"/>
                    </a:lnTo>
                    <a:lnTo>
                      <a:pt x="89" y="8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91" y="9"/>
                    </a:lnTo>
                    <a:lnTo>
                      <a:pt x="91" y="8"/>
                    </a:lnTo>
                    <a:lnTo>
                      <a:pt x="91" y="6"/>
                    </a:lnTo>
                    <a:lnTo>
                      <a:pt x="92" y="6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94" y="8"/>
                    </a:lnTo>
                    <a:lnTo>
                      <a:pt x="94" y="8"/>
                    </a:lnTo>
                    <a:lnTo>
                      <a:pt x="94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7" y="8"/>
                    </a:lnTo>
                    <a:lnTo>
                      <a:pt x="97" y="6"/>
                    </a:lnTo>
                    <a:lnTo>
                      <a:pt x="97" y="6"/>
                    </a:lnTo>
                    <a:lnTo>
                      <a:pt x="98" y="6"/>
                    </a:lnTo>
                    <a:lnTo>
                      <a:pt x="98" y="6"/>
                    </a:lnTo>
                    <a:lnTo>
                      <a:pt x="99" y="6"/>
                    </a:lnTo>
                    <a:lnTo>
                      <a:pt x="99" y="6"/>
                    </a:lnTo>
                    <a:lnTo>
                      <a:pt x="99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0" y="8"/>
                    </a:lnTo>
                    <a:lnTo>
                      <a:pt x="101" y="8"/>
                    </a:lnTo>
                    <a:lnTo>
                      <a:pt x="101" y="9"/>
                    </a:lnTo>
                    <a:lnTo>
                      <a:pt x="101" y="9"/>
                    </a:lnTo>
                    <a:lnTo>
                      <a:pt x="102" y="9"/>
                    </a:lnTo>
                    <a:lnTo>
                      <a:pt x="102" y="8"/>
                    </a:lnTo>
                    <a:lnTo>
                      <a:pt x="103" y="8"/>
                    </a:lnTo>
                    <a:lnTo>
                      <a:pt x="103" y="8"/>
                    </a:lnTo>
                    <a:lnTo>
                      <a:pt x="103" y="6"/>
                    </a:lnTo>
                    <a:lnTo>
                      <a:pt x="104" y="8"/>
                    </a:lnTo>
                    <a:lnTo>
                      <a:pt x="104" y="6"/>
                    </a:lnTo>
                    <a:lnTo>
                      <a:pt x="104" y="6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7" y="6"/>
                    </a:lnTo>
                    <a:lnTo>
                      <a:pt x="107" y="8"/>
                    </a:lnTo>
                    <a:lnTo>
                      <a:pt x="108" y="6"/>
                    </a:lnTo>
                    <a:lnTo>
                      <a:pt x="108" y="6"/>
                    </a:lnTo>
                    <a:lnTo>
                      <a:pt x="108" y="5"/>
                    </a:lnTo>
                    <a:lnTo>
                      <a:pt x="109" y="6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0" y="6"/>
                    </a:lnTo>
                    <a:lnTo>
                      <a:pt x="111" y="6"/>
                    </a:lnTo>
                    <a:lnTo>
                      <a:pt x="111" y="6"/>
                    </a:lnTo>
                    <a:lnTo>
                      <a:pt x="112" y="6"/>
                    </a:lnTo>
                    <a:lnTo>
                      <a:pt x="112" y="6"/>
                    </a:lnTo>
                    <a:lnTo>
                      <a:pt x="112" y="8"/>
                    </a:lnTo>
                    <a:lnTo>
                      <a:pt x="113" y="8"/>
                    </a:lnTo>
                    <a:lnTo>
                      <a:pt x="113" y="8"/>
                    </a:lnTo>
                    <a:lnTo>
                      <a:pt x="113" y="9"/>
                    </a:lnTo>
                    <a:lnTo>
                      <a:pt x="115" y="9"/>
                    </a:lnTo>
                    <a:lnTo>
                      <a:pt x="115" y="10"/>
                    </a:lnTo>
                    <a:lnTo>
                      <a:pt x="116" y="10"/>
                    </a:lnTo>
                    <a:lnTo>
                      <a:pt x="116" y="11"/>
                    </a:lnTo>
                    <a:lnTo>
                      <a:pt x="116" y="10"/>
                    </a:lnTo>
                    <a:lnTo>
                      <a:pt x="117" y="10"/>
                    </a:lnTo>
                    <a:lnTo>
                      <a:pt x="117" y="10"/>
                    </a:lnTo>
                    <a:lnTo>
                      <a:pt x="117" y="11"/>
                    </a:lnTo>
                    <a:lnTo>
                      <a:pt x="118" y="11"/>
                    </a:lnTo>
                    <a:lnTo>
                      <a:pt x="118" y="11"/>
                    </a:lnTo>
                    <a:lnTo>
                      <a:pt x="118" y="12"/>
                    </a:lnTo>
                    <a:lnTo>
                      <a:pt x="119" y="11"/>
                    </a:lnTo>
                    <a:lnTo>
                      <a:pt x="119" y="11"/>
                    </a:lnTo>
                    <a:lnTo>
                      <a:pt x="120" y="11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123" y="14"/>
                    </a:lnTo>
                    <a:lnTo>
                      <a:pt x="123" y="14"/>
                    </a:lnTo>
                    <a:lnTo>
                      <a:pt x="123" y="13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25" y="13"/>
                    </a:lnTo>
                    <a:lnTo>
                      <a:pt x="126" y="12"/>
                    </a:lnTo>
                    <a:lnTo>
                      <a:pt x="126" y="12"/>
                    </a:lnTo>
                    <a:lnTo>
                      <a:pt x="126" y="11"/>
                    </a:lnTo>
                    <a:lnTo>
                      <a:pt x="127" y="11"/>
                    </a:lnTo>
                    <a:lnTo>
                      <a:pt x="127" y="12"/>
                    </a:lnTo>
                    <a:lnTo>
                      <a:pt x="127" y="12"/>
                    </a:lnTo>
                    <a:lnTo>
                      <a:pt x="128" y="12"/>
                    </a:lnTo>
                    <a:lnTo>
                      <a:pt x="128" y="13"/>
                    </a:lnTo>
                    <a:lnTo>
                      <a:pt x="129" y="13"/>
                    </a:lnTo>
                    <a:lnTo>
                      <a:pt x="129" y="13"/>
                    </a:lnTo>
                    <a:lnTo>
                      <a:pt x="129" y="13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0" y="12"/>
                    </a:lnTo>
                    <a:lnTo>
                      <a:pt x="132" y="11"/>
                    </a:lnTo>
                    <a:lnTo>
                      <a:pt x="132" y="12"/>
                    </a:lnTo>
                    <a:lnTo>
                      <a:pt x="132" y="12"/>
                    </a:lnTo>
                    <a:lnTo>
                      <a:pt x="133" y="12"/>
                    </a:lnTo>
                    <a:lnTo>
                      <a:pt x="133" y="12"/>
                    </a:lnTo>
                    <a:lnTo>
                      <a:pt x="134" y="12"/>
                    </a:lnTo>
                    <a:lnTo>
                      <a:pt x="134" y="12"/>
                    </a:lnTo>
                    <a:lnTo>
                      <a:pt x="134" y="12"/>
                    </a:lnTo>
                    <a:lnTo>
                      <a:pt x="135" y="11"/>
                    </a:lnTo>
                    <a:lnTo>
                      <a:pt x="135" y="10"/>
                    </a:lnTo>
                    <a:lnTo>
                      <a:pt x="135" y="10"/>
                    </a:lnTo>
                    <a:lnTo>
                      <a:pt x="136" y="10"/>
                    </a:lnTo>
                    <a:lnTo>
                      <a:pt x="136" y="10"/>
                    </a:lnTo>
                    <a:lnTo>
                      <a:pt x="137" y="10"/>
                    </a:lnTo>
                    <a:lnTo>
                      <a:pt x="137" y="11"/>
                    </a:lnTo>
                    <a:lnTo>
                      <a:pt x="137" y="12"/>
                    </a:lnTo>
                    <a:lnTo>
                      <a:pt x="138" y="12"/>
                    </a:lnTo>
                    <a:lnTo>
                      <a:pt x="138" y="13"/>
                    </a:lnTo>
                    <a:lnTo>
                      <a:pt x="138" y="13"/>
                    </a:lnTo>
                    <a:lnTo>
                      <a:pt x="139" y="13"/>
                    </a:lnTo>
                    <a:lnTo>
                      <a:pt x="139" y="13"/>
                    </a:lnTo>
                    <a:lnTo>
                      <a:pt x="139" y="12"/>
                    </a:lnTo>
                    <a:lnTo>
                      <a:pt x="141" y="12"/>
                    </a:lnTo>
                    <a:lnTo>
                      <a:pt x="141" y="12"/>
                    </a:lnTo>
                    <a:lnTo>
                      <a:pt x="142" y="11"/>
                    </a:lnTo>
                    <a:lnTo>
                      <a:pt x="142" y="12"/>
                    </a:lnTo>
                    <a:lnTo>
                      <a:pt x="142" y="12"/>
                    </a:lnTo>
                    <a:lnTo>
                      <a:pt x="143" y="13"/>
                    </a:lnTo>
                    <a:lnTo>
                      <a:pt x="143" y="14"/>
                    </a:lnTo>
                    <a:lnTo>
                      <a:pt x="143" y="14"/>
                    </a:lnTo>
                    <a:lnTo>
                      <a:pt x="144" y="15"/>
                    </a:lnTo>
                    <a:lnTo>
                      <a:pt x="144" y="17"/>
                    </a:lnTo>
                    <a:lnTo>
                      <a:pt x="144" y="17"/>
                    </a:lnTo>
                    <a:lnTo>
                      <a:pt x="145" y="17"/>
                    </a:lnTo>
                    <a:lnTo>
                      <a:pt x="145" y="15"/>
                    </a:lnTo>
                    <a:lnTo>
                      <a:pt x="146" y="14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47" y="12"/>
                    </a:lnTo>
                    <a:lnTo>
                      <a:pt x="147" y="12"/>
                    </a:lnTo>
                    <a:lnTo>
                      <a:pt x="148" y="12"/>
                    </a:lnTo>
                    <a:lnTo>
                      <a:pt x="148" y="12"/>
                    </a:lnTo>
                    <a:lnTo>
                      <a:pt x="148" y="11"/>
                    </a:lnTo>
                    <a:lnTo>
                      <a:pt x="150" y="11"/>
                    </a:lnTo>
                    <a:lnTo>
                      <a:pt x="150" y="11"/>
                    </a:lnTo>
                    <a:lnTo>
                      <a:pt x="151" y="11"/>
                    </a:lnTo>
                    <a:lnTo>
                      <a:pt x="151" y="10"/>
                    </a:lnTo>
                    <a:lnTo>
                      <a:pt x="151" y="10"/>
                    </a:lnTo>
                    <a:lnTo>
                      <a:pt x="152" y="10"/>
                    </a:lnTo>
                    <a:lnTo>
                      <a:pt x="152" y="11"/>
                    </a:lnTo>
                    <a:lnTo>
                      <a:pt x="152" y="11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54" y="12"/>
                    </a:lnTo>
                    <a:lnTo>
                      <a:pt x="154" y="12"/>
                    </a:lnTo>
                    <a:lnTo>
                      <a:pt x="155" y="12"/>
                    </a:lnTo>
                    <a:lnTo>
                      <a:pt x="155" y="12"/>
                    </a:lnTo>
                    <a:lnTo>
                      <a:pt x="155" y="13"/>
                    </a:lnTo>
                    <a:lnTo>
                      <a:pt x="156" y="13"/>
                    </a:lnTo>
                    <a:lnTo>
                      <a:pt x="156" y="12"/>
                    </a:lnTo>
                    <a:lnTo>
                      <a:pt x="156" y="12"/>
                    </a:lnTo>
                    <a:lnTo>
                      <a:pt x="157" y="12"/>
                    </a:lnTo>
                    <a:lnTo>
                      <a:pt x="157" y="12"/>
                    </a:lnTo>
                    <a:lnTo>
                      <a:pt x="159" y="12"/>
                    </a:lnTo>
                    <a:lnTo>
                      <a:pt x="159" y="11"/>
                    </a:lnTo>
                    <a:lnTo>
                      <a:pt x="159" y="11"/>
                    </a:lnTo>
                    <a:lnTo>
                      <a:pt x="160" y="11"/>
                    </a:lnTo>
                    <a:lnTo>
                      <a:pt x="160" y="11"/>
                    </a:lnTo>
                    <a:lnTo>
                      <a:pt x="160" y="11"/>
                    </a:lnTo>
                    <a:lnTo>
                      <a:pt x="161" y="11"/>
                    </a:lnTo>
                    <a:lnTo>
                      <a:pt x="161" y="12"/>
                    </a:lnTo>
                    <a:lnTo>
                      <a:pt x="161" y="12"/>
                    </a:lnTo>
                    <a:lnTo>
                      <a:pt x="162" y="12"/>
                    </a:lnTo>
                    <a:lnTo>
                      <a:pt x="162" y="12"/>
                    </a:lnTo>
                    <a:lnTo>
                      <a:pt x="163" y="12"/>
                    </a:lnTo>
                    <a:lnTo>
                      <a:pt x="163" y="11"/>
                    </a:lnTo>
                    <a:lnTo>
                      <a:pt x="163" y="11"/>
                    </a:lnTo>
                    <a:lnTo>
                      <a:pt x="164" y="11"/>
                    </a:lnTo>
                    <a:lnTo>
                      <a:pt x="164" y="11"/>
                    </a:lnTo>
                    <a:lnTo>
                      <a:pt x="164" y="11"/>
                    </a:lnTo>
                    <a:lnTo>
                      <a:pt x="165" y="11"/>
                    </a:lnTo>
                    <a:lnTo>
                      <a:pt x="165" y="11"/>
                    </a:lnTo>
                    <a:lnTo>
                      <a:pt x="165" y="11"/>
                    </a:lnTo>
                    <a:lnTo>
                      <a:pt x="166" y="10"/>
                    </a:lnTo>
                    <a:lnTo>
                      <a:pt x="166" y="10"/>
                    </a:lnTo>
                    <a:lnTo>
                      <a:pt x="168" y="11"/>
                    </a:lnTo>
                    <a:lnTo>
                      <a:pt x="168" y="11"/>
                    </a:lnTo>
                    <a:lnTo>
                      <a:pt x="168" y="11"/>
                    </a:lnTo>
                    <a:lnTo>
                      <a:pt x="169" y="10"/>
                    </a:lnTo>
                    <a:lnTo>
                      <a:pt x="169" y="9"/>
                    </a:lnTo>
                    <a:lnTo>
                      <a:pt x="169" y="9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0" y="8"/>
                    </a:lnTo>
                    <a:lnTo>
                      <a:pt x="171" y="8"/>
                    </a:lnTo>
                    <a:lnTo>
                      <a:pt x="171" y="8"/>
                    </a:lnTo>
                    <a:lnTo>
                      <a:pt x="172" y="8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73" y="6"/>
                    </a:lnTo>
                    <a:lnTo>
                      <a:pt x="173" y="6"/>
                    </a:lnTo>
                    <a:lnTo>
                      <a:pt x="173" y="8"/>
                    </a:lnTo>
                    <a:lnTo>
                      <a:pt x="174" y="9"/>
                    </a:lnTo>
                    <a:lnTo>
                      <a:pt x="174" y="9"/>
                    </a:lnTo>
                    <a:lnTo>
                      <a:pt x="174" y="9"/>
                    </a:lnTo>
                    <a:lnTo>
                      <a:pt x="175" y="9"/>
                    </a:lnTo>
                    <a:lnTo>
                      <a:pt x="175" y="10"/>
                    </a:lnTo>
                    <a:lnTo>
                      <a:pt x="177" y="9"/>
                    </a:lnTo>
                    <a:lnTo>
                      <a:pt x="177" y="10"/>
                    </a:lnTo>
                    <a:lnTo>
                      <a:pt x="177" y="9"/>
                    </a:lnTo>
                    <a:lnTo>
                      <a:pt x="178" y="8"/>
                    </a:lnTo>
                    <a:lnTo>
                      <a:pt x="178" y="8"/>
                    </a:lnTo>
                    <a:lnTo>
                      <a:pt x="178" y="8"/>
                    </a:lnTo>
                    <a:lnTo>
                      <a:pt x="179" y="8"/>
                    </a:lnTo>
                    <a:lnTo>
                      <a:pt x="179" y="8"/>
                    </a:lnTo>
                    <a:lnTo>
                      <a:pt x="180" y="6"/>
                    </a:lnTo>
                    <a:lnTo>
                      <a:pt x="180" y="6"/>
                    </a:lnTo>
                    <a:lnTo>
                      <a:pt x="180" y="6"/>
                    </a:lnTo>
                    <a:lnTo>
                      <a:pt x="181" y="5"/>
                    </a:lnTo>
                    <a:lnTo>
                      <a:pt x="181" y="5"/>
                    </a:lnTo>
                    <a:lnTo>
                      <a:pt x="181" y="5"/>
                    </a:lnTo>
                    <a:lnTo>
                      <a:pt x="182" y="5"/>
                    </a:lnTo>
                    <a:lnTo>
                      <a:pt x="182" y="5"/>
                    </a:lnTo>
                    <a:lnTo>
                      <a:pt x="182" y="5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84" y="5"/>
                    </a:lnTo>
                    <a:lnTo>
                      <a:pt x="184" y="5"/>
                    </a:lnTo>
                    <a:lnTo>
                      <a:pt x="184" y="5"/>
                    </a:lnTo>
                    <a:lnTo>
                      <a:pt x="186" y="5"/>
                    </a:lnTo>
                    <a:lnTo>
                      <a:pt x="186" y="4"/>
                    </a:lnTo>
                    <a:lnTo>
                      <a:pt x="186" y="5"/>
                    </a:lnTo>
                    <a:lnTo>
                      <a:pt x="187" y="6"/>
                    </a:lnTo>
                    <a:lnTo>
                      <a:pt x="187" y="6"/>
                    </a:lnTo>
                    <a:lnTo>
                      <a:pt x="187" y="8"/>
                    </a:lnTo>
                    <a:lnTo>
                      <a:pt x="188" y="8"/>
                    </a:lnTo>
                    <a:lnTo>
                      <a:pt x="188" y="8"/>
                    </a:lnTo>
                    <a:lnTo>
                      <a:pt x="189" y="9"/>
                    </a:lnTo>
                    <a:lnTo>
                      <a:pt x="189" y="9"/>
                    </a:lnTo>
                    <a:lnTo>
                      <a:pt x="189" y="8"/>
                    </a:lnTo>
                    <a:lnTo>
                      <a:pt x="190" y="8"/>
                    </a:lnTo>
                    <a:lnTo>
                      <a:pt x="190" y="8"/>
                    </a:lnTo>
                    <a:lnTo>
                      <a:pt x="190" y="6"/>
                    </a:lnTo>
                    <a:lnTo>
                      <a:pt x="191" y="6"/>
                    </a:lnTo>
                    <a:lnTo>
                      <a:pt x="191" y="5"/>
                    </a:lnTo>
                    <a:lnTo>
                      <a:pt x="191" y="4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93" y="3"/>
                    </a:lnTo>
                    <a:lnTo>
                      <a:pt x="193" y="3"/>
                    </a:lnTo>
                    <a:lnTo>
                      <a:pt x="193" y="4"/>
                    </a:lnTo>
                    <a:lnTo>
                      <a:pt x="195" y="4"/>
                    </a:lnTo>
                    <a:lnTo>
                      <a:pt x="195" y="4"/>
                    </a:lnTo>
                    <a:lnTo>
                      <a:pt x="195" y="4"/>
                    </a:lnTo>
                    <a:lnTo>
                      <a:pt x="196" y="5"/>
                    </a:lnTo>
                    <a:lnTo>
                      <a:pt x="196" y="6"/>
                    </a:lnTo>
                    <a:lnTo>
                      <a:pt x="196" y="6"/>
                    </a:lnTo>
                    <a:lnTo>
                      <a:pt x="197" y="6"/>
                    </a:lnTo>
                    <a:lnTo>
                      <a:pt x="197" y="5"/>
                    </a:lnTo>
                    <a:lnTo>
                      <a:pt x="198" y="5"/>
                    </a:lnTo>
                    <a:lnTo>
                      <a:pt x="198" y="6"/>
                    </a:lnTo>
                    <a:lnTo>
                      <a:pt x="198" y="5"/>
                    </a:lnTo>
                    <a:lnTo>
                      <a:pt x="199" y="5"/>
                    </a:lnTo>
                    <a:lnTo>
                      <a:pt x="199" y="5"/>
                    </a:lnTo>
                    <a:lnTo>
                      <a:pt x="199" y="5"/>
                    </a:lnTo>
                    <a:lnTo>
                      <a:pt x="200" y="5"/>
                    </a:lnTo>
                    <a:lnTo>
                      <a:pt x="200" y="5"/>
                    </a:lnTo>
                    <a:lnTo>
                      <a:pt x="200" y="6"/>
                    </a:lnTo>
                    <a:lnTo>
                      <a:pt x="201" y="6"/>
                    </a:lnTo>
                    <a:lnTo>
                      <a:pt x="201" y="8"/>
                    </a:lnTo>
                    <a:lnTo>
                      <a:pt x="202" y="8"/>
                    </a:lnTo>
                    <a:lnTo>
                      <a:pt x="202" y="8"/>
                    </a:lnTo>
                    <a:lnTo>
                      <a:pt x="202" y="9"/>
                    </a:lnTo>
                    <a:lnTo>
                      <a:pt x="204" y="10"/>
                    </a:lnTo>
                    <a:lnTo>
                      <a:pt x="204" y="10"/>
                    </a:lnTo>
                    <a:lnTo>
                      <a:pt x="204" y="11"/>
                    </a:lnTo>
                    <a:lnTo>
                      <a:pt x="205" y="10"/>
                    </a:lnTo>
                    <a:lnTo>
                      <a:pt x="205" y="10"/>
                    </a:lnTo>
                    <a:lnTo>
                      <a:pt x="206" y="10"/>
                    </a:lnTo>
                    <a:lnTo>
                      <a:pt x="206" y="10"/>
                    </a:lnTo>
                    <a:lnTo>
                      <a:pt x="206" y="11"/>
                    </a:lnTo>
                    <a:lnTo>
                      <a:pt x="207" y="10"/>
                    </a:lnTo>
                    <a:lnTo>
                      <a:pt x="207" y="10"/>
                    </a:lnTo>
                    <a:lnTo>
                      <a:pt x="207" y="10"/>
                    </a:lnTo>
                    <a:lnTo>
                      <a:pt x="208" y="10"/>
                    </a:lnTo>
                    <a:lnTo>
                      <a:pt x="208" y="10"/>
                    </a:lnTo>
                    <a:lnTo>
                      <a:pt x="208" y="10"/>
                    </a:lnTo>
                    <a:lnTo>
                      <a:pt x="209" y="10"/>
                    </a:lnTo>
                    <a:lnTo>
                      <a:pt x="209" y="10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0" y="12"/>
                    </a:lnTo>
                    <a:lnTo>
                      <a:pt x="211" y="13"/>
                    </a:lnTo>
                    <a:lnTo>
                      <a:pt x="211" y="13"/>
                    </a:lnTo>
                    <a:lnTo>
                      <a:pt x="211" y="13"/>
                    </a:lnTo>
                    <a:lnTo>
                      <a:pt x="213" y="13"/>
                    </a:lnTo>
                    <a:lnTo>
                      <a:pt x="213" y="13"/>
                    </a:lnTo>
                    <a:lnTo>
                      <a:pt x="213" y="14"/>
                    </a:lnTo>
                    <a:lnTo>
                      <a:pt x="214" y="14"/>
                    </a:lnTo>
                    <a:lnTo>
                      <a:pt x="214" y="13"/>
                    </a:lnTo>
                    <a:lnTo>
                      <a:pt x="215" y="13"/>
                    </a:lnTo>
                    <a:lnTo>
                      <a:pt x="215" y="13"/>
                    </a:lnTo>
                    <a:lnTo>
                      <a:pt x="215" y="12"/>
                    </a:lnTo>
                    <a:lnTo>
                      <a:pt x="216" y="12"/>
                    </a:lnTo>
                    <a:lnTo>
                      <a:pt x="216" y="11"/>
                    </a:lnTo>
                    <a:lnTo>
                      <a:pt x="216" y="11"/>
                    </a:lnTo>
                    <a:lnTo>
                      <a:pt x="217" y="11"/>
                    </a:lnTo>
                    <a:lnTo>
                      <a:pt x="217" y="11"/>
                    </a:lnTo>
                    <a:lnTo>
                      <a:pt x="217" y="12"/>
                    </a:lnTo>
                    <a:lnTo>
                      <a:pt x="218" y="11"/>
                    </a:lnTo>
                    <a:lnTo>
                      <a:pt x="218" y="12"/>
                    </a:lnTo>
                    <a:lnTo>
                      <a:pt x="219" y="12"/>
                    </a:lnTo>
                    <a:lnTo>
                      <a:pt x="219" y="13"/>
                    </a:lnTo>
                    <a:lnTo>
                      <a:pt x="219" y="13"/>
                    </a:lnTo>
                    <a:lnTo>
                      <a:pt x="220" y="14"/>
                    </a:lnTo>
                    <a:lnTo>
                      <a:pt x="220" y="14"/>
                    </a:lnTo>
                    <a:lnTo>
                      <a:pt x="220" y="14"/>
                    </a:lnTo>
                    <a:lnTo>
                      <a:pt x="222" y="14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3" y="12"/>
                    </a:lnTo>
                    <a:lnTo>
                      <a:pt x="223" y="12"/>
                    </a:lnTo>
                    <a:lnTo>
                      <a:pt x="224" y="13"/>
                    </a:lnTo>
                    <a:lnTo>
                      <a:pt x="224" y="14"/>
                    </a:lnTo>
                    <a:lnTo>
                      <a:pt x="224" y="13"/>
                    </a:lnTo>
                    <a:lnTo>
                      <a:pt x="225" y="13"/>
                    </a:lnTo>
                    <a:lnTo>
                      <a:pt x="225" y="12"/>
                    </a:lnTo>
                    <a:lnTo>
                      <a:pt x="225" y="12"/>
                    </a:lnTo>
                    <a:lnTo>
                      <a:pt x="226" y="12"/>
                    </a:lnTo>
                    <a:lnTo>
                      <a:pt x="226" y="12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7" y="11"/>
                    </a:lnTo>
                    <a:lnTo>
                      <a:pt x="228" y="10"/>
                    </a:lnTo>
                    <a:lnTo>
                      <a:pt x="228" y="10"/>
                    </a:lnTo>
                    <a:lnTo>
                      <a:pt x="228" y="11"/>
                    </a:lnTo>
                    <a:lnTo>
                      <a:pt x="229" y="10"/>
                    </a:lnTo>
                    <a:lnTo>
                      <a:pt x="229" y="10"/>
                    </a:lnTo>
                    <a:lnTo>
                      <a:pt x="229" y="11"/>
                    </a:lnTo>
                    <a:lnTo>
                      <a:pt x="231" y="11"/>
                    </a:lnTo>
                    <a:lnTo>
                      <a:pt x="231" y="12"/>
                    </a:lnTo>
                    <a:lnTo>
                      <a:pt x="232" y="12"/>
                    </a:lnTo>
                    <a:lnTo>
                      <a:pt x="232" y="12"/>
                    </a:lnTo>
                    <a:lnTo>
                      <a:pt x="232" y="11"/>
                    </a:lnTo>
                    <a:lnTo>
                      <a:pt x="233" y="11"/>
                    </a:lnTo>
                    <a:lnTo>
                      <a:pt x="233" y="10"/>
                    </a:lnTo>
                    <a:lnTo>
                      <a:pt x="233" y="10"/>
                    </a:lnTo>
                    <a:lnTo>
                      <a:pt x="234" y="10"/>
                    </a:lnTo>
                    <a:lnTo>
                      <a:pt x="234" y="9"/>
                    </a:lnTo>
                    <a:lnTo>
                      <a:pt x="234" y="9"/>
                    </a:lnTo>
                    <a:lnTo>
                      <a:pt x="235" y="9"/>
                    </a:lnTo>
                    <a:lnTo>
                      <a:pt x="235" y="10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7" y="10"/>
                    </a:lnTo>
                    <a:lnTo>
                      <a:pt x="237" y="10"/>
                    </a:lnTo>
                    <a:lnTo>
                      <a:pt x="237" y="10"/>
                    </a:lnTo>
                    <a:lnTo>
                      <a:pt x="238" y="10"/>
                    </a:lnTo>
                    <a:lnTo>
                      <a:pt x="238" y="10"/>
                    </a:lnTo>
                    <a:lnTo>
                      <a:pt x="238" y="10"/>
                    </a:lnTo>
                    <a:lnTo>
                      <a:pt x="240" y="10"/>
                    </a:lnTo>
                    <a:lnTo>
                      <a:pt x="240" y="10"/>
                    </a:lnTo>
                    <a:lnTo>
                      <a:pt x="241" y="10"/>
                    </a:lnTo>
                    <a:lnTo>
                      <a:pt x="241" y="10"/>
                    </a:lnTo>
                    <a:lnTo>
                      <a:pt x="241" y="10"/>
                    </a:lnTo>
                    <a:lnTo>
                      <a:pt x="242" y="10"/>
                    </a:lnTo>
                    <a:lnTo>
                      <a:pt x="242" y="10"/>
                    </a:lnTo>
                    <a:lnTo>
                      <a:pt x="242" y="9"/>
                    </a:lnTo>
                    <a:lnTo>
                      <a:pt x="243" y="9"/>
                    </a:lnTo>
                    <a:lnTo>
                      <a:pt x="243" y="9"/>
                    </a:lnTo>
                    <a:lnTo>
                      <a:pt x="243" y="9"/>
                    </a:lnTo>
                    <a:lnTo>
                      <a:pt x="244" y="9"/>
                    </a:lnTo>
                    <a:lnTo>
                      <a:pt x="244" y="9"/>
                    </a:lnTo>
                    <a:lnTo>
                      <a:pt x="245" y="9"/>
                    </a:lnTo>
                    <a:lnTo>
                      <a:pt x="245" y="9"/>
                    </a:lnTo>
                    <a:lnTo>
                      <a:pt x="245" y="8"/>
                    </a:lnTo>
                    <a:lnTo>
                      <a:pt x="246" y="8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7" y="6"/>
                    </a:lnTo>
                    <a:lnTo>
                      <a:pt x="247" y="6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49" y="5"/>
                    </a:lnTo>
                    <a:lnTo>
                      <a:pt x="250" y="5"/>
                    </a:lnTo>
                    <a:lnTo>
                      <a:pt x="250" y="5"/>
                    </a:lnTo>
                    <a:lnTo>
                      <a:pt x="250" y="4"/>
                    </a:lnTo>
                    <a:lnTo>
                      <a:pt x="251" y="4"/>
                    </a:lnTo>
                    <a:lnTo>
                      <a:pt x="251" y="4"/>
                    </a:lnTo>
                    <a:lnTo>
                      <a:pt x="251" y="3"/>
                    </a:lnTo>
                    <a:lnTo>
                      <a:pt x="252" y="3"/>
                    </a:lnTo>
                    <a:lnTo>
                      <a:pt x="252" y="3"/>
                    </a:lnTo>
                    <a:lnTo>
                      <a:pt x="253" y="4"/>
                    </a:lnTo>
                    <a:lnTo>
                      <a:pt x="253" y="4"/>
                    </a:lnTo>
                    <a:lnTo>
                      <a:pt x="253" y="4"/>
                    </a:lnTo>
                    <a:lnTo>
                      <a:pt x="254" y="5"/>
                    </a:lnTo>
                    <a:lnTo>
                      <a:pt x="254" y="5"/>
                    </a:lnTo>
                    <a:lnTo>
                      <a:pt x="254" y="5"/>
                    </a:lnTo>
                    <a:lnTo>
                      <a:pt x="255" y="4"/>
                    </a:lnTo>
                    <a:lnTo>
                      <a:pt x="255" y="4"/>
                    </a:lnTo>
                    <a:lnTo>
                      <a:pt x="255" y="4"/>
                    </a:lnTo>
                    <a:lnTo>
                      <a:pt x="256" y="4"/>
                    </a:lnTo>
                    <a:lnTo>
                      <a:pt x="256" y="4"/>
                    </a:lnTo>
                    <a:lnTo>
                      <a:pt x="258" y="4"/>
                    </a:lnTo>
                    <a:lnTo>
                      <a:pt x="258" y="3"/>
                    </a:lnTo>
                    <a:lnTo>
                      <a:pt x="258" y="3"/>
                    </a:lnTo>
                    <a:lnTo>
                      <a:pt x="259" y="3"/>
                    </a:lnTo>
                    <a:lnTo>
                      <a:pt x="259" y="3"/>
                    </a:lnTo>
                    <a:lnTo>
                      <a:pt x="259" y="3"/>
                    </a:lnTo>
                    <a:lnTo>
                      <a:pt x="260" y="3"/>
                    </a:lnTo>
                    <a:lnTo>
                      <a:pt x="260" y="3"/>
                    </a:lnTo>
                    <a:lnTo>
                      <a:pt x="260" y="2"/>
                    </a:lnTo>
                    <a:lnTo>
                      <a:pt x="261" y="3"/>
                    </a:lnTo>
                    <a:lnTo>
                      <a:pt x="261" y="2"/>
                    </a:lnTo>
                    <a:lnTo>
                      <a:pt x="262" y="2"/>
                    </a:lnTo>
                    <a:lnTo>
                      <a:pt x="262" y="2"/>
                    </a:lnTo>
                    <a:lnTo>
                      <a:pt x="262" y="2"/>
                    </a:lnTo>
                    <a:lnTo>
                      <a:pt x="263" y="2"/>
                    </a:lnTo>
                    <a:lnTo>
                      <a:pt x="263" y="3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4" y="2"/>
                    </a:lnTo>
                    <a:lnTo>
                      <a:pt x="264" y="2"/>
                    </a:lnTo>
                    <a:lnTo>
                      <a:pt x="265" y="2"/>
                    </a:lnTo>
                    <a:lnTo>
                      <a:pt x="265" y="2"/>
                    </a:lnTo>
                    <a:lnTo>
                      <a:pt x="267" y="3"/>
                    </a:lnTo>
                    <a:lnTo>
                      <a:pt x="267" y="3"/>
                    </a:lnTo>
                    <a:lnTo>
                      <a:pt x="267" y="3"/>
                    </a:lnTo>
                    <a:lnTo>
                      <a:pt x="268" y="2"/>
                    </a:lnTo>
                    <a:lnTo>
                      <a:pt x="268" y="2"/>
                    </a:lnTo>
                    <a:lnTo>
                      <a:pt x="268" y="3"/>
                    </a:lnTo>
                    <a:lnTo>
                      <a:pt x="269" y="3"/>
                    </a:lnTo>
                    <a:lnTo>
                      <a:pt x="269" y="3"/>
                    </a:lnTo>
                    <a:lnTo>
                      <a:pt x="270" y="3"/>
                    </a:lnTo>
                    <a:lnTo>
                      <a:pt x="270" y="4"/>
                    </a:lnTo>
                    <a:lnTo>
                      <a:pt x="270" y="4"/>
                    </a:lnTo>
                    <a:lnTo>
                      <a:pt x="271" y="4"/>
                    </a:lnTo>
                    <a:lnTo>
                      <a:pt x="271" y="5"/>
                    </a:lnTo>
                    <a:lnTo>
                      <a:pt x="271" y="4"/>
                    </a:lnTo>
                    <a:lnTo>
                      <a:pt x="272" y="4"/>
                    </a:lnTo>
                    <a:lnTo>
                      <a:pt x="272" y="4"/>
                    </a:lnTo>
                    <a:lnTo>
                      <a:pt x="272" y="3"/>
                    </a:lnTo>
                    <a:lnTo>
                      <a:pt x="273" y="4"/>
                    </a:lnTo>
                    <a:lnTo>
                      <a:pt x="273" y="3"/>
                    </a:lnTo>
                    <a:lnTo>
                      <a:pt x="274" y="4"/>
                    </a:lnTo>
                    <a:lnTo>
                      <a:pt x="274" y="4"/>
                    </a:lnTo>
                    <a:lnTo>
                      <a:pt x="274" y="4"/>
                    </a:lnTo>
                    <a:lnTo>
                      <a:pt x="276" y="3"/>
                    </a:lnTo>
                    <a:lnTo>
                      <a:pt x="276" y="4"/>
                    </a:lnTo>
                    <a:lnTo>
                      <a:pt x="276" y="5"/>
                    </a:lnTo>
                    <a:lnTo>
                      <a:pt x="277" y="5"/>
                    </a:lnTo>
                    <a:lnTo>
                      <a:pt x="277" y="5"/>
                    </a:lnTo>
                    <a:lnTo>
                      <a:pt x="277" y="5"/>
                    </a:lnTo>
                    <a:lnTo>
                      <a:pt x="278" y="5"/>
                    </a:lnTo>
                    <a:lnTo>
                      <a:pt x="278" y="5"/>
                    </a:lnTo>
                    <a:lnTo>
                      <a:pt x="279" y="5"/>
                    </a:lnTo>
                    <a:lnTo>
                      <a:pt x="279" y="4"/>
                    </a:lnTo>
                    <a:lnTo>
                      <a:pt x="279" y="4"/>
                    </a:lnTo>
                    <a:lnTo>
                      <a:pt x="280" y="4"/>
                    </a:lnTo>
                    <a:lnTo>
                      <a:pt x="280" y="4"/>
                    </a:lnTo>
                    <a:lnTo>
                      <a:pt x="280" y="4"/>
                    </a:lnTo>
                    <a:lnTo>
                      <a:pt x="281" y="5"/>
                    </a:lnTo>
                    <a:lnTo>
                      <a:pt x="281" y="5"/>
                    </a:lnTo>
                    <a:lnTo>
                      <a:pt x="281" y="5"/>
                    </a:lnTo>
                    <a:lnTo>
                      <a:pt x="282" y="5"/>
                    </a:lnTo>
                    <a:lnTo>
                      <a:pt x="282" y="6"/>
                    </a:lnTo>
                    <a:lnTo>
                      <a:pt x="283" y="8"/>
                    </a:lnTo>
                    <a:lnTo>
                      <a:pt x="283" y="8"/>
                    </a:lnTo>
                    <a:lnTo>
                      <a:pt x="283" y="8"/>
                    </a:lnTo>
                    <a:lnTo>
                      <a:pt x="285" y="8"/>
                    </a:lnTo>
                    <a:lnTo>
                      <a:pt x="285" y="8"/>
                    </a:lnTo>
                    <a:lnTo>
                      <a:pt x="285" y="8"/>
                    </a:lnTo>
                    <a:lnTo>
                      <a:pt x="286" y="8"/>
                    </a:lnTo>
                    <a:lnTo>
                      <a:pt x="286" y="9"/>
                    </a:lnTo>
                    <a:lnTo>
                      <a:pt x="286" y="9"/>
                    </a:lnTo>
                    <a:lnTo>
                      <a:pt x="287" y="10"/>
                    </a:lnTo>
                    <a:lnTo>
                      <a:pt x="287" y="9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89" y="8"/>
                    </a:lnTo>
                    <a:lnTo>
                      <a:pt x="289" y="8"/>
                    </a:lnTo>
                    <a:lnTo>
                      <a:pt x="289" y="8"/>
                    </a:lnTo>
                    <a:lnTo>
                      <a:pt x="290" y="6"/>
                    </a:lnTo>
                    <a:lnTo>
                      <a:pt x="290" y="6"/>
                    </a:lnTo>
                    <a:lnTo>
                      <a:pt x="290" y="6"/>
                    </a:lnTo>
                    <a:lnTo>
                      <a:pt x="291" y="6"/>
                    </a:lnTo>
                    <a:lnTo>
                      <a:pt x="291" y="8"/>
                    </a:lnTo>
                    <a:lnTo>
                      <a:pt x="292" y="9"/>
                    </a:lnTo>
                    <a:lnTo>
                      <a:pt x="292" y="8"/>
                    </a:lnTo>
                    <a:lnTo>
                      <a:pt x="292" y="9"/>
                    </a:lnTo>
                    <a:lnTo>
                      <a:pt x="294" y="9"/>
                    </a:lnTo>
                    <a:lnTo>
                      <a:pt x="294" y="10"/>
                    </a:lnTo>
                    <a:lnTo>
                      <a:pt x="294" y="10"/>
                    </a:lnTo>
                    <a:lnTo>
                      <a:pt x="295" y="10"/>
                    </a:lnTo>
                    <a:lnTo>
                      <a:pt x="295" y="9"/>
                    </a:lnTo>
                    <a:lnTo>
                      <a:pt x="296" y="10"/>
                    </a:lnTo>
                    <a:lnTo>
                      <a:pt x="296" y="10"/>
                    </a:lnTo>
                    <a:lnTo>
                      <a:pt x="296" y="10"/>
                    </a:lnTo>
                    <a:lnTo>
                      <a:pt x="297" y="10"/>
                    </a:lnTo>
                    <a:lnTo>
                      <a:pt x="297" y="10"/>
                    </a:lnTo>
                    <a:lnTo>
                      <a:pt x="297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8" y="10"/>
                    </a:lnTo>
                    <a:lnTo>
                      <a:pt x="299" y="9"/>
                    </a:lnTo>
                    <a:lnTo>
                      <a:pt x="299" y="9"/>
                    </a:lnTo>
                    <a:lnTo>
                      <a:pt x="300" y="8"/>
                    </a:lnTo>
                    <a:lnTo>
                      <a:pt x="300" y="8"/>
                    </a:lnTo>
                    <a:lnTo>
                      <a:pt x="300" y="6"/>
                    </a:lnTo>
                    <a:lnTo>
                      <a:pt x="301" y="8"/>
                    </a:lnTo>
                    <a:lnTo>
                      <a:pt x="301" y="8"/>
                    </a:lnTo>
                    <a:lnTo>
                      <a:pt x="301" y="8"/>
                    </a:lnTo>
                    <a:lnTo>
                      <a:pt x="303" y="9"/>
                    </a:lnTo>
                    <a:lnTo>
                      <a:pt x="303" y="9"/>
                    </a:lnTo>
                    <a:lnTo>
                      <a:pt x="303" y="9"/>
                    </a:lnTo>
                    <a:lnTo>
                      <a:pt x="304" y="10"/>
                    </a:lnTo>
                    <a:lnTo>
                      <a:pt x="304" y="11"/>
                    </a:lnTo>
                    <a:lnTo>
                      <a:pt x="305" y="10"/>
                    </a:lnTo>
                    <a:lnTo>
                      <a:pt x="305" y="10"/>
                    </a:lnTo>
                    <a:lnTo>
                      <a:pt x="305" y="10"/>
                    </a:lnTo>
                    <a:lnTo>
                      <a:pt x="306" y="10"/>
                    </a:lnTo>
                    <a:lnTo>
                      <a:pt x="306" y="10"/>
                    </a:lnTo>
                    <a:lnTo>
                      <a:pt x="306" y="10"/>
                    </a:lnTo>
                    <a:lnTo>
                      <a:pt x="307" y="11"/>
                    </a:lnTo>
                    <a:lnTo>
                      <a:pt x="307" y="11"/>
                    </a:lnTo>
                    <a:lnTo>
                      <a:pt x="307" y="11"/>
                    </a:lnTo>
                    <a:lnTo>
                      <a:pt x="308" y="11"/>
                    </a:lnTo>
                    <a:lnTo>
                      <a:pt x="308" y="11"/>
                    </a:lnTo>
                    <a:lnTo>
                      <a:pt x="309" y="11"/>
                    </a:lnTo>
                    <a:lnTo>
                      <a:pt x="309" y="11"/>
                    </a:lnTo>
                    <a:lnTo>
                      <a:pt x="309" y="11"/>
                    </a:lnTo>
                    <a:lnTo>
                      <a:pt x="310" y="11"/>
                    </a:lnTo>
                    <a:lnTo>
                      <a:pt x="310" y="10"/>
                    </a:lnTo>
                    <a:lnTo>
                      <a:pt x="310" y="10"/>
                    </a:lnTo>
                    <a:lnTo>
                      <a:pt x="312" y="9"/>
                    </a:lnTo>
                    <a:lnTo>
                      <a:pt x="312" y="9"/>
                    </a:lnTo>
                    <a:lnTo>
                      <a:pt x="312" y="9"/>
                    </a:lnTo>
                    <a:lnTo>
                      <a:pt x="313" y="9"/>
                    </a:lnTo>
                    <a:lnTo>
                      <a:pt x="313" y="8"/>
                    </a:lnTo>
                    <a:lnTo>
                      <a:pt x="314" y="8"/>
                    </a:lnTo>
                    <a:lnTo>
                      <a:pt x="314" y="9"/>
                    </a:lnTo>
                    <a:lnTo>
                      <a:pt x="314" y="10"/>
                    </a:lnTo>
                    <a:lnTo>
                      <a:pt x="315" y="9"/>
                    </a:lnTo>
                    <a:lnTo>
                      <a:pt x="315" y="9"/>
                    </a:lnTo>
                    <a:lnTo>
                      <a:pt x="315" y="10"/>
                    </a:lnTo>
                    <a:lnTo>
                      <a:pt x="316" y="10"/>
                    </a:lnTo>
                    <a:lnTo>
                      <a:pt x="316" y="9"/>
                    </a:lnTo>
                    <a:lnTo>
                      <a:pt x="317" y="9"/>
                    </a:lnTo>
                    <a:lnTo>
                      <a:pt x="317" y="9"/>
                    </a:lnTo>
                    <a:lnTo>
                      <a:pt x="317" y="9"/>
                    </a:lnTo>
                    <a:lnTo>
                      <a:pt x="318" y="9"/>
                    </a:lnTo>
                    <a:lnTo>
                      <a:pt x="318" y="9"/>
                    </a:lnTo>
                    <a:lnTo>
                      <a:pt x="318" y="9"/>
                    </a:lnTo>
                    <a:lnTo>
                      <a:pt x="319" y="8"/>
                    </a:lnTo>
                    <a:lnTo>
                      <a:pt x="319" y="6"/>
                    </a:lnTo>
                    <a:lnTo>
                      <a:pt x="319" y="8"/>
                    </a:lnTo>
                    <a:lnTo>
                      <a:pt x="321" y="8"/>
                    </a:lnTo>
                    <a:lnTo>
                      <a:pt x="321" y="9"/>
                    </a:lnTo>
                    <a:lnTo>
                      <a:pt x="322" y="9"/>
                    </a:lnTo>
                    <a:lnTo>
                      <a:pt x="322" y="9"/>
                    </a:lnTo>
                    <a:lnTo>
                      <a:pt x="322" y="10"/>
                    </a:lnTo>
                    <a:lnTo>
                      <a:pt x="323" y="10"/>
                    </a:lnTo>
                    <a:lnTo>
                      <a:pt x="323" y="10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9"/>
                    </a:lnTo>
                    <a:lnTo>
                      <a:pt x="324" y="8"/>
                    </a:lnTo>
                    <a:lnTo>
                      <a:pt x="325" y="6"/>
                    </a:lnTo>
                    <a:lnTo>
                      <a:pt x="325" y="6"/>
                    </a:lnTo>
                    <a:lnTo>
                      <a:pt x="326" y="6"/>
                    </a:lnTo>
                    <a:lnTo>
                      <a:pt x="326" y="5"/>
                    </a:lnTo>
                    <a:lnTo>
                      <a:pt x="326" y="5"/>
                    </a:lnTo>
                    <a:lnTo>
                      <a:pt x="327" y="4"/>
                    </a:lnTo>
                    <a:lnTo>
                      <a:pt x="327" y="4"/>
                    </a:lnTo>
                    <a:lnTo>
                      <a:pt x="327" y="3"/>
                    </a:lnTo>
                    <a:lnTo>
                      <a:pt x="328" y="3"/>
                    </a:lnTo>
                    <a:lnTo>
                      <a:pt x="328" y="2"/>
                    </a:lnTo>
                    <a:lnTo>
                      <a:pt x="328" y="3"/>
                    </a:lnTo>
                    <a:lnTo>
                      <a:pt x="330" y="2"/>
                    </a:lnTo>
                    <a:lnTo>
                      <a:pt x="330" y="2"/>
                    </a:lnTo>
                    <a:lnTo>
                      <a:pt x="331" y="3"/>
                    </a:lnTo>
                    <a:lnTo>
                      <a:pt x="331" y="3"/>
                    </a:lnTo>
                    <a:lnTo>
                      <a:pt x="331" y="3"/>
                    </a:lnTo>
                    <a:lnTo>
                      <a:pt x="332" y="3"/>
                    </a:lnTo>
                    <a:lnTo>
                      <a:pt x="332" y="4"/>
                    </a:lnTo>
                    <a:lnTo>
                      <a:pt x="332" y="4"/>
                    </a:lnTo>
                    <a:lnTo>
                      <a:pt x="333" y="4"/>
                    </a:lnTo>
                    <a:lnTo>
                      <a:pt x="333" y="3"/>
                    </a:lnTo>
                    <a:lnTo>
                      <a:pt x="333" y="2"/>
                    </a:lnTo>
                    <a:lnTo>
                      <a:pt x="334" y="1"/>
                    </a:lnTo>
                    <a:lnTo>
                      <a:pt x="334" y="1"/>
                    </a:lnTo>
                    <a:lnTo>
                      <a:pt x="335" y="1"/>
                    </a:lnTo>
                    <a:lnTo>
                      <a:pt x="335" y="1"/>
                    </a:lnTo>
                    <a:lnTo>
                      <a:pt x="335" y="1"/>
                    </a:lnTo>
                    <a:lnTo>
                      <a:pt x="336" y="1"/>
                    </a:lnTo>
                    <a:lnTo>
                      <a:pt x="336" y="2"/>
                    </a:lnTo>
                    <a:lnTo>
                      <a:pt x="336" y="1"/>
                    </a:lnTo>
                    <a:lnTo>
                      <a:pt x="337" y="1"/>
                    </a:lnTo>
                    <a:lnTo>
                      <a:pt x="337" y="1"/>
                    </a:lnTo>
                    <a:lnTo>
                      <a:pt x="339" y="0"/>
                    </a:lnTo>
                    <a:lnTo>
                      <a:pt x="339" y="0"/>
                    </a:lnTo>
                    <a:lnTo>
                      <a:pt x="339" y="1"/>
                    </a:lnTo>
                    <a:lnTo>
                      <a:pt x="340" y="1"/>
                    </a:lnTo>
                    <a:lnTo>
                      <a:pt x="340" y="1"/>
                    </a:lnTo>
                    <a:lnTo>
                      <a:pt x="340" y="2"/>
                    </a:lnTo>
                    <a:lnTo>
                      <a:pt x="341" y="2"/>
                    </a:lnTo>
                    <a:lnTo>
                      <a:pt x="341" y="1"/>
                    </a:lnTo>
                    <a:lnTo>
                      <a:pt x="341" y="2"/>
                    </a:lnTo>
                    <a:lnTo>
                      <a:pt x="342" y="2"/>
                    </a:lnTo>
                    <a:lnTo>
                      <a:pt x="342" y="2"/>
                    </a:lnTo>
                    <a:lnTo>
                      <a:pt x="343" y="2"/>
                    </a:lnTo>
                    <a:lnTo>
                      <a:pt x="343" y="2"/>
                    </a:lnTo>
                    <a:lnTo>
                      <a:pt x="343" y="2"/>
                    </a:lnTo>
                    <a:lnTo>
                      <a:pt x="344" y="2"/>
                    </a:lnTo>
                    <a:lnTo>
                      <a:pt x="344" y="3"/>
                    </a:lnTo>
                    <a:lnTo>
                      <a:pt x="344" y="4"/>
                    </a:lnTo>
                    <a:lnTo>
                      <a:pt x="345" y="4"/>
                    </a:lnTo>
                    <a:lnTo>
                      <a:pt x="345" y="5"/>
                    </a:lnTo>
                    <a:lnTo>
                      <a:pt x="345" y="5"/>
                    </a:lnTo>
                    <a:lnTo>
                      <a:pt x="346" y="5"/>
                    </a:lnTo>
                    <a:lnTo>
                      <a:pt x="346" y="5"/>
                    </a:lnTo>
                    <a:lnTo>
                      <a:pt x="348" y="4"/>
                    </a:lnTo>
                    <a:lnTo>
                      <a:pt x="348" y="4"/>
                    </a:lnTo>
                    <a:lnTo>
                      <a:pt x="348" y="4"/>
                    </a:lnTo>
                    <a:lnTo>
                      <a:pt x="349" y="3"/>
                    </a:lnTo>
                    <a:lnTo>
                      <a:pt x="349" y="3"/>
                    </a:lnTo>
                    <a:lnTo>
                      <a:pt x="349" y="3"/>
                    </a:lnTo>
                    <a:lnTo>
                      <a:pt x="350" y="2"/>
                    </a:lnTo>
                    <a:lnTo>
                      <a:pt x="350" y="2"/>
                    </a:lnTo>
                    <a:lnTo>
                      <a:pt x="350" y="2"/>
                    </a:lnTo>
                    <a:lnTo>
                      <a:pt x="351" y="2"/>
                    </a:lnTo>
                    <a:lnTo>
                      <a:pt x="351" y="2"/>
                    </a:lnTo>
                    <a:lnTo>
                      <a:pt x="352" y="1"/>
                    </a:lnTo>
                    <a:lnTo>
                      <a:pt x="352" y="1"/>
                    </a:lnTo>
                    <a:lnTo>
                      <a:pt x="352" y="1"/>
                    </a:lnTo>
                    <a:lnTo>
                      <a:pt x="353" y="1"/>
                    </a:lnTo>
                    <a:lnTo>
                      <a:pt x="353" y="2"/>
                    </a:lnTo>
                    <a:lnTo>
                      <a:pt x="353" y="2"/>
                    </a:lnTo>
                    <a:lnTo>
                      <a:pt x="354" y="3"/>
                    </a:lnTo>
                    <a:lnTo>
                      <a:pt x="354" y="3"/>
                    </a:lnTo>
                    <a:lnTo>
                      <a:pt x="354" y="2"/>
                    </a:lnTo>
                    <a:lnTo>
                      <a:pt x="355" y="2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0"/>
                    </a:lnTo>
                    <a:lnTo>
                      <a:pt x="357" y="1"/>
                    </a:lnTo>
                    <a:lnTo>
                      <a:pt x="358" y="2"/>
                    </a:lnTo>
                    <a:lnTo>
                      <a:pt x="358" y="3"/>
                    </a:lnTo>
                    <a:lnTo>
                      <a:pt x="358" y="4"/>
                    </a:lnTo>
                    <a:lnTo>
                      <a:pt x="359" y="5"/>
                    </a:lnTo>
                    <a:lnTo>
                      <a:pt x="359" y="4"/>
                    </a:lnTo>
                    <a:lnTo>
                      <a:pt x="360" y="5"/>
                    </a:lnTo>
                    <a:lnTo>
                      <a:pt x="360" y="5"/>
                    </a:lnTo>
                    <a:lnTo>
                      <a:pt x="360" y="6"/>
                    </a:lnTo>
                    <a:lnTo>
                      <a:pt x="361" y="6"/>
                    </a:lnTo>
                    <a:lnTo>
                      <a:pt x="361" y="5"/>
                    </a:lnTo>
                    <a:lnTo>
                      <a:pt x="361" y="4"/>
                    </a:lnTo>
                    <a:lnTo>
                      <a:pt x="362" y="5"/>
                    </a:lnTo>
                    <a:lnTo>
                      <a:pt x="362" y="4"/>
                    </a:lnTo>
                    <a:lnTo>
                      <a:pt x="362" y="4"/>
                    </a:lnTo>
                    <a:lnTo>
                      <a:pt x="363" y="4"/>
                    </a:lnTo>
                    <a:lnTo>
                      <a:pt x="363" y="5"/>
                    </a:lnTo>
                    <a:lnTo>
                      <a:pt x="364" y="5"/>
                    </a:lnTo>
                    <a:lnTo>
                      <a:pt x="364" y="5"/>
                    </a:lnTo>
                    <a:lnTo>
                      <a:pt x="364" y="6"/>
                    </a:lnTo>
                    <a:lnTo>
                      <a:pt x="366" y="8"/>
                    </a:lnTo>
                    <a:lnTo>
                      <a:pt x="366" y="6"/>
                    </a:lnTo>
                    <a:lnTo>
                      <a:pt x="366" y="6"/>
                    </a:lnTo>
                    <a:lnTo>
                      <a:pt x="367" y="6"/>
                    </a:lnTo>
                    <a:lnTo>
                      <a:pt x="367" y="6"/>
                    </a:lnTo>
                    <a:lnTo>
                      <a:pt x="367" y="8"/>
                    </a:lnTo>
                    <a:lnTo>
                      <a:pt x="368" y="9"/>
                    </a:lnTo>
                    <a:lnTo>
                      <a:pt x="368" y="9"/>
                    </a:lnTo>
                    <a:lnTo>
                      <a:pt x="369" y="8"/>
                    </a:lnTo>
                    <a:lnTo>
                      <a:pt x="369" y="9"/>
                    </a:lnTo>
                    <a:lnTo>
                      <a:pt x="369" y="9"/>
                    </a:lnTo>
                    <a:lnTo>
                      <a:pt x="370" y="9"/>
                    </a:lnTo>
                    <a:lnTo>
                      <a:pt x="370" y="9"/>
                    </a:lnTo>
                    <a:lnTo>
                      <a:pt x="370" y="9"/>
                    </a:lnTo>
                    <a:lnTo>
                      <a:pt x="371" y="8"/>
                    </a:lnTo>
                    <a:lnTo>
                      <a:pt x="371" y="9"/>
                    </a:lnTo>
                    <a:lnTo>
                      <a:pt x="371" y="9"/>
                    </a:lnTo>
                    <a:lnTo>
                      <a:pt x="372" y="9"/>
                    </a:lnTo>
                    <a:lnTo>
                      <a:pt x="372" y="9"/>
                    </a:lnTo>
                    <a:lnTo>
                      <a:pt x="373" y="9"/>
                    </a:lnTo>
                    <a:lnTo>
                      <a:pt x="373" y="10"/>
                    </a:lnTo>
                    <a:lnTo>
                      <a:pt x="373" y="10"/>
                    </a:lnTo>
                    <a:lnTo>
                      <a:pt x="375" y="11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7" y="11"/>
                    </a:lnTo>
                    <a:lnTo>
                      <a:pt x="377" y="11"/>
                    </a:lnTo>
                    <a:lnTo>
                      <a:pt x="378" y="11"/>
                    </a:lnTo>
                    <a:lnTo>
                      <a:pt x="378" y="12"/>
                    </a:lnTo>
                    <a:lnTo>
                      <a:pt x="378" y="11"/>
                    </a:lnTo>
                    <a:lnTo>
                      <a:pt x="379" y="11"/>
                    </a:lnTo>
                    <a:lnTo>
                      <a:pt x="379" y="11"/>
                    </a:lnTo>
                    <a:lnTo>
                      <a:pt x="379" y="11"/>
                    </a:lnTo>
                    <a:lnTo>
                      <a:pt x="380" y="11"/>
                    </a:lnTo>
                    <a:lnTo>
                      <a:pt x="380" y="11"/>
                    </a:lnTo>
                    <a:lnTo>
                      <a:pt x="380" y="12"/>
                    </a:lnTo>
                    <a:lnTo>
                      <a:pt x="381" y="12"/>
                    </a:lnTo>
                    <a:lnTo>
                      <a:pt x="381" y="12"/>
                    </a:lnTo>
                    <a:lnTo>
                      <a:pt x="382" y="12"/>
                    </a:lnTo>
                    <a:lnTo>
                      <a:pt x="382" y="12"/>
                    </a:lnTo>
                    <a:lnTo>
                      <a:pt x="382" y="12"/>
                    </a:lnTo>
                    <a:lnTo>
                      <a:pt x="384" y="11"/>
                    </a:lnTo>
                    <a:lnTo>
                      <a:pt x="384" y="10"/>
                    </a:lnTo>
                    <a:lnTo>
                      <a:pt x="384" y="10"/>
                    </a:lnTo>
                    <a:lnTo>
                      <a:pt x="385" y="10"/>
                    </a:lnTo>
                    <a:lnTo>
                      <a:pt x="385" y="10"/>
                    </a:lnTo>
                    <a:lnTo>
                      <a:pt x="386" y="10"/>
                    </a:lnTo>
                    <a:lnTo>
                      <a:pt x="386" y="10"/>
                    </a:lnTo>
                    <a:lnTo>
                      <a:pt x="386" y="10"/>
                    </a:lnTo>
                    <a:lnTo>
                      <a:pt x="387" y="10"/>
                    </a:lnTo>
                    <a:lnTo>
                      <a:pt x="387" y="10"/>
                    </a:lnTo>
                    <a:lnTo>
                      <a:pt x="387" y="10"/>
                    </a:lnTo>
                    <a:lnTo>
                      <a:pt x="388" y="10"/>
                    </a:lnTo>
                    <a:lnTo>
                      <a:pt x="388" y="10"/>
                    </a:lnTo>
                    <a:lnTo>
                      <a:pt x="388" y="10"/>
                    </a:lnTo>
                    <a:lnTo>
                      <a:pt x="389" y="9"/>
                    </a:lnTo>
                    <a:lnTo>
                      <a:pt x="389" y="8"/>
                    </a:lnTo>
                    <a:lnTo>
                      <a:pt x="390" y="8"/>
                    </a:lnTo>
                    <a:lnTo>
                      <a:pt x="390" y="8"/>
                    </a:lnTo>
                    <a:lnTo>
                      <a:pt x="390" y="9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1" y="10"/>
                    </a:lnTo>
                    <a:lnTo>
                      <a:pt x="393" y="9"/>
                    </a:lnTo>
                    <a:lnTo>
                      <a:pt x="393" y="9"/>
                    </a:lnTo>
                    <a:lnTo>
                      <a:pt x="393" y="8"/>
                    </a:lnTo>
                    <a:lnTo>
                      <a:pt x="394" y="8"/>
                    </a:lnTo>
                    <a:lnTo>
                      <a:pt x="394" y="9"/>
                    </a:lnTo>
                    <a:lnTo>
                      <a:pt x="395" y="9"/>
                    </a:lnTo>
                    <a:lnTo>
                      <a:pt x="395" y="9"/>
                    </a:lnTo>
                    <a:lnTo>
                      <a:pt x="395" y="9"/>
                    </a:lnTo>
                    <a:lnTo>
                      <a:pt x="396" y="9"/>
                    </a:lnTo>
                    <a:lnTo>
                      <a:pt x="396" y="9"/>
                    </a:lnTo>
                    <a:lnTo>
                      <a:pt x="396" y="10"/>
                    </a:lnTo>
                    <a:lnTo>
                      <a:pt x="397" y="10"/>
                    </a:lnTo>
                    <a:lnTo>
                      <a:pt x="397" y="10"/>
                    </a:lnTo>
                    <a:lnTo>
                      <a:pt x="397" y="10"/>
                    </a:lnTo>
                    <a:lnTo>
                      <a:pt x="398" y="9"/>
                    </a:lnTo>
                    <a:lnTo>
                      <a:pt x="398" y="8"/>
                    </a:lnTo>
                    <a:lnTo>
                      <a:pt x="399" y="6"/>
                    </a:lnTo>
                    <a:lnTo>
                      <a:pt x="399" y="8"/>
                    </a:lnTo>
                    <a:lnTo>
                      <a:pt x="399" y="8"/>
                    </a:lnTo>
                    <a:lnTo>
                      <a:pt x="400" y="8"/>
                    </a:lnTo>
                    <a:lnTo>
                      <a:pt x="400" y="8"/>
                    </a:lnTo>
                    <a:lnTo>
                      <a:pt x="400" y="8"/>
                    </a:lnTo>
                    <a:lnTo>
                      <a:pt x="402" y="6"/>
                    </a:lnTo>
                    <a:lnTo>
                      <a:pt x="402" y="8"/>
                    </a:lnTo>
                    <a:lnTo>
                      <a:pt x="402" y="8"/>
                    </a:lnTo>
                    <a:lnTo>
                      <a:pt x="403" y="9"/>
                    </a:lnTo>
                    <a:lnTo>
                      <a:pt x="403" y="9"/>
                    </a:lnTo>
                    <a:lnTo>
                      <a:pt x="404" y="8"/>
                    </a:lnTo>
                    <a:lnTo>
                      <a:pt x="404" y="6"/>
                    </a:lnTo>
                    <a:lnTo>
                      <a:pt x="404" y="5"/>
                    </a:lnTo>
                    <a:lnTo>
                      <a:pt x="405" y="4"/>
                    </a:lnTo>
                    <a:lnTo>
                      <a:pt x="405" y="4"/>
                    </a:lnTo>
                    <a:lnTo>
                      <a:pt x="405" y="4"/>
                    </a:lnTo>
                    <a:lnTo>
                      <a:pt x="406" y="4"/>
                    </a:lnTo>
                    <a:lnTo>
                      <a:pt x="406" y="4"/>
                    </a:lnTo>
                    <a:lnTo>
                      <a:pt x="407" y="5"/>
                    </a:lnTo>
                    <a:lnTo>
                      <a:pt x="407" y="5"/>
                    </a:lnTo>
                    <a:lnTo>
                      <a:pt x="407" y="5"/>
                    </a:lnTo>
                    <a:lnTo>
                      <a:pt x="408" y="4"/>
                    </a:lnTo>
                    <a:lnTo>
                      <a:pt x="408" y="5"/>
                    </a:lnTo>
                    <a:lnTo>
                      <a:pt x="408" y="4"/>
                    </a:lnTo>
                    <a:lnTo>
                      <a:pt x="409" y="4"/>
                    </a:lnTo>
                    <a:lnTo>
                      <a:pt x="409" y="4"/>
                    </a:lnTo>
                    <a:lnTo>
                      <a:pt x="409" y="4"/>
                    </a:lnTo>
                    <a:lnTo>
                      <a:pt x="411" y="4"/>
                    </a:lnTo>
                    <a:lnTo>
                      <a:pt x="411" y="3"/>
                    </a:lnTo>
                    <a:lnTo>
                      <a:pt x="412" y="4"/>
                    </a:lnTo>
                    <a:lnTo>
                      <a:pt x="412" y="4"/>
                    </a:lnTo>
                    <a:lnTo>
                      <a:pt x="412" y="4"/>
                    </a:lnTo>
                    <a:lnTo>
                      <a:pt x="413" y="4"/>
                    </a:lnTo>
                    <a:lnTo>
                      <a:pt x="413" y="4"/>
                    </a:lnTo>
                    <a:lnTo>
                      <a:pt x="413" y="4"/>
                    </a:lnTo>
                    <a:lnTo>
                      <a:pt x="414" y="5"/>
                    </a:lnTo>
                    <a:lnTo>
                      <a:pt x="414" y="5"/>
                    </a:lnTo>
                    <a:lnTo>
                      <a:pt x="414" y="5"/>
                    </a:lnTo>
                    <a:lnTo>
                      <a:pt x="415" y="5"/>
                    </a:lnTo>
                    <a:lnTo>
                      <a:pt x="415" y="4"/>
                    </a:lnTo>
                    <a:lnTo>
                      <a:pt x="416" y="3"/>
                    </a:lnTo>
                    <a:lnTo>
                      <a:pt x="416" y="2"/>
                    </a:lnTo>
                    <a:lnTo>
                      <a:pt x="416" y="1"/>
                    </a:lnTo>
                    <a:lnTo>
                      <a:pt x="417" y="2"/>
                    </a:lnTo>
                    <a:lnTo>
                      <a:pt x="417" y="2"/>
                    </a:lnTo>
                    <a:lnTo>
                      <a:pt x="417" y="2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3"/>
                    </a:lnTo>
                    <a:lnTo>
                      <a:pt x="421" y="3"/>
                    </a:lnTo>
                    <a:lnTo>
                      <a:pt x="421" y="3"/>
                    </a:lnTo>
                    <a:lnTo>
                      <a:pt x="421" y="3"/>
                    </a:lnTo>
                    <a:lnTo>
                      <a:pt x="422" y="2"/>
                    </a:lnTo>
                    <a:lnTo>
                      <a:pt x="422" y="2"/>
                    </a:lnTo>
                    <a:lnTo>
                      <a:pt x="422" y="1"/>
                    </a:lnTo>
                    <a:lnTo>
                      <a:pt x="423" y="1"/>
                    </a:lnTo>
                    <a:lnTo>
                      <a:pt x="423" y="1"/>
                    </a:lnTo>
                    <a:lnTo>
                      <a:pt x="423" y="1"/>
                    </a:lnTo>
                    <a:lnTo>
                      <a:pt x="424" y="0"/>
                    </a:lnTo>
                    <a:lnTo>
                      <a:pt x="424" y="2"/>
                    </a:lnTo>
                    <a:lnTo>
                      <a:pt x="425" y="1"/>
                    </a:lnTo>
                    <a:lnTo>
                      <a:pt x="425" y="1"/>
                    </a:lnTo>
                    <a:lnTo>
                      <a:pt x="425" y="1"/>
                    </a:lnTo>
                    <a:lnTo>
                      <a:pt x="426" y="1"/>
                    </a:lnTo>
                    <a:lnTo>
                      <a:pt x="426" y="2"/>
                    </a:lnTo>
                    <a:lnTo>
                      <a:pt x="426" y="2"/>
                    </a:lnTo>
                    <a:lnTo>
                      <a:pt x="427" y="2"/>
                    </a:lnTo>
                    <a:lnTo>
                      <a:pt x="427" y="2"/>
                    </a:lnTo>
                    <a:lnTo>
                      <a:pt x="429" y="2"/>
                    </a:lnTo>
                    <a:lnTo>
                      <a:pt x="429" y="2"/>
                    </a:lnTo>
                    <a:lnTo>
                      <a:pt x="429" y="2"/>
                    </a:lnTo>
                    <a:lnTo>
                      <a:pt x="430" y="2"/>
                    </a:lnTo>
                    <a:lnTo>
                      <a:pt x="430" y="2"/>
                    </a:lnTo>
                    <a:lnTo>
                      <a:pt x="430" y="1"/>
                    </a:lnTo>
                    <a:lnTo>
                      <a:pt x="431" y="2"/>
                    </a:lnTo>
                    <a:lnTo>
                      <a:pt x="431" y="1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2" y="0"/>
                    </a:lnTo>
                    <a:lnTo>
                      <a:pt x="433" y="0"/>
                    </a:lnTo>
                    <a:lnTo>
                      <a:pt x="433" y="1"/>
                    </a:lnTo>
                    <a:lnTo>
                      <a:pt x="433" y="1"/>
                    </a:lnTo>
                    <a:lnTo>
                      <a:pt x="434" y="2"/>
                    </a:lnTo>
                    <a:lnTo>
                      <a:pt x="434" y="2"/>
                    </a:lnTo>
                    <a:lnTo>
                      <a:pt x="434" y="3"/>
                    </a:lnTo>
                    <a:lnTo>
                      <a:pt x="435" y="3"/>
                    </a:lnTo>
                    <a:lnTo>
                      <a:pt x="435" y="3"/>
                    </a:lnTo>
                    <a:lnTo>
                      <a:pt x="435" y="3"/>
                    </a:lnTo>
                    <a:lnTo>
                      <a:pt x="436" y="3"/>
                    </a:lnTo>
                    <a:lnTo>
                      <a:pt x="436" y="3"/>
                    </a:lnTo>
                    <a:lnTo>
                      <a:pt x="438" y="4"/>
                    </a:lnTo>
                    <a:lnTo>
                      <a:pt x="438" y="3"/>
                    </a:lnTo>
                    <a:lnTo>
                      <a:pt x="438" y="3"/>
                    </a:lnTo>
                    <a:lnTo>
                      <a:pt x="439" y="3"/>
                    </a:lnTo>
                    <a:lnTo>
                      <a:pt x="439" y="3"/>
                    </a:lnTo>
                    <a:lnTo>
                      <a:pt x="439" y="3"/>
                    </a:lnTo>
                    <a:lnTo>
                      <a:pt x="440" y="4"/>
                    </a:lnTo>
                    <a:lnTo>
                      <a:pt x="440" y="4"/>
                    </a:lnTo>
                    <a:lnTo>
                      <a:pt x="440" y="4"/>
                    </a:lnTo>
                    <a:lnTo>
                      <a:pt x="441" y="4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2" y="3"/>
                    </a:lnTo>
                    <a:lnTo>
                      <a:pt x="442" y="3"/>
                    </a:lnTo>
                    <a:lnTo>
                      <a:pt x="443" y="4"/>
                    </a:lnTo>
                    <a:lnTo>
                      <a:pt x="443" y="3"/>
                    </a:lnTo>
                    <a:lnTo>
                      <a:pt x="443" y="3"/>
                    </a:lnTo>
                    <a:lnTo>
                      <a:pt x="444" y="3"/>
                    </a:lnTo>
                    <a:lnTo>
                      <a:pt x="444" y="4"/>
                    </a:lnTo>
                    <a:lnTo>
                      <a:pt x="444" y="4"/>
                    </a:lnTo>
                    <a:lnTo>
                      <a:pt x="445" y="5"/>
                    </a:lnTo>
                    <a:lnTo>
                      <a:pt x="445" y="6"/>
                    </a:lnTo>
                    <a:lnTo>
                      <a:pt x="447" y="5"/>
                    </a:lnTo>
                    <a:lnTo>
                      <a:pt x="447" y="5"/>
                    </a:lnTo>
                    <a:lnTo>
                      <a:pt x="447" y="5"/>
                    </a:lnTo>
                    <a:lnTo>
                      <a:pt x="448" y="6"/>
                    </a:lnTo>
                    <a:lnTo>
                      <a:pt x="448" y="6"/>
                    </a:lnTo>
                    <a:lnTo>
                      <a:pt x="448" y="6"/>
                    </a:lnTo>
                    <a:lnTo>
                      <a:pt x="449" y="8"/>
                    </a:lnTo>
                    <a:lnTo>
                      <a:pt x="449" y="8"/>
                    </a:lnTo>
                    <a:lnTo>
                      <a:pt x="450" y="9"/>
                    </a:lnTo>
                    <a:lnTo>
                      <a:pt x="450" y="10"/>
                    </a:lnTo>
                    <a:lnTo>
                      <a:pt x="450" y="10"/>
                    </a:lnTo>
                    <a:lnTo>
                      <a:pt x="451" y="10"/>
                    </a:lnTo>
                    <a:lnTo>
                      <a:pt x="451" y="10"/>
                    </a:lnTo>
                    <a:lnTo>
                      <a:pt x="451" y="10"/>
                    </a:lnTo>
                    <a:lnTo>
                      <a:pt x="452" y="10"/>
                    </a:lnTo>
                    <a:lnTo>
                      <a:pt x="452" y="10"/>
                    </a:lnTo>
                    <a:lnTo>
                      <a:pt x="452" y="8"/>
                    </a:lnTo>
                    <a:lnTo>
                      <a:pt x="453" y="8"/>
                    </a:lnTo>
                    <a:lnTo>
                      <a:pt x="453" y="6"/>
                    </a:lnTo>
                    <a:lnTo>
                      <a:pt x="454" y="6"/>
                    </a:lnTo>
                    <a:lnTo>
                      <a:pt x="454" y="8"/>
                    </a:lnTo>
                    <a:lnTo>
                      <a:pt x="454" y="6"/>
                    </a:lnTo>
                    <a:lnTo>
                      <a:pt x="456" y="6"/>
                    </a:lnTo>
                    <a:lnTo>
                      <a:pt x="456" y="8"/>
                    </a:lnTo>
                    <a:lnTo>
                      <a:pt x="456" y="8"/>
                    </a:lnTo>
                    <a:lnTo>
                      <a:pt x="457" y="8"/>
                    </a:lnTo>
                    <a:lnTo>
                      <a:pt x="457" y="9"/>
                    </a:lnTo>
                    <a:lnTo>
                      <a:pt x="457" y="10"/>
                    </a:lnTo>
                    <a:lnTo>
                      <a:pt x="458" y="10"/>
                    </a:lnTo>
                    <a:lnTo>
                      <a:pt x="458" y="10"/>
                    </a:lnTo>
                    <a:lnTo>
                      <a:pt x="459" y="10"/>
                    </a:lnTo>
                    <a:lnTo>
                      <a:pt x="459" y="10"/>
                    </a:lnTo>
                    <a:lnTo>
                      <a:pt x="459" y="10"/>
                    </a:lnTo>
                    <a:lnTo>
                      <a:pt x="460" y="10"/>
                    </a:lnTo>
                    <a:lnTo>
                      <a:pt x="460" y="11"/>
                    </a:lnTo>
                    <a:lnTo>
                      <a:pt x="460" y="11"/>
                    </a:lnTo>
                    <a:lnTo>
                      <a:pt x="461" y="11"/>
                    </a:lnTo>
                    <a:lnTo>
                      <a:pt x="461" y="11"/>
                    </a:lnTo>
                    <a:lnTo>
                      <a:pt x="461" y="11"/>
                    </a:lnTo>
                    <a:lnTo>
                      <a:pt x="462" y="11"/>
                    </a:lnTo>
                    <a:lnTo>
                      <a:pt x="462" y="11"/>
                    </a:lnTo>
                    <a:lnTo>
                      <a:pt x="463" y="11"/>
                    </a:lnTo>
                    <a:lnTo>
                      <a:pt x="463" y="11"/>
                    </a:lnTo>
                    <a:lnTo>
                      <a:pt x="463" y="10"/>
                    </a:lnTo>
                    <a:lnTo>
                      <a:pt x="465" y="11"/>
                    </a:lnTo>
                    <a:lnTo>
                      <a:pt x="465" y="11"/>
                    </a:lnTo>
                    <a:lnTo>
                      <a:pt x="465" y="11"/>
                    </a:lnTo>
                    <a:lnTo>
                      <a:pt x="466" y="11"/>
                    </a:lnTo>
                    <a:lnTo>
                      <a:pt x="466" y="11"/>
                    </a:lnTo>
                    <a:lnTo>
                      <a:pt x="466" y="11"/>
                    </a:lnTo>
                    <a:lnTo>
                      <a:pt x="467" y="12"/>
                    </a:lnTo>
                    <a:lnTo>
                      <a:pt x="467" y="11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68" y="12"/>
                    </a:lnTo>
                    <a:lnTo>
                      <a:pt x="469" y="12"/>
                    </a:lnTo>
                    <a:lnTo>
                      <a:pt x="469" y="12"/>
                    </a:lnTo>
                    <a:lnTo>
                      <a:pt x="469" y="12"/>
                    </a:lnTo>
                    <a:lnTo>
                      <a:pt x="470" y="12"/>
                    </a:lnTo>
                    <a:lnTo>
                      <a:pt x="470" y="12"/>
                    </a:lnTo>
                    <a:lnTo>
                      <a:pt x="470" y="11"/>
                    </a:lnTo>
                    <a:lnTo>
                      <a:pt x="471" y="11"/>
                    </a:lnTo>
                    <a:lnTo>
                      <a:pt x="471" y="12"/>
                    </a:lnTo>
                    <a:lnTo>
                      <a:pt x="472" y="13"/>
                    </a:lnTo>
                    <a:lnTo>
                      <a:pt x="472" y="13"/>
                    </a:lnTo>
                    <a:lnTo>
                      <a:pt x="472" y="13"/>
                    </a:lnTo>
                    <a:lnTo>
                      <a:pt x="474" y="13"/>
                    </a:lnTo>
                    <a:lnTo>
                      <a:pt x="474" y="13"/>
                    </a:lnTo>
                    <a:lnTo>
                      <a:pt x="474" y="12"/>
                    </a:lnTo>
                    <a:lnTo>
                      <a:pt x="475" y="12"/>
                    </a:lnTo>
                    <a:lnTo>
                      <a:pt x="475" y="12"/>
                    </a:lnTo>
                    <a:lnTo>
                      <a:pt x="476" y="11"/>
                    </a:lnTo>
                    <a:lnTo>
                      <a:pt x="476" y="11"/>
                    </a:lnTo>
                    <a:lnTo>
                      <a:pt x="476" y="12"/>
                    </a:lnTo>
                    <a:lnTo>
                      <a:pt x="477" y="11"/>
                    </a:lnTo>
                    <a:lnTo>
                      <a:pt x="477" y="12"/>
                    </a:lnTo>
                    <a:lnTo>
                      <a:pt x="477" y="11"/>
                    </a:lnTo>
                    <a:lnTo>
                      <a:pt x="478" y="11"/>
                    </a:lnTo>
                    <a:lnTo>
                      <a:pt x="478" y="11"/>
                    </a:lnTo>
                    <a:lnTo>
                      <a:pt x="478" y="10"/>
                    </a:lnTo>
                    <a:lnTo>
                      <a:pt x="479" y="9"/>
                    </a:lnTo>
                    <a:lnTo>
                      <a:pt x="479" y="9"/>
                    </a:lnTo>
                    <a:lnTo>
                      <a:pt x="480" y="8"/>
                    </a:lnTo>
                    <a:lnTo>
                      <a:pt x="480" y="8"/>
                    </a:lnTo>
                    <a:lnTo>
                      <a:pt x="480" y="8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81" y="8"/>
                    </a:lnTo>
                    <a:lnTo>
                      <a:pt x="483" y="8"/>
                    </a:lnTo>
                    <a:lnTo>
                      <a:pt x="483" y="9"/>
                    </a:lnTo>
                    <a:lnTo>
                      <a:pt x="483" y="9"/>
                    </a:lnTo>
                    <a:lnTo>
                      <a:pt x="484" y="9"/>
                    </a:lnTo>
                    <a:lnTo>
                      <a:pt x="484" y="9"/>
                    </a:lnTo>
                    <a:lnTo>
                      <a:pt x="485" y="10"/>
                    </a:lnTo>
                    <a:lnTo>
                      <a:pt x="485" y="9"/>
                    </a:lnTo>
                    <a:lnTo>
                      <a:pt x="485" y="9"/>
                    </a:lnTo>
                    <a:lnTo>
                      <a:pt x="486" y="9"/>
                    </a:lnTo>
                    <a:lnTo>
                      <a:pt x="486" y="8"/>
                    </a:lnTo>
                    <a:lnTo>
                      <a:pt x="486" y="8"/>
                    </a:lnTo>
                    <a:lnTo>
                      <a:pt x="487" y="6"/>
                    </a:lnTo>
                    <a:lnTo>
                      <a:pt x="487" y="6"/>
                    </a:lnTo>
                    <a:lnTo>
                      <a:pt x="487" y="5"/>
                    </a:lnTo>
                    <a:lnTo>
                      <a:pt x="488" y="5"/>
                    </a:lnTo>
                    <a:lnTo>
                      <a:pt x="488" y="6"/>
                    </a:lnTo>
                    <a:lnTo>
                      <a:pt x="489" y="6"/>
                    </a:lnTo>
                    <a:lnTo>
                      <a:pt x="489" y="5"/>
                    </a:lnTo>
                    <a:lnTo>
                      <a:pt x="489" y="6"/>
                    </a:lnTo>
                    <a:lnTo>
                      <a:pt x="490" y="5"/>
                    </a:lnTo>
                    <a:lnTo>
                      <a:pt x="490" y="5"/>
                    </a:lnTo>
                    <a:lnTo>
                      <a:pt x="490" y="5"/>
                    </a:lnTo>
                    <a:lnTo>
                      <a:pt x="492" y="6"/>
                    </a:lnTo>
                    <a:lnTo>
                      <a:pt x="492" y="6"/>
                    </a:lnTo>
                    <a:lnTo>
                      <a:pt x="492" y="6"/>
                    </a:lnTo>
                    <a:lnTo>
                      <a:pt x="493" y="8"/>
                    </a:lnTo>
                    <a:lnTo>
                      <a:pt x="493" y="6"/>
                    </a:lnTo>
                    <a:lnTo>
                      <a:pt x="494" y="8"/>
                    </a:lnTo>
                    <a:lnTo>
                      <a:pt x="494" y="8"/>
                    </a:lnTo>
                    <a:lnTo>
                      <a:pt x="494" y="9"/>
                    </a:lnTo>
                    <a:lnTo>
                      <a:pt x="495" y="9"/>
                    </a:lnTo>
                    <a:lnTo>
                      <a:pt x="495" y="10"/>
                    </a:lnTo>
                    <a:lnTo>
                      <a:pt x="495" y="10"/>
                    </a:lnTo>
                    <a:lnTo>
                      <a:pt x="496" y="10"/>
                    </a:lnTo>
                    <a:lnTo>
                      <a:pt x="496" y="10"/>
                    </a:lnTo>
                    <a:lnTo>
                      <a:pt x="497" y="9"/>
                    </a:lnTo>
                    <a:lnTo>
                      <a:pt x="497" y="9"/>
                    </a:lnTo>
                    <a:lnTo>
                      <a:pt x="497" y="9"/>
                    </a:lnTo>
                    <a:lnTo>
                      <a:pt x="498" y="9"/>
                    </a:lnTo>
                    <a:lnTo>
                      <a:pt x="498" y="8"/>
                    </a:lnTo>
                    <a:lnTo>
                      <a:pt x="498" y="8"/>
                    </a:lnTo>
                    <a:lnTo>
                      <a:pt x="499" y="8"/>
                    </a:lnTo>
                    <a:lnTo>
                      <a:pt x="499" y="8"/>
                    </a:lnTo>
                    <a:lnTo>
                      <a:pt x="499" y="8"/>
                    </a:lnTo>
                    <a:lnTo>
                      <a:pt x="501" y="8"/>
                    </a:lnTo>
                    <a:lnTo>
                      <a:pt x="501" y="6"/>
                    </a:lnTo>
                    <a:lnTo>
                      <a:pt x="502" y="6"/>
                    </a:lnTo>
                    <a:lnTo>
                      <a:pt x="502" y="5"/>
                    </a:lnTo>
                    <a:lnTo>
                      <a:pt x="502" y="4"/>
                    </a:lnTo>
                    <a:lnTo>
                      <a:pt x="503" y="4"/>
                    </a:lnTo>
                    <a:lnTo>
                      <a:pt x="503" y="4"/>
                    </a:lnTo>
                    <a:lnTo>
                      <a:pt x="503" y="4"/>
                    </a:lnTo>
                    <a:lnTo>
                      <a:pt x="504" y="4"/>
                    </a:lnTo>
                    <a:lnTo>
                      <a:pt x="504" y="4"/>
                    </a:lnTo>
                    <a:lnTo>
                      <a:pt x="504" y="3"/>
                    </a:lnTo>
                    <a:lnTo>
                      <a:pt x="505" y="3"/>
                    </a:lnTo>
                    <a:lnTo>
                      <a:pt x="505" y="3"/>
                    </a:lnTo>
                    <a:lnTo>
                      <a:pt x="506" y="4"/>
                    </a:lnTo>
                    <a:lnTo>
                      <a:pt x="506" y="4"/>
                    </a:lnTo>
                    <a:lnTo>
                      <a:pt x="506" y="4"/>
                    </a:lnTo>
                    <a:lnTo>
                      <a:pt x="507" y="4"/>
                    </a:lnTo>
                    <a:lnTo>
                      <a:pt x="507" y="4"/>
                    </a:lnTo>
                    <a:lnTo>
                      <a:pt x="507" y="4"/>
                    </a:lnTo>
                    <a:lnTo>
                      <a:pt x="508" y="5"/>
                    </a:lnTo>
                    <a:lnTo>
                      <a:pt x="508" y="5"/>
                    </a:lnTo>
                    <a:lnTo>
                      <a:pt x="508" y="5"/>
                    </a:lnTo>
                    <a:lnTo>
                      <a:pt x="510" y="6"/>
                    </a:lnTo>
                    <a:lnTo>
                      <a:pt x="510" y="6"/>
                    </a:lnTo>
                    <a:lnTo>
                      <a:pt x="511" y="8"/>
                    </a:lnTo>
                    <a:lnTo>
                      <a:pt x="511" y="8"/>
                    </a:lnTo>
                    <a:lnTo>
                      <a:pt x="511" y="8"/>
                    </a:lnTo>
                    <a:lnTo>
                      <a:pt x="512" y="8"/>
                    </a:lnTo>
                    <a:lnTo>
                      <a:pt x="512" y="6"/>
                    </a:lnTo>
                    <a:lnTo>
                      <a:pt x="512" y="8"/>
                    </a:lnTo>
                    <a:lnTo>
                      <a:pt x="513" y="9"/>
                    </a:lnTo>
                    <a:lnTo>
                      <a:pt x="513" y="9"/>
                    </a:lnTo>
                    <a:lnTo>
                      <a:pt x="513" y="9"/>
                    </a:lnTo>
                    <a:lnTo>
                      <a:pt x="514" y="8"/>
                    </a:lnTo>
                    <a:lnTo>
                      <a:pt x="514" y="9"/>
                    </a:lnTo>
                    <a:lnTo>
                      <a:pt x="515" y="9"/>
                    </a:lnTo>
                    <a:lnTo>
                      <a:pt x="515" y="9"/>
                    </a:lnTo>
                    <a:lnTo>
                      <a:pt x="515" y="10"/>
                    </a:lnTo>
                    <a:lnTo>
                      <a:pt x="516" y="10"/>
                    </a:lnTo>
                    <a:lnTo>
                      <a:pt x="516" y="9"/>
                    </a:lnTo>
                    <a:lnTo>
                      <a:pt x="516" y="10"/>
                    </a:lnTo>
                    <a:lnTo>
                      <a:pt x="517" y="10"/>
                    </a:lnTo>
                    <a:lnTo>
                      <a:pt x="517" y="11"/>
                    </a:lnTo>
                    <a:lnTo>
                      <a:pt x="519" y="11"/>
                    </a:lnTo>
                    <a:lnTo>
                      <a:pt x="519" y="10"/>
                    </a:lnTo>
                    <a:lnTo>
                      <a:pt x="519" y="10"/>
                    </a:lnTo>
                    <a:lnTo>
                      <a:pt x="520" y="10"/>
                    </a:lnTo>
                    <a:lnTo>
                      <a:pt x="520" y="9"/>
                    </a:lnTo>
                    <a:lnTo>
                      <a:pt x="520" y="9"/>
                    </a:lnTo>
                    <a:lnTo>
                      <a:pt x="521" y="9"/>
                    </a:lnTo>
                    <a:lnTo>
                      <a:pt x="521" y="9"/>
                    </a:lnTo>
                    <a:lnTo>
                      <a:pt x="521" y="9"/>
                    </a:lnTo>
                    <a:lnTo>
                      <a:pt x="522" y="9"/>
                    </a:lnTo>
                    <a:lnTo>
                      <a:pt x="522" y="9"/>
                    </a:lnTo>
                    <a:lnTo>
                      <a:pt x="523" y="8"/>
                    </a:lnTo>
                    <a:lnTo>
                      <a:pt x="523" y="8"/>
                    </a:lnTo>
                    <a:lnTo>
                      <a:pt x="523" y="8"/>
                    </a:lnTo>
                    <a:lnTo>
                      <a:pt x="524" y="8"/>
                    </a:lnTo>
                    <a:lnTo>
                      <a:pt x="524" y="9"/>
                    </a:lnTo>
                    <a:lnTo>
                      <a:pt x="524" y="9"/>
                    </a:lnTo>
                    <a:lnTo>
                      <a:pt x="525" y="10"/>
                    </a:lnTo>
                    <a:lnTo>
                      <a:pt x="525" y="10"/>
                    </a:lnTo>
                    <a:lnTo>
                      <a:pt x="525" y="11"/>
                    </a:lnTo>
                    <a:lnTo>
                      <a:pt x="526" y="10"/>
                    </a:lnTo>
                    <a:lnTo>
                      <a:pt x="526" y="10"/>
                    </a:lnTo>
                    <a:lnTo>
                      <a:pt x="528" y="10"/>
                    </a:lnTo>
                    <a:lnTo>
                      <a:pt x="528" y="11"/>
                    </a:lnTo>
                    <a:lnTo>
                      <a:pt x="528" y="11"/>
                    </a:lnTo>
                    <a:lnTo>
                      <a:pt x="529" y="11"/>
                    </a:lnTo>
                    <a:lnTo>
                      <a:pt x="529" y="11"/>
                    </a:lnTo>
                    <a:lnTo>
                      <a:pt x="529" y="12"/>
                    </a:lnTo>
                    <a:lnTo>
                      <a:pt x="530" y="12"/>
                    </a:lnTo>
                    <a:lnTo>
                      <a:pt x="530" y="13"/>
                    </a:lnTo>
                    <a:lnTo>
                      <a:pt x="530" y="13"/>
                    </a:lnTo>
                    <a:lnTo>
                      <a:pt x="531" y="12"/>
                    </a:lnTo>
                    <a:lnTo>
                      <a:pt x="531" y="12"/>
                    </a:lnTo>
                    <a:lnTo>
                      <a:pt x="532" y="13"/>
                    </a:lnTo>
                    <a:lnTo>
                      <a:pt x="532" y="13"/>
                    </a:lnTo>
                    <a:lnTo>
                      <a:pt x="532" y="14"/>
                    </a:lnTo>
                    <a:lnTo>
                      <a:pt x="533" y="13"/>
                    </a:lnTo>
                    <a:lnTo>
                      <a:pt x="533" y="13"/>
                    </a:lnTo>
                    <a:lnTo>
                      <a:pt x="533" y="14"/>
                    </a:lnTo>
                    <a:lnTo>
                      <a:pt x="534" y="14"/>
                    </a:lnTo>
                    <a:lnTo>
                      <a:pt x="534" y="13"/>
                    </a:lnTo>
                    <a:lnTo>
                      <a:pt x="534" y="14"/>
                    </a:lnTo>
                    <a:lnTo>
                      <a:pt x="535" y="14"/>
                    </a:lnTo>
                    <a:lnTo>
                      <a:pt x="535" y="14"/>
                    </a:lnTo>
                    <a:lnTo>
                      <a:pt x="537" y="14"/>
                    </a:lnTo>
                    <a:lnTo>
                      <a:pt x="537" y="15"/>
                    </a:lnTo>
                    <a:lnTo>
                      <a:pt x="537" y="14"/>
                    </a:lnTo>
                    <a:lnTo>
                      <a:pt x="538" y="15"/>
                    </a:lnTo>
                    <a:lnTo>
                      <a:pt x="538" y="14"/>
                    </a:lnTo>
                    <a:lnTo>
                      <a:pt x="538" y="14"/>
                    </a:lnTo>
                    <a:lnTo>
                      <a:pt x="539" y="15"/>
                    </a:lnTo>
                    <a:lnTo>
                      <a:pt x="539" y="17"/>
                    </a:lnTo>
                    <a:lnTo>
                      <a:pt x="540" y="17"/>
                    </a:lnTo>
                    <a:lnTo>
                      <a:pt x="540" y="18"/>
                    </a:lnTo>
                    <a:lnTo>
                      <a:pt x="540" y="17"/>
                    </a:lnTo>
                    <a:lnTo>
                      <a:pt x="541" y="15"/>
                    </a:lnTo>
                    <a:lnTo>
                      <a:pt x="541" y="14"/>
                    </a:lnTo>
                    <a:lnTo>
                      <a:pt x="541" y="14"/>
                    </a:lnTo>
                    <a:lnTo>
                      <a:pt x="542" y="13"/>
                    </a:lnTo>
                    <a:lnTo>
                      <a:pt x="542" y="13"/>
                    </a:lnTo>
                    <a:lnTo>
                      <a:pt x="542" y="12"/>
                    </a:lnTo>
                    <a:lnTo>
                      <a:pt x="543" y="13"/>
                    </a:lnTo>
                    <a:lnTo>
                      <a:pt x="543" y="13"/>
                    </a:lnTo>
                    <a:lnTo>
                      <a:pt x="544" y="13"/>
                    </a:lnTo>
                    <a:lnTo>
                      <a:pt x="544" y="14"/>
                    </a:lnTo>
                    <a:lnTo>
                      <a:pt x="544" y="15"/>
                    </a:lnTo>
                    <a:lnTo>
                      <a:pt x="546" y="17"/>
                    </a:lnTo>
                    <a:lnTo>
                      <a:pt x="546" y="17"/>
                    </a:lnTo>
                    <a:lnTo>
                      <a:pt x="546" y="17"/>
                    </a:lnTo>
                    <a:lnTo>
                      <a:pt x="547" y="15"/>
                    </a:lnTo>
                    <a:lnTo>
                      <a:pt x="547" y="15"/>
                    </a:lnTo>
                    <a:lnTo>
                      <a:pt x="547" y="17"/>
                    </a:lnTo>
                    <a:lnTo>
                      <a:pt x="548" y="15"/>
                    </a:lnTo>
                    <a:lnTo>
                      <a:pt x="548" y="15"/>
                    </a:lnTo>
                    <a:lnTo>
                      <a:pt x="549" y="15"/>
                    </a:lnTo>
                    <a:lnTo>
                      <a:pt x="549" y="15"/>
                    </a:lnTo>
                    <a:lnTo>
                      <a:pt x="549" y="15"/>
                    </a:lnTo>
                    <a:lnTo>
                      <a:pt x="550" y="14"/>
                    </a:lnTo>
                    <a:lnTo>
                      <a:pt x="550" y="15"/>
                    </a:lnTo>
                    <a:lnTo>
                      <a:pt x="550" y="17"/>
                    </a:lnTo>
                    <a:lnTo>
                      <a:pt x="551" y="17"/>
                    </a:lnTo>
                    <a:lnTo>
                      <a:pt x="551" y="18"/>
                    </a:lnTo>
                    <a:lnTo>
                      <a:pt x="551" y="17"/>
                    </a:lnTo>
                    <a:lnTo>
                      <a:pt x="552" y="17"/>
                    </a:lnTo>
                    <a:lnTo>
                      <a:pt x="552" y="17"/>
                    </a:lnTo>
                    <a:lnTo>
                      <a:pt x="553" y="15"/>
                    </a:lnTo>
                    <a:lnTo>
                      <a:pt x="553" y="14"/>
                    </a:lnTo>
                    <a:lnTo>
                      <a:pt x="553" y="14"/>
                    </a:lnTo>
                    <a:lnTo>
                      <a:pt x="555" y="13"/>
                    </a:lnTo>
                    <a:lnTo>
                      <a:pt x="555" y="13"/>
                    </a:lnTo>
                    <a:lnTo>
                      <a:pt x="555" y="13"/>
                    </a:lnTo>
                    <a:lnTo>
                      <a:pt x="556" y="13"/>
                    </a:lnTo>
                    <a:lnTo>
                      <a:pt x="556" y="12"/>
                    </a:lnTo>
                    <a:lnTo>
                      <a:pt x="556" y="12"/>
                    </a:lnTo>
                    <a:lnTo>
                      <a:pt x="557" y="13"/>
                    </a:lnTo>
                    <a:lnTo>
                      <a:pt x="557" y="12"/>
                    </a:lnTo>
                    <a:lnTo>
                      <a:pt x="558" y="13"/>
                    </a:lnTo>
                    <a:lnTo>
                      <a:pt x="558" y="14"/>
                    </a:lnTo>
                    <a:lnTo>
                      <a:pt x="558" y="14"/>
                    </a:lnTo>
                    <a:lnTo>
                      <a:pt x="559" y="14"/>
                    </a:lnTo>
                    <a:lnTo>
                      <a:pt x="559" y="14"/>
                    </a:lnTo>
                    <a:lnTo>
                      <a:pt x="559" y="14"/>
                    </a:lnTo>
                    <a:lnTo>
                      <a:pt x="560" y="14"/>
                    </a:lnTo>
                    <a:lnTo>
                      <a:pt x="560" y="14"/>
                    </a:lnTo>
                    <a:lnTo>
                      <a:pt x="560" y="14"/>
                    </a:lnTo>
                    <a:lnTo>
                      <a:pt x="561" y="15"/>
                    </a:lnTo>
                    <a:lnTo>
                      <a:pt x="561" y="15"/>
                    </a:lnTo>
                    <a:lnTo>
                      <a:pt x="562" y="15"/>
                    </a:lnTo>
                    <a:lnTo>
                      <a:pt x="562" y="15"/>
                    </a:lnTo>
                    <a:lnTo>
                      <a:pt x="562" y="14"/>
                    </a:lnTo>
                    <a:lnTo>
                      <a:pt x="564" y="14"/>
                    </a:lnTo>
                    <a:lnTo>
                      <a:pt x="564" y="14"/>
                    </a:lnTo>
                    <a:lnTo>
                      <a:pt x="564" y="14"/>
                    </a:lnTo>
                    <a:lnTo>
                      <a:pt x="565" y="13"/>
                    </a:lnTo>
                    <a:lnTo>
                      <a:pt x="565" y="13"/>
                    </a:lnTo>
                    <a:lnTo>
                      <a:pt x="566" y="12"/>
                    </a:lnTo>
                    <a:lnTo>
                      <a:pt x="566" y="11"/>
                    </a:lnTo>
                    <a:lnTo>
                      <a:pt x="566" y="11"/>
                    </a:lnTo>
                    <a:lnTo>
                      <a:pt x="567" y="11"/>
                    </a:lnTo>
                    <a:lnTo>
                      <a:pt x="567" y="11"/>
                    </a:lnTo>
                    <a:lnTo>
                      <a:pt x="567" y="11"/>
                    </a:lnTo>
                    <a:lnTo>
                      <a:pt x="568" y="10"/>
                    </a:lnTo>
                    <a:lnTo>
                      <a:pt x="568" y="11"/>
                    </a:lnTo>
                    <a:lnTo>
                      <a:pt x="568" y="11"/>
                    </a:lnTo>
                    <a:lnTo>
                      <a:pt x="569" y="11"/>
                    </a:lnTo>
                    <a:lnTo>
                      <a:pt x="569" y="11"/>
                    </a:lnTo>
                    <a:lnTo>
                      <a:pt x="570" y="11"/>
                    </a:lnTo>
                    <a:lnTo>
                      <a:pt x="570" y="11"/>
                    </a:lnTo>
                    <a:lnTo>
                      <a:pt x="570" y="11"/>
                    </a:lnTo>
                    <a:lnTo>
                      <a:pt x="571" y="11"/>
                    </a:lnTo>
                    <a:lnTo>
                      <a:pt x="571" y="11"/>
                    </a:lnTo>
                    <a:lnTo>
                      <a:pt x="571" y="11"/>
                    </a:lnTo>
                    <a:lnTo>
                      <a:pt x="573" y="11"/>
                    </a:lnTo>
                    <a:lnTo>
                      <a:pt x="573" y="10"/>
                    </a:lnTo>
                    <a:lnTo>
                      <a:pt x="573" y="9"/>
                    </a:lnTo>
                    <a:lnTo>
                      <a:pt x="574" y="8"/>
                    </a:lnTo>
                    <a:lnTo>
                      <a:pt x="574" y="8"/>
                    </a:lnTo>
                    <a:lnTo>
                      <a:pt x="575" y="8"/>
                    </a:lnTo>
                    <a:lnTo>
                      <a:pt x="575" y="8"/>
                    </a:lnTo>
                    <a:lnTo>
                      <a:pt x="575" y="8"/>
                    </a:lnTo>
                    <a:lnTo>
                      <a:pt x="576" y="9"/>
                    </a:lnTo>
                    <a:lnTo>
                      <a:pt x="576" y="10"/>
                    </a:lnTo>
                    <a:lnTo>
                      <a:pt x="576" y="11"/>
                    </a:lnTo>
                    <a:lnTo>
                      <a:pt x="577" y="11"/>
                    </a:lnTo>
                    <a:lnTo>
                      <a:pt x="577" y="12"/>
                    </a:lnTo>
                    <a:lnTo>
                      <a:pt x="577" y="12"/>
                    </a:lnTo>
                    <a:lnTo>
                      <a:pt x="578" y="13"/>
                    </a:lnTo>
                    <a:lnTo>
                      <a:pt x="578" y="14"/>
                    </a:lnTo>
                    <a:lnTo>
                      <a:pt x="579" y="14"/>
                    </a:lnTo>
                    <a:lnTo>
                      <a:pt x="579" y="14"/>
                    </a:lnTo>
                    <a:lnTo>
                      <a:pt x="579" y="14"/>
                    </a:lnTo>
                    <a:lnTo>
                      <a:pt x="580" y="13"/>
                    </a:lnTo>
                    <a:lnTo>
                      <a:pt x="580" y="13"/>
                    </a:lnTo>
                    <a:lnTo>
                      <a:pt x="580" y="13"/>
                    </a:lnTo>
                    <a:lnTo>
                      <a:pt x="582" y="13"/>
                    </a:lnTo>
                    <a:lnTo>
                      <a:pt x="582" y="12"/>
                    </a:lnTo>
                    <a:lnTo>
                      <a:pt x="582" y="12"/>
                    </a:lnTo>
                    <a:lnTo>
                      <a:pt x="583" y="11"/>
                    </a:lnTo>
                    <a:lnTo>
                      <a:pt x="583" y="10"/>
                    </a:lnTo>
                    <a:lnTo>
                      <a:pt x="584" y="11"/>
                    </a:lnTo>
                    <a:lnTo>
                      <a:pt x="584" y="10"/>
                    </a:lnTo>
                    <a:lnTo>
                      <a:pt x="584" y="10"/>
                    </a:lnTo>
                    <a:lnTo>
                      <a:pt x="585" y="10"/>
                    </a:lnTo>
                    <a:lnTo>
                      <a:pt x="585" y="11"/>
                    </a:lnTo>
                    <a:lnTo>
                      <a:pt x="585" y="11"/>
                    </a:lnTo>
                    <a:lnTo>
                      <a:pt x="586" y="11"/>
                    </a:lnTo>
                    <a:lnTo>
                      <a:pt x="586" y="12"/>
                    </a:lnTo>
                    <a:lnTo>
                      <a:pt x="587" y="11"/>
                    </a:lnTo>
                    <a:lnTo>
                      <a:pt x="587" y="12"/>
                    </a:lnTo>
                    <a:lnTo>
                      <a:pt x="587" y="12"/>
                    </a:lnTo>
                    <a:lnTo>
                      <a:pt x="588" y="11"/>
                    </a:lnTo>
                    <a:lnTo>
                      <a:pt x="588" y="11"/>
                    </a:lnTo>
                    <a:lnTo>
                      <a:pt x="588" y="11"/>
                    </a:lnTo>
                    <a:lnTo>
                      <a:pt x="589" y="11"/>
                    </a:lnTo>
                    <a:lnTo>
                      <a:pt x="589" y="10"/>
                    </a:lnTo>
                    <a:lnTo>
                      <a:pt x="589" y="10"/>
                    </a:lnTo>
                    <a:lnTo>
                      <a:pt x="591" y="10"/>
                    </a:lnTo>
                    <a:lnTo>
                      <a:pt x="591" y="10"/>
                    </a:lnTo>
                    <a:lnTo>
                      <a:pt x="592" y="9"/>
                    </a:lnTo>
                    <a:lnTo>
                      <a:pt x="592" y="9"/>
                    </a:lnTo>
                    <a:lnTo>
                      <a:pt x="592" y="9"/>
                    </a:lnTo>
                    <a:lnTo>
                      <a:pt x="593" y="8"/>
                    </a:lnTo>
                    <a:lnTo>
                      <a:pt x="593" y="8"/>
                    </a:lnTo>
                    <a:lnTo>
                      <a:pt x="593" y="8"/>
                    </a:lnTo>
                    <a:lnTo>
                      <a:pt x="594" y="6"/>
                    </a:lnTo>
                    <a:lnTo>
                      <a:pt x="594" y="6"/>
                    </a:lnTo>
                    <a:lnTo>
                      <a:pt x="594" y="8"/>
                    </a:lnTo>
                    <a:lnTo>
                      <a:pt x="595" y="6"/>
                    </a:lnTo>
                    <a:lnTo>
                      <a:pt x="595" y="6"/>
                    </a:lnTo>
                    <a:lnTo>
                      <a:pt x="596" y="5"/>
                    </a:lnTo>
                    <a:lnTo>
                      <a:pt x="596" y="6"/>
                    </a:lnTo>
                    <a:lnTo>
                      <a:pt x="596" y="6"/>
                    </a:lnTo>
                    <a:lnTo>
                      <a:pt x="597" y="6"/>
                    </a:lnTo>
                    <a:lnTo>
                      <a:pt x="597" y="6"/>
                    </a:lnTo>
                    <a:lnTo>
                      <a:pt x="597" y="6"/>
                    </a:lnTo>
                    <a:lnTo>
                      <a:pt x="598" y="6"/>
                    </a:lnTo>
                    <a:lnTo>
                      <a:pt x="598" y="8"/>
                    </a:lnTo>
                    <a:lnTo>
                      <a:pt x="598" y="8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601" y="9"/>
                    </a:lnTo>
                    <a:lnTo>
                      <a:pt x="601" y="9"/>
                    </a:lnTo>
                    <a:lnTo>
                      <a:pt x="601" y="9"/>
                    </a:lnTo>
                    <a:lnTo>
                      <a:pt x="602" y="9"/>
                    </a:lnTo>
                    <a:lnTo>
                      <a:pt x="602" y="9"/>
                    </a:lnTo>
                    <a:lnTo>
                      <a:pt x="602" y="10"/>
                    </a:lnTo>
                    <a:lnTo>
                      <a:pt x="603" y="9"/>
                    </a:lnTo>
                    <a:lnTo>
                      <a:pt x="603" y="10"/>
                    </a:lnTo>
                    <a:lnTo>
                      <a:pt x="603" y="10"/>
                    </a:lnTo>
                    <a:lnTo>
                      <a:pt x="604" y="10"/>
                    </a:lnTo>
                    <a:lnTo>
                      <a:pt x="604" y="11"/>
                    </a:lnTo>
                    <a:lnTo>
                      <a:pt x="605" y="11"/>
                    </a:lnTo>
                    <a:lnTo>
                      <a:pt x="605" y="11"/>
                    </a:lnTo>
                    <a:lnTo>
                      <a:pt x="605" y="11"/>
                    </a:lnTo>
                    <a:lnTo>
                      <a:pt x="606" y="12"/>
                    </a:lnTo>
                    <a:lnTo>
                      <a:pt x="606" y="12"/>
                    </a:lnTo>
                    <a:lnTo>
                      <a:pt x="606" y="12"/>
                    </a:lnTo>
                    <a:lnTo>
                      <a:pt x="607" y="12"/>
                    </a:lnTo>
                    <a:lnTo>
                      <a:pt x="607" y="12"/>
                    </a:lnTo>
                    <a:lnTo>
                      <a:pt x="609" y="11"/>
                    </a:lnTo>
                    <a:lnTo>
                      <a:pt x="609" y="11"/>
                    </a:lnTo>
                    <a:lnTo>
                      <a:pt x="609" y="10"/>
                    </a:lnTo>
                    <a:lnTo>
                      <a:pt x="610" y="10"/>
                    </a:lnTo>
                    <a:lnTo>
                      <a:pt x="610" y="10"/>
                    </a:lnTo>
                    <a:lnTo>
                      <a:pt x="610" y="10"/>
                    </a:lnTo>
                    <a:lnTo>
                      <a:pt x="611" y="11"/>
                    </a:lnTo>
                    <a:lnTo>
                      <a:pt x="611" y="11"/>
                    </a:lnTo>
                    <a:lnTo>
                      <a:pt x="611" y="12"/>
                    </a:lnTo>
                    <a:lnTo>
                      <a:pt x="612" y="12"/>
                    </a:lnTo>
                    <a:lnTo>
                      <a:pt x="612" y="12"/>
                    </a:lnTo>
                    <a:lnTo>
                      <a:pt x="613" y="13"/>
                    </a:lnTo>
                    <a:lnTo>
                      <a:pt x="613" y="12"/>
                    </a:lnTo>
                    <a:lnTo>
                      <a:pt x="613" y="12"/>
                    </a:lnTo>
                    <a:lnTo>
                      <a:pt x="614" y="12"/>
                    </a:lnTo>
                    <a:lnTo>
                      <a:pt x="614" y="14"/>
                    </a:lnTo>
                    <a:lnTo>
                      <a:pt x="614" y="14"/>
                    </a:lnTo>
                    <a:lnTo>
                      <a:pt x="615" y="15"/>
                    </a:lnTo>
                    <a:lnTo>
                      <a:pt x="615" y="15"/>
                    </a:lnTo>
                    <a:lnTo>
                      <a:pt x="615" y="15"/>
                    </a:lnTo>
                    <a:lnTo>
                      <a:pt x="616" y="17"/>
                    </a:lnTo>
                    <a:lnTo>
                      <a:pt x="616" y="17"/>
                    </a:lnTo>
                    <a:lnTo>
                      <a:pt x="618" y="17"/>
                    </a:lnTo>
                    <a:lnTo>
                      <a:pt x="618" y="18"/>
                    </a:lnTo>
                    <a:lnTo>
                      <a:pt x="618" y="18"/>
                    </a:lnTo>
                    <a:lnTo>
                      <a:pt x="619" y="17"/>
                    </a:lnTo>
                    <a:lnTo>
                      <a:pt x="619" y="18"/>
                    </a:lnTo>
                    <a:lnTo>
                      <a:pt x="619" y="17"/>
                    </a:lnTo>
                    <a:lnTo>
                      <a:pt x="620" y="15"/>
                    </a:lnTo>
                    <a:lnTo>
                      <a:pt x="620" y="15"/>
                    </a:lnTo>
                    <a:lnTo>
                      <a:pt x="620" y="15"/>
                    </a:lnTo>
                    <a:lnTo>
                      <a:pt x="621" y="17"/>
                    </a:lnTo>
                    <a:lnTo>
                      <a:pt x="621" y="15"/>
                    </a:lnTo>
                    <a:lnTo>
                      <a:pt x="622" y="17"/>
                    </a:lnTo>
                    <a:lnTo>
                      <a:pt x="622" y="15"/>
                    </a:lnTo>
                    <a:lnTo>
                      <a:pt x="622" y="15"/>
                    </a:lnTo>
                    <a:lnTo>
                      <a:pt x="623" y="17"/>
                    </a:lnTo>
                    <a:lnTo>
                      <a:pt x="623" y="15"/>
                    </a:lnTo>
                    <a:lnTo>
                      <a:pt x="623" y="15"/>
                    </a:lnTo>
                    <a:lnTo>
                      <a:pt x="624" y="14"/>
                    </a:lnTo>
                    <a:lnTo>
                      <a:pt x="624" y="15"/>
                    </a:lnTo>
                    <a:lnTo>
                      <a:pt x="624" y="14"/>
                    </a:lnTo>
                    <a:lnTo>
                      <a:pt x="625" y="14"/>
                    </a:lnTo>
                    <a:lnTo>
                      <a:pt x="625" y="15"/>
                    </a:lnTo>
                    <a:lnTo>
                      <a:pt x="627" y="15"/>
                    </a:lnTo>
                    <a:lnTo>
                      <a:pt x="627" y="15"/>
                    </a:lnTo>
                    <a:lnTo>
                      <a:pt x="627" y="15"/>
                    </a:lnTo>
                    <a:lnTo>
                      <a:pt x="628" y="17"/>
                    </a:lnTo>
                    <a:lnTo>
                      <a:pt x="628" y="17"/>
                    </a:lnTo>
                    <a:lnTo>
                      <a:pt x="628" y="18"/>
                    </a:lnTo>
                    <a:lnTo>
                      <a:pt x="629" y="18"/>
                    </a:lnTo>
                    <a:lnTo>
                      <a:pt x="629" y="18"/>
                    </a:lnTo>
                    <a:lnTo>
                      <a:pt x="630" y="18"/>
                    </a:lnTo>
                    <a:lnTo>
                      <a:pt x="630" y="18"/>
                    </a:lnTo>
                    <a:lnTo>
                      <a:pt x="630" y="18"/>
                    </a:lnTo>
                    <a:lnTo>
                      <a:pt x="631" y="19"/>
                    </a:lnTo>
                    <a:lnTo>
                      <a:pt x="631" y="19"/>
                    </a:lnTo>
                    <a:lnTo>
                      <a:pt x="631" y="19"/>
                    </a:lnTo>
                    <a:lnTo>
                      <a:pt x="632" y="19"/>
                    </a:lnTo>
                    <a:lnTo>
                      <a:pt x="632" y="19"/>
                    </a:lnTo>
                    <a:lnTo>
                      <a:pt x="632" y="19"/>
                    </a:lnTo>
                    <a:lnTo>
                      <a:pt x="633" y="20"/>
                    </a:lnTo>
                    <a:lnTo>
                      <a:pt x="633" y="20"/>
                    </a:lnTo>
                    <a:lnTo>
                      <a:pt x="634" y="19"/>
                    </a:lnTo>
                    <a:lnTo>
                      <a:pt x="634" y="19"/>
                    </a:lnTo>
                    <a:lnTo>
                      <a:pt x="634" y="19"/>
                    </a:lnTo>
                    <a:lnTo>
                      <a:pt x="636" y="19"/>
                    </a:lnTo>
                    <a:lnTo>
                      <a:pt x="636" y="19"/>
                    </a:lnTo>
                    <a:lnTo>
                      <a:pt x="636" y="19"/>
                    </a:lnTo>
                    <a:lnTo>
                      <a:pt x="637" y="19"/>
                    </a:lnTo>
                    <a:lnTo>
                      <a:pt x="637" y="19"/>
                    </a:lnTo>
                    <a:lnTo>
                      <a:pt x="637" y="20"/>
                    </a:lnTo>
                    <a:lnTo>
                      <a:pt x="638" y="19"/>
                    </a:lnTo>
                    <a:lnTo>
                      <a:pt x="638" y="18"/>
                    </a:lnTo>
                    <a:lnTo>
                      <a:pt x="639" y="18"/>
                    </a:lnTo>
                    <a:lnTo>
                      <a:pt x="639" y="19"/>
                    </a:lnTo>
                    <a:lnTo>
                      <a:pt x="639" y="19"/>
                    </a:lnTo>
                    <a:lnTo>
                      <a:pt x="640" y="18"/>
                    </a:lnTo>
                    <a:lnTo>
                      <a:pt x="640" y="19"/>
                    </a:lnTo>
                    <a:lnTo>
                      <a:pt x="640" y="18"/>
                    </a:lnTo>
                    <a:lnTo>
                      <a:pt x="641" y="18"/>
                    </a:lnTo>
                    <a:lnTo>
                      <a:pt x="641" y="18"/>
                    </a:lnTo>
                    <a:lnTo>
                      <a:pt x="641" y="18"/>
                    </a:lnTo>
                    <a:lnTo>
                      <a:pt x="642" y="19"/>
                    </a:lnTo>
                    <a:lnTo>
                      <a:pt x="642" y="18"/>
                    </a:lnTo>
                    <a:lnTo>
                      <a:pt x="644" y="18"/>
                    </a:lnTo>
                    <a:lnTo>
                      <a:pt x="644" y="18"/>
                    </a:lnTo>
                    <a:lnTo>
                      <a:pt x="644" y="18"/>
                    </a:lnTo>
                    <a:lnTo>
                      <a:pt x="645" y="18"/>
                    </a:lnTo>
                    <a:lnTo>
                      <a:pt x="645" y="18"/>
                    </a:lnTo>
                    <a:lnTo>
                      <a:pt x="645" y="18"/>
                    </a:lnTo>
                    <a:lnTo>
                      <a:pt x="646" y="17"/>
                    </a:lnTo>
                    <a:lnTo>
                      <a:pt x="646" y="18"/>
                    </a:lnTo>
                    <a:lnTo>
                      <a:pt x="646" y="17"/>
                    </a:lnTo>
                    <a:lnTo>
                      <a:pt x="647" y="18"/>
                    </a:lnTo>
                    <a:lnTo>
                      <a:pt x="647" y="18"/>
                    </a:lnTo>
                    <a:lnTo>
                      <a:pt x="648" y="17"/>
                    </a:lnTo>
                    <a:lnTo>
                      <a:pt x="648" y="17"/>
                    </a:lnTo>
                    <a:lnTo>
                      <a:pt x="648" y="15"/>
                    </a:lnTo>
                    <a:lnTo>
                      <a:pt x="649" y="17"/>
                    </a:lnTo>
                    <a:lnTo>
                      <a:pt x="649" y="17"/>
                    </a:lnTo>
                    <a:lnTo>
                      <a:pt x="649" y="17"/>
                    </a:lnTo>
                    <a:lnTo>
                      <a:pt x="650" y="15"/>
                    </a:lnTo>
                    <a:lnTo>
                      <a:pt x="650" y="14"/>
                    </a:lnTo>
                    <a:lnTo>
                      <a:pt x="651" y="14"/>
                    </a:lnTo>
                    <a:lnTo>
                      <a:pt x="651" y="13"/>
                    </a:lnTo>
                    <a:lnTo>
                      <a:pt x="651" y="14"/>
                    </a:lnTo>
                    <a:lnTo>
                      <a:pt x="653" y="14"/>
                    </a:lnTo>
                    <a:lnTo>
                      <a:pt x="653" y="15"/>
                    </a:lnTo>
                    <a:lnTo>
                      <a:pt x="653" y="17"/>
                    </a:lnTo>
                    <a:lnTo>
                      <a:pt x="654" y="17"/>
                    </a:lnTo>
                    <a:lnTo>
                      <a:pt x="654" y="17"/>
                    </a:lnTo>
                    <a:lnTo>
                      <a:pt x="654" y="18"/>
                    </a:lnTo>
                    <a:lnTo>
                      <a:pt x="655" y="17"/>
                    </a:lnTo>
                    <a:lnTo>
                      <a:pt x="655" y="15"/>
                    </a:lnTo>
                    <a:lnTo>
                      <a:pt x="656" y="14"/>
                    </a:lnTo>
                    <a:lnTo>
                      <a:pt x="656" y="13"/>
                    </a:lnTo>
                    <a:lnTo>
                      <a:pt x="656" y="13"/>
                    </a:lnTo>
                    <a:lnTo>
                      <a:pt x="657" y="13"/>
                    </a:lnTo>
                    <a:lnTo>
                      <a:pt x="657" y="13"/>
                    </a:lnTo>
                    <a:lnTo>
                      <a:pt x="657" y="13"/>
                    </a:lnTo>
                    <a:lnTo>
                      <a:pt x="658" y="13"/>
                    </a:lnTo>
                    <a:lnTo>
                      <a:pt x="658" y="14"/>
                    </a:lnTo>
                    <a:lnTo>
                      <a:pt x="658" y="14"/>
                    </a:lnTo>
                    <a:lnTo>
                      <a:pt x="659" y="15"/>
                    </a:lnTo>
                    <a:lnTo>
                      <a:pt x="659" y="15"/>
                    </a:lnTo>
                    <a:lnTo>
                      <a:pt x="660" y="14"/>
                    </a:lnTo>
                    <a:lnTo>
                      <a:pt x="660" y="15"/>
                    </a:lnTo>
                    <a:lnTo>
                      <a:pt x="660" y="15"/>
                    </a:lnTo>
                    <a:lnTo>
                      <a:pt x="662" y="14"/>
                    </a:lnTo>
                    <a:lnTo>
                      <a:pt x="662" y="13"/>
                    </a:lnTo>
                    <a:lnTo>
                      <a:pt x="662" y="12"/>
                    </a:lnTo>
                    <a:lnTo>
                      <a:pt x="663" y="11"/>
                    </a:lnTo>
                    <a:lnTo>
                      <a:pt x="663" y="11"/>
                    </a:lnTo>
                    <a:lnTo>
                      <a:pt x="663" y="10"/>
                    </a:lnTo>
                    <a:lnTo>
                      <a:pt x="664" y="10"/>
                    </a:lnTo>
                    <a:lnTo>
                      <a:pt x="664" y="10"/>
                    </a:lnTo>
                    <a:lnTo>
                      <a:pt x="665" y="11"/>
                    </a:lnTo>
                    <a:lnTo>
                      <a:pt x="665" y="11"/>
                    </a:lnTo>
                    <a:lnTo>
                      <a:pt x="665" y="12"/>
                    </a:lnTo>
                    <a:lnTo>
                      <a:pt x="666" y="12"/>
                    </a:lnTo>
                    <a:lnTo>
                      <a:pt x="666" y="12"/>
                    </a:lnTo>
                    <a:lnTo>
                      <a:pt x="666" y="12"/>
                    </a:lnTo>
                    <a:lnTo>
                      <a:pt x="667" y="11"/>
                    </a:lnTo>
                    <a:lnTo>
                      <a:pt x="667" y="10"/>
                    </a:lnTo>
                    <a:lnTo>
                      <a:pt x="667" y="10"/>
                    </a:lnTo>
                    <a:lnTo>
                      <a:pt x="668" y="9"/>
                    </a:lnTo>
                    <a:lnTo>
                      <a:pt x="668" y="10"/>
                    </a:lnTo>
                    <a:lnTo>
                      <a:pt x="669" y="10"/>
                    </a:lnTo>
                    <a:lnTo>
                      <a:pt x="669" y="10"/>
                    </a:lnTo>
                    <a:lnTo>
                      <a:pt x="669" y="10"/>
                    </a:lnTo>
                    <a:lnTo>
                      <a:pt x="671" y="10"/>
                    </a:lnTo>
                    <a:lnTo>
                      <a:pt x="671" y="10"/>
                    </a:lnTo>
                    <a:lnTo>
                      <a:pt x="671" y="11"/>
                    </a:lnTo>
                    <a:lnTo>
                      <a:pt x="672" y="12"/>
                    </a:lnTo>
                    <a:lnTo>
                      <a:pt x="672" y="12"/>
                    </a:lnTo>
                    <a:lnTo>
                      <a:pt x="672" y="12"/>
                    </a:lnTo>
                    <a:lnTo>
                      <a:pt x="673" y="12"/>
                    </a:lnTo>
                    <a:lnTo>
                      <a:pt x="673" y="12"/>
                    </a:lnTo>
                    <a:lnTo>
                      <a:pt x="674" y="11"/>
                    </a:lnTo>
                    <a:lnTo>
                      <a:pt x="674" y="10"/>
                    </a:lnTo>
                    <a:lnTo>
                      <a:pt x="674" y="10"/>
                    </a:lnTo>
                    <a:lnTo>
                      <a:pt x="675" y="9"/>
                    </a:lnTo>
                    <a:lnTo>
                      <a:pt x="675" y="10"/>
                    </a:lnTo>
                    <a:lnTo>
                      <a:pt x="675" y="9"/>
                    </a:lnTo>
                    <a:lnTo>
                      <a:pt x="676" y="9"/>
                    </a:lnTo>
                    <a:lnTo>
                      <a:pt x="676" y="9"/>
                    </a:lnTo>
                    <a:lnTo>
                      <a:pt x="677" y="9"/>
                    </a:lnTo>
                    <a:lnTo>
                      <a:pt x="677" y="9"/>
                    </a:lnTo>
                    <a:lnTo>
                      <a:pt x="677" y="8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80" y="8"/>
                    </a:lnTo>
                    <a:lnTo>
                      <a:pt x="680" y="8"/>
                    </a:lnTo>
                    <a:lnTo>
                      <a:pt x="680" y="9"/>
                    </a:lnTo>
                    <a:lnTo>
                      <a:pt x="681" y="9"/>
                    </a:lnTo>
                    <a:lnTo>
                      <a:pt x="681" y="10"/>
                    </a:lnTo>
                    <a:lnTo>
                      <a:pt x="682" y="10"/>
                    </a:lnTo>
                    <a:lnTo>
                      <a:pt x="682" y="11"/>
                    </a:lnTo>
                    <a:lnTo>
                      <a:pt x="682" y="11"/>
                    </a:lnTo>
                    <a:lnTo>
                      <a:pt x="683" y="11"/>
                    </a:lnTo>
                    <a:lnTo>
                      <a:pt x="683" y="11"/>
                    </a:lnTo>
                    <a:lnTo>
                      <a:pt x="683" y="12"/>
                    </a:lnTo>
                    <a:lnTo>
                      <a:pt x="684" y="11"/>
                    </a:lnTo>
                    <a:lnTo>
                      <a:pt x="684" y="11"/>
                    </a:lnTo>
                    <a:lnTo>
                      <a:pt x="684" y="11"/>
                    </a:lnTo>
                    <a:lnTo>
                      <a:pt x="685" y="11"/>
                    </a:lnTo>
                    <a:lnTo>
                      <a:pt x="685" y="11"/>
                    </a:lnTo>
                    <a:lnTo>
                      <a:pt x="686" y="10"/>
                    </a:lnTo>
                    <a:lnTo>
                      <a:pt x="686" y="11"/>
                    </a:lnTo>
                    <a:lnTo>
                      <a:pt x="686" y="12"/>
                    </a:lnTo>
                    <a:lnTo>
                      <a:pt x="687" y="12"/>
                    </a:lnTo>
                    <a:lnTo>
                      <a:pt x="687" y="12"/>
                    </a:lnTo>
                    <a:lnTo>
                      <a:pt x="687" y="12"/>
                    </a:lnTo>
                    <a:lnTo>
                      <a:pt x="689" y="13"/>
                    </a:lnTo>
                    <a:lnTo>
                      <a:pt x="689" y="13"/>
                    </a:lnTo>
                    <a:lnTo>
                      <a:pt x="689" y="13"/>
                    </a:lnTo>
                    <a:lnTo>
                      <a:pt x="690" y="12"/>
                    </a:lnTo>
                    <a:lnTo>
                      <a:pt x="690" y="12"/>
                    </a:lnTo>
                    <a:lnTo>
                      <a:pt x="691" y="12"/>
                    </a:lnTo>
                    <a:lnTo>
                      <a:pt x="691" y="12"/>
                    </a:lnTo>
                    <a:lnTo>
                      <a:pt x="691" y="11"/>
                    </a:lnTo>
                    <a:lnTo>
                      <a:pt x="692" y="11"/>
                    </a:lnTo>
                    <a:lnTo>
                      <a:pt x="692" y="11"/>
                    </a:lnTo>
                    <a:lnTo>
                      <a:pt x="692" y="11"/>
                    </a:lnTo>
                    <a:lnTo>
                      <a:pt x="693" y="11"/>
                    </a:lnTo>
                    <a:lnTo>
                      <a:pt x="693" y="11"/>
                    </a:lnTo>
                    <a:lnTo>
                      <a:pt x="693" y="11"/>
                    </a:lnTo>
                    <a:lnTo>
                      <a:pt x="694" y="11"/>
                    </a:lnTo>
                    <a:lnTo>
                      <a:pt x="694" y="11"/>
                    </a:lnTo>
                    <a:lnTo>
                      <a:pt x="695" y="11"/>
                    </a:lnTo>
                    <a:lnTo>
                      <a:pt x="695" y="11"/>
                    </a:lnTo>
                    <a:lnTo>
                      <a:pt x="695" y="11"/>
                    </a:lnTo>
                    <a:lnTo>
                      <a:pt x="696" y="11"/>
                    </a:lnTo>
                    <a:lnTo>
                      <a:pt x="696" y="11"/>
                    </a:lnTo>
                    <a:lnTo>
                      <a:pt x="696" y="11"/>
                    </a:lnTo>
                    <a:lnTo>
                      <a:pt x="698" y="12"/>
                    </a:lnTo>
                    <a:lnTo>
                      <a:pt x="698" y="12"/>
                    </a:lnTo>
                    <a:lnTo>
                      <a:pt x="699" y="13"/>
                    </a:lnTo>
                    <a:lnTo>
                      <a:pt x="699" y="13"/>
                    </a:lnTo>
                    <a:lnTo>
                      <a:pt x="699" y="13"/>
                    </a:lnTo>
                    <a:lnTo>
                      <a:pt x="700" y="14"/>
                    </a:lnTo>
                    <a:lnTo>
                      <a:pt x="700" y="13"/>
                    </a:lnTo>
                    <a:lnTo>
                      <a:pt x="700" y="12"/>
                    </a:lnTo>
                    <a:lnTo>
                      <a:pt x="701" y="11"/>
                    </a:lnTo>
                    <a:lnTo>
                      <a:pt x="701" y="11"/>
                    </a:lnTo>
                    <a:lnTo>
                      <a:pt x="701" y="11"/>
                    </a:lnTo>
                    <a:lnTo>
                      <a:pt x="702" y="11"/>
                    </a:lnTo>
                    <a:lnTo>
                      <a:pt x="702" y="12"/>
                    </a:lnTo>
                    <a:lnTo>
                      <a:pt x="703" y="12"/>
                    </a:lnTo>
                    <a:lnTo>
                      <a:pt x="703" y="14"/>
                    </a:lnTo>
                    <a:lnTo>
                      <a:pt x="703" y="14"/>
                    </a:lnTo>
                    <a:lnTo>
                      <a:pt x="704" y="15"/>
                    </a:lnTo>
                    <a:lnTo>
                      <a:pt x="704" y="17"/>
                    </a:lnTo>
                    <a:lnTo>
                      <a:pt x="704" y="17"/>
                    </a:lnTo>
                    <a:lnTo>
                      <a:pt x="705" y="17"/>
                    </a:lnTo>
                    <a:lnTo>
                      <a:pt x="705" y="17"/>
                    </a:lnTo>
                    <a:lnTo>
                      <a:pt x="705" y="15"/>
                    </a:lnTo>
                    <a:lnTo>
                      <a:pt x="707" y="15"/>
                    </a:lnTo>
                    <a:lnTo>
                      <a:pt x="707" y="15"/>
                    </a:lnTo>
                    <a:lnTo>
                      <a:pt x="708" y="17"/>
                    </a:lnTo>
                    <a:lnTo>
                      <a:pt x="708" y="17"/>
                    </a:lnTo>
                    <a:lnTo>
                      <a:pt x="708" y="17"/>
                    </a:lnTo>
                    <a:lnTo>
                      <a:pt x="709" y="18"/>
                    </a:lnTo>
                    <a:lnTo>
                      <a:pt x="709" y="17"/>
                    </a:lnTo>
                    <a:lnTo>
                      <a:pt x="709" y="17"/>
                    </a:lnTo>
                    <a:lnTo>
                      <a:pt x="710" y="17"/>
                    </a:lnTo>
                    <a:lnTo>
                      <a:pt x="710" y="18"/>
                    </a:lnTo>
                    <a:lnTo>
                      <a:pt x="710" y="18"/>
                    </a:lnTo>
                    <a:lnTo>
                      <a:pt x="711" y="18"/>
                    </a:lnTo>
                    <a:lnTo>
                      <a:pt x="711" y="18"/>
                    </a:lnTo>
                    <a:lnTo>
                      <a:pt x="712" y="18"/>
                    </a:lnTo>
                    <a:lnTo>
                      <a:pt x="712" y="18"/>
                    </a:lnTo>
                    <a:lnTo>
                      <a:pt x="712" y="18"/>
                    </a:lnTo>
                    <a:lnTo>
                      <a:pt x="713" y="18"/>
                    </a:lnTo>
                    <a:lnTo>
                      <a:pt x="713" y="19"/>
                    </a:lnTo>
                    <a:lnTo>
                      <a:pt x="713" y="19"/>
                    </a:lnTo>
                    <a:lnTo>
                      <a:pt x="714" y="19"/>
                    </a:lnTo>
                    <a:lnTo>
                      <a:pt x="714" y="19"/>
                    </a:lnTo>
                    <a:lnTo>
                      <a:pt x="714" y="19"/>
                    </a:lnTo>
                    <a:lnTo>
                      <a:pt x="716" y="18"/>
                    </a:lnTo>
                    <a:lnTo>
                      <a:pt x="716" y="19"/>
                    </a:lnTo>
                    <a:lnTo>
                      <a:pt x="717" y="18"/>
                    </a:lnTo>
                    <a:lnTo>
                      <a:pt x="717" y="17"/>
                    </a:lnTo>
                    <a:lnTo>
                      <a:pt x="717" y="17"/>
                    </a:lnTo>
                    <a:lnTo>
                      <a:pt x="718" y="17"/>
                    </a:lnTo>
                    <a:lnTo>
                      <a:pt x="718" y="15"/>
                    </a:lnTo>
                    <a:lnTo>
                      <a:pt x="718" y="15"/>
                    </a:lnTo>
                    <a:lnTo>
                      <a:pt x="719" y="15"/>
                    </a:lnTo>
                    <a:lnTo>
                      <a:pt x="719" y="15"/>
                    </a:lnTo>
                    <a:lnTo>
                      <a:pt x="720" y="17"/>
                    </a:lnTo>
                    <a:lnTo>
                      <a:pt x="720" y="17"/>
                    </a:lnTo>
                    <a:lnTo>
                      <a:pt x="720" y="17"/>
                    </a:lnTo>
                    <a:lnTo>
                      <a:pt x="721" y="17"/>
                    </a:lnTo>
                    <a:lnTo>
                      <a:pt x="721" y="17"/>
                    </a:lnTo>
                    <a:lnTo>
                      <a:pt x="721" y="15"/>
                    </a:lnTo>
                    <a:lnTo>
                      <a:pt x="722" y="14"/>
                    </a:lnTo>
                    <a:lnTo>
                      <a:pt x="722" y="14"/>
                    </a:lnTo>
                    <a:lnTo>
                      <a:pt x="722" y="14"/>
                    </a:lnTo>
                    <a:lnTo>
                      <a:pt x="723" y="14"/>
                    </a:lnTo>
                    <a:lnTo>
                      <a:pt x="723" y="14"/>
                    </a:lnTo>
                    <a:lnTo>
                      <a:pt x="725" y="15"/>
                    </a:lnTo>
                    <a:lnTo>
                      <a:pt x="725" y="15"/>
                    </a:lnTo>
                    <a:lnTo>
                      <a:pt x="725" y="15"/>
                    </a:lnTo>
                    <a:lnTo>
                      <a:pt x="726" y="15"/>
                    </a:lnTo>
                    <a:lnTo>
                      <a:pt x="726" y="14"/>
                    </a:lnTo>
                    <a:lnTo>
                      <a:pt x="726" y="14"/>
                    </a:lnTo>
                    <a:lnTo>
                      <a:pt x="727" y="13"/>
                    </a:lnTo>
                    <a:lnTo>
                      <a:pt x="727" y="12"/>
                    </a:lnTo>
                    <a:lnTo>
                      <a:pt x="727" y="12"/>
                    </a:lnTo>
                    <a:lnTo>
                      <a:pt x="728" y="11"/>
                    </a:lnTo>
                    <a:lnTo>
                      <a:pt x="728" y="11"/>
                    </a:lnTo>
                    <a:lnTo>
                      <a:pt x="729" y="11"/>
                    </a:lnTo>
                    <a:lnTo>
                      <a:pt x="729" y="10"/>
                    </a:lnTo>
                    <a:lnTo>
                      <a:pt x="729" y="10"/>
                    </a:lnTo>
                    <a:lnTo>
                      <a:pt x="730" y="11"/>
                    </a:lnTo>
                    <a:lnTo>
                      <a:pt x="730" y="10"/>
                    </a:lnTo>
                    <a:lnTo>
                      <a:pt x="730" y="11"/>
                    </a:lnTo>
                    <a:lnTo>
                      <a:pt x="731" y="11"/>
                    </a:lnTo>
                    <a:lnTo>
                      <a:pt x="731" y="12"/>
                    </a:lnTo>
                    <a:lnTo>
                      <a:pt x="731" y="12"/>
                    </a:lnTo>
                    <a:lnTo>
                      <a:pt x="732" y="12"/>
                    </a:lnTo>
                    <a:lnTo>
                      <a:pt x="732" y="13"/>
                    </a:lnTo>
                    <a:lnTo>
                      <a:pt x="734" y="13"/>
                    </a:lnTo>
                    <a:lnTo>
                      <a:pt x="734" y="12"/>
                    </a:lnTo>
                    <a:lnTo>
                      <a:pt x="734" y="13"/>
                    </a:lnTo>
                    <a:lnTo>
                      <a:pt x="735" y="13"/>
                    </a:lnTo>
                    <a:lnTo>
                      <a:pt x="735" y="13"/>
                    </a:lnTo>
                    <a:lnTo>
                      <a:pt x="735" y="12"/>
                    </a:lnTo>
                    <a:lnTo>
                      <a:pt x="736" y="12"/>
                    </a:lnTo>
                    <a:lnTo>
                      <a:pt x="736" y="13"/>
                    </a:lnTo>
                    <a:lnTo>
                      <a:pt x="736" y="13"/>
                    </a:lnTo>
                    <a:lnTo>
                      <a:pt x="737" y="13"/>
                    </a:lnTo>
                    <a:lnTo>
                      <a:pt x="737" y="13"/>
                    </a:lnTo>
                    <a:lnTo>
                      <a:pt x="738" y="13"/>
                    </a:lnTo>
                    <a:lnTo>
                      <a:pt x="738" y="13"/>
                    </a:lnTo>
                    <a:lnTo>
                      <a:pt x="738" y="12"/>
                    </a:lnTo>
                    <a:lnTo>
                      <a:pt x="739" y="12"/>
                    </a:lnTo>
                    <a:lnTo>
                      <a:pt x="739" y="12"/>
                    </a:lnTo>
                    <a:lnTo>
                      <a:pt x="739" y="12"/>
                    </a:lnTo>
                    <a:lnTo>
                      <a:pt x="740" y="12"/>
                    </a:lnTo>
                    <a:lnTo>
                      <a:pt x="740" y="13"/>
                    </a:lnTo>
                    <a:lnTo>
                      <a:pt x="741" y="13"/>
                    </a:lnTo>
                    <a:lnTo>
                      <a:pt x="741" y="14"/>
                    </a:lnTo>
                    <a:lnTo>
                      <a:pt x="741" y="13"/>
                    </a:lnTo>
                    <a:lnTo>
                      <a:pt x="743" y="13"/>
                    </a:lnTo>
                    <a:lnTo>
                      <a:pt x="743" y="13"/>
                    </a:lnTo>
                    <a:lnTo>
                      <a:pt x="743" y="13"/>
                    </a:lnTo>
                    <a:lnTo>
                      <a:pt x="744" y="13"/>
                    </a:lnTo>
                    <a:lnTo>
                      <a:pt x="744" y="12"/>
                    </a:lnTo>
                    <a:lnTo>
                      <a:pt x="744" y="11"/>
                    </a:lnTo>
                    <a:lnTo>
                      <a:pt x="745" y="10"/>
                    </a:lnTo>
                    <a:lnTo>
                      <a:pt x="745" y="9"/>
                    </a:lnTo>
                    <a:lnTo>
                      <a:pt x="746" y="8"/>
                    </a:lnTo>
                    <a:lnTo>
                      <a:pt x="746" y="8"/>
                    </a:lnTo>
                    <a:lnTo>
                      <a:pt x="746" y="8"/>
                    </a:lnTo>
                    <a:lnTo>
                      <a:pt x="747" y="8"/>
                    </a:lnTo>
                    <a:lnTo>
                      <a:pt x="747" y="8"/>
                    </a:lnTo>
                    <a:lnTo>
                      <a:pt x="747" y="9"/>
                    </a:lnTo>
                    <a:lnTo>
                      <a:pt x="748" y="10"/>
                    </a:lnTo>
                    <a:lnTo>
                      <a:pt x="748" y="10"/>
                    </a:lnTo>
                    <a:lnTo>
                      <a:pt x="748" y="10"/>
                    </a:lnTo>
                    <a:lnTo>
                      <a:pt x="749" y="11"/>
                    </a:lnTo>
                    <a:lnTo>
                      <a:pt x="749" y="10"/>
                    </a:lnTo>
                    <a:lnTo>
                      <a:pt x="750" y="10"/>
                    </a:lnTo>
                    <a:lnTo>
                      <a:pt x="750" y="10"/>
                    </a:lnTo>
                    <a:lnTo>
                      <a:pt x="750" y="10"/>
                    </a:lnTo>
                    <a:lnTo>
                      <a:pt x="752" y="10"/>
                    </a:lnTo>
                    <a:lnTo>
                      <a:pt x="752" y="10"/>
                    </a:lnTo>
                    <a:lnTo>
                      <a:pt x="752" y="10"/>
                    </a:lnTo>
                    <a:lnTo>
                      <a:pt x="753" y="10"/>
                    </a:lnTo>
                    <a:lnTo>
                      <a:pt x="753" y="11"/>
                    </a:lnTo>
                    <a:lnTo>
                      <a:pt x="753" y="11"/>
                    </a:lnTo>
                    <a:lnTo>
                      <a:pt x="754" y="10"/>
                    </a:lnTo>
                    <a:lnTo>
                      <a:pt x="754" y="10"/>
                    </a:lnTo>
                    <a:lnTo>
                      <a:pt x="755" y="10"/>
                    </a:lnTo>
                    <a:lnTo>
                      <a:pt x="755" y="10"/>
                    </a:lnTo>
                    <a:lnTo>
                      <a:pt x="755" y="10"/>
                    </a:lnTo>
                    <a:lnTo>
                      <a:pt x="756" y="10"/>
                    </a:lnTo>
                    <a:lnTo>
                      <a:pt x="756" y="10"/>
                    </a:lnTo>
                    <a:lnTo>
                      <a:pt x="756" y="10"/>
                    </a:lnTo>
                    <a:lnTo>
                      <a:pt x="757" y="11"/>
                    </a:lnTo>
                    <a:lnTo>
                      <a:pt x="757" y="11"/>
                    </a:lnTo>
                    <a:lnTo>
                      <a:pt x="757" y="11"/>
                    </a:lnTo>
                    <a:lnTo>
                      <a:pt x="758" y="10"/>
                    </a:lnTo>
                    <a:lnTo>
                      <a:pt x="758" y="11"/>
                    </a:lnTo>
                    <a:lnTo>
                      <a:pt x="759" y="10"/>
                    </a:lnTo>
                    <a:lnTo>
                      <a:pt x="759" y="10"/>
                    </a:lnTo>
                    <a:lnTo>
                      <a:pt x="759" y="9"/>
                    </a:lnTo>
                    <a:lnTo>
                      <a:pt x="761" y="9"/>
                    </a:lnTo>
                    <a:lnTo>
                      <a:pt x="761" y="9"/>
                    </a:lnTo>
                    <a:lnTo>
                      <a:pt x="761" y="9"/>
                    </a:lnTo>
                    <a:lnTo>
                      <a:pt x="762" y="10"/>
                    </a:lnTo>
                    <a:lnTo>
                      <a:pt x="762" y="11"/>
                    </a:lnTo>
                    <a:lnTo>
                      <a:pt x="762" y="11"/>
                    </a:lnTo>
                    <a:lnTo>
                      <a:pt x="763" y="11"/>
                    </a:lnTo>
                    <a:lnTo>
                      <a:pt x="763" y="10"/>
                    </a:lnTo>
                    <a:lnTo>
                      <a:pt x="764" y="12"/>
                    </a:lnTo>
                    <a:lnTo>
                      <a:pt x="764" y="11"/>
                    </a:lnTo>
                    <a:lnTo>
                      <a:pt x="764" y="12"/>
                    </a:lnTo>
                    <a:lnTo>
                      <a:pt x="765" y="12"/>
                    </a:lnTo>
                    <a:lnTo>
                      <a:pt x="765" y="13"/>
                    </a:lnTo>
                    <a:lnTo>
                      <a:pt x="765" y="12"/>
                    </a:lnTo>
                    <a:lnTo>
                      <a:pt x="766" y="12"/>
                    </a:lnTo>
                    <a:lnTo>
                      <a:pt x="766" y="12"/>
                    </a:lnTo>
                    <a:lnTo>
                      <a:pt x="767" y="12"/>
                    </a:lnTo>
                    <a:lnTo>
                      <a:pt x="767" y="12"/>
                    </a:lnTo>
                    <a:lnTo>
                      <a:pt x="767" y="12"/>
                    </a:lnTo>
                    <a:lnTo>
                      <a:pt x="768" y="12"/>
                    </a:lnTo>
                    <a:lnTo>
                      <a:pt x="768" y="12"/>
                    </a:lnTo>
                    <a:lnTo>
                      <a:pt x="768" y="13"/>
                    </a:lnTo>
                    <a:lnTo>
                      <a:pt x="770" y="13"/>
                    </a:lnTo>
                    <a:lnTo>
                      <a:pt x="770" y="14"/>
                    </a:lnTo>
                    <a:lnTo>
                      <a:pt x="770" y="13"/>
                    </a:lnTo>
                    <a:lnTo>
                      <a:pt x="771" y="13"/>
                    </a:lnTo>
                    <a:lnTo>
                      <a:pt x="771" y="13"/>
                    </a:lnTo>
                    <a:lnTo>
                      <a:pt x="772" y="14"/>
                    </a:lnTo>
                    <a:lnTo>
                      <a:pt x="772" y="14"/>
                    </a:lnTo>
                    <a:lnTo>
                      <a:pt x="772" y="15"/>
                    </a:lnTo>
                    <a:lnTo>
                      <a:pt x="773" y="14"/>
                    </a:lnTo>
                    <a:lnTo>
                      <a:pt x="773" y="15"/>
                    </a:lnTo>
                    <a:lnTo>
                      <a:pt x="773" y="17"/>
                    </a:lnTo>
                    <a:lnTo>
                      <a:pt x="774" y="15"/>
                    </a:lnTo>
                    <a:lnTo>
                      <a:pt x="774" y="15"/>
                    </a:lnTo>
                    <a:lnTo>
                      <a:pt x="774" y="15"/>
                    </a:lnTo>
                    <a:lnTo>
                      <a:pt x="775" y="14"/>
                    </a:lnTo>
                    <a:lnTo>
                      <a:pt x="775" y="14"/>
                    </a:lnTo>
                    <a:lnTo>
                      <a:pt x="776" y="14"/>
                    </a:lnTo>
                    <a:lnTo>
                      <a:pt x="776" y="14"/>
                    </a:lnTo>
                    <a:lnTo>
                      <a:pt x="776" y="14"/>
                    </a:lnTo>
                    <a:lnTo>
                      <a:pt x="777" y="14"/>
                    </a:lnTo>
                    <a:lnTo>
                      <a:pt x="777" y="17"/>
                    </a:lnTo>
                    <a:lnTo>
                      <a:pt x="777" y="17"/>
                    </a:lnTo>
                    <a:lnTo>
                      <a:pt x="779" y="18"/>
                    </a:lnTo>
                    <a:lnTo>
                      <a:pt x="779" y="18"/>
                    </a:lnTo>
                    <a:lnTo>
                      <a:pt x="779" y="19"/>
                    </a:lnTo>
                    <a:lnTo>
                      <a:pt x="780" y="19"/>
                    </a:lnTo>
                    <a:lnTo>
                      <a:pt x="780" y="19"/>
                    </a:lnTo>
                    <a:lnTo>
                      <a:pt x="781" y="19"/>
                    </a:lnTo>
                    <a:lnTo>
                      <a:pt x="781" y="19"/>
                    </a:lnTo>
                    <a:lnTo>
                      <a:pt x="781" y="19"/>
                    </a:lnTo>
                    <a:lnTo>
                      <a:pt x="782" y="18"/>
                    </a:lnTo>
                    <a:lnTo>
                      <a:pt x="782" y="18"/>
                    </a:lnTo>
                    <a:lnTo>
                      <a:pt x="782" y="17"/>
                    </a:lnTo>
                    <a:lnTo>
                      <a:pt x="783" y="17"/>
                    </a:lnTo>
                    <a:lnTo>
                      <a:pt x="783" y="17"/>
                    </a:lnTo>
                    <a:lnTo>
                      <a:pt x="783" y="17"/>
                    </a:lnTo>
                    <a:lnTo>
                      <a:pt x="784" y="17"/>
                    </a:lnTo>
                    <a:lnTo>
                      <a:pt x="784" y="17"/>
                    </a:lnTo>
                    <a:lnTo>
                      <a:pt x="785" y="17"/>
                    </a:lnTo>
                    <a:lnTo>
                      <a:pt x="785" y="17"/>
                    </a:lnTo>
                    <a:lnTo>
                      <a:pt x="785" y="17"/>
                    </a:lnTo>
                    <a:lnTo>
                      <a:pt x="786" y="18"/>
                    </a:lnTo>
                    <a:lnTo>
                      <a:pt x="786" y="19"/>
                    </a:lnTo>
                    <a:lnTo>
                      <a:pt x="786" y="19"/>
                    </a:lnTo>
                    <a:lnTo>
                      <a:pt x="788" y="19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89" y="20"/>
                    </a:lnTo>
                    <a:lnTo>
                      <a:pt x="789" y="21"/>
                    </a:lnTo>
                    <a:lnTo>
                      <a:pt x="790" y="21"/>
                    </a:lnTo>
                    <a:lnTo>
                      <a:pt x="790" y="21"/>
                    </a:lnTo>
                    <a:lnTo>
                      <a:pt x="790" y="22"/>
                    </a:lnTo>
                    <a:lnTo>
                      <a:pt x="791" y="22"/>
                    </a:lnTo>
                    <a:lnTo>
                      <a:pt x="791" y="22"/>
                    </a:lnTo>
                    <a:lnTo>
                      <a:pt x="791" y="22"/>
                    </a:lnTo>
                    <a:lnTo>
                      <a:pt x="792" y="22"/>
                    </a:lnTo>
                    <a:lnTo>
                      <a:pt x="792" y="21"/>
                    </a:lnTo>
                    <a:lnTo>
                      <a:pt x="793" y="21"/>
                    </a:lnTo>
                    <a:lnTo>
                      <a:pt x="793" y="20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4" y="21"/>
                    </a:lnTo>
                    <a:lnTo>
                      <a:pt x="794" y="22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7" y="21"/>
                    </a:lnTo>
                    <a:lnTo>
                      <a:pt x="797" y="21"/>
                    </a:lnTo>
                    <a:lnTo>
                      <a:pt x="798" y="21"/>
                    </a:lnTo>
                    <a:lnTo>
                      <a:pt x="798" y="21"/>
                    </a:lnTo>
                    <a:lnTo>
                      <a:pt x="798" y="20"/>
                    </a:lnTo>
                    <a:lnTo>
                      <a:pt x="799" y="20"/>
                    </a:lnTo>
                    <a:lnTo>
                      <a:pt x="799" y="20"/>
                    </a:lnTo>
                    <a:lnTo>
                      <a:pt x="799" y="20"/>
                    </a:lnTo>
                    <a:lnTo>
                      <a:pt x="800" y="20"/>
                    </a:lnTo>
                    <a:lnTo>
                      <a:pt x="800" y="20"/>
                    </a:lnTo>
                    <a:lnTo>
                      <a:pt x="800" y="21"/>
                    </a:lnTo>
                    <a:lnTo>
                      <a:pt x="801" y="21"/>
                    </a:lnTo>
                    <a:lnTo>
                      <a:pt x="801" y="22"/>
                    </a:lnTo>
                    <a:lnTo>
                      <a:pt x="802" y="22"/>
                    </a:lnTo>
                    <a:lnTo>
                      <a:pt x="802" y="21"/>
                    </a:lnTo>
                    <a:lnTo>
                      <a:pt x="802" y="21"/>
                    </a:lnTo>
                    <a:lnTo>
                      <a:pt x="803" y="21"/>
                    </a:lnTo>
                    <a:lnTo>
                      <a:pt x="803" y="21"/>
                    </a:lnTo>
                    <a:lnTo>
                      <a:pt x="803" y="20"/>
                    </a:lnTo>
                    <a:lnTo>
                      <a:pt x="804" y="20"/>
                    </a:lnTo>
                    <a:lnTo>
                      <a:pt x="804" y="19"/>
                    </a:lnTo>
                    <a:lnTo>
                      <a:pt x="804" y="19"/>
                    </a:lnTo>
                    <a:lnTo>
                      <a:pt x="806" y="18"/>
                    </a:lnTo>
                    <a:lnTo>
                      <a:pt x="806" y="19"/>
                    </a:lnTo>
                    <a:lnTo>
                      <a:pt x="807" y="19"/>
                    </a:lnTo>
                    <a:lnTo>
                      <a:pt x="807" y="19"/>
                    </a:lnTo>
                    <a:lnTo>
                      <a:pt x="807" y="20"/>
                    </a:lnTo>
                    <a:lnTo>
                      <a:pt x="808" y="21"/>
                    </a:lnTo>
                    <a:lnTo>
                      <a:pt x="808" y="22"/>
                    </a:lnTo>
                    <a:lnTo>
                      <a:pt x="808" y="22"/>
                    </a:lnTo>
                    <a:lnTo>
                      <a:pt x="809" y="23"/>
                    </a:lnTo>
                    <a:lnTo>
                      <a:pt x="809" y="23"/>
                    </a:lnTo>
                    <a:lnTo>
                      <a:pt x="810" y="22"/>
                    </a:lnTo>
                    <a:lnTo>
                      <a:pt x="810" y="21"/>
                    </a:lnTo>
                    <a:lnTo>
                      <a:pt x="810" y="20"/>
                    </a:lnTo>
                    <a:lnTo>
                      <a:pt x="811" y="20"/>
                    </a:lnTo>
                    <a:lnTo>
                      <a:pt x="811" y="20"/>
                    </a:lnTo>
                    <a:lnTo>
                      <a:pt x="811" y="20"/>
                    </a:lnTo>
                    <a:lnTo>
                      <a:pt x="812" y="20"/>
                    </a:lnTo>
                    <a:lnTo>
                      <a:pt x="812" y="19"/>
                    </a:lnTo>
                    <a:lnTo>
                      <a:pt x="812" y="19"/>
                    </a:lnTo>
                    <a:lnTo>
                      <a:pt x="813" y="18"/>
                    </a:lnTo>
                    <a:lnTo>
                      <a:pt x="813" y="18"/>
                    </a:lnTo>
                    <a:lnTo>
                      <a:pt x="815" y="18"/>
                    </a:lnTo>
                    <a:lnTo>
                      <a:pt x="815" y="18"/>
                    </a:lnTo>
                    <a:lnTo>
                      <a:pt x="815" y="18"/>
                    </a:lnTo>
                    <a:lnTo>
                      <a:pt x="816" y="18"/>
                    </a:lnTo>
                    <a:lnTo>
                      <a:pt x="816" y="18"/>
                    </a:lnTo>
                    <a:lnTo>
                      <a:pt x="816" y="18"/>
                    </a:lnTo>
                    <a:lnTo>
                      <a:pt x="817" y="19"/>
                    </a:lnTo>
                    <a:lnTo>
                      <a:pt x="817" y="19"/>
                    </a:lnTo>
                    <a:lnTo>
                      <a:pt x="817" y="19"/>
                    </a:lnTo>
                    <a:lnTo>
                      <a:pt x="818" y="19"/>
                    </a:lnTo>
                    <a:lnTo>
                      <a:pt x="818" y="19"/>
                    </a:lnTo>
                    <a:lnTo>
                      <a:pt x="819" y="20"/>
                    </a:lnTo>
                    <a:lnTo>
                      <a:pt x="819" y="19"/>
                    </a:lnTo>
                    <a:lnTo>
                      <a:pt x="819" y="17"/>
                    </a:lnTo>
                    <a:lnTo>
                      <a:pt x="820" y="17"/>
                    </a:lnTo>
                    <a:lnTo>
                      <a:pt x="820" y="17"/>
                    </a:lnTo>
                    <a:lnTo>
                      <a:pt x="820" y="15"/>
                    </a:lnTo>
                    <a:lnTo>
                      <a:pt x="821" y="15"/>
                    </a:lnTo>
                    <a:lnTo>
                      <a:pt x="821" y="15"/>
                    </a:lnTo>
                    <a:lnTo>
                      <a:pt x="821" y="15"/>
                    </a:lnTo>
                    <a:lnTo>
                      <a:pt x="822" y="17"/>
                    </a:lnTo>
                    <a:lnTo>
                      <a:pt x="822" y="15"/>
                    </a:lnTo>
                    <a:lnTo>
                      <a:pt x="824" y="17"/>
                    </a:lnTo>
                    <a:lnTo>
                      <a:pt x="824" y="17"/>
                    </a:lnTo>
                    <a:lnTo>
                      <a:pt x="824" y="18"/>
                    </a:lnTo>
                    <a:lnTo>
                      <a:pt x="825" y="19"/>
                    </a:lnTo>
                    <a:lnTo>
                      <a:pt x="825" y="19"/>
                    </a:lnTo>
                    <a:lnTo>
                      <a:pt x="825" y="21"/>
                    </a:lnTo>
                    <a:lnTo>
                      <a:pt x="826" y="28"/>
                    </a:lnTo>
                    <a:lnTo>
                      <a:pt x="826" y="38"/>
                    </a:lnTo>
                    <a:lnTo>
                      <a:pt x="826" y="50"/>
                    </a:lnTo>
                    <a:lnTo>
                      <a:pt x="827" y="62"/>
                    </a:lnTo>
                    <a:lnTo>
                      <a:pt x="827" y="74"/>
                    </a:lnTo>
                    <a:lnTo>
                      <a:pt x="828" y="84"/>
                    </a:lnTo>
                    <a:lnTo>
                      <a:pt x="828" y="94"/>
                    </a:lnTo>
                    <a:lnTo>
                      <a:pt x="828" y="103"/>
                    </a:lnTo>
                    <a:lnTo>
                      <a:pt x="829" y="110"/>
                    </a:lnTo>
                    <a:lnTo>
                      <a:pt x="829" y="117"/>
                    </a:lnTo>
                    <a:lnTo>
                      <a:pt x="829" y="122"/>
                    </a:lnTo>
                    <a:lnTo>
                      <a:pt x="830" y="128"/>
                    </a:lnTo>
                    <a:lnTo>
                      <a:pt x="830" y="134"/>
                    </a:lnTo>
                    <a:lnTo>
                      <a:pt x="831" y="139"/>
                    </a:lnTo>
                    <a:lnTo>
                      <a:pt x="831" y="144"/>
                    </a:lnTo>
                    <a:lnTo>
                      <a:pt x="831" y="148"/>
                    </a:lnTo>
                    <a:lnTo>
                      <a:pt x="833" y="152"/>
                    </a:lnTo>
                    <a:lnTo>
                      <a:pt x="833" y="154"/>
                    </a:lnTo>
                    <a:lnTo>
                      <a:pt x="833" y="157"/>
                    </a:lnTo>
                    <a:lnTo>
                      <a:pt x="834" y="159"/>
                    </a:lnTo>
                    <a:lnTo>
                      <a:pt x="834" y="161"/>
                    </a:lnTo>
                    <a:lnTo>
                      <a:pt x="834" y="163"/>
                    </a:lnTo>
                    <a:lnTo>
                      <a:pt x="835" y="165"/>
                    </a:lnTo>
                    <a:lnTo>
                      <a:pt x="835" y="167"/>
                    </a:lnTo>
                    <a:lnTo>
                      <a:pt x="836" y="170"/>
                    </a:lnTo>
                    <a:lnTo>
                      <a:pt x="836" y="171"/>
                    </a:lnTo>
                    <a:lnTo>
                      <a:pt x="836" y="172"/>
                    </a:lnTo>
                    <a:lnTo>
                      <a:pt x="837" y="174"/>
                    </a:lnTo>
                    <a:lnTo>
                      <a:pt x="837" y="175"/>
                    </a:lnTo>
                    <a:lnTo>
                      <a:pt x="837" y="176"/>
                    </a:lnTo>
                    <a:lnTo>
                      <a:pt x="838" y="179"/>
                    </a:lnTo>
                    <a:lnTo>
                      <a:pt x="838" y="179"/>
                    </a:lnTo>
                    <a:lnTo>
                      <a:pt x="838" y="181"/>
                    </a:lnTo>
                    <a:lnTo>
                      <a:pt x="839" y="182"/>
                    </a:lnTo>
                    <a:lnTo>
                      <a:pt x="839" y="183"/>
                    </a:lnTo>
                    <a:lnTo>
                      <a:pt x="840" y="183"/>
                    </a:lnTo>
                    <a:lnTo>
                      <a:pt x="840" y="184"/>
                    </a:lnTo>
                    <a:lnTo>
                      <a:pt x="840" y="185"/>
                    </a:lnTo>
                    <a:lnTo>
                      <a:pt x="842" y="186"/>
                    </a:lnTo>
                    <a:lnTo>
                      <a:pt x="842" y="188"/>
                    </a:lnTo>
                    <a:lnTo>
                      <a:pt x="842" y="189"/>
                    </a:lnTo>
                    <a:lnTo>
                      <a:pt x="843" y="189"/>
                    </a:lnTo>
                    <a:lnTo>
                      <a:pt x="843" y="189"/>
                    </a:lnTo>
                    <a:lnTo>
                      <a:pt x="843" y="189"/>
                    </a:lnTo>
                    <a:lnTo>
                      <a:pt x="844" y="190"/>
                    </a:lnTo>
                    <a:lnTo>
                      <a:pt x="844" y="190"/>
                    </a:lnTo>
                    <a:lnTo>
                      <a:pt x="845" y="190"/>
                    </a:lnTo>
                    <a:lnTo>
                      <a:pt x="845" y="191"/>
                    </a:lnTo>
                    <a:lnTo>
                      <a:pt x="845" y="191"/>
                    </a:lnTo>
                    <a:lnTo>
                      <a:pt x="846" y="192"/>
                    </a:lnTo>
                    <a:lnTo>
                      <a:pt x="846" y="193"/>
                    </a:lnTo>
                    <a:lnTo>
                      <a:pt x="846" y="193"/>
                    </a:lnTo>
                    <a:lnTo>
                      <a:pt x="847" y="194"/>
                    </a:lnTo>
                    <a:lnTo>
                      <a:pt x="847" y="195"/>
                    </a:lnTo>
                    <a:lnTo>
                      <a:pt x="847" y="195"/>
                    </a:lnTo>
                    <a:lnTo>
                      <a:pt x="848" y="197"/>
                    </a:lnTo>
                    <a:lnTo>
                      <a:pt x="848" y="197"/>
                    </a:lnTo>
                    <a:lnTo>
                      <a:pt x="849" y="198"/>
                    </a:lnTo>
                    <a:lnTo>
                      <a:pt x="849" y="199"/>
                    </a:lnTo>
                    <a:lnTo>
                      <a:pt x="849" y="200"/>
                    </a:lnTo>
                    <a:lnTo>
                      <a:pt x="851" y="200"/>
                    </a:lnTo>
                    <a:lnTo>
                      <a:pt x="851" y="201"/>
                    </a:lnTo>
                    <a:lnTo>
                      <a:pt x="851" y="202"/>
                    </a:lnTo>
                    <a:lnTo>
                      <a:pt x="852" y="203"/>
                    </a:lnTo>
                    <a:lnTo>
                      <a:pt x="852" y="203"/>
                    </a:lnTo>
                    <a:lnTo>
                      <a:pt x="852" y="203"/>
                    </a:lnTo>
                    <a:lnTo>
                      <a:pt x="853" y="204"/>
                    </a:lnTo>
                    <a:lnTo>
                      <a:pt x="853" y="206"/>
                    </a:lnTo>
                    <a:lnTo>
                      <a:pt x="854" y="206"/>
                    </a:lnTo>
                    <a:lnTo>
                      <a:pt x="854" y="207"/>
                    </a:lnTo>
                    <a:lnTo>
                      <a:pt x="854" y="207"/>
                    </a:lnTo>
                    <a:lnTo>
                      <a:pt x="855" y="208"/>
                    </a:lnTo>
                    <a:lnTo>
                      <a:pt x="855" y="209"/>
                    </a:lnTo>
                    <a:lnTo>
                      <a:pt x="855" y="209"/>
                    </a:lnTo>
                    <a:lnTo>
                      <a:pt x="856" y="210"/>
                    </a:lnTo>
                    <a:lnTo>
                      <a:pt x="856" y="211"/>
                    </a:lnTo>
                    <a:lnTo>
                      <a:pt x="857" y="211"/>
                    </a:lnTo>
                    <a:lnTo>
                      <a:pt x="857" y="212"/>
                    </a:lnTo>
                    <a:lnTo>
                      <a:pt x="857" y="213"/>
                    </a:lnTo>
                    <a:lnTo>
                      <a:pt x="858" y="213"/>
                    </a:lnTo>
                    <a:lnTo>
                      <a:pt x="858" y="215"/>
                    </a:lnTo>
                    <a:lnTo>
                      <a:pt x="858" y="216"/>
                    </a:lnTo>
                    <a:lnTo>
                      <a:pt x="860" y="217"/>
                    </a:lnTo>
                    <a:lnTo>
                      <a:pt x="860" y="217"/>
                    </a:lnTo>
                    <a:lnTo>
                      <a:pt x="860" y="218"/>
                    </a:lnTo>
                    <a:lnTo>
                      <a:pt x="861" y="219"/>
                    </a:lnTo>
                    <a:lnTo>
                      <a:pt x="861" y="219"/>
                    </a:lnTo>
                    <a:lnTo>
                      <a:pt x="862" y="219"/>
                    </a:lnTo>
                    <a:lnTo>
                      <a:pt x="862" y="220"/>
                    </a:lnTo>
                    <a:lnTo>
                      <a:pt x="862" y="220"/>
                    </a:lnTo>
                    <a:lnTo>
                      <a:pt x="863" y="221"/>
                    </a:lnTo>
                    <a:lnTo>
                      <a:pt x="863" y="221"/>
                    </a:lnTo>
                    <a:lnTo>
                      <a:pt x="863" y="221"/>
                    </a:lnTo>
                    <a:lnTo>
                      <a:pt x="864" y="221"/>
                    </a:lnTo>
                    <a:lnTo>
                      <a:pt x="864" y="222"/>
                    </a:lnTo>
                    <a:lnTo>
                      <a:pt x="864" y="222"/>
                    </a:lnTo>
                    <a:lnTo>
                      <a:pt x="865" y="224"/>
                    </a:lnTo>
                    <a:lnTo>
                      <a:pt x="865" y="224"/>
                    </a:lnTo>
                    <a:lnTo>
                      <a:pt x="866" y="224"/>
                    </a:lnTo>
                    <a:lnTo>
                      <a:pt x="866" y="224"/>
                    </a:lnTo>
                    <a:lnTo>
                      <a:pt x="866" y="224"/>
                    </a:lnTo>
                    <a:lnTo>
                      <a:pt x="867" y="225"/>
                    </a:lnTo>
                    <a:lnTo>
                      <a:pt x="867" y="227"/>
                    </a:lnTo>
                    <a:lnTo>
                      <a:pt x="867" y="228"/>
                    </a:lnTo>
                    <a:lnTo>
                      <a:pt x="869" y="229"/>
                    </a:lnTo>
                    <a:lnTo>
                      <a:pt x="869" y="230"/>
                    </a:lnTo>
                    <a:lnTo>
                      <a:pt x="869" y="230"/>
                    </a:lnTo>
                    <a:lnTo>
                      <a:pt x="870" y="229"/>
                    </a:lnTo>
                    <a:lnTo>
                      <a:pt x="870" y="229"/>
                    </a:lnTo>
                    <a:lnTo>
                      <a:pt x="871" y="230"/>
                    </a:lnTo>
                    <a:lnTo>
                      <a:pt x="871" y="231"/>
                    </a:lnTo>
                    <a:lnTo>
                      <a:pt x="871" y="233"/>
                    </a:lnTo>
                    <a:lnTo>
                      <a:pt x="872" y="233"/>
                    </a:lnTo>
                    <a:lnTo>
                      <a:pt x="872" y="233"/>
                    </a:lnTo>
                    <a:lnTo>
                      <a:pt x="872" y="234"/>
                    </a:lnTo>
                    <a:lnTo>
                      <a:pt x="873" y="233"/>
                    </a:lnTo>
                    <a:lnTo>
                      <a:pt x="873" y="234"/>
                    </a:lnTo>
                    <a:lnTo>
                      <a:pt x="873" y="233"/>
                    </a:lnTo>
                    <a:lnTo>
                      <a:pt x="874" y="233"/>
                    </a:lnTo>
                    <a:lnTo>
                      <a:pt x="874" y="233"/>
                    </a:lnTo>
                    <a:lnTo>
                      <a:pt x="875" y="233"/>
                    </a:lnTo>
                    <a:lnTo>
                      <a:pt x="875" y="233"/>
                    </a:lnTo>
                    <a:lnTo>
                      <a:pt x="875" y="231"/>
                    </a:lnTo>
                    <a:lnTo>
                      <a:pt x="876" y="231"/>
                    </a:lnTo>
                    <a:lnTo>
                      <a:pt x="876" y="231"/>
                    </a:lnTo>
                    <a:lnTo>
                      <a:pt x="876" y="231"/>
                    </a:lnTo>
                    <a:lnTo>
                      <a:pt x="878" y="233"/>
                    </a:lnTo>
                    <a:lnTo>
                      <a:pt x="878" y="233"/>
                    </a:lnTo>
                    <a:lnTo>
                      <a:pt x="879" y="231"/>
                    </a:lnTo>
                    <a:lnTo>
                      <a:pt x="879" y="233"/>
                    </a:lnTo>
                    <a:lnTo>
                      <a:pt x="879" y="233"/>
                    </a:lnTo>
                    <a:lnTo>
                      <a:pt x="880" y="234"/>
                    </a:lnTo>
                    <a:lnTo>
                      <a:pt x="880" y="234"/>
                    </a:lnTo>
                    <a:lnTo>
                      <a:pt x="880" y="234"/>
                    </a:lnTo>
                    <a:lnTo>
                      <a:pt x="881" y="234"/>
                    </a:lnTo>
                    <a:lnTo>
                      <a:pt x="881" y="234"/>
                    </a:lnTo>
                    <a:lnTo>
                      <a:pt x="881" y="235"/>
                    </a:lnTo>
                    <a:lnTo>
                      <a:pt x="882" y="235"/>
                    </a:lnTo>
                    <a:lnTo>
                      <a:pt x="882" y="234"/>
                    </a:lnTo>
                    <a:lnTo>
                      <a:pt x="883" y="234"/>
                    </a:lnTo>
                    <a:lnTo>
                      <a:pt x="883" y="235"/>
                    </a:lnTo>
                    <a:lnTo>
                      <a:pt x="883" y="235"/>
                    </a:lnTo>
                    <a:lnTo>
                      <a:pt x="884" y="235"/>
                    </a:lnTo>
                    <a:lnTo>
                      <a:pt x="884" y="235"/>
                    </a:lnTo>
                    <a:lnTo>
                      <a:pt x="884" y="235"/>
                    </a:lnTo>
                    <a:lnTo>
                      <a:pt x="885" y="235"/>
                    </a:lnTo>
                    <a:lnTo>
                      <a:pt x="885" y="235"/>
                    </a:lnTo>
                    <a:lnTo>
                      <a:pt x="885" y="235"/>
                    </a:lnTo>
                    <a:lnTo>
                      <a:pt x="887" y="235"/>
                    </a:lnTo>
                    <a:lnTo>
                      <a:pt x="887" y="236"/>
                    </a:lnTo>
                    <a:lnTo>
                      <a:pt x="888" y="236"/>
                    </a:lnTo>
                    <a:lnTo>
                      <a:pt x="888" y="236"/>
                    </a:lnTo>
                    <a:lnTo>
                      <a:pt x="888" y="237"/>
                    </a:lnTo>
                    <a:lnTo>
                      <a:pt x="889" y="238"/>
                    </a:lnTo>
                    <a:lnTo>
                      <a:pt x="889" y="238"/>
                    </a:lnTo>
                    <a:lnTo>
                      <a:pt x="889" y="238"/>
                    </a:lnTo>
                    <a:lnTo>
                      <a:pt x="890" y="239"/>
                    </a:lnTo>
                    <a:lnTo>
                      <a:pt x="890" y="239"/>
                    </a:lnTo>
                    <a:lnTo>
                      <a:pt x="890" y="239"/>
                    </a:lnTo>
                    <a:lnTo>
                      <a:pt x="891" y="239"/>
                    </a:lnTo>
                    <a:lnTo>
                      <a:pt x="891" y="239"/>
                    </a:lnTo>
                    <a:lnTo>
                      <a:pt x="892" y="239"/>
                    </a:lnTo>
                    <a:lnTo>
                      <a:pt x="892" y="239"/>
                    </a:lnTo>
                    <a:lnTo>
                      <a:pt x="892" y="239"/>
                    </a:lnTo>
                    <a:lnTo>
                      <a:pt x="893" y="240"/>
                    </a:lnTo>
                    <a:lnTo>
                      <a:pt x="893" y="240"/>
                    </a:lnTo>
                    <a:lnTo>
                      <a:pt x="893" y="239"/>
                    </a:lnTo>
                    <a:lnTo>
                      <a:pt x="894" y="239"/>
                    </a:lnTo>
                    <a:lnTo>
                      <a:pt x="894" y="239"/>
                    </a:lnTo>
                    <a:lnTo>
                      <a:pt x="894" y="239"/>
                    </a:lnTo>
                    <a:lnTo>
                      <a:pt x="896" y="240"/>
                    </a:lnTo>
                    <a:lnTo>
                      <a:pt x="896" y="240"/>
                    </a:lnTo>
                    <a:lnTo>
                      <a:pt x="897" y="240"/>
                    </a:lnTo>
                    <a:lnTo>
                      <a:pt x="897" y="240"/>
                    </a:lnTo>
                    <a:lnTo>
                      <a:pt x="897" y="242"/>
                    </a:lnTo>
                    <a:lnTo>
                      <a:pt x="898" y="240"/>
                    </a:lnTo>
                    <a:lnTo>
                      <a:pt x="898" y="240"/>
                    </a:lnTo>
                    <a:lnTo>
                      <a:pt x="898" y="242"/>
                    </a:lnTo>
                    <a:lnTo>
                      <a:pt x="899" y="242"/>
                    </a:lnTo>
                    <a:lnTo>
                      <a:pt x="899" y="243"/>
                    </a:lnTo>
                    <a:lnTo>
                      <a:pt x="900" y="244"/>
                    </a:lnTo>
                    <a:lnTo>
                      <a:pt x="900" y="244"/>
                    </a:lnTo>
                    <a:lnTo>
                      <a:pt x="900" y="246"/>
                    </a:lnTo>
                    <a:lnTo>
                      <a:pt x="901" y="245"/>
                    </a:lnTo>
                    <a:lnTo>
                      <a:pt x="901" y="245"/>
                    </a:lnTo>
                    <a:lnTo>
                      <a:pt x="901" y="244"/>
                    </a:lnTo>
                    <a:lnTo>
                      <a:pt x="902" y="244"/>
                    </a:lnTo>
                    <a:lnTo>
                      <a:pt x="902" y="244"/>
                    </a:lnTo>
                    <a:lnTo>
                      <a:pt x="902" y="244"/>
                    </a:lnTo>
                    <a:lnTo>
                      <a:pt x="903" y="244"/>
                    </a:lnTo>
                    <a:lnTo>
                      <a:pt x="903" y="243"/>
                    </a:lnTo>
                    <a:lnTo>
                      <a:pt x="905" y="243"/>
                    </a:lnTo>
                    <a:lnTo>
                      <a:pt x="905" y="244"/>
                    </a:lnTo>
                    <a:lnTo>
                      <a:pt x="905" y="245"/>
                    </a:lnTo>
                    <a:lnTo>
                      <a:pt x="906" y="245"/>
                    </a:lnTo>
                    <a:lnTo>
                      <a:pt x="906" y="246"/>
                    </a:lnTo>
                    <a:lnTo>
                      <a:pt x="906" y="246"/>
                    </a:lnTo>
                    <a:lnTo>
                      <a:pt x="907" y="246"/>
                    </a:lnTo>
                    <a:lnTo>
                      <a:pt x="907" y="246"/>
                    </a:lnTo>
                    <a:lnTo>
                      <a:pt x="907" y="246"/>
                    </a:lnTo>
                    <a:lnTo>
                      <a:pt x="908" y="246"/>
                    </a:lnTo>
                    <a:lnTo>
                      <a:pt x="908" y="245"/>
                    </a:lnTo>
                    <a:lnTo>
                      <a:pt x="909" y="245"/>
                    </a:lnTo>
                    <a:lnTo>
                      <a:pt x="909" y="245"/>
                    </a:lnTo>
                    <a:lnTo>
                      <a:pt x="909" y="245"/>
                    </a:lnTo>
                    <a:lnTo>
                      <a:pt x="910" y="245"/>
                    </a:lnTo>
                    <a:lnTo>
                      <a:pt x="910" y="245"/>
                    </a:lnTo>
                    <a:lnTo>
                      <a:pt x="910" y="246"/>
                    </a:lnTo>
                    <a:lnTo>
                      <a:pt x="911" y="246"/>
                    </a:lnTo>
                    <a:lnTo>
                      <a:pt x="911" y="246"/>
                    </a:lnTo>
                    <a:lnTo>
                      <a:pt x="911" y="246"/>
                    </a:lnTo>
                    <a:lnTo>
                      <a:pt x="912" y="247"/>
                    </a:lnTo>
                    <a:lnTo>
                      <a:pt x="912" y="247"/>
                    </a:lnTo>
                    <a:lnTo>
                      <a:pt x="914" y="247"/>
                    </a:lnTo>
                    <a:lnTo>
                      <a:pt x="914" y="247"/>
                    </a:lnTo>
                    <a:lnTo>
                      <a:pt x="914" y="248"/>
                    </a:lnTo>
                    <a:lnTo>
                      <a:pt x="915" y="248"/>
                    </a:lnTo>
                    <a:lnTo>
                      <a:pt x="915" y="248"/>
                    </a:lnTo>
                    <a:lnTo>
                      <a:pt x="915" y="248"/>
                    </a:lnTo>
                    <a:lnTo>
                      <a:pt x="916" y="248"/>
                    </a:lnTo>
                    <a:lnTo>
                      <a:pt x="916" y="248"/>
                    </a:lnTo>
                    <a:lnTo>
                      <a:pt x="916" y="248"/>
                    </a:lnTo>
                    <a:lnTo>
                      <a:pt x="917" y="248"/>
                    </a:lnTo>
                    <a:lnTo>
                      <a:pt x="917" y="249"/>
                    </a:lnTo>
                    <a:lnTo>
                      <a:pt x="918" y="251"/>
                    </a:lnTo>
                    <a:lnTo>
                      <a:pt x="918" y="251"/>
                    </a:lnTo>
                    <a:lnTo>
                      <a:pt x="918" y="251"/>
                    </a:lnTo>
                    <a:lnTo>
                      <a:pt x="919" y="251"/>
                    </a:lnTo>
                    <a:lnTo>
                      <a:pt x="919" y="251"/>
                    </a:lnTo>
                    <a:lnTo>
                      <a:pt x="919" y="252"/>
                    </a:lnTo>
                    <a:lnTo>
                      <a:pt x="920" y="252"/>
                    </a:lnTo>
                    <a:lnTo>
                      <a:pt x="920" y="252"/>
                    </a:lnTo>
                    <a:lnTo>
                      <a:pt x="921" y="251"/>
                    </a:lnTo>
                    <a:lnTo>
                      <a:pt x="921" y="251"/>
                    </a:lnTo>
                    <a:lnTo>
                      <a:pt x="921" y="251"/>
                    </a:lnTo>
                    <a:lnTo>
                      <a:pt x="923" y="249"/>
                    </a:lnTo>
                    <a:lnTo>
                      <a:pt x="923" y="248"/>
                    </a:lnTo>
                    <a:lnTo>
                      <a:pt x="923" y="248"/>
                    </a:lnTo>
                    <a:lnTo>
                      <a:pt x="924" y="248"/>
                    </a:lnTo>
                    <a:lnTo>
                      <a:pt x="924" y="249"/>
                    </a:lnTo>
                    <a:lnTo>
                      <a:pt x="924" y="249"/>
                    </a:lnTo>
                    <a:lnTo>
                      <a:pt x="925" y="249"/>
                    </a:lnTo>
                    <a:lnTo>
                      <a:pt x="925" y="251"/>
                    </a:lnTo>
                    <a:lnTo>
                      <a:pt x="926" y="252"/>
                    </a:lnTo>
                    <a:lnTo>
                      <a:pt x="926" y="253"/>
                    </a:lnTo>
                    <a:lnTo>
                      <a:pt x="926" y="254"/>
                    </a:lnTo>
                    <a:lnTo>
                      <a:pt x="927" y="254"/>
                    </a:lnTo>
                    <a:lnTo>
                      <a:pt x="927" y="254"/>
                    </a:lnTo>
                    <a:lnTo>
                      <a:pt x="927" y="254"/>
                    </a:lnTo>
                    <a:lnTo>
                      <a:pt x="928" y="254"/>
                    </a:lnTo>
                    <a:lnTo>
                      <a:pt x="928" y="253"/>
                    </a:lnTo>
                    <a:lnTo>
                      <a:pt x="928" y="253"/>
                    </a:lnTo>
                    <a:lnTo>
                      <a:pt x="929" y="252"/>
                    </a:lnTo>
                    <a:lnTo>
                      <a:pt x="929" y="252"/>
                    </a:lnTo>
                    <a:lnTo>
                      <a:pt x="930" y="252"/>
                    </a:lnTo>
                    <a:lnTo>
                      <a:pt x="930" y="252"/>
                    </a:lnTo>
                    <a:lnTo>
                      <a:pt x="930" y="252"/>
                    </a:lnTo>
                    <a:lnTo>
                      <a:pt x="932" y="252"/>
                    </a:lnTo>
                    <a:lnTo>
                      <a:pt x="932" y="252"/>
                    </a:lnTo>
                    <a:lnTo>
                      <a:pt x="932" y="252"/>
                    </a:lnTo>
                    <a:lnTo>
                      <a:pt x="933" y="252"/>
                    </a:lnTo>
                    <a:lnTo>
                      <a:pt x="933" y="252"/>
                    </a:lnTo>
                    <a:lnTo>
                      <a:pt x="933" y="252"/>
                    </a:lnTo>
                    <a:lnTo>
                      <a:pt x="934" y="252"/>
                    </a:lnTo>
                    <a:lnTo>
                      <a:pt x="934" y="252"/>
                    </a:lnTo>
                    <a:lnTo>
                      <a:pt x="935" y="252"/>
                    </a:lnTo>
                    <a:lnTo>
                      <a:pt x="935" y="253"/>
                    </a:lnTo>
                    <a:lnTo>
                      <a:pt x="935" y="254"/>
                    </a:lnTo>
                    <a:lnTo>
                      <a:pt x="936" y="254"/>
                    </a:lnTo>
                    <a:lnTo>
                      <a:pt x="936" y="255"/>
                    </a:lnTo>
                    <a:lnTo>
                      <a:pt x="936" y="255"/>
                    </a:lnTo>
                    <a:lnTo>
                      <a:pt x="937" y="256"/>
                    </a:lnTo>
                    <a:lnTo>
                      <a:pt x="937" y="256"/>
                    </a:lnTo>
                    <a:lnTo>
                      <a:pt x="937" y="256"/>
                    </a:lnTo>
                    <a:lnTo>
                      <a:pt x="938" y="257"/>
                    </a:lnTo>
                    <a:lnTo>
                      <a:pt x="938" y="257"/>
                    </a:lnTo>
                    <a:lnTo>
                      <a:pt x="939" y="257"/>
                    </a:lnTo>
                    <a:lnTo>
                      <a:pt x="939" y="258"/>
                    </a:lnTo>
                    <a:lnTo>
                      <a:pt x="939" y="258"/>
                    </a:lnTo>
                    <a:lnTo>
                      <a:pt x="941" y="258"/>
                    </a:lnTo>
                    <a:lnTo>
                      <a:pt x="941" y="260"/>
                    </a:lnTo>
                    <a:lnTo>
                      <a:pt x="941" y="258"/>
                    </a:lnTo>
                    <a:lnTo>
                      <a:pt x="942" y="260"/>
                    </a:lnTo>
                    <a:lnTo>
                      <a:pt x="942" y="258"/>
                    </a:lnTo>
                    <a:lnTo>
                      <a:pt x="942" y="257"/>
                    </a:lnTo>
                    <a:lnTo>
                      <a:pt x="943" y="257"/>
                    </a:lnTo>
                    <a:lnTo>
                      <a:pt x="943" y="258"/>
                    </a:lnTo>
                    <a:lnTo>
                      <a:pt x="944" y="258"/>
                    </a:lnTo>
                    <a:lnTo>
                      <a:pt x="944" y="258"/>
                    </a:lnTo>
                    <a:lnTo>
                      <a:pt x="944" y="258"/>
                    </a:lnTo>
                    <a:lnTo>
                      <a:pt x="945" y="260"/>
                    </a:lnTo>
                    <a:lnTo>
                      <a:pt x="945" y="260"/>
                    </a:lnTo>
                    <a:lnTo>
                      <a:pt x="945" y="261"/>
                    </a:lnTo>
                    <a:lnTo>
                      <a:pt x="946" y="261"/>
                    </a:lnTo>
                    <a:lnTo>
                      <a:pt x="946" y="261"/>
                    </a:lnTo>
                    <a:lnTo>
                      <a:pt x="947" y="260"/>
                    </a:lnTo>
                    <a:lnTo>
                      <a:pt x="947" y="260"/>
                    </a:lnTo>
                    <a:lnTo>
                      <a:pt x="947" y="260"/>
                    </a:lnTo>
                    <a:lnTo>
                      <a:pt x="948" y="257"/>
                    </a:lnTo>
                    <a:lnTo>
                      <a:pt x="948" y="257"/>
                    </a:lnTo>
                    <a:lnTo>
                      <a:pt x="948" y="257"/>
                    </a:lnTo>
                    <a:lnTo>
                      <a:pt x="950" y="257"/>
                    </a:lnTo>
                    <a:lnTo>
                      <a:pt x="950" y="257"/>
                    </a:lnTo>
                    <a:lnTo>
                      <a:pt x="950" y="258"/>
                    </a:lnTo>
                    <a:lnTo>
                      <a:pt x="951" y="258"/>
                    </a:lnTo>
                    <a:lnTo>
                      <a:pt x="951" y="258"/>
                    </a:lnTo>
                    <a:lnTo>
                      <a:pt x="952" y="260"/>
                    </a:lnTo>
                    <a:lnTo>
                      <a:pt x="952" y="260"/>
                    </a:lnTo>
                    <a:lnTo>
                      <a:pt x="952" y="260"/>
                    </a:lnTo>
                    <a:lnTo>
                      <a:pt x="953" y="260"/>
                    </a:lnTo>
                    <a:lnTo>
                      <a:pt x="953" y="260"/>
                    </a:lnTo>
                    <a:lnTo>
                      <a:pt x="953" y="260"/>
                    </a:lnTo>
                    <a:lnTo>
                      <a:pt x="954" y="261"/>
                    </a:lnTo>
                    <a:lnTo>
                      <a:pt x="954" y="261"/>
                    </a:lnTo>
                    <a:lnTo>
                      <a:pt x="954" y="261"/>
                    </a:lnTo>
                    <a:lnTo>
                      <a:pt x="955" y="261"/>
                    </a:lnTo>
                    <a:lnTo>
                      <a:pt x="955" y="261"/>
                    </a:lnTo>
                    <a:lnTo>
                      <a:pt x="956" y="261"/>
                    </a:lnTo>
                    <a:lnTo>
                      <a:pt x="956" y="261"/>
                    </a:lnTo>
                    <a:lnTo>
                      <a:pt x="956" y="260"/>
                    </a:lnTo>
                    <a:lnTo>
                      <a:pt x="957" y="260"/>
                    </a:lnTo>
                    <a:lnTo>
                      <a:pt x="957" y="260"/>
                    </a:lnTo>
                    <a:lnTo>
                      <a:pt x="957" y="258"/>
                    </a:lnTo>
                    <a:lnTo>
                      <a:pt x="959" y="260"/>
                    </a:lnTo>
                    <a:lnTo>
                      <a:pt x="959" y="260"/>
                    </a:lnTo>
                    <a:lnTo>
                      <a:pt x="959" y="261"/>
                    </a:lnTo>
                    <a:lnTo>
                      <a:pt x="960" y="261"/>
                    </a:lnTo>
                    <a:lnTo>
                      <a:pt x="960" y="261"/>
                    </a:lnTo>
                    <a:lnTo>
                      <a:pt x="961" y="262"/>
                    </a:lnTo>
                    <a:lnTo>
                      <a:pt x="961" y="263"/>
                    </a:lnTo>
                    <a:lnTo>
                      <a:pt x="961" y="263"/>
                    </a:lnTo>
                    <a:lnTo>
                      <a:pt x="962" y="264"/>
                    </a:lnTo>
                    <a:lnTo>
                      <a:pt x="962" y="264"/>
                    </a:lnTo>
                    <a:lnTo>
                      <a:pt x="962" y="264"/>
                    </a:lnTo>
                    <a:lnTo>
                      <a:pt x="963" y="263"/>
                    </a:lnTo>
                    <a:lnTo>
                      <a:pt x="963" y="263"/>
                    </a:lnTo>
                    <a:lnTo>
                      <a:pt x="963" y="263"/>
                    </a:lnTo>
                    <a:lnTo>
                      <a:pt x="964" y="263"/>
                    </a:lnTo>
                    <a:lnTo>
                      <a:pt x="964" y="263"/>
                    </a:lnTo>
                    <a:lnTo>
                      <a:pt x="965" y="264"/>
                    </a:lnTo>
                    <a:lnTo>
                      <a:pt x="965" y="264"/>
                    </a:lnTo>
                    <a:lnTo>
                      <a:pt x="965" y="264"/>
                    </a:lnTo>
                    <a:lnTo>
                      <a:pt x="966" y="265"/>
                    </a:lnTo>
                    <a:lnTo>
                      <a:pt x="966" y="264"/>
                    </a:lnTo>
                    <a:lnTo>
                      <a:pt x="966" y="263"/>
                    </a:lnTo>
                    <a:lnTo>
                      <a:pt x="968" y="264"/>
                    </a:lnTo>
                    <a:lnTo>
                      <a:pt x="968" y="263"/>
                    </a:lnTo>
                    <a:lnTo>
                      <a:pt x="969" y="263"/>
                    </a:lnTo>
                    <a:lnTo>
                      <a:pt x="969" y="262"/>
                    </a:lnTo>
                    <a:lnTo>
                      <a:pt x="969" y="262"/>
                    </a:lnTo>
                    <a:lnTo>
                      <a:pt x="970" y="261"/>
                    </a:lnTo>
                    <a:lnTo>
                      <a:pt x="970" y="261"/>
                    </a:lnTo>
                    <a:lnTo>
                      <a:pt x="970" y="261"/>
                    </a:lnTo>
                    <a:lnTo>
                      <a:pt x="971" y="261"/>
                    </a:lnTo>
                    <a:lnTo>
                      <a:pt x="971" y="261"/>
                    </a:lnTo>
                    <a:lnTo>
                      <a:pt x="971" y="260"/>
                    </a:lnTo>
                    <a:lnTo>
                      <a:pt x="972" y="260"/>
                    </a:lnTo>
                    <a:lnTo>
                      <a:pt x="972" y="260"/>
                    </a:lnTo>
                    <a:lnTo>
                      <a:pt x="973" y="260"/>
                    </a:lnTo>
                    <a:lnTo>
                      <a:pt x="973" y="258"/>
                    </a:lnTo>
                    <a:lnTo>
                      <a:pt x="973" y="260"/>
                    </a:lnTo>
                    <a:lnTo>
                      <a:pt x="974" y="260"/>
                    </a:lnTo>
                    <a:lnTo>
                      <a:pt x="974" y="260"/>
                    </a:lnTo>
                    <a:lnTo>
                      <a:pt x="974" y="261"/>
                    </a:lnTo>
                    <a:lnTo>
                      <a:pt x="975" y="262"/>
                    </a:lnTo>
                    <a:lnTo>
                      <a:pt x="975" y="262"/>
                    </a:lnTo>
                    <a:lnTo>
                      <a:pt x="975" y="262"/>
                    </a:lnTo>
                    <a:lnTo>
                      <a:pt x="977" y="262"/>
                    </a:lnTo>
                    <a:lnTo>
                      <a:pt x="977" y="261"/>
                    </a:lnTo>
                    <a:lnTo>
                      <a:pt x="978" y="262"/>
                    </a:lnTo>
                    <a:lnTo>
                      <a:pt x="978" y="262"/>
                    </a:lnTo>
                    <a:lnTo>
                      <a:pt x="978" y="262"/>
                    </a:lnTo>
                    <a:lnTo>
                      <a:pt x="979" y="262"/>
                    </a:lnTo>
                    <a:lnTo>
                      <a:pt x="979" y="262"/>
                    </a:lnTo>
                    <a:lnTo>
                      <a:pt x="979" y="262"/>
                    </a:lnTo>
                    <a:lnTo>
                      <a:pt x="980" y="261"/>
                    </a:lnTo>
                    <a:lnTo>
                      <a:pt x="980" y="261"/>
                    </a:lnTo>
                    <a:lnTo>
                      <a:pt x="980" y="261"/>
                    </a:lnTo>
                    <a:lnTo>
                      <a:pt x="981" y="262"/>
                    </a:lnTo>
                    <a:lnTo>
                      <a:pt x="981" y="262"/>
                    </a:lnTo>
                    <a:lnTo>
                      <a:pt x="982" y="262"/>
                    </a:lnTo>
                    <a:lnTo>
                      <a:pt x="982" y="262"/>
                    </a:lnTo>
                    <a:lnTo>
                      <a:pt x="982" y="262"/>
                    </a:lnTo>
                    <a:lnTo>
                      <a:pt x="983" y="261"/>
                    </a:lnTo>
                    <a:lnTo>
                      <a:pt x="983" y="260"/>
                    </a:lnTo>
                    <a:lnTo>
                      <a:pt x="983" y="258"/>
                    </a:lnTo>
                    <a:lnTo>
                      <a:pt x="984" y="258"/>
                    </a:lnTo>
                    <a:lnTo>
                      <a:pt x="984" y="260"/>
                    </a:lnTo>
                    <a:lnTo>
                      <a:pt x="984" y="260"/>
                    </a:lnTo>
                    <a:lnTo>
                      <a:pt x="986" y="261"/>
                    </a:lnTo>
                    <a:lnTo>
                      <a:pt x="986" y="261"/>
                    </a:lnTo>
                    <a:lnTo>
                      <a:pt x="987" y="261"/>
                    </a:lnTo>
                    <a:lnTo>
                      <a:pt x="987" y="261"/>
                    </a:lnTo>
                    <a:lnTo>
                      <a:pt x="987" y="261"/>
                    </a:lnTo>
                    <a:lnTo>
                      <a:pt x="988" y="261"/>
                    </a:lnTo>
                    <a:lnTo>
                      <a:pt x="988" y="261"/>
                    </a:lnTo>
                    <a:lnTo>
                      <a:pt x="988" y="260"/>
                    </a:lnTo>
                    <a:lnTo>
                      <a:pt x="989" y="261"/>
                    </a:lnTo>
                    <a:lnTo>
                      <a:pt x="989" y="262"/>
                    </a:lnTo>
                    <a:lnTo>
                      <a:pt x="990" y="261"/>
                    </a:lnTo>
                    <a:lnTo>
                      <a:pt x="990" y="261"/>
                    </a:lnTo>
                    <a:lnTo>
                      <a:pt x="990" y="261"/>
                    </a:lnTo>
                    <a:lnTo>
                      <a:pt x="991" y="260"/>
                    </a:lnTo>
                    <a:lnTo>
                      <a:pt x="991" y="258"/>
                    </a:lnTo>
                    <a:lnTo>
                      <a:pt x="991" y="257"/>
                    </a:lnTo>
                    <a:lnTo>
                      <a:pt x="992" y="257"/>
                    </a:lnTo>
                    <a:lnTo>
                      <a:pt x="992" y="256"/>
                    </a:lnTo>
                    <a:lnTo>
                      <a:pt x="992" y="256"/>
                    </a:lnTo>
                    <a:lnTo>
                      <a:pt x="993" y="255"/>
                    </a:lnTo>
                    <a:lnTo>
                      <a:pt x="993" y="255"/>
                    </a:lnTo>
                    <a:lnTo>
                      <a:pt x="995" y="254"/>
                    </a:lnTo>
                    <a:lnTo>
                      <a:pt x="995" y="255"/>
                    </a:lnTo>
                    <a:lnTo>
                      <a:pt x="995" y="255"/>
                    </a:lnTo>
                    <a:lnTo>
                      <a:pt x="996" y="255"/>
                    </a:lnTo>
                    <a:lnTo>
                      <a:pt x="996" y="255"/>
                    </a:lnTo>
                    <a:lnTo>
                      <a:pt x="996" y="255"/>
                    </a:lnTo>
                    <a:lnTo>
                      <a:pt x="997" y="255"/>
                    </a:lnTo>
                    <a:lnTo>
                      <a:pt x="997" y="255"/>
                    </a:lnTo>
                    <a:lnTo>
                      <a:pt x="997" y="255"/>
                    </a:lnTo>
                    <a:lnTo>
                      <a:pt x="998" y="255"/>
                    </a:lnTo>
                    <a:lnTo>
                      <a:pt x="998" y="255"/>
                    </a:lnTo>
                    <a:lnTo>
                      <a:pt x="999" y="255"/>
                    </a:lnTo>
                    <a:lnTo>
                      <a:pt x="999" y="255"/>
                    </a:lnTo>
                    <a:lnTo>
                      <a:pt x="999" y="255"/>
                    </a:lnTo>
                    <a:lnTo>
                      <a:pt x="1000" y="255"/>
                    </a:lnTo>
                    <a:lnTo>
                      <a:pt x="1000" y="255"/>
                    </a:lnTo>
                    <a:lnTo>
                      <a:pt x="1000" y="255"/>
                    </a:lnTo>
                    <a:lnTo>
                      <a:pt x="1001" y="254"/>
                    </a:lnTo>
                    <a:lnTo>
                      <a:pt x="1001" y="254"/>
                    </a:lnTo>
                    <a:lnTo>
                      <a:pt x="1001" y="254"/>
                    </a:lnTo>
                    <a:lnTo>
                      <a:pt x="1002" y="254"/>
                    </a:lnTo>
                    <a:lnTo>
                      <a:pt x="1002" y="254"/>
                    </a:lnTo>
                    <a:lnTo>
                      <a:pt x="1004" y="253"/>
                    </a:lnTo>
                    <a:lnTo>
                      <a:pt x="1004" y="253"/>
                    </a:lnTo>
                    <a:lnTo>
                      <a:pt x="1004" y="254"/>
                    </a:lnTo>
                    <a:lnTo>
                      <a:pt x="1005" y="254"/>
                    </a:lnTo>
                    <a:lnTo>
                      <a:pt x="1005" y="254"/>
                    </a:lnTo>
                    <a:lnTo>
                      <a:pt x="1005" y="256"/>
                    </a:lnTo>
                    <a:lnTo>
                      <a:pt x="1006" y="256"/>
                    </a:lnTo>
                    <a:lnTo>
                      <a:pt x="1006" y="256"/>
                    </a:lnTo>
                    <a:lnTo>
                      <a:pt x="1006" y="256"/>
                    </a:lnTo>
                    <a:lnTo>
                      <a:pt x="1007" y="255"/>
                    </a:lnTo>
                    <a:lnTo>
                      <a:pt x="1007" y="256"/>
                    </a:lnTo>
                    <a:lnTo>
                      <a:pt x="1008" y="255"/>
                    </a:lnTo>
                    <a:lnTo>
                      <a:pt x="1008" y="256"/>
                    </a:lnTo>
                    <a:lnTo>
                      <a:pt x="1008" y="256"/>
                    </a:lnTo>
                    <a:lnTo>
                      <a:pt x="1009" y="256"/>
                    </a:lnTo>
                    <a:lnTo>
                      <a:pt x="1009" y="256"/>
                    </a:lnTo>
                    <a:lnTo>
                      <a:pt x="1009" y="255"/>
                    </a:lnTo>
                    <a:lnTo>
                      <a:pt x="1010" y="255"/>
                    </a:lnTo>
                    <a:lnTo>
                      <a:pt x="1010" y="255"/>
                    </a:lnTo>
                    <a:lnTo>
                      <a:pt x="1011" y="255"/>
                    </a:lnTo>
                    <a:lnTo>
                      <a:pt x="1011" y="255"/>
                    </a:lnTo>
                    <a:lnTo>
                      <a:pt x="1011" y="253"/>
                    </a:lnTo>
                    <a:lnTo>
                      <a:pt x="1013" y="253"/>
                    </a:lnTo>
                    <a:lnTo>
                      <a:pt x="1013" y="252"/>
                    </a:lnTo>
                    <a:lnTo>
                      <a:pt x="1013" y="252"/>
                    </a:lnTo>
                    <a:lnTo>
                      <a:pt x="1014" y="252"/>
                    </a:lnTo>
                    <a:lnTo>
                      <a:pt x="1014" y="252"/>
                    </a:lnTo>
                    <a:lnTo>
                      <a:pt x="1014" y="252"/>
                    </a:lnTo>
                    <a:lnTo>
                      <a:pt x="1015" y="252"/>
                    </a:lnTo>
                    <a:lnTo>
                      <a:pt x="1015" y="253"/>
                    </a:lnTo>
                    <a:lnTo>
                      <a:pt x="1016" y="254"/>
                    </a:lnTo>
                    <a:lnTo>
                      <a:pt x="1016" y="254"/>
                    </a:lnTo>
                    <a:lnTo>
                      <a:pt x="1016" y="253"/>
                    </a:lnTo>
                    <a:lnTo>
                      <a:pt x="1017" y="253"/>
                    </a:lnTo>
                    <a:lnTo>
                      <a:pt x="1017" y="253"/>
                    </a:lnTo>
                    <a:lnTo>
                      <a:pt x="1017" y="254"/>
                    </a:lnTo>
                    <a:lnTo>
                      <a:pt x="1018" y="254"/>
                    </a:lnTo>
                    <a:lnTo>
                      <a:pt x="1018" y="254"/>
                    </a:lnTo>
                    <a:lnTo>
                      <a:pt x="1018" y="254"/>
                    </a:lnTo>
                    <a:lnTo>
                      <a:pt x="1019" y="255"/>
                    </a:lnTo>
                    <a:lnTo>
                      <a:pt x="1019" y="256"/>
                    </a:lnTo>
                    <a:lnTo>
                      <a:pt x="1020" y="256"/>
                    </a:lnTo>
                    <a:lnTo>
                      <a:pt x="1020" y="256"/>
                    </a:lnTo>
                    <a:lnTo>
                      <a:pt x="1020" y="256"/>
                    </a:lnTo>
                    <a:lnTo>
                      <a:pt x="1022" y="257"/>
                    </a:lnTo>
                    <a:lnTo>
                      <a:pt x="1022" y="256"/>
                    </a:lnTo>
                    <a:lnTo>
                      <a:pt x="1022" y="257"/>
                    </a:lnTo>
                    <a:lnTo>
                      <a:pt x="1023" y="256"/>
                    </a:lnTo>
                    <a:lnTo>
                      <a:pt x="1023" y="256"/>
                    </a:lnTo>
                    <a:lnTo>
                      <a:pt x="1023" y="256"/>
                    </a:lnTo>
                    <a:lnTo>
                      <a:pt x="1024" y="256"/>
                    </a:lnTo>
                    <a:lnTo>
                      <a:pt x="1024" y="256"/>
                    </a:lnTo>
                    <a:lnTo>
                      <a:pt x="1025" y="256"/>
                    </a:lnTo>
                    <a:lnTo>
                      <a:pt x="1025" y="257"/>
                    </a:lnTo>
                    <a:lnTo>
                      <a:pt x="1025" y="257"/>
                    </a:lnTo>
                    <a:lnTo>
                      <a:pt x="1026" y="258"/>
                    </a:lnTo>
                    <a:lnTo>
                      <a:pt x="1026" y="258"/>
                    </a:lnTo>
                    <a:lnTo>
                      <a:pt x="1026" y="260"/>
                    </a:lnTo>
                    <a:lnTo>
                      <a:pt x="1027" y="260"/>
                    </a:lnTo>
                    <a:lnTo>
                      <a:pt x="1027" y="260"/>
                    </a:lnTo>
                    <a:lnTo>
                      <a:pt x="1027" y="258"/>
                    </a:lnTo>
                    <a:lnTo>
                      <a:pt x="1028" y="260"/>
                    </a:lnTo>
                    <a:lnTo>
                      <a:pt x="1028" y="258"/>
                    </a:lnTo>
                    <a:lnTo>
                      <a:pt x="1029" y="260"/>
                    </a:lnTo>
                    <a:lnTo>
                      <a:pt x="1029" y="260"/>
                    </a:lnTo>
                    <a:lnTo>
                      <a:pt x="1029" y="261"/>
                    </a:lnTo>
                    <a:lnTo>
                      <a:pt x="1031" y="261"/>
                    </a:lnTo>
                    <a:lnTo>
                      <a:pt x="1031" y="261"/>
                    </a:lnTo>
                    <a:lnTo>
                      <a:pt x="1031" y="261"/>
                    </a:lnTo>
                    <a:lnTo>
                      <a:pt x="1032" y="262"/>
                    </a:lnTo>
                    <a:lnTo>
                      <a:pt x="1032" y="262"/>
                    </a:lnTo>
                    <a:lnTo>
                      <a:pt x="1032" y="263"/>
                    </a:lnTo>
                    <a:lnTo>
                      <a:pt x="1033" y="264"/>
                    </a:lnTo>
                    <a:lnTo>
                      <a:pt x="1033" y="264"/>
                    </a:lnTo>
                    <a:lnTo>
                      <a:pt x="1034" y="263"/>
                    </a:lnTo>
                    <a:lnTo>
                      <a:pt x="1034" y="263"/>
                    </a:lnTo>
                    <a:lnTo>
                      <a:pt x="1034" y="264"/>
                    </a:lnTo>
                    <a:lnTo>
                      <a:pt x="1035" y="264"/>
                    </a:lnTo>
                    <a:lnTo>
                      <a:pt x="1035" y="264"/>
                    </a:lnTo>
                    <a:lnTo>
                      <a:pt x="1035" y="264"/>
                    </a:lnTo>
                    <a:lnTo>
                      <a:pt x="1036" y="264"/>
                    </a:lnTo>
                    <a:lnTo>
                      <a:pt x="1036" y="264"/>
                    </a:lnTo>
                    <a:lnTo>
                      <a:pt x="1037" y="263"/>
                    </a:lnTo>
                    <a:lnTo>
                      <a:pt x="1037" y="263"/>
                    </a:lnTo>
                    <a:lnTo>
                      <a:pt x="1037" y="263"/>
                    </a:lnTo>
                    <a:lnTo>
                      <a:pt x="1038" y="263"/>
                    </a:lnTo>
                    <a:lnTo>
                      <a:pt x="1038" y="263"/>
                    </a:lnTo>
                    <a:lnTo>
                      <a:pt x="1038" y="263"/>
                    </a:lnTo>
                    <a:lnTo>
                      <a:pt x="1040" y="263"/>
                    </a:lnTo>
                    <a:lnTo>
                      <a:pt x="1040" y="263"/>
                    </a:lnTo>
                    <a:lnTo>
                      <a:pt x="1040" y="262"/>
                    </a:lnTo>
                    <a:lnTo>
                      <a:pt x="1041" y="262"/>
                    </a:lnTo>
                    <a:lnTo>
                      <a:pt x="1041" y="262"/>
                    </a:lnTo>
                    <a:lnTo>
                      <a:pt x="1042" y="262"/>
                    </a:lnTo>
                    <a:lnTo>
                      <a:pt x="1042" y="263"/>
                    </a:lnTo>
                    <a:lnTo>
                      <a:pt x="1042" y="263"/>
                    </a:lnTo>
                    <a:lnTo>
                      <a:pt x="1043" y="263"/>
                    </a:lnTo>
                    <a:lnTo>
                      <a:pt x="1043" y="263"/>
                    </a:lnTo>
                    <a:lnTo>
                      <a:pt x="1043" y="263"/>
                    </a:lnTo>
                    <a:lnTo>
                      <a:pt x="1044" y="263"/>
                    </a:lnTo>
                    <a:lnTo>
                      <a:pt x="1044" y="263"/>
                    </a:lnTo>
                    <a:lnTo>
                      <a:pt x="1044" y="263"/>
                    </a:lnTo>
                    <a:lnTo>
                      <a:pt x="1045" y="263"/>
                    </a:lnTo>
                    <a:lnTo>
                      <a:pt x="1045" y="264"/>
                    </a:lnTo>
                    <a:lnTo>
                      <a:pt x="1046" y="264"/>
                    </a:lnTo>
                    <a:lnTo>
                      <a:pt x="1046" y="264"/>
                    </a:lnTo>
                    <a:lnTo>
                      <a:pt x="1046" y="263"/>
                    </a:lnTo>
                    <a:lnTo>
                      <a:pt x="1047" y="263"/>
                    </a:lnTo>
                    <a:lnTo>
                      <a:pt x="1047" y="264"/>
                    </a:lnTo>
                    <a:lnTo>
                      <a:pt x="1047" y="264"/>
                    </a:lnTo>
                    <a:lnTo>
                      <a:pt x="1049" y="263"/>
                    </a:lnTo>
                    <a:lnTo>
                      <a:pt x="1049" y="263"/>
                    </a:lnTo>
                    <a:lnTo>
                      <a:pt x="1049" y="263"/>
                    </a:lnTo>
                    <a:lnTo>
                      <a:pt x="1050" y="263"/>
                    </a:lnTo>
                    <a:lnTo>
                      <a:pt x="1050" y="263"/>
                    </a:lnTo>
                    <a:lnTo>
                      <a:pt x="1051" y="263"/>
                    </a:lnTo>
                    <a:lnTo>
                      <a:pt x="1051" y="263"/>
                    </a:lnTo>
                    <a:lnTo>
                      <a:pt x="1051" y="262"/>
                    </a:lnTo>
                    <a:lnTo>
                      <a:pt x="1052" y="262"/>
                    </a:lnTo>
                    <a:lnTo>
                      <a:pt x="1052" y="262"/>
                    </a:lnTo>
                    <a:lnTo>
                      <a:pt x="1052" y="262"/>
                    </a:lnTo>
                    <a:lnTo>
                      <a:pt x="1053" y="262"/>
                    </a:lnTo>
                    <a:lnTo>
                      <a:pt x="1053" y="262"/>
                    </a:lnTo>
                    <a:lnTo>
                      <a:pt x="1053" y="262"/>
                    </a:lnTo>
                    <a:lnTo>
                      <a:pt x="1054" y="263"/>
                    </a:lnTo>
                    <a:lnTo>
                      <a:pt x="1054" y="263"/>
                    </a:lnTo>
                    <a:lnTo>
                      <a:pt x="1055" y="262"/>
                    </a:lnTo>
                    <a:lnTo>
                      <a:pt x="1055" y="262"/>
                    </a:lnTo>
                    <a:lnTo>
                      <a:pt x="1055" y="261"/>
                    </a:lnTo>
                    <a:lnTo>
                      <a:pt x="1056" y="261"/>
                    </a:lnTo>
                    <a:lnTo>
                      <a:pt x="1056" y="261"/>
                    </a:lnTo>
                    <a:lnTo>
                      <a:pt x="1056" y="261"/>
                    </a:lnTo>
                    <a:lnTo>
                      <a:pt x="1058" y="261"/>
                    </a:lnTo>
                    <a:lnTo>
                      <a:pt x="1058" y="262"/>
                    </a:lnTo>
                    <a:lnTo>
                      <a:pt x="1059" y="262"/>
                    </a:lnTo>
                    <a:lnTo>
                      <a:pt x="1059" y="261"/>
                    </a:lnTo>
                    <a:lnTo>
                      <a:pt x="1059" y="261"/>
                    </a:lnTo>
                    <a:lnTo>
                      <a:pt x="1060" y="260"/>
                    </a:lnTo>
                    <a:lnTo>
                      <a:pt x="1060" y="260"/>
                    </a:lnTo>
                    <a:lnTo>
                      <a:pt x="1060" y="258"/>
                    </a:lnTo>
                    <a:lnTo>
                      <a:pt x="1061" y="258"/>
                    </a:lnTo>
                    <a:lnTo>
                      <a:pt x="1061" y="258"/>
                    </a:lnTo>
                    <a:lnTo>
                      <a:pt x="1061" y="257"/>
                    </a:lnTo>
                    <a:lnTo>
                      <a:pt x="1062" y="257"/>
                    </a:lnTo>
                    <a:lnTo>
                      <a:pt x="1062" y="258"/>
                    </a:lnTo>
                    <a:lnTo>
                      <a:pt x="1063" y="257"/>
                    </a:lnTo>
                    <a:lnTo>
                      <a:pt x="1063" y="258"/>
                    </a:lnTo>
                    <a:lnTo>
                      <a:pt x="1063" y="258"/>
                    </a:lnTo>
                    <a:lnTo>
                      <a:pt x="1064" y="258"/>
                    </a:lnTo>
                    <a:lnTo>
                      <a:pt x="1064" y="258"/>
                    </a:lnTo>
                    <a:lnTo>
                      <a:pt x="1064" y="258"/>
                    </a:lnTo>
                    <a:lnTo>
                      <a:pt x="1065" y="258"/>
                    </a:lnTo>
                    <a:lnTo>
                      <a:pt x="1065" y="258"/>
                    </a:lnTo>
                    <a:lnTo>
                      <a:pt x="1065" y="257"/>
                    </a:lnTo>
                    <a:lnTo>
                      <a:pt x="1067" y="257"/>
                    </a:lnTo>
                    <a:lnTo>
                      <a:pt x="1067" y="256"/>
                    </a:lnTo>
                    <a:lnTo>
                      <a:pt x="1068" y="256"/>
                    </a:lnTo>
                    <a:lnTo>
                      <a:pt x="1068" y="255"/>
                    </a:lnTo>
                    <a:lnTo>
                      <a:pt x="1068" y="256"/>
                    </a:lnTo>
                    <a:lnTo>
                      <a:pt x="1069" y="256"/>
                    </a:lnTo>
                    <a:lnTo>
                      <a:pt x="1069" y="256"/>
                    </a:lnTo>
                    <a:lnTo>
                      <a:pt x="1069" y="256"/>
                    </a:lnTo>
                    <a:lnTo>
                      <a:pt x="1070" y="256"/>
                    </a:lnTo>
                    <a:lnTo>
                      <a:pt x="1070" y="256"/>
                    </a:lnTo>
                    <a:lnTo>
                      <a:pt x="1070" y="256"/>
                    </a:lnTo>
                    <a:lnTo>
                      <a:pt x="1071" y="256"/>
                    </a:lnTo>
                    <a:lnTo>
                      <a:pt x="1071" y="256"/>
                    </a:lnTo>
                    <a:lnTo>
                      <a:pt x="1072" y="256"/>
                    </a:lnTo>
                    <a:lnTo>
                      <a:pt x="1072" y="255"/>
                    </a:lnTo>
                    <a:lnTo>
                      <a:pt x="1072" y="254"/>
                    </a:lnTo>
                    <a:lnTo>
                      <a:pt x="1073" y="254"/>
                    </a:lnTo>
                    <a:lnTo>
                      <a:pt x="1073" y="254"/>
                    </a:lnTo>
                    <a:lnTo>
                      <a:pt x="1073" y="254"/>
                    </a:lnTo>
                    <a:lnTo>
                      <a:pt x="1074" y="253"/>
                    </a:lnTo>
                    <a:lnTo>
                      <a:pt x="1074" y="253"/>
                    </a:lnTo>
                    <a:lnTo>
                      <a:pt x="1074" y="253"/>
                    </a:lnTo>
                    <a:lnTo>
                      <a:pt x="1076" y="253"/>
                    </a:lnTo>
                    <a:lnTo>
                      <a:pt x="1076" y="252"/>
                    </a:lnTo>
                    <a:lnTo>
                      <a:pt x="1077" y="251"/>
                    </a:lnTo>
                    <a:lnTo>
                      <a:pt x="1077" y="251"/>
                    </a:lnTo>
                    <a:lnTo>
                      <a:pt x="1077" y="251"/>
                    </a:lnTo>
                    <a:lnTo>
                      <a:pt x="1078" y="251"/>
                    </a:lnTo>
                    <a:lnTo>
                      <a:pt x="1078" y="252"/>
                    </a:lnTo>
                    <a:lnTo>
                      <a:pt x="1078" y="252"/>
                    </a:lnTo>
                    <a:lnTo>
                      <a:pt x="1079" y="252"/>
                    </a:lnTo>
                    <a:lnTo>
                      <a:pt x="1079" y="252"/>
                    </a:lnTo>
                    <a:lnTo>
                      <a:pt x="1080" y="252"/>
                    </a:lnTo>
                    <a:lnTo>
                      <a:pt x="1080" y="252"/>
                    </a:lnTo>
                    <a:lnTo>
                      <a:pt x="1080" y="252"/>
                    </a:lnTo>
                    <a:lnTo>
                      <a:pt x="1081" y="252"/>
                    </a:lnTo>
                    <a:lnTo>
                      <a:pt x="1081" y="252"/>
                    </a:lnTo>
                    <a:lnTo>
                      <a:pt x="1081" y="252"/>
                    </a:lnTo>
                    <a:lnTo>
                      <a:pt x="1082" y="253"/>
                    </a:lnTo>
                    <a:lnTo>
                      <a:pt x="1082" y="253"/>
                    </a:lnTo>
                    <a:lnTo>
                      <a:pt x="1082" y="252"/>
                    </a:lnTo>
                    <a:lnTo>
                      <a:pt x="1083" y="252"/>
                    </a:lnTo>
                    <a:lnTo>
                      <a:pt x="1083" y="252"/>
                    </a:lnTo>
                    <a:lnTo>
                      <a:pt x="1085" y="251"/>
                    </a:lnTo>
                    <a:lnTo>
                      <a:pt x="1085" y="252"/>
                    </a:lnTo>
                    <a:lnTo>
                      <a:pt x="1085" y="252"/>
                    </a:lnTo>
                    <a:lnTo>
                      <a:pt x="1086" y="252"/>
                    </a:lnTo>
                    <a:lnTo>
                      <a:pt x="1086" y="253"/>
                    </a:lnTo>
                    <a:lnTo>
                      <a:pt x="1086" y="253"/>
                    </a:lnTo>
                    <a:lnTo>
                      <a:pt x="1087" y="252"/>
                    </a:lnTo>
                    <a:lnTo>
                      <a:pt x="1087" y="252"/>
                    </a:lnTo>
                    <a:lnTo>
                      <a:pt x="1087" y="252"/>
                    </a:lnTo>
                    <a:lnTo>
                      <a:pt x="1088" y="252"/>
                    </a:lnTo>
                    <a:lnTo>
                      <a:pt x="1088" y="251"/>
                    </a:lnTo>
                    <a:lnTo>
                      <a:pt x="1089" y="251"/>
                    </a:lnTo>
                    <a:lnTo>
                      <a:pt x="1089" y="251"/>
                    </a:lnTo>
                    <a:lnTo>
                      <a:pt x="1089" y="252"/>
                    </a:lnTo>
                    <a:lnTo>
                      <a:pt x="1090" y="252"/>
                    </a:lnTo>
                    <a:lnTo>
                      <a:pt x="1090" y="252"/>
                    </a:lnTo>
                    <a:lnTo>
                      <a:pt x="1090" y="252"/>
                    </a:lnTo>
                    <a:lnTo>
                      <a:pt x="1091" y="252"/>
                    </a:lnTo>
                    <a:lnTo>
                      <a:pt x="1091" y="252"/>
                    </a:lnTo>
                    <a:lnTo>
                      <a:pt x="1091" y="253"/>
                    </a:lnTo>
                    <a:lnTo>
                      <a:pt x="1092" y="253"/>
                    </a:lnTo>
                    <a:lnTo>
                      <a:pt x="1092" y="253"/>
                    </a:lnTo>
                    <a:lnTo>
                      <a:pt x="1094" y="254"/>
                    </a:lnTo>
                    <a:lnTo>
                      <a:pt x="1094" y="254"/>
                    </a:lnTo>
                    <a:lnTo>
                      <a:pt x="1094" y="255"/>
                    </a:lnTo>
                    <a:lnTo>
                      <a:pt x="1095" y="254"/>
                    </a:lnTo>
                    <a:lnTo>
                      <a:pt x="1095" y="254"/>
                    </a:lnTo>
                    <a:lnTo>
                      <a:pt x="1095" y="254"/>
                    </a:lnTo>
                    <a:lnTo>
                      <a:pt x="1096" y="254"/>
                    </a:lnTo>
                    <a:lnTo>
                      <a:pt x="1096" y="254"/>
                    </a:lnTo>
                    <a:lnTo>
                      <a:pt x="1096" y="253"/>
                    </a:lnTo>
                    <a:lnTo>
                      <a:pt x="1097" y="253"/>
                    </a:lnTo>
                    <a:lnTo>
                      <a:pt x="1097" y="253"/>
                    </a:lnTo>
                    <a:lnTo>
                      <a:pt x="1098" y="253"/>
                    </a:lnTo>
                    <a:lnTo>
                      <a:pt x="1098" y="253"/>
                    </a:lnTo>
                    <a:lnTo>
                      <a:pt x="1098" y="253"/>
                    </a:lnTo>
                    <a:lnTo>
                      <a:pt x="1099" y="252"/>
                    </a:lnTo>
                    <a:lnTo>
                      <a:pt x="1099" y="253"/>
                    </a:lnTo>
                    <a:lnTo>
                      <a:pt x="1099" y="253"/>
                    </a:lnTo>
                    <a:lnTo>
                      <a:pt x="1100" y="253"/>
                    </a:lnTo>
                    <a:lnTo>
                      <a:pt x="1100" y="252"/>
                    </a:lnTo>
                    <a:lnTo>
                      <a:pt x="1101" y="252"/>
                    </a:lnTo>
                    <a:lnTo>
                      <a:pt x="1101" y="252"/>
                    </a:lnTo>
                    <a:lnTo>
                      <a:pt x="1101" y="252"/>
                    </a:lnTo>
                    <a:lnTo>
                      <a:pt x="1103" y="252"/>
                    </a:lnTo>
                    <a:lnTo>
                      <a:pt x="1103" y="252"/>
                    </a:lnTo>
                    <a:lnTo>
                      <a:pt x="1103" y="252"/>
                    </a:lnTo>
                    <a:lnTo>
                      <a:pt x="1104" y="252"/>
                    </a:lnTo>
                    <a:lnTo>
                      <a:pt x="1104" y="252"/>
                    </a:lnTo>
                    <a:lnTo>
                      <a:pt x="1104" y="252"/>
                    </a:lnTo>
                    <a:lnTo>
                      <a:pt x="1105" y="252"/>
                    </a:lnTo>
                    <a:lnTo>
                      <a:pt x="1105" y="253"/>
                    </a:lnTo>
                    <a:lnTo>
                      <a:pt x="1106" y="253"/>
                    </a:lnTo>
                    <a:lnTo>
                      <a:pt x="1106" y="254"/>
                    </a:lnTo>
                    <a:lnTo>
                      <a:pt x="1106" y="254"/>
                    </a:lnTo>
                    <a:lnTo>
                      <a:pt x="1107" y="255"/>
                    </a:lnTo>
                    <a:lnTo>
                      <a:pt x="1107" y="257"/>
                    </a:lnTo>
                    <a:lnTo>
                      <a:pt x="1107" y="257"/>
                    </a:lnTo>
                    <a:lnTo>
                      <a:pt x="1108" y="257"/>
                    </a:lnTo>
                    <a:lnTo>
                      <a:pt x="1108" y="256"/>
                    </a:lnTo>
                    <a:lnTo>
                      <a:pt x="1108" y="257"/>
                    </a:lnTo>
                    <a:lnTo>
                      <a:pt x="1109" y="256"/>
                    </a:lnTo>
                    <a:lnTo>
                      <a:pt x="1109" y="256"/>
                    </a:lnTo>
                    <a:lnTo>
                      <a:pt x="1110" y="256"/>
                    </a:lnTo>
                    <a:lnTo>
                      <a:pt x="1110" y="256"/>
                    </a:lnTo>
                    <a:lnTo>
                      <a:pt x="1110" y="254"/>
                    </a:lnTo>
                    <a:lnTo>
                      <a:pt x="1112" y="254"/>
                    </a:lnTo>
                    <a:lnTo>
                      <a:pt x="1112" y="254"/>
                    </a:lnTo>
                    <a:lnTo>
                      <a:pt x="1112" y="253"/>
                    </a:lnTo>
                    <a:lnTo>
                      <a:pt x="1113" y="254"/>
                    </a:lnTo>
                    <a:lnTo>
                      <a:pt x="1113" y="253"/>
                    </a:lnTo>
                    <a:lnTo>
                      <a:pt x="1113" y="253"/>
                    </a:lnTo>
                    <a:lnTo>
                      <a:pt x="1114" y="254"/>
                    </a:lnTo>
                    <a:lnTo>
                      <a:pt x="1114" y="254"/>
                    </a:lnTo>
                    <a:lnTo>
                      <a:pt x="1115" y="255"/>
                    </a:lnTo>
                    <a:lnTo>
                      <a:pt x="1115" y="255"/>
                    </a:lnTo>
                    <a:lnTo>
                      <a:pt x="1115" y="256"/>
                    </a:lnTo>
                    <a:lnTo>
                      <a:pt x="1116" y="256"/>
                    </a:lnTo>
                    <a:lnTo>
                      <a:pt x="1116" y="255"/>
                    </a:lnTo>
                    <a:lnTo>
                      <a:pt x="1116" y="256"/>
                    </a:lnTo>
                    <a:lnTo>
                      <a:pt x="1117" y="256"/>
                    </a:lnTo>
                    <a:lnTo>
                      <a:pt x="1117" y="256"/>
                    </a:lnTo>
                    <a:lnTo>
                      <a:pt x="1117" y="256"/>
                    </a:lnTo>
                    <a:lnTo>
                      <a:pt x="1118" y="256"/>
                    </a:lnTo>
                    <a:lnTo>
                      <a:pt x="1118" y="256"/>
                    </a:lnTo>
                    <a:lnTo>
                      <a:pt x="1119" y="256"/>
                    </a:lnTo>
                    <a:lnTo>
                      <a:pt x="1119" y="256"/>
                    </a:lnTo>
                    <a:lnTo>
                      <a:pt x="1119" y="257"/>
                    </a:lnTo>
                    <a:lnTo>
                      <a:pt x="1121" y="256"/>
                    </a:lnTo>
                    <a:lnTo>
                      <a:pt x="1121" y="256"/>
                    </a:lnTo>
                    <a:lnTo>
                      <a:pt x="1121" y="255"/>
                    </a:lnTo>
                    <a:lnTo>
                      <a:pt x="1122" y="255"/>
                    </a:lnTo>
                    <a:lnTo>
                      <a:pt x="1122" y="255"/>
                    </a:lnTo>
                    <a:lnTo>
                      <a:pt x="1122" y="255"/>
                    </a:lnTo>
                    <a:lnTo>
                      <a:pt x="1123" y="255"/>
                    </a:lnTo>
                    <a:lnTo>
                      <a:pt x="1123" y="255"/>
                    </a:lnTo>
                    <a:lnTo>
                      <a:pt x="1124" y="254"/>
                    </a:lnTo>
                    <a:lnTo>
                      <a:pt x="1124" y="255"/>
                    </a:lnTo>
                    <a:lnTo>
                      <a:pt x="1124" y="255"/>
                    </a:lnTo>
                    <a:lnTo>
                      <a:pt x="1125" y="256"/>
                    </a:lnTo>
                    <a:lnTo>
                      <a:pt x="1125" y="255"/>
                    </a:lnTo>
                    <a:lnTo>
                      <a:pt x="1125" y="255"/>
                    </a:lnTo>
                    <a:lnTo>
                      <a:pt x="1126" y="255"/>
                    </a:lnTo>
                    <a:lnTo>
                      <a:pt x="1126" y="255"/>
                    </a:lnTo>
                    <a:lnTo>
                      <a:pt x="1127" y="255"/>
                    </a:lnTo>
                    <a:lnTo>
                      <a:pt x="1127" y="256"/>
                    </a:lnTo>
                    <a:lnTo>
                      <a:pt x="1127" y="256"/>
                    </a:lnTo>
                    <a:lnTo>
                      <a:pt x="1128" y="256"/>
                    </a:lnTo>
                    <a:lnTo>
                      <a:pt x="1128" y="256"/>
                    </a:lnTo>
                    <a:lnTo>
                      <a:pt x="1128" y="255"/>
                    </a:lnTo>
                    <a:lnTo>
                      <a:pt x="1130" y="256"/>
                    </a:lnTo>
                    <a:lnTo>
                      <a:pt x="1130" y="256"/>
                    </a:lnTo>
                    <a:lnTo>
                      <a:pt x="1130" y="257"/>
                    </a:lnTo>
                    <a:lnTo>
                      <a:pt x="1131" y="257"/>
                    </a:lnTo>
                    <a:lnTo>
                      <a:pt x="1131" y="256"/>
                    </a:lnTo>
                    <a:lnTo>
                      <a:pt x="1132" y="256"/>
                    </a:lnTo>
                    <a:lnTo>
                      <a:pt x="1132" y="256"/>
                    </a:lnTo>
                    <a:lnTo>
                      <a:pt x="1132" y="256"/>
                    </a:lnTo>
                    <a:lnTo>
                      <a:pt x="1133" y="256"/>
                    </a:lnTo>
                    <a:lnTo>
                      <a:pt x="1133" y="256"/>
                    </a:lnTo>
                    <a:lnTo>
                      <a:pt x="1133" y="256"/>
                    </a:lnTo>
                    <a:lnTo>
                      <a:pt x="1134" y="256"/>
                    </a:lnTo>
                    <a:lnTo>
                      <a:pt x="1134" y="256"/>
                    </a:lnTo>
                    <a:lnTo>
                      <a:pt x="1134" y="256"/>
                    </a:lnTo>
                    <a:lnTo>
                      <a:pt x="1135" y="257"/>
                    </a:lnTo>
                    <a:lnTo>
                      <a:pt x="1135" y="256"/>
                    </a:lnTo>
                    <a:lnTo>
                      <a:pt x="1136" y="257"/>
                    </a:lnTo>
                    <a:lnTo>
                      <a:pt x="1136" y="257"/>
                    </a:lnTo>
                    <a:lnTo>
                      <a:pt x="1136" y="257"/>
                    </a:lnTo>
                    <a:lnTo>
                      <a:pt x="1137" y="257"/>
                    </a:lnTo>
                    <a:lnTo>
                      <a:pt x="1137" y="256"/>
                    </a:lnTo>
                    <a:lnTo>
                      <a:pt x="1137" y="255"/>
                    </a:lnTo>
                    <a:lnTo>
                      <a:pt x="1139" y="255"/>
                    </a:lnTo>
                    <a:lnTo>
                      <a:pt x="1139" y="256"/>
                    </a:lnTo>
                    <a:lnTo>
                      <a:pt x="1139" y="256"/>
                    </a:lnTo>
                    <a:lnTo>
                      <a:pt x="1140" y="256"/>
                    </a:lnTo>
                    <a:lnTo>
                      <a:pt x="1140" y="255"/>
                    </a:lnTo>
                    <a:lnTo>
                      <a:pt x="1141" y="255"/>
                    </a:lnTo>
                    <a:lnTo>
                      <a:pt x="1141" y="255"/>
                    </a:lnTo>
                    <a:lnTo>
                      <a:pt x="1141" y="254"/>
                    </a:lnTo>
                    <a:lnTo>
                      <a:pt x="1142" y="255"/>
                    </a:lnTo>
                    <a:lnTo>
                      <a:pt x="1142" y="255"/>
                    </a:lnTo>
                    <a:lnTo>
                      <a:pt x="1142" y="255"/>
                    </a:lnTo>
                    <a:lnTo>
                      <a:pt x="1143" y="255"/>
                    </a:lnTo>
                    <a:lnTo>
                      <a:pt x="1143" y="255"/>
                    </a:lnTo>
                    <a:lnTo>
                      <a:pt x="1143" y="255"/>
                    </a:lnTo>
                    <a:lnTo>
                      <a:pt x="1144" y="254"/>
                    </a:lnTo>
                    <a:lnTo>
                      <a:pt x="1144" y="255"/>
                    </a:lnTo>
                    <a:lnTo>
                      <a:pt x="1145" y="254"/>
                    </a:lnTo>
                    <a:lnTo>
                      <a:pt x="1145" y="254"/>
                    </a:lnTo>
                    <a:lnTo>
                      <a:pt x="1145" y="254"/>
                    </a:lnTo>
                    <a:lnTo>
                      <a:pt x="1146" y="254"/>
                    </a:lnTo>
                    <a:lnTo>
                      <a:pt x="1146" y="253"/>
                    </a:lnTo>
                    <a:lnTo>
                      <a:pt x="1146" y="253"/>
                    </a:lnTo>
                    <a:lnTo>
                      <a:pt x="1148" y="254"/>
                    </a:lnTo>
                    <a:lnTo>
                      <a:pt x="1148" y="254"/>
                    </a:lnTo>
                    <a:lnTo>
                      <a:pt x="1149" y="254"/>
                    </a:lnTo>
                    <a:lnTo>
                      <a:pt x="1149" y="253"/>
                    </a:lnTo>
                    <a:lnTo>
                      <a:pt x="1149" y="253"/>
                    </a:lnTo>
                    <a:lnTo>
                      <a:pt x="1150" y="253"/>
                    </a:lnTo>
                    <a:lnTo>
                      <a:pt x="1150" y="252"/>
                    </a:lnTo>
                    <a:lnTo>
                      <a:pt x="1150" y="253"/>
                    </a:lnTo>
                    <a:lnTo>
                      <a:pt x="1151" y="253"/>
                    </a:lnTo>
                    <a:lnTo>
                      <a:pt x="1151" y="254"/>
                    </a:lnTo>
                    <a:lnTo>
                      <a:pt x="1151" y="254"/>
                    </a:lnTo>
                    <a:lnTo>
                      <a:pt x="1152" y="254"/>
                    </a:lnTo>
                    <a:lnTo>
                      <a:pt x="1152" y="254"/>
                    </a:lnTo>
                    <a:lnTo>
                      <a:pt x="1153" y="254"/>
                    </a:lnTo>
                    <a:lnTo>
                      <a:pt x="1153" y="254"/>
                    </a:lnTo>
                    <a:lnTo>
                      <a:pt x="1153" y="254"/>
                    </a:lnTo>
                    <a:lnTo>
                      <a:pt x="1154" y="255"/>
                    </a:lnTo>
                    <a:lnTo>
                      <a:pt x="1154" y="255"/>
                    </a:lnTo>
                    <a:lnTo>
                      <a:pt x="1154" y="255"/>
                    </a:lnTo>
                    <a:lnTo>
                      <a:pt x="1156" y="254"/>
                    </a:lnTo>
                    <a:lnTo>
                      <a:pt x="1156" y="253"/>
                    </a:lnTo>
                    <a:lnTo>
                      <a:pt x="1156" y="252"/>
                    </a:lnTo>
                    <a:lnTo>
                      <a:pt x="1157" y="252"/>
                    </a:lnTo>
                    <a:lnTo>
                      <a:pt x="1157" y="251"/>
                    </a:lnTo>
                    <a:lnTo>
                      <a:pt x="1158" y="251"/>
                    </a:lnTo>
                    <a:lnTo>
                      <a:pt x="1158" y="251"/>
                    </a:lnTo>
                    <a:lnTo>
                      <a:pt x="1158" y="251"/>
                    </a:lnTo>
                    <a:lnTo>
                      <a:pt x="1159" y="251"/>
                    </a:lnTo>
                    <a:lnTo>
                      <a:pt x="1159" y="251"/>
                    </a:lnTo>
                    <a:lnTo>
                      <a:pt x="1159" y="251"/>
                    </a:lnTo>
                    <a:lnTo>
                      <a:pt x="1160" y="251"/>
                    </a:lnTo>
                    <a:lnTo>
                      <a:pt x="1160" y="251"/>
                    </a:lnTo>
                    <a:lnTo>
                      <a:pt x="1160" y="249"/>
                    </a:lnTo>
                    <a:lnTo>
                      <a:pt x="1161" y="249"/>
                    </a:lnTo>
                    <a:lnTo>
                      <a:pt x="1161" y="249"/>
                    </a:lnTo>
                    <a:lnTo>
                      <a:pt x="1162" y="249"/>
                    </a:lnTo>
                    <a:lnTo>
                      <a:pt x="1162" y="248"/>
                    </a:lnTo>
                    <a:lnTo>
                      <a:pt x="1162" y="248"/>
                    </a:lnTo>
                    <a:lnTo>
                      <a:pt x="1163" y="248"/>
                    </a:lnTo>
                    <a:lnTo>
                      <a:pt x="1163" y="248"/>
                    </a:lnTo>
                    <a:lnTo>
                      <a:pt x="1163" y="248"/>
                    </a:lnTo>
                    <a:lnTo>
                      <a:pt x="1165" y="248"/>
                    </a:lnTo>
                    <a:lnTo>
                      <a:pt x="1165" y="248"/>
                    </a:lnTo>
                    <a:lnTo>
                      <a:pt x="1165" y="248"/>
                    </a:lnTo>
                    <a:lnTo>
                      <a:pt x="1166" y="248"/>
                    </a:lnTo>
                    <a:lnTo>
                      <a:pt x="1166" y="248"/>
                    </a:lnTo>
                    <a:lnTo>
                      <a:pt x="1167" y="248"/>
                    </a:lnTo>
                    <a:lnTo>
                      <a:pt x="1167" y="247"/>
                    </a:lnTo>
                    <a:lnTo>
                      <a:pt x="1167" y="247"/>
                    </a:lnTo>
                    <a:lnTo>
                      <a:pt x="1168" y="247"/>
                    </a:lnTo>
                    <a:lnTo>
                      <a:pt x="1168" y="247"/>
                    </a:lnTo>
                    <a:lnTo>
                      <a:pt x="1168" y="247"/>
                    </a:lnTo>
                    <a:lnTo>
                      <a:pt x="1169" y="248"/>
                    </a:lnTo>
                    <a:lnTo>
                      <a:pt x="1169" y="248"/>
                    </a:lnTo>
                    <a:lnTo>
                      <a:pt x="1170" y="248"/>
                    </a:lnTo>
                    <a:lnTo>
                      <a:pt x="1170" y="248"/>
                    </a:lnTo>
                    <a:lnTo>
                      <a:pt x="1170" y="248"/>
                    </a:lnTo>
                    <a:lnTo>
                      <a:pt x="1171" y="247"/>
                    </a:lnTo>
                    <a:lnTo>
                      <a:pt x="1171" y="247"/>
                    </a:lnTo>
                    <a:lnTo>
                      <a:pt x="1171" y="247"/>
                    </a:lnTo>
                    <a:lnTo>
                      <a:pt x="1172" y="248"/>
                    </a:lnTo>
                    <a:lnTo>
                      <a:pt x="1172" y="248"/>
                    </a:lnTo>
                    <a:lnTo>
                      <a:pt x="1172" y="248"/>
                    </a:lnTo>
                    <a:lnTo>
                      <a:pt x="1174" y="248"/>
                    </a:lnTo>
                    <a:lnTo>
                      <a:pt x="1174" y="249"/>
                    </a:lnTo>
                    <a:lnTo>
                      <a:pt x="1175" y="249"/>
                    </a:lnTo>
                    <a:lnTo>
                      <a:pt x="1175" y="249"/>
                    </a:lnTo>
                    <a:lnTo>
                      <a:pt x="1175" y="249"/>
                    </a:lnTo>
                    <a:lnTo>
                      <a:pt x="1176" y="249"/>
                    </a:lnTo>
                    <a:lnTo>
                      <a:pt x="1176" y="249"/>
                    </a:lnTo>
                    <a:lnTo>
                      <a:pt x="1176" y="251"/>
                    </a:lnTo>
                    <a:lnTo>
                      <a:pt x="1177" y="251"/>
                    </a:lnTo>
                    <a:lnTo>
                      <a:pt x="1177" y="251"/>
                    </a:lnTo>
                    <a:lnTo>
                      <a:pt x="1177" y="249"/>
                    </a:lnTo>
                    <a:lnTo>
                      <a:pt x="1178" y="249"/>
                    </a:lnTo>
                    <a:lnTo>
                      <a:pt x="1178" y="248"/>
                    </a:lnTo>
                    <a:lnTo>
                      <a:pt x="1179" y="248"/>
                    </a:lnTo>
                    <a:lnTo>
                      <a:pt x="1179" y="247"/>
                    </a:lnTo>
                    <a:lnTo>
                      <a:pt x="1179" y="247"/>
                    </a:lnTo>
                    <a:lnTo>
                      <a:pt x="1180" y="247"/>
                    </a:lnTo>
                    <a:lnTo>
                      <a:pt x="1180" y="248"/>
                    </a:lnTo>
                    <a:lnTo>
                      <a:pt x="1180" y="249"/>
                    </a:lnTo>
                    <a:lnTo>
                      <a:pt x="1181" y="249"/>
                    </a:lnTo>
                    <a:lnTo>
                      <a:pt x="1181" y="251"/>
                    </a:lnTo>
                    <a:lnTo>
                      <a:pt x="1181" y="251"/>
                    </a:lnTo>
                    <a:lnTo>
                      <a:pt x="1183" y="251"/>
                    </a:lnTo>
                    <a:lnTo>
                      <a:pt x="1183" y="251"/>
                    </a:lnTo>
                    <a:lnTo>
                      <a:pt x="1184" y="249"/>
                    </a:lnTo>
                    <a:lnTo>
                      <a:pt x="1184" y="248"/>
                    </a:lnTo>
                    <a:lnTo>
                      <a:pt x="1184" y="248"/>
                    </a:lnTo>
                    <a:lnTo>
                      <a:pt x="1185" y="248"/>
                    </a:lnTo>
                    <a:lnTo>
                      <a:pt x="1185" y="248"/>
                    </a:lnTo>
                    <a:lnTo>
                      <a:pt x="1185" y="247"/>
                    </a:lnTo>
                    <a:lnTo>
                      <a:pt x="1186" y="247"/>
                    </a:lnTo>
                    <a:lnTo>
                      <a:pt x="1186" y="248"/>
                    </a:lnTo>
                    <a:lnTo>
                      <a:pt x="1186" y="248"/>
                    </a:lnTo>
                    <a:lnTo>
                      <a:pt x="1187" y="248"/>
                    </a:lnTo>
                    <a:lnTo>
                      <a:pt x="1187" y="248"/>
                    </a:lnTo>
                    <a:lnTo>
                      <a:pt x="1188" y="248"/>
                    </a:lnTo>
                    <a:lnTo>
                      <a:pt x="1188" y="248"/>
                    </a:lnTo>
                    <a:lnTo>
                      <a:pt x="1188" y="248"/>
                    </a:lnTo>
                    <a:lnTo>
                      <a:pt x="1189" y="248"/>
                    </a:lnTo>
                    <a:lnTo>
                      <a:pt x="1189" y="249"/>
                    </a:lnTo>
                    <a:lnTo>
                      <a:pt x="1189" y="249"/>
                    </a:lnTo>
                    <a:lnTo>
                      <a:pt x="1190" y="249"/>
                    </a:lnTo>
                    <a:lnTo>
                      <a:pt x="1190" y="249"/>
                    </a:lnTo>
                    <a:lnTo>
                      <a:pt x="1192" y="251"/>
                    </a:lnTo>
                    <a:lnTo>
                      <a:pt x="1192" y="251"/>
                    </a:lnTo>
                    <a:lnTo>
                      <a:pt x="1192" y="251"/>
                    </a:lnTo>
                    <a:lnTo>
                      <a:pt x="1193" y="251"/>
                    </a:lnTo>
                    <a:lnTo>
                      <a:pt x="1193" y="251"/>
                    </a:lnTo>
                    <a:lnTo>
                      <a:pt x="1193" y="251"/>
                    </a:lnTo>
                    <a:lnTo>
                      <a:pt x="1194" y="249"/>
                    </a:lnTo>
                    <a:lnTo>
                      <a:pt x="1194" y="249"/>
                    </a:lnTo>
                    <a:lnTo>
                      <a:pt x="1194" y="249"/>
                    </a:lnTo>
                    <a:lnTo>
                      <a:pt x="1195" y="248"/>
                    </a:lnTo>
                    <a:lnTo>
                      <a:pt x="1195" y="248"/>
                    </a:lnTo>
                    <a:lnTo>
                      <a:pt x="1196" y="248"/>
                    </a:lnTo>
                    <a:lnTo>
                      <a:pt x="1196" y="249"/>
                    </a:lnTo>
                    <a:lnTo>
                      <a:pt x="1196" y="251"/>
                    </a:lnTo>
                    <a:lnTo>
                      <a:pt x="1197" y="252"/>
                    </a:lnTo>
                    <a:lnTo>
                      <a:pt x="1197" y="252"/>
                    </a:lnTo>
                    <a:lnTo>
                      <a:pt x="1197" y="253"/>
                    </a:lnTo>
                    <a:lnTo>
                      <a:pt x="1198" y="252"/>
                    </a:lnTo>
                    <a:lnTo>
                      <a:pt x="1198" y="252"/>
                    </a:lnTo>
                    <a:lnTo>
                      <a:pt x="1198" y="252"/>
                    </a:lnTo>
                    <a:lnTo>
                      <a:pt x="1199" y="252"/>
                    </a:lnTo>
                    <a:lnTo>
                      <a:pt x="1199" y="252"/>
                    </a:lnTo>
                    <a:lnTo>
                      <a:pt x="1201" y="252"/>
                    </a:lnTo>
                    <a:lnTo>
                      <a:pt x="1201" y="252"/>
                    </a:lnTo>
                    <a:lnTo>
                      <a:pt x="1201" y="252"/>
                    </a:lnTo>
                    <a:lnTo>
                      <a:pt x="1202" y="253"/>
                    </a:lnTo>
                    <a:lnTo>
                      <a:pt x="1202" y="252"/>
                    </a:lnTo>
                    <a:lnTo>
                      <a:pt x="1202" y="252"/>
                    </a:lnTo>
                    <a:lnTo>
                      <a:pt x="1203" y="252"/>
                    </a:lnTo>
                    <a:lnTo>
                      <a:pt x="1203" y="252"/>
                    </a:lnTo>
                    <a:lnTo>
                      <a:pt x="1203" y="252"/>
                    </a:lnTo>
                    <a:lnTo>
                      <a:pt x="1204" y="252"/>
                    </a:lnTo>
                    <a:lnTo>
                      <a:pt x="1204" y="253"/>
                    </a:lnTo>
                    <a:lnTo>
                      <a:pt x="1205" y="253"/>
                    </a:lnTo>
                    <a:lnTo>
                      <a:pt x="1205" y="254"/>
                    </a:lnTo>
                    <a:lnTo>
                      <a:pt x="1205" y="255"/>
                    </a:lnTo>
                    <a:lnTo>
                      <a:pt x="1206" y="255"/>
                    </a:lnTo>
                    <a:lnTo>
                      <a:pt x="1206" y="256"/>
                    </a:lnTo>
                    <a:lnTo>
                      <a:pt x="1206" y="257"/>
                    </a:lnTo>
                    <a:lnTo>
                      <a:pt x="1207" y="257"/>
                    </a:lnTo>
                    <a:lnTo>
                      <a:pt x="1207" y="257"/>
                    </a:lnTo>
                    <a:lnTo>
                      <a:pt x="1207" y="258"/>
                    </a:lnTo>
                    <a:lnTo>
                      <a:pt x="1208" y="258"/>
                    </a:lnTo>
                    <a:lnTo>
                      <a:pt x="1208" y="258"/>
                    </a:lnTo>
                    <a:lnTo>
                      <a:pt x="1210" y="257"/>
                    </a:lnTo>
                    <a:lnTo>
                      <a:pt x="1210" y="257"/>
                    </a:lnTo>
                    <a:lnTo>
                      <a:pt x="1210" y="256"/>
                    </a:lnTo>
                    <a:lnTo>
                      <a:pt x="1211" y="256"/>
                    </a:lnTo>
                    <a:lnTo>
                      <a:pt x="1211" y="256"/>
                    </a:lnTo>
                    <a:lnTo>
                      <a:pt x="1211" y="256"/>
                    </a:lnTo>
                    <a:lnTo>
                      <a:pt x="1212" y="257"/>
                    </a:lnTo>
                    <a:lnTo>
                      <a:pt x="1212" y="257"/>
                    </a:lnTo>
                    <a:lnTo>
                      <a:pt x="1213" y="258"/>
                    </a:lnTo>
                    <a:lnTo>
                      <a:pt x="1213" y="257"/>
                    </a:lnTo>
                    <a:lnTo>
                      <a:pt x="1213" y="257"/>
                    </a:lnTo>
                    <a:lnTo>
                      <a:pt x="1214" y="256"/>
                    </a:lnTo>
                    <a:lnTo>
                      <a:pt x="1214" y="257"/>
                    </a:lnTo>
                    <a:lnTo>
                      <a:pt x="1214" y="257"/>
                    </a:lnTo>
                    <a:lnTo>
                      <a:pt x="1215" y="257"/>
                    </a:lnTo>
                    <a:lnTo>
                      <a:pt x="1215" y="257"/>
                    </a:lnTo>
                    <a:lnTo>
                      <a:pt x="1215" y="258"/>
                    </a:lnTo>
                    <a:lnTo>
                      <a:pt x="1216" y="257"/>
                    </a:lnTo>
                    <a:lnTo>
                      <a:pt x="1216" y="257"/>
                    </a:lnTo>
                    <a:lnTo>
                      <a:pt x="1217" y="257"/>
                    </a:lnTo>
                    <a:lnTo>
                      <a:pt x="1217" y="257"/>
                    </a:lnTo>
                    <a:lnTo>
                      <a:pt x="1217" y="257"/>
                    </a:lnTo>
                    <a:lnTo>
                      <a:pt x="1219" y="257"/>
                    </a:lnTo>
                    <a:lnTo>
                      <a:pt x="1219" y="257"/>
                    </a:lnTo>
                    <a:lnTo>
                      <a:pt x="1219" y="257"/>
                    </a:lnTo>
                    <a:lnTo>
                      <a:pt x="1220" y="256"/>
                    </a:lnTo>
                    <a:lnTo>
                      <a:pt x="1220" y="256"/>
                    </a:lnTo>
                    <a:lnTo>
                      <a:pt x="1220" y="255"/>
                    </a:lnTo>
                    <a:lnTo>
                      <a:pt x="1221" y="255"/>
                    </a:lnTo>
                    <a:lnTo>
                      <a:pt x="1221" y="255"/>
                    </a:lnTo>
                    <a:lnTo>
                      <a:pt x="1222" y="255"/>
                    </a:lnTo>
                    <a:lnTo>
                      <a:pt x="1222" y="254"/>
                    </a:lnTo>
                    <a:lnTo>
                      <a:pt x="1222" y="253"/>
                    </a:lnTo>
                    <a:lnTo>
                      <a:pt x="1223" y="252"/>
                    </a:lnTo>
                    <a:lnTo>
                      <a:pt x="1223" y="251"/>
                    </a:lnTo>
                    <a:lnTo>
                      <a:pt x="1223" y="251"/>
                    </a:lnTo>
                    <a:lnTo>
                      <a:pt x="1224" y="249"/>
                    </a:lnTo>
                    <a:lnTo>
                      <a:pt x="1224" y="249"/>
                    </a:lnTo>
                    <a:lnTo>
                      <a:pt x="1224" y="251"/>
                    </a:lnTo>
                    <a:lnTo>
                      <a:pt x="1225" y="252"/>
                    </a:lnTo>
                    <a:lnTo>
                      <a:pt x="1225" y="252"/>
                    </a:lnTo>
                    <a:lnTo>
                      <a:pt x="1226" y="252"/>
                    </a:lnTo>
                    <a:lnTo>
                      <a:pt x="1226" y="252"/>
                    </a:lnTo>
                    <a:lnTo>
                      <a:pt x="1226" y="252"/>
                    </a:lnTo>
                    <a:lnTo>
                      <a:pt x="1228" y="252"/>
                    </a:lnTo>
                    <a:lnTo>
                      <a:pt x="1228" y="252"/>
                    </a:lnTo>
                    <a:lnTo>
                      <a:pt x="1228" y="251"/>
                    </a:lnTo>
                    <a:lnTo>
                      <a:pt x="1229" y="249"/>
                    </a:lnTo>
                    <a:lnTo>
                      <a:pt x="1229" y="251"/>
                    </a:lnTo>
                    <a:lnTo>
                      <a:pt x="1229" y="251"/>
                    </a:lnTo>
                    <a:lnTo>
                      <a:pt x="1230" y="251"/>
                    </a:lnTo>
                    <a:lnTo>
                      <a:pt x="1230" y="251"/>
                    </a:lnTo>
                    <a:lnTo>
                      <a:pt x="1231" y="251"/>
                    </a:lnTo>
                    <a:lnTo>
                      <a:pt x="1231" y="251"/>
                    </a:lnTo>
                    <a:lnTo>
                      <a:pt x="1231" y="251"/>
                    </a:lnTo>
                    <a:lnTo>
                      <a:pt x="1232" y="252"/>
                    </a:lnTo>
                    <a:lnTo>
                      <a:pt x="1232" y="252"/>
                    </a:lnTo>
                    <a:lnTo>
                      <a:pt x="1232" y="252"/>
                    </a:lnTo>
                    <a:lnTo>
                      <a:pt x="1233" y="252"/>
                    </a:lnTo>
                    <a:lnTo>
                      <a:pt x="1233" y="253"/>
                    </a:lnTo>
                    <a:lnTo>
                      <a:pt x="1233" y="254"/>
                    </a:lnTo>
                    <a:lnTo>
                      <a:pt x="1234" y="253"/>
                    </a:lnTo>
                    <a:lnTo>
                      <a:pt x="1234" y="253"/>
                    </a:lnTo>
                    <a:lnTo>
                      <a:pt x="1235" y="253"/>
                    </a:lnTo>
                    <a:lnTo>
                      <a:pt x="1235" y="254"/>
                    </a:lnTo>
                    <a:lnTo>
                      <a:pt x="1235" y="253"/>
                    </a:lnTo>
                    <a:lnTo>
                      <a:pt x="1237" y="254"/>
                    </a:lnTo>
                    <a:lnTo>
                      <a:pt x="1237" y="253"/>
                    </a:lnTo>
                    <a:lnTo>
                      <a:pt x="1237" y="253"/>
                    </a:lnTo>
                    <a:lnTo>
                      <a:pt x="1238" y="252"/>
                    </a:lnTo>
                    <a:lnTo>
                      <a:pt x="1238" y="252"/>
                    </a:lnTo>
                    <a:lnTo>
                      <a:pt x="1239" y="251"/>
                    </a:lnTo>
                    <a:lnTo>
                      <a:pt x="1239" y="251"/>
                    </a:lnTo>
                    <a:lnTo>
                      <a:pt x="1239" y="251"/>
                    </a:lnTo>
                    <a:lnTo>
                      <a:pt x="1240" y="249"/>
                    </a:lnTo>
                    <a:lnTo>
                      <a:pt x="1240" y="249"/>
                    </a:lnTo>
                    <a:lnTo>
                      <a:pt x="1240" y="248"/>
                    </a:lnTo>
                    <a:lnTo>
                      <a:pt x="1241" y="248"/>
                    </a:lnTo>
                    <a:lnTo>
                      <a:pt x="1241" y="248"/>
                    </a:lnTo>
                    <a:lnTo>
                      <a:pt x="1241" y="247"/>
                    </a:lnTo>
                    <a:lnTo>
                      <a:pt x="1242" y="248"/>
                    </a:lnTo>
                    <a:lnTo>
                      <a:pt x="1242" y="248"/>
                    </a:lnTo>
                    <a:lnTo>
                      <a:pt x="1243" y="247"/>
                    </a:lnTo>
                    <a:lnTo>
                      <a:pt x="1243" y="247"/>
                    </a:lnTo>
                    <a:lnTo>
                      <a:pt x="1243" y="248"/>
                    </a:lnTo>
                    <a:lnTo>
                      <a:pt x="1244" y="248"/>
                    </a:lnTo>
                    <a:lnTo>
                      <a:pt x="1244" y="249"/>
                    </a:lnTo>
                    <a:lnTo>
                      <a:pt x="1244" y="248"/>
                    </a:lnTo>
                    <a:lnTo>
                      <a:pt x="1246" y="248"/>
                    </a:lnTo>
                    <a:lnTo>
                      <a:pt x="1246" y="248"/>
                    </a:lnTo>
                    <a:lnTo>
                      <a:pt x="1246" y="248"/>
                    </a:lnTo>
                    <a:lnTo>
                      <a:pt x="1247" y="248"/>
                    </a:lnTo>
                    <a:lnTo>
                      <a:pt x="1247" y="249"/>
                    </a:lnTo>
                    <a:lnTo>
                      <a:pt x="1248" y="248"/>
                    </a:lnTo>
                    <a:lnTo>
                      <a:pt x="1248" y="249"/>
                    </a:lnTo>
                    <a:lnTo>
                      <a:pt x="1248" y="249"/>
                    </a:lnTo>
                    <a:lnTo>
                      <a:pt x="1249" y="249"/>
                    </a:lnTo>
                    <a:lnTo>
                      <a:pt x="1249" y="248"/>
                    </a:lnTo>
                    <a:lnTo>
                      <a:pt x="1249" y="248"/>
                    </a:lnTo>
                    <a:lnTo>
                      <a:pt x="1250" y="248"/>
                    </a:lnTo>
                    <a:lnTo>
                      <a:pt x="1250" y="248"/>
                    </a:lnTo>
                    <a:lnTo>
                      <a:pt x="1250" y="249"/>
                    </a:lnTo>
                    <a:lnTo>
                      <a:pt x="1251" y="248"/>
                    </a:lnTo>
                    <a:lnTo>
                      <a:pt x="1251" y="247"/>
                    </a:lnTo>
                    <a:lnTo>
                      <a:pt x="1252" y="247"/>
                    </a:lnTo>
                    <a:lnTo>
                      <a:pt x="1252" y="247"/>
                    </a:lnTo>
                    <a:lnTo>
                      <a:pt x="1252" y="247"/>
                    </a:lnTo>
                    <a:lnTo>
                      <a:pt x="1253" y="247"/>
                    </a:lnTo>
                    <a:lnTo>
                      <a:pt x="1253" y="247"/>
                    </a:lnTo>
                    <a:lnTo>
                      <a:pt x="1253" y="247"/>
                    </a:lnTo>
                    <a:lnTo>
                      <a:pt x="1255" y="247"/>
                    </a:lnTo>
                    <a:lnTo>
                      <a:pt x="1255" y="247"/>
                    </a:lnTo>
                    <a:lnTo>
                      <a:pt x="1255" y="248"/>
                    </a:lnTo>
                    <a:lnTo>
                      <a:pt x="1256" y="248"/>
                    </a:lnTo>
                    <a:lnTo>
                      <a:pt x="1256" y="248"/>
                    </a:lnTo>
                    <a:lnTo>
                      <a:pt x="1257" y="248"/>
                    </a:lnTo>
                    <a:lnTo>
                      <a:pt x="1257" y="249"/>
                    </a:lnTo>
                    <a:lnTo>
                      <a:pt x="1257" y="249"/>
                    </a:lnTo>
                    <a:lnTo>
                      <a:pt x="1258" y="249"/>
                    </a:lnTo>
                    <a:lnTo>
                      <a:pt x="1258" y="248"/>
                    </a:lnTo>
                    <a:lnTo>
                      <a:pt x="1258" y="249"/>
                    </a:lnTo>
                    <a:lnTo>
                      <a:pt x="1259" y="249"/>
                    </a:lnTo>
                    <a:lnTo>
                      <a:pt x="1259" y="249"/>
                    </a:lnTo>
                    <a:lnTo>
                      <a:pt x="1260" y="249"/>
                    </a:lnTo>
                    <a:lnTo>
                      <a:pt x="1260" y="249"/>
                    </a:lnTo>
                    <a:lnTo>
                      <a:pt x="1260" y="248"/>
                    </a:lnTo>
                    <a:lnTo>
                      <a:pt x="1261" y="248"/>
                    </a:lnTo>
                    <a:lnTo>
                      <a:pt x="1261" y="248"/>
                    </a:lnTo>
                    <a:lnTo>
                      <a:pt x="1261" y="248"/>
                    </a:lnTo>
                    <a:lnTo>
                      <a:pt x="1262" y="248"/>
                    </a:lnTo>
                    <a:lnTo>
                      <a:pt x="1262" y="248"/>
                    </a:lnTo>
                    <a:lnTo>
                      <a:pt x="1262" y="249"/>
                    </a:lnTo>
                    <a:lnTo>
                      <a:pt x="1264" y="249"/>
                    </a:lnTo>
                    <a:lnTo>
                      <a:pt x="1264" y="249"/>
                    </a:lnTo>
                    <a:lnTo>
                      <a:pt x="1265" y="249"/>
                    </a:lnTo>
                    <a:lnTo>
                      <a:pt x="1265" y="251"/>
                    </a:lnTo>
                    <a:lnTo>
                      <a:pt x="1265" y="251"/>
                    </a:lnTo>
                    <a:lnTo>
                      <a:pt x="1266" y="251"/>
                    </a:lnTo>
                    <a:lnTo>
                      <a:pt x="1266" y="251"/>
                    </a:lnTo>
                    <a:lnTo>
                      <a:pt x="1266" y="251"/>
                    </a:lnTo>
                    <a:lnTo>
                      <a:pt x="1267" y="251"/>
                    </a:lnTo>
                    <a:lnTo>
                      <a:pt x="1267" y="251"/>
                    </a:lnTo>
                    <a:lnTo>
                      <a:pt x="1267" y="251"/>
                    </a:lnTo>
                    <a:lnTo>
                      <a:pt x="1268" y="249"/>
                    </a:lnTo>
                    <a:lnTo>
                      <a:pt x="1268" y="251"/>
                    </a:lnTo>
                    <a:lnTo>
                      <a:pt x="1269" y="249"/>
                    </a:lnTo>
                    <a:lnTo>
                      <a:pt x="1269" y="249"/>
                    </a:lnTo>
                    <a:lnTo>
                      <a:pt x="1269" y="251"/>
                    </a:lnTo>
                    <a:lnTo>
                      <a:pt x="1270" y="251"/>
                    </a:lnTo>
                    <a:lnTo>
                      <a:pt x="1270" y="252"/>
                    </a:lnTo>
                    <a:lnTo>
                      <a:pt x="1270" y="252"/>
                    </a:lnTo>
                    <a:lnTo>
                      <a:pt x="1271" y="252"/>
                    </a:lnTo>
                    <a:lnTo>
                      <a:pt x="1271" y="252"/>
                    </a:lnTo>
                    <a:lnTo>
                      <a:pt x="1271" y="253"/>
                    </a:lnTo>
                    <a:lnTo>
                      <a:pt x="1273" y="252"/>
                    </a:lnTo>
                    <a:lnTo>
                      <a:pt x="1273" y="253"/>
                    </a:lnTo>
                    <a:lnTo>
                      <a:pt x="1274" y="254"/>
                    </a:lnTo>
                    <a:lnTo>
                      <a:pt x="1274" y="254"/>
                    </a:lnTo>
                    <a:lnTo>
                      <a:pt x="1274" y="254"/>
                    </a:lnTo>
                    <a:lnTo>
                      <a:pt x="1275" y="254"/>
                    </a:lnTo>
                    <a:lnTo>
                      <a:pt x="1275" y="254"/>
                    </a:lnTo>
                    <a:lnTo>
                      <a:pt x="1275" y="253"/>
                    </a:lnTo>
                    <a:lnTo>
                      <a:pt x="1276" y="254"/>
                    </a:lnTo>
                    <a:lnTo>
                      <a:pt x="1276" y="253"/>
                    </a:lnTo>
                    <a:lnTo>
                      <a:pt x="1276" y="253"/>
                    </a:lnTo>
                    <a:lnTo>
                      <a:pt x="1277" y="253"/>
                    </a:lnTo>
                    <a:lnTo>
                      <a:pt x="1277" y="252"/>
                    </a:lnTo>
                    <a:lnTo>
                      <a:pt x="1278" y="253"/>
                    </a:lnTo>
                    <a:lnTo>
                      <a:pt x="1278" y="254"/>
                    </a:lnTo>
                    <a:lnTo>
                      <a:pt x="1278" y="254"/>
                    </a:lnTo>
                    <a:lnTo>
                      <a:pt x="1279" y="255"/>
                    </a:lnTo>
                    <a:lnTo>
                      <a:pt x="1279" y="255"/>
                    </a:lnTo>
                    <a:lnTo>
                      <a:pt x="1279" y="256"/>
                    </a:lnTo>
                    <a:lnTo>
                      <a:pt x="1280" y="257"/>
                    </a:lnTo>
                    <a:lnTo>
                      <a:pt x="1280" y="256"/>
                    </a:lnTo>
                    <a:lnTo>
                      <a:pt x="1282" y="256"/>
                    </a:lnTo>
                    <a:lnTo>
                      <a:pt x="1282" y="256"/>
                    </a:lnTo>
                    <a:lnTo>
                      <a:pt x="1282" y="255"/>
                    </a:lnTo>
                    <a:lnTo>
                      <a:pt x="1283" y="254"/>
                    </a:lnTo>
                    <a:lnTo>
                      <a:pt x="1283" y="254"/>
                    </a:lnTo>
                    <a:lnTo>
                      <a:pt x="1283" y="254"/>
                    </a:lnTo>
                    <a:lnTo>
                      <a:pt x="1284" y="255"/>
                    </a:lnTo>
                    <a:lnTo>
                      <a:pt x="1284" y="255"/>
                    </a:lnTo>
                    <a:lnTo>
                      <a:pt x="1284" y="256"/>
                    </a:lnTo>
                    <a:lnTo>
                      <a:pt x="1285" y="256"/>
                    </a:lnTo>
                    <a:lnTo>
                      <a:pt x="1285" y="257"/>
                    </a:lnTo>
                    <a:lnTo>
                      <a:pt x="1286" y="257"/>
                    </a:lnTo>
                    <a:lnTo>
                      <a:pt x="1286" y="258"/>
                    </a:lnTo>
                    <a:lnTo>
                      <a:pt x="1286" y="258"/>
                    </a:lnTo>
                    <a:lnTo>
                      <a:pt x="1287" y="257"/>
                    </a:lnTo>
                    <a:lnTo>
                      <a:pt x="1287" y="257"/>
                    </a:lnTo>
                    <a:lnTo>
                      <a:pt x="1287" y="257"/>
                    </a:lnTo>
                    <a:lnTo>
                      <a:pt x="1288" y="257"/>
                    </a:lnTo>
                    <a:lnTo>
                      <a:pt x="1288" y="257"/>
                    </a:lnTo>
                    <a:lnTo>
                      <a:pt x="1288" y="257"/>
                    </a:lnTo>
                    <a:lnTo>
                      <a:pt x="1289" y="257"/>
                    </a:lnTo>
                    <a:lnTo>
                      <a:pt x="1289" y="257"/>
                    </a:lnTo>
                    <a:lnTo>
                      <a:pt x="1291" y="257"/>
                    </a:lnTo>
                    <a:lnTo>
                      <a:pt x="1291" y="258"/>
                    </a:lnTo>
                    <a:lnTo>
                      <a:pt x="1291" y="258"/>
                    </a:lnTo>
                    <a:lnTo>
                      <a:pt x="1292" y="258"/>
                    </a:lnTo>
                    <a:lnTo>
                      <a:pt x="1292" y="257"/>
                    </a:lnTo>
                    <a:lnTo>
                      <a:pt x="1292" y="257"/>
                    </a:lnTo>
                    <a:lnTo>
                      <a:pt x="1293" y="256"/>
                    </a:lnTo>
                    <a:lnTo>
                      <a:pt x="1293" y="255"/>
                    </a:lnTo>
                    <a:lnTo>
                      <a:pt x="1293" y="254"/>
                    </a:lnTo>
                    <a:lnTo>
                      <a:pt x="1294" y="254"/>
                    </a:lnTo>
                    <a:lnTo>
                      <a:pt x="1294" y="254"/>
                    </a:lnTo>
                    <a:lnTo>
                      <a:pt x="1295" y="254"/>
                    </a:lnTo>
                    <a:lnTo>
                      <a:pt x="1295" y="255"/>
                    </a:lnTo>
                    <a:lnTo>
                      <a:pt x="1295" y="256"/>
                    </a:lnTo>
                    <a:lnTo>
                      <a:pt x="1296" y="255"/>
                    </a:lnTo>
                    <a:lnTo>
                      <a:pt x="1296" y="256"/>
                    </a:lnTo>
                    <a:lnTo>
                      <a:pt x="1296" y="256"/>
                    </a:lnTo>
                    <a:lnTo>
                      <a:pt x="1297" y="254"/>
                    </a:lnTo>
                    <a:lnTo>
                      <a:pt x="1297" y="254"/>
                    </a:lnTo>
                    <a:lnTo>
                      <a:pt x="1297" y="253"/>
                    </a:lnTo>
                    <a:lnTo>
                      <a:pt x="1298" y="253"/>
                    </a:lnTo>
                    <a:lnTo>
                      <a:pt x="1298" y="253"/>
                    </a:lnTo>
                    <a:lnTo>
                      <a:pt x="1300" y="253"/>
                    </a:lnTo>
                    <a:lnTo>
                      <a:pt x="1300" y="252"/>
                    </a:lnTo>
                    <a:lnTo>
                      <a:pt x="1300" y="252"/>
                    </a:lnTo>
                    <a:lnTo>
                      <a:pt x="1301" y="252"/>
                    </a:lnTo>
                    <a:lnTo>
                      <a:pt x="1301" y="252"/>
                    </a:lnTo>
                    <a:lnTo>
                      <a:pt x="1301" y="252"/>
                    </a:lnTo>
                    <a:lnTo>
                      <a:pt x="1302" y="252"/>
                    </a:lnTo>
                    <a:lnTo>
                      <a:pt x="1302" y="253"/>
                    </a:lnTo>
                    <a:lnTo>
                      <a:pt x="1303" y="253"/>
                    </a:lnTo>
                    <a:lnTo>
                      <a:pt x="1303" y="253"/>
                    </a:lnTo>
                    <a:lnTo>
                      <a:pt x="1303" y="253"/>
                    </a:lnTo>
                    <a:lnTo>
                      <a:pt x="1304" y="254"/>
                    </a:lnTo>
                    <a:lnTo>
                      <a:pt x="1304" y="254"/>
                    </a:lnTo>
                    <a:lnTo>
                      <a:pt x="1304" y="254"/>
                    </a:lnTo>
                    <a:lnTo>
                      <a:pt x="1305" y="253"/>
                    </a:lnTo>
                    <a:lnTo>
                      <a:pt x="1305" y="253"/>
                    </a:lnTo>
                    <a:lnTo>
                      <a:pt x="1305" y="252"/>
                    </a:lnTo>
                    <a:lnTo>
                      <a:pt x="1306" y="251"/>
                    </a:lnTo>
                    <a:lnTo>
                      <a:pt x="1306" y="251"/>
                    </a:lnTo>
                    <a:lnTo>
                      <a:pt x="1307" y="251"/>
                    </a:lnTo>
                    <a:lnTo>
                      <a:pt x="1307" y="249"/>
                    </a:lnTo>
                    <a:lnTo>
                      <a:pt x="1307" y="251"/>
                    </a:lnTo>
                    <a:lnTo>
                      <a:pt x="1309" y="251"/>
                    </a:lnTo>
                    <a:lnTo>
                      <a:pt x="1309" y="249"/>
                    </a:lnTo>
                    <a:lnTo>
                      <a:pt x="1309" y="249"/>
                    </a:lnTo>
                    <a:lnTo>
                      <a:pt x="1310" y="249"/>
                    </a:lnTo>
                    <a:lnTo>
                      <a:pt x="1310" y="248"/>
                    </a:lnTo>
                    <a:lnTo>
                      <a:pt x="1310" y="248"/>
                    </a:lnTo>
                    <a:lnTo>
                      <a:pt x="1311" y="247"/>
                    </a:lnTo>
                    <a:lnTo>
                      <a:pt x="1311" y="248"/>
                    </a:lnTo>
                    <a:lnTo>
                      <a:pt x="1312" y="248"/>
                    </a:lnTo>
                    <a:lnTo>
                      <a:pt x="1312" y="248"/>
                    </a:lnTo>
                    <a:lnTo>
                      <a:pt x="1312" y="248"/>
                    </a:lnTo>
                    <a:lnTo>
                      <a:pt x="1313" y="248"/>
                    </a:lnTo>
                    <a:lnTo>
                      <a:pt x="1313" y="247"/>
                    </a:lnTo>
                    <a:lnTo>
                      <a:pt x="1313" y="247"/>
                    </a:lnTo>
                    <a:lnTo>
                      <a:pt x="1314" y="247"/>
                    </a:lnTo>
                    <a:lnTo>
                      <a:pt x="1314" y="247"/>
                    </a:lnTo>
                    <a:lnTo>
                      <a:pt x="1314" y="247"/>
                    </a:lnTo>
                    <a:lnTo>
                      <a:pt x="1315" y="246"/>
                    </a:lnTo>
                    <a:lnTo>
                      <a:pt x="1315" y="247"/>
                    </a:lnTo>
                    <a:lnTo>
                      <a:pt x="1316" y="247"/>
                    </a:lnTo>
                    <a:lnTo>
                      <a:pt x="1316" y="247"/>
                    </a:lnTo>
                    <a:lnTo>
                      <a:pt x="1316" y="246"/>
                    </a:lnTo>
                    <a:lnTo>
                      <a:pt x="1318" y="246"/>
                    </a:lnTo>
                    <a:lnTo>
                      <a:pt x="1318" y="247"/>
                    </a:lnTo>
                    <a:lnTo>
                      <a:pt x="1318" y="248"/>
                    </a:lnTo>
                    <a:lnTo>
                      <a:pt x="1319" y="248"/>
                    </a:lnTo>
                    <a:lnTo>
                      <a:pt x="1319" y="247"/>
                    </a:lnTo>
                    <a:lnTo>
                      <a:pt x="1319" y="248"/>
                    </a:lnTo>
                    <a:lnTo>
                      <a:pt x="1320" y="248"/>
                    </a:lnTo>
                    <a:lnTo>
                      <a:pt x="1320" y="248"/>
                    </a:lnTo>
                    <a:lnTo>
                      <a:pt x="1321" y="248"/>
                    </a:lnTo>
                    <a:lnTo>
                      <a:pt x="1321" y="247"/>
                    </a:lnTo>
                    <a:lnTo>
                      <a:pt x="1321" y="247"/>
                    </a:lnTo>
                    <a:lnTo>
                      <a:pt x="1322" y="247"/>
                    </a:lnTo>
                    <a:lnTo>
                      <a:pt x="1322" y="246"/>
                    </a:lnTo>
                    <a:lnTo>
                      <a:pt x="1322" y="245"/>
                    </a:lnTo>
                    <a:lnTo>
                      <a:pt x="1323" y="244"/>
                    </a:lnTo>
                    <a:lnTo>
                      <a:pt x="1323" y="244"/>
                    </a:lnTo>
                    <a:lnTo>
                      <a:pt x="1323" y="244"/>
                    </a:lnTo>
                    <a:lnTo>
                      <a:pt x="1324" y="244"/>
                    </a:lnTo>
                    <a:lnTo>
                      <a:pt x="1324" y="245"/>
                    </a:lnTo>
                    <a:lnTo>
                      <a:pt x="1325" y="245"/>
                    </a:lnTo>
                    <a:lnTo>
                      <a:pt x="1325" y="245"/>
                    </a:lnTo>
                    <a:lnTo>
                      <a:pt x="1325" y="245"/>
                    </a:lnTo>
                    <a:lnTo>
                      <a:pt x="1327" y="245"/>
                    </a:lnTo>
                    <a:lnTo>
                      <a:pt x="1327" y="245"/>
                    </a:lnTo>
                    <a:lnTo>
                      <a:pt x="1327" y="245"/>
                    </a:lnTo>
                    <a:lnTo>
                      <a:pt x="1328" y="245"/>
                    </a:lnTo>
                    <a:lnTo>
                      <a:pt x="1328" y="245"/>
                    </a:lnTo>
                    <a:lnTo>
                      <a:pt x="1329" y="245"/>
                    </a:lnTo>
                    <a:lnTo>
                      <a:pt x="1329" y="245"/>
                    </a:lnTo>
                    <a:lnTo>
                      <a:pt x="1329" y="245"/>
                    </a:lnTo>
                    <a:lnTo>
                      <a:pt x="1330" y="244"/>
                    </a:lnTo>
                    <a:lnTo>
                      <a:pt x="1330" y="244"/>
                    </a:lnTo>
                    <a:lnTo>
                      <a:pt x="1330" y="243"/>
                    </a:lnTo>
                    <a:lnTo>
                      <a:pt x="1331" y="244"/>
                    </a:lnTo>
                    <a:lnTo>
                      <a:pt x="1331" y="243"/>
                    </a:lnTo>
                    <a:lnTo>
                      <a:pt x="1331" y="244"/>
                    </a:lnTo>
                    <a:lnTo>
                      <a:pt x="1332" y="244"/>
                    </a:lnTo>
                    <a:lnTo>
                      <a:pt x="1332" y="245"/>
                    </a:lnTo>
                    <a:lnTo>
                      <a:pt x="1333" y="245"/>
                    </a:lnTo>
                    <a:lnTo>
                      <a:pt x="1333" y="245"/>
                    </a:lnTo>
                    <a:lnTo>
                      <a:pt x="1333" y="245"/>
                    </a:lnTo>
                    <a:lnTo>
                      <a:pt x="1334" y="246"/>
                    </a:lnTo>
                    <a:lnTo>
                      <a:pt x="1334" y="247"/>
                    </a:lnTo>
                    <a:lnTo>
                      <a:pt x="1334" y="247"/>
                    </a:lnTo>
                    <a:lnTo>
                      <a:pt x="1336" y="246"/>
                    </a:lnTo>
                    <a:lnTo>
                      <a:pt x="1336" y="246"/>
                    </a:lnTo>
                    <a:lnTo>
                      <a:pt x="1336" y="246"/>
                    </a:lnTo>
                    <a:lnTo>
                      <a:pt x="1337" y="246"/>
                    </a:lnTo>
                    <a:lnTo>
                      <a:pt x="1337" y="245"/>
                    </a:lnTo>
                    <a:lnTo>
                      <a:pt x="1338" y="246"/>
                    </a:lnTo>
                    <a:lnTo>
                      <a:pt x="1338" y="246"/>
                    </a:lnTo>
                    <a:lnTo>
                      <a:pt x="1338" y="247"/>
                    </a:lnTo>
                    <a:lnTo>
                      <a:pt x="1339" y="247"/>
                    </a:lnTo>
                    <a:lnTo>
                      <a:pt x="1339" y="248"/>
                    </a:lnTo>
                    <a:lnTo>
                      <a:pt x="1339" y="247"/>
                    </a:lnTo>
                    <a:lnTo>
                      <a:pt x="1340" y="247"/>
                    </a:lnTo>
                    <a:lnTo>
                      <a:pt x="1340" y="247"/>
                    </a:lnTo>
                    <a:lnTo>
                      <a:pt x="1340" y="247"/>
                    </a:lnTo>
                    <a:lnTo>
                      <a:pt x="1341" y="247"/>
                    </a:lnTo>
                    <a:lnTo>
                      <a:pt x="1341" y="245"/>
                    </a:lnTo>
                    <a:lnTo>
                      <a:pt x="1342" y="244"/>
                    </a:lnTo>
                    <a:lnTo>
                      <a:pt x="1342" y="245"/>
                    </a:lnTo>
                    <a:lnTo>
                      <a:pt x="1342" y="245"/>
                    </a:lnTo>
                    <a:lnTo>
                      <a:pt x="1343" y="244"/>
                    </a:lnTo>
                    <a:lnTo>
                      <a:pt x="1343" y="245"/>
                    </a:lnTo>
                    <a:lnTo>
                      <a:pt x="1343" y="245"/>
                    </a:lnTo>
                    <a:lnTo>
                      <a:pt x="1345" y="245"/>
                    </a:lnTo>
                    <a:lnTo>
                      <a:pt x="1345" y="245"/>
                    </a:lnTo>
                    <a:lnTo>
                      <a:pt x="1345" y="245"/>
                    </a:lnTo>
                    <a:lnTo>
                      <a:pt x="1346" y="246"/>
                    </a:lnTo>
                    <a:lnTo>
                      <a:pt x="1346" y="246"/>
                    </a:lnTo>
                    <a:lnTo>
                      <a:pt x="1347" y="246"/>
                    </a:lnTo>
                    <a:lnTo>
                      <a:pt x="1347" y="246"/>
                    </a:lnTo>
                    <a:lnTo>
                      <a:pt x="1347" y="246"/>
                    </a:lnTo>
                    <a:lnTo>
                      <a:pt x="1348" y="245"/>
                    </a:lnTo>
                    <a:lnTo>
                      <a:pt x="1348" y="245"/>
                    </a:lnTo>
                    <a:lnTo>
                      <a:pt x="1348" y="245"/>
                    </a:lnTo>
                    <a:lnTo>
                      <a:pt x="1349" y="246"/>
                    </a:lnTo>
                    <a:lnTo>
                      <a:pt x="1349" y="246"/>
                    </a:lnTo>
                    <a:lnTo>
                      <a:pt x="1350" y="246"/>
                    </a:lnTo>
                    <a:lnTo>
                      <a:pt x="1350" y="247"/>
                    </a:lnTo>
                    <a:lnTo>
                      <a:pt x="1350" y="247"/>
                    </a:lnTo>
                    <a:lnTo>
                      <a:pt x="1351" y="247"/>
                    </a:lnTo>
                    <a:lnTo>
                      <a:pt x="1351" y="248"/>
                    </a:lnTo>
                    <a:lnTo>
                      <a:pt x="1351" y="248"/>
                    </a:lnTo>
                    <a:lnTo>
                      <a:pt x="1352" y="249"/>
                    </a:lnTo>
                    <a:lnTo>
                      <a:pt x="1352" y="249"/>
                    </a:lnTo>
                    <a:lnTo>
                      <a:pt x="1352" y="249"/>
                    </a:lnTo>
                    <a:lnTo>
                      <a:pt x="1354" y="251"/>
                    </a:lnTo>
                    <a:lnTo>
                      <a:pt x="1354" y="251"/>
                    </a:lnTo>
                    <a:lnTo>
                      <a:pt x="1355" y="252"/>
                    </a:lnTo>
                    <a:lnTo>
                      <a:pt x="1355" y="252"/>
                    </a:lnTo>
                    <a:lnTo>
                      <a:pt x="1355" y="253"/>
                    </a:lnTo>
                    <a:lnTo>
                      <a:pt x="1356" y="252"/>
                    </a:lnTo>
                    <a:lnTo>
                      <a:pt x="1356" y="252"/>
                    </a:lnTo>
                    <a:lnTo>
                      <a:pt x="1356" y="252"/>
                    </a:lnTo>
                    <a:lnTo>
                      <a:pt x="1357" y="251"/>
                    </a:lnTo>
                    <a:lnTo>
                      <a:pt x="1357" y="251"/>
                    </a:lnTo>
                    <a:lnTo>
                      <a:pt x="1357" y="249"/>
                    </a:lnTo>
                    <a:lnTo>
                      <a:pt x="1358" y="248"/>
                    </a:lnTo>
                    <a:lnTo>
                      <a:pt x="1358" y="249"/>
                    </a:lnTo>
                    <a:lnTo>
                      <a:pt x="1359" y="248"/>
                    </a:lnTo>
                    <a:lnTo>
                      <a:pt x="1359" y="247"/>
                    </a:lnTo>
                    <a:lnTo>
                      <a:pt x="1359" y="248"/>
                    </a:lnTo>
                    <a:lnTo>
                      <a:pt x="1360" y="248"/>
                    </a:lnTo>
                    <a:lnTo>
                      <a:pt x="1360" y="249"/>
                    </a:lnTo>
                    <a:lnTo>
                      <a:pt x="1360" y="249"/>
                    </a:lnTo>
                    <a:lnTo>
                      <a:pt x="1361" y="249"/>
                    </a:lnTo>
                    <a:lnTo>
                      <a:pt x="1361" y="252"/>
                    </a:lnTo>
                    <a:lnTo>
                      <a:pt x="1361" y="253"/>
                    </a:lnTo>
                    <a:lnTo>
                      <a:pt x="1363" y="253"/>
                    </a:lnTo>
                    <a:lnTo>
                      <a:pt x="1363" y="253"/>
                    </a:lnTo>
                    <a:lnTo>
                      <a:pt x="1364" y="253"/>
                    </a:lnTo>
                    <a:lnTo>
                      <a:pt x="1364" y="253"/>
                    </a:lnTo>
                    <a:lnTo>
                      <a:pt x="1364" y="253"/>
                    </a:lnTo>
                    <a:lnTo>
                      <a:pt x="1365" y="253"/>
                    </a:lnTo>
                    <a:lnTo>
                      <a:pt x="1365" y="253"/>
                    </a:lnTo>
                    <a:lnTo>
                      <a:pt x="1365" y="252"/>
                    </a:lnTo>
                    <a:lnTo>
                      <a:pt x="1366" y="251"/>
                    </a:lnTo>
                    <a:lnTo>
                      <a:pt x="1366" y="252"/>
                    </a:lnTo>
                    <a:lnTo>
                      <a:pt x="1366" y="251"/>
                    </a:lnTo>
                    <a:lnTo>
                      <a:pt x="1367" y="251"/>
                    </a:lnTo>
                    <a:lnTo>
                      <a:pt x="1367" y="252"/>
                    </a:lnTo>
                    <a:lnTo>
                      <a:pt x="1368" y="251"/>
                    </a:lnTo>
                    <a:lnTo>
                      <a:pt x="1368" y="251"/>
                    </a:lnTo>
                    <a:lnTo>
                      <a:pt x="1368" y="251"/>
                    </a:lnTo>
                    <a:lnTo>
                      <a:pt x="1369" y="251"/>
                    </a:lnTo>
                    <a:lnTo>
                      <a:pt x="1369" y="252"/>
                    </a:lnTo>
                    <a:lnTo>
                      <a:pt x="1369" y="252"/>
                    </a:lnTo>
                    <a:lnTo>
                      <a:pt x="1370" y="252"/>
                    </a:lnTo>
                    <a:lnTo>
                      <a:pt x="1370" y="253"/>
                    </a:lnTo>
                    <a:lnTo>
                      <a:pt x="1372" y="253"/>
                    </a:lnTo>
                    <a:lnTo>
                      <a:pt x="1372" y="254"/>
                    </a:lnTo>
                    <a:lnTo>
                      <a:pt x="1372" y="254"/>
                    </a:lnTo>
                    <a:lnTo>
                      <a:pt x="1373" y="255"/>
                    </a:lnTo>
                    <a:lnTo>
                      <a:pt x="1373" y="255"/>
                    </a:lnTo>
                    <a:lnTo>
                      <a:pt x="1373" y="255"/>
                    </a:lnTo>
                    <a:lnTo>
                      <a:pt x="1374" y="255"/>
                    </a:lnTo>
                    <a:lnTo>
                      <a:pt x="1374" y="254"/>
                    </a:lnTo>
                    <a:lnTo>
                      <a:pt x="1374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3"/>
                    </a:lnTo>
                    <a:lnTo>
                      <a:pt x="1376" y="253"/>
                    </a:lnTo>
                    <a:lnTo>
                      <a:pt x="1376" y="253"/>
                    </a:lnTo>
                    <a:lnTo>
                      <a:pt x="1377" y="253"/>
                    </a:lnTo>
                    <a:lnTo>
                      <a:pt x="1377" y="253"/>
                    </a:lnTo>
                    <a:lnTo>
                      <a:pt x="1377" y="252"/>
                    </a:lnTo>
                    <a:lnTo>
                      <a:pt x="1378" y="252"/>
                    </a:lnTo>
                    <a:lnTo>
                      <a:pt x="1378" y="252"/>
                    </a:lnTo>
                    <a:lnTo>
                      <a:pt x="1378" y="251"/>
                    </a:lnTo>
                    <a:lnTo>
                      <a:pt x="1379" y="252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1" y="251"/>
                    </a:lnTo>
                    <a:lnTo>
                      <a:pt x="1381" y="251"/>
                    </a:lnTo>
                    <a:lnTo>
                      <a:pt x="1382" y="251"/>
                    </a:lnTo>
                    <a:lnTo>
                      <a:pt x="1382" y="251"/>
                    </a:lnTo>
                    <a:lnTo>
                      <a:pt x="1382" y="251"/>
                    </a:lnTo>
                    <a:lnTo>
                      <a:pt x="1383" y="251"/>
                    </a:lnTo>
                    <a:lnTo>
                      <a:pt x="1383" y="251"/>
                    </a:lnTo>
                    <a:lnTo>
                      <a:pt x="1383" y="251"/>
                    </a:lnTo>
                    <a:lnTo>
                      <a:pt x="1384" y="251"/>
                    </a:lnTo>
                    <a:lnTo>
                      <a:pt x="1384" y="252"/>
                    </a:lnTo>
                    <a:lnTo>
                      <a:pt x="1385" y="252"/>
                    </a:lnTo>
                    <a:lnTo>
                      <a:pt x="1385" y="252"/>
                    </a:lnTo>
                    <a:lnTo>
                      <a:pt x="1385" y="253"/>
                    </a:lnTo>
                    <a:lnTo>
                      <a:pt x="1386" y="253"/>
                    </a:lnTo>
                    <a:lnTo>
                      <a:pt x="1386" y="253"/>
                    </a:lnTo>
                    <a:lnTo>
                      <a:pt x="1386" y="253"/>
                    </a:lnTo>
                    <a:lnTo>
                      <a:pt x="1387" y="254"/>
                    </a:lnTo>
                    <a:lnTo>
                      <a:pt x="1387" y="254"/>
                    </a:lnTo>
                    <a:lnTo>
                      <a:pt x="1387" y="254"/>
                    </a:lnTo>
                    <a:lnTo>
                      <a:pt x="1388" y="253"/>
                    </a:lnTo>
                    <a:lnTo>
                      <a:pt x="1388" y="254"/>
                    </a:lnTo>
                    <a:lnTo>
                      <a:pt x="1390" y="254"/>
                    </a:lnTo>
                    <a:lnTo>
                      <a:pt x="1390" y="254"/>
                    </a:lnTo>
                    <a:lnTo>
                      <a:pt x="1390" y="254"/>
                    </a:lnTo>
                    <a:lnTo>
                      <a:pt x="1391" y="254"/>
                    </a:lnTo>
                    <a:lnTo>
                      <a:pt x="1391" y="254"/>
                    </a:lnTo>
                    <a:lnTo>
                      <a:pt x="1391" y="254"/>
                    </a:lnTo>
                    <a:lnTo>
                      <a:pt x="1392" y="253"/>
                    </a:lnTo>
                    <a:lnTo>
                      <a:pt x="1392" y="254"/>
                    </a:lnTo>
                    <a:lnTo>
                      <a:pt x="1393" y="253"/>
                    </a:lnTo>
                    <a:lnTo>
                      <a:pt x="1393" y="253"/>
                    </a:lnTo>
                    <a:lnTo>
                      <a:pt x="1393" y="253"/>
                    </a:lnTo>
                    <a:lnTo>
                      <a:pt x="1394" y="252"/>
                    </a:lnTo>
                    <a:lnTo>
                      <a:pt x="1394" y="253"/>
                    </a:lnTo>
                    <a:lnTo>
                      <a:pt x="1394" y="252"/>
                    </a:lnTo>
                    <a:lnTo>
                      <a:pt x="1395" y="251"/>
                    </a:lnTo>
                    <a:lnTo>
                      <a:pt x="1395" y="251"/>
                    </a:lnTo>
                    <a:lnTo>
                      <a:pt x="1395" y="251"/>
                    </a:lnTo>
                    <a:lnTo>
                      <a:pt x="1396" y="251"/>
                    </a:lnTo>
                    <a:lnTo>
                      <a:pt x="1396" y="252"/>
                    </a:lnTo>
                    <a:lnTo>
                      <a:pt x="1397" y="253"/>
                    </a:lnTo>
                    <a:lnTo>
                      <a:pt x="1397" y="253"/>
                    </a:lnTo>
                    <a:lnTo>
                      <a:pt x="1397" y="253"/>
                    </a:lnTo>
                    <a:lnTo>
                      <a:pt x="1399" y="252"/>
                    </a:lnTo>
                    <a:lnTo>
                      <a:pt x="1399" y="253"/>
                    </a:lnTo>
                    <a:lnTo>
                      <a:pt x="1399" y="253"/>
                    </a:lnTo>
                    <a:lnTo>
                      <a:pt x="1400" y="253"/>
                    </a:lnTo>
                    <a:lnTo>
                      <a:pt x="1400" y="253"/>
                    </a:lnTo>
                    <a:lnTo>
                      <a:pt x="1400" y="253"/>
                    </a:lnTo>
                    <a:lnTo>
                      <a:pt x="1401" y="253"/>
                    </a:lnTo>
                    <a:lnTo>
                      <a:pt x="1401" y="253"/>
                    </a:lnTo>
                    <a:lnTo>
                      <a:pt x="1402" y="252"/>
                    </a:lnTo>
                    <a:lnTo>
                      <a:pt x="1402" y="252"/>
                    </a:lnTo>
                    <a:lnTo>
                      <a:pt x="1402" y="251"/>
                    </a:lnTo>
                    <a:lnTo>
                      <a:pt x="1403" y="251"/>
                    </a:lnTo>
                    <a:lnTo>
                      <a:pt x="1403" y="249"/>
                    </a:lnTo>
                    <a:lnTo>
                      <a:pt x="1403" y="249"/>
                    </a:lnTo>
                    <a:lnTo>
                      <a:pt x="1404" y="249"/>
                    </a:lnTo>
                    <a:lnTo>
                      <a:pt x="1404" y="251"/>
                    </a:lnTo>
                    <a:lnTo>
                      <a:pt x="1404" y="249"/>
                    </a:lnTo>
                    <a:lnTo>
                      <a:pt x="1405" y="249"/>
                    </a:lnTo>
                    <a:lnTo>
                      <a:pt x="1405" y="247"/>
                    </a:lnTo>
                    <a:lnTo>
                      <a:pt x="1406" y="247"/>
                    </a:lnTo>
                    <a:lnTo>
                      <a:pt x="1406" y="246"/>
                    </a:lnTo>
                    <a:lnTo>
                      <a:pt x="1406" y="246"/>
                    </a:lnTo>
                    <a:lnTo>
                      <a:pt x="1408" y="246"/>
                    </a:lnTo>
                    <a:lnTo>
                      <a:pt x="1408" y="246"/>
                    </a:lnTo>
                    <a:lnTo>
                      <a:pt x="1408" y="246"/>
                    </a:lnTo>
                    <a:lnTo>
                      <a:pt x="1409" y="246"/>
                    </a:lnTo>
                    <a:lnTo>
                      <a:pt x="1409" y="247"/>
                    </a:lnTo>
                    <a:lnTo>
                      <a:pt x="1409" y="247"/>
                    </a:lnTo>
                    <a:lnTo>
                      <a:pt x="1410" y="247"/>
                    </a:lnTo>
                    <a:lnTo>
                      <a:pt x="1410" y="247"/>
                    </a:lnTo>
                    <a:lnTo>
                      <a:pt x="1411" y="247"/>
                    </a:lnTo>
                    <a:lnTo>
                      <a:pt x="1411" y="247"/>
                    </a:lnTo>
                    <a:lnTo>
                      <a:pt x="1411" y="246"/>
                    </a:lnTo>
                    <a:lnTo>
                      <a:pt x="1412" y="245"/>
                    </a:lnTo>
                    <a:lnTo>
                      <a:pt x="1412" y="244"/>
                    </a:lnTo>
                    <a:lnTo>
                      <a:pt x="1412" y="244"/>
                    </a:lnTo>
                    <a:lnTo>
                      <a:pt x="1413" y="244"/>
                    </a:lnTo>
                    <a:lnTo>
                      <a:pt x="1413" y="244"/>
                    </a:lnTo>
                    <a:lnTo>
                      <a:pt x="1413" y="245"/>
                    </a:lnTo>
                    <a:lnTo>
                      <a:pt x="1414" y="246"/>
                    </a:lnTo>
                    <a:lnTo>
                      <a:pt x="1414" y="247"/>
                    </a:lnTo>
                    <a:lnTo>
                      <a:pt x="1415" y="248"/>
                    </a:lnTo>
                    <a:lnTo>
                      <a:pt x="1415" y="248"/>
                    </a:lnTo>
                    <a:lnTo>
                      <a:pt x="1415" y="249"/>
                    </a:lnTo>
                    <a:lnTo>
                      <a:pt x="1417" y="249"/>
                    </a:lnTo>
                    <a:lnTo>
                      <a:pt x="1417" y="248"/>
                    </a:lnTo>
                    <a:lnTo>
                      <a:pt x="1417" y="248"/>
                    </a:lnTo>
                    <a:lnTo>
                      <a:pt x="1418" y="248"/>
                    </a:lnTo>
                    <a:lnTo>
                      <a:pt x="1418" y="247"/>
                    </a:lnTo>
                    <a:lnTo>
                      <a:pt x="1419" y="247"/>
                    </a:lnTo>
                    <a:lnTo>
                      <a:pt x="1419" y="247"/>
                    </a:lnTo>
                    <a:lnTo>
                      <a:pt x="1419" y="247"/>
                    </a:lnTo>
                    <a:lnTo>
                      <a:pt x="1420" y="247"/>
                    </a:lnTo>
                    <a:lnTo>
                      <a:pt x="1420" y="246"/>
                    </a:lnTo>
                    <a:lnTo>
                      <a:pt x="1420" y="246"/>
                    </a:lnTo>
                    <a:lnTo>
                      <a:pt x="1421" y="246"/>
                    </a:lnTo>
                    <a:lnTo>
                      <a:pt x="1421" y="245"/>
                    </a:lnTo>
                    <a:lnTo>
                      <a:pt x="1421" y="245"/>
                    </a:lnTo>
                    <a:lnTo>
                      <a:pt x="1422" y="245"/>
                    </a:lnTo>
                    <a:lnTo>
                      <a:pt x="1422" y="244"/>
                    </a:lnTo>
                    <a:lnTo>
                      <a:pt x="1423" y="245"/>
                    </a:lnTo>
                    <a:lnTo>
                      <a:pt x="1423" y="245"/>
                    </a:lnTo>
                    <a:lnTo>
                      <a:pt x="1423" y="245"/>
                    </a:lnTo>
                    <a:lnTo>
                      <a:pt x="1424" y="246"/>
                    </a:lnTo>
                    <a:lnTo>
                      <a:pt x="1424" y="246"/>
                    </a:lnTo>
                    <a:lnTo>
                      <a:pt x="1424" y="246"/>
                    </a:lnTo>
                    <a:lnTo>
                      <a:pt x="1426" y="246"/>
                    </a:lnTo>
                    <a:lnTo>
                      <a:pt x="1426" y="245"/>
                    </a:lnTo>
                    <a:lnTo>
                      <a:pt x="1426" y="245"/>
                    </a:lnTo>
                    <a:lnTo>
                      <a:pt x="1427" y="245"/>
                    </a:lnTo>
                    <a:lnTo>
                      <a:pt x="1427" y="244"/>
                    </a:lnTo>
                    <a:lnTo>
                      <a:pt x="1428" y="244"/>
                    </a:lnTo>
                    <a:lnTo>
                      <a:pt x="1428" y="244"/>
                    </a:lnTo>
                    <a:lnTo>
                      <a:pt x="1428" y="244"/>
                    </a:lnTo>
                    <a:lnTo>
                      <a:pt x="1429" y="245"/>
                    </a:lnTo>
                    <a:lnTo>
                      <a:pt x="1429" y="245"/>
                    </a:lnTo>
                    <a:lnTo>
                      <a:pt x="1429" y="245"/>
                    </a:lnTo>
                    <a:lnTo>
                      <a:pt x="1430" y="244"/>
                    </a:lnTo>
                    <a:lnTo>
                      <a:pt x="1430" y="244"/>
                    </a:lnTo>
                    <a:lnTo>
                      <a:pt x="1430" y="245"/>
                    </a:lnTo>
                    <a:lnTo>
                      <a:pt x="1431" y="245"/>
                    </a:lnTo>
                    <a:lnTo>
                      <a:pt x="1431" y="244"/>
                    </a:lnTo>
                    <a:lnTo>
                      <a:pt x="1432" y="244"/>
                    </a:lnTo>
                    <a:lnTo>
                      <a:pt x="1432" y="244"/>
                    </a:lnTo>
                    <a:lnTo>
                      <a:pt x="1432" y="245"/>
                    </a:lnTo>
                    <a:lnTo>
                      <a:pt x="1433" y="245"/>
                    </a:lnTo>
                    <a:lnTo>
                      <a:pt x="1433" y="245"/>
                    </a:lnTo>
                    <a:lnTo>
                      <a:pt x="1433" y="246"/>
                    </a:lnTo>
                    <a:lnTo>
                      <a:pt x="1435" y="247"/>
                    </a:lnTo>
                    <a:lnTo>
                      <a:pt x="1435" y="248"/>
                    </a:lnTo>
                    <a:lnTo>
                      <a:pt x="1435" y="248"/>
                    </a:lnTo>
                    <a:lnTo>
                      <a:pt x="1436" y="248"/>
                    </a:lnTo>
                    <a:lnTo>
                      <a:pt x="1436" y="247"/>
                    </a:lnTo>
                    <a:lnTo>
                      <a:pt x="1437" y="248"/>
                    </a:lnTo>
                    <a:lnTo>
                      <a:pt x="1437" y="249"/>
                    </a:lnTo>
                    <a:lnTo>
                      <a:pt x="1437" y="248"/>
                    </a:lnTo>
                    <a:lnTo>
                      <a:pt x="1438" y="248"/>
                    </a:lnTo>
                    <a:lnTo>
                      <a:pt x="1438" y="247"/>
                    </a:lnTo>
                    <a:lnTo>
                      <a:pt x="1438" y="247"/>
                    </a:lnTo>
                    <a:lnTo>
                      <a:pt x="1439" y="246"/>
                    </a:lnTo>
                    <a:lnTo>
                      <a:pt x="1439" y="246"/>
                    </a:lnTo>
                    <a:lnTo>
                      <a:pt x="1440" y="245"/>
                    </a:lnTo>
                    <a:lnTo>
                      <a:pt x="1440" y="245"/>
                    </a:lnTo>
                    <a:lnTo>
                      <a:pt x="1440" y="245"/>
                    </a:lnTo>
                    <a:lnTo>
                      <a:pt x="1441" y="246"/>
                    </a:lnTo>
                    <a:lnTo>
                      <a:pt x="1441" y="245"/>
                    </a:lnTo>
                    <a:lnTo>
                      <a:pt x="1441" y="246"/>
                    </a:lnTo>
                    <a:lnTo>
                      <a:pt x="1442" y="246"/>
                    </a:lnTo>
                    <a:lnTo>
                      <a:pt x="1442" y="246"/>
                    </a:lnTo>
                    <a:lnTo>
                      <a:pt x="1442" y="247"/>
                    </a:lnTo>
                    <a:lnTo>
                      <a:pt x="1444" y="247"/>
                    </a:lnTo>
                    <a:lnTo>
                      <a:pt x="1444" y="248"/>
                    </a:lnTo>
                    <a:lnTo>
                      <a:pt x="1445" y="249"/>
                    </a:lnTo>
                    <a:lnTo>
                      <a:pt x="1445" y="249"/>
                    </a:lnTo>
                    <a:lnTo>
                      <a:pt x="1445" y="251"/>
                    </a:lnTo>
                    <a:lnTo>
                      <a:pt x="1446" y="249"/>
                    </a:lnTo>
                    <a:lnTo>
                      <a:pt x="1446" y="249"/>
                    </a:lnTo>
                    <a:lnTo>
                      <a:pt x="1446" y="251"/>
                    </a:lnTo>
                    <a:lnTo>
                      <a:pt x="1447" y="251"/>
                    </a:lnTo>
                    <a:lnTo>
                      <a:pt x="1447" y="252"/>
                    </a:lnTo>
                    <a:lnTo>
                      <a:pt x="1447" y="253"/>
                    </a:lnTo>
                    <a:lnTo>
                      <a:pt x="1448" y="254"/>
                    </a:lnTo>
                    <a:lnTo>
                      <a:pt x="1448" y="255"/>
                    </a:lnTo>
                    <a:lnTo>
                      <a:pt x="1449" y="256"/>
                    </a:lnTo>
                    <a:lnTo>
                      <a:pt x="1449" y="255"/>
                    </a:lnTo>
                    <a:lnTo>
                      <a:pt x="1449" y="255"/>
                    </a:lnTo>
                    <a:lnTo>
                      <a:pt x="1450" y="255"/>
                    </a:lnTo>
                    <a:lnTo>
                      <a:pt x="1450" y="255"/>
                    </a:lnTo>
                    <a:lnTo>
                      <a:pt x="1450" y="254"/>
                    </a:lnTo>
                    <a:lnTo>
                      <a:pt x="1451" y="253"/>
                    </a:lnTo>
                    <a:lnTo>
                      <a:pt x="1451" y="254"/>
                    </a:lnTo>
                    <a:lnTo>
                      <a:pt x="1451" y="254"/>
                    </a:lnTo>
                    <a:lnTo>
                      <a:pt x="1453" y="254"/>
                    </a:lnTo>
                    <a:lnTo>
                      <a:pt x="1453" y="255"/>
                    </a:lnTo>
                    <a:lnTo>
                      <a:pt x="1454" y="255"/>
                    </a:lnTo>
                    <a:lnTo>
                      <a:pt x="1454" y="254"/>
                    </a:lnTo>
                    <a:lnTo>
                      <a:pt x="1454" y="254"/>
                    </a:lnTo>
                    <a:lnTo>
                      <a:pt x="1455" y="254"/>
                    </a:lnTo>
                    <a:lnTo>
                      <a:pt x="1455" y="253"/>
                    </a:lnTo>
                    <a:lnTo>
                      <a:pt x="1455" y="253"/>
                    </a:lnTo>
                    <a:lnTo>
                      <a:pt x="1456" y="253"/>
                    </a:lnTo>
                    <a:lnTo>
                      <a:pt x="1456" y="253"/>
                    </a:lnTo>
                    <a:lnTo>
                      <a:pt x="1456" y="253"/>
                    </a:lnTo>
                    <a:lnTo>
                      <a:pt x="1457" y="253"/>
                    </a:lnTo>
                    <a:lnTo>
                      <a:pt x="1457" y="252"/>
                    </a:lnTo>
                    <a:lnTo>
                      <a:pt x="1458" y="252"/>
                    </a:lnTo>
                    <a:lnTo>
                      <a:pt x="1458" y="252"/>
                    </a:lnTo>
                    <a:lnTo>
                      <a:pt x="1458" y="252"/>
                    </a:lnTo>
                    <a:lnTo>
                      <a:pt x="1459" y="252"/>
                    </a:lnTo>
                    <a:lnTo>
                      <a:pt x="1459" y="252"/>
                    </a:lnTo>
                    <a:lnTo>
                      <a:pt x="1459" y="252"/>
                    </a:lnTo>
                    <a:lnTo>
                      <a:pt x="1460" y="251"/>
                    </a:lnTo>
                    <a:lnTo>
                      <a:pt x="1460" y="251"/>
                    </a:lnTo>
                    <a:lnTo>
                      <a:pt x="1462" y="251"/>
                    </a:lnTo>
                    <a:lnTo>
                      <a:pt x="1462" y="251"/>
                    </a:lnTo>
                    <a:lnTo>
                      <a:pt x="1462" y="249"/>
                    </a:lnTo>
                    <a:lnTo>
                      <a:pt x="1463" y="251"/>
                    </a:lnTo>
                    <a:lnTo>
                      <a:pt x="1463" y="251"/>
                    </a:lnTo>
                    <a:lnTo>
                      <a:pt x="1463" y="252"/>
                    </a:lnTo>
                    <a:lnTo>
                      <a:pt x="1464" y="252"/>
                    </a:lnTo>
                    <a:lnTo>
                      <a:pt x="1464" y="253"/>
                    </a:lnTo>
                    <a:lnTo>
                      <a:pt x="1464" y="253"/>
                    </a:lnTo>
                    <a:lnTo>
                      <a:pt x="1465" y="253"/>
                    </a:lnTo>
                    <a:lnTo>
                      <a:pt x="1465" y="253"/>
                    </a:lnTo>
                    <a:lnTo>
                      <a:pt x="1466" y="253"/>
                    </a:lnTo>
                    <a:lnTo>
                      <a:pt x="1466" y="253"/>
                    </a:lnTo>
                    <a:lnTo>
                      <a:pt x="1466" y="254"/>
                    </a:lnTo>
                    <a:lnTo>
                      <a:pt x="1467" y="253"/>
                    </a:lnTo>
                    <a:lnTo>
                      <a:pt x="1467" y="253"/>
                    </a:lnTo>
                    <a:lnTo>
                      <a:pt x="1467" y="252"/>
                    </a:lnTo>
                    <a:lnTo>
                      <a:pt x="1468" y="252"/>
                    </a:lnTo>
                    <a:lnTo>
                      <a:pt x="1468" y="252"/>
                    </a:lnTo>
                    <a:lnTo>
                      <a:pt x="1468" y="252"/>
                    </a:lnTo>
                    <a:lnTo>
                      <a:pt x="1469" y="251"/>
                    </a:lnTo>
                    <a:lnTo>
                      <a:pt x="1469" y="251"/>
                    </a:lnTo>
                    <a:lnTo>
                      <a:pt x="1471" y="249"/>
                    </a:lnTo>
                    <a:lnTo>
                      <a:pt x="1471" y="249"/>
                    </a:lnTo>
                    <a:lnTo>
                      <a:pt x="1471" y="251"/>
                    </a:lnTo>
                    <a:lnTo>
                      <a:pt x="1472" y="251"/>
                    </a:lnTo>
                    <a:lnTo>
                      <a:pt x="1472" y="251"/>
                    </a:lnTo>
                    <a:lnTo>
                      <a:pt x="1472" y="252"/>
                    </a:lnTo>
                    <a:lnTo>
                      <a:pt x="1473" y="252"/>
                    </a:lnTo>
                    <a:lnTo>
                      <a:pt x="1473" y="252"/>
                    </a:lnTo>
                    <a:lnTo>
                      <a:pt x="1473" y="253"/>
                    </a:lnTo>
                    <a:lnTo>
                      <a:pt x="1474" y="254"/>
                    </a:lnTo>
                    <a:lnTo>
                      <a:pt x="1474" y="254"/>
                    </a:lnTo>
                    <a:lnTo>
                      <a:pt x="1475" y="255"/>
                    </a:lnTo>
                    <a:lnTo>
                      <a:pt x="1475" y="256"/>
                    </a:lnTo>
                    <a:lnTo>
                      <a:pt x="1475" y="255"/>
                    </a:lnTo>
                    <a:lnTo>
                      <a:pt x="1476" y="255"/>
                    </a:lnTo>
                    <a:lnTo>
                      <a:pt x="1476" y="254"/>
                    </a:lnTo>
                    <a:lnTo>
                      <a:pt x="1476" y="254"/>
                    </a:lnTo>
                    <a:lnTo>
                      <a:pt x="1477" y="254"/>
                    </a:lnTo>
                    <a:lnTo>
                      <a:pt x="1477" y="253"/>
                    </a:lnTo>
                    <a:lnTo>
                      <a:pt x="1477" y="253"/>
                    </a:lnTo>
                    <a:lnTo>
                      <a:pt x="1478" y="253"/>
                    </a:lnTo>
                    <a:lnTo>
                      <a:pt x="1478" y="253"/>
                    </a:lnTo>
                    <a:lnTo>
                      <a:pt x="1480" y="253"/>
                    </a:lnTo>
                    <a:lnTo>
                      <a:pt x="1480" y="253"/>
                    </a:lnTo>
                    <a:lnTo>
                      <a:pt x="1480" y="254"/>
                    </a:lnTo>
                    <a:lnTo>
                      <a:pt x="1481" y="254"/>
                    </a:lnTo>
                    <a:lnTo>
                      <a:pt x="1481" y="254"/>
                    </a:lnTo>
                    <a:lnTo>
                      <a:pt x="1481" y="254"/>
                    </a:lnTo>
                    <a:lnTo>
                      <a:pt x="1482" y="255"/>
                    </a:lnTo>
                    <a:lnTo>
                      <a:pt x="1482" y="254"/>
                    </a:lnTo>
                    <a:lnTo>
                      <a:pt x="1483" y="256"/>
                    </a:lnTo>
                    <a:lnTo>
                      <a:pt x="1483" y="255"/>
                    </a:lnTo>
                    <a:lnTo>
                      <a:pt x="1483" y="254"/>
                    </a:lnTo>
                    <a:lnTo>
                      <a:pt x="1484" y="253"/>
                    </a:lnTo>
                    <a:lnTo>
                      <a:pt x="1484" y="252"/>
                    </a:lnTo>
                    <a:lnTo>
                      <a:pt x="1484" y="252"/>
                    </a:lnTo>
                    <a:lnTo>
                      <a:pt x="1485" y="252"/>
                    </a:lnTo>
                    <a:lnTo>
                      <a:pt x="1485" y="253"/>
                    </a:lnTo>
                    <a:lnTo>
                      <a:pt x="1485" y="253"/>
                    </a:lnTo>
                    <a:lnTo>
                      <a:pt x="1486" y="253"/>
                    </a:lnTo>
                    <a:lnTo>
                      <a:pt x="1486" y="253"/>
                    </a:lnTo>
                    <a:lnTo>
                      <a:pt x="1487" y="253"/>
                    </a:lnTo>
                    <a:lnTo>
                      <a:pt x="1487" y="253"/>
                    </a:lnTo>
                    <a:lnTo>
                      <a:pt x="1487" y="252"/>
                    </a:lnTo>
                    <a:lnTo>
                      <a:pt x="1489" y="252"/>
                    </a:lnTo>
                    <a:lnTo>
                      <a:pt x="1489" y="252"/>
                    </a:lnTo>
                    <a:lnTo>
                      <a:pt x="1489" y="251"/>
                    </a:lnTo>
                    <a:lnTo>
                      <a:pt x="1490" y="249"/>
                    </a:lnTo>
                    <a:lnTo>
                      <a:pt x="1490" y="249"/>
                    </a:lnTo>
                    <a:lnTo>
                      <a:pt x="1490" y="248"/>
                    </a:lnTo>
                    <a:lnTo>
                      <a:pt x="1491" y="249"/>
                    </a:lnTo>
                    <a:lnTo>
                      <a:pt x="1491" y="249"/>
                    </a:lnTo>
                    <a:lnTo>
                      <a:pt x="1492" y="249"/>
                    </a:lnTo>
                    <a:lnTo>
                      <a:pt x="1492" y="249"/>
                    </a:lnTo>
                    <a:lnTo>
                      <a:pt x="1492" y="249"/>
                    </a:lnTo>
                    <a:lnTo>
                      <a:pt x="1493" y="249"/>
                    </a:lnTo>
                    <a:lnTo>
                      <a:pt x="1493" y="251"/>
                    </a:lnTo>
                    <a:lnTo>
                      <a:pt x="1493" y="251"/>
                    </a:lnTo>
                    <a:lnTo>
                      <a:pt x="1494" y="251"/>
                    </a:lnTo>
                    <a:lnTo>
                      <a:pt x="1494" y="251"/>
                    </a:lnTo>
                    <a:lnTo>
                      <a:pt x="1494" y="251"/>
                    </a:lnTo>
                    <a:lnTo>
                      <a:pt x="1495" y="251"/>
                    </a:lnTo>
                    <a:lnTo>
                      <a:pt x="1495" y="249"/>
                    </a:lnTo>
                    <a:lnTo>
                      <a:pt x="1496" y="249"/>
                    </a:lnTo>
                    <a:lnTo>
                      <a:pt x="1496" y="249"/>
                    </a:lnTo>
                    <a:lnTo>
                      <a:pt x="1496" y="249"/>
                    </a:lnTo>
                    <a:lnTo>
                      <a:pt x="1498" y="249"/>
                    </a:lnTo>
                    <a:lnTo>
                      <a:pt x="1498" y="249"/>
                    </a:lnTo>
                    <a:lnTo>
                      <a:pt x="1498" y="248"/>
                    </a:lnTo>
                    <a:lnTo>
                      <a:pt x="1499" y="248"/>
                    </a:lnTo>
                    <a:lnTo>
                      <a:pt x="1499" y="248"/>
                    </a:lnTo>
                    <a:lnTo>
                      <a:pt x="1499" y="249"/>
                    </a:lnTo>
                    <a:lnTo>
                      <a:pt x="1500" y="249"/>
                    </a:lnTo>
                    <a:lnTo>
                      <a:pt x="1500" y="249"/>
                    </a:lnTo>
                    <a:lnTo>
                      <a:pt x="1501" y="249"/>
                    </a:lnTo>
                    <a:lnTo>
                      <a:pt x="1501" y="251"/>
                    </a:lnTo>
                    <a:lnTo>
                      <a:pt x="1501" y="251"/>
                    </a:lnTo>
                    <a:lnTo>
                      <a:pt x="1502" y="251"/>
                    </a:lnTo>
                    <a:lnTo>
                      <a:pt x="1502" y="252"/>
                    </a:lnTo>
                    <a:lnTo>
                      <a:pt x="1502" y="252"/>
                    </a:lnTo>
                    <a:lnTo>
                      <a:pt x="1503" y="252"/>
                    </a:lnTo>
                    <a:lnTo>
                      <a:pt x="1503" y="253"/>
                    </a:lnTo>
                    <a:lnTo>
                      <a:pt x="1503" y="253"/>
                    </a:lnTo>
                    <a:lnTo>
                      <a:pt x="1504" y="253"/>
                    </a:lnTo>
                    <a:lnTo>
                      <a:pt x="1504" y="254"/>
                    </a:lnTo>
                    <a:lnTo>
                      <a:pt x="1505" y="254"/>
                    </a:lnTo>
                    <a:lnTo>
                      <a:pt x="1505" y="254"/>
                    </a:lnTo>
                    <a:lnTo>
                      <a:pt x="1505" y="253"/>
                    </a:lnTo>
                    <a:lnTo>
                      <a:pt x="1507" y="252"/>
                    </a:lnTo>
                    <a:lnTo>
                      <a:pt x="1507" y="251"/>
                    </a:lnTo>
                    <a:lnTo>
                      <a:pt x="1507" y="251"/>
                    </a:lnTo>
                    <a:lnTo>
                      <a:pt x="1508" y="251"/>
                    </a:lnTo>
                    <a:lnTo>
                      <a:pt x="1508" y="249"/>
                    </a:lnTo>
                    <a:lnTo>
                      <a:pt x="1509" y="249"/>
                    </a:lnTo>
                    <a:lnTo>
                      <a:pt x="1509" y="249"/>
                    </a:lnTo>
                    <a:lnTo>
                      <a:pt x="1509" y="249"/>
                    </a:lnTo>
                    <a:lnTo>
                      <a:pt x="1510" y="249"/>
                    </a:lnTo>
                    <a:lnTo>
                      <a:pt x="1510" y="248"/>
                    </a:lnTo>
                    <a:lnTo>
                      <a:pt x="1510" y="248"/>
                    </a:lnTo>
                    <a:lnTo>
                      <a:pt x="1511" y="248"/>
                    </a:lnTo>
                    <a:lnTo>
                      <a:pt x="1511" y="247"/>
                    </a:lnTo>
                    <a:lnTo>
                      <a:pt x="1511" y="247"/>
                    </a:lnTo>
                    <a:lnTo>
                      <a:pt x="1512" y="247"/>
                    </a:lnTo>
                    <a:lnTo>
                      <a:pt x="1512" y="246"/>
                    </a:lnTo>
                    <a:lnTo>
                      <a:pt x="1513" y="246"/>
                    </a:lnTo>
                    <a:lnTo>
                      <a:pt x="1513" y="247"/>
                    </a:lnTo>
                    <a:lnTo>
                      <a:pt x="1513" y="246"/>
                    </a:lnTo>
                    <a:lnTo>
                      <a:pt x="1514" y="246"/>
                    </a:lnTo>
                    <a:lnTo>
                      <a:pt x="1514" y="247"/>
                    </a:lnTo>
                    <a:lnTo>
                      <a:pt x="1514" y="247"/>
                    </a:lnTo>
                    <a:lnTo>
                      <a:pt x="1516" y="247"/>
                    </a:lnTo>
                    <a:lnTo>
                      <a:pt x="1516" y="248"/>
                    </a:lnTo>
                    <a:lnTo>
                      <a:pt x="1516" y="248"/>
                    </a:lnTo>
                    <a:lnTo>
                      <a:pt x="1517" y="248"/>
                    </a:lnTo>
                    <a:lnTo>
                      <a:pt x="1517" y="248"/>
                    </a:lnTo>
                    <a:lnTo>
                      <a:pt x="1518" y="247"/>
                    </a:lnTo>
                    <a:lnTo>
                      <a:pt x="1518" y="248"/>
                    </a:lnTo>
                    <a:lnTo>
                      <a:pt x="1518" y="248"/>
                    </a:lnTo>
                    <a:lnTo>
                      <a:pt x="1519" y="249"/>
                    </a:lnTo>
                    <a:lnTo>
                      <a:pt x="1519" y="249"/>
                    </a:lnTo>
                    <a:lnTo>
                      <a:pt x="1519" y="249"/>
                    </a:lnTo>
                    <a:lnTo>
                      <a:pt x="1520" y="249"/>
                    </a:lnTo>
                    <a:lnTo>
                      <a:pt x="1520" y="248"/>
                    </a:lnTo>
                    <a:lnTo>
                      <a:pt x="1520" y="248"/>
                    </a:lnTo>
                    <a:lnTo>
                      <a:pt x="1521" y="248"/>
                    </a:lnTo>
                    <a:lnTo>
                      <a:pt x="1521" y="249"/>
                    </a:lnTo>
                    <a:lnTo>
                      <a:pt x="1522" y="249"/>
                    </a:lnTo>
                    <a:lnTo>
                      <a:pt x="1522" y="251"/>
                    </a:lnTo>
                    <a:lnTo>
                      <a:pt x="1522" y="252"/>
                    </a:lnTo>
                    <a:lnTo>
                      <a:pt x="1523" y="252"/>
                    </a:lnTo>
                    <a:lnTo>
                      <a:pt x="1523" y="252"/>
                    </a:lnTo>
                    <a:lnTo>
                      <a:pt x="1523" y="253"/>
                    </a:lnTo>
                    <a:lnTo>
                      <a:pt x="1525" y="253"/>
                    </a:lnTo>
                    <a:lnTo>
                      <a:pt x="1525" y="254"/>
                    </a:lnTo>
                    <a:lnTo>
                      <a:pt x="1525" y="255"/>
                    </a:lnTo>
                    <a:lnTo>
                      <a:pt x="1526" y="255"/>
                    </a:lnTo>
                    <a:lnTo>
                      <a:pt x="1526" y="256"/>
                    </a:lnTo>
                    <a:lnTo>
                      <a:pt x="1527" y="256"/>
                    </a:lnTo>
                    <a:lnTo>
                      <a:pt x="1527" y="256"/>
                    </a:lnTo>
                    <a:lnTo>
                      <a:pt x="1527" y="255"/>
                    </a:lnTo>
                    <a:lnTo>
                      <a:pt x="1528" y="255"/>
                    </a:lnTo>
                    <a:lnTo>
                      <a:pt x="1528" y="255"/>
                    </a:lnTo>
                    <a:lnTo>
                      <a:pt x="1528" y="255"/>
                    </a:lnTo>
                    <a:lnTo>
                      <a:pt x="1529" y="255"/>
                    </a:lnTo>
                    <a:lnTo>
                      <a:pt x="1529" y="255"/>
                    </a:lnTo>
                    <a:lnTo>
                      <a:pt x="1530" y="254"/>
                    </a:lnTo>
                    <a:lnTo>
                      <a:pt x="1530" y="254"/>
                    </a:lnTo>
                    <a:lnTo>
                      <a:pt x="1530" y="254"/>
                    </a:lnTo>
                    <a:lnTo>
                      <a:pt x="1531" y="253"/>
                    </a:lnTo>
                    <a:lnTo>
                      <a:pt x="1531" y="253"/>
                    </a:lnTo>
                    <a:lnTo>
                      <a:pt x="1531" y="253"/>
                    </a:lnTo>
                    <a:lnTo>
                      <a:pt x="1532" y="253"/>
                    </a:lnTo>
                    <a:lnTo>
                      <a:pt x="1532" y="253"/>
                    </a:lnTo>
                    <a:lnTo>
                      <a:pt x="1532" y="253"/>
                    </a:lnTo>
                    <a:lnTo>
                      <a:pt x="1534" y="253"/>
                    </a:lnTo>
                    <a:lnTo>
                      <a:pt x="1534" y="254"/>
                    </a:lnTo>
                    <a:lnTo>
                      <a:pt x="1535" y="254"/>
                    </a:lnTo>
                    <a:lnTo>
                      <a:pt x="1535" y="254"/>
                    </a:lnTo>
                    <a:lnTo>
                      <a:pt x="1535" y="254"/>
                    </a:lnTo>
                    <a:lnTo>
                      <a:pt x="1536" y="255"/>
                    </a:lnTo>
                    <a:lnTo>
                      <a:pt x="1536" y="255"/>
                    </a:lnTo>
                    <a:lnTo>
                      <a:pt x="1536" y="256"/>
                    </a:lnTo>
                    <a:lnTo>
                      <a:pt x="1537" y="256"/>
                    </a:lnTo>
                    <a:lnTo>
                      <a:pt x="1537" y="256"/>
                    </a:lnTo>
                    <a:lnTo>
                      <a:pt x="1537" y="255"/>
                    </a:lnTo>
                    <a:lnTo>
                      <a:pt x="1538" y="254"/>
                    </a:lnTo>
                    <a:lnTo>
                      <a:pt x="1538" y="254"/>
                    </a:lnTo>
                    <a:lnTo>
                      <a:pt x="1539" y="254"/>
                    </a:lnTo>
                    <a:lnTo>
                      <a:pt x="1539" y="254"/>
                    </a:lnTo>
                    <a:lnTo>
                      <a:pt x="1539" y="253"/>
                    </a:lnTo>
                    <a:lnTo>
                      <a:pt x="1540" y="252"/>
                    </a:lnTo>
                    <a:lnTo>
                      <a:pt x="1540" y="252"/>
                    </a:lnTo>
                    <a:lnTo>
                      <a:pt x="1540" y="252"/>
                    </a:lnTo>
                    <a:lnTo>
                      <a:pt x="1541" y="252"/>
                    </a:lnTo>
                    <a:lnTo>
                      <a:pt x="1541" y="252"/>
                    </a:lnTo>
                    <a:lnTo>
                      <a:pt x="1541" y="251"/>
                    </a:lnTo>
                    <a:lnTo>
                      <a:pt x="1543" y="251"/>
                    </a:lnTo>
                    <a:lnTo>
                      <a:pt x="1543" y="251"/>
                    </a:lnTo>
                    <a:lnTo>
                      <a:pt x="1544" y="251"/>
                    </a:lnTo>
                    <a:lnTo>
                      <a:pt x="1544" y="251"/>
                    </a:lnTo>
                    <a:lnTo>
                      <a:pt x="1544" y="251"/>
                    </a:lnTo>
                    <a:lnTo>
                      <a:pt x="1545" y="252"/>
                    </a:lnTo>
                    <a:lnTo>
                      <a:pt x="1545" y="253"/>
                    </a:lnTo>
                    <a:lnTo>
                      <a:pt x="1545" y="253"/>
                    </a:lnTo>
                    <a:lnTo>
                      <a:pt x="1546" y="253"/>
                    </a:lnTo>
                    <a:lnTo>
                      <a:pt x="1546" y="254"/>
                    </a:lnTo>
                    <a:lnTo>
                      <a:pt x="1546" y="254"/>
                    </a:lnTo>
                    <a:lnTo>
                      <a:pt x="1547" y="254"/>
                    </a:lnTo>
                    <a:lnTo>
                      <a:pt x="1547" y="254"/>
                    </a:lnTo>
                    <a:lnTo>
                      <a:pt x="1548" y="254"/>
                    </a:lnTo>
                    <a:lnTo>
                      <a:pt x="1548" y="254"/>
                    </a:lnTo>
                    <a:lnTo>
                      <a:pt x="1548" y="254"/>
                    </a:lnTo>
                    <a:lnTo>
                      <a:pt x="1549" y="253"/>
                    </a:lnTo>
                    <a:lnTo>
                      <a:pt x="1549" y="253"/>
                    </a:lnTo>
                    <a:lnTo>
                      <a:pt x="1549" y="252"/>
                    </a:lnTo>
                    <a:lnTo>
                      <a:pt x="1550" y="252"/>
                    </a:lnTo>
                    <a:lnTo>
                      <a:pt x="1550" y="252"/>
                    </a:lnTo>
                    <a:lnTo>
                      <a:pt x="1552" y="252"/>
                    </a:lnTo>
                    <a:lnTo>
                      <a:pt x="1552" y="251"/>
                    </a:lnTo>
                    <a:lnTo>
                      <a:pt x="1552" y="251"/>
                    </a:lnTo>
                    <a:lnTo>
                      <a:pt x="1553" y="251"/>
                    </a:lnTo>
                    <a:lnTo>
                      <a:pt x="1553" y="251"/>
                    </a:lnTo>
                    <a:lnTo>
                      <a:pt x="1553" y="252"/>
                    </a:lnTo>
                    <a:lnTo>
                      <a:pt x="1554" y="253"/>
                    </a:lnTo>
                    <a:lnTo>
                      <a:pt x="1554" y="253"/>
                    </a:lnTo>
                    <a:lnTo>
                      <a:pt x="1554" y="253"/>
                    </a:lnTo>
                    <a:lnTo>
                      <a:pt x="1555" y="252"/>
                    </a:lnTo>
                    <a:lnTo>
                      <a:pt x="1555" y="252"/>
                    </a:lnTo>
                    <a:lnTo>
                      <a:pt x="1556" y="252"/>
                    </a:lnTo>
                    <a:lnTo>
                      <a:pt x="1556" y="252"/>
                    </a:lnTo>
                    <a:lnTo>
                      <a:pt x="1556" y="251"/>
                    </a:lnTo>
                    <a:lnTo>
                      <a:pt x="1557" y="251"/>
                    </a:lnTo>
                    <a:lnTo>
                      <a:pt x="1557" y="252"/>
                    </a:lnTo>
                    <a:lnTo>
                      <a:pt x="1557" y="252"/>
                    </a:lnTo>
                    <a:lnTo>
                      <a:pt x="1558" y="252"/>
                    </a:lnTo>
                    <a:lnTo>
                      <a:pt x="1558" y="252"/>
                    </a:lnTo>
                    <a:lnTo>
                      <a:pt x="1558" y="252"/>
                    </a:lnTo>
                    <a:lnTo>
                      <a:pt x="1559" y="252"/>
                    </a:lnTo>
                    <a:lnTo>
                      <a:pt x="1559" y="251"/>
                    </a:lnTo>
                    <a:lnTo>
                      <a:pt x="1561" y="251"/>
                    </a:lnTo>
                    <a:lnTo>
                      <a:pt x="1561" y="252"/>
                    </a:lnTo>
                    <a:lnTo>
                      <a:pt x="1561" y="252"/>
                    </a:lnTo>
                    <a:lnTo>
                      <a:pt x="1562" y="251"/>
                    </a:lnTo>
                    <a:lnTo>
                      <a:pt x="1562" y="251"/>
                    </a:lnTo>
                    <a:lnTo>
                      <a:pt x="1562" y="251"/>
                    </a:lnTo>
                    <a:lnTo>
                      <a:pt x="1563" y="251"/>
                    </a:lnTo>
                    <a:lnTo>
                      <a:pt x="1563" y="251"/>
                    </a:lnTo>
                    <a:lnTo>
                      <a:pt x="1563" y="251"/>
                    </a:lnTo>
                    <a:lnTo>
                      <a:pt x="1564" y="251"/>
                    </a:lnTo>
                    <a:lnTo>
                      <a:pt x="1564" y="251"/>
                    </a:lnTo>
                    <a:lnTo>
                      <a:pt x="1565" y="251"/>
                    </a:lnTo>
                    <a:lnTo>
                      <a:pt x="1565" y="251"/>
                    </a:lnTo>
                    <a:lnTo>
                      <a:pt x="1565" y="249"/>
                    </a:lnTo>
                    <a:lnTo>
                      <a:pt x="1566" y="249"/>
                    </a:lnTo>
                    <a:lnTo>
                      <a:pt x="1566" y="249"/>
                    </a:lnTo>
                    <a:lnTo>
                      <a:pt x="1566" y="249"/>
                    </a:lnTo>
                    <a:lnTo>
                      <a:pt x="1567" y="248"/>
                    </a:lnTo>
                    <a:lnTo>
                      <a:pt x="1567" y="248"/>
                    </a:lnTo>
                    <a:lnTo>
                      <a:pt x="1567" y="248"/>
                    </a:lnTo>
                    <a:lnTo>
                      <a:pt x="1568" y="249"/>
                    </a:lnTo>
                    <a:lnTo>
                      <a:pt x="1568" y="249"/>
                    </a:lnTo>
                    <a:lnTo>
                      <a:pt x="1570" y="249"/>
                    </a:lnTo>
                    <a:lnTo>
                      <a:pt x="1570" y="249"/>
                    </a:lnTo>
                    <a:lnTo>
                      <a:pt x="1570" y="249"/>
                    </a:lnTo>
                    <a:lnTo>
                      <a:pt x="1571" y="249"/>
                    </a:lnTo>
                    <a:lnTo>
                      <a:pt x="1571" y="249"/>
                    </a:lnTo>
                    <a:lnTo>
                      <a:pt x="1571" y="248"/>
                    </a:lnTo>
                    <a:lnTo>
                      <a:pt x="1572" y="248"/>
                    </a:lnTo>
                    <a:lnTo>
                      <a:pt x="1572" y="248"/>
                    </a:lnTo>
                    <a:lnTo>
                      <a:pt x="1573" y="247"/>
                    </a:lnTo>
                    <a:lnTo>
                      <a:pt x="1573" y="247"/>
                    </a:lnTo>
                    <a:lnTo>
                      <a:pt x="1573" y="246"/>
                    </a:lnTo>
                    <a:lnTo>
                      <a:pt x="1574" y="246"/>
                    </a:lnTo>
                    <a:lnTo>
                      <a:pt x="1574" y="246"/>
                    </a:lnTo>
                    <a:lnTo>
                      <a:pt x="1574" y="247"/>
                    </a:lnTo>
                    <a:lnTo>
                      <a:pt x="1575" y="247"/>
                    </a:lnTo>
                    <a:lnTo>
                      <a:pt x="1575" y="246"/>
                    </a:lnTo>
                    <a:lnTo>
                      <a:pt x="1575" y="246"/>
                    </a:lnTo>
                    <a:lnTo>
                      <a:pt x="1576" y="246"/>
                    </a:lnTo>
                    <a:lnTo>
                      <a:pt x="1576" y="246"/>
                    </a:lnTo>
                    <a:lnTo>
                      <a:pt x="1577" y="246"/>
                    </a:lnTo>
                    <a:lnTo>
                      <a:pt x="1577" y="246"/>
                    </a:lnTo>
                    <a:lnTo>
                      <a:pt x="1577" y="246"/>
                    </a:lnTo>
                    <a:lnTo>
                      <a:pt x="1579" y="246"/>
                    </a:lnTo>
                    <a:lnTo>
                      <a:pt x="1579" y="246"/>
                    </a:lnTo>
                    <a:lnTo>
                      <a:pt x="1579" y="247"/>
                    </a:lnTo>
                    <a:lnTo>
                      <a:pt x="1580" y="247"/>
                    </a:lnTo>
                    <a:lnTo>
                      <a:pt x="1580" y="247"/>
                    </a:lnTo>
                    <a:lnTo>
                      <a:pt x="1580" y="247"/>
                    </a:lnTo>
                    <a:lnTo>
                      <a:pt x="1581" y="247"/>
                    </a:lnTo>
                    <a:lnTo>
                      <a:pt x="1581" y="247"/>
                    </a:lnTo>
                    <a:lnTo>
                      <a:pt x="1582" y="247"/>
                    </a:lnTo>
                    <a:lnTo>
                      <a:pt x="1582" y="247"/>
                    </a:lnTo>
                    <a:lnTo>
                      <a:pt x="1582" y="246"/>
                    </a:lnTo>
                    <a:lnTo>
                      <a:pt x="1583" y="247"/>
                    </a:lnTo>
                    <a:lnTo>
                      <a:pt x="1583" y="247"/>
                    </a:lnTo>
                    <a:lnTo>
                      <a:pt x="1583" y="247"/>
                    </a:lnTo>
                    <a:lnTo>
                      <a:pt x="1584" y="248"/>
                    </a:lnTo>
                    <a:lnTo>
                      <a:pt x="1584" y="248"/>
                    </a:lnTo>
                    <a:lnTo>
                      <a:pt x="1584" y="248"/>
                    </a:lnTo>
                    <a:lnTo>
                      <a:pt x="1585" y="249"/>
                    </a:lnTo>
                    <a:lnTo>
                      <a:pt x="1585" y="249"/>
                    </a:lnTo>
                    <a:lnTo>
                      <a:pt x="1586" y="251"/>
                    </a:lnTo>
                    <a:lnTo>
                      <a:pt x="1586" y="251"/>
                    </a:lnTo>
                    <a:lnTo>
                      <a:pt x="1586" y="252"/>
                    </a:lnTo>
                    <a:lnTo>
                      <a:pt x="1588" y="252"/>
                    </a:lnTo>
                    <a:lnTo>
                      <a:pt x="1588" y="252"/>
                    </a:lnTo>
                    <a:lnTo>
                      <a:pt x="1588" y="251"/>
                    </a:lnTo>
                    <a:lnTo>
                      <a:pt x="1589" y="249"/>
                    </a:lnTo>
                    <a:lnTo>
                      <a:pt x="1589" y="249"/>
                    </a:lnTo>
                    <a:lnTo>
                      <a:pt x="1589" y="248"/>
                    </a:lnTo>
                    <a:lnTo>
                      <a:pt x="1590" y="248"/>
                    </a:lnTo>
                    <a:lnTo>
                      <a:pt x="1590" y="248"/>
                    </a:lnTo>
                    <a:lnTo>
                      <a:pt x="1591" y="248"/>
                    </a:lnTo>
                    <a:lnTo>
                      <a:pt x="1591" y="248"/>
                    </a:lnTo>
                    <a:lnTo>
                      <a:pt x="1591" y="247"/>
                    </a:lnTo>
                    <a:lnTo>
                      <a:pt x="1592" y="246"/>
                    </a:lnTo>
                    <a:lnTo>
                      <a:pt x="1592" y="246"/>
                    </a:lnTo>
                    <a:lnTo>
                      <a:pt x="1592" y="246"/>
                    </a:lnTo>
                    <a:lnTo>
                      <a:pt x="1593" y="245"/>
                    </a:lnTo>
                    <a:lnTo>
                      <a:pt x="1593" y="246"/>
                    </a:lnTo>
                    <a:lnTo>
                      <a:pt x="1593" y="246"/>
                    </a:lnTo>
                    <a:lnTo>
                      <a:pt x="1594" y="246"/>
                    </a:lnTo>
                    <a:lnTo>
                      <a:pt x="1594" y="246"/>
                    </a:lnTo>
                    <a:lnTo>
                      <a:pt x="1595" y="247"/>
                    </a:lnTo>
                    <a:lnTo>
                      <a:pt x="1595" y="247"/>
                    </a:lnTo>
                    <a:lnTo>
                      <a:pt x="1595" y="248"/>
                    </a:lnTo>
                    <a:lnTo>
                      <a:pt x="1597" y="248"/>
                    </a:lnTo>
                    <a:lnTo>
                      <a:pt x="1597" y="248"/>
                    </a:lnTo>
                    <a:lnTo>
                      <a:pt x="1597" y="248"/>
                    </a:lnTo>
                    <a:lnTo>
                      <a:pt x="1598" y="249"/>
                    </a:lnTo>
                    <a:lnTo>
                      <a:pt x="1598" y="251"/>
                    </a:lnTo>
                    <a:lnTo>
                      <a:pt x="1599" y="251"/>
                    </a:lnTo>
                    <a:lnTo>
                      <a:pt x="1599" y="252"/>
                    </a:lnTo>
                    <a:lnTo>
                      <a:pt x="1599" y="251"/>
                    </a:lnTo>
                    <a:lnTo>
                      <a:pt x="1600" y="252"/>
                    </a:lnTo>
                    <a:lnTo>
                      <a:pt x="1600" y="252"/>
                    </a:lnTo>
                    <a:lnTo>
                      <a:pt x="1600" y="252"/>
                    </a:lnTo>
                    <a:lnTo>
                      <a:pt x="1601" y="253"/>
                    </a:lnTo>
                    <a:lnTo>
                      <a:pt x="1601" y="254"/>
                    </a:lnTo>
                    <a:lnTo>
                      <a:pt x="1601" y="254"/>
                    </a:lnTo>
                    <a:lnTo>
                      <a:pt x="1602" y="253"/>
                    </a:lnTo>
                    <a:lnTo>
                      <a:pt x="1602" y="253"/>
                    </a:lnTo>
                    <a:lnTo>
                      <a:pt x="1603" y="253"/>
                    </a:lnTo>
                    <a:lnTo>
                      <a:pt x="1603" y="253"/>
                    </a:lnTo>
                    <a:lnTo>
                      <a:pt x="1603" y="253"/>
                    </a:lnTo>
                    <a:lnTo>
                      <a:pt x="1604" y="253"/>
                    </a:lnTo>
                    <a:lnTo>
                      <a:pt x="1604" y="253"/>
                    </a:lnTo>
                    <a:lnTo>
                      <a:pt x="1604" y="252"/>
                    </a:lnTo>
                    <a:lnTo>
                      <a:pt x="1606" y="251"/>
                    </a:lnTo>
                    <a:lnTo>
                      <a:pt x="1606" y="251"/>
                    </a:lnTo>
                    <a:lnTo>
                      <a:pt x="1606" y="251"/>
                    </a:lnTo>
                    <a:lnTo>
                      <a:pt x="1607" y="251"/>
                    </a:lnTo>
                    <a:lnTo>
                      <a:pt x="1607" y="251"/>
                    </a:lnTo>
                    <a:lnTo>
                      <a:pt x="1608" y="252"/>
                    </a:lnTo>
                    <a:lnTo>
                      <a:pt x="1608" y="252"/>
                    </a:lnTo>
                    <a:lnTo>
                      <a:pt x="1608" y="252"/>
                    </a:lnTo>
                    <a:lnTo>
                      <a:pt x="1609" y="253"/>
                    </a:lnTo>
                    <a:lnTo>
                      <a:pt x="1609" y="253"/>
                    </a:lnTo>
                    <a:lnTo>
                      <a:pt x="1609" y="253"/>
                    </a:lnTo>
                    <a:lnTo>
                      <a:pt x="1610" y="254"/>
                    </a:lnTo>
                    <a:lnTo>
                      <a:pt x="1610" y="254"/>
                    </a:lnTo>
                    <a:lnTo>
                      <a:pt x="1610" y="254"/>
                    </a:lnTo>
                    <a:lnTo>
                      <a:pt x="1611" y="255"/>
                    </a:lnTo>
                    <a:lnTo>
                      <a:pt x="1611" y="256"/>
                    </a:lnTo>
                    <a:lnTo>
                      <a:pt x="1612" y="256"/>
                    </a:lnTo>
                    <a:lnTo>
                      <a:pt x="1612" y="255"/>
                    </a:lnTo>
                    <a:lnTo>
                      <a:pt x="1612" y="254"/>
                    </a:lnTo>
                    <a:lnTo>
                      <a:pt x="1613" y="254"/>
                    </a:lnTo>
                    <a:lnTo>
                      <a:pt x="1613" y="254"/>
                    </a:lnTo>
                    <a:lnTo>
                      <a:pt x="1613" y="254"/>
                    </a:lnTo>
                    <a:lnTo>
                      <a:pt x="1615" y="254"/>
                    </a:lnTo>
                    <a:lnTo>
                      <a:pt x="1615" y="255"/>
                    </a:lnTo>
                    <a:lnTo>
                      <a:pt x="1615" y="255"/>
                    </a:lnTo>
                    <a:lnTo>
                      <a:pt x="1616" y="254"/>
                    </a:lnTo>
                    <a:lnTo>
                      <a:pt x="1616" y="253"/>
                    </a:lnTo>
                    <a:lnTo>
                      <a:pt x="1617" y="253"/>
                    </a:lnTo>
                    <a:lnTo>
                      <a:pt x="1617" y="253"/>
                    </a:lnTo>
                    <a:lnTo>
                      <a:pt x="1617" y="254"/>
                    </a:lnTo>
                    <a:lnTo>
                      <a:pt x="1618" y="254"/>
                    </a:lnTo>
                    <a:lnTo>
                      <a:pt x="1618" y="254"/>
                    </a:lnTo>
                    <a:lnTo>
                      <a:pt x="1618" y="255"/>
                    </a:lnTo>
                    <a:lnTo>
                      <a:pt x="1619" y="256"/>
                    </a:lnTo>
                    <a:lnTo>
                      <a:pt x="1619" y="256"/>
                    </a:lnTo>
                    <a:lnTo>
                      <a:pt x="1620" y="257"/>
                    </a:lnTo>
                    <a:lnTo>
                      <a:pt x="1620" y="257"/>
                    </a:lnTo>
                    <a:lnTo>
                      <a:pt x="1620" y="258"/>
                    </a:lnTo>
                    <a:lnTo>
                      <a:pt x="1621" y="258"/>
                    </a:lnTo>
                    <a:lnTo>
                      <a:pt x="1621" y="257"/>
                    </a:lnTo>
                    <a:lnTo>
                      <a:pt x="1621" y="258"/>
                    </a:lnTo>
                    <a:lnTo>
                      <a:pt x="1622" y="257"/>
                    </a:lnTo>
                    <a:lnTo>
                      <a:pt x="1622" y="257"/>
                    </a:lnTo>
                    <a:lnTo>
                      <a:pt x="1622" y="258"/>
                    </a:lnTo>
                    <a:lnTo>
                      <a:pt x="1624" y="258"/>
                    </a:lnTo>
                    <a:lnTo>
                      <a:pt x="1624" y="258"/>
                    </a:lnTo>
                    <a:lnTo>
                      <a:pt x="1625" y="260"/>
                    </a:lnTo>
                    <a:lnTo>
                      <a:pt x="1625" y="260"/>
                    </a:lnTo>
                    <a:lnTo>
                      <a:pt x="1625" y="260"/>
                    </a:lnTo>
                    <a:lnTo>
                      <a:pt x="1626" y="260"/>
                    </a:lnTo>
                    <a:lnTo>
                      <a:pt x="1626" y="261"/>
                    </a:lnTo>
                    <a:lnTo>
                      <a:pt x="1626" y="260"/>
                    </a:lnTo>
                    <a:lnTo>
                      <a:pt x="1627" y="260"/>
                    </a:lnTo>
                    <a:lnTo>
                      <a:pt x="1627" y="260"/>
                    </a:lnTo>
                    <a:lnTo>
                      <a:pt x="1627" y="258"/>
                    </a:lnTo>
                    <a:lnTo>
                      <a:pt x="1628" y="257"/>
                    </a:lnTo>
                    <a:lnTo>
                      <a:pt x="1628" y="257"/>
                    </a:lnTo>
                    <a:lnTo>
                      <a:pt x="1629" y="257"/>
                    </a:lnTo>
                    <a:lnTo>
                      <a:pt x="1629" y="256"/>
                    </a:lnTo>
                    <a:lnTo>
                      <a:pt x="1629" y="256"/>
                    </a:lnTo>
                    <a:lnTo>
                      <a:pt x="1630" y="256"/>
                    </a:lnTo>
                    <a:lnTo>
                      <a:pt x="1630" y="255"/>
                    </a:lnTo>
                    <a:lnTo>
                      <a:pt x="1630" y="256"/>
                    </a:lnTo>
                    <a:lnTo>
                      <a:pt x="1631" y="257"/>
                    </a:lnTo>
                    <a:lnTo>
                      <a:pt x="1631" y="257"/>
                    </a:lnTo>
                    <a:lnTo>
                      <a:pt x="1631" y="258"/>
                    </a:lnTo>
                    <a:lnTo>
                      <a:pt x="1633" y="260"/>
                    </a:lnTo>
                    <a:lnTo>
                      <a:pt x="1633" y="261"/>
                    </a:lnTo>
                    <a:lnTo>
                      <a:pt x="1634" y="260"/>
                    </a:lnTo>
                    <a:lnTo>
                      <a:pt x="1634" y="260"/>
                    </a:lnTo>
                    <a:lnTo>
                      <a:pt x="1634" y="260"/>
                    </a:lnTo>
                    <a:lnTo>
                      <a:pt x="1635" y="260"/>
                    </a:lnTo>
                    <a:lnTo>
                      <a:pt x="1635" y="260"/>
                    </a:lnTo>
                    <a:lnTo>
                      <a:pt x="1635" y="258"/>
                    </a:lnTo>
                    <a:lnTo>
                      <a:pt x="1636" y="258"/>
                    </a:lnTo>
                    <a:lnTo>
                      <a:pt x="1636" y="258"/>
                    </a:lnTo>
                    <a:lnTo>
                      <a:pt x="1636" y="258"/>
                    </a:lnTo>
                    <a:lnTo>
                      <a:pt x="1637" y="257"/>
                    </a:lnTo>
                    <a:lnTo>
                      <a:pt x="1637" y="257"/>
                    </a:lnTo>
                    <a:lnTo>
                      <a:pt x="1638" y="257"/>
                    </a:lnTo>
                    <a:lnTo>
                      <a:pt x="1638" y="257"/>
                    </a:lnTo>
                    <a:lnTo>
                      <a:pt x="1638" y="256"/>
                    </a:lnTo>
                    <a:lnTo>
                      <a:pt x="1639" y="256"/>
                    </a:lnTo>
                    <a:lnTo>
                      <a:pt x="1639" y="256"/>
                    </a:lnTo>
                    <a:lnTo>
                      <a:pt x="1639" y="255"/>
                    </a:lnTo>
                    <a:lnTo>
                      <a:pt x="1640" y="255"/>
                    </a:lnTo>
                    <a:lnTo>
                      <a:pt x="1640" y="255"/>
                    </a:lnTo>
                    <a:lnTo>
                      <a:pt x="1642" y="254"/>
                    </a:lnTo>
                    <a:lnTo>
                      <a:pt x="1642" y="253"/>
                    </a:lnTo>
                    <a:lnTo>
                      <a:pt x="1642" y="252"/>
                    </a:lnTo>
                    <a:lnTo>
                      <a:pt x="1643" y="252"/>
                    </a:lnTo>
                    <a:lnTo>
                      <a:pt x="1643" y="252"/>
                    </a:lnTo>
                    <a:lnTo>
                      <a:pt x="1643" y="252"/>
                    </a:lnTo>
                    <a:lnTo>
                      <a:pt x="1644" y="253"/>
                    </a:lnTo>
                    <a:lnTo>
                      <a:pt x="1644" y="332"/>
                    </a:lnTo>
                    <a:lnTo>
                      <a:pt x="1644" y="662"/>
                    </a:lnTo>
                    <a:lnTo>
                      <a:pt x="1645" y="853"/>
                    </a:lnTo>
                    <a:lnTo>
                      <a:pt x="1645" y="830"/>
                    </a:lnTo>
                    <a:lnTo>
                      <a:pt x="1646" y="691"/>
                    </a:lnTo>
                    <a:lnTo>
                      <a:pt x="1646" y="528"/>
                    </a:lnTo>
                    <a:lnTo>
                      <a:pt x="1646" y="389"/>
                    </a:lnTo>
                    <a:lnTo>
                      <a:pt x="1647" y="287"/>
                    </a:lnTo>
                    <a:lnTo>
                      <a:pt x="1647" y="221"/>
                    </a:lnTo>
                    <a:lnTo>
                      <a:pt x="1647" y="182"/>
                    </a:lnTo>
                    <a:lnTo>
                      <a:pt x="1648" y="163"/>
                    </a:lnTo>
                    <a:lnTo>
                      <a:pt x="1648" y="156"/>
                    </a:lnTo>
                    <a:lnTo>
                      <a:pt x="1648" y="157"/>
                    </a:lnTo>
                    <a:lnTo>
                      <a:pt x="1649" y="162"/>
                    </a:lnTo>
                    <a:lnTo>
                      <a:pt x="1649" y="167"/>
                    </a:lnTo>
                    <a:lnTo>
                      <a:pt x="1651" y="175"/>
                    </a:lnTo>
                    <a:lnTo>
                      <a:pt x="1651" y="183"/>
                    </a:lnTo>
                    <a:lnTo>
                      <a:pt x="1651" y="190"/>
                    </a:lnTo>
                    <a:lnTo>
                      <a:pt x="1652" y="198"/>
                    </a:lnTo>
                    <a:lnTo>
                      <a:pt x="1652" y="203"/>
                    </a:lnTo>
                    <a:lnTo>
                      <a:pt x="1652" y="208"/>
                    </a:lnTo>
                    <a:lnTo>
                      <a:pt x="1653" y="213"/>
                    </a:lnTo>
                    <a:lnTo>
                      <a:pt x="1653" y="216"/>
                    </a:lnTo>
                    <a:lnTo>
                      <a:pt x="1653" y="221"/>
                    </a:lnTo>
                    <a:lnTo>
                      <a:pt x="1654" y="225"/>
                    </a:lnTo>
                    <a:lnTo>
                      <a:pt x="1654" y="228"/>
                    </a:lnTo>
                    <a:lnTo>
                      <a:pt x="1655" y="230"/>
                    </a:lnTo>
                    <a:lnTo>
                      <a:pt x="1655" y="233"/>
                    </a:lnTo>
                    <a:lnTo>
                      <a:pt x="1655" y="235"/>
                    </a:lnTo>
                    <a:lnTo>
                      <a:pt x="1656" y="237"/>
                    </a:lnTo>
                    <a:lnTo>
                      <a:pt x="1656" y="238"/>
                    </a:lnTo>
                    <a:lnTo>
                      <a:pt x="1656" y="239"/>
                    </a:lnTo>
                    <a:lnTo>
                      <a:pt x="1657" y="239"/>
                    </a:lnTo>
                    <a:lnTo>
                      <a:pt x="1657" y="240"/>
                    </a:lnTo>
                    <a:lnTo>
                      <a:pt x="1657" y="242"/>
                    </a:lnTo>
                    <a:lnTo>
                      <a:pt x="1658" y="242"/>
                    </a:lnTo>
                    <a:lnTo>
                      <a:pt x="1658" y="242"/>
                    </a:lnTo>
                    <a:lnTo>
                      <a:pt x="1660" y="242"/>
                    </a:lnTo>
                    <a:lnTo>
                      <a:pt x="1660" y="240"/>
                    </a:lnTo>
                    <a:lnTo>
                      <a:pt x="1660" y="239"/>
                    </a:lnTo>
                    <a:lnTo>
                      <a:pt x="1661" y="239"/>
                    </a:lnTo>
                    <a:lnTo>
                      <a:pt x="1661" y="238"/>
                    </a:lnTo>
                    <a:lnTo>
                      <a:pt x="1661" y="238"/>
                    </a:lnTo>
                    <a:lnTo>
                      <a:pt x="1662" y="238"/>
                    </a:lnTo>
                    <a:lnTo>
                      <a:pt x="1662" y="237"/>
                    </a:lnTo>
                    <a:lnTo>
                      <a:pt x="1663" y="236"/>
                    </a:lnTo>
                    <a:lnTo>
                      <a:pt x="1663" y="236"/>
                    </a:lnTo>
                    <a:lnTo>
                      <a:pt x="1663" y="235"/>
                    </a:lnTo>
                    <a:lnTo>
                      <a:pt x="1664" y="235"/>
                    </a:lnTo>
                    <a:lnTo>
                      <a:pt x="1664" y="235"/>
                    </a:lnTo>
                    <a:lnTo>
                      <a:pt x="1664" y="235"/>
                    </a:lnTo>
                    <a:lnTo>
                      <a:pt x="1665" y="235"/>
                    </a:lnTo>
                    <a:lnTo>
                      <a:pt x="1665" y="236"/>
                    </a:lnTo>
                    <a:lnTo>
                      <a:pt x="1665" y="236"/>
                    </a:lnTo>
                    <a:lnTo>
                      <a:pt x="1666" y="236"/>
                    </a:lnTo>
                    <a:lnTo>
                      <a:pt x="1666" y="235"/>
                    </a:lnTo>
                    <a:lnTo>
                      <a:pt x="1667" y="236"/>
                    </a:lnTo>
                    <a:lnTo>
                      <a:pt x="1667" y="235"/>
                    </a:lnTo>
                    <a:lnTo>
                      <a:pt x="1667" y="235"/>
                    </a:lnTo>
                    <a:lnTo>
                      <a:pt x="1669" y="234"/>
                    </a:lnTo>
                    <a:lnTo>
                      <a:pt x="1669" y="234"/>
                    </a:lnTo>
                    <a:lnTo>
                      <a:pt x="1669" y="234"/>
                    </a:lnTo>
                    <a:lnTo>
                      <a:pt x="1670" y="234"/>
                    </a:lnTo>
                    <a:lnTo>
                      <a:pt x="1670" y="233"/>
                    </a:lnTo>
                    <a:lnTo>
                      <a:pt x="1670" y="234"/>
                    </a:lnTo>
                    <a:lnTo>
                      <a:pt x="1671" y="234"/>
                    </a:lnTo>
                    <a:lnTo>
                      <a:pt x="1671" y="233"/>
                    </a:lnTo>
                    <a:lnTo>
                      <a:pt x="1672" y="231"/>
                    </a:lnTo>
                    <a:lnTo>
                      <a:pt x="1672" y="230"/>
                    </a:lnTo>
                    <a:lnTo>
                      <a:pt x="1672" y="230"/>
                    </a:lnTo>
                    <a:lnTo>
                      <a:pt x="1673" y="229"/>
                    </a:lnTo>
                    <a:lnTo>
                      <a:pt x="1673" y="229"/>
                    </a:lnTo>
                    <a:lnTo>
                      <a:pt x="1673" y="229"/>
                    </a:lnTo>
                    <a:lnTo>
                      <a:pt x="1674" y="229"/>
                    </a:lnTo>
                    <a:lnTo>
                      <a:pt x="1674" y="229"/>
                    </a:lnTo>
                    <a:lnTo>
                      <a:pt x="1674" y="229"/>
                    </a:lnTo>
                    <a:lnTo>
                      <a:pt x="1675" y="229"/>
                    </a:lnTo>
                    <a:lnTo>
                      <a:pt x="1675" y="229"/>
                    </a:lnTo>
                    <a:lnTo>
                      <a:pt x="1677" y="229"/>
                    </a:lnTo>
                    <a:lnTo>
                      <a:pt x="1677" y="228"/>
                    </a:lnTo>
                    <a:lnTo>
                      <a:pt x="1677" y="228"/>
                    </a:lnTo>
                    <a:lnTo>
                      <a:pt x="1678" y="228"/>
                    </a:lnTo>
                    <a:lnTo>
                      <a:pt x="1678" y="228"/>
                    </a:lnTo>
                    <a:lnTo>
                      <a:pt x="1678" y="229"/>
                    </a:lnTo>
                    <a:lnTo>
                      <a:pt x="1679" y="229"/>
                    </a:lnTo>
                    <a:lnTo>
                      <a:pt x="1679" y="228"/>
                    </a:lnTo>
                    <a:lnTo>
                      <a:pt x="1679" y="228"/>
                    </a:lnTo>
                    <a:lnTo>
                      <a:pt x="1680" y="227"/>
                    </a:lnTo>
                    <a:lnTo>
                      <a:pt x="1680" y="227"/>
                    </a:lnTo>
                    <a:lnTo>
                      <a:pt x="1681" y="228"/>
                    </a:lnTo>
                    <a:lnTo>
                      <a:pt x="1681" y="228"/>
                    </a:lnTo>
                    <a:lnTo>
                      <a:pt x="1681" y="228"/>
                    </a:lnTo>
                    <a:lnTo>
                      <a:pt x="1682" y="228"/>
                    </a:lnTo>
                    <a:lnTo>
                      <a:pt x="1682" y="228"/>
                    </a:lnTo>
                    <a:lnTo>
                      <a:pt x="1682" y="228"/>
                    </a:lnTo>
                    <a:lnTo>
                      <a:pt x="1683" y="228"/>
                    </a:lnTo>
                    <a:lnTo>
                      <a:pt x="1683" y="229"/>
                    </a:lnTo>
                    <a:lnTo>
                      <a:pt x="1683" y="229"/>
                    </a:lnTo>
                    <a:lnTo>
                      <a:pt x="1684" y="230"/>
                    </a:lnTo>
                    <a:lnTo>
                      <a:pt x="1684" y="231"/>
                    </a:lnTo>
                    <a:lnTo>
                      <a:pt x="1686" y="231"/>
                    </a:lnTo>
                    <a:lnTo>
                      <a:pt x="1686" y="233"/>
                    </a:lnTo>
                    <a:lnTo>
                      <a:pt x="1686" y="231"/>
                    </a:lnTo>
                    <a:lnTo>
                      <a:pt x="1687" y="231"/>
                    </a:lnTo>
                    <a:lnTo>
                      <a:pt x="1687" y="231"/>
                    </a:lnTo>
                    <a:lnTo>
                      <a:pt x="1687" y="230"/>
                    </a:lnTo>
                    <a:lnTo>
                      <a:pt x="1688" y="230"/>
                    </a:lnTo>
                    <a:lnTo>
                      <a:pt x="1688" y="229"/>
                    </a:lnTo>
                    <a:lnTo>
                      <a:pt x="1689" y="229"/>
                    </a:lnTo>
                    <a:lnTo>
                      <a:pt x="1689" y="230"/>
                    </a:lnTo>
                    <a:lnTo>
                      <a:pt x="1689" y="231"/>
                    </a:lnTo>
                    <a:lnTo>
                      <a:pt x="1690" y="233"/>
                    </a:lnTo>
                    <a:lnTo>
                      <a:pt x="1690" y="234"/>
                    </a:lnTo>
                    <a:lnTo>
                      <a:pt x="1690" y="235"/>
                    </a:lnTo>
                    <a:lnTo>
                      <a:pt x="1691" y="236"/>
                    </a:lnTo>
                    <a:lnTo>
                      <a:pt x="1691" y="236"/>
                    </a:lnTo>
                    <a:lnTo>
                      <a:pt x="1691" y="236"/>
                    </a:lnTo>
                    <a:lnTo>
                      <a:pt x="1692" y="235"/>
                    </a:lnTo>
                    <a:lnTo>
                      <a:pt x="1692" y="235"/>
                    </a:lnTo>
                    <a:lnTo>
                      <a:pt x="1693" y="235"/>
                    </a:lnTo>
                    <a:lnTo>
                      <a:pt x="1693" y="235"/>
                    </a:lnTo>
                    <a:lnTo>
                      <a:pt x="1693" y="235"/>
                    </a:lnTo>
                    <a:lnTo>
                      <a:pt x="1695" y="235"/>
                    </a:lnTo>
                    <a:lnTo>
                      <a:pt x="1695" y="235"/>
                    </a:lnTo>
                    <a:lnTo>
                      <a:pt x="1695" y="235"/>
                    </a:lnTo>
                    <a:lnTo>
                      <a:pt x="1696" y="235"/>
                    </a:lnTo>
                    <a:lnTo>
                      <a:pt x="1696" y="235"/>
                    </a:lnTo>
                    <a:lnTo>
                      <a:pt x="1696" y="235"/>
                    </a:lnTo>
                    <a:lnTo>
                      <a:pt x="1697" y="236"/>
                    </a:lnTo>
                    <a:lnTo>
                      <a:pt x="1697" y="236"/>
                    </a:lnTo>
                    <a:lnTo>
                      <a:pt x="1698" y="236"/>
                    </a:lnTo>
                    <a:lnTo>
                      <a:pt x="1698" y="236"/>
                    </a:lnTo>
                    <a:lnTo>
                      <a:pt x="1698" y="236"/>
                    </a:lnTo>
                    <a:lnTo>
                      <a:pt x="1699" y="237"/>
                    </a:lnTo>
                    <a:lnTo>
                      <a:pt x="1699" y="236"/>
                    </a:lnTo>
                    <a:lnTo>
                      <a:pt x="1699" y="237"/>
                    </a:lnTo>
                    <a:lnTo>
                      <a:pt x="1700" y="238"/>
                    </a:lnTo>
                    <a:lnTo>
                      <a:pt x="1700" y="238"/>
                    </a:lnTo>
                    <a:lnTo>
                      <a:pt x="1700" y="238"/>
                    </a:lnTo>
                    <a:lnTo>
                      <a:pt x="1701" y="239"/>
                    </a:lnTo>
                    <a:lnTo>
                      <a:pt x="1701" y="239"/>
                    </a:lnTo>
                    <a:lnTo>
                      <a:pt x="1702" y="239"/>
                    </a:lnTo>
                    <a:lnTo>
                      <a:pt x="1702" y="239"/>
                    </a:lnTo>
                    <a:lnTo>
                      <a:pt x="1702" y="240"/>
                    </a:lnTo>
                    <a:lnTo>
                      <a:pt x="1704" y="242"/>
                    </a:lnTo>
                    <a:lnTo>
                      <a:pt x="1704" y="242"/>
                    </a:lnTo>
                    <a:lnTo>
                      <a:pt x="1704" y="242"/>
                    </a:lnTo>
                    <a:lnTo>
                      <a:pt x="1705" y="242"/>
                    </a:lnTo>
                    <a:lnTo>
                      <a:pt x="1705" y="242"/>
                    </a:lnTo>
                    <a:lnTo>
                      <a:pt x="1705" y="240"/>
                    </a:lnTo>
                    <a:lnTo>
                      <a:pt x="1706" y="240"/>
                    </a:lnTo>
                    <a:lnTo>
                      <a:pt x="1706" y="239"/>
                    </a:lnTo>
                    <a:lnTo>
                      <a:pt x="1707" y="239"/>
                    </a:lnTo>
                    <a:lnTo>
                      <a:pt x="1707" y="239"/>
                    </a:lnTo>
                    <a:lnTo>
                      <a:pt x="1707" y="239"/>
                    </a:lnTo>
                    <a:lnTo>
                      <a:pt x="1708" y="239"/>
                    </a:lnTo>
                    <a:lnTo>
                      <a:pt x="1708" y="240"/>
                    </a:lnTo>
                    <a:lnTo>
                      <a:pt x="1708" y="239"/>
                    </a:lnTo>
                    <a:lnTo>
                      <a:pt x="1709" y="239"/>
                    </a:lnTo>
                    <a:lnTo>
                      <a:pt x="1709" y="239"/>
                    </a:lnTo>
                    <a:lnTo>
                      <a:pt x="1710" y="239"/>
                    </a:lnTo>
                    <a:lnTo>
                      <a:pt x="1710" y="240"/>
                    </a:lnTo>
                    <a:lnTo>
                      <a:pt x="1710" y="240"/>
                    </a:lnTo>
                    <a:lnTo>
                      <a:pt x="1711" y="240"/>
                    </a:lnTo>
                    <a:lnTo>
                      <a:pt x="1711" y="240"/>
                    </a:lnTo>
                    <a:lnTo>
                      <a:pt x="1711" y="240"/>
                    </a:lnTo>
                    <a:lnTo>
                      <a:pt x="1713" y="240"/>
                    </a:lnTo>
                    <a:lnTo>
                      <a:pt x="1713" y="240"/>
                    </a:lnTo>
                    <a:lnTo>
                      <a:pt x="1713" y="240"/>
                    </a:lnTo>
                    <a:lnTo>
                      <a:pt x="1714" y="239"/>
                    </a:lnTo>
                    <a:lnTo>
                      <a:pt x="1714" y="239"/>
                    </a:lnTo>
                    <a:lnTo>
                      <a:pt x="1715" y="239"/>
                    </a:lnTo>
                    <a:lnTo>
                      <a:pt x="1715" y="239"/>
                    </a:lnTo>
                    <a:lnTo>
                      <a:pt x="1715" y="239"/>
                    </a:lnTo>
                    <a:lnTo>
                      <a:pt x="1716" y="239"/>
                    </a:lnTo>
                    <a:lnTo>
                      <a:pt x="1716" y="240"/>
                    </a:lnTo>
                    <a:lnTo>
                      <a:pt x="1716" y="239"/>
                    </a:lnTo>
                    <a:lnTo>
                      <a:pt x="1717" y="240"/>
                    </a:lnTo>
                    <a:lnTo>
                      <a:pt x="1717" y="239"/>
                    </a:lnTo>
                    <a:lnTo>
                      <a:pt x="1717" y="242"/>
                    </a:lnTo>
                    <a:lnTo>
                      <a:pt x="1718" y="242"/>
                    </a:lnTo>
                    <a:lnTo>
                      <a:pt x="1718" y="242"/>
                    </a:lnTo>
                    <a:lnTo>
                      <a:pt x="1719" y="242"/>
                    </a:lnTo>
                    <a:lnTo>
                      <a:pt x="1719" y="240"/>
                    </a:lnTo>
                    <a:lnTo>
                      <a:pt x="1719" y="242"/>
                    </a:lnTo>
                    <a:lnTo>
                      <a:pt x="1720" y="242"/>
                    </a:lnTo>
                    <a:lnTo>
                      <a:pt x="1720" y="242"/>
                    </a:lnTo>
                    <a:lnTo>
                      <a:pt x="1720" y="240"/>
                    </a:lnTo>
                    <a:lnTo>
                      <a:pt x="1722" y="242"/>
                    </a:lnTo>
                    <a:lnTo>
                      <a:pt x="1722" y="242"/>
                    </a:lnTo>
                    <a:lnTo>
                      <a:pt x="1722" y="242"/>
                    </a:lnTo>
                    <a:lnTo>
                      <a:pt x="1723" y="242"/>
                    </a:lnTo>
                    <a:lnTo>
                      <a:pt x="1723" y="243"/>
                    </a:lnTo>
                    <a:lnTo>
                      <a:pt x="1724" y="243"/>
                    </a:lnTo>
                    <a:lnTo>
                      <a:pt x="1724" y="242"/>
                    </a:lnTo>
                    <a:lnTo>
                      <a:pt x="1724" y="242"/>
                    </a:lnTo>
                    <a:lnTo>
                      <a:pt x="1725" y="242"/>
                    </a:lnTo>
                    <a:lnTo>
                      <a:pt x="1725" y="242"/>
                    </a:lnTo>
                    <a:lnTo>
                      <a:pt x="1725" y="240"/>
                    </a:lnTo>
                    <a:lnTo>
                      <a:pt x="1726" y="240"/>
                    </a:lnTo>
                    <a:lnTo>
                      <a:pt x="1726" y="242"/>
                    </a:lnTo>
                    <a:lnTo>
                      <a:pt x="1726" y="242"/>
                    </a:lnTo>
                    <a:lnTo>
                      <a:pt x="1727" y="240"/>
                    </a:lnTo>
                    <a:lnTo>
                      <a:pt x="1727" y="242"/>
                    </a:lnTo>
                    <a:lnTo>
                      <a:pt x="1728" y="242"/>
                    </a:lnTo>
                    <a:lnTo>
                      <a:pt x="1728" y="242"/>
                    </a:lnTo>
                    <a:lnTo>
                      <a:pt x="1728" y="240"/>
                    </a:lnTo>
                    <a:lnTo>
                      <a:pt x="1729" y="242"/>
                    </a:lnTo>
                    <a:lnTo>
                      <a:pt x="1729" y="240"/>
                    </a:lnTo>
                    <a:lnTo>
                      <a:pt x="1729" y="240"/>
                    </a:lnTo>
                    <a:lnTo>
                      <a:pt x="1731" y="240"/>
                    </a:lnTo>
                    <a:lnTo>
                      <a:pt x="1731" y="239"/>
                    </a:lnTo>
                    <a:lnTo>
                      <a:pt x="1732" y="239"/>
                    </a:lnTo>
                    <a:lnTo>
                      <a:pt x="1732" y="239"/>
                    </a:lnTo>
                    <a:lnTo>
                      <a:pt x="1732" y="238"/>
                    </a:lnTo>
                    <a:lnTo>
                      <a:pt x="1733" y="238"/>
                    </a:lnTo>
                    <a:lnTo>
                      <a:pt x="1733" y="239"/>
                    </a:lnTo>
                    <a:lnTo>
                      <a:pt x="1733" y="239"/>
                    </a:lnTo>
                    <a:lnTo>
                      <a:pt x="1734" y="239"/>
                    </a:lnTo>
                    <a:lnTo>
                      <a:pt x="1734" y="239"/>
                    </a:lnTo>
                    <a:lnTo>
                      <a:pt x="1734" y="239"/>
                    </a:lnTo>
                    <a:lnTo>
                      <a:pt x="1735" y="239"/>
                    </a:lnTo>
                    <a:lnTo>
                      <a:pt x="1735" y="240"/>
                    </a:lnTo>
                    <a:lnTo>
                      <a:pt x="1736" y="239"/>
                    </a:lnTo>
                    <a:lnTo>
                      <a:pt x="1736" y="238"/>
                    </a:lnTo>
                    <a:lnTo>
                      <a:pt x="1736" y="238"/>
                    </a:lnTo>
                    <a:lnTo>
                      <a:pt x="1737" y="238"/>
                    </a:lnTo>
                    <a:lnTo>
                      <a:pt x="1737" y="237"/>
                    </a:lnTo>
                    <a:lnTo>
                      <a:pt x="1737" y="238"/>
                    </a:lnTo>
                    <a:lnTo>
                      <a:pt x="1738" y="237"/>
                    </a:lnTo>
                    <a:lnTo>
                      <a:pt x="1738" y="238"/>
                    </a:lnTo>
                    <a:lnTo>
                      <a:pt x="1738" y="239"/>
                    </a:lnTo>
                    <a:lnTo>
                      <a:pt x="1740" y="242"/>
                    </a:lnTo>
                    <a:lnTo>
                      <a:pt x="1740" y="243"/>
                    </a:lnTo>
                    <a:lnTo>
                      <a:pt x="1741" y="244"/>
                    </a:lnTo>
                    <a:lnTo>
                      <a:pt x="1741" y="243"/>
                    </a:lnTo>
                    <a:lnTo>
                      <a:pt x="1741" y="242"/>
                    </a:lnTo>
                    <a:lnTo>
                      <a:pt x="1742" y="240"/>
                    </a:lnTo>
                    <a:lnTo>
                      <a:pt x="1742" y="240"/>
                    </a:lnTo>
                    <a:lnTo>
                      <a:pt x="1742" y="239"/>
                    </a:lnTo>
                    <a:lnTo>
                      <a:pt x="1743" y="239"/>
                    </a:lnTo>
                    <a:lnTo>
                      <a:pt x="1743" y="239"/>
                    </a:lnTo>
                    <a:lnTo>
                      <a:pt x="1743" y="240"/>
                    </a:lnTo>
                    <a:lnTo>
                      <a:pt x="1744" y="242"/>
                    </a:lnTo>
                    <a:lnTo>
                      <a:pt x="1744" y="242"/>
                    </a:lnTo>
                    <a:lnTo>
                      <a:pt x="1745" y="243"/>
                    </a:lnTo>
                    <a:lnTo>
                      <a:pt x="1745" y="242"/>
                    </a:lnTo>
                    <a:lnTo>
                      <a:pt x="1745" y="242"/>
                    </a:lnTo>
                    <a:lnTo>
                      <a:pt x="1746" y="242"/>
                    </a:lnTo>
                    <a:lnTo>
                      <a:pt x="1746" y="242"/>
                    </a:lnTo>
                    <a:lnTo>
                      <a:pt x="1746" y="242"/>
                    </a:lnTo>
                    <a:lnTo>
                      <a:pt x="1747" y="242"/>
                    </a:lnTo>
                    <a:lnTo>
                      <a:pt x="1747" y="242"/>
                    </a:lnTo>
                    <a:lnTo>
                      <a:pt x="1747" y="243"/>
                    </a:lnTo>
                    <a:lnTo>
                      <a:pt x="1749" y="243"/>
                    </a:lnTo>
                    <a:lnTo>
                      <a:pt x="1749" y="244"/>
                    </a:lnTo>
                    <a:lnTo>
                      <a:pt x="1750" y="245"/>
                    </a:lnTo>
                    <a:lnTo>
                      <a:pt x="1750" y="245"/>
                    </a:lnTo>
                    <a:lnTo>
                      <a:pt x="1750" y="245"/>
                    </a:lnTo>
                    <a:lnTo>
                      <a:pt x="1751" y="245"/>
                    </a:lnTo>
                    <a:lnTo>
                      <a:pt x="1751" y="245"/>
                    </a:lnTo>
                    <a:lnTo>
                      <a:pt x="1751" y="244"/>
                    </a:lnTo>
                    <a:lnTo>
                      <a:pt x="1752" y="244"/>
                    </a:lnTo>
                    <a:lnTo>
                      <a:pt x="1752" y="244"/>
                    </a:lnTo>
                    <a:lnTo>
                      <a:pt x="1753" y="243"/>
                    </a:lnTo>
                    <a:lnTo>
                      <a:pt x="1753" y="244"/>
                    </a:lnTo>
                    <a:lnTo>
                      <a:pt x="1753" y="244"/>
                    </a:lnTo>
                    <a:lnTo>
                      <a:pt x="1754" y="243"/>
                    </a:lnTo>
                    <a:lnTo>
                      <a:pt x="1754" y="243"/>
                    </a:lnTo>
                    <a:lnTo>
                      <a:pt x="1754" y="244"/>
                    </a:lnTo>
                    <a:lnTo>
                      <a:pt x="1755" y="244"/>
                    </a:lnTo>
                    <a:lnTo>
                      <a:pt x="1755" y="245"/>
                    </a:lnTo>
                    <a:lnTo>
                      <a:pt x="1755" y="245"/>
                    </a:lnTo>
                    <a:lnTo>
                      <a:pt x="1756" y="245"/>
                    </a:lnTo>
                    <a:lnTo>
                      <a:pt x="1756" y="245"/>
                    </a:lnTo>
                    <a:lnTo>
                      <a:pt x="1758" y="245"/>
                    </a:lnTo>
                    <a:lnTo>
                      <a:pt x="1758" y="244"/>
                    </a:lnTo>
                    <a:lnTo>
                      <a:pt x="1758" y="244"/>
                    </a:lnTo>
                    <a:lnTo>
                      <a:pt x="1759" y="243"/>
                    </a:lnTo>
                    <a:lnTo>
                      <a:pt x="1759" y="243"/>
                    </a:lnTo>
                    <a:lnTo>
                      <a:pt x="1759" y="243"/>
                    </a:lnTo>
                    <a:lnTo>
                      <a:pt x="1760" y="243"/>
                    </a:lnTo>
                    <a:lnTo>
                      <a:pt x="1760" y="243"/>
                    </a:lnTo>
                    <a:lnTo>
                      <a:pt x="1760" y="244"/>
                    </a:lnTo>
                    <a:lnTo>
                      <a:pt x="1761" y="244"/>
                    </a:lnTo>
                    <a:lnTo>
                      <a:pt x="1761" y="244"/>
                    </a:lnTo>
                    <a:lnTo>
                      <a:pt x="1762" y="243"/>
                    </a:lnTo>
                    <a:lnTo>
                      <a:pt x="1762" y="244"/>
                    </a:lnTo>
                    <a:lnTo>
                      <a:pt x="1762" y="244"/>
                    </a:lnTo>
                    <a:lnTo>
                      <a:pt x="1763" y="244"/>
                    </a:lnTo>
                    <a:lnTo>
                      <a:pt x="1763" y="244"/>
                    </a:lnTo>
                    <a:lnTo>
                      <a:pt x="1763" y="245"/>
                    </a:lnTo>
                    <a:lnTo>
                      <a:pt x="1764" y="245"/>
                    </a:lnTo>
                    <a:lnTo>
                      <a:pt x="1764" y="245"/>
                    </a:lnTo>
                    <a:lnTo>
                      <a:pt x="1764" y="246"/>
                    </a:lnTo>
                    <a:lnTo>
                      <a:pt x="1765" y="245"/>
                    </a:lnTo>
                    <a:lnTo>
                      <a:pt x="1765" y="245"/>
                    </a:lnTo>
                    <a:lnTo>
                      <a:pt x="1767" y="245"/>
                    </a:lnTo>
                    <a:lnTo>
                      <a:pt x="1767" y="244"/>
                    </a:lnTo>
                    <a:lnTo>
                      <a:pt x="1767" y="244"/>
                    </a:lnTo>
                    <a:lnTo>
                      <a:pt x="1768" y="244"/>
                    </a:lnTo>
                    <a:lnTo>
                      <a:pt x="1768" y="245"/>
                    </a:lnTo>
                    <a:lnTo>
                      <a:pt x="1768" y="244"/>
                    </a:lnTo>
                    <a:lnTo>
                      <a:pt x="1769" y="244"/>
                    </a:lnTo>
                    <a:lnTo>
                      <a:pt x="1769" y="245"/>
                    </a:lnTo>
                    <a:lnTo>
                      <a:pt x="1769" y="245"/>
                    </a:lnTo>
                    <a:lnTo>
                      <a:pt x="1770" y="245"/>
                    </a:lnTo>
                    <a:lnTo>
                      <a:pt x="1770" y="245"/>
                    </a:lnTo>
                    <a:lnTo>
                      <a:pt x="1771" y="245"/>
                    </a:lnTo>
                    <a:lnTo>
                      <a:pt x="1771" y="246"/>
                    </a:lnTo>
                    <a:lnTo>
                      <a:pt x="1771" y="246"/>
                    </a:lnTo>
                    <a:lnTo>
                      <a:pt x="1772" y="246"/>
                    </a:lnTo>
                    <a:lnTo>
                      <a:pt x="1772" y="247"/>
                    </a:lnTo>
                    <a:lnTo>
                      <a:pt x="1772" y="247"/>
                    </a:lnTo>
                    <a:lnTo>
                      <a:pt x="1773" y="247"/>
                    </a:lnTo>
                    <a:lnTo>
                      <a:pt x="1773" y="247"/>
                    </a:lnTo>
                    <a:lnTo>
                      <a:pt x="1774" y="247"/>
                    </a:lnTo>
                    <a:lnTo>
                      <a:pt x="1774" y="247"/>
                    </a:lnTo>
                    <a:lnTo>
                      <a:pt x="1774" y="248"/>
                    </a:lnTo>
                    <a:lnTo>
                      <a:pt x="1776" y="248"/>
                    </a:lnTo>
                    <a:lnTo>
                      <a:pt x="1776" y="249"/>
                    </a:lnTo>
                    <a:lnTo>
                      <a:pt x="1776" y="251"/>
                    </a:lnTo>
                    <a:lnTo>
                      <a:pt x="1777" y="252"/>
                    </a:lnTo>
                    <a:lnTo>
                      <a:pt x="1777" y="252"/>
                    </a:lnTo>
                    <a:lnTo>
                      <a:pt x="1777" y="252"/>
                    </a:lnTo>
                    <a:lnTo>
                      <a:pt x="1778" y="252"/>
                    </a:lnTo>
                    <a:lnTo>
                      <a:pt x="1778" y="252"/>
                    </a:lnTo>
                    <a:lnTo>
                      <a:pt x="1779" y="253"/>
                    </a:lnTo>
                    <a:lnTo>
                      <a:pt x="1779" y="253"/>
                    </a:lnTo>
                    <a:lnTo>
                      <a:pt x="1779" y="253"/>
                    </a:lnTo>
                    <a:lnTo>
                      <a:pt x="1780" y="252"/>
                    </a:lnTo>
                    <a:lnTo>
                      <a:pt x="1780" y="253"/>
                    </a:lnTo>
                    <a:lnTo>
                      <a:pt x="1780" y="252"/>
                    </a:lnTo>
                    <a:lnTo>
                      <a:pt x="1781" y="252"/>
                    </a:lnTo>
                    <a:lnTo>
                      <a:pt x="1781" y="252"/>
                    </a:lnTo>
                    <a:lnTo>
                      <a:pt x="1781" y="251"/>
                    </a:lnTo>
                    <a:lnTo>
                      <a:pt x="1782" y="251"/>
                    </a:lnTo>
                    <a:lnTo>
                      <a:pt x="1782" y="249"/>
                    </a:lnTo>
                    <a:lnTo>
                      <a:pt x="1783" y="249"/>
                    </a:lnTo>
                    <a:lnTo>
                      <a:pt x="1783" y="252"/>
                    </a:lnTo>
                    <a:lnTo>
                      <a:pt x="1783" y="251"/>
                    </a:lnTo>
                    <a:lnTo>
                      <a:pt x="1785" y="251"/>
                    </a:lnTo>
                    <a:lnTo>
                      <a:pt x="1785" y="251"/>
                    </a:lnTo>
                    <a:lnTo>
                      <a:pt x="1785" y="252"/>
                    </a:lnTo>
                    <a:lnTo>
                      <a:pt x="1786" y="252"/>
                    </a:lnTo>
                    <a:lnTo>
                      <a:pt x="1786" y="252"/>
                    </a:lnTo>
                    <a:lnTo>
                      <a:pt x="1786" y="251"/>
                    </a:lnTo>
                    <a:lnTo>
                      <a:pt x="1787" y="251"/>
                    </a:lnTo>
                    <a:lnTo>
                      <a:pt x="1787" y="251"/>
                    </a:lnTo>
                    <a:lnTo>
                      <a:pt x="1788" y="251"/>
                    </a:lnTo>
                    <a:lnTo>
                      <a:pt x="1788" y="249"/>
                    </a:lnTo>
                    <a:lnTo>
                      <a:pt x="1788" y="248"/>
                    </a:lnTo>
                    <a:lnTo>
                      <a:pt x="1789" y="248"/>
                    </a:lnTo>
                    <a:lnTo>
                      <a:pt x="1789" y="248"/>
                    </a:lnTo>
                    <a:lnTo>
                      <a:pt x="1789" y="248"/>
                    </a:lnTo>
                    <a:lnTo>
                      <a:pt x="1790" y="248"/>
                    </a:lnTo>
                    <a:lnTo>
                      <a:pt x="1790" y="249"/>
                    </a:lnTo>
                    <a:lnTo>
                      <a:pt x="1790" y="249"/>
                    </a:lnTo>
                    <a:lnTo>
                      <a:pt x="1791" y="251"/>
                    </a:lnTo>
                    <a:lnTo>
                      <a:pt x="1791" y="252"/>
                    </a:lnTo>
                    <a:lnTo>
                      <a:pt x="1792" y="252"/>
                    </a:lnTo>
                    <a:lnTo>
                      <a:pt x="1792" y="252"/>
                    </a:lnTo>
                    <a:lnTo>
                      <a:pt x="1792" y="253"/>
                    </a:lnTo>
                    <a:lnTo>
                      <a:pt x="1794" y="253"/>
                    </a:lnTo>
                    <a:lnTo>
                      <a:pt x="1794" y="252"/>
                    </a:lnTo>
                    <a:lnTo>
                      <a:pt x="1794" y="251"/>
                    </a:lnTo>
                    <a:lnTo>
                      <a:pt x="1795" y="251"/>
                    </a:lnTo>
                    <a:lnTo>
                      <a:pt x="1795" y="252"/>
                    </a:lnTo>
                    <a:lnTo>
                      <a:pt x="1795" y="251"/>
                    </a:lnTo>
                    <a:lnTo>
                      <a:pt x="1796" y="251"/>
                    </a:lnTo>
                    <a:lnTo>
                      <a:pt x="1796" y="251"/>
                    </a:lnTo>
                    <a:lnTo>
                      <a:pt x="1797" y="249"/>
                    </a:lnTo>
                    <a:lnTo>
                      <a:pt x="1797" y="249"/>
                    </a:lnTo>
                    <a:lnTo>
                      <a:pt x="1797" y="249"/>
                    </a:lnTo>
                    <a:lnTo>
                      <a:pt x="1798" y="249"/>
                    </a:lnTo>
                    <a:lnTo>
                      <a:pt x="1798" y="248"/>
                    </a:lnTo>
                    <a:lnTo>
                      <a:pt x="1798" y="248"/>
                    </a:lnTo>
                    <a:lnTo>
                      <a:pt x="1799" y="247"/>
                    </a:lnTo>
                    <a:lnTo>
                      <a:pt x="1799" y="248"/>
                    </a:lnTo>
                    <a:lnTo>
                      <a:pt x="1800" y="248"/>
                    </a:lnTo>
                    <a:lnTo>
                      <a:pt x="1800" y="249"/>
                    </a:lnTo>
                    <a:lnTo>
                      <a:pt x="1800" y="248"/>
                    </a:lnTo>
                    <a:lnTo>
                      <a:pt x="1801" y="247"/>
                    </a:lnTo>
                    <a:lnTo>
                      <a:pt x="1801" y="246"/>
                    </a:lnTo>
                    <a:lnTo>
                      <a:pt x="1801" y="247"/>
                    </a:lnTo>
                    <a:lnTo>
                      <a:pt x="1803" y="246"/>
                    </a:lnTo>
                    <a:lnTo>
                      <a:pt x="1803" y="246"/>
                    </a:lnTo>
                    <a:lnTo>
                      <a:pt x="1803" y="246"/>
                    </a:lnTo>
                    <a:lnTo>
                      <a:pt x="1804" y="247"/>
                    </a:lnTo>
                    <a:lnTo>
                      <a:pt x="1804" y="246"/>
                    </a:lnTo>
                    <a:lnTo>
                      <a:pt x="1805" y="246"/>
                    </a:lnTo>
                    <a:lnTo>
                      <a:pt x="1805" y="246"/>
                    </a:lnTo>
                    <a:lnTo>
                      <a:pt x="1805" y="246"/>
                    </a:lnTo>
                    <a:lnTo>
                      <a:pt x="1806" y="246"/>
                    </a:lnTo>
                    <a:lnTo>
                      <a:pt x="1806" y="246"/>
                    </a:lnTo>
                    <a:lnTo>
                      <a:pt x="1806" y="246"/>
                    </a:lnTo>
                    <a:lnTo>
                      <a:pt x="1807" y="246"/>
                    </a:lnTo>
                    <a:lnTo>
                      <a:pt x="1807" y="246"/>
                    </a:lnTo>
                    <a:lnTo>
                      <a:pt x="1807" y="246"/>
                    </a:lnTo>
                    <a:lnTo>
                      <a:pt x="1808" y="245"/>
                    </a:lnTo>
                    <a:lnTo>
                      <a:pt x="1808" y="245"/>
                    </a:lnTo>
                    <a:lnTo>
                      <a:pt x="1809" y="245"/>
                    </a:lnTo>
                    <a:lnTo>
                      <a:pt x="1809" y="246"/>
                    </a:lnTo>
                    <a:lnTo>
                      <a:pt x="1809" y="246"/>
                    </a:lnTo>
                    <a:lnTo>
                      <a:pt x="1810" y="247"/>
                    </a:lnTo>
                    <a:lnTo>
                      <a:pt x="1810" y="247"/>
                    </a:lnTo>
                    <a:lnTo>
                      <a:pt x="1810" y="247"/>
                    </a:lnTo>
                    <a:lnTo>
                      <a:pt x="1812" y="247"/>
                    </a:lnTo>
                    <a:lnTo>
                      <a:pt x="1812" y="247"/>
                    </a:lnTo>
                    <a:lnTo>
                      <a:pt x="1812" y="247"/>
                    </a:lnTo>
                    <a:lnTo>
                      <a:pt x="1813" y="246"/>
                    </a:lnTo>
                    <a:lnTo>
                      <a:pt x="1813" y="245"/>
                    </a:lnTo>
                    <a:lnTo>
                      <a:pt x="1814" y="245"/>
                    </a:lnTo>
                    <a:lnTo>
                      <a:pt x="1814" y="245"/>
                    </a:lnTo>
                    <a:lnTo>
                      <a:pt x="1814" y="245"/>
                    </a:lnTo>
                    <a:lnTo>
                      <a:pt x="1815" y="245"/>
                    </a:lnTo>
                    <a:lnTo>
                      <a:pt x="1815" y="246"/>
                    </a:lnTo>
                    <a:lnTo>
                      <a:pt x="1815" y="246"/>
                    </a:lnTo>
                    <a:lnTo>
                      <a:pt x="1816" y="245"/>
                    </a:lnTo>
                    <a:lnTo>
                      <a:pt x="1816" y="245"/>
                    </a:lnTo>
                    <a:lnTo>
                      <a:pt x="1816" y="246"/>
                    </a:lnTo>
                    <a:lnTo>
                      <a:pt x="1817" y="246"/>
                    </a:lnTo>
                    <a:lnTo>
                      <a:pt x="1817" y="246"/>
                    </a:lnTo>
                    <a:lnTo>
                      <a:pt x="1818" y="246"/>
                    </a:lnTo>
                    <a:lnTo>
                      <a:pt x="1818" y="247"/>
                    </a:lnTo>
                    <a:lnTo>
                      <a:pt x="1818" y="247"/>
                    </a:lnTo>
                    <a:lnTo>
                      <a:pt x="1819" y="247"/>
                    </a:lnTo>
                    <a:lnTo>
                      <a:pt x="1819" y="247"/>
                    </a:lnTo>
                    <a:lnTo>
                      <a:pt x="1819" y="247"/>
                    </a:lnTo>
                    <a:lnTo>
                      <a:pt x="1821" y="248"/>
                    </a:lnTo>
                    <a:lnTo>
                      <a:pt x="1821" y="247"/>
                    </a:lnTo>
                    <a:lnTo>
                      <a:pt x="1822" y="247"/>
                    </a:lnTo>
                    <a:lnTo>
                      <a:pt x="1822" y="247"/>
                    </a:lnTo>
                    <a:lnTo>
                      <a:pt x="1822" y="246"/>
                    </a:lnTo>
                    <a:lnTo>
                      <a:pt x="1823" y="247"/>
                    </a:lnTo>
                    <a:lnTo>
                      <a:pt x="1823" y="246"/>
                    </a:lnTo>
                    <a:lnTo>
                      <a:pt x="1823" y="247"/>
                    </a:lnTo>
                    <a:lnTo>
                      <a:pt x="1824" y="246"/>
                    </a:lnTo>
                    <a:lnTo>
                      <a:pt x="1824" y="246"/>
                    </a:lnTo>
                    <a:lnTo>
                      <a:pt x="1824" y="246"/>
                    </a:lnTo>
                    <a:lnTo>
                      <a:pt x="1825" y="246"/>
                    </a:lnTo>
                    <a:lnTo>
                      <a:pt x="1825" y="246"/>
                    </a:lnTo>
                    <a:lnTo>
                      <a:pt x="1826" y="247"/>
                    </a:lnTo>
                    <a:lnTo>
                      <a:pt x="1826" y="247"/>
                    </a:lnTo>
                    <a:lnTo>
                      <a:pt x="1826" y="247"/>
                    </a:lnTo>
                    <a:lnTo>
                      <a:pt x="1827" y="247"/>
                    </a:lnTo>
                    <a:lnTo>
                      <a:pt x="1827" y="247"/>
                    </a:lnTo>
                    <a:lnTo>
                      <a:pt x="1827" y="247"/>
                    </a:lnTo>
                    <a:lnTo>
                      <a:pt x="1828" y="247"/>
                    </a:lnTo>
                    <a:lnTo>
                      <a:pt x="1828" y="246"/>
                    </a:lnTo>
                    <a:lnTo>
                      <a:pt x="1828" y="246"/>
                    </a:lnTo>
                    <a:lnTo>
                      <a:pt x="1830" y="246"/>
                    </a:lnTo>
                    <a:lnTo>
                      <a:pt x="1830" y="246"/>
                    </a:lnTo>
                    <a:lnTo>
                      <a:pt x="1831" y="247"/>
                    </a:lnTo>
                    <a:lnTo>
                      <a:pt x="1831" y="247"/>
                    </a:lnTo>
                    <a:lnTo>
                      <a:pt x="1831" y="247"/>
                    </a:lnTo>
                    <a:lnTo>
                      <a:pt x="1832" y="246"/>
                    </a:lnTo>
                    <a:lnTo>
                      <a:pt x="1832" y="246"/>
                    </a:lnTo>
                    <a:lnTo>
                      <a:pt x="1832" y="246"/>
                    </a:lnTo>
                    <a:lnTo>
                      <a:pt x="1833" y="246"/>
                    </a:lnTo>
                    <a:lnTo>
                      <a:pt x="1833" y="246"/>
                    </a:lnTo>
                    <a:lnTo>
                      <a:pt x="1833" y="246"/>
                    </a:lnTo>
                    <a:lnTo>
                      <a:pt x="1834" y="247"/>
                    </a:lnTo>
                    <a:lnTo>
                      <a:pt x="1834" y="246"/>
                    </a:lnTo>
                    <a:lnTo>
                      <a:pt x="1835" y="247"/>
                    </a:lnTo>
                    <a:lnTo>
                      <a:pt x="1835" y="246"/>
                    </a:lnTo>
                    <a:lnTo>
                      <a:pt x="1835" y="246"/>
                    </a:lnTo>
                    <a:lnTo>
                      <a:pt x="1836" y="245"/>
                    </a:lnTo>
                    <a:lnTo>
                      <a:pt x="1836" y="245"/>
                    </a:lnTo>
                    <a:lnTo>
                      <a:pt x="1836" y="245"/>
                    </a:lnTo>
                    <a:lnTo>
                      <a:pt x="1837" y="245"/>
                    </a:lnTo>
                    <a:lnTo>
                      <a:pt x="1837" y="245"/>
                    </a:lnTo>
                    <a:lnTo>
                      <a:pt x="1837" y="245"/>
                    </a:lnTo>
                    <a:lnTo>
                      <a:pt x="1839" y="245"/>
                    </a:lnTo>
                    <a:lnTo>
                      <a:pt x="1839" y="245"/>
                    </a:lnTo>
                    <a:lnTo>
                      <a:pt x="1840" y="247"/>
                    </a:lnTo>
                    <a:lnTo>
                      <a:pt x="1840" y="247"/>
                    </a:lnTo>
                    <a:lnTo>
                      <a:pt x="1840" y="247"/>
                    </a:lnTo>
                    <a:lnTo>
                      <a:pt x="1841" y="248"/>
                    </a:lnTo>
                    <a:lnTo>
                      <a:pt x="1841" y="248"/>
                    </a:lnTo>
                    <a:lnTo>
                      <a:pt x="1841" y="248"/>
                    </a:lnTo>
                    <a:lnTo>
                      <a:pt x="1842" y="248"/>
                    </a:lnTo>
                    <a:lnTo>
                      <a:pt x="1842" y="248"/>
                    </a:lnTo>
                    <a:lnTo>
                      <a:pt x="1843" y="249"/>
                    </a:lnTo>
                    <a:lnTo>
                      <a:pt x="1843" y="249"/>
                    </a:lnTo>
                    <a:lnTo>
                      <a:pt x="1843" y="249"/>
                    </a:lnTo>
                    <a:lnTo>
                      <a:pt x="1844" y="251"/>
                    </a:lnTo>
                    <a:lnTo>
                      <a:pt x="1844" y="251"/>
                    </a:lnTo>
                    <a:lnTo>
                      <a:pt x="1844" y="252"/>
                    </a:lnTo>
                    <a:lnTo>
                      <a:pt x="1845" y="253"/>
                    </a:lnTo>
                    <a:lnTo>
                      <a:pt x="1845" y="252"/>
                    </a:lnTo>
                    <a:lnTo>
                      <a:pt x="1845" y="253"/>
                    </a:lnTo>
                    <a:lnTo>
                      <a:pt x="1846" y="253"/>
                    </a:lnTo>
                    <a:lnTo>
                      <a:pt x="1846" y="254"/>
                    </a:lnTo>
                    <a:lnTo>
                      <a:pt x="1848" y="254"/>
                    </a:lnTo>
                    <a:lnTo>
                      <a:pt x="1848" y="255"/>
                    </a:lnTo>
                    <a:lnTo>
                      <a:pt x="1848" y="254"/>
                    </a:lnTo>
                    <a:lnTo>
                      <a:pt x="1849" y="254"/>
                    </a:lnTo>
                    <a:lnTo>
                      <a:pt x="1849" y="254"/>
                    </a:lnTo>
                    <a:lnTo>
                      <a:pt x="1849" y="255"/>
                    </a:lnTo>
                    <a:lnTo>
                      <a:pt x="1850" y="255"/>
                    </a:lnTo>
                    <a:lnTo>
                      <a:pt x="1850" y="255"/>
                    </a:lnTo>
                    <a:lnTo>
                      <a:pt x="1850" y="255"/>
                    </a:lnTo>
                    <a:lnTo>
                      <a:pt x="1851" y="255"/>
                    </a:lnTo>
                    <a:lnTo>
                      <a:pt x="1851" y="255"/>
                    </a:lnTo>
                    <a:lnTo>
                      <a:pt x="1852" y="254"/>
                    </a:lnTo>
                    <a:lnTo>
                      <a:pt x="1852" y="253"/>
                    </a:lnTo>
                    <a:lnTo>
                      <a:pt x="1852" y="254"/>
                    </a:lnTo>
                    <a:lnTo>
                      <a:pt x="1853" y="254"/>
                    </a:lnTo>
                    <a:lnTo>
                      <a:pt x="1853" y="254"/>
                    </a:lnTo>
                    <a:lnTo>
                      <a:pt x="1853" y="255"/>
                    </a:lnTo>
                    <a:lnTo>
                      <a:pt x="1854" y="256"/>
                    </a:lnTo>
                    <a:lnTo>
                      <a:pt x="1854" y="256"/>
                    </a:lnTo>
                    <a:lnTo>
                      <a:pt x="1854" y="256"/>
                    </a:lnTo>
                    <a:lnTo>
                      <a:pt x="1855" y="256"/>
                    </a:lnTo>
                    <a:lnTo>
                      <a:pt x="1855" y="256"/>
                    </a:lnTo>
                    <a:lnTo>
                      <a:pt x="1857" y="256"/>
                    </a:lnTo>
                    <a:lnTo>
                      <a:pt x="1857" y="256"/>
                    </a:lnTo>
                    <a:lnTo>
                      <a:pt x="1857" y="256"/>
                    </a:lnTo>
                    <a:lnTo>
                      <a:pt x="1858" y="256"/>
                    </a:lnTo>
                    <a:lnTo>
                      <a:pt x="1858" y="256"/>
                    </a:lnTo>
                    <a:lnTo>
                      <a:pt x="1858" y="257"/>
                    </a:lnTo>
                    <a:lnTo>
                      <a:pt x="1859" y="257"/>
                    </a:lnTo>
                    <a:lnTo>
                      <a:pt x="1859" y="256"/>
                    </a:lnTo>
                    <a:lnTo>
                      <a:pt x="1859" y="257"/>
                    </a:lnTo>
                    <a:lnTo>
                      <a:pt x="1860" y="257"/>
                    </a:lnTo>
                    <a:lnTo>
                      <a:pt x="1860" y="257"/>
                    </a:lnTo>
                    <a:lnTo>
                      <a:pt x="1861" y="256"/>
                    </a:lnTo>
                    <a:lnTo>
                      <a:pt x="1861" y="257"/>
                    </a:lnTo>
                    <a:lnTo>
                      <a:pt x="1861" y="257"/>
                    </a:lnTo>
                    <a:lnTo>
                      <a:pt x="1862" y="257"/>
                    </a:lnTo>
                    <a:lnTo>
                      <a:pt x="1862" y="256"/>
                    </a:lnTo>
                    <a:lnTo>
                      <a:pt x="1862" y="255"/>
                    </a:lnTo>
                    <a:lnTo>
                      <a:pt x="1863" y="255"/>
                    </a:lnTo>
                    <a:lnTo>
                      <a:pt x="1863" y="255"/>
                    </a:lnTo>
                    <a:lnTo>
                      <a:pt x="1864" y="256"/>
                    </a:lnTo>
                    <a:lnTo>
                      <a:pt x="1864" y="256"/>
                    </a:lnTo>
                    <a:lnTo>
                      <a:pt x="1864" y="257"/>
                    </a:lnTo>
                    <a:lnTo>
                      <a:pt x="1866" y="257"/>
                    </a:lnTo>
                    <a:lnTo>
                      <a:pt x="1866" y="258"/>
                    </a:lnTo>
                    <a:lnTo>
                      <a:pt x="1866" y="258"/>
                    </a:lnTo>
                    <a:lnTo>
                      <a:pt x="1867" y="260"/>
                    </a:lnTo>
                    <a:lnTo>
                      <a:pt x="1867" y="258"/>
                    </a:lnTo>
                    <a:lnTo>
                      <a:pt x="1867" y="258"/>
                    </a:lnTo>
                    <a:lnTo>
                      <a:pt x="1868" y="258"/>
                    </a:lnTo>
                    <a:lnTo>
                      <a:pt x="1868" y="258"/>
                    </a:lnTo>
                    <a:lnTo>
                      <a:pt x="1869" y="258"/>
                    </a:lnTo>
                    <a:lnTo>
                      <a:pt x="1869" y="257"/>
                    </a:lnTo>
                    <a:lnTo>
                      <a:pt x="1869" y="257"/>
                    </a:lnTo>
                    <a:lnTo>
                      <a:pt x="1870" y="258"/>
                    </a:lnTo>
                    <a:lnTo>
                      <a:pt x="1870" y="258"/>
                    </a:lnTo>
                    <a:lnTo>
                      <a:pt x="1870" y="257"/>
                    </a:lnTo>
                    <a:lnTo>
                      <a:pt x="1871" y="257"/>
                    </a:lnTo>
                    <a:lnTo>
                      <a:pt x="1871" y="256"/>
                    </a:lnTo>
                    <a:lnTo>
                      <a:pt x="1871" y="256"/>
                    </a:lnTo>
                    <a:lnTo>
                      <a:pt x="1872" y="255"/>
                    </a:lnTo>
                    <a:lnTo>
                      <a:pt x="1872" y="255"/>
                    </a:lnTo>
                    <a:lnTo>
                      <a:pt x="1873" y="254"/>
                    </a:lnTo>
                    <a:lnTo>
                      <a:pt x="1873" y="253"/>
                    </a:lnTo>
                    <a:lnTo>
                      <a:pt x="1873" y="253"/>
                    </a:lnTo>
                    <a:lnTo>
                      <a:pt x="1875" y="253"/>
                    </a:lnTo>
                    <a:lnTo>
                      <a:pt x="1875" y="252"/>
                    </a:lnTo>
                    <a:lnTo>
                      <a:pt x="1875" y="253"/>
                    </a:lnTo>
                    <a:lnTo>
                      <a:pt x="1876" y="253"/>
                    </a:lnTo>
                    <a:lnTo>
                      <a:pt x="1876" y="254"/>
                    </a:lnTo>
                    <a:lnTo>
                      <a:pt x="1876" y="255"/>
                    </a:lnTo>
                    <a:lnTo>
                      <a:pt x="1877" y="255"/>
                    </a:lnTo>
                    <a:lnTo>
                      <a:pt x="1877" y="255"/>
                    </a:lnTo>
                    <a:lnTo>
                      <a:pt x="1878" y="256"/>
                    </a:lnTo>
                    <a:lnTo>
                      <a:pt x="1878" y="255"/>
                    </a:lnTo>
                    <a:lnTo>
                      <a:pt x="1878" y="255"/>
                    </a:lnTo>
                    <a:lnTo>
                      <a:pt x="1879" y="254"/>
                    </a:lnTo>
                    <a:lnTo>
                      <a:pt x="1879" y="254"/>
                    </a:lnTo>
                    <a:lnTo>
                      <a:pt x="1879" y="255"/>
                    </a:lnTo>
                    <a:lnTo>
                      <a:pt x="1880" y="256"/>
                    </a:lnTo>
                    <a:lnTo>
                      <a:pt x="1880" y="255"/>
                    </a:lnTo>
                    <a:lnTo>
                      <a:pt x="1880" y="255"/>
                    </a:lnTo>
                    <a:lnTo>
                      <a:pt x="1881" y="255"/>
                    </a:lnTo>
                    <a:lnTo>
                      <a:pt x="1881" y="256"/>
                    </a:lnTo>
                    <a:lnTo>
                      <a:pt x="1882" y="256"/>
                    </a:lnTo>
                    <a:lnTo>
                      <a:pt x="1882" y="255"/>
                    </a:lnTo>
                    <a:lnTo>
                      <a:pt x="1882" y="254"/>
                    </a:lnTo>
                    <a:lnTo>
                      <a:pt x="1884" y="254"/>
                    </a:lnTo>
                    <a:lnTo>
                      <a:pt x="1884" y="253"/>
                    </a:lnTo>
                    <a:lnTo>
                      <a:pt x="1884" y="253"/>
                    </a:lnTo>
                    <a:lnTo>
                      <a:pt x="1885" y="252"/>
                    </a:lnTo>
                    <a:lnTo>
                      <a:pt x="1885" y="252"/>
                    </a:lnTo>
                    <a:lnTo>
                      <a:pt x="1885" y="252"/>
                    </a:lnTo>
                    <a:lnTo>
                      <a:pt x="1886" y="252"/>
                    </a:lnTo>
                    <a:lnTo>
                      <a:pt x="1886" y="252"/>
                    </a:lnTo>
                    <a:lnTo>
                      <a:pt x="1887" y="251"/>
                    </a:lnTo>
                    <a:lnTo>
                      <a:pt x="1887" y="251"/>
                    </a:lnTo>
                    <a:lnTo>
                      <a:pt x="1887" y="252"/>
                    </a:lnTo>
                    <a:lnTo>
                      <a:pt x="1888" y="252"/>
                    </a:lnTo>
                    <a:lnTo>
                      <a:pt x="1888" y="253"/>
                    </a:lnTo>
                    <a:lnTo>
                      <a:pt x="1888" y="253"/>
                    </a:lnTo>
                    <a:lnTo>
                      <a:pt x="1889" y="253"/>
                    </a:lnTo>
                    <a:lnTo>
                      <a:pt x="1889" y="254"/>
                    </a:lnTo>
                    <a:lnTo>
                      <a:pt x="1890" y="255"/>
                    </a:lnTo>
                    <a:lnTo>
                      <a:pt x="1890" y="255"/>
                    </a:lnTo>
                    <a:lnTo>
                      <a:pt x="1890" y="256"/>
                    </a:lnTo>
                    <a:lnTo>
                      <a:pt x="1891" y="256"/>
                    </a:lnTo>
                    <a:lnTo>
                      <a:pt x="1891" y="256"/>
                    </a:lnTo>
                    <a:lnTo>
                      <a:pt x="1891" y="257"/>
                    </a:lnTo>
                    <a:lnTo>
                      <a:pt x="1893" y="257"/>
                    </a:lnTo>
                    <a:lnTo>
                      <a:pt x="1893" y="256"/>
                    </a:lnTo>
                    <a:lnTo>
                      <a:pt x="1893" y="256"/>
                    </a:lnTo>
                    <a:lnTo>
                      <a:pt x="1894" y="256"/>
                    </a:lnTo>
                    <a:lnTo>
                      <a:pt x="1894" y="256"/>
                    </a:lnTo>
                    <a:lnTo>
                      <a:pt x="1895" y="255"/>
                    </a:lnTo>
                    <a:lnTo>
                      <a:pt x="1895" y="255"/>
                    </a:lnTo>
                    <a:lnTo>
                      <a:pt x="1895" y="254"/>
                    </a:lnTo>
                    <a:lnTo>
                      <a:pt x="1896" y="253"/>
                    </a:lnTo>
                    <a:lnTo>
                      <a:pt x="1896" y="253"/>
                    </a:lnTo>
                    <a:lnTo>
                      <a:pt x="1896" y="253"/>
                    </a:lnTo>
                    <a:lnTo>
                      <a:pt x="1897" y="253"/>
                    </a:lnTo>
                    <a:lnTo>
                      <a:pt x="1897" y="253"/>
                    </a:lnTo>
                    <a:lnTo>
                      <a:pt x="1897" y="253"/>
                    </a:lnTo>
                    <a:lnTo>
                      <a:pt x="1898" y="253"/>
                    </a:lnTo>
                    <a:lnTo>
                      <a:pt x="1898" y="253"/>
                    </a:lnTo>
                    <a:lnTo>
                      <a:pt x="1899" y="253"/>
                    </a:lnTo>
                    <a:lnTo>
                      <a:pt x="1899" y="252"/>
                    </a:lnTo>
                    <a:lnTo>
                      <a:pt x="1899" y="252"/>
                    </a:lnTo>
                    <a:lnTo>
                      <a:pt x="1900" y="252"/>
                    </a:lnTo>
                    <a:lnTo>
                      <a:pt x="1900" y="251"/>
                    </a:lnTo>
                    <a:lnTo>
                      <a:pt x="1900" y="251"/>
                    </a:lnTo>
                    <a:lnTo>
                      <a:pt x="1902" y="251"/>
                    </a:lnTo>
                    <a:lnTo>
                      <a:pt x="1902" y="251"/>
                    </a:lnTo>
                    <a:lnTo>
                      <a:pt x="1902" y="251"/>
                    </a:lnTo>
                    <a:lnTo>
                      <a:pt x="1903" y="251"/>
                    </a:lnTo>
                    <a:lnTo>
                      <a:pt x="1903" y="249"/>
                    </a:lnTo>
                    <a:lnTo>
                      <a:pt x="1904" y="251"/>
                    </a:lnTo>
                    <a:lnTo>
                      <a:pt x="1904" y="252"/>
                    </a:lnTo>
                    <a:lnTo>
                      <a:pt x="1904" y="252"/>
                    </a:lnTo>
                    <a:lnTo>
                      <a:pt x="1905" y="252"/>
                    </a:lnTo>
                    <a:lnTo>
                      <a:pt x="1905" y="251"/>
                    </a:lnTo>
                    <a:lnTo>
                      <a:pt x="1905" y="251"/>
                    </a:lnTo>
                    <a:lnTo>
                      <a:pt x="1906" y="251"/>
                    </a:lnTo>
                    <a:lnTo>
                      <a:pt x="1906" y="249"/>
                    </a:lnTo>
                    <a:lnTo>
                      <a:pt x="1906" y="249"/>
                    </a:lnTo>
                    <a:lnTo>
                      <a:pt x="1907" y="249"/>
                    </a:lnTo>
                    <a:lnTo>
                      <a:pt x="1907" y="249"/>
                    </a:lnTo>
                    <a:lnTo>
                      <a:pt x="1908" y="249"/>
                    </a:lnTo>
                    <a:lnTo>
                      <a:pt x="1908" y="251"/>
                    </a:lnTo>
                    <a:lnTo>
                      <a:pt x="1908" y="251"/>
                    </a:lnTo>
                    <a:lnTo>
                      <a:pt x="1909" y="252"/>
                    </a:lnTo>
                    <a:lnTo>
                      <a:pt x="1909" y="252"/>
                    </a:lnTo>
                    <a:lnTo>
                      <a:pt x="1909" y="252"/>
                    </a:lnTo>
                    <a:lnTo>
                      <a:pt x="1911" y="252"/>
                    </a:lnTo>
                    <a:lnTo>
                      <a:pt x="1911" y="252"/>
                    </a:lnTo>
                    <a:lnTo>
                      <a:pt x="1912" y="252"/>
                    </a:lnTo>
                    <a:lnTo>
                      <a:pt x="1912" y="253"/>
                    </a:lnTo>
                    <a:lnTo>
                      <a:pt x="1912" y="253"/>
                    </a:lnTo>
                    <a:lnTo>
                      <a:pt x="1913" y="253"/>
                    </a:lnTo>
                    <a:lnTo>
                      <a:pt x="1913" y="253"/>
                    </a:lnTo>
                    <a:lnTo>
                      <a:pt x="1913" y="253"/>
                    </a:lnTo>
                    <a:lnTo>
                      <a:pt x="1914" y="253"/>
                    </a:lnTo>
                    <a:lnTo>
                      <a:pt x="1914" y="254"/>
                    </a:lnTo>
                    <a:lnTo>
                      <a:pt x="1914" y="253"/>
                    </a:lnTo>
                    <a:lnTo>
                      <a:pt x="1915" y="252"/>
                    </a:lnTo>
                    <a:lnTo>
                      <a:pt x="1915" y="253"/>
                    </a:lnTo>
                    <a:lnTo>
                      <a:pt x="1916" y="253"/>
                    </a:lnTo>
                    <a:lnTo>
                      <a:pt x="1916" y="253"/>
                    </a:lnTo>
                    <a:lnTo>
                      <a:pt x="1916" y="252"/>
                    </a:lnTo>
                    <a:lnTo>
                      <a:pt x="1917" y="252"/>
                    </a:lnTo>
                    <a:lnTo>
                      <a:pt x="1917" y="252"/>
                    </a:lnTo>
                    <a:lnTo>
                      <a:pt x="1917" y="252"/>
                    </a:lnTo>
                    <a:lnTo>
                      <a:pt x="1918" y="252"/>
                    </a:lnTo>
                    <a:lnTo>
                      <a:pt x="1918" y="253"/>
                    </a:lnTo>
                    <a:lnTo>
                      <a:pt x="1918" y="253"/>
                    </a:lnTo>
                    <a:lnTo>
                      <a:pt x="1920" y="253"/>
                    </a:lnTo>
                    <a:lnTo>
                      <a:pt x="1920" y="254"/>
                    </a:lnTo>
                    <a:lnTo>
                      <a:pt x="1921" y="255"/>
                    </a:lnTo>
                    <a:lnTo>
                      <a:pt x="1921" y="255"/>
                    </a:lnTo>
                    <a:lnTo>
                      <a:pt x="1921" y="255"/>
                    </a:lnTo>
                    <a:lnTo>
                      <a:pt x="1922" y="255"/>
                    </a:lnTo>
                    <a:lnTo>
                      <a:pt x="1922" y="255"/>
                    </a:lnTo>
                    <a:lnTo>
                      <a:pt x="1922" y="254"/>
                    </a:lnTo>
                    <a:lnTo>
                      <a:pt x="1923" y="255"/>
                    </a:lnTo>
                    <a:lnTo>
                      <a:pt x="1923" y="255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4" y="254"/>
                    </a:lnTo>
                    <a:lnTo>
                      <a:pt x="1925" y="254"/>
                    </a:lnTo>
                    <a:lnTo>
                      <a:pt x="1925" y="255"/>
                    </a:lnTo>
                    <a:lnTo>
                      <a:pt x="1925" y="256"/>
                    </a:lnTo>
                    <a:lnTo>
                      <a:pt x="1926" y="256"/>
                    </a:lnTo>
                    <a:lnTo>
                      <a:pt x="1926" y="256"/>
                    </a:lnTo>
                    <a:lnTo>
                      <a:pt x="1926" y="257"/>
                    </a:lnTo>
                    <a:lnTo>
                      <a:pt x="1927" y="257"/>
                    </a:lnTo>
                    <a:lnTo>
                      <a:pt x="1927" y="257"/>
                    </a:lnTo>
                    <a:lnTo>
                      <a:pt x="1927" y="258"/>
                    </a:lnTo>
                    <a:lnTo>
                      <a:pt x="1929" y="258"/>
                    </a:lnTo>
                    <a:lnTo>
                      <a:pt x="1929" y="258"/>
                    </a:lnTo>
                    <a:lnTo>
                      <a:pt x="1930" y="257"/>
                    </a:lnTo>
                    <a:lnTo>
                      <a:pt x="1930" y="257"/>
                    </a:lnTo>
                    <a:lnTo>
                      <a:pt x="1930" y="257"/>
                    </a:lnTo>
                    <a:lnTo>
                      <a:pt x="1931" y="256"/>
                    </a:lnTo>
                    <a:lnTo>
                      <a:pt x="1931" y="256"/>
                    </a:lnTo>
                    <a:lnTo>
                      <a:pt x="1931" y="256"/>
                    </a:lnTo>
                    <a:lnTo>
                      <a:pt x="1932" y="257"/>
                    </a:lnTo>
                    <a:lnTo>
                      <a:pt x="1932" y="256"/>
                    </a:lnTo>
                    <a:lnTo>
                      <a:pt x="1933" y="256"/>
                    </a:lnTo>
                    <a:lnTo>
                      <a:pt x="1933" y="255"/>
                    </a:lnTo>
                    <a:lnTo>
                      <a:pt x="1933" y="255"/>
                    </a:lnTo>
                    <a:lnTo>
                      <a:pt x="1934" y="255"/>
                    </a:lnTo>
                    <a:lnTo>
                      <a:pt x="1934" y="254"/>
                    </a:lnTo>
                    <a:lnTo>
                      <a:pt x="1934" y="254"/>
                    </a:lnTo>
                    <a:lnTo>
                      <a:pt x="1935" y="254"/>
                    </a:lnTo>
                    <a:lnTo>
                      <a:pt x="1935" y="254"/>
                    </a:lnTo>
                    <a:lnTo>
                      <a:pt x="1935" y="255"/>
                    </a:lnTo>
                    <a:lnTo>
                      <a:pt x="1936" y="257"/>
                    </a:lnTo>
                    <a:lnTo>
                      <a:pt x="1936" y="257"/>
                    </a:lnTo>
                    <a:lnTo>
                      <a:pt x="1938" y="260"/>
                    </a:lnTo>
                    <a:lnTo>
                      <a:pt x="1938" y="260"/>
                    </a:lnTo>
                    <a:lnTo>
                      <a:pt x="1938" y="260"/>
                    </a:lnTo>
                    <a:lnTo>
                      <a:pt x="1939" y="261"/>
                    </a:lnTo>
                    <a:lnTo>
                      <a:pt x="1939" y="261"/>
                    </a:lnTo>
                    <a:lnTo>
                      <a:pt x="1939" y="261"/>
                    </a:lnTo>
                    <a:lnTo>
                      <a:pt x="1940" y="261"/>
                    </a:lnTo>
                    <a:lnTo>
                      <a:pt x="1940" y="261"/>
                    </a:lnTo>
                    <a:lnTo>
                      <a:pt x="1940" y="261"/>
                    </a:lnTo>
                    <a:lnTo>
                      <a:pt x="1941" y="260"/>
                    </a:lnTo>
                    <a:lnTo>
                      <a:pt x="1941" y="261"/>
                    </a:lnTo>
                    <a:lnTo>
                      <a:pt x="1942" y="260"/>
                    </a:lnTo>
                    <a:lnTo>
                      <a:pt x="1942" y="261"/>
                    </a:lnTo>
                    <a:lnTo>
                      <a:pt x="1942" y="260"/>
                    </a:lnTo>
                    <a:lnTo>
                      <a:pt x="1943" y="260"/>
                    </a:lnTo>
                    <a:lnTo>
                      <a:pt x="1943" y="260"/>
                    </a:lnTo>
                    <a:lnTo>
                      <a:pt x="1943" y="261"/>
                    </a:lnTo>
                    <a:lnTo>
                      <a:pt x="1944" y="261"/>
                    </a:lnTo>
                    <a:lnTo>
                      <a:pt x="1944" y="261"/>
                    </a:lnTo>
                    <a:lnTo>
                      <a:pt x="1944" y="261"/>
                    </a:lnTo>
                    <a:lnTo>
                      <a:pt x="1945" y="261"/>
                    </a:lnTo>
                    <a:lnTo>
                      <a:pt x="1945" y="261"/>
                    </a:lnTo>
                    <a:lnTo>
                      <a:pt x="1947" y="261"/>
                    </a:lnTo>
                    <a:lnTo>
                      <a:pt x="1947" y="260"/>
                    </a:lnTo>
                    <a:lnTo>
                      <a:pt x="1947" y="260"/>
                    </a:lnTo>
                    <a:lnTo>
                      <a:pt x="1948" y="260"/>
                    </a:lnTo>
                    <a:lnTo>
                      <a:pt x="1948" y="260"/>
                    </a:lnTo>
                    <a:lnTo>
                      <a:pt x="1948" y="260"/>
                    </a:lnTo>
                    <a:lnTo>
                      <a:pt x="1949" y="260"/>
                    </a:lnTo>
                    <a:lnTo>
                      <a:pt x="1949" y="258"/>
                    </a:lnTo>
                    <a:lnTo>
                      <a:pt x="1949" y="258"/>
                    </a:lnTo>
                    <a:lnTo>
                      <a:pt x="1950" y="258"/>
                    </a:lnTo>
                    <a:lnTo>
                      <a:pt x="1950" y="258"/>
                    </a:lnTo>
                    <a:lnTo>
                      <a:pt x="1951" y="258"/>
                    </a:lnTo>
                    <a:lnTo>
                      <a:pt x="1951" y="257"/>
                    </a:lnTo>
                    <a:lnTo>
                      <a:pt x="1951" y="257"/>
                    </a:lnTo>
                    <a:lnTo>
                      <a:pt x="1952" y="257"/>
                    </a:lnTo>
                    <a:lnTo>
                      <a:pt x="1952" y="257"/>
                    </a:lnTo>
                    <a:lnTo>
                      <a:pt x="1952" y="256"/>
                    </a:lnTo>
                    <a:lnTo>
                      <a:pt x="1953" y="256"/>
                    </a:lnTo>
                    <a:lnTo>
                      <a:pt x="1953" y="255"/>
                    </a:lnTo>
                    <a:lnTo>
                      <a:pt x="1954" y="255"/>
                    </a:lnTo>
                    <a:lnTo>
                      <a:pt x="1954" y="255"/>
                    </a:lnTo>
                    <a:lnTo>
                      <a:pt x="1954" y="255"/>
                    </a:lnTo>
                    <a:lnTo>
                      <a:pt x="1956" y="254"/>
                    </a:lnTo>
                    <a:lnTo>
                      <a:pt x="1956" y="255"/>
                    </a:lnTo>
                    <a:lnTo>
                      <a:pt x="1956" y="255"/>
                    </a:lnTo>
                    <a:lnTo>
                      <a:pt x="1957" y="254"/>
                    </a:lnTo>
                    <a:lnTo>
                      <a:pt x="1957" y="254"/>
                    </a:lnTo>
                    <a:lnTo>
                      <a:pt x="1957" y="254"/>
                    </a:lnTo>
                    <a:lnTo>
                      <a:pt x="1958" y="254"/>
                    </a:lnTo>
                    <a:lnTo>
                      <a:pt x="1958" y="254"/>
                    </a:lnTo>
                    <a:lnTo>
                      <a:pt x="1959" y="254"/>
                    </a:lnTo>
                    <a:lnTo>
                      <a:pt x="1959" y="255"/>
                    </a:lnTo>
                    <a:lnTo>
                      <a:pt x="1959" y="256"/>
                    </a:lnTo>
                    <a:lnTo>
                      <a:pt x="1960" y="256"/>
                    </a:lnTo>
                    <a:lnTo>
                      <a:pt x="1960" y="256"/>
                    </a:lnTo>
                    <a:lnTo>
                      <a:pt x="1960" y="256"/>
                    </a:lnTo>
                    <a:lnTo>
                      <a:pt x="1961" y="256"/>
                    </a:lnTo>
                    <a:lnTo>
                      <a:pt x="1961" y="256"/>
                    </a:lnTo>
                    <a:lnTo>
                      <a:pt x="1961" y="256"/>
                    </a:lnTo>
                    <a:lnTo>
                      <a:pt x="1962" y="256"/>
                    </a:lnTo>
                    <a:lnTo>
                      <a:pt x="1962" y="256"/>
                    </a:lnTo>
                    <a:lnTo>
                      <a:pt x="1963" y="255"/>
                    </a:lnTo>
                    <a:lnTo>
                      <a:pt x="1963" y="254"/>
                    </a:lnTo>
                    <a:lnTo>
                      <a:pt x="1963" y="254"/>
                    </a:lnTo>
                    <a:lnTo>
                      <a:pt x="1965" y="255"/>
                    </a:lnTo>
                    <a:lnTo>
                      <a:pt x="1965" y="256"/>
                    </a:lnTo>
                    <a:lnTo>
                      <a:pt x="1965" y="255"/>
                    </a:lnTo>
                    <a:lnTo>
                      <a:pt x="1966" y="255"/>
                    </a:lnTo>
                    <a:lnTo>
                      <a:pt x="1966" y="254"/>
                    </a:lnTo>
                    <a:lnTo>
                      <a:pt x="1966" y="253"/>
                    </a:lnTo>
                    <a:lnTo>
                      <a:pt x="1967" y="253"/>
                    </a:lnTo>
                    <a:lnTo>
                      <a:pt x="1967" y="252"/>
                    </a:lnTo>
                    <a:lnTo>
                      <a:pt x="1968" y="252"/>
                    </a:lnTo>
                    <a:lnTo>
                      <a:pt x="1968" y="252"/>
                    </a:lnTo>
                    <a:lnTo>
                      <a:pt x="1968" y="253"/>
                    </a:lnTo>
                    <a:lnTo>
                      <a:pt x="1969" y="254"/>
                    </a:lnTo>
                    <a:lnTo>
                      <a:pt x="1969" y="253"/>
                    </a:lnTo>
                    <a:lnTo>
                      <a:pt x="1969" y="254"/>
                    </a:lnTo>
                    <a:lnTo>
                      <a:pt x="1970" y="254"/>
                    </a:lnTo>
                    <a:lnTo>
                      <a:pt x="1970" y="253"/>
                    </a:lnTo>
                    <a:lnTo>
                      <a:pt x="1970" y="252"/>
                    </a:lnTo>
                    <a:lnTo>
                      <a:pt x="1971" y="252"/>
                    </a:lnTo>
                    <a:lnTo>
                      <a:pt x="1971" y="253"/>
                    </a:lnTo>
                    <a:lnTo>
                      <a:pt x="1972" y="254"/>
                    </a:lnTo>
                    <a:lnTo>
                      <a:pt x="1972" y="255"/>
                    </a:lnTo>
                    <a:lnTo>
                      <a:pt x="1972" y="255"/>
                    </a:lnTo>
                    <a:lnTo>
                      <a:pt x="1974" y="256"/>
                    </a:lnTo>
                    <a:lnTo>
                      <a:pt x="1974" y="255"/>
                    </a:lnTo>
                    <a:lnTo>
                      <a:pt x="1974" y="255"/>
                    </a:lnTo>
                    <a:lnTo>
                      <a:pt x="1975" y="254"/>
                    </a:lnTo>
                    <a:lnTo>
                      <a:pt x="1975" y="255"/>
                    </a:lnTo>
                    <a:lnTo>
                      <a:pt x="1975" y="255"/>
                    </a:lnTo>
                    <a:lnTo>
                      <a:pt x="1976" y="256"/>
                    </a:lnTo>
                    <a:lnTo>
                      <a:pt x="1976" y="256"/>
                    </a:lnTo>
                    <a:lnTo>
                      <a:pt x="1977" y="255"/>
                    </a:lnTo>
                    <a:lnTo>
                      <a:pt x="1977" y="254"/>
                    </a:lnTo>
                    <a:lnTo>
                      <a:pt x="1977" y="254"/>
                    </a:lnTo>
                    <a:lnTo>
                      <a:pt x="1978" y="253"/>
                    </a:lnTo>
                    <a:lnTo>
                      <a:pt x="1978" y="253"/>
                    </a:lnTo>
                    <a:lnTo>
                      <a:pt x="1978" y="253"/>
                    </a:lnTo>
                    <a:lnTo>
                      <a:pt x="1979" y="254"/>
                    </a:lnTo>
                    <a:lnTo>
                      <a:pt x="1979" y="254"/>
                    </a:lnTo>
                    <a:lnTo>
                      <a:pt x="1980" y="254"/>
                    </a:lnTo>
                    <a:lnTo>
                      <a:pt x="1980" y="254"/>
                    </a:lnTo>
                    <a:lnTo>
                      <a:pt x="1980" y="254"/>
                    </a:lnTo>
                    <a:lnTo>
                      <a:pt x="1981" y="254"/>
                    </a:lnTo>
                    <a:lnTo>
                      <a:pt x="1981" y="253"/>
                    </a:lnTo>
                    <a:lnTo>
                      <a:pt x="1981" y="254"/>
                    </a:lnTo>
                    <a:lnTo>
                      <a:pt x="1983" y="253"/>
                    </a:lnTo>
                    <a:lnTo>
                      <a:pt x="1983" y="253"/>
                    </a:lnTo>
                    <a:lnTo>
                      <a:pt x="1983" y="253"/>
                    </a:lnTo>
                    <a:lnTo>
                      <a:pt x="1984" y="253"/>
                    </a:lnTo>
                    <a:lnTo>
                      <a:pt x="1984" y="252"/>
                    </a:lnTo>
                    <a:lnTo>
                      <a:pt x="1985" y="252"/>
                    </a:lnTo>
                    <a:lnTo>
                      <a:pt x="1985" y="251"/>
                    </a:lnTo>
                    <a:lnTo>
                      <a:pt x="1985" y="251"/>
                    </a:lnTo>
                    <a:lnTo>
                      <a:pt x="1986" y="251"/>
                    </a:lnTo>
                    <a:lnTo>
                      <a:pt x="1986" y="251"/>
                    </a:lnTo>
                    <a:lnTo>
                      <a:pt x="1986" y="252"/>
                    </a:lnTo>
                    <a:lnTo>
                      <a:pt x="1987" y="251"/>
                    </a:lnTo>
                    <a:lnTo>
                      <a:pt x="1987" y="251"/>
                    </a:lnTo>
                    <a:lnTo>
                      <a:pt x="1987" y="252"/>
                    </a:lnTo>
                    <a:lnTo>
                      <a:pt x="1988" y="252"/>
                    </a:lnTo>
                    <a:lnTo>
                      <a:pt x="1988" y="252"/>
                    </a:lnTo>
                    <a:lnTo>
                      <a:pt x="1989" y="252"/>
                    </a:lnTo>
                    <a:lnTo>
                      <a:pt x="1989" y="252"/>
                    </a:lnTo>
                    <a:lnTo>
                      <a:pt x="1989" y="252"/>
                    </a:lnTo>
                    <a:lnTo>
                      <a:pt x="1990" y="252"/>
                    </a:lnTo>
                    <a:lnTo>
                      <a:pt x="1990" y="252"/>
                    </a:lnTo>
                    <a:lnTo>
                      <a:pt x="1990" y="252"/>
                    </a:lnTo>
                    <a:lnTo>
                      <a:pt x="1992" y="251"/>
                    </a:lnTo>
                    <a:lnTo>
                      <a:pt x="1992" y="251"/>
                    </a:lnTo>
                    <a:lnTo>
                      <a:pt x="1992" y="251"/>
                    </a:lnTo>
                    <a:lnTo>
                      <a:pt x="1993" y="251"/>
                    </a:lnTo>
                    <a:lnTo>
                      <a:pt x="1993" y="249"/>
                    </a:lnTo>
                    <a:lnTo>
                      <a:pt x="1994" y="249"/>
                    </a:lnTo>
                    <a:lnTo>
                      <a:pt x="1994" y="251"/>
                    </a:lnTo>
                    <a:lnTo>
                      <a:pt x="1994" y="251"/>
                    </a:lnTo>
                    <a:lnTo>
                      <a:pt x="1995" y="251"/>
                    </a:lnTo>
                    <a:lnTo>
                      <a:pt x="1995" y="252"/>
                    </a:lnTo>
                    <a:lnTo>
                      <a:pt x="1995" y="252"/>
                    </a:lnTo>
                    <a:lnTo>
                      <a:pt x="1996" y="253"/>
                    </a:lnTo>
                    <a:lnTo>
                      <a:pt x="1996" y="253"/>
                    </a:lnTo>
                    <a:lnTo>
                      <a:pt x="1996" y="253"/>
                    </a:lnTo>
                    <a:lnTo>
                      <a:pt x="1997" y="253"/>
                    </a:lnTo>
                    <a:lnTo>
                      <a:pt x="1997" y="253"/>
                    </a:lnTo>
                    <a:lnTo>
                      <a:pt x="1998" y="253"/>
                    </a:lnTo>
                    <a:lnTo>
                      <a:pt x="1998" y="252"/>
                    </a:lnTo>
                    <a:lnTo>
                      <a:pt x="1998" y="252"/>
                    </a:lnTo>
                    <a:lnTo>
                      <a:pt x="1999" y="252"/>
                    </a:lnTo>
                    <a:lnTo>
                      <a:pt x="1999" y="252"/>
                    </a:lnTo>
                    <a:lnTo>
                      <a:pt x="1999" y="252"/>
                    </a:lnTo>
                    <a:lnTo>
                      <a:pt x="2001" y="252"/>
                    </a:lnTo>
                    <a:lnTo>
                      <a:pt x="2001" y="253"/>
                    </a:lnTo>
                    <a:lnTo>
                      <a:pt x="2002" y="253"/>
                    </a:lnTo>
                    <a:lnTo>
                      <a:pt x="2002" y="254"/>
                    </a:lnTo>
                    <a:lnTo>
                      <a:pt x="2002" y="254"/>
                    </a:lnTo>
                    <a:lnTo>
                      <a:pt x="2003" y="254"/>
                    </a:lnTo>
                    <a:lnTo>
                      <a:pt x="2003" y="254"/>
                    </a:lnTo>
                    <a:lnTo>
                      <a:pt x="2003" y="254"/>
                    </a:lnTo>
                    <a:lnTo>
                      <a:pt x="2004" y="254"/>
                    </a:lnTo>
                    <a:lnTo>
                      <a:pt x="2004" y="254"/>
                    </a:lnTo>
                    <a:lnTo>
                      <a:pt x="2004" y="254"/>
                    </a:lnTo>
                    <a:lnTo>
                      <a:pt x="2005" y="254"/>
                    </a:lnTo>
                    <a:lnTo>
                      <a:pt x="2005" y="254"/>
                    </a:lnTo>
                    <a:lnTo>
                      <a:pt x="2006" y="255"/>
                    </a:lnTo>
                    <a:lnTo>
                      <a:pt x="2006" y="256"/>
                    </a:lnTo>
                    <a:lnTo>
                      <a:pt x="2006" y="257"/>
                    </a:lnTo>
                    <a:lnTo>
                      <a:pt x="2007" y="258"/>
                    </a:lnTo>
                    <a:lnTo>
                      <a:pt x="2007" y="258"/>
                    </a:lnTo>
                    <a:lnTo>
                      <a:pt x="2007" y="258"/>
                    </a:lnTo>
                    <a:lnTo>
                      <a:pt x="2008" y="258"/>
                    </a:lnTo>
                    <a:lnTo>
                      <a:pt x="2008" y="258"/>
                    </a:lnTo>
                    <a:lnTo>
                      <a:pt x="2008" y="258"/>
                    </a:lnTo>
                    <a:lnTo>
                      <a:pt x="2010" y="258"/>
                    </a:lnTo>
                    <a:lnTo>
                      <a:pt x="2010" y="258"/>
                    </a:lnTo>
                    <a:lnTo>
                      <a:pt x="2011" y="258"/>
                    </a:lnTo>
                    <a:lnTo>
                      <a:pt x="2011" y="258"/>
                    </a:lnTo>
                    <a:lnTo>
                      <a:pt x="2011" y="260"/>
                    </a:lnTo>
                    <a:lnTo>
                      <a:pt x="2012" y="260"/>
                    </a:lnTo>
                    <a:lnTo>
                      <a:pt x="2012" y="260"/>
                    </a:lnTo>
                    <a:lnTo>
                      <a:pt x="2012" y="260"/>
                    </a:lnTo>
                    <a:lnTo>
                      <a:pt x="2013" y="260"/>
                    </a:lnTo>
                    <a:lnTo>
                      <a:pt x="2013" y="260"/>
                    </a:lnTo>
                    <a:lnTo>
                      <a:pt x="2013" y="260"/>
                    </a:lnTo>
                    <a:lnTo>
                      <a:pt x="2014" y="258"/>
                    </a:lnTo>
                    <a:lnTo>
                      <a:pt x="2014" y="260"/>
                    </a:lnTo>
                    <a:lnTo>
                      <a:pt x="2015" y="258"/>
                    </a:lnTo>
                    <a:lnTo>
                      <a:pt x="2015" y="257"/>
                    </a:lnTo>
                    <a:lnTo>
                      <a:pt x="2015" y="257"/>
                    </a:lnTo>
                    <a:lnTo>
                      <a:pt x="2016" y="257"/>
                    </a:lnTo>
                    <a:lnTo>
                      <a:pt x="2016" y="256"/>
                    </a:lnTo>
                    <a:lnTo>
                      <a:pt x="2016" y="256"/>
                    </a:lnTo>
                    <a:lnTo>
                      <a:pt x="2017" y="255"/>
                    </a:lnTo>
                    <a:lnTo>
                      <a:pt x="2017" y="256"/>
                    </a:lnTo>
                    <a:lnTo>
                      <a:pt x="2017" y="257"/>
                    </a:lnTo>
                    <a:lnTo>
                      <a:pt x="2019" y="257"/>
                    </a:lnTo>
                    <a:lnTo>
                      <a:pt x="2019" y="258"/>
                    </a:lnTo>
                    <a:lnTo>
                      <a:pt x="2020" y="258"/>
                    </a:lnTo>
                    <a:lnTo>
                      <a:pt x="2020" y="260"/>
                    </a:lnTo>
                    <a:lnTo>
                      <a:pt x="2020" y="260"/>
                    </a:lnTo>
                    <a:lnTo>
                      <a:pt x="2021" y="260"/>
                    </a:lnTo>
                    <a:lnTo>
                      <a:pt x="2021" y="261"/>
                    </a:lnTo>
                    <a:lnTo>
                      <a:pt x="2021" y="261"/>
                    </a:lnTo>
                    <a:lnTo>
                      <a:pt x="2022" y="262"/>
                    </a:lnTo>
                    <a:lnTo>
                      <a:pt x="2022" y="262"/>
                    </a:lnTo>
                    <a:lnTo>
                      <a:pt x="2023" y="261"/>
                    </a:lnTo>
                    <a:lnTo>
                      <a:pt x="2023" y="262"/>
                    </a:lnTo>
                    <a:lnTo>
                      <a:pt x="2023" y="261"/>
                    </a:lnTo>
                    <a:lnTo>
                      <a:pt x="2024" y="261"/>
                    </a:lnTo>
                    <a:lnTo>
                      <a:pt x="2024" y="262"/>
                    </a:lnTo>
                    <a:lnTo>
                      <a:pt x="2024" y="262"/>
                    </a:lnTo>
                    <a:lnTo>
                      <a:pt x="2025" y="262"/>
                    </a:lnTo>
                    <a:lnTo>
                      <a:pt x="2025" y="263"/>
                    </a:lnTo>
                    <a:lnTo>
                      <a:pt x="2025" y="262"/>
                    </a:lnTo>
                    <a:lnTo>
                      <a:pt x="2026" y="262"/>
                    </a:lnTo>
                    <a:lnTo>
                      <a:pt x="2026" y="262"/>
                    </a:lnTo>
                    <a:lnTo>
                      <a:pt x="2028" y="263"/>
                    </a:lnTo>
                    <a:lnTo>
                      <a:pt x="2028" y="263"/>
                    </a:lnTo>
                    <a:lnTo>
                      <a:pt x="2028" y="264"/>
                    </a:lnTo>
                    <a:lnTo>
                      <a:pt x="2029" y="265"/>
                    </a:lnTo>
                    <a:lnTo>
                      <a:pt x="2029" y="265"/>
                    </a:lnTo>
                    <a:lnTo>
                      <a:pt x="2029" y="266"/>
                    </a:lnTo>
                    <a:lnTo>
                      <a:pt x="2030" y="265"/>
                    </a:lnTo>
                    <a:lnTo>
                      <a:pt x="2030" y="265"/>
                    </a:lnTo>
                    <a:lnTo>
                      <a:pt x="2030" y="265"/>
                    </a:lnTo>
                    <a:lnTo>
                      <a:pt x="2031" y="265"/>
                    </a:lnTo>
                    <a:lnTo>
                      <a:pt x="2031" y="264"/>
                    </a:lnTo>
                    <a:lnTo>
                      <a:pt x="2032" y="264"/>
                    </a:lnTo>
                    <a:lnTo>
                      <a:pt x="2032" y="265"/>
                    </a:lnTo>
                    <a:lnTo>
                      <a:pt x="2032" y="265"/>
                    </a:lnTo>
                    <a:lnTo>
                      <a:pt x="2033" y="265"/>
                    </a:lnTo>
                    <a:lnTo>
                      <a:pt x="2033" y="264"/>
                    </a:lnTo>
                    <a:lnTo>
                      <a:pt x="2033" y="264"/>
                    </a:lnTo>
                    <a:lnTo>
                      <a:pt x="2034" y="264"/>
                    </a:lnTo>
                    <a:lnTo>
                      <a:pt x="2034" y="264"/>
                    </a:lnTo>
                    <a:lnTo>
                      <a:pt x="2034" y="264"/>
                    </a:lnTo>
                    <a:lnTo>
                      <a:pt x="2035" y="264"/>
                    </a:lnTo>
                    <a:lnTo>
                      <a:pt x="2035" y="265"/>
                    </a:lnTo>
                    <a:lnTo>
                      <a:pt x="2037" y="265"/>
                    </a:lnTo>
                    <a:lnTo>
                      <a:pt x="2037" y="265"/>
                    </a:lnTo>
                    <a:lnTo>
                      <a:pt x="2037" y="265"/>
                    </a:lnTo>
                    <a:lnTo>
                      <a:pt x="2038" y="265"/>
                    </a:lnTo>
                    <a:lnTo>
                      <a:pt x="2038" y="265"/>
                    </a:lnTo>
                    <a:lnTo>
                      <a:pt x="2038" y="264"/>
                    </a:lnTo>
                    <a:lnTo>
                      <a:pt x="2039" y="263"/>
                    </a:lnTo>
                    <a:lnTo>
                      <a:pt x="2039" y="263"/>
                    </a:lnTo>
                    <a:lnTo>
                      <a:pt x="2039" y="263"/>
                    </a:lnTo>
                    <a:lnTo>
                      <a:pt x="2040" y="263"/>
                    </a:lnTo>
                    <a:lnTo>
                      <a:pt x="2040" y="263"/>
                    </a:lnTo>
                    <a:lnTo>
                      <a:pt x="2041" y="263"/>
                    </a:lnTo>
                    <a:lnTo>
                      <a:pt x="2041" y="264"/>
                    </a:lnTo>
                    <a:lnTo>
                      <a:pt x="2041" y="263"/>
                    </a:lnTo>
                    <a:lnTo>
                      <a:pt x="2042" y="263"/>
                    </a:lnTo>
                    <a:lnTo>
                      <a:pt x="2042" y="263"/>
                    </a:lnTo>
                    <a:lnTo>
                      <a:pt x="2042" y="263"/>
                    </a:lnTo>
                    <a:lnTo>
                      <a:pt x="2043" y="262"/>
                    </a:lnTo>
                    <a:lnTo>
                      <a:pt x="2043" y="262"/>
                    </a:lnTo>
                    <a:lnTo>
                      <a:pt x="2044" y="263"/>
                    </a:lnTo>
                    <a:lnTo>
                      <a:pt x="2044" y="262"/>
                    </a:lnTo>
                    <a:lnTo>
                      <a:pt x="2044" y="263"/>
                    </a:lnTo>
                    <a:lnTo>
                      <a:pt x="2046" y="263"/>
                    </a:lnTo>
                    <a:lnTo>
                      <a:pt x="2046" y="264"/>
                    </a:lnTo>
                    <a:lnTo>
                      <a:pt x="2046" y="263"/>
                    </a:lnTo>
                    <a:lnTo>
                      <a:pt x="2047" y="263"/>
                    </a:lnTo>
                    <a:lnTo>
                      <a:pt x="2047" y="263"/>
                    </a:lnTo>
                    <a:lnTo>
                      <a:pt x="2047" y="263"/>
                    </a:lnTo>
                    <a:lnTo>
                      <a:pt x="2048" y="263"/>
                    </a:lnTo>
                    <a:lnTo>
                      <a:pt x="2048" y="262"/>
                    </a:lnTo>
                    <a:lnTo>
                      <a:pt x="2049" y="262"/>
                    </a:lnTo>
                    <a:lnTo>
                      <a:pt x="2049" y="263"/>
                    </a:lnTo>
                    <a:lnTo>
                      <a:pt x="2049" y="262"/>
                    </a:lnTo>
                    <a:lnTo>
                      <a:pt x="2050" y="262"/>
                    </a:lnTo>
                    <a:lnTo>
                      <a:pt x="2050" y="263"/>
                    </a:lnTo>
                    <a:lnTo>
                      <a:pt x="2050" y="263"/>
                    </a:lnTo>
                    <a:lnTo>
                      <a:pt x="2051" y="264"/>
                    </a:lnTo>
                    <a:lnTo>
                      <a:pt x="2051" y="264"/>
                    </a:lnTo>
                    <a:lnTo>
                      <a:pt x="2051" y="264"/>
                    </a:lnTo>
                    <a:lnTo>
                      <a:pt x="2052" y="263"/>
                    </a:lnTo>
                    <a:lnTo>
                      <a:pt x="2052" y="262"/>
                    </a:lnTo>
                    <a:lnTo>
                      <a:pt x="2053" y="261"/>
                    </a:lnTo>
                    <a:lnTo>
                      <a:pt x="2053" y="261"/>
                    </a:lnTo>
                    <a:lnTo>
                      <a:pt x="2053" y="260"/>
                    </a:lnTo>
                    <a:lnTo>
                      <a:pt x="2055" y="258"/>
                    </a:lnTo>
                    <a:lnTo>
                      <a:pt x="2055" y="258"/>
                    </a:lnTo>
                    <a:lnTo>
                      <a:pt x="2055" y="258"/>
                    </a:lnTo>
                    <a:lnTo>
                      <a:pt x="2056" y="258"/>
                    </a:lnTo>
                    <a:lnTo>
                      <a:pt x="2056" y="260"/>
                    </a:lnTo>
                    <a:lnTo>
                      <a:pt x="2056" y="261"/>
                    </a:lnTo>
                    <a:lnTo>
                      <a:pt x="2057" y="260"/>
                    </a:lnTo>
                    <a:lnTo>
                      <a:pt x="2057" y="260"/>
                    </a:lnTo>
                    <a:lnTo>
                      <a:pt x="2058" y="260"/>
                    </a:lnTo>
                    <a:lnTo>
                      <a:pt x="2058" y="260"/>
                    </a:lnTo>
                    <a:lnTo>
                      <a:pt x="2058" y="260"/>
                    </a:lnTo>
                    <a:lnTo>
                      <a:pt x="2059" y="260"/>
                    </a:lnTo>
                    <a:lnTo>
                      <a:pt x="2059" y="258"/>
                    </a:lnTo>
                    <a:lnTo>
                      <a:pt x="2059" y="257"/>
                    </a:lnTo>
                    <a:lnTo>
                      <a:pt x="2060" y="257"/>
                    </a:lnTo>
                    <a:lnTo>
                      <a:pt x="2060" y="258"/>
                    </a:lnTo>
                    <a:lnTo>
                      <a:pt x="2060" y="258"/>
                    </a:lnTo>
                    <a:lnTo>
                      <a:pt x="2061" y="258"/>
                    </a:lnTo>
                    <a:lnTo>
                      <a:pt x="2061" y="258"/>
                    </a:lnTo>
                    <a:lnTo>
                      <a:pt x="2062" y="257"/>
                    </a:lnTo>
                    <a:lnTo>
                      <a:pt x="2062" y="256"/>
                    </a:lnTo>
                    <a:lnTo>
                      <a:pt x="2062" y="257"/>
                    </a:lnTo>
                    <a:lnTo>
                      <a:pt x="2064" y="256"/>
                    </a:lnTo>
                    <a:lnTo>
                      <a:pt x="2064" y="256"/>
                    </a:lnTo>
                    <a:lnTo>
                      <a:pt x="2064" y="256"/>
                    </a:lnTo>
                    <a:lnTo>
                      <a:pt x="2065" y="256"/>
                    </a:lnTo>
                    <a:lnTo>
                      <a:pt x="2065" y="256"/>
                    </a:lnTo>
                    <a:lnTo>
                      <a:pt x="2065" y="256"/>
                    </a:lnTo>
                    <a:lnTo>
                      <a:pt x="2066" y="256"/>
                    </a:lnTo>
                    <a:lnTo>
                      <a:pt x="2066" y="256"/>
                    </a:lnTo>
                    <a:lnTo>
                      <a:pt x="2067" y="256"/>
                    </a:lnTo>
                    <a:lnTo>
                      <a:pt x="2067" y="257"/>
                    </a:lnTo>
                    <a:lnTo>
                      <a:pt x="2067" y="256"/>
                    </a:lnTo>
                    <a:lnTo>
                      <a:pt x="2068" y="256"/>
                    </a:lnTo>
                    <a:lnTo>
                      <a:pt x="2068" y="256"/>
                    </a:lnTo>
                    <a:lnTo>
                      <a:pt x="2068" y="256"/>
                    </a:lnTo>
                    <a:lnTo>
                      <a:pt x="2069" y="256"/>
                    </a:lnTo>
                    <a:lnTo>
                      <a:pt x="2069" y="255"/>
                    </a:lnTo>
                    <a:lnTo>
                      <a:pt x="2070" y="255"/>
                    </a:lnTo>
                    <a:lnTo>
                      <a:pt x="2070" y="255"/>
                    </a:lnTo>
                    <a:lnTo>
                      <a:pt x="2070" y="255"/>
                    </a:lnTo>
                    <a:lnTo>
                      <a:pt x="2071" y="254"/>
                    </a:lnTo>
                    <a:lnTo>
                      <a:pt x="2071" y="254"/>
                    </a:lnTo>
                    <a:lnTo>
                      <a:pt x="2071" y="255"/>
                    </a:lnTo>
                    <a:lnTo>
                      <a:pt x="2073" y="256"/>
                    </a:lnTo>
                    <a:lnTo>
                      <a:pt x="2073" y="256"/>
                    </a:lnTo>
                    <a:lnTo>
                      <a:pt x="2073" y="255"/>
                    </a:lnTo>
                    <a:lnTo>
                      <a:pt x="2074" y="254"/>
                    </a:lnTo>
                    <a:lnTo>
                      <a:pt x="2074" y="254"/>
                    </a:lnTo>
                    <a:lnTo>
                      <a:pt x="2075" y="254"/>
                    </a:lnTo>
                    <a:lnTo>
                      <a:pt x="2075" y="254"/>
                    </a:lnTo>
                    <a:lnTo>
                      <a:pt x="2075" y="254"/>
                    </a:lnTo>
                    <a:lnTo>
                      <a:pt x="2076" y="254"/>
                    </a:lnTo>
                    <a:lnTo>
                      <a:pt x="2076" y="254"/>
                    </a:lnTo>
                    <a:lnTo>
                      <a:pt x="2076" y="255"/>
                    </a:lnTo>
                    <a:lnTo>
                      <a:pt x="2077" y="256"/>
                    </a:lnTo>
                    <a:lnTo>
                      <a:pt x="2077" y="256"/>
                    </a:lnTo>
                    <a:lnTo>
                      <a:pt x="2077" y="256"/>
                    </a:lnTo>
                    <a:lnTo>
                      <a:pt x="2078" y="256"/>
                    </a:lnTo>
                    <a:lnTo>
                      <a:pt x="2078" y="256"/>
                    </a:lnTo>
                    <a:lnTo>
                      <a:pt x="2079" y="256"/>
                    </a:lnTo>
                    <a:lnTo>
                      <a:pt x="2079" y="256"/>
                    </a:lnTo>
                    <a:lnTo>
                      <a:pt x="2079" y="256"/>
                    </a:lnTo>
                    <a:lnTo>
                      <a:pt x="2080" y="257"/>
                    </a:lnTo>
                    <a:lnTo>
                      <a:pt x="2080" y="257"/>
                    </a:lnTo>
                    <a:lnTo>
                      <a:pt x="2080" y="257"/>
                    </a:lnTo>
                    <a:lnTo>
                      <a:pt x="2082" y="257"/>
                    </a:lnTo>
                    <a:lnTo>
                      <a:pt x="2082" y="258"/>
                    </a:lnTo>
                    <a:lnTo>
                      <a:pt x="2082" y="258"/>
                    </a:lnTo>
                    <a:lnTo>
                      <a:pt x="2083" y="258"/>
                    </a:lnTo>
                    <a:lnTo>
                      <a:pt x="2083" y="257"/>
                    </a:lnTo>
                    <a:lnTo>
                      <a:pt x="2084" y="257"/>
                    </a:lnTo>
                    <a:lnTo>
                      <a:pt x="2084" y="256"/>
                    </a:lnTo>
                    <a:lnTo>
                      <a:pt x="2084" y="256"/>
                    </a:lnTo>
                    <a:lnTo>
                      <a:pt x="2085" y="255"/>
                    </a:lnTo>
                    <a:lnTo>
                      <a:pt x="2085" y="255"/>
                    </a:lnTo>
                    <a:lnTo>
                      <a:pt x="2085" y="255"/>
                    </a:lnTo>
                    <a:lnTo>
                      <a:pt x="2086" y="256"/>
                    </a:lnTo>
                    <a:lnTo>
                      <a:pt x="2086" y="255"/>
                    </a:lnTo>
                    <a:lnTo>
                      <a:pt x="2086" y="256"/>
                    </a:lnTo>
                    <a:lnTo>
                      <a:pt x="2087" y="256"/>
                    </a:lnTo>
                    <a:lnTo>
                      <a:pt x="2087" y="256"/>
                    </a:lnTo>
                    <a:lnTo>
                      <a:pt x="2088" y="256"/>
                    </a:lnTo>
                    <a:lnTo>
                      <a:pt x="2088" y="257"/>
                    </a:lnTo>
                    <a:lnTo>
                      <a:pt x="2088" y="257"/>
                    </a:lnTo>
                    <a:lnTo>
                      <a:pt x="2089" y="257"/>
                    </a:lnTo>
                    <a:lnTo>
                      <a:pt x="2089" y="258"/>
                    </a:lnTo>
                    <a:lnTo>
                      <a:pt x="2089" y="258"/>
                    </a:lnTo>
                    <a:lnTo>
                      <a:pt x="2091" y="258"/>
                    </a:lnTo>
                    <a:lnTo>
                      <a:pt x="2091" y="260"/>
                    </a:lnTo>
                    <a:lnTo>
                      <a:pt x="2092" y="261"/>
                    </a:lnTo>
                    <a:lnTo>
                      <a:pt x="2092" y="261"/>
                    </a:lnTo>
                    <a:lnTo>
                      <a:pt x="2092" y="261"/>
                    </a:lnTo>
                    <a:lnTo>
                      <a:pt x="2093" y="261"/>
                    </a:lnTo>
                    <a:lnTo>
                      <a:pt x="2093" y="261"/>
                    </a:lnTo>
                    <a:lnTo>
                      <a:pt x="2093" y="261"/>
                    </a:lnTo>
                    <a:lnTo>
                      <a:pt x="2094" y="260"/>
                    </a:lnTo>
                    <a:lnTo>
                      <a:pt x="2094" y="261"/>
                    </a:lnTo>
                    <a:lnTo>
                      <a:pt x="2094" y="261"/>
                    </a:lnTo>
                    <a:lnTo>
                      <a:pt x="2095" y="261"/>
                    </a:lnTo>
                    <a:lnTo>
                      <a:pt x="2095" y="261"/>
                    </a:lnTo>
                    <a:lnTo>
                      <a:pt x="2096" y="262"/>
                    </a:lnTo>
                    <a:lnTo>
                      <a:pt x="2096" y="262"/>
                    </a:lnTo>
                    <a:lnTo>
                      <a:pt x="2096" y="261"/>
                    </a:lnTo>
                    <a:lnTo>
                      <a:pt x="2097" y="260"/>
                    </a:lnTo>
                    <a:lnTo>
                      <a:pt x="2097" y="260"/>
                    </a:lnTo>
                    <a:lnTo>
                      <a:pt x="2097" y="258"/>
                    </a:lnTo>
                    <a:lnTo>
                      <a:pt x="2098" y="260"/>
                    </a:lnTo>
                    <a:lnTo>
                      <a:pt x="2098" y="260"/>
                    </a:lnTo>
                    <a:lnTo>
                      <a:pt x="2098" y="260"/>
                    </a:lnTo>
                    <a:lnTo>
                      <a:pt x="2100" y="260"/>
                    </a:lnTo>
                    <a:lnTo>
                      <a:pt x="2100" y="260"/>
                    </a:lnTo>
                    <a:lnTo>
                      <a:pt x="2101" y="261"/>
                    </a:lnTo>
                    <a:lnTo>
                      <a:pt x="2101" y="261"/>
                    </a:lnTo>
                    <a:lnTo>
                      <a:pt x="2101" y="261"/>
                    </a:lnTo>
                    <a:lnTo>
                      <a:pt x="2102" y="261"/>
                    </a:lnTo>
                    <a:lnTo>
                      <a:pt x="2102" y="261"/>
                    </a:lnTo>
                    <a:lnTo>
                      <a:pt x="2102" y="261"/>
                    </a:lnTo>
                    <a:lnTo>
                      <a:pt x="2103" y="261"/>
                    </a:lnTo>
                    <a:lnTo>
                      <a:pt x="2103" y="261"/>
                    </a:lnTo>
                    <a:lnTo>
                      <a:pt x="2103" y="260"/>
                    </a:lnTo>
                    <a:lnTo>
                      <a:pt x="2104" y="260"/>
                    </a:lnTo>
                    <a:lnTo>
                      <a:pt x="2104" y="260"/>
                    </a:lnTo>
                    <a:lnTo>
                      <a:pt x="2105" y="260"/>
                    </a:lnTo>
                    <a:lnTo>
                      <a:pt x="2105" y="260"/>
                    </a:lnTo>
                    <a:lnTo>
                      <a:pt x="2105" y="260"/>
                    </a:lnTo>
                    <a:lnTo>
                      <a:pt x="2106" y="260"/>
                    </a:lnTo>
                    <a:lnTo>
                      <a:pt x="2106" y="260"/>
                    </a:lnTo>
                    <a:lnTo>
                      <a:pt x="2106" y="261"/>
                    </a:lnTo>
                    <a:lnTo>
                      <a:pt x="2107" y="261"/>
                    </a:lnTo>
                    <a:lnTo>
                      <a:pt x="2107" y="261"/>
                    </a:lnTo>
                    <a:lnTo>
                      <a:pt x="2107" y="261"/>
                    </a:lnTo>
                    <a:lnTo>
                      <a:pt x="2109" y="261"/>
                    </a:lnTo>
                    <a:lnTo>
                      <a:pt x="2109" y="261"/>
                    </a:lnTo>
                    <a:lnTo>
                      <a:pt x="2110" y="262"/>
                    </a:lnTo>
                    <a:lnTo>
                      <a:pt x="2110" y="261"/>
                    </a:lnTo>
                    <a:lnTo>
                      <a:pt x="2110" y="261"/>
                    </a:lnTo>
                    <a:lnTo>
                      <a:pt x="2111" y="261"/>
                    </a:lnTo>
                    <a:lnTo>
                      <a:pt x="2111" y="261"/>
                    </a:lnTo>
                    <a:lnTo>
                      <a:pt x="2111" y="261"/>
                    </a:lnTo>
                    <a:lnTo>
                      <a:pt x="2112" y="261"/>
                    </a:lnTo>
                    <a:lnTo>
                      <a:pt x="2112" y="262"/>
                    </a:lnTo>
                    <a:lnTo>
                      <a:pt x="2113" y="263"/>
                    </a:lnTo>
                    <a:lnTo>
                      <a:pt x="2113" y="263"/>
                    </a:lnTo>
                    <a:lnTo>
                      <a:pt x="2113" y="262"/>
                    </a:lnTo>
                    <a:lnTo>
                      <a:pt x="2114" y="262"/>
                    </a:lnTo>
                    <a:lnTo>
                      <a:pt x="2114" y="263"/>
                    </a:lnTo>
                    <a:lnTo>
                      <a:pt x="2114" y="263"/>
                    </a:lnTo>
                    <a:lnTo>
                      <a:pt x="2115" y="263"/>
                    </a:lnTo>
                    <a:lnTo>
                      <a:pt x="2115" y="263"/>
                    </a:lnTo>
                    <a:lnTo>
                      <a:pt x="2115" y="263"/>
                    </a:lnTo>
                    <a:lnTo>
                      <a:pt x="2116" y="262"/>
                    </a:lnTo>
                    <a:lnTo>
                      <a:pt x="2116" y="262"/>
                    </a:lnTo>
                    <a:lnTo>
                      <a:pt x="2118" y="261"/>
                    </a:lnTo>
                    <a:lnTo>
                      <a:pt x="2118" y="261"/>
                    </a:lnTo>
                    <a:lnTo>
                      <a:pt x="2118" y="260"/>
                    </a:lnTo>
                    <a:lnTo>
                      <a:pt x="2119" y="260"/>
                    </a:lnTo>
                    <a:lnTo>
                      <a:pt x="2119" y="260"/>
                    </a:lnTo>
                    <a:lnTo>
                      <a:pt x="2119" y="258"/>
                    </a:lnTo>
                    <a:lnTo>
                      <a:pt x="2120" y="258"/>
                    </a:lnTo>
                    <a:lnTo>
                      <a:pt x="2120" y="258"/>
                    </a:lnTo>
                    <a:lnTo>
                      <a:pt x="2120" y="260"/>
                    </a:lnTo>
                    <a:lnTo>
                      <a:pt x="2121" y="258"/>
                    </a:lnTo>
                    <a:lnTo>
                      <a:pt x="2121" y="258"/>
                    </a:lnTo>
                    <a:lnTo>
                      <a:pt x="2122" y="258"/>
                    </a:lnTo>
                    <a:lnTo>
                      <a:pt x="2122" y="260"/>
                    </a:lnTo>
                    <a:lnTo>
                      <a:pt x="2122" y="258"/>
                    </a:lnTo>
                    <a:lnTo>
                      <a:pt x="2123" y="258"/>
                    </a:lnTo>
                    <a:lnTo>
                      <a:pt x="2123" y="258"/>
                    </a:lnTo>
                    <a:lnTo>
                      <a:pt x="2123" y="258"/>
                    </a:lnTo>
                    <a:lnTo>
                      <a:pt x="2124" y="258"/>
                    </a:lnTo>
                    <a:lnTo>
                      <a:pt x="2124" y="258"/>
                    </a:lnTo>
                    <a:lnTo>
                      <a:pt x="2124" y="257"/>
                    </a:lnTo>
                    <a:lnTo>
                      <a:pt x="2125" y="257"/>
                    </a:lnTo>
                    <a:lnTo>
                      <a:pt x="2125" y="257"/>
                    </a:lnTo>
                    <a:lnTo>
                      <a:pt x="2127" y="257"/>
                    </a:lnTo>
                    <a:lnTo>
                      <a:pt x="2127" y="256"/>
                    </a:lnTo>
                    <a:lnTo>
                      <a:pt x="2127" y="255"/>
                    </a:lnTo>
                    <a:lnTo>
                      <a:pt x="2128" y="255"/>
                    </a:lnTo>
                    <a:lnTo>
                      <a:pt x="2128" y="256"/>
                    </a:lnTo>
                    <a:lnTo>
                      <a:pt x="2128" y="256"/>
                    </a:lnTo>
                    <a:lnTo>
                      <a:pt x="2129" y="256"/>
                    </a:lnTo>
                    <a:lnTo>
                      <a:pt x="2129" y="256"/>
                    </a:lnTo>
                    <a:lnTo>
                      <a:pt x="2129" y="256"/>
                    </a:lnTo>
                    <a:lnTo>
                      <a:pt x="2130" y="257"/>
                    </a:lnTo>
                    <a:lnTo>
                      <a:pt x="2130" y="257"/>
                    </a:lnTo>
                    <a:lnTo>
                      <a:pt x="2131" y="256"/>
                    </a:lnTo>
                    <a:lnTo>
                      <a:pt x="2131" y="256"/>
                    </a:lnTo>
                    <a:lnTo>
                      <a:pt x="2131" y="257"/>
                    </a:lnTo>
                    <a:lnTo>
                      <a:pt x="2132" y="257"/>
                    </a:lnTo>
                    <a:lnTo>
                      <a:pt x="2132" y="256"/>
                    </a:lnTo>
                    <a:lnTo>
                      <a:pt x="2132" y="255"/>
                    </a:lnTo>
                    <a:lnTo>
                      <a:pt x="2133" y="256"/>
                    </a:lnTo>
                    <a:lnTo>
                      <a:pt x="2133" y="255"/>
                    </a:lnTo>
                    <a:lnTo>
                      <a:pt x="2134" y="255"/>
                    </a:lnTo>
                    <a:lnTo>
                      <a:pt x="2134" y="255"/>
                    </a:lnTo>
                    <a:lnTo>
                      <a:pt x="2134" y="254"/>
                    </a:lnTo>
                    <a:lnTo>
                      <a:pt x="2136" y="255"/>
                    </a:lnTo>
                    <a:lnTo>
                      <a:pt x="2136" y="255"/>
                    </a:lnTo>
                    <a:lnTo>
                      <a:pt x="2136" y="255"/>
                    </a:lnTo>
                    <a:lnTo>
                      <a:pt x="2137" y="254"/>
                    </a:lnTo>
                    <a:lnTo>
                      <a:pt x="2137" y="255"/>
                    </a:lnTo>
                    <a:lnTo>
                      <a:pt x="2137" y="254"/>
                    </a:lnTo>
                    <a:lnTo>
                      <a:pt x="2138" y="254"/>
                    </a:lnTo>
                    <a:lnTo>
                      <a:pt x="2138" y="255"/>
                    </a:lnTo>
                    <a:lnTo>
                      <a:pt x="2139" y="255"/>
                    </a:lnTo>
                    <a:lnTo>
                      <a:pt x="2139" y="255"/>
                    </a:lnTo>
                    <a:lnTo>
                      <a:pt x="2139" y="256"/>
                    </a:lnTo>
                    <a:lnTo>
                      <a:pt x="2140" y="256"/>
                    </a:lnTo>
                    <a:lnTo>
                      <a:pt x="2140" y="256"/>
                    </a:lnTo>
                    <a:lnTo>
                      <a:pt x="2140" y="256"/>
                    </a:lnTo>
                    <a:lnTo>
                      <a:pt x="2141" y="255"/>
                    </a:lnTo>
                    <a:lnTo>
                      <a:pt x="2141" y="255"/>
                    </a:lnTo>
                    <a:lnTo>
                      <a:pt x="2141" y="254"/>
                    </a:lnTo>
                    <a:lnTo>
                      <a:pt x="2142" y="254"/>
                    </a:lnTo>
                    <a:lnTo>
                      <a:pt x="2142" y="255"/>
                    </a:lnTo>
                    <a:lnTo>
                      <a:pt x="2143" y="254"/>
                    </a:lnTo>
                    <a:lnTo>
                      <a:pt x="2143" y="254"/>
                    </a:lnTo>
                    <a:lnTo>
                      <a:pt x="2143" y="255"/>
                    </a:lnTo>
                    <a:lnTo>
                      <a:pt x="2145" y="255"/>
                    </a:lnTo>
                    <a:lnTo>
                      <a:pt x="2145" y="255"/>
                    </a:lnTo>
                    <a:lnTo>
                      <a:pt x="2145" y="254"/>
                    </a:lnTo>
                    <a:lnTo>
                      <a:pt x="2146" y="253"/>
                    </a:lnTo>
                    <a:lnTo>
                      <a:pt x="2146" y="253"/>
                    </a:lnTo>
                    <a:lnTo>
                      <a:pt x="2146" y="252"/>
                    </a:lnTo>
                    <a:lnTo>
                      <a:pt x="2147" y="252"/>
                    </a:lnTo>
                    <a:lnTo>
                      <a:pt x="2147" y="252"/>
                    </a:lnTo>
                    <a:lnTo>
                      <a:pt x="2148" y="252"/>
                    </a:lnTo>
                    <a:lnTo>
                      <a:pt x="2148" y="253"/>
                    </a:lnTo>
                    <a:lnTo>
                      <a:pt x="2148" y="253"/>
                    </a:lnTo>
                    <a:lnTo>
                      <a:pt x="2149" y="253"/>
                    </a:lnTo>
                    <a:lnTo>
                      <a:pt x="2149" y="253"/>
                    </a:lnTo>
                    <a:lnTo>
                      <a:pt x="2149" y="254"/>
                    </a:lnTo>
                    <a:lnTo>
                      <a:pt x="2150" y="254"/>
                    </a:lnTo>
                    <a:lnTo>
                      <a:pt x="2150" y="255"/>
                    </a:lnTo>
                    <a:lnTo>
                      <a:pt x="2150" y="254"/>
                    </a:lnTo>
                    <a:lnTo>
                      <a:pt x="2151" y="254"/>
                    </a:lnTo>
                    <a:lnTo>
                      <a:pt x="2151" y="253"/>
                    </a:lnTo>
                    <a:lnTo>
                      <a:pt x="2152" y="254"/>
                    </a:lnTo>
                    <a:lnTo>
                      <a:pt x="2152" y="254"/>
                    </a:lnTo>
                    <a:lnTo>
                      <a:pt x="2152" y="253"/>
                    </a:lnTo>
                    <a:lnTo>
                      <a:pt x="2154" y="253"/>
                    </a:lnTo>
                    <a:lnTo>
                      <a:pt x="2154" y="252"/>
                    </a:lnTo>
                    <a:lnTo>
                      <a:pt x="2154" y="252"/>
                    </a:lnTo>
                    <a:lnTo>
                      <a:pt x="2155" y="252"/>
                    </a:lnTo>
                    <a:lnTo>
                      <a:pt x="2155" y="252"/>
                    </a:lnTo>
                    <a:lnTo>
                      <a:pt x="2155" y="252"/>
                    </a:lnTo>
                    <a:lnTo>
                      <a:pt x="2156" y="252"/>
                    </a:lnTo>
                    <a:lnTo>
                      <a:pt x="2156" y="252"/>
                    </a:lnTo>
                    <a:lnTo>
                      <a:pt x="2157" y="251"/>
                    </a:lnTo>
                    <a:lnTo>
                      <a:pt x="2157" y="251"/>
                    </a:lnTo>
                    <a:lnTo>
                      <a:pt x="2157" y="252"/>
                    </a:lnTo>
                    <a:lnTo>
                      <a:pt x="2158" y="252"/>
                    </a:lnTo>
                    <a:lnTo>
                      <a:pt x="2158" y="253"/>
                    </a:lnTo>
                    <a:lnTo>
                      <a:pt x="2158" y="253"/>
                    </a:lnTo>
                    <a:lnTo>
                      <a:pt x="2159" y="254"/>
                    </a:lnTo>
                    <a:lnTo>
                      <a:pt x="2159" y="255"/>
                    </a:lnTo>
                    <a:lnTo>
                      <a:pt x="2160" y="255"/>
                    </a:lnTo>
                    <a:lnTo>
                      <a:pt x="2160" y="254"/>
                    </a:lnTo>
                    <a:lnTo>
                      <a:pt x="2160" y="254"/>
                    </a:lnTo>
                    <a:lnTo>
                      <a:pt x="2161" y="253"/>
                    </a:lnTo>
                    <a:lnTo>
                      <a:pt x="2161" y="253"/>
                    </a:lnTo>
                    <a:lnTo>
                      <a:pt x="2161" y="253"/>
                    </a:lnTo>
                    <a:lnTo>
                      <a:pt x="2163" y="253"/>
                    </a:lnTo>
                    <a:lnTo>
                      <a:pt x="2163" y="253"/>
                    </a:lnTo>
                    <a:lnTo>
                      <a:pt x="2163" y="253"/>
                    </a:lnTo>
                    <a:lnTo>
                      <a:pt x="2164" y="253"/>
                    </a:lnTo>
                    <a:lnTo>
                      <a:pt x="2164" y="253"/>
                    </a:lnTo>
                    <a:lnTo>
                      <a:pt x="2165" y="253"/>
                    </a:lnTo>
                    <a:lnTo>
                      <a:pt x="2165" y="253"/>
                    </a:lnTo>
                    <a:lnTo>
                      <a:pt x="2165" y="253"/>
                    </a:lnTo>
                    <a:lnTo>
                      <a:pt x="2166" y="254"/>
                    </a:lnTo>
                    <a:lnTo>
                      <a:pt x="2166" y="255"/>
                    </a:lnTo>
                    <a:lnTo>
                      <a:pt x="2166" y="256"/>
                    </a:lnTo>
                    <a:lnTo>
                      <a:pt x="2167" y="256"/>
                    </a:lnTo>
                    <a:lnTo>
                      <a:pt x="2167" y="256"/>
                    </a:lnTo>
                    <a:lnTo>
                      <a:pt x="2167" y="256"/>
                    </a:lnTo>
                    <a:lnTo>
                      <a:pt x="2168" y="257"/>
                    </a:lnTo>
                    <a:lnTo>
                      <a:pt x="2168" y="257"/>
                    </a:lnTo>
                    <a:lnTo>
                      <a:pt x="2169" y="257"/>
                    </a:lnTo>
                    <a:lnTo>
                      <a:pt x="2169" y="257"/>
                    </a:lnTo>
                    <a:lnTo>
                      <a:pt x="2169" y="257"/>
                    </a:lnTo>
                    <a:lnTo>
                      <a:pt x="2170" y="258"/>
                    </a:lnTo>
                    <a:lnTo>
                      <a:pt x="2170" y="258"/>
                    </a:lnTo>
                    <a:lnTo>
                      <a:pt x="2170" y="260"/>
                    </a:lnTo>
                    <a:lnTo>
                      <a:pt x="2172" y="258"/>
                    </a:lnTo>
                    <a:lnTo>
                      <a:pt x="2172" y="260"/>
                    </a:lnTo>
                    <a:lnTo>
                      <a:pt x="2172" y="258"/>
                    </a:lnTo>
                    <a:lnTo>
                      <a:pt x="2173" y="257"/>
                    </a:lnTo>
                    <a:lnTo>
                      <a:pt x="2173" y="258"/>
                    </a:lnTo>
                    <a:lnTo>
                      <a:pt x="2174" y="258"/>
                    </a:lnTo>
                    <a:lnTo>
                      <a:pt x="2174" y="257"/>
                    </a:lnTo>
                    <a:lnTo>
                      <a:pt x="2174" y="257"/>
                    </a:lnTo>
                    <a:lnTo>
                      <a:pt x="2175" y="257"/>
                    </a:lnTo>
                    <a:lnTo>
                      <a:pt x="2175" y="257"/>
                    </a:lnTo>
                    <a:lnTo>
                      <a:pt x="2175" y="257"/>
                    </a:lnTo>
                    <a:lnTo>
                      <a:pt x="2176" y="256"/>
                    </a:lnTo>
                    <a:lnTo>
                      <a:pt x="2176" y="257"/>
                    </a:lnTo>
                    <a:lnTo>
                      <a:pt x="2176" y="256"/>
                    </a:lnTo>
                    <a:lnTo>
                      <a:pt x="2177" y="256"/>
                    </a:lnTo>
                    <a:lnTo>
                      <a:pt x="2177" y="257"/>
                    </a:lnTo>
                    <a:lnTo>
                      <a:pt x="2178" y="257"/>
                    </a:lnTo>
                    <a:lnTo>
                      <a:pt x="2178" y="256"/>
                    </a:lnTo>
                    <a:lnTo>
                      <a:pt x="2178" y="256"/>
                    </a:lnTo>
                    <a:lnTo>
                      <a:pt x="2179" y="256"/>
                    </a:lnTo>
                    <a:lnTo>
                      <a:pt x="2179" y="256"/>
                    </a:lnTo>
                    <a:lnTo>
                      <a:pt x="2179" y="256"/>
                    </a:lnTo>
                    <a:lnTo>
                      <a:pt x="2181" y="256"/>
                    </a:lnTo>
                    <a:lnTo>
                      <a:pt x="2181" y="257"/>
                    </a:lnTo>
                    <a:lnTo>
                      <a:pt x="2182" y="257"/>
                    </a:lnTo>
                    <a:lnTo>
                      <a:pt x="2182" y="258"/>
                    </a:lnTo>
                    <a:lnTo>
                      <a:pt x="2182" y="258"/>
                    </a:lnTo>
                    <a:lnTo>
                      <a:pt x="2183" y="258"/>
                    </a:lnTo>
                    <a:lnTo>
                      <a:pt x="2183" y="260"/>
                    </a:lnTo>
                    <a:lnTo>
                      <a:pt x="2183" y="260"/>
                    </a:lnTo>
                    <a:lnTo>
                      <a:pt x="2184" y="260"/>
                    </a:lnTo>
                    <a:lnTo>
                      <a:pt x="2184" y="260"/>
                    </a:lnTo>
                    <a:lnTo>
                      <a:pt x="2184" y="260"/>
                    </a:lnTo>
                    <a:lnTo>
                      <a:pt x="2185" y="260"/>
                    </a:lnTo>
                    <a:lnTo>
                      <a:pt x="2185" y="261"/>
                    </a:lnTo>
                    <a:lnTo>
                      <a:pt x="2186" y="262"/>
                    </a:lnTo>
                    <a:lnTo>
                      <a:pt x="2186" y="262"/>
                    </a:lnTo>
                    <a:lnTo>
                      <a:pt x="2186" y="263"/>
                    </a:lnTo>
                    <a:lnTo>
                      <a:pt x="2187" y="264"/>
                    </a:lnTo>
                    <a:lnTo>
                      <a:pt x="2187" y="264"/>
                    </a:lnTo>
                    <a:lnTo>
                      <a:pt x="2187" y="265"/>
                    </a:lnTo>
                    <a:lnTo>
                      <a:pt x="2189" y="264"/>
                    </a:lnTo>
                    <a:lnTo>
                      <a:pt x="2189" y="264"/>
                    </a:lnTo>
                    <a:lnTo>
                      <a:pt x="2189" y="263"/>
                    </a:lnTo>
                    <a:lnTo>
                      <a:pt x="2190" y="263"/>
                    </a:lnTo>
                    <a:lnTo>
                      <a:pt x="2190" y="262"/>
                    </a:lnTo>
                    <a:lnTo>
                      <a:pt x="2191" y="262"/>
                    </a:lnTo>
                    <a:lnTo>
                      <a:pt x="2191" y="261"/>
                    </a:lnTo>
                    <a:lnTo>
                      <a:pt x="2191" y="261"/>
                    </a:lnTo>
                    <a:lnTo>
                      <a:pt x="2192" y="261"/>
                    </a:lnTo>
                    <a:lnTo>
                      <a:pt x="2192" y="261"/>
                    </a:lnTo>
                    <a:lnTo>
                      <a:pt x="2192" y="261"/>
                    </a:lnTo>
                    <a:lnTo>
                      <a:pt x="2193" y="261"/>
                    </a:lnTo>
                    <a:lnTo>
                      <a:pt x="2193" y="260"/>
                    </a:lnTo>
                    <a:lnTo>
                      <a:pt x="2193" y="260"/>
                    </a:lnTo>
                    <a:lnTo>
                      <a:pt x="2194" y="261"/>
                    </a:lnTo>
                    <a:lnTo>
                      <a:pt x="2194" y="262"/>
                    </a:lnTo>
                    <a:lnTo>
                      <a:pt x="2195" y="262"/>
                    </a:lnTo>
                    <a:lnTo>
                      <a:pt x="2195" y="263"/>
                    </a:lnTo>
                    <a:lnTo>
                      <a:pt x="2195" y="262"/>
                    </a:lnTo>
                    <a:lnTo>
                      <a:pt x="2196" y="263"/>
                    </a:lnTo>
                    <a:lnTo>
                      <a:pt x="2196" y="264"/>
                    </a:lnTo>
                    <a:lnTo>
                      <a:pt x="2196" y="263"/>
                    </a:lnTo>
                    <a:lnTo>
                      <a:pt x="2198" y="263"/>
                    </a:lnTo>
                    <a:lnTo>
                      <a:pt x="2198" y="263"/>
                    </a:lnTo>
                    <a:lnTo>
                      <a:pt x="2198" y="262"/>
                    </a:lnTo>
                    <a:lnTo>
                      <a:pt x="2199" y="262"/>
                    </a:lnTo>
                    <a:lnTo>
                      <a:pt x="2199" y="262"/>
                    </a:lnTo>
                    <a:lnTo>
                      <a:pt x="2200" y="262"/>
                    </a:lnTo>
                    <a:lnTo>
                      <a:pt x="2200" y="261"/>
                    </a:lnTo>
                    <a:lnTo>
                      <a:pt x="2200" y="261"/>
                    </a:lnTo>
                    <a:lnTo>
                      <a:pt x="2201" y="261"/>
                    </a:lnTo>
                    <a:lnTo>
                      <a:pt x="2201" y="261"/>
                    </a:lnTo>
                    <a:lnTo>
                      <a:pt x="2201" y="260"/>
                    </a:lnTo>
                    <a:lnTo>
                      <a:pt x="2202" y="260"/>
                    </a:lnTo>
                    <a:lnTo>
                      <a:pt x="2202" y="260"/>
                    </a:lnTo>
                    <a:lnTo>
                      <a:pt x="2203" y="258"/>
                    </a:lnTo>
                    <a:lnTo>
                      <a:pt x="2203" y="260"/>
                    </a:lnTo>
                    <a:lnTo>
                      <a:pt x="2203" y="260"/>
                    </a:lnTo>
                    <a:lnTo>
                      <a:pt x="2204" y="258"/>
                    </a:lnTo>
                    <a:lnTo>
                      <a:pt x="2204" y="258"/>
                    </a:lnTo>
                    <a:lnTo>
                      <a:pt x="2204" y="258"/>
                    </a:lnTo>
                    <a:lnTo>
                      <a:pt x="2205" y="258"/>
                    </a:lnTo>
                    <a:lnTo>
                      <a:pt x="2205" y="258"/>
                    </a:lnTo>
                    <a:lnTo>
                      <a:pt x="2205" y="258"/>
                    </a:lnTo>
                    <a:lnTo>
                      <a:pt x="2207" y="258"/>
                    </a:lnTo>
                    <a:lnTo>
                      <a:pt x="2207" y="260"/>
                    </a:lnTo>
                    <a:lnTo>
                      <a:pt x="2208" y="260"/>
                    </a:lnTo>
                    <a:lnTo>
                      <a:pt x="2208" y="260"/>
                    </a:lnTo>
                    <a:lnTo>
                      <a:pt x="2208" y="260"/>
                    </a:lnTo>
                    <a:lnTo>
                      <a:pt x="2209" y="260"/>
                    </a:lnTo>
                    <a:lnTo>
                      <a:pt x="2209" y="260"/>
                    </a:lnTo>
                    <a:lnTo>
                      <a:pt x="2209" y="257"/>
                    </a:lnTo>
                    <a:lnTo>
                      <a:pt x="2210" y="257"/>
                    </a:lnTo>
                    <a:lnTo>
                      <a:pt x="2210" y="257"/>
                    </a:lnTo>
                    <a:lnTo>
                      <a:pt x="2210" y="257"/>
                    </a:lnTo>
                    <a:lnTo>
                      <a:pt x="2211" y="258"/>
                    </a:lnTo>
                    <a:lnTo>
                      <a:pt x="2211" y="258"/>
                    </a:lnTo>
                    <a:lnTo>
                      <a:pt x="2212" y="258"/>
                    </a:lnTo>
                    <a:lnTo>
                      <a:pt x="2212" y="258"/>
                    </a:lnTo>
                    <a:lnTo>
                      <a:pt x="2212" y="257"/>
                    </a:lnTo>
                    <a:lnTo>
                      <a:pt x="2213" y="256"/>
                    </a:lnTo>
                    <a:lnTo>
                      <a:pt x="2213" y="256"/>
                    </a:lnTo>
                    <a:lnTo>
                      <a:pt x="2213" y="257"/>
                    </a:lnTo>
                    <a:lnTo>
                      <a:pt x="2214" y="256"/>
                    </a:lnTo>
                    <a:lnTo>
                      <a:pt x="2214" y="256"/>
                    </a:lnTo>
                    <a:lnTo>
                      <a:pt x="2214" y="256"/>
                    </a:lnTo>
                    <a:lnTo>
                      <a:pt x="2216" y="257"/>
                    </a:lnTo>
                    <a:lnTo>
                      <a:pt x="2216" y="257"/>
                    </a:lnTo>
                    <a:lnTo>
                      <a:pt x="2217" y="257"/>
                    </a:lnTo>
                    <a:lnTo>
                      <a:pt x="2217" y="256"/>
                    </a:lnTo>
                    <a:lnTo>
                      <a:pt x="2217" y="256"/>
                    </a:lnTo>
                    <a:lnTo>
                      <a:pt x="2218" y="255"/>
                    </a:lnTo>
                    <a:lnTo>
                      <a:pt x="2218" y="255"/>
                    </a:lnTo>
                    <a:lnTo>
                      <a:pt x="2218" y="254"/>
                    </a:lnTo>
                    <a:lnTo>
                      <a:pt x="2219" y="255"/>
                    </a:lnTo>
                    <a:lnTo>
                      <a:pt x="2219" y="255"/>
                    </a:lnTo>
                    <a:lnTo>
                      <a:pt x="2219" y="255"/>
                    </a:lnTo>
                    <a:lnTo>
                      <a:pt x="2220" y="254"/>
                    </a:lnTo>
                    <a:lnTo>
                      <a:pt x="2220" y="255"/>
                    </a:lnTo>
                    <a:lnTo>
                      <a:pt x="2221" y="255"/>
                    </a:lnTo>
                    <a:lnTo>
                      <a:pt x="2221" y="255"/>
                    </a:lnTo>
                    <a:lnTo>
                      <a:pt x="2221" y="255"/>
                    </a:lnTo>
                    <a:lnTo>
                      <a:pt x="2222" y="255"/>
                    </a:lnTo>
                    <a:lnTo>
                      <a:pt x="2222" y="255"/>
                    </a:lnTo>
                    <a:lnTo>
                      <a:pt x="2222" y="256"/>
                    </a:lnTo>
                    <a:lnTo>
                      <a:pt x="2223" y="254"/>
                    </a:lnTo>
                    <a:lnTo>
                      <a:pt x="2223" y="255"/>
                    </a:lnTo>
                    <a:lnTo>
                      <a:pt x="2225" y="254"/>
                    </a:lnTo>
                    <a:lnTo>
                      <a:pt x="2225" y="253"/>
                    </a:lnTo>
                    <a:lnTo>
                      <a:pt x="2225" y="253"/>
                    </a:lnTo>
                    <a:lnTo>
                      <a:pt x="2226" y="252"/>
                    </a:lnTo>
                    <a:lnTo>
                      <a:pt x="2226" y="252"/>
                    </a:lnTo>
                    <a:lnTo>
                      <a:pt x="2226" y="251"/>
                    </a:lnTo>
                    <a:lnTo>
                      <a:pt x="2227" y="249"/>
                    </a:lnTo>
                    <a:lnTo>
                      <a:pt x="2227" y="249"/>
                    </a:lnTo>
                    <a:lnTo>
                      <a:pt x="2227" y="251"/>
                    </a:lnTo>
                    <a:lnTo>
                      <a:pt x="2228" y="251"/>
                    </a:lnTo>
                    <a:lnTo>
                      <a:pt x="2228" y="251"/>
                    </a:lnTo>
                    <a:lnTo>
                      <a:pt x="2229" y="251"/>
                    </a:lnTo>
                    <a:lnTo>
                      <a:pt x="2229" y="251"/>
                    </a:lnTo>
                    <a:lnTo>
                      <a:pt x="2229" y="251"/>
                    </a:lnTo>
                    <a:lnTo>
                      <a:pt x="2230" y="249"/>
                    </a:lnTo>
                    <a:lnTo>
                      <a:pt x="2230" y="249"/>
                    </a:lnTo>
                    <a:lnTo>
                      <a:pt x="2230" y="249"/>
                    </a:lnTo>
                    <a:lnTo>
                      <a:pt x="2231" y="249"/>
                    </a:lnTo>
                    <a:lnTo>
                      <a:pt x="2231" y="249"/>
                    </a:lnTo>
                    <a:lnTo>
                      <a:pt x="2231" y="249"/>
                    </a:lnTo>
                    <a:lnTo>
                      <a:pt x="2232" y="249"/>
                    </a:lnTo>
                    <a:lnTo>
                      <a:pt x="2232" y="248"/>
                    </a:lnTo>
                    <a:lnTo>
                      <a:pt x="2234" y="248"/>
                    </a:lnTo>
                    <a:lnTo>
                      <a:pt x="2234" y="248"/>
                    </a:lnTo>
                    <a:lnTo>
                      <a:pt x="2234" y="248"/>
                    </a:lnTo>
                    <a:lnTo>
                      <a:pt x="2235" y="248"/>
                    </a:lnTo>
                    <a:lnTo>
                      <a:pt x="2235" y="248"/>
                    </a:lnTo>
                    <a:lnTo>
                      <a:pt x="2235" y="248"/>
                    </a:lnTo>
                    <a:lnTo>
                      <a:pt x="2236" y="248"/>
                    </a:lnTo>
                    <a:lnTo>
                      <a:pt x="2236" y="248"/>
                    </a:lnTo>
                    <a:lnTo>
                      <a:pt x="2236" y="249"/>
                    </a:lnTo>
                    <a:lnTo>
                      <a:pt x="2237" y="249"/>
                    </a:lnTo>
                    <a:lnTo>
                      <a:pt x="2237" y="249"/>
                    </a:lnTo>
                    <a:lnTo>
                      <a:pt x="2238" y="249"/>
                    </a:lnTo>
                    <a:lnTo>
                      <a:pt x="2238" y="249"/>
                    </a:lnTo>
                    <a:lnTo>
                      <a:pt x="2238" y="249"/>
                    </a:lnTo>
                    <a:lnTo>
                      <a:pt x="2239" y="249"/>
                    </a:lnTo>
                    <a:lnTo>
                      <a:pt x="2239" y="249"/>
                    </a:lnTo>
                    <a:lnTo>
                      <a:pt x="2239" y="249"/>
                    </a:lnTo>
                    <a:lnTo>
                      <a:pt x="2240" y="248"/>
                    </a:lnTo>
                    <a:lnTo>
                      <a:pt x="2240" y="248"/>
                    </a:lnTo>
                    <a:lnTo>
                      <a:pt x="2240" y="248"/>
                    </a:lnTo>
                    <a:lnTo>
                      <a:pt x="2241" y="249"/>
                    </a:lnTo>
                    <a:lnTo>
                      <a:pt x="2241" y="249"/>
                    </a:lnTo>
                    <a:lnTo>
                      <a:pt x="2243" y="249"/>
                    </a:lnTo>
                    <a:lnTo>
                      <a:pt x="2243" y="251"/>
                    </a:lnTo>
                    <a:lnTo>
                      <a:pt x="2243" y="252"/>
                    </a:lnTo>
                    <a:lnTo>
                      <a:pt x="2244" y="253"/>
                    </a:lnTo>
                    <a:lnTo>
                      <a:pt x="2244" y="253"/>
                    </a:lnTo>
                    <a:lnTo>
                      <a:pt x="2244" y="253"/>
                    </a:lnTo>
                    <a:lnTo>
                      <a:pt x="2245" y="253"/>
                    </a:lnTo>
                    <a:lnTo>
                      <a:pt x="2245" y="252"/>
                    </a:lnTo>
                    <a:lnTo>
                      <a:pt x="2245" y="251"/>
                    </a:lnTo>
                    <a:lnTo>
                      <a:pt x="2246" y="252"/>
                    </a:lnTo>
                    <a:lnTo>
                      <a:pt x="2246" y="252"/>
                    </a:lnTo>
                    <a:lnTo>
                      <a:pt x="2247" y="252"/>
                    </a:lnTo>
                    <a:lnTo>
                      <a:pt x="2247" y="253"/>
                    </a:lnTo>
                    <a:lnTo>
                      <a:pt x="2247" y="253"/>
                    </a:lnTo>
                    <a:lnTo>
                      <a:pt x="2248" y="253"/>
                    </a:lnTo>
                    <a:lnTo>
                      <a:pt x="2248" y="253"/>
                    </a:lnTo>
                    <a:lnTo>
                      <a:pt x="2248" y="253"/>
                    </a:lnTo>
                    <a:lnTo>
                      <a:pt x="2249" y="252"/>
                    </a:lnTo>
                    <a:lnTo>
                      <a:pt x="2249" y="253"/>
                    </a:lnTo>
                    <a:lnTo>
                      <a:pt x="2250" y="253"/>
                    </a:lnTo>
                    <a:lnTo>
                      <a:pt x="2250" y="253"/>
                    </a:lnTo>
                    <a:lnTo>
                      <a:pt x="2250" y="253"/>
                    </a:lnTo>
                    <a:lnTo>
                      <a:pt x="2252" y="253"/>
                    </a:lnTo>
                    <a:lnTo>
                      <a:pt x="2252" y="253"/>
                    </a:lnTo>
                    <a:lnTo>
                      <a:pt x="2252" y="252"/>
                    </a:lnTo>
                    <a:lnTo>
                      <a:pt x="2253" y="252"/>
                    </a:lnTo>
                    <a:lnTo>
                      <a:pt x="2253" y="251"/>
                    </a:lnTo>
                    <a:lnTo>
                      <a:pt x="2253" y="252"/>
                    </a:lnTo>
                    <a:lnTo>
                      <a:pt x="2254" y="253"/>
                    </a:lnTo>
                    <a:lnTo>
                      <a:pt x="2254" y="253"/>
                    </a:lnTo>
                    <a:lnTo>
                      <a:pt x="2255" y="253"/>
                    </a:lnTo>
                    <a:lnTo>
                      <a:pt x="2255" y="253"/>
                    </a:lnTo>
                    <a:lnTo>
                      <a:pt x="2255" y="253"/>
                    </a:lnTo>
                    <a:lnTo>
                      <a:pt x="2256" y="252"/>
                    </a:lnTo>
                    <a:lnTo>
                      <a:pt x="2256" y="253"/>
                    </a:lnTo>
                    <a:lnTo>
                      <a:pt x="2256" y="253"/>
                    </a:lnTo>
                    <a:lnTo>
                      <a:pt x="2257" y="254"/>
                    </a:lnTo>
                    <a:lnTo>
                      <a:pt x="2257" y="253"/>
                    </a:lnTo>
                    <a:lnTo>
                      <a:pt x="2257" y="256"/>
                    </a:lnTo>
                    <a:lnTo>
                      <a:pt x="2258" y="256"/>
                    </a:lnTo>
                    <a:lnTo>
                      <a:pt x="2258" y="256"/>
                    </a:lnTo>
                    <a:lnTo>
                      <a:pt x="2259" y="256"/>
                    </a:lnTo>
                    <a:lnTo>
                      <a:pt x="2259" y="257"/>
                    </a:lnTo>
                    <a:lnTo>
                      <a:pt x="2259" y="256"/>
                    </a:lnTo>
                    <a:lnTo>
                      <a:pt x="2261" y="256"/>
                    </a:lnTo>
                    <a:lnTo>
                      <a:pt x="2261" y="256"/>
                    </a:lnTo>
                    <a:lnTo>
                      <a:pt x="2261" y="255"/>
                    </a:lnTo>
                    <a:lnTo>
                      <a:pt x="2262" y="256"/>
                    </a:lnTo>
                    <a:lnTo>
                      <a:pt x="2262" y="255"/>
                    </a:lnTo>
                    <a:lnTo>
                      <a:pt x="2262" y="255"/>
                    </a:lnTo>
                    <a:lnTo>
                      <a:pt x="2263" y="256"/>
                    </a:lnTo>
                    <a:lnTo>
                      <a:pt x="2263" y="256"/>
                    </a:lnTo>
                    <a:lnTo>
                      <a:pt x="2264" y="256"/>
                    </a:lnTo>
                    <a:lnTo>
                      <a:pt x="2264" y="257"/>
                    </a:lnTo>
                    <a:lnTo>
                      <a:pt x="2264" y="257"/>
                    </a:lnTo>
                    <a:lnTo>
                      <a:pt x="2265" y="257"/>
                    </a:lnTo>
                    <a:lnTo>
                      <a:pt x="2265" y="258"/>
                    </a:lnTo>
                    <a:lnTo>
                      <a:pt x="2265" y="260"/>
                    </a:lnTo>
                    <a:lnTo>
                      <a:pt x="2266" y="261"/>
                    </a:lnTo>
                    <a:lnTo>
                      <a:pt x="2266" y="262"/>
                    </a:lnTo>
                    <a:lnTo>
                      <a:pt x="2266" y="262"/>
                    </a:lnTo>
                    <a:lnTo>
                      <a:pt x="2267" y="261"/>
                    </a:lnTo>
                    <a:lnTo>
                      <a:pt x="2267" y="262"/>
                    </a:lnTo>
                    <a:lnTo>
                      <a:pt x="2268" y="262"/>
                    </a:lnTo>
                    <a:lnTo>
                      <a:pt x="2268" y="262"/>
                    </a:lnTo>
                    <a:lnTo>
                      <a:pt x="2268" y="263"/>
                    </a:lnTo>
                    <a:lnTo>
                      <a:pt x="2270" y="263"/>
                    </a:lnTo>
                    <a:lnTo>
                      <a:pt x="2270" y="262"/>
                    </a:lnTo>
                    <a:lnTo>
                      <a:pt x="2270" y="262"/>
                    </a:lnTo>
                    <a:lnTo>
                      <a:pt x="2271" y="262"/>
                    </a:lnTo>
                    <a:lnTo>
                      <a:pt x="2271" y="262"/>
                    </a:lnTo>
                    <a:lnTo>
                      <a:pt x="2272" y="263"/>
                    </a:lnTo>
                    <a:lnTo>
                      <a:pt x="2272" y="263"/>
                    </a:lnTo>
                    <a:lnTo>
                      <a:pt x="2272" y="262"/>
                    </a:lnTo>
                    <a:lnTo>
                      <a:pt x="2273" y="262"/>
                    </a:lnTo>
                    <a:lnTo>
                      <a:pt x="2273" y="262"/>
                    </a:lnTo>
                    <a:lnTo>
                      <a:pt x="2273" y="262"/>
                    </a:lnTo>
                    <a:lnTo>
                      <a:pt x="2274" y="261"/>
                    </a:lnTo>
                    <a:lnTo>
                      <a:pt x="2274" y="261"/>
                    </a:lnTo>
                    <a:lnTo>
                      <a:pt x="2274" y="260"/>
                    </a:lnTo>
                    <a:lnTo>
                      <a:pt x="2275" y="260"/>
                    </a:lnTo>
                    <a:lnTo>
                      <a:pt x="2275" y="261"/>
                    </a:lnTo>
                    <a:lnTo>
                      <a:pt x="2276" y="261"/>
                    </a:lnTo>
                    <a:lnTo>
                      <a:pt x="2276" y="262"/>
                    </a:lnTo>
                    <a:lnTo>
                      <a:pt x="2276" y="262"/>
                    </a:lnTo>
                    <a:lnTo>
                      <a:pt x="2277" y="262"/>
                    </a:lnTo>
                    <a:lnTo>
                      <a:pt x="2277" y="262"/>
                    </a:lnTo>
                    <a:lnTo>
                      <a:pt x="2277" y="262"/>
                    </a:lnTo>
                    <a:lnTo>
                      <a:pt x="2279" y="262"/>
                    </a:lnTo>
                    <a:lnTo>
                      <a:pt x="2279" y="262"/>
                    </a:lnTo>
                    <a:lnTo>
                      <a:pt x="2279" y="262"/>
                    </a:lnTo>
                    <a:lnTo>
                      <a:pt x="2280" y="262"/>
                    </a:lnTo>
                    <a:lnTo>
                      <a:pt x="2280" y="261"/>
                    </a:lnTo>
                    <a:lnTo>
                      <a:pt x="2281" y="262"/>
                    </a:lnTo>
                    <a:lnTo>
                      <a:pt x="2281" y="262"/>
                    </a:lnTo>
                    <a:lnTo>
                      <a:pt x="2281" y="262"/>
                    </a:lnTo>
                    <a:lnTo>
                      <a:pt x="2282" y="262"/>
                    </a:lnTo>
                    <a:lnTo>
                      <a:pt x="2282" y="262"/>
                    </a:lnTo>
                    <a:lnTo>
                      <a:pt x="2282" y="261"/>
                    </a:lnTo>
                    <a:lnTo>
                      <a:pt x="2283" y="261"/>
                    </a:lnTo>
                    <a:lnTo>
                      <a:pt x="2283" y="261"/>
                    </a:lnTo>
                    <a:lnTo>
                      <a:pt x="2283" y="261"/>
                    </a:lnTo>
                    <a:lnTo>
                      <a:pt x="2284" y="261"/>
                    </a:lnTo>
                    <a:lnTo>
                      <a:pt x="2284" y="261"/>
                    </a:lnTo>
                    <a:lnTo>
                      <a:pt x="2285" y="261"/>
                    </a:lnTo>
                    <a:lnTo>
                      <a:pt x="2285" y="260"/>
                    </a:lnTo>
                    <a:lnTo>
                      <a:pt x="2285" y="258"/>
                    </a:lnTo>
                    <a:lnTo>
                      <a:pt x="2286" y="258"/>
                    </a:lnTo>
                    <a:lnTo>
                      <a:pt x="2286" y="257"/>
                    </a:lnTo>
                    <a:lnTo>
                      <a:pt x="2286" y="257"/>
                    </a:lnTo>
                    <a:lnTo>
                      <a:pt x="2288" y="256"/>
                    </a:lnTo>
                    <a:lnTo>
                      <a:pt x="2288" y="255"/>
                    </a:lnTo>
                    <a:lnTo>
                      <a:pt x="2288" y="254"/>
                    </a:lnTo>
                    <a:lnTo>
                      <a:pt x="2289" y="254"/>
                    </a:lnTo>
                    <a:lnTo>
                      <a:pt x="2289" y="254"/>
                    </a:lnTo>
                    <a:lnTo>
                      <a:pt x="2290" y="254"/>
                    </a:lnTo>
                    <a:lnTo>
                      <a:pt x="2290" y="253"/>
                    </a:lnTo>
                    <a:lnTo>
                      <a:pt x="2290" y="254"/>
                    </a:lnTo>
                    <a:lnTo>
                      <a:pt x="2291" y="254"/>
                    </a:lnTo>
                    <a:lnTo>
                      <a:pt x="2291" y="255"/>
                    </a:lnTo>
                    <a:lnTo>
                      <a:pt x="2291" y="254"/>
                    </a:lnTo>
                    <a:lnTo>
                      <a:pt x="2292" y="254"/>
                    </a:lnTo>
                    <a:lnTo>
                      <a:pt x="2292" y="254"/>
                    </a:lnTo>
                    <a:lnTo>
                      <a:pt x="2293" y="254"/>
                    </a:lnTo>
                    <a:lnTo>
                      <a:pt x="2293" y="254"/>
                    </a:lnTo>
                    <a:lnTo>
                      <a:pt x="2293" y="254"/>
                    </a:lnTo>
                    <a:lnTo>
                      <a:pt x="2294" y="254"/>
                    </a:lnTo>
                    <a:lnTo>
                      <a:pt x="2294" y="255"/>
                    </a:lnTo>
                    <a:lnTo>
                      <a:pt x="2294" y="255"/>
                    </a:lnTo>
                    <a:lnTo>
                      <a:pt x="2295" y="255"/>
                    </a:lnTo>
                    <a:lnTo>
                      <a:pt x="2295" y="255"/>
                    </a:lnTo>
                    <a:lnTo>
                      <a:pt x="2295" y="256"/>
                    </a:lnTo>
                    <a:lnTo>
                      <a:pt x="2297" y="255"/>
                    </a:lnTo>
                    <a:lnTo>
                      <a:pt x="2297" y="256"/>
                    </a:lnTo>
                    <a:lnTo>
                      <a:pt x="2298" y="256"/>
                    </a:lnTo>
                    <a:lnTo>
                      <a:pt x="2298" y="256"/>
                    </a:lnTo>
                    <a:lnTo>
                      <a:pt x="2298" y="257"/>
                    </a:lnTo>
                    <a:lnTo>
                      <a:pt x="2299" y="257"/>
                    </a:lnTo>
                    <a:lnTo>
                      <a:pt x="2299" y="257"/>
                    </a:lnTo>
                    <a:lnTo>
                      <a:pt x="2299" y="257"/>
                    </a:lnTo>
                    <a:lnTo>
                      <a:pt x="2300" y="256"/>
                    </a:lnTo>
                    <a:lnTo>
                      <a:pt x="2300" y="255"/>
                    </a:lnTo>
                    <a:lnTo>
                      <a:pt x="2300" y="255"/>
                    </a:lnTo>
                    <a:lnTo>
                      <a:pt x="2301" y="255"/>
                    </a:lnTo>
                    <a:lnTo>
                      <a:pt x="2301" y="255"/>
                    </a:lnTo>
                    <a:lnTo>
                      <a:pt x="2302" y="254"/>
                    </a:lnTo>
                    <a:lnTo>
                      <a:pt x="2302" y="255"/>
                    </a:lnTo>
                    <a:lnTo>
                      <a:pt x="2302" y="255"/>
                    </a:lnTo>
                    <a:lnTo>
                      <a:pt x="2303" y="256"/>
                    </a:lnTo>
                    <a:lnTo>
                      <a:pt x="2303" y="257"/>
                    </a:lnTo>
                    <a:lnTo>
                      <a:pt x="2303" y="257"/>
                    </a:lnTo>
                    <a:lnTo>
                      <a:pt x="2304" y="256"/>
                    </a:lnTo>
                    <a:lnTo>
                      <a:pt x="2304" y="256"/>
                    </a:lnTo>
                    <a:lnTo>
                      <a:pt x="2304" y="255"/>
                    </a:lnTo>
                    <a:lnTo>
                      <a:pt x="2306" y="255"/>
                    </a:lnTo>
                    <a:lnTo>
                      <a:pt x="2306" y="255"/>
                    </a:lnTo>
                    <a:lnTo>
                      <a:pt x="2307" y="254"/>
                    </a:lnTo>
                    <a:lnTo>
                      <a:pt x="2307" y="253"/>
                    </a:lnTo>
                    <a:lnTo>
                      <a:pt x="2307" y="253"/>
                    </a:lnTo>
                    <a:lnTo>
                      <a:pt x="2308" y="252"/>
                    </a:lnTo>
                    <a:lnTo>
                      <a:pt x="2308" y="252"/>
                    </a:lnTo>
                    <a:lnTo>
                      <a:pt x="2308" y="252"/>
                    </a:lnTo>
                    <a:lnTo>
                      <a:pt x="2309" y="252"/>
                    </a:lnTo>
                    <a:lnTo>
                      <a:pt x="2309" y="252"/>
                    </a:lnTo>
                    <a:lnTo>
                      <a:pt x="2309" y="252"/>
                    </a:lnTo>
                    <a:lnTo>
                      <a:pt x="2310" y="253"/>
                    </a:lnTo>
                    <a:lnTo>
                      <a:pt x="2310" y="252"/>
                    </a:lnTo>
                    <a:lnTo>
                      <a:pt x="2311" y="252"/>
                    </a:lnTo>
                    <a:lnTo>
                      <a:pt x="2311" y="252"/>
                    </a:lnTo>
                    <a:lnTo>
                      <a:pt x="2311" y="252"/>
                    </a:lnTo>
                    <a:lnTo>
                      <a:pt x="2312" y="252"/>
                    </a:lnTo>
                    <a:lnTo>
                      <a:pt x="2312" y="252"/>
                    </a:lnTo>
                    <a:lnTo>
                      <a:pt x="2312" y="252"/>
                    </a:lnTo>
                    <a:lnTo>
                      <a:pt x="2313" y="252"/>
                    </a:lnTo>
                    <a:lnTo>
                      <a:pt x="2313" y="252"/>
                    </a:lnTo>
                    <a:lnTo>
                      <a:pt x="2315" y="252"/>
                    </a:lnTo>
                    <a:lnTo>
                      <a:pt x="2315" y="252"/>
                    </a:lnTo>
                    <a:lnTo>
                      <a:pt x="2315" y="252"/>
                    </a:lnTo>
                    <a:lnTo>
                      <a:pt x="2316" y="252"/>
                    </a:lnTo>
                    <a:lnTo>
                      <a:pt x="2316" y="251"/>
                    </a:lnTo>
                    <a:lnTo>
                      <a:pt x="2316" y="251"/>
                    </a:lnTo>
                    <a:lnTo>
                      <a:pt x="2317" y="251"/>
                    </a:lnTo>
                    <a:lnTo>
                      <a:pt x="2317" y="252"/>
                    </a:lnTo>
                    <a:lnTo>
                      <a:pt x="2317" y="251"/>
                    </a:lnTo>
                    <a:lnTo>
                      <a:pt x="2318" y="251"/>
                    </a:lnTo>
                    <a:lnTo>
                      <a:pt x="2318" y="252"/>
                    </a:lnTo>
                    <a:lnTo>
                      <a:pt x="2319" y="253"/>
                    </a:lnTo>
                    <a:lnTo>
                      <a:pt x="2319" y="253"/>
                    </a:lnTo>
                    <a:lnTo>
                      <a:pt x="2319" y="254"/>
                    </a:lnTo>
                    <a:lnTo>
                      <a:pt x="2320" y="253"/>
                    </a:lnTo>
                    <a:lnTo>
                      <a:pt x="2320" y="252"/>
                    </a:lnTo>
                    <a:lnTo>
                      <a:pt x="2320" y="252"/>
                    </a:lnTo>
                    <a:lnTo>
                      <a:pt x="2321" y="253"/>
                    </a:lnTo>
                    <a:lnTo>
                      <a:pt x="2321" y="253"/>
                    </a:lnTo>
                    <a:lnTo>
                      <a:pt x="2321" y="252"/>
                    </a:lnTo>
                    <a:lnTo>
                      <a:pt x="2322" y="252"/>
                    </a:lnTo>
                    <a:lnTo>
                      <a:pt x="2322" y="251"/>
                    </a:lnTo>
                    <a:lnTo>
                      <a:pt x="2324" y="252"/>
                    </a:lnTo>
                    <a:lnTo>
                      <a:pt x="2324" y="253"/>
                    </a:lnTo>
                    <a:lnTo>
                      <a:pt x="2324" y="253"/>
                    </a:lnTo>
                    <a:lnTo>
                      <a:pt x="2325" y="254"/>
                    </a:lnTo>
                    <a:lnTo>
                      <a:pt x="2325" y="254"/>
                    </a:lnTo>
                    <a:lnTo>
                      <a:pt x="2325" y="254"/>
                    </a:lnTo>
                    <a:lnTo>
                      <a:pt x="2326" y="254"/>
                    </a:lnTo>
                    <a:lnTo>
                      <a:pt x="2326" y="254"/>
                    </a:lnTo>
                    <a:lnTo>
                      <a:pt x="2326" y="254"/>
                    </a:lnTo>
                    <a:lnTo>
                      <a:pt x="2327" y="254"/>
                    </a:lnTo>
                    <a:lnTo>
                      <a:pt x="2327" y="253"/>
                    </a:lnTo>
                    <a:lnTo>
                      <a:pt x="2328" y="253"/>
                    </a:lnTo>
                    <a:lnTo>
                      <a:pt x="2328" y="252"/>
                    </a:lnTo>
                    <a:lnTo>
                      <a:pt x="2328" y="252"/>
                    </a:lnTo>
                    <a:lnTo>
                      <a:pt x="2329" y="253"/>
                    </a:lnTo>
                    <a:lnTo>
                      <a:pt x="2329" y="252"/>
                    </a:lnTo>
                    <a:lnTo>
                      <a:pt x="2329" y="252"/>
                    </a:lnTo>
                    <a:lnTo>
                      <a:pt x="2330" y="251"/>
                    </a:lnTo>
                    <a:lnTo>
                      <a:pt x="2330" y="252"/>
                    </a:lnTo>
                    <a:lnTo>
                      <a:pt x="2330" y="251"/>
                    </a:lnTo>
                    <a:lnTo>
                      <a:pt x="2331" y="251"/>
                    </a:lnTo>
                    <a:lnTo>
                      <a:pt x="2331" y="251"/>
                    </a:lnTo>
                    <a:lnTo>
                      <a:pt x="2333" y="251"/>
                    </a:lnTo>
                    <a:lnTo>
                      <a:pt x="2333" y="251"/>
                    </a:lnTo>
                    <a:lnTo>
                      <a:pt x="2333" y="249"/>
                    </a:lnTo>
                    <a:lnTo>
                      <a:pt x="2334" y="249"/>
                    </a:lnTo>
                    <a:lnTo>
                      <a:pt x="2334" y="249"/>
                    </a:lnTo>
                    <a:lnTo>
                      <a:pt x="2334" y="248"/>
                    </a:lnTo>
                    <a:lnTo>
                      <a:pt x="2335" y="249"/>
                    </a:lnTo>
                    <a:lnTo>
                      <a:pt x="2335" y="249"/>
                    </a:lnTo>
                    <a:lnTo>
                      <a:pt x="2335" y="249"/>
                    </a:lnTo>
                    <a:lnTo>
                      <a:pt x="2336" y="249"/>
                    </a:lnTo>
                    <a:lnTo>
                      <a:pt x="2336" y="251"/>
                    </a:lnTo>
                    <a:lnTo>
                      <a:pt x="2337" y="251"/>
                    </a:lnTo>
                    <a:lnTo>
                      <a:pt x="2337" y="252"/>
                    </a:lnTo>
                    <a:lnTo>
                      <a:pt x="2337" y="252"/>
                    </a:lnTo>
                    <a:lnTo>
                      <a:pt x="2338" y="253"/>
                    </a:lnTo>
                    <a:lnTo>
                      <a:pt x="2338" y="252"/>
                    </a:lnTo>
                    <a:lnTo>
                      <a:pt x="2338" y="252"/>
                    </a:lnTo>
                    <a:lnTo>
                      <a:pt x="2339" y="252"/>
                    </a:lnTo>
                    <a:lnTo>
                      <a:pt x="2339" y="252"/>
                    </a:lnTo>
                    <a:lnTo>
                      <a:pt x="2340" y="252"/>
                    </a:lnTo>
                    <a:lnTo>
                      <a:pt x="2340" y="252"/>
                    </a:lnTo>
                    <a:lnTo>
                      <a:pt x="2340" y="252"/>
                    </a:lnTo>
                    <a:lnTo>
                      <a:pt x="2342" y="253"/>
                    </a:lnTo>
                    <a:lnTo>
                      <a:pt x="2342" y="253"/>
                    </a:lnTo>
                    <a:lnTo>
                      <a:pt x="2342" y="254"/>
                    </a:lnTo>
                    <a:lnTo>
                      <a:pt x="2343" y="254"/>
                    </a:lnTo>
                    <a:lnTo>
                      <a:pt x="2343" y="254"/>
                    </a:lnTo>
                    <a:lnTo>
                      <a:pt x="2343" y="254"/>
                    </a:lnTo>
                    <a:lnTo>
                      <a:pt x="2344" y="254"/>
                    </a:lnTo>
                    <a:lnTo>
                      <a:pt x="2344" y="254"/>
                    </a:lnTo>
                    <a:lnTo>
                      <a:pt x="2345" y="254"/>
                    </a:lnTo>
                    <a:lnTo>
                      <a:pt x="2345" y="254"/>
                    </a:lnTo>
                    <a:lnTo>
                      <a:pt x="2345" y="253"/>
                    </a:lnTo>
                    <a:lnTo>
                      <a:pt x="2346" y="253"/>
                    </a:lnTo>
                    <a:lnTo>
                      <a:pt x="2346" y="253"/>
                    </a:lnTo>
                    <a:lnTo>
                      <a:pt x="2346" y="252"/>
                    </a:lnTo>
                    <a:lnTo>
                      <a:pt x="2347" y="253"/>
                    </a:lnTo>
                    <a:lnTo>
                      <a:pt x="2347" y="253"/>
                    </a:lnTo>
                    <a:lnTo>
                      <a:pt x="2347" y="253"/>
                    </a:lnTo>
                    <a:lnTo>
                      <a:pt x="2348" y="254"/>
                    </a:lnTo>
                    <a:lnTo>
                      <a:pt x="2348" y="254"/>
                    </a:lnTo>
                    <a:lnTo>
                      <a:pt x="2349" y="254"/>
                    </a:lnTo>
                    <a:lnTo>
                      <a:pt x="2349" y="253"/>
                    </a:lnTo>
                    <a:lnTo>
                      <a:pt x="2349" y="254"/>
                    </a:lnTo>
                    <a:lnTo>
                      <a:pt x="2351" y="254"/>
                    </a:lnTo>
                    <a:lnTo>
                      <a:pt x="2351" y="254"/>
                    </a:lnTo>
                    <a:lnTo>
                      <a:pt x="2351" y="254"/>
                    </a:lnTo>
                    <a:lnTo>
                      <a:pt x="2352" y="253"/>
                    </a:lnTo>
                    <a:lnTo>
                      <a:pt x="2352" y="253"/>
                    </a:lnTo>
                    <a:lnTo>
                      <a:pt x="2352" y="253"/>
                    </a:lnTo>
                    <a:lnTo>
                      <a:pt x="2353" y="253"/>
                    </a:lnTo>
                    <a:lnTo>
                      <a:pt x="2353" y="252"/>
                    </a:lnTo>
                    <a:lnTo>
                      <a:pt x="2354" y="252"/>
                    </a:lnTo>
                    <a:lnTo>
                      <a:pt x="2354" y="251"/>
                    </a:lnTo>
                    <a:lnTo>
                      <a:pt x="2354" y="252"/>
                    </a:lnTo>
                    <a:lnTo>
                      <a:pt x="2355" y="251"/>
                    </a:lnTo>
                    <a:lnTo>
                      <a:pt x="2355" y="251"/>
                    </a:lnTo>
                    <a:lnTo>
                      <a:pt x="2355" y="251"/>
                    </a:lnTo>
                    <a:lnTo>
                      <a:pt x="2356" y="251"/>
                    </a:lnTo>
                    <a:lnTo>
                      <a:pt x="2356" y="251"/>
                    </a:lnTo>
                    <a:lnTo>
                      <a:pt x="2356" y="252"/>
                    </a:lnTo>
                    <a:lnTo>
                      <a:pt x="2357" y="252"/>
                    </a:lnTo>
                    <a:lnTo>
                      <a:pt x="2357" y="251"/>
                    </a:lnTo>
                    <a:lnTo>
                      <a:pt x="2358" y="251"/>
                    </a:lnTo>
                    <a:lnTo>
                      <a:pt x="2358" y="251"/>
                    </a:lnTo>
                    <a:lnTo>
                      <a:pt x="2358" y="251"/>
                    </a:lnTo>
                    <a:lnTo>
                      <a:pt x="2360" y="251"/>
                    </a:lnTo>
                    <a:lnTo>
                      <a:pt x="2360" y="251"/>
                    </a:lnTo>
                    <a:lnTo>
                      <a:pt x="2360" y="251"/>
                    </a:lnTo>
                    <a:lnTo>
                      <a:pt x="2361" y="251"/>
                    </a:lnTo>
                    <a:lnTo>
                      <a:pt x="2361" y="252"/>
                    </a:lnTo>
                    <a:lnTo>
                      <a:pt x="2362" y="252"/>
                    </a:lnTo>
                    <a:lnTo>
                      <a:pt x="2362" y="252"/>
                    </a:lnTo>
                    <a:lnTo>
                      <a:pt x="2362" y="252"/>
                    </a:lnTo>
                    <a:lnTo>
                      <a:pt x="2363" y="252"/>
                    </a:lnTo>
                    <a:lnTo>
                      <a:pt x="2363" y="252"/>
                    </a:lnTo>
                    <a:lnTo>
                      <a:pt x="2363" y="252"/>
                    </a:lnTo>
                    <a:lnTo>
                      <a:pt x="2364" y="252"/>
                    </a:lnTo>
                    <a:lnTo>
                      <a:pt x="2364" y="252"/>
                    </a:lnTo>
                    <a:lnTo>
                      <a:pt x="2364" y="252"/>
                    </a:lnTo>
                    <a:lnTo>
                      <a:pt x="2365" y="252"/>
                    </a:lnTo>
                    <a:lnTo>
                      <a:pt x="2365" y="252"/>
                    </a:lnTo>
                    <a:lnTo>
                      <a:pt x="2366" y="251"/>
                    </a:lnTo>
                    <a:lnTo>
                      <a:pt x="2366" y="252"/>
                    </a:lnTo>
                    <a:lnTo>
                      <a:pt x="2366" y="251"/>
                    </a:lnTo>
                    <a:lnTo>
                      <a:pt x="2367" y="251"/>
                    </a:lnTo>
                    <a:lnTo>
                      <a:pt x="2367" y="251"/>
                    </a:lnTo>
                    <a:lnTo>
                      <a:pt x="2367" y="249"/>
                    </a:lnTo>
                    <a:lnTo>
                      <a:pt x="2369" y="249"/>
                    </a:lnTo>
                    <a:lnTo>
                      <a:pt x="2369" y="249"/>
                    </a:lnTo>
                    <a:lnTo>
                      <a:pt x="2369" y="249"/>
                    </a:lnTo>
                    <a:lnTo>
                      <a:pt x="2370" y="249"/>
                    </a:lnTo>
                    <a:lnTo>
                      <a:pt x="2370" y="248"/>
                    </a:lnTo>
                    <a:lnTo>
                      <a:pt x="2371" y="248"/>
                    </a:lnTo>
                    <a:lnTo>
                      <a:pt x="2371" y="248"/>
                    </a:lnTo>
                    <a:lnTo>
                      <a:pt x="2371" y="247"/>
                    </a:lnTo>
                    <a:lnTo>
                      <a:pt x="2372" y="246"/>
                    </a:lnTo>
                    <a:lnTo>
                      <a:pt x="2372" y="246"/>
                    </a:lnTo>
                    <a:lnTo>
                      <a:pt x="2372" y="246"/>
                    </a:lnTo>
                    <a:lnTo>
                      <a:pt x="2373" y="247"/>
                    </a:lnTo>
                    <a:lnTo>
                      <a:pt x="2373" y="247"/>
                    </a:lnTo>
                    <a:lnTo>
                      <a:pt x="2373" y="247"/>
                    </a:lnTo>
                    <a:lnTo>
                      <a:pt x="2374" y="247"/>
                    </a:lnTo>
                    <a:lnTo>
                      <a:pt x="2374" y="246"/>
                    </a:lnTo>
                    <a:lnTo>
                      <a:pt x="2375" y="247"/>
                    </a:lnTo>
                    <a:lnTo>
                      <a:pt x="2375" y="247"/>
                    </a:lnTo>
                    <a:lnTo>
                      <a:pt x="2375" y="246"/>
                    </a:lnTo>
                    <a:lnTo>
                      <a:pt x="2376" y="247"/>
                    </a:lnTo>
                    <a:lnTo>
                      <a:pt x="2376" y="247"/>
                    </a:lnTo>
                    <a:lnTo>
                      <a:pt x="2376" y="247"/>
                    </a:lnTo>
                    <a:lnTo>
                      <a:pt x="2378" y="247"/>
                    </a:lnTo>
                    <a:lnTo>
                      <a:pt x="2378" y="247"/>
                    </a:lnTo>
                    <a:lnTo>
                      <a:pt x="2378" y="247"/>
                    </a:lnTo>
                    <a:lnTo>
                      <a:pt x="2379" y="247"/>
                    </a:lnTo>
                    <a:lnTo>
                      <a:pt x="2379" y="247"/>
                    </a:lnTo>
                    <a:lnTo>
                      <a:pt x="2380" y="247"/>
                    </a:lnTo>
                    <a:lnTo>
                      <a:pt x="2380" y="247"/>
                    </a:lnTo>
                    <a:lnTo>
                      <a:pt x="2380" y="247"/>
                    </a:lnTo>
                    <a:lnTo>
                      <a:pt x="2381" y="247"/>
                    </a:lnTo>
                    <a:lnTo>
                      <a:pt x="2381" y="247"/>
                    </a:lnTo>
                    <a:lnTo>
                      <a:pt x="2381" y="247"/>
                    </a:lnTo>
                    <a:lnTo>
                      <a:pt x="2382" y="248"/>
                    </a:lnTo>
                    <a:lnTo>
                      <a:pt x="2382" y="247"/>
                    </a:lnTo>
                    <a:lnTo>
                      <a:pt x="2383" y="247"/>
                    </a:lnTo>
                    <a:lnTo>
                      <a:pt x="2383" y="247"/>
                    </a:lnTo>
                    <a:lnTo>
                      <a:pt x="2383" y="247"/>
                    </a:lnTo>
                    <a:lnTo>
                      <a:pt x="2384" y="248"/>
                    </a:lnTo>
                    <a:lnTo>
                      <a:pt x="2384" y="247"/>
                    </a:lnTo>
                    <a:lnTo>
                      <a:pt x="2384" y="246"/>
                    </a:lnTo>
                    <a:lnTo>
                      <a:pt x="2385" y="246"/>
                    </a:lnTo>
                    <a:lnTo>
                      <a:pt x="2385" y="244"/>
                    </a:lnTo>
                    <a:lnTo>
                      <a:pt x="2385" y="244"/>
                    </a:lnTo>
                    <a:lnTo>
                      <a:pt x="2387" y="245"/>
                    </a:lnTo>
                    <a:lnTo>
                      <a:pt x="2387" y="246"/>
                    </a:lnTo>
                    <a:lnTo>
                      <a:pt x="2388" y="247"/>
                    </a:lnTo>
                    <a:lnTo>
                      <a:pt x="2388" y="246"/>
                    </a:lnTo>
                    <a:lnTo>
                      <a:pt x="2388" y="246"/>
                    </a:lnTo>
                    <a:lnTo>
                      <a:pt x="2389" y="245"/>
                    </a:lnTo>
                    <a:lnTo>
                      <a:pt x="2389" y="245"/>
                    </a:lnTo>
                    <a:lnTo>
                      <a:pt x="2389" y="244"/>
                    </a:lnTo>
                    <a:lnTo>
                      <a:pt x="2390" y="244"/>
                    </a:lnTo>
                    <a:lnTo>
                      <a:pt x="2390" y="244"/>
                    </a:lnTo>
                    <a:lnTo>
                      <a:pt x="2390" y="245"/>
                    </a:lnTo>
                    <a:lnTo>
                      <a:pt x="2391" y="245"/>
                    </a:lnTo>
                    <a:lnTo>
                      <a:pt x="2391" y="245"/>
                    </a:lnTo>
                    <a:lnTo>
                      <a:pt x="2392" y="245"/>
                    </a:lnTo>
                    <a:lnTo>
                      <a:pt x="2392" y="245"/>
                    </a:lnTo>
                    <a:lnTo>
                      <a:pt x="2392" y="246"/>
                    </a:lnTo>
                    <a:lnTo>
                      <a:pt x="2393" y="246"/>
                    </a:lnTo>
                    <a:lnTo>
                      <a:pt x="2393" y="246"/>
                    </a:lnTo>
                    <a:lnTo>
                      <a:pt x="2393" y="246"/>
                    </a:lnTo>
                    <a:lnTo>
                      <a:pt x="2394" y="246"/>
                    </a:lnTo>
                    <a:lnTo>
                      <a:pt x="2394" y="245"/>
                    </a:lnTo>
                    <a:lnTo>
                      <a:pt x="2394" y="244"/>
                    </a:lnTo>
                    <a:lnTo>
                      <a:pt x="2396" y="245"/>
                    </a:lnTo>
                    <a:lnTo>
                      <a:pt x="2396" y="244"/>
                    </a:lnTo>
                    <a:lnTo>
                      <a:pt x="2397" y="243"/>
                    </a:lnTo>
                    <a:lnTo>
                      <a:pt x="2397" y="244"/>
                    </a:lnTo>
                    <a:lnTo>
                      <a:pt x="2397" y="245"/>
                    </a:lnTo>
                    <a:lnTo>
                      <a:pt x="2398" y="244"/>
                    </a:lnTo>
                    <a:lnTo>
                      <a:pt x="2398" y="244"/>
                    </a:lnTo>
                    <a:lnTo>
                      <a:pt x="2398" y="244"/>
                    </a:lnTo>
                    <a:lnTo>
                      <a:pt x="2399" y="244"/>
                    </a:lnTo>
                    <a:lnTo>
                      <a:pt x="2399" y="243"/>
                    </a:lnTo>
                    <a:lnTo>
                      <a:pt x="2399" y="242"/>
                    </a:lnTo>
                    <a:lnTo>
                      <a:pt x="2400" y="242"/>
                    </a:lnTo>
                    <a:lnTo>
                      <a:pt x="2400" y="242"/>
                    </a:lnTo>
                    <a:lnTo>
                      <a:pt x="2401" y="243"/>
                    </a:lnTo>
                    <a:lnTo>
                      <a:pt x="2401" y="243"/>
                    </a:lnTo>
                    <a:lnTo>
                      <a:pt x="2401" y="242"/>
                    </a:lnTo>
                    <a:lnTo>
                      <a:pt x="2402" y="242"/>
                    </a:lnTo>
                    <a:lnTo>
                      <a:pt x="2402" y="242"/>
                    </a:lnTo>
                    <a:lnTo>
                      <a:pt x="2402" y="242"/>
                    </a:lnTo>
                    <a:lnTo>
                      <a:pt x="2403" y="242"/>
                    </a:lnTo>
                    <a:lnTo>
                      <a:pt x="2403" y="242"/>
                    </a:lnTo>
                    <a:lnTo>
                      <a:pt x="2405" y="240"/>
                    </a:lnTo>
                    <a:lnTo>
                      <a:pt x="2405" y="240"/>
                    </a:lnTo>
                    <a:lnTo>
                      <a:pt x="2405" y="240"/>
                    </a:lnTo>
                    <a:lnTo>
                      <a:pt x="2406" y="242"/>
                    </a:lnTo>
                    <a:lnTo>
                      <a:pt x="2406" y="242"/>
                    </a:lnTo>
                    <a:lnTo>
                      <a:pt x="2406" y="243"/>
                    </a:lnTo>
                    <a:lnTo>
                      <a:pt x="2407" y="244"/>
                    </a:lnTo>
                    <a:lnTo>
                      <a:pt x="2407" y="244"/>
                    </a:lnTo>
                    <a:lnTo>
                      <a:pt x="2407" y="244"/>
                    </a:lnTo>
                    <a:lnTo>
                      <a:pt x="2408" y="244"/>
                    </a:lnTo>
                    <a:lnTo>
                      <a:pt x="2408" y="244"/>
                    </a:lnTo>
                    <a:lnTo>
                      <a:pt x="2409" y="243"/>
                    </a:lnTo>
                    <a:lnTo>
                      <a:pt x="2409" y="243"/>
                    </a:lnTo>
                    <a:lnTo>
                      <a:pt x="2409" y="242"/>
                    </a:lnTo>
                    <a:lnTo>
                      <a:pt x="2410" y="242"/>
                    </a:lnTo>
                    <a:lnTo>
                      <a:pt x="2410" y="243"/>
                    </a:lnTo>
                    <a:lnTo>
                      <a:pt x="2410" y="242"/>
                    </a:lnTo>
                    <a:lnTo>
                      <a:pt x="2411" y="242"/>
                    </a:lnTo>
                    <a:lnTo>
                      <a:pt x="2411" y="243"/>
                    </a:lnTo>
                    <a:lnTo>
                      <a:pt x="2411" y="243"/>
                    </a:lnTo>
                    <a:lnTo>
                      <a:pt x="2412" y="244"/>
                    </a:lnTo>
                    <a:lnTo>
                      <a:pt x="2412" y="244"/>
                    </a:lnTo>
                    <a:lnTo>
                      <a:pt x="2414" y="244"/>
                    </a:lnTo>
                    <a:lnTo>
                      <a:pt x="2414" y="243"/>
                    </a:lnTo>
                    <a:lnTo>
                      <a:pt x="2414" y="244"/>
                    </a:lnTo>
                    <a:lnTo>
                      <a:pt x="2415" y="244"/>
                    </a:lnTo>
                    <a:lnTo>
                      <a:pt x="2415" y="245"/>
                    </a:lnTo>
                    <a:lnTo>
                      <a:pt x="2415" y="244"/>
                    </a:lnTo>
                    <a:lnTo>
                      <a:pt x="2416" y="245"/>
                    </a:lnTo>
                    <a:lnTo>
                      <a:pt x="2416" y="245"/>
                    </a:lnTo>
                    <a:lnTo>
                      <a:pt x="2416" y="245"/>
                    </a:lnTo>
                    <a:lnTo>
                      <a:pt x="2417" y="245"/>
                    </a:lnTo>
                    <a:lnTo>
                      <a:pt x="2417" y="244"/>
                    </a:lnTo>
                    <a:lnTo>
                      <a:pt x="2418" y="244"/>
                    </a:lnTo>
                    <a:lnTo>
                      <a:pt x="2418" y="244"/>
                    </a:lnTo>
                    <a:lnTo>
                      <a:pt x="2418" y="244"/>
                    </a:lnTo>
                    <a:lnTo>
                      <a:pt x="2419" y="245"/>
                    </a:lnTo>
                    <a:lnTo>
                      <a:pt x="2419" y="245"/>
                    </a:lnTo>
                    <a:lnTo>
                      <a:pt x="2419" y="247"/>
                    </a:lnTo>
                    <a:lnTo>
                      <a:pt x="2420" y="248"/>
                    </a:lnTo>
                    <a:lnTo>
                      <a:pt x="2420" y="248"/>
                    </a:lnTo>
                    <a:lnTo>
                      <a:pt x="2420" y="249"/>
                    </a:lnTo>
                    <a:lnTo>
                      <a:pt x="2421" y="248"/>
                    </a:lnTo>
                    <a:lnTo>
                      <a:pt x="2421" y="249"/>
                    </a:lnTo>
                    <a:lnTo>
                      <a:pt x="2423" y="249"/>
                    </a:lnTo>
                    <a:lnTo>
                      <a:pt x="2423" y="249"/>
                    </a:lnTo>
                    <a:lnTo>
                      <a:pt x="2423" y="251"/>
                    </a:lnTo>
                    <a:lnTo>
                      <a:pt x="2424" y="251"/>
                    </a:lnTo>
                    <a:lnTo>
                      <a:pt x="2424" y="251"/>
                    </a:lnTo>
                    <a:lnTo>
                      <a:pt x="2424" y="251"/>
                    </a:lnTo>
                    <a:lnTo>
                      <a:pt x="2425" y="251"/>
                    </a:lnTo>
                    <a:lnTo>
                      <a:pt x="2425" y="251"/>
                    </a:lnTo>
                    <a:lnTo>
                      <a:pt x="2426" y="251"/>
                    </a:lnTo>
                    <a:lnTo>
                      <a:pt x="2426" y="251"/>
                    </a:lnTo>
                    <a:lnTo>
                      <a:pt x="2426" y="251"/>
                    </a:lnTo>
                    <a:lnTo>
                      <a:pt x="2427" y="249"/>
                    </a:lnTo>
                    <a:lnTo>
                      <a:pt x="2427" y="248"/>
                    </a:lnTo>
                    <a:lnTo>
                      <a:pt x="2427" y="248"/>
                    </a:lnTo>
                    <a:lnTo>
                      <a:pt x="2428" y="247"/>
                    </a:lnTo>
                    <a:lnTo>
                      <a:pt x="2428" y="247"/>
                    </a:lnTo>
                    <a:lnTo>
                      <a:pt x="2428" y="247"/>
                    </a:lnTo>
                    <a:lnTo>
                      <a:pt x="2429" y="248"/>
                    </a:lnTo>
                    <a:lnTo>
                      <a:pt x="2429" y="248"/>
                    </a:lnTo>
                    <a:lnTo>
                      <a:pt x="2430" y="249"/>
                    </a:lnTo>
                    <a:lnTo>
                      <a:pt x="2430" y="249"/>
                    </a:lnTo>
                    <a:lnTo>
                      <a:pt x="2430" y="249"/>
                    </a:lnTo>
                    <a:lnTo>
                      <a:pt x="2432" y="249"/>
                    </a:lnTo>
                    <a:lnTo>
                      <a:pt x="2432" y="248"/>
                    </a:lnTo>
                    <a:lnTo>
                      <a:pt x="2432" y="248"/>
                    </a:lnTo>
                    <a:lnTo>
                      <a:pt x="2433" y="249"/>
                    </a:lnTo>
                    <a:lnTo>
                      <a:pt x="2433" y="249"/>
                    </a:lnTo>
                    <a:lnTo>
                      <a:pt x="2433" y="249"/>
                    </a:lnTo>
                    <a:lnTo>
                      <a:pt x="2434" y="249"/>
                    </a:lnTo>
                    <a:lnTo>
                      <a:pt x="2434" y="249"/>
                    </a:lnTo>
                    <a:lnTo>
                      <a:pt x="2435" y="249"/>
                    </a:lnTo>
                    <a:lnTo>
                      <a:pt x="2435" y="251"/>
                    </a:lnTo>
                    <a:lnTo>
                      <a:pt x="2435" y="251"/>
                    </a:lnTo>
                    <a:lnTo>
                      <a:pt x="2436" y="252"/>
                    </a:lnTo>
                    <a:lnTo>
                      <a:pt x="2436" y="253"/>
                    </a:lnTo>
                    <a:lnTo>
                      <a:pt x="2436" y="253"/>
                    </a:lnTo>
                    <a:lnTo>
                      <a:pt x="2437" y="253"/>
                    </a:lnTo>
                    <a:lnTo>
                      <a:pt x="2437" y="253"/>
                    </a:lnTo>
                    <a:lnTo>
                      <a:pt x="2437" y="253"/>
                    </a:lnTo>
                    <a:lnTo>
                      <a:pt x="2438" y="253"/>
                    </a:lnTo>
                    <a:lnTo>
                      <a:pt x="2438" y="252"/>
                    </a:lnTo>
                    <a:lnTo>
                      <a:pt x="2439" y="252"/>
                    </a:lnTo>
                    <a:lnTo>
                      <a:pt x="2439" y="252"/>
                    </a:lnTo>
                    <a:lnTo>
                      <a:pt x="2439" y="252"/>
                    </a:lnTo>
                    <a:lnTo>
                      <a:pt x="2441" y="252"/>
                    </a:lnTo>
                    <a:lnTo>
                      <a:pt x="2441" y="253"/>
                    </a:lnTo>
                    <a:lnTo>
                      <a:pt x="2441" y="253"/>
                    </a:lnTo>
                    <a:lnTo>
                      <a:pt x="2442" y="254"/>
                    </a:lnTo>
                    <a:lnTo>
                      <a:pt x="2442" y="254"/>
                    </a:lnTo>
                    <a:lnTo>
                      <a:pt x="2442" y="254"/>
                    </a:lnTo>
                    <a:lnTo>
                      <a:pt x="2443" y="256"/>
                    </a:lnTo>
                    <a:lnTo>
                      <a:pt x="2443" y="256"/>
                    </a:lnTo>
                    <a:lnTo>
                      <a:pt x="2444" y="256"/>
                    </a:lnTo>
                    <a:lnTo>
                      <a:pt x="2444" y="257"/>
                    </a:lnTo>
                    <a:lnTo>
                      <a:pt x="2444" y="256"/>
                    </a:lnTo>
                    <a:lnTo>
                      <a:pt x="2445" y="255"/>
                    </a:lnTo>
                    <a:lnTo>
                      <a:pt x="2445" y="254"/>
                    </a:lnTo>
                    <a:lnTo>
                      <a:pt x="2445" y="254"/>
                    </a:lnTo>
                    <a:lnTo>
                      <a:pt x="2446" y="254"/>
                    </a:lnTo>
                    <a:lnTo>
                      <a:pt x="2446" y="253"/>
                    </a:lnTo>
                    <a:lnTo>
                      <a:pt x="2446" y="253"/>
                    </a:lnTo>
                    <a:lnTo>
                      <a:pt x="2447" y="253"/>
                    </a:lnTo>
                    <a:lnTo>
                      <a:pt x="2447" y="253"/>
                    </a:lnTo>
                    <a:lnTo>
                      <a:pt x="2448" y="253"/>
                    </a:lnTo>
                    <a:lnTo>
                      <a:pt x="2448" y="253"/>
                    </a:lnTo>
                    <a:lnTo>
                      <a:pt x="2448" y="253"/>
                    </a:lnTo>
                    <a:lnTo>
                      <a:pt x="2450" y="253"/>
                    </a:lnTo>
                    <a:lnTo>
                      <a:pt x="2450" y="253"/>
                    </a:lnTo>
                    <a:lnTo>
                      <a:pt x="2450" y="253"/>
                    </a:lnTo>
                    <a:lnTo>
                      <a:pt x="2451" y="253"/>
                    </a:lnTo>
                    <a:lnTo>
                      <a:pt x="2451" y="253"/>
                    </a:lnTo>
                    <a:lnTo>
                      <a:pt x="2452" y="253"/>
                    </a:lnTo>
                    <a:lnTo>
                      <a:pt x="2452" y="253"/>
                    </a:lnTo>
                    <a:lnTo>
                      <a:pt x="2452" y="253"/>
                    </a:lnTo>
                    <a:lnTo>
                      <a:pt x="2453" y="253"/>
                    </a:lnTo>
                    <a:lnTo>
                      <a:pt x="2453" y="253"/>
                    </a:lnTo>
                    <a:lnTo>
                      <a:pt x="2453" y="253"/>
                    </a:lnTo>
                    <a:lnTo>
                      <a:pt x="2454" y="253"/>
                    </a:lnTo>
                    <a:lnTo>
                      <a:pt x="2454" y="253"/>
                    </a:lnTo>
                    <a:lnTo>
                      <a:pt x="2454" y="253"/>
                    </a:lnTo>
                    <a:lnTo>
                      <a:pt x="2455" y="253"/>
                    </a:lnTo>
                    <a:lnTo>
                      <a:pt x="2455" y="252"/>
                    </a:lnTo>
                    <a:lnTo>
                      <a:pt x="2456" y="252"/>
                    </a:lnTo>
                    <a:lnTo>
                      <a:pt x="2456" y="252"/>
                    </a:lnTo>
                    <a:lnTo>
                      <a:pt x="2456" y="252"/>
                    </a:lnTo>
                    <a:lnTo>
                      <a:pt x="2457" y="252"/>
                    </a:lnTo>
                    <a:lnTo>
                      <a:pt x="2457" y="253"/>
                    </a:lnTo>
                    <a:lnTo>
                      <a:pt x="2457" y="253"/>
                    </a:lnTo>
                    <a:lnTo>
                      <a:pt x="2459" y="253"/>
                    </a:lnTo>
                    <a:lnTo>
                      <a:pt x="2459" y="253"/>
                    </a:lnTo>
                    <a:lnTo>
                      <a:pt x="2459" y="253"/>
                    </a:lnTo>
                    <a:lnTo>
                      <a:pt x="2460" y="252"/>
                    </a:lnTo>
                    <a:lnTo>
                      <a:pt x="2460" y="252"/>
                    </a:lnTo>
                    <a:lnTo>
                      <a:pt x="2461" y="252"/>
                    </a:lnTo>
                    <a:lnTo>
                      <a:pt x="2461" y="251"/>
                    </a:lnTo>
                    <a:lnTo>
                      <a:pt x="2461" y="251"/>
                    </a:lnTo>
                    <a:lnTo>
                      <a:pt x="2462" y="251"/>
                    </a:lnTo>
                    <a:lnTo>
                      <a:pt x="2462" y="251"/>
                    </a:lnTo>
                    <a:lnTo>
                      <a:pt x="2462" y="249"/>
                    </a:lnTo>
                    <a:lnTo>
                      <a:pt x="2463" y="249"/>
                    </a:lnTo>
                    <a:lnTo>
                      <a:pt x="2463" y="248"/>
                    </a:lnTo>
                    <a:lnTo>
                      <a:pt x="2463" y="248"/>
                    </a:lnTo>
                    <a:lnTo>
                      <a:pt x="2464" y="249"/>
                    </a:lnTo>
                    <a:lnTo>
                      <a:pt x="2464" y="249"/>
                    </a:lnTo>
                    <a:lnTo>
                      <a:pt x="2465" y="248"/>
                    </a:lnTo>
                    <a:lnTo>
                      <a:pt x="2465" y="248"/>
                    </a:lnTo>
                    <a:lnTo>
                      <a:pt x="2465" y="247"/>
                    </a:lnTo>
                    <a:lnTo>
                      <a:pt x="2466" y="247"/>
                    </a:lnTo>
                    <a:lnTo>
                      <a:pt x="2466" y="247"/>
                    </a:lnTo>
                    <a:lnTo>
                      <a:pt x="2466" y="247"/>
                    </a:lnTo>
                    <a:lnTo>
                      <a:pt x="2468" y="248"/>
                    </a:lnTo>
                    <a:lnTo>
                      <a:pt x="2468" y="249"/>
                    </a:lnTo>
                    <a:lnTo>
                      <a:pt x="2468" y="249"/>
                    </a:lnTo>
                    <a:lnTo>
                      <a:pt x="2469" y="251"/>
                    </a:lnTo>
                    <a:lnTo>
                      <a:pt x="2469" y="251"/>
                    </a:lnTo>
                    <a:lnTo>
                      <a:pt x="2470" y="251"/>
                    </a:lnTo>
                    <a:lnTo>
                      <a:pt x="2470" y="251"/>
                    </a:lnTo>
                    <a:lnTo>
                      <a:pt x="2470" y="251"/>
                    </a:lnTo>
                    <a:lnTo>
                      <a:pt x="2471" y="251"/>
                    </a:lnTo>
                    <a:lnTo>
                      <a:pt x="2471" y="251"/>
                    </a:lnTo>
                    <a:lnTo>
                      <a:pt x="2471" y="249"/>
                    </a:lnTo>
                    <a:lnTo>
                      <a:pt x="2472" y="249"/>
                    </a:lnTo>
                    <a:lnTo>
                      <a:pt x="2472" y="249"/>
                    </a:lnTo>
                    <a:lnTo>
                      <a:pt x="2473" y="249"/>
                    </a:lnTo>
                    <a:lnTo>
                      <a:pt x="2473" y="249"/>
                    </a:lnTo>
                    <a:lnTo>
                      <a:pt x="2473" y="249"/>
                    </a:lnTo>
                    <a:lnTo>
                      <a:pt x="2474" y="248"/>
                    </a:lnTo>
                    <a:lnTo>
                      <a:pt x="2474" y="248"/>
                    </a:lnTo>
                    <a:lnTo>
                      <a:pt x="2474" y="248"/>
                    </a:lnTo>
                    <a:lnTo>
                      <a:pt x="2475" y="248"/>
                    </a:lnTo>
                    <a:lnTo>
                      <a:pt x="2475" y="248"/>
                    </a:lnTo>
                    <a:lnTo>
                      <a:pt x="2475" y="248"/>
                    </a:lnTo>
                    <a:lnTo>
                      <a:pt x="2477" y="248"/>
                    </a:lnTo>
                    <a:lnTo>
                      <a:pt x="2477" y="249"/>
                    </a:lnTo>
                    <a:lnTo>
                      <a:pt x="2478" y="249"/>
                    </a:lnTo>
                    <a:lnTo>
                      <a:pt x="2478" y="248"/>
                    </a:lnTo>
                    <a:lnTo>
                      <a:pt x="2478" y="249"/>
                    </a:lnTo>
                    <a:lnTo>
                      <a:pt x="2479" y="248"/>
                    </a:lnTo>
                    <a:lnTo>
                      <a:pt x="2479" y="248"/>
                    </a:lnTo>
                    <a:lnTo>
                      <a:pt x="2479" y="247"/>
                    </a:lnTo>
                    <a:lnTo>
                      <a:pt x="2480" y="247"/>
                    </a:lnTo>
                    <a:lnTo>
                      <a:pt x="2480" y="246"/>
                    </a:lnTo>
                    <a:lnTo>
                      <a:pt x="2480" y="246"/>
                    </a:lnTo>
                    <a:lnTo>
                      <a:pt x="2481" y="247"/>
                    </a:lnTo>
                    <a:lnTo>
                      <a:pt x="2481" y="247"/>
                    </a:lnTo>
                    <a:lnTo>
                      <a:pt x="2482" y="247"/>
                    </a:lnTo>
                    <a:lnTo>
                      <a:pt x="2482" y="247"/>
                    </a:lnTo>
                    <a:lnTo>
                      <a:pt x="2482" y="247"/>
                    </a:lnTo>
                    <a:lnTo>
                      <a:pt x="2483" y="248"/>
                    </a:lnTo>
                    <a:lnTo>
                      <a:pt x="2483" y="247"/>
                    </a:lnTo>
                    <a:lnTo>
                      <a:pt x="2483" y="248"/>
                    </a:lnTo>
                    <a:lnTo>
                      <a:pt x="2484" y="249"/>
                    </a:lnTo>
                    <a:lnTo>
                      <a:pt x="2484" y="249"/>
                    </a:lnTo>
                    <a:lnTo>
                      <a:pt x="2484" y="249"/>
                    </a:lnTo>
                    <a:lnTo>
                      <a:pt x="2486" y="251"/>
                    </a:lnTo>
                    <a:lnTo>
                      <a:pt x="2486" y="251"/>
                    </a:lnTo>
                    <a:lnTo>
                      <a:pt x="2487" y="251"/>
                    </a:lnTo>
                    <a:lnTo>
                      <a:pt x="2487" y="251"/>
                    </a:lnTo>
                    <a:lnTo>
                      <a:pt x="2487" y="251"/>
                    </a:lnTo>
                    <a:lnTo>
                      <a:pt x="2488" y="249"/>
                    </a:lnTo>
                    <a:lnTo>
                      <a:pt x="2488" y="249"/>
                    </a:lnTo>
                    <a:lnTo>
                      <a:pt x="2488" y="251"/>
                    </a:lnTo>
                    <a:lnTo>
                      <a:pt x="2489" y="252"/>
                    </a:lnTo>
                    <a:lnTo>
                      <a:pt x="2489" y="252"/>
                    </a:lnTo>
                    <a:lnTo>
                      <a:pt x="2489" y="252"/>
                    </a:lnTo>
                    <a:lnTo>
                      <a:pt x="2490" y="252"/>
                    </a:lnTo>
                    <a:lnTo>
                      <a:pt x="2490" y="252"/>
                    </a:lnTo>
                    <a:lnTo>
                      <a:pt x="2491" y="253"/>
                    </a:lnTo>
                    <a:lnTo>
                      <a:pt x="2491" y="253"/>
                    </a:lnTo>
                    <a:lnTo>
                      <a:pt x="2491" y="252"/>
                    </a:lnTo>
                    <a:lnTo>
                      <a:pt x="2492" y="253"/>
                    </a:lnTo>
                    <a:lnTo>
                      <a:pt x="2492" y="252"/>
                    </a:lnTo>
                    <a:lnTo>
                      <a:pt x="2492" y="252"/>
                    </a:lnTo>
                    <a:lnTo>
                      <a:pt x="2493" y="251"/>
                    </a:lnTo>
                    <a:lnTo>
                      <a:pt x="2493" y="249"/>
                    </a:lnTo>
                    <a:lnTo>
                      <a:pt x="2495" y="248"/>
                    </a:lnTo>
                    <a:lnTo>
                      <a:pt x="2495" y="249"/>
                    </a:lnTo>
                    <a:lnTo>
                      <a:pt x="2495" y="248"/>
                    </a:lnTo>
                    <a:lnTo>
                      <a:pt x="2496" y="248"/>
                    </a:lnTo>
                    <a:lnTo>
                      <a:pt x="2496" y="248"/>
                    </a:lnTo>
                    <a:lnTo>
                      <a:pt x="2496" y="248"/>
                    </a:lnTo>
                    <a:lnTo>
                      <a:pt x="2497" y="248"/>
                    </a:lnTo>
                    <a:lnTo>
                      <a:pt x="2497" y="249"/>
                    </a:lnTo>
                    <a:lnTo>
                      <a:pt x="2497" y="249"/>
                    </a:lnTo>
                    <a:lnTo>
                      <a:pt x="2498" y="249"/>
                    </a:lnTo>
                    <a:lnTo>
                      <a:pt x="2498" y="248"/>
                    </a:lnTo>
                    <a:lnTo>
                      <a:pt x="2499" y="249"/>
                    </a:lnTo>
                    <a:lnTo>
                      <a:pt x="2499" y="248"/>
                    </a:lnTo>
                    <a:lnTo>
                      <a:pt x="2499" y="247"/>
                    </a:lnTo>
                    <a:lnTo>
                      <a:pt x="2500" y="247"/>
                    </a:lnTo>
                    <a:lnTo>
                      <a:pt x="2500" y="248"/>
                    </a:lnTo>
                    <a:lnTo>
                      <a:pt x="2500" y="248"/>
                    </a:lnTo>
                    <a:lnTo>
                      <a:pt x="2501" y="248"/>
                    </a:lnTo>
                    <a:lnTo>
                      <a:pt x="2501" y="249"/>
                    </a:lnTo>
                    <a:lnTo>
                      <a:pt x="2501" y="249"/>
                    </a:lnTo>
                    <a:lnTo>
                      <a:pt x="2502" y="251"/>
                    </a:lnTo>
                    <a:lnTo>
                      <a:pt x="2502" y="251"/>
                    </a:lnTo>
                    <a:lnTo>
                      <a:pt x="2504" y="251"/>
                    </a:lnTo>
                    <a:lnTo>
                      <a:pt x="2504" y="251"/>
                    </a:lnTo>
                    <a:lnTo>
                      <a:pt x="2504" y="251"/>
                    </a:lnTo>
                    <a:lnTo>
                      <a:pt x="2505" y="252"/>
                    </a:lnTo>
                    <a:lnTo>
                      <a:pt x="2505" y="252"/>
                    </a:lnTo>
                    <a:lnTo>
                      <a:pt x="2505" y="252"/>
                    </a:lnTo>
                    <a:lnTo>
                      <a:pt x="2506" y="252"/>
                    </a:lnTo>
                    <a:lnTo>
                      <a:pt x="2506" y="251"/>
                    </a:lnTo>
                    <a:lnTo>
                      <a:pt x="2506" y="252"/>
                    </a:lnTo>
                    <a:lnTo>
                      <a:pt x="2507" y="252"/>
                    </a:lnTo>
                    <a:lnTo>
                      <a:pt x="2507" y="251"/>
                    </a:lnTo>
                    <a:lnTo>
                      <a:pt x="2508" y="251"/>
                    </a:lnTo>
                    <a:lnTo>
                      <a:pt x="2508" y="251"/>
                    </a:lnTo>
                    <a:lnTo>
                      <a:pt x="2508" y="251"/>
                    </a:lnTo>
                    <a:lnTo>
                      <a:pt x="2509" y="251"/>
                    </a:lnTo>
                    <a:lnTo>
                      <a:pt x="2509" y="249"/>
                    </a:lnTo>
                    <a:lnTo>
                      <a:pt x="2509" y="248"/>
                    </a:lnTo>
                    <a:lnTo>
                      <a:pt x="2510" y="248"/>
                    </a:lnTo>
                    <a:lnTo>
                      <a:pt x="2510" y="248"/>
                    </a:lnTo>
                    <a:lnTo>
                      <a:pt x="2510" y="249"/>
                    </a:lnTo>
                    <a:lnTo>
                      <a:pt x="2511" y="251"/>
                    </a:lnTo>
                    <a:lnTo>
                      <a:pt x="2511" y="251"/>
                    </a:lnTo>
                    <a:lnTo>
                      <a:pt x="2513" y="252"/>
                    </a:lnTo>
                    <a:lnTo>
                      <a:pt x="2513" y="252"/>
                    </a:lnTo>
                    <a:lnTo>
                      <a:pt x="2513" y="253"/>
                    </a:lnTo>
                    <a:lnTo>
                      <a:pt x="2514" y="253"/>
                    </a:lnTo>
                    <a:lnTo>
                      <a:pt x="2514" y="254"/>
                    </a:lnTo>
                    <a:lnTo>
                      <a:pt x="2514" y="254"/>
                    </a:lnTo>
                    <a:lnTo>
                      <a:pt x="2515" y="254"/>
                    </a:lnTo>
                    <a:lnTo>
                      <a:pt x="2515" y="255"/>
                    </a:lnTo>
                    <a:lnTo>
                      <a:pt x="2516" y="256"/>
                    </a:lnTo>
                    <a:lnTo>
                      <a:pt x="2516" y="257"/>
                    </a:lnTo>
                    <a:lnTo>
                      <a:pt x="2516" y="256"/>
                    </a:lnTo>
                    <a:lnTo>
                      <a:pt x="2517" y="257"/>
                    </a:lnTo>
                    <a:lnTo>
                      <a:pt x="2517" y="257"/>
                    </a:lnTo>
                    <a:lnTo>
                      <a:pt x="2517" y="256"/>
                    </a:lnTo>
                    <a:lnTo>
                      <a:pt x="2518" y="256"/>
                    </a:lnTo>
                    <a:lnTo>
                      <a:pt x="2518" y="255"/>
                    </a:lnTo>
                    <a:lnTo>
                      <a:pt x="2518" y="255"/>
                    </a:lnTo>
                    <a:lnTo>
                      <a:pt x="2519" y="256"/>
                    </a:lnTo>
                    <a:lnTo>
                      <a:pt x="2519" y="256"/>
                    </a:lnTo>
                    <a:lnTo>
                      <a:pt x="2520" y="256"/>
                    </a:lnTo>
                    <a:lnTo>
                      <a:pt x="2520" y="256"/>
                    </a:lnTo>
                    <a:lnTo>
                      <a:pt x="2520" y="256"/>
                    </a:lnTo>
                    <a:lnTo>
                      <a:pt x="2522" y="255"/>
                    </a:lnTo>
                    <a:lnTo>
                      <a:pt x="2522" y="256"/>
                    </a:lnTo>
                    <a:lnTo>
                      <a:pt x="2522" y="256"/>
                    </a:lnTo>
                    <a:lnTo>
                      <a:pt x="2523" y="256"/>
                    </a:lnTo>
                    <a:lnTo>
                      <a:pt x="2523" y="257"/>
                    </a:lnTo>
                    <a:lnTo>
                      <a:pt x="2523" y="257"/>
                    </a:lnTo>
                    <a:lnTo>
                      <a:pt x="2524" y="258"/>
                    </a:lnTo>
                    <a:lnTo>
                      <a:pt x="2524" y="257"/>
                    </a:lnTo>
                    <a:lnTo>
                      <a:pt x="2525" y="257"/>
                    </a:lnTo>
                    <a:lnTo>
                      <a:pt x="2525" y="257"/>
                    </a:lnTo>
                    <a:lnTo>
                      <a:pt x="2525" y="257"/>
                    </a:lnTo>
                    <a:lnTo>
                      <a:pt x="2526" y="257"/>
                    </a:lnTo>
                    <a:lnTo>
                      <a:pt x="2526" y="257"/>
                    </a:lnTo>
                    <a:lnTo>
                      <a:pt x="2526" y="257"/>
                    </a:lnTo>
                    <a:lnTo>
                      <a:pt x="2527" y="257"/>
                    </a:lnTo>
                    <a:lnTo>
                      <a:pt x="2527" y="258"/>
                    </a:lnTo>
                    <a:lnTo>
                      <a:pt x="2527" y="257"/>
                    </a:lnTo>
                    <a:lnTo>
                      <a:pt x="2528" y="257"/>
                    </a:lnTo>
                    <a:lnTo>
                      <a:pt x="2528" y="257"/>
                    </a:lnTo>
                    <a:lnTo>
                      <a:pt x="2529" y="257"/>
                    </a:lnTo>
                    <a:lnTo>
                      <a:pt x="2529" y="256"/>
                    </a:lnTo>
                    <a:lnTo>
                      <a:pt x="2529" y="256"/>
                    </a:lnTo>
                    <a:lnTo>
                      <a:pt x="2531" y="256"/>
                    </a:lnTo>
                    <a:lnTo>
                      <a:pt x="2531" y="255"/>
                    </a:lnTo>
                    <a:lnTo>
                      <a:pt x="2531" y="255"/>
                    </a:lnTo>
                    <a:lnTo>
                      <a:pt x="2532" y="255"/>
                    </a:lnTo>
                    <a:lnTo>
                      <a:pt x="2532" y="255"/>
                    </a:lnTo>
                    <a:lnTo>
                      <a:pt x="2532" y="256"/>
                    </a:lnTo>
                    <a:lnTo>
                      <a:pt x="2533" y="255"/>
                    </a:lnTo>
                    <a:lnTo>
                      <a:pt x="2533" y="255"/>
                    </a:lnTo>
                    <a:lnTo>
                      <a:pt x="2534" y="254"/>
                    </a:lnTo>
                    <a:lnTo>
                      <a:pt x="2534" y="254"/>
                    </a:lnTo>
                    <a:lnTo>
                      <a:pt x="2534" y="253"/>
                    </a:lnTo>
                    <a:lnTo>
                      <a:pt x="2535" y="254"/>
                    </a:lnTo>
                    <a:lnTo>
                      <a:pt x="2535" y="253"/>
                    </a:lnTo>
                    <a:lnTo>
                      <a:pt x="2535" y="253"/>
                    </a:lnTo>
                    <a:lnTo>
                      <a:pt x="2536" y="254"/>
                    </a:lnTo>
                    <a:lnTo>
                      <a:pt x="2536" y="254"/>
                    </a:lnTo>
                    <a:lnTo>
                      <a:pt x="2536" y="254"/>
                    </a:lnTo>
                    <a:lnTo>
                      <a:pt x="2537" y="254"/>
                    </a:lnTo>
                    <a:lnTo>
                      <a:pt x="2537" y="255"/>
                    </a:lnTo>
                    <a:lnTo>
                      <a:pt x="2538" y="255"/>
                    </a:lnTo>
                    <a:lnTo>
                      <a:pt x="2538" y="255"/>
                    </a:lnTo>
                    <a:lnTo>
                      <a:pt x="2538" y="255"/>
                    </a:lnTo>
                    <a:lnTo>
                      <a:pt x="2540" y="255"/>
                    </a:lnTo>
                    <a:lnTo>
                      <a:pt x="2540" y="255"/>
                    </a:lnTo>
                    <a:lnTo>
                      <a:pt x="2540" y="255"/>
                    </a:lnTo>
                    <a:lnTo>
                      <a:pt x="2541" y="256"/>
                    </a:lnTo>
                    <a:lnTo>
                      <a:pt x="2541" y="255"/>
                    </a:lnTo>
                    <a:lnTo>
                      <a:pt x="2542" y="254"/>
                    </a:lnTo>
                    <a:lnTo>
                      <a:pt x="2542" y="254"/>
                    </a:lnTo>
                    <a:lnTo>
                      <a:pt x="2542" y="254"/>
                    </a:lnTo>
                    <a:lnTo>
                      <a:pt x="2543" y="255"/>
                    </a:lnTo>
                    <a:lnTo>
                      <a:pt x="2543" y="253"/>
                    </a:lnTo>
                    <a:lnTo>
                      <a:pt x="2543" y="252"/>
                    </a:lnTo>
                    <a:lnTo>
                      <a:pt x="2544" y="252"/>
                    </a:lnTo>
                    <a:lnTo>
                      <a:pt x="2544" y="252"/>
                    </a:lnTo>
                    <a:lnTo>
                      <a:pt x="2544" y="252"/>
                    </a:lnTo>
                    <a:lnTo>
                      <a:pt x="2545" y="252"/>
                    </a:lnTo>
                    <a:lnTo>
                      <a:pt x="2545" y="251"/>
                    </a:lnTo>
                    <a:lnTo>
                      <a:pt x="2546" y="249"/>
                    </a:lnTo>
                    <a:lnTo>
                      <a:pt x="2546" y="249"/>
                    </a:lnTo>
                    <a:lnTo>
                      <a:pt x="2546" y="248"/>
                    </a:lnTo>
                    <a:lnTo>
                      <a:pt x="2547" y="247"/>
                    </a:lnTo>
                    <a:lnTo>
                      <a:pt x="2547" y="248"/>
                    </a:lnTo>
                    <a:lnTo>
                      <a:pt x="2547" y="248"/>
                    </a:lnTo>
                    <a:lnTo>
                      <a:pt x="2549" y="248"/>
                    </a:lnTo>
                    <a:lnTo>
                      <a:pt x="2549" y="248"/>
                    </a:lnTo>
                    <a:lnTo>
                      <a:pt x="2549" y="248"/>
                    </a:lnTo>
                    <a:lnTo>
                      <a:pt x="2550" y="248"/>
                    </a:lnTo>
                    <a:lnTo>
                      <a:pt x="2550" y="248"/>
                    </a:lnTo>
                    <a:lnTo>
                      <a:pt x="2551" y="249"/>
                    </a:lnTo>
                    <a:lnTo>
                      <a:pt x="2551" y="248"/>
                    </a:lnTo>
                    <a:lnTo>
                      <a:pt x="2551" y="249"/>
                    </a:lnTo>
                    <a:lnTo>
                      <a:pt x="2552" y="248"/>
                    </a:lnTo>
                    <a:lnTo>
                      <a:pt x="2552" y="248"/>
                    </a:lnTo>
                    <a:lnTo>
                      <a:pt x="2552" y="248"/>
                    </a:lnTo>
                    <a:lnTo>
                      <a:pt x="2553" y="248"/>
                    </a:lnTo>
                    <a:lnTo>
                      <a:pt x="2553" y="247"/>
                    </a:lnTo>
                    <a:lnTo>
                      <a:pt x="2553" y="247"/>
                    </a:lnTo>
                    <a:lnTo>
                      <a:pt x="2554" y="247"/>
                    </a:lnTo>
                    <a:lnTo>
                      <a:pt x="2554" y="248"/>
                    </a:lnTo>
                    <a:lnTo>
                      <a:pt x="2555" y="248"/>
                    </a:lnTo>
                    <a:lnTo>
                      <a:pt x="2555" y="247"/>
                    </a:lnTo>
                    <a:lnTo>
                      <a:pt x="2555" y="248"/>
                    </a:lnTo>
                    <a:lnTo>
                      <a:pt x="2556" y="248"/>
                    </a:lnTo>
                    <a:lnTo>
                      <a:pt x="2556" y="248"/>
                    </a:lnTo>
                    <a:lnTo>
                      <a:pt x="2556" y="248"/>
                    </a:lnTo>
                    <a:lnTo>
                      <a:pt x="2558" y="248"/>
                    </a:lnTo>
                    <a:lnTo>
                      <a:pt x="2558" y="248"/>
                    </a:lnTo>
                    <a:lnTo>
                      <a:pt x="2558" y="248"/>
                    </a:lnTo>
                    <a:lnTo>
                      <a:pt x="2559" y="248"/>
                    </a:lnTo>
                    <a:lnTo>
                      <a:pt x="2559" y="247"/>
                    </a:lnTo>
                    <a:lnTo>
                      <a:pt x="2560" y="247"/>
                    </a:lnTo>
                    <a:lnTo>
                      <a:pt x="2560" y="246"/>
                    </a:lnTo>
                    <a:lnTo>
                      <a:pt x="2560" y="246"/>
                    </a:lnTo>
                    <a:lnTo>
                      <a:pt x="2561" y="245"/>
                    </a:lnTo>
                    <a:lnTo>
                      <a:pt x="2561" y="245"/>
                    </a:lnTo>
                    <a:lnTo>
                      <a:pt x="2561" y="246"/>
                    </a:lnTo>
                    <a:lnTo>
                      <a:pt x="2562" y="246"/>
                    </a:lnTo>
                    <a:lnTo>
                      <a:pt x="2562" y="246"/>
                    </a:lnTo>
                    <a:lnTo>
                      <a:pt x="2563" y="246"/>
                    </a:lnTo>
                    <a:lnTo>
                      <a:pt x="2563" y="246"/>
                    </a:lnTo>
                    <a:lnTo>
                      <a:pt x="2563" y="246"/>
                    </a:lnTo>
                    <a:lnTo>
                      <a:pt x="2564" y="246"/>
                    </a:lnTo>
                    <a:lnTo>
                      <a:pt x="2564" y="246"/>
                    </a:lnTo>
                    <a:lnTo>
                      <a:pt x="2564" y="246"/>
                    </a:lnTo>
                    <a:lnTo>
                      <a:pt x="2565" y="246"/>
                    </a:lnTo>
                    <a:lnTo>
                      <a:pt x="2565" y="246"/>
                    </a:lnTo>
                    <a:lnTo>
                      <a:pt x="2565" y="246"/>
                    </a:lnTo>
                    <a:lnTo>
                      <a:pt x="2567" y="246"/>
                    </a:lnTo>
                    <a:lnTo>
                      <a:pt x="2567" y="246"/>
                    </a:lnTo>
                    <a:lnTo>
                      <a:pt x="2568" y="246"/>
                    </a:lnTo>
                    <a:lnTo>
                      <a:pt x="2568" y="247"/>
                    </a:lnTo>
                    <a:lnTo>
                      <a:pt x="2568" y="247"/>
                    </a:lnTo>
                    <a:lnTo>
                      <a:pt x="2569" y="248"/>
                    </a:lnTo>
                    <a:lnTo>
                      <a:pt x="2569" y="248"/>
                    </a:lnTo>
                    <a:lnTo>
                      <a:pt x="2569" y="248"/>
                    </a:lnTo>
                    <a:lnTo>
                      <a:pt x="2570" y="248"/>
                    </a:lnTo>
                    <a:lnTo>
                      <a:pt x="2570" y="248"/>
                    </a:lnTo>
                    <a:lnTo>
                      <a:pt x="2570" y="248"/>
                    </a:lnTo>
                    <a:lnTo>
                      <a:pt x="2571" y="248"/>
                    </a:lnTo>
                    <a:lnTo>
                      <a:pt x="2571" y="249"/>
                    </a:lnTo>
                    <a:lnTo>
                      <a:pt x="2572" y="251"/>
                    </a:lnTo>
                    <a:lnTo>
                      <a:pt x="2572" y="251"/>
                    </a:lnTo>
                    <a:lnTo>
                      <a:pt x="2572" y="252"/>
                    </a:lnTo>
                    <a:lnTo>
                      <a:pt x="2573" y="251"/>
                    </a:lnTo>
                    <a:lnTo>
                      <a:pt x="2573" y="251"/>
                    </a:lnTo>
                    <a:lnTo>
                      <a:pt x="2573" y="251"/>
                    </a:lnTo>
                    <a:lnTo>
                      <a:pt x="2574" y="249"/>
                    </a:lnTo>
                    <a:lnTo>
                      <a:pt x="2574" y="249"/>
                    </a:lnTo>
                    <a:lnTo>
                      <a:pt x="2574" y="249"/>
                    </a:lnTo>
                    <a:lnTo>
                      <a:pt x="2576" y="249"/>
                    </a:lnTo>
                    <a:lnTo>
                      <a:pt x="2576" y="249"/>
                    </a:lnTo>
                    <a:lnTo>
                      <a:pt x="2577" y="249"/>
                    </a:lnTo>
                    <a:lnTo>
                      <a:pt x="2577" y="251"/>
                    </a:lnTo>
                    <a:lnTo>
                      <a:pt x="2577" y="251"/>
                    </a:lnTo>
                    <a:lnTo>
                      <a:pt x="2578" y="251"/>
                    </a:lnTo>
                    <a:lnTo>
                      <a:pt x="2578" y="252"/>
                    </a:lnTo>
                    <a:lnTo>
                      <a:pt x="2578" y="252"/>
                    </a:lnTo>
                    <a:lnTo>
                      <a:pt x="2579" y="253"/>
                    </a:lnTo>
                    <a:lnTo>
                      <a:pt x="2579" y="253"/>
                    </a:lnTo>
                    <a:lnTo>
                      <a:pt x="2579" y="254"/>
                    </a:lnTo>
                    <a:lnTo>
                      <a:pt x="2580" y="254"/>
                    </a:lnTo>
                    <a:lnTo>
                      <a:pt x="2580" y="254"/>
                    </a:lnTo>
                    <a:lnTo>
                      <a:pt x="2581" y="253"/>
                    </a:lnTo>
                    <a:lnTo>
                      <a:pt x="2581" y="254"/>
                    </a:lnTo>
                    <a:lnTo>
                      <a:pt x="2581" y="254"/>
                    </a:lnTo>
                    <a:lnTo>
                      <a:pt x="2582" y="254"/>
                    </a:lnTo>
                    <a:lnTo>
                      <a:pt x="2582" y="255"/>
                    </a:lnTo>
                    <a:lnTo>
                      <a:pt x="2582" y="255"/>
                    </a:lnTo>
                    <a:lnTo>
                      <a:pt x="2583" y="254"/>
                    </a:lnTo>
                    <a:lnTo>
                      <a:pt x="2583" y="254"/>
                    </a:lnTo>
                    <a:lnTo>
                      <a:pt x="2585" y="254"/>
                    </a:lnTo>
                    <a:lnTo>
                      <a:pt x="2585" y="253"/>
                    </a:lnTo>
                    <a:lnTo>
                      <a:pt x="2585" y="254"/>
                    </a:lnTo>
                    <a:lnTo>
                      <a:pt x="2586" y="254"/>
                    </a:lnTo>
                    <a:lnTo>
                      <a:pt x="2586" y="253"/>
                    </a:lnTo>
                    <a:lnTo>
                      <a:pt x="2586" y="254"/>
                    </a:lnTo>
                    <a:lnTo>
                      <a:pt x="2587" y="255"/>
                    </a:lnTo>
                    <a:lnTo>
                      <a:pt x="2587" y="254"/>
                    </a:lnTo>
                    <a:lnTo>
                      <a:pt x="2587" y="254"/>
                    </a:lnTo>
                    <a:lnTo>
                      <a:pt x="2588" y="255"/>
                    </a:lnTo>
                    <a:lnTo>
                      <a:pt x="2588" y="254"/>
                    </a:lnTo>
                    <a:lnTo>
                      <a:pt x="2589" y="254"/>
                    </a:lnTo>
                    <a:lnTo>
                      <a:pt x="2589" y="255"/>
                    </a:lnTo>
                    <a:lnTo>
                      <a:pt x="2589" y="256"/>
                    </a:lnTo>
                    <a:lnTo>
                      <a:pt x="2590" y="256"/>
                    </a:lnTo>
                    <a:lnTo>
                      <a:pt x="2590" y="255"/>
                    </a:lnTo>
                    <a:lnTo>
                      <a:pt x="2590" y="255"/>
                    </a:lnTo>
                    <a:lnTo>
                      <a:pt x="2591" y="254"/>
                    </a:lnTo>
                    <a:lnTo>
                      <a:pt x="2591" y="255"/>
                    </a:lnTo>
                    <a:lnTo>
                      <a:pt x="2591" y="255"/>
                    </a:lnTo>
                    <a:lnTo>
                      <a:pt x="2592" y="255"/>
                    </a:lnTo>
                    <a:lnTo>
                      <a:pt x="2592" y="254"/>
                    </a:lnTo>
                    <a:lnTo>
                      <a:pt x="2594" y="255"/>
                    </a:lnTo>
                    <a:lnTo>
                      <a:pt x="2594" y="256"/>
                    </a:lnTo>
                    <a:lnTo>
                      <a:pt x="2594" y="257"/>
                    </a:lnTo>
                    <a:lnTo>
                      <a:pt x="2595" y="258"/>
                    </a:lnTo>
                    <a:lnTo>
                      <a:pt x="2595" y="260"/>
                    </a:lnTo>
                    <a:lnTo>
                      <a:pt x="2595" y="260"/>
                    </a:lnTo>
                    <a:lnTo>
                      <a:pt x="2596" y="260"/>
                    </a:lnTo>
                    <a:lnTo>
                      <a:pt x="2596" y="260"/>
                    </a:lnTo>
                    <a:lnTo>
                      <a:pt x="2596" y="260"/>
                    </a:lnTo>
                    <a:lnTo>
                      <a:pt x="2597" y="260"/>
                    </a:lnTo>
                    <a:lnTo>
                      <a:pt x="2597" y="260"/>
                    </a:lnTo>
                    <a:lnTo>
                      <a:pt x="2598" y="258"/>
                    </a:lnTo>
                    <a:lnTo>
                      <a:pt x="2598" y="258"/>
                    </a:lnTo>
                    <a:lnTo>
                      <a:pt x="2598" y="258"/>
                    </a:lnTo>
                    <a:lnTo>
                      <a:pt x="2599" y="258"/>
                    </a:lnTo>
                    <a:lnTo>
                      <a:pt x="2599" y="258"/>
                    </a:lnTo>
                    <a:lnTo>
                      <a:pt x="2599" y="257"/>
                    </a:lnTo>
                    <a:lnTo>
                      <a:pt x="2600" y="257"/>
                    </a:lnTo>
                    <a:lnTo>
                      <a:pt x="2600" y="257"/>
                    </a:lnTo>
                    <a:lnTo>
                      <a:pt x="2600" y="256"/>
                    </a:lnTo>
                    <a:lnTo>
                      <a:pt x="2601" y="256"/>
                    </a:lnTo>
                    <a:lnTo>
                      <a:pt x="2601" y="256"/>
                    </a:lnTo>
                    <a:lnTo>
                      <a:pt x="2603" y="257"/>
                    </a:lnTo>
                    <a:lnTo>
                      <a:pt x="2603" y="257"/>
                    </a:lnTo>
                    <a:lnTo>
                      <a:pt x="2603" y="257"/>
                    </a:lnTo>
                    <a:lnTo>
                      <a:pt x="2604" y="257"/>
                    </a:lnTo>
                    <a:lnTo>
                      <a:pt x="2604" y="257"/>
                    </a:lnTo>
                    <a:lnTo>
                      <a:pt x="2604" y="257"/>
                    </a:lnTo>
                    <a:lnTo>
                      <a:pt x="2605" y="258"/>
                    </a:lnTo>
                    <a:lnTo>
                      <a:pt x="2605" y="260"/>
                    </a:lnTo>
                    <a:lnTo>
                      <a:pt x="2606" y="260"/>
                    </a:lnTo>
                    <a:lnTo>
                      <a:pt x="2606" y="260"/>
                    </a:lnTo>
                    <a:lnTo>
                      <a:pt x="2606" y="260"/>
                    </a:lnTo>
                    <a:lnTo>
                      <a:pt x="2607" y="258"/>
                    </a:lnTo>
                    <a:lnTo>
                      <a:pt x="2607" y="258"/>
                    </a:lnTo>
                    <a:lnTo>
                      <a:pt x="2607" y="257"/>
                    </a:lnTo>
                    <a:lnTo>
                      <a:pt x="2608" y="257"/>
                    </a:lnTo>
                    <a:lnTo>
                      <a:pt x="2608" y="256"/>
                    </a:lnTo>
                    <a:lnTo>
                      <a:pt x="2608" y="257"/>
                    </a:lnTo>
                    <a:lnTo>
                      <a:pt x="2609" y="257"/>
                    </a:lnTo>
                    <a:lnTo>
                      <a:pt x="2609" y="257"/>
                    </a:lnTo>
                    <a:lnTo>
                      <a:pt x="2610" y="257"/>
                    </a:lnTo>
                    <a:lnTo>
                      <a:pt x="2610" y="257"/>
                    </a:lnTo>
                    <a:lnTo>
                      <a:pt x="2610" y="257"/>
                    </a:lnTo>
                    <a:lnTo>
                      <a:pt x="2612" y="257"/>
                    </a:lnTo>
                    <a:lnTo>
                      <a:pt x="2612" y="257"/>
                    </a:lnTo>
                    <a:lnTo>
                      <a:pt x="2612" y="257"/>
                    </a:lnTo>
                    <a:lnTo>
                      <a:pt x="2613" y="256"/>
                    </a:lnTo>
                    <a:lnTo>
                      <a:pt x="2613" y="257"/>
                    </a:lnTo>
                    <a:lnTo>
                      <a:pt x="2613" y="256"/>
                    </a:lnTo>
                    <a:lnTo>
                      <a:pt x="2614" y="256"/>
                    </a:lnTo>
                    <a:lnTo>
                      <a:pt x="2614" y="257"/>
                    </a:lnTo>
                    <a:lnTo>
                      <a:pt x="2615" y="257"/>
                    </a:lnTo>
                    <a:lnTo>
                      <a:pt x="2615" y="258"/>
                    </a:lnTo>
                    <a:lnTo>
                      <a:pt x="2615" y="258"/>
                    </a:lnTo>
                    <a:lnTo>
                      <a:pt x="2616" y="258"/>
                    </a:lnTo>
                    <a:lnTo>
                      <a:pt x="2616" y="257"/>
                    </a:lnTo>
                    <a:lnTo>
                      <a:pt x="2616" y="257"/>
                    </a:lnTo>
                    <a:lnTo>
                      <a:pt x="2617" y="257"/>
                    </a:lnTo>
                    <a:lnTo>
                      <a:pt x="2617" y="258"/>
                    </a:lnTo>
                    <a:lnTo>
                      <a:pt x="2617" y="258"/>
                    </a:lnTo>
                    <a:lnTo>
                      <a:pt x="2618" y="257"/>
                    </a:lnTo>
                    <a:lnTo>
                      <a:pt x="2618" y="257"/>
                    </a:lnTo>
                    <a:lnTo>
                      <a:pt x="2619" y="257"/>
                    </a:lnTo>
                    <a:lnTo>
                      <a:pt x="2619" y="256"/>
                    </a:lnTo>
                    <a:lnTo>
                      <a:pt x="2619" y="256"/>
                    </a:lnTo>
                    <a:lnTo>
                      <a:pt x="2621" y="256"/>
                    </a:lnTo>
                    <a:lnTo>
                      <a:pt x="2621" y="256"/>
                    </a:lnTo>
                    <a:lnTo>
                      <a:pt x="2621" y="257"/>
                    </a:lnTo>
                    <a:lnTo>
                      <a:pt x="2622" y="257"/>
                    </a:lnTo>
                    <a:lnTo>
                      <a:pt x="2622" y="258"/>
                    </a:lnTo>
                    <a:lnTo>
                      <a:pt x="2622" y="260"/>
                    </a:lnTo>
                    <a:lnTo>
                      <a:pt x="2623" y="260"/>
                    </a:lnTo>
                    <a:lnTo>
                      <a:pt x="2623" y="260"/>
                    </a:lnTo>
                    <a:lnTo>
                      <a:pt x="2624" y="258"/>
                    </a:lnTo>
                    <a:lnTo>
                      <a:pt x="2624" y="258"/>
                    </a:lnTo>
                    <a:lnTo>
                      <a:pt x="2624" y="258"/>
                    </a:lnTo>
                    <a:lnTo>
                      <a:pt x="2625" y="257"/>
                    </a:lnTo>
                    <a:lnTo>
                      <a:pt x="2625" y="257"/>
                    </a:lnTo>
                    <a:lnTo>
                      <a:pt x="2625" y="256"/>
                    </a:lnTo>
                    <a:lnTo>
                      <a:pt x="2626" y="257"/>
                    </a:lnTo>
                    <a:lnTo>
                      <a:pt x="2626" y="257"/>
                    </a:lnTo>
                    <a:lnTo>
                      <a:pt x="2626" y="257"/>
                    </a:lnTo>
                    <a:lnTo>
                      <a:pt x="2627" y="256"/>
                    </a:lnTo>
                    <a:lnTo>
                      <a:pt x="2627" y="256"/>
                    </a:lnTo>
                    <a:lnTo>
                      <a:pt x="2628" y="255"/>
                    </a:lnTo>
                    <a:lnTo>
                      <a:pt x="2628" y="254"/>
                    </a:lnTo>
                    <a:lnTo>
                      <a:pt x="2628" y="254"/>
                    </a:lnTo>
                    <a:lnTo>
                      <a:pt x="2630" y="254"/>
                    </a:lnTo>
                    <a:lnTo>
                      <a:pt x="2630" y="255"/>
                    </a:lnTo>
                    <a:lnTo>
                      <a:pt x="2630" y="255"/>
                    </a:lnTo>
                    <a:lnTo>
                      <a:pt x="2631" y="255"/>
                    </a:lnTo>
                    <a:lnTo>
                      <a:pt x="2631" y="256"/>
                    </a:lnTo>
                    <a:lnTo>
                      <a:pt x="2632" y="256"/>
                    </a:lnTo>
                    <a:lnTo>
                      <a:pt x="2632" y="256"/>
                    </a:lnTo>
                    <a:lnTo>
                      <a:pt x="2632" y="255"/>
                    </a:lnTo>
                    <a:lnTo>
                      <a:pt x="2633" y="255"/>
                    </a:lnTo>
                    <a:lnTo>
                      <a:pt x="2633" y="255"/>
                    </a:lnTo>
                    <a:lnTo>
                      <a:pt x="2633" y="254"/>
                    </a:lnTo>
                    <a:lnTo>
                      <a:pt x="2634" y="253"/>
                    </a:lnTo>
                    <a:lnTo>
                      <a:pt x="2634" y="253"/>
                    </a:lnTo>
                    <a:lnTo>
                      <a:pt x="2634" y="252"/>
                    </a:lnTo>
                    <a:lnTo>
                      <a:pt x="2635" y="251"/>
                    </a:lnTo>
                    <a:lnTo>
                      <a:pt x="2635" y="251"/>
                    </a:lnTo>
                    <a:lnTo>
                      <a:pt x="2636" y="249"/>
                    </a:lnTo>
                    <a:lnTo>
                      <a:pt x="2636" y="251"/>
                    </a:lnTo>
                    <a:lnTo>
                      <a:pt x="2636" y="249"/>
                    </a:lnTo>
                    <a:lnTo>
                      <a:pt x="2637" y="249"/>
                    </a:lnTo>
                    <a:lnTo>
                      <a:pt x="2637" y="249"/>
                    </a:lnTo>
                    <a:lnTo>
                      <a:pt x="2637" y="248"/>
                    </a:lnTo>
                    <a:lnTo>
                      <a:pt x="2639" y="249"/>
                    </a:lnTo>
                    <a:lnTo>
                      <a:pt x="2639" y="249"/>
                    </a:lnTo>
                    <a:lnTo>
                      <a:pt x="2639" y="251"/>
                    </a:lnTo>
                    <a:lnTo>
                      <a:pt x="2640" y="252"/>
                    </a:lnTo>
                    <a:lnTo>
                      <a:pt x="2640" y="252"/>
                    </a:lnTo>
                    <a:lnTo>
                      <a:pt x="2641" y="252"/>
                    </a:lnTo>
                    <a:lnTo>
                      <a:pt x="2641" y="252"/>
                    </a:lnTo>
                    <a:lnTo>
                      <a:pt x="2641" y="252"/>
                    </a:lnTo>
                    <a:lnTo>
                      <a:pt x="2642" y="252"/>
                    </a:lnTo>
                    <a:lnTo>
                      <a:pt x="2642" y="253"/>
                    </a:lnTo>
                    <a:lnTo>
                      <a:pt x="2642" y="252"/>
                    </a:lnTo>
                    <a:lnTo>
                      <a:pt x="2643" y="252"/>
                    </a:lnTo>
                    <a:lnTo>
                      <a:pt x="2643" y="252"/>
                    </a:lnTo>
                    <a:lnTo>
                      <a:pt x="2643" y="251"/>
                    </a:lnTo>
                    <a:lnTo>
                      <a:pt x="2644" y="249"/>
                    </a:lnTo>
                    <a:lnTo>
                      <a:pt x="2644" y="251"/>
                    </a:lnTo>
                    <a:lnTo>
                      <a:pt x="2645" y="249"/>
                    </a:lnTo>
                    <a:lnTo>
                      <a:pt x="2645" y="251"/>
                    </a:lnTo>
                    <a:lnTo>
                      <a:pt x="2645" y="251"/>
                    </a:lnTo>
                    <a:lnTo>
                      <a:pt x="2646" y="251"/>
                    </a:lnTo>
                    <a:lnTo>
                      <a:pt x="2646" y="251"/>
                    </a:lnTo>
                    <a:lnTo>
                      <a:pt x="2646" y="251"/>
                    </a:lnTo>
                    <a:lnTo>
                      <a:pt x="2648" y="251"/>
                    </a:lnTo>
                    <a:lnTo>
                      <a:pt x="2648" y="249"/>
                    </a:lnTo>
                    <a:lnTo>
                      <a:pt x="2648" y="249"/>
                    </a:lnTo>
                    <a:lnTo>
                      <a:pt x="2649" y="248"/>
                    </a:lnTo>
                    <a:lnTo>
                      <a:pt x="2649" y="248"/>
                    </a:lnTo>
                    <a:lnTo>
                      <a:pt x="2650" y="248"/>
                    </a:lnTo>
                    <a:lnTo>
                      <a:pt x="2650" y="248"/>
                    </a:lnTo>
                    <a:lnTo>
                      <a:pt x="2650" y="248"/>
                    </a:lnTo>
                    <a:lnTo>
                      <a:pt x="2651" y="247"/>
                    </a:lnTo>
                    <a:lnTo>
                      <a:pt x="2651" y="247"/>
                    </a:lnTo>
                    <a:lnTo>
                      <a:pt x="2651" y="247"/>
                    </a:lnTo>
                    <a:lnTo>
                      <a:pt x="2652" y="247"/>
                    </a:lnTo>
                    <a:lnTo>
                      <a:pt x="2652" y="247"/>
                    </a:lnTo>
                    <a:lnTo>
                      <a:pt x="2653" y="247"/>
                    </a:lnTo>
                    <a:lnTo>
                      <a:pt x="2653" y="246"/>
                    </a:lnTo>
                    <a:lnTo>
                      <a:pt x="2653" y="246"/>
                    </a:lnTo>
                    <a:lnTo>
                      <a:pt x="2654" y="247"/>
                    </a:lnTo>
                    <a:lnTo>
                      <a:pt x="2654" y="248"/>
                    </a:lnTo>
                    <a:lnTo>
                      <a:pt x="2654" y="247"/>
                    </a:lnTo>
                    <a:lnTo>
                      <a:pt x="2655" y="248"/>
                    </a:lnTo>
                    <a:lnTo>
                      <a:pt x="2655" y="248"/>
                    </a:lnTo>
                    <a:lnTo>
                      <a:pt x="2655" y="248"/>
                    </a:lnTo>
                    <a:lnTo>
                      <a:pt x="2657" y="248"/>
                    </a:lnTo>
                    <a:lnTo>
                      <a:pt x="2657" y="249"/>
                    </a:lnTo>
                    <a:lnTo>
                      <a:pt x="2658" y="248"/>
                    </a:lnTo>
                    <a:lnTo>
                      <a:pt x="2658" y="247"/>
                    </a:lnTo>
                    <a:lnTo>
                      <a:pt x="2658" y="247"/>
                    </a:lnTo>
                    <a:lnTo>
                      <a:pt x="2659" y="248"/>
                    </a:lnTo>
                    <a:lnTo>
                      <a:pt x="2659" y="248"/>
                    </a:lnTo>
                    <a:lnTo>
                      <a:pt x="2659" y="248"/>
                    </a:lnTo>
                    <a:lnTo>
                      <a:pt x="2660" y="248"/>
                    </a:lnTo>
                    <a:lnTo>
                      <a:pt x="2660" y="247"/>
                    </a:lnTo>
                    <a:lnTo>
                      <a:pt x="2660" y="247"/>
                    </a:lnTo>
                    <a:lnTo>
                      <a:pt x="2661" y="247"/>
                    </a:lnTo>
                    <a:lnTo>
                      <a:pt x="2661" y="248"/>
                    </a:lnTo>
                    <a:lnTo>
                      <a:pt x="2662" y="248"/>
                    </a:lnTo>
                    <a:lnTo>
                      <a:pt x="2662" y="248"/>
                    </a:lnTo>
                    <a:lnTo>
                      <a:pt x="2662" y="248"/>
                    </a:lnTo>
                    <a:lnTo>
                      <a:pt x="2663" y="247"/>
                    </a:lnTo>
                    <a:lnTo>
                      <a:pt x="2663" y="247"/>
                    </a:lnTo>
                    <a:lnTo>
                      <a:pt x="2663" y="247"/>
                    </a:lnTo>
                    <a:lnTo>
                      <a:pt x="2664" y="247"/>
                    </a:lnTo>
                    <a:lnTo>
                      <a:pt x="2664" y="248"/>
                    </a:lnTo>
                    <a:lnTo>
                      <a:pt x="2664" y="248"/>
                    </a:lnTo>
                    <a:lnTo>
                      <a:pt x="2666" y="249"/>
                    </a:lnTo>
                    <a:lnTo>
                      <a:pt x="2666" y="251"/>
                    </a:lnTo>
                    <a:lnTo>
                      <a:pt x="2667" y="251"/>
                    </a:lnTo>
                    <a:lnTo>
                      <a:pt x="2667" y="252"/>
                    </a:lnTo>
                    <a:lnTo>
                      <a:pt x="2667" y="253"/>
                    </a:lnTo>
                    <a:lnTo>
                      <a:pt x="2668" y="252"/>
                    </a:lnTo>
                    <a:lnTo>
                      <a:pt x="2668" y="251"/>
                    </a:lnTo>
                    <a:lnTo>
                      <a:pt x="2668" y="251"/>
                    </a:lnTo>
                    <a:lnTo>
                      <a:pt x="2669" y="251"/>
                    </a:lnTo>
                    <a:lnTo>
                      <a:pt x="2669" y="251"/>
                    </a:lnTo>
                    <a:lnTo>
                      <a:pt x="2669" y="251"/>
                    </a:lnTo>
                    <a:lnTo>
                      <a:pt x="2670" y="251"/>
                    </a:lnTo>
                    <a:lnTo>
                      <a:pt x="2670" y="252"/>
                    </a:lnTo>
                    <a:lnTo>
                      <a:pt x="2671" y="253"/>
                    </a:lnTo>
                    <a:lnTo>
                      <a:pt x="2671" y="253"/>
                    </a:lnTo>
                    <a:lnTo>
                      <a:pt x="2671" y="253"/>
                    </a:lnTo>
                    <a:lnTo>
                      <a:pt x="2672" y="253"/>
                    </a:lnTo>
                    <a:lnTo>
                      <a:pt x="2672" y="253"/>
                    </a:lnTo>
                    <a:lnTo>
                      <a:pt x="2672" y="253"/>
                    </a:lnTo>
                    <a:lnTo>
                      <a:pt x="2673" y="253"/>
                    </a:lnTo>
                    <a:lnTo>
                      <a:pt x="2673" y="253"/>
                    </a:lnTo>
                    <a:lnTo>
                      <a:pt x="2675" y="254"/>
                    </a:lnTo>
                    <a:lnTo>
                      <a:pt x="2675" y="254"/>
                    </a:lnTo>
                    <a:lnTo>
                      <a:pt x="2675" y="254"/>
                    </a:lnTo>
                    <a:lnTo>
                      <a:pt x="2676" y="255"/>
                    </a:lnTo>
                    <a:lnTo>
                      <a:pt x="2676" y="256"/>
                    </a:lnTo>
                    <a:lnTo>
                      <a:pt x="2676" y="258"/>
                    </a:lnTo>
                    <a:lnTo>
                      <a:pt x="2677" y="260"/>
                    </a:lnTo>
                    <a:lnTo>
                      <a:pt x="2677" y="261"/>
                    </a:lnTo>
                    <a:lnTo>
                      <a:pt x="2677" y="261"/>
                    </a:lnTo>
                    <a:lnTo>
                      <a:pt x="2678" y="261"/>
                    </a:lnTo>
                    <a:lnTo>
                      <a:pt x="2678" y="260"/>
                    </a:lnTo>
                    <a:lnTo>
                      <a:pt x="2679" y="260"/>
                    </a:lnTo>
                    <a:lnTo>
                      <a:pt x="2679" y="261"/>
                    </a:lnTo>
                    <a:lnTo>
                      <a:pt x="2679" y="262"/>
                    </a:lnTo>
                    <a:lnTo>
                      <a:pt x="2680" y="262"/>
                    </a:lnTo>
                    <a:lnTo>
                      <a:pt x="2680" y="262"/>
                    </a:lnTo>
                    <a:lnTo>
                      <a:pt x="2680" y="261"/>
                    </a:lnTo>
                    <a:lnTo>
                      <a:pt x="2681" y="261"/>
                    </a:lnTo>
                    <a:lnTo>
                      <a:pt x="2681" y="261"/>
                    </a:lnTo>
                    <a:lnTo>
                      <a:pt x="2681" y="260"/>
                    </a:lnTo>
                    <a:lnTo>
                      <a:pt x="2682" y="260"/>
                    </a:lnTo>
                    <a:lnTo>
                      <a:pt x="2682" y="261"/>
                    </a:lnTo>
                    <a:lnTo>
                      <a:pt x="2684" y="260"/>
                    </a:lnTo>
                    <a:lnTo>
                      <a:pt x="2684" y="261"/>
                    </a:lnTo>
                    <a:lnTo>
                      <a:pt x="2684" y="260"/>
                    </a:lnTo>
                    <a:lnTo>
                      <a:pt x="2685" y="260"/>
                    </a:lnTo>
                    <a:lnTo>
                      <a:pt x="2685" y="260"/>
                    </a:lnTo>
                    <a:lnTo>
                      <a:pt x="2685" y="260"/>
                    </a:lnTo>
                    <a:lnTo>
                      <a:pt x="2686" y="260"/>
                    </a:lnTo>
                    <a:lnTo>
                      <a:pt x="2686" y="260"/>
                    </a:lnTo>
                    <a:lnTo>
                      <a:pt x="2686" y="260"/>
                    </a:lnTo>
                    <a:lnTo>
                      <a:pt x="2687" y="260"/>
                    </a:lnTo>
                    <a:lnTo>
                      <a:pt x="2687" y="258"/>
                    </a:lnTo>
                    <a:lnTo>
                      <a:pt x="2688" y="260"/>
                    </a:lnTo>
                    <a:lnTo>
                      <a:pt x="2688" y="260"/>
                    </a:lnTo>
                    <a:lnTo>
                      <a:pt x="2688" y="260"/>
                    </a:lnTo>
                    <a:lnTo>
                      <a:pt x="2689" y="260"/>
                    </a:lnTo>
                    <a:lnTo>
                      <a:pt x="2689" y="258"/>
                    </a:lnTo>
                    <a:lnTo>
                      <a:pt x="2689" y="260"/>
                    </a:lnTo>
                    <a:lnTo>
                      <a:pt x="2690" y="260"/>
                    </a:lnTo>
                    <a:lnTo>
                      <a:pt x="2690" y="258"/>
                    </a:lnTo>
                    <a:lnTo>
                      <a:pt x="2690" y="258"/>
                    </a:lnTo>
                    <a:lnTo>
                      <a:pt x="2691" y="260"/>
                    </a:lnTo>
                    <a:lnTo>
                      <a:pt x="2691" y="260"/>
                    </a:lnTo>
                    <a:lnTo>
                      <a:pt x="2693" y="260"/>
                    </a:lnTo>
                    <a:lnTo>
                      <a:pt x="2693" y="261"/>
                    </a:lnTo>
                    <a:lnTo>
                      <a:pt x="2693" y="261"/>
                    </a:lnTo>
                    <a:lnTo>
                      <a:pt x="2694" y="261"/>
                    </a:lnTo>
                    <a:lnTo>
                      <a:pt x="2694" y="261"/>
                    </a:lnTo>
                    <a:lnTo>
                      <a:pt x="2694" y="261"/>
                    </a:lnTo>
                    <a:lnTo>
                      <a:pt x="2695" y="261"/>
                    </a:lnTo>
                    <a:lnTo>
                      <a:pt x="2695" y="261"/>
                    </a:lnTo>
                    <a:lnTo>
                      <a:pt x="2696" y="261"/>
                    </a:lnTo>
                    <a:lnTo>
                      <a:pt x="2696" y="260"/>
                    </a:lnTo>
                    <a:lnTo>
                      <a:pt x="2696" y="260"/>
                    </a:lnTo>
                    <a:lnTo>
                      <a:pt x="2697" y="260"/>
                    </a:lnTo>
                    <a:lnTo>
                      <a:pt x="2697" y="260"/>
                    </a:lnTo>
                    <a:lnTo>
                      <a:pt x="2697" y="260"/>
                    </a:lnTo>
                    <a:lnTo>
                      <a:pt x="2698" y="260"/>
                    </a:lnTo>
                    <a:lnTo>
                      <a:pt x="2698" y="260"/>
                    </a:lnTo>
                    <a:lnTo>
                      <a:pt x="2698" y="258"/>
                    </a:lnTo>
                    <a:lnTo>
                      <a:pt x="2699" y="258"/>
                    </a:lnTo>
                    <a:lnTo>
                      <a:pt x="2699" y="258"/>
                    </a:lnTo>
                    <a:lnTo>
                      <a:pt x="2701" y="258"/>
                    </a:lnTo>
                    <a:lnTo>
                      <a:pt x="2701" y="257"/>
                    </a:lnTo>
                    <a:lnTo>
                      <a:pt x="2701" y="256"/>
                    </a:lnTo>
                    <a:lnTo>
                      <a:pt x="2702" y="256"/>
                    </a:lnTo>
                    <a:lnTo>
                      <a:pt x="2702" y="256"/>
                    </a:lnTo>
                    <a:lnTo>
                      <a:pt x="2702" y="255"/>
                    </a:lnTo>
                    <a:lnTo>
                      <a:pt x="2703" y="254"/>
                    </a:lnTo>
                    <a:lnTo>
                      <a:pt x="2703" y="254"/>
                    </a:lnTo>
                    <a:lnTo>
                      <a:pt x="2703" y="254"/>
                    </a:lnTo>
                    <a:lnTo>
                      <a:pt x="2704" y="254"/>
                    </a:lnTo>
                    <a:lnTo>
                      <a:pt x="2704" y="254"/>
                    </a:lnTo>
                    <a:lnTo>
                      <a:pt x="2705" y="254"/>
                    </a:lnTo>
                    <a:lnTo>
                      <a:pt x="2705" y="255"/>
                    </a:lnTo>
                    <a:lnTo>
                      <a:pt x="2705" y="254"/>
                    </a:lnTo>
                    <a:lnTo>
                      <a:pt x="2706" y="254"/>
                    </a:lnTo>
                    <a:lnTo>
                      <a:pt x="2706" y="254"/>
                    </a:lnTo>
                    <a:lnTo>
                      <a:pt x="2706" y="254"/>
                    </a:lnTo>
                    <a:lnTo>
                      <a:pt x="2707" y="255"/>
                    </a:lnTo>
                    <a:lnTo>
                      <a:pt x="2707" y="255"/>
                    </a:lnTo>
                    <a:lnTo>
                      <a:pt x="2707" y="254"/>
                    </a:lnTo>
                    <a:lnTo>
                      <a:pt x="2708" y="255"/>
                    </a:lnTo>
                    <a:lnTo>
                      <a:pt x="2708" y="254"/>
                    </a:lnTo>
                    <a:lnTo>
                      <a:pt x="2710" y="254"/>
                    </a:lnTo>
                    <a:lnTo>
                      <a:pt x="2710" y="254"/>
                    </a:lnTo>
                    <a:lnTo>
                      <a:pt x="2710" y="254"/>
                    </a:lnTo>
                    <a:lnTo>
                      <a:pt x="2711" y="255"/>
                    </a:lnTo>
                    <a:lnTo>
                      <a:pt x="2711" y="255"/>
                    </a:lnTo>
                    <a:lnTo>
                      <a:pt x="2711" y="255"/>
                    </a:lnTo>
                    <a:lnTo>
                      <a:pt x="2712" y="254"/>
                    </a:lnTo>
                    <a:lnTo>
                      <a:pt x="2712" y="254"/>
                    </a:lnTo>
                    <a:lnTo>
                      <a:pt x="2712" y="253"/>
                    </a:lnTo>
                    <a:lnTo>
                      <a:pt x="2713" y="253"/>
                    </a:lnTo>
                    <a:lnTo>
                      <a:pt x="2713" y="253"/>
                    </a:lnTo>
                    <a:lnTo>
                      <a:pt x="2714" y="253"/>
                    </a:lnTo>
                    <a:lnTo>
                      <a:pt x="2714" y="253"/>
                    </a:lnTo>
                    <a:lnTo>
                      <a:pt x="2714" y="253"/>
                    </a:lnTo>
                    <a:lnTo>
                      <a:pt x="2715" y="254"/>
                    </a:lnTo>
                    <a:lnTo>
                      <a:pt x="2715" y="254"/>
                    </a:lnTo>
                    <a:lnTo>
                      <a:pt x="2715" y="256"/>
                    </a:lnTo>
                    <a:lnTo>
                      <a:pt x="2716" y="256"/>
                    </a:lnTo>
                    <a:lnTo>
                      <a:pt x="2716" y="256"/>
                    </a:lnTo>
                    <a:lnTo>
                      <a:pt x="2716" y="256"/>
                    </a:lnTo>
                    <a:lnTo>
                      <a:pt x="2717" y="256"/>
                    </a:lnTo>
                    <a:lnTo>
                      <a:pt x="2717" y="255"/>
                    </a:lnTo>
                    <a:lnTo>
                      <a:pt x="2719" y="256"/>
                    </a:lnTo>
                    <a:lnTo>
                      <a:pt x="2719" y="255"/>
                    </a:lnTo>
                    <a:lnTo>
                      <a:pt x="2719" y="255"/>
                    </a:lnTo>
                    <a:lnTo>
                      <a:pt x="2720" y="255"/>
                    </a:lnTo>
                    <a:lnTo>
                      <a:pt x="2720" y="254"/>
                    </a:lnTo>
                    <a:lnTo>
                      <a:pt x="2720" y="254"/>
                    </a:lnTo>
                    <a:lnTo>
                      <a:pt x="2721" y="253"/>
                    </a:lnTo>
                    <a:lnTo>
                      <a:pt x="2721" y="252"/>
                    </a:lnTo>
                    <a:lnTo>
                      <a:pt x="2722" y="252"/>
                    </a:lnTo>
                    <a:lnTo>
                      <a:pt x="2722" y="251"/>
                    </a:lnTo>
                    <a:lnTo>
                      <a:pt x="2722" y="251"/>
                    </a:lnTo>
                    <a:lnTo>
                      <a:pt x="2723" y="251"/>
                    </a:lnTo>
                    <a:lnTo>
                      <a:pt x="2723" y="252"/>
                    </a:lnTo>
                    <a:lnTo>
                      <a:pt x="2723" y="252"/>
                    </a:lnTo>
                    <a:lnTo>
                      <a:pt x="2724" y="251"/>
                    </a:lnTo>
                    <a:lnTo>
                      <a:pt x="2724" y="251"/>
                    </a:lnTo>
                    <a:lnTo>
                      <a:pt x="2724" y="251"/>
                    </a:lnTo>
                    <a:lnTo>
                      <a:pt x="2725" y="252"/>
                    </a:lnTo>
                    <a:lnTo>
                      <a:pt x="2725" y="253"/>
                    </a:lnTo>
                    <a:lnTo>
                      <a:pt x="2726" y="254"/>
                    </a:lnTo>
                    <a:lnTo>
                      <a:pt x="2726" y="254"/>
                    </a:lnTo>
                    <a:lnTo>
                      <a:pt x="2726" y="254"/>
                    </a:lnTo>
                    <a:lnTo>
                      <a:pt x="2728" y="254"/>
                    </a:lnTo>
                    <a:lnTo>
                      <a:pt x="2728" y="254"/>
                    </a:lnTo>
                    <a:lnTo>
                      <a:pt x="2728" y="254"/>
                    </a:lnTo>
                    <a:lnTo>
                      <a:pt x="2729" y="253"/>
                    </a:lnTo>
                    <a:lnTo>
                      <a:pt x="2729" y="253"/>
                    </a:lnTo>
                    <a:lnTo>
                      <a:pt x="2729" y="254"/>
                    </a:lnTo>
                    <a:lnTo>
                      <a:pt x="2730" y="253"/>
                    </a:lnTo>
                    <a:lnTo>
                      <a:pt x="2730" y="253"/>
                    </a:lnTo>
                    <a:lnTo>
                      <a:pt x="2731" y="253"/>
                    </a:lnTo>
                    <a:lnTo>
                      <a:pt x="2731" y="253"/>
                    </a:lnTo>
                    <a:lnTo>
                      <a:pt x="2731" y="254"/>
                    </a:lnTo>
                    <a:lnTo>
                      <a:pt x="2732" y="254"/>
                    </a:lnTo>
                    <a:lnTo>
                      <a:pt x="2732" y="255"/>
                    </a:lnTo>
                    <a:lnTo>
                      <a:pt x="2732" y="254"/>
                    </a:lnTo>
                    <a:lnTo>
                      <a:pt x="2733" y="254"/>
                    </a:lnTo>
                    <a:lnTo>
                      <a:pt x="2733" y="253"/>
                    </a:lnTo>
                    <a:lnTo>
                      <a:pt x="2733" y="253"/>
                    </a:lnTo>
                    <a:lnTo>
                      <a:pt x="2734" y="253"/>
                    </a:lnTo>
                    <a:lnTo>
                      <a:pt x="2734" y="253"/>
                    </a:lnTo>
                    <a:lnTo>
                      <a:pt x="2735" y="253"/>
                    </a:lnTo>
                    <a:lnTo>
                      <a:pt x="2735" y="254"/>
                    </a:lnTo>
                    <a:lnTo>
                      <a:pt x="2735" y="254"/>
                    </a:lnTo>
                    <a:lnTo>
                      <a:pt x="2737" y="254"/>
                    </a:lnTo>
                    <a:lnTo>
                      <a:pt x="2737" y="254"/>
                    </a:lnTo>
                    <a:lnTo>
                      <a:pt x="2737" y="254"/>
                    </a:lnTo>
                    <a:lnTo>
                      <a:pt x="2738" y="254"/>
                    </a:lnTo>
                    <a:lnTo>
                      <a:pt x="2738" y="254"/>
                    </a:lnTo>
                    <a:lnTo>
                      <a:pt x="2738" y="254"/>
                    </a:lnTo>
                    <a:lnTo>
                      <a:pt x="2739" y="254"/>
                    </a:lnTo>
                    <a:lnTo>
                      <a:pt x="2739" y="254"/>
                    </a:lnTo>
                    <a:lnTo>
                      <a:pt x="2740" y="254"/>
                    </a:lnTo>
                    <a:lnTo>
                      <a:pt x="2740" y="254"/>
                    </a:lnTo>
                    <a:lnTo>
                      <a:pt x="2740" y="254"/>
                    </a:lnTo>
                    <a:lnTo>
                      <a:pt x="2741" y="255"/>
                    </a:lnTo>
                    <a:lnTo>
                      <a:pt x="2741" y="256"/>
                    </a:lnTo>
                    <a:lnTo>
                      <a:pt x="2741" y="255"/>
                    </a:lnTo>
                    <a:lnTo>
                      <a:pt x="2742" y="256"/>
                    </a:lnTo>
                    <a:lnTo>
                      <a:pt x="2742" y="256"/>
                    </a:lnTo>
                    <a:lnTo>
                      <a:pt x="2743" y="255"/>
                    </a:lnTo>
                    <a:lnTo>
                      <a:pt x="2743" y="255"/>
                    </a:lnTo>
                    <a:lnTo>
                      <a:pt x="2743" y="255"/>
                    </a:lnTo>
                    <a:lnTo>
                      <a:pt x="2744" y="255"/>
                    </a:lnTo>
                    <a:lnTo>
                      <a:pt x="2744" y="255"/>
                    </a:lnTo>
                    <a:lnTo>
                      <a:pt x="2744" y="254"/>
                    </a:lnTo>
                    <a:lnTo>
                      <a:pt x="2746" y="253"/>
                    </a:lnTo>
                    <a:lnTo>
                      <a:pt x="2746" y="253"/>
                    </a:lnTo>
                    <a:lnTo>
                      <a:pt x="2746" y="253"/>
                    </a:lnTo>
                    <a:lnTo>
                      <a:pt x="2747" y="253"/>
                    </a:lnTo>
                    <a:lnTo>
                      <a:pt x="2747" y="253"/>
                    </a:lnTo>
                    <a:lnTo>
                      <a:pt x="2748" y="253"/>
                    </a:lnTo>
                    <a:lnTo>
                      <a:pt x="2748" y="253"/>
                    </a:lnTo>
                    <a:lnTo>
                      <a:pt x="2748" y="253"/>
                    </a:lnTo>
                    <a:lnTo>
                      <a:pt x="2749" y="254"/>
                    </a:lnTo>
                    <a:lnTo>
                      <a:pt x="2749" y="255"/>
                    </a:lnTo>
                    <a:lnTo>
                      <a:pt x="2749" y="255"/>
                    </a:lnTo>
                    <a:lnTo>
                      <a:pt x="2750" y="256"/>
                    </a:lnTo>
                    <a:lnTo>
                      <a:pt x="2750" y="256"/>
                    </a:lnTo>
                    <a:lnTo>
                      <a:pt x="2750" y="257"/>
                    </a:lnTo>
                    <a:lnTo>
                      <a:pt x="2751" y="257"/>
                    </a:lnTo>
                    <a:lnTo>
                      <a:pt x="2751" y="256"/>
                    </a:lnTo>
                    <a:lnTo>
                      <a:pt x="2752" y="257"/>
                    </a:lnTo>
                    <a:lnTo>
                      <a:pt x="2752" y="257"/>
                    </a:lnTo>
                    <a:lnTo>
                      <a:pt x="2752" y="256"/>
                    </a:lnTo>
                    <a:lnTo>
                      <a:pt x="2753" y="255"/>
                    </a:lnTo>
                    <a:lnTo>
                      <a:pt x="2753" y="255"/>
                    </a:lnTo>
                    <a:lnTo>
                      <a:pt x="2753" y="255"/>
                    </a:lnTo>
                    <a:lnTo>
                      <a:pt x="2755" y="255"/>
                    </a:lnTo>
                    <a:lnTo>
                      <a:pt x="2755" y="255"/>
                    </a:lnTo>
                    <a:lnTo>
                      <a:pt x="2755" y="254"/>
                    </a:lnTo>
                    <a:lnTo>
                      <a:pt x="2756" y="254"/>
                    </a:lnTo>
                    <a:lnTo>
                      <a:pt x="2756" y="255"/>
                    </a:lnTo>
                    <a:lnTo>
                      <a:pt x="2757" y="254"/>
                    </a:lnTo>
                    <a:lnTo>
                      <a:pt x="2757" y="254"/>
                    </a:lnTo>
                    <a:lnTo>
                      <a:pt x="2757" y="254"/>
                    </a:lnTo>
                    <a:lnTo>
                      <a:pt x="2758" y="254"/>
                    </a:lnTo>
                    <a:lnTo>
                      <a:pt x="2758" y="255"/>
                    </a:lnTo>
                    <a:lnTo>
                      <a:pt x="2758" y="256"/>
                    </a:lnTo>
                    <a:lnTo>
                      <a:pt x="2759" y="257"/>
                    </a:lnTo>
                    <a:lnTo>
                      <a:pt x="2759" y="257"/>
                    </a:lnTo>
                    <a:lnTo>
                      <a:pt x="2759" y="257"/>
                    </a:lnTo>
                    <a:lnTo>
                      <a:pt x="2760" y="257"/>
                    </a:lnTo>
                    <a:lnTo>
                      <a:pt x="2760" y="256"/>
                    </a:lnTo>
                    <a:lnTo>
                      <a:pt x="2761" y="256"/>
                    </a:lnTo>
                    <a:lnTo>
                      <a:pt x="2761" y="256"/>
                    </a:lnTo>
                    <a:lnTo>
                      <a:pt x="2761" y="256"/>
                    </a:lnTo>
                    <a:lnTo>
                      <a:pt x="2762" y="255"/>
                    </a:lnTo>
                    <a:lnTo>
                      <a:pt x="2762" y="255"/>
                    </a:lnTo>
                    <a:lnTo>
                      <a:pt x="2762" y="255"/>
                    </a:lnTo>
                    <a:lnTo>
                      <a:pt x="2764" y="256"/>
                    </a:lnTo>
                    <a:lnTo>
                      <a:pt x="2764" y="255"/>
                    </a:lnTo>
                    <a:lnTo>
                      <a:pt x="2765" y="256"/>
                    </a:lnTo>
                    <a:lnTo>
                      <a:pt x="2765" y="256"/>
                    </a:lnTo>
                    <a:lnTo>
                      <a:pt x="2765" y="256"/>
                    </a:lnTo>
                    <a:lnTo>
                      <a:pt x="2766" y="256"/>
                    </a:lnTo>
                    <a:lnTo>
                      <a:pt x="2766" y="257"/>
                    </a:lnTo>
                    <a:lnTo>
                      <a:pt x="2766" y="256"/>
                    </a:lnTo>
                    <a:lnTo>
                      <a:pt x="2767" y="256"/>
                    </a:lnTo>
                    <a:lnTo>
                      <a:pt x="2767" y="256"/>
                    </a:lnTo>
                    <a:lnTo>
                      <a:pt x="2767" y="256"/>
                    </a:lnTo>
                    <a:lnTo>
                      <a:pt x="2768" y="256"/>
                    </a:lnTo>
                    <a:lnTo>
                      <a:pt x="2768" y="255"/>
                    </a:lnTo>
                    <a:lnTo>
                      <a:pt x="2769" y="256"/>
                    </a:lnTo>
                    <a:lnTo>
                      <a:pt x="2769" y="256"/>
                    </a:lnTo>
                    <a:lnTo>
                      <a:pt x="2769" y="257"/>
                    </a:lnTo>
                    <a:lnTo>
                      <a:pt x="2770" y="258"/>
                    </a:lnTo>
                    <a:lnTo>
                      <a:pt x="2770" y="258"/>
                    </a:lnTo>
                    <a:lnTo>
                      <a:pt x="2770" y="258"/>
                    </a:lnTo>
                    <a:lnTo>
                      <a:pt x="2771" y="258"/>
                    </a:lnTo>
                    <a:lnTo>
                      <a:pt x="2771" y="257"/>
                    </a:lnTo>
                    <a:lnTo>
                      <a:pt x="2771" y="256"/>
                    </a:lnTo>
                    <a:lnTo>
                      <a:pt x="2773" y="256"/>
                    </a:lnTo>
                    <a:lnTo>
                      <a:pt x="2773" y="255"/>
                    </a:lnTo>
                    <a:lnTo>
                      <a:pt x="2774" y="255"/>
                    </a:lnTo>
                    <a:lnTo>
                      <a:pt x="2774" y="255"/>
                    </a:lnTo>
                    <a:lnTo>
                      <a:pt x="2774" y="255"/>
                    </a:lnTo>
                    <a:lnTo>
                      <a:pt x="2775" y="255"/>
                    </a:lnTo>
                    <a:lnTo>
                      <a:pt x="2775" y="256"/>
                    </a:lnTo>
                    <a:lnTo>
                      <a:pt x="2775" y="256"/>
                    </a:lnTo>
                    <a:lnTo>
                      <a:pt x="2776" y="256"/>
                    </a:lnTo>
                    <a:lnTo>
                      <a:pt x="2776" y="257"/>
                    </a:lnTo>
                    <a:lnTo>
                      <a:pt x="2776" y="257"/>
                    </a:lnTo>
                    <a:lnTo>
                      <a:pt x="2777" y="257"/>
                    </a:lnTo>
                    <a:lnTo>
                      <a:pt x="2777" y="257"/>
                    </a:lnTo>
                    <a:lnTo>
                      <a:pt x="2778" y="257"/>
                    </a:lnTo>
                    <a:lnTo>
                      <a:pt x="2778" y="257"/>
                    </a:lnTo>
                    <a:lnTo>
                      <a:pt x="2778" y="256"/>
                    </a:lnTo>
                    <a:lnTo>
                      <a:pt x="2779" y="256"/>
                    </a:lnTo>
                    <a:lnTo>
                      <a:pt x="2779" y="255"/>
                    </a:lnTo>
                    <a:lnTo>
                      <a:pt x="2779" y="254"/>
                    </a:lnTo>
                    <a:lnTo>
                      <a:pt x="2780" y="254"/>
                    </a:lnTo>
                    <a:lnTo>
                      <a:pt x="2780" y="253"/>
                    </a:lnTo>
                    <a:lnTo>
                      <a:pt x="2780" y="253"/>
                    </a:lnTo>
                    <a:lnTo>
                      <a:pt x="2782" y="253"/>
                    </a:lnTo>
                    <a:lnTo>
                      <a:pt x="2782" y="254"/>
                    </a:lnTo>
                    <a:lnTo>
                      <a:pt x="2783" y="254"/>
                    </a:lnTo>
                    <a:lnTo>
                      <a:pt x="2783" y="253"/>
                    </a:lnTo>
                    <a:lnTo>
                      <a:pt x="2783" y="253"/>
                    </a:lnTo>
                    <a:lnTo>
                      <a:pt x="2784" y="253"/>
                    </a:lnTo>
                    <a:lnTo>
                      <a:pt x="2784" y="254"/>
                    </a:lnTo>
                    <a:lnTo>
                      <a:pt x="2784" y="253"/>
                    </a:lnTo>
                    <a:lnTo>
                      <a:pt x="2785" y="254"/>
                    </a:lnTo>
                    <a:lnTo>
                      <a:pt x="2785" y="254"/>
                    </a:lnTo>
                    <a:lnTo>
                      <a:pt x="2786" y="256"/>
                    </a:lnTo>
                    <a:lnTo>
                      <a:pt x="2786" y="256"/>
                    </a:lnTo>
                    <a:lnTo>
                      <a:pt x="2786" y="257"/>
                    </a:lnTo>
                    <a:lnTo>
                      <a:pt x="2787" y="257"/>
                    </a:lnTo>
                    <a:lnTo>
                      <a:pt x="2787" y="257"/>
                    </a:lnTo>
                    <a:lnTo>
                      <a:pt x="2787" y="257"/>
                    </a:lnTo>
                    <a:lnTo>
                      <a:pt x="2788" y="256"/>
                    </a:lnTo>
                    <a:lnTo>
                      <a:pt x="2788" y="257"/>
                    </a:lnTo>
                    <a:lnTo>
                      <a:pt x="2788" y="257"/>
                    </a:lnTo>
                    <a:lnTo>
                      <a:pt x="2789" y="258"/>
                    </a:lnTo>
                    <a:lnTo>
                      <a:pt x="2789" y="257"/>
                    </a:lnTo>
                    <a:lnTo>
                      <a:pt x="2791" y="257"/>
                    </a:lnTo>
                    <a:lnTo>
                      <a:pt x="2791" y="257"/>
                    </a:lnTo>
                    <a:lnTo>
                      <a:pt x="2791" y="257"/>
                    </a:lnTo>
                    <a:lnTo>
                      <a:pt x="2792" y="257"/>
                    </a:lnTo>
                    <a:lnTo>
                      <a:pt x="2792" y="257"/>
                    </a:lnTo>
                    <a:lnTo>
                      <a:pt x="2792" y="256"/>
                    </a:lnTo>
                    <a:lnTo>
                      <a:pt x="2793" y="256"/>
                    </a:lnTo>
                    <a:lnTo>
                      <a:pt x="2793" y="256"/>
                    </a:lnTo>
                    <a:lnTo>
                      <a:pt x="2793" y="256"/>
                    </a:lnTo>
                    <a:lnTo>
                      <a:pt x="2794" y="257"/>
                    </a:lnTo>
                    <a:lnTo>
                      <a:pt x="2794" y="257"/>
                    </a:lnTo>
                    <a:lnTo>
                      <a:pt x="2795" y="257"/>
                    </a:lnTo>
                    <a:lnTo>
                      <a:pt x="2795" y="257"/>
                    </a:lnTo>
                    <a:lnTo>
                      <a:pt x="2795" y="256"/>
                    </a:lnTo>
                    <a:lnTo>
                      <a:pt x="2796" y="257"/>
                    </a:lnTo>
                    <a:lnTo>
                      <a:pt x="2796" y="257"/>
                    </a:lnTo>
                    <a:lnTo>
                      <a:pt x="2796" y="257"/>
                    </a:lnTo>
                    <a:lnTo>
                      <a:pt x="2797" y="257"/>
                    </a:lnTo>
                    <a:lnTo>
                      <a:pt x="2797" y="258"/>
                    </a:lnTo>
                    <a:lnTo>
                      <a:pt x="2797" y="258"/>
                    </a:lnTo>
                    <a:lnTo>
                      <a:pt x="2798" y="257"/>
                    </a:lnTo>
                    <a:lnTo>
                      <a:pt x="2798" y="257"/>
                    </a:lnTo>
                    <a:lnTo>
                      <a:pt x="2800" y="256"/>
                    </a:lnTo>
                    <a:lnTo>
                      <a:pt x="2800" y="255"/>
                    </a:lnTo>
                    <a:lnTo>
                      <a:pt x="2800" y="254"/>
                    </a:lnTo>
                    <a:lnTo>
                      <a:pt x="2801" y="254"/>
                    </a:lnTo>
                    <a:lnTo>
                      <a:pt x="2801" y="254"/>
                    </a:lnTo>
                    <a:lnTo>
                      <a:pt x="2801" y="254"/>
                    </a:lnTo>
                    <a:lnTo>
                      <a:pt x="2802" y="254"/>
                    </a:lnTo>
                    <a:lnTo>
                      <a:pt x="2802" y="254"/>
                    </a:lnTo>
                    <a:lnTo>
                      <a:pt x="2802" y="254"/>
                    </a:lnTo>
                    <a:lnTo>
                      <a:pt x="2803" y="253"/>
                    </a:lnTo>
                    <a:lnTo>
                      <a:pt x="2803" y="253"/>
                    </a:lnTo>
                    <a:lnTo>
                      <a:pt x="2804" y="253"/>
                    </a:lnTo>
                    <a:lnTo>
                      <a:pt x="2804" y="253"/>
                    </a:lnTo>
                    <a:lnTo>
                      <a:pt x="2804" y="253"/>
                    </a:lnTo>
                    <a:lnTo>
                      <a:pt x="2805" y="252"/>
                    </a:lnTo>
                    <a:lnTo>
                      <a:pt x="2805" y="252"/>
                    </a:lnTo>
                    <a:lnTo>
                      <a:pt x="2805" y="251"/>
                    </a:lnTo>
                    <a:lnTo>
                      <a:pt x="2806" y="251"/>
                    </a:lnTo>
                    <a:lnTo>
                      <a:pt x="2806" y="251"/>
                    </a:lnTo>
                    <a:lnTo>
                      <a:pt x="2806" y="251"/>
                    </a:lnTo>
                    <a:lnTo>
                      <a:pt x="2807" y="251"/>
                    </a:lnTo>
                    <a:lnTo>
                      <a:pt x="2807" y="252"/>
                    </a:lnTo>
                    <a:lnTo>
                      <a:pt x="2809" y="252"/>
                    </a:lnTo>
                    <a:lnTo>
                      <a:pt x="2809" y="253"/>
                    </a:lnTo>
                    <a:lnTo>
                      <a:pt x="2809" y="253"/>
                    </a:lnTo>
                    <a:lnTo>
                      <a:pt x="2810" y="253"/>
                    </a:lnTo>
                    <a:lnTo>
                      <a:pt x="2810" y="253"/>
                    </a:lnTo>
                    <a:lnTo>
                      <a:pt x="2810" y="252"/>
                    </a:lnTo>
                    <a:lnTo>
                      <a:pt x="2811" y="252"/>
                    </a:lnTo>
                    <a:lnTo>
                      <a:pt x="2811" y="252"/>
                    </a:lnTo>
                    <a:lnTo>
                      <a:pt x="2812" y="253"/>
                    </a:lnTo>
                    <a:lnTo>
                      <a:pt x="2812" y="253"/>
                    </a:lnTo>
                    <a:lnTo>
                      <a:pt x="2812" y="254"/>
                    </a:lnTo>
                    <a:lnTo>
                      <a:pt x="2813" y="254"/>
                    </a:lnTo>
                    <a:lnTo>
                      <a:pt x="2813" y="254"/>
                    </a:lnTo>
                    <a:lnTo>
                      <a:pt x="2813" y="254"/>
                    </a:lnTo>
                    <a:lnTo>
                      <a:pt x="2814" y="254"/>
                    </a:lnTo>
                    <a:lnTo>
                      <a:pt x="2814" y="254"/>
                    </a:lnTo>
                    <a:lnTo>
                      <a:pt x="2814" y="254"/>
                    </a:lnTo>
                    <a:lnTo>
                      <a:pt x="2815" y="254"/>
                    </a:lnTo>
                    <a:lnTo>
                      <a:pt x="2815" y="254"/>
                    </a:lnTo>
                    <a:lnTo>
                      <a:pt x="2816" y="254"/>
                    </a:lnTo>
                    <a:lnTo>
                      <a:pt x="2816" y="254"/>
                    </a:lnTo>
                    <a:lnTo>
                      <a:pt x="2816" y="253"/>
                    </a:lnTo>
                    <a:lnTo>
                      <a:pt x="2818" y="252"/>
                    </a:lnTo>
                    <a:lnTo>
                      <a:pt x="2818" y="252"/>
                    </a:lnTo>
                    <a:lnTo>
                      <a:pt x="2818" y="251"/>
                    </a:lnTo>
                    <a:lnTo>
                      <a:pt x="2819" y="252"/>
                    </a:lnTo>
                    <a:lnTo>
                      <a:pt x="2819" y="253"/>
                    </a:lnTo>
                    <a:lnTo>
                      <a:pt x="2819" y="253"/>
                    </a:lnTo>
                    <a:lnTo>
                      <a:pt x="2820" y="254"/>
                    </a:lnTo>
                    <a:lnTo>
                      <a:pt x="2820" y="254"/>
                    </a:lnTo>
                    <a:lnTo>
                      <a:pt x="2821" y="253"/>
                    </a:lnTo>
                    <a:lnTo>
                      <a:pt x="2821" y="253"/>
                    </a:lnTo>
                    <a:lnTo>
                      <a:pt x="2821" y="253"/>
                    </a:lnTo>
                    <a:lnTo>
                      <a:pt x="2822" y="253"/>
                    </a:lnTo>
                    <a:lnTo>
                      <a:pt x="2822" y="253"/>
                    </a:lnTo>
                    <a:lnTo>
                      <a:pt x="2822" y="253"/>
                    </a:lnTo>
                    <a:lnTo>
                      <a:pt x="2823" y="253"/>
                    </a:lnTo>
                    <a:lnTo>
                      <a:pt x="2823" y="254"/>
                    </a:lnTo>
                    <a:lnTo>
                      <a:pt x="2823" y="253"/>
                    </a:lnTo>
                    <a:lnTo>
                      <a:pt x="2824" y="254"/>
                    </a:lnTo>
                    <a:lnTo>
                      <a:pt x="2824" y="254"/>
                    </a:lnTo>
                    <a:lnTo>
                      <a:pt x="2825" y="254"/>
                    </a:lnTo>
                    <a:lnTo>
                      <a:pt x="2825" y="254"/>
                    </a:lnTo>
                    <a:lnTo>
                      <a:pt x="2825" y="254"/>
                    </a:lnTo>
                    <a:lnTo>
                      <a:pt x="2827" y="255"/>
                    </a:lnTo>
                    <a:lnTo>
                      <a:pt x="2827" y="254"/>
                    </a:lnTo>
                    <a:lnTo>
                      <a:pt x="2827" y="253"/>
                    </a:lnTo>
                    <a:lnTo>
                      <a:pt x="2828" y="252"/>
                    </a:lnTo>
                    <a:lnTo>
                      <a:pt x="2828" y="252"/>
                    </a:lnTo>
                    <a:lnTo>
                      <a:pt x="2828" y="253"/>
                    </a:lnTo>
                    <a:lnTo>
                      <a:pt x="2829" y="252"/>
                    </a:lnTo>
                    <a:lnTo>
                      <a:pt x="2829" y="252"/>
                    </a:lnTo>
                    <a:lnTo>
                      <a:pt x="2830" y="252"/>
                    </a:lnTo>
                    <a:lnTo>
                      <a:pt x="2830" y="252"/>
                    </a:lnTo>
                    <a:lnTo>
                      <a:pt x="2830" y="253"/>
                    </a:lnTo>
                    <a:lnTo>
                      <a:pt x="2831" y="253"/>
                    </a:lnTo>
                    <a:lnTo>
                      <a:pt x="2831" y="253"/>
                    </a:lnTo>
                    <a:lnTo>
                      <a:pt x="2831" y="253"/>
                    </a:lnTo>
                    <a:lnTo>
                      <a:pt x="2832" y="254"/>
                    </a:lnTo>
                    <a:lnTo>
                      <a:pt x="2832" y="254"/>
                    </a:lnTo>
                    <a:lnTo>
                      <a:pt x="2833" y="254"/>
                    </a:lnTo>
                    <a:lnTo>
                      <a:pt x="2833" y="255"/>
                    </a:lnTo>
                    <a:lnTo>
                      <a:pt x="2833" y="256"/>
                    </a:lnTo>
                    <a:lnTo>
                      <a:pt x="2834" y="257"/>
                    </a:lnTo>
                    <a:lnTo>
                      <a:pt x="2834" y="257"/>
                    </a:lnTo>
                    <a:lnTo>
                      <a:pt x="2834" y="257"/>
                    </a:lnTo>
                    <a:lnTo>
                      <a:pt x="2836" y="257"/>
                    </a:lnTo>
                    <a:lnTo>
                      <a:pt x="2836" y="257"/>
                    </a:lnTo>
                    <a:lnTo>
                      <a:pt x="2836" y="257"/>
                    </a:lnTo>
                    <a:lnTo>
                      <a:pt x="2837" y="256"/>
                    </a:lnTo>
                    <a:lnTo>
                      <a:pt x="2837" y="254"/>
                    </a:lnTo>
                    <a:lnTo>
                      <a:pt x="2838" y="255"/>
                    </a:lnTo>
                    <a:lnTo>
                      <a:pt x="2838" y="255"/>
                    </a:lnTo>
                    <a:lnTo>
                      <a:pt x="2838" y="254"/>
                    </a:lnTo>
                    <a:lnTo>
                      <a:pt x="2839" y="254"/>
                    </a:lnTo>
                    <a:lnTo>
                      <a:pt x="2839" y="254"/>
                    </a:lnTo>
                    <a:lnTo>
                      <a:pt x="2839" y="254"/>
                    </a:lnTo>
                    <a:lnTo>
                      <a:pt x="2840" y="255"/>
                    </a:lnTo>
                    <a:lnTo>
                      <a:pt x="2840" y="256"/>
                    </a:lnTo>
                    <a:lnTo>
                      <a:pt x="2840" y="257"/>
                    </a:lnTo>
                    <a:lnTo>
                      <a:pt x="2841" y="257"/>
                    </a:lnTo>
                    <a:lnTo>
                      <a:pt x="2841" y="257"/>
                    </a:lnTo>
                    <a:lnTo>
                      <a:pt x="2842" y="257"/>
                    </a:lnTo>
                    <a:lnTo>
                      <a:pt x="2842" y="257"/>
                    </a:lnTo>
                    <a:lnTo>
                      <a:pt x="2842" y="257"/>
                    </a:lnTo>
                    <a:lnTo>
                      <a:pt x="2843" y="257"/>
                    </a:lnTo>
                    <a:lnTo>
                      <a:pt x="2843" y="257"/>
                    </a:lnTo>
                    <a:lnTo>
                      <a:pt x="2843" y="257"/>
                    </a:lnTo>
                    <a:lnTo>
                      <a:pt x="2845" y="257"/>
                    </a:lnTo>
                    <a:lnTo>
                      <a:pt x="2845" y="257"/>
                    </a:lnTo>
                    <a:lnTo>
                      <a:pt x="2845" y="257"/>
                    </a:lnTo>
                    <a:lnTo>
                      <a:pt x="2846" y="257"/>
                    </a:lnTo>
                    <a:lnTo>
                      <a:pt x="2846" y="256"/>
                    </a:lnTo>
                    <a:lnTo>
                      <a:pt x="2847" y="257"/>
                    </a:lnTo>
                    <a:lnTo>
                      <a:pt x="2847" y="257"/>
                    </a:lnTo>
                    <a:lnTo>
                      <a:pt x="2847" y="257"/>
                    </a:lnTo>
                    <a:lnTo>
                      <a:pt x="2848" y="257"/>
                    </a:lnTo>
                    <a:lnTo>
                      <a:pt x="2848" y="258"/>
                    </a:lnTo>
                    <a:lnTo>
                      <a:pt x="2848" y="257"/>
                    </a:lnTo>
                    <a:lnTo>
                      <a:pt x="2849" y="257"/>
                    </a:lnTo>
                    <a:lnTo>
                      <a:pt x="2849" y="256"/>
                    </a:lnTo>
                    <a:lnTo>
                      <a:pt x="2849" y="257"/>
                    </a:lnTo>
                    <a:lnTo>
                      <a:pt x="2850" y="257"/>
                    </a:lnTo>
                    <a:lnTo>
                      <a:pt x="2850" y="257"/>
                    </a:lnTo>
                    <a:lnTo>
                      <a:pt x="2851" y="257"/>
                    </a:lnTo>
                    <a:lnTo>
                      <a:pt x="2851" y="258"/>
                    </a:lnTo>
                    <a:lnTo>
                      <a:pt x="2851" y="260"/>
                    </a:lnTo>
                    <a:lnTo>
                      <a:pt x="2852" y="261"/>
                    </a:lnTo>
                    <a:lnTo>
                      <a:pt x="2852" y="261"/>
                    </a:lnTo>
                    <a:lnTo>
                      <a:pt x="2852" y="261"/>
                    </a:lnTo>
                    <a:lnTo>
                      <a:pt x="2854" y="262"/>
                    </a:lnTo>
                    <a:lnTo>
                      <a:pt x="2854" y="262"/>
                    </a:lnTo>
                    <a:lnTo>
                      <a:pt x="2855" y="262"/>
                    </a:lnTo>
                    <a:lnTo>
                      <a:pt x="2855" y="262"/>
                    </a:lnTo>
                    <a:lnTo>
                      <a:pt x="2855" y="262"/>
                    </a:lnTo>
                    <a:lnTo>
                      <a:pt x="2856" y="262"/>
                    </a:lnTo>
                    <a:lnTo>
                      <a:pt x="2856" y="262"/>
                    </a:lnTo>
                    <a:lnTo>
                      <a:pt x="2856" y="262"/>
                    </a:lnTo>
                    <a:lnTo>
                      <a:pt x="2857" y="262"/>
                    </a:lnTo>
                    <a:lnTo>
                      <a:pt x="2857" y="262"/>
                    </a:lnTo>
                    <a:lnTo>
                      <a:pt x="2857" y="262"/>
                    </a:lnTo>
                    <a:lnTo>
                      <a:pt x="2858" y="262"/>
                    </a:lnTo>
                    <a:lnTo>
                      <a:pt x="2858" y="261"/>
                    </a:lnTo>
                    <a:lnTo>
                      <a:pt x="2859" y="262"/>
                    </a:lnTo>
                    <a:lnTo>
                      <a:pt x="2859" y="261"/>
                    </a:lnTo>
                    <a:lnTo>
                      <a:pt x="2859" y="261"/>
                    </a:lnTo>
                    <a:lnTo>
                      <a:pt x="2860" y="261"/>
                    </a:lnTo>
                    <a:lnTo>
                      <a:pt x="2860" y="260"/>
                    </a:lnTo>
                    <a:lnTo>
                      <a:pt x="2860" y="261"/>
                    </a:lnTo>
                    <a:lnTo>
                      <a:pt x="2861" y="260"/>
                    </a:lnTo>
                    <a:lnTo>
                      <a:pt x="2861" y="261"/>
                    </a:lnTo>
                    <a:lnTo>
                      <a:pt x="2861" y="261"/>
                    </a:lnTo>
                    <a:lnTo>
                      <a:pt x="2863" y="262"/>
                    </a:lnTo>
                    <a:lnTo>
                      <a:pt x="2863" y="263"/>
                    </a:lnTo>
                    <a:lnTo>
                      <a:pt x="2864" y="262"/>
                    </a:lnTo>
                    <a:lnTo>
                      <a:pt x="2864" y="262"/>
                    </a:lnTo>
                    <a:lnTo>
                      <a:pt x="2864" y="262"/>
                    </a:lnTo>
                    <a:lnTo>
                      <a:pt x="2865" y="262"/>
                    </a:lnTo>
                    <a:lnTo>
                      <a:pt x="2865" y="261"/>
                    </a:lnTo>
                    <a:lnTo>
                      <a:pt x="2865" y="261"/>
                    </a:lnTo>
                    <a:lnTo>
                      <a:pt x="2866" y="261"/>
                    </a:lnTo>
                    <a:lnTo>
                      <a:pt x="2866" y="261"/>
                    </a:lnTo>
                    <a:lnTo>
                      <a:pt x="2866" y="261"/>
                    </a:lnTo>
                    <a:lnTo>
                      <a:pt x="2867" y="261"/>
                    </a:lnTo>
                    <a:lnTo>
                      <a:pt x="2867" y="261"/>
                    </a:lnTo>
                    <a:lnTo>
                      <a:pt x="2868" y="261"/>
                    </a:lnTo>
                    <a:lnTo>
                      <a:pt x="2868" y="261"/>
                    </a:lnTo>
                    <a:lnTo>
                      <a:pt x="2868" y="261"/>
                    </a:lnTo>
                    <a:lnTo>
                      <a:pt x="2869" y="260"/>
                    </a:lnTo>
                    <a:lnTo>
                      <a:pt x="2869" y="260"/>
                    </a:lnTo>
                    <a:lnTo>
                      <a:pt x="2869" y="260"/>
                    </a:lnTo>
                    <a:lnTo>
                      <a:pt x="2870" y="258"/>
                    </a:lnTo>
                    <a:lnTo>
                      <a:pt x="2870" y="258"/>
                    </a:lnTo>
                    <a:lnTo>
                      <a:pt x="2870" y="258"/>
                    </a:lnTo>
                    <a:lnTo>
                      <a:pt x="2872" y="258"/>
                    </a:lnTo>
                    <a:lnTo>
                      <a:pt x="2872" y="257"/>
                    </a:lnTo>
                    <a:lnTo>
                      <a:pt x="2873" y="256"/>
                    </a:lnTo>
                    <a:lnTo>
                      <a:pt x="2873" y="256"/>
                    </a:lnTo>
                    <a:lnTo>
                      <a:pt x="2873" y="256"/>
                    </a:lnTo>
                    <a:lnTo>
                      <a:pt x="2874" y="255"/>
                    </a:lnTo>
                    <a:lnTo>
                      <a:pt x="2874" y="256"/>
                    </a:lnTo>
                    <a:lnTo>
                      <a:pt x="2874" y="255"/>
                    </a:lnTo>
                    <a:lnTo>
                      <a:pt x="2875" y="255"/>
                    </a:lnTo>
                    <a:lnTo>
                      <a:pt x="2875" y="255"/>
                    </a:lnTo>
                    <a:lnTo>
                      <a:pt x="2876" y="255"/>
                    </a:lnTo>
                    <a:lnTo>
                      <a:pt x="2876" y="255"/>
                    </a:lnTo>
                    <a:lnTo>
                      <a:pt x="2876" y="254"/>
                    </a:lnTo>
                    <a:lnTo>
                      <a:pt x="2877" y="255"/>
                    </a:lnTo>
                    <a:lnTo>
                      <a:pt x="2877" y="256"/>
                    </a:lnTo>
                    <a:lnTo>
                      <a:pt x="2877" y="256"/>
                    </a:lnTo>
                    <a:lnTo>
                      <a:pt x="2878" y="256"/>
                    </a:lnTo>
                    <a:lnTo>
                      <a:pt x="2878" y="254"/>
                    </a:lnTo>
                    <a:lnTo>
                      <a:pt x="2878" y="253"/>
                    </a:lnTo>
                    <a:lnTo>
                      <a:pt x="2879" y="253"/>
                    </a:lnTo>
                    <a:lnTo>
                      <a:pt x="2879" y="253"/>
                    </a:lnTo>
                    <a:lnTo>
                      <a:pt x="2881" y="253"/>
                    </a:lnTo>
                    <a:lnTo>
                      <a:pt x="2881" y="254"/>
                    </a:lnTo>
                    <a:lnTo>
                      <a:pt x="2881" y="254"/>
                    </a:lnTo>
                    <a:lnTo>
                      <a:pt x="2882" y="254"/>
                    </a:lnTo>
                    <a:lnTo>
                      <a:pt x="2882" y="252"/>
                    </a:lnTo>
                    <a:lnTo>
                      <a:pt x="2882" y="242"/>
                    </a:lnTo>
                    <a:lnTo>
                      <a:pt x="2883" y="230"/>
                    </a:lnTo>
                    <a:lnTo>
                      <a:pt x="2883" y="217"/>
                    </a:lnTo>
                    <a:lnTo>
                      <a:pt x="2883" y="203"/>
                    </a:lnTo>
                    <a:lnTo>
                      <a:pt x="2884" y="191"/>
                    </a:lnTo>
                    <a:lnTo>
                      <a:pt x="2884" y="179"/>
                    </a:lnTo>
                    <a:lnTo>
                      <a:pt x="2885" y="170"/>
                    </a:lnTo>
                    <a:lnTo>
                      <a:pt x="2885" y="161"/>
                    </a:lnTo>
                    <a:lnTo>
                      <a:pt x="2885" y="153"/>
                    </a:lnTo>
                    <a:lnTo>
                      <a:pt x="2886" y="145"/>
                    </a:lnTo>
                    <a:lnTo>
                      <a:pt x="2886" y="138"/>
                    </a:lnTo>
                    <a:lnTo>
                      <a:pt x="2886" y="134"/>
                    </a:lnTo>
                    <a:lnTo>
                      <a:pt x="2887" y="127"/>
                    </a:lnTo>
                    <a:lnTo>
                      <a:pt x="2887" y="122"/>
                    </a:lnTo>
                    <a:lnTo>
                      <a:pt x="2887" y="118"/>
                    </a:lnTo>
                    <a:lnTo>
                      <a:pt x="2888" y="114"/>
                    </a:lnTo>
                    <a:lnTo>
                      <a:pt x="2888" y="111"/>
                    </a:lnTo>
                    <a:lnTo>
                      <a:pt x="2890" y="109"/>
                    </a:lnTo>
                    <a:lnTo>
                      <a:pt x="2890" y="105"/>
                    </a:lnTo>
                    <a:lnTo>
                      <a:pt x="2890" y="103"/>
                    </a:lnTo>
                    <a:lnTo>
                      <a:pt x="2891" y="102"/>
                    </a:lnTo>
                    <a:lnTo>
                      <a:pt x="2891" y="100"/>
                    </a:lnTo>
                    <a:lnTo>
                      <a:pt x="2891" y="98"/>
                    </a:lnTo>
                    <a:lnTo>
                      <a:pt x="2892" y="96"/>
                    </a:lnTo>
                    <a:lnTo>
                      <a:pt x="2892" y="95"/>
                    </a:lnTo>
                    <a:lnTo>
                      <a:pt x="2892" y="93"/>
                    </a:lnTo>
                    <a:lnTo>
                      <a:pt x="2893" y="91"/>
                    </a:lnTo>
                    <a:lnTo>
                      <a:pt x="2893" y="89"/>
                    </a:lnTo>
                    <a:lnTo>
                      <a:pt x="2894" y="87"/>
                    </a:lnTo>
                    <a:lnTo>
                      <a:pt x="2894" y="86"/>
                    </a:lnTo>
                    <a:lnTo>
                      <a:pt x="2894" y="85"/>
                    </a:lnTo>
                    <a:lnTo>
                      <a:pt x="2895" y="84"/>
                    </a:lnTo>
                    <a:lnTo>
                      <a:pt x="2895" y="83"/>
                    </a:lnTo>
                    <a:lnTo>
                      <a:pt x="2895" y="83"/>
                    </a:lnTo>
                    <a:lnTo>
                      <a:pt x="2896" y="81"/>
                    </a:lnTo>
                    <a:lnTo>
                      <a:pt x="2896" y="80"/>
                    </a:lnTo>
                    <a:lnTo>
                      <a:pt x="2896" y="78"/>
                    </a:lnTo>
                    <a:lnTo>
                      <a:pt x="2897" y="76"/>
                    </a:lnTo>
                    <a:lnTo>
                      <a:pt x="2897" y="75"/>
                    </a:lnTo>
                    <a:lnTo>
                      <a:pt x="2899" y="75"/>
                    </a:lnTo>
                    <a:lnTo>
                      <a:pt x="2899" y="74"/>
                    </a:lnTo>
                    <a:lnTo>
                      <a:pt x="2899" y="74"/>
                    </a:lnTo>
                    <a:lnTo>
                      <a:pt x="2900" y="74"/>
                    </a:lnTo>
                    <a:lnTo>
                      <a:pt x="2900" y="74"/>
                    </a:lnTo>
                    <a:lnTo>
                      <a:pt x="2900" y="73"/>
                    </a:lnTo>
                    <a:lnTo>
                      <a:pt x="2901" y="72"/>
                    </a:lnTo>
                    <a:lnTo>
                      <a:pt x="2901" y="71"/>
                    </a:lnTo>
                    <a:lnTo>
                      <a:pt x="2902" y="71"/>
                    </a:lnTo>
                    <a:lnTo>
                      <a:pt x="2902" y="69"/>
                    </a:lnTo>
                    <a:lnTo>
                      <a:pt x="2902" y="67"/>
                    </a:lnTo>
                    <a:lnTo>
                      <a:pt x="2903" y="66"/>
                    </a:lnTo>
                    <a:lnTo>
                      <a:pt x="2903" y="65"/>
                    </a:lnTo>
                    <a:lnTo>
                      <a:pt x="2903" y="65"/>
                    </a:lnTo>
                    <a:lnTo>
                      <a:pt x="2904" y="64"/>
                    </a:lnTo>
                    <a:lnTo>
                      <a:pt x="2904" y="64"/>
                    </a:lnTo>
                    <a:lnTo>
                      <a:pt x="2904" y="64"/>
                    </a:lnTo>
                    <a:lnTo>
                      <a:pt x="2905" y="63"/>
                    </a:lnTo>
                    <a:lnTo>
                      <a:pt x="2905" y="62"/>
                    </a:lnTo>
                    <a:lnTo>
                      <a:pt x="2906" y="62"/>
                    </a:lnTo>
                    <a:lnTo>
                      <a:pt x="2906" y="62"/>
                    </a:lnTo>
                    <a:lnTo>
                      <a:pt x="2906" y="60"/>
                    </a:lnTo>
                    <a:lnTo>
                      <a:pt x="2908" y="59"/>
                    </a:lnTo>
                    <a:lnTo>
                      <a:pt x="2908" y="58"/>
                    </a:lnTo>
                    <a:lnTo>
                      <a:pt x="2908" y="58"/>
                    </a:lnTo>
                    <a:lnTo>
                      <a:pt x="2909" y="57"/>
                    </a:lnTo>
                    <a:lnTo>
                      <a:pt x="2909" y="57"/>
                    </a:lnTo>
                    <a:lnTo>
                      <a:pt x="2909" y="56"/>
                    </a:lnTo>
                    <a:lnTo>
                      <a:pt x="2910" y="55"/>
                    </a:lnTo>
                    <a:lnTo>
                      <a:pt x="2910" y="54"/>
                    </a:lnTo>
                    <a:lnTo>
                      <a:pt x="2911" y="54"/>
                    </a:lnTo>
                    <a:lnTo>
                      <a:pt x="2911" y="54"/>
                    </a:lnTo>
                    <a:lnTo>
                      <a:pt x="2911" y="54"/>
                    </a:lnTo>
                    <a:lnTo>
                      <a:pt x="2912" y="55"/>
                    </a:lnTo>
                    <a:lnTo>
                      <a:pt x="2912" y="54"/>
                    </a:lnTo>
                    <a:lnTo>
                      <a:pt x="2912" y="55"/>
                    </a:lnTo>
                    <a:lnTo>
                      <a:pt x="2913" y="55"/>
                    </a:lnTo>
                    <a:lnTo>
                      <a:pt x="2913" y="55"/>
                    </a:lnTo>
                    <a:lnTo>
                      <a:pt x="2913" y="54"/>
                    </a:lnTo>
                    <a:lnTo>
                      <a:pt x="2914" y="54"/>
                    </a:lnTo>
                    <a:lnTo>
                      <a:pt x="2914" y="55"/>
                    </a:lnTo>
                    <a:lnTo>
                      <a:pt x="2915" y="54"/>
                    </a:lnTo>
                    <a:lnTo>
                      <a:pt x="2915" y="54"/>
                    </a:lnTo>
                    <a:lnTo>
                      <a:pt x="2915" y="53"/>
                    </a:lnTo>
                    <a:lnTo>
                      <a:pt x="2917" y="53"/>
                    </a:lnTo>
                    <a:lnTo>
                      <a:pt x="2917" y="53"/>
                    </a:lnTo>
                    <a:lnTo>
                      <a:pt x="2917" y="51"/>
                    </a:lnTo>
                    <a:lnTo>
                      <a:pt x="2918" y="50"/>
                    </a:lnTo>
                    <a:lnTo>
                      <a:pt x="2918" y="49"/>
                    </a:lnTo>
                    <a:lnTo>
                      <a:pt x="2918" y="49"/>
                    </a:lnTo>
                    <a:lnTo>
                      <a:pt x="2919" y="48"/>
                    </a:lnTo>
                    <a:lnTo>
                      <a:pt x="2919" y="48"/>
                    </a:lnTo>
                    <a:lnTo>
                      <a:pt x="2920" y="48"/>
                    </a:lnTo>
                    <a:lnTo>
                      <a:pt x="2920" y="47"/>
                    </a:lnTo>
                    <a:lnTo>
                      <a:pt x="2920" y="47"/>
                    </a:lnTo>
                    <a:lnTo>
                      <a:pt x="2921" y="47"/>
                    </a:lnTo>
                    <a:lnTo>
                      <a:pt x="2921" y="46"/>
                    </a:lnTo>
                    <a:lnTo>
                      <a:pt x="2921" y="46"/>
                    </a:lnTo>
                    <a:lnTo>
                      <a:pt x="2922" y="46"/>
                    </a:lnTo>
                    <a:lnTo>
                      <a:pt x="2922" y="47"/>
                    </a:lnTo>
                    <a:lnTo>
                      <a:pt x="2923" y="48"/>
                    </a:lnTo>
                    <a:lnTo>
                      <a:pt x="2923" y="48"/>
                    </a:lnTo>
                    <a:lnTo>
                      <a:pt x="2923" y="48"/>
                    </a:lnTo>
                    <a:lnTo>
                      <a:pt x="2924" y="48"/>
                    </a:lnTo>
                    <a:lnTo>
                      <a:pt x="2924" y="47"/>
                    </a:lnTo>
                    <a:lnTo>
                      <a:pt x="2924" y="47"/>
                    </a:lnTo>
                    <a:lnTo>
                      <a:pt x="2926" y="47"/>
                    </a:lnTo>
                    <a:lnTo>
                      <a:pt x="2926" y="46"/>
                    </a:lnTo>
                    <a:lnTo>
                      <a:pt x="2926" y="46"/>
                    </a:lnTo>
                    <a:lnTo>
                      <a:pt x="2927" y="46"/>
                    </a:lnTo>
                    <a:lnTo>
                      <a:pt x="2927" y="45"/>
                    </a:lnTo>
                    <a:lnTo>
                      <a:pt x="2928" y="45"/>
                    </a:lnTo>
                    <a:lnTo>
                      <a:pt x="2928" y="44"/>
                    </a:lnTo>
                    <a:lnTo>
                      <a:pt x="2928" y="42"/>
                    </a:lnTo>
                    <a:lnTo>
                      <a:pt x="2929" y="42"/>
                    </a:lnTo>
                    <a:lnTo>
                      <a:pt x="2929" y="42"/>
                    </a:lnTo>
                    <a:lnTo>
                      <a:pt x="2929" y="44"/>
                    </a:lnTo>
                    <a:lnTo>
                      <a:pt x="2930" y="44"/>
                    </a:lnTo>
                    <a:lnTo>
                      <a:pt x="2930" y="44"/>
                    </a:lnTo>
                    <a:lnTo>
                      <a:pt x="2930" y="42"/>
                    </a:lnTo>
                    <a:lnTo>
                      <a:pt x="2931" y="42"/>
                    </a:lnTo>
                    <a:lnTo>
                      <a:pt x="2931" y="42"/>
                    </a:lnTo>
                    <a:lnTo>
                      <a:pt x="2932" y="41"/>
                    </a:lnTo>
                    <a:lnTo>
                      <a:pt x="2932" y="41"/>
                    </a:lnTo>
                    <a:lnTo>
                      <a:pt x="2932" y="40"/>
                    </a:lnTo>
                    <a:lnTo>
                      <a:pt x="2933" y="40"/>
                    </a:lnTo>
                    <a:lnTo>
                      <a:pt x="2933" y="40"/>
                    </a:lnTo>
                    <a:lnTo>
                      <a:pt x="2933" y="40"/>
                    </a:lnTo>
                    <a:lnTo>
                      <a:pt x="2935" y="40"/>
                    </a:lnTo>
                    <a:lnTo>
                      <a:pt x="2935" y="40"/>
                    </a:lnTo>
                    <a:lnTo>
                      <a:pt x="2935" y="39"/>
                    </a:lnTo>
                    <a:lnTo>
                      <a:pt x="2936" y="39"/>
                    </a:lnTo>
                    <a:lnTo>
                      <a:pt x="2936" y="39"/>
                    </a:lnTo>
                    <a:lnTo>
                      <a:pt x="2937" y="39"/>
                    </a:lnTo>
                    <a:lnTo>
                      <a:pt x="2937" y="39"/>
                    </a:lnTo>
                    <a:lnTo>
                      <a:pt x="2937" y="37"/>
                    </a:lnTo>
                    <a:lnTo>
                      <a:pt x="2938" y="38"/>
                    </a:lnTo>
                    <a:lnTo>
                      <a:pt x="2938" y="37"/>
                    </a:lnTo>
                    <a:lnTo>
                      <a:pt x="2938" y="37"/>
                    </a:lnTo>
                    <a:lnTo>
                      <a:pt x="2939" y="36"/>
                    </a:lnTo>
                    <a:lnTo>
                      <a:pt x="2939" y="36"/>
                    </a:lnTo>
                    <a:lnTo>
                      <a:pt x="2939" y="36"/>
                    </a:lnTo>
                    <a:lnTo>
                      <a:pt x="2940" y="36"/>
                    </a:lnTo>
                    <a:lnTo>
                      <a:pt x="2940" y="36"/>
                    </a:lnTo>
                    <a:lnTo>
                      <a:pt x="2941" y="35"/>
                    </a:lnTo>
                    <a:lnTo>
                      <a:pt x="2941" y="36"/>
                    </a:lnTo>
                    <a:lnTo>
                      <a:pt x="2941" y="35"/>
                    </a:lnTo>
                    <a:lnTo>
                      <a:pt x="2942" y="35"/>
                    </a:lnTo>
                    <a:lnTo>
                      <a:pt x="2942" y="33"/>
                    </a:lnTo>
                    <a:lnTo>
                      <a:pt x="2942" y="33"/>
                    </a:lnTo>
                    <a:lnTo>
                      <a:pt x="2944" y="32"/>
                    </a:lnTo>
                    <a:lnTo>
                      <a:pt x="2944" y="32"/>
                    </a:lnTo>
                    <a:lnTo>
                      <a:pt x="2945" y="32"/>
                    </a:lnTo>
                    <a:lnTo>
                      <a:pt x="2945" y="32"/>
                    </a:lnTo>
                    <a:lnTo>
                      <a:pt x="2945" y="32"/>
                    </a:lnTo>
                    <a:lnTo>
                      <a:pt x="2946" y="32"/>
                    </a:lnTo>
                    <a:lnTo>
                      <a:pt x="2946" y="31"/>
                    </a:lnTo>
                    <a:lnTo>
                      <a:pt x="2946" y="31"/>
                    </a:lnTo>
                    <a:lnTo>
                      <a:pt x="2947" y="31"/>
                    </a:lnTo>
                    <a:lnTo>
                      <a:pt x="2947" y="30"/>
                    </a:lnTo>
                    <a:lnTo>
                      <a:pt x="2947" y="30"/>
                    </a:lnTo>
                    <a:lnTo>
                      <a:pt x="2948" y="30"/>
                    </a:lnTo>
                    <a:lnTo>
                      <a:pt x="2948" y="30"/>
                    </a:lnTo>
                    <a:lnTo>
                      <a:pt x="2949" y="30"/>
                    </a:lnTo>
                    <a:lnTo>
                      <a:pt x="2949" y="30"/>
                    </a:lnTo>
                    <a:lnTo>
                      <a:pt x="2949" y="30"/>
                    </a:lnTo>
                    <a:lnTo>
                      <a:pt x="2950" y="30"/>
                    </a:lnTo>
                    <a:lnTo>
                      <a:pt x="2950" y="30"/>
                    </a:lnTo>
                    <a:lnTo>
                      <a:pt x="2950" y="29"/>
                    </a:lnTo>
                    <a:lnTo>
                      <a:pt x="2951" y="29"/>
                    </a:lnTo>
                    <a:lnTo>
                      <a:pt x="2951" y="29"/>
                    </a:lnTo>
                    <a:lnTo>
                      <a:pt x="2951" y="28"/>
                    </a:lnTo>
                    <a:lnTo>
                      <a:pt x="2953" y="28"/>
                    </a:lnTo>
                    <a:lnTo>
                      <a:pt x="2953" y="28"/>
                    </a:lnTo>
                    <a:lnTo>
                      <a:pt x="2954" y="28"/>
                    </a:lnTo>
                    <a:lnTo>
                      <a:pt x="2954" y="27"/>
                    </a:lnTo>
                    <a:lnTo>
                      <a:pt x="2954" y="27"/>
                    </a:lnTo>
                    <a:lnTo>
                      <a:pt x="2955" y="26"/>
                    </a:lnTo>
                    <a:lnTo>
                      <a:pt x="2955" y="26"/>
                    </a:lnTo>
                    <a:lnTo>
                      <a:pt x="2955" y="24"/>
                    </a:lnTo>
                    <a:lnTo>
                      <a:pt x="2956" y="23"/>
                    </a:lnTo>
                    <a:lnTo>
                      <a:pt x="2956" y="23"/>
                    </a:lnTo>
                    <a:lnTo>
                      <a:pt x="2956" y="22"/>
                    </a:lnTo>
                    <a:lnTo>
                      <a:pt x="2957" y="21"/>
                    </a:lnTo>
                    <a:lnTo>
                      <a:pt x="2957" y="21"/>
                    </a:lnTo>
                    <a:lnTo>
                      <a:pt x="2958" y="21"/>
                    </a:lnTo>
                    <a:lnTo>
                      <a:pt x="2958" y="21"/>
                    </a:lnTo>
                    <a:lnTo>
                      <a:pt x="2958" y="20"/>
                    </a:lnTo>
                    <a:lnTo>
                      <a:pt x="2959" y="20"/>
                    </a:lnTo>
                    <a:lnTo>
                      <a:pt x="2959" y="21"/>
                    </a:lnTo>
                    <a:lnTo>
                      <a:pt x="2959" y="20"/>
                    </a:lnTo>
                    <a:lnTo>
                      <a:pt x="2960" y="19"/>
                    </a:lnTo>
                    <a:lnTo>
                      <a:pt x="2960" y="19"/>
                    </a:lnTo>
                    <a:lnTo>
                      <a:pt x="2960" y="19"/>
                    </a:lnTo>
                    <a:lnTo>
                      <a:pt x="2962" y="19"/>
                    </a:lnTo>
                    <a:lnTo>
                      <a:pt x="2962" y="18"/>
                    </a:lnTo>
                    <a:lnTo>
                      <a:pt x="2963" y="18"/>
                    </a:lnTo>
                    <a:lnTo>
                      <a:pt x="2963" y="19"/>
                    </a:lnTo>
                    <a:lnTo>
                      <a:pt x="2963" y="20"/>
                    </a:lnTo>
                    <a:lnTo>
                      <a:pt x="2964" y="19"/>
                    </a:lnTo>
                    <a:lnTo>
                      <a:pt x="2964" y="19"/>
                    </a:lnTo>
                    <a:lnTo>
                      <a:pt x="2964" y="20"/>
                    </a:lnTo>
                    <a:lnTo>
                      <a:pt x="2965" y="20"/>
                    </a:lnTo>
                    <a:lnTo>
                      <a:pt x="2965" y="20"/>
                    </a:lnTo>
                    <a:lnTo>
                      <a:pt x="2966" y="20"/>
                    </a:lnTo>
                    <a:lnTo>
                      <a:pt x="2966" y="20"/>
                    </a:lnTo>
                    <a:lnTo>
                      <a:pt x="2966" y="20"/>
                    </a:lnTo>
                    <a:lnTo>
                      <a:pt x="2967" y="19"/>
                    </a:lnTo>
                    <a:lnTo>
                      <a:pt x="2967" y="18"/>
                    </a:lnTo>
                    <a:lnTo>
                      <a:pt x="2967" y="17"/>
                    </a:lnTo>
                    <a:lnTo>
                      <a:pt x="2968" y="18"/>
                    </a:lnTo>
                    <a:lnTo>
                      <a:pt x="2968" y="18"/>
                    </a:lnTo>
                    <a:lnTo>
                      <a:pt x="2968" y="17"/>
                    </a:lnTo>
                    <a:lnTo>
                      <a:pt x="2969" y="17"/>
                    </a:lnTo>
                    <a:lnTo>
                      <a:pt x="2969" y="17"/>
                    </a:lnTo>
                    <a:lnTo>
                      <a:pt x="2971" y="17"/>
                    </a:lnTo>
                    <a:lnTo>
                      <a:pt x="2971" y="18"/>
                    </a:lnTo>
                    <a:lnTo>
                      <a:pt x="2971" y="18"/>
                    </a:lnTo>
                    <a:lnTo>
                      <a:pt x="2972" y="17"/>
                    </a:lnTo>
                    <a:lnTo>
                      <a:pt x="2972" y="17"/>
                    </a:lnTo>
                    <a:lnTo>
                      <a:pt x="2972" y="17"/>
                    </a:lnTo>
                    <a:lnTo>
                      <a:pt x="2973" y="17"/>
                    </a:lnTo>
                    <a:lnTo>
                      <a:pt x="2973" y="17"/>
                    </a:lnTo>
                    <a:lnTo>
                      <a:pt x="2973" y="17"/>
                    </a:lnTo>
                    <a:lnTo>
                      <a:pt x="2974" y="18"/>
                    </a:lnTo>
                    <a:lnTo>
                      <a:pt x="2974" y="17"/>
                    </a:lnTo>
                    <a:lnTo>
                      <a:pt x="2975" y="15"/>
                    </a:lnTo>
                    <a:lnTo>
                      <a:pt x="2975" y="15"/>
                    </a:lnTo>
                    <a:lnTo>
                      <a:pt x="2975" y="14"/>
                    </a:lnTo>
                    <a:lnTo>
                      <a:pt x="2976" y="14"/>
                    </a:lnTo>
                    <a:lnTo>
                      <a:pt x="2976" y="14"/>
                    </a:lnTo>
                    <a:lnTo>
                      <a:pt x="2976" y="14"/>
                    </a:lnTo>
                    <a:lnTo>
                      <a:pt x="2977" y="14"/>
                    </a:lnTo>
                    <a:lnTo>
                      <a:pt x="2977" y="14"/>
                    </a:lnTo>
                    <a:lnTo>
                      <a:pt x="2977" y="14"/>
                    </a:lnTo>
                    <a:lnTo>
                      <a:pt x="2978" y="13"/>
                    </a:lnTo>
                    <a:lnTo>
                      <a:pt x="2978" y="13"/>
                    </a:lnTo>
                    <a:lnTo>
                      <a:pt x="2980" y="13"/>
                    </a:lnTo>
                    <a:lnTo>
                      <a:pt x="2980" y="13"/>
                    </a:lnTo>
                    <a:lnTo>
                      <a:pt x="2980" y="13"/>
                    </a:lnTo>
                    <a:lnTo>
                      <a:pt x="2981" y="13"/>
                    </a:lnTo>
                    <a:lnTo>
                      <a:pt x="2981" y="14"/>
                    </a:lnTo>
                    <a:lnTo>
                      <a:pt x="2981" y="14"/>
                    </a:lnTo>
                    <a:lnTo>
                      <a:pt x="2982" y="14"/>
                    </a:lnTo>
                    <a:lnTo>
                      <a:pt x="2982" y="15"/>
                    </a:lnTo>
                    <a:lnTo>
                      <a:pt x="2982" y="14"/>
                    </a:lnTo>
                    <a:lnTo>
                      <a:pt x="2983" y="14"/>
                    </a:lnTo>
                    <a:lnTo>
                      <a:pt x="2983" y="14"/>
                    </a:lnTo>
                    <a:lnTo>
                      <a:pt x="2984" y="14"/>
                    </a:lnTo>
                    <a:lnTo>
                      <a:pt x="2984" y="14"/>
                    </a:lnTo>
                    <a:lnTo>
                      <a:pt x="2984" y="13"/>
                    </a:lnTo>
                    <a:lnTo>
                      <a:pt x="2985" y="13"/>
                    </a:lnTo>
                    <a:lnTo>
                      <a:pt x="2985" y="13"/>
                    </a:lnTo>
                    <a:lnTo>
                      <a:pt x="2985" y="13"/>
                    </a:lnTo>
                    <a:lnTo>
                      <a:pt x="2986" y="14"/>
                    </a:lnTo>
                    <a:lnTo>
                      <a:pt x="2986" y="14"/>
                    </a:lnTo>
                    <a:lnTo>
                      <a:pt x="2987" y="14"/>
                    </a:lnTo>
                    <a:lnTo>
                      <a:pt x="2987" y="14"/>
                    </a:lnTo>
                    <a:lnTo>
                      <a:pt x="2987" y="14"/>
                    </a:lnTo>
                    <a:lnTo>
                      <a:pt x="2989" y="15"/>
                    </a:lnTo>
                    <a:lnTo>
                      <a:pt x="2989" y="14"/>
                    </a:lnTo>
                    <a:lnTo>
                      <a:pt x="2989" y="13"/>
                    </a:lnTo>
                    <a:lnTo>
                      <a:pt x="2990" y="13"/>
                    </a:lnTo>
                    <a:lnTo>
                      <a:pt x="2990" y="12"/>
                    </a:lnTo>
                    <a:lnTo>
                      <a:pt x="2990" y="12"/>
                    </a:lnTo>
                    <a:lnTo>
                      <a:pt x="2991" y="12"/>
                    </a:lnTo>
                    <a:lnTo>
                      <a:pt x="2991" y="12"/>
                    </a:lnTo>
                    <a:lnTo>
                      <a:pt x="2992" y="12"/>
                    </a:lnTo>
                    <a:lnTo>
                      <a:pt x="2992" y="12"/>
                    </a:lnTo>
                    <a:lnTo>
                      <a:pt x="2992" y="12"/>
                    </a:lnTo>
                    <a:lnTo>
                      <a:pt x="2993" y="13"/>
                    </a:lnTo>
                    <a:lnTo>
                      <a:pt x="2993" y="13"/>
                    </a:lnTo>
                    <a:lnTo>
                      <a:pt x="2993" y="13"/>
                    </a:lnTo>
                    <a:lnTo>
                      <a:pt x="2994" y="14"/>
                    </a:lnTo>
                    <a:lnTo>
                      <a:pt x="2994" y="13"/>
                    </a:lnTo>
                    <a:lnTo>
                      <a:pt x="2994" y="13"/>
                    </a:lnTo>
                    <a:lnTo>
                      <a:pt x="2995" y="14"/>
                    </a:lnTo>
                    <a:lnTo>
                      <a:pt x="2995" y="14"/>
                    </a:lnTo>
                    <a:lnTo>
                      <a:pt x="2996" y="14"/>
                    </a:lnTo>
                    <a:lnTo>
                      <a:pt x="2996" y="14"/>
                    </a:lnTo>
                    <a:lnTo>
                      <a:pt x="2996" y="14"/>
                    </a:lnTo>
                    <a:lnTo>
                      <a:pt x="2998" y="14"/>
                    </a:lnTo>
                    <a:lnTo>
                      <a:pt x="2998" y="15"/>
                    </a:lnTo>
                    <a:lnTo>
                      <a:pt x="2998" y="15"/>
                    </a:lnTo>
                    <a:lnTo>
                      <a:pt x="2999" y="14"/>
                    </a:lnTo>
                    <a:lnTo>
                      <a:pt x="2999" y="14"/>
                    </a:lnTo>
                    <a:lnTo>
                      <a:pt x="2999" y="14"/>
                    </a:lnTo>
                    <a:lnTo>
                      <a:pt x="3000" y="14"/>
                    </a:lnTo>
                    <a:lnTo>
                      <a:pt x="3000" y="15"/>
                    </a:lnTo>
                    <a:lnTo>
                      <a:pt x="3001" y="15"/>
                    </a:lnTo>
                    <a:lnTo>
                      <a:pt x="3001" y="14"/>
                    </a:lnTo>
                    <a:lnTo>
                      <a:pt x="3001" y="14"/>
                    </a:lnTo>
                    <a:lnTo>
                      <a:pt x="3002" y="14"/>
                    </a:lnTo>
                    <a:lnTo>
                      <a:pt x="3002" y="14"/>
                    </a:lnTo>
                    <a:lnTo>
                      <a:pt x="3002" y="14"/>
                    </a:lnTo>
                    <a:lnTo>
                      <a:pt x="3003" y="14"/>
                    </a:lnTo>
                    <a:lnTo>
                      <a:pt x="3003" y="13"/>
                    </a:lnTo>
                    <a:lnTo>
                      <a:pt x="3003" y="14"/>
                    </a:lnTo>
                    <a:lnTo>
                      <a:pt x="3004" y="14"/>
                    </a:lnTo>
                    <a:lnTo>
                      <a:pt x="3004" y="15"/>
                    </a:lnTo>
                    <a:lnTo>
                      <a:pt x="3005" y="17"/>
                    </a:lnTo>
                    <a:lnTo>
                      <a:pt x="3005" y="17"/>
                    </a:lnTo>
                    <a:lnTo>
                      <a:pt x="3005" y="17"/>
                    </a:lnTo>
                    <a:lnTo>
                      <a:pt x="3007" y="15"/>
                    </a:lnTo>
                    <a:lnTo>
                      <a:pt x="3007" y="17"/>
                    </a:lnTo>
                    <a:lnTo>
                      <a:pt x="3007" y="15"/>
                    </a:lnTo>
                    <a:lnTo>
                      <a:pt x="3008" y="15"/>
                    </a:lnTo>
                    <a:lnTo>
                      <a:pt x="3008" y="17"/>
                    </a:lnTo>
                    <a:lnTo>
                      <a:pt x="3008" y="17"/>
                    </a:lnTo>
                    <a:lnTo>
                      <a:pt x="3009" y="18"/>
                    </a:lnTo>
                    <a:lnTo>
                      <a:pt x="3009" y="18"/>
                    </a:lnTo>
                    <a:lnTo>
                      <a:pt x="3010" y="18"/>
                    </a:lnTo>
                    <a:lnTo>
                      <a:pt x="3010" y="18"/>
                    </a:lnTo>
                    <a:lnTo>
                      <a:pt x="3010" y="17"/>
                    </a:lnTo>
                    <a:lnTo>
                      <a:pt x="3011" y="17"/>
                    </a:lnTo>
                    <a:lnTo>
                      <a:pt x="3011" y="17"/>
                    </a:lnTo>
                    <a:lnTo>
                      <a:pt x="3011" y="17"/>
                    </a:lnTo>
                    <a:lnTo>
                      <a:pt x="3012" y="15"/>
                    </a:lnTo>
                    <a:lnTo>
                      <a:pt x="3012" y="15"/>
                    </a:lnTo>
                    <a:lnTo>
                      <a:pt x="3013" y="15"/>
                    </a:lnTo>
                    <a:lnTo>
                      <a:pt x="3013" y="15"/>
                    </a:lnTo>
                    <a:lnTo>
                      <a:pt x="3013" y="15"/>
                    </a:lnTo>
                    <a:lnTo>
                      <a:pt x="3014" y="15"/>
                    </a:lnTo>
                    <a:lnTo>
                      <a:pt x="3014" y="14"/>
                    </a:lnTo>
                    <a:lnTo>
                      <a:pt x="3014" y="14"/>
                    </a:lnTo>
                    <a:lnTo>
                      <a:pt x="3016" y="13"/>
                    </a:lnTo>
                    <a:lnTo>
                      <a:pt x="3016" y="13"/>
                    </a:lnTo>
                    <a:lnTo>
                      <a:pt x="3016" y="14"/>
                    </a:lnTo>
                    <a:lnTo>
                      <a:pt x="3017" y="14"/>
                    </a:lnTo>
                    <a:lnTo>
                      <a:pt x="3017" y="15"/>
                    </a:lnTo>
                    <a:lnTo>
                      <a:pt x="3018" y="15"/>
                    </a:lnTo>
                    <a:lnTo>
                      <a:pt x="3018" y="15"/>
                    </a:lnTo>
                    <a:lnTo>
                      <a:pt x="3018" y="17"/>
                    </a:lnTo>
                    <a:lnTo>
                      <a:pt x="3019" y="17"/>
                    </a:lnTo>
                    <a:lnTo>
                      <a:pt x="3019" y="15"/>
                    </a:lnTo>
                    <a:lnTo>
                      <a:pt x="3019" y="15"/>
                    </a:lnTo>
                    <a:lnTo>
                      <a:pt x="3020" y="14"/>
                    </a:lnTo>
                    <a:lnTo>
                      <a:pt x="3020" y="14"/>
                    </a:lnTo>
                    <a:lnTo>
                      <a:pt x="3020" y="14"/>
                    </a:lnTo>
                    <a:lnTo>
                      <a:pt x="3021" y="14"/>
                    </a:lnTo>
                    <a:lnTo>
                      <a:pt x="3021" y="14"/>
                    </a:lnTo>
                    <a:lnTo>
                      <a:pt x="3022" y="14"/>
                    </a:lnTo>
                    <a:lnTo>
                      <a:pt x="3022" y="14"/>
                    </a:lnTo>
                    <a:lnTo>
                      <a:pt x="3022" y="14"/>
                    </a:lnTo>
                    <a:lnTo>
                      <a:pt x="3023" y="14"/>
                    </a:lnTo>
                    <a:lnTo>
                      <a:pt x="3023" y="14"/>
                    </a:lnTo>
                    <a:lnTo>
                      <a:pt x="3023" y="13"/>
                    </a:lnTo>
                    <a:lnTo>
                      <a:pt x="3025" y="13"/>
                    </a:lnTo>
                    <a:lnTo>
                      <a:pt x="3025" y="14"/>
                    </a:lnTo>
                    <a:lnTo>
                      <a:pt x="3025" y="13"/>
                    </a:lnTo>
                    <a:lnTo>
                      <a:pt x="3026" y="13"/>
                    </a:lnTo>
                    <a:lnTo>
                      <a:pt x="3026" y="14"/>
                    </a:lnTo>
                    <a:lnTo>
                      <a:pt x="3027" y="14"/>
                    </a:lnTo>
                    <a:lnTo>
                      <a:pt x="3027" y="14"/>
                    </a:lnTo>
                    <a:lnTo>
                      <a:pt x="3027" y="13"/>
                    </a:lnTo>
                    <a:lnTo>
                      <a:pt x="3028" y="13"/>
                    </a:lnTo>
                    <a:lnTo>
                      <a:pt x="3028" y="13"/>
                    </a:lnTo>
                    <a:lnTo>
                      <a:pt x="3028" y="13"/>
                    </a:lnTo>
                    <a:lnTo>
                      <a:pt x="3029" y="12"/>
                    </a:lnTo>
                    <a:lnTo>
                      <a:pt x="3029" y="11"/>
                    </a:lnTo>
                    <a:lnTo>
                      <a:pt x="3029" y="11"/>
                    </a:lnTo>
                    <a:lnTo>
                      <a:pt x="3030" y="11"/>
                    </a:lnTo>
                    <a:lnTo>
                      <a:pt x="3030" y="11"/>
                    </a:lnTo>
                    <a:lnTo>
                      <a:pt x="3031" y="11"/>
                    </a:lnTo>
                    <a:lnTo>
                      <a:pt x="3031" y="11"/>
                    </a:lnTo>
                    <a:lnTo>
                      <a:pt x="3031" y="11"/>
                    </a:lnTo>
                    <a:lnTo>
                      <a:pt x="3032" y="12"/>
                    </a:lnTo>
                    <a:lnTo>
                      <a:pt x="3032" y="13"/>
                    </a:lnTo>
                    <a:lnTo>
                      <a:pt x="3032" y="14"/>
                    </a:lnTo>
                    <a:lnTo>
                      <a:pt x="3034" y="14"/>
                    </a:lnTo>
                    <a:lnTo>
                      <a:pt x="3034" y="14"/>
                    </a:lnTo>
                    <a:lnTo>
                      <a:pt x="3035" y="14"/>
                    </a:lnTo>
                    <a:lnTo>
                      <a:pt x="3035" y="13"/>
                    </a:lnTo>
                    <a:lnTo>
                      <a:pt x="3035" y="13"/>
                    </a:lnTo>
                    <a:lnTo>
                      <a:pt x="3036" y="12"/>
                    </a:lnTo>
                    <a:lnTo>
                      <a:pt x="3036" y="12"/>
                    </a:lnTo>
                    <a:lnTo>
                      <a:pt x="3036" y="12"/>
                    </a:lnTo>
                    <a:lnTo>
                      <a:pt x="3037" y="12"/>
                    </a:lnTo>
                    <a:lnTo>
                      <a:pt x="3037" y="11"/>
                    </a:lnTo>
                    <a:lnTo>
                      <a:pt x="3037" y="11"/>
                    </a:lnTo>
                    <a:lnTo>
                      <a:pt x="3038" y="11"/>
                    </a:lnTo>
                    <a:lnTo>
                      <a:pt x="3038" y="12"/>
                    </a:lnTo>
                    <a:lnTo>
                      <a:pt x="3039" y="11"/>
                    </a:lnTo>
                    <a:lnTo>
                      <a:pt x="3039" y="10"/>
                    </a:lnTo>
                    <a:lnTo>
                      <a:pt x="3039" y="10"/>
                    </a:lnTo>
                    <a:lnTo>
                      <a:pt x="3040" y="11"/>
                    </a:lnTo>
                    <a:lnTo>
                      <a:pt x="3040" y="11"/>
                    </a:lnTo>
                    <a:lnTo>
                      <a:pt x="3040" y="12"/>
                    </a:lnTo>
                    <a:lnTo>
                      <a:pt x="3041" y="11"/>
                    </a:lnTo>
                    <a:lnTo>
                      <a:pt x="3041" y="12"/>
                    </a:lnTo>
                    <a:lnTo>
                      <a:pt x="3041" y="12"/>
                    </a:lnTo>
                    <a:lnTo>
                      <a:pt x="3043" y="12"/>
                    </a:lnTo>
                    <a:lnTo>
                      <a:pt x="3043" y="12"/>
                    </a:lnTo>
                    <a:lnTo>
                      <a:pt x="3044" y="12"/>
                    </a:lnTo>
                    <a:lnTo>
                      <a:pt x="3044" y="12"/>
                    </a:lnTo>
                    <a:lnTo>
                      <a:pt x="3044" y="11"/>
                    </a:lnTo>
                    <a:lnTo>
                      <a:pt x="3045" y="11"/>
                    </a:lnTo>
                    <a:lnTo>
                      <a:pt x="3045" y="10"/>
                    </a:lnTo>
                    <a:lnTo>
                      <a:pt x="3045" y="9"/>
                    </a:lnTo>
                    <a:lnTo>
                      <a:pt x="3046" y="9"/>
                    </a:lnTo>
                    <a:lnTo>
                      <a:pt x="3046" y="8"/>
                    </a:lnTo>
                    <a:lnTo>
                      <a:pt x="3046" y="6"/>
                    </a:lnTo>
                    <a:lnTo>
                      <a:pt x="3047" y="6"/>
                    </a:lnTo>
                    <a:lnTo>
                      <a:pt x="3047" y="8"/>
                    </a:lnTo>
                    <a:lnTo>
                      <a:pt x="3048" y="8"/>
                    </a:lnTo>
                    <a:lnTo>
                      <a:pt x="3048" y="8"/>
                    </a:lnTo>
                    <a:lnTo>
                      <a:pt x="3048" y="8"/>
                    </a:lnTo>
                    <a:lnTo>
                      <a:pt x="3049" y="8"/>
                    </a:lnTo>
                    <a:lnTo>
                      <a:pt x="3049" y="8"/>
                    </a:lnTo>
                    <a:lnTo>
                      <a:pt x="3049" y="8"/>
                    </a:lnTo>
                    <a:lnTo>
                      <a:pt x="3050" y="8"/>
                    </a:lnTo>
                    <a:lnTo>
                      <a:pt x="3050" y="6"/>
                    </a:lnTo>
                    <a:lnTo>
                      <a:pt x="3050" y="6"/>
                    </a:lnTo>
                    <a:lnTo>
                      <a:pt x="3052" y="6"/>
                    </a:lnTo>
                    <a:lnTo>
                      <a:pt x="3052" y="6"/>
                    </a:lnTo>
                    <a:lnTo>
                      <a:pt x="3053" y="8"/>
                    </a:lnTo>
                    <a:lnTo>
                      <a:pt x="3053" y="8"/>
                    </a:lnTo>
                    <a:lnTo>
                      <a:pt x="3053" y="8"/>
                    </a:lnTo>
                    <a:lnTo>
                      <a:pt x="3054" y="8"/>
                    </a:lnTo>
                    <a:lnTo>
                      <a:pt x="3054" y="6"/>
                    </a:lnTo>
                    <a:lnTo>
                      <a:pt x="3054" y="6"/>
                    </a:lnTo>
                    <a:lnTo>
                      <a:pt x="3055" y="6"/>
                    </a:lnTo>
                    <a:lnTo>
                      <a:pt x="3055" y="6"/>
                    </a:lnTo>
                    <a:lnTo>
                      <a:pt x="3056" y="5"/>
                    </a:lnTo>
                    <a:lnTo>
                      <a:pt x="3056" y="6"/>
                    </a:lnTo>
                    <a:lnTo>
                      <a:pt x="3056" y="6"/>
                    </a:lnTo>
                    <a:lnTo>
                      <a:pt x="3057" y="5"/>
                    </a:lnTo>
                    <a:lnTo>
                      <a:pt x="3057" y="4"/>
                    </a:lnTo>
                    <a:lnTo>
                      <a:pt x="3057" y="4"/>
                    </a:lnTo>
                    <a:lnTo>
                      <a:pt x="3058" y="5"/>
                    </a:lnTo>
                    <a:lnTo>
                      <a:pt x="3058" y="5"/>
                    </a:lnTo>
                    <a:lnTo>
                      <a:pt x="3058" y="5"/>
                    </a:lnTo>
                    <a:lnTo>
                      <a:pt x="3059" y="5"/>
                    </a:lnTo>
                    <a:lnTo>
                      <a:pt x="3059" y="6"/>
                    </a:lnTo>
                    <a:lnTo>
                      <a:pt x="3061" y="6"/>
                    </a:lnTo>
                    <a:lnTo>
                      <a:pt x="3061" y="5"/>
                    </a:lnTo>
                    <a:lnTo>
                      <a:pt x="3061" y="6"/>
                    </a:lnTo>
                    <a:lnTo>
                      <a:pt x="3062" y="5"/>
                    </a:lnTo>
                    <a:lnTo>
                      <a:pt x="3062" y="5"/>
                    </a:lnTo>
                    <a:lnTo>
                      <a:pt x="3062" y="5"/>
                    </a:lnTo>
                    <a:lnTo>
                      <a:pt x="3063" y="5"/>
                    </a:lnTo>
                    <a:lnTo>
                      <a:pt x="3063" y="5"/>
                    </a:lnTo>
                    <a:lnTo>
                      <a:pt x="3063" y="6"/>
                    </a:lnTo>
                    <a:lnTo>
                      <a:pt x="3064" y="6"/>
                    </a:lnTo>
                    <a:lnTo>
                      <a:pt x="3064" y="8"/>
                    </a:lnTo>
                    <a:lnTo>
                      <a:pt x="3065" y="8"/>
                    </a:lnTo>
                    <a:lnTo>
                      <a:pt x="3065" y="9"/>
                    </a:lnTo>
                    <a:lnTo>
                      <a:pt x="3065" y="9"/>
                    </a:lnTo>
                    <a:lnTo>
                      <a:pt x="3066" y="9"/>
                    </a:lnTo>
                    <a:lnTo>
                      <a:pt x="3066" y="9"/>
                    </a:lnTo>
                    <a:lnTo>
                      <a:pt x="3066" y="8"/>
                    </a:lnTo>
                    <a:lnTo>
                      <a:pt x="3067" y="8"/>
                    </a:lnTo>
                    <a:lnTo>
                      <a:pt x="3067" y="6"/>
                    </a:lnTo>
                    <a:lnTo>
                      <a:pt x="3067" y="6"/>
                    </a:lnTo>
                    <a:lnTo>
                      <a:pt x="3068" y="8"/>
                    </a:lnTo>
                    <a:lnTo>
                      <a:pt x="3068" y="8"/>
                    </a:lnTo>
                    <a:lnTo>
                      <a:pt x="3070" y="9"/>
                    </a:lnTo>
                    <a:lnTo>
                      <a:pt x="3070" y="9"/>
                    </a:lnTo>
                    <a:lnTo>
                      <a:pt x="3070" y="9"/>
                    </a:lnTo>
                    <a:lnTo>
                      <a:pt x="3071" y="9"/>
                    </a:lnTo>
                    <a:lnTo>
                      <a:pt x="3071" y="10"/>
                    </a:lnTo>
                    <a:lnTo>
                      <a:pt x="3071" y="10"/>
                    </a:lnTo>
                    <a:lnTo>
                      <a:pt x="3072" y="9"/>
                    </a:lnTo>
                    <a:lnTo>
                      <a:pt x="3072" y="9"/>
                    </a:lnTo>
                    <a:lnTo>
                      <a:pt x="3072" y="9"/>
                    </a:lnTo>
                    <a:lnTo>
                      <a:pt x="3073" y="9"/>
                    </a:lnTo>
                    <a:lnTo>
                      <a:pt x="3073" y="9"/>
                    </a:lnTo>
                    <a:lnTo>
                      <a:pt x="3074" y="9"/>
                    </a:lnTo>
                    <a:lnTo>
                      <a:pt x="3074" y="9"/>
                    </a:lnTo>
                    <a:lnTo>
                      <a:pt x="3074" y="10"/>
                    </a:lnTo>
                    <a:lnTo>
                      <a:pt x="3075" y="10"/>
                    </a:lnTo>
                    <a:lnTo>
                      <a:pt x="3075" y="10"/>
                    </a:lnTo>
                    <a:lnTo>
                      <a:pt x="3075" y="11"/>
                    </a:lnTo>
                    <a:lnTo>
                      <a:pt x="3076" y="11"/>
                    </a:lnTo>
                    <a:lnTo>
                      <a:pt x="3076" y="11"/>
                    </a:lnTo>
                    <a:lnTo>
                      <a:pt x="3077" y="11"/>
                    </a:lnTo>
                    <a:lnTo>
                      <a:pt x="3077" y="11"/>
                    </a:lnTo>
                    <a:lnTo>
                      <a:pt x="3077" y="11"/>
                    </a:lnTo>
                    <a:lnTo>
                      <a:pt x="3079" y="10"/>
                    </a:lnTo>
                    <a:lnTo>
                      <a:pt x="3079" y="10"/>
                    </a:lnTo>
                    <a:lnTo>
                      <a:pt x="3079" y="11"/>
                    </a:lnTo>
                    <a:lnTo>
                      <a:pt x="3080" y="12"/>
                    </a:lnTo>
                    <a:lnTo>
                      <a:pt x="3080" y="12"/>
                    </a:lnTo>
                    <a:lnTo>
                      <a:pt x="3080" y="12"/>
                    </a:lnTo>
                    <a:lnTo>
                      <a:pt x="3081" y="13"/>
                    </a:lnTo>
                    <a:lnTo>
                      <a:pt x="3081" y="13"/>
                    </a:lnTo>
                    <a:lnTo>
                      <a:pt x="3082" y="13"/>
                    </a:lnTo>
                    <a:lnTo>
                      <a:pt x="3082" y="13"/>
                    </a:lnTo>
                    <a:lnTo>
                      <a:pt x="3082" y="13"/>
                    </a:lnTo>
                    <a:lnTo>
                      <a:pt x="3083" y="13"/>
                    </a:lnTo>
                    <a:lnTo>
                      <a:pt x="3083" y="12"/>
                    </a:lnTo>
                    <a:lnTo>
                      <a:pt x="3083" y="13"/>
                    </a:lnTo>
                    <a:lnTo>
                      <a:pt x="3084" y="12"/>
                    </a:lnTo>
                    <a:lnTo>
                      <a:pt x="3084" y="12"/>
                    </a:lnTo>
                    <a:lnTo>
                      <a:pt x="3084" y="11"/>
                    </a:lnTo>
                    <a:lnTo>
                      <a:pt x="3085" y="11"/>
                    </a:lnTo>
                    <a:lnTo>
                      <a:pt x="3085" y="11"/>
                    </a:lnTo>
                    <a:lnTo>
                      <a:pt x="3086" y="10"/>
                    </a:lnTo>
                    <a:lnTo>
                      <a:pt x="3086" y="11"/>
                    </a:lnTo>
                    <a:lnTo>
                      <a:pt x="3086" y="12"/>
                    </a:lnTo>
                    <a:lnTo>
                      <a:pt x="3088" y="12"/>
                    </a:lnTo>
                    <a:lnTo>
                      <a:pt x="3088" y="13"/>
                    </a:lnTo>
                    <a:lnTo>
                      <a:pt x="3088" y="12"/>
                    </a:lnTo>
                    <a:lnTo>
                      <a:pt x="3089" y="12"/>
                    </a:lnTo>
                    <a:lnTo>
                      <a:pt x="3089" y="11"/>
                    </a:lnTo>
                    <a:lnTo>
                      <a:pt x="3089" y="12"/>
                    </a:lnTo>
                    <a:lnTo>
                      <a:pt x="3090" y="13"/>
                    </a:lnTo>
                    <a:lnTo>
                      <a:pt x="3090" y="13"/>
                    </a:lnTo>
                    <a:lnTo>
                      <a:pt x="3091" y="13"/>
                    </a:lnTo>
                    <a:lnTo>
                      <a:pt x="3091" y="13"/>
                    </a:lnTo>
                    <a:lnTo>
                      <a:pt x="3091" y="13"/>
                    </a:lnTo>
                    <a:lnTo>
                      <a:pt x="3092" y="13"/>
                    </a:lnTo>
                    <a:lnTo>
                      <a:pt x="3092" y="13"/>
                    </a:lnTo>
                    <a:lnTo>
                      <a:pt x="3092" y="13"/>
                    </a:lnTo>
                    <a:lnTo>
                      <a:pt x="3093" y="13"/>
                    </a:lnTo>
                    <a:lnTo>
                      <a:pt x="3093" y="12"/>
                    </a:lnTo>
                    <a:lnTo>
                      <a:pt x="3093" y="12"/>
                    </a:lnTo>
                    <a:lnTo>
                      <a:pt x="3094" y="12"/>
                    </a:lnTo>
                    <a:lnTo>
                      <a:pt x="3094" y="12"/>
                    </a:lnTo>
                    <a:lnTo>
                      <a:pt x="3095" y="11"/>
                    </a:lnTo>
                    <a:lnTo>
                      <a:pt x="3095" y="12"/>
                    </a:lnTo>
                    <a:lnTo>
                      <a:pt x="3095" y="12"/>
                    </a:lnTo>
                    <a:lnTo>
                      <a:pt x="3097" y="12"/>
                    </a:lnTo>
                    <a:lnTo>
                      <a:pt x="3097" y="12"/>
                    </a:lnTo>
                    <a:lnTo>
                      <a:pt x="3097" y="12"/>
                    </a:lnTo>
                    <a:lnTo>
                      <a:pt x="3098" y="12"/>
                    </a:lnTo>
                    <a:lnTo>
                      <a:pt x="3098" y="12"/>
                    </a:lnTo>
                    <a:lnTo>
                      <a:pt x="3098" y="12"/>
                    </a:lnTo>
                    <a:lnTo>
                      <a:pt x="3099" y="13"/>
                    </a:lnTo>
                    <a:lnTo>
                      <a:pt x="3099" y="12"/>
                    </a:lnTo>
                    <a:lnTo>
                      <a:pt x="3100" y="13"/>
                    </a:lnTo>
                    <a:lnTo>
                      <a:pt x="3100" y="12"/>
                    </a:lnTo>
                    <a:lnTo>
                      <a:pt x="3100" y="13"/>
                    </a:lnTo>
                    <a:lnTo>
                      <a:pt x="3101" y="12"/>
                    </a:lnTo>
                    <a:lnTo>
                      <a:pt x="3101" y="12"/>
                    </a:lnTo>
                    <a:lnTo>
                      <a:pt x="3101" y="12"/>
                    </a:lnTo>
                    <a:lnTo>
                      <a:pt x="3102" y="12"/>
                    </a:lnTo>
                    <a:lnTo>
                      <a:pt x="3102" y="13"/>
                    </a:lnTo>
                    <a:lnTo>
                      <a:pt x="3103" y="13"/>
                    </a:lnTo>
                    <a:lnTo>
                      <a:pt x="3103" y="12"/>
                    </a:lnTo>
                    <a:lnTo>
                      <a:pt x="3103" y="12"/>
                    </a:lnTo>
                    <a:lnTo>
                      <a:pt x="3104" y="13"/>
                    </a:lnTo>
                    <a:lnTo>
                      <a:pt x="3104" y="13"/>
                    </a:lnTo>
                    <a:lnTo>
                      <a:pt x="3104" y="13"/>
                    </a:lnTo>
                    <a:lnTo>
                      <a:pt x="3106" y="12"/>
                    </a:lnTo>
                    <a:lnTo>
                      <a:pt x="3106" y="11"/>
                    </a:lnTo>
                    <a:lnTo>
                      <a:pt x="3106" y="10"/>
                    </a:lnTo>
                    <a:lnTo>
                      <a:pt x="3107" y="11"/>
                    </a:lnTo>
                    <a:lnTo>
                      <a:pt x="3107" y="10"/>
                    </a:lnTo>
                    <a:lnTo>
                      <a:pt x="3108" y="11"/>
                    </a:lnTo>
                    <a:lnTo>
                      <a:pt x="3108" y="11"/>
                    </a:lnTo>
                    <a:lnTo>
                      <a:pt x="3108" y="11"/>
                    </a:lnTo>
                    <a:lnTo>
                      <a:pt x="3109" y="11"/>
                    </a:lnTo>
                    <a:lnTo>
                      <a:pt x="3109" y="10"/>
                    </a:lnTo>
                    <a:lnTo>
                      <a:pt x="3109" y="10"/>
                    </a:lnTo>
                    <a:lnTo>
                      <a:pt x="3110" y="9"/>
                    </a:lnTo>
                    <a:lnTo>
                      <a:pt x="3110" y="9"/>
                    </a:lnTo>
                    <a:lnTo>
                      <a:pt x="3110" y="8"/>
                    </a:lnTo>
                    <a:lnTo>
                      <a:pt x="3111" y="6"/>
                    </a:lnTo>
                    <a:lnTo>
                      <a:pt x="3111" y="8"/>
                    </a:lnTo>
                    <a:lnTo>
                      <a:pt x="3112" y="8"/>
                    </a:lnTo>
                    <a:lnTo>
                      <a:pt x="3112" y="9"/>
                    </a:lnTo>
                    <a:lnTo>
                      <a:pt x="3112" y="9"/>
                    </a:lnTo>
                    <a:lnTo>
                      <a:pt x="3113" y="9"/>
                    </a:lnTo>
                    <a:lnTo>
                      <a:pt x="3113" y="9"/>
                    </a:lnTo>
                    <a:lnTo>
                      <a:pt x="3113" y="9"/>
                    </a:lnTo>
                    <a:lnTo>
                      <a:pt x="3115" y="9"/>
                    </a:lnTo>
                    <a:lnTo>
                      <a:pt x="3115" y="9"/>
                    </a:lnTo>
                    <a:lnTo>
                      <a:pt x="3115" y="9"/>
                    </a:lnTo>
                    <a:lnTo>
                      <a:pt x="3116" y="9"/>
                    </a:lnTo>
                    <a:lnTo>
                      <a:pt x="3116" y="9"/>
                    </a:lnTo>
                    <a:lnTo>
                      <a:pt x="3117" y="9"/>
                    </a:lnTo>
                    <a:lnTo>
                      <a:pt x="3117" y="9"/>
                    </a:lnTo>
                    <a:lnTo>
                      <a:pt x="3117" y="9"/>
                    </a:lnTo>
                    <a:lnTo>
                      <a:pt x="3118" y="9"/>
                    </a:lnTo>
                    <a:lnTo>
                      <a:pt x="3118" y="8"/>
                    </a:lnTo>
                    <a:lnTo>
                      <a:pt x="3118" y="9"/>
                    </a:lnTo>
                    <a:lnTo>
                      <a:pt x="3119" y="9"/>
                    </a:lnTo>
                    <a:lnTo>
                      <a:pt x="3119" y="9"/>
                    </a:lnTo>
                    <a:lnTo>
                      <a:pt x="3119" y="9"/>
                    </a:lnTo>
                    <a:lnTo>
                      <a:pt x="3120" y="10"/>
                    </a:lnTo>
                    <a:lnTo>
                      <a:pt x="3120" y="10"/>
                    </a:lnTo>
                    <a:lnTo>
                      <a:pt x="3121" y="10"/>
                    </a:lnTo>
                    <a:lnTo>
                      <a:pt x="3121" y="9"/>
                    </a:lnTo>
                    <a:lnTo>
                      <a:pt x="3121" y="9"/>
                    </a:lnTo>
                    <a:lnTo>
                      <a:pt x="3122" y="8"/>
                    </a:lnTo>
                    <a:lnTo>
                      <a:pt x="3122" y="8"/>
                    </a:lnTo>
                    <a:lnTo>
                      <a:pt x="3122" y="9"/>
                    </a:lnTo>
                    <a:lnTo>
                      <a:pt x="3124" y="9"/>
                    </a:lnTo>
                    <a:lnTo>
                      <a:pt x="3124" y="9"/>
                    </a:lnTo>
                    <a:lnTo>
                      <a:pt x="3125" y="10"/>
                    </a:lnTo>
                    <a:lnTo>
                      <a:pt x="3125" y="10"/>
                    </a:lnTo>
                    <a:lnTo>
                      <a:pt x="3125" y="10"/>
                    </a:lnTo>
                    <a:lnTo>
                      <a:pt x="3126" y="11"/>
                    </a:lnTo>
                    <a:lnTo>
                      <a:pt x="3126" y="12"/>
                    </a:lnTo>
                    <a:lnTo>
                      <a:pt x="3126" y="12"/>
                    </a:lnTo>
                    <a:lnTo>
                      <a:pt x="3127" y="12"/>
                    </a:lnTo>
                    <a:lnTo>
                      <a:pt x="3127" y="12"/>
                    </a:lnTo>
                    <a:lnTo>
                      <a:pt x="3127" y="12"/>
                    </a:lnTo>
                    <a:lnTo>
                      <a:pt x="3128" y="11"/>
                    </a:lnTo>
                    <a:lnTo>
                      <a:pt x="3128" y="10"/>
                    </a:lnTo>
                    <a:lnTo>
                      <a:pt x="3129" y="10"/>
                    </a:lnTo>
                    <a:lnTo>
                      <a:pt x="3129" y="10"/>
                    </a:lnTo>
                    <a:lnTo>
                      <a:pt x="3129" y="10"/>
                    </a:lnTo>
                    <a:lnTo>
                      <a:pt x="3130" y="9"/>
                    </a:lnTo>
                    <a:lnTo>
                      <a:pt x="3130" y="9"/>
                    </a:lnTo>
                    <a:lnTo>
                      <a:pt x="3130" y="8"/>
                    </a:lnTo>
                    <a:lnTo>
                      <a:pt x="3131" y="8"/>
                    </a:lnTo>
                    <a:lnTo>
                      <a:pt x="3131" y="6"/>
                    </a:lnTo>
                    <a:lnTo>
                      <a:pt x="3131" y="8"/>
                    </a:lnTo>
                    <a:lnTo>
                      <a:pt x="3133" y="8"/>
                    </a:lnTo>
                    <a:lnTo>
                      <a:pt x="3133" y="9"/>
                    </a:lnTo>
                    <a:lnTo>
                      <a:pt x="3134" y="9"/>
                    </a:lnTo>
                    <a:lnTo>
                      <a:pt x="3134" y="9"/>
                    </a:lnTo>
                    <a:lnTo>
                      <a:pt x="3134" y="9"/>
                    </a:lnTo>
                    <a:lnTo>
                      <a:pt x="3135" y="9"/>
                    </a:lnTo>
                    <a:lnTo>
                      <a:pt x="3135" y="9"/>
                    </a:lnTo>
                    <a:lnTo>
                      <a:pt x="3135" y="9"/>
                    </a:lnTo>
                    <a:lnTo>
                      <a:pt x="3136" y="9"/>
                    </a:lnTo>
                    <a:lnTo>
                      <a:pt x="3136" y="9"/>
                    </a:lnTo>
                    <a:lnTo>
                      <a:pt x="3136" y="9"/>
                    </a:lnTo>
                    <a:lnTo>
                      <a:pt x="3137" y="10"/>
                    </a:lnTo>
                    <a:lnTo>
                      <a:pt x="3137" y="10"/>
                    </a:lnTo>
                    <a:lnTo>
                      <a:pt x="3138" y="10"/>
                    </a:lnTo>
                    <a:lnTo>
                      <a:pt x="3138" y="9"/>
                    </a:lnTo>
                    <a:lnTo>
                      <a:pt x="3138" y="8"/>
                    </a:lnTo>
                    <a:lnTo>
                      <a:pt x="3139" y="8"/>
                    </a:lnTo>
                    <a:lnTo>
                      <a:pt x="3139" y="6"/>
                    </a:lnTo>
                    <a:lnTo>
                      <a:pt x="3139" y="5"/>
                    </a:lnTo>
                    <a:lnTo>
                      <a:pt x="3140" y="5"/>
                    </a:lnTo>
                    <a:lnTo>
                      <a:pt x="3140" y="4"/>
                    </a:lnTo>
                    <a:lnTo>
                      <a:pt x="3140" y="4"/>
                    </a:lnTo>
                    <a:lnTo>
                      <a:pt x="3142" y="4"/>
                    </a:lnTo>
                    <a:lnTo>
                      <a:pt x="3142" y="4"/>
                    </a:lnTo>
                    <a:lnTo>
                      <a:pt x="3143" y="5"/>
                    </a:lnTo>
                    <a:lnTo>
                      <a:pt x="3143" y="5"/>
                    </a:lnTo>
                    <a:lnTo>
                      <a:pt x="3143" y="6"/>
                    </a:lnTo>
                    <a:lnTo>
                      <a:pt x="3144" y="6"/>
                    </a:lnTo>
                    <a:lnTo>
                      <a:pt x="3144" y="6"/>
                    </a:lnTo>
                    <a:lnTo>
                      <a:pt x="3144" y="6"/>
                    </a:lnTo>
                    <a:lnTo>
                      <a:pt x="3145" y="8"/>
                    </a:lnTo>
                    <a:lnTo>
                      <a:pt x="3145" y="6"/>
                    </a:lnTo>
                    <a:lnTo>
                      <a:pt x="3146" y="8"/>
                    </a:lnTo>
                    <a:lnTo>
                      <a:pt x="3146" y="6"/>
                    </a:lnTo>
                    <a:lnTo>
                      <a:pt x="3146" y="8"/>
                    </a:lnTo>
                    <a:lnTo>
                      <a:pt x="3147" y="6"/>
                    </a:lnTo>
                    <a:lnTo>
                      <a:pt x="3147" y="8"/>
                    </a:lnTo>
                    <a:lnTo>
                      <a:pt x="3147" y="6"/>
                    </a:lnTo>
                    <a:lnTo>
                      <a:pt x="3148" y="8"/>
                    </a:lnTo>
                    <a:lnTo>
                      <a:pt x="3148" y="6"/>
                    </a:lnTo>
                    <a:lnTo>
                      <a:pt x="3148" y="6"/>
                    </a:lnTo>
                    <a:lnTo>
                      <a:pt x="3149" y="6"/>
                    </a:lnTo>
                    <a:lnTo>
                      <a:pt x="3149" y="5"/>
                    </a:lnTo>
                    <a:lnTo>
                      <a:pt x="3151" y="5"/>
                    </a:lnTo>
                    <a:lnTo>
                      <a:pt x="3151" y="6"/>
                    </a:lnTo>
                    <a:lnTo>
                      <a:pt x="3151" y="8"/>
                    </a:lnTo>
                    <a:lnTo>
                      <a:pt x="3152" y="8"/>
                    </a:lnTo>
                    <a:lnTo>
                      <a:pt x="3152" y="8"/>
                    </a:lnTo>
                    <a:lnTo>
                      <a:pt x="3152" y="9"/>
                    </a:lnTo>
                    <a:lnTo>
                      <a:pt x="3153" y="9"/>
                    </a:lnTo>
                    <a:lnTo>
                      <a:pt x="3153" y="9"/>
                    </a:lnTo>
                    <a:lnTo>
                      <a:pt x="3153" y="9"/>
                    </a:lnTo>
                    <a:lnTo>
                      <a:pt x="3154" y="9"/>
                    </a:lnTo>
                    <a:lnTo>
                      <a:pt x="3154" y="9"/>
                    </a:lnTo>
                    <a:lnTo>
                      <a:pt x="3155" y="10"/>
                    </a:lnTo>
                    <a:lnTo>
                      <a:pt x="3155" y="10"/>
                    </a:lnTo>
                    <a:lnTo>
                      <a:pt x="3155" y="9"/>
                    </a:lnTo>
                    <a:lnTo>
                      <a:pt x="3156" y="8"/>
                    </a:lnTo>
                    <a:lnTo>
                      <a:pt x="3156" y="8"/>
                    </a:lnTo>
                    <a:lnTo>
                      <a:pt x="3156" y="8"/>
                    </a:lnTo>
                    <a:lnTo>
                      <a:pt x="3157" y="10"/>
                    </a:lnTo>
                    <a:lnTo>
                      <a:pt x="3157" y="10"/>
                    </a:lnTo>
                    <a:lnTo>
                      <a:pt x="3157" y="10"/>
                    </a:lnTo>
                    <a:lnTo>
                      <a:pt x="3158" y="10"/>
                    </a:lnTo>
                    <a:lnTo>
                      <a:pt x="3158" y="11"/>
                    </a:lnTo>
                    <a:lnTo>
                      <a:pt x="3160" y="11"/>
                    </a:lnTo>
                    <a:lnTo>
                      <a:pt x="3160" y="12"/>
                    </a:lnTo>
                    <a:lnTo>
                      <a:pt x="3160" y="13"/>
                    </a:lnTo>
                    <a:lnTo>
                      <a:pt x="3161" y="12"/>
                    </a:lnTo>
                    <a:lnTo>
                      <a:pt x="3161" y="12"/>
                    </a:lnTo>
                    <a:lnTo>
                      <a:pt x="3161" y="12"/>
                    </a:lnTo>
                    <a:lnTo>
                      <a:pt x="3162" y="12"/>
                    </a:lnTo>
                    <a:lnTo>
                      <a:pt x="3162" y="12"/>
                    </a:lnTo>
                    <a:lnTo>
                      <a:pt x="3162" y="12"/>
                    </a:lnTo>
                    <a:lnTo>
                      <a:pt x="3163" y="13"/>
                    </a:lnTo>
                    <a:lnTo>
                      <a:pt x="3163" y="12"/>
                    </a:lnTo>
                    <a:lnTo>
                      <a:pt x="3164" y="12"/>
                    </a:lnTo>
                    <a:lnTo>
                      <a:pt x="3164" y="12"/>
                    </a:lnTo>
                    <a:lnTo>
                      <a:pt x="3164" y="12"/>
                    </a:lnTo>
                    <a:lnTo>
                      <a:pt x="3165" y="12"/>
                    </a:lnTo>
                    <a:lnTo>
                      <a:pt x="3165" y="12"/>
                    </a:lnTo>
                    <a:lnTo>
                      <a:pt x="3165" y="12"/>
                    </a:lnTo>
                    <a:lnTo>
                      <a:pt x="3166" y="12"/>
                    </a:lnTo>
                    <a:lnTo>
                      <a:pt x="3166" y="12"/>
                    </a:lnTo>
                    <a:lnTo>
                      <a:pt x="3167" y="11"/>
                    </a:lnTo>
                    <a:lnTo>
                      <a:pt x="3167" y="11"/>
                    </a:lnTo>
                    <a:lnTo>
                      <a:pt x="3167" y="11"/>
                    </a:lnTo>
                    <a:lnTo>
                      <a:pt x="3169" y="11"/>
                    </a:lnTo>
                    <a:lnTo>
                      <a:pt x="3169" y="11"/>
                    </a:lnTo>
                    <a:lnTo>
                      <a:pt x="3169" y="11"/>
                    </a:lnTo>
                    <a:lnTo>
                      <a:pt x="3170" y="12"/>
                    </a:lnTo>
                    <a:lnTo>
                      <a:pt x="3170" y="14"/>
                    </a:lnTo>
                    <a:lnTo>
                      <a:pt x="3170" y="14"/>
                    </a:lnTo>
                    <a:lnTo>
                      <a:pt x="3171" y="15"/>
                    </a:lnTo>
                    <a:lnTo>
                      <a:pt x="3171" y="15"/>
                    </a:lnTo>
                    <a:lnTo>
                      <a:pt x="3172" y="15"/>
                    </a:lnTo>
                    <a:lnTo>
                      <a:pt x="3172" y="15"/>
                    </a:lnTo>
                    <a:lnTo>
                      <a:pt x="3172" y="17"/>
                    </a:lnTo>
                    <a:lnTo>
                      <a:pt x="3173" y="17"/>
                    </a:lnTo>
                    <a:lnTo>
                      <a:pt x="3173" y="17"/>
                    </a:lnTo>
                    <a:lnTo>
                      <a:pt x="3173" y="17"/>
                    </a:lnTo>
                    <a:lnTo>
                      <a:pt x="3174" y="17"/>
                    </a:lnTo>
                    <a:lnTo>
                      <a:pt x="3174" y="17"/>
                    </a:lnTo>
                    <a:lnTo>
                      <a:pt x="3174" y="17"/>
                    </a:lnTo>
                    <a:lnTo>
                      <a:pt x="3175" y="17"/>
                    </a:lnTo>
                    <a:lnTo>
                      <a:pt x="3175" y="17"/>
                    </a:lnTo>
                    <a:lnTo>
                      <a:pt x="3176" y="17"/>
                    </a:lnTo>
                    <a:lnTo>
                      <a:pt x="3176" y="17"/>
                    </a:lnTo>
                    <a:lnTo>
                      <a:pt x="3176" y="17"/>
                    </a:lnTo>
                    <a:lnTo>
                      <a:pt x="3178" y="18"/>
                    </a:lnTo>
                    <a:lnTo>
                      <a:pt x="3178" y="18"/>
                    </a:lnTo>
                    <a:lnTo>
                      <a:pt x="3178" y="18"/>
                    </a:lnTo>
                    <a:lnTo>
                      <a:pt x="3179" y="17"/>
                    </a:lnTo>
                    <a:lnTo>
                      <a:pt x="3179" y="17"/>
                    </a:lnTo>
                    <a:lnTo>
                      <a:pt x="3179" y="17"/>
                    </a:lnTo>
                    <a:lnTo>
                      <a:pt x="3180" y="17"/>
                    </a:lnTo>
                    <a:lnTo>
                      <a:pt x="3180" y="17"/>
                    </a:lnTo>
                    <a:lnTo>
                      <a:pt x="3181" y="17"/>
                    </a:lnTo>
                    <a:lnTo>
                      <a:pt x="3181" y="17"/>
                    </a:lnTo>
                    <a:lnTo>
                      <a:pt x="3181" y="15"/>
                    </a:lnTo>
                    <a:lnTo>
                      <a:pt x="3182" y="15"/>
                    </a:lnTo>
                    <a:lnTo>
                      <a:pt x="3182" y="15"/>
                    </a:lnTo>
                    <a:lnTo>
                      <a:pt x="3182" y="15"/>
                    </a:lnTo>
                    <a:lnTo>
                      <a:pt x="3183" y="14"/>
                    </a:lnTo>
                    <a:lnTo>
                      <a:pt x="3183" y="14"/>
                    </a:lnTo>
                    <a:lnTo>
                      <a:pt x="3183" y="14"/>
                    </a:lnTo>
                    <a:lnTo>
                      <a:pt x="3184" y="14"/>
                    </a:lnTo>
                    <a:lnTo>
                      <a:pt x="3184" y="14"/>
                    </a:lnTo>
                    <a:lnTo>
                      <a:pt x="3185" y="14"/>
                    </a:lnTo>
                    <a:lnTo>
                      <a:pt x="3185" y="15"/>
                    </a:lnTo>
                    <a:lnTo>
                      <a:pt x="3185" y="14"/>
                    </a:lnTo>
                    <a:lnTo>
                      <a:pt x="3187" y="14"/>
                    </a:lnTo>
                    <a:lnTo>
                      <a:pt x="3187" y="14"/>
                    </a:lnTo>
                    <a:lnTo>
                      <a:pt x="3187" y="14"/>
                    </a:lnTo>
                    <a:lnTo>
                      <a:pt x="3188" y="14"/>
                    </a:lnTo>
                    <a:lnTo>
                      <a:pt x="3188" y="15"/>
                    </a:lnTo>
                    <a:lnTo>
                      <a:pt x="3188" y="17"/>
                    </a:lnTo>
                    <a:lnTo>
                      <a:pt x="3189" y="18"/>
                    </a:lnTo>
                    <a:lnTo>
                      <a:pt x="3189" y="18"/>
                    </a:lnTo>
                    <a:lnTo>
                      <a:pt x="3190" y="18"/>
                    </a:lnTo>
                    <a:lnTo>
                      <a:pt x="3190" y="18"/>
                    </a:lnTo>
                    <a:lnTo>
                      <a:pt x="3190" y="17"/>
                    </a:lnTo>
                    <a:lnTo>
                      <a:pt x="3191" y="15"/>
                    </a:lnTo>
                    <a:lnTo>
                      <a:pt x="3191" y="15"/>
                    </a:lnTo>
                    <a:lnTo>
                      <a:pt x="3191" y="15"/>
                    </a:lnTo>
                    <a:lnTo>
                      <a:pt x="3192" y="15"/>
                    </a:lnTo>
                    <a:lnTo>
                      <a:pt x="3192" y="15"/>
                    </a:lnTo>
                    <a:lnTo>
                      <a:pt x="3193" y="15"/>
                    </a:lnTo>
                    <a:lnTo>
                      <a:pt x="3193" y="15"/>
                    </a:lnTo>
                    <a:lnTo>
                      <a:pt x="3193" y="15"/>
                    </a:lnTo>
                    <a:lnTo>
                      <a:pt x="3194" y="15"/>
                    </a:lnTo>
                    <a:lnTo>
                      <a:pt x="3194" y="15"/>
                    </a:lnTo>
                    <a:lnTo>
                      <a:pt x="3194" y="15"/>
                    </a:lnTo>
                    <a:lnTo>
                      <a:pt x="3196" y="15"/>
                    </a:lnTo>
                    <a:lnTo>
                      <a:pt x="3196" y="14"/>
                    </a:lnTo>
                    <a:lnTo>
                      <a:pt x="3196" y="14"/>
                    </a:lnTo>
                    <a:lnTo>
                      <a:pt x="3197" y="13"/>
                    </a:lnTo>
                    <a:lnTo>
                      <a:pt x="3197" y="14"/>
                    </a:lnTo>
                    <a:lnTo>
                      <a:pt x="3198" y="14"/>
                    </a:lnTo>
                    <a:lnTo>
                      <a:pt x="3198" y="15"/>
                    </a:lnTo>
                    <a:lnTo>
                      <a:pt x="3198" y="15"/>
                    </a:lnTo>
                    <a:lnTo>
                      <a:pt x="3199" y="15"/>
                    </a:lnTo>
                    <a:lnTo>
                      <a:pt x="3199" y="15"/>
                    </a:lnTo>
                    <a:lnTo>
                      <a:pt x="3199" y="17"/>
                    </a:lnTo>
                    <a:lnTo>
                      <a:pt x="3200" y="17"/>
                    </a:lnTo>
                    <a:lnTo>
                      <a:pt x="3200" y="15"/>
                    </a:lnTo>
                    <a:lnTo>
                      <a:pt x="3200" y="17"/>
                    </a:lnTo>
                    <a:lnTo>
                      <a:pt x="3201" y="17"/>
                    </a:lnTo>
                    <a:lnTo>
                      <a:pt x="3201" y="17"/>
                    </a:lnTo>
                    <a:lnTo>
                      <a:pt x="3202" y="17"/>
                    </a:lnTo>
                    <a:lnTo>
                      <a:pt x="3202" y="17"/>
                    </a:lnTo>
                    <a:lnTo>
                      <a:pt x="3202" y="17"/>
                    </a:lnTo>
                    <a:lnTo>
                      <a:pt x="3203" y="17"/>
                    </a:lnTo>
                    <a:lnTo>
                      <a:pt x="3203" y="15"/>
                    </a:lnTo>
                    <a:lnTo>
                      <a:pt x="3203" y="17"/>
                    </a:lnTo>
                    <a:lnTo>
                      <a:pt x="3205" y="17"/>
                    </a:lnTo>
                    <a:lnTo>
                      <a:pt x="3205" y="17"/>
                    </a:lnTo>
                    <a:lnTo>
                      <a:pt x="3205" y="18"/>
                    </a:lnTo>
                    <a:lnTo>
                      <a:pt x="3206" y="19"/>
                    </a:lnTo>
                    <a:lnTo>
                      <a:pt x="3206" y="18"/>
                    </a:lnTo>
                    <a:lnTo>
                      <a:pt x="3207" y="18"/>
                    </a:lnTo>
                    <a:lnTo>
                      <a:pt x="3207" y="19"/>
                    </a:lnTo>
                    <a:lnTo>
                      <a:pt x="3207" y="19"/>
                    </a:lnTo>
                    <a:lnTo>
                      <a:pt x="3208" y="19"/>
                    </a:lnTo>
                    <a:lnTo>
                      <a:pt x="3208" y="19"/>
                    </a:lnTo>
                    <a:lnTo>
                      <a:pt x="3208" y="18"/>
                    </a:lnTo>
                    <a:lnTo>
                      <a:pt x="3209" y="17"/>
                    </a:lnTo>
                    <a:lnTo>
                      <a:pt x="3209" y="15"/>
                    </a:lnTo>
                    <a:lnTo>
                      <a:pt x="3209" y="15"/>
                    </a:lnTo>
                    <a:lnTo>
                      <a:pt x="3210" y="14"/>
                    </a:lnTo>
                    <a:lnTo>
                      <a:pt x="3210" y="13"/>
                    </a:lnTo>
                    <a:lnTo>
                      <a:pt x="3211" y="12"/>
                    </a:lnTo>
                    <a:lnTo>
                      <a:pt x="3211" y="12"/>
                    </a:lnTo>
                    <a:lnTo>
                      <a:pt x="3211" y="12"/>
                    </a:lnTo>
                    <a:lnTo>
                      <a:pt x="3212" y="11"/>
                    </a:lnTo>
                    <a:lnTo>
                      <a:pt x="3212" y="10"/>
                    </a:lnTo>
                    <a:lnTo>
                      <a:pt x="3212" y="10"/>
                    </a:lnTo>
                    <a:lnTo>
                      <a:pt x="3214" y="10"/>
                    </a:lnTo>
                    <a:lnTo>
                      <a:pt x="3214" y="9"/>
                    </a:lnTo>
                    <a:lnTo>
                      <a:pt x="3215" y="10"/>
                    </a:lnTo>
                    <a:lnTo>
                      <a:pt x="3215" y="10"/>
                    </a:lnTo>
                    <a:lnTo>
                      <a:pt x="3215" y="11"/>
                    </a:lnTo>
                    <a:lnTo>
                      <a:pt x="3216" y="11"/>
                    </a:lnTo>
                    <a:lnTo>
                      <a:pt x="3216" y="11"/>
                    </a:lnTo>
                    <a:lnTo>
                      <a:pt x="3216" y="11"/>
                    </a:lnTo>
                    <a:lnTo>
                      <a:pt x="3217" y="10"/>
                    </a:lnTo>
                    <a:lnTo>
                      <a:pt x="3217" y="11"/>
                    </a:lnTo>
                    <a:lnTo>
                      <a:pt x="3217" y="12"/>
                    </a:lnTo>
                    <a:lnTo>
                      <a:pt x="3218" y="13"/>
                    </a:lnTo>
                    <a:lnTo>
                      <a:pt x="3218" y="13"/>
                    </a:lnTo>
                    <a:lnTo>
                      <a:pt x="3219" y="13"/>
                    </a:lnTo>
                    <a:lnTo>
                      <a:pt x="3219" y="13"/>
                    </a:lnTo>
                    <a:lnTo>
                      <a:pt x="3219" y="14"/>
                    </a:lnTo>
                    <a:lnTo>
                      <a:pt x="3220" y="13"/>
                    </a:lnTo>
                    <a:lnTo>
                      <a:pt x="3220" y="13"/>
                    </a:lnTo>
                    <a:lnTo>
                      <a:pt x="3220" y="12"/>
                    </a:lnTo>
                    <a:lnTo>
                      <a:pt x="3222" y="12"/>
                    </a:lnTo>
                    <a:lnTo>
                      <a:pt x="3222" y="11"/>
                    </a:lnTo>
                    <a:lnTo>
                      <a:pt x="3222" y="11"/>
                    </a:lnTo>
                    <a:lnTo>
                      <a:pt x="3223" y="10"/>
                    </a:lnTo>
                    <a:lnTo>
                      <a:pt x="3223" y="11"/>
                    </a:lnTo>
                    <a:lnTo>
                      <a:pt x="3224" y="10"/>
                    </a:lnTo>
                    <a:lnTo>
                      <a:pt x="3224" y="10"/>
                    </a:lnTo>
                    <a:lnTo>
                      <a:pt x="3224" y="10"/>
                    </a:lnTo>
                    <a:lnTo>
                      <a:pt x="3225" y="9"/>
                    </a:lnTo>
                    <a:lnTo>
                      <a:pt x="3225" y="10"/>
                    </a:lnTo>
                    <a:lnTo>
                      <a:pt x="3225" y="10"/>
                    </a:lnTo>
                    <a:lnTo>
                      <a:pt x="3226" y="11"/>
                    </a:lnTo>
                    <a:lnTo>
                      <a:pt x="3226" y="12"/>
                    </a:lnTo>
                    <a:lnTo>
                      <a:pt x="3226" y="12"/>
                    </a:lnTo>
                    <a:lnTo>
                      <a:pt x="3227" y="12"/>
                    </a:lnTo>
                    <a:lnTo>
                      <a:pt x="3227" y="13"/>
                    </a:lnTo>
                    <a:lnTo>
                      <a:pt x="3228" y="13"/>
                    </a:lnTo>
                    <a:lnTo>
                      <a:pt x="3228" y="13"/>
                    </a:lnTo>
                    <a:lnTo>
                      <a:pt x="3228" y="13"/>
                    </a:lnTo>
                    <a:lnTo>
                      <a:pt x="3229" y="13"/>
                    </a:lnTo>
                    <a:lnTo>
                      <a:pt x="3229" y="12"/>
                    </a:lnTo>
                    <a:lnTo>
                      <a:pt x="3229" y="12"/>
                    </a:lnTo>
                    <a:lnTo>
                      <a:pt x="3231" y="12"/>
                    </a:lnTo>
                    <a:lnTo>
                      <a:pt x="3231" y="11"/>
                    </a:lnTo>
                    <a:lnTo>
                      <a:pt x="3231" y="12"/>
                    </a:lnTo>
                    <a:lnTo>
                      <a:pt x="3232" y="12"/>
                    </a:lnTo>
                    <a:lnTo>
                      <a:pt x="3232" y="12"/>
                    </a:lnTo>
                    <a:lnTo>
                      <a:pt x="3233" y="11"/>
                    </a:lnTo>
                    <a:lnTo>
                      <a:pt x="3233" y="12"/>
                    </a:lnTo>
                    <a:lnTo>
                      <a:pt x="3233" y="12"/>
                    </a:lnTo>
                    <a:lnTo>
                      <a:pt x="3234" y="12"/>
                    </a:lnTo>
                    <a:lnTo>
                      <a:pt x="3234" y="12"/>
                    </a:lnTo>
                    <a:lnTo>
                      <a:pt x="3234" y="11"/>
                    </a:lnTo>
                    <a:lnTo>
                      <a:pt x="3235" y="11"/>
                    </a:lnTo>
                    <a:lnTo>
                      <a:pt x="3235" y="11"/>
                    </a:lnTo>
                    <a:lnTo>
                      <a:pt x="3236" y="12"/>
                    </a:lnTo>
                    <a:lnTo>
                      <a:pt x="3236" y="12"/>
                    </a:lnTo>
                    <a:lnTo>
                      <a:pt x="3236" y="12"/>
                    </a:lnTo>
                    <a:lnTo>
                      <a:pt x="3237" y="12"/>
                    </a:lnTo>
                    <a:lnTo>
                      <a:pt x="3237" y="13"/>
                    </a:lnTo>
                    <a:lnTo>
                      <a:pt x="3237" y="12"/>
                    </a:lnTo>
                    <a:lnTo>
                      <a:pt x="3238" y="11"/>
                    </a:lnTo>
                    <a:lnTo>
                      <a:pt x="3238" y="11"/>
                    </a:lnTo>
                    <a:lnTo>
                      <a:pt x="3238" y="12"/>
                    </a:lnTo>
                    <a:lnTo>
                      <a:pt x="3240" y="12"/>
                    </a:lnTo>
                    <a:lnTo>
                      <a:pt x="3240" y="13"/>
                    </a:lnTo>
                    <a:lnTo>
                      <a:pt x="3241" y="14"/>
                    </a:lnTo>
                    <a:lnTo>
                      <a:pt x="3241" y="13"/>
                    </a:lnTo>
                    <a:lnTo>
                      <a:pt x="3241" y="13"/>
                    </a:lnTo>
                    <a:lnTo>
                      <a:pt x="3242" y="13"/>
                    </a:lnTo>
                    <a:lnTo>
                      <a:pt x="3242" y="13"/>
                    </a:lnTo>
                    <a:lnTo>
                      <a:pt x="3242" y="14"/>
                    </a:lnTo>
                    <a:lnTo>
                      <a:pt x="3243" y="14"/>
                    </a:lnTo>
                    <a:lnTo>
                      <a:pt x="3243" y="17"/>
                    </a:lnTo>
                    <a:lnTo>
                      <a:pt x="3243" y="15"/>
                    </a:lnTo>
                    <a:lnTo>
                      <a:pt x="3244" y="17"/>
                    </a:lnTo>
                    <a:lnTo>
                      <a:pt x="3244" y="17"/>
                    </a:lnTo>
                    <a:lnTo>
                      <a:pt x="3245" y="17"/>
                    </a:lnTo>
                    <a:lnTo>
                      <a:pt x="3245" y="17"/>
                    </a:lnTo>
                    <a:lnTo>
                      <a:pt x="3245" y="17"/>
                    </a:lnTo>
                    <a:lnTo>
                      <a:pt x="3246" y="18"/>
                    </a:lnTo>
                    <a:lnTo>
                      <a:pt x="3246" y="18"/>
                    </a:lnTo>
                    <a:lnTo>
                      <a:pt x="3246" y="19"/>
                    </a:lnTo>
                    <a:lnTo>
                      <a:pt x="3247" y="19"/>
                    </a:lnTo>
                    <a:lnTo>
                      <a:pt x="3247" y="18"/>
                    </a:lnTo>
                    <a:lnTo>
                      <a:pt x="3247" y="17"/>
                    </a:lnTo>
                    <a:lnTo>
                      <a:pt x="3249" y="17"/>
                    </a:lnTo>
                    <a:lnTo>
                      <a:pt x="3249" y="15"/>
                    </a:lnTo>
                    <a:lnTo>
                      <a:pt x="3250" y="15"/>
                    </a:lnTo>
                    <a:lnTo>
                      <a:pt x="3250" y="14"/>
                    </a:lnTo>
                    <a:lnTo>
                      <a:pt x="3250" y="14"/>
                    </a:lnTo>
                    <a:lnTo>
                      <a:pt x="3251" y="14"/>
                    </a:lnTo>
                    <a:lnTo>
                      <a:pt x="3251" y="14"/>
                    </a:lnTo>
                    <a:lnTo>
                      <a:pt x="3251" y="15"/>
                    </a:lnTo>
                    <a:lnTo>
                      <a:pt x="3252" y="17"/>
                    </a:lnTo>
                    <a:lnTo>
                      <a:pt x="3252" y="18"/>
                    </a:lnTo>
                    <a:lnTo>
                      <a:pt x="3252" y="18"/>
                    </a:lnTo>
                    <a:lnTo>
                      <a:pt x="3253" y="15"/>
                    </a:lnTo>
                    <a:lnTo>
                      <a:pt x="3253" y="15"/>
                    </a:lnTo>
                    <a:lnTo>
                      <a:pt x="3254" y="15"/>
                    </a:lnTo>
                    <a:lnTo>
                      <a:pt x="3254" y="15"/>
                    </a:lnTo>
                    <a:lnTo>
                      <a:pt x="3254" y="15"/>
                    </a:lnTo>
                    <a:lnTo>
                      <a:pt x="3255" y="15"/>
                    </a:lnTo>
                    <a:lnTo>
                      <a:pt x="3255" y="15"/>
                    </a:lnTo>
                    <a:lnTo>
                      <a:pt x="3255" y="15"/>
                    </a:lnTo>
                    <a:lnTo>
                      <a:pt x="3256" y="14"/>
                    </a:lnTo>
                    <a:lnTo>
                      <a:pt x="3256" y="15"/>
                    </a:lnTo>
                    <a:lnTo>
                      <a:pt x="3258" y="14"/>
                    </a:lnTo>
                    <a:lnTo>
                      <a:pt x="3258" y="15"/>
                    </a:lnTo>
                    <a:lnTo>
                      <a:pt x="3258" y="17"/>
                    </a:lnTo>
                    <a:lnTo>
                      <a:pt x="3259" y="17"/>
                    </a:lnTo>
                    <a:lnTo>
                      <a:pt x="3259" y="18"/>
                    </a:lnTo>
                    <a:lnTo>
                      <a:pt x="3259" y="18"/>
                    </a:lnTo>
                    <a:lnTo>
                      <a:pt x="3260" y="18"/>
                    </a:lnTo>
                    <a:lnTo>
                      <a:pt x="3260" y="18"/>
                    </a:lnTo>
                    <a:lnTo>
                      <a:pt x="3260" y="18"/>
                    </a:lnTo>
                    <a:lnTo>
                      <a:pt x="3261" y="18"/>
                    </a:lnTo>
                    <a:lnTo>
                      <a:pt x="3261" y="17"/>
                    </a:lnTo>
                    <a:lnTo>
                      <a:pt x="3262" y="17"/>
                    </a:lnTo>
                    <a:lnTo>
                      <a:pt x="3262" y="18"/>
                    </a:lnTo>
                    <a:lnTo>
                      <a:pt x="3262" y="18"/>
                    </a:lnTo>
                    <a:lnTo>
                      <a:pt x="3263" y="18"/>
                    </a:lnTo>
                    <a:lnTo>
                      <a:pt x="3263" y="18"/>
                    </a:lnTo>
                    <a:lnTo>
                      <a:pt x="3263" y="18"/>
                    </a:lnTo>
                    <a:lnTo>
                      <a:pt x="3264" y="18"/>
                    </a:lnTo>
                    <a:lnTo>
                      <a:pt x="3264" y="18"/>
                    </a:lnTo>
                    <a:lnTo>
                      <a:pt x="3264" y="18"/>
                    </a:lnTo>
                    <a:lnTo>
                      <a:pt x="3265" y="19"/>
                    </a:lnTo>
                    <a:lnTo>
                      <a:pt x="3265" y="19"/>
                    </a:lnTo>
                    <a:lnTo>
                      <a:pt x="3267" y="20"/>
                    </a:lnTo>
                    <a:lnTo>
                      <a:pt x="3267" y="20"/>
                    </a:lnTo>
                    <a:lnTo>
                      <a:pt x="3267" y="20"/>
                    </a:lnTo>
                    <a:lnTo>
                      <a:pt x="3268" y="21"/>
                    </a:lnTo>
                    <a:lnTo>
                      <a:pt x="3268" y="20"/>
                    </a:lnTo>
                    <a:lnTo>
                      <a:pt x="3268" y="20"/>
                    </a:lnTo>
                    <a:lnTo>
                      <a:pt x="3269" y="19"/>
                    </a:lnTo>
                    <a:lnTo>
                      <a:pt x="3269" y="19"/>
                    </a:lnTo>
                    <a:lnTo>
                      <a:pt x="3269" y="19"/>
                    </a:lnTo>
                    <a:lnTo>
                      <a:pt x="3270" y="19"/>
                    </a:lnTo>
                    <a:lnTo>
                      <a:pt x="3270" y="19"/>
                    </a:lnTo>
                    <a:lnTo>
                      <a:pt x="3271" y="20"/>
                    </a:lnTo>
                    <a:lnTo>
                      <a:pt x="3271" y="20"/>
                    </a:lnTo>
                    <a:lnTo>
                      <a:pt x="3271" y="20"/>
                    </a:lnTo>
                    <a:lnTo>
                      <a:pt x="3272" y="20"/>
                    </a:lnTo>
                    <a:lnTo>
                      <a:pt x="3272" y="20"/>
                    </a:lnTo>
                    <a:lnTo>
                      <a:pt x="3272" y="20"/>
                    </a:lnTo>
                    <a:lnTo>
                      <a:pt x="3273" y="19"/>
                    </a:lnTo>
                    <a:lnTo>
                      <a:pt x="3273" y="19"/>
                    </a:lnTo>
                    <a:lnTo>
                      <a:pt x="3273" y="19"/>
                    </a:lnTo>
                    <a:lnTo>
                      <a:pt x="3274" y="19"/>
                    </a:lnTo>
                    <a:lnTo>
                      <a:pt x="3274" y="19"/>
                    </a:lnTo>
                    <a:lnTo>
                      <a:pt x="3276" y="18"/>
                    </a:lnTo>
                    <a:lnTo>
                      <a:pt x="3276" y="18"/>
                    </a:lnTo>
                    <a:lnTo>
                      <a:pt x="3276" y="18"/>
                    </a:lnTo>
                    <a:lnTo>
                      <a:pt x="3277" y="18"/>
                    </a:lnTo>
                    <a:lnTo>
                      <a:pt x="3277" y="18"/>
                    </a:lnTo>
                    <a:lnTo>
                      <a:pt x="3277" y="18"/>
                    </a:lnTo>
                    <a:lnTo>
                      <a:pt x="3278" y="18"/>
                    </a:lnTo>
                    <a:lnTo>
                      <a:pt x="3278" y="18"/>
                    </a:lnTo>
                    <a:lnTo>
                      <a:pt x="3278" y="17"/>
                    </a:lnTo>
                    <a:lnTo>
                      <a:pt x="3279" y="17"/>
                    </a:lnTo>
                    <a:lnTo>
                      <a:pt x="3279" y="17"/>
                    </a:lnTo>
                    <a:lnTo>
                      <a:pt x="3280" y="18"/>
                    </a:lnTo>
                    <a:lnTo>
                      <a:pt x="3280" y="19"/>
                    </a:lnTo>
                    <a:lnTo>
                      <a:pt x="3280" y="18"/>
                    </a:lnTo>
                    <a:lnTo>
                      <a:pt x="3281" y="18"/>
                    </a:lnTo>
                    <a:lnTo>
                      <a:pt x="3281" y="18"/>
                    </a:lnTo>
                    <a:lnTo>
                      <a:pt x="3281" y="17"/>
                    </a:lnTo>
                    <a:lnTo>
                      <a:pt x="3282" y="18"/>
                    </a:lnTo>
                    <a:lnTo>
                      <a:pt x="3282" y="17"/>
                    </a:lnTo>
                    <a:lnTo>
                      <a:pt x="3283" y="17"/>
                    </a:lnTo>
                    <a:lnTo>
                      <a:pt x="3283" y="17"/>
                    </a:lnTo>
                    <a:lnTo>
                      <a:pt x="3283" y="17"/>
                    </a:lnTo>
                    <a:lnTo>
                      <a:pt x="3285" y="15"/>
                    </a:lnTo>
                    <a:lnTo>
                      <a:pt x="3285" y="14"/>
                    </a:lnTo>
                    <a:lnTo>
                      <a:pt x="3285" y="14"/>
                    </a:lnTo>
                    <a:lnTo>
                      <a:pt x="3286" y="14"/>
                    </a:lnTo>
                    <a:lnTo>
                      <a:pt x="3286" y="14"/>
                    </a:lnTo>
                    <a:lnTo>
                      <a:pt x="3286" y="14"/>
                    </a:lnTo>
                    <a:lnTo>
                      <a:pt x="3287" y="14"/>
                    </a:lnTo>
                    <a:lnTo>
                      <a:pt x="3287" y="14"/>
                    </a:lnTo>
                    <a:lnTo>
                      <a:pt x="3288" y="13"/>
                    </a:lnTo>
                    <a:lnTo>
                      <a:pt x="3288" y="13"/>
                    </a:lnTo>
                    <a:lnTo>
                      <a:pt x="3288" y="13"/>
                    </a:lnTo>
                    <a:lnTo>
                      <a:pt x="3289" y="13"/>
                    </a:lnTo>
                    <a:lnTo>
                      <a:pt x="3289" y="13"/>
                    </a:lnTo>
                    <a:lnTo>
                      <a:pt x="3289" y="12"/>
                    </a:lnTo>
                    <a:lnTo>
                      <a:pt x="3290" y="12"/>
                    </a:lnTo>
                    <a:lnTo>
                      <a:pt x="3290" y="11"/>
                    </a:lnTo>
                    <a:lnTo>
                      <a:pt x="3290" y="12"/>
                    </a:lnTo>
                    <a:lnTo>
                      <a:pt x="3291" y="12"/>
                    </a:lnTo>
                    <a:lnTo>
                      <a:pt x="3291" y="12"/>
                    </a:lnTo>
                    <a:lnTo>
                      <a:pt x="3292" y="12"/>
                    </a:lnTo>
                    <a:lnTo>
                      <a:pt x="3292" y="12"/>
                    </a:lnTo>
                    <a:lnTo>
                      <a:pt x="3292" y="10"/>
                    </a:lnTo>
                    <a:lnTo>
                      <a:pt x="3294" y="11"/>
                    </a:lnTo>
                    <a:lnTo>
                      <a:pt x="3294" y="10"/>
                    </a:lnTo>
                    <a:lnTo>
                      <a:pt x="3294" y="11"/>
                    </a:lnTo>
                    <a:lnTo>
                      <a:pt x="3295" y="11"/>
                    </a:lnTo>
                    <a:lnTo>
                      <a:pt x="3295" y="11"/>
                    </a:lnTo>
                    <a:lnTo>
                      <a:pt x="3295" y="11"/>
                    </a:lnTo>
                    <a:lnTo>
                      <a:pt x="3296" y="10"/>
                    </a:lnTo>
                    <a:lnTo>
                      <a:pt x="3296" y="10"/>
                    </a:lnTo>
                    <a:lnTo>
                      <a:pt x="3297" y="10"/>
                    </a:lnTo>
                    <a:lnTo>
                      <a:pt x="3297" y="10"/>
                    </a:lnTo>
                    <a:lnTo>
                      <a:pt x="3297" y="10"/>
                    </a:lnTo>
                    <a:lnTo>
                      <a:pt x="3298" y="11"/>
                    </a:lnTo>
                    <a:lnTo>
                      <a:pt x="3298" y="11"/>
                    </a:lnTo>
                    <a:lnTo>
                      <a:pt x="3298" y="11"/>
                    </a:lnTo>
                    <a:lnTo>
                      <a:pt x="3299" y="11"/>
                    </a:lnTo>
                    <a:lnTo>
                      <a:pt x="3299" y="11"/>
                    </a:lnTo>
                    <a:lnTo>
                      <a:pt x="3299" y="12"/>
                    </a:lnTo>
                    <a:lnTo>
                      <a:pt x="3300" y="12"/>
                    </a:lnTo>
                    <a:lnTo>
                      <a:pt x="3300" y="13"/>
                    </a:lnTo>
                    <a:lnTo>
                      <a:pt x="3301" y="12"/>
                    </a:lnTo>
                    <a:lnTo>
                      <a:pt x="3301" y="13"/>
                    </a:lnTo>
                    <a:lnTo>
                      <a:pt x="3301" y="13"/>
                    </a:lnTo>
                    <a:lnTo>
                      <a:pt x="3303" y="12"/>
                    </a:lnTo>
                    <a:lnTo>
                      <a:pt x="3303" y="12"/>
                    </a:lnTo>
                    <a:lnTo>
                      <a:pt x="3303" y="12"/>
                    </a:lnTo>
                    <a:lnTo>
                      <a:pt x="3304" y="11"/>
                    </a:lnTo>
                    <a:lnTo>
                      <a:pt x="3304" y="10"/>
                    </a:lnTo>
                    <a:lnTo>
                      <a:pt x="3305" y="10"/>
                    </a:lnTo>
                    <a:lnTo>
                      <a:pt x="3305" y="10"/>
                    </a:lnTo>
                    <a:lnTo>
                      <a:pt x="3305" y="9"/>
                    </a:lnTo>
                    <a:lnTo>
                      <a:pt x="3306" y="9"/>
                    </a:lnTo>
                    <a:lnTo>
                      <a:pt x="3306" y="8"/>
                    </a:lnTo>
                    <a:lnTo>
                      <a:pt x="3306" y="9"/>
                    </a:lnTo>
                    <a:lnTo>
                      <a:pt x="3307" y="9"/>
                    </a:lnTo>
                    <a:lnTo>
                      <a:pt x="3307" y="8"/>
                    </a:lnTo>
                    <a:lnTo>
                      <a:pt x="3307" y="8"/>
                    </a:lnTo>
                    <a:lnTo>
                      <a:pt x="3308" y="8"/>
                    </a:lnTo>
                    <a:lnTo>
                      <a:pt x="3308" y="6"/>
                    </a:lnTo>
                    <a:lnTo>
                      <a:pt x="3309" y="6"/>
                    </a:lnTo>
                    <a:lnTo>
                      <a:pt x="3309" y="6"/>
                    </a:lnTo>
                    <a:lnTo>
                      <a:pt x="3309" y="6"/>
                    </a:lnTo>
                    <a:lnTo>
                      <a:pt x="3310" y="6"/>
                    </a:lnTo>
                    <a:lnTo>
                      <a:pt x="3310" y="9"/>
                    </a:lnTo>
                    <a:lnTo>
                      <a:pt x="3310" y="9"/>
                    </a:lnTo>
                    <a:lnTo>
                      <a:pt x="3312" y="9"/>
                    </a:lnTo>
                    <a:lnTo>
                      <a:pt x="3312" y="9"/>
                    </a:lnTo>
                    <a:lnTo>
                      <a:pt x="3312" y="9"/>
                    </a:lnTo>
                    <a:lnTo>
                      <a:pt x="3313" y="9"/>
                    </a:lnTo>
                    <a:lnTo>
                      <a:pt x="3313" y="8"/>
                    </a:lnTo>
                    <a:lnTo>
                      <a:pt x="3314" y="9"/>
                    </a:lnTo>
                    <a:lnTo>
                      <a:pt x="3314" y="9"/>
                    </a:lnTo>
                    <a:lnTo>
                      <a:pt x="3314" y="9"/>
                    </a:lnTo>
                    <a:lnTo>
                      <a:pt x="3315" y="9"/>
                    </a:lnTo>
                    <a:lnTo>
                      <a:pt x="3315" y="10"/>
                    </a:lnTo>
                    <a:lnTo>
                      <a:pt x="3315" y="11"/>
                    </a:lnTo>
                    <a:lnTo>
                      <a:pt x="3316" y="11"/>
                    </a:lnTo>
                    <a:lnTo>
                      <a:pt x="3316" y="11"/>
                    </a:lnTo>
                    <a:lnTo>
                      <a:pt x="3316" y="11"/>
                    </a:lnTo>
                    <a:lnTo>
                      <a:pt x="3317" y="11"/>
                    </a:lnTo>
                    <a:lnTo>
                      <a:pt x="3317" y="12"/>
                    </a:lnTo>
                    <a:lnTo>
                      <a:pt x="3318" y="12"/>
                    </a:lnTo>
                    <a:lnTo>
                      <a:pt x="3318" y="12"/>
                    </a:lnTo>
                    <a:lnTo>
                      <a:pt x="3318" y="12"/>
                    </a:lnTo>
                    <a:lnTo>
                      <a:pt x="3319" y="12"/>
                    </a:lnTo>
                    <a:lnTo>
                      <a:pt x="3319" y="12"/>
                    </a:lnTo>
                    <a:lnTo>
                      <a:pt x="3319" y="12"/>
                    </a:lnTo>
                    <a:lnTo>
                      <a:pt x="3321" y="12"/>
                    </a:lnTo>
                    <a:lnTo>
                      <a:pt x="3321" y="11"/>
                    </a:lnTo>
                    <a:lnTo>
                      <a:pt x="3321" y="11"/>
                    </a:lnTo>
                    <a:lnTo>
                      <a:pt x="3322" y="11"/>
                    </a:lnTo>
                    <a:lnTo>
                      <a:pt x="3322" y="13"/>
                    </a:lnTo>
                    <a:lnTo>
                      <a:pt x="3323" y="13"/>
                    </a:lnTo>
                    <a:lnTo>
                      <a:pt x="3323" y="14"/>
                    </a:lnTo>
                    <a:lnTo>
                      <a:pt x="3323" y="15"/>
                    </a:lnTo>
                    <a:lnTo>
                      <a:pt x="3324" y="17"/>
                    </a:lnTo>
                    <a:lnTo>
                      <a:pt x="3324" y="18"/>
                    </a:lnTo>
                    <a:lnTo>
                      <a:pt x="3324" y="19"/>
                    </a:lnTo>
                    <a:lnTo>
                      <a:pt x="3325" y="19"/>
                    </a:lnTo>
                    <a:lnTo>
                      <a:pt x="3325" y="18"/>
                    </a:lnTo>
                    <a:lnTo>
                      <a:pt x="3326" y="18"/>
                    </a:lnTo>
                    <a:lnTo>
                      <a:pt x="3326" y="19"/>
                    </a:lnTo>
                    <a:lnTo>
                      <a:pt x="3326" y="19"/>
                    </a:lnTo>
                    <a:lnTo>
                      <a:pt x="3327" y="20"/>
                    </a:lnTo>
                    <a:lnTo>
                      <a:pt x="3327" y="20"/>
                    </a:lnTo>
                    <a:lnTo>
                      <a:pt x="3327" y="20"/>
                    </a:lnTo>
                    <a:lnTo>
                      <a:pt x="3328" y="20"/>
                    </a:lnTo>
                    <a:lnTo>
                      <a:pt x="3328" y="21"/>
                    </a:lnTo>
                    <a:lnTo>
                      <a:pt x="3328" y="21"/>
                    </a:lnTo>
                    <a:lnTo>
                      <a:pt x="3330" y="20"/>
                    </a:lnTo>
                    <a:lnTo>
                      <a:pt x="3330" y="20"/>
                    </a:lnTo>
                    <a:lnTo>
                      <a:pt x="3331" y="19"/>
                    </a:lnTo>
                    <a:lnTo>
                      <a:pt x="3331" y="19"/>
                    </a:lnTo>
                    <a:lnTo>
                      <a:pt x="3331" y="18"/>
                    </a:lnTo>
                    <a:lnTo>
                      <a:pt x="3332" y="18"/>
                    </a:lnTo>
                    <a:lnTo>
                      <a:pt x="3332" y="18"/>
                    </a:lnTo>
                    <a:lnTo>
                      <a:pt x="3332" y="18"/>
                    </a:lnTo>
                    <a:lnTo>
                      <a:pt x="3333" y="19"/>
                    </a:lnTo>
                    <a:lnTo>
                      <a:pt x="3333" y="20"/>
                    </a:lnTo>
                    <a:lnTo>
                      <a:pt x="3333" y="20"/>
                    </a:lnTo>
                    <a:lnTo>
                      <a:pt x="3334" y="21"/>
                    </a:lnTo>
                    <a:lnTo>
                      <a:pt x="3334" y="21"/>
                    </a:lnTo>
                    <a:lnTo>
                      <a:pt x="3335" y="21"/>
                    </a:lnTo>
                    <a:lnTo>
                      <a:pt x="3335" y="21"/>
                    </a:lnTo>
                    <a:lnTo>
                      <a:pt x="3335" y="22"/>
                    </a:lnTo>
                    <a:lnTo>
                      <a:pt x="3336" y="21"/>
                    </a:lnTo>
                    <a:lnTo>
                      <a:pt x="3336" y="21"/>
                    </a:lnTo>
                    <a:lnTo>
                      <a:pt x="3336" y="21"/>
                    </a:lnTo>
                    <a:lnTo>
                      <a:pt x="3337" y="21"/>
                    </a:lnTo>
                    <a:lnTo>
                      <a:pt x="3337" y="21"/>
                    </a:lnTo>
                    <a:lnTo>
                      <a:pt x="3337" y="21"/>
                    </a:lnTo>
                    <a:lnTo>
                      <a:pt x="3339" y="21"/>
                    </a:lnTo>
                    <a:lnTo>
                      <a:pt x="3339" y="21"/>
                    </a:lnTo>
                    <a:lnTo>
                      <a:pt x="3340" y="22"/>
                    </a:lnTo>
                    <a:lnTo>
                      <a:pt x="3340" y="21"/>
                    </a:lnTo>
                    <a:lnTo>
                      <a:pt x="3340" y="21"/>
                    </a:lnTo>
                    <a:lnTo>
                      <a:pt x="3341" y="21"/>
                    </a:lnTo>
                    <a:lnTo>
                      <a:pt x="3341" y="21"/>
                    </a:lnTo>
                    <a:lnTo>
                      <a:pt x="3341" y="20"/>
                    </a:lnTo>
                    <a:lnTo>
                      <a:pt x="3342" y="19"/>
                    </a:lnTo>
                    <a:lnTo>
                      <a:pt x="3342" y="20"/>
                    </a:lnTo>
                    <a:lnTo>
                      <a:pt x="3342" y="19"/>
                    </a:lnTo>
                    <a:lnTo>
                      <a:pt x="3343" y="19"/>
                    </a:lnTo>
                    <a:lnTo>
                      <a:pt x="3343" y="20"/>
                    </a:lnTo>
                    <a:lnTo>
                      <a:pt x="3344" y="19"/>
                    </a:lnTo>
                    <a:lnTo>
                      <a:pt x="3344" y="19"/>
                    </a:lnTo>
                    <a:lnTo>
                      <a:pt x="3344" y="19"/>
                    </a:lnTo>
                    <a:lnTo>
                      <a:pt x="3345" y="19"/>
                    </a:lnTo>
                    <a:lnTo>
                      <a:pt x="3345" y="19"/>
                    </a:lnTo>
                    <a:lnTo>
                      <a:pt x="3345" y="19"/>
                    </a:lnTo>
                    <a:lnTo>
                      <a:pt x="3346" y="19"/>
                    </a:lnTo>
                    <a:lnTo>
                      <a:pt x="3346" y="20"/>
                    </a:lnTo>
                    <a:lnTo>
                      <a:pt x="3348" y="21"/>
                    </a:lnTo>
                    <a:lnTo>
                      <a:pt x="3348" y="21"/>
                    </a:lnTo>
                    <a:lnTo>
                      <a:pt x="3348" y="21"/>
                    </a:lnTo>
                    <a:lnTo>
                      <a:pt x="3349" y="22"/>
                    </a:lnTo>
                    <a:lnTo>
                      <a:pt x="3349" y="22"/>
                    </a:lnTo>
                    <a:lnTo>
                      <a:pt x="3349" y="22"/>
                    </a:lnTo>
                    <a:lnTo>
                      <a:pt x="3350" y="21"/>
                    </a:lnTo>
                    <a:lnTo>
                      <a:pt x="3350" y="21"/>
                    </a:lnTo>
                    <a:lnTo>
                      <a:pt x="3350" y="20"/>
                    </a:lnTo>
                    <a:lnTo>
                      <a:pt x="3351" y="20"/>
                    </a:lnTo>
                    <a:lnTo>
                      <a:pt x="3351" y="20"/>
                    </a:lnTo>
                    <a:lnTo>
                      <a:pt x="3352" y="19"/>
                    </a:lnTo>
                    <a:lnTo>
                      <a:pt x="3352" y="19"/>
                    </a:lnTo>
                    <a:lnTo>
                      <a:pt x="3352" y="19"/>
                    </a:lnTo>
                    <a:lnTo>
                      <a:pt x="3353" y="19"/>
                    </a:lnTo>
                    <a:lnTo>
                      <a:pt x="3353" y="18"/>
                    </a:lnTo>
                    <a:lnTo>
                      <a:pt x="3353" y="18"/>
                    </a:lnTo>
                    <a:lnTo>
                      <a:pt x="3354" y="18"/>
                    </a:lnTo>
                    <a:lnTo>
                      <a:pt x="3354" y="19"/>
                    </a:lnTo>
                    <a:lnTo>
                      <a:pt x="3354" y="18"/>
                    </a:lnTo>
                    <a:lnTo>
                      <a:pt x="3355" y="18"/>
                    </a:lnTo>
                    <a:lnTo>
                      <a:pt x="3355" y="18"/>
                    </a:lnTo>
                    <a:lnTo>
                      <a:pt x="3357" y="18"/>
                    </a:lnTo>
                    <a:lnTo>
                      <a:pt x="3357" y="19"/>
                    </a:lnTo>
                    <a:lnTo>
                      <a:pt x="3357" y="18"/>
                    </a:lnTo>
                    <a:lnTo>
                      <a:pt x="3358" y="19"/>
                    </a:lnTo>
                    <a:lnTo>
                      <a:pt x="3358" y="18"/>
                    </a:lnTo>
                    <a:lnTo>
                      <a:pt x="3358" y="19"/>
                    </a:lnTo>
                    <a:lnTo>
                      <a:pt x="3359" y="19"/>
                    </a:lnTo>
                    <a:lnTo>
                      <a:pt x="3359" y="20"/>
                    </a:lnTo>
                    <a:lnTo>
                      <a:pt x="3359" y="19"/>
                    </a:lnTo>
                    <a:lnTo>
                      <a:pt x="3360" y="19"/>
                    </a:lnTo>
                    <a:lnTo>
                      <a:pt x="3360" y="20"/>
                    </a:lnTo>
                    <a:lnTo>
                      <a:pt x="3361" y="19"/>
                    </a:lnTo>
                    <a:lnTo>
                      <a:pt x="3361" y="20"/>
                    </a:lnTo>
                    <a:lnTo>
                      <a:pt x="3361" y="20"/>
                    </a:lnTo>
                    <a:lnTo>
                      <a:pt x="3362" y="21"/>
                    </a:lnTo>
                    <a:lnTo>
                      <a:pt x="3362" y="21"/>
                    </a:lnTo>
                    <a:lnTo>
                      <a:pt x="3362" y="21"/>
                    </a:lnTo>
                    <a:lnTo>
                      <a:pt x="3363" y="21"/>
                    </a:lnTo>
                    <a:lnTo>
                      <a:pt x="3363" y="20"/>
                    </a:lnTo>
                    <a:lnTo>
                      <a:pt x="3363" y="20"/>
                    </a:lnTo>
                    <a:lnTo>
                      <a:pt x="3364" y="20"/>
                    </a:lnTo>
                    <a:lnTo>
                      <a:pt x="3364" y="21"/>
                    </a:lnTo>
                    <a:lnTo>
                      <a:pt x="3366" y="21"/>
                    </a:lnTo>
                    <a:lnTo>
                      <a:pt x="3366" y="21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951663" y="2933700"/>
                <a:ext cx="1179513" cy="28575"/>
              </a:xfrm>
              <a:custGeom>
                <a:avLst/>
                <a:gdLst>
                  <a:gd name="T0" fmla="*/ 11 w 743"/>
                  <a:gd name="T1" fmla="*/ 14 h 18"/>
                  <a:gd name="T2" fmla="*/ 23 w 743"/>
                  <a:gd name="T3" fmla="*/ 10 h 18"/>
                  <a:gd name="T4" fmla="*/ 34 w 743"/>
                  <a:gd name="T5" fmla="*/ 7 h 18"/>
                  <a:gd name="T6" fmla="*/ 47 w 743"/>
                  <a:gd name="T7" fmla="*/ 15 h 18"/>
                  <a:gd name="T8" fmla="*/ 59 w 743"/>
                  <a:gd name="T9" fmla="*/ 14 h 18"/>
                  <a:gd name="T10" fmla="*/ 70 w 743"/>
                  <a:gd name="T11" fmla="*/ 15 h 18"/>
                  <a:gd name="T12" fmla="*/ 83 w 743"/>
                  <a:gd name="T13" fmla="*/ 10 h 18"/>
                  <a:gd name="T14" fmla="*/ 94 w 743"/>
                  <a:gd name="T15" fmla="*/ 4 h 18"/>
                  <a:gd name="T16" fmla="*/ 106 w 743"/>
                  <a:gd name="T17" fmla="*/ 1 h 18"/>
                  <a:gd name="T18" fmla="*/ 119 w 743"/>
                  <a:gd name="T19" fmla="*/ 6 h 18"/>
                  <a:gd name="T20" fmla="*/ 130 w 743"/>
                  <a:gd name="T21" fmla="*/ 7 h 18"/>
                  <a:gd name="T22" fmla="*/ 142 w 743"/>
                  <a:gd name="T23" fmla="*/ 11 h 18"/>
                  <a:gd name="T24" fmla="*/ 154 w 743"/>
                  <a:gd name="T25" fmla="*/ 10 h 18"/>
                  <a:gd name="T26" fmla="*/ 166 w 743"/>
                  <a:gd name="T27" fmla="*/ 7 h 18"/>
                  <a:gd name="T28" fmla="*/ 177 w 743"/>
                  <a:gd name="T29" fmla="*/ 5 h 18"/>
                  <a:gd name="T30" fmla="*/ 190 w 743"/>
                  <a:gd name="T31" fmla="*/ 4 h 18"/>
                  <a:gd name="T32" fmla="*/ 202 w 743"/>
                  <a:gd name="T33" fmla="*/ 4 h 18"/>
                  <a:gd name="T34" fmla="*/ 213 w 743"/>
                  <a:gd name="T35" fmla="*/ 10 h 18"/>
                  <a:gd name="T36" fmla="*/ 226 w 743"/>
                  <a:gd name="T37" fmla="*/ 10 h 18"/>
                  <a:gd name="T38" fmla="*/ 237 w 743"/>
                  <a:gd name="T39" fmla="*/ 5 h 18"/>
                  <a:gd name="T40" fmla="*/ 249 w 743"/>
                  <a:gd name="T41" fmla="*/ 7 h 18"/>
                  <a:gd name="T42" fmla="*/ 262 w 743"/>
                  <a:gd name="T43" fmla="*/ 5 h 18"/>
                  <a:gd name="T44" fmla="*/ 273 w 743"/>
                  <a:gd name="T45" fmla="*/ 5 h 18"/>
                  <a:gd name="T46" fmla="*/ 285 w 743"/>
                  <a:gd name="T47" fmla="*/ 5 h 18"/>
                  <a:gd name="T48" fmla="*/ 297 w 743"/>
                  <a:gd name="T49" fmla="*/ 13 h 18"/>
                  <a:gd name="T50" fmla="*/ 309 w 743"/>
                  <a:gd name="T51" fmla="*/ 10 h 18"/>
                  <a:gd name="T52" fmla="*/ 321 w 743"/>
                  <a:gd name="T53" fmla="*/ 15 h 18"/>
                  <a:gd name="T54" fmla="*/ 333 w 743"/>
                  <a:gd name="T55" fmla="*/ 9 h 18"/>
                  <a:gd name="T56" fmla="*/ 345 w 743"/>
                  <a:gd name="T57" fmla="*/ 6 h 18"/>
                  <a:gd name="T58" fmla="*/ 356 w 743"/>
                  <a:gd name="T59" fmla="*/ 5 h 18"/>
                  <a:gd name="T60" fmla="*/ 369 w 743"/>
                  <a:gd name="T61" fmla="*/ 9 h 18"/>
                  <a:gd name="T62" fmla="*/ 381 w 743"/>
                  <a:gd name="T63" fmla="*/ 9 h 18"/>
                  <a:gd name="T64" fmla="*/ 392 w 743"/>
                  <a:gd name="T65" fmla="*/ 8 h 18"/>
                  <a:gd name="T66" fmla="*/ 405 w 743"/>
                  <a:gd name="T67" fmla="*/ 7 h 18"/>
                  <a:gd name="T68" fmla="*/ 416 w 743"/>
                  <a:gd name="T69" fmla="*/ 8 h 18"/>
                  <a:gd name="T70" fmla="*/ 428 w 743"/>
                  <a:gd name="T71" fmla="*/ 4 h 18"/>
                  <a:gd name="T72" fmla="*/ 441 w 743"/>
                  <a:gd name="T73" fmla="*/ 2 h 18"/>
                  <a:gd name="T74" fmla="*/ 452 w 743"/>
                  <a:gd name="T75" fmla="*/ 7 h 18"/>
                  <a:gd name="T76" fmla="*/ 464 w 743"/>
                  <a:gd name="T77" fmla="*/ 10 h 18"/>
                  <a:gd name="T78" fmla="*/ 476 w 743"/>
                  <a:gd name="T79" fmla="*/ 11 h 18"/>
                  <a:gd name="T80" fmla="*/ 488 w 743"/>
                  <a:gd name="T81" fmla="*/ 10 h 18"/>
                  <a:gd name="T82" fmla="*/ 500 w 743"/>
                  <a:gd name="T83" fmla="*/ 7 h 18"/>
                  <a:gd name="T84" fmla="*/ 512 w 743"/>
                  <a:gd name="T85" fmla="*/ 7 h 18"/>
                  <a:gd name="T86" fmla="*/ 524 w 743"/>
                  <a:gd name="T87" fmla="*/ 8 h 18"/>
                  <a:gd name="T88" fmla="*/ 535 w 743"/>
                  <a:gd name="T89" fmla="*/ 10 h 18"/>
                  <a:gd name="T90" fmla="*/ 548 w 743"/>
                  <a:gd name="T91" fmla="*/ 9 h 18"/>
                  <a:gd name="T92" fmla="*/ 559 w 743"/>
                  <a:gd name="T93" fmla="*/ 13 h 18"/>
                  <a:gd name="T94" fmla="*/ 571 w 743"/>
                  <a:gd name="T95" fmla="*/ 9 h 18"/>
                  <a:gd name="T96" fmla="*/ 584 w 743"/>
                  <a:gd name="T97" fmla="*/ 10 h 18"/>
                  <a:gd name="T98" fmla="*/ 595 w 743"/>
                  <a:gd name="T99" fmla="*/ 1 h 18"/>
                  <a:gd name="T100" fmla="*/ 607 w 743"/>
                  <a:gd name="T101" fmla="*/ 8 h 18"/>
                  <a:gd name="T102" fmla="*/ 618 w 743"/>
                  <a:gd name="T103" fmla="*/ 6 h 18"/>
                  <a:gd name="T104" fmla="*/ 631 w 743"/>
                  <a:gd name="T105" fmla="*/ 10 h 18"/>
                  <a:gd name="T106" fmla="*/ 643 w 743"/>
                  <a:gd name="T107" fmla="*/ 8 h 18"/>
                  <a:gd name="T108" fmla="*/ 654 w 743"/>
                  <a:gd name="T109" fmla="*/ 10 h 18"/>
                  <a:gd name="T110" fmla="*/ 667 w 743"/>
                  <a:gd name="T111" fmla="*/ 4 h 18"/>
                  <a:gd name="T112" fmla="*/ 678 w 743"/>
                  <a:gd name="T113" fmla="*/ 5 h 18"/>
                  <a:gd name="T114" fmla="*/ 690 w 743"/>
                  <a:gd name="T115" fmla="*/ 5 h 18"/>
                  <a:gd name="T116" fmla="*/ 703 w 743"/>
                  <a:gd name="T117" fmla="*/ 7 h 18"/>
                  <a:gd name="T118" fmla="*/ 714 w 743"/>
                  <a:gd name="T119" fmla="*/ 9 h 18"/>
                  <a:gd name="T120" fmla="*/ 726 w 743"/>
                  <a:gd name="T121" fmla="*/ 6 h 18"/>
                  <a:gd name="T122" fmla="*/ 738 w 743"/>
                  <a:gd name="T123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18">
                    <a:moveTo>
                      <a:pt x="0" y="17"/>
                    </a:moveTo>
                    <a:lnTo>
                      <a:pt x="0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6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7" y="17"/>
                    </a:lnTo>
                    <a:lnTo>
                      <a:pt x="9" y="17"/>
                    </a:lnTo>
                    <a:lnTo>
                      <a:pt x="9" y="16"/>
                    </a:lnTo>
                    <a:lnTo>
                      <a:pt x="9" y="15"/>
                    </a:lnTo>
                    <a:lnTo>
                      <a:pt x="10" y="15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2" y="13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4" y="11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20" y="9"/>
                    </a:lnTo>
                    <a:lnTo>
                      <a:pt x="20" y="8"/>
                    </a:lnTo>
                    <a:lnTo>
                      <a:pt x="21" y="8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1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27" y="13"/>
                    </a:lnTo>
                    <a:lnTo>
                      <a:pt x="27" y="13"/>
                    </a:lnTo>
                    <a:lnTo>
                      <a:pt x="28" y="13"/>
                    </a:lnTo>
                    <a:lnTo>
                      <a:pt x="28" y="13"/>
                    </a:lnTo>
                    <a:lnTo>
                      <a:pt x="29" y="11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0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3" y="9"/>
                    </a:lnTo>
                    <a:lnTo>
                      <a:pt x="34" y="8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6" y="7"/>
                    </a:lnTo>
                    <a:lnTo>
                      <a:pt x="36" y="8"/>
                    </a:lnTo>
                    <a:lnTo>
                      <a:pt x="36" y="7"/>
                    </a:lnTo>
                    <a:lnTo>
                      <a:pt x="37" y="7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7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0" y="9"/>
                    </a:lnTo>
                    <a:lnTo>
                      <a:pt x="40" y="10"/>
                    </a:lnTo>
                    <a:lnTo>
                      <a:pt x="41" y="10"/>
                    </a:lnTo>
                    <a:lnTo>
                      <a:pt x="41" y="10"/>
                    </a:lnTo>
                    <a:lnTo>
                      <a:pt x="42" y="10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3" y="10"/>
                    </a:lnTo>
                    <a:lnTo>
                      <a:pt x="43" y="13"/>
                    </a:lnTo>
                    <a:lnTo>
                      <a:pt x="43" y="13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7" y="15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3"/>
                    </a:lnTo>
                    <a:lnTo>
                      <a:pt x="49" y="13"/>
                    </a:lnTo>
                    <a:lnTo>
                      <a:pt x="49" y="14"/>
                    </a:lnTo>
                    <a:lnTo>
                      <a:pt x="50" y="15"/>
                    </a:lnTo>
                    <a:lnTo>
                      <a:pt x="50" y="16"/>
                    </a:lnTo>
                    <a:lnTo>
                      <a:pt x="50" y="17"/>
                    </a:lnTo>
                    <a:lnTo>
                      <a:pt x="51" y="17"/>
                    </a:lnTo>
                    <a:lnTo>
                      <a:pt x="51" y="17"/>
                    </a:lnTo>
                    <a:lnTo>
                      <a:pt x="51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4" y="17"/>
                    </a:lnTo>
                    <a:lnTo>
                      <a:pt x="54" y="16"/>
                    </a:lnTo>
                    <a:lnTo>
                      <a:pt x="55" y="16"/>
                    </a:lnTo>
                    <a:lnTo>
                      <a:pt x="55" y="15"/>
                    </a:lnTo>
                    <a:lnTo>
                      <a:pt x="55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56" y="13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8" y="13"/>
                    </a:lnTo>
                    <a:lnTo>
                      <a:pt x="58" y="14"/>
                    </a:lnTo>
                    <a:lnTo>
                      <a:pt x="59" y="14"/>
                    </a:lnTo>
                    <a:lnTo>
                      <a:pt x="59" y="14"/>
                    </a:lnTo>
                    <a:lnTo>
                      <a:pt x="59" y="15"/>
                    </a:lnTo>
                    <a:lnTo>
                      <a:pt x="60" y="15"/>
                    </a:lnTo>
                    <a:lnTo>
                      <a:pt x="60" y="16"/>
                    </a:lnTo>
                    <a:lnTo>
                      <a:pt x="60" y="16"/>
                    </a:lnTo>
                    <a:lnTo>
                      <a:pt x="61" y="16"/>
                    </a:lnTo>
                    <a:lnTo>
                      <a:pt x="61" y="17"/>
                    </a:lnTo>
                    <a:lnTo>
                      <a:pt x="61" y="16"/>
                    </a:lnTo>
                    <a:lnTo>
                      <a:pt x="63" y="15"/>
                    </a:lnTo>
                    <a:lnTo>
                      <a:pt x="63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4" y="16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5" y="17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6" y="16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8" y="16"/>
                    </a:lnTo>
                    <a:lnTo>
                      <a:pt x="68" y="16"/>
                    </a:lnTo>
                    <a:lnTo>
                      <a:pt x="68" y="17"/>
                    </a:lnTo>
                    <a:lnTo>
                      <a:pt x="69" y="17"/>
                    </a:lnTo>
                    <a:lnTo>
                      <a:pt x="69" y="17"/>
                    </a:lnTo>
                    <a:lnTo>
                      <a:pt x="69" y="16"/>
                    </a:lnTo>
                    <a:lnTo>
                      <a:pt x="70" y="16"/>
                    </a:lnTo>
                    <a:lnTo>
                      <a:pt x="70" y="15"/>
                    </a:lnTo>
                    <a:lnTo>
                      <a:pt x="72" y="15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73" y="13"/>
                    </a:lnTo>
                    <a:lnTo>
                      <a:pt x="73" y="13"/>
                    </a:lnTo>
                    <a:lnTo>
                      <a:pt x="73" y="13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4" y="13"/>
                    </a:lnTo>
                    <a:lnTo>
                      <a:pt x="75" y="11"/>
                    </a:lnTo>
                    <a:lnTo>
                      <a:pt x="75" y="11"/>
                    </a:lnTo>
                    <a:lnTo>
                      <a:pt x="76" y="11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78" y="13"/>
                    </a:lnTo>
                    <a:lnTo>
                      <a:pt x="78" y="13"/>
                    </a:lnTo>
                    <a:lnTo>
                      <a:pt x="78" y="13"/>
                    </a:lnTo>
                    <a:lnTo>
                      <a:pt x="79" y="13"/>
                    </a:lnTo>
                    <a:lnTo>
                      <a:pt x="79" y="13"/>
                    </a:lnTo>
                    <a:lnTo>
                      <a:pt x="81" y="11"/>
                    </a:lnTo>
                    <a:lnTo>
                      <a:pt x="81" y="11"/>
                    </a:lnTo>
                    <a:lnTo>
                      <a:pt x="81" y="11"/>
                    </a:lnTo>
                    <a:lnTo>
                      <a:pt x="82" y="11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3" y="10"/>
                    </a:lnTo>
                    <a:lnTo>
                      <a:pt x="83" y="9"/>
                    </a:lnTo>
                    <a:lnTo>
                      <a:pt x="83" y="9"/>
                    </a:lnTo>
                    <a:lnTo>
                      <a:pt x="84" y="9"/>
                    </a:lnTo>
                    <a:lnTo>
                      <a:pt x="84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6" y="9"/>
                    </a:lnTo>
                    <a:lnTo>
                      <a:pt x="86" y="10"/>
                    </a:lnTo>
                    <a:lnTo>
                      <a:pt x="86" y="9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7" y="10"/>
                    </a:lnTo>
                    <a:lnTo>
                      <a:pt x="88" y="10"/>
                    </a:lnTo>
                    <a:lnTo>
                      <a:pt x="88" y="10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0" y="10"/>
                    </a:lnTo>
                    <a:lnTo>
                      <a:pt x="91" y="10"/>
                    </a:lnTo>
                    <a:lnTo>
                      <a:pt x="91" y="9"/>
                    </a:lnTo>
                    <a:lnTo>
                      <a:pt x="91" y="9"/>
                    </a:lnTo>
                    <a:lnTo>
                      <a:pt x="92" y="8"/>
                    </a:lnTo>
                    <a:lnTo>
                      <a:pt x="92" y="8"/>
                    </a:lnTo>
                    <a:lnTo>
                      <a:pt x="92" y="7"/>
                    </a:lnTo>
                    <a:lnTo>
                      <a:pt x="93" y="7"/>
                    </a:lnTo>
                    <a:lnTo>
                      <a:pt x="93" y="7"/>
                    </a:lnTo>
                    <a:lnTo>
                      <a:pt x="94" y="6"/>
                    </a:lnTo>
                    <a:lnTo>
                      <a:pt x="94" y="5"/>
                    </a:lnTo>
                    <a:lnTo>
                      <a:pt x="94" y="4"/>
                    </a:lnTo>
                    <a:lnTo>
                      <a:pt x="95" y="2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6" y="2"/>
                    </a:lnTo>
                    <a:lnTo>
                      <a:pt x="96" y="4"/>
                    </a:lnTo>
                    <a:lnTo>
                      <a:pt x="97" y="4"/>
                    </a:lnTo>
                    <a:lnTo>
                      <a:pt x="97" y="4"/>
                    </a:lnTo>
                    <a:lnTo>
                      <a:pt x="97" y="5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99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0" y="5"/>
                    </a:lnTo>
                    <a:lnTo>
                      <a:pt x="101" y="5"/>
                    </a:lnTo>
                    <a:lnTo>
                      <a:pt x="101" y="4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2" y="2"/>
                    </a:lnTo>
                    <a:lnTo>
                      <a:pt x="103" y="1"/>
                    </a:lnTo>
                    <a:lnTo>
                      <a:pt x="103" y="1"/>
                    </a:lnTo>
                    <a:lnTo>
                      <a:pt x="103" y="2"/>
                    </a:lnTo>
                    <a:lnTo>
                      <a:pt x="104" y="2"/>
                    </a:lnTo>
                    <a:lnTo>
                      <a:pt x="104" y="1"/>
                    </a:lnTo>
                    <a:lnTo>
                      <a:pt x="104" y="1"/>
                    </a:lnTo>
                    <a:lnTo>
                      <a:pt x="105" y="1"/>
                    </a:lnTo>
                    <a:lnTo>
                      <a:pt x="105" y="1"/>
                    </a:lnTo>
                    <a:lnTo>
                      <a:pt x="106" y="2"/>
                    </a:lnTo>
                    <a:lnTo>
                      <a:pt x="106" y="1"/>
                    </a:lnTo>
                    <a:lnTo>
                      <a:pt x="106" y="1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108" y="0"/>
                    </a:lnTo>
                    <a:lnTo>
                      <a:pt x="109" y="1"/>
                    </a:lnTo>
                    <a:lnTo>
                      <a:pt x="109" y="1"/>
                    </a:lnTo>
                    <a:lnTo>
                      <a:pt x="109" y="2"/>
                    </a:lnTo>
                    <a:lnTo>
                      <a:pt x="110" y="2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4"/>
                    </a:lnTo>
                    <a:lnTo>
                      <a:pt x="111" y="4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5" y="4"/>
                    </a:lnTo>
                    <a:lnTo>
                      <a:pt x="115" y="4"/>
                    </a:lnTo>
                    <a:lnTo>
                      <a:pt x="117" y="2"/>
                    </a:lnTo>
                    <a:lnTo>
                      <a:pt x="117" y="4"/>
                    </a:lnTo>
                    <a:lnTo>
                      <a:pt x="117" y="5"/>
                    </a:lnTo>
                    <a:lnTo>
                      <a:pt x="118" y="5"/>
                    </a:lnTo>
                    <a:lnTo>
                      <a:pt x="118" y="7"/>
                    </a:lnTo>
                    <a:lnTo>
                      <a:pt x="119" y="6"/>
                    </a:lnTo>
                    <a:lnTo>
                      <a:pt x="119" y="6"/>
                    </a:lnTo>
                    <a:lnTo>
                      <a:pt x="119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0" y="6"/>
                    </a:lnTo>
                    <a:lnTo>
                      <a:pt x="121" y="6"/>
                    </a:lnTo>
                    <a:lnTo>
                      <a:pt x="121" y="6"/>
                    </a:lnTo>
                    <a:lnTo>
                      <a:pt x="121" y="6"/>
                    </a:lnTo>
                    <a:lnTo>
                      <a:pt x="122" y="7"/>
                    </a:lnTo>
                    <a:lnTo>
                      <a:pt x="122" y="8"/>
                    </a:lnTo>
                    <a:lnTo>
                      <a:pt x="123" y="8"/>
                    </a:lnTo>
                    <a:lnTo>
                      <a:pt x="123" y="9"/>
                    </a:lnTo>
                    <a:lnTo>
                      <a:pt x="123" y="9"/>
                    </a:lnTo>
                    <a:lnTo>
                      <a:pt x="124" y="10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6" y="10"/>
                    </a:lnTo>
                    <a:lnTo>
                      <a:pt x="126" y="9"/>
                    </a:lnTo>
                    <a:lnTo>
                      <a:pt x="126" y="9"/>
                    </a:lnTo>
                    <a:lnTo>
                      <a:pt x="127" y="9"/>
                    </a:lnTo>
                    <a:lnTo>
                      <a:pt x="127" y="8"/>
                    </a:lnTo>
                    <a:lnTo>
                      <a:pt x="128" y="8"/>
                    </a:lnTo>
                    <a:lnTo>
                      <a:pt x="128" y="7"/>
                    </a:lnTo>
                    <a:lnTo>
                      <a:pt x="128" y="7"/>
                    </a:lnTo>
                    <a:lnTo>
                      <a:pt x="129" y="6"/>
                    </a:lnTo>
                    <a:lnTo>
                      <a:pt x="129" y="7"/>
                    </a:lnTo>
                    <a:lnTo>
                      <a:pt x="129" y="7"/>
                    </a:lnTo>
                    <a:lnTo>
                      <a:pt x="130" y="7"/>
                    </a:lnTo>
                    <a:lnTo>
                      <a:pt x="130" y="7"/>
                    </a:lnTo>
                    <a:lnTo>
                      <a:pt x="130" y="8"/>
                    </a:lnTo>
                    <a:lnTo>
                      <a:pt x="131" y="7"/>
                    </a:lnTo>
                    <a:lnTo>
                      <a:pt x="131" y="8"/>
                    </a:lnTo>
                    <a:lnTo>
                      <a:pt x="132" y="8"/>
                    </a:lnTo>
                    <a:lnTo>
                      <a:pt x="132" y="9"/>
                    </a:lnTo>
                    <a:lnTo>
                      <a:pt x="132" y="9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3" y="9"/>
                    </a:lnTo>
                    <a:lnTo>
                      <a:pt x="135" y="9"/>
                    </a:lnTo>
                    <a:lnTo>
                      <a:pt x="135" y="9"/>
                    </a:lnTo>
                    <a:lnTo>
                      <a:pt x="135" y="10"/>
                    </a:lnTo>
                    <a:lnTo>
                      <a:pt x="136" y="10"/>
                    </a:lnTo>
                    <a:lnTo>
                      <a:pt x="136" y="10"/>
                    </a:lnTo>
                    <a:lnTo>
                      <a:pt x="137" y="10"/>
                    </a:lnTo>
                    <a:lnTo>
                      <a:pt x="137" y="10"/>
                    </a:lnTo>
                    <a:lnTo>
                      <a:pt x="137" y="10"/>
                    </a:lnTo>
                    <a:lnTo>
                      <a:pt x="138" y="10"/>
                    </a:lnTo>
                    <a:lnTo>
                      <a:pt x="138" y="11"/>
                    </a:lnTo>
                    <a:lnTo>
                      <a:pt x="138" y="10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0" y="10"/>
                    </a:lnTo>
                    <a:lnTo>
                      <a:pt x="140" y="9"/>
                    </a:lnTo>
                    <a:lnTo>
                      <a:pt x="140" y="10"/>
                    </a:lnTo>
                    <a:lnTo>
                      <a:pt x="141" y="10"/>
                    </a:lnTo>
                    <a:lnTo>
                      <a:pt x="141" y="10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2" y="13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5" y="14"/>
                    </a:lnTo>
                    <a:lnTo>
                      <a:pt x="145" y="13"/>
                    </a:lnTo>
                    <a:lnTo>
                      <a:pt x="145" y="13"/>
                    </a:lnTo>
                    <a:lnTo>
                      <a:pt x="146" y="11"/>
                    </a:lnTo>
                    <a:lnTo>
                      <a:pt x="146" y="11"/>
                    </a:lnTo>
                    <a:lnTo>
                      <a:pt x="146" y="10"/>
                    </a:lnTo>
                    <a:lnTo>
                      <a:pt x="147" y="11"/>
                    </a:lnTo>
                    <a:lnTo>
                      <a:pt x="147" y="11"/>
                    </a:lnTo>
                    <a:lnTo>
                      <a:pt x="147" y="11"/>
                    </a:lnTo>
                    <a:lnTo>
                      <a:pt x="148" y="11"/>
                    </a:lnTo>
                    <a:lnTo>
                      <a:pt x="148" y="11"/>
                    </a:lnTo>
                    <a:lnTo>
                      <a:pt x="149" y="11"/>
                    </a:lnTo>
                    <a:lnTo>
                      <a:pt x="149" y="11"/>
                    </a:lnTo>
                    <a:lnTo>
                      <a:pt x="149" y="11"/>
                    </a:lnTo>
                    <a:lnTo>
                      <a:pt x="150" y="11"/>
                    </a:lnTo>
                    <a:lnTo>
                      <a:pt x="150" y="11"/>
                    </a:lnTo>
                    <a:lnTo>
                      <a:pt x="150" y="11"/>
                    </a:lnTo>
                    <a:lnTo>
                      <a:pt x="151" y="11"/>
                    </a:lnTo>
                    <a:lnTo>
                      <a:pt x="151" y="11"/>
                    </a:lnTo>
                    <a:lnTo>
                      <a:pt x="151" y="11"/>
                    </a:lnTo>
                    <a:lnTo>
                      <a:pt x="153" y="10"/>
                    </a:lnTo>
                    <a:lnTo>
                      <a:pt x="153" y="10"/>
                    </a:lnTo>
                    <a:lnTo>
                      <a:pt x="154" y="9"/>
                    </a:lnTo>
                    <a:lnTo>
                      <a:pt x="154" y="9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5" y="9"/>
                    </a:lnTo>
                    <a:lnTo>
                      <a:pt x="155" y="10"/>
                    </a:lnTo>
                    <a:lnTo>
                      <a:pt x="156" y="9"/>
                    </a:lnTo>
                    <a:lnTo>
                      <a:pt x="156" y="9"/>
                    </a:lnTo>
                    <a:lnTo>
                      <a:pt x="156" y="10"/>
                    </a:lnTo>
                    <a:lnTo>
                      <a:pt x="157" y="10"/>
                    </a:lnTo>
                    <a:lnTo>
                      <a:pt x="157" y="10"/>
                    </a:lnTo>
                    <a:lnTo>
                      <a:pt x="158" y="9"/>
                    </a:lnTo>
                    <a:lnTo>
                      <a:pt x="158" y="9"/>
                    </a:lnTo>
                    <a:lnTo>
                      <a:pt x="158" y="8"/>
                    </a:lnTo>
                    <a:lnTo>
                      <a:pt x="159" y="7"/>
                    </a:lnTo>
                    <a:lnTo>
                      <a:pt x="159" y="8"/>
                    </a:lnTo>
                    <a:lnTo>
                      <a:pt x="159" y="8"/>
                    </a:lnTo>
                    <a:lnTo>
                      <a:pt x="160" y="8"/>
                    </a:lnTo>
                    <a:lnTo>
                      <a:pt x="160" y="8"/>
                    </a:lnTo>
                    <a:lnTo>
                      <a:pt x="162" y="8"/>
                    </a:lnTo>
                    <a:lnTo>
                      <a:pt x="162" y="9"/>
                    </a:lnTo>
                    <a:lnTo>
                      <a:pt x="162" y="9"/>
                    </a:lnTo>
                    <a:lnTo>
                      <a:pt x="163" y="8"/>
                    </a:lnTo>
                    <a:lnTo>
                      <a:pt x="163" y="9"/>
                    </a:lnTo>
                    <a:lnTo>
                      <a:pt x="163" y="8"/>
                    </a:lnTo>
                    <a:lnTo>
                      <a:pt x="164" y="8"/>
                    </a:lnTo>
                    <a:lnTo>
                      <a:pt x="164" y="7"/>
                    </a:lnTo>
                    <a:lnTo>
                      <a:pt x="164" y="6"/>
                    </a:lnTo>
                    <a:lnTo>
                      <a:pt x="165" y="7"/>
                    </a:lnTo>
                    <a:lnTo>
                      <a:pt x="165" y="6"/>
                    </a:lnTo>
                    <a:lnTo>
                      <a:pt x="166" y="6"/>
                    </a:lnTo>
                    <a:lnTo>
                      <a:pt x="166" y="7"/>
                    </a:lnTo>
                    <a:lnTo>
                      <a:pt x="166" y="7"/>
                    </a:lnTo>
                    <a:lnTo>
                      <a:pt x="167" y="7"/>
                    </a:lnTo>
                    <a:lnTo>
                      <a:pt x="167" y="7"/>
                    </a:lnTo>
                    <a:lnTo>
                      <a:pt x="167" y="7"/>
                    </a:lnTo>
                    <a:lnTo>
                      <a:pt x="168" y="6"/>
                    </a:lnTo>
                    <a:lnTo>
                      <a:pt x="168" y="6"/>
                    </a:lnTo>
                    <a:lnTo>
                      <a:pt x="168" y="6"/>
                    </a:lnTo>
                    <a:lnTo>
                      <a:pt x="169" y="6"/>
                    </a:lnTo>
                    <a:lnTo>
                      <a:pt x="169" y="6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1" y="7"/>
                    </a:lnTo>
                    <a:lnTo>
                      <a:pt x="172" y="7"/>
                    </a:lnTo>
                    <a:lnTo>
                      <a:pt x="172" y="7"/>
                    </a:lnTo>
                    <a:lnTo>
                      <a:pt x="172" y="7"/>
                    </a:lnTo>
                    <a:lnTo>
                      <a:pt x="173" y="7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75" y="4"/>
                    </a:lnTo>
                    <a:lnTo>
                      <a:pt x="175" y="5"/>
                    </a:lnTo>
                    <a:lnTo>
                      <a:pt x="175" y="5"/>
                    </a:lnTo>
                    <a:lnTo>
                      <a:pt x="176" y="5"/>
                    </a:lnTo>
                    <a:lnTo>
                      <a:pt x="176" y="6"/>
                    </a:lnTo>
                    <a:lnTo>
                      <a:pt x="176" y="6"/>
                    </a:lnTo>
                    <a:lnTo>
                      <a:pt x="177" y="5"/>
                    </a:lnTo>
                    <a:lnTo>
                      <a:pt x="177" y="5"/>
                    </a:lnTo>
                    <a:lnTo>
                      <a:pt x="177" y="5"/>
                    </a:lnTo>
                    <a:lnTo>
                      <a:pt x="178" y="4"/>
                    </a:lnTo>
                    <a:lnTo>
                      <a:pt x="178" y="4"/>
                    </a:lnTo>
                    <a:lnTo>
                      <a:pt x="180" y="4"/>
                    </a:lnTo>
                    <a:lnTo>
                      <a:pt x="180" y="2"/>
                    </a:lnTo>
                    <a:lnTo>
                      <a:pt x="180" y="2"/>
                    </a:lnTo>
                    <a:lnTo>
                      <a:pt x="181" y="2"/>
                    </a:lnTo>
                    <a:lnTo>
                      <a:pt x="181" y="2"/>
                    </a:lnTo>
                    <a:lnTo>
                      <a:pt x="181" y="1"/>
                    </a:lnTo>
                    <a:lnTo>
                      <a:pt x="182" y="2"/>
                    </a:lnTo>
                    <a:lnTo>
                      <a:pt x="182" y="1"/>
                    </a:lnTo>
                    <a:lnTo>
                      <a:pt x="183" y="2"/>
                    </a:lnTo>
                    <a:lnTo>
                      <a:pt x="183" y="2"/>
                    </a:lnTo>
                    <a:lnTo>
                      <a:pt x="183" y="4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85" y="4"/>
                    </a:lnTo>
                    <a:lnTo>
                      <a:pt x="185" y="4"/>
                    </a:lnTo>
                    <a:lnTo>
                      <a:pt x="185" y="5"/>
                    </a:lnTo>
                    <a:lnTo>
                      <a:pt x="186" y="4"/>
                    </a:lnTo>
                    <a:lnTo>
                      <a:pt x="186" y="4"/>
                    </a:lnTo>
                    <a:lnTo>
                      <a:pt x="187" y="4"/>
                    </a:lnTo>
                    <a:lnTo>
                      <a:pt x="187" y="4"/>
                    </a:lnTo>
                    <a:lnTo>
                      <a:pt x="187" y="5"/>
                    </a:lnTo>
                    <a:lnTo>
                      <a:pt x="189" y="5"/>
                    </a:lnTo>
                    <a:lnTo>
                      <a:pt x="189" y="5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0" y="4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1" y="4"/>
                    </a:lnTo>
                    <a:lnTo>
                      <a:pt x="192" y="4"/>
                    </a:lnTo>
                    <a:lnTo>
                      <a:pt x="192" y="5"/>
                    </a:lnTo>
                    <a:lnTo>
                      <a:pt x="192" y="4"/>
                    </a:lnTo>
                    <a:lnTo>
                      <a:pt x="193" y="5"/>
                    </a:lnTo>
                    <a:lnTo>
                      <a:pt x="193" y="5"/>
                    </a:lnTo>
                    <a:lnTo>
                      <a:pt x="193" y="5"/>
                    </a:lnTo>
                    <a:lnTo>
                      <a:pt x="194" y="6"/>
                    </a:lnTo>
                    <a:lnTo>
                      <a:pt x="194" y="6"/>
                    </a:lnTo>
                    <a:lnTo>
                      <a:pt x="194" y="5"/>
                    </a:lnTo>
                    <a:lnTo>
                      <a:pt x="195" y="5"/>
                    </a:lnTo>
                    <a:lnTo>
                      <a:pt x="195" y="5"/>
                    </a:lnTo>
                    <a:lnTo>
                      <a:pt x="196" y="5"/>
                    </a:lnTo>
                    <a:lnTo>
                      <a:pt x="196" y="5"/>
                    </a:lnTo>
                    <a:lnTo>
                      <a:pt x="196" y="4"/>
                    </a:lnTo>
                    <a:lnTo>
                      <a:pt x="198" y="4"/>
                    </a:lnTo>
                    <a:lnTo>
                      <a:pt x="198" y="4"/>
                    </a:lnTo>
                    <a:lnTo>
                      <a:pt x="198" y="2"/>
                    </a:lnTo>
                    <a:lnTo>
                      <a:pt x="199" y="2"/>
                    </a:lnTo>
                    <a:lnTo>
                      <a:pt x="199" y="4"/>
                    </a:lnTo>
                    <a:lnTo>
                      <a:pt x="199" y="4"/>
                    </a:lnTo>
                    <a:lnTo>
                      <a:pt x="200" y="4"/>
                    </a:lnTo>
                    <a:lnTo>
                      <a:pt x="200" y="4"/>
                    </a:lnTo>
                    <a:lnTo>
                      <a:pt x="201" y="4"/>
                    </a:lnTo>
                    <a:lnTo>
                      <a:pt x="201" y="4"/>
                    </a:lnTo>
                    <a:lnTo>
                      <a:pt x="201" y="4"/>
                    </a:lnTo>
                    <a:lnTo>
                      <a:pt x="202" y="4"/>
                    </a:lnTo>
                    <a:lnTo>
                      <a:pt x="202" y="2"/>
                    </a:lnTo>
                    <a:lnTo>
                      <a:pt x="202" y="4"/>
                    </a:lnTo>
                    <a:lnTo>
                      <a:pt x="203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204" y="7"/>
                    </a:lnTo>
                    <a:lnTo>
                      <a:pt x="204" y="8"/>
                    </a:lnTo>
                    <a:lnTo>
                      <a:pt x="205" y="9"/>
                    </a:lnTo>
                    <a:lnTo>
                      <a:pt x="205" y="10"/>
                    </a:lnTo>
                    <a:lnTo>
                      <a:pt x="205" y="11"/>
                    </a:lnTo>
                    <a:lnTo>
                      <a:pt x="207" y="10"/>
                    </a:lnTo>
                    <a:lnTo>
                      <a:pt x="207" y="10"/>
                    </a:lnTo>
                    <a:lnTo>
                      <a:pt x="207" y="9"/>
                    </a:lnTo>
                    <a:lnTo>
                      <a:pt x="208" y="10"/>
                    </a:lnTo>
                    <a:lnTo>
                      <a:pt x="208" y="10"/>
                    </a:lnTo>
                    <a:lnTo>
                      <a:pt x="209" y="10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10" y="9"/>
                    </a:lnTo>
                    <a:lnTo>
                      <a:pt x="210" y="10"/>
                    </a:lnTo>
                    <a:lnTo>
                      <a:pt x="210" y="10"/>
                    </a:lnTo>
                    <a:lnTo>
                      <a:pt x="211" y="10"/>
                    </a:lnTo>
                    <a:lnTo>
                      <a:pt x="211" y="10"/>
                    </a:lnTo>
                    <a:lnTo>
                      <a:pt x="211" y="10"/>
                    </a:lnTo>
                    <a:lnTo>
                      <a:pt x="212" y="9"/>
                    </a:lnTo>
                    <a:lnTo>
                      <a:pt x="212" y="9"/>
                    </a:lnTo>
                    <a:lnTo>
                      <a:pt x="213" y="9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4" y="10"/>
                    </a:lnTo>
                    <a:lnTo>
                      <a:pt x="214" y="11"/>
                    </a:lnTo>
                    <a:lnTo>
                      <a:pt x="214" y="10"/>
                    </a:lnTo>
                    <a:lnTo>
                      <a:pt x="216" y="11"/>
                    </a:lnTo>
                    <a:lnTo>
                      <a:pt x="216" y="10"/>
                    </a:lnTo>
                    <a:lnTo>
                      <a:pt x="216" y="10"/>
                    </a:lnTo>
                    <a:lnTo>
                      <a:pt x="217" y="10"/>
                    </a:lnTo>
                    <a:lnTo>
                      <a:pt x="217" y="10"/>
                    </a:lnTo>
                    <a:lnTo>
                      <a:pt x="218" y="10"/>
                    </a:lnTo>
                    <a:lnTo>
                      <a:pt x="218" y="10"/>
                    </a:lnTo>
                    <a:lnTo>
                      <a:pt x="218" y="10"/>
                    </a:lnTo>
                    <a:lnTo>
                      <a:pt x="219" y="11"/>
                    </a:lnTo>
                    <a:lnTo>
                      <a:pt x="219" y="11"/>
                    </a:lnTo>
                    <a:lnTo>
                      <a:pt x="219" y="13"/>
                    </a:lnTo>
                    <a:lnTo>
                      <a:pt x="220" y="13"/>
                    </a:lnTo>
                    <a:lnTo>
                      <a:pt x="220" y="13"/>
                    </a:lnTo>
                    <a:lnTo>
                      <a:pt x="220" y="14"/>
                    </a:lnTo>
                    <a:lnTo>
                      <a:pt x="221" y="14"/>
                    </a:lnTo>
                    <a:lnTo>
                      <a:pt x="221" y="13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2" y="11"/>
                    </a:lnTo>
                    <a:lnTo>
                      <a:pt x="223" y="11"/>
                    </a:lnTo>
                    <a:lnTo>
                      <a:pt x="223" y="11"/>
                    </a:lnTo>
                    <a:lnTo>
                      <a:pt x="223" y="10"/>
                    </a:lnTo>
                    <a:lnTo>
                      <a:pt x="225" y="10"/>
                    </a:lnTo>
                    <a:lnTo>
                      <a:pt x="225" y="10"/>
                    </a:lnTo>
                    <a:lnTo>
                      <a:pt x="225" y="10"/>
                    </a:lnTo>
                    <a:lnTo>
                      <a:pt x="226" y="10"/>
                    </a:lnTo>
                    <a:lnTo>
                      <a:pt x="226" y="10"/>
                    </a:lnTo>
                    <a:lnTo>
                      <a:pt x="227" y="10"/>
                    </a:lnTo>
                    <a:lnTo>
                      <a:pt x="227" y="10"/>
                    </a:lnTo>
                    <a:lnTo>
                      <a:pt x="227" y="10"/>
                    </a:lnTo>
                    <a:lnTo>
                      <a:pt x="228" y="11"/>
                    </a:lnTo>
                    <a:lnTo>
                      <a:pt x="228" y="11"/>
                    </a:lnTo>
                    <a:lnTo>
                      <a:pt x="228" y="10"/>
                    </a:lnTo>
                    <a:lnTo>
                      <a:pt x="229" y="10"/>
                    </a:lnTo>
                    <a:lnTo>
                      <a:pt x="229" y="1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30" y="10"/>
                    </a:lnTo>
                    <a:lnTo>
                      <a:pt x="231" y="10"/>
                    </a:lnTo>
                    <a:lnTo>
                      <a:pt x="231" y="10"/>
                    </a:lnTo>
                    <a:lnTo>
                      <a:pt x="231" y="10"/>
                    </a:lnTo>
                    <a:lnTo>
                      <a:pt x="232" y="9"/>
                    </a:lnTo>
                    <a:lnTo>
                      <a:pt x="232" y="9"/>
                    </a:lnTo>
                    <a:lnTo>
                      <a:pt x="232" y="8"/>
                    </a:lnTo>
                    <a:lnTo>
                      <a:pt x="234" y="8"/>
                    </a:lnTo>
                    <a:lnTo>
                      <a:pt x="234" y="8"/>
                    </a:lnTo>
                    <a:lnTo>
                      <a:pt x="235" y="8"/>
                    </a:lnTo>
                    <a:lnTo>
                      <a:pt x="235" y="8"/>
                    </a:lnTo>
                    <a:lnTo>
                      <a:pt x="235" y="7"/>
                    </a:lnTo>
                    <a:lnTo>
                      <a:pt x="236" y="7"/>
                    </a:lnTo>
                    <a:lnTo>
                      <a:pt x="236" y="6"/>
                    </a:lnTo>
                    <a:lnTo>
                      <a:pt x="236" y="5"/>
                    </a:lnTo>
                    <a:lnTo>
                      <a:pt x="237" y="5"/>
                    </a:lnTo>
                    <a:lnTo>
                      <a:pt x="237" y="5"/>
                    </a:lnTo>
                    <a:lnTo>
                      <a:pt x="237" y="5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39" y="6"/>
                    </a:lnTo>
                    <a:lnTo>
                      <a:pt x="239" y="7"/>
                    </a:lnTo>
                    <a:lnTo>
                      <a:pt x="239" y="6"/>
                    </a:lnTo>
                    <a:lnTo>
                      <a:pt x="240" y="7"/>
                    </a:lnTo>
                    <a:lnTo>
                      <a:pt x="240" y="6"/>
                    </a:lnTo>
                    <a:lnTo>
                      <a:pt x="240" y="5"/>
                    </a:lnTo>
                    <a:lnTo>
                      <a:pt x="241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43" y="6"/>
                    </a:lnTo>
                    <a:lnTo>
                      <a:pt x="243" y="6"/>
                    </a:lnTo>
                    <a:lnTo>
                      <a:pt x="244" y="7"/>
                    </a:lnTo>
                    <a:lnTo>
                      <a:pt x="244" y="6"/>
                    </a:lnTo>
                    <a:lnTo>
                      <a:pt x="244" y="6"/>
                    </a:lnTo>
                    <a:lnTo>
                      <a:pt x="245" y="5"/>
                    </a:lnTo>
                    <a:lnTo>
                      <a:pt x="245" y="5"/>
                    </a:lnTo>
                    <a:lnTo>
                      <a:pt x="245" y="5"/>
                    </a:lnTo>
                    <a:lnTo>
                      <a:pt x="246" y="5"/>
                    </a:lnTo>
                    <a:lnTo>
                      <a:pt x="246" y="5"/>
                    </a:lnTo>
                    <a:lnTo>
                      <a:pt x="246" y="5"/>
                    </a:lnTo>
                    <a:lnTo>
                      <a:pt x="247" y="5"/>
                    </a:lnTo>
                    <a:lnTo>
                      <a:pt x="247" y="6"/>
                    </a:lnTo>
                    <a:lnTo>
                      <a:pt x="248" y="7"/>
                    </a:lnTo>
                    <a:lnTo>
                      <a:pt x="248" y="7"/>
                    </a:lnTo>
                    <a:lnTo>
                      <a:pt x="248" y="7"/>
                    </a:lnTo>
                    <a:lnTo>
                      <a:pt x="249" y="7"/>
                    </a:lnTo>
                    <a:lnTo>
                      <a:pt x="249" y="7"/>
                    </a:lnTo>
                    <a:lnTo>
                      <a:pt x="249" y="7"/>
                    </a:lnTo>
                    <a:lnTo>
                      <a:pt x="250" y="6"/>
                    </a:lnTo>
                    <a:lnTo>
                      <a:pt x="250" y="6"/>
                    </a:lnTo>
                    <a:lnTo>
                      <a:pt x="252" y="7"/>
                    </a:lnTo>
                    <a:lnTo>
                      <a:pt x="252" y="7"/>
                    </a:lnTo>
                    <a:lnTo>
                      <a:pt x="252" y="8"/>
                    </a:lnTo>
                    <a:lnTo>
                      <a:pt x="253" y="9"/>
                    </a:lnTo>
                    <a:lnTo>
                      <a:pt x="253" y="8"/>
                    </a:lnTo>
                    <a:lnTo>
                      <a:pt x="253" y="9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4" y="8"/>
                    </a:lnTo>
                    <a:lnTo>
                      <a:pt x="255" y="7"/>
                    </a:lnTo>
                    <a:lnTo>
                      <a:pt x="255" y="7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6" y="6"/>
                    </a:lnTo>
                    <a:lnTo>
                      <a:pt x="257" y="6"/>
                    </a:lnTo>
                    <a:lnTo>
                      <a:pt x="257" y="7"/>
                    </a:lnTo>
                    <a:lnTo>
                      <a:pt x="257" y="6"/>
                    </a:lnTo>
                    <a:lnTo>
                      <a:pt x="258" y="6"/>
                    </a:lnTo>
                    <a:lnTo>
                      <a:pt x="258" y="6"/>
                    </a:lnTo>
                    <a:lnTo>
                      <a:pt x="258" y="5"/>
                    </a:lnTo>
                    <a:lnTo>
                      <a:pt x="259" y="5"/>
                    </a:lnTo>
                    <a:lnTo>
                      <a:pt x="259" y="5"/>
                    </a:lnTo>
                    <a:lnTo>
                      <a:pt x="261" y="5"/>
                    </a:lnTo>
                    <a:lnTo>
                      <a:pt x="261" y="5"/>
                    </a:lnTo>
                    <a:lnTo>
                      <a:pt x="261" y="5"/>
                    </a:lnTo>
                    <a:lnTo>
                      <a:pt x="262" y="5"/>
                    </a:lnTo>
                    <a:lnTo>
                      <a:pt x="262" y="6"/>
                    </a:lnTo>
                    <a:lnTo>
                      <a:pt x="262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3" y="6"/>
                    </a:lnTo>
                    <a:lnTo>
                      <a:pt x="264" y="6"/>
                    </a:lnTo>
                    <a:lnTo>
                      <a:pt x="264" y="5"/>
                    </a:lnTo>
                    <a:lnTo>
                      <a:pt x="265" y="4"/>
                    </a:lnTo>
                    <a:lnTo>
                      <a:pt x="265" y="4"/>
                    </a:lnTo>
                    <a:lnTo>
                      <a:pt x="265" y="4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6" y="4"/>
                    </a:lnTo>
                    <a:lnTo>
                      <a:pt x="267" y="4"/>
                    </a:lnTo>
                    <a:lnTo>
                      <a:pt x="267" y="4"/>
                    </a:lnTo>
                    <a:lnTo>
                      <a:pt x="267" y="4"/>
                    </a:lnTo>
                    <a:lnTo>
                      <a:pt x="268" y="2"/>
                    </a:lnTo>
                    <a:lnTo>
                      <a:pt x="268" y="2"/>
                    </a:lnTo>
                    <a:lnTo>
                      <a:pt x="270" y="2"/>
                    </a:lnTo>
                    <a:lnTo>
                      <a:pt x="270" y="4"/>
                    </a:lnTo>
                    <a:lnTo>
                      <a:pt x="270" y="4"/>
                    </a:lnTo>
                    <a:lnTo>
                      <a:pt x="271" y="5"/>
                    </a:lnTo>
                    <a:lnTo>
                      <a:pt x="271" y="5"/>
                    </a:lnTo>
                    <a:lnTo>
                      <a:pt x="271" y="5"/>
                    </a:lnTo>
                    <a:lnTo>
                      <a:pt x="272" y="5"/>
                    </a:lnTo>
                    <a:lnTo>
                      <a:pt x="272" y="5"/>
                    </a:lnTo>
                    <a:lnTo>
                      <a:pt x="273" y="5"/>
                    </a:lnTo>
                    <a:lnTo>
                      <a:pt x="273" y="5"/>
                    </a:lnTo>
                    <a:lnTo>
                      <a:pt x="273" y="5"/>
                    </a:lnTo>
                    <a:lnTo>
                      <a:pt x="274" y="5"/>
                    </a:lnTo>
                    <a:lnTo>
                      <a:pt x="274" y="6"/>
                    </a:lnTo>
                    <a:lnTo>
                      <a:pt x="274" y="5"/>
                    </a:lnTo>
                    <a:lnTo>
                      <a:pt x="275" y="5"/>
                    </a:lnTo>
                    <a:lnTo>
                      <a:pt x="275" y="5"/>
                    </a:lnTo>
                    <a:lnTo>
                      <a:pt x="275" y="6"/>
                    </a:lnTo>
                    <a:lnTo>
                      <a:pt x="276" y="6"/>
                    </a:lnTo>
                    <a:lnTo>
                      <a:pt x="276" y="6"/>
                    </a:lnTo>
                    <a:lnTo>
                      <a:pt x="277" y="7"/>
                    </a:lnTo>
                    <a:lnTo>
                      <a:pt x="277" y="6"/>
                    </a:lnTo>
                    <a:lnTo>
                      <a:pt x="277" y="6"/>
                    </a:lnTo>
                    <a:lnTo>
                      <a:pt x="279" y="7"/>
                    </a:lnTo>
                    <a:lnTo>
                      <a:pt x="279" y="7"/>
                    </a:lnTo>
                    <a:lnTo>
                      <a:pt x="279" y="7"/>
                    </a:lnTo>
                    <a:lnTo>
                      <a:pt x="280" y="7"/>
                    </a:lnTo>
                    <a:lnTo>
                      <a:pt x="280" y="7"/>
                    </a:lnTo>
                    <a:lnTo>
                      <a:pt x="280" y="7"/>
                    </a:lnTo>
                    <a:lnTo>
                      <a:pt x="281" y="7"/>
                    </a:lnTo>
                    <a:lnTo>
                      <a:pt x="281" y="7"/>
                    </a:lnTo>
                    <a:lnTo>
                      <a:pt x="282" y="6"/>
                    </a:lnTo>
                    <a:lnTo>
                      <a:pt x="282" y="6"/>
                    </a:lnTo>
                    <a:lnTo>
                      <a:pt x="282" y="6"/>
                    </a:lnTo>
                    <a:lnTo>
                      <a:pt x="283" y="5"/>
                    </a:lnTo>
                    <a:lnTo>
                      <a:pt x="283" y="5"/>
                    </a:lnTo>
                    <a:lnTo>
                      <a:pt x="283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4" y="4"/>
                    </a:lnTo>
                    <a:lnTo>
                      <a:pt x="285" y="5"/>
                    </a:lnTo>
                    <a:lnTo>
                      <a:pt x="285" y="4"/>
                    </a:lnTo>
                    <a:lnTo>
                      <a:pt x="286" y="6"/>
                    </a:lnTo>
                    <a:lnTo>
                      <a:pt x="286" y="7"/>
                    </a:lnTo>
                    <a:lnTo>
                      <a:pt x="286" y="8"/>
                    </a:lnTo>
                    <a:lnTo>
                      <a:pt x="288" y="8"/>
                    </a:lnTo>
                    <a:lnTo>
                      <a:pt x="288" y="9"/>
                    </a:lnTo>
                    <a:lnTo>
                      <a:pt x="288" y="10"/>
                    </a:lnTo>
                    <a:lnTo>
                      <a:pt x="289" y="11"/>
                    </a:lnTo>
                    <a:lnTo>
                      <a:pt x="289" y="10"/>
                    </a:lnTo>
                    <a:lnTo>
                      <a:pt x="289" y="10"/>
                    </a:lnTo>
                    <a:lnTo>
                      <a:pt x="290" y="9"/>
                    </a:lnTo>
                    <a:lnTo>
                      <a:pt x="290" y="10"/>
                    </a:lnTo>
                    <a:lnTo>
                      <a:pt x="291" y="10"/>
                    </a:lnTo>
                    <a:lnTo>
                      <a:pt x="291" y="9"/>
                    </a:lnTo>
                    <a:lnTo>
                      <a:pt x="291" y="9"/>
                    </a:lnTo>
                    <a:lnTo>
                      <a:pt x="292" y="9"/>
                    </a:lnTo>
                    <a:lnTo>
                      <a:pt x="292" y="9"/>
                    </a:lnTo>
                    <a:lnTo>
                      <a:pt x="292" y="9"/>
                    </a:lnTo>
                    <a:lnTo>
                      <a:pt x="293" y="10"/>
                    </a:lnTo>
                    <a:lnTo>
                      <a:pt x="293" y="10"/>
                    </a:lnTo>
                    <a:lnTo>
                      <a:pt x="293" y="9"/>
                    </a:lnTo>
                    <a:lnTo>
                      <a:pt x="294" y="9"/>
                    </a:lnTo>
                    <a:lnTo>
                      <a:pt x="294" y="9"/>
                    </a:lnTo>
                    <a:lnTo>
                      <a:pt x="295" y="9"/>
                    </a:lnTo>
                    <a:lnTo>
                      <a:pt x="295" y="9"/>
                    </a:lnTo>
                    <a:lnTo>
                      <a:pt x="295" y="10"/>
                    </a:lnTo>
                    <a:lnTo>
                      <a:pt x="297" y="11"/>
                    </a:lnTo>
                    <a:lnTo>
                      <a:pt x="297" y="11"/>
                    </a:lnTo>
                    <a:lnTo>
                      <a:pt x="297" y="13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9" y="13"/>
                    </a:lnTo>
                    <a:lnTo>
                      <a:pt x="299" y="14"/>
                    </a:lnTo>
                    <a:lnTo>
                      <a:pt x="299" y="14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0" y="14"/>
                    </a:lnTo>
                    <a:lnTo>
                      <a:pt x="301" y="13"/>
                    </a:lnTo>
                    <a:lnTo>
                      <a:pt x="301" y="13"/>
                    </a:lnTo>
                    <a:lnTo>
                      <a:pt x="301" y="13"/>
                    </a:lnTo>
                    <a:lnTo>
                      <a:pt x="302" y="13"/>
                    </a:lnTo>
                    <a:lnTo>
                      <a:pt x="302" y="13"/>
                    </a:lnTo>
                    <a:lnTo>
                      <a:pt x="303" y="13"/>
                    </a:lnTo>
                    <a:lnTo>
                      <a:pt x="303" y="13"/>
                    </a:lnTo>
                    <a:lnTo>
                      <a:pt x="303" y="13"/>
                    </a:lnTo>
                    <a:lnTo>
                      <a:pt x="304" y="13"/>
                    </a:lnTo>
                    <a:lnTo>
                      <a:pt x="304" y="13"/>
                    </a:lnTo>
                    <a:lnTo>
                      <a:pt x="304" y="13"/>
                    </a:lnTo>
                    <a:lnTo>
                      <a:pt x="306" y="11"/>
                    </a:lnTo>
                    <a:lnTo>
                      <a:pt x="306" y="11"/>
                    </a:lnTo>
                    <a:lnTo>
                      <a:pt x="306" y="11"/>
                    </a:lnTo>
                    <a:lnTo>
                      <a:pt x="307" y="11"/>
                    </a:lnTo>
                    <a:lnTo>
                      <a:pt x="307" y="11"/>
                    </a:lnTo>
                    <a:lnTo>
                      <a:pt x="308" y="11"/>
                    </a:lnTo>
                    <a:lnTo>
                      <a:pt x="308" y="11"/>
                    </a:lnTo>
                    <a:lnTo>
                      <a:pt x="308" y="11"/>
                    </a:lnTo>
                    <a:lnTo>
                      <a:pt x="309" y="11"/>
                    </a:lnTo>
                    <a:lnTo>
                      <a:pt x="309" y="10"/>
                    </a:lnTo>
                    <a:lnTo>
                      <a:pt x="309" y="10"/>
                    </a:lnTo>
                    <a:lnTo>
                      <a:pt x="310" y="11"/>
                    </a:lnTo>
                    <a:lnTo>
                      <a:pt x="310" y="13"/>
                    </a:lnTo>
                    <a:lnTo>
                      <a:pt x="310" y="11"/>
                    </a:lnTo>
                    <a:lnTo>
                      <a:pt x="311" y="11"/>
                    </a:lnTo>
                    <a:lnTo>
                      <a:pt x="311" y="10"/>
                    </a:lnTo>
                    <a:lnTo>
                      <a:pt x="312" y="11"/>
                    </a:lnTo>
                    <a:lnTo>
                      <a:pt x="312" y="13"/>
                    </a:lnTo>
                    <a:lnTo>
                      <a:pt x="312" y="14"/>
                    </a:lnTo>
                    <a:lnTo>
                      <a:pt x="313" y="14"/>
                    </a:lnTo>
                    <a:lnTo>
                      <a:pt x="313" y="14"/>
                    </a:lnTo>
                    <a:lnTo>
                      <a:pt x="313" y="15"/>
                    </a:lnTo>
                    <a:lnTo>
                      <a:pt x="315" y="14"/>
                    </a:lnTo>
                    <a:lnTo>
                      <a:pt x="315" y="15"/>
                    </a:lnTo>
                    <a:lnTo>
                      <a:pt x="315" y="15"/>
                    </a:lnTo>
                    <a:lnTo>
                      <a:pt x="316" y="15"/>
                    </a:lnTo>
                    <a:lnTo>
                      <a:pt x="316" y="14"/>
                    </a:lnTo>
                    <a:lnTo>
                      <a:pt x="317" y="15"/>
                    </a:lnTo>
                    <a:lnTo>
                      <a:pt x="317" y="15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18" y="15"/>
                    </a:lnTo>
                    <a:lnTo>
                      <a:pt x="318" y="15"/>
                    </a:lnTo>
                    <a:lnTo>
                      <a:pt x="319" y="15"/>
                    </a:lnTo>
                    <a:lnTo>
                      <a:pt x="319" y="15"/>
                    </a:lnTo>
                    <a:lnTo>
                      <a:pt x="320" y="15"/>
                    </a:lnTo>
                    <a:lnTo>
                      <a:pt x="320" y="15"/>
                    </a:lnTo>
                    <a:lnTo>
                      <a:pt x="320" y="15"/>
                    </a:lnTo>
                    <a:lnTo>
                      <a:pt x="321" y="15"/>
                    </a:lnTo>
                    <a:lnTo>
                      <a:pt x="321" y="15"/>
                    </a:lnTo>
                    <a:lnTo>
                      <a:pt x="321" y="14"/>
                    </a:lnTo>
                    <a:lnTo>
                      <a:pt x="322" y="13"/>
                    </a:lnTo>
                    <a:lnTo>
                      <a:pt x="322" y="13"/>
                    </a:lnTo>
                    <a:lnTo>
                      <a:pt x="322" y="10"/>
                    </a:lnTo>
                    <a:lnTo>
                      <a:pt x="324" y="10"/>
                    </a:lnTo>
                    <a:lnTo>
                      <a:pt x="324" y="11"/>
                    </a:lnTo>
                    <a:lnTo>
                      <a:pt x="325" y="11"/>
                    </a:lnTo>
                    <a:lnTo>
                      <a:pt x="325" y="11"/>
                    </a:lnTo>
                    <a:lnTo>
                      <a:pt x="325" y="11"/>
                    </a:lnTo>
                    <a:lnTo>
                      <a:pt x="326" y="10"/>
                    </a:lnTo>
                    <a:lnTo>
                      <a:pt x="326" y="10"/>
                    </a:lnTo>
                    <a:lnTo>
                      <a:pt x="326" y="10"/>
                    </a:lnTo>
                    <a:lnTo>
                      <a:pt x="327" y="9"/>
                    </a:lnTo>
                    <a:lnTo>
                      <a:pt x="327" y="9"/>
                    </a:lnTo>
                    <a:lnTo>
                      <a:pt x="327" y="9"/>
                    </a:lnTo>
                    <a:lnTo>
                      <a:pt x="328" y="9"/>
                    </a:lnTo>
                    <a:lnTo>
                      <a:pt x="328" y="8"/>
                    </a:lnTo>
                    <a:lnTo>
                      <a:pt x="329" y="9"/>
                    </a:lnTo>
                    <a:lnTo>
                      <a:pt x="329" y="9"/>
                    </a:lnTo>
                    <a:lnTo>
                      <a:pt x="329" y="10"/>
                    </a:lnTo>
                    <a:lnTo>
                      <a:pt x="330" y="9"/>
                    </a:lnTo>
                    <a:lnTo>
                      <a:pt x="330" y="9"/>
                    </a:lnTo>
                    <a:lnTo>
                      <a:pt x="330" y="9"/>
                    </a:lnTo>
                    <a:lnTo>
                      <a:pt x="331" y="8"/>
                    </a:lnTo>
                    <a:lnTo>
                      <a:pt x="331" y="9"/>
                    </a:lnTo>
                    <a:lnTo>
                      <a:pt x="331" y="9"/>
                    </a:lnTo>
                    <a:lnTo>
                      <a:pt x="333" y="9"/>
                    </a:lnTo>
                    <a:lnTo>
                      <a:pt x="333" y="9"/>
                    </a:lnTo>
                    <a:lnTo>
                      <a:pt x="334" y="9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36" y="11"/>
                    </a:lnTo>
                    <a:lnTo>
                      <a:pt x="336" y="11"/>
                    </a:lnTo>
                    <a:lnTo>
                      <a:pt x="336" y="11"/>
                    </a:lnTo>
                    <a:lnTo>
                      <a:pt x="337" y="10"/>
                    </a:lnTo>
                    <a:lnTo>
                      <a:pt x="337" y="9"/>
                    </a:lnTo>
                    <a:lnTo>
                      <a:pt x="338" y="8"/>
                    </a:lnTo>
                    <a:lnTo>
                      <a:pt x="338" y="8"/>
                    </a:lnTo>
                    <a:lnTo>
                      <a:pt x="338" y="8"/>
                    </a:lnTo>
                    <a:lnTo>
                      <a:pt x="339" y="9"/>
                    </a:lnTo>
                    <a:lnTo>
                      <a:pt x="339" y="8"/>
                    </a:lnTo>
                    <a:lnTo>
                      <a:pt x="339" y="8"/>
                    </a:lnTo>
                    <a:lnTo>
                      <a:pt x="340" y="7"/>
                    </a:lnTo>
                    <a:lnTo>
                      <a:pt x="340" y="7"/>
                    </a:lnTo>
                    <a:lnTo>
                      <a:pt x="342" y="7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3" y="4"/>
                    </a:lnTo>
                    <a:lnTo>
                      <a:pt x="343" y="5"/>
                    </a:lnTo>
                    <a:lnTo>
                      <a:pt x="343" y="5"/>
                    </a:lnTo>
                    <a:lnTo>
                      <a:pt x="344" y="5"/>
                    </a:lnTo>
                    <a:lnTo>
                      <a:pt x="344" y="6"/>
                    </a:lnTo>
                    <a:lnTo>
                      <a:pt x="344" y="6"/>
                    </a:lnTo>
                    <a:lnTo>
                      <a:pt x="345" y="6"/>
                    </a:lnTo>
                    <a:lnTo>
                      <a:pt x="345" y="6"/>
                    </a:lnTo>
                    <a:lnTo>
                      <a:pt x="346" y="6"/>
                    </a:lnTo>
                    <a:lnTo>
                      <a:pt x="346" y="6"/>
                    </a:lnTo>
                    <a:lnTo>
                      <a:pt x="346" y="6"/>
                    </a:lnTo>
                    <a:lnTo>
                      <a:pt x="347" y="7"/>
                    </a:lnTo>
                    <a:lnTo>
                      <a:pt x="347" y="7"/>
                    </a:lnTo>
                    <a:lnTo>
                      <a:pt x="347" y="7"/>
                    </a:lnTo>
                    <a:lnTo>
                      <a:pt x="348" y="7"/>
                    </a:lnTo>
                    <a:lnTo>
                      <a:pt x="348" y="7"/>
                    </a:lnTo>
                    <a:lnTo>
                      <a:pt x="348" y="7"/>
                    </a:lnTo>
                    <a:lnTo>
                      <a:pt x="349" y="7"/>
                    </a:lnTo>
                    <a:lnTo>
                      <a:pt x="349" y="7"/>
                    </a:lnTo>
                    <a:lnTo>
                      <a:pt x="351" y="8"/>
                    </a:lnTo>
                    <a:lnTo>
                      <a:pt x="351" y="8"/>
                    </a:lnTo>
                    <a:lnTo>
                      <a:pt x="351" y="7"/>
                    </a:lnTo>
                    <a:lnTo>
                      <a:pt x="352" y="7"/>
                    </a:lnTo>
                    <a:lnTo>
                      <a:pt x="352" y="7"/>
                    </a:lnTo>
                    <a:lnTo>
                      <a:pt x="352" y="7"/>
                    </a:lnTo>
                    <a:lnTo>
                      <a:pt x="353" y="6"/>
                    </a:lnTo>
                    <a:lnTo>
                      <a:pt x="353" y="6"/>
                    </a:lnTo>
                    <a:lnTo>
                      <a:pt x="353" y="6"/>
                    </a:lnTo>
                    <a:lnTo>
                      <a:pt x="354" y="6"/>
                    </a:lnTo>
                    <a:lnTo>
                      <a:pt x="354" y="7"/>
                    </a:lnTo>
                    <a:lnTo>
                      <a:pt x="355" y="6"/>
                    </a:lnTo>
                    <a:lnTo>
                      <a:pt x="355" y="6"/>
                    </a:lnTo>
                    <a:lnTo>
                      <a:pt x="355" y="6"/>
                    </a:lnTo>
                    <a:lnTo>
                      <a:pt x="356" y="5"/>
                    </a:lnTo>
                    <a:lnTo>
                      <a:pt x="356" y="5"/>
                    </a:lnTo>
                    <a:lnTo>
                      <a:pt x="356" y="5"/>
                    </a:lnTo>
                    <a:lnTo>
                      <a:pt x="357" y="4"/>
                    </a:lnTo>
                    <a:lnTo>
                      <a:pt x="357" y="4"/>
                    </a:lnTo>
                    <a:lnTo>
                      <a:pt x="357" y="2"/>
                    </a:lnTo>
                    <a:lnTo>
                      <a:pt x="358" y="4"/>
                    </a:lnTo>
                    <a:lnTo>
                      <a:pt x="358" y="4"/>
                    </a:lnTo>
                    <a:lnTo>
                      <a:pt x="360" y="5"/>
                    </a:lnTo>
                    <a:lnTo>
                      <a:pt x="360" y="5"/>
                    </a:lnTo>
                    <a:lnTo>
                      <a:pt x="360" y="5"/>
                    </a:lnTo>
                    <a:lnTo>
                      <a:pt x="361" y="5"/>
                    </a:lnTo>
                    <a:lnTo>
                      <a:pt x="361" y="5"/>
                    </a:lnTo>
                    <a:lnTo>
                      <a:pt x="361" y="6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3" y="6"/>
                    </a:lnTo>
                    <a:lnTo>
                      <a:pt x="363" y="6"/>
                    </a:lnTo>
                    <a:lnTo>
                      <a:pt x="363" y="8"/>
                    </a:lnTo>
                    <a:lnTo>
                      <a:pt x="364" y="8"/>
                    </a:lnTo>
                    <a:lnTo>
                      <a:pt x="364" y="8"/>
                    </a:lnTo>
                    <a:lnTo>
                      <a:pt x="364" y="9"/>
                    </a:lnTo>
                    <a:lnTo>
                      <a:pt x="365" y="8"/>
                    </a:lnTo>
                    <a:lnTo>
                      <a:pt x="365" y="7"/>
                    </a:lnTo>
                    <a:lnTo>
                      <a:pt x="365" y="7"/>
                    </a:lnTo>
                    <a:lnTo>
                      <a:pt x="366" y="7"/>
                    </a:lnTo>
                    <a:lnTo>
                      <a:pt x="366" y="8"/>
                    </a:lnTo>
                    <a:lnTo>
                      <a:pt x="368" y="8"/>
                    </a:lnTo>
                    <a:lnTo>
                      <a:pt x="368" y="9"/>
                    </a:lnTo>
                    <a:lnTo>
                      <a:pt x="368" y="8"/>
                    </a:lnTo>
                    <a:lnTo>
                      <a:pt x="369" y="9"/>
                    </a:lnTo>
                    <a:lnTo>
                      <a:pt x="369" y="9"/>
                    </a:lnTo>
                    <a:lnTo>
                      <a:pt x="369" y="10"/>
                    </a:lnTo>
                    <a:lnTo>
                      <a:pt x="370" y="11"/>
                    </a:lnTo>
                    <a:lnTo>
                      <a:pt x="370" y="13"/>
                    </a:lnTo>
                    <a:lnTo>
                      <a:pt x="370" y="11"/>
                    </a:lnTo>
                    <a:lnTo>
                      <a:pt x="371" y="11"/>
                    </a:lnTo>
                    <a:lnTo>
                      <a:pt x="371" y="11"/>
                    </a:lnTo>
                    <a:lnTo>
                      <a:pt x="372" y="11"/>
                    </a:lnTo>
                    <a:lnTo>
                      <a:pt x="372" y="11"/>
                    </a:lnTo>
                    <a:lnTo>
                      <a:pt x="372" y="11"/>
                    </a:lnTo>
                    <a:lnTo>
                      <a:pt x="373" y="11"/>
                    </a:lnTo>
                    <a:lnTo>
                      <a:pt x="373" y="10"/>
                    </a:lnTo>
                    <a:lnTo>
                      <a:pt x="373" y="10"/>
                    </a:lnTo>
                    <a:lnTo>
                      <a:pt x="374" y="10"/>
                    </a:lnTo>
                    <a:lnTo>
                      <a:pt x="374" y="11"/>
                    </a:lnTo>
                    <a:lnTo>
                      <a:pt x="374" y="10"/>
                    </a:lnTo>
                    <a:lnTo>
                      <a:pt x="375" y="10"/>
                    </a:lnTo>
                    <a:lnTo>
                      <a:pt x="375" y="10"/>
                    </a:lnTo>
                    <a:lnTo>
                      <a:pt x="377" y="8"/>
                    </a:lnTo>
                    <a:lnTo>
                      <a:pt x="377" y="9"/>
                    </a:lnTo>
                    <a:lnTo>
                      <a:pt x="377" y="9"/>
                    </a:lnTo>
                    <a:lnTo>
                      <a:pt x="378" y="9"/>
                    </a:lnTo>
                    <a:lnTo>
                      <a:pt x="378" y="9"/>
                    </a:lnTo>
                    <a:lnTo>
                      <a:pt x="378" y="10"/>
                    </a:lnTo>
                    <a:lnTo>
                      <a:pt x="379" y="10"/>
                    </a:lnTo>
                    <a:lnTo>
                      <a:pt x="379" y="10"/>
                    </a:lnTo>
                    <a:lnTo>
                      <a:pt x="379" y="10"/>
                    </a:lnTo>
                    <a:lnTo>
                      <a:pt x="380" y="10"/>
                    </a:lnTo>
                    <a:lnTo>
                      <a:pt x="380" y="9"/>
                    </a:lnTo>
                    <a:lnTo>
                      <a:pt x="381" y="9"/>
                    </a:lnTo>
                    <a:lnTo>
                      <a:pt x="381" y="9"/>
                    </a:lnTo>
                    <a:lnTo>
                      <a:pt x="381" y="10"/>
                    </a:lnTo>
                    <a:lnTo>
                      <a:pt x="382" y="11"/>
                    </a:lnTo>
                    <a:lnTo>
                      <a:pt x="382" y="10"/>
                    </a:lnTo>
                    <a:lnTo>
                      <a:pt x="382" y="11"/>
                    </a:lnTo>
                    <a:lnTo>
                      <a:pt x="383" y="10"/>
                    </a:lnTo>
                    <a:lnTo>
                      <a:pt x="383" y="10"/>
                    </a:lnTo>
                    <a:lnTo>
                      <a:pt x="383" y="11"/>
                    </a:lnTo>
                    <a:lnTo>
                      <a:pt x="384" y="10"/>
                    </a:lnTo>
                    <a:lnTo>
                      <a:pt x="384" y="11"/>
                    </a:lnTo>
                    <a:lnTo>
                      <a:pt x="386" y="10"/>
                    </a:lnTo>
                    <a:lnTo>
                      <a:pt x="386" y="10"/>
                    </a:lnTo>
                    <a:lnTo>
                      <a:pt x="386" y="9"/>
                    </a:lnTo>
                    <a:lnTo>
                      <a:pt x="387" y="9"/>
                    </a:lnTo>
                    <a:lnTo>
                      <a:pt x="387" y="10"/>
                    </a:lnTo>
                    <a:lnTo>
                      <a:pt x="387" y="10"/>
                    </a:lnTo>
                    <a:lnTo>
                      <a:pt x="388" y="10"/>
                    </a:lnTo>
                    <a:lnTo>
                      <a:pt x="388" y="10"/>
                    </a:lnTo>
                    <a:lnTo>
                      <a:pt x="389" y="10"/>
                    </a:lnTo>
                    <a:lnTo>
                      <a:pt x="389" y="8"/>
                    </a:lnTo>
                    <a:lnTo>
                      <a:pt x="389" y="8"/>
                    </a:lnTo>
                    <a:lnTo>
                      <a:pt x="390" y="7"/>
                    </a:lnTo>
                    <a:lnTo>
                      <a:pt x="390" y="7"/>
                    </a:lnTo>
                    <a:lnTo>
                      <a:pt x="390" y="8"/>
                    </a:lnTo>
                    <a:lnTo>
                      <a:pt x="391" y="7"/>
                    </a:lnTo>
                    <a:lnTo>
                      <a:pt x="391" y="7"/>
                    </a:lnTo>
                    <a:lnTo>
                      <a:pt x="391" y="7"/>
                    </a:lnTo>
                    <a:lnTo>
                      <a:pt x="392" y="7"/>
                    </a:lnTo>
                    <a:lnTo>
                      <a:pt x="392" y="8"/>
                    </a:lnTo>
                    <a:lnTo>
                      <a:pt x="393" y="8"/>
                    </a:lnTo>
                    <a:lnTo>
                      <a:pt x="393" y="8"/>
                    </a:lnTo>
                    <a:lnTo>
                      <a:pt x="393" y="8"/>
                    </a:lnTo>
                    <a:lnTo>
                      <a:pt x="395" y="8"/>
                    </a:lnTo>
                    <a:lnTo>
                      <a:pt x="395" y="9"/>
                    </a:lnTo>
                    <a:lnTo>
                      <a:pt x="395" y="9"/>
                    </a:lnTo>
                    <a:lnTo>
                      <a:pt x="396" y="9"/>
                    </a:lnTo>
                    <a:lnTo>
                      <a:pt x="396" y="8"/>
                    </a:lnTo>
                    <a:lnTo>
                      <a:pt x="396" y="7"/>
                    </a:lnTo>
                    <a:lnTo>
                      <a:pt x="397" y="7"/>
                    </a:lnTo>
                    <a:lnTo>
                      <a:pt x="397" y="7"/>
                    </a:lnTo>
                    <a:lnTo>
                      <a:pt x="398" y="6"/>
                    </a:lnTo>
                    <a:lnTo>
                      <a:pt x="398" y="7"/>
                    </a:lnTo>
                    <a:lnTo>
                      <a:pt x="398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0" y="7"/>
                    </a:lnTo>
                    <a:lnTo>
                      <a:pt x="401" y="7"/>
                    </a:lnTo>
                    <a:lnTo>
                      <a:pt x="401" y="8"/>
                    </a:lnTo>
                    <a:lnTo>
                      <a:pt x="402" y="7"/>
                    </a:lnTo>
                    <a:lnTo>
                      <a:pt x="402" y="7"/>
                    </a:lnTo>
                    <a:lnTo>
                      <a:pt x="402" y="7"/>
                    </a:lnTo>
                    <a:lnTo>
                      <a:pt x="404" y="8"/>
                    </a:lnTo>
                    <a:lnTo>
                      <a:pt x="404" y="8"/>
                    </a:lnTo>
                    <a:lnTo>
                      <a:pt x="404" y="7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6" y="7"/>
                    </a:lnTo>
                    <a:lnTo>
                      <a:pt x="406" y="8"/>
                    </a:lnTo>
                    <a:lnTo>
                      <a:pt x="407" y="8"/>
                    </a:lnTo>
                    <a:lnTo>
                      <a:pt x="407" y="8"/>
                    </a:lnTo>
                    <a:lnTo>
                      <a:pt x="407" y="8"/>
                    </a:lnTo>
                    <a:lnTo>
                      <a:pt x="408" y="9"/>
                    </a:lnTo>
                    <a:lnTo>
                      <a:pt x="408" y="9"/>
                    </a:lnTo>
                    <a:lnTo>
                      <a:pt x="408" y="9"/>
                    </a:lnTo>
                    <a:lnTo>
                      <a:pt x="409" y="9"/>
                    </a:lnTo>
                    <a:lnTo>
                      <a:pt x="409" y="9"/>
                    </a:lnTo>
                    <a:lnTo>
                      <a:pt x="410" y="9"/>
                    </a:lnTo>
                    <a:lnTo>
                      <a:pt x="410" y="9"/>
                    </a:lnTo>
                    <a:lnTo>
                      <a:pt x="410" y="9"/>
                    </a:lnTo>
                    <a:lnTo>
                      <a:pt x="411" y="9"/>
                    </a:lnTo>
                    <a:lnTo>
                      <a:pt x="411" y="9"/>
                    </a:lnTo>
                    <a:lnTo>
                      <a:pt x="411" y="8"/>
                    </a:lnTo>
                    <a:lnTo>
                      <a:pt x="413" y="9"/>
                    </a:lnTo>
                    <a:lnTo>
                      <a:pt x="413" y="9"/>
                    </a:lnTo>
                    <a:lnTo>
                      <a:pt x="413" y="9"/>
                    </a:lnTo>
                    <a:lnTo>
                      <a:pt x="414" y="9"/>
                    </a:lnTo>
                    <a:lnTo>
                      <a:pt x="414" y="9"/>
                    </a:lnTo>
                    <a:lnTo>
                      <a:pt x="415" y="8"/>
                    </a:lnTo>
                    <a:lnTo>
                      <a:pt x="415" y="8"/>
                    </a:lnTo>
                    <a:lnTo>
                      <a:pt x="415" y="8"/>
                    </a:lnTo>
                    <a:lnTo>
                      <a:pt x="416" y="8"/>
                    </a:lnTo>
                    <a:lnTo>
                      <a:pt x="416" y="8"/>
                    </a:lnTo>
                    <a:lnTo>
                      <a:pt x="416" y="8"/>
                    </a:lnTo>
                    <a:lnTo>
                      <a:pt x="417" y="8"/>
                    </a:lnTo>
                    <a:lnTo>
                      <a:pt x="417" y="7"/>
                    </a:lnTo>
                    <a:lnTo>
                      <a:pt x="417" y="7"/>
                    </a:lnTo>
                    <a:lnTo>
                      <a:pt x="418" y="8"/>
                    </a:lnTo>
                    <a:lnTo>
                      <a:pt x="418" y="7"/>
                    </a:lnTo>
                    <a:lnTo>
                      <a:pt x="419" y="7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20" y="4"/>
                    </a:lnTo>
                    <a:lnTo>
                      <a:pt x="420" y="4"/>
                    </a:lnTo>
                    <a:lnTo>
                      <a:pt x="420" y="4"/>
                    </a:lnTo>
                    <a:lnTo>
                      <a:pt x="422" y="4"/>
                    </a:lnTo>
                    <a:lnTo>
                      <a:pt x="422" y="4"/>
                    </a:lnTo>
                    <a:lnTo>
                      <a:pt x="422" y="4"/>
                    </a:lnTo>
                    <a:lnTo>
                      <a:pt x="423" y="5"/>
                    </a:lnTo>
                    <a:lnTo>
                      <a:pt x="423" y="5"/>
                    </a:lnTo>
                    <a:lnTo>
                      <a:pt x="424" y="6"/>
                    </a:lnTo>
                    <a:lnTo>
                      <a:pt x="424" y="5"/>
                    </a:lnTo>
                    <a:lnTo>
                      <a:pt x="424" y="5"/>
                    </a:lnTo>
                    <a:lnTo>
                      <a:pt x="425" y="4"/>
                    </a:lnTo>
                    <a:lnTo>
                      <a:pt x="425" y="4"/>
                    </a:lnTo>
                    <a:lnTo>
                      <a:pt x="425" y="2"/>
                    </a:lnTo>
                    <a:lnTo>
                      <a:pt x="426" y="2"/>
                    </a:lnTo>
                    <a:lnTo>
                      <a:pt x="426" y="2"/>
                    </a:lnTo>
                    <a:lnTo>
                      <a:pt x="426" y="4"/>
                    </a:lnTo>
                    <a:lnTo>
                      <a:pt x="427" y="4"/>
                    </a:lnTo>
                    <a:lnTo>
                      <a:pt x="427" y="4"/>
                    </a:lnTo>
                    <a:lnTo>
                      <a:pt x="428" y="4"/>
                    </a:lnTo>
                    <a:lnTo>
                      <a:pt x="428" y="4"/>
                    </a:lnTo>
                    <a:lnTo>
                      <a:pt x="428" y="4"/>
                    </a:lnTo>
                    <a:lnTo>
                      <a:pt x="429" y="5"/>
                    </a:lnTo>
                    <a:lnTo>
                      <a:pt x="429" y="4"/>
                    </a:lnTo>
                    <a:lnTo>
                      <a:pt x="429" y="4"/>
                    </a:lnTo>
                    <a:lnTo>
                      <a:pt x="431" y="5"/>
                    </a:lnTo>
                    <a:lnTo>
                      <a:pt x="431" y="4"/>
                    </a:lnTo>
                    <a:lnTo>
                      <a:pt x="432" y="2"/>
                    </a:lnTo>
                    <a:lnTo>
                      <a:pt x="432" y="2"/>
                    </a:lnTo>
                    <a:lnTo>
                      <a:pt x="432" y="2"/>
                    </a:lnTo>
                    <a:lnTo>
                      <a:pt x="433" y="1"/>
                    </a:lnTo>
                    <a:lnTo>
                      <a:pt x="433" y="1"/>
                    </a:lnTo>
                    <a:lnTo>
                      <a:pt x="433" y="1"/>
                    </a:lnTo>
                    <a:lnTo>
                      <a:pt x="434" y="1"/>
                    </a:lnTo>
                    <a:lnTo>
                      <a:pt x="434" y="1"/>
                    </a:lnTo>
                    <a:lnTo>
                      <a:pt x="434" y="1"/>
                    </a:lnTo>
                    <a:lnTo>
                      <a:pt x="435" y="1"/>
                    </a:lnTo>
                    <a:lnTo>
                      <a:pt x="435" y="1"/>
                    </a:lnTo>
                    <a:lnTo>
                      <a:pt x="436" y="1"/>
                    </a:lnTo>
                    <a:lnTo>
                      <a:pt x="436" y="1"/>
                    </a:lnTo>
                    <a:lnTo>
                      <a:pt x="436" y="1"/>
                    </a:lnTo>
                    <a:lnTo>
                      <a:pt x="437" y="1"/>
                    </a:lnTo>
                    <a:lnTo>
                      <a:pt x="437" y="2"/>
                    </a:lnTo>
                    <a:lnTo>
                      <a:pt x="437" y="2"/>
                    </a:lnTo>
                    <a:lnTo>
                      <a:pt x="438" y="4"/>
                    </a:lnTo>
                    <a:lnTo>
                      <a:pt x="438" y="4"/>
                    </a:lnTo>
                    <a:lnTo>
                      <a:pt x="438" y="4"/>
                    </a:lnTo>
                    <a:lnTo>
                      <a:pt x="440" y="4"/>
                    </a:lnTo>
                    <a:lnTo>
                      <a:pt x="440" y="4"/>
                    </a:lnTo>
                    <a:lnTo>
                      <a:pt x="441" y="2"/>
                    </a:lnTo>
                    <a:lnTo>
                      <a:pt x="441" y="2"/>
                    </a:lnTo>
                    <a:lnTo>
                      <a:pt x="441" y="4"/>
                    </a:lnTo>
                    <a:lnTo>
                      <a:pt x="442" y="4"/>
                    </a:lnTo>
                    <a:lnTo>
                      <a:pt x="442" y="4"/>
                    </a:lnTo>
                    <a:lnTo>
                      <a:pt x="442" y="2"/>
                    </a:lnTo>
                    <a:lnTo>
                      <a:pt x="443" y="2"/>
                    </a:lnTo>
                    <a:lnTo>
                      <a:pt x="443" y="2"/>
                    </a:lnTo>
                    <a:lnTo>
                      <a:pt x="443" y="2"/>
                    </a:lnTo>
                    <a:lnTo>
                      <a:pt x="444" y="2"/>
                    </a:lnTo>
                    <a:lnTo>
                      <a:pt x="444" y="4"/>
                    </a:lnTo>
                    <a:lnTo>
                      <a:pt x="445" y="4"/>
                    </a:lnTo>
                    <a:lnTo>
                      <a:pt x="445" y="5"/>
                    </a:lnTo>
                    <a:lnTo>
                      <a:pt x="445" y="4"/>
                    </a:lnTo>
                    <a:lnTo>
                      <a:pt x="446" y="4"/>
                    </a:lnTo>
                    <a:lnTo>
                      <a:pt x="446" y="4"/>
                    </a:lnTo>
                    <a:lnTo>
                      <a:pt x="446" y="4"/>
                    </a:lnTo>
                    <a:lnTo>
                      <a:pt x="447" y="4"/>
                    </a:lnTo>
                    <a:lnTo>
                      <a:pt x="447" y="4"/>
                    </a:lnTo>
                    <a:lnTo>
                      <a:pt x="447" y="2"/>
                    </a:lnTo>
                    <a:lnTo>
                      <a:pt x="449" y="2"/>
                    </a:lnTo>
                    <a:lnTo>
                      <a:pt x="449" y="2"/>
                    </a:lnTo>
                    <a:lnTo>
                      <a:pt x="450" y="4"/>
                    </a:lnTo>
                    <a:lnTo>
                      <a:pt x="450" y="4"/>
                    </a:lnTo>
                    <a:lnTo>
                      <a:pt x="450" y="5"/>
                    </a:lnTo>
                    <a:lnTo>
                      <a:pt x="451" y="5"/>
                    </a:lnTo>
                    <a:lnTo>
                      <a:pt x="451" y="5"/>
                    </a:lnTo>
                    <a:lnTo>
                      <a:pt x="451" y="5"/>
                    </a:lnTo>
                    <a:lnTo>
                      <a:pt x="452" y="6"/>
                    </a:lnTo>
                    <a:lnTo>
                      <a:pt x="452" y="7"/>
                    </a:lnTo>
                    <a:lnTo>
                      <a:pt x="453" y="8"/>
                    </a:lnTo>
                    <a:lnTo>
                      <a:pt x="453" y="8"/>
                    </a:lnTo>
                    <a:lnTo>
                      <a:pt x="453" y="9"/>
                    </a:lnTo>
                    <a:lnTo>
                      <a:pt x="454" y="9"/>
                    </a:lnTo>
                    <a:lnTo>
                      <a:pt x="454" y="10"/>
                    </a:lnTo>
                    <a:lnTo>
                      <a:pt x="454" y="9"/>
                    </a:lnTo>
                    <a:lnTo>
                      <a:pt x="455" y="9"/>
                    </a:lnTo>
                    <a:lnTo>
                      <a:pt x="455" y="9"/>
                    </a:lnTo>
                    <a:lnTo>
                      <a:pt x="455" y="8"/>
                    </a:lnTo>
                    <a:lnTo>
                      <a:pt x="456" y="8"/>
                    </a:lnTo>
                    <a:lnTo>
                      <a:pt x="456" y="8"/>
                    </a:lnTo>
                    <a:lnTo>
                      <a:pt x="458" y="8"/>
                    </a:lnTo>
                    <a:lnTo>
                      <a:pt x="458" y="7"/>
                    </a:lnTo>
                    <a:lnTo>
                      <a:pt x="458" y="8"/>
                    </a:lnTo>
                    <a:lnTo>
                      <a:pt x="459" y="9"/>
                    </a:lnTo>
                    <a:lnTo>
                      <a:pt x="459" y="9"/>
                    </a:lnTo>
                    <a:lnTo>
                      <a:pt x="459" y="8"/>
                    </a:lnTo>
                    <a:lnTo>
                      <a:pt x="460" y="7"/>
                    </a:lnTo>
                    <a:lnTo>
                      <a:pt x="460" y="8"/>
                    </a:lnTo>
                    <a:lnTo>
                      <a:pt x="460" y="8"/>
                    </a:lnTo>
                    <a:lnTo>
                      <a:pt x="461" y="8"/>
                    </a:lnTo>
                    <a:lnTo>
                      <a:pt x="461" y="9"/>
                    </a:lnTo>
                    <a:lnTo>
                      <a:pt x="462" y="10"/>
                    </a:lnTo>
                    <a:lnTo>
                      <a:pt x="462" y="11"/>
                    </a:lnTo>
                    <a:lnTo>
                      <a:pt x="462" y="10"/>
                    </a:lnTo>
                    <a:lnTo>
                      <a:pt x="463" y="10"/>
                    </a:lnTo>
                    <a:lnTo>
                      <a:pt x="463" y="10"/>
                    </a:lnTo>
                    <a:lnTo>
                      <a:pt x="463" y="10"/>
                    </a:lnTo>
                    <a:lnTo>
                      <a:pt x="464" y="10"/>
                    </a:lnTo>
                    <a:lnTo>
                      <a:pt x="464" y="11"/>
                    </a:lnTo>
                    <a:lnTo>
                      <a:pt x="464" y="11"/>
                    </a:lnTo>
                    <a:lnTo>
                      <a:pt x="465" y="11"/>
                    </a:lnTo>
                    <a:lnTo>
                      <a:pt x="465" y="11"/>
                    </a:lnTo>
                    <a:lnTo>
                      <a:pt x="467" y="11"/>
                    </a:lnTo>
                    <a:lnTo>
                      <a:pt x="467" y="11"/>
                    </a:lnTo>
                    <a:lnTo>
                      <a:pt x="467" y="10"/>
                    </a:lnTo>
                    <a:lnTo>
                      <a:pt x="468" y="9"/>
                    </a:lnTo>
                    <a:lnTo>
                      <a:pt x="468" y="8"/>
                    </a:lnTo>
                    <a:lnTo>
                      <a:pt x="468" y="7"/>
                    </a:lnTo>
                    <a:lnTo>
                      <a:pt x="469" y="6"/>
                    </a:lnTo>
                    <a:lnTo>
                      <a:pt x="469" y="6"/>
                    </a:lnTo>
                    <a:lnTo>
                      <a:pt x="469" y="7"/>
                    </a:lnTo>
                    <a:lnTo>
                      <a:pt x="470" y="7"/>
                    </a:lnTo>
                    <a:lnTo>
                      <a:pt x="470" y="7"/>
                    </a:lnTo>
                    <a:lnTo>
                      <a:pt x="471" y="8"/>
                    </a:lnTo>
                    <a:lnTo>
                      <a:pt x="471" y="7"/>
                    </a:lnTo>
                    <a:lnTo>
                      <a:pt x="471" y="7"/>
                    </a:lnTo>
                    <a:lnTo>
                      <a:pt x="472" y="7"/>
                    </a:lnTo>
                    <a:lnTo>
                      <a:pt x="472" y="7"/>
                    </a:lnTo>
                    <a:lnTo>
                      <a:pt x="472" y="8"/>
                    </a:lnTo>
                    <a:lnTo>
                      <a:pt x="473" y="7"/>
                    </a:lnTo>
                    <a:lnTo>
                      <a:pt x="473" y="8"/>
                    </a:lnTo>
                    <a:lnTo>
                      <a:pt x="473" y="9"/>
                    </a:lnTo>
                    <a:lnTo>
                      <a:pt x="474" y="10"/>
                    </a:lnTo>
                    <a:lnTo>
                      <a:pt x="474" y="10"/>
                    </a:lnTo>
                    <a:lnTo>
                      <a:pt x="476" y="11"/>
                    </a:lnTo>
                    <a:lnTo>
                      <a:pt x="476" y="11"/>
                    </a:lnTo>
                    <a:lnTo>
                      <a:pt x="476" y="11"/>
                    </a:lnTo>
                    <a:lnTo>
                      <a:pt x="477" y="11"/>
                    </a:lnTo>
                    <a:lnTo>
                      <a:pt x="477" y="11"/>
                    </a:lnTo>
                    <a:lnTo>
                      <a:pt x="477" y="10"/>
                    </a:lnTo>
                    <a:lnTo>
                      <a:pt x="478" y="10"/>
                    </a:lnTo>
                    <a:lnTo>
                      <a:pt x="478" y="11"/>
                    </a:lnTo>
                    <a:lnTo>
                      <a:pt x="479" y="11"/>
                    </a:lnTo>
                    <a:lnTo>
                      <a:pt x="479" y="11"/>
                    </a:lnTo>
                    <a:lnTo>
                      <a:pt x="479" y="13"/>
                    </a:lnTo>
                    <a:lnTo>
                      <a:pt x="480" y="13"/>
                    </a:lnTo>
                    <a:lnTo>
                      <a:pt x="480" y="13"/>
                    </a:lnTo>
                    <a:lnTo>
                      <a:pt x="480" y="11"/>
                    </a:lnTo>
                    <a:lnTo>
                      <a:pt x="481" y="11"/>
                    </a:lnTo>
                    <a:lnTo>
                      <a:pt x="481" y="11"/>
                    </a:lnTo>
                    <a:lnTo>
                      <a:pt x="481" y="11"/>
                    </a:lnTo>
                    <a:lnTo>
                      <a:pt x="482" y="11"/>
                    </a:lnTo>
                    <a:lnTo>
                      <a:pt x="482" y="11"/>
                    </a:lnTo>
                    <a:lnTo>
                      <a:pt x="483" y="11"/>
                    </a:lnTo>
                    <a:lnTo>
                      <a:pt x="483" y="11"/>
                    </a:lnTo>
                    <a:lnTo>
                      <a:pt x="483" y="10"/>
                    </a:lnTo>
                    <a:lnTo>
                      <a:pt x="485" y="11"/>
                    </a:lnTo>
                    <a:lnTo>
                      <a:pt x="485" y="11"/>
                    </a:lnTo>
                    <a:lnTo>
                      <a:pt x="485" y="10"/>
                    </a:lnTo>
                    <a:lnTo>
                      <a:pt x="486" y="10"/>
                    </a:lnTo>
                    <a:lnTo>
                      <a:pt x="486" y="10"/>
                    </a:lnTo>
                    <a:lnTo>
                      <a:pt x="486" y="10"/>
                    </a:lnTo>
                    <a:lnTo>
                      <a:pt x="487" y="10"/>
                    </a:lnTo>
                    <a:lnTo>
                      <a:pt x="487" y="10"/>
                    </a:lnTo>
                    <a:lnTo>
                      <a:pt x="488" y="10"/>
                    </a:lnTo>
                    <a:lnTo>
                      <a:pt x="488" y="10"/>
                    </a:lnTo>
                    <a:lnTo>
                      <a:pt x="488" y="10"/>
                    </a:lnTo>
                    <a:lnTo>
                      <a:pt x="489" y="11"/>
                    </a:lnTo>
                    <a:lnTo>
                      <a:pt x="489" y="11"/>
                    </a:lnTo>
                    <a:lnTo>
                      <a:pt x="489" y="11"/>
                    </a:lnTo>
                    <a:lnTo>
                      <a:pt x="490" y="10"/>
                    </a:lnTo>
                    <a:lnTo>
                      <a:pt x="490" y="9"/>
                    </a:lnTo>
                    <a:lnTo>
                      <a:pt x="490" y="9"/>
                    </a:lnTo>
                    <a:lnTo>
                      <a:pt x="491" y="9"/>
                    </a:lnTo>
                    <a:lnTo>
                      <a:pt x="491" y="8"/>
                    </a:lnTo>
                    <a:lnTo>
                      <a:pt x="492" y="8"/>
                    </a:lnTo>
                    <a:lnTo>
                      <a:pt x="492" y="8"/>
                    </a:lnTo>
                    <a:lnTo>
                      <a:pt x="492" y="8"/>
                    </a:lnTo>
                    <a:lnTo>
                      <a:pt x="494" y="8"/>
                    </a:lnTo>
                    <a:lnTo>
                      <a:pt x="494" y="8"/>
                    </a:lnTo>
                    <a:lnTo>
                      <a:pt x="494" y="8"/>
                    </a:lnTo>
                    <a:lnTo>
                      <a:pt x="495" y="8"/>
                    </a:lnTo>
                    <a:lnTo>
                      <a:pt x="495" y="8"/>
                    </a:lnTo>
                    <a:lnTo>
                      <a:pt x="495" y="8"/>
                    </a:lnTo>
                    <a:lnTo>
                      <a:pt x="496" y="7"/>
                    </a:lnTo>
                    <a:lnTo>
                      <a:pt x="496" y="7"/>
                    </a:lnTo>
                    <a:lnTo>
                      <a:pt x="497" y="6"/>
                    </a:lnTo>
                    <a:lnTo>
                      <a:pt x="497" y="5"/>
                    </a:lnTo>
                    <a:lnTo>
                      <a:pt x="497" y="6"/>
                    </a:lnTo>
                    <a:lnTo>
                      <a:pt x="498" y="5"/>
                    </a:lnTo>
                    <a:lnTo>
                      <a:pt x="498" y="6"/>
                    </a:lnTo>
                    <a:lnTo>
                      <a:pt x="498" y="6"/>
                    </a:lnTo>
                    <a:lnTo>
                      <a:pt x="499" y="6"/>
                    </a:lnTo>
                    <a:lnTo>
                      <a:pt x="499" y="7"/>
                    </a:lnTo>
                    <a:lnTo>
                      <a:pt x="500" y="7"/>
                    </a:lnTo>
                    <a:lnTo>
                      <a:pt x="500" y="7"/>
                    </a:lnTo>
                    <a:lnTo>
                      <a:pt x="500" y="8"/>
                    </a:lnTo>
                    <a:lnTo>
                      <a:pt x="501" y="8"/>
                    </a:lnTo>
                    <a:lnTo>
                      <a:pt x="501" y="7"/>
                    </a:lnTo>
                    <a:lnTo>
                      <a:pt x="501" y="8"/>
                    </a:lnTo>
                    <a:lnTo>
                      <a:pt x="503" y="7"/>
                    </a:lnTo>
                    <a:lnTo>
                      <a:pt x="503" y="7"/>
                    </a:lnTo>
                    <a:lnTo>
                      <a:pt x="503" y="7"/>
                    </a:lnTo>
                    <a:lnTo>
                      <a:pt x="504" y="8"/>
                    </a:lnTo>
                    <a:lnTo>
                      <a:pt x="504" y="8"/>
                    </a:lnTo>
                    <a:lnTo>
                      <a:pt x="505" y="8"/>
                    </a:lnTo>
                    <a:lnTo>
                      <a:pt x="505" y="7"/>
                    </a:lnTo>
                    <a:lnTo>
                      <a:pt x="505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6" y="7"/>
                    </a:lnTo>
                    <a:lnTo>
                      <a:pt x="507" y="7"/>
                    </a:lnTo>
                    <a:lnTo>
                      <a:pt x="507" y="8"/>
                    </a:lnTo>
                    <a:lnTo>
                      <a:pt x="507" y="7"/>
                    </a:lnTo>
                    <a:lnTo>
                      <a:pt x="508" y="7"/>
                    </a:lnTo>
                    <a:lnTo>
                      <a:pt x="508" y="8"/>
                    </a:lnTo>
                    <a:lnTo>
                      <a:pt x="509" y="8"/>
                    </a:lnTo>
                    <a:lnTo>
                      <a:pt x="509" y="8"/>
                    </a:lnTo>
                    <a:lnTo>
                      <a:pt x="509" y="8"/>
                    </a:lnTo>
                    <a:lnTo>
                      <a:pt x="510" y="8"/>
                    </a:lnTo>
                    <a:lnTo>
                      <a:pt x="510" y="8"/>
                    </a:lnTo>
                    <a:lnTo>
                      <a:pt x="510" y="7"/>
                    </a:lnTo>
                    <a:lnTo>
                      <a:pt x="512" y="7"/>
                    </a:lnTo>
                    <a:lnTo>
                      <a:pt x="512" y="7"/>
                    </a:lnTo>
                    <a:lnTo>
                      <a:pt x="512" y="8"/>
                    </a:lnTo>
                    <a:lnTo>
                      <a:pt x="513" y="8"/>
                    </a:lnTo>
                    <a:lnTo>
                      <a:pt x="513" y="8"/>
                    </a:lnTo>
                    <a:lnTo>
                      <a:pt x="514" y="7"/>
                    </a:lnTo>
                    <a:lnTo>
                      <a:pt x="514" y="7"/>
                    </a:lnTo>
                    <a:lnTo>
                      <a:pt x="514" y="7"/>
                    </a:lnTo>
                    <a:lnTo>
                      <a:pt x="515" y="7"/>
                    </a:lnTo>
                    <a:lnTo>
                      <a:pt x="515" y="6"/>
                    </a:lnTo>
                    <a:lnTo>
                      <a:pt x="515" y="6"/>
                    </a:lnTo>
                    <a:lnTo>
                      <a:pt x="516" y="6"/>
                    </a:lnTo>
                    <a:lnTo>
                      <a:pt x="516" y="6"/>
                    </a:lnTo>
                    <a:lnTo>
                      <a:pt x="516" y="7"/>
                    </a:lnTo>
                    <a:lnTo>
                      <a:pt x="517" y="7"/>
                    </a:lnTo>
                    <a:lnTo>
                      <a:pt x="517" y="7"/>
                    </a:lnTo>
                    <a:lnTo>
                      <a:pt x="518" y="7"/>
                    </a:lnTo>
                    <a:lnTo>
                      <a:pt x="518" y="7"/>
                    </a:lnTo>
                    <a:lnTo>
                      <a:pt x="518" y="8"/>
                    </a:lnTo>
                    <a:lnTo>
                      <a:pt x="519" y="8"/>
                    </a:lnTo>
                    <a:lnTo>
                      <a:pt x="519" y="8"/>
                    </a:lnTo>
                    <a:lnTo>
                      <a:pt x="519" y="9"/>
                    </a:lnTo>
                    <a:lnTo>
                      <a:pt x="521" y="8"/>
                    </a:lnTo>
                    <a:lnTo>
                      <a:pt x="521" y="8"/>
                    </a:lnTo>
                    <a:lnTo>
                      <a:pt x="522" y="8"/>
                    </a:lnTo>
                    <a:lnTo>
                      <a:pt x="522" y="8"/>
                    </a:lnTo>
                    <a:lnTo>
                      <a:pt x="522" y="9"/>
                    </a:lnTo>
                    <a:lnTo>
                      <a:pt x="523" y="8"/>
                    </a:lnTo>
                    <a:lnTo>
                      <a:pt x="523" y="9"/>
                    </a:lnTo>
                    <a:lnTo>
                      <a:pt x="523" y="9"/>
                    </a:lnTo>
                    <a:lnTo>
                      <a:pt x="524" y="8"/>
                    </a:lnTo>
                    <a:lnTo>
                      <a:pt x="524" y="8"/>
                    </a:lnTo>
                    <a:lnTo>
                      <a:pt x="524" y="7"/>
                    </a:lnTo>
                    <a:lnTo>
                      <a:pt x="525" y="7"/>
                    </a:lnTo>
                    <a:lnTo>
                      <a:pt x="525" y="6"/>
                    </a:lnTo>
                    <a:lnTo>
                      <a:pt x="526" y="7"/>
                    </a:lnTo>
                    <a:lnTo>
                      <a:pt x="526" y="7"/>
                    </a:lnTo>
                    <a:lnTo>
                      <a:pt x="526" y="7"/>
                    </a:lnTo>
                    <a:lnTo>
                      <a:pt x="527" y="6"/>
                    </a:lnTo>
                    <a:lnTo>
                      <a:pt x="527" y="7"/>
                    </a:lnTo>
                    <a:lnTo>
                      <a:pt x="527" y="7"/>
                    </a:lnTo>
                    <a:lnTo>
                      <a:pt x="528" y="7"/>
                    </a:lnTo>
                    <a:lnTo>
                      <a:pt x="528" y="8"/>
                    </a:lnTo>
                    <a:lnTo>
                      <a:pt x="528" y="8"/>
                    </a:lnTo>
                    <a:lnTo>
                      <a:pt x="530" y="8"/>
                    </a:lnTo>
                    <a:lnTo>
                      <a:pt x="530" y="8"/>
                    </a:lnTo>
                    <a:lnTo>
                      <a:pt x="531" y="8"/>
                    </a:lnTo>
                    <a:lnTo>
                      <a:pt x="531" y="8"/>
                    </a:lnTo>
                    <a:lnTo>
                      <a:pt x="531" y="9"/>
                    </a:lnTo>
                    <a:lnTo>
                      <a:pt x="532" y="9"/>
                    </a:lnTo>
                    <a:lnTo>
                      <a:pt x="532" y="9"/>
                    </a:lnTo>
                    <a:lnTo>
                      <a:pt x="532" y="9"/>
                    </a:lnTo>
                    <a:lnTo>
                      <a:pt x="533" y="8"/>
                    </a:lnTo>
                    <a:lnTo>
                      <a:pt x="533" y="9"/>
                    </a:lnTo>
                    <a:lnTo>
                      <a:pt x="533" y="8"/>
                    </a:lnTo>
                    <a:lnTo>
                      <a:pt x="534" y="8"/>
                    </a:lnTo>
                    <a:lnTo>
                      <a:pt x="534" y="9"/>
                    </a:lnTo>
                    <a:lnTo>
                      <a:pt x="535" y="10"/>
                    </a:lnTo>
                    <a:lnTo>
                      <a:pt x="535" y="9"/>
                    </a:lnTo>
                    <a:lnTo>
                      <a:pt x="535" y="10"/>
                    </a:lnTo>
                    <a:lnTo>
                      <a:pt x="536" y="10"/>
                    </a:lnTo>
                    <a:lnTo>
                      <a:pt x="536" y="10"/>
                    </a:lnTo>
                    <a:lnTo>
                      <a:pt x="536" y="9"/>
                    </a:lnTo>
                    <a:lnTo>
                      <a:pt x="537" y="9"/>
                    </a:lnTo>
                    <a:lnTo>
                      <a:pt x="537" y="10"/>
                    </a:lnTo>
                    <a:lnTo>
                      <a:pt x="537" y="9"/>
                    </a:lnTo>
                    <a:lnTo>
                      <a:pt x="539" y="10"/>
                    </a:lnTo>
                    <a:lnTo>
                      <a:pt x="539" y="9"/>
                    </a:lnTo>
                    <a:lnTo>
                      <a:pt x="540" y="9"/>
                    </a:lnTo>
                    <a:lnTo>
                      <a:pt x="540" y="8"/>
                    </a:lnTo>
                    <a:lnTo>
                      <a:pt x="540" y="7"/>
                    </a:lnTo>
                    <a:lnTo>
                      <a:pt x="541" y="7"/>
                    </a:lnTo>
                    <a:lnTo>
                      <a:pt x="541" y="7"/>
                    </a:lnTo>
                    <a:lnTo>
                      <a:pt x="541" y="7"/>
                    </a:lnTo>
                    <a:lnTo>
                      <a:pt x="542" y="7"/>
                    </a:lnTo>
                    <a:lnTo>
                      <a:pt x="542" y="8"/>
                    </a:lnTo>
                    <a:lnTo>
                      <a:pt x="543" y="9"/>
                    </a:lnTo>
                    <a:lnTo>
                      <a:pt x="543" y="11"/>
                    </a:lnTo>
                    <a:lnTo>
                      <a:pt x="543" y="13"/>
                    </a:lnTo>
                    <a:lnTo>
                      <a:pt x="544" y="13"/>
                    </a:lnTo>
                    <a:lnTo>
                      <a:pt x="544" y="13"/>
                    </a:lnTo>
                    <a:lnTo>
                      <a:pt x="544" y="13"/>
                    </a:lnTo>
                    <a:lnTo>
                      <a:pt x="545" y="11"/>
                    </a:lnTo>
                    <a:lnTo>
                      <a:pt x="545" y="11"/>
                    </a:lnTo>
                    <a:lnTo>
                      <a:pt x="545" y="11"/>
                    </a:lnTo>
                    <a:lnTo>
                      <a:pt x="546" y="11"/>
                    </a:lnTo>
                    <a:lnTo>
                      <a:pt x="546" y="11"/>
                    </a:lnTo>
                    <a:lnTo>
                      <a:pt x="548" y="10"/>
                    </a:lnTo>
                    <a:lnTo>
                      <a:pt x="548" y="9"/>
                    </a:lnTo>
                    <a:lnTo>
                      <a:pt x="548" y="9"/>
                    </a:lnTo>
                    <a:lnTo>
                      <a:pt x="549" y="9"/>
                    </a:lnTo>
                    <a:lnTo>
                      <a:pt x="549" y="9"/>
                    </a:lnTo>
                    <a:lnTo>
                      <a:pt x="549" y="10"/>
                    </a:lnTo>
                    <a:lnTo>
                      <a:pt x="550" y="10"/>
                    </a:lnTo>
                    <a:lnTo>
                      <a:pt x="550" y="11"/>
                    </a:lnTo>
                    <a:lnTo>
                      <a:pt x="550" y="13"/>
                    </a:lnTo>
                    <a:lnTo>
                      <a:pt x="551" y="11"/>
                    </a:lnTo>
                    <a:lnTo>
                      <a:pt x="551" y="11"/>
                    </a:lnTo>
                    <a:lnTo>
                      <a:pt x="552" y="10"/>
                    </a:lnTo>
                    <a:lnTo>
                      <a:pt x="552" y="10"/>
                    </a:lnTo>
                    <a:lnTo>
                      <a:pt x="552" y="10"/>
                    </a:lnTo>
                    <a:lnTo>
                      <a:pt x="553" y="10"/>
                    </a:lnTo>
                    <a:lnTo>
                      <a:pt x="553" y="11"/>
                    </a:lnTo>
                    <a:lnTo>
                      <a:pt x="553" y="11"/>
                    </a:lnTo>
                    <a:lnTo>
                      <a:pt x="554" y="13"/>
                    </a:lnTo>
                    <a:lnTo>
                      <a:pt x="554" y="14"/>
                    </a:lnTo>
                    <a:lnTo>
                      <a:pt x="554" y="13"/>
                    </a:lnTo>
                    <a:lnTo>
                      <a:pt x="555" y="14"/>
                    </a:lnTo>
                    <a:lnTo>
                      <a:pt x="555" y="13"/>
                    </a:lnTo>
                    <a:lnTo>
                      <a:pt x="557" y="13"/>
                    </a:lnTo>
                    <a:lnTo>
                      <a:pt x="557" y="13"/>
                    </a:lnTo>
                    <a:lnTo>
                      <a:pt x="557" y="13"/>
                    </a:lnTo>
                    <a:lnTo>
                      <a:pt x="558" y="13"/>
                    </a:lnTo>
                    <a:lnTo>
                      <a:pt x="558" y="13"/>
                    </a:lnTo>
                    <a:lnTo>
                      <a:pt x="558" y="11"/>
                    </a:lnTo>
                    <a:lnTo>
                      <a:pt x="559" y="13"/>
                    </a:lnTo>
                    <a:lnTo>
                      <a:pt x="559" y="13"/>
                    </a:lnTo>
                    <a:lnTo>
                      <a:pt x="559" y="13"/>
                    </a:lnTo>
                    <a:lnTo>
                      <a:pt x="560" y="13"/>
                    </a:lnTo>
                    <a:lnTo>
                      <a:pt x="560" y="13"/>
                    </a:lnTo>
                    <a:lnTo>
                      <a:pt x="561" y="14"/>
                    </a:lnTo>
                    <a:lnTo>
                      <a:pt x="561" y="15"/>
                    </a:lnTo>
                    <a:lnTo>
                      <a:pt x="561" y="14"/>
                    </a:lnTo>
                    <a:lnTo>
                      <a:pt x="562" y="15"/>
                    </a:lnTo>
                    <a:lnTo>
                      <a:pt x="562" y="14"/>
                    </a:lnTo>
                    <a:lnTo>
                      <a:pt x="562" y="14"/>
                    </a:lnTo>
                    <a:lnTo>
                      <a:pt x="563" y="13"/>
                    </a:lnTo>
                    <a:lnTo>
                      <a:pt x="563" y="13"/>
                    </a:lnTo>
                    <a:lnTo>
                      <a:pt x="563" y="13"/>
                    </a:lnTo>
                    <a:lnTo>
                      <a:pt x="564" y="13"/>
                    </a:lnTo>
                    <a:lnTo>
                      <a:pt x="564" y="11"/>
                    </a:lnTo>
                    <a:lnTo>
                      <a:pt x="566" y="11"/>
                    </a:lnTo>
                    <a:lnTo>
                      <a:pt x="566" y="11"/>
                    </a:lnTo>
                    <a:lnTo>
                      <a:pt x="566" y="10"/>
                    </a:lnTo>
                    <a:lnTo>
                      <a:pt x="567" y="10"/>
                    </a:lnTo>
                    <a:lnTo>
                      <a:pt x="567" y="10"/>
                    </a:lnTo>
                    <a:lnTo>
                      <a:pt x="567" y="9"/>
                    </a:lnTo>
                    <a:lnTo>
                      <a:pt x="568" y="8"/>
                    </a:lnTo>
                    <a:lnTo>
                      <a:pt x="568" y="8"/>
                    </a:lnTo>
                    <a:lnTo>
                      <a:pt x="569" y="8"/>
                    </a:lnTo>
                    <a:lnTo>
                      <a:pt x="569" y="8"/>
                    </a:lnTo>
                    <a:lnTo>
                      <a:pt x="569" y="7"/>
                    </a:lnTo>
                    <a:lnTo>
                      <a:pt x="570" y="7"/>
                    </a:lnTo>
                    <a:lnTo>
                      <a:pt x="570" y="7"/>
                    </a:lnTo>
                    <a:lnTo>
                      <a:pt x="570" y="8"/>
                    </a:lnTo>
                    <a:lnTo>
                      <a:pt x="571" y="8"/>
                    </a:lnTo>
                    <a:lnTo>
                      <a:pt x="571" y="9"/>
                    </a:lnTo>
                    <a:lnTo>
                      <a:pt x="571" y="9"/>
                    </a:lnTo>
                    <a:lnTo>
                      <a:pt x="572" y="9"/>
                    </a:lnTo>
                    <a:lnTo>
                      <a:pt x="572" y="9"/>
                    </a:lnTo>
                    <a:lnTo>
                      <a:pt x="573" y="10"/>
                    </a:lnTo>
                    <a:lnTo>
                      <a:pt x="573" y="9"/>
                    </a:lnTo>
                    <a:lnTo>
                      <a:pt x="573" y="9"/>
                    </a:lnTo>
                    <a:lnTo>
                      <a:pt x="575" y="10"/>
                    </a:lnTo>
                    <a:lnTo>
                      <a:pt x="575" y="10"/>
                    </a:lnTo>
                    <a:lnTo>
                      <a:pt x="575" y="9"/>
                    </a:lnTo>
                    <a:lnTo>
                      <a:pt x="576" y="9"/>
                    </a:lnTo>
                    <a:lnTo>
                      <a:pt x="576" y="8"/>
                    </a:lnTo>
                    <a:lnTo>
                      <a:pt x="576" y="9"/>
                    </a:lnTo>
                    <a:lnTo>
                      <a:pt x="577" y="8"/>
                    </a:lnTo>
                    <a:lnTo>
                      <a:pt x="577" y="8"/>
                    </a:lnTo>
                    <a:lnTo>
                      <a:pt x="578" y="8"/>
                    </a:lnTo>
                    <a:lnTo>
                      <a:pt x="578" y="8"/>
                    </a:lnTo>
                    <a:lnTo>
                      <a:pt x="578" y="8"/>
                    </a:lnTo>
                    <a:lnTo>
                      <a:pt x="579" y="8"/>
                    </a:lnTo>
                    <a:lnTo>
                      <a:pt x="579" y="8"/>
                    </a:lnTo>
                    <a:lnTo>
                      <a:pt x="579" y="8"/>
                    </a:lnTo>
                    <a:lnTo>
                      <a:pt x="580" y="8"/>
                    </a:lnTo>
                    <a:lnTo>
                      <a:pt x="580" y="8"/>
                    </a:lnTo>
                    <a:lnTo>
                      <a:pt x="580" y="8"/>
                    </a:lnTo>
                    <a:lnTo>
                      <a:pt x="581" y="9"/>
                    </a:lnTo>
                    <a:lnTo>
                      <a:pt x="581" y="9"/>
                    </a:lnTo>
                    <a:lnTo>
                      <a:pt x="582" y="9"/>
                    </a:lnTo>
                    <a:lnTo>
                      <a:pt x="582" y="10"/>
                    </a:lnTo>
                    <a:lnTo>
                      <a:pt x="582" y="10"/>
                    </a:lnTo>
                    <a:lnTo>
                      <a:pt x="584" y="10"/>
                    </a:lnTo>
                    <a:lnTo>
                      <a:pt x="584" y="9"/>
                    </a:lnTo>
                    <a:lnTo>
                      <a:pt x="584" y="9"/>
                    </a:lnTo>
                    <a:lnTo>
                      <a:pt x="585" y="8"/>
                    </a:lnTo>
                    <a:lnTo>
                      <a:pt x="585" y="8"/>
                    </a:lnTo>
                    <a:lnTo>
                      <a:pt x="585" y="7"/>
                    </a:lnTo>
                    <a:lnTo>
                      <a:pt x="586" y="6"/>
                    </a:lnTo>
                    <a:lnTo>
                      <a:pt x="586" y="6"/>
                    </a:lnTo>
                    <a:lnTo>
                      <a:pt x="587" y="5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8" y="5"/>
                    </a:lnTo>
                    <a:lnTo>
                      <a:pt x="588" y="4"/>
                    </a:lnTo>
                    <a:lnTo>
                      <a:pt x="588" y="4"/>
                    </a:lnTo>
                    <a:lnTo>
                      <a:pt x="589" y="4"/>
                    </a:lnTo>
                    <a:lnTo>
                      <a:pt x="589" y="2"/>
                    </a:lnTo>
                    <a:lnTo>
                      <a:pt x="590" y="2"/>
                    </a:lnTo>
                    <a:lnTo>
                      <a:pt x="590" y="2"/>
                    </a:lnTo>
                    <a:lnTo>
                      <a:pt x="590" y="2"/>
                    </a:lnTo>
                    <a:lnTo>
                      <a:pt x="591" y="2"/>
                    </a:lnTo>
                    <a:lnTo>
                      <a:pt x="591" y="2"/>
                    </a:lnTo>
                    <a:lnTo>
                      <a:pt x="591" y="4"/>
                    </a:lnTo>
                    <a:lnTo>
                      <a:pt x="593" y="4"/>
                    </a:lnTo>
                    <a:lnTo>
                      <a:pt x="593" y="5"/>
                    </a:lnTo>
                    <a:lnTo>
                      <a:pt x="593" y="5"/>
                    </a:lnTo>
                    <a:lnTo>
                      <a:pt x="594" y="5"/>
                    </a:lnTo>
                    <a:lnTo>
                      <a:pt x="594" y="5"/>
                    </a:lnTo>
                    <a:lnTo>
                      <a:pt x="595" y="4"/>
                    </a:lnTo>
                    <a:lnTo>
                      <a:pt x="595" y="2"/>
                    </a:lnTo>
                    <a:lnTo>
                      <a:pt x="595" y="1"/>
                    </a:lnTo>
                    <a:lnTo>
                      <a:pt x="596" y="1"/>
                    </a:lnTo>
                    <a:lnTo>
                      <a:pt x="596" y="1"/>
                    </a:lnTo>
                    <a:lnTo>
                      <a:pt x="596" y="1"/>
                    </a:lnTo>
                    <a:lnTo>
                      <a:pt x="597" y="2"/>
                    </a:lnTo>
                    <a:lnTo>
                      <a:pt x="597" y="2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598" y="4"/>
                    </a:lnTo>
                    <a:lnTo>
                      <a:pt x="599" y="2"/>
                    </a:lnTo>
                    <a:lnTo>
                      <a:pt x="599" y="4"/>
                    </a:lnTo>
                    <a:lnTo>
                      <a:pt x="599" y="2"/>
                    </a:lnTo>
                    <a:lnTo>
                      <a:pt x="600" y="2"/>
                    </a:lnTo>
                    <a:lnTo>
                      <a:pt x="600" y="4"/>
                    </a:lnTo>
                    <a:lnTo>
                      <a:pt x="600" y="4"/>
                    </a:lnTo>
                    <a:lnTo>
                      <a:pt x="602" y="5"/>
                    </a:lnTo>
                    <a:lnTo>
                      <a:pt x="602" y="5"/>
                    </a:lnTo>
                    <a:lnTo>
                      <a:pt x="602" y="6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604" y="6"/>
                    </a:lnTo>
                    <a:lnTo>
                      <a:pt x="604" y="6"/>
                    </a:lnTo>
                    <a:lnTo>
                      <a:pt x="604" y="6"/>
                    </a:lnTo>
                    <a:lnTo>
                      <a:pt x="605" y="6"/>
                    </a:lnTo>
                    <a:lnTo>
                      <a:pt x="605" y="6"/>
                    </a:lnTo>
                    <a:lnTo>
                      <a:pt x="605" y="6"/>
                    </a:lnTo>
                    <a:lnTo>
                      <a:pt x="606" y="6"/>
                    </a:lnTo>
                    <a:lnTo>
                      <a:pt x="606" y="7"/>
                    </a:lnTo>
                    <a:lnTo>
                      <a:pt x="606" y="7"/>
                    </a:lnTo>
                    <a:lnTo>
                      <a:pt x="607" y="8"/>
                    </a:lnTo>
                    <a:lnTo>
                      <a:pt x="607" y="8"/>
                    </a:lnTo>
                    <a:lnTo>
                      <a:pt x="608" y="8"/>
                    </a:lnTo>
                    <a:lnTo>
                      <a:pt x="608" y="8"/>
                    </a:lnTo>
                    <a:lnTo>
                      <a:pt x="608" y="8"/>
                    </a:lnTo>
                    <a:lnTo>
                      <a:pt x="609" y="7"/>
                    </a:lnTo>
                    <a:lnTo>
                      <a:pt x="609" y="7"/>
                    </a:lnTo>
                    <a:lnTo>
                      <a:pt x="609" y="7"/>
                    </a:lnTo>
                    <a:lnTo>
                      <a:pt x="611" y="7"/>
                    </a:lnTo>
                    <a:lnTo>
                      <a:pt x="611" y="8"/>
                    </a:lnTo>
                    <a:lnTo>
                      <a:pt x="612" y="8"/>
                    </a:lnTo>
                    <a:lnTo>
                      <a:pt x="612" y="8"/>
                    </a:lnTo>
                    <a:lnTo>
                      <a:pt x="612" y="6"/>
                    </a:lnTo>
                    <a:lnTo>
                      <a:pt x="613" y="6"/>
                    </a:lnTo>
                    <a:lnTo>
                      <a:pt x="613" y="6"/>
                    </a:lnTo>
                    <a:lnTo>
                      <a:pt x="613" y="6"/>
                    </a:lnTo>
                    <a:lnTo>
                      <a:pt x="614" y="6"/>
                    </a:lnTo>
                    <a:lnTo>
                      <a:pt x="614" y="5"/>
                    </a:lnTo>
                    <a:lnTo>
                      <a:pt x="614" y="4"/>
                    </a:lnTo>
                    <a:lnTo>
                      <a:pt x="615" y="4"/>
                    </a:lnTo>
                    <a:lnTo>
                      <a:pt x="615" y="4"/>
                    </a:lnTo>
                    <a:lnTo>
                      <a:pt x="616" y="4"/>
                    </a:lnTo>
                    <a:lnTo>
                      <a:pt x="616" y="4"/>
                    </a:lnTo>
                    <a:lnTo>
                      <a:pt x="616" y="4"/>
                    </a:lnTo>
                    <a:lnTo>
                      <a:pt x="617" y="5"/>
                    </a:lnTo>
                    <a:lnTo>
                      <a:pt x="617" y="5"/>
                    </a:lnTo>
                    <a:lnTo>
                      <a:pt x="617" y="5"/>
                    </a:lnTo>
                    <a:lnTo>
                      <a:pt x="618" y="6"/>
                    </a:lnTo>
                    <a:lnTo>
                      <a:pt x="618" y="5"/>
                    </a:lnTo>
                    <a:lnTo>
                      <a:pt x="618" y="6"/>
                    </a:lnTo>
                    <a:lnTo>
                      <a:pt x="620" y="6"/>
                    </a:lnTo>
                    <a:lnTo>
                      <a:pt x="620" y="6"/>
                    </a:lnTo>
                    <a:lnTo>
                      <a:pt x="621" y="7"/>
                    </a:lnTo>
                    <a:lnTo>
                      <a:pt x="621" y="7"/>
                    </a:lnTo>
                    <a:lnTo>
                      <a:pt x="621" y="6"/>
                    </a:lnTo>
                    <a:lnTo>
                      <a:pt x="622" y="6"/>
                    </a:lnTo>
                    <a:lnTo>
                      <a:pt x="622" y="6"/>
                    </a:lnTo>
                    <a:lnTo>
                      <a:pt x="622" y="7"/>
                    </a:lnTo>
                    <a:lnTo>
                      <a:pt x="623" y="6"/>
                    </a:lnTo>
                    <a:lnTo>
                      <a:pt x="623" y="6"/>
                    </a:lnTo>
                    <a:lnTo>
                      <a:pt x="623" y="6"/>
                    </a:lnTo>
                    <a:lnTo>
                      <a:pt x="624" y="5"/>
                    </a:lnTo>
                    <a:lnTo>
                      <a:pt x="624" y="5"/>
                    </a:lnTo>
                    <a:lnTo>
                      <a:pt x="625" y="6"/>
                    </a:lnTo>
                    <a:lnTo>
                      <a:pt x="625" y="7"/>
                    </a:lnTo>
                    <a:lnTo>
                      <a:pt x="625" y="8"/>
                    </a:lnTo>
                    <a:lnTo>
                      <a:pt x="626" y="8"/>
                    </a:lnTo>
                    <a:lnTo>
                      <a:pt x="626" y="9"/>
                    </a:lnTo>
                    <a:lnTo>
                      <a:pt x="626" y="9"/>
                    </a:lnTo>
                    <a:lnTo>
                      <a:pt x="627" y="10"/>
                    </a:lnTo>
                    <a:lnTo>
                      <a:pt x="627" y="10"/>
                    </a:lnTo>
                    <a:lnTo>
                      <a:pt x="627" y="10"/>
                    </a:lnTo>
                    <a:lnTo>
                      <a:pt x="629" y="13"/>
                    </a:lnTo>
                    <a:lnTo>
                      <a:pt x="629" y="11"/>
                    </a:lnTo>
                    <a:lnTo>
                      <a:pt x="630" y="13"/>
                    </a:lnTo>
                    <a:lnTo>
                      <a:pt x="630" y="11"/>
                    </a:lnTo>
                    <a:lnTo>
                      <a:pt x="630" y="11"/>
                    </a:lnTo>
                    <a:lnTo>
                      <a:pt x="631" y="11"/>
                    </a:lnTo>
                    <a:lnTo>
                      <a:pt x="631" y="10"/>
                    </a:lnTo>
                    <a:lnTo>
                      <a:pt x="631" y="9"/>
                    </a:lnTo>
                    <a:lnTo>
                      <a:pt x="632" y="9"/>
                    </a:lnTo>
                    <a:lnTo>
                      <a:pt x="632" y="9"/>
                    </a:lnTo>
                    <a:lnTo>
                      <a:pt x="633" y="9"/>
                    </a:lnTo>
                    <a:lnTo>
                      <a:pt x="633" y="8"/>
                    </a:lnTo>
                    <a:lnTo>
                      <a:pt x="633" y="8"/>
                    </a:lnTo>
                    <a:lnTo>
                      <a:pt x="634" y="8"/>
                    </a:lnTo>
                    <a:lnTo>
                      <a:pt x="634" y="8"/>
                    </a:lnTo>
                    <a:lnTo>
                      <a:pt x="634" y="8"/>
                    </a:lnTo>
                    <a:lnTo>
                      <a:pt x="635" y="9"/>
                    </a:lnTo>
                    <a:lnTo>
                      <a:pt x="635" y="9"/>
                    </a:lnTo>
                    <a:lnTo>
                      <a:pt x="635" y="9"/>
                    </a:lnTo>
                    <a:lnTo>
                      <a:pt x="636" y="10"/>
                    </a:lnTo>
                    <a:lnTo>
                      <a:pt x="636" y="10"/>
                    </a:lnTo>
                    <a:lnTo>
                      <a:pt x="638" y="9"/>
                    </a:lnTo>
                    <a:lnTo>
                      <a:pt x="638" y="9"/>
                    </a:lnTo>
                    <a:lnTo>
                      <a:pt x="638" y="9"/>
                    </a:lnTo>
                    <a:lnTo>
                      <a:pt x="639" y="9"/>
                    </a:lnTo>
                    <a:lnTo>
                      <a:pt x="639" y="9"/>
                    </a:lnTo>
                    <a:lnTo>
                      <a:pt x="639" y="9"/>
                    </a:lnTo>
                    <a:lnTo>
                      <a:pt x="640" y="9"/>
                    </a:lnTo>
                    <a:lnTo>
                      <a:pt x="640" y="8"/>
                    </a:lnTo>
                    <a:lnTo>
                      <a:pt x="640" y="8"/>
                    </a:lnTo>
                    <a:lnTo>
                      <a:pt x="641" y="9"/>
                    </a:lnTo>
                    <a:lnTo>
                      <a:pt x="641" y="9"/>
                    </a:lnTo>
                    <a:lnTo>
                      <a:pt x="642" y="9"/>
                    </a:lnTo>
                    <a:lnTo>
                      <a:pt x="642" y="8"/>
                    </a:lnTo>
                    <a:lnTo>
                      <a:pt x="642" y="8"/>
                    </a:lnTo>
                    <a:lnTo>
                      <a:pt x="643" y="8"/>
                    </a:lnTo>
                    <a:lnTo>
                      <a:pt x="643" y="8"/>
                    </a:lnTo>
                    <a:lnTo>
                      <a:pt x="643" y="8"/>
                    </a:lnTo>
                    <a:lnTo>
                      <a:pt x="644" y="8"/>
                    </a:lnTo>
                    <a:lnTo>
                      <a:pt x="644" y="8"/>
                    </a:lnTo>
                    <a:lnTo>
                      <a:pt x="644" y="7"/>
                    </a:lnTo>
                    <a:lnTo>
                      <a:pt x="645" y="8"/>
                    </a:lnTo>
                    <a:lnTo>
                      <a:pt x="645" y="8"/>
                    </a:lnTo>
                    <a:lnTo>
                      <a:pt x="647" y="8"/>
                    </a:lnTo>
                    <a:lnTo>
                      <a:pt x="647" y="8"/>
                    </a:lnTo>
                    <a:lnTo>
                      <a:pt x="647" y="8"/>
                    </a:lnTo>
                    <a:lnTo>
                      <a:pt x="648" y="8"/>
                    </a:lnTo>
                    <a:lnTo>
                      <a:pt x="648" y="9"/>
                    </a:lnTo>
                    <a:lnTo>
                      <a:pt x="648" y="8"/>
                    </a:lnTo>
                    <a:lnTo>
                      <a:pt x="649" y="9"/>
                    </a:lnTo>
                    <a:lnTo>
                      <a:pt x="649" y="10"/>
                    </a:lnTo>
                    <a:lnTo>
                      <a:pt x="649" y="10"/>
                    </a:lnTo>
                    <a:lnTo>
                      <a:pt x="650" y="10"/>
                    </a:lnTo>
                    <a:lnTo>
                      <a:pt x="650" y="11"/>
                    </a:lnTo>
                    <a:lnTo>
                      <a:pt x="651" y="11"/>
                    </a:lnTo>
                    <a:lnTo>
                      <a:pt x="651" y="10"/>
                    </a:lnTo>
                    <a:lnTo>
                      <a:pt x="651" y="10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2" y="10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53" y="11"/>
                    </a:lnTo>
                    <a:lnTo>
                      <a:pt x="654" y="11"/>
                    </a:lnTo>
                    <a:lnTo>
                      <a:pt x="654" y="10"/>
                    </a:lnTo>
                    <a:lnTo>
                      <a:pt x="656" y="10"/>
                    </a:lnTo>
                    <a:lnTo>
                      <a:pt x="656" y="10"/>
                    </a:lnTo>
                    <a:lnTo>
                      <a:pt x="656" y="10"/>
                    </a:lnTo>
                    <a:lnTo>
                      <a:pt x="657" y="9"/>
                    </a:lnTo>
                    <a:lnTo>
                      <a:pt x="657" y="9"/>
                    </a:lnTo>
                    <a:lnTo>
                      <a:pt x="657" y="9"/>
                    </a:lnTo>
                    <a:lnTo>
                      <a:pt x="658" y="8"/>
                    </a:lnTo>
                    <a:lnTo>
                      <a:pt x="658" y="8"/>
                    </a:lnTo>
                    <a:lnTo>
                      <a:pt x="659" y="8"/>
                    </a:lnTo>
                    <a:lnTo>
                      <a:pt x="659" y="8"/>
                    </a:lnTo>
                    <a:lnTo>
                      <a:pt x="659" y="7"/>
                    </a:lnTo>
                    <a:lnTo>
                      <a:pt x="660" y="7"/>
                    </a:lnTo>
                    <a:lnTo>
                      <a:pt x="660" y="6"/>
                    </a:lnTo>
                    <a:lnTo>
                      <a:pt x="660" y="7"/>
                    </a:lnTo>
                    <a:lnTo>
                      <a:pt x="661" y="6"/>
                    </a:lnTo>
                    <a:lnTo>
                      <a:pt x="661" y="6"/>
                    </a:lnTo>
                    <a:lnTo>
                      <a:pt x="661" y="6"/>
                    </a:lnTo>
                    <a:lnTo>
                      <a:pt x="662" y="6"/>
                    </a:lnTo>
                    <a:lnTo>
                      <a:pt x="662" y="6"/>
                    </a:lnTo>
                    <a:lnTo>
                      <a:pt x="663" y="6"/>
                    </a:lnTo>
                    <a:lnTo>
                      <a:pt x="663" y="6"/>
                    </a:lnTo>
                    <a:lnTo>
                      <a:pt x="663" y="6"/>
                    </a:lnTo>
                    <a:lnTo>
                      <a:pt x="665" y="6"/>
                    </a:lnTo>
                    <a:lnTo>
                      <a:pt x="665" y="6"/>
                    </a:lnTo>
                    <a:lnTo>
                      <a:pt x="665" y="6"/>
                    </a:lnTo>
                    <a:lnTo>
                      <a:pt x="666" y="5"/>
                    </a:lnTo>
                    <a:lnTo>
                      <a:pt x="666" y="5"/>
                    </a:lnTo>
                    <a:lnTo>
                      <a:pt x="666" y="4"/>
                    </a:lnTo>
                    <a:lnTo>
                      <a:pt x="667" y="4"/>
                    </a:lnTo>
                    <a:lnTo>
                      <a:pt x="667" y="4"/>
                    </a:lnTo>
                    <a:lnTo>
                      <a:pt x="668" y="5"/>
                    </a:lnTo>
                    <a:lnTo>
                      <a:pt x="668" y="5"/>
                    </a:lnTo>
                    <a:lnTo>
                      <a:pt x="668" y="6"/>
                    </a:lnTo>
                    <a:lnTo>
                      <a:pt x="669" y="5"/>
                    </a:lnTo>
                    <a:lnTo>
                      <a:pt x="669" y="4"/>
                    </a:lnTo>
                    <a:lnTo>
                      <a:pt x="669" y="4"/>
                    </a:lnTo>
                    <a:lnTo>
                      <a:pt x="670" y="4"/>
                    </a:lnTo>
                    <a:lnTo>
                      <a:pt x="670" y="2"/>
                    </a:lnTo>
                    <a:lnTo>
                      <a:pt x="670" y="4"/>
                    </a:lnTo>
                    <a:lnTo>
                      <a:pt x="671" y="4"/>
                    </a:lnTo>
                    <a:lnTo>
                      <a:pt x="671" y="4"/>
                    </a:lnTo>
                    <a:lnTo>
                      <a:pt x="672" y="4"/>
                    </a:lnTo>
                    <a:lnTo>
                      <a:pt x="672" y="4"/>
                    </a:lnTo>
                    <a:lnTo>
                      <a:pt x="672" y="4"/>
                    </a:lnTo>
                    <a:lnTo>
                      <a:pt x="674" y="4"/>
                    </a:lnTo>
                    <a:lnTo>
                      <a:pt x="674" y="4"/>
                    </a:lnTo>
                    <a:lnTo>
                      <a:pt x="674" y="4"/>
                    </a:lnTo>
                    <a:lnTo>
                      <a:pt x="675" y="4"/>
                    </a:lnTo>
                    <a:lnTo>
                      <a:pt x="675" y="4"/>
                    </a:lnTo>
                    <a:lnTo>
                      <a:pt x="675" y="4"/>
                    </a:lnTo>
                    <a:lnTo>
                      <a:pt x="676" y="2"/>
                    </a:lnTo>
                    <a:lnTo>
                      <a:pt x="676" y="2"/>
                    </a:lnTo>
                    <a:lnTo>
                      <a:pt x="677" y="2"/>
                    </a:lnTo>
                    <a:lnTo>
                      <a:pt x="677" y="2"/>
                    </a:lnTo>
                    <a:lnTo>
                      <a:pt x="677" y="4"/>
                    </a:lnTo>
                    <a:lnTo>
                      <a:pt x="678" y="4"/>
                    </a:lnTo>
                    <a:lnTo>
                      <a:pt x="678" y="4"/>
                    </a:lnTo>
                    <a:lnTo>
                      <a:pt x="678" y="5"/>
                    </a:lnTo>
                    <a:lnTo>
                      <a:pt x="679" y="5"/>
                    </a:lnTo>
                    <a:lnTo>
                      <a:pt x="679" y="5"/>
                    </a:lnTo>
                    <a:lnTo>
                      <a:pt x="680" y="4"/>
                    </a:lnTo>
                    <a:lnTo>
                      <a:pt x="680" y="5"/>
                    </a:lnTo>
                    <a:lnTo>
                      <a:pt x="680" y="5"/>
                    </a:lnTo>
                    <a:lnTo>
                      <a:pt x="681" y="5"/>
                    </a:lnTo>
                    <a:lnTo>
                      <a:pt x="681" y="6"/>
                    </a:lnTo>
                    <a:lnTo>
                      <a:pt x="681" y="6"/>
                    </a:lnTo>
                    <a:lnTo>
                      <a:pt x="683" y="6"/>
                    </a:lnTo>
                    <a:lnTo>
                      <a:pt x="683" y="6"/>
                    </a:lnTo>
                    <a:lnTo>
                      <a:pt x="683" y="7"/>
                    </a:lnTo>
                    <a:lnTo>
                      <a:pt x="684" y="7"/>
                    </a:lnTo>
                    <a:lnTo>
                      <a:pt x="684" y="6"/>
                    </a:lnTo>
                    <a:lnTo>
                      <a:pt x="685" y="6"/>
                    </a:lnTo>
                    <a:lnTo>
                      <a:pt x="685" y="6"/>
                    </a:lnTo>
                    <a:lnTo>
                      <a:pt x="685" y="5"/>
                    </a:lnTo>
                    <a:lnTo>
                      <a:pt x="686" y="5"/>
                    </a:lnTo>
                    <a:lnTo>
                      <a:pt x="686" y="5"/>
                    </a:lnTo>
                    <a:lnTo>
                      <a:pt x="686" y="4"/>
                    </a:lnTo>
                    <a:lnTo>
                      <a:pt x="687" y="2"/>
                    </a:lnTo>
                    <a:lnTo>
                      <a:pt x="687" y="2"/>
                    </a:lnTo>
                    <a:lnTo>
                      <a:pt x="687" y="2"/>
                    </a:lnTo>
                    <a:lnTo>
                      <a:pt x="688" y="2"/>
                    </a:lnTo>
                    <a:lnTo>
                      <a:pt x="688" y="2"/>
                    </a:lnTo>
                    <a:lnTo>
                      <a:pt x="689" y="2"/>
                    </a:lnTo>
                    <a:lnTo>
                      <a:pt x="689" y="4"/>
                    </a:lnTo>
                    <a:lnTo>
                      <a:pt x="689" y="4"/>
                    </a:lnTo>
                    <a:lnTo>
                      <a:pt x="690" y="5"/>
                    </a:lnTo>
                    <a:lnTo>
                      <a:pt x="690" y="5"/>
                    </a:lnTo>
                    <a:lnTo>
                      <a:pt x="690" y="5"/>
                    </a:lnTo>
                    <a:lnTo>
                      <a:pt x="692" y="5"/>
                    </a:lnTo>
                    <a:lnTo>
                      <a:pt x="692" y="5"/>
                    </a:lnTo>
                    <a:lnTo>
                      <a:pt x="692" y="5"/>
                    </a:lnTo>
                    <a:lnTo>
                      <a:pt x="693" y="5"/>
                    </a:lnTo>
                    <a:lnTo>
                      <a:pt x="693" y="5"/>
                    </a:lnTo>
                    <a:lnTo>
                      <a:pt x="694" y="4"/>
                    </a:lnTo>
                    <a:lnTo>
                      <a:pt x="694" y="5"/>
                    </a:lnTo>
                    <a:lnTo>
                      <a:pt x="694" y="5"/>
                    </a:lnTo>
                    <a:lnTo>
                      <a:pt x="695" y="5"/>
                    </a:lnTo>
                    <a:lnTo>
                      <a:pt x="695" y="6"/>
                    </a:lnTo>
                    <a:lnTo>
                      <a:pt x="695" y="6"/>
                    </a:lnTo>
                    <a:lnTo>
                      <a:pt x="696" y="7"/>
                    </a:lnTo>
                    <a:lnTo>
                      <a:pt x="696" y="7"/>
                    </a:lnTo>
                    <a:lnTo>
                      <a:pt x="696" y="8"/>
                    </a:lnTo>
                    <a:lnTo>
                      <a:pt x="697" y="8"/>
                    </a:lnTo>
                    <a:lnTo>
                      <a:pt x="697" y="8"/>
                    </a:lnTo>
                    <a:lnTo>
                      <a:pt x="698" y="8"/>
                    </a:lnTo>
                    <a:lnTo>
                      <a:pt x="698" y="9"/>
                    </a:lnTo>
                    <a:lnTo>
                      <a:pt x="698" y="9"/>
                    </a:lnTo>
                    <a:lnTo>
                      <a:pt x="699" y="8"/>
                    </a:lnTo>
                    <a:lnTo>
                      <a:pt x="699" y="8"/>
                    </a:lnTo>
                    <a:lnTo>
                      <a:pt x="699" y="8"/>
                    </a:lnTo>
                    <a:lnTo>
                      <a:pt x="701" y="8"/>
                    </a:lnTo>
                    <a:lnTo>
                      <a:pt x="701" y="8"/>
                    </a:lnTo>
                    <a:lnTo>
                      <a:pt x="702" y="8"/>
                    </a:lnTo>
                    <a:lnTo>
                      <a:pt x="702" y="8"/>
                    </a:lnTo>
                    <a:lnTo>
                      <a:pt x="702" y="8"/>
                    </a:lnTo>
                    <a:lnTo>
                      <a:pt x="703" y="7"/>
                    </a:lnTo>
                    <a:lnTo>
                      <a:pt x="703" y="7"/>
                    </a:lnTo>
                    <a:lnTo>
                      <a:pt x="703" y="7"/>
                    </a:lnTo>
                    <a:lnTo>
                      <a:pt x="704" y="6"/>
                    </a:lnTo>
                    <a:lnTo>
                      <a:pt x="704" y="7"/>
                    </a:lnTo>
                    <a:lnTo>
                      <a:pt x="704" y="6"/>
                    </a:lnTo>
                    <a:lnTo>
                      <a:pt x="705" y="6"/>
                    </a:lnTo>
                    <a:lnTo>
                      <a:pt x="705" y="6"/>
                    </a:lnTo>
                    <a:lnTo>
                      <a:pt x="706" y="6"/>
                    </a:lnTo>
                    <a:lnTo>
                      <a:pt x="706" y="6"/>
                    </a:lnTo>
                    <a:lnTo>
                      <a:pt x="706" y="6"/>
                    </a:lnTo>
                    <a:lnTo>
                      <a:pt x="707" y="7"/>
                    </a:lnTo>
                    <a:lnTo>
                      <a:pt x="707" y="8"/>
                    </a:lnTo>
                    <a:lnTo>
                      <a:pt x="707" y="9"/>
                    </a:lnTo>
                    <a:lnTo>
                      <a:pt x="708" y="9"/>
                    </a:lnTo>
                    <a:lnTo>
                      <a:pt x="708" y="9"/>
                    </a:lnTo>
                    <a:lnTo>
                      <a:pt x="708" y="9"/>
                    </a:lnTo>
                    <a:lnTo>
                      <a:pt x="710" y="8"/>
                    </a:lnTo>
                    <a:lnTo>
                      <a:pt x="710" y="8"/>
                    </a:lnTo>
                    <a:lnTo>
                      <a:pt x="711" y="8"/>
                    </a:lnTo>
                    <a:lnTo>
                      <a:pt x="711" y="8"/>
                    </a:lnTo>
                    <a:lnTo>
                      <a:pt x="711" y="8"/>
                    </a:lnTo>
                    <a:lnTo>
                      <a:pt x="712" y="9"/>
                    </a:lnTo>
                    <a:lnTo>
                      <a:pt x="712" y="9"/>
                    </a:lnTo>
                    <a:lnTo>
                      <a:pt x="712" y="10"/>
                    </a:lnTo>
                    <a:lnTo>
                      <a:pt x="713" y="10"/>
                    </a:lnTo>
                    <a:lnTo>
                      <a:pt x="713" y="10"/>
                    </a:lnTo>
                    <a:lnTo>
                      <a:pt x="713" y="10"/>
                    </a:lnTo>
                    <a:lnTo>
                      <a:pt x="714" y="10"/>
                    </a:lnTo>
                    <a:lnTo>
                      <a:pt x="714" y="9"/>
                    </a:lnTo>
                    <a:lnTo>
                      <a:pt x="715" y="10"/>
                    </a:lnTo>
                    <a:lnTo>
                      <a:pt x="715" y="10"/>
                    </a:lnTo>
                    <a:lnTo>
                      <a:pt x="715" y="10"/>
                    </a:lnTo>
                    <a:lnTo>
                      <a:pt x="716" y="10"/>
                    </a:lnTo>
                    <a:lnTo>
                      <a:pt x="716" y="10"/>
                    </a:lnTo>
                    <a:lnTo>
                      <a:pt x="716" y="10"/>
                    </a:lnTo>
                    <a:lnTo>
                      <a:pt x="717" y="11"/>
                    </a:lnTo>
                    <a:lnTo>
                      <a:pt x="717" y="11"/>
                    </a:lnTo>
                    <a:lnTo>
                      <a:pt x="717" y="10"/>
                    </a:lnTo>
                    <a:lnTo>
                      <a:pt x="719" y="11"/>
                    </a:lnTo>
                    <a:lnTo>
                      <a:pt x="719" y="11"/>
                    </a:lnTo>
                    <a:lnTo>
                      <a:pt x="720" y="11"/>
                    </a:lnTo>
                    <a:lnTo>
                      <a:pt x="720" y="11"/>
                    </a:lnTo>
                    <a:lnTo>
                      <a:pt x="720" y="10"/>
                    </a:lnTo>
                    <a:lnTo>
                      <a:pt x="721" y="10"/>
                    </a:lnTo>
                    <a:lnTo>
                      <a:pt x="721" y="9"/>
                    </a:lnTo>
                    <a:lnTo>
                      <a:pt x="721" y="9"/>
                    </a:lnTo>
                    <a:lnTo>
                      <a:pt x="722" y="9"/>
                    </a:lnTo>
                    <a:lnTo>
                      <a:pt x="722" y="9"/>
                    </a:lnTo>
                    <a:lnTo>
                      <a:pt x="723" y="8"/>
                    </a:lnTo>
                    <a:lnTo>
                      <a:pt x="723" y="8"/>
                    </a:lnTo>
                    <a:lnTo>
                      <a:pt x="723" y="8"/>
                    </a:lnTo>
                    <a:lnTo>
                      <a:pt x="724" y="7"/>
                    </a:lnTo>
                    <a:lnTo>
                      <a:pt x="724" y="7"/>
                    </a:lnTo>
                    <a:lnTo>
                      <a:pt x="724" y="6"/>
                    </a:lnTo>
                    <a:lnTo>
                      <a:pt x="725" y="6"/>
                    </a:lnTo>
                    <a:lnTo>
                      <a:pt x="725" y="6"/>
                    </a:lnTo>
                    <a:lnTo>
                      <a:pt x="725" y="6"/>
                    </a:lnTo>
                    <a:lnTo>
                      <a:pt x="726" y="6"/>
                    </a:lnTo>
                    <a:lnTo>
                      <a:pt x="726" y="6"/>
                    </a:lnTo>
                    <a:lnTo>
                      <a:pt x="728" y="7"/>
                    </a:lnTo>
                    <a:lnTo>
                      <a:pt x="728" y="8"/>
                    </a:lnTo>
                    <a:lnTo>
                      <a:pt x="728" y="8"/>
                    </a:lnTo>
                    <a:lnTo>
                      <a:pt x="729" y="9"/>
                    </a:lnTo>
                    <a:lnTo>
                      <a:pt x="729" y="10"/>
                    </a:lnTo>
                    <a:lnTo>
                      <a:pt x="729" y="10"/>
                    </a:lnTo>
                    <a:lnTo>
                      <a:pt x="730" y="10"/>
                    </a:lnTo>
                    <a:lnTo>
                      <a:pt x="730" y="10"/>
                    </a:lnTo>
                    <a:lnTo>
                      <a:pt x="730" y="10"/>
                    </a:lnTo>
                    <a:lnTo>
                      <a:pt x="731" y="11"/>
                    </a:lnTo>
                    <a:lnTo>
                      <a:pt x="731" y="10"/>
                    </a:lnTo>
                    <a:lnTo>
                      <a:pt x="732" y="9"/>
                    </a:lnTo>
                    <a:lnTo>
                      <a:pt x="732" y="9"/>
                    </a:lnTo>
                    <a:lnTo>
                      <a:pt x="732" y="8"/>
                    </a:lnTo>
                    <a:lnTo>
                      <a:pt x="733" y="8"/>
                    </a:lnTo>
                    <a:lnTo>
                      <a:pt x="733" y="7"/>
                    </a:lnTo>
                    <a:lnTo>
                      <a:pt x="733" y="7"/>
                    </a:lnTo>
                    <a:lnTo>
                      <a:pt x="734" y="7"/>
                    </a:lnTo>
                    <a:lnTo>
                      <a:pt x="734" y="6"/>
                    </a:lnTo>
                    <a:lnTo>
                      <a:pt x="734" y="6"/>
                    </a:lnTo>
                    <a:lnTo>
                      <a:pt x="735" y="6"/>
                    </a:lnTo>
                    <a:lnTo>
                      <a:pt x="735" y="7"/>
                    </a:lnTo>
                    <a:lnTo>
                      <a:pt x="737" y="6"/>
                    </a:lnTo>
                    <a:lnTo>
                      <a:pt x="737" y="6"/>
                    </a:lnTo>
                    <a:lnTo>
                      <a:pt x="737" y="6"/>
                    </a:lnTo>
                    <a:lnTo>
                      <a:pt x="738" y="5"/>
                    </a:lnTo>
                    <a:lnTo>
                      <a:pt x="738" y="5"/>
                    </a:lnTo>
                    <a:lnTo>
                      <a:pt x="738" y="5"/>
                    </a:lnTo>
                    <a:lnTo>
                      <a:pt x="739" y="5"/>
                    </a:lnTo>
                    <a:lnTo>
                      <a:pt x="739" y="5"/>
                    </a:lnTo>
                    <a:lnTo>
                      <a:pt x="739" y="5"/>
                    </a:lnTo>
                    <a:lnTo>
                      <a:pt x="740" y="5"/>
                    </a:lnTo>
                    <a:lnTo>
                      <a:pt x="740" y="6"/>
                    </a:lnTo>
                    <a:lnTo>
                      <a:pt x="741" y="6"/>
                    </a:lnTo>
                    <a:lnTo>
                      <a:pt x="741" y="5"/>
                    </a:lnTo>
                    <a:lnTo>
                      <a:pt x="741" y="5"/>
                    </a:lnTo>
                    <a:lnTo>
                      <a:pt x="742" y="4"/>
                    </a:lnTo>
                    <a:lnTo>
                      <a:pt x="742" y="4"/>
                    </a:lnTo>
                    <a:lnTo>
                      <a:pt x="742" y="4"/>
                    </a:lnTo>
                    <a:lnTo>
                      <a:pt x="743" y="5"/>
                    </a:lnTo>
                    <a:lnTo>
                      <a:pt x="743" y="4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8131176" y="2940050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8" name="Freeform 8"/>
              <p:cNvSpPr>
                <a:spLocks/>
              </p:cNvSpPr>
              <p:nvPr/>
            </p:nvSpPr>
            <p:spPr bwMode="auto">
              <a:xfrm>
                <a:off x="1608138" y="2940050"/>
                <a:ext cx="5343525" cy="1162050"/>
              </a:xfrm>
              <a:custGeom>
                <a:avLst/>
                <a:gdLst>
                  <a:gd name="T0" fmla="*/ 52 w 3366"/>
                  <a:gd name="T1" fmla="*/ 13 h 732"/>
                  <a:gd name="T2" fmla="*/ 104 w 3366"/>
                  <a:gd name="T3" fmla="*/ 11 h 732"/>
                  <a:gd name="T4" fmla="*/ 156 w 3366"/>
                  <a:gd name="T5" fmla="*/ 7 h 732"/>
                  <a:gd name="T6" fmla="*/ 209 w 3366"/>
                  <a:gd name="T7" fmla="*/ 16 h 732"/>
                  <a:gd name="T8" fmla="*/ 262 w 3366"/>
                  <a:gd name="T9" fmla="*/ 10 h 732"/>
                  <a:gd name="T10" fmla="*/ 315 w 3366"/>
                  <a:gd name="T11" fmla="*/ 11 h 732"/>
                  <a:gd name="T12" fmla="*/ 367 w 3366"/>
                  <a:gd name="T13" fmla="*/ 15 h 732"/>
                  <a:gd name="T14" fmla="*/ 420 w 3366"/>
                  <a:gd name="T15" fmla="*/ 9 h 732"/>
                  <a:gd name="T16" fmla="*/ 472 w 3366"/>
                  <a:gd name="T17" fmla="*/ 10 h 732"/>
                  <a:gd name="T18" fmla="*/ 525 w 3366"/>
                  <a:gd name="T19" fmla="*/ 12 h 732"/>
                  <a:gd name="T20" fmla="*/ 577 w 3366"/>
                  <a:gd name="T21" fmla="*/ 12 h 732"/>
                  <a:gd name="T22" fmla="*/ 630 w 3366"/>
                  <a:gd name="T23" fmla="*/ 19 h 732"/>
                  <a:gd name="T24" fmla="*/ 683 w 3366"/>
                  <a:gd name="T25" fmla="*/ 16 h 732"/>
                  <a:gd name="T26" fmla="*/ 736 w 3366"/>
                  <a:gd name="T27" fmla="*/ 11 h 732"/>
                  <a:gd name="T28" fmla="*/ 789 w 3366"/>
                  <a:gd name="T29" fmla="*/ 20 h 732"/>
                  <a:gd name="T30" fmla="*/ 840 w 3366"/>
                  <a:gd name="T31" fmla="*/ 101 h 732"/>
                  <a:gd name="T32" fmla="*/ 893 w 3366"/>
                  <a:gd name="T33" fmla="*/ 133 h 732"/>
                  <a:gd name="T34" fmla="*/ 946 w 3366"/>
                  <a:gd name="T35" fmla="*/ 145 h 732"/>
                  <a:gd name="T36" fmla="*/ 999 w 3366"/>
                  <a:gd name="T37" fmla="*/ 142 h 732"/>
                  <a:gd name="T38" fmla="*/ 1051 w 3366"/>
                  <a:gd name="T39" fmla="*/ 141 h 732"/>
                  <a:gd name="T40" fmla="*/ 1104 w 3366"/>
                  <a:gd name="T41" fmla="*/ 142 h 732"/>
                  <a:gd name="T42" fmla="*/ 1157 w 3366"/>
                  <a:gd name="T43" fmla="*/ 133 h 732"/>
                  <a:gd name="T44" fmla="*/ 1210 w 3366"/>
                  <a:gd name="T45" fmla="*/ 140 h 732"/>
                  <a:gd name="T46" fmla="*/ 1261 w 3366"/>
                  <a:gd name="T47" fmla="*/ 140 h 732"/>
                  <a:gd name="T48" fmla="*/ 1314 w 3366"/>
                  <a:gd name="T49" fmla="*/ 135 h 732"/>
                  <a:gd name="T50" fmla="*/ 1367 w 3366"/>
                  <a:gd name="T51" fmla="*/ 138 h 732"/>
                  <a:gd name="T52" fmla="*/ 1420 w 3366"/>
                  <a:gd name="T53" fmla="*/ 137 h 732"/>
                  <a:gd name="T54" fmla="*/ 1472 w 3366"/>
                  <a:gd name="T55" fmla="*/ 131 h 732"/>
                  <a:gd name="T56" fmla="*/ 1525 w 3366"/>
                  <a:gd name="T57" fmla="*/ 139 h 732"/>
                  <a:gd name="T58" fmla="*/ 1577 w 3366"/>
                  <a:gd name="T59" fmla="*/ 133 h 732"/>
                  <a:gd name="T60" fmla="*/ 1630 w 3366"/>
                  <a:gd name="T61" fmla="*/ 131 h 732"/>
                  <a:gd name="T62" fmla="*/ 1682 w 3366"/>
                  <a:gd name="T63" fmla="*/ 132 h 732"/>
                  <a:gd name="T64" fmla="*/ 1735 w 3366"/>
                  <a:gd name="T65" fmla="*/ 135 h 732"/>
                  <a:gd name="T66" fmla="*/ 1788 w 3366"/>
                  <a:gd name="T67" fmla="*/ 141 h 732"/>
                  <a:gd name="T68" fmla="*/ 1841 w 3366"/>
                  <a:gd name="T69" fmla="*/ 136 h 732"/>
                  <a:gd name="T70" fmla="*/ 1893 w 3366"/>
                  <a:gd name="T71" fmla="*/ 133 h 732"/>
                  <a:gd name="T72" fmla="*/ 1945 w 3366"/>
                  <a:gd name="T73" fmla="*/ 140 h 732"/>
                  <a:gd name="T74" fmla="*/ 1998 w 3366"/>
                  <a:gd name="T75" fmla="*/ 141 h 732"/>
                  <a:gd name="T76" fmla="*/ 2051 w 3366"/>
                  <a:gd name="T77" fmla="*/ 140 h 732"/>
                  <a:gd name="T78" fmla="*/ 2103 w 3366"/>
                  <a:gd name="T79" fmla="*/ 144 h 732"/>
                  <a:gd name="T80" fmla="*/ 2156 w 3366"/>
                  <a:gd name="T81" fmla="*/ 141 h 732"/>
                  <a:gd name="T82" fmla="*/ 2209 w 3366"/>
                  <a:gd name="T83" fmla="*/ 142 h 732"/>
                  <a:gd name="T84" fmla="*/ 2262 w 3366"/>
                  <a:gd name="T85" fmla="*/ 148 h 732"/>
                  <a:gd name="T86" fmla="*/ 2315 w 3366"/>
                  <a:gd name="T87" fmla="*/ 133 h 732"/>
                  <a:gd name="T88" fmla="*/ 2366 w 3366"/>
                  <a:gd name="T89" fmla="*/ 135 h 732"/>
                  <a:gd name="T90" fmla="*/ 2419 w 3366"/>
                  <a:gd name="T91" fmla="*/ 139 h 732"/>
                  <a:gd name="T92" fmla="*/ 2472 w 3366"/>
                  <a:gd name="T93" fmla="*/ 123 h 732"/>
                  <a:gd name="T94" fmla="*/ 2525 w 3366"/>
                  <a:gd name="T95" fmla="*/ 135 h 732"/>
                  <a:gd name="T96" fmla="*/ 2577 w 3366"/>
                  <a:gd name="T97" fmla="*/ 136 h 732"/>
                  <a:gd name="T98" fmla="*/ 2630 w 3366"/>
                  <a:gd name="T99" fmla="*/ 135 h 732"/>
                  <a:gd name="T100" fmla="*/ 2682 w 3366"/>
                  <a:gd name="T101" fmla="*/ 135 h 732"/>
                  <a:gd name="T102" fmla="*/ 2735 w 3366"/>
                  <a:gd name="T103" fmla="*/ 130 h 732"/>
                  <a:gd name="T104" fmla="*/ 2787 w 3366"/>
                  <a:gd name="T105" fmla="*/ 132 h 732"/>
                  <a:gd name="T106" fmla="*/ 2840 w 3366"/>
                  <a:gd name="T107" fmla="*/ 137 h 732"/>
                  <a:gd name="T108" fmla="*/ 2893 w 3366"/>
                  <a:gd name="T109" fmla="*/ 50 h 732"/>
                  <a:gd name="T110" fmla="*/ 2946 w 3366"/>
                  <a:gd name="T111" fmla="*/ 14 h 732"/>
                  <a:gd name="T112" fmla="*/ 2998 w 3366"/>
                  <a:gd name="T113" fmla="*/ 12 h 732"/>
                  <a:gd name="T114" fmla="*/ 3050 w 3366"/>
                  <a:gd name="T115" fmla="*/ 4 h 732"/>
                  <a:gd name="T116" fmla="*/ 3103 w 3366"/>
                  <a:gd name="T117" fmla="*/ 5 h 732"/>
                  <a:gd name="T118" fmla="*/ 3156 w 3366"/>
                  <a:gd name="T119" fmla="*/ 12 h 732"/>
                  <a:gd name="T120" fmla="*/ 3208 w 3366"/>
                  <a:gd name="T121" fmla="*/ 9 h 732"/>
                  <a:gd name="T122" fmla="*/ 3261 w 3366"/>
                  <a:gd name="T123" fmla="*/ 14 h 732"/>
                  <a:gd name="T124" fmla="*/ 3314 w 3366"/>
                  <a:gd name="T125" fmla="*/ 15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6" h="732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10" y="6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20" y="6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1" y="9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2" y="10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5" y="11"/>
                    </a:lnTo>
                    <a:lnTo>
                      <a:pt x="25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7" y="12"/>
                    </a:lnTo>
                    <a:lnTo>
                      <a:pt x="27" y="13"/>
                    </a:lnTo>
                    <a:lnTo>
                      <a:pt x="27" y="12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8" y="11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1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1" y="12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5" y="14"/>
                    </a:lnTo>
                    <a:lnTo>
                      <a:pt x="35" y="15"/>
                    </a:lnTo>
                    <a:lnTo>
                      <a:pt x="35" y="16"/>
                    </a:lnTo>
                    <a:lnTo>
                      <a:pt x="36" y="16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7" y="18"/>
                    </a:lnTo>
                    <a:lnTo>
                      <a:pt x="37" y="18"/>
                    </a:lnTo>
                    <a:lnTo>
                      <a:pt x="37" y="18"/>
                    </a:lnTo>
                    <a:lnTo>
                      <a:pt x="38" y="16"/>
                    </a:lnTo>
                    <a:lnTo>
                      <a:pt x="38" y="18"/>
                    </a:lnTo>
                    <a:lnTo>
                      <a:pt x="39" y="18"/>
                    </a:lnTo>
                    <a:lnTo>
                      <a:pt x="39" y="18"/>
                    </a:lnTo>
                    <a:lnTo>
                      <a:pt x="39" y="18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0" y="18"/>
                    </a:lnTo>
                    <a:lnTo>
                      <a:pt x="41" y="18"/>
                    </a:lnTo>
                    <a:lnTo>
                      <a:pt x="41" y="19"/>
                    </a:lnTo>
                    <a:lnTo>
                      <a:pt x="41" y="18"/>
                    </a:lnTo>
                    <a:lnTo>
                      <a:pt x="43" y="18"/>
                    </a:lnTo>
                    <a:lnTo>
                      <a:pt x="43" y="16"/>
                    </a:lnTo>
                    <a:lnTo>
                      <a:pt x="44" y="16"/>
                    </a:lnTo>
                    <a:lnTo>
                      <a:pt x="44" y="15"/>
                    </a:lnTo>
                    <a:lnTo>
                      <a:pt x="44" y="15"/>
                    </a:lnTo>
                    <a:lnTo>
                      <a:pt x="45" y="15"/>
                    </a:lnTo>
                    <a:lnTo>
                      <a:pt x="45" y="14"/>
                    </a:lnTo>
                    <a:lnTo>
                      <a:pt x="45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9" y="13"/>
                    </a:lnTo>
                    <a:lnTo>
                      <a:pt x="49" y="13"/>
                    </a:lnTo>
                    <a:lnTo>
                      <a:pt x="49" y="13"/>
                    </a:lnTo>
                    <a:lnTo>
                      <a:pt x="50" y="13"/>
                    </a:lnTo>
                    <a:lnTo>
                      <a:pt x="50" y="13"/>
                    </a:lnTo>
                    <a:lnTo>
                      <a:pt x="52" y="13"/>
                    </a:lnTo>
                    <a:lnTo>
                      <a:pt x="52" y="13"/>
                    </a:lnTo>
                    <a:lnTo>
                      <a:pt x="52" y="12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53" y="12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11"/>
                    </a:lnTo>
                    <a:lnTo>
                      <a:pt x="58" y="12"/>
                    </a:lnTo>
                    <a:lnTo>
                      <a:pt x="58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1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2" y="12"/>
                    </a:lnTo>
                    <a:lnTo>
                      <a:pt x="63" y="11"/>
                    </a:lnTo>
                    <a:lnTo>
                      <a:pt x="63" y="11"/>
                    </a:lnTo>
                    <a:lnTo>
                      <a:pt x="63" y="11"/>
                    </a:lnTo>
                    <a:lnTo>
                      <a:pt x="64" y="11"/>
                    </a:lnTo>
                    <a:lnTo>
                      <a:pt x="64" y="10"/>
                    </a:lnTo>
                    <a:lnTo>
                      <a:pt x="65" y="9"/>
                    </a:lnTo>
                    <a:lnTo>
                      <a:pt x="65" y="9"/>
                    </a:lnTo>
                    <a:lnTo>
                      <a:pt x="65" y="7"/>
                    </a:lnTo>
                    <a:lnTo>
                      <a:pt x="66" y="9"/>
                    </a:lnTo>
                    <a:lnTo>
                      <a:pt x="66" y="7"/>
                    </a:lnTo>
                    <a:lnTo>
                      <a:pt x="66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8" y="6"/>
                    </a:lnTo>
                    <a:lnTo>
                      <a:pt x="68" y="7"/>
                    </a:lnTo>
                    <a:lnTo>
                      <a:pt x="68" y="9"/>
                    </a:lnTo>
                    <a:lnTo>
                      <a:pt x="70" y="9"/>
                    </a:lnTo>
                    <a:lnTo>
                      <a:pt x="70" y="9"/>
                    </a:lnTo>
                    <a:lnTo>
                      <a:pt x="70" y="9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1" y="10"/>
                    </a:lnTo>
                    <a:lnTo>
                      <a:pt x="72" y="11"/>
                    </a:lnTo>
                    <a:lnTo>
                      <a:pt x="72" y="10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3" y="9"/>
                    </a:lnTo>
                    <a:lnTo>
                      <a:pt x="74" y="7"/>
                    </a:lnTo>
                    <a:lnTo>
                      <a:pt x="74" y="9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5" y="10"/>
                    </a:lnTo>
                    <a:lnTo>
                      <a:pt x="75" y="10"/>
                    </a:lnTo>
                    <a:lnTo>
                      <a:pt x="76" y="10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7" y="10"/>
                    </a:lnTo>
                    <a:lnTo>
                      <a:pt x="77" y="10"/>
                    </a:lnTo>
                    <a:lnTo>
                      <a:pt x="79" y="10"/>
                    </a:lnTo>
                    <a:lnTo>
                      <a:pt x="79" y="10"/>
                    </a:lnTo>
                    <a:lnTo>
                      <a:pt x="79" y="10"/>
                    </a:lnTo>
                    <a:lnTo>
                      <a:pt x="80" y="11"/>
                    </a:lnTo>
                    <a:lnTo>
                      <a:pt x="80" y="11"/>
                    </a:lnTo>
                    <a:lnTo>
                      <a:pt x="80" y="10"/>
                    </a:lnTo>
                    <a:lnTo>
                      <a:pt x="81" y="11"/>
                    </a:lnTo>
                    <a:lnTo>
                      <a:pt x="81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2" y="11"/>
                    </a:lnTo>
                    <a:lnTo>
                      <a:pt x="83" y="11"/>
                    </a:lnTo>
                    <a:lnTo>
                      <a:pt x="83" y="11"/>
                    </a:lnTo>
                    <a:lnTo>
                      <a:pt x="83" y="11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4" y="10"/>
                    </a:lnTo>
                    <a:lnTo>
                      <a:pt x="85" y="10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6" y="7"/>
                    </a:lnTo>
                    <a:lnTo>
                      <a:pt x="86" y="6"/>
                    </a:lnTo>
                    <a:lnTo>
                      <a:pt x="88" y="7"/>
                    </a:lnTo>
                    <a:lnTo>
                      <a:pt x="88" y="7"/>
                    </a:lnTo>
                    <a:lnTo>
                      <a:pt x="88" y="7"/>
                    </a:lnTo>
                    <a:lnTo>
                      <a:pt x="89" y="6"/>
                    </a:lnTo>
                    <a:lnTo>
                      <a:pt x="89" y="6"/>
                    </a:lnTo>
                    <a:lnTo>
                      <a:pt x="90" y="5"/>
                    </a:lnTo>
                    <a:lnTo>
                      <a:pt x="90" y="5"/>
                    </a:lnTo>
                    <a:lnTo>
                      <a:pt x="90" y="6"/>
                    </a:lnTo>
                    <a:lnTo>
                      <a:pt x="91" y="6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2" y="9"/>
                    </a:lnTo>
                    <a:lnTo>
                      <a:pt x="93" y="9"/>
                    </a:lnTo>
                    <a:lnTo>
                      <a:pt x="93" y="9"/>
                    </a:lnTo>
                    <a:lnTo>
                      <a:pt x="94" y="9"/>
                    </a:lnTo>
                    <a:lnTo>
                      <a:pt x="94" y="9"/>
                    </a:lnTo>
                    <a:lnTo>
                      <a:pt x="94" y="9"/>
                    </a:lnTo>
                    <a:lnTo>
                      <a:pt x="95" y="7"/>
                    </a:lnTo>
                    <a:lnTo>
                      <a:pt x="95" y="9"/>
                    </a:lnTo>
                    <a:lnTo>
                      <a:pt x="95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98" y="7"/>
                    </a:lnTo>
                    <a:lnTo>
                      <a:pt x="98" y="9"/>
                    </a:lnTo>
                    <a:lnTo>
                      <a:pt x="99" y="9"/>
                    </a:lnTo>
                    <a:lnTo>
                      <a:pt x="99" y="10"/>
                    </a:lnTo>
                    <a:lnTo>
                      <a:pt x="99" y="11"/>
                    </a:lnTo>
                    <a:lnTo>
                      <a:pt x="100" y="11"/>
                    </a:lnTo>
                    <a:lnTo>
                      <a:pt x="100" y="11"/>
                    </a:lnTo>
                    <a:lnTo>
                      <a:pt x="100" y="12"/>
                    </a:lnTo>
                    <a:lnTo>
                      <a:pt x="101" y="11"/>
                    </a:lnTo>
                    <a:lnTo>
                      <a:pt x="101" y="11"/>
                    </a:lnTo>
                    <a:lnTo>
                      <a:pt x="101" y="11"/>
                    </a:lnTo>
                    <a:lnTo>
                      <a:pt x="102" y="11"/>
                    </a:lnTo>
                    <a:lnTo>
                      <a:pt x="102" y="10"/>
                    </a:lnTo>
                    <a:lnTo>
                      <a:pt x="103" y="11"/>
                    </a:lnTo>
                    <a:lnTo>
                      <a:pt x="103" y="12"/>
                    </a:lnTo>
                    <a:lnTo>
                      <a:pt x="103" y="12"/>
                    </a:lnTo>
                    <a:lnTo>
                      <a:pt x="104" y="11"/>
                    </a:lnTo>
                    <a:lnTo>
                      <a:pt x="104" y="11"/>
                    </a:lnTo>
                    <a:lnTo>
                      <a:pt x="104" y="11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06" y="11"/>
                    </a:lnTo>
                    <a:lnTo>
                      <a:pt x="107" y="12"/>
                    </a:lnTo>
                    <a:lnTo>
                      <a:pt x="107" y="12"/>
                    </a:lnTo>
                    <a:lnTo>
                      <a:pt x="108" y="12"/>
                    </a:lnTo>
                    <a:lnTo>
                      <a:pt x="108" y="13"/>
                    </a:lnTo>
                    <a:lnTo>
                      <a:pt x="108" y="13"/>
                    </a:lnTo>
                    <a:lnTo>
                      <a:pt x="109" y="14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10" y="13"/>
                    </a:lnTo>
                    <a:lnTo>
                      <a:pt x="110" y="13"/>
                    </a:lnTo>
                    <a:lnTo>
                      <a:pt x="110" y="13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2" y="12"/>
                    </a:lnTo>
                    <a:lnTo>
                      <a:pt x="112" y="11"/>
                    </a:lnTo>
                    <a:lnTo>
                      <a:pt x="112" y="11"/>
                    </a:lnTo>
                    <a:lnTo>
                      <a:pt x="113" y="10"/>
                    </a:lnTo>
                    <a:lnTo>
                      <a:pt x="113" y="11"/>
                    </a:lnTo>
                    <a:lnTo>
                      <a:pt x="113" y="12"/>
                    </a:lnTo>
                    <a:lnTo>
                      <a:pt x="115" y="12"/>
                    </a:lnTo>
                    <a:lnTo>
                      <a:pt x="115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6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7" y="12"/>
                    </a:lnTo>
                    <a:lnTo>
                      <a:pt x="118" y="12"/>
                    </a:lnTo>
                    <a:lnTo>
                      <a:pt x="118" y="12"/>
                    </a:lnTo>
                    <a:lnTo>
                      <a:pt x="118" y="13"/>
                    </a:lnTo>
                    <a:lnTo>
                      <a:pt x="119" y="13"/>
                    </a:lnTo>
                    <a:lnTo>
                      <a:pt x="119" y="13"/>
                    </a:lnTo>
                    <a:lnTo>
                      <a:pt x="120" y="14"/>
                    </a:lnTo>
                    <a:lnTo>
                      <a:pt x="120" y="15"/>
                    </a:lnTo>
                    <a:lnTo>
                      <a:pt x="120" y="16"/>
                    </a:lnTo>
                    <a:lnTo>
                      <a:pt x="121" y="18"/>
                    </a:lnTo>
                    <a:lnTo>
                      <a:pt x="121" y="18"/>
                    </a:lnTo>
                    <a:lnTo>
                      <a:pt x="121" y="18"/>
                    </a:lnTo>
                    <a:lnTo>
                      <a:pt x="123" y="18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5" y="15"/>
                    </a:lnTo>
                    <a:lnTo>
                      <a:pt x="125" y="15"/>
                    </a:lnTo>
                    <a:lnTo>
                      <a:pt x="125" y="15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6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8" y="15"/>
                    </a:lnTo>
                    <a:lnTo>
                      <a:pt x="128" y="14"/>
                    </a:lnTo>
                    <a:lnTo>
                      <a:pt x="129" y="14"/>
                    </a:lnTo>
                    <a:lnTo>
                      <a:pt x="129" y="14"/>
                    </a:lnTo>
                    <a:lnTo>
                      <a:pt x="129" y="14"/>
                    </a:lnTo>
                    <a:lnTo>
                      <a:pt x="130" y="15"/>
                    </a:lnTo>
                    <a:lnTo>
                      <a:pt x="130" y="15"/>
                    </a:lnTo>
                    <a:lnTo>
                      <a:pt x="130" y="14"/>
                    </a:lnTo>
                    <a:lnTo>
                      <a:pt x="132" y="14"/>
                    </a:lnTo>
                    <a:lnTo>
                      <a:pt x="132" y="14"/>
                    </a:lnTo>
                    <a:lnTo>
                      <a:pt x="132" y="13"/>
                    </a:lnTo>
                    <a:lnTo>
                      <a:pt x="133" y="13"/>
                    </a:lnTo>
                    <a:lnTo>
                      <a:pt x="133" y="12"/>
                    </a:lnTo>
                    <a:lnTo>
                      <a:pt x="134" y="12"/>
                    </a:lnTo>
                    <a:lnTo>
                      <a:pt x="134" y="11"/>
                    </a:lnTo>
                    <a:lnTo>
                      <a:pt x="134" y="10"/>
                    </a:lnTo>
                    <a:lnTo>
                      <a:pt x="135" y="10"/>
                    </a:lnTo>
                    <a:lnTo>
                      <a:pt x="135" y="10"/>
                    </a:lnTo>
                    <a:lnTo>
                      <a:pt x="135" y="10"/>
                    </a:lnTo>
                    <a:lnTo>
                      <a:pt x="136" y="11"/>
                    </a:lnTo>
                    <a:lnTo>
                      <a:pt x="136" y="11"/>
                    </a:lnTo>
                    <a:lnTo>
                      <a:pt x="137" y="11"/>
                    </a:lnTo>
                    <a:lnTo>
                      <a:pt x="137" y="11"/>
                    </a:lnTo>
                    <a:lnTo>
                      <a:pt x="137" y="10"/>
                    </a:lnTo>
                    <a:lnTo>
                      <a:pt x="138" y="11"/>
                    </a:lnTo>
                    <a:lnTo>
                      <a:pt x="138" y="11"/>
                    </a:lnTo>
                    <a:lnTo>
                      <a:pt x="138" y="11"/>
                    </a:lnTo>
                    <a:lnTo>
                      <a:pt x="139" y="11"/>
                    </a:lnTo>
                    <a:lnTo>
                      <a:pt x="139" y="10"/>
                    </a:lnTo>
                    <a:lnTo>
                      <a:pt x="139" y="10"/>
                    </a:lnTo>
                    <a:lnTo>
                      <a:pt x="141" y="10"/>
                    </a:lnTo>
                    <a:lnTo>
                      <a:pt x="141" y="10"/>
                    </a:lnTo>
                    <a:lnTo>
                      <a:pt x="142" y="10"/>
                    </a:lnTo>
                    <a:lnTo>
                      <a:pt x="142" y="10"/>
                    </a:lnTo>
                    <a:lnTo>
                      <a:pt x="142" y="10"/>
                    </a:lnTo>
                    <a:lnTo>
                      <a:pt x="143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7"/>
                    </a:lnTo>
                    <a:lnTo>
                      <a:pt x="144" y="9"/>
                    </a:lnTo>
                    <a:lnTo>
                      <a:pt x="144" y="9"/>
                    </a:lnTo>
                    <a:lnTo>
                      <a:pt x="145" y="10"/>
                    </a:lnTo>
                    <a:lnTo>
                      <a:pt x="145" y="10"/>
                    </a:lnTo>
                    <a:lnTo>
                      <a:pt x="146" y="11"/>
                    </a:lnTo>
                    <a:lnTo>
                      <a:pt x="146" y="10"/>
                    </a:lnTo>
                    <a:lnTo>
                      <a:pt x="146" y="11"/>
                    </a:lnTo>
                    <a:lnTo>
                      <a:pt x="147" y="11"/>
                    </a:lnTo>
                    <a:lnTo>
                      <a:pt x="147" y="11"/>
                    </a:lnTo>
                    <a:lnTo>
                      <a:pt x="147" y="11"/>
                    </a:lnTo>
                    <a:lnTo>
                      <a:pt x="148" y="10"/>
                    </a:lnTo>
                    <a:lnTo>
                      <a:pt x="148" y="10"/>
                    </a:lnTo>
                    <a:lnTo>
                      <a:pt x="148" y="9"/>
                    </a:lnTo>
                    <a:lnTo>
                      <a:pt x="150" y="7"/>
                    </a:lnTo>
                    <a:lnTo>
                      <a:pt x="150" y="9"/>
                    </a:lnTo>
                    <a:lnTo>
                      <a:pt x="151" y="9"/>
                    </a:lnTo>
                    <a:lnTo>
                      <a:pt x="151" y="10"/>
                    </a:lnTo>
                    <a:lnTo>
                      <a:pt x="151" y="10"/>
                    </a:lnTo>
                    <a:lnTo>
                      <a:pt x="152" y="9"/>
                    </a:lnTo>
                    <a:lnTo>
                      <a:pt x="152" y="9"/>
                    </a:lnTo>
                    <a:lnTo>
                      <a:pt x="152" y="9"/>
                    </a:lnTo>
                    <a:lnTo>
                      <a:pt x="153" y="9"/>
                    </a:lnTo>
                    <a:lnTo>
                      <a:pt x="153" y="10"/>
                    </a:lnTo>
                    <a:lnTo>
                      <a:pt x="153" y="10"/>
                    </a:lnTo>
                    <a:lnTo>
                      <a:pt x="154" y="11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5" y="10"/>
                    </a:lnTo>
                    <a:lnTo>
                      <a:pt x="155" y="9"/>
                    </a:lnTo>
                    <a:lnTo>
                      <a:pt x="156" y="7"/>
                    </a:lnTo>
                    <a:lnTo>
                      <a:pt x="156" y="7"/>
                    </a:lnTo>
                    <a:lnTo>
                      <a:pt x="156" y="7"/>
                    </a:lnTo>
                    <a:lnTo>
                      <a:pt x="157" y="7"/>
                    </a:lnTo>
                    <a:lnTo>
                      <a:pt x="157" y="7"/>
                    </a:lnTo>
                    <a:lnTo>
                      <a:pt x="159" y="6"/>
                    </a:lnTo>
                    <a:lnTo>
                      <a:pt x="159" y="6"/>
                    </a:lnTo>
                    <a:lnTo>
                      <a:pt x="159" y="6"/>
                    </a:lnTo>
                    <a:lnTo>
                      <a:pt x="160" y="5"/>
                    </a:lnTo>
                    <a:lnTo>
                      <a:pt x="160" y="4"/>
                    </a:lnTo>
                    <a:lnTo>
                      <a:pt x="160" y="5"/>
                    </a:lnTo>
                    <a:lnTo>
                      <a:pt x="161" y="5"/>
                    </a:lnTo>
                    <a:lnTo>
                      <a:pt x="161" y="5"/>
                    </a:lnTo>
                    <a:lnTo>
                      <a:pt x="161" y="5"/>
                    </a:lnTo>
                    <a:lnTo>
                      <a:pt x="162" y="6"/>
                    </a:lnTo>
                    <a:lnTo>
                      <a:pt x="162" y="6"/>
                    </a:lnTo>
                    <a:lnTo>
                      <a:pt x="163" y="5"/>
                    </a:lnTo>
                    <a:lnTo>
                      <a:pt x="163" y="5"/>
                    </a:lnTo>
                    <a:lnTo>
                      <a:pt x="163" y="6"/>
                    </a:lnTo>
                    <a:lnTo>
                      <a:pt x="164" y="6"/>
                    </a:lnTo>
                    <a:lnTo>
                      <a:pt x="164" y="6"/>
                    </a:lnTo>
                    <a:lnTo>
                      <a:pt x="164" y="6"/>
                    </a:lnTo>
                    <a:lnTo>
                      <a:pt x="165" y="6"/>
                    </a:lnTo>
                    <a:lnTo>
                      <a:pt x="165" y="6"/>
                    </a:lnTo>
                    <a:lnTo>
                      <a:pt x="165" y="5"/>
                    </a:lnTo>
                    <a:lnTo>
                      <a:pt x="166" y="5"/>
                    </a:lnTo>
                    <a:lnTo>
                      <a:pt x="166" y="5"/>
                    </a:lnTo>
                    <a:lnTo>
                      <a:pt x="168" y="5"/>
                    </a:lnTo>
                    <a:lnTo>
                      <a:pt x="168" y="5"/>
                    </a:lnTo>
                    <a:lnTo>
                      <a:pt x="168" y="5"/>
                    </a:lnTo>
                    <a:lnTo>
                      <a:pt x="169" y="5"/>
                    </a:lnTo>
                    <a:lnTo>
                      <a:pt x="169" y="5"/>
                    </a:lnTo>
                    <a:lnTo>
                      <a:pt x="169" y="5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0" y="5"/>
                    </a:lnTo>
                    <a:lnTo>
                      <a:pt x="171" y="5"/>
                    </a:lnTo>
                    <a:lnTo>
                      <a:pt x="171" y="4"/>
                    </a:lnTo>
                    <a:lnTo>
                      <a:pt x="172" y="3"/>
                    </a:lnTo>
                    <a:lnTo>
                      <a:pt x="172" y="3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3" y="4"/>
                    </a:lnTo>
                    <a:lnTo>
                      <a:pt x="173" y="4"/>
                    </a:lnTo>
                    <a:lnTo>
                      <a:pt x="174" y="4"/>
                    </a:lnTo>
                    <a:lnTo>
                      <a:pt x="174" y="4"/>
                    </a:lnTo>
                    <a:lnTo>
                      <a:pt x="174" y="5"/>
                    </a:lnTo>
                    <a:lnTo>
                      <a:pt x="175" y="5"/>
                    </a:lnTo>
                    <a:lnTo>
                      <a:pt x="175" y="5"/>
                    </a:lnTo>
                    <a:lnTo>
                      <a:pt x="177" y="5"/>
                    </a:lnTo>
                    <a:lnTo>
                      <a:pt x="177" y="5"/>
                    </a:lnTo>
                    <a:lnTo>
                      <a:pt x="177" y="6"/>
                    </a:lnTo>
                    <a:lnTo>
                      <a:pt x="178" y="6"/>
                    </a:lnTo>
                    <a:lnTo>
                      <a:pt x="178" y="6"/>
                    </a:lnTo>
                    <a:lnTo>
                      <a:pt x="178" y="7"/>
                    </a:lnTo>
                    <a:lnTo>
                      <a:pt x="179" y="7"/>
                    </a:lnTo>
                    <a:lnTo>
                      <a:pt x="179" y="7"/>
                    </a:lnTo>
                    <a:lnTo>
                      <a:pt x="180" y="7"/>
                    </a:lnTo>
                    <a:lnTo>
                      <a:pt x="180" y="6"/>
                    </a:lnTo>
                    <a:lnTo>
                      <a:pt x="180" y="6"/>
                    </a:lnTo>
                    <a:lnTo>
                      <a:pt x="181" y="5"/>
                    </a:lnTo>
                    <a:lnTo>
                      <a:pt x="181" y="6"/>
                    </a:lnTo>
                    <a:lnTo>
                      <a:pt x="181" y="6"/>
                    </a:lnTo>
                    <a:lnTo>
                      <a:pt x="182" y="6"/>
                    </a:lnTo>
                    <a:lnTo>
                      <a:pt x="182" y="7"/>
                    </a:lnTo>
                    <a:lnTo>
                      <a:pt x="182" y="9"/>
                    </a:lnTo>
                    <a:lnTo>
                      <a:pt x="183" y="6"/>
                    </a:lnTo>
                    <a:lnTo>
                      <a:pt x="183" y="6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84" y="6"/>
                    </a:lnTo>
                    <a:lnTo>
                      <a:pt x="186" y="6"/>
                    </a:lnTo>
                    <a:lnTo>
                      <a:pt x="186" y="7"/>
                    </a:lnTo>
                    <a:lnTo>
                      <a:pt x="186" y="7"/>
                    </a:lnTo>
                    <a:lnTo>
                      <a:pt x="187" y="9"/>
                    </a:lnTo>
                    <a:lnTo>
                      <a:pt x="187" y="10"/>
                    </a:lnTo>
                    <a:lnTo>
                      <a:pt x="187" y="10"/>
                    </a:lnTo>
                    <a:lnTo>
                      <a:pt x="188" y="9"/>
                    </a:lnTo>
                    <a:lnTo>
                      <a:pt x="188" y="9"/>
                    </a:lnTo>
                    <a:lnTo>
                      <a:pt x="189" y="9"/>
                    </a:lnTo>
                    <a:lnTo>
                      <a:pt x="189" y="9"/>
                    </a:lnTo>
                    <a:lnTo>
                      <a:pt x="189" y="9"/>
                    </a:lnTo>
                    <a:lnTo>
                      <a:pt x="190" y="9"/>
                    </a:lnTo>
                    <a:lnTo>
                      <a:pt x="190" y="10"/>
                    </a:lnTo>
                    <a:lnTo>
                      <a:pt x="190" y="10"/>
                    </a:lnTo>
                    <a:lnTo>
                      <a:pt x="191" y="10"/>
                    </a:lnTo>
                    <a:lnTo>
                      <a:pt x="191" y="10"/>
                    </a:lnTo>
                    <a:lnTo>
                      <a:pt x="191" y="10"/>
                    </a:lnTo>
                    <a:lnTo>
                      <a:pt x="192" y="10"/>
                    </a:lnTo>
                    <a:lnTo>
                      <a:pt x="192" y="11"/>
                    </a:lnTo>
                    <a:lnTo>
                      <a:pt x="193" y="12"/>
                    </a:lnTo>
                    <a:lnTo>
                      <a:pt x="193" y="12"/>
                    </a:lnTo>
                    <a:lnTo>
                      <a:pt x="193" y="12"/>
                    </a:lnTo>
                    <a:lnTo>
                      <a:pt x="195" y="12"/>
                    </a:lnTo>
                    <a:lnTo>
                      <a:pt x="195" y="13"/>
                    </a:lnTo>
                    <a:lnTo>
                      <a:pt x="195" y="12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6" y="13"/>
                    </a:lnTo>
                    <a:lnTo>
                      <a:pt x="197" y="13"/>
                    </a:lnTo>
                    <a:lnTo>
                      <a:pt x="197" y="13"/>
                    </a:lnTo>
                    <a:lnTo>
                      <a:pt x="198" y="14"/>
                    </a:lnTo>
                    <a:lnTo>
                      <a:pt x="198" y="15"/>
                    </a:lnTo>
                    <a:lnTo>
                      <a:pt x="198" y="14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199" y="13"/>
                    </a:lnTo>
                    <a:lnTo>
                      <a:pt x="200" y="13"/>
                    </a:lnTo>
                    <a:lnTo>
                      <a:pt x="200" y="13"/>
                    </a:lnTo>
                    <a:lnTo>
                      <a:pt x="200" y="12"/>
                    </a:lnTo>
                    <a:lnTo>
                      <a:pt x="201" y="13"/>
                    </a:lnTo>
                    <a:lnTo>
                      <a:pt x="201" y="13"/>
                    </a:lnTo>
                    <a:lnTo>
                      <a:pt x="202" y="13"/>
                    </a:lnTo>
                    <a:lnTo>
                      <a:pt x="202" y="13"/>
                    </a:lnTo>
                    <a:lnTo>
                      <a:pt x="202" y="13"/>
                    </a:lnTo>
                    <a:lnTo>
                      <a:pt x="204" y="13"/>
                    </a:lnTo>
                    <a:lnTo>
                      <a:pt x="204" y="13"/>
                    </a:lnTo>
                    <a:lnTo>
                      <a:pt x="204" y="13"/>
                    </a:lnTo>
                    <a:lnTo>
                      <a:pt x="205" y="13"/>
                    </a:lnTo>
                    <a:lnTo>
                      <a:pt x="205" y="12"/>
                    </a:lnTo>
                    <a:lnTo>
                      <a:pt x="206" y="13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207" y="15"/>
                    </a:lnTo>
                    <a:lnTo>
                      <a:pt x="207" y="15"/>
                    </a:lnTo>
                    <a:lnTo>
                      <a:pt x="207" y="16"/>
                    </a:lnTo>
                    <a:lnTo>
                      <a:pt x="208" y="16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09" y="18"/>
                    </a:lnTo>
                    <a:lnTo>
                      <a:pt x="209" y="16"/>
                    </a:lnTo>
                    <a:lnTo>
                      <a:pt x="210" y="16"/>
                    </a:lnTo>
                    <a:lnTo>
                      <a:pt x="210" y="16"/>
                    </a:lnTo>
                    <a:lnTo>
                      <a:pt x="210" y="15"/>
                    </a:lnTo>
                    <a:lnTo>
                      <a:pt x="211" y="15"/>
                    </a:lnTo>
                    <a:lnTo>
                      <a:pt x="211" y="15"/>
                    </a:lnTo>
                    <a:lnTo>
                      <a:pt x="211" y="15"/>
                    </a:lnTo>
                    <a:lnTo>
                      <a:pt x="213" y="15"/>
                    </a:lnTo>
                    <a:lnTo>
                      <a:pt x="213" y="15"/>
                    </a:lnTo>
                    <a:lnTo>
                      <a:pt x="213" y="15"/>
                    </a:lnTo>
                    <a:lnTo>
                      <a:pt x="214" y="14"/>
                    </a:lnTo>
                    <a:lnTo>
                      <a:pt x="214" y="14"/>
                    </a:lnTo>
                    <a:lnTo>
                      <a:pt x="215" y="13"/>
                    </a:lnTo>
                    <a:lnTo>
                      <a:pt x="215" y="13"/>
                    </a:lnTo>
                    <a:lnTo>
                      <a:pt x="215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7" y="13"/>
                    </a:lnTo>
                    <a:lnTo>
                      <a:pt x="217" y="13"/>
                    </a:lnTo>
                    <a:lnTo>
                      <a:pt x="217" y="13"/>
                    </a:lnTo>
                    <a:lnTo>
                      <a:pt x="218" y="12"/>
                    </a:lnTo>
                    <a:lnTo>
                      <a:pt x="218" y="13"/>
                    </a:lnTo>
                    <a:lnTo>
                      <a:pt x="219" y="13"/>
                    </a:lnTo>
                    <a:lnTo>
                      <a:pt x="219" y="14"/>
                    </a:lnTo>
                    <a:lnTo>
                      <a:pt x="219" y="15"/>
                    </a:lnTo>
                    <a:lnTo>
                      <a:pt x="220" y="15"/>
                    </a:lnTo>
                    <a:lnTo>
                      <a:pt x="220" y="14"/>
                    </a:lnTo>
                    <a:lnTo>
                      <a:pt x="220" y="14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2" y="13"/>
                    </a:lnTo>
                    <a:lnTo>
                      <a:pt x="223" y="12"/>
                    </a:lnTo>
                    <a:lnTo>
                      <a:pt x="223" y="12"/>
                    </a:lnTo>
                    <a:lnTo>
                      <a:pt x="224" y="11"/>
                    </a:lnTo>
                    <a:lnTo>
                      <a:pt x="224" y="10"/>
                    </a:lnTo>
                    <a:lnTo>
                      <a:pt x="224" y="10"/>
                    </a:lnTo>
                    <a:lnTo>
                      <a:pt x="225" y="10"/>
                    </a:lnTo>
                    <a:lnTo>
                      <a:pt x="225" y="10"/>
                    </a:lnTo>
                    <a:lnTo>
                      <a:pt x="225" y="10"/>
                    </a:lnTo>
                    <a:lnTo>
                      <a:pt x="226" y="10"/>
                    </a:lnTo>
                    <a:lnTo>
                      <a:pt x="226" y="10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27" y="12"/>
                    </a:lnTo>
                    <a:lnTo>
                      <a:pt x="228" y="12"/>
                    </a:lnTo>
                    <a:lnTo>
                      <a:pt x="228" y="12"/>
                    </a:lnTo>
                    <a:lnTo>
                      <a:pt x="228" y="12"/>
                    </a:lnTo>
                    <a:lnTo>
                      <a:pt x="229" y="13"/>
                    </a:lnTo>
                    <a:lnTo>
                      <a:pt x="229" y="13"/>
                    </a:lnTo>
                    <a:lnTo>
                      <a:pt x="229" y="13"/>
                    </a:lnTo>
                    <a:lnTo>
                      <a:pt x="231" y="13"/>
                    </a:lnTo>
                    <a:lnTo>
                      <a:pt x="231" y="13"/>
                    </a:lnTo>
                    <a:lnTo>
                      <a:pt x="232" y="13"/>
                    </a:lnTo>
                    <a:lnTo>
                      <a:pt x="232" y="13"/>
                    </a:lnTo>
                    <a:lnTo>
                      <a:pt x="232" y="13"/>
                    </a:lnTo>
                    <a:lnTo>
                      <a:pt x="233" y="13"/>
                    </a:lnTo>
                    <a:lnTo>
                      <a:pt x="233" y="13"/>
                    </a:lnTo>
                    <a:lnTo>
                      <a:pt x="233" y="13"/>
                    </a:lnTo>
                    <a:lnTo>
                      <a:pt x="234" y="12"/>
                    </a:lnTo>
                    <a:lnTo>
                      <a:pt x="234" y="12"/>
                    </a:lnTo>
                    <a:lnTo>
                      <a:pt x="234" y="12"/>
                    </a:lnTo>
                    <a:lnTo>
                      <a:pt x="235" y="12"/>
                    </a:lnTo>
                    <a:lnTo>
                      <a:pt x="235" y="11"/>
                    </a:lnTo>
                    <a:lnTo>
                      <a:pt x="236" y="11"/>
                    </a:lnTo>
                    <a:lnTo>
                      <a:pt x="236" y="10"/>
                    </a:lnTo>
                    <a:lnTo>
                      <a:pt x="236" y="10"/>
                    </a:lnTo>
                    <a:lnTo>
                      <a:pt x="237" y="9"/>
                    </a:lnTo>
                    <a:lnTo>
                      <a:pt x="237" y="9"/>
                    </a:lnTo>
                    <a:lnTo>
                      <a:pt x="237" y="9"/>
                    </a:lnTo>
                    <a:lnTo>
                      <a:pt x="238" y="7"/>
                    </a:lnTo>
                    <a:lnTo>
                      <a:pt x="238" y="7"/>
                    </a:lnTo>
                    <a:lnTo>
                      <a:pt x="238" y="7"/>
                    </a:lnTo>
                    <a:lnTo>
                      <a:pt x="240" y="7"/>
                    </a:lnTo>
                    <a:lnTo>
                      <a:pt x="240" y="9"/>
                    </a:lnTo>
                    <a:lnTo>
                      <a:pt x="241" y="9"/>
                    </a:lnTo>
                    <a:lnTo>
                      <a:pt x="241" y="7"/>
                    </a:lnTo>
                    <a:lnTo>
                      <a:pt x="241" y="9"/>
                    </a:lnTo>
                    <a:lnTo>
                      <a:pt x="242" y="9"/>
                    </a:lnTo>
                    <a:lnTo>
                      <a:pt x="242" y="9"/>
                    </a:lnTo>
                    <a:lnTo>
                      <a:pt x="242" y="9"/>
                    </a:lnTo>
                    <a:lnTo>
                      <a:pt x="243" y="9"/>
                    </a:lnTo>
                    <a:lnTo>
                      <a:pt x="243" y="10"/>
                    </a:lnTo>
                    <a:lnTo>
                      <a:pt x="243" y="10"/>
                    </a:lnTo>
                    <a:lnTo>
                      <a:pt x="244" y="9"/>
                    </a:lnTo>
                    <a:lnTo>
                      <a:pt x="244" y="9"/>
                    </a:lnTo>
                    <a:lnTo>
                      <a:pt x="245" y="9"/>
                    </a:lnTo>
                    <a:lnTo>
                      <a:pt x="245" y="9"/>
                    </a:lnTo>
                    <a:lnTo>
                      <a:pt x="245" y="7"/>
                    </a:lnTo>
                    <a:lnTo>
                      <a:pt x="246" y="9"/>
                    </a:lnTo>
                    <a:lnTo>
                      <a:pt x="246" y="9"/>
                    </a:lnTo>
                    <a:lnTo>
                      <a:pt x="246" y="7"/>
                    </a:lnTo>
                    <a:lnTo>
                      <a:pt x="247" y="9"/>
                    </a:lnTo>
                    <a:lnTo>
                      <a:pt x="247" y="9"/>
                    </a:lnTo>
                    <a:lnTo>
                      <a:pt x="249" y="9"/>
                    </a:lnTo>
                    <a:lnTo>
                      <a:pt x="249" y="10"/>
                    </a:lnTo>
                    <a:lnTo>
                      <a:pt x="249" y="10"/>
                    </a:lnTo>
                    <a:lnTo>
                      <a:pt x="250" y="9"/>
                    </a:lnTo>
                    <a:lnTo>
                      <a:pt x="250" y="7"/>
                    </a:lnTo>
                    <a:lnTo>
                      <a:pt x="250" y="9"/>
                    </a:lnTo>
                    <a:lnTo>
                      <a:pt x="251" y="6"/>
                    </a:lnTo>
                    <a:lnTo>
                      <a:pt x="251" y="5"/>
                    </a:lnTo>
                    <a:lnTo>
                      <a:pt x="251" y="5"/>
                    </a:lnTo>
                    <a:lnTo>
                      <a:pt x="252" y="4"/>
                    </a:lnTo>
                    <a:lnTo>
                      <a:pt x="252" y="5"/>
                    </a:lnTo>
                    <a:lnTo>
                      <a:pt x="253" y="5"/>
                    </a:lnTo>
                    <a:lnTo>
                      <a:pt x="253" y="4"/>
                    </a:lnTo>
                    <a:lnTo>
                      <a:pt x="253" y="4"/>
                    </a:lnTo>
                    <a:lnTo>
                      <a:pt x="254" y="5"/>
                    </a:lnTo>
                    <a:lnTo>
                      <a:pt x="254" y="4"/>
                    </a:lnTo>
                    <a:lnTo>
                      <a:pt x="254" y="5"/>
                    </a:lnTo>
                    <a:lnTo>
                      <a:pt x="255" y="5"/>
                    </a:lnTo>
                    <a:lnTo>
                      <a:pt x="255" y="5"/>
                    </a:lnTo>
                    <a:lnTo>
                      <a:pt x="255" y="5"/>
                    </a:lnTo>
                    <a:lnTo>
                      <a:pt x="256" y="5"/>
                    </a:lnTo>
                    <a:lnTo>
                      <a:pt x="256" y="5"/>
                    </a:lnTo>
                    <a:lnTo>
                      <a:pt x="258" y="6"/>
                    </a:lnTo>
                    <a:lnTo>
                      <a:pt x="258" y="6"/>
                    </a:lnTo>
                    <a:lnTo>
                      <a:pt x="258" y="7"/>
                    </a:lnTo>
                    <a:lnTo>
                      <a:pt x="259" y="7"/>
                    </a:lnTo>
                    <a:lnTo>
                      <a:pt x="259" y="7"/>
                    </a:lnTo>
                    <a:lnTo>
                      <a:pt x="259" y="9"/>
                    </a:lnTo>
                    <a:lnTo>
                      <a:pt x="260" y="9"/>
                    </a:lnTo>
                    <a:lnTo>
                      <a:pt x="260" y="9"/>
                    </a:lnTo>
                    <a:lnTo>
                      <a:pt x="260" y="9"/>
                    </a:lnTo>
                    <a:lnTo>
                      <a:pt x="261" y="10"/>
                    </a:lnTo>
                    <a:lnTo>
                      <a:pt x="261" y="11"/>
                    </a:lnTo>
                    <a:lnTo>
                      <a:pt x="262" y="11"/>
                    </a:lnTo>
                    <a:lnTo>
                      <a:pt x="262" y="10"/>
                    </a:lnTo>
                    <a:lnTo>
                      <a:pt x="262" y="10"/>
                    </a:lnTo>
                    <a:lnTo>
                      <a:pt x="263" y="10"/>
                    </a:lnTo>
                    <a:lnTo>
                      <a:pt x="263" y="9"/>
                    </a:lnTo>
                    <a:lnTo>
                      <a:pt x="263" y="10"/>
                    </a:lnTo>
                    <a:lnTo>
                      <a:pt x="264" y="11"/>
                    </a:lnTo>
                    <a:lnTo>
                      <a:pt x="264" y="11"/>
                    </a:lnTo>
                    <a:lnTo>
                      <a:pt x="264" y="10"/>
                    </a:lnTo>
                    <a:lnTo>
                      <a:pt x="265" y="10"/>
                    </a:lnTo>
                    <a:lnTo>
                      <a:pt x="265" y="9"/>
                    </a:lnTo>
                    <a:lnTo>
                      <a:pt x="267" y="10"/>
                    </a:lnTo>
                    <a:lnTo>
                      <a:pt x="267" y="9"/>
                    </a:lnTo>
                    <a:lnTo>
                      <a:pt x="267" y="10"/>
                    </a:lnTo>
                    <a:lnTo>
                      <a:pt x="268" y="11"/>
                    </a:lnTo>
                    <a:lnTo>
                      <a:pt x="268" y="11"/>
                    </a:lnTo>
                    <a:lnTo>
                      <a:pt x="268" y="11"/>
                    </a:lnTo>
                    <a:lnTo>
                      <a:pt x="269" y="12"/>
                    </a:lnTo>
                    <a:lnTo>
                      <a:pt x="269" y="13"/>
                    </a:lnTo>
                    <a:lnTo>
                      <a:pt x="270" y="13"/>
                    </a:lnTo>
                    <a:lnTo>
                      <a:pt x="270" y="13"/>
                    </a:lnTo>
                    <a:lnTo>
                      <a:pt x="270" y="13"/>
                    </a:lnTo>
                    <a:lnTo>
                      <a:pt x="271" y="12"/>
                    </a:lnTo>
                    <a:lnTo>
                      <a:pt x="271" y="12"/>
                    </a:lnTo>
                    <a:lnTo>
                      <a:pt x="271" y="12"/>
                    </a:lnTo>
                    <a:lnTo>
                      <a:pt x="272" y="11"/>
                    </a:lnTo>
                    <a:lnTo>
                      <a:pt x="272" y="12"/>
                    </a:lnTo>
                    <a:lnTo>
                      <a:pt x="272" y="11"/>
                    </a:lnTo>
                    <a:lnTo>
                      <a:pt x="273" y="11"/>
                    </a:lnTo>
                    <a:lnTo>
                      <a:pt x="273" y="11"/>
                    </a:lnTo>
                    <a:lnTo>
                      <a:pt x="274" y="12"/>
                    </a:lnTo>
                    <a:lnTo>
                      <a:pt x="274" y="13"/>
                    </a:lnTo>
                    <a:lnTo>
                      <a:pt x="274" y="13"/>
                    </a:lnTo>
                    <a:lnTo>
                      <a:pt x="276" y="12"/>
                    </a:lnTo>
                    <a:lnTo>
                      <a:pt x="276" y="12"/>
                    </a:lnTo>
                    <a:lnTo>
                      <a:pt x="276" y="12"/>
                    </a:lnTo>
                    <a:lnTo>
                      <a:pt x="277" y="12"/>
                    </a:lnTo>
                    <a:lnTo>
                      <a:pt x="277" y="13"/>
                    </a:lnTo>
                    <a:lnTo>
                      <a:pt x="277" y="12"/>
                    </a:lnTo>
                    <a:lnTo>
                      <a:pt x="278" y="12"/>
                    </a:lnTo>
                    <a:lnTo>
                      <a:pt x="278" y="12"/>
                    </a:lnTo>
                    <a:lnTo>
                      <a:pt x="279" y="12"/>
                    </a:lnTo>
                    <a:lnTo>
                      <a:pt x="279" y="12"/>
                    </a:lnTo>
                    <a:lnTo>
                      <a:pt x="279" y="13"/>
                    </a:lnTo>
                    <a:lnTo>
                      <a:pt x="280" y="14"/>
                    </a:lnTo>
                    <a:lnTo>
                      <a:pt x="280" y="14"/>
                    </a:lnTo>
                    <a:lnTo>
                      <a:pt x="280" y="14"/>
                    </a:lnTo>
                    <a:lnTo>
                      <a:pt x="281" y="14"/>
                    </a:lnTo>
                    <a:lnTo>
                      <a:pt x="281" y="14"/>
                    </a:lnTo>
                    <a:lnTo>
                      <a:pt x="281" y="14"/>
                    </a:lnTo>
                    <a:lnTo>
                      <a:pt x="282" y="15"/>
                    </a:lnTo>
                    <a:lnTo>
                      <a:pt x="282" y="14"/>
                    </a:lnTo>
                    <a:lnTo>
                      <a:pt x="283" y="14"/>
                    </a:lnTo>
                    <a:lnTo>
                      <a:pt x="283" y="15"/>
                    </a:lnTo>
                    <a:lnTo>
                      <a:pt x="283" y="14"/>
                    </a:lnTo>
                    <a:lnTo>
                      <a:pt x="285" y="15"/>
                    </a:lnTo>
                    <a:lnTo>
                      <a:pt x="285" y="14"/>
                    </a:lnTo>
                    <a:lnTo>
                      <a:pt x="285" y="15"/>
                    </a:lnTo>
                    <a:lnTo>
                      <a:pt x="286" y="14"/>
                    </a:lnTo>
                    <a:lnTo>
                      <a:pt x="286" y="14"/>
                    </a:lnTo>
                    <a:lnTo>
                      <a:pt x="286" y="14"/>
                    </a:lnTo>
                    <a:lnTo>
                      <a:pt x="287" y="13"/>
                    </a:lnTo>
                    <a:lnTo>
                      <a:pt x="287" y="13"/>
                    </a:lnTo>
                    <a:lnTo>
                      <a:pt x="288" y="13"/>
                    </a:lnTo>
                    <a:lnTo>
                      <a:pt x="288" y="13"/>
                    </a:lnTo>
                    <a:lnTo>
                      <a:pt x="288" y="13"/>
                    </a:lnTo>
                    <a:lnTo>
                      <a:pt x="289" y="14"/>
                    </a:lnTo>
                    <a:lnTo>
                      <a:pt x="289" y="14"/>
                    </a:lnTo>
                    <a:lnTo>
                      <a:pt x="289" y="14"/>
                    </a:lnTo>
                    <a:lnTo>
                      <a:pt x="290" y="15"/>
                    </a:lnTo>
                    <a:lnTo>
                      <a:pt x="290" y="14"/>
                    </a:lnTo>
                    <a:lnTo>
                      <a:pt x="290" y="14"/>
                    </a:lnTo>
                    <a:lnTo>
                      <a:pt x="291" y="13"/>
                    </a:lnTo>
                    <a:lnTo>
                      <a:pt x="291" y="13"/>
                    </a:lnTo>
                    <a:lnTo>
                      <a:pt x="292" y="13"/>
                    </a:lnTo>
                    <a:lnTo>
                      <a:pt x="292" y="13"/>
                    </a:lnTo>
                    <a:lnTo>
                      <a:pt x="292" y="13"/>
                    </a:lnTo>
                    <a:lnTo>
                      <a:pt x="294" y="13"/>
                    </a:lnTo>
                    <a:lnTo>
                      <a:pt x="294" y="13"/>
                    </a:lnTo>
                    <a:lnTo>
                      <a:pt x="294" y="13"/>
                    </a:lnTo>
                    <a:lnTo>
                      <a:pt x="295" y="14"/>
                    </a:lnTo>
                    <a:lnTo>
                      <a:pt x="295" y="14"/>
                    </a:lnTo>
                    <a:lnTo>
                      <a:pt x="296" y="14"/>
                    </a:lnTo>
                    <a:lnTo>
                      <a:pt x="296" y="14"/>
                    </a:lnTo>
                    <a:lnTo>
                      <a:pt x="296" y="14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8" y="13"/>
                    </a:lnTo>
                    <a:lnTo>
                      <a:pt x="299" y="13"/>
                    </a:lnTo>
                    <a:lnTo>
                      <a:pt x="299" y="13"/>
                    </a:lnTo>
                    <a:lnTo>
                      <a:pt x="300" y="12"/>
                    </a:lnTo>
                    <a:lnTo>
                      <a:pt x="300" y="12"/>
                    </a:lnTo>
                    <a:lnTo>
                      <a:pt x="300" y="12"/>
                    </a:lnTo>
                    <a:lnTo>
                      <a:pt x="301" y="12"/>
                    </a:lnTo>
                    <a:lnTo>
                      <a:pt x="301" y="12"/>
                    </a:lnTo>
                    <a:lnTo>
                      <a:pt x="301" y="11"/>
                    </a:lnTo>
                    <a:lnTo>
                      <a:pt x="303" y="11"/>
                    </a:lnTo>
                    <a:lnTo>
                      <a:pt x="303" y="11"/>
                    </a:lnTo>
                    <a:lnTo>
                      <a:pt x="303" y="11"/>
                    </a:lnTo>
                    <a:lnTo>
                      <a:pt x="304" y="11"/>
                    </a:lnTo>
                    <a:lnTo>
                      <a:pt x="304" y="12"/>
                    </a:lnTo>
                    <a:lnTo>
                      <a:pt x="305" y="12"/>
                    </a:lnTo>
                    <a:lnTo>
                      <a:pt x="305" y="12"/>
                    </a:lnTo>
                    <a:lnTo>
                      <a:pt x="305" y="12"/>
                    </a:lnTo>
                    <a:lnTo>
                      <a:pt x="306" y="12"/>
                    </a:lnTo>
                    <a:lnTo>
                      <a:pt x="306" y="13"/>
                    </a:lnTo>
                    <a:lnTo>
                      <a:pt x="306" y="14"/>
                    </a:lnTo>
                    <a:lnTo>
                      <a:pt x="307" y="15"/>
                    </a:lnTo>
                    <a:lnTo>
                      <a:pt x="307" y="16"/>
                    </a:lnTo>
                    <a:lnTo>
                      <a:pt x="307" y="15"/>
                    </a:lnTo>
                    <a:lnTo>
                      <a:pt x="308" y="15"/>
                    </a:lnTo>
                    <a:lnTo>
                      <a:pt x="308" y="15"/>
                    </a:lnTo>
                    <a:lnTo>
                      <a:pt x="309" y="14"/>
                    </a:lnTo>
                    <a:lnTo>
                      <a:pt x="309" y="13"/>
                    </a:lnTo>
                    <a:lnTo>
                      <a:pt x="309" y="12"/>
                    </a:lnTo>
                    <a:lnTo>
                      <a:pt x="310" y="11"/>
                    </a:lnTo>
                    <a:lnTo>
                      <a:pt x="310" y="11"/>
                    </a:lnTo>
                    <a:lnTo>
                      <a:pt x="310" y="10"/>
                    </a:lnTo>
                    <a:lnTo>
                      <a:pt x="312" y="11"/>
                    </a:lnTo>
                    <a:lnTo>
                      <a:pt x="312" y="11"/>
                    </a:lnTo>
                    <a:lnTo>
                      <a:pt x="312" y="11"/>
                    </a:lnTo>
                    <a:lnTo>
                      <a:pt x="313" y="11"/>
                    </a:lnTo>
                    <a:lnTo>
                      <a:pt x="313" y="10"/>
                    </a:lnTo>
                    <a:lnTo>
                      <a:pt x="314" y="10"/>
                    </a:lnTo>
                    <a:lnTo>
                      <a:pt x="314" y="11"/>
                    </a:lnTo>
                    <a:lnTo>
                      <a:pt x="314" y="11"/>
                    </a:lnTo>
                    <a:lnTo>
                      <a:pt x="315" y="11"/>
                    </a:lnTo>
                    <a:lnTo>
                      <a:pt x="315" y="11"/>
                    </a:lnTo>
                    <a:lnTo>
                      <a:pt x="315" y="10"/>
                    </a:lnTo>
                    <a:lnTo>
                      <a:pt x="316" y="10"/>
                    </a:lnTo>
                    <a:lnTo>
                      <a:pt x="316" y="10"/>
                    </a:lnTo>
                    <a:lnTo>
                      <a:pt x="317" y="10"/>
                    </a:lnTo>
                    <a:lnTo>
                      <a:pt x="317" y="10"/>
                    </a:lnTo>
                    <a:lnTo>
                      <a:pt x="317" y="10"/>
                    </a:lnTo>
                    <a:lnTo>
                      <a:pt x="318" y="10"/>
                    </a:lnTo>
                    <a:lnTo>
                      <a:pt x="318" y="10"/>
                    </a:lnTo>
                    <a:lnTo>
                      <a:pt x="318" y="11"/>
                    </a:lnTo>
                    <a:lnTo>
                      <a:pt x="319" y="10"/>
                    </a:lnTo>
                    <a:lnTo>
                      <a:pt x="319" y="10"/>
                    </a:lnTo>
                    <a:lnTo>
                      <a:pt x="319" y="9"/>
                    </a:lnTo>
                    <a:lnTo>
                      <a:pt x="321" y="7"/>
                    </a:lnTo>
                    <a:lnTo>
                      <a:pt x="321" y="5"/>
                    </a:lnTo>
                    <a:lnTo>
                      <a:pt x="322" y="5"/>
                    </a:lnTo>
                    <a:lnTo>
                      <a:pt x="322" y="6"/>
                    </a:lnTo>
                    <a:lnTo>
                      <a:pt x="322" y="5"/>
                    </a:lnTo>
                    <a:lnTo>
                      <a:pt x="323" y="5"/>
                    </a:lnTo>
                    <a:lnTo>
                      <a:pt x="323" y="4"/>
                    </a:lnTo>
                    <a:lnTo>
                      <a:pt x="323" y="4"/>
                    </a:lnTo>
                    <a:lnTo>
                      <a:pt x="324" y="4"/>
                    </a:lnTo>
                    <a:lnTo>
                      <a:pt x="324" y="5"/>
                    </a:lnTo>
                    <a:lnTo>
                      <a:pt x="324" y="5"/>
                    </a:lnTo>
                    <a:lnTo>
                      <a:pt x="325" y="6"/>
                    </a:lnTo>
                    <a:lnTo>
                      <a:pt x="325" y="6"/>
                    </a:lnTo>
                    <a:lnTo>
                      <a:pt x="326" y="5"/>
                    </a:lnTo>
                    <a:lnTo>
                      <a:pt x="326" y="5"/>
                    </a:lnTo>
                    <a:lnTo>
                      <a:pt x="326" y="4"/>
                    </a:lnTo>
                    <a:lnTo>
                      <a:pt x="327" y="4"/>
                    </a:lnTo>
                    <a:lnTo>
                      <a:pt x="327" y="4"/>
                    </a:lnTo>
                    <a:lnTo>
                      <a:pt x="327" y="4"/>
                    </a:lnTo>
                    <a:lnTo>
                      <a:pt x="328" y="5"/>
                    </a:lnTo>
                    <a:lnTo>
                      <a:pt x="328" y="5"/>
                    </a:lnTo>
                    <a:lnTo>
                      <a:pt x="328" y="5"/>
                    </a:lnTo>
                    <a:lnTo>
                      <a:pt x="330" y="5"/>
                    </a:lnTo>
                    <a:lnTo>
                      <a:pt x="330" y="5"/>
                    </a:lnTo>
                    <a:lnTo>
                      <a:pt x="331" y="5"/>
                    </a:lnTo>
                    <a:lnTo>
                      <a:pt x="331" y="5"/>
                    </a:lnTo>
                    <a:lnTo>
                      <a:pt x="331" y="5"/>
                    </a:lnTo>
                    <a:lnTo>
                      <a:pt x="332" y="5"/>
                    </a:lnTo>
                    <a:lnTo>
                      <a:pt x="332" y="4"/>
                    </a:lnTo>
                    <a:lnTo>
                      <a:pt x="332" y="5"/>
                    </a:lnTo>
                    <a:lnTo>
                      <a:pt x="333" y="5"/>
                    </a:lnTo>
                    <a:lnTo>
                      <a:pt x="333" y="5"/>
                    </a:lnTo>
                    <a:lnTo>
                      <a:pt x="333" y="5"/>
                    </a:lnTo>
                    <a:lnTo>
                      <a:pt x="334" y="5"/>
                    </a:lnTo>
                    <a:lnTo>
                      <a:pt x="334" y="5"/>
                    </a:lnTo>
                    <a:lnTo>
                      <a:pt x="335" y="5"/>
                    </a:lnTo>
                    <a:lnTo>
                      <a:pt x="335" y="5"/>
                    </a:lnTo>
                    <a:lnTo>
                      <a:pt x="335" y="5"/>
                    </a:lnTo>
                    <a:lnTo>
                      <a:pt x="336" y="6"/>
                    </a:lnTo>
                    <a:lnTo>
                      <a:pt x="336" y="5"/>
                    </a:lnTo>
                    <a:lnTo>
                      <a:pt x="336" y="5"/>
                    </a:lnTo>
                    <a:lnTo>
                      <a:pt x="337" y="6"/>
                    </a:lnTo>
                    <a:lnTo>
                      <a:pt x="337" y="5"/>
                    </a:lnTo>
                    <a:lnTo>
                      <a:pt x="339" y="6"/>
                    </a:lnTo>
                    <a:lnTo>
                      <a:pt x="339" y="6"/>
                    </a:lnTo>
                    <a:lnTo>
                      <a:pt x="339" y="6"/>
                    </a:lnTo>
                    <a:lnTo>
                      <a:pt x="340" y="6"/>
                    </a:lnTo>
                    <a:lnTo>
                      <a:pt x="340" y="5"/>
                    </a:lnTo>
                    <a:lnTo>
                      <a:pt x="340" y="5"/>
                    </a:lnTo>
                    <a:lnTo>
                      <a:pt x="341" y="5"/>
                    </a:lnTo>
                    <a:lnTo>
                      <a:pt x="341" y="4"/>
                    </a:lnTo>
                    <a:lnTo>
                      <a:pt x="341" y="4"/>
                    </a:lnTo>
                    <a:lnTo>
                      <a:pt x="342" y="5"/>
                    </a:lnTo>
                    <a:lnTo>
                      <a:pt x="342" y="5"/>
                    </a:lnTo>
                    <a:lnTo>
                      <a:pt x="343" y="5"/>
                    </a:lnTo>
                    <a:lnTo>
                      <a:pt x="343" y="6"/>
                    </a:lnTo>
                    <a:lnTo>
                      <a:pt x="343" y="6"/>
                    </a:lnTo>
                    <a:lnTo>
                      <a:pt x="344" y="6"/>
                    </a:lnTo>
                    <a:lnTo>
                      <a:pt x="344" y="7"/>
                    </a:lnTo>
                    <a:lnTo>
                      <a:pt x="344" y="7"/>
                    </a:lnTo>
                    <a:lnTo>
                      <a:pt x="345" y="6"/>
                    </a:lnTo>
                    <a:lnTo>
                      <a:pt x="345" y="6"/>
                    </a:lnTo>
                    <a:lnTo>
                      <a:pt x="345" y="6"/>
                    </a:lnTo>
                    <a:lnTo>
                      <a:pt x="346" y="7"/>
                    </a:lnTo>
                    <a:lnTo>
                      <a:pt x="346" y="7"/>
                    </a:lnTo>
                    <a:lnTo>
                      <a:pt x="348" y="6"/>
                    </a:lnTo>
                    <a:lnTo>
                      <a:pt x="348" y="6"/>
                    </a:lnTo>
                    <a:lnTo>
                      <a:pt x="348" y="5"/>
                    </a:lnTo>
                    <a:lnTo>
                      <a:pt x="349" y="5"/>
                    </a:lnTo>
                    <a:lnTo>
                      <a:pt x="349" y="5"/>
                    </a:lnTo>
                    <a:lnTo>
                      <a:pt x="349" y="6"/>
                    </a:lnTo>
                    <a:lnTo>
                      <a:pt x="350" y="6"/>
                    </a:lnTo>
                    <a:lnTo>
                      <a:pt x="350" y="7"/>
                    </a:lnTo>
                    <a:lnTo>
                      <a:pt x="350" y="9"/>
                    </a:lnTo>
                    <a:lnTo>
                      <a:pt x="351" y="9"/>
                    </a:lnTo>
                    <a:lnTo>
                      <a:pt x="351" y="9"/>
                    </a:lnTo>
                    <a:lnTo>
                      <a:pt x="352" y="9"/>
                    </a:lnTo>
                    <a:lnTo>
                      <a:pt x="352" y="10"/>
                    </a:lnTo>
                    <a:lnTo>
                      <a:pt x="352" y="10"/>
                    </a:lnTo>
                    <a:lnTo>
                      <a:pt x="353" y="10"/>
                    </a:lnTo>
                    <a:lnTo>
                      <a:pt x="353" y="10"/>
                    </a:lnTo>
                    <a:lnTo>
                      <a:pt x="353" y="11"/>
                    </a:lnTo>
                    <a:lnTo>
                      <a:pt x="354" y="12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5" y="12"/>
                    </a:lnTo>
                    <a:lnTo>
                      <a:pt x="355" y="12"/>
                    </a:lnTo>
                    <a:lnTo>
                      <a:pt x="357" y="12"/>
                    </a:lnTo>
                    <a:lnTo>
                      <a:pt x="357" y="12"/>
                    </a:lnTo>
                    <a:lnTo>
                      <a:pt x="357" y="12"/>
                    </a:lnTo>
                    <a:lnTo>
                      <a:pt x="358" y="13"/>
                    </a:lnTo>
                    <a:lnTo>
                      <a:pt x="358" y="12"/>
                    </a:lnTo>
                    <a:lnTo>
                      <a:pt x="358" y="12"/>
                    </a:lnTo>
                    <a:lnTo>
                      <a:pt x="359" y="12"/>
                    </a:lnTo>
                    <a:lnTo>
                      <a:pt x="359" y="11"/>
                    </a:lnTo>
                    <a:lnTo>
                      <a:pt x="360" y="11"/>
                    </a:lnTo>
                    <a:lnTo>
                      <a:pt x="360" y="11"/>
                    </a:lnTo>
                    <a:lnTo>
                      <a:pt x="360" y="11"/>
                    </a:lnTo>
                    <a:lnTo>
                      <a:pt x="361" y="12"/>
                    </a:lnTo>
                    <a:lnTo>
                      <a:pt x="361" y="12"/>
                    </a:lnTo>
                    <a:lnTo>
                      <a:pt x="361" y="12"/>
                    </a:lnTo>
                    <a:lnTo>
                      <a:pt x="362" y="13"/>
                    </a:lnTo>
                    <a:lnTo>
                      <a:pt x="362" y="13"/>
                    </a:lnTo>
                    <a:lnTo>
                      <a:pt x="362" y="13"/>
                    </a:lnTo>
                    <a:lnTo>
                      <a:pt x="363" y="13"/>
                    </a:lnTo>
                    <a:lnTo>
                      <a:pt x="363" y="13"/>
                    </a:lnTo>
                    <a:lnTo>
                      <a:pt x="364" y="13"/>
                    </a:lnTo>
                    <a:lnTo>
                      <a:pt x="364" y="13"/>
                    </a:lnTo>
                    <a:lnTo>
                      <a:pt x="364" y="14"/>
                    </a:lnTo>
                    <a:lnTo>
                      <a:pt x="366" y="14"/>
                    </a:lnTo>
                    <a:lnTo>
                      <a:pt x="366" y="14"/>
                    </a:lnTo>
                    <a:lnTo>
                      <a:pt x="366" y="15"/>
                    </a:lnTo>
                    <a:lnTo>
                      <a:pt x="367" y="15"/>
                    </a:lnTo>
                    <a:lnTo>
                      <a:pt x="367" y="15"/>
                    </a:lnTo>
                    <a:lnTo>
                      <a:pt x="367" y="15"/>
                    </a:lnTo>
                    <a:lnTo>
                      <a:pt x="368" y="15"/>
                    </a:lnTo>
                    <a:lnTo>
                      <a:pt x="368" y="15"/>
                    </a:lnTo>
                    <a:lnTo>
                      <a:pt x="369" y="15"/>
                    </a:lnTo>
                    <a:lnTo>
                      <a:pt x="369" y="15"/>
                    </a:lnTo>
                    <a:lnTo>
                      <a:pt x="369" y="15"/>
                    </a:lnTo>
                    <a:lnTo>
                      <a:pt x="370" y="15"/>
                    </a:lnTo>
                    <a:lnTo>
                      <a:pt x="370" y="15"/>
                    </a:lnTo>
                    <a:lnTo>
                      <a:pt x="370" y="15"/>
                    </a:lnTo>
                    <a:lnTo>
                      <a:pt x="371" y="15"/>
                    </a:lnTo>
                    <a:lnTo>
                      <a:pt x="371" y="16"/>
                    </a:lnTo>
                    <a:lnTo>
                      <a:pt x="371" y="16"/>
                    </a:lnTo>
                    <a:lnTo>
                      <a:pt x="372" y="16"/>
                    </a:lnTo>
                    <a:lnTo>
                      <a:pt x="372" y="18"/>
                    </a:lnTo>
                    <a:lnTo>
                      <a:pt x="373" y="18"/>
                    </a:lnTo>
                    <a:lnTo>
                      <a:pt x="373" y="18"/>
                    </a:lnTo>
                    <a:lnTo>
                      <a:pt x="373" y="16"/>
                    </a:lnTo>
                    <a:lnTo>
                      <a:pt x="375" y="15"/>
                    </a:lnTo>
                    <a:lnTo>
                      <a:pt x="375" y="15"/>
                    </a:lnTo>
                    <a:lnTo>
                      <a:pt x="375" y="14"/>
                    </a:lnTo>
                    <a:lnTo>
                      <a:pt x="376" y="14"/>
                    </a:lnTo>
                    <a:lnTo>
                      <a:pt x="376" y="14"/>
                    </a:lnTo>
                    <a:lnTo>
                      <a:pt x="376" y="14"/>
                    </a:lnTo>
                    <a:lnTo>
                      <a:pt x="377" y="15"/>
                    </a:lnTo>
                    <a:lnTo>
                      <a:pt x="377" y="15"/>
                    </a:lnTo>
                    <a:lnTo>
                      <a:pt x="378" y="15"/>
                    </a:lnTo>
                    <a:lnTo>
                      <a:pt x="378" y="15"/>
                    </a:lnTo>
                    <a:lnTo>
                      <a:pt x="378" y="15"/>
                    </a:lnTo>
                    <a:lnTo>
                      <a:pt x="379" y="15"/>
                    </a:lnTo>
                    <a:lnTo>
                      <a:pt x="379" y="14"/>
                    </a:lnTo>
                    <a:lnTo>
                      <a:pt x="379" y="13"/>
                    </a:lnTo>
                    <a:lnTo>
                      <a:pt x="380" y="13"/>
                    </a:lnTo>
                    <a:lnTo>
                      <a:pt x="380" y="13"/>
                    </a:lnTo>
                    <a:lnTo>
                      <a:pt x="380" y="11"/>
                    </a:lnTo>
                    <a:lnTo>
                      <a:pt x="381" y="11"/>
                    </a:lnTo>
                    <a:lnTo>
                      <a:pt x="381" y="10"/>
                    </a:lnTo>
                    <a:lnTo>
                      <a:pt x="382" y="10"/>
                    </a:lnTo>
                    <a:lnTo>
                      <a:pt x="382" y="10"/>
                    </a:lnTo>
                    <a:lnTo>
                      <a:pt x="382" y="10"/>
                    </a:lnTo>
                    <a:lnTo>
                      <a:pt x="384" y="11"/>
                    </a:lnTo>
                    <a:lnTo>
                      <a:pt x="384" y="11"/>
                    </a:lnTo>
                    <a:lnTo>
                      <a:pt x="384" y="12"/>
                    </a:lnTo>
                    <a:lnTo>
                      <a:pt x="385" y="12"/>
                    </a:lnTo>
                    <a:lnTo>
                      <a:pt x="385" y="12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87" y="13"/>
                    </a:lnTo>
                    <a:lnTo>
                      <a:pt x="387" y="13"/>
                    </a:lnTo>
                    <a:lnTo>
                      <a:pt x="387" y="13"/>
                    </a:lnTo>
                    <a:lnTo>
                      <a:pt x="388" y="13"/>
                    </a:lnTo>
                    <a:lnTo>
                      <a:pt x="388" y="14"/>
                    </a:lnTo>
                    <a:lnTo>
                      <a:pt x="388" y="14"/>
                    </a:lnTo>
                    <a:lnTo>
                      <a:pt x="389" y="14"/>
                    </a:lnTo>
                    <a:lnTo>
                      <a:pt x="389" y="15"/>
                    </a:lnTo>
                    <a:lnTo>
                      <a:pt x="390" y="15"/>
                    </a:lnTo>
                    <a:lnTo>
                      <a:pt x="390" y="14"/>
                    </a:lnTo>
                    <a:lnTo>
                      <a:pt x="390" y="14"/>
                    </a:lnTo>
                    <a:lnTo>
                      <a:pt x="391" y="14"/>
                    </a:lnTo>
                    <a:lnTo>
                      <a:pt x="391" y="13"/>
                    </a:lnTo>
                    <a:lnTo>
                      <a:pt x="391" y="13"/>
                    </a:lnTo>
                    <a:lnTo>
                      <a:pt x="393" y="12"/>
                    </a:lnTo>
                    <a:lnTo>
                      <a:pt x="393" y="12"/>
                    </a:lnTo>
                    <a:lnTo>
                      <a:pt x="393" y="12"/>
                    </a:lnTo>
                    <a:lnTo>
                      <a:pt x="394" y="11"/>
                    </a:lnTo>
                    <a:lnTo>
                      <a:pt x="394" y="11"/>
                    </a:lnTo>
                    <a:lnTo>
                      <a:pt x="395" y="11"/>
                    </a:lnTo>
                    <a:lnTo>
                      <a:pt x="395" y="11"/>
                    </a:lnTo>
                    <a:lnTo>
                      <a:pt x="395" y="10"/>
                    </a:lnTo>
                    <a:lnTo>
                      <a:pt x="396" y="7"/>
                    </a:lnTo>
                    <a:lnTo>
                      <a:pt x="396" y="7"/>
                    </a:lnTo>
                    <a:lnTo>
                      <a:pt x="396" y="7"/>
                    </a:lnTo>
                    <a:lnTo>
                      <a:pt x="397" y="7"/>
                    </a:lnTo>
                    <a:lnTo>
                      <a:pt x="397" y="7"/>
                    </a:lnTo>
                    <a:lnTo>
                      <a:pt x="397" y="7"/>
                    </a:lnTo>
                    <a:lnTo>
                      <a:pt x="398" y="9"/>
                    </a:lnTo>
                    <a:lnTo>
                      <a:pt x="398" y="9"/>
                    </a:lnTo>
                    <a:lnTo>
                      <a:pt x="399" y="9"/>
                    </a:lnTo>
                    <a:lnTo>
                      <a:pt x="399" y="9"/>
                    </a:lnTo>
                    <a:lnTo>
                      <a:pt x="399" y="9"/>
                    </a:lnTo>
                    <a:lnTo>
                      <a:pt x="400" y="9"/>
                    </a:lnTo>
                    <a:lnTo>
                      <a:pt x="400" y="10"/>
                    </a:lnTo>
                    <a:lnTo>
                      <a:pt x="400" y="10"/>
                    </a:lnTo>
                    <a:lnTo>
                      <a:pt x="402" y="10"/>
                    </a:lnTo>
                    <a:lnTo>
                      <a:pt x="402" y="10"/>
                    </a:lnTo>
                    <a:lnTo>
                      <a:pt x="402" y="10"/>
                    </a:lnTo>
                    <a:lnTo>
                      <a:pt x="403" y="10"/>
                    </a:lnTo>
                    <a:lnTo>
                      <a:pt x="403" y="9"/>
                    </a:lnTo>
                    <a:lnTo>
                      <a:pt x="404" y="10"/>
                    </a:lnTo>
                    <a:lnTo>
                      <a:pt x="404" y="9"/>
                    </a:lnTo>
                    <a:lnTo>
                      <a:pt x="404" y="9"/>
                    </a:lnTo>
                    <a:lnTo>
                      <a:pt x="405" y="7"/>
                    </a:lnTo>
                    <a:lnTo>
                      <a:pt x="405" y="7"/>
                    </a:lnTo>
                    <a:lnTo>
                      <a:pt x="405" y="6"/>
                    </a:lnTo>
                    <a:lnTo>
                      <a:pt x="406" y="6"/>
                    </a:lnTo>
                    <a:lnTo>
                      <a:pt x="406" y="6"/>
                    </a:lnTo>
                    <a:lnTo>
                      <a:pt x="407" y="7"/>
                    </a:lnTo>
                    <a:lnTo>
                      <a:pt x="407" y="7"/>
                    </a:lnTo>
                    <a:lnTo>
                      <a:pt x="407" y="7"/>
                    </a:lnTo>
                    <a:lnTo>
                      <a:pt x="408" y="7"/>
                    </a:lnTo>
                    <a:lnTo>
                      <a:pt x="408" y="7"/>
                    </a:lnTo>
                    <a:lnTo>
                      <a:pt x="408" y="7"/>
                    </a:lnTo>
                    <a:lnTo>
                      <a:pt x="409" y="7"/>
                    </a:lnTo>
                    <a:lnTo>
                      <a:pt x="409" y="7"/>
                    </a:lnTo>
                    <a:lnTo>
                      <a:pt x="409" y="9"/>
                    </a:lnTo>
                    <a:lnTo>
                      <a:pt x="411" y="9"/>
                    </a:lnTo>
                    <a:lnTo>
                      <a:pt x="411" y="9"/>
                    </a:lnTo>
                    <a:lnTo>
                      <a:pt x="412" y="9"/>
                    </a:lnTo>
                    <a:lnTo>
                      <a:pt x="412" y="9"/>
                    </a:lnTo>
                    <a:lnTo>
                      <a:pt x="412" y="10"/>
                    </a:lnTo>
                    <a:lnTo>
                      <a:pt x="413" y="9"/>
                    </a:lnTo>
                    <a:lnTo>
                      <a:pt x="413" y="10"/>
                    </a:lnTo>
                    <a:lnTo>
                      <a:pt x="413" y="9"/>
                    </a:lnTo>
                    <a:lnTo>
                      <a:pt x="414" y="7"/>
                    </a:lnTo>
                    <a:lnTo>
                      <a:pt x="414" y="7"/>
                    </a:lnTo>
                    <a:lnTo>
                      <a:pt x="414" y="6"/>
                    </a:lnTo>
                    <a:lnTo>
                      <a:pt x="415" y="6"/>
                    </a:lnTo>
                    <a:lnTo>
                      <a:pt x="415" y="5"/>
                    </a:lnTo>
                    <a:lnTo>
                      <a:pt x="416" y="5"/>
                    </a:lnTo>
                    <a:lnTo>
                      <a:pt x="416" y="5"/>
                    </a:lnTo>
                    <a:lnTo>
                      <a:pt x="416" y="5"/>
                    </a:lnTo>
                    <a:lnTo>
                      <a:pt x="417" y="6"/>
                    </a:lnTo>
                    <a:lnTo>
                      <a:pt x="417" y="7"/>
                    </a:lnTo>
                    <a:lnTo>
                      <a:pt x="417" y="7"/>
                    </a:lnTo>
                    <a:lnTo>
                      <a:pt x="418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9"/>
                    </a:lnTo>
                    <a:lnTo>
                      <a:pt x="420" y="9"/>
                    </a:lnTo>
                    <a:lnTo>
                      <a:pt x="421" y="9"/>
                    </a:lnTo>
                    <a:lnTo>
                      <a:pt x="421" y="9"/>
                    </a:lnTo>
                    <a:lnTo>
                      <a:pt x="421" y="9"/>
                    </a:lnTo>
                    <a:lnTo>
                      <a:pt x="422" y="9"/>
                    </a:lnTo>
                    <a:lnTo>
                      <a:pt x="422" y="10"/>
                    </a:lnTo>
                    <a:lnTo>
                      <a:pt x="422" y="9"/>
                    </a:lnTo>
                    <a:lnTo>
                      <a:pt x="423" y="9"/>
                    </a:lnTo>
                    <a:lnTo>
                      <a:pt x="423" y="9"/>
                    </a:lnTo>
                    <a:lnTo>
                      <a:pt x="423" y="7"/>
                    </a:lnTo>
                    <a:lnTo>
                      <a:pt x="424" y="9"/>
                    </a:lnTo>
                    <a:lnTo>
                      <a:pt x="424" y="9"/>
                    </a:lnTo>
                    <a:lnTo>
                      <a:pt x="425" y="9"/>
                    </a:lnTo>
                    <a:lnTo>
                      <a:pt x="425" y="9"/>
                    </a:lnTo>
                    <a:lnTo>
                      <a:pt x="425" y="9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1"/>
                    </a:lnTo>
                    <a:lnTo>
                      <a:pt x="427" y="11"/>
                    </a:lnTo>
                    <a:lnTo>
                      <a:pt x="427" y="12"/>
                    </a:lnTo>
                    <a:lnTo>
                      <a:pt x="429" y="12"/>
                    </a:lnTo>
                    <a:lnTo>
                      <a:pt x="429" y="11"/>
                    </a:lnTo>
                    <a:lnTo>
                      <a:pt x="429" y="12"/>
                    </a:lnTo>
                    <a:lnTo>
                      <a:pt x="430" y="11"/>
                    </a:lnTo>
                    <a:lnTo>
                      <a:pt x="430" y="10"/>
                    </a:lnTo>
                    <a:lnTo>
                      <a:pt x="430" y="9"/>
                    </a:lnTo>
                    <a:lnTo>
                      <a:pt x="431" y="7"/>
                    </a:lnTo>
                    <a:lnTo>
                      <a:pt x="431" y="7"/>
                    </a:lnTo>
                    <a:lnTo>
                      <a:pt x="431" y="7"/>
                    </a:lnTo>
                    <a:lnTo>
                      <a:pt x="432" y="7"/>
                    </a:lnTo>
                    <a:lnTo>
                      <a:pt x="432" y="9"/>
                    </a:lnTo>
                    <a:lnTo>
                      <a:pt x="433" y="7"/>
                    </a:lnTo>
                    <a:lnTo>
                      <a:pt x="433" y="10"/>
                    </a:lnTo>
                    <a:lnTo>
                      <a:pt x="433" y="10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34" y="12"/>
                    </a:lnTo>
                    <a:lnTo>
                      <a:pt x="435" y="12"/>
                    </a:lnTo>
                    <a:lnTo>
                      <a:pt x="435" y="12"/>
                    </a:lnTo>
                    <a:lnTo>
                      <a:pt x="435" y="11"/>
                    </a:lnTo>
                    <a:lnTo>
                      <a:pt x="436" y="12"/>
                    </a:lnTo>
                    <a:lnTo>
                      <a:pt x="436" y="13"/>
                    </a:lnTo>
                    <a:lnTo>
                      <a:pt x="438" y="12"/>
                    </a:lnTo>
                    <a:lnTo>
                      <a:pt x="438" y="13"/>
                    </a:lnTo>
                    <a:lnTo>
                      <a:pt x="438" y="12"/>
                    </a:lnTo>
                    <a:lnTo>
                      <a:pt x="439" y="13"/>
                    </a:lnTo>
                    <a:lnTo>
                      <a:pt x="439" y="13"/>
                    </a:lnTo>
                    <a:lnTo>
                      <a:pt x="439" y="12"/>
                    </a:lnTo>
                    <a:lnTo>
                      <a:pt x="440" y="12"/>
                    </a:lnTo>
                    <a:lnTo>
                      <a:pt x="440" y="12"/>
                    </a:lnTo>
                    <a:lnTo>
                      <a:pt x="440" y="11"/>
                    </a:lnTo>
                    <a:lnTo>
                      <a:pt x="441" y="10"/>
                    </a:lnTo>
                    <a:lnTo>
                      <a:pt x="441" y="9"/>
                    </a:lnTo>
                    <a:lnTo>
                      <a:pt x="442" y="9"/>
                    </a:lnTo>
                    <a:lnTo>
                      <a:pt x="442" y="9"/>
                    </a:lnTo>
                    <a:lnTo>
                      <a:pt x="442" y="9"/>
                    </a:lnTo>
                    <a:lnTo>
                      <a:pt x="443" y="10"/>
                    </a:lnTo>
                    <a:lnTo>
                      <a:pt x="443" y="10"/>
                    </a:lnTo>
                    <a:lnTo>
                      <a:pt x="443" y="11"/>
                    </a:lnTo>
                    <a:lnTo>
                      <a:pt x="444" y="11"/>
                    </a:lnTo>
                    <a:lnTo>
                      <a:pt x="444" y="12"/>
                    </a:lnTo>
                    <a:lnTo>
                      <a:pt x="444" y="12"/>
                    </a:lnTo>
                    <a:lnTo>
                      <a:pt x="445" y="12"/>
                    </a:lnTo>
                    <a:lnTo>
                      <a:pt x="445" y="12"/>
                    </a:lnTo>
                    <a:lnTo>
                      <a:pt x="447" y="12"/>
                    </a:lnTo>
                    <a:lnTo>
                      <a:pt x="447" y="13"/>
                    </a:lnTo>
                    <a:lnTo>
                      <a:pt x="447" y="13"/>
                    </a:lnTo>
                    <a:lnTo>
                      <a:pt x="448" y="13"/>
                    </a:lnTo>
                    <a:lnTo>
                      <a:pt x="448" y="13"/>
                    </a:lnTo>
                    <a:lnTo>
                      <a:pt x="448" y="13"/>
                    </a:lnTo>
                    <a:lnTo>
                      <a:pt x="449" y="13"/>
                    </a:lnTo>
                    <a:lnTo>
                      <a:pt x="449" y="14"/>
                    </a:lnTo>
                    <a:lnTo>
                      <a:pt x="450" y="13"/>
                    </a:lnTo>
                    <a:lnTo>
                      <a:pt x="450" y="13"/>
                    </a:lnTo>
                    <a:lnTo>
                      <a:pt x="450" y="14"/>
                    </a:lnTo>
                    <a:lnTo>
                      <a:pt x="451" y="14"/>
                    </a:lnTo>
                    <a:lnTo>
                      <a:pt x="451" y="14"/>
                    </a:lnTo>
                    <a:lnTo>
                      <a:pt x="451" y="14"/>
                    </a:lnTo>
                    <a:lnTo>
                      <a:pt x="452" y="13"/>
                    </a:lnTo>
                    <a:lnTo>
                      <a:pt x="452" y="12"/>
                    </a:lnTo>
                    <a:lnTo>
                      <a:pt x="452" y="12"/>
                    </a:lnTo>
                    <a:lnTo>
                      <a:pt x="453" y="12"/>
                    </a:lnTo>
                    <a:lnTo>
                      <a:pt x="453" y="12"/>
                    </a:lnTo>
                    <a:lnTo>
                      <a:pt x="454" y="12"/>
                    </a:lnTo>
                    <a:lnTo>
                      <a:pt x="454" y="13"/>
                    </a:lnTo>
                    <a:lnTo>
                      <a:pt x="454" y="13"/>
                    </a:lnTo>
                    <a:lnTo>
                      <a:pt x="456" y="13"/>
                    </a:lnTo>
                    <a:lnTo>
                      <a:pt x="456" y="13"/>
                    </a:lnTo>
                    <a:lnTo>
                      <a:pt x="456" y="13"/>
                    </a:lnTo>
                    <a:lnTo>
                      <a:pt x="457" y="14"/>
                    </a:lnTo>
                    <a:lnTo>
                      <a:pt x="457" y="14"/>
                    </a:lnTo>
                    <a:lnTo>
                      <a:pt x="457" y="14"/>
                    </a:lnTo>
                    <a:lnTo>
                      <a:pt x="458" y="14"/>
                    </a:lnTo>
                    <a:lnTo>
                      <a:pt x="458" y="13"/>
                    </a:lnTo>
                    <a:lnTo>
                      <a:pt x="459" y="13"/>
                    </a:lnTo>
                    <a:lnTo>
                      <a:pt x="459" y="13"/>
                    </a:lnTo>
                    <a:lnTo>
                      <a:pt x="459" y="13"/>
                    </a:lnTo>
                    <a:lnTo>
                      <a:pt x="460" y="13"/>
                    </a:lnTo>
                    <a:lnTo>
                      <a:pt x="460" y="13"/>
                    </a:lnTo>
                    <a:lnTo>
                      <a:pt x="460" y="13"/>
                    </a:lnTo>
                    <a:lnTo>
                      <a:pt x="461" y="13"/>
                    </a:lnTo>
                    <a:lnTo>
                      <a:pt x="461" y="13"/>
                    </a:lnTo>
                    <a:lnTo>
                      <a:pt x="461" y="13"/>
                    </a:lnTo>
                    <a:lnTo>
                      <a:pt x="462" y="13"/>
                    </a:lnTo>
                    <a:lnTo>
                      <a:pt x="462" y="13"/>
                    </a:lnTo>
                    <a:lnTo>
                      <a:pt x="463" y="13"/>
                    </a:lnTo>
                    <a:lnTo>
                      <a:pt x="463" y="13"/>
                    </a:lnTo>
                    <a:lnTo>
                      <a:pt x="463" y="13"/>
                    </a:lnTo>
                    <a:lnTo>
                      <a:pt x="465" y="13"/>
                    </a:lnTo>
                    <a:lnTo>
                      <a:pt x="465" y="13"/>
                    </a:lnTo>
                    <a:lnTo>
                      <a:pt x="465" y="12"/>
                    </a:lnTo>
                    <a:lnTo>
                      <a:pt x="466" y="12"/>
                    </a:lnTo>
                    <a:lnTo>
                      <a:pt x="466" y="12"/>
                    </a:lnTo>
                    <a:lnTo>
                      <a:pt x="466" y="13"/>
                    </a:lnTo>
                    <a:lnTo>
                      <a:pt x="467" y="12"/>
                    </a:lnTo>
                    <a:lnTo>
                      <a:pt x="467" y="12"/>
                    </a:lnTo>
                    <a:lnTo>
                      <a:pt x="468" y="12"/>
                    </a:lnTo>
                    <a:lnTo>
                      <a:pt x="468" y="13"/>
                    </a:lnTo>
                    <a:lnTo>
                      <a:pt x="468" y="13"/>
                    </a:lnTo>
                    <a:lnTo>
                      <a:pt x="469" y="12"/>
                    </a:lnTo>
                    <a:lnTo>
                      <a:pt x="469" y="13"/>
                    </a:lnTo>
                    <a:lnTo>
                      <a:pt x="469" y="11"/>
                    </a:lnTo>
                    <a:lnTo>
                      <a:pt x="470" y="11"/>
                    </a:lnTo>
                    <a:lnTo>
                      <a:pt x="470" y="11"/>
                    </a:lnTo>
                    <a:lnTo>
                      <a:pt x="470" y="11"/>
                    </a:lnTo>
                    <a:lnTo>
                      <a:pt x="471" y="10"/>
                    </a:lnTo>
                    <a:lnTo>
                      <a:pt x="471" y="10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72" y="10"/>
                    </a:lnTo>
                    <a:lnTo>
                      <a:pt x="474" y="12"/>
                    </a:lnTo>
                    <a:lnTo>
                      <a:pt x="474" y="11"/>
                    </a:lnTo>
                    <a:lnTo>
                      <a:pt x="474" y="12"/>
                    </a:lnTo>
                    <a:lnTo>
                      <a:pt x="475" y="12"/>
                    </a:lnTo>
                    <a:lnTo>
                      <a:pt x="475" y="12"/>
                    </a:lnTo>
                    <a:lnTo>
                      <a:pt x="476" y="12"/>
                    </a:lnTo>
                    <a:lnTo>
                      <a:pt x="476" y="11"/>
                    </a:lnTo>
                    <a:lnTo>
                      <a:pt x="476" y="12"/>
                    </a:lnTo>
                    <a:lnTo>
                      <a:pt x="477" y="12"/>
                    </a:lnTo>
                    <a:lnTo>
                      <a:pt x="477" y="12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78" y="11"/>
                    </a:lnTo>
                    <a:lnTo>
                      <a:pt x="478" y="12"/>
                    </a:lnTo>
                    <a:lnTo>
                      <a:pt x="479" y="11"/>
                    </a:lnTo>
                    <a:lnTo>
                      <a:pt x="479" y="10"/>
                    </a:lnTo>
                    <a:lnTo>
                      <a:pt x="480" y="11"/>
                    </a:lnTo>
                    <a:lnTo>
                      <a:pt x="480" y="11"/>
                    </a:lnTo>
                    <a:lnTo>
                      <a:pt x="480" y="11"/>
                    </a:lnTo>
                    <a:lnTo>
                      <a:pt x="481" y="11"/>
                    </a:lnTo>
                    <a:lnTo>
                      <a:pt x="481" y="12"/>
                    </a:lnTo>
                    <a:lnTo>
                      <a:pt x="481" y="12"/>
                    </a:lnTo>
                    <a:lnTo>
                      <a:pt x="483" y="13"/>
                    </a:lnTo>
                    <a:lnTo>
                      <a:pt x="483" y="14"/>
                    </a:lnTo>
                    <a:lnTo>
                      <a:pt x="483" y="14"/>
                    </a:lnTo>
                    <a:lnTo>
                      <a:pt x="484" y="14"/>
                    </a:lnTo>
                    <a:lnTo>
                      <a:pt x="484" y="14"/>
                    </a:lnTo>
                    <a:lnTo>
                      <a:pt x="485" y="13"/>
                    </a:lnTo>
                    <a:lnTo>
                      <a:pt x="485" y="12"/>
                    </a:lnTo>
                    <a:lnTo>
                      <a:pt x="485" y="10"/>
                    </a:lnTo>
                    <a:lnTo>
                      <a:pt x="486" y="11"/>
                    </a:lnTo>
                    <a:lnTo>
                      <a:pt x="486" y="10"/>
                    </a:lnTo>
                    <a:lnTo>
                      <a:pt x="486" y="10"/>
                    </a:lnTo>
                    <a:lnTo>
                      <a:pt x="487" y="9"/>
                    </a:lnTo>
                    <a:lnTo>
                      <a:pt x="487" y="9"/>
                    </a:lnTo>
                    <a:lnTo>
                      <a:pt x="487" y="9"/>
                    </a:lnTo>
                    <a:lnTo>
                      <a:pt x="488" y="9"/>
                    </a:lnTo>
                    <a:lnTo>
                      <a:pt x="488" y="9"/>
                    </a:lnTo>
                    <a:lnTo>
                      <a:pt x="489" y="7"/>
                    </a:lnTo>
                    <a:lnTo>
                      <a:pt x="489" y="7"/>
                    </a:lnTo>
                    <a:lnTo>
                      <a:pt x="489" y="9"/>
                    </a:lnTo>
                    <a:lnTo>
                      <a:pt x="490" y="7"/>
                    </a:lnTo>
                    <a:lnTo>
                      <a:pt x="490" y="7"/>
                    </a:lnTo>
                    <a:lnTo>
                      <a:pt x="490" y="6"/>
                    </a:lnTo>
                    <a:lnTo>
                      <a:pt x="492" y="6"/>
                    </a:lnTo>
                    <a:lnTo>
                      <a:pt x="492" y="6"/>
                    </a:lnTo>
                    <a:lnTo>
                      <a:pt x="492" y="6"/>
                    </a:lnTo>
                    <a:lnTo>
                      <a:pt x="493" y="5"/>
                    </a:lnTo>
                    <a:lnTo>
                      <a:pt x="493" y="5"/>
                    </a:lnTo>
                    <a:lnTo>
                      <a:pt x="494" y="5"/>
                    </a:lnTo>
                    <a:lnTo>
                      <a:pt x="494" y="5"/>
                    </a:lnTo>
                    <a:lnTo>
                      <a:pt x="494" y="5"/>
                    </a:lnTo>
                    <a:lnTo>
                      <a:pt x="495" y="6"/>
                    </a:lnTo>
                    <a:lnTo>
                      <a:pt x="495" y="6"/>
                    </a:lnTo>
                    <a:lnTo>
                      <a:pt x="495" y="5"/>
                    </a:lnTo>
                    <a:lnTo>
                      <a:pt x="496" y="4"/>
                    </a:lnTo>
                    <a:lnTo>
                      <a:pt x="496" y="4"/>
                    </a:lnTo>
                    <a:lnTo>
                      <a:pt x="497" y="5"/>
                    </a:lnTo>
                    <a:lnTo>
                      <a:pt x="497" y="5"/>
                    </a:lnTo>
                    <a:lnTo>
                      <a:pt x="497" y="5"/>
                    </a:lnTo>
                    <a:lnTo>
                      <a:pt x="498" y="4"/>
                    </a:lnTo>
                    <a:lnTo>
                      <a:pt x="498" y="4"/>
                    </a:lnTo>
                    <a:lnTo>
                      <a:pt x="498" y="5"/>
                    </a:lnTo>
                    <a:lnTo>
                      <a:pt x="499" y="5"/>
                    </a:lnTo>
                    <a:lnTo>
                      <a:pt x="499" y="6"/>
                    </a:lnTo>
                    <a:lnTo>
                      <a:pt x="499" y="5"/>
                    </a:lnTo>
                    <a:lnTo>
                      <a:pt x="501" y="6"/>
                    </a:lnTo>
                    <a:lnTo>
                      <a:pt x="501" y="6"/>
                    </a:lnTo>
                    <a:lnTo>
                      <a:pt x="502" y="6"/>
                    </a:lnTo>
                    <a:lnTo>
                      <a:pt x="502" y="7"/>
                    </a:lnTo>
                    <a:lnTo>
                      <a:pt x="502" y="7"/>
                    </a:lnTo>
                    <a:lnTo>
                      <a:pt x="503" y="9"/>
                    </a:lnTo>
                    <a:lnTo>
                      <a:pt x="503" y="9"/>
                    </a:lnTo>
                    <a:lnTo>
                      <a:pt x="503" y="9"/>
                    </a:lnTo>
                    <a:lnTo>
                      <a:pt x="504" y="9"/>
                    </a:lnTo>
                    <a:lnTo>
                      <a:pt x="504" y="9"/>
                    </a:lnTo>
                    <a:lnTo>
                      <a:pt x="504" y="9"/>
                    </a:lnTo>
                    <a:lnTo>
                      <a:pt x="505" y="7"/>
                    </a:lnTo>
                    <a:lnTo>
                      <a:pt x="505" y="7"/>
                    </a:lnTo>
                    <a:lnTo>
                      <a:pt x="506" y="6"/>
                    </a:lnTo>
                    <a:lnTo>
                      <a:pt x="506" y="6"/>
                    </a:lnTo>
                    <a:lnTo>
                      <a:pt x="506" y="6"/>
                    </a:lnTo>
                    <a:lnTo>
                      <a:pt x="507" y="5"/>
                    </a:lnTo>
                    <a:lnTo>
                      <a:pt x="507" y="5"/>
                    </a:lnTo>
                    <a:lnTo>
                      <a:pt x="507" y="5"/>
                    </a:lnTo>
                    <a:lnTo>
                      <a:pt x="508" y="5"/>
                    </a:lnTo>
                    <a:lnTo>
                      <a:pt x="508" y="6"/>
                    </a:lnTo>
                    <a:lnTo>
                      <a:pt x="508" y="6"/>
                    </a:lnTo>
                    <a:lnTo>
                      <a:pt x="510" y="6"/>
                    </a:lnTo>
                    <a:lnTo>
                      <a:pt x="510" y="6"/>
                    </a:lnTo>
                    <a:lnTo>
                      <a:pt x="511" y="6"/>
                    </a:lnTo>
                    <a:lnTo>
                      <a:pt x="511" y="7"/>
                    </a:lnTo>
                    <a:lnTo>
                      <a:pt x="511" y="9"/>
                    </a:lnTo>
                    <a:lnTo>
                      <a:pt x="512" y="9"/>
                    </a:lnTo>
                    <a:lnTo>
                      <a:pt x="512" y="10"/>
                    </a:lnTo>
                    <a:lnTo>
                      <a:pt x="512" y="10"/>
                    </a:lnTo>
                    <a:lnTo>
                      <a:pt x="513" y="10"/>
                    </a:lnTo>
                    <a:lnTo>
                      <a:pt x="513" y="11"/>
                    </a:lnTo>
                    <a:lnTo>
                      <a:pt x="513" y="12"/>
                    </a:lnTo>
                    <a:lnTo>
                      <a:pt x="514" y="12"/>
                    </a:lnTo>
                    <a:lnTo>
                      <a:pt x="514" y="12"/>
                    </a:lnTo>
                    <a:lnTo>
                      <a:pt x="515" y="13"/>
                    </a:lnTo>
                    <a:lnTo>
                      <a:pt x="515" y="13"/>
                    </a:lnTo>
                    <a:lnTo>
                      <a:pt x="515" y="13"/>
                    </a:lnTo>
                    <a:lnTo>
                      <a:pt x="516" y="13"/>
                    </a:lnTo>
                    <a:lnTo>
                      <a:pt x="516" y="13"/>
                    </a:lnTo>
                    <a:lnTo>
                      <a:pt x="516" y="14"/>
                    </a:lnTo>
                    <a:lnTo>
                      <a:pt x="517" y="13"/>
                    </a:lnTo>
                    <a:lnTo>
                      <a:pt x="517" y="13"/>
                    </a:lnTo>
                    <a:lnTo>
                      <a:pt x="519" y="14"/>
                    </a:lnTo>
                    <a:lnTo>
                      <a:pt x="519" y="15"/>
                    </a:lnTo>
                    <a:lnTo>
                      <a:pt x="519" y="16"/>
                    </a:lnTo>
                    <a:lnTo>
                      <a:pt x="520" y="16"/>
                    </a:lnTo>
                    <a:lnTo>
                      <a:pt x="520" y="16"/>
                    </a:lnTo>
                    <a:lnTo>
                      <a:pt x="520" y="16"/>
                    </a:lnTo>
                    <a:lnTo>
                      <a:pt x="521" y="15"/>
                    </a:lnTo>
                    <a:lnTo>
                      <a:pt x="521" y="14"/>
                    </a:lnTo>
                    <a:lnTo>
                      <a:pt x="521" y="14"/>
                    </a:lnTo>
                    <a:lnTo>
                      <a:pt x="522" y="13"/>
                    </a:lnTo>
                    <a:lnTo>
                      <a:pt x="522" y="12"/>
                    </a:lnTo>
                    <a:lnTo>
                      <a:pt x="523" y="12"/>
                    </a:lnTo>
                    <a:lnTo>
                      <a:pt x="523" y="12"/>
                    </a:lnTo>
                    <a:lnTo>
                      <a:pt x="523" y="12"/>
                    </a:lnTo>
                    <a:lnTo>
                      <a:pt x="524" y="11"/>
                    </a:lnTo>
                    <a:lnTo>
                      <a:pt x="524" y="11"/>
                    </a:lnTo>
                    <a:lnTo>
                      <a:pt x="524" y="11"/>
                    </a:lnTo>
                    <a:lnTo>
                      <a:pt x="525" y="12"/>
                    </a:lnTo>
                    <a:lnTo>
                      <a:pt x="525" y="13"/>
                    </a:lnTo>
                    <a:lnTo>
                      <a:pt x="525" y="14"/>
                    </a:lnTo>
                    <a:lnTo>
                      <a:pt x="526" y="14"/>
                    </a:lnTo>
                    <a:lnTo>
                      <a:pt x="526" y="15"/>
                    </a:lnTo>
                    <a:lnTo>
                      <a:pt x="528" y="15"/>
                    </a:lnTo>
                    <a:lnTo>
                      <a:pt x="528" y="15"/>
                    </a:lnTo>
                    <a:lnTo>
                      <a:pt x="528" y="15"/>
                    </a:lnTo>
                    <a:lnTo>
                      <a:pt x="529" y="16"/>
                    </a:lnTo>
                    <a:lnTo>
                      <a:pt x="529" y="18"/>
                    </a:lnTo>
                    <a:lnTo>
                      <a:pt x="529" y="18"/>
                    </a:lnTo>
                    <a:lnTo>
                      <a:pt x="530" y="19"/>
                    </a:lnTo>
                    <a:lnTo>
                      <a:pt x="530" y="18"/>
                    </a:lnTo>
                    <a:lnTo>
                      <a:pt x="530" y="18"/>
                    </a:lnTo>
                    <a:lnTo>
                      <a:pt x="531" y="16"/>
                    </a:lnTo>
                    <a:lnTo>
                      <a:pt x="531" y="16"/>
                    </a:lnTo>
                    <a:lnTo>
                      <a:pt x="532" y="16"/>
                    </a:lnTo>
                    <a:lnTo>
                      <a:pt x="532" y="16"/>
                    </a:lnTo>
                    <a:lnTo>
                      <a:pt x="532" y="16"/>
                    </a:lnTo>
                    <a:lnTo>
                      <a:pt x="533" y="15"/>
                    </a:lnTo>
                    <a:lnTo>
                      <a:pt x="533" y="15"/>
                    </a:lnTo>
                    <a:lnTo>
                      <a:pt x="533" y="15"/>
                    </a:lnTo>
                    <a:lnTo>
                      <a:pt x="534" y="15"/>
                    </a:lnTo>
                    <a:lnTo>
                      <a:pt x="534" y="15"/>
                    </a:lnTo>
                    <a:lnTo>
                      <a:pt x="534" y="16"/>
                    </a:lnTo>
                    <a:lnTo>
                      <a:pt x="535" y="16"/>
                    </a:lnTo>
                    <a:lnTo>
                      <a:pt x="535" y="16"/>
                    </a:lnTo>
                    <a:lnTo>
                      <a:pt x="537" y="16"/>
                    </a:lnTo>
                    <a:lnTo>
                      <a:pt x="537" y="16"/>
                    </a:lnTo>
                    <a:lnTo>
                      <a:pt x="537" y="16"/>
                    </a:lnTo>
                    <a:lnTo>
                      <a:pt x="538" y="16"/>
                    </a:lnTo>
                    <a:lnTo>
                      <a:pt x="538" y="16"/>
                    </a:lnTo>
                    <a:lnTo>
                      <a:pt x="538" y="18"/>
                    </a:lnTo>
                    <a:lnTo>
                      <a:pt x="539" y="18"/>
                    </a:lnTo>
                    <a:lnTo>
                      <a:pt x="539" y="18"/>
                    </a:lnTo>
                    <a:lnTo>
                      <a:pt x="540" y="16"/>
                    </a:lnTo>
                    <a:lnTo>
                      <a:pt x="540" y="16"/>
                    </a:lnTo>
                    <a:lnTo>
                      <a:pt x="540" y="16"/>
                    </a:lnTo>
                    <a:lnTo>
                      <a:pt x="541" y="18"/>
                    </a:lnTo>
                    <a:lnTo>
                      <a:pt x="541" y="19"/>
                    </a:lnTo>
                    <a:lnTo>
                      <a:pt x="541" y="19"/>
                    </a:lnTo>
                    <a:lnTo>
                      <a:pt x="542" y="19"/>
                    </a:lnTo>
                    <a:lnTo>
                      <a:pt x="542" y="18"/>
                    </a:lnTo>
                    <a:lnTo>
                      <a:pt x="542" y="18"/>
                    </a:lnTo>
                    <a:lnTo>
                      <a:pt x="543" y="18"/>
                    </a:lnTo>
                    <a:lnTo>
                      <a:pt x="543" y="18"/>
                    </a:lnTo>
                    <a:lnTo>
                      <a:pt x="544" y="18"/>
                    </a:lnTo>
                    <a:lnTo>
                      <a:pt x="544" y="18"/>
                    </a:lnTo>
                    <a:lnTo>
                      <a:pt x="544" y="18"/>
                    </a:lnTo>
                    <a:lnTo>
                      <a:pt x="546" y="18"/>
                    </a:lnTo>
                    <a:lnTo>
                      <a:pt x="546" y="20"/>
                    </a:lnTo>
                    <a:lnTo>
                      <a:pt x="546" y="21"/>
                    </a:lnTo>
                    <a:lnTo>
                      <a:pt x="547" y="20"/>
                    </a:lnTo>
                    <a:lnTo>
                      <a:pt x="547" y="21"/>
                    </a:lnTo>
                    <a:lnTo>
                      <a:pt x="547" y="20"/>
                    </a:lnTo>
                    <a:lnTo>
                      <a:pt x="548" y="19"/>
                    </a:lnTo>
                    <a:lnTo>
                      <a:pt x="548" y="19"/>
                    </a:lnTo>
                    <a:lnTo>
                      <a:pt x="549" y="18"/>
                    </a:lnTo>
                    <a:lnTo>
                      <a:pt x="549" y="18"/>
                    </a:lnTo>
                    <a:lnTo>
                      <a:pt x="549" y="18"/>
                    </a:lnTo>
                    <a:lnTo>
                      <a:pt x="550" y="18"/>
                    </a:lnTo>
                    <a:lnTo>
                      <a:pt x="550" y="18"/>
                    </a:lnTo>
                    <a:lnTo>
                      <a:pt x="550" y="18"/>
                    </a:lnTo>
                    <a:lnTo>
                      <a:pt x="551" y="18"/>
                    </a:lnTo>
                    <a:lnTo>
                      <a:pt x="551" y="18"/>
                    </a:lnTo>
                    <a:lnTo>
                      <a:pt x="551" y="18"/>
                    </a:lnTo>
                    <a:lnTo>
                      <a:pt x="552" y="19"/>
                    </a:lnTo>
                    <a:lnTo>
                      <a:pt x="552" y="19"/>
                    </a:lnTo>
                    <a:lnTo>
                      <a:pt x="553" y="19"/>
                    </a:lnTo>
                    <a:lnTo>
                      <a:pt x="553" y="20"/>
                    </a:lnTo>
                    <a:lnTo>
                      <a:pt x="553" y="19"/>
                    </a:lnTo>
                    <a:lnTo>
                      <a:pt x="555" y="18"/>
                    </a:lnTo>
                    <a:lnTo>
                      <a:pt x="555" y="16"/>
                    </a:lnTo>
                    <a:lnTo>
                      <a:pt x="555" y="16"/>
                    </a:lnTo>
                    <a:lnTo>
                      <a:pt x="556" y="16"/>
                    </a:lnTo>
                    <a:lnTo>
                      <a:pt x="556" y="16"/>
                    </a:lnTo>
                    <a:lnTo>
                      <a:pt x="556" y="16"/>
                    </a:lnTo>
                    <a:lnTo>
                      <a:pt x="557" y="16"/>
                    </a:lnTo>
                    <a:lnTo>
                      <a:pt x="557" y="15"/>
                    </a:lnTo>
                    <a:lnTo>
                      <a:pt x="558" y="15"/>
                    </a:lnTo>
                    <a:lnTo>
                      <a:pt x="558" y="15"/>
                    </a:lnTo>
                    <a:lnTo>
                      <a:pt x="558" y="15"/>
                    </a:lnTo>
                    <a:lnTo>
                      <a:pt x="559" y="15"/>
                    </a:lnTo>
                    <a:lnTo>
                      <a:pt x="559" y="15"/>
                    </a:lnTo>
                    <a:lnTo>
                      <a:pt x="559" y="14"/>
                    </a:lnTo>
                    <a:lnTo>
                      <a:pt x="560" y="14"/>
                    </a:lnTo>
                    <a:lnTo>
                      <a:pt x="560" y="15"/>
                    </a:lnTo>
                    <a:lnTo>
                      <a:pt x="560" y="14"/>
                    </a:lnTo>
                    <a:lnTo>
                      <a:pt x="561" y="14"/>
                    </a:lnTo>
                    <a:lnTo>
                      <a:pt x="561" y="14"/>
                    </a:lnTo>
                    <a:lnTo>
                      <a:pt x="562" y="15"/>
                    </a:lnTo>
                    <a:lnTo>
                      <a:pt x="562" y="15"/>
                    </a:lnTo>
                    <a:lnTo>
                      <a:pt x="562" y="15"/>
                    </a:lnTo>
                    <a:lnTo>
                      <a:pt x="564" y="15"/>
                    </a:lnTo>
                    <a:lnTo>
                      <a:pt x="564" y="16"/>
                    </a:lnTo>
                    <a:lnTo>
                      <a:pt x="564" y="15"/>
                    </a:lnTo>
                    <a:lnTo>
                      <a:pt x="565" y="14"/>
                    </a:lnTo>
                    <a:lnTo>
                      <a:pt x="565" y="14"/>
                    </a:lnTo>
                    <a:lnTo>
                      <a:pt x="566" y="14"/>
                    </a:lnTo>
                    <a:lnTo>
                      <a:pt x="566" y="13"/>
                    </a:lnTo>
                    <a:lnTo>
                      <a:pt x="566" y="13"/>
                    </a:lnTo>
                    <a:lnTo>
                      <a:pt x="567" y="12"/>
                    </a:lnTo>
                    <a:lnTo>
                      <a:pt x="567" y="11"/>
                    </a:lnTo>
                    <a:lnTo>
                      <a:pt x="567" y="11"/>
                    </a:lnTo>
                    <a:lnTo>
                      <a:pt x="568" y="11"/>
                    </a:lnTo>
                    <a:lnTo>
                      <a:pt x="568" y="11"/>
                    </a:lnTo>
                    <a:lnTo>
                      <a:pt x="568" y="12"/>
                    </a:lnTo>
                    <a:lnTo>
                      <a:pt x="569" y="12"/>
                    </a:lnTo>
                    <a:lnTo>
                      <a:pt x="569" y="11"/>
                    </a:lnTo>
                    <a:lnTo>
                      <a:pt x="570" y="11"/>
                    </a:lnTo>
                    <a:lnTo>
                      <a:pt x="570" y="11"/>
                    </a:lnTo>
                    <a:lnTo>
                      <a:pt x="570" y="12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1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3" y="12"/>
                    </a:lnTo>
                    <a:lnTo>
                      <a:pt x="574" y="11"/>
                    </a:lnTo>
                    <a:lnTo>
                      <a:pt x="574" y="12"/>
                    </a:lnTo>
                    <a:lnTo>
                      <a:pt x="575" y="12"/>
                    </a:lnTo>
                    <a:lnTo>
                      <a:pt x="575" y="11"/>
                    </a:lnTo>
                    <a:lnTo>
                      <a:pt x="575" y="12"/>
                    </a:lnTo>
                    <a:lnTo>
                      <a:pt x="576" y="12"/>
                    </a:lnTo>
                    <a:lnTo>
                      <a:pt x="576" y="12"/>
                    </a:lnTo>
                    <a:lnTo>
                      <a:pt x="576" y="12"/>
                    </a:lnTo>
                    <a:lnTo>
                      <a:pt x="577" y="12"/>
                    </a:lnTo>
                    <a:lnTo>
                      <a:pt x="577" y="13"/>
                    </a:lnTo>
                    <a:lnTo>
                      <a:pt x="577" y="12"/>
                    </a:lnTo>
                    <a:lnTo>
                      <a:pt x="578" y="12"/>
                    </a:lnTo>
                    <a:lnTo>
                      <a:pt x="578" y="11"/>
                    </a:lnTo>
                    <a:lnTo>
                      <a:pt x="579" y="12"/>
                    </a:lnTo>
                    <a:lnTo>
                      <a:pt x="579" y="12"/>
                    </a:lnTo>
                    <a:lnTo>
                      <a:pt x="579" y="12"/>
                    </a:lnTo>
                    <a:lnTo>
                      <a:pt x="580" y="12"/>
                    </a:lnTo>
                    <a:lnTo>
                      <a:pt x="580" y="12"/>
                    </a:lnTo>
                    <a:lnTo>
                      <a:pt x="580" y="13"/>
                    </a:lnTo>
                    <a:lnTo>
                      <a:pt x="582" y="14"/>
                    </a:lnTo>
                    <a:lnTo>
                      <a:pt x="582" y="14"/>
                    </a:lnTo>
                    <a:lnTo>
                      <a:pt x="582" y="14"/>
                    </a:lnTo>
                    <a:lnTo>
                      <a:pt x="583" y="13"/>
                    </a:lnTo>
                    <a:lnTo>
                      <a:pt x="583" y="13"/>
                    </a:lnTo>
                    <a:lnTo>
                      <a:pt x="584" y="12"/>
                    </a:lnTo>
                    <a:lnTo>
                      <a:pt x="584" y="12"/>
                    </a:lnTo>
                    <a:lnTo>
                      <a:pt x="584" y="13"/>
                    </a:lnTo>
                    <a:lnTo>
                      <a:pt x="585" y="14"/>
                    </a:lnTo>
                    <a:lnTo>
                      <a:pt x="585" y="14"/>
                    </a:lnTo>
                    <a:lnTo>
                      <a:pt x="585" y="14"/>
                    </a:lnTo>
                    <a:lnTo>
                      <a:pt x="586" y="14"/>
                    </a:lnTo>
                    <a:lnTo>
                      <a:pt x="586" y="14"/>
                    </a:lnTo>
                    <a:lnTo>
                      <a:pt x="587" y="13"/>
                    </a:lnTo>
                    <a:lnTo>
                      <a:pt x="587" y="13"/>
                    </a:lnTo>
                    <a:lnTo>
                      <a:pt x="587" y="13"/>
                    </a:lnTo>
                    <a:lnTo>
                      <a:pt x="588" y="13"/>
                    </a:lnTo>
                    <a:lnTo>
                      <a:pt x="588" y="13"/>
                    </a:lnTo>
                    <a:lnTo>
                      <a:pt x="588" y="14"/>
                    </a:lnTo>
                    <a:lnTo>
                      <a:pt x="589" y="14"/>
                    </a:lnTo>
                    <a:lnTo>
                      <a:pt x="589" y="15"/>
                    </a:lnTo>
                    <a:lnTo>
                      <a:pt x="589" y="14"/>
                    </a:lnTo>
                    <a:lnTo>
                      <a:pt x="591" y="14"/>
                    </a:lnTo>
                    <a:lnTo>
                      <a:pt x="591" y="14"/>
                    </a:lnTo>
                    <a:lnTo>
                      <a:pt x="592" y="13"/>
                    </a:lnTo>
                    <a:lnTo>
                      <a:pt x="592" y="13"/>
                    </a:lnTo>
                    <a:lnTo>
                      <a:pt x="592" y="13"/>
                    </a:lnTo>
                    <a:lnTo>
                      <a:pt x="593" y="13"/>
                    </a:lnTo>
                    <a:lnTo>
                      <a:pt x="593" y="12"/>
                    </a:lnTo>
                    <a:lnTo>
                      <a:pt x="593" y="13"/>
                    </a:lnTo>
                    <a:lnTo>
                      <a:pt x="594" y="12"/>
                    </a:lnTo>
                    <a:lnTo>
                      <a:pt x="594" y="12"/>
                    </a:lnTo>
                    <a:lnTo>
                      <a:pt x="594" y="11"/>
                    </a:lnTo>
                    <a:lnTo>
                      <a:pt x="595" y="11"/>
                    </a:lnTo>
                    <a:lnTo>
                      <a:pt x="595" y="12"/>
                    </a:lnTo>
                    <a:lnTo>
                      <a:pt x="596" y="13"/>
                    </a:lnTo>
                    <a:lnTo>
                      <a:pt x="596" y="13"/>
                    </a:lnTo>
                    <a:lnTo>
                      <a:pt x="596" y="14"/>
                    </a:lnTo>
                    <a:lnTo>
                      <a:pt x="597" y="13"/>
                    </a:lnTo>
                    <a:lnTo>
                      <a:pt x="597" y="14"/>
                    </a:lnTo>
                    <a:lnTo>
                      <a:pt x="597" y="15"/>
                    </a:lnTo>
                    <a:lnTo>
                      <a:pt x="598" y="15"/>
                    </a:lnTo>
                    <a:lnTo>
                      <a:pt x="598" y="15"/>
                    </a:lnTo>
                    <a:lnTo>
                      <a:pt x="598" y="16"/>
                    </a:lnTo>
                    <a:lnTo>
                      <a:pt x="600" y="16"/>
                    </a:lnTo>
                    <a:lnTo>
                      <a:pt x="600" y="16"/>
                    </a:lnTo>
                    <a:lnTo>
                      <a:pt x="601" y="16"/>
                    </a:lnTo>
                    <a:lnTo>
                      <a:pt x="601" y="16"/>
                    </a:lnTo>
                    <a:lnTo>
                      <a:pt x="601" y="18"/>
                    </a:lnTo>
                    <a:lnTo>
                      <a:pt x="602" y="18"/>
                    </a:lnTo>
                    <a:lnTo>
                      <a:pt x="602" y="16"/>
                    </a:lnTo>
                    <a:lnTo>
                      <a:pt x="602" y="16"/>
                    </a:lnTo>
                    <a:lnTo>
                      <a:pt x="603" y="18"/>
                    </a:lnTo>
                    <a:lnTo>
                      <a:pt x="603" y="18"/>
                    </a:lnTo>
                    <a:lnTo>
                      <a:pt x="603" y="16"/>
                    </a:lnTo>
                    <a:lnTo>
                      <a:pt x="604" y="16"/>
                    </a:lnTo>
                    <a:lnTo>
                      <a:pt x="604" y="16"/>
                    </a:lnTo>
                    <a:lnTo>
                      <a:pt x="605" y="18"/>
                    </a:lnTo>
                    <a:lnTo>
                      <a:pt x="605" y="16"/>
                    </a:lnTo>
                    <a:lnTo>
                      <a:pt x="605" y="18"/>
                    </a:lnTo>
                    <a:lnTo>
                      <a:pt x="606" y="16"/>
                    </a:lnTo>
                    <a:lnTo>
                      <a:pt x="606" y="18"/>
                    </a:lnTo>
                    <a:lnTo>
                      <a:pt x="606" y="18"/>
                    </a:lnTo>
                    <a:lnTo>
                      <a:pt x="607" y="19"/>
                    </a:lnTo>
                    <a:lnTo>
                      <a:pt x="607" y="18"/>
                    </a:lnTo>
                    <a:lnTo>
                      <a:pt x="609" y="19"/>
                    </a:lnTo>
                    <a:lnTo>
                      <a:pt x="609" y="19"/>
                    </a:lnTo>
                    <a:lnTo>
                      <a:pt x="609" y="19"/>
                    </a:lnTo>
                    <a:lnTo>
                      <a:pt x="610" y="19"/>
                    </a:lnTo>
                    <a:lnTo>
                      <a:pt x="610" y="18"/>
                    </a:lnTo>
                    <a:lnTo>
                      <a:pt x="610" y="18"/>
                    </a:lnTo>
                    <a:lnTo>
                      <a:pt x="611" y="19"/>
                    </a:lnTo>
                    <a:lnTo>
                      <a:pt x="611" y="18"/>
                    </a:lnTo>
                    <a:lnTo>
                      <a:pt x="611" y="18"/>
                    </a:lnTo>
                    <a:lnTo>
                      <a:pt x="612" y="18"/>
                    </a:lnTo>
                    <a:lnTo>
                      <a:pt x="612" y="16"/>
                    </a:lnTo>
                    <a:lnTo>
                      <a:pt x="613" y="16"/>
                    </a:lnTo>
                    <a:lnTo>
                      <a:pt x="613" y="16"/>
                    </a:lnTo>
                    <a:lnTo>
                      <a:pt x="613" y="16"/>
                    </a:lnTo>
                    <a:lnTo>
                      <a:pt x="614" y="18"/>
                    </a:lnTo>
                    <a:lnTo>
                      <a:pt x="614" y="18"/>
                    </a:lnTo>
                    <a:lnTo>
                      <a:pt x="614" y="18"/>
                    </a:lnTo>
                    <a:lnTo>
                      <a:pt x="615" y="19"/>
                    </a:lnTo>
                    <a:lnTo>
                      <a:pt x="615" y="19"/>
                    </a:lnTo>
                    <a:lnTo>
                      <a:pt x="615" y="19"/>
                    </a:lnTo>
                    <a:lnTo>
                      <a:pt x="616" y="18"/>
                    </a:lnTo>
                    <a:lnTo>
                      <a:pt x="616" y="16"/>
                    </a:lnTo>
                    <a:lnTo>
                      <a:pt x="618" y="16"/>
                    </a:lnTo>
                    <a:lnTo>
                      <a:pt x="618" y="16"/>
                    </a:lnTo>
                    <a:lnTo>
                      <a:pt x="618" y="15"/>
                    </a:lnTo>
                    <a:lnTo>
                      <a:pt x="619" y="15"/>
                    </a:lnTo>
                    <a:lnTo>
                      <a:pt x="619" y="16"/>
                    </a:lnTo>
                    <a:lnTo>
                      <a:pt x="619" y="18"/>
                    </a:lnTo>
                    <a:lnTo>
                      <a:pt x="620" y="18"/>
                    </a:lnTo>
                    <a:lnTo>
                      <a:pt x="620" y="18"/>
                    </a:lnTo>
                    <a:lnTo>
                      <a:pt x="620" y="18"/>
                    </a:lnTo>
                    <a:lnTo>
                      <a:pt x="621" y="19"/>
                    </a:lnTo>
                    <a:lnTo>
                      <a:pt x="621" y="18"/>
                    </a:lnTo>
                    <a:lnTo>
                      <a:pt x="622" y="19"/>
                    </a:lnTo>
                    <a:lnTo>
                      <a:pt x="622" y="18"/>
                    </a:lnTo>
                    <a:lnTo>
                      <a:pt x="622" y="16"/>
                    </a:lnTo>
                    <a:lnTo>
                      <a:pt x="623" y="16"/>
                    </a:lnTo>
                    <a:lnTo>
                      <a:pt x="623" y="18"/>
                    </a:lnTo>
                    <a:lnTo>
                      <a:pt x="623" y="19"/>
                    </a:lnTo>
                    <a:lnTo>
                      <a:pt x="624" y="20"/>
                    </a:lnTo>
                    <a:lnTo>
                      <a:pt x="624" y="21"/>
                    </a:lnTo>
                    <a:lnTo>
                      <a:pt x="624" y="20"/>
                    </a:lnTo>
                    <a:lnTo>
                      <a:pt x="625" y="20"/>
                    </a:lnTo>
                    <a:lnTo>
                      <a:pt x="625" y="20"/>
                    </a:lnTo>
                    <a:lnTo>
                      <a:pt x="627" y="20"/>
                    </a:lnTo>
                    <a:lnTo>
                      <a:pt x="627" y="19"/>
                    </a:lnTo>
                    <a:lnTo>
                      <a:pt x="627" y="19"/>
                    </a:lnTo>
                    <a:lnTo>
                      <a:pt x="628" y="18"/>
                    </a:lnTo>
                    <a:lnTo>
                      <a:pt x="628" y="16"/>
                    </a:lnTo>
                    <a:lnTo>
                      <a:pt x="628" y="16"/>
                    </a:lnTo>
                    <a:lnTo>
                      <a:pt x="629" y="18"/>
                    </a:lnTo>
                    <a:lnTo>
                      <a:pt x="629" y="18"/>
                    </a:lnTo>
                    <a:lnTo>
                      <a:pt x="630" y="19"/>
                    </a:lnTo>
                    <a:lnTo>
                      <a:pt x="630" y="19"/>
                    </a:lnTo>
                    <a:lnTo>
                      <a:pt x="630" y="19"/>
                    </a:lnTo>
                    <a:lnTo>
                      <a:pt x="631" y="20"/>
                    </a:lnTo>
                    <a:lnTo>
                      <a:pt x="631" y="21"/>
                    </a:lnTo>
                    <a:lnTo>
                      <a:pt x="631" y="19"/>
                    </a:lnTo>
                    <a:lnTo>
                      <a:pt x="632" y="19"/>
                    </a:lnTo>
                    <a:lnTo>
                      <a:pt x="632" y="19"/>
                    </a:lnTo>
                    <a:lnTo>
                      <a:pt x="632" y="18"/>
                    </a:lnTo>
                    <a:lnTo>
                      <a:pt x="633" y="19"/>
                    </a:lnTo>
                    <a:lnTo>
                      <a:pt x="633" y="19"/>
                    </a:lnTo>
                    <a:lnTo>
                      <a:pt x="634" y="19"/>
                    </a:lnTo>
                    <a:lnTo>
                      <a:pt x="634" y="19"/>
                    </a:lnTo>
                    <a:lnTo>
                      <a:pt x="634" y="18"/>
                    </a:lnTo>
                    <a:lnTo>
                      <a:pt x="636" y="19"/>
                    </a:lnTo>
                    <a:lnTo>
                      <a:pt x="636" y="20"/>
                    </a:lnTo>
                    <a:lnTo>
                      <a:pt x="636" y="20"/>
                    </a:lnTo>
                    <a:lnTo>
                      <a:pt x="637" y="20"/>
                    </a:lnTo>
                    <a:lnTo>
                      <a:pt x="637" y="20"/>
                    </a:lnTo>
                    <a:lnTo>
                      <a:pt x="637" y="20"/>
                    </a:lnTo>
                    <a:lnTo>
                      <a:pt x="638" y="19"/>
                    </a:lnTo>
                    <a:lnTo>
                      <a:pt x="638" y="19"/>
                    </a:lnTo>
                    <a:lnTo>
                      <a:pt x="639" y="20"/>
                    </a:lnTo>
                    <a:lnTo>
                      <a:pt x="639" y="20"/>
                    </a:lnTo>
                    <a:lnTo>
                      <a:pt x="639" y="19"/>
                    </a:lnTo>
                    <a:lnTo>
                      <a:pt x="640" y="19"/>
                    </a:lnTo>
                    <a:lnTo>
                      <a:pt x="640" y="19"/>
                    </a:lnTo>
                    <a:lnTo>
                      <a:pt x="640" y="19"/>
                    </a:lnTo>
                    <a:lnTo>
                      <a:pt x="641" y="19"/>
                    </a:lnTo>
                    <a:lnTo>
                      <a:pt x="641" y="18"/>
                    </a:lnTo>
                    <a:lnTo>
                      <a:pt x="641" y="16"/>
                    </a:lnTo>
                    <a:lnTo>
                      <a:pt x="642" y="16"/>
                    </a:lnTo>
                    <a:lnTo>
                      <a:pt x="642" y="16"/>
                    </a:lnTo>
                    <a:lnTo>
                      <a:pt x="644" y="15"/>
                    </a:lnTo>
                    <a:lnTo>
                      <a:pt x="644" y="15"/>
                    </a:lnTo>
                    <a:lnTo>
                      <a:pt x="644" y="14"/>
                    </a:lnTo>
                    <a:lnTo>
                      <a:pt x="645" y="14"/>
                    </a:lnTo>
                    <a:lnTo>
                      <a:pt x="645" y="14"/>
                    </a:lnTo>
                    <a:lnTo>
                      <a:pt x="645" y="14"/>
                    </a:lnTo>
                    <a:lnTo>
                      <a:pt x="646" y="14"/>
                    </a:lnTo>
                    <a:lnTo>
                      <a:pt x="646" y="14"/>
                    </a:lnTo>
                    <a:lnTo>
                      <a:pt x="646" y="14"/>
                    </a:lnTo>
                    <a:lnTo>
                      <a:pt x="647" y="15"/>
                    </a:lnTo>
                    <a:lnTo>
                      <a:pt x="647" y="14"/>
                    </a:lnTo>
                    <a:lnTo>
                      <a:pt x="648" y="15"/>
                    </a:lnTo>
                    <a:lnTo>
                      <a:pt x="648" y="14"/>
                    </a:lnTo>
                    <a:lnTo>
                      <a:pt x="648" y="13"/>
                    </a:lnTo>
                    <a:lnTo>
                      <a:pt x="649" y="13"/>
                    </a:lnTo>
                    <a:lnTo>
                      <a:pt x="649" y="12"/>
                    </a:lnTo>
                    <a:lnTo>
                      <a:pt x="649" y="11"/>
                    </a:lnTo>
                    <a:lnTo>
                      <a:pt x="650" y="11"/>
                    </a:lnTo>
                    <a:lnTo>
                      <a:pt x="650" y="11"/>
                    </a:lnTo>
                    <a:lnTo>
                      <a:pt x="651" y="11"/>
                    </a:lnTo>
                    <a:lnTo>
                      <a:pt x="651" y="10"/>
                    </a:lnTo>
                    <a:lnTo>
                      <a:pt x="651" y="10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53" y="10"/>
                    </a:lnTo>
                    <a:lnTo>
                      <a:pt x="654" y="11"/>
                    </a:lnTo>
                    <a:lnTo>
                      <a:pt x="654" y="11"/>
                    </a:lnTo>
                    <a:lnTo>
                      <a:pt x="654" y="11"/>
                    </a:lnTo>
                    <a:lnTo>
                      <a:pt x="655" y="12"/>
                    </a:lnTo>
                    <a:lnTo>
                      <a:pt x="655" y="12"/>
                    </a:lnTo>
                    <a:lnTo>
                      <a:pt x="656" y="13"/>
                    </a:lnTo>
                    <a:lnTo>
                      <a:pt x="656" y="13"/>
                    </a:lnTo>
                    <a:lnTo>
                      <a:pt x="656" y="13"/>
                    </a:lnTo>
                    <a:lnTo>
                      <a:pt x="657" y="13"/>
                    </a:lnTo>
                    <a:lnTo>
                      <a:pt x="657" y="13"/>
                    </a:lnTo>
                    <a:lnTo>
                      <a:pt x="657" y="13"/>
                    </a:lnTo>
                    <a:lnTo>
                      <a:pt x="658" y="12"/>
                    </a:lnTo>
                    <a:lnTo>
                      <a:pt x="658" y="12"/>
                    </a:lnTo>
                    <a:lnTo>
                      <a:pt x="658" y="13"/>
                    </a:lnTo>
                    <a:lnTo>
                      <a:pt x="659" y="13"/>
                    </a:lnTo>
                    <a:lnTo>
                      <a:pt x="659" y="13"/>
                    </a:lnTo>
                    <a:lnTo>
                      <a:pt x="660" y="13"/>
                    </a:lnTo>
                    <a:lnTo>
                      <a:pt x="660" y="12"/>
                    </a:lnTo>
                    <a:lnTo>
                      <a:pt x="660" y="13"/>
                    </a:lnTo>
                    <a:lnTo>
                      <a:pt x="662" y="13"/>
                    </a:lnTo>
                    <a:lnTo>
                      <a:pt x="662" y="13"/>
                    </a:lnTo>
                    <a:lnTo>
                      <a:pt x="662" y="12"/>
                    </a:lnTo>
                    <a:lnTo>
                      <a:pt x="663" y="12"/>
                    </a:lnTo>
                    <a:lnTo>
                      <a:pt x="663" y="12"/>
                    </a:lnTo>
                    <a:lnTo>
                      <a:pt x="663" y="12"/>
                    </a:lnTo>
                    <a:lnTo>
                      <a:pt x="664" y="12"/>
                    </a:lnTo>
                    <a:lnTo>
                      <a:pt x="664" y="12"/>
                    </a:lnTo>
                    <a:lnTo>
                      <a:pt x="665" y="12"/>
                    </a:lnTo>
                    <a:lnTo>
                      <a:pt x="665" y="12"/>
                    </a:lnTo>
                    <a:lnTo>
                      <a:pt x="665" y="13"/>
                    </a:lnTo>
                    <a:lnTo>
                      <a:pt x="666" y="13"/>
                    </a:lnTo>
                    <a:lnTo>
                      <a:pt x="666" y="12"/>
                    </a:lnTo>
                    <a:lnTo>
                      <a:pt x="666" y="12"/>
                    </a:lnTo>
                    <a:lnTo>
                      <a:pt x="667" y="11"/>
                    </a:lnTo>
                    <a:lnTo>
                      <a:pt x="667" y="11"/>
                    </a:lnTo>
                    <a:lnTo>
                      <a:pt x="667" y="10"/>
                    </a:lnTo>
                    <a:lnTo>
                      <a:pt x="668" y="10"/>
                    </a:lnTo>
                    <a:lnTo>
                      <a:pt x="668" y="9"/>
                    </a:lnTo>
                    <a:lnTo>
                      <a:pt x="669" y="10"/>
                    </a:lnTo>
                    <a:lnTo>
                      <a:pt x="669" y="10"/>
                    </a:lnTo>
                    <a:lnTo>
                      <a:pt x="669" y="9"/>
                    </a:lnTo>
                    <a:lnTo>
                      <a:pt x="671" y="10"/>
                    </a:lnTo>
                    <a:lnTo>
                      <a:pt x="671" y="10"/>
                    </a:lnTo>
                    <a:lnTo>
                      <a:pt x="671" y="10"/>
                    </a:lnTo>
                    <a:lnTo>
                      <a:pt x="672" y="10"/>
                    </a:lnTo>
                    <a:lnTo>
                      <a:pt x="672" y="11"/>
                    </a:lnTo>
                    <a:lnTo>
                      <a:pt x="672" y="11"/>
                    </a:lnTo>
                    <a:lnTo>
                      <a:pt x="673" y="12"/>
                    </a:lnTo>
                    <a:lnTo>
                      <a:pt x="673" y="13"/>
                    </a:lnTo>
                    <a:lnTo>
                      <a:pt x="674" y="13"/>
                    </a:lnTo>
                    <a:lnTo>
                      <a:pt x="674" y="13"/>
                    </a:lnTo>
                    <a:lnTo>
                      <a:pt x="674" y="13"/>
                    </a:lnTo>
                    <a:lnTo>
                      <a:pt x="675" y="12"/>
                    </a:lnTo>
                    <a:lnTo>
                      <a:pt x="675" y="13"/>
                    </a:lnTo>
                    <a:lnTo>
                      <a:pt x="675" y="12"/>
                    </a:lnTo>
                    <a:lnTo>
                      <a:pt x="676" y="13"/>
                    </a:lnTo>
                    <a:lnTo>
                      <a:pt x="676" y="12"/>
                    </a:lnTo>
                    <a:lnTo>
                      <a:pt x="677" y="11"/>
                    </a:lnTo>
                    <a:lnTo>
                      <a:pt x="677" y="11"/>
                    </a:lnTo>
                    <a:lnTo>
                      <a:pt x="677" y="11"/>
                    </a:lnTo>
                    <a:lnTo>
                      <a:pt x="678" y="11"/>
                    </a:lnTo>
                    <a:lnTo>
                      <a:pt x="678" y="12"/>
                    </a:lnTo>
                    <a:lnTo>
                      <a:pt x="678" y="13"/>
                    </a:lnTo>
                    <a:lnTo>
                      <a:pt x="680" y="13"/>
                    </a:lnTo>
                    <a:lnTo>
                      <a:pt x="680" y="14"/>
                    </a:lnTo>
                    <a:lnTo>
                      <a:pt x="680" y="14"/>
                    </a:lnTo>
                    <a:lnTo>
                      <a:pt x="681" y="14"/>
                    </a:lnTo>
                    <a:lnTo>
                      <a:pt x="681" y="15"/>
                    </a:lnTo>
                    <a:lnTo>
                      <a:pt x="682" y="15"/>
                    </a:lnTo>
                    <a:lnTo>
                      <a:pt x="682" y="16"/>
                    </a:lnTo>
                    <a:lnTo>
                      <a:pt x="682" y="16"/>
                    </a:lnTo>
                    <a:lnTo>
                      <a:pt x="683" y="16"/>
                    </a:lnTo>
                    <a:lnTo>
                      <a:pt x="683" y="16"/>
                    </a:lnTo>
                    <a:lnTo>
                      <a:pt x="683" y="15"/>
                    </a:lnTo>
                    <a:lnTo>
                      <a:pt x="684" y="15"/>
                    </a:lnTo>
                    <a:lnTo>
                      <a:pt x="684" y="15"/>
                    </a:lnTo>
                    <a:lnTo>
                      <a:pt x="684" y="15"/>
                    </a:lnTo>
                    <a:lnTo>
                      <a:pt x="685" y="15"/>
                    </a:lnTo>
                    <a:lnTo>
                      <a:pt x="685" y="15"/>
                    </a:lnTo>
                    <a:lnTo>
                      <a:pt x="686" y="15"/>
                    </a:lnTo>
                    <a:lnTo>
                      <a:pt x="686" y="14"/>
                    </a:lnTo>
                    <a:lnTo>
                      <a:pt x="686" y="14"/>
                    </a:lnTo>
                    <a:lnTo>
                      <a:pt x="687" y="14"/>
                    </a:lnTo>
                    <a:lnTo>
                      <a:pt x="687" y="13"/>
                    </a:lnTo>
                    <a:lnTo>
                      <a:pt x="687" y="12"/>
                    </a:lnTo>
                    <a:lnTo>
                      <a:pt x="689" y="12"/>
                    </a:lnTo>
                    <a:lnTo>
                      <a:pt x="689" y="12"/>
                    </a:lnTo>
                    <a:lnTo>
                      <a:pt x="689" y="12"/>
                    </a:lnTo>
                    <a:lnTo>
                      <a:pt x="690" y="13"/>
                    </a:lnTo>
                    <a:lnTo>
                      <a:pt x="690" y="13"/>
                    </a:lnTo>
                    <a:lnTo>
                      <a:pt x="691" y="13"/>
                    </a:lnTo>
                    <a:lnTo>
                      <a:pt x="691" y="14"/>
                    </a:lnTo>
                    <a:lnTo>
                      <a:pt x="691" y="13"/>
                    </a:lnTo>
                    <a:lnTo>
                      <a:pt x="692" y="13"/>
                    </a:lnTo>
                    <a:lnTo>
                      <a:pt x="692" y="13"/>
                    </a:lnTo>
                    <a:lnTo>
                      <a:pt x="692" y="13"/>
                    </a:lnTo>
                    <a:lnTo>
                      <a:pt x="693" y="13"/>
                    </a:lnTo>
                    <a:lnTo>
                      <a:pt x="693" y="14"/>
                    </a:lnTo>
                    <a:lnTo>
                      <a:pt x="693" y="15"/>
                    </a:lnTo>
                    <a:lnTo>
                      <a:pt x="694" y="16"/>
                    </a:lnTo>
                    <a:lnTo>
                      <a:pt x="694" y="18"/>
                    </a:lnTo>
                    <a:lnTo>
                      <a:pt x="695" y="18"/>
                    </a:lnTo>
                    <a:lnTo>
                      <a:pt x="695" y="19"/>
                    </a:lnTo>
                    <a:lnTo>
                      <a:pt x="695" y="19"/>
                    </a:lnTo>
                    <a:lnTo>
                      <a:pt x="696" y="18"/>
                    </a:lnTo>
                    <a:lnTo>
                      <a:pt x="696" y="18"/>
                    </a:lnTo>
                    <a:lnTo>
                      <a:pt x="696" y="18"/>
                    </a:lnTo>
                    <a:lnTo>
                      <a:pt x="698" y="18"/>
                    </a:lnTo>
                    <a:lnTo>
                      <a:pt x="698" y="16"/>
                    </a:lnTo>
                    <a:lnTo>
                      <a:pt x="699" y="16"/>
                    </a:lnTo>
                    <a:lnTo>
                      <a:pt x="699" y="15"/>
                    </a:lnTo>
                    <a:lnTo>
                      <a:pt x="699" y="15"/>
                    </a:lnTo>
                    <a:lnTo>
                      <a:pt x="700" y="15"/>
                    </a:lnTo>
                    <a:lnTo>
                      <a:pt x="700" y="15"/>
                    </a:lnTo>
                    <a:lnTo>
                      <a:pt x="700" y="14"/>
                    </a:lnTo>
                    <a:lnTo>
                      <a:pt x="701" y="14"/>
                    </a:lnTo>
                    <a:lnTo>
                      <a:pt x="701" y="14"/>
                    </a:lnTo>
                    <a:lnTo>
                      <a:pt x="701" y="15"/>
                    </a:lnTo>
                    <a:lnTo>
                      <a:pt x="702" y="16"/>
                    </a:lnTo>
                    <a:lnTo>
                      <a:pt x="702" y="16"/>
                    </a:lnTo>
                    <a:lnTo>
                      <a:pt x="703" y="16"/>
                    </a:lnTo>
                    <a:lnTo>
                      <a:pt x="703" y="16"/>
                    </a:lnTo>
                    <a:lnTo>
                      <a:pt x="703" y="18"/>
                    </a:lnTo>
                    <a:lnTo>
                      <a:pt x="704" y="18"/>
                    </a:lnTo>
                    <a:lnTo>
                      <a:pt x="704" y="18"/>
                    </a:lnTo>
                    <a:lnTo>
                      <a:pt x="704" y="18"/>
                    </a:lnTo>
                    <a:lnTo>
                      <a:pt x="705" y="18"/>
                    </a:lnTo>
                    <a:lnTo>
                      <a:pt x="705" y="19"/>
                    </a:lnTo>
                    <a:lnTo>
                      <a:pt x="705" y="19"/>
                    </a:lnTo>
                    <a:lnTo>
                      <a:pt x="707" y="19"/>
                    </a:lnTo>
                    <a:lnTo>
                      <a:pt x="707" y="20"/>
                    </a:lnTo>
                    <a:lnTo>
                      <a:pt x="708" y="19"/>
                    </a:lnTo>
                    <a:lnTo>
                      <a:pt x="708" y="19"/>
                    </a:lnTo>
                    <a:lnTo>
                      <a:pt x="708" y="18"/>
                    </a:lnTo>
                    <a:lnTo>
                      <a:pt x="709" y="16"/>
                    </a:lnTo>
                    <a:lnTo>
                      <a:pt x="709" y="16"/>
                    </a:lnTo>
                    <a:lnTo>
                      <a:pt x="709" y="15"/>
                    </a:lnTo>
                    <a:lnTo>
                      <a:pt x="710" y="15"/>
                    </a:lnTo>
                    <a:lnTo>
                      <a:pt x="710" y="15"/>
                    </a:lnTo>
                    <a:lnTo>
                      <a:pt x="710" y="15"/>
                    </a:lnTo>
                    <a:lnTo>
                      <a:pt x="711" y="15"/>
                    </a:lnTo>
                    <a:lnTo>
                      <a:pt x="711" y="15"/>
                    </a:lnTo>
                    <a:lnTo>
                      <a:pt x="712" y="16"/>
                    </a:lnTo>
                    <a:lnTo>
                      <a:pt x="712" y="16"/>
                    </a:lnTo>
                    <a:lnTo>
                      <a:pt x="712" y="16"/>
                    </a:lnTo>
                    <a:lnTo>
                      <a:pt x="713" y="15"/>
                    </a:lnTo>
                    <a:lnTo>
                      <a:pt x="713" y="15"/>
                    </a:lnTo>
                    <a:lnTo>
                      <a:pt x="713" y="15"/>
                    </a:lnTo>
                    <a:lnTo>
                      <a:pt x="714" y="15"/>
                    </a:lnTo>
                    <a:lnTo>
                      <a:pt x="714" y="15"/>
                    </a:lnTo>
                    <a:lnTo>
                      <a:pt x="714" y="16"/>
                    </a:lnTo>
                    <a:lnTo>
                      <a:pt x="716" y="18"/>
                    </a:lnTo>
                    <a:lnTo>
                      <a:pt x="716" y="18"/>
                    </a:lnTo>
                    <a:lnTo>
                      <a:pt x="717" y="18"/>
                    </a:lnTo>
                    <a:lnTo>
                      <a:pt x="717" y="18"/>
                    </a:lnTo>
                    <a:lnTo>
                      <a:pt x="717" y="18"/>
                    </a:lnTo>
                    <a:lnTo>
                      <a:pt x="718" y="18"/>
                    </a:lnTo>
                    <a:lnTo>
                      <a:pt x="718" y="18"/>
                    </a:lnTo>
                    <a:lnTo>
                      <a:pt x="718" y="16"/>
                    </a:lnTo>
                    <a:lnTo>
                      <a:pt x="719" y="15"/>
                    </a:lnTo>
                    <a:lnTo>
                      <a:pt x="719" y="14"/>
                    </a:lnTo>
                    <a:lnTo>
                      <a:pt x="720" y="14"/>
                    </a:lnTo>
                    <a:lnTo>
                      <a:pt x="720" y="13"/>
                    </a:lnTo>
                    <a:lnTo>
                      <a:pt x="720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1" y="11"/>
                    </a:lnTo>
                    <a:lnTo>
                      <a:pt x="722" y="11"/>
                    </a:lnTo>
                    <a:lnTo>
                      <a:pt x="722" y="11"/>
                    </a:lnTo>
                    <a:lnTo>
                      <a:pt x="722" y="11"/>
                    </a:lnTo>
                    <a:lnTo>
                      <a:pt x="723" y="12"/>
                    </a:lnTo>
                    <a:lnTo>
                      <a:pt x="723" y="12"/>
                    </a:lnTo>
                    <a:lnTo>
                      <a:pt x="725" y="12"/>
                    </a:lnTo>
                    <a:lnTo>
                      <a:pt x="725" y="12"/>
                    </a:lnTo>
                    <a:lnTo>
                      <a:pt x="725" y="11"/>
                    </a:lnTo>
                    <a:lnTo>
                      <a:pt x="726" y="11"/>
                    </a:lnTo>
                    <a:lnTo>
                      <a:pt x="726" y="11"/>
                    </a:lnTo>
                    <a:lnTo>
                      <a:pt x="726" y="11"/>
                    </a:lnTo>
                    <a:lnTo>
                      <a:pt x="727" y="12"/>
                    </a:lnTo>
                    <a:lnTo>
                      <a:pt x="727" y="12"/>
                    </a:lnTo>
                    <a:lnTo>
                      <a:pt x="727" y="13"/>
                    </a:lnTo>
                    <a:lnTo>
                      <a:pt x="728" y="13"/>
                    </a:lnTo>
                    <a:lnTo>
                      <a:pt x="728" y="13"/>
                    </a:lnTo>
                    <a:lnTo>
                      <a:pt x="729" y="13"/>
                    </a:lnTo>
                    <a:lnTo>
                      <a:pt x="729" y="13"/>
                    </a:lnTo>
                    <a:lnTo>
                      <a:pt x="729" y="14"/>
                    </a:lnTo>
                    <a:lnTo>
                      <a:pt x="730" y="13"/>
                    </a:lnTo>
                    <a:lnTo>
                      <a:pt x="730" y="14"/>
                    </a:lnTo>
                    <a:lnTo>
                      <a:pt x="730" y="13"/>
                    </a:lnTo>
                    <a:lnTo>
                      <a:pt x="731" y="12"/>
                    </a:lnTo>
                    <a:lnTo>
                      <a:pt x="731" y="12"/>
                    </a:lnTo>
                    <a:lnTo>
                      <a:pt x="731" y="13"/>
                    </a:lnTo>
                    <a:lnTo>
                      <a:pt x="732" y="13"/>
                    </a:lnTo>
                    <a:lnTo>
                      <a:pt x="732" y="13"/>
                    </a:lnTo>
                    <a:lnTo>
                      <a:pt x="734" y="13"/>
                    </a:lnTo>
                    <a:lnTo>
                      <a:pt x="734" y="12"/>
                    </a:lnTo>
                    <a:lnTo>
                      <a:pt x="734" y="11"/>
                    </a:lnTo>
                    <a:lnTo>
                      <a:pt x="735" y="12"/>
                    </a:lnTo>
                    <a:lnTo>
                      <a:pt x="735" y="12"/>
                    </a:lnTo>
                    <a:lnTo>
                      <a:pt x="735" y="11"/>
                    </a:lnTo>
                    <a:lnTo>
                      <a:pt x="736" y="11"/>
                    </a:lnTo>
                    <a:lnTo>
                      <a:pt x="736" y="11"/>
                    </a:lnTo>
                    <a:lnTo>
                      <a:pt x="736" y="11"/>
                    </a:lnTo>
                    <a:lnTo>
                      <a:pt x="737" y="12"/>
                    </a:lnTo>
                    <a:lnTo>
                      <a:pt x="737" y="11"/>
                    </a:lnTo>
                    <a:lnTo>
                      <a:pt x="738" y="11"/>
                    </a:lnTo>
                    <a:lnTo>
                      <a:pt x="738" y="11"/>
                    </a:lnTo>
                    <a:lnTo>
                      <a:pt x="738" y="11"/>
                    </a:lnTo>
                    <a:lnTo>
                      <a:pt x="739" y="11"/>
                    </a:lnTo>
                    <a:lnTo>
                      <a:pt x="739" y="11"/>
                    </a:lnTo>
                    <a:lnTo>
                      <a:pt x="739" y="11"/>
                    </a:lnTo>
                    <a:lnTo>
                      <a:pt x="740" y="11"/>
                    </a:lnTo>
                    <a:lnTo>
                      <a:pt x="740" y="11"/>
                    </a:lnTo>
                    <a:lnTo>
                      <a:pt x="741" y="11"/>
                    </a:lnTo>
                    <a:lnTo>
                      <a:pt x="741" y="12"/>
                    </a:lnTo>
                    <a:lnTo>
                      <a:pt x="741" y="11"/>
                    </a:lnTo>
                    <a:lnTo>
                      <a:pt x="743" y="11"/>
                    </a:lnTo>
                    <a:lnTo>
                      <a:pt x="743" y="11"/>
                    </a:lnTo>
                    <a:lnTo>
                      <a:pt x="743" y="11"/>
                    </a:lnTo>
                    <a:lnTo>
                      <a:pt x="744" y="10"/>
                    </a:lnTo>
                    <a:lnTo>
                      <a:pt x="744" y="11"/>
                    </a:lnTo>
                    <a:lnTo>
                      <a:pt x="744" y="11"/>
                    </a:lnTo>
                    <a:lnTo>
                      <a:pt x="745" y="11"/>
                    </a:lnTo>
                    <a:lnTo>
                      <a:pt x="745" y="12"/>
                    </a:lnTo>
                    <a:lnTo>
                      <a:pt x="746" y="11"/>
                    </a:lnTo>
                    <a:lnTo>
                      <a:pt x="746" y="11"/>
                    </a:lnTo>
                    <a:lnTo>
                      <a:pt x="746" y="11"/>
                    </a:lnTo>
                    <a:lnTo>
                      <a:pt x="747" y="10"/>
                    </a:lnTo>
                    <a:lnTo>
                      <a:pt x="747" y="10"/>
                    </a:lnTo>
                    <a:lnTo>
                      <a:pt x="747" y="10"/>
                    </a:lnTo>
                    <a:lnTo>
                      <a:pt x="748" y="10"/>
                    </a:lnTo>
                    <a:lnTo>
                      <a:pt x="748" y="10"/>
                    </a:lnTo>
                    <a:lnTo>
                      <a:pt x="748" y="10"/>
                    </a:lnTo>
                    <a:lnTo>
                      <a:pt x="749" y="10"/>
                    </a:lnTo>
                    <a:lnTo>
                      <a:pt x="749" y="10"/>
                    </a:lnTo>
                    <a:lnTo>
                      <a:pt x="750" y="10"/>
                    </a:lnTo>
                    <a:lnTo>
                      <a:pt x="750" y="10"/>
                    </a:lnTo>
                    <a:lnTo>
                      <a:pt x="750" y="10"/>
                    </a:lnTo>
                    <a:lnTo>
                      <a:pt x="752" y="10"/>
                    </a:lnTo>
                    <a:lnTo>
                      <a:pt x="752" y="9"/>
                    </a:lnTo>
                    <a:lnTo>
                      <a:pt x="752" y="10"/>
                    </a:lnTo>
                    <a:lnTo>
                      <a:pt x="753" y="10"/>
                    </a:lnTo>
                    <a:lnTo>
                      <a:pt x="753" y="11"/>
                    </a:lnTo>
                    <a:lnTo>
                      <a:pt x="753" y="12"/>
                    </a:lnTo>
                    <a:lnTo>
                      <a:pt x="754" y="12"/>
                    </a:lnTo>
                    <a:lnTo>
                      <a:pt x="754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5" y="12"/>
                    </a:lnTo>
                    <a:lnTo>
                      <a:pt x="756" y="12"/>
                    </a:lnTo>
                    <a:lnTo>
                      <a:pt x="756" y="12"/>
                    </a:lnTo>
                    <a:lnTo>
                      <a:pt x="756" y="13"/>
                    </a:lnTo>
                    <a:lnTo>
                      <a:pt x="757" y="13"/>
                    </a:lnTo>
                    <a:lnTo>
                      <a:pt x="757" y="13"/>
                    </a:lnTo>
                    <a:lnTo>
                      <a:pt x="757" y="13"/>
                    </a:lnTo>
                    <a:lnTo>
                      <a:pt x="758" y="13"/>
                    </a:lnTo>
                    <a:lnTo>
                      <a:pt x="758" y="13"/>
                    </a:lnTo>
                    <a:lnTo>
                      <a:pt x="759" y="12"/>
                    </a:lnTo>
                    <a:lnTo>
                      <a:pt x="759" y="12"/>
                    </a:lnTo>
                    <a:lnTo>
                      <a:pt x="759" y="12"/>
                    </a:lnTo>
                    <a:lnTo>
                      <a:pt x="761" y="13"/>
                    </a:lnTo>
                    <a:lnTo>
                      <a:pt x="761" y="13"/>
                    </a:lnTo>
                    <a:lnTo>
                      <a:pt x="761" y="12"/>
                    </a:lnTo>
                    <a:lnTo>
                      <a:pt x="762" y="12"/>
                    </a:lnTo>
                    <a:lnTo>
                      <a:pt x="762" y="12"/>
                    </a:lnTo>
                    <a:lnTo>
                      <a:pt x="762" y="13"/>
                    </a:lnTo>
                    <a:lnTo>
                      <a:pt x="763" y="14"/>
                    </a:lnTo>
                    <a:lnTo>
                      <a:pt x="763" y="15"/>
                    </a:lnTo>
                    <a:lnTo>
                      <a:pt x="764" y="15"/>
                    </a:lnTo>
                    <a:lnTo>
                      <a:pt x="764" y="15"/>
                    </a:lnTo>
                    <a:lnTo>
                      <a:pt x="764" y="15"/>
                    </a:lnTo>
                    <a:lnTo>
                      <a:pt x="765" y="16"/>
                    </a:lnTo>
                    <a:lnTo>
                      <a:pt x="765" y="18"/>
                    </a:lnTo>
                    <a:lnTo>
                      <a:pt x="765" y="19"/>
                    </a:lnTo>
                    <a:lnTo>
                      <a:pt x="766" y="18"/>
                    </a:lnTo>
                    <a:lnTo>
                      <a:pt x="766" y="18"/>
                    </a:lnTo>
                    <a:lnTo>
                      <a:pt x="767" y="18"/>
                    </a:lnTo>
                    <a:lnTo>
                      <a:pt x="767" y="18"/>
                    </a:lnTo>
                    <a:lnTo>
                      <a:pt x="767" y="16"/>
                    </a:lnTo>
                    <a:lnTo>
                      <a:pt x="768" y="16"/>
                    </a:lnTo>
                    <a:lnTo>
                      <a:pt x="768" y="15"/>
                    </a:lnTo>
                    <a:lnTo>
                      <a:pt x="768" y="15"/>
                    </a:lnTo>
                    <a:lnTo>
                      <a:pt x="770" y="15"/>
                    </a:lnTo>
                    <a:lnTo>
                      <a:pt x="770" y="15"/>
                    </a:lnTo>
                    <a:lnTo>
                      <a:pt x="770" y="15"/>
                    </a:lnTo>
                    <a:lnTo>
                      <a:pt x="771" y="15"/>
                    </a:lnTo>
                    <a:lnTo>
                      <a:pt x="771" y="15"/>
                    </a:lnTo>
                    <a:lnTo>
                      <a:pt x="772" y="15"/>
                    </a:lnTo>
                    <a:lnTo>
                      <a:pt x="772" y="16"/>
                    </a:lnTo>
                    <a:lnTo>
                      <a:pt x="772" y="16"/>
                    </a:lnTo>
                    <a:lnTo>
                      <a:pt x="773" y="16"/>
                    </a:lnTo>
                    <a:lnTo>
                      <a:pt x="773" y="18"/>
                    </a:lnTo>
                    <a:lnTo>
                      <a:pt x="773" y="16"/>
                    </a:lnTo>
                    <a:lnTo>
                      <a:pt x="774" y="16"/>
                    </a:lnTo>
                    <a:lnTo>
                      <a:pt x="774" y="16"/>
                    </a:lnTo>
                    <a:lnTo>
                      <a:pt x="774" y="18"/>
                    </a:lnTo>
                    <a:lnTo>
                      <a:pt x="775" y="18"/>
                    </a:lnTo>
                    <a:lnTo>
                      <a:pt x="775" y="18"/>
                    </a:lnTo>
                    <a:lnTo>
                      <a:pt x="776" y="18"/>
                    </a:lnTo>
                    <a:lnTo>
                      <a:pt x="776" y="18"/>
                    </a:lnTo>
                    <a:lnTo>
                      <a:pt x="776" y="18"/>
                    </a:lnTo>
                    <a:lnTo>
                      <a:pt x="777" y="18"/>
                    </a:lnTo>
                    <a:lnTo>
                      <a:pt x="777" y="19"/>
                    </a:lnTo>
                    <a:lnTo>
                      <a:pt x="777" y="19"/>
                    </a:lnTo>
                    <a:lnTo>
                      <a:pt x="779" y="19"/>
                    </a:lnTo>
                    <a:lnTo>
                      <a:pt x="779" y="21"/>
                    </a:lnTo>
                    <a:lnTo>
                      <a:pt x="779" y="21"/>
                    </a:lnTo>
                    <a:lnTo>
                      <a:pt x="780" y="20"/>
                    </a:lnTo>
                    <a:lnTo>
                      <a:pt x="780" y="21"/>
                    </a:lnTo>
                    <a:lnTo>
                      <a:pt x="781" y="21"/>
                    </a:lnTo>
                    <a:lnTo>
                      <a:pt x="781" y="21"/>
                    </a:lnTo>
                    <a:lnTo>
                      <a:pt x="781" y="21"/>
                    </a:lnTo>
                    <a:lnTo>
                      <a:pt x="782" y="21"/>
                    </a:lnTo>
                    <a:lnTo>
                      <a:pt x="782" y="21"/>
                    </a:lnTo>
                    <a:lnTo>
                      <a:pt x="782" y="20"/>
                    </a:lnTo>
                    <a:lnTo>
                      <a:pt x="783" y="20"/>
                    </a:lnTo>
                    <a:lnTo>
                      <a:pt x="783" y="20"/>
                    </a:lnTo>
                    <a:lnTo>
                      <a:pt x="783" y="21"/>
                    </a:lnTo>
                    <a:lnTo>
                      <a:pt x="784" y="21"/>
                    </a:lnTo>
                    <a:lnTo>
                      <a:pt x="784" y="21"/>
                    </a:lnTo>
                    <a:lnTo>
                      <a:pt x="785" y="20"/>
                    </a:lnTo>
                    <a:lnTo>
                      <a:pt x="785" y="20"/>
                    </a:lnTo>
                    <a:lnTo>
                      <a:pt x="785" y="20"/>
                    </a:lnTo>
                    <a:lnTo>
                      <a:pt x="786" y="20"/>
                    </a:lnTo>
                    <a:lnTo>
                      <a:pt x="786" y="20"/>
                    </a:lnTo>
                    <a:lnTo>
                      <a:pt x="786" y="19"/>
                    </a:lnTo>
                    <a:lnTo>
                      <a:pt x="788" y="20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89" y="20"/>
                    </a:lnTo>
                    <a:lnTo>
                      <a:pt x="789" y="19"/>
                    </a:lnTo>
                    <a:lnTo>
                      <a:pt x="790" y="18"/>
                    </a:lnTo>
                    <a:lnTo>
                      <a:pt x="790" y="18"/>
                    </a:lnTo>
                    <a:lnTo>
                      <a:pt x="790" y="16"/>
                    </a:lnTo>
                    <a:lnTo>
                      <a:pt x="791" y="16"/>
                    </a:lnTo>
                    <a:lnTo>
                      <a:pt x="791" y="16"/>
                    </a:lnTo>
                    <a:lnTo>
                      <a:pt x="791" y="16"/>
                    </a:lnTo>
                    <a:lnTo>
                      <a:pt x="792" y="16"/>
                    </a:lnTo>
                    <a:lnTo>
                      <a:pt x="792" y="16"/>
                    </a:lnTo>
                    <a:lnTo>
                      <a:pt x="793" y="16"/>
                    </a:lnTo>
                    <a:lnTo>
                      <a:pt x="793" y="15"/>
                    </a:lnTo>
                    <a:lnTo>
                      <a:pt x="793" y="15"/>
                    </a:lnTo>
                    <a:lnTo>
                      <a:pt x="794" y="15"/>
                    </a:lnTo>
                    <a:lnTo>
                      <a:pt x="794" y="15"/>
                    </a:lnTo>
                    <a:lnTo>
                      <a:pt x="794" y="15"/>
                    </a:lnTo>
                    <a:lnTo>
                      <a:pt x="795" y="14"/>
                    </a:lnTo>
                    <a:lnTo>
                      <a:pt x="795" y="15"/>
                    </a:lnTo>
                    <a:lnTo>
                      <a:pt x="795" y="14"/>
                    </a:lnTo>
                    <a:lnTo>
                      <a:pt x="797" y="14"/>
                    </a:lnTo>
                    <a:lnTo>
                      <a:pt x="797" y="14"/>
                    </a:lnTo>
                    <a:lnTo>
                      <a:pt x="798" y="14"/>
                    </a:lnTo>
                    <a:lnTo>
                      <a:pt x="798" y="14"/>
                    </a:lnTo>
                    <a:lnTo>
                      <a:pt x="798" y="14"/>
                    </a:lnTo>
                    <a:lnTo>
                      <a:pt x="799" y="15"/>
                    </a:lnTo>
                    <a:lnTo>
                      <a:pt x="799" y="14"/>
                    </a:lnTo>
                    <a:lnTo>
                      <a:pt x="799" y="14"/>
                    </a:lnTo>
                    <a:lnTo>
                      <a:pt x="800" y="14"/>
                    </a:lnTo>
                    <a:lnTo>
                      <a:pt x="800" y="15"/>
                    </a:lnTo>
                    <a:lnTo>
                      <a:pt x="800" y="15"/>
                    </a:lnTo>
                    <a:lnTo>
                      <a:pt x="801" y="15"/>
                    </a:lnTo>
                    <a:lnTo>
                      <a:pt x="801" y="15"/>
                    </a:lnTo>
                    <a:lnTo>
                      <a:pt x="802" y="15"/>
                    </a:lnTo>
                    <a:lnTo>
                      <a:pt x="802" y="15"/>
                    </a:lnTo>
                    <a:lnTo>
                      <a:pt x="802" y="14"/>
                    </a:lnTo>
                    <a:lnTo>
                      <a:pt x="803" y="15"/>
                    </a:lnTo>
                    <a:lnTo>
                      <a:pt x="803" y="14"/>
                    </a:lnTo>
                    <a:lnTo>
                      <a:pt x="803" y="14"/>
                    </a:lnTo>
                    <a:lnTo>
                      <a:pt x="804" y="14"/>
                    </a:lnTo>
                    <a:lnTo>
                      <a:pt x="804" y="15"/>
                    </a:lnTo>
                    <a:lnTo>
                      <a:pt x="804" y="14"/>
                    </a:lnTo>
                    <a:lnTo>
                      <a:pt x="806" y="15"/>
                    </a:lnTo>
                    <a:lnTo>
                      <a:pt x="806" y="15"/>
                    </a:lnTo>
                    <a:lnTo>
                      <a:pt x="807" y="14"/>
                    </a:lnTo>
                    <a:lnTo>
                      <a:pt x="807" y="15"/>
                    </a:lnTo>
                    <a:lnTo>
                      <a:pt x="807" y="15"/>
                    </a:lnTo>
                    <a:lnTo>
                      <a:pt x="808" y="15"/>
                    </a:lnTo>
                    <a:lnTo>
                      <a:pt x="808" y="14"/>
                    </a:lnTo>
                    <a:lnTo>
                      <a:pt x="808" y="15"/>
                    </a:lnTo>
                    <a:lnTo>
                      <a:pt x="809" y="15"/>
                    </a:lnTo>
                    <a:lnTo>
                      <a:pt x="809" y="15"/>
                    </a:lnTo>
                    <a:lnTo>
                      <a:pt x="810" y="15"/>
                    </a:lnTo>
                    <a:lnTo>
                      <a:pt x="810" y="15"/>
                    </a:lnTo>
                    <a:lnTo>
                      <a:pt x="810" y="16"/>
                    </a:lnTo>
                    <a:lnTo>
                      <a:pt x="811" y="16"/>
                    </a:lnTo>
                    <a:lnTo>
                      <a:pt x="811" y="16"/>
                    </a:lnTo>
                    <a:lnTo>
                      <a:pt x="811" y="16"/>
                    </a:lnTo>
                    <a:lnTo>
                      <a:pt x="812" y="16"/>
                    </a:lnTo>
                    <a:lnTo>
                      <a:pt x="812" y="15"/>
                    </a:lnTo>
                    <a:lnTo>
                      <a:pt x="812" y="15"/>
                    </a:lnTo>
                    <a:lnTo>
                      <a:pt x="813" y="14"/>
                    </a:lnTo>
                    <a:lnTo>
                      <a:pt x="813" y="13"/>
                    </a:lnTo>
                    <a:lnTo>
                      <a:pt x="815" y="12"/>
                    </a:lnTo>
                    <a:lnTo>
                      <a:pt x="815" y="12"/>
                    </a:lnTo>
                    <a:lnTo>
                      <a:pt x="815" y="11"/>
                    </a:lnTo>
                    <a:lnTo>
                      <a:pt x="816" y="11"/>
                    </a:lnTo>
                    <a:lnTo>
                      <a:pt x="816" y="11"/>
                    </a:lnTo>
                    <a:lnTo>
                      <a:pt x="816" y="11"/>
                    </a:lnTo>
                    <a:lnTo>
                      <a:pt x="817" y="11"/>
                    </a:lnTo>
                    <a:lnTo>
                      <a:pt x="817" y="10"/>
                    </a:lnTo>
                    <a:lnTo>
                      <a:pt x="817" y="10"/>
                    </a:lnTo>
                    <a:lnTo>
                      <a:pt x="818" y="9"/>
                    </a:lnTo>
                    <a:lnTo>
                      <a:pt x="818" y="9"/>
                    </a:lnTo>
                    <a:lnTo>
                      <a:pt x="819" y="9"/>
                    </a:lnTo>
                    <a:lnTo>
                      <a:pt x="819" y="10"/>
                    </a:lnTo>
                    <a:lnTo>
                      <a:pt x="819" y="10"/>
                    </a:lnTo>
                    <a:lnTo>
                      <a:pt x="820" y="10"/>
                    </a:lnTo>
                    <a:lnTo>
                      <a:pt x="820" y="10"/>
                    </a:lnTo>
                    <a:lnTo>
                      <a:pt x="820" y="9"/>
                    </a:lnTo>
                    <a:lnTo>
                      <a:pt x="821" y="9"/>
                    </a:lnTo>
                    <a:lnTo>
                      <a:pt x="821" y="9"/>
                    </a:lnTo>
                    <a:lnTo>
                      <a:pt x="821" y="9"/>
                    </a:lnTo>
                    <a:lnTo>
                      <a:pt x="822" y="9"/>
                    </a:lnTo>
                    <a:lnTo>
                      <a:pt x="822" y="9"/>
                    </a:lnTo>
                    <a:lnTo>
                      <a:pt x="824" y="11"/>
                    </a:lnTo>
                    <a:lnTo>
                      <a:pt x="824" y="12"/>
                    </a:lnTo>
                    <a:lnTo>
                      <a:pt x="824" y="13"/>
                    </a:lnTo>
                    <a:lnTo>
                      <a:pt x="825" y="14"/>
                    </a:lnTo>
                    <a:lnTo>
                      <a:pt x="825" y="14"/>
                    </a:lnTo>
                    <a:lnTo>
                      <a:pt x="825" y="18"/>
                    </a:lnTo>
                    <a:lnTo>
                      <a:pt x="826" y="22"/>
                    </a:lnTo>
                    <a:lnTo>
                      <a:pt x="826" y="28"/>
                    </a:lnTo>
                    <a:lnTo>
                      <a:pt x="826" y="33"/>
                    </a:lnTo>
                    <a:lnTo>
                      <a:pt x="827" y="39"/>
                    </a:lnTo>
                    <a:lnTo>
                      <a:pt x="827" y="45"/>
                    </a:lnTo>
                    <a:lnTo>
                      <a:pt x="828" y="49"/>
                    </a:lnTo>
                    <a:lnTo>
                      <a:pt x="828" y="54"/>
                    </a:lnTo>
                    <a:lnTo>
                      <a:pt x="828" y="58"/>
                    </a:lnTo>
                    <a:lnTo>
                      <a:pt x="829" y="61"/>
                    </a:lnTo>
                    <a:lnTo>
                      <a:pt x="829" y="65"/>
                    </a:lnTo>
                    <a:lnTo>
                      <a:pt x="829" y="69"/>
                    </a:lnTo>
                    <a:lnTo>
                      <a:pt x="830" y="73"/>
                    </a:lnTo>
                    <a:lnTo>
                      <a:pt x="830" y="75"/>
                    </a:lnTo>
                    <a:lnTo>
                      <a:pt x="831" y="77"/>
                    </a:lnTo>
                    <a:lnTo>
                      <a:pt x="831" y="78"/>
                    </a:lnTo>
                    <a:lnTo>
                      <a:pt x="831" y="79"/>
                    </a:lnTo>
                    <a:lnTo>
                      <a:pt x="833" y="81"/>
                    </a:lnTo>
                    <a:lnTo>
                      <a:pt x="833" y="82"/>
                    </a:lnTo>
                    <a:lnTo>
                      <a:pt x="833" y="84"/>
                    </a:lnTo>
                    <a:lnTo>
                      <a:pt x="834" y="85"/>
                    </a:lnTo>
                    <a:lnTo>
                      <a:pt x="834" y="86"/>
                    </a:lnTo>
                    <a:lnTo>
                      <a:pt x="834" y="88"/>
                    </a:lnTo>
                    <a:lnTo>
                      <a:pt x="835" y="88"/>
                    </a:lnTo>
                    <a:lnTo>
                      <a:pt x="835" y="90"/>
                    </a:lnTo>
                    <a:lnTo>
                      <a:pt x="836" y="90"/>
                    </a:lnTo>
                    <a:lnTo>
                      <a:pt x="836" y="91"/>
                    </a:lnTo>
                    <a:lnTo>
                      <a:pt x="836" y="92"/>
                    </a:lnTo>
                    <a:lnTo>
                      <a:pt x="837" y="92"/>
                    </a:lnTo>
                    <a:lnTo>
                      <a:pt x="837" y="93"/>
                    </a:lnTo>
                    <a:lnTo>
                      <a:pt x="837" y="94"/>
                    </a:lnTo>
                    <a:lnTo>
                      <a:pt x="838" y="95"/>
                    </a:lnTo>
                    <a:lnTo>
                      <a:pt x="838" y="95"/>
                    </a:lnTo>
                    <a:lnTo>
                      <a:pt x="838" y="96"/>
                    </a:lnTo>
                    <a:lnTo>
                      <a:pt x="839" y="97"/>
                    </a:lnTo>
                    <a:lnTo>
                      <a:pt x="839" y="100"/>
                    </a:lnTo>
                    <a:lnTo>
                      <a:pt x="840" y="100"/>
                    </a:lnTo>
                    <a:lnTo>
                      <a:pt x="840" y="101"/>
                    </a:lnTo>
                    <a:lnTo>
                      <a:pt x="840" y="101"/>
                    </a:lnTo>
                    <a:lnTo>
                      <a:pt x="842" y="101"/>
                    </a:lnTo>
                    <a:lnTo>
                      <a:pt x="842" y="101"/>
                    </a:lnTo>
                    <a:lnTo>
                      <a:pt x="842" y="101"/>
                    </a:lnTo>
                    <a:lnTo>
                      <a:pt x="843" y="102"/>
                    </a:lnTo>
                    <a:lnTo>
                      <a:pt x="843" y="103"/>
                    </a:lnTo>
                    <a:lnTo>
                      <a:pt x="843" y="104"/>
                    </a:lnTo>
                    <a:lnTo>
                      <a:pt x="844" y="105"/>
                    </a:lnTo>
                    <a:lnTo>
                      <a:pt x="844" y="105"/>
                    </a:lnTo>
                    <a:lnTo>
                      <a:pt x="845" y="105"/>
                    </a:lnTo>
                    <a:lnTo>
                      <a:pt x="845" y="106"/>
                    </a:lnTo>
                    <a:lnTo>
                      <a:pt x="845" y="106"/>
                    </a:lnTo>
                    <a:lnTo>
                      <a:pt x="846" y="108"/>
                    </a:lnTo>
                    <a:lnTo>
                      <a:pt x="846" y="106"/>
                    </a:lnTo>
                    <a:lnTo>
                      <a:pt x="846" y="106"/>
                    </a:lnTo>
                    <a:lnTo>
                      <a:pt x="847" y="108"/>
                    </a:lnTo>
                    <a:lnTo>
                      <a:pt x="847" y="110"/>
                    </a:lnTo>
                    <a:lnTo>
                      <a:pt x="847" y="111"/>
                    </a:lnTo>
                    <a:lnTo>
                      <a:pt x="848" y="111"/>
                    </a:lnTo>
                    <a:lnTo>
                      <a:pt x="848" y="112"/>
                    </a:lnTo>
                    <a:lnTo>
                      <a:pt x="849" y="112"/>
                    </a:lnTo>
                    <a:lnTo>
                      <a:pt x="849" y="111"/>
                    </a:lnTo>
                    <a:lnTo>
                      <a:pt x="849" y="111"/>
                    </a:lnTo>
                    <a:lnTo>
                      <a:pt x="851" y="111"/>
                    </a:lnTo>
                    <a:lnTo>
                      <a:pt x="851" y="111"/>
                    </a:lnTo>
                    <a:lnTo>
                      <a:pt x="851" y="110"/>
                    </a:lnTo>
                    <a:lnTo>
                      <a:pt x="852" y="111"/>
                    </a:lnTo>
                    <a:lnTo>
                      <a:pt x="852" y="111"/>
                    </a:lnTo>
                    <a:lnTo>
                      <a:pt x="852" y="111"/>
                    </a:lnTo>
                    <a:lnTo>
                      <a:pt x="853" y="112"/>
                    </a:lnTo>
                    <a:lnTo>
                      <a:pt x="853" y="112"/>
                    </a:lnTo>
                    <a:lnTo>
                      <a:pt x="854" y="114"/>
                    </a:lnTo>
                    <a:lnTo>
                      <a:pt x="854" y="114"/>
                    </a:lnTo>
                    <a:lnTo>
                      <a:pt x="854" y="115"/>
                    </a:lnTo>
                    <a:lnTo>
                      <a:pt x="855" y="117"/>
                    </a:lnTo>
                    <a:lnTo>
                      <a:pt x="855" y="118"/>
                    </a:lnTo>
                    <a:lnTo>
                      <a:pt x="855" y="118"/>
                    </a:lnTo>
                    <a:lnTo>
                      <a:pt x="856" y="118"/>
                    </a:lnTo>
                    <a:lnTo>
                      <a:pt x="856" y="119"/>
                    </a:lnTo>
                    <a:lnTo>
                      <a:pt x="857" y="119"/>
                    </a:lnTo>
                    <a:lnTo>
                      <a:pt x="857" y="118"/>
                    </a:lnTo>
                    <a:lnTo>
                      <a:pt x="857" y="119"/>
                    </a:lnTo>
                    <a:lnTo>
                      <a:pt x="858" y="119"/>
                    </a:lnTo>
                    <a:lnTo>
                      <a:pt x="858" y="120"/>
                    </a:lnTo>
                    <a:lnTo>
                      <a:pt x="858" y="119"/>
                    </a:lnTo>
                    <a:lnTo>
                      <a:pt x="860" y="120"/>
                    </a:lnTo>
                    <a:lnTo>
                      <a:pt x="860" y="120"/>
                    </a:lnTo>
                    <a:lnTo>
                      <a:pt x="860" y="120"/>
                    </a:lnTo>
                    <a:lnTo>
                      <a:pt x="861" y="121"/>
                    </a:lnTo>
                    <a:lnTo>
                      <a:pt x="861" y="122"/>
                    </a:lnTo>
                    <a:lnTo>
                      <a:pt x="862" y="122"/>
                    </a:lnTo>
                    <a:lnTo>
                      <a:pt x="862" y="122"/>
                    </a:lnTo>
                    <a:lnTo>
                      <a:pt x="862" y="122"/>
                    </a:lnTo>
                    <a:lnTo>
                      <a:pt x="863" y="122"/>
                    </a:lnTo>
                    <a:lnTo>
                      <a:pt x="863" y="123"/>
                    </a:lnTo>
                    <a:lnTo>
                      <a:pt x="863" y="122"/>
                    </a:lnTo>
                    <a:lnTo>
                      <a:pt x="864" y="122"/>
                    </a:lnTo>
                    <a:lnTo>
                      <a:pt x="864" y="123"/>
                    </a:lnTo>
                    <a:lnTo>
                      <a:pt x="864" y="123"/>
                    </a:lnTo>
                    <a:lnTo>
                      <a:pt x="865" y="123"/>
                    </a:lnTo>
                    <a:lnTo>
                      <a:pt x="865" y="123"/>
                    </a:lnTo>
                    <a:lnTo>
                      <a:pt x="866" y="123"/>
                    </a:lnTo>
                    <a:lnTo>
                      <a:pt x="866" y="123"/>
                    </a:lnTo>
                    <a:lnTo>
                      <a:pt x="866" y="123"/>
                    </a:lnTo>
                    <a:lnTo>
                      <a:pt x="867" y="123"/>
                    </a:lnTo>
                    <a:lnTo>
                      <a:pt x="867" y="123"/>
                    </a:lnTo>
                    <a:lnTo>
                      <a:pt x="867" y="124"/>
                    </a:lnTo>
                    <a:lnTo>
                      <a:pt x="869" y="124"/>
                    </a:lnTo>
                    <a:lnTo>
                      <a:pt x="869" y="124"/>
                    </a:lnTo>
                    <a:lnTo>
                      <a:pt x="869" y="126"/>
                    </a:lnTo>
                    <a:lnTo>
                      <a:pt x="870" y="127"/>
                    </a:lnTo>
                    <a:lnTo>
                      <a:pt x="870" y="128"/>
                    </a:lnTo>
                    <a:lnTo>
                      <a:pt x="871" y="128"/>
                    </a:lnTo>
                    <a:lnTo>
                      <a:pt x="871" y="128"/>
                    </a:lnTo>
                    <a:lnTo>
                      <a:pt x="871" y="128"/>
                    </a:lnTo>
                    <a:lnTo>
                      <a:pt x="872" y="128"/>
                    </a:lnTo>
                    <a:lnTo>
                      <a:pt x="872" y="127"/>
                    </a:lnTo>
                    <a:lnTo>
                      <a:pt x="872" y="128"/>
                    </a:lnTo>
                    <a:lnTo>
                      <a:pt x="873" y="127"/>
                    </a:lnTo>
                    <a:lnTo>
                      <a:pt x="873" y="127"/>
                    </a:lnTo>
                    <a:lnTo>
                      <a:pt x="873" y="127"/>
                    </a:lnTo>
                    <a:lnTo>
                      <a:pt x="874" y="127"/>
                    </a:lnTo>
                    <a:lnTo>
                      <a:pt x="874" y="128"/>
                    </a:lnTo>
                    <a:lnTo>
                      <a:pt x="875" y="129"/>
                    </a:lnTo>
                    <a:lnTo>
                      <a:pt x="875" y="130"/>
                    </a:lnTo>
                    <a:lnTo>
                      <a:pt x="875" y="130"/>
                    </a:lnTo>
                    <a:lnTo>
                      <a:pt x="876" y="129"/>
                    </a:lnTo>
                    <a:lnTo>
                      <a:pt x="876" y="130"/>
                    </a:lnTo>
                    <a:lnTo>
                      <a:pt x="876" y="130"/>
                    </a:lnTo>
                    <a:lnTo>
                      <a:pt x="878" y="130"/>
                    </a:lnTo>
                    <a:lnTo>
                      <a:pt x="878" y="130"/>
                    </a:lnTo>
                    <a:lnTo>
                      <a:pt x="879" y="130"/>
                    </a:lnTo>
                    <a:lnTo>
                      <a:pt x="879" y="130"/>
                    </a:lnTo>
                    <a:lnTo>
                      <a:pt x="879" y="131"/>
                    </a:lnTo>
                    <a:lnTo>
                      <a:pt x="880" y="131"/>
                    </a:lnTo>
                    <a:lnTo>
                      <a:pt x="880" y="131"/>
                    </a:lnTo>
                    <a:lnTo>
                      <a:pt x="880" y="131"/>
                    </a:lnTo>
                    <a:lnTo>
                      <a:pt x="881" y="130"/>
                    </a:lnTo>
                    <a:lnTo>
                      <a:pt x="881" y="130"/>
                    </a:lnTo>
                    <a:lnTo>
                      <a:pt x="881" y="130"/>
                    </a:lnTo>
                    <a:lnTo>
                      <a:pt x="882" y="130"/>
                    </a:lnTo>
                    <a:lnTo>
                      <a:pt x="882" y="131"/>
                    </a:lnTo>
                    <a:lnTo>
                      <a:pt x="883" y="131"/>
                    </a:lnTo>
                    <a:lnTo>
                      <a:pt x="883" y="132"/>
                    </a:lnTo>
                    <a:lnTo>
                      <a:pt x="883" y="131"/>
                    </a:lnTo>
                    <a:lnTo>
                      <a:pt x="884" y="131"/>
                    </a:lnTo>
                    <a:lnTo>
                      <a:pt x="884" y="131"/>
                    </a:lnTo>
                    <a:lnTo>
                      <a:pt x="884" y="131"/>
                    </a:lnTo>
                    <a:lnTo>
                      <a:pt x="885" y="130"/>
                    </a:lnTo>
                    <a:lnTo>
                      <a:pt x="885" y="131"/>
                    </a:lnTo>
                    <a:lnTo>
                      <a:pt x="885" y="131"/>
                    </a:lnTo>
                    <a:lnTo>
                      <a:pt x="887" y="130"/>
                    </a:lnTo>
                    <a:lnTo>
                      <a:pt x="887" y="130"/>
                    </a:lnTo>
                    <a:lnTo>
                      <a:pt x="888" y="131"/>
                    </a:lnTo>
                    <a:lnTo>
                      <a:pt x="888" y="130"/>
                    </a:lnTo>
                    <a:lnTo>
                      <a:pt x="888" y="131"/>
                    </a:lnTo>
                    <a:lnTo>
                      <a:pt x="889" y="130"/>
                    </a:lnTo>
                    <a:lnTo>
                      <a:pt x="889" y="130"/>
                    </a:lnTo>
                    <a:lnTo>
                      <a:pt x="889" y="129"/>
                    </a:lnTo>
                    <a:lnTo>
                      <a:pt x="890" y="129"/>
                    </a:lnTo>
                    <a:lnTo>
                      <a:pt x="890" y="129"/>
                    </a:lnTo>
                    <a:lnTo>
                      <a:pt x="890" y="129"/>
                    </a:lnTo>
                    <a:lnTo>
                      <a:pt x="891" y="129"/>
                    </a:lnTo>
                    <a:lnTo>
                      <a:pt x="891" y="130"/>
                    </a:lnTo>
                    <a:lnTo>
                      <a:pt x="892" y="130"/>
                    </a:lnTo>
                    <a:lnTo>
                      <a:pt x="892" y="131"/>
                    </a:lnTo>
                    <a:lnTo>
                      <a:pt x="892" y="131"/>
                    </a:lnTo>
                    <a:lnTo>
                      <a:pt x="893" y="133"/>
                    </a:lnTo>
                    <a:lnTo>
                      <a:pt x="893" y="133"/>
                    </a:lnTo>
                    <a:lnTo>
                      <a:pt x="893" y="133"/>
                    </a:lnTo>
                    <a:lnTo>
                      <a:pt x="894" y="132"/>
                    </a:lnTo>
                    <a:lnTo>
                      <a:pt x="894" y="132"/>
                    </a:lnTo>
                    <a:lnTo>
                      <a:pt x="894" y="131"/>
                    </a:lnTo>
                    <a:lnTo>
                      <a:pt x="896" y="130"/>
                    </a:lnTo>
                    <a:lnTo>
                      <a:pt x="896" y="130"/>
                    </a:lnTo>
                    <a:lnTo>
                      <a:pt x="897" y="130"/>
                    </a:lnTo>
                    <a:lnTo>
                      <a:pt x="897" y="130"/>
                    </a:lnTo>
                    <a:lnTo>
                      <a:pt x="897" y="131"/>
                    </a:lnTo>
                    <a:lnTo>
                      <a:pt x="898" y="132"/>
                    </a:lnTo>
                    <a:lnTo>
                      <a:pt x="898" y="132"/>
                    </a:lnTo>
                    <a:lnTo>
                      <a:pt x="898" y="133"/>
                    </a:lnTo>
                    <a:lnTo>
                      <a:pt x="899" y="133"/>
                    </a:lnTo>
                    <a:lnTo>
                      <a:pt x="899" y="133"/>
                    </a:lnTo>
                    <a:lnTo>
                      <a:pt x="900" y="133"/>
                    </a:lnTo>
                    <a:lnTo>
                      <a:pt x="900" y="132"/>
                    </a:lnTo>
                    <a:lnTo>
                      <a:pt x="900" y="133"/>
                    </a:lnTo>
                    <a:lnTo>
                      <a:pt x="901" y="132"/>
                    </a:lnTo>
                    <a:lnTo>
                      <a:pt x="901" y="132"/>
                    </a:lnTo>
                    <a:lnTo>
                      <a:pt x="901" y="132"/>
                    </a:lnTo>
                    <a:lnTo>
                      <a:pt x="902" y="131"/>
                    </a:lnTo>
                    <a:lnTo>
                      <a:pt x="902" y="131"/>
                    </a:lnTo>
                    <a:lnTo>
                      <a:pt x="902" y="131"/>
                    </a:lnTo>
                    <a:lnTo>
                      <a:pt x="903" y="131"/>
                    </a:lnTo>
                    <a:lnTo>
                      <a:pt x="903" y="131"/>
                    </a:lnTo>
                    <a:lnTo>
                      <a:pt x="905" y="131"/>
                    </a:lnTo>
                    <a:lnTo>
                      <a:pt x="905" y="131"/>
                    </a:lnTo>
                    <a:lnTo>
                      <a:pt x="905" y="130"/>
                    </a:lnTo>
                    <a:lnTo>
                      <a:pt x="906" y="130"/>
                    </a:lnTo>
                    <a:lnTo>
                      <a:pt x="906" y="129"/>
                    </a:lnTo>
                    <a:lnTo>
                      <a:pt x="906" y="129"/>
                    </a:lnTo>
                    <a:lnTo>
                      <a:pt x="907" y="129"/>
                    </a:lnTo>
                    <a:lnTo>
                      <a:pt x="907" y="129"/>
                    </a:lnTo>
                    <a:lnTo>
                      <a:pt x="907" y="129"/>
                    </a:lnTo>
                    <a:lnTo>
                      <a:pt x="908" y="130"/>
                    </a:lnTo>
                    <a:lnTo>
                      <a:pt x="908" y="131"/>
                    </a:lnTo>
                    <a:lnTo>
                      <a:pt x="909" y="132"/>
                    </a:lnTo>
                    <a:lnTo>
                      <a:pt x="909" y="132"/>
                    </a:lnTo>
                    <a:lnTo>
                      <a:pt x="909" y="132"/>
                    </a:lnTo>
                    <a:lnTo>
                      <a:pt x="910" y="133"/>
                    </a:lnTo>
                    <a:lnTo>
                      <a:pt x="910" y="135"/>
                    </a:lnTo>
                    <a:lnTo>
                      <a:pt x="910" y="135"/>
                    </a:lnTo>
                    <a:lnTo>
                      <a:pt x="911" y="136"/>
                    </a:lnTo>
                    <a:lnTo>
                      <a:pt x="911" y="136"/>
                    </a:lnTo>
                    <a:lnTo>
                      <a:pt x="911" y="136"/>
                    </a:lnTo>
                    <a:lnTo>
                      <a:pt x="912" y="136"/>
                    </a:lnTo>
                    <a:lnTo>
                      <a:pt x="912" y="135"/>
                    </a:lnTo>
                    <a:lnTo>
                      <a:pt x="914" y="135"/>
                    </a:lnTo>
                    <a:lnTo>
                      <a:pt x="914" y="135"/>
                    </a:lnTo>
                    <a:lnTo>
                      <a:pt x="914" y="136"/>
                    </a:lnTo>
                    <a:lnTo>
                      <a:pt x="915" y="136"/>
                    </a:lnTo>
                    <a:lnTo>
                      <a:pt x="915" y="137"/>
                    </a:lnTo>
                    <a:lnTo>
                      <a:pt x="915" y="138"/>
                    </a:lnTo>
                    <a:lnTo>
                      <a:pt x="916" y="138"/>
                    </a:lnTo>
                    <a:lnTo>
                      <a:pt x="916" y="138"/>
                    </a:lnTo>
                    <a:lnTo>
                      <a:pt x="916" y="137"/>
                    </a:lnTo>
                    <a:lnTo>
                      <a:pt x="917" y="137"/>
                    </a:lnTo>
                    <a:lnTo>
                      <a:pt x="917" y="137"/>
                    </a:lnTo>
                    <a:lnTo>
                      <a:pt x="918" y="136"/>
                    </a:lnTo>
                    <a:lnTo>
                      <a:pt x="918" y="137"/>
                    </a:lnTo>
                    <a:lnTo>
                      <a:pt x="918" y="137"/>
                    </a:lnTo>
                    <a:lnTo>
                      <a:pt x="919" y="137"/>
                    </a:lnTo>
                    <a:lnTo>
                      <a:pt x="919" y="138"/>
                    </a:lnTo>
                    <a:lnTo>
                      <a:pt x="919" y="138"/>
                    </a:lnTo>
                    <a:lnTo>
                      <a:pt x="920" y="138"/>
                    </a:lnTo>
                    <a:lnTo>
                      <a:pt x="920" y="138"/>
                    </a:lnTo>
                    <a:lnTo>
                      <a:pt x="921" y="138"/>
                    </a:lnTo>
                    <a:lnTo>
                      <a:pt x="921" y="138"/>
                    </a:lnTo>
                    <a:lnTo>
                      <a:pt x="921" y="138"/>
                    </a:lnTo>
                    <a:lnTo>
                      <a:pt x="923" y="137"/>
                    </a:lnTo>
                    <a:lnTo>
                      <a:pt x="923" y="137"/>
                    </a:lnTo>
                    <a:lnTo>
                      <a:pt x="923" y="136"/>
                    </a:lnTo>
                    <a:lnTo>
                      <a:pt x="924" y="136"/>
                    </a:lnTo>
                    <a:lnTo>
                      <a:pt x="924" y="135"/>
                    </a:lnTo>
                    <a:lnTo>
                      <a:pt x="924" y="135"/>
                    </a:lnTo>
                    <a:lnTo>
                      <a:pt x="925" y="135"/>
                    </a:lnTo>
                    <a:lnTo>
                      <a:pt x="925" y="136"/>
                    </a:lnTo>
                    <a:lnTo>
                      <a:pt x="926" y="136"/>
                    </a:lnTo>
                    <a:lnTo>
                      <a:pt x="926" y="137"/>
                    </a:lnTo>
                    <a:lnTo>
                      <a:pt x="926" y="138"/>
                    </a:lnTo>
                    <a:lnTo>
                      <a:pt x="927" y="138"/>
                    </a:lnTo>
                    <a:lnTo>
                      <a:pt x="927" y="139"/>
                    </a:lnTo>
                    <a:lnTo>
                      <a:pt x="927" y="139"/>
                    </a:lnTo>
                    <a:lnTo>
                      <a:pt x="928" y="139"/>
                    </a:lnTo>
                    <a:lnTo>
                      <a:pt x="928" y="138"/>
                    </a:lnTo>
                    <a:lnTo>
                      <a:pt x="928" y="138"/>
                    </a:lnTo>
                    <a:lnTo>
                      <a:pt x="929" y="139"/>
                    </a:lnTo>
                    <a:lnTo>
                      <a:pt x="929" y="140"/>
                    </a:lnTo>
                    <a:lnTo>
                      <a:pt x="930" y="140"/>
                    </a:lnTo>
                    <a:lnTo>
                      <a:pt x="930" y="140"/>
                    </a:lnTo>
                    <a:lnTo>
                      <a:pt x="930" y="140"/>
                    </a:lnTo>
                    <a:lnTo>
                      <a:pt x="932" y="140"/>
                    </a:lnTo>
                    <a:lnTo>
                      <a:pt x="932" y="141"/>
                    </a:lnTo>
                    <a:lnTo>
                      <a:pt x="932" y="141"/>
                    </a:lnTo>
                    <a:lnTo>
                      <a:pt x="933" y="140"/>
                    </a:lnTo>
                    <a:lnTo>
                      <a:pt x="933" y="139"/>
                    </a:lnTo>
                    <a:lnTo>
                      <a:pt x="933" y="140"/>
                    </a:lnTo>
                    <a:lnTo>
                      <a:pt x="934" y="140"/>
                    </a:lnTo>
                    <a:lnTo>
                      <a:pt x="934" y="140"/>
                    </a:lnTo>
                    <a:lnTo>
                      <a:pt x="935" y="140"/>
                    </a:lnTo>
                    <a:lnTo>
                      <a:pt x="935" y="140"/>
                    </a:lnTo>
                    <a:lnTo>
                      <a:pt x="935" y="140"/>
                    </a:lnTo>
                    <a:lnTo>
                      <a:pt x="936" y="139"/>
                    </a:lnTo>
                    <a:lnTo>
                      <a:pt x="936" y="140"/>
                    </a:lnTo>
                    <a:lnTo>
                      <a:pt x="936" y="140"/>
                    </a:lnTo>
                    <a:lnTo>
                      <a:pt x="937" y="141"/>
                    </a:lnTo>
                    <a:lnTo>
                      <a:pt x="937" y="142"/>
                    </a:lnTo>
                    <a:lnTo>
                      <a:pt x="937" y="140"/>
                    </a:lnTo>
                    <a:lnTo>
                      <a:pt x="938" y="140"/>
                    </a:lnTo>
                    <a:lnTo>
                      <a:pt x="938" y="139"/>
                    </a:lnTo>
                    <a:lnTo>
                      <a:pt x="939" y="138"/>
                    </a:lnTo>
                    <a:lnTo>
                      <a:pt x="939" y="139"/>
                    </a:lnTo>
                    <a:lnTo>
                      <a:pt x="939" y="138"/>
                    </a:lnTo>
                    <a:lnTo>
                      <a:pt x="941" y="138"/>
                    </a:lnTo>
                    <a:lnTo>
                      <a:pt x="941" y="138"/>
                    </a:lnTo>
                    <a:lnTo>
                      <a:pt x="941" y="139"/>
                    </a:lnTo>
                    <a:lnTo>
                      <a:pt x="942" y="139"/>
                    </a:lnTo>
                    <a:lnTo>
                      <a:pt x="942" y="140"/>
                    </a:lnTo>
                    <a:lnTo>
                      <a:pt x="942" y="140"/>
                    </a:lnTo>
                    <a:lnTo>
                      <a:pt x="943" y="141"/>
                    </a:lnTo>
                    <a:lnTo>
                      <a:pt x="943" y="141"/>
                    </a:lnTo>
                    <a:lnTo>
                      <a:pt x="944" y="142"/>
                    </a:lnTo>
                    <a:lnTo>
                      <a:pt x="944" y="142"/>
                    </a:lnTo>
                    <a:lnTo>
                      <a:pt x="944" y="142"/>
                    </a:lnTo>
                    <a:lnTo>
                      <a:pt x="945" y="144"/>
                    </a:lnTo>
                    <a:lnTo>
                      <a:pt x="945" y="144"/>
                    </a:lnTo>
                    <a:lnTo>
                      <a:pt x="945" y="144"/>
                    </a:lnTo>
                    <a:lnTo>
                      <a:pt x="946" y="145"/>
                    </a:lnTo>
                    <a:lnTo>
                      <a:pt x="946" y="145"/>
                    </a:lnTo>
                    <a:lnTo>
                      <a:pt x="947" y="145"/>
                    </a:lnTo>
                    <a:lnTo>
                      <a:pt x="947" y="145"/>
                    </a:lnTo>
                    <a:lnTo>
                      <a:pt x="947" y="146"/>
                    </a:lnTo>
                    <a:lnTo>
                      <a:pt x="948" y="146"/>
                    </a:lnTo>
                    <a:lnTo>
                      <a:pt x="948" y="145"/>
                    </a:lnTo>
                    <a:lnTo>
                      <a:pt x="948" y="145"/>
                    </a:lnTo>
                    <a:lnTo>
                      <a:pt x="950" y="145"/>
                    </a:lnTo>
                    <a:lnTo>
                      <a:pt x="950" y="144"/>
                    </a:lnTo>
                    <a:lnTo>
                      <a:pt x="950" y="144"/>
                    </a:lnTo>
                    <a:lnTo>
                      <a:pt x="951" y="144"/>
                    </a:lnTo>
                    <a:lnTo>
                      <a:pt x="951" y="144"/>
                    </a:lnTo>
                    <a:lnTo>
                      <a:pt x="952" y="144"/>
                    </a:lnTo>
                    <a:lnTo>
                      <a:pt x="952" y="144"/>
                    </a:lnTo>
                    <a:lnTo>
                      <a:pt x="952" y="145"/>
                    </a:lnTo>
                    <a:lnTo>
                      <a:pt x="953" y="146"/>
                    </a:lnTo>
                    <a:lnTo>
                      <a:pt x="953" y="147"/>
                    </a:lnTo>
                    <a:lnTo>
                      <a:pt x="953" y="147"/>
                    </a:lnTo>
                    <a:lnTo>
                      <a:pt x="954" y="147"/>
                    </a:lnTo>
                    <a:lnTo>
                      <a:pt x="954" y="146"/>
                    </a:lnTo>
                    <a:lnTo>
                      <a:pt x="954" y="146"/>
                    </a:lnTo>
                    <a:lnTo>
                      <a:pt x="955" y="145"/>
                    </a:lnTo>
                    <a:lnTo>
                      <a:pt x="955" y="145"/>
                    </a:lnTo>
                    <a:lnTo>
                      <a:pt x="956" y="144"/>
                    </a:lnTo>
                    <a:lnTo>
                      <a:pt x="956" y="144"/>
                    </a:lnTo>
                    <a:lnTo>
                      <a:pt x="956" y="144"/>
                    </a:lnTo>
                    <a:lnTo>
                      <a:pt x="957" y="144"/>
                    </a:lnTo>
                    <a:lnTo>
                      <a:pt x="957" y="144"/>
                    </a:lnTo>
                    <a:lnTo>
                      <a:pt x="957" y="144"/>
                    </a:lnTo>
                    <a:lnTo>
                      <a:pt x="959" y="144"/>
                    </a:lnTo>
                    <a:lnTo>
                      <a:pt x="959" y="144"/>
                    </a:lnTo>
                    <a:lnTo>
                      <a:pt x="959" y="144"/>
                    </a:lnTo>
                    <a:lnTo>
                      <a:pt x="960" y="144"/>
                    </a:lnTo>
                    <a:lnTo>
                      <a:pt x="960" y="144"/>
                    </a:lnTo>
                    <a:lnTo>
                      <a:pt x="961" y="144"/>
                    </a:lnTo>
                    <a:lnTo>
                      <a:pt x="961" y="144"/>
                    </a:lnTo>
                    <a:lnTo>
                      <a:pt x="961" y="144"/>
                    </a:lnTo>
                    <a:lnTo>
                      <a:pt x="962" y="142"/>
                    </a:lnTo>
                    <a:lnTo>
                      <a:pt x="962" y="142"/>
                    </a:lnTo>
                    <a:lnTo>
                      <a:pt x="962" y="142"/>
                    </a:lnTo>
                    <a:lnTo>
                      <a:pt x="963" y="142"/>
                    </a:lnTo>
                    <a:lnTo>
                      <a:pt x="963" y="142"/>
                    </a:lnTo>
                    <a:lnTo>
                      <a:pt x="963" y="141"/>
                    </a:lnTo>
                    <a:lnTo>
                      <a:pt x="964" y="141"/>
                    </a:lnTo>
                    <a:lnTo>
                      <a:pt x="964" y="142"/>
                    </a:lnTo>
                    <a:lnTo>
                      <a:pt x="965" y="142"/>
                    </a:lnTo>
                    <a:lnTo>
                      <a:pt x="965" y="141"/>
                    </a:lnTo>
                    <a:lnTo>
                      <a:pt x="965" y="140"/>
                    </a:lnTo>
                    <a:lnTo>
                      <a:pt x="966" y="140"/>
                    </a:lnTo>
                    <a:lnTo>
                      <a:pt x="966" y="141"/>
                    </a:lnTo>
                    <a:lnTo>
                      <a:pt x="966" y="141"/>
                    </a:lnTo>
                    <a:lnTo>
                      <a:pt x="968" y="141"/>
                    </a:lnTo>
                    <a:lnTo>
                      <a:pt x="968" y="141"/>
                    </a:lnTo>
                    <a:lnTo>
                      <a:pt x="969" y="141"/>
                    </a:lnTo>
                    <a:lnTo>
                      <a:pt x="969" y="141"/>
                    </a:lnTo>
                    <a:lnTo>
                      <a:pt x="969" y="142"/>
                    </a:lnTo>
                    <a:lnTo>
                      <a:pt x="970" y="142"/>
                    </a:lnTo>
                    <a:lnTo>
                      <a:pt x="970" y="144"/>
                    </a:lnTo>
                    <a:lnTo>
                      <a:pt x="970" y="142"/>
                    </a:lnTo>
                    <a:lnTo>
                      <a:pt x="971" y="142"/>
                    </a:lnTo>
                    <a:lnTo>
                      <a:pt x="971" y="142"/>
                    </a:lnTo>
                    <a:lnTo>
                      <a:pt x="971" y="141"/>
                    </a:lnTo>
                    <a:lnTo>
                      <a:pt x="972" y="141"/>
                    </a:lnTo>
                    <a:lnTo>
                      <a:pt x="972" y="141"/>
                    </a:lnTo>
                    <a:lnTo>
                      <a:pt x="973" y="141"/>
                    </a:lnTo>
                    <a:lnTo>
                      <a:pt x="973" y="141"/>
                    </a:lnTo>
                    <a:lnTo>
                      <a:pt x="973" y="141"/>
                    </a:lnTo>
                    <a:lnTo>
                      <a:pt x="974" y="142"/>
                    </a:lnTo>
                    <a:lnTo>
                      <a:pt x="974" y="142"/>
                    </a:lnTo>
                    <a:lnTo>
                      <a:pt x="974" y="144"/>
                    </a:lnTo>
                    <a:lnTo>
                      <a:pt x="975" y="144"/>
                    </a:lnTo>
                    <a:lnTo>
                      <a:pt x="975" y="144"/>
                    </a:lnTo>
                    <a:lnTo>
                      <a:pt x="975" y="142"/>
                    </a:lnTo>
                    <a:lnTo>
                      <a:pt x="977" y="141"/>
                    </a:lnTo>
                    <a:lnTo>
                      <a:pt x="977" y="141"/>
                    </a:lnTo>
                    <a:lnTo>
                      <a:pt x="978" y="140"/>
                    </a:lnTo>
                    <a:lnTo>
                      <a:pt x="978" y="141"/>
                    </a:lnTo>
                    <a:lnTo>
                      <a:pt x="978" y="140"/>
                    </a:lnTo>
                    <a:lnTo>
                      <a:pt x="979" y="141"/>
                    </a:lnTo>
                    <a:lnTo>
                      <a:pt x="979" y="141"/>
                    </a:lnTo>
                    <a:lnTo>
                      <a:pt x="979" y="141"/>
                    </a:lnTo>
                    <a:lnTo>
                      <a:pt x="980" y="141"/>
                    </a:lnTo>
                    <a:lnTo>
                      <a:pt x="980" y="141"/>
                    </a:lnTo>
                    <a:lnTo>
                      <a:pt x="980" y="140"/>
                    </a:lnTo>
                    <a:lnTo>
                      <a:pt x="981" y="140"/>
                    </a:lnTo>
                    <a:lnTo>
                      <a:pt x="981" y="140"/>
                    </a:lnTo>
                    <a:lnTo>
                      <a:pt x="982" y="140"/>
                    </a:lnTo>
                    <a:lnTo>
                      <a:pt x="982" y="140"/>
                    </a:lnTo>
                    <a:lnTo>
                      <a:pt x="982" y="140"/>
                    </a:lnTo>
                    <a:lnTo>
                      <a:pt x="983" y="140"/>
                    </a:lnTo>
                    <a:lnTo>
                      <a:pt x="983" y="140"/>
                    </a:lnTo>
                    <a:lnTo>
                      <a:pt x="983" y="140"/>
                    </a:lnTo>
                    <a:lnTo>
                      <a:pt x="984" y="141"/>
                    </a:lnTo>
                    <a:lnTo>
                      <a:pt x="984" y="141"/>
                    </a:lnTo>
                    <a:lnTo>
                      <a:pt x="984" y="144"/>
                    </a:lnTo>
                    <a:lnTo>
                      <a:pt x="986" y="144"/>
                    </a:lnTo>
                    <a:lnTo>
                      <a:pt x="986" y="145"/>
                    </a:lnTo>
                    <a:lnTo>
                      <a:pt x="987" y="144"/>
                    </a:lnTo>
                    <a:lnTo>
                      <a:pt x="987" y="144"/>
                    </a:lnTo>
                    <a:lnTo>
                      <a:pt x="987" y="142"/>
                    </a:lnTo>
                    <a:lnTo>
                      <a:pt x="988" y="141"/>
                    </a:lnTo>
                    <a:lnTo>
                      <a:pt x="988" y="141"/>
                    </a:lnTo>
                    <a:lnTo>
                      <a:pt x="988" y="141"/>
                    </a:lnTo>
                    <a:lnTo>
                      <a:pt x="989" y="141"/>
                    </a:lnTo>
                    <a:lnTo>
                      <a:pt x="989" y="141"/>
                    </a:lnTo>
                    <a:lnTo>
                      <a:pt x="990" y="141"/>
                    </a:lnTo>
                    <a:lnTo>
                      <a:pt x="990" y="141"/>
                    </a:lnTo>
                    <a:lnTo>
                      <a:pt x="990" y="140"/>
                    </a:lnTo>
                    <a:lnTo>
                      <a:pt x="991" y="139"/>
                    </a:lnTo>
                    <a:lnTo>
                      <a:pt x="991" y="139"/>
                    </a:lnTo>
                    <a:lnTo>
                      <a:pt x="991" y="138"/>
                    </a:lnTo>
                    <a:lnTo>
                      <a:pt x="992" y="139"/>
                    </a:lnTo>
                    <a:lnTo>
                      <a:pt x="992" y="138"/>
                    </a:lnTo>
                    <a:lnTo>
                      <a:pt x="992" y="138"/>
                    </a:lnTo>
                    <a:lnTo>
                      <a:pt x="993" y="138"/>
                    </a:lnTo>
                    <a:lnTo>
                      <a:pt x="993" y="139"/>
                    </a:lnTo>
                    <a:lnTo>
                      <a:pt x="995" y="139"/>
                    </a:lnTo>
                    <a:lnTo>
                      <a:pt x="995" y="140"/>
                    </a:lnTo>
                    <a:lnTo>
                      <a:pt x="995" y="141"/>
                    </a:lnTo>
                    <a:lnTo>
                      <a:pt x="996" y="141"/>
                    </a:lnTo>
                    <a:lnTo>
                      <a:pt x="996" y="140"/>
                    </a:lnTo>
                    <a:lnTo>
                      <a:pt x="996" y="141"/>
                    </a:lnTo>
                    <a:lnTo>
                      <a:pt x="997" y="141"/>
                    </a:lnTo>
                    <a:lnTo>
                      <a:pt x="997" y="142"/>
                    </a:lnTo>
                    <a:lnTo>
                      <a:pt x="997" y="141"/>
                    </a:lnTo>
                    <a:lnTo>
                      <a:pt x="998" y="141"/>
                    </a:lnTo>
                    <a:lnTo>
                      <a:pt x="998" y="141"/>
                    </a:lnTo>
                    <a:lnTo>
                      <a:pt x="999" y="142"/>
                    </a:lnTo>
                    <a:lnTo>
                      <a:pt x="999" y="142"/>
                    </a:lnTo>
                    <a:lnTo>
                      <a:pt x="999" y="142"/>
                    </a:lnTo>
                    <a:lnTo>
                      <a:pt x="1000" y="142"/>
                    </a:lnTo>
                    <a:lnTo>
                      <a:pt x="1000" y="144"/>
                    </a:lnTo>
                    <a:lnTo>
                      <a:pt x="1000" y="142"/>
                    </a:lnTo>
                    <a:lnTo>
                      <a:pt x="1001" y="142"/>
                    </a:lnTo>
                    <a:lnTo>
                      <a:pt x="1001" y="142"/>
                    </a:lnTo>
                    <a:lnTo>
                      <a:pt x="1001" y="142"/>
                    </a:lnTo>
                    <a:lnTo>
                      <a:pt x="1002" y="142"/>
                    </a:lnTo>
                    <a:lnTo>
                      <a:pt x="1002" y="142"/>
                    </a:lnTo>
                    <a:lnTo>
                      <a:pt x="1004" y="144"/>
                    </a:lnTo>
                    <a:lnTo>
                      <a:pt x="1004" y="144"/>
                    </a:lnTo>
                    <a:lnTo>
                      <a:pt x="1004" y="144"/>
                    </a:lnTo>
                    <a:lnTo>
                      <a:pt x="1005" y="144"/>
                    </a:lnTo>
                    <a:lnTo>
                      <a:pt x="1005" y="144"/>
                    </a:lnTo>
                    <a:lnTo>
                      <a:pt x="1005" y="142"/>
                    </a:lnTo>
                    <a:lnTo>
                      <a:pt x="1006" y="142"/>
                    </a:lnTo>
                    <a:lnTo>
                      <a:pt x="1006" y="142"/>
                    </a:lnTo>
                    <a:lnTo>
                      <a:pt x="1006" y="142"/>
                    </a:lnTo>
                    <a:lnTo>
                      <a:pt x="1007" y="142"/>
                    </a:lnTo>
                    <a:lnTo>
                      <a:pt x="1007" y="144"/>
                    </a:lnTo>
                    <a:lnTo>
                      <a:pt x="1008" y="144"/>
                    </a:lnTo>
                    <a:lnTo>
                      <a:pt x="1008" y="144"/>
                    </a:lnTo>
                    <a:lnTo>
                      <a:pt x="1008" y="145"/>
                    </a:lnTo>
                    <a:lnTo>
                      <a:pt x="1009" y="145"/>
                    </a:lnTo>
                    <a:lnTo>
                      <a:pt x="1009" y="145"/>
                    </a:lnTo>
                    <a:lnTo>
                      <a:pt x="1009" y="145"/>
                    </a:lnTo>
                    <a:lnTo>
                      <a:pt x="1010" y="146"/>
                    </a:lnTo>
                    <a:lnTo>
                      <a:pt x="1010" y="145"/>
                    </a:lnTo>
                    <a:lnTo>
                      <a:pt x="1011" y="145"/>
                    </a:lnTo>
                    <a:lnTo>
                      <a:pt x="1011" y="144"/>
                    </a:lnTo>
                    <a:lnTo>
                      <a:pt x="1011" y="145"/>
                    </a:lnTo>
                    <a:lnTo>
                      <a:pt x="1013" y="145"/>
                    </a:lnTo>
                    <a:lnTo>
                      <a:pt x="1013" y="145"/>
                    </a:lnTo>
                    <a:lnTo>
                      <a:pt x="1013" y="145"/>
                    </a:lnTo>
                    <a:lnTo>
                      <a:pt x="1014" y="146"/>
                    </a:lnTo>
                    <a:lnTo>
                      <a:pt x="1014" y="146"/>
                    </a:lnTo>
                    <a:lnTo>
                      <a:pt x="1014" y="146"/>
                    </a:lnTo>
                    <a:lnTo>
                      <a:pt x="1015" y="147"/>
                    </a:lnTo>
                    <a:lnTo>
                      <a:pt x="1015" y="146"/>
                    </a:lnTo>
                    <a:lnTo>
                      <a:pt x="1016" y="145"/>
                    </a:lnTo>
                    <a:lnTo>
                      <a:pt x="1016" y="145"/>
                    </a:lnTo>
                    <a:lnTo>
                      <a:pt x="1016" y="145"/>
                    </a:lnTo>
                    <a:lnTo>
                      <a:pt x="1017" y="146"/>
                    </a:lnTo>
                    <a:lnTo>
                      <a:pt x="1017" y="145"/>
                    </a:lnTo>
                    <a:lnTo>
                      <a:pt x="1017" y="146"/>
                    </a:lnTo>
                    <a:lnTo>
                      <a:pt x="1018" y="145"/>
                    </a:lnTo>
                    <a:lnTo>
                      <a:pt x="1018" y="145"/>
                    </a:lnTo>
                    <a:lnTo>
                      <a:pt x="1018" y="145"/>
                    </a:lnTo>
                    <a:lnTo>
                      <a:pt x="1019" y="146"/>
                    </a:lnTo>
                    <a:lnTo>
                      <a:pt x="1019" y="146"/>
                    </a:lnTo>
                    <a:lnTo>
                      <a:pt x="1020" y="147"/>
                    </a:lnTo>
                    <a:lnTo>
                      <a:pt x="1020" y="146"/>
                    </a:lnTo>
                    <a:lnTo>
                      <a:pt x="1020" y="146"/>
                    </a:lnTo>
                    <a:lnTo>
                      <a:pt x="1022" y="146"/>
                    </a:lnTo>
                    <a:lnTo>
                      <a:pt x="1022" y="146"/>
                    </a:lnTo>
                    <a:lnTo>
                      <a:pt x="1022" y="147"/>
                    </a:lnTo>
                    <a:lnTo>
                      <a:pt x="1023" y="147"/>
                    </a:lnTo>
                    <a:lnTo>
                      <a:pt x="1023" y="148"/>
                    </a:lnTo>
                    <a:lnTo>
                      <a:pt x="1023" y="148"/>
                    </a:lnTo>
                    <a:lnTo>
                      <a:pt x="1024" y="148"/>
                    </a:lnTo>
                    <a:lnTo>
                      <a:pt x="1024" y="148"/>
                    </a:lnTo>
                    <a:lnTo>
                      <a:pt x="1025" y="148"/>
                    </a:lnTo>
                    <a:lnTo>
                      <a:pt x="1025" y="148"/>
                    </a:lnTo>
                    <a:lnTo>
                      <a:pt x="1025" y="148"/>
                    </a:lnTo>
                    <a:lnTo>
                      <a:pt x="1026" y="148"/>
                    </a:lnTo>
                    <a:lnTo>
                      <a:pt x="1026" y="148"/>
                    </a:lnTo>
                    <a:lnTo>
                      <a:pt x="1026" y="148"/>
                    </a:lnTo>
                    <a:lnTo>
                      <a:pt x="1027" y="148"/>
                    </a:lnTo>
                    <a:lnTo>
                      <a:pt x="1027" y="147"/>
                    </a:lnTo>
                    <a:lnTo>
                      <a:pt x="1027" y="147"/>
                    </a:lnTo>
                    <a:lnTo>
                      <a:pt x="1028" y="147"/>
                    </a:lnTo>
                    <a:lnTo>
                      <a:pt x="1028" y="147"/>
                    </a:lnTo>
                    <a:lnTo>
                      <a:pt x="1029" y="147"/>
                    </a:lnTo>
                    <a:lnTo>
                      <a:pt x="1029" y="147"/>
                    </a:lnTo>
                    <a:lnTo>
                      <a:pt x="1029" y="147"/>
                    </a:lnTo>
                    <a:lnTo>
                      <a:pt x="1031" y="147"/>
                    </a:lnTo>
                    <a:lnTo>
                      <a:pt x="1031" y="148"/>
                    </a:lnTo>
                    <a:lnTo>
                      <a:pt x="1031" y="147"/>
                    </a:lnTo>
                    <a:lnTo>
                      <a:pt x="1032" y="147"/>
                    </a:lnTo>
                    <a:lnTo>
                      <a:pt x="1032" y="146"/>
                    </a:lnTo>
                    <a:lnTo>
                      <a:pt x="1032" y="146"/>
                    </a:lnTo>
                    <a:lnTo>
                      <a:pt x="1033" y="147"/>
                    </a:lnTo>
                    <a:lnTo>
                      <a:pt x="1033" y="146"/>
                    </a:lnTo>
                    <a:lnTo>
                      <a:pt x="1034" y="146"/>
                    </a:lnTo>
                    <a:lnTo>
                      <a:pt x="1034" y="146"/>
                    </a:lnTo>
                    <a:lnTo>
                      <a:pt x="1034" y="146"/>
                    </a:lnTo>
                    <a:lnTo>
                      <a:pt x="1035" y="147"/>
                    </a:lnTo>
                    <a:lnTo>
                      <a:pt x="1035" y="148"/>
                    </a:lnTo>
                    <a:lnTo>
                      <a:pt x="1035" y="148"/>
                    </a:lnTo>
                    <a:lnTo>
                      <a:pt x="1036" y="148"/>
                    </a:lnTo>
                    <a:lnTo>
                      <a:pt x="1036" y="148"/>
                    </a:lnTo>
                    <a:lnTo>
                      <a:pt x="1037" y="148"/>
                    </a:lnTo>
                    <a:lnTo>
                      <a:pt x="1037" y="147"/>
                    </a:lnTo>
                    <a:lnTo>
                      <a:pt x="1037" y="146"/>
                    </a:lnTo>
                    <a:lnTo>
                      <a:pt x="1038" y="146"/>
                    </a:lnTo>
                    <a:lnTo>
                      <a:pt x="1038" y="145"/>
                    </a:lnTo>
                    <a:lnTo>
                      <a:pt x="1038" y="145"/>
                    </a:lnTo>
                    <a:lnTo>
                      <a:pt x="1040" y="144"/>
                    </a:lnTo>
                    <a:lnTo>
                      <a:pt x="1040" y="142"/>
                    </a:lnTo>
                    <a:lnTo>
                      <a:pt x="1040" y="144"/>
                    </a:lnTo>
                    <a:lnTo>
                      <a:pt x="1041" y="144"/>
                    </a:lnTo>
                    <a:lnTo>
                      <a:pt x="1041" y="144"/>
                    </a:lnTo>
                    <a:lnTo>
                      <a:pt x="1042" y="144"/>
                    </a:lnTo>
                    <a:lnTo>
                      <a:pt x="1042" y="144"/>
                    </a:lnTo>
                    <a:lnTo>
                      <a:pt x="1042" y="145"/>
                    </a:lnTo>
                    <a:lnTo>
                      <a:pt x="1043" y="144"/>
                    </a:lnTo>
                    <a:lnTo>
                      <a:pt x="1043" y="144"/>
                    </a:lnTo>
                    <a:lnTo>
                      <a:pt x="1043" y="145"/>
                    </a:lnTo>
                    <a:lnTo>
                      <a:pt x="1044" y="145"/>
                    </a:lnTo>
                    <a:lnTo>
                      <a:pt x="1044" y="146"/>
                    </a:lnTo>
                    <a:lnTo>
                      <a:pt x="1044" y="146"/>
                    </a:lnTo>
                    <a:lnTo>
                      <a:pt x="1045" y="145"/>
                    </a:lnTo>
                    <a:lnTo>
                      <a:pt x="1045" y="145"/>
                    </a:lnTo>
                    <a:lnTo>
                      <a:pt x="1046" y="144"/>
                    </a:lnTo>
                    <a:lnTo>
                      <a:pt x="1046" y="144"/>
                    </a:lnTo>
                    <a:lnTo>
                      <a:pt x="1046" y="145"/>
                    </a:lnTo>
                    <a:lnTo>
                      <a:pt x="1047" y="145"/>
                    </a:lnTo>
                    <a:lnTo>
                      <a:pt x="1047" y="145"/>
                    </a:lnTo>
                    <a:lnTo>
                      <a:pt x="1047" y="144"/>
                    </a:lnTo>
                    <a:lnTo>
                      <a:pt x="1049" y="144"/>
                    </a:lnTo>
                    <a:lnTo>
                      <a:pt x="1049" y="144"/>
                    </a:lnTo>
                    <a:lnTo>
                      <a:pt x="1049" y="144"/>
                    </a:lnTo>
                    <a:lnTo>
                      <a:pt x="1050" y="145"/>
                    </a:lnTo>
                    <a:lnTo>
                      <a:pt x="1050" y="142"/>
                    </a:lnTo>
                    <a:lnTo>
                      <a:pt x="1051" y="142"/>
                    </a:lnTo>
                    <a:lnTo>
                      <a:pt x="1051" y="141"/>
                    </a:lnTo>
                    <a:lnTo>
                      <a:pt x="1051" y="141"/>
                    </a:lnTo>
                    <a:lnTo>
                      <a:pt x="1052" y="141"/>
                    </a:lnTo>
                    <a:lnTo>
                      <a:pt x="1052" y="141"/>
                    </a:lnTo>
                    <a:lnTo>
                      <a:pt x="1052" y="142"/>
                    </a:lnTo>
                    <a:lnTo>
                      <a:pt x="1053" y="142"/>
                    </a:lnTo>
                    <a:lnTo>
                      <a:pt x="1053" y="142"/>
                    </a:lnTo>
                    <a:lnTo>
                      <a:pt x="1053" y="141"/>
                    </a:lnTo>
                    <a:lnTo>
                      <a:pt x="1054" y="141"/>
                    </a:lnTo>
                    <a:lnTo>
                      <a:pt x="1054" y="141"/>
                    </a:lnTo>
                    <a:lnTo>
                      <a:pt x="1055" y="141"/>
                    </a:lnTo>
                    <a:lnTo>
                      <a:pt x="1055" y="141"/>
                    </a:lnTo>
                    <a:lnTo>
                      <a:pt x="1055" y="141"/>
                    </a:lnTo>
                    <a:lnTo>
                      <a:pt x="1056" y="141"/>
                    </a:lnTo>
                    <a:lnTo>
                      <a:pt x="1056" y="141"/>
                    </a:lnTo>
                    <a:lnTo>
                      <a:pt x="1056" y="140"/>
                    </a:lnTo>
                    <a:lnTo>
                      <a:pt x="1058" y="141"/>
                    </a:lnTo>
                    <a:lnTo>
                      <a:pt x="1058" y="141"/>
                    </a:lnTo>
                    <a:lnTo>
                      <a:pt x="1059" y="142"/>
                    </a:lnTo>
                    <a:lnTo>
                      <a:pt x="1059" y="142"/>
                    </a:lnTo>
                    <a:lnTo>
                      <a:pt x="1059" y="142"/>
                    </a:lnTo>
                    <a:lnTo>
                      <a:pt x="1060" y="142"/>
                    </a:lnTo>
                    <a:lnTo>
                      <a:pt x="1060" y="141"/>
                    </a:lnTo>
                    <a:lnTo>
                      <a:pt x="1060" y="141"/>
                    </a:lnTo>
                    <a:lnTo>
                      <a:pt x="1061" y="141"/>
                    </a:lnTo>
                    <a:lnTo>
                      <a:pt x="1061" y="141"/>
                    </a:lnTo>
                    <a:lnTo>
                      <a:pt x="1061" y="141"/>
                    </a:lnTo>
                    <a:lnTo>
                      <a:pt x="1062" y="142"/>
                    </a:lnTo>
                    <a:lnTo>
                      <a:pt x="1062" y="142"/>
                    </a:lnTo>
                    <a:lnTo>
                      <a:pt x="1063" y="141"/>
                    </a:lnTo>
                    <a:lnTo>
                      <a:pt x="1063" y="141"/>
                    </a:lnTo>
                    <a:lnTo>
                      <a:pt x="1063" y="140"/>
                    </a:lnTo>
                    <a:lnTo>
                      <a:pt x="1064" y="139"/>
                    </a:lnTo>
                    <a:lnTo>
                      <a:pt x="1064" y="138"/>
                    </a:lnTo>
                    <a:lnTo>
                      <a:pt x="1064" y="138"/>
                    </a:lnTo>
                    <a:lnTo>
                      <a:pt x="1065" y="137"/>
                    </a:lnTo>
                    <a:lnTo>
                      <a:pt x="1065" y="136"/>
                    </a:lnTo>
                    <a:lnTo>
                      <a:pt x="1065" y="136"/>
                    </a:lnTo>
                    <a:lnTo>
                      <a:pt x="1067" y="137"/>
                    </a:lnTo>
                    <a:lnTo>
                      <a:pt x="1067" y="137"/>
                    </a:lnTo>
                    <a:lnTo>
                      <a:pt x="1068" y="138"/>
                    </a:lnTo>
                    <a:lnTo>
                      <a:pt x="1068" y="138"/>
                    </a:lnTo>
                    <a:lnTo>
                      <a:pt x="1068" y="139"/>
                    </a:lnTo>
                    <a:lnTo>
                      <a:pt x="1069" y="138"/>
                    </a:lnTo>
                    <a:lnTo>
                      <a:pt x="1069" y="139"/>
                    </a:lnTo>
                    <a:lnTo>
                      <a:pt x="1069" y="139"/>
                    </a:lnTo>
                    <a:lnTo>
                      <a:pt x="1070" y="140"/>
                    </a:lnTo>
                    <a:lnTo>
                      <a:pt x="1070" y="140"/>
                    </a:lnTo>
                    <a:lnTo>
                      <a:pt x="1070" y="139"/>
                    </a:lnTo>
                    <a:lnTo>
                      <a:pt x="1071" y="139"/>
                    </a:lnTo>
                    <a:lnTo>
                      <a:pt x="1071" y="139"/>
                    </a:lnTo>
                    <a:lnTo>
                      <a:pt x="1072" y="139"/>
                    </a:lnTo>
                    <a:lnTo>
                      <a:pt x="1072" y="139"/>
                    </a:lnTo>
                    <a:lnTo>
                      <a:pt x="1072" y="139"/>
                    </a:lnTo>
                    <a:lnTo>
                      <a:pt x="1073" y="139"/>
                    </a:lnTo>
                    <a:lnTo>
                      <a:pt x="1073" y="138"/>
                    </a:lnTo>
                    <a:lnTo>
                      <a:pt x="1073" y="138"/>
                    </a:lnTo>
                    <a:lnTo>
                      <a:pt x="1074" y="139"/>
                    </a:lnTo>
                    <a:lnTo>
                      <a:pt x="1074" y="139"/>
                    </a:lnTo>
                    <a:lnTo>
                      <a:pt x="1074" y="138"/>
                    </a:lnTo>
                    <a:lnTo>
                      <a:pt x="1076" y="138"/>
                    </a:lnTo>
                    <a:lnTo>
                      <a:pt x="1076" y="138"/>
                    </a:lnTo>
                    <a:lnTo>
                      <a:pt x="1077" y="138"/>
                    </a:lnTo>
                    <a:lnTo>
                      <a:pt x="1077" y="138"/>
                    </a:lnTo>
                    <a:lnTo>
                      <a:pt x="1077" y="139"/>
                    </a:lnTo>
                    <a:lnTo>
                      <a:pt x="1078" y="140"/>
                    </a:lnTo>
                    <a:lnTo>
                      <a:pt x="1078" y="140"/>
                    </a:lnTo>
                    <a:lnTo>
                      <a:pt x="1078" y="140"/>
                    </a:lnTo>
                    <a:lnTo>
                      <a:pt x="1079" y="141"/>
                    </a:lnTo>
                    <a:lnTo>
                      <a:pt x="1079" y="141"/>
                    </a:lnTo>
                    <a:lnTo>
                      <a:pt x="1080" y="141"/>
                    </a:lnTo>
                    <a:lnTo>
                      <a:pt x="1080" y="141"/>
                    </a:lnTo>
                    <a:lnTo>
                      <a:pt x="1080" y="141"/>
                    </a:lnTo>
                    <a:lnTo>
                      <a:pt x="1081" y="141"/>
                    </a:lnTo>
                    <a:lnTo>
                      <a:pt x="1081" y="141"/>
                    </a:lnTo>
                    <a:lnTo>
                      <a:pt x="1081" y="140"/>
                    </a:lnTo>
                    <a:lnTo>
                      <a:pt x="1082" y="141"/>
                    </a:lnTo>
                    <a:lnTo>
                      <a:pt x="1082" y="141"/>
                    </a:lnTo>
                    <a:lnTo>
                      <a:pt x="1082" y="141"/>
                    </a:lnTo>
                    <a:lnTo>
                      <a:pt x="1083" y="140"/>
                    </a:lnTo>
                    <a:lnTo>
                      <a:pt x="1083" y="141"/>
                    </a:lnTo>
                    <a:lnTo>
                      <a:pt x="1085" y="140"/>
                    </a:lnTo>
                    <a:lnTo>
                      <a:pt x="1085" y="140"/>
                    </a:lnTo>
                    <a:lnTo>
                      <a:pt x="1085" y="140"/>
                    </a:lnTo>
                    <a:lnTo>
                      <a:pt x="1086" y="139"/>
                    </a:lnTo>
                    <a:lnTo>
                      <a:pt x="1086" y="139"/>
                    </a:lnTo>
                    <a:lnTo>
                      <a:pt x="1086" y="139"/>
                    </a:lnTo>
                    <a:lnTo>
                      <a:pt x="1087" y="138"/>
                    </a:lnTo>
                    <a:lnTo>
                      <a:pt x="1087" y="137"/>
                    </a:lnTo>
                    <a:lnTo>
                      <a:pt x="1087" y="136"/>
                    </a:lnTo>
                    <a:lnTo>
                      <a:pt x="1088" y="135"/>
                    </a:lnTo>
                    <a:lnTo>
                      <a:pt x="1088" y="135"/>
                    </a:lnTo>
                    <a:lnTo>
                      <a:pt x="1089" y="135"/>
                    </a:lnTo>
                    <a:lnTo>
                      <a:pt x="1089" y="135"/>
                    </a:lnTo>
                    <a:lnTo>
                      <a:pt x="1089" y="135"/>
                    </a:lnTo>
                    <a:lnTo>
                      <a:pt x="1090" y="136"/>
                    </a:lnTo>
                    <a:lnTo>
                      <a:pt x="1090" y="136"/>
                    </a:lnTo>
                    <a:lnTo>
                      <a:pt x="1090" y="138"/>
                    </a:lnTo>
                    <a:lnTo>
                      <a:pt x="1091" y="139"/>
                    </a:lnTo>
                    <a:lnTo>
                      <a:pt x="1091" y="140"/>
                    </a:lnTo>
                    <a:lnTo>
                      <a:pt x="1091" y="141"/>
                    </a:lnTo>
                    <a:lnTo>
                      <a:pt x="1092" y="140"/>
                    </a:lnTo>
                    <a:lnTo>
                      <a:pt x="1092" y="140"/>
                    </a:lnTo>
                    <a:lnTo>
                      <a:pt x="1094" y="140"/>
                    </a:lnTo>
                    <a:lnTo>
                      <a:pt x="1094" y="140"/>
                    </a:lnTo>
                    <a:lnTo>
                      <a:pt x="1094" y="140"/>
                    </a:lnTo>
                    <a:lnTo>
                      <a:pt x="1095" y="139"/>
                    </a:lnTo>
                    <a:lnTo>
                      <a:pt x="1095" y="140"/>
                    </a:lnTo>
                    <a:lnTo>
                      <a:pt x="1095" y="140"/>
                    </a:lnTo>
                    <a:lnTo>
                      <a:pt x="1096" y="140"/>
                    </a:lnTo>
                    <a:lnTo>
                      <a:pt x="1096" y="140"/>
                    </a:lnTo>
                    <a:lnTo>
                      <a:pt x="1096" y="140"/>
                    </a:lnTo>
                    <a:lnTo>
                      <a:pt x="1097" y="140"/>
                    </a:lnTo>
                    <a:lnTo>
                      <a:pt x="1097" y="139"/>
                    </a:lnTo>
                    <a:lnTo>
                      <a:pt x="1098" y="139"/>
                    </a:lnTo>
                    <a:lnTo>
                      <a:pt x="1098" y="140"/>
                    </a:lnTo>
                    <a:lnTo>
                      <a:pt x="1098" y="140"/>
                    </a:lnTo>
                    <a:lnTo>
                      <a:pt x="1099" y="139"/>
                    </a:lnTo>
                    <a:lnTo>
                      <a:pt x="1099" y="139"/>
                    </a:lnTo>
                    <a:lnTo>
                      <a:pt x="1099" y="139"/>
                    </a:lnTo>
                    <a:lnTo>
                      <a:pt x="1100" y="140"/>
                    </a:lnTo>
                    <a:lnTo>
                      <a:pt x="1100" y="140"/>
                    </a:lnTo>
                    <a:lnTo>
                      <a:pt x="1101" y="140"/>
                    </a:lnTo>
                    <a:lnTo>
                      <a:pt x="1101" y="142"/>
                    </a:lnTo>
                    <a:lnTo>
                      <a:pt x="1101" y="141"/>
                    </a:lnTo>
                    <a:lnTo>
                      <a:pt x="1103" y="142"/>
                    </a:lnTo>
                    <a:lnTo>
                      <a:pt x="1103" y="142"/>
                    </a:lnTo>
                    <a:lnTo>
                      <a:pt x="1103" y="141"/>
                    </a:lnTo>
                    <a:lnTo>
                      <a:pt x="1104" y="141"/>
                    </a:lnTo>
                    <a:lnTo>
                      <a:pt x="1104" y="142"/>
                    </a:lnTo>
                    <a:lnTo>
                      <a:pt x="1104" y="142"/>
                    </a:lnTo>
                    <a:lnTo>
                      <a:pt x="1105" y="144"/>
                    </a:lnTo>
                    <a:lnTo>
                      <a:pt x="1105" y="142"/>
                    </a:lnTo>
                    <a:lnTo>
                      <a:pt x="1106" y="142"/>
                    </a:lnTo>
                    <a:lnTo>
                      <a:pt x="1106" y="142"/>
                    </a:lnTo>
                    <a:lnTo>
                      <a:pt x="1106" y="142"/>
                    </a:lnTo>
                    <a:lnTo>
                      <a:pt x="1107" y="142"/>
                    </a:lnTo>
                    <a:lnTo>
                      <a:pt x="1107" y="142"/>
                    </a:lnTo>
                    <a:lnTo>
                      <a:pt x="1107" y="142"/>
                    </a:lnTo>
                    <a:lnTo>
                      <a:pt x="1108" y="142"/>
                    </a:lnTo>
                    <a:lnTo>
                      <a:pt x="1108" y="142"/>
                    </a:lnTo>
                    <a:lnTo>
                      <a:pt x="1108" y="141"/>
                    </a:lnTo>
                    <a:lnTo>
                      <a:pt x="1109" y="141"/>
                    </a:lnTo>
                    <a:lnTo>
                      <a:pt x="1109" y="141"/>
                    </a:lnTo>
                    <a:lnTo>
                      <a:pt x="1110" y="142"/>
                    </a:lnTo>
                    <a:lnTo>
                      <a:pt x="1110" y="144"/>
                    </a:lnTo>
                    <a:lnTo>
                      <a:pt x="1110" y="142"/>
                    </a:lnTo>
                    <a:lnTo>
                      <a:pt x="1112" y="144"/>
                    </a:lnTo>
                    <a:lnTo>
                      <a:pt x="1112" y="144"/>
                    </a:lnTo>
                    <a:lnTo>
                      <a:pt x="1112" y="142"/>
                    </a:lnTo>
                    <a:lnTo>
                      <a:pt x="1113" y="142"/>
                    </a:lnTo>
                    <a:lnTo>
                      <a:pt x="1113" y="142"/>
                    </a:lnTo>
                    <a:lnTo>
                      <a:pt x="1113" y="144"/>
                    </a:lnTo>
                    <a:lnTo>
                      <a:pt x="1114" y="144"/>
                    </a:lnTo>
                    <a:lnTo>
                      <a:pt x="1114" y="144"/>
                    </a:lnTo>
                    <a:lnTo>
                      <a:pt x="1115" y="144"/>
                    </a:lnTo>
                    <a:lnTo>
                      <a:pt x="1115" y="142"/>
                    </a:lnTo>
                    <a:lnTo>
                      <a:pt x="1115" y="144"/>
                    </a:lnTo>
                    <a:lnTo>
                      <a:pt x="1116" y="142"/>
                    </a:lnTo>
                    <a:lnTo>
                      <a:pt x="1116" y="142"/>
                    </a:lnTo>
                    <a:lnTo>
                      <a:pt x="1116" y="142"/>
                    </a:lnTo>
                    <a:lnTo>
                      <a:pt x="1117" y="144"/>
                    </a:lnTo>
                    <a:lnTo>
                      <a:pt x="1117" y="141"/>
                    </a:lnTo>
                    <a:lnTo>
                      <a:pt x="1117" y="141"/>
                    </a:lnTo>
                    <a:lnTo>
                      <a:pt x="1118" y="141"/>
                    </a:lnTo>
                    <a:lnTo>
                      <a:pt x="1118" y="142"/>
                    </a:lnTo>
                    <a:lnTo>
                      <a:pt x="1119" y="142"/>
                    </a:lnTo>
                    <a:lnTo>
                      <a:pt x="1119" y="142"/>
                    </a:lnTo>
                    <a:lnTo>
                      <a:pt x="1119" y="142"/>
                    </a:lnTo>
                    <a:lnTo>
                      <a:pt x="1121" y="142"/>
                    </a:lnTo>
                    <a:lnTo>
                      <a:pt x="1121" y="141"/>
                    </a:lnTo>
                    <a:lnTo>
                      <a:pt x="1121" y="140"/>
                    </a:lnTo>
                    <a:lnTo>
                      <a:pt x="1122" y="140"/>
                    </a:lnTo>
                    <a:lnTo>
                      <a:pt x="1122" y="139"/>
                    </a:lnTo>
                    <a:lnTo>
                      <a:pt x="1122" y="139"/>
                    </a:lnTo>
                    <a:lnTo>
                      <a:pt x="1123" y="139"/>
                    </a:lnTo>
                    <a:lnTo>
                      <a:pt x="1123" y="139"/>
                    </a:lnTo>
                    <a:lnTo>
                      <a:pt x="1124" y="139"/>
                    </a:lnTo>
                    <a:lnTo>
                      <a:pt x="1124" y="139"/>
                    </a:lnTo>
                    <a:lnTo>
                      <a:pt x="1124" y="139"/>
                    </a:lnTo>
                    <a:lnTo>
                      <a:pt x="1125" y="139"/>
                    </a:lnTo>
                    <a:lnTo>
                      <a:pt x="1125" y="138"/>
                    </a:lnTo>
                    <a:lnTo>
                      <a:pt x="1125" y="138"/>
                    </a:lnTo>
                    <a:lnTo>
                      <a:pt x="1126" y="138"/>
                    </a:lnTo>
                    <a:lnTo>
                      <a:pt x="1126" y="137"/>
                    </a:lnTo>
                    <a:lnTo>
                      <a:pt x="1127" y="138"/>
                    </a:lnTo>
                    <a:lnTo>
                      <a:pt x="1127" y="137"/>
                    </a:lnTo>
                    <a:lnTo>
                      <a:pt x="1127" y="137"/>
                    </a:lnTo>
                    <a:lnTo>
                      <a:pt x="1128" y="137"/>
                    </a:lnTo>
                    <a:lnTo>
                      <a:pt x="1128" y="136"/>
                    </a:lnTo>
                    <a:lnTo>
                      <a:pt x="1128" y="136"/>
                    </a:lnTo>
                    <a:lnTo>
                      <a:pt x="1130" y="136"/>
                    </a:lnTo>
                    <a:lnTo>
                      <a:pt x="1130" y="136"/>
                    </a:lnTo>
                    <a:lnTo>
                      <a:pt x="1130" y="136"/>
                    </a:lnTo>
                    <a:lnTo>
                      <a:pt x="1131" y="136"/>
                    </a:lnTo>
                    <a:lnTo>
                      <a:pt x="1131" y="136"/>
                    </a:lnTo>
                    <a:lnTo>
                      <a:pt x="1132" y="136"/>
                    </a:lnTo>
                    <a:lnTo>
                      <a:pt x="1132" y="136"/>
                    </a:lnTo>
                    <a:lnTo>
                      <a:pt x="1132" y="136"/>
                    </a:lnTo>
                    <a:lnTo>
                      <a:pt x="1133" y="135"/>
                    </a:lnTo>
                    <a:lnTo>
                      <a:pt x="1133" y="136"/>
                    </a:lnTo>
                    <a:lnTo>
                      <a:pt x="1133" y="136"/>
                    </a:lnTo>
                    <a:lnTo>
                      <a:pt x="1134" y="137"/>
                    </a:lnTo>
                    <a:lnTo>
                      <a:pt x="1134" y="137"/>
                    </a:lnTo>
                    <a:lnTo>
                      <a:pt x="1134" y="136"/>
                    </a:lnTo>
                    <a:lnTo>
                      <a:pt x="1135" y="136"/>
                    </a:lnTo>
                    <a:lnTo>
                      <a:pt x="1135" y="136"/>
                    </a:lnTo>
                    <a:lnTo>
                      <a:pt x="1136" y="136"/>
                    </a:lnTo>
                    <a:lnTo>
                      <a:pt x="1136" y="135"/>
                    </a:lnTo>
                    <a:lnTo>
                      <a:pt x="1136" y="135"/>
                    </a:lnTo>
                    <a:lnTo>
                      <a:pt x="1137" y="132"/>
                    </a:lnTo>
                    <a:lnTo>
                      <a:pt x="1137" y="132"/>
                    </a:lnTo>
                    <a:lnTo>
                      <a:pt x="1137" y="132"/>
                    </a:lnTo>
                    <a:lnTo>
                      <a:pt x="1139" y="132"/>
                    </a:lnTo>
                    <a:lnTo>
                      <a:pt x="1139" y="132"/>
                    </a:lnTo>
                    <a:lnTo>
                      <a:pt x="1139" y="132"/>
                    </a:lnTo>
                    <a:lnTo>
                      <a:pt x="1140" y="133"/>
                    </a:lnTo>
                    <a:lnTo>
                      <a:pt x="1140" y="135"/>
                    </a:lnTo>
                    <a:lnTo>
                      <a:pt x="1141" y="135"/>
                    </a:lnTo>
                    <a:lnTo>
                      <a:pt x="1141" y="135"/>
                    </a:lnTo>
                    <a:lnTo>
                      <a:pt x="1141" y="135"/>
                    </a:lnTo>
                    <a:lnTo>
                      <a:pt x="1142" y="133"/>
                    </a:lnTo>
                    <a:lnTo>
                      <a:pt x="1142" y="132"/>
                    </a:lnTo>
                    <a:lnTo>
                      <a:pt x="1142" y="132"/>
                    </a:lnTo>
                    <a:lnTo>
                      <a:pt x="1143" y="132"/>
                    </a:lnTo>
                    <a:lnTo>
                      <a:pt x="1143" y="132"/>
                    </a:lnTo>
                    <a:lnTo>
                      <a:pt x="1143" y="131"/>
                    </a:lnTo>
                    <a:lnTo>
                      <a:pt x="1144" y="132"/>
                    </a:lnTo>
                    <a:lnTo>
                      <a:pt x="1144" y="131"/>
                    </a:lnTo>
                    <a:lnTo>
                      <a:pt x="1145" y="130"/>
                    </a:lnTo>
                    <a:lnTo>
                      <a:pt x="1145" y="130"/>
                    </a:lnTo>
                    <a:lnTo>
                      <a:pt x="1145" y="129"/>
                    </a:lnTo>
                    <a:lnTo>
                      <a:pt x="1146" y="129"/>
                    </a:lnTo>
                    <a:lnTo>
                      <a:pt x="1146" y="129"/>
                    </a:lnTo>
                    <a:lnTo>
                      <a:pt x="1146" y="129"/>
                    </a:lnTo>
                    <a:lnTo>
                      <a:pt x="1148" y="130"/>
                    </a:lnTo>
                    <a:lnTo>
                      <a:pt x="1148" y="130"/>
                    </a:lnTo>
                    <a:lnTo>
                      <a:pt x="1149" y="129"/>
                    </a:lnTo>
                    <a:lnTo>
                      <a:pt x="1149" y="130"/>
                    </a:lnTo>
                    <a:lnTo>
                      <a:pt x="1149" y="129"/>
                    </a:lnTo>
                    <a:lnTo>
                      <a:pt x="1150" y="129"/>
                    </a:lnTo>
                    <a:lnTo>
                      <a:pt x="1150" y="129"/>
                    </a:lnTo>
                    <a:lnTo>
                      <a:pt x="1150" y="130"/>
                    </a:lnTo>
                    <a:lnTo>
                      <a:pt x="1151" y="130"/>
                    </a:lnTo>
                    <a:lnTo>
                      <a:pt x="1151" y="130"/>
                    </a:lnTo>
                    <a:lnTo>
                      <a:pt x="1151" y="130"/>
                    </a:lnTo>
                    <a:lnTo>
                      <a:pt x="1152" y="129"/>
                    </a:lnTo>
                    <a:lnTo>
                      <a:pt x="1152" y="129"/>
                    </a:lnTo>
                    <a:lnTo>
                      <a:pt x="1153" y="129"/>
                    </a:lnTo>
                    <a:lnTo>
                      <a:pt x="1153" y="129"/>
                    </a:lnTo>
                    <a:lnTo>
                      <a:pt x="1153" y="129"/>
                    </a:lnTo>
                    <a:lnTo>
                      <a:pt x="1154" y="130"/>
                    </a:lnTo>
                    <a:lnTo>
                      <a:pt x="1154" y="131"/>
                    </a:lnTo>
                    <a:lnTo>
                      <a:pt x="1154" y="133"/>
                    </a:lnTo>
                    <a:lnTo>
                      <a:pt x="1156" y="132"/>
                    </a:lnTo>
                    <a:lnTo>
                      <a:pt x="1156" y="132"/>
                    </a:lnTo>
                    <a:lnTo>
                      <a:pt x="1156" y="132"/>
                    </a:lnTo>
                    <a:lnTo>
                      <a:pt x="1157" y="133"/>
                    </a:lnTo>
                    <a:lnTo>
                      <a:pt x="1157" y="133"/>
                    </a:lnTo>
                    <a:lnTo>
                      <a:pt x="1158" y="133"/>
                    </a:lnTo>
                    <a:lnTo>
                      <a:pt x="1158" y="132"/>
                    </a:lnTo>
                    <a:lnTo>
                      <a:pt x="1158" y="131"/>
                    </a:lnTo>
                    <a:lnTo>
                      <a:pt x="1159" y="131"/>
                    </a:lnTo>
                    <a:lnTo>
                      <a:pt x="1159" y="131"/>
                    </a:lnTo>
                    <a:lnTo>
                      <a:pt x="1159" y="131"/>
                    </a:lnTo>
                    <a:lnTo>
                      <a:pt x="1160" y="131"/>
                    </a:lnTo>
                    <a:lnTo>
                      <a:pt x="1160" y="132"/>
                    </a:lnTo>
                    <a:lnTo>
                      <a:pt x="1160" y="132"/>
                    </a:lnTo>
                    <a:lnTo>
                      <a:pt x="1161" y="133"/>
                    </a:lnTo>
                    <a:lnTo>
                      <a:pt x="1161" y="133"/>
                    </a:lnTo>
                    <a:lnTo>
                      <a:pt x="1162" y="133"/>
                    </a:lnTo>
                    <a:lnTo>
                      <a:pt x="1162" y="133"/>
                    </a:lnTo>
                    <a:lnTo>
                      <a:pt x="1162" y="133"/>
                    </a:lnTo>
                    <a:lnTo>
                      <a:pt x="1163" y="133"/>
                    </a:lnTo>
                    <a:lnTo>
                      <a:pt x="1163" y="133"/>
                    </a:lnTo>
                    <a:lnTo>
                      <a:pt x="1163" y="135"/>
                    </a:lnTo>
                    <a:lnTo>
                      <a:pt x="1165" y="135"/>
                    </a:lnTo>
                    <a:lnTo>
                      <a:pt x="1165" y="135"/>
                    </a:lnTo>
                    <a:lnTo>
                      <a:pt x="1165" y="132"/>
                    </a:lnTo>
                    <a:lnTo>
                      <a:pt x="1166" y="132"/>
                    </a:lnTo>
                    <a:lnTo>
                      <a:pt x="1166" y="132"/>
                    </a:lnTo>
                    <a:lnTo>
                      <a:pt x="1167" y="132"/>
                    </a:lnTo>
                    <a:lnTo>
                      <a:pt x="1167" y="132"/>
                    </a:lnTo>
                    <a:lnTo>
                      <a:pt x="1167" y="132"/>
                    </a:lnTo>
                    <a:lnTo>
                      <a:pt x="1168" y="131"/>
                    </a:lnTo>
                    <a:lnTo>
                      <a:pt x="1168" y="132"/>
                    </a:lnTo>
                    <a:lnTo>
                      <a:pt x="1168" y="131"/>
                    </a:lnTo>
                    <a:lnTo>
                      <a:pt x="1169" y="132"/>
                    </a:lnTo>
                    <a:lnTo>
                      <a:pt x="1169" y="132"/>
                    </a:lnTo>
                    <a:lnTo>
                      <a:pt x="1170" y="131"/>
                    </a:lnTo>
                    <a:lnTo>
                      <a:pt x="1170" y="131"/>
                    </a:lnTo>
                    <a:lnTo>
                      <a:pt x="1170" y="131"/>
                    </a:lnTo>
                    <a:lnTo>
                      <a:pt x="1171" y="131"/>
                    </a:lnTo>
                    <a:lnTo>
                      <a:pt x="1171" y="131"/>
                    </a:lnTo>
                    <a:lnTo>
                      <a:pt x="1171" y="132"/>
                    </a:lnTo>
                    <a:lnTo>
                      <a:pt x="1172" y="132"/>
                    </a:lnTo>
                    <a:lnTo>
                      <a:pt x="1172" y="133"/>
                    </a:lnTo>
                    <a:lnTo>
                      <a:pt x="1172" y="133"/>
                    </a:lnTo>
                    <a:lnTo>
                      <a:pt x="1174" y="133"/>
                    </a:lnTo>
                    <a:lnTo>
                      <a:pt x="1174" y="133"/>
                    </a:lnTo>
                    <a:lnTo>
                      <a:pt x="1175" y="135"/>
                    </a:lnTo>
                    <a:lnTo>
                      <a:pt x="1175" y="135"/>
                    </a:lnTo>
                    <a:lnTo>
                      <a:pt x="1175" y="135"/>
                    </a:lnTo>
                    <a:lnTo>
                      <a:pt x="1176" y="135"/>
                    </a:lnTo>
                    <a:lnTo>
                      <a:pt x="1176" y="135"/>
                    </a:lnTo>
                    <a:lnTo>
                      <a:pt x="1176" y="136"/>
                    </a:lnTo>
                    <a:lnTo>
                      <a:pt x="1177" y="136"/>
                    </a:lnTo>
                    <a:lnTo>
                      <a:pt x="1177" y="137"/>
                    </a:lnTo>
                    <a:lnTo>
                      <a:pt x="1177" y="137"/>
                    </a:lnTo>
                    <a:lnTo>
                      <a:pt x="1178" y="137"/>
                    </a:lnTo>
                    <a:lnTo>
                      <a:pt x="1178" y="137"/>
                    </a:lnTo>
                    <a:lnTo>
                      <a:pt x="1179" y="138"/>
                    </a:lnTo>
                    <a:lnTo>
                      <a:pt x="1179" y="138"/>
                    </a:lnTo>
                    <a:lnTo>
                      <a:pt x="1179" y="138"/>
                    </a:lnTo>
                    <a:lnTo>
                      <a:pt x="1180" y="138"/>
                    </a:lnTo>
                    <a:lnTo>
                      <a:pt x="1180" y="138"/>
                    </a:lnTo>
                    <a:lnTo>
                      <a:pt x="1180" y="138"/>
                    </a:lnTo>
                    <a:lnTo>
                      <a:pt x="1181" y="138"/>
                    </a:lnTo>
                    <a:lnTo>
                      <a:pt x="1181" y="139"/>
                    </a:lnTo>
                    <a:lnTo>
                      <a:pt x="1181" y="139"/>
                    </a:lnTo>
                    <a:lnTo>
                      <a:pt x="1183" y="139"/>
                    </a:lnTo>
                    <a:lnTo>
                      <a:pt x="1183" y="140"/>
                    </a:lnTo>
                    <a:lnTo>
                      <a:pt x="1184" y="139"/>
                    </a:lnTo>
                    <a:lnTo>
                      <a:pt x="1184" y="140"/>
                    </a:lnTo>
                    <a:lnTo>
                      <a:pt x="1184" y="141"/>
                    </a:lnTo>
                    <a:lnTo>
                      <a:pt x="1185" y="140"/>
                    </a:lnTo>
                    <a:lnTo>
                      <a:pt x="1185" y="141"/>
                    </a:lnTo>
                    <a:lnTo>
                      <a:pt x="1185" y="140"/>
                    </a:lnTo>
                    <a:lnTo>
                      <a:pt x="1186" y="140"/>
                    </a:lnTo>
                    <a:lnTo>
                      <a:pt x="1186" y="140"/>
                    </a:lnTo>
                    <a:lnTo>
                      <a:pt x="1186" y="140"/>
                    </a:lnTo>
                    <a:lnTo>
                      <a:pt x="1187" y="140"/>
                    </a:lnTo>
                    <a:lnTo>
                      <a:pt x="1187" y="140"/>
                    </a:lnTo>
                    <a:lnTo>
                      <a:pt x="1188" y="139"/>
                    </a:lnTo>
                    <a:lnTo>
                      <a:pt x="1188" y="139"/>
                    </a:lnTo>
                    <a:lnTo>
                      <a:pt x="1188" y="139"/>
                    </a:lnTo>
                    <a:lnTo>
                      <a:pt x="1189" y="139"/>
                    </a:lnTo>
                    <a:lnTo>
                      <a:pt x="1189" y="140"/>
                    </a:lnTo>
                    <a:lnTo>
                      <a:pt x="1189" y="140"/>
                    </a:lnTo>
                    <a:lnTo>
                      <a:pt x="1190" y="140"/>
                    </a:lnTo>
                    <a:lnTo>
                      <a:pt x="1190" y="140"/>
                    </a:lnTo>
                    <a:lnTo>
                      <a:pt x="1192" y="139"/>
                    </a:lnTo>
                    <a:lnTo>
                      <a:pt x="1192" y="139"/>
                    </a:lnTo>
                    <a:lnTo>
                      <a:pt x="1192" y="140"/>
                    </a:lnTo>
                    <a:lnTo>
                      <a:pt x="1193" y="140"/>
                    </a:lnTo>
                    <a:lnTo>
                      <a:pt x="1193" y="140"/>
                    </a:lnTo>
                    <a:lnTo>
                      <a:pt x="1193" y="140"/>
                    </a:lnTo>
                    <a:lnTo>
                      <a:pt x="1194" y="139"/>
                    </a:lnTo>
                    <a:lnTo>
                      <a:pt x="1194" y="140"/>
                    </a:lnTo>
                    <a:lnTo>
                      <a:pt x="1194" y="139"/>
                    </a:lnTo>
                    <a:lnTo>
                      <a:pt x="1195" y="140"/>
                    </a:lnTo>
                    <a:lnTo>
                      <a:pt x="1195" y="140"/>
                    </a:lnTo>
                    <a:lnTo>
                      <a:pt x="1196" y="140"/>
                    </a:lnTo>
                    <a:lnTo>
                      <a:pt x="1196" y="140"/>
                    </a:lnTo>
                    <a:lnTo>
                      <a:pt x="1196" y="140"/>
                    </a:lnTo>
                    <a:lnTo>
                      <a:pt x="1197" y="140"/>
                    </a:lnTo>
                    <a:lnTo>
                      <a:pt x="1197" y="139"/>
                    </a:lnTo>
                    <a:lnTo>
                      <a:pt x="1197" y="139"/>
                    </a:lnTo>
                    <a:lnTo>
                      <a:pt x="1198" y="139"/>
                    </a:lnTo>
                    <a:lnTo>
                      <a:pt x="1198" y="139"/>
                    </a:lnTo>
                    <a:lnTo>
                      <a:pt x="1198" y="139"/>
                    </a:lnTo>
                    <a:lnTo>
                      <a:pt x="1199" y="140"/>
                    </a:lnTo>
                    <a:lnTo>
                      <a:pt x="1199" y="140"/>
                    </a:lnTo>
                    <a:lnTo>
                      <a:pt x="1201" y="140"/>
                    </a:lnTo>
                    <a:lnTo>
                      <a:pt x="1201" y="140"/>
                    </a:lnTo>
                    <a:lnTo>
                      <a:pt x="1201" y="140"/>
                    </a:lnTo>
                    <a:lnTo>
                      <a:pt x="1202" y="140"/>
                    </a:lnTo>
                    <a:lnTo>
                      <a:pt x="1202" y="141"/>
                    </a:lnTo>
                    <a:lnTo>
                      <a:pt x="1202" y="140"/>
                    </a:lnTo>
                    <a:lnTo>
                      <a:pt x="1203" y="141"/>
                    </a:lnTo>
                    <a:lnTo>
                      <a:pt x="1203" y="142"/>
                    </a:lnTo>
                    <a:lnTo>
                      <a:pt x="1203" y="144"/>
                    </a:lnTo>
                    <a:lnTo>
                      <a:pt x="1204" y="145"/>
                    </a:lnTo>
                    <a:lnTo>
                      <a:pt x="1204" y="145"/>
                    </a:lnTo>
                    <a:lnTo>
                      <a:pt x="1205" y="145"/>
                    </a:lnTo>
                    <a:lnTo>
                      <a:pt x="1205" y="145"/>
                    </a:lnTo>
                    <a:lnTo>
                      <a:pt x="1205" y="146"/>
                    </a:lnTo>
                    <a:lnTo>
                      <a:pt x="1206" y="145"/>
                    </a:lnTo>
                    <a:lnTo>
                      <a:pt x="1206" y="145"/>
                    </a:lnTo>
                    <a:lnTo>
                      <a:pt x="1206" y="144"/>
                    </a:lnTo>
                    <a:lnTo>
                      <a:pt x="1207" y="142"/>
                    </a:lnTo>
                    <a:lnTo>
                      <a:pt x="1207" y="141"/>
                    </a:lnTo>
                    <a:lnTo>
                      <a:pt x="1207" y="141"/>
                    </a:lnTo>
                    <a:lnTo>
                      <a:pt x="1208" y="140"/>
                    </a:lnTo>
                    <a:lnTo>
                      <a:pt x="1208" y="140"/>
                    </a:lnTo>
                    <a:lnTo>
                      <a:pt x="1210" y="140"/>
                    </a:lnTo>
                    <a:lnTo>
                      <a:pt x="1210" y="140"/>
                    </a:lnTo>
                    <a:lnTo>
                      <a:pt x="1210" y="140"/>
                    </a:lnTo>
                    <a:lnTo>
                      <a:pt x="1211" y="140"/>
                    </a:lnTo>
                    <a:lnTo>
                      <a:pt x="1211" y="140"/>
                    </a:lnTo>
                    <a:lnTo>
                      <a:pt x="1211" y="140"/>
                    </a:lnTo>
                    <a:lnTo>
                      <a:pt x="1212" y="140"/>
                    </a:lnTo>
                    <a:lnTo>
                      <a:pt x="1212" y="140"/>
                    </a:lnTo>
                    <a:lnTo>
                      <a:pt x="1213" y="140"/>
                    </a:lnTo>
                    <a:lnTo>
                      <a:pt x="1213" y="140"/>
                    </a:lnTo>
                    <a:lnTo>
                      <a:pt x="1213" y="140"/>
                    </a:lnTo>
                    <a:lnTo>
                      <a:pt x="1214" y="139"/>
                    </a:lnTo>
                    <a:lnTo>
                      <a:pt x="1214" y="138"/>
                    </a:lnTo>
                    <a:lnTo>
                      <a:pt x="1214" y="138"/>
                    </a:lnTo>
                    <a:lnTo>
                      <a:pt x="1215" y="137"/>
                    </a:lnTo>
                    <a:lnTo>
                      <a:pt x="1215" y="136"/>
                    </a:lnTo>
                    <a:lnTo>
                      <a:pt x="1215" y="135"/>
                    </a:lnTo>
                    <a:lnTo>
                      <a:pt x="1216" y="135"/>
                    </a:lnTo>
                    <a:lnTo>
                      <a:pt x="1216" y="135"/>
                    </a:lnTo>
                    <a:lnTo>
                      <a:pt x="1217" y="135"/>
                    </a:lnTo>
                    <a:lnTo>
                      <a:pt x="1217" y="136"/>
                    </a:lnTo>
                    <a:lnTo>
                      <a:pt x="1217" y="136"/>
                    </a:lnTo>
                    <a:lnTo>
                      <a:pt x="1219" y="135"/>
                    </a:lnTo>
                    <a:lnTo>
                      <a:pt x="1219" y="135"/>
                    </a:lnTo>
                    <a:lnTo>
                      <a:pt x="1219" y="133"/>
                    </a:lnTo>
                    <a:lnTo>
                      <a:pt x="1220" y="135"/>
                    </a:lnTo>
                    <a:lnTo>
                      <a:pt x="1220" y="135"/>
                    </a:lnTo>
                    <a:lnTo>
                      <a:pt x="1220" y="133"/>
                    </a:lnTo>
                    <a:lnTo>
                      <a:pt x="1221" y="133"/>
                    </a:lnTo>
                    <a:lnTo>
                      <a:pt x="1221" y="133"/>
                    </a:lnTo>
                    <a:lnTo>
                      <a:pt x="1222" y="133"/>
                    </a:lnTo>
                    <a:lnTo>
                      <a:pt x="1222" y="133"/>
                    </a:lnTo>
                    <a:lnTo>
                      <a:pt x="1222" y="133"/>
                    </a:lnTo>
                    <a:lnTo>
                      <a:pt x="1223" y="133"/>
                    </a:lnTo>
                    <a:lnTo>
                      <a:pt x="1223" y="132"/>
                    </a:lnTo>
                    <a:lnTo>
                      <a:pt x="1223" y="132"/>
                    </a:lnTo>
                    <a:lnTo>
                      <a:pt x="1224" y="131"/>
                    </a:lnTo>
                    <a:lnTo>
                      <a:pt x="1224" y="131"/>
                    </a:lnTo>
                    <a:lnTo>
                      <a:pt x="1224" y="131"/>
                    </a:lnTo>
                    <a:lnTo>
                      <a:pt x="1225" y="130"/>
                    </a:lnTo>
                    <a:lnTo>
                      <a:pt x="1225" y="130"/>
                    </a:lnTo>
                    <a:lnTo>
                      <a:pt x="1226" y="130"/>
                    </a:lnTo>
                    <a:lnTo>
                      <a:pt x="1226" y="130"/>
                    </a:lnTo>
                    <a:lnTo>
                      <a:pt x="1226" y="131"/>
                    </a:lnTo>
                    <a:lnTo>
                      <a:pt x="1228" y="130"/>
                    </a:lnTo>
                    <a:lnTo>
                      <a:pt x="1228" y="129"/>
                    </a:lnTo>
                    <a:lnTo>
                      <a:pt x="1228" y="129"/>
                    </a:lnTo>
                    <a:lnTo>
                      <a:pt x="1229" y="129"/>
                    </a:lnTo>
                    <a:lnTo>
                      <a:pt x="1229" y="129"/>
                    </a:lnTo>
                    <a:lnTo>
                      <a:pt x="1229" y="130"/>
                    </a:lnTo>
                    <a:lnTo>
                      <a:pt x="1230" y="130"/>
                    </a:lnTo>
                    <a:lnTo>
                      <a:pt x="1230" y="131"/>
                    </a:lnTo>
                    <a:lnTo>
                      <a:pt x="1231" y="132"/>
                    </a:lnTo>
                    <a:lnTo>
                      <a:pt x="1231" y="132"/>
                    </a:lnTo>
                    <a:lnTo>
                      <a:pt x="1231" y="133"/>
                    </a:lnTo>
                    <a:lnTo>
                      <a:pt x="1232" y="133"/>
                    </a:lnTo>
                    <a:lnTo>
                      <a:pt x="1232" y="135"/>
                    </a:lnTo>
                    <a:lnTo>
                      <a:pt x="1232" y="135"/>
                    </a:lnTo>
                    <a:lnTo>
                      <a:pt x="1233" y="135"/>
                    </a:lnTo>
                    <a:lnTo>
                      <a:pt x="1233" y="135"/>
                    </a:lnTo>
                    <a:lnTo>
                      <a:pt x="1233" y="135"/>
                    </a:lnTo>
                    <a:lnTo>
                      <a:pt x="1234" y="136"/>
                    </a:lnTo>
                    <a:lnTo>
                      <a:pt x="1234" y="135"/>
                    </a:lnTo>
                    <a:lnTo>
                      <a:pt x="1235" y="135"/>
                    </a:lnTo>
                    <a:lnTo>
                      <a:pt x="1235" y="133"/>
                    </a:lnTo>
                    <a:lnTo>
                      <a:pt x="1235" y="132"/>
                    </a:lnTo>
                    <a:lnTo>
                      <a:pt x="1237" y="131"/>
                    </a:lnTo>
                    <a:lnTo>
                      <a:pt x="1237" y="132"/>
                    </a:lnTo>
                    <a:lnTo>
                      <a:pt x="1237" y="131"/>
                    </a:lnTo>
                    <a:lnTo>
                      <a:pt x="1238" y="131"/>
                    </a:lnTo>
                    <a:lnTo>
                      <a:pt x="1238" y="131"/>
                    </a:lnTo>
                    <a:lnTo>
                      <a:pt x="1239" y="131"/>
                    </a:lnTo>
                    <a:lnTo>
                      <a:pt x="1239" y="131"/>
                    </a:lnTo>
                    <a:lnTo>
                      <a:pt x="1239" y="130"/>
                    </a:lnTo>
                    <a:lnTo>
                      <a:pt x="1240" y="131"/>
                    </a:lnTo>
                    <a:lnTo>
                      <a:pt x="1240" y="130"/>
                    </a:lnTo>
                    <a:lnTo>
                      <a:pt x="1240" y="130"/>
                    </a:lnTo>
                    <a:lnTo>
                      <a:pt x="1241" y="130"/>
                    </a:lnTo>
                    <a:lnTo>
                      <a:pt x="1241" y="130"/>
                    </a:lnTo>
                    <a:lnTo>
                      <a:pt x="1241" y="131"/>
                    </a:lnTo>
                    <a:lnTo>
                      <a:pt x="1242" y="131"/>
                    </a:lnTo>
                    <a:lnTo>
                      <a:pt x="1242" y="131"/>
                    </a:lnTo>
                    <a:lnTo>
                      <a:pt x="1243" y="131"/>
                    </a:lnTo>
                    <a:lnTo>
                      <a:pt x="1243" y="131"/>
                    </a:lnTo>
                    <a:lnTo>
                      <a:pt x="1243" y="131"/>
                    </a:lnTo>
                    <a:lnTo>
                      <a:pt x="1244" y="131"/>
                    </a:lnTo>
                    <a:lnTo>
                      <a:pt x="1244" y="130"/>
                    </a:lnTo>
                    <a:lnTo>
                      <a:pt x="1244" y="130"/>
                    </a:lnTo>
                    <a:lnTo>
                      <a:pt x="1246" y="130"/>
                    </a:lnTo>
                    <a:lnTo>
                      <a:pt x="1246" y="130"/>
                    </a:lnTo>
                    <a:lnTo>
                      <a:pt x="1246" y="130"/>
                    </a:lnTo>
                    <a:lnTo>
                      <a:pt x="1247" y="130"/>
                    </a:lnTo>
                    <a:lnTo>
                      <a:pt x="1247" y="130"/>
                    </a:lnTo>
                    <a:lnTo>
                      <a:pt x="1248" y="130"/>
                    </a:lnTo>
                    <a:lnTo>
                      <a:pt x="1248" y="131"/>
                    </a:lnTo>
                    <a:lnTo>
                      <a:pt x="1248" y="131"/>
                    </a:lnTo>
                    <a:lnTo>
                      <a:pt x="1249" y="131"/>
                    </a:lnTo>
                    <a:lnTo>
                      <a:pt x="1249" y="131"/>
                    </a:lnTo>
                    <a:lnTo>
                      <a:pt x="1249" y="132"/>
                    </a:lnTo>
                    <a:lnTo>
                      <a:pt x="1250" y="132"/>
                    </a:lnTo>
                    <a:lnTo>
                      <a:pt x="1250" y="131"/>
                    </a:lnTo>
                    <a:lnTo>
                      <a:pt x="1250" y="131"/>
                    </a:lnTo>
                    <a:lnTo>
                      <a:pt x="1251" y="132"/>
                    </a:lnTo>
                    <a:lnTo>
                      <a:pt x="1251" y="131"/>
                    </a:lnTo>
                    <a:lnTo>
                      <a:pt x="1252" y="131"/>
                    </a:lnTo>
                    <a:lnTo>
                      <a:pt x="1252" y="132"/>
                    </a:lnTo>
                    <a:lnTo>
                      <a:pt x="1252" y="133"/>
                    </a:lnTo>
                    <a:lnTo>
                      <a:pt x="1253" y="132"/>
                    </a:lnTo>
                    <a:lnTo>
                      <a:pt x="1253" y="132"/>
                    </a:lnTo>
                    <a:lnTo>
                      <a:pt x="1253" y="133"/>
                    </a:lnTo>
                    <a:lnTo>
                      <a:pt x="1255" y="133"/>
                    </a:lnTo>
                    <a:lnTo>
                      <a:pt x="1255" y="133"/>
                    </a:lnTo>
                    <a:lnTo>
                      <a:pt x="1255" y="135"/>
                    </a:lnTo>
                    <a:lnTo>
                      <a:pt x="1256" y="135"/>
                    </a:lnTo>
                    <a:lnTo>
                      <a:pt x="1256" y="136"/>
                    </a:lnTo>
                    <a:lnTo>
                      <a:pt x="1257" y="136"/>
                    </a:lnTo>
                    <a:lnTo>
                      <a:pt x="1257" y="137"/>
                    </a:lnTo>
                    <a:lnTo>
                      <a:pt x="1257" y="137"/>
                    </a:lnTo>
                    <a:lnTo>
                      <a:pt x="1258" y="137"/>
                    </a:lnTo>
                    <a:lnTo>
                      <a:pt x="1258" y="137"/>
                    </a:lnTo>
                    <a:lnTo>
                      <a:pt x="1258" y="138"/>
                    </a:lnTo>
                    <a:lnTo>
                      <a:pt x="1259" y="139"/>
                    </a:lnTo>
                    <a:lnTo>
                      <a:pt x="1259" y="139"/>
                    </a:lnTo>
                    <a:lnTo>
                      <a:pt x="1260" y="139"/>
                    </a:lnTo>
                    <a:lnTo>
                      <a:pt x="1260" y="139"/>
                    </a:lnTo>
                    <a:lnTo>
                      <a:pt x="1260" y="140"/>
                    </a:lnTo>
                    <a:lnTo>
                      <a:pt x="1261" y="140"/>
                    </a:lnTo>
                    <a:lnTo>
                      <a:pt x="1261" y="140"/>
                    </a:lnTo>
                    <a:lnTo>
                      <a:pt x="1261" y="140"/>
                    </a:lnTo>
                    <a:lnTo>
                      <a:pt x="1262" y="140"/>
                    </a:lnTo>
                    <a:lnTo>
                      <a:pt x="1262" y="141"/>
                    </a:lnTo>
                    <a:lnTo>
                      <a:pt x="1262" y="141"/>
                    </a:lnTo>
                    <a:lnTo>
                      <a:pt x="1264" y="140"/>
                    </a:lnTo>
                    <a:lnTo>
                      <a:pt x="1264" y="140"/>
                    </a:lnTo>
                    <a:lnTo>
                      <a:pt x="1265" y="139"/>
                    </a:lnTo>
                    <a:lnTo>
                      <a:pt x="1265" y="138"/>
                    </a:lnTo>
                    <a:lnTo>
                      <a:pt x="1265" y="138"/>
                    </a:lnTo>
                    <a:lnTo>
                      <a:pt x="1266" y="138"/>
                    </a:lnTo>
                    <a:lnTo>
                      <a:pt x="1266" y="138"/>
                    </a:lnTo>
                    <a:lnTo>
                      <a:pt x="1266" y="138"/>
                    </a:lnTo>
                    <a:lnTo>
                      <a:pt x="1267" y="138"/>
                    </a:lnTo>
                    <a:lnTo>
                      <a:pt x="1267" y="138"/>
                    </a:lnTo>
                    <a:lnTo>
                      <a:pt x="1267" y="138"/>
                    </a:lnTo>
                    <a:lnTo>
                      <a:pt x="1268" y="138"/>
                    </a:lnTo>
                    <a:lnTo>
                      <a:pt x="1268" y="138"/>
                    </a:lnTo>
                    <a:lnTo>
                      <a:pt x="1269" y="139"/>
                    </a:lnTo>
                    <a:lnTo>
                      <a:pt x="1269" y="139"/>
                    </a:lnTo>
                    <a:lnTo>
                      <a:pt x="1269" y="139"/>
                    </a:lnTo>
                    <a:lnTo>
                      <a:pt x="1270" y="138"/>
                    </a:lnTo>
                    <a:lnTo>
                      <a:pt x="1270" y="138"/>
                    </a:lnTo>
                    <a:lnTo>
                      <a:pt x="1270" y="138"/>
                    </a:lnTo>
                    <a:lnTo>
                      <a:pt x="1271" y="138"/>
                    </a:lnTo>
                    <a:lnTo>
                      <a:pt x="1271" y="138"/>
                    </a:lnTo>
                    <a:lnTo>
                      <a:pt x="1271" y="139"/>
                    </a:lnTo>
                    <a:lnTo>
                      <a:pt x="1273" y="139"/>
                    </a:lnTo>
                    <a:lnTo>
                      <a:pt x="1273" y="140"/>
                    </a:lnTo>
                    <a:lnTo>
                      <a:pt x="1274" y="141"/>
                    </a:lnTo>
                    <a:lnTo>
                      <a:pt x="1274" y="141"/>
                    </a:lnTo>
                    <a:lnTo>
                      <a:pt x="1274" y="141"/>
                    </a:lnTo>
                    <a:lnTo>
                      <a:pt x="1275" y="140"/>
                    </a:lnTo>
                    <a:lnTo>
                      <a:pt x="1275" y="140"/>
                    </a:lnTo>
                    <a:lnTo>
                      <a:pt x="1275" y="139"/>
                    </a:lnTo>
                    <a:lnTo>
                      <a:pt x="1276" y="140"/>
                    </a:lnTo>
                    <a:lnTo>
                      <a:pt x="1276" y="140"/>
                    </a:lnTo>
                    <a:lnTo>
                      <a:pt x="1276" y="140"/>
                    </a:lnTo>
                    <a:lnTo>
                      <a:pt x="1277" y="141"/>
                    </a:lnTo>
                    <a:lnTo>
                      <a:pt x="1277" y="141"/>
                    </a:lnTo>
                    <a:lnTo>
                      <a:pt x="1278" y="141"/>
                    </a:lnTo>
                    <a:lnTo>
                      <a:pt x="1278" y="141"/>
                    </a:lnTo>
                    <a:lnTo>
                      <a:pt x="1278" y="141"/>
                    </a:lnTo>
                    <a:lnTo>
                      <a:pt x="1279" y="141"/>
                    </a:lnTo>
                    <a:lnTo>
                      <a:pt x="1279" y="141"/>
                    </a:lnTo>
                    <a:lnTo>
                      <a:pt x="1279" y="140"/>
                    </a:lnTo>
                    <a:lnTo>
                      <a:pt x="1280" y="140"/>
                    </a:lnTo>
                    <a:lnTo>
                      <a:pt x="1280" y="141"/>
                    </a:lnTo>
                    <a:lnTo>
                      <a:pt x="1282" y="141"/>
                    </a:lnTo>
                    <a:lnTo>
                      <a:pt x="1282" y="142"/>
                    </a:lnTo>
                    <a:lnTo>
                      <a:pt x="1282" y="142"/>
                    </a:lnTo>
                    <a:lnTo>
                      <a:pt x="1283" y="142"/>
                    </a:lnTo>
                    <a:lnTo>
                      <a:pt x="1283" y="141"/>
                    </a:lnTo>
                    <a:lnTo>
                      <a:pt x="1283" y="142"/>
                    </a:lnTo>
                    <a:lnTo>
                      <a:pt x="1284" y="142"/>
                    </a:lnTo>
                    <a:lnTo>
                      <a:pt x="1284" y="142"/>
                    </a:lnTo>
                    <a:lnTo>
                      <a:pt x="1284" y="141"/>
                    </a:lnTo>
                    <a:lnTo>
                      <a:pt x="1285" y="141"/>
                    </a:lnTo>
                    <a:lnTo>
                      <a:pt x="1285" y="142"/>
                    </a:lnTo>
                    <a:lnTo>
                      <a:pt x="1286" y="141"/>
                    </a:lnTo>
                    <a:lnTo>
                      <a:pt x="1286" y="142"/>
                    </a:lnTo>
                    <a:lnTo>
                      <a:pt x="1286" y="141"/>
                    </a:lnTo>
                    <a:lnTo>
                      <a:pt x="1287" y="141"/>
                    </a:lnTo>
                    <a:lnTo>
                      <a:pt x="1287" y="141"/>
                    </a:lnTo>
                    <a:lnTo>
                      <a:pt x="1287" y="140"/>
                    </a:lnTo>
                    <a:lnTo>
                      <a:pt x="1288" y="139"/>
                    </a:lnTo>
                    <a:lnTo>
                      <a:pt x="1288" y="139"/>
                    </a:lnTo>
                    <a:lnTo>
                      <a:pt x="1288" y="138"/>
                    </a:lnTo>
                    <a:lnTo>
                      <a:pt x="1289" y="138"/>
                    </a:lnTo>
                    <a:lnTo>
                      <a:pt x="1289" y="137"/>
                    </a:lnTo>
                    <a:lnTo>
                      <a:pt x="1291" y="137"/>
                    </a:lnTo>
                    <a:lnTo>
                      <a:pt x="1291" y="137"/>
                    </a:lnTo>
                    <a:lnTo>
                      <a:pt x="1291" y="137"/>
                    </a:lnTo>
                    <a:lnTo>
                      <a:pt x="1292" y="138"/>
                    </a:lnTo>
                    <a:lnTo>
                      <a:pt x="1292" y="137"/>
                    </a:lnTo>
                    <a:lnTo>
                      <a:pt x="1292" y="137"/>
                    </a:lnTo>
                    <a:lnTo>
                      <a:pt x="1293" y="137"/>
                    </a:lnTo>
                    <a:lnTo>
                      <a:pt x="1293" y="137"/>
                    </a:lnTo>
                    <a:lnTo>
                      <a:pt x="1293" y="138"/>
                    </a:lnTo>
                    <a:lnTo>
                      <a:pt x="1294" y="138"/>
                    </a:lnTo>
                    <a:lnTo>
                      <a:pt x="1294" y="138"/>
                    </a:lnTo>
                    <a:lnTo>
                      <a:pt x="1295" y="137"/>
                    </a:lnTo>
                    <a:lnTo>
                      <a:pt x="1295" y="137"/>
                    </a:lnTo>
                    <a:lnTo>
                      <a:pt x="1295" y="137"/>
                    </a:lnTo>
                    <a:lnTo>
                      <a:pt x="1296" y="137"/>
                    </a:lnTo>
                    <a:lnTo>
                      <a:pt x="1296" y="137"/>
                    </a:lnTo>
                    <a:lnTo>
                      <a:pt x="1296" y="137"/>
                    </a:lnTo>
                    <a:lnTo>
                      <a:pt x="1297" y="137"/>
                    </a:lnTo>
                    <a:lnTo>
                      <a:pt x="1297" y="137"/>
                    </a:lnTo>
                    <a:lnTo>
                      <a:pt x="1297" y="137"/>
                    </a:lnTo>
                    <a:lnTo>
                      <a:pt x="1298" y="137"/>
                    </a:lnTo>
                    <a:lnTo>
                      <a:pt x="1298" y="137"/>
                    </a:lnTo>
                    <a:lnTo>
                      <a:pt x="1300" y="136"/>
                    </a:lnTo>
                    <a:lnTo>
                      <a:pt x="1300" y="136"/>
                    </a:lnTo>
                    <a:lnTo>
                      <a:pt x="1300" y="135"/>
                    </a:lnTo>
                    <a:lnTo>
                      <a:pt x="1301" y="135"/>
                    </a:lnTo>
                    <a:lnTo>
                      <a:pt x="1301" y="137"/>
                    </a:lnTo>
                    <a:lnTo>
                      <a:pt x="1301" y="135"/>
                    </a:lnTo>
                    <a:lnTo>
                      <a:pt x="1302" y="135"/>
                    </a:lnTo>
                    <a:lnTo>
                      <a:pt x="1302" y="135"/>
                    </a:lnTo>
                    <a:lnTo>
                      <a:pt x="1303" y="135"/>
                    </a:lnTo>
                    <a:lnTo>
                      <a:pt x="1303" y="135"/>
                    </a:lnTo>
                    <a:lnTo>
                      <a:pt x="1303" y="135"/>
                    </a:lnTo>
                    <a:lnTo>
                      <a:pt x="1304" y="136"/>
                    </a:lnTo>
                    <a:lnTo>
                      <a:pt x="1304" y="136"/>
                    </a:lnTo>
                    <a:lnTo>
                      <a:pt x="1304" y="137"/>
                    </a:lnTo>
                    <a:lnTo>
                      <a:pt x="1305" y="138"/>
                    </a:lnTo>
                    <a:lnTo>
                      <a:pt x="1305" y="138"/>
                    </a:lnTo>
                    <a:lnTo>
                      <a:pt x="1305" y="137"/>
                    </a:lnTo>
                    <a:lnTo>
                      <a:pt x="1306" y="136"/>
                    </a:lnTo>
                    <a:lnTo>
                      <a:pt x="1306" y="136"/>
                    </a:lnTo>
                    <a:lnTo>
                      <a:pt x="1307" y="136"/>
                    </a:lnTo>
                    <a:lnTo>
                      <a:pt x="1307" y="135"/>
                    </a:lnTo>
                    <a:lnTo>
                      <a:pt x="1307" y="135"/>
                    </a:lnTo>
                    <a:lnTo>
                      <a:pt x="1309" y="135"/>
                    </a:lnTo>
                    <a:lnTo>
                      <a:pt x="1309" y="133"/>
                    </a:lnTo>
                    <a:lnTo>
                      <a:pt x="1309" y="135"/>
                    </a:lnTo>
                    <a:lnTo>
                      <a:pt x="1310" y="133"/>
                    </a:lnTo>
                    <a:lnTo>
                      <a:pt x="1310" y="132"/>
                    </a:lnTo>
                    <a:lnTo>
                      <a:pt x="1310" y="132"/>
                    </a:lnTo>
                    <a:lnTo>
                      <a:pt x="1311" y="131"/>
                    </a:lnTo>
                    <a:lnTo>
                      <a:pt x="1311" y="131"/>
                    </a:lnTo>
                    <a:lnTo>
                      <a:pt x="1312" y="131"/>
                    </a:lnTo>
                    <a:lnTo>
                      <a:pt x="1312" y="130"/>
                    </a:lnTo>
                    <a:lnTo>
                      <a:pt x="1312" y="130"/>
                    </a:lnTo>
                    <a:lnTo>
                      <a:pt x="1313" y="131"/>
                    </a:lnTo>
                    <a:lnTo>
                      <a:pt x="1313" y="131"/>
                    </a:lnTo>
                    <a:lnTo>
                      <a:pt x="1313" y="132"/>
                    </a:lnTo>
                    <a:lnTo>
                      <a:pt x="1314" y="133"/>
                    </a:lnTo>
                    <a:lnTo>
                      <a:pt x="1314" y="135"/>
                    </a:lnTo>
                    <a:lnTo>
                      <a:pt x="1314" y="135"/>
                    </a:lnTo>
                    <a:lnTo>
                      <a:pt x="1315" y="135"/>
                    </a:lnTo>
                    <a:lnTo>
                      <a:pt x="1315" y="135"/>
                    </a:lnTo>
                    <a:lnTo>
                      <a:pt x="1316" y="135"/>
                    </a:lnTo>
                    <a:lnTo>
                      <a:pt x="1316" y="135"/>
                    </a:lnTo>
                    <a:lnTo>
                      <a:pt x="1316" y="135"/>
                    </a:lnTo>
                    <a:lnTo>
                      <a:pt x="1318" y="135"/>
                    </a:lnTo>
                    <a:lnTo>
                      <a:pt x="1318" y="135"/>
                    </a:lnTo>
                    <a:lnTo>
                      <a:pt x="1318" y="135"/>
                    </a:lnTo>
                    <a:lnTo>
                      <a:pt x="1319" y="135"/>
                    </a:lnTo>
                    <a:lnTo>
                      <a:pt x="1319" y="135"/>
                    </a:lnTo>
                    <a:lnTo>
                      <a:pt x="1319" y="135"/>
                    </a:lnTo>
                    <a:lnTo>
                      <a:pt x="1320" y="135"/>
                    </a:lnTo>
                    <a:lnTo>
                      <a:pt x="1320" y="133"/>
                    </a:lnTo>
                    <a:lnTo>
                      <a:pt x="1321" y="135"/>
                    </a:lnTo>
                    <a:lnTo>
                      <a:pt x="1321" y="135"/>
                    </a:lnTo>
                    <a:lnTo>
                      <a:pt x="1321" y="135"/>
                    </a:lnTo>
                    <a:lnTo>
                      <a:pt x="1322" y="135"/>
                    </a:lnTo>
                    <a:lnTo>
                      <a:pt x="1322" y="135"/>
                    </a:lnTo>
                    <a:lnTo>
                      <a:pt x="1322" y="133"/>
                    </a:lnTo>
                    <a:lnTo>
                      <a:pt x="1323" y="133"/>
                    </a:lnTo>
                    <a:lnTo>
                      <a:pt x="1323" y="135"/>
                    </a:lnTo>
                    <a:lnTo>
                      <a:pt x="1323" y="135"/>
                    </a:lnTo>
                    <a:lnTo>
                      <a:pt x="1324" y="135"/>
                    </a:lnTo>
                    <a:lnTo>
                      <a:pt x="1324" y="136"/>
                    </a:lnTo>
                    <a:lnTo>
                      <a:pt x="1325" y="137"/>
                    </a:lnTo>
                    <a:lnTo>
                      <a:pt x="1325" y="137"/>
                    </a:lnTo>
                    <a:lnTo>
                      <a:pt x="1325" y="137"/>
                    </a:lnTo>
                    <a:lnTo>
                      <a:pt x="1327" y="138"/>
                    </a:lnTo>
                    <a:lnTo>
                      <a:pt x="1327" y="137"/>
                    </a:lnTo>
                    <a:lnTo>
                      <a:pt x="1327" y="136"/>
                    </a:lnTo>
                    <a:lnTo>
                      <a:pt x="1328" y="136"/>
                    </a:lnTo>
                    <a:lnTo>
                      <a:pt x="1328" y="136"/>
                    </a:lnTo>
                    <a:lnTo>
                      <a:pt x="1329" y="136"/>
                    </a:lnTo>
                    <a:lnTo>
                      <a:pt x="1329" y="136"/>
                    </a:lnTo>
                    <a:lnTo>
                      <a:pt x="1329" y="136"/>
                    </a:lnTo>
                    <a:lnTo>
                      <a:pt x="1330" y="136"/>
                    </a:lnTo>
                    <a:lnTo>
                      <a:pt x="1330" y="136"/>
                    </a:lnTo>
                    <a:lnTo>
                      <a:pt x="1330" y="136"/>
                    </a:lnTo>
                    <a:lnTo>
                      <a:pt x="1331" y="136"/>
                    </a:lnTo>
                    <a:lnTo>
                      <a:pt x="1331" y="137"/>
                    </a:lnTo>
                    <a:lnTo>
                      <a:pt x="1331" y="136"/>
                    </a:lnTo>
                    <a:lnTo>
                      <a:pt x="1332" y="136"/>
                    </a:lnTo>
                    <a:lnTo>
                      <a:pt x="1332" y="136"/>
                    </a:lnTo>
                    <a:lnTo>
                      <a:pt x="1333" y="136"/>
                    </a:lnTo>
                    <a:lnTo>
                      <a:pt x="1333" y="136"/>
                    </a:lnTo>
                    <a:lnTo>
                      <a:pt x="1333" y="137"/>
                    </a:lnTo>
                    <a:lnTo>
                      <a:pt x="1334" y="136"/>
                    </a:lnTo>
                    <a:lnTo>
                      <a:pt x="1334" y="135"/>
                    </a:lnTo>
                    <a:lnTo>
                      <a:pt x="1334" y="135"/>
                    </a:lnTo>
                    <a:lnTo>
                      <a:pt x="1336" y="135"/>
                    </a:lnTo>
                    <a:lnTo>
                      <a:pt x="1336" y="135"/>
                    </a:lnTo>
                    <a:lnTo>
                      <a:pt x="1336" y="135"/>
                    </a:lnTo>
                    <a:lnTo>
                      <a:pt x="1337" y="135"/>
                    </a:lnTo>
                    <a:lnTo>
                      <a:pt x="1337" y="135"/>
                    </a:lnTo>
                    <a:lnTo>
                      <a:pt x="1338" y="135"/>
                    </a:lnTo>
                    <a:lnTo>
                      <a:pt x="1338" y="135"/>
                    </a:lnTo>
                    <a:lnTo>
                      <a:pt x="1338" y="135"/>
                    </a:lnTo>
                    <a:lnTo>
                      <a:pt x="1339" y="135"/>
                    </a:lnTo>
                    <a:lnTo>
                      <a:pt x="1339" y="135"/>
                    </a:lnTo>
                    <a:lnTo>
                      <a:pt x="1339" y="135"/>
                    </a:lnTo>
                    <a:lnTo>
                      <a:pt x="1340" y="133"/>
                    </a:lnTo>
                    <a:lnTo>
                      <a:pt x="1340" y="133"/>
                    </a:lnTo>
                    <a:lnTo>
                      <a:pt x="1340" y="135"/>
                    </a:lnTo>
                    <a:lnTo>
                      <a:pt x="1341" y="136"/>
                    </a:lnTo>
                    <a:lnTo>
                      <a:pt x="1341" y="137"/>
                    </a:lnTo>
                    <a:lnTo>
                      <a:pt x="1342" y="138"/>
                    </a:lnTo>
                    <a:lnTo>
                      <a:pt x="1342" y="139"/>
                    </a:lnTo>
                    <a:lnTo>
                      <a:pt x="1342" y="139"/>
                    </a:lnTo>
                    <a:lnTo>
                      <a:pt x="1343" y="139"/>
                    </a:lnTo>
                    <a:lnTo>
                      <a:pt x="1343" y="139"/>
                    </a:lnTo>
                    <a:lnTo>
                      <a:pt x="1343" y="139"/>
                    </a:lnTo>
                    <a:lnTo>
                      <a:pt x="1345" y="138"/>
                    </a:lnTo>
                    <a:lnTo>
                      <a:pt x="1345" y="138"/>
                    </a:lnTo>
                    <a:lnTo>
                      <a:pt x="1345" y="137"/>
                    </a:lnTo>
                    <a:lnTo>
                      <a:pt x="1346" y="137"/>
                    </a:lnTo>
                    <a:lnTo>
                      <a:pt x="1346" y="137"/>
                    </a:lnTo>
                    <a:lnTo>
                      <a:pt x="1347" y="137"/>
                    </a:lnTo>
                    <a:lnTo>
                      <a:pt x="1347" y="138"/>
                    </a:lnTo>
                    <a:lnTo>
                      <a:pt x="1347" y="138"/>
                    </a:lnTo>
                    <a:lnTo>
                      <a:pt x="1348" y="139"/>
                    </a:lnTo>
                    <a:lnTo>
                      <a:pt x="1348" y="140"/>
                    </a:lnTo>
                    <a:lnTo>
                      <a:pt x="1348" y="141"/>
                    </a:lnTo>
                    <a:lnTo>
                      <a:pt x="1349" y="140"/>
                    </a:lnTo>
                    <a:lnTo>
                      <a:pt x="1349" y="140"/>
                    </a:lnTo>
                    <a:lnTo>
                      <a:pt x="1350" y="140"/>
                    </a:lnTo>
                    <a:lnTo>
                      <a:pt x="1350" y="141"/>
                    </a:lnTo>
                    <a:lnTo>
                      <a:pt x="1350" y="141"/>
                    </a:lnTo>
                    <a:lnTo>
                      <a:pt x="1351" y="141"/>
                    </a:lnTo>
                    <a:lnTo>
                      <a:pt x="1351" y="141"/>
                    </a:lnTo>
                    <a:lnTo>
                      <a:pt x="1351" y="142"/>
                    </a:lnTo>
                    <a:lnTo>
                      <a:pt x="1352" y="142"/>
                    </a:lnTo>
                    <a:lnTo>
                      <a:pt x="1352" y="142"/>
                    </a:lnTo>
                    <a:lnTo>
                      <a:pt x="1352" y="142"/>
                    </a:lnTo>
                    <a:lnTo>
                      <a:pt x="1354" y="141"/>
                    </a:lnTo>
                    <a:lnTo>
                      <a:pt x="1354" y="141"/>
                    </a:lnTo>
                    <a:lnTo>
                      <a:pt x="1355" y="141"/>
                    </a:lnTo>
                    <a:lnTo>
                      <a:pt x="1355" y="140"/>
                    </a:lnTo>
                    <a:lnTo>
                      <a:pt x="1355" y="140"/>
                    </a:lnTo>
                    <a:lnTo>
                      <a:pt x="1356" y="139"/>
                    </a:lnTo>
                    <a:lnTo>
                      <a:pt x="1356" y="139"/>
                    </a:lnTo>
                    <a:lnTo>
                      <a:pt x="1356" y="138"/>
                    </a:lnTo>
                    <a:lnTo>
                      <a:pt x="1357" y="139"/>
                    </a:lnTo>
                    <a:lnTo>
                      <a:pt x="1357" y="139"/>
                    </a:lnTo>
                    <a:lnTo>
                      <a:pt x="1357" y="140"/>
                    </a:lnTo>
                    <a:lnTo>
                      <a:pt x="1358" y="140"/>
                    </a:lnTo>
                    <a:lnTo>
                      <a:pt x="1358" y="141"/>
                    </a:lnTo>
                    <a:lnTo>
                      <a:pt x="1359" y="141"/>
                    </a:lnTo>
                    <a:lnTo>
                      <a:pt x="1359" y="141"/>
                    </a:lnTo>
                    <a:lnTo>
                      <a:pt x="1359" y="141"/>
                    </a:lnTo>
                    <a:lnTo>
                      <a:pt x="1360" y="141"/>
                    </a:lnTo>
                    <a:lnTo>
                      <a:pt x="1360" y="140"/>
                    </a:lnTo>
                    <a:lnTo>
                      <a:pt x="1360" y="140"/>
                    </a:lnTo>
                    <a:lnTo>
                      <a:pt x="1361" y="140"/>
                    </a:lnTo>
                    <a:lnTo>
                      <a:pt x="1361" y="140"/>
                    </a:lnTo>
                    <a:lnTo>
                      <a:pt x="1361" y="139"/>
                    </a:lnTo>
                    <a:lnTo>
                      <a:pt x="1363" y="139"/>
                    </a:lnTo>
                    <a:lnTo>
                      <a:pt x="1363" y="139"/>
                    </a:lnTo>
                    <a:lnTo>
                      <a:pt x="1364" y="139"/>
                    </a:lnTo>
                    <a:lnTo>
                      <a:pt x="1364" y="139"/>
                    </a:lnTo>
                    <a:lnTo>
                      <a:pt x="1364" y="139"/>
                    </a:lnTo>
                    <a:lnTo>
                      <a:pt x="1365" y="139"/>
                    </a:lnTo>
                    <a:lnTo>
                      <a:pt x="1365" y="139"/>
                    </a:lnTo>
                    <a:lnTo>
                      <a:pt x="1365" y="139"/>
                    </a:lnTo>
                    <a:lnTo>
                      <a:pt x="1366" y="138"/>
                    </a:lnTo>
                    <a:lnTo>
                      <a:pt x="1366" y="137"/>
                    </a:lnTo>
                    <a:lnTo>
                      <a:pt x="1366" y="138"/>
                    </a:lnTo>
                    <a:lnTo>
                      <a:pt x="1367" y="138"/>
                    </a:lnTo>
                    <a:lnTo>
                      <a:pt x="1367" y="138"/>
                    </a:lnTo>
                    <a:lnTo>
                      <a:pt x="1368" y="139"/>
                    </a:lnTo>
                    <a:lnTo>
                      <a:pt x="1368" y="140"/>
                    </a:lnTo>
                    <a:lnTo>
                      <a:pt x="1368" y="140"/>
                    </a:lnTo>
                    <a:lnTo>
                      <a:pt x="1369" y="140"/>
                    </a:lnTo>
                    <a:lnTo>
                      <a:pt x="1369" y="140"/>
                    </a:lnTo>
                    <a:lnTo>
                      <a:pt x="1369" y="140"/>
                    </a:lnTo>
                    <a:lnTo>
                      <a:pt x="1370" y="139"/>
                    </a:lnTo>
                    <a:lnTo>
                      <a:pt x="1370" y="140"/>
                    </a:lnTo>
                    <a:lnTo>
                      <a:pt x="1372" y="139"/>
                    </a:lnTo>
                    <a:lnTo>
                      <a:pt x="1372" y="138"/>
                    </a:lnTo>
                    <a:lnTo>
                      <a:pt x="1372" y="137"/>
                    </a:lnTo>
                    <a:lnTo>
                      <a:pt x="1373" y="136"/>
                    </a:lnTo>
                    <a:lnTo>
                      <a:pt x="1373" y="136"/>
                    </a:lnTo>
                    <a:lnTo>
                      <a:pt x="1373" y="136"/>
                    </a:lnTo>
                    <a:lnTo>
                      <a:pt x="1374" y="136"/>
                    </a:lnTo>
                    <a:lnTo>
                      <a:pt x="1374" y="137"/>
                    </a:lnTo>
                    <a:lnTo>
                      <a:pt x="1374" y="136"/>
                    </a:lnTo>
                    <a:lnTo>
                      <a:pt x="1375" y="137"/>
                    </a:lnTo>
                    <a:lnTo>
                      <a:pt x="1375" y="137"/>
                    </a:lnTo>
                    <a:lnTo>
                      <a:pt x="1376" y="137"/>
                    </a:lnTo>
                    <a:lnTo>
                      <a:pt x="1376" y="137"/>
                    </a:lnTo>
                    <a:lnTo>
                      <a:pt x="1376" y="137"/>
                    </a:lnTo>
                    <a:lnTo>
                      <a:pt x="1377" y="136"/>
                    </a:lnTo>
                    <a:lnTo>
                      <a:pt x="1377" y="137"/>
                    </a:lnTo>
                    <a:lnTo>
                      <a:pt x="1377" y="136"/>
                    </a:lnTo>
                    <a:lnTo>
                      <a:pt x="1378" y="136"/>
                    </a:lnTo>
                    <a:lnTo>
                      <a:pt x="1378" y="135"/>
                    </a:lnTo>
                    <a:lnTo>
                      <a:pt x="1378" y="135"/>
                    </a:lnTo>
                    <a:lnTo>
                      <a:pt x="1379" y="136"/>
                    </a:lnTo>
                    <a:lnTo>
                      <a:pt x="1379" y="136"/>
                    </a:lnTo>
                    <a:lnTo>
                      <a:pt x="1381" y="136"/>
                    </a:lnTo>
                    <a:lnTo>
                      <a:pt x="1381" y="135"/>
                    </a:lnTo>
                    <a:lnTo>
                      <a:pt x="1381" y="136"/>
                    </a:lnTo>
                    <a:lnTo>
                      <a:pt x="1382" y="136"/>
                    </a:lnTo>
                    <a:lnTo>
                      <a:pt x="1382" y="137"/>
                    </a:lnTo>
                    <a:lnTo>
                      <a:pt x="1382" y="137"/>
                    </a:lnTo>
                    <a:lnTo>
                      <a:pt x="1383" y="137"/>
                    </a:lnTo>
                    <a:lnTo>
                      <a:pt x="1383" y="138"/>
                    </a:lnTo>
                    <a:lnTo>
                      <a:pt x="1383" y="137"/>
                    </a:lnTo>
                    <a:lnTo>
                      <a:pt x="1384" y="138"/>
                    </a:lnTo>
                    <a:lnTo>
                      <a:pt x="1384" y="138"/>
                    </a:lnTo>
                    <a:lnTo>
                      <a:pt x="1385" y="138"/>
                    </a:lnTo>
                    <a:lnTo>
                      <a:pt x="1385" y="138"/>
                    </a:lnTo>
                    <a:lnTo>
                      <a:pt x="1385" y="138"/>
                    </a:lnTo>
                    <a:lnTo>
                      <a:pt x="1386" y="137"/>
                    </a:lnTo>
                    <a:lnTo>
                      <a:pt x="1386" y="137"/>
                    </a:lnTo>
                    <a:lnTo>
                      <a:pt x="1386" y="137"/>
                    </a:lnTo>
                    <a:lnTo>
                      <a:pt x="1387" y="138"/>
                    </a:lnTo>
                    <a:lnTo>
                      <a:pt x="1387" y="139"/>
                    </a:lnTo>
                    <a:lnTo>
                      <a:pt x="1387" y="139"/>
                    </a:lnTo>
                    <a:lnTo>
                      <a:pt x="1388" y="139"/>
                    </a:lnTo>
                    <a:lnTo>
                      <a:pt x="1388" y="138"/>
                    </a:lnTo>
                    <a:lnTo>
                      <a:pt x="1390" y="138"/>
                    </a:lnTo>
                    <a:lnTo>
                      <a:pt x="1390" y="138"/>
                    </a:lnTo>
                    <a:lnTo>
                      <a:pt x="1390" y="137"/>
                    </a:lnTo>
                    <a:lnTo>
                      <a:pt x="1391" y="137"/>
                    </a:lnTo>
                    <a:lnTo>
                      <a:pt x="1391" y="137"/>
                    </a:lnTo>
                    <a:lnTo>
                      <a:pt x="1391" y="137"/>
                    </a:lnTo>
                    <a:lnTo>
                      <a:pt x="1392" y="136"/>
                    </a:lnTo>
                    <a:lnTo>
                      <a:pt x="1392" y="136"/>
                    </a:lnTo>
                    <a:lnTo>
                      <a:pt x="1393" y="136"/>
                    </a:lnTo>
                    <a:lnTo>
                      <a:pt x="1393" y="135"/>
                    </a:lnTo>
                    <a:lnTo>
                      <a:pt x="1393" y="135"/>
                    </a:lnTo>
                    <a:lnTo>
                      <a:pt x="1394" y="135"/>
                    </a:lnTo>
                    <a:lnTo>
                      <a:pt x="1394" y="133"/>
                    </a:lnTo>
                    <a:lnTo>
                      <a:pt x="1394" y="135"/>
                    </a:lnTo>
                    <a:lnTo>
                      <a:pt x="1395" y="135"/>
                    </a:lnTo>
                    <a:lnTo>
                      <a:pt x="1395" y="133"/>
                    </a:lnTo>
                    <a:lnTo>
                      <a:pt x="1395" y="133"/>
                    </a:lnTo>
                    <a:lnTo>
                      <a:pt x="1396" y="132"/>
                    </a:lnTo>
                    <a:lnTo>
                      <a:pt x="1396" y="132"/>
                    </a:lnTo>
                    <a:lnTo>
                      <a:pt x="1397" y="131"/>
                    </a:lnTo>
                    <a:lnTo>
                      <a:pt x="1397" y="132"/>
                    </a:lnTo>
                    <a:lnTo>
                      <a:pt x="1397" y="132"/>
                    </a:lnTo>
                    <a:lnTo>
                      <a:pt x="1399" y="132"/>
                    </a:lnTo>
                    <a:lnTo>
                      <a:pt x="1399" y="131"/>
                    </a:lnTo>
                    <a:lnTo>
                      <a:pt x="1399" y="131"/>
                    </a:lnTo>
                    <a:lnTo>
                      <a:pt x="1400" y="131"/>
                    </a:lnTo>
                    <a:lnTo>
                      <a:pt x="1400" y="131"/>
                    </a:lnTo>
                    <a:lnTo>
                      <a:pt x="1400" y="131"/>
                    </a:lnTo>
                    <a:lnTo>
                      <a:pt x="1401" y="131"/>
                    </a:lnTo>
                    <a:lnTo>
                      <a:pt x="1401" y="131"/>
                    </a:lnTo>
                    <a:lnTo>
                      <a:pt x="1402" y="131"/>
                    </a:lnTo>
                    <a:lnTo>
                      <a:pt x="1402" y="131"/>
                    </a:lnTo>
                    <a:lnTo>
                      <a:pt x="1402" y="132"/>
                    </a:lnTo>
                    <a:lnTo>
                      <a:pt x="1403" y="131"/>
                    </a:lnTo>
                    <a:lnTo>
                      <a:pt x="1403" y="131"/>
                    </a:lnTo>
                    <a:lnTo>
                      <a:pt x="1403" y="131"/>
                    </a:lnTo>
                    <a:lnTo>
                      <a:pt x="1404" y="131"/>
                    </a:lnTo>
                    <a:lnTo>
                      <a:pt x="1404" y="131"/>
                    </a:lnTo>
                    <a:lnTo>
                      <a:pt x="1404" y="130"/>
                    </a:lnTo>
                    <a:lnTo>
                      <a:pt x="1405" y="130"/>
                    </a:lnTo>
                    <a:lnTo>
                      <a:pt x="1405" y="130"/>
                    </a:lnTo>
                    <a:lnTo>
                      <a:pt x="1406" y="130"/>
                    </a:lnTo>
                    <a:lnTo>
                      <a:pt x="1406" y="130"/>
                    </a:lnTo>
                    <a:lnTo>
                      <a:pt x="1406" y="130"/>
                    </a:lnTo>
                    <a:lnTo>
                      <a:pt x="1408" y="131"/>
                    </a:lnTo>
                    <a:lnTo>
                      <a:pt x="1408" y="130"/>
                    </a:lnTo>
                    <a:lnTo>
                      <a:pt x="1408" y="130"/>
                    </a:lnTo>
                    <a:lnTo>
                      <a:pt x="1409" y="131"/>
                    </a:lnTo>
                    <a:lnTo>
                      <a:pt x="1409" y="130"/>
                    </a:lnTo>
                    <a:lnTo>
                      <a:pt x="1409" y="131"/>
                    </a:lnTo>
                    <a:lnTo>
                      <a:pt x="1410" y="131"/>
                    </a:lnTo>
                    <a:lnTo>
                      <a:pt x="1410" y="131"/>
                    </a:lnTo>
                    <a:lnTo>
                      <a:pt x="1411" y="131"/>
                    </a:lnTo>
                    <a:lnTo>
                      <a:pt x="1411" y="131"/>
                    </a:lnTo>
                    <a:lnTo>
                      <a:pt x="1411" y="132"/>
                    </a:lnTo>
                    <a:lnTo>
                      <a:pt x="1412" y="132"/>
                    </a:lnTo>
                    <a:lnTo>
                      <a:pt x="1412" y="132"/>
                    </a:lnTo>
                    <a:lnTo>
                      <a:pt x="1412" y="132"/>
                    </a:lnTo>
                    <a:lnTo>
                      <a:pt x="1413" y="133"/>
                    </a:lnTo>
                    <a:lnTo>
                      <a:pt x="1413" y="135"/>
                    </a:lnTo>
                    <a:lnTo>
                      <a:pt x="1413" y="135"/>
                    </a:lnTo>
                    <a:lnTo>
                      <a:pt x="1414" y="135"/>
                    </a:lnTo>
                    <a:lnTo>
                      <a:pt x="1414" y="135"/>
                    </a:lnTo>
                    <a:lnTo>
                      <a:pt x="1415" y="136"/>
                    </a:lnTo>
                    <a:lnTo>
                      <a:pt x="1415" y="136"/>
                    </a:lnTo>
                    <a:lnTo>
                      <a:pt x="1415" y="136"/>
                    </a:lnTo>
                    <a:lnTo>
                      <a:pt x="1417" y="136"/>
                    </a:lnTo>
                    <a:lnTo>
                      <a:pt x="1417" y="136"/>
                    </a:lnTo>
                    <a:lnTo>
                      <a:pt x="1417" y="136"/>
                    </a:lnTo>
                    <a:lnTo>
                      <a:pt x="1418" y="135"/>
                    </a:lnTo>
                    <a:lnTo>
                      <a:pt x="1418" y="136"/>
                    </a:lnTo>
                    <a:lnTo>
                      <a:pt x="1419" y="136"/>
                    </a:lnTo>
                    <a:lnTo>
                      <a:pt x="1419" y="136"/>
                    </a:lnTo>
                    <a:lnTo>
                      <a:pt x="1419" y="137"/>
                    </a:lnTo>
                    <a:lnTo>
                      <a:pt x="1420" y="137"/>
                    </a:lnTo>
                    <a:lnTo>
                      <a:pt x="1420" y="138"/>
                    </a:lnTo>
                    <a:lnTo>
                      <a:pt x="1420" y="138"/>
                    </a:lnTo>
                    <a:lnTo>
                      <a:pt x="1421" y="138"/>
                    </a:lnTo>
                    <a:lnTo>
                      <a:pt x="1421" y="138"/>
                    </a:lnTo>
                    <a:lnTo>
                      <a:pt x="1421" y="138"/>
                    </a:lnTo>
                    <a:lnTo>
                      <a:pt x="1422" y="139"/>
                    </a:lnTo>
                    <a:lnTo>
                      <a:pt x="1422" y="138"/>
                    </a:lnTo>
                    <a:lnTo>
                      <a:pt x="1423" y="138"/>
                    </a:lnTo>
                    <a:lnTo>
                      <a:pt x="1423" y="139"/>
                    </a:lnTo>
                    <a:lnTo>
                      <a:pt x="1423" y="139"/>
                    </a:lnTo>
                    <a:lnTo>
                      <a:pt x="1424" y="139"/>
                    </a:lnTo>
                    <a:lnTo>
                      <a:pt x="1424" y="139"/>
                    </a:lnTo>
                    <a:lnTo>
                      <a:pt x="1424" y="139"/>
                    </a:lnTo>
                    <a:lnTo>
                      <a:pt x="1426" y="139"/>
                    </a:lnTo>
                    <a:lnTo>
                      <a:pt x="1426" y="138"/>
                    </a:lnTo>
                    <a:lnTo>
                      <a:pt x="1426" y="138"/>
                    </a:lnTo>
                    <a:lnTo>
                      <a:pt x="1427" y="137"/>
                    </a:lnTo>
                    <a:lnTo>
                      <a:pt x="1427" y="137"/>
                    </a:lnTo>
                    <a:lnTo>
                      <a:pt x="1428" y="136"/>
                    </a:lnTo>
                    <a:lnTo>
                      <a:pt x="1428" y="136"/>
                    </a:lnTo>
                    <a:lnTo>
                      <a:pt x="1428" y="135"/>
                    </a:lnTo>
                    <a:lnTo>
                      <a:pt x="1429" y="135"/>
                    </a:lnTo>
                    <a:lnTo>
                      <a:pt x="1429" y="136"/>
                    </a:lnTo>
                    <a:lnTo>
                      <a:pt x="1429" y="137"/>
                    </a:lnTo>
                    <a:lnTo>
                      <a:pt x="1430" y="137"/>
                    </a:lnTo>
                    <a:lnTo>
                      <a:pt x="1430" y="138"/>
                    </a:lnTo>
                    <a:lnTo>
                      <a:pt x="1430" y="138"/>
                    </a:lnTo>
                    <a:lnTo>
                      <a:pt x="1431" y="139"/>
                    </a:lnTo>
                    <a:lnTo>
                      <a:pt x="1431" y="139"/>
                    </a:lnTo>
                    <a:lnTo>
                      <a:pt x="1432" y="139"/>
                    </a:lnTo>
                    <a:lnTo>
                      <a:pt x="1432" y="139"/>
                    </a:lnTo>
                    <a:lnTo>
                      <a:pt x="1432" y="139"/>
                    </a:lnTo>
                    <a:lnTo>
                      <a:pt x="1433" y="139"/>
                    </a:lnTo>
                    <a:lnTo>
                      <a:pt x="1433" y="140"/>
                    </a:lnTo>
                    <a:lnTo>
                      <a:pt x="1433" y="141"/>
                    </a:lnTo>
                    <a:lnTo>
                      <a:pt x="1435" y="142"/>
                    </a:lnTo>
                    <a:lnTo>
                      <a:pt x="1435" y="141"/>
                    </a:lnTo>
                    <a:lnTo>
                      <a:pt x="1435" y="141"/>
                    </a:lnTo>
                    <a:lnTo>
                      <a:pt x="1436" y="141"/>
                    </a:lnTo>
                    <a:lnTo>
                      <a:pt x="1436" y="140"/>
                    </a:lnTo>
                    <a:lnTo>
                      <a:pt x="1437" y="139"/>
                    </a:lnTo>
                    <a:lnTo>
                      <a:pt x="1437" y="138"/>
                    </a:lnTo>
                    <a:lnTo>
                      <a:pt x="1437" y="137"/>
                    </a:lnTo>
                    <a:lnTo>
                      <a:pt x="1438" y="138"/>
                    </a:lnTo>
                    <a:lnTo>
                      <a:pt x="1438" y="137"/>
                    </a:lnTo>
                    <a:lnTo>
                      <a:pt x="1438" y="137"/>
                    </a:lnTo>
                    <a:lnTo>
                      <a:pt x="1439" y="137"/>
                    </a:lnTo>
                    <a:lnTo>
                      <a:pt x="1439" y="136"/>
                    </a:lnTo>
                    <a:lnTo>
                      <a:pt x="1440" y="136"/>
                    </a:lnTo>
                    <a:lnTo>
                      <a:pt x="1440" y="136"/>
                    </a:lnTo>
                    <a:lnTo>
                      <a:pt x="1440" y="136"/>
                    </a:lnTo>
                    <a:lnTo>
                      <a:pt x="1441" y="137"/>
                    </a:lnTo>
                    <a:lnTo>
                      <a:pt x="1441" y="137"/>
                    </a:lnTo>
                    <a:lnTo>
                      <a:pt x="1441" y="137"/>
                    </a:lnTo>
                    <a:lnTo>
                      <a:pt x="1442" y="138"/>
                    </a:lnTo>
                    <a:lnTo>
                      <a:pt x="1442" y="138"/>
                    </a:lnTo>
                    <a:lnTo>
                      <a:pt x="1442" y="138"/>
                    </a:lnTo>
                    <a:lnTo>
                      <a:pt x="1444" y="139"/>
                    </a:lnTo>
                    <a:lnTo>
                      <a:pt x="1444" y="139"/>
                    </a:lnTo>
                    <a:lnTo>
                      <a:pt x="1445" y="139"/>
                    </a:lnTo>
                    <a:lnTo>
                      <a:pt x="1445" y="140"/>
                    </a:lnTo>
                    <a:lnTo>
                      <a:pt x="1445" y="140"/>
                    </a:lnTo>
                    <a:lnTo>
                      <a:pt x="1446" y="141"/>
                    </a:lnTo>
                    <a:lnTo>
                      <a:pt x="1446" y="141"/>
                    </a:lnTo>
                    <a:lnTo>
                      <a:pt x="1446" y="141"/>
                    </a:lnTo>
                    <a:lnTo>
                      <a:pt x="1447" y="141"/>
                    </a:lnTo>
                    <a:lnTo>
                      <a:pt x="1447" y="141"/>
                    </a:lnTo>
                    <a:lnTo>
                      <a:pt x="1447" y="141"/>
                    </a:lnTo>
                    <a:lnTo>
                      <a:pt x="1448" y="140"/>
                    </a:lnTo>
                    <a:lnTo>
                      <a:pt x="1448" y="140"/>
                    </a:lnTo>
                    <a:lnTo>
                      <a:pt x="1449" y="139"/>
                    </a:lnTo>
                    <a:lnTo>
                      <a:pt x="1449" y="138"/>
                    </a:lnTo>
                    <a:lnTo>
                      <a:pt x="1449" y="138"/>
                    </a:lnTo>
                    <a:lnTo>
                      <a:pt x="1450" y="138"/>
                    </a:lnTo>
                    <a:lnTo>
                      <a:pt x="1450" y="137"/>
                    </a:lnTo>
                    <a:lnTo>
                      <a:pt x="1450" y="137"/>
                    </a:lnTo>
                    <a:lnTo>
                      <a:pt x="1451" y="138"/>
                    </a:lnTo>
                    <a:lnTo>
                      <a:pt x="1451" y="138"/>
                    </a:lnTo>
                    <a:lnTo>
                      <a:pt x="1451" y="137"/>
                    </a:lnTo>
                    <a:lnTo>
                      <a:pt x="1453" y="137"/>
                    </a:lnTo>
                    <a:lnTo>
                      <a:pt x="1453" y="137"/>
                    </a:lnTo>
                    <a:lnTo>
                      <a:pt x="1454" y="136"/>
                    </a:lnTo>
                    <a:lnTo>
                      <a:pt x="1454" y="136"/>
                    </a:lnTo>
                    <a:lnTo>
                      <a:pt x="1454" y="136"/>
                    </a:lnTo>
                    <a:lnTo>
                      <a:pt x="1455" y="137"/>
                    </a:lnTo>
                    <a:lnTo>
                      <a:pt x="1455" y="138"/>
                    </a:lnTo>
                    <a:lnTo>
                      <a:pt x="1455" y="138"/>
                    </a:lnTo>
                    <a:lnTo>
                      <a:pt x="1456" y="139"/>
                    </a:lnTo>
                    <a:lnTo>
                      <a:pt x="1456" y="139"/>
                    </a:lnTo>
                    <a:lnTo>
                      <a:pt x="1456" y="139"/>
                    </a:lnTo>
                    <a:lnTo>
                      <a:pt x="1457" y="139"/>
                    </a:lnTo>
                    <a:lnTo>
                      <a:pt x="1457" y="138"/>
                    </a:lnTo>
                    <a:lnTo>
                      <a:pt x="1458" y="139"/>
                    </a:lnTo>
                    <a:lnTo>
                      <a:pt x="1458" y="139"/>
                    </a:lnTo>
                    <a:lnTo>
                      <a:pt x="1458" y="140"/>
                    </a:lnTo>
                    <a:lnTo>
                      <a:pt x="1459" y="139"/>
                    </a:lnTo>
                    <a:lnTo>
                      <a:pt x="1459" y="139"/>
                    </a:lnTo>
                    <a:lnTo>
                      <a:pt x="1459" y="139"/>
                    </a:lnTo>
                    <a:lnTo>
                      <a:pt x="1460" y="138"/>
                    </a:lnTo>
                    <a:lnTo>
                      <a:pt x="1460" y="138"/>
                    </a:lnTo>
                    <a:lnTo>
                      <a:pt x="1462" y="137"/>
                    </a:lnTo>
                    <a:lnTo>
                      <a:pt x="1462" y="138"/>
                    </a:lnTo>
                    <a:lnTo>
                      <a:pt x="1462" y="138"/>
                    </a:lnTo>
                    <a:lnTo>
                      <a:pt x="1463" y="137"/>
                    </a:lnTo>
                    <a:lnTo>
                      <a:pt x="1463" y="137"/>
                    </a:lnTo>
                    <a:lnTo>
                      <a:pt x="1463" y="137"/>
                    </a:lnTo>
                    <a:lnTo>
                      <a:pt x="1464" y="137"/>
                    </a:lnTo>
                    <a:lnTo>
                      <a:pt x="1464" y="135"/>
                    </a:lnTo>
                    <a:lnTo>
                      <a:pt x="1464" y="135"/>
                    </a:lnTo>
                    <a:lnTo>
                      <a:pt x="1465" y="135"/>
                    </a:lnTo>
                    <a:lnTo>
                      <a:pt x="1465" y="135"/>
                    </a:lnTo>
                    <a:lnTo>
                      <a:pt x="1466" y="135"/>
                    </a:lnTo>
                    <a:lnTo>
                      <a:pt x="1466" y="135"/>
                    </a:lnTo>
                    <a:lnTo>
                      <a:pt x="1466" y="135"/>
                    </a:lnTo>
                    <a:lnTo>
                      <a:pt x="1467" y="135"/>
                    </a:lnTo>
                    <a:lnTo>
                      <a:pt x="1467" y="135"/>
                    </a:lnTo>
                    <a:lnTo>
                      <a:pt x="1467" y="135"/>
                    </a:lnTo>
                    <a:lnTo>
                      <a:pt x="1468" y="133"/>
                    </a:lnTo>
                    <a:lnTo>
                      <a:pt x="1468" y="133"/>
                    </a:lnTo>
                    <a:lnTo>
                      <a:pt x="1468" y="133"/>
                    </a:lnTo>
                    <a:lnTo>
                      <a:pt x="1469" y="133"/>
                    </a:lnTo>
                    <a:lnTo>
                      <a:pt x="1469" y="133"/>
                    </a:lnTo>
                    <a:lnTo>
                      <a:pt x="1471" y="132"/>
                    </a:lnTo>
                    <a:lnTo>
                      <a:pt x="1471" y="131"/>
                    </a:lnTo>
                    <a:lnTo>
                      <a:pt x="1471" y="131"/>
                    </a:lnTo>
                    <a:lnTo>
                      <a:pt x="1472" y="130"/>
                    </a:lnTo>
                    <a:lnTo>
                      <a:pt x="1472" y="130"/>
                    </a:lnTo>
                    <a:lnTo>
                      <a:pt x="1472" y="131"/>
                    </a:lnTo>
                    <a:lnTo>
                      <a:pt x="1473" y="131"/>
                    </a:lnTo>
                    <a:lnTo>
                      <a:pt x="1473" y="131"/>
                    </a:lnTo>
                    <a:lnTo>
                      <a:pt x="1473" y="131"/>
                    </a:lnTo>
                    <a:lnTo>
                      <a:pt x="1474" y="131"/>
                    </a:lnTo>
                    <a:lnTo>
                      <a:pt x="1474" y="131"/>
                    </a:lnTo>
                    <a:lnTo>
                      <a:pt x="1475" y="131"/>
                    </a:lnTo>
                    <a:lnTo>
                      <a:pt x="1475" y="132"/>
                    </a:lnTo>
                    <a:lnTo>
                      <a:pt x="1475" y="133"/>
                    </a:lnTo>
                    <a:lnTo>
                      <a:pt x="1476" y="135"/>
                    </a:lnTo>
                    <a:lnTo>
                      <a:pt x="1476" y="133"/>
                    </a:lnTo>
                    <a:lnTo>
                      <a:pt x="1476" y="133"/>
                    </a:lnTo>
                    <a:lnTo>
                      <a:pt x="1477" y="132"/>
                    </a:lnTo>
                    <a:lnTo>
                      <a:pt x="1477" y="132"/>
                    </a:lnTo>
                    <a:lnTo>
                      <a:pt x="1477" y="131"/>
                    </a:lnTo>
                    <a:lnTo>
                      <a:pt x="1478" y="130"/>
                    </a:lnTo>
                    <a:lnTo>
                      <a:pt x="1478" y="130"/>
                    </a:lnTo>
                    <a:lnTo>
                      <a:pt x="1480" y="129"/>
                    </a:lnTo>
                    <a:lnTo>
                      <a:pt x="1480" y="129"/>
                    </a:lnTo>
                    <a:lnTo>
                      <a:pt x="1480" y="129"/>
                    </a:lnTo>
                    <a:lnTo>
                      <a:pt x="1481" y="128"/>
                    </a:lnTo>
                    <a:lnTo>
                      <a:pt x="1481" y="128"/>
                    </a:lnTo>
                    <a:lnTo>
                      <a:pt x="1481" y="128"/>
                    </a:lnTo>
                    <a:lnTo>
                      <a:pt x="1482" y="128"/>
                    </a:lnTo>
                    <a:lnTo>
                      <a:pt x="1482" y="128"/>
                    </a:lnTo>
                    <a:lnTo>
                      <a:pt x="1483" y="128"/>
                    </a:lnTo>
                    <a:lnTo>
                      <a:pt x="1483" y="128"/>
                    </a:lnTo>
                    <a:lnTo>
                      <a:pt x="1483" y="129"/>
                    </a:lnTo>
                    <a:lnTo>
                      <a:pt x="1484" y="130"/>
                    </a:lnTo>
                    <a:lnTo>
                      <a:pt x="1484" y="130"/>
                    </a:lnTo>
                    <a:lnTo>
                      <a:pt x="1484" y="130"/>
                    </a:lnTo>
                    <a:lnTo>
                      <a:pt x="1485" y="130"/>
                    </a:lnTo>
                    <a:lnTo>
                      <a:pt x="1485" y="130"/>
                    </a:lnTo>
                    <a:lnTo>
                      <a:pt x="1485" y="130"/>
                    </a:lnTo>
                    <a:lnTo>
                      <a:pt x="1486" y="130"/>
                    </a:lnTo>
                    <a:lnTo>
                      <a:pt x="1486" y="129"/>
                    </a:lnTo>
                    <a:lnTo>
                      <a:pt x="1487" y="128"/>
                    </a:lnTo>
                    <a:lnTo>
                      <a:pt x="1487" y="128"/>
                    </a:lnTo>
                    <a:lnTo>
                      <a:pt x="1487" y="128"/>
                    </a:lnTo>
                    <a:lnTo>
                      <a:pt x="1489" y="128"/>
                    </a:lnTo>
                    <a:lnTo>
                      <a:pt x="1489" y="128"/>
                    </a:lnTo>
                    <a:lnTo>
                      <a:pt x="1489" y="128"/>
                    </a:lnTo>
                    <a:lnTo>
                      <a:pt x="1490" y="129"/>
                    </a:lnTo>
                    <a:lnTo>
                      <a:pt x="1490" y="130"/>
                    </a:lnTo>
                    <a:lnTo>
                      <a:pt x="1490" y="130"/>
                    </a:lnTo>
                    <a:lnTo>
                      <a:pt x="1491" y="130"/>
                    </a:lnTo>
                    <a:lnTo>
                      <a:pt x="1491" y="130"/>
                    </a:lnTo>
                    <a:lnTo>
                      <a:pt x="1492" y="129"/>
                    </a:lnTo>
                    <a:lnTo>
                      <a:pt x="1492" y="129"/>
                    </a:lnTo>
                    <a:lnTo>
                      <a:pt x="1492" y="129"/>
                    </a:lnTo>
                    <a:lnTo>
                      <a:pt x="1493" y="130"/>
                    </a:lnTo>
                    <a:lnTo>
                      <a:pt x="1493" y="129"/>
                    </a:lnTo>
                    <a:lnTo>
                      <a:pt x="1493" y="128"/>
                    </a:lnTo>
                    <a:lnTo>
                      <a:pt x="1494" y="128"/>
                    </a:lnTo>
                    <a:lnTo>
                      <a:pt x="1494" y="128"/>
                    </a:lnTo>
                    <a:lnTo>
                      <a:pt x="1494" y="128"/>
                    </a:lnTo>
                    <a:lnTo>
                      <a:pt x="1495" y="128"/>
                    </a:lnTo>
                    <a:lnTo>
                      <a:pt x="1495" y="128"/>
                    </a:lnTo>
                    <a:lnTo>
                      <a:pt x="1496" y="129"/>
                    </a:lnTo>
                    <a:lnTo>
                      <a:pt x="1496" y="129"/>
                    </a:lnTo>
                    <a:lnTo>
                      <a:pt x="1496" y="130"/>
                    </a:lnTo>
                    <a:lnTo>
                      <a:pt x="1498" y="131"/>
                    </a:lnTo>
                    <a:lnTo>
                      <a:pt x="1498" y="132"/>
                    </a:lnTo>
                    <a:lnTo>
                      <a:pt x="1498" y="132"/>
                    </a:lnTo>
                    <a:lnTo>
                      <a:pt x="1499" y="132"/>
                    </a:lnTo>
                    <a:lnTo>
                      <a:pt x="1499" y="132"/>
                    </a:lnTo>
                    <a:lnTo>
                      <a:pt x="1499" y="132"/>
                    </a:lnTo>
                    <a:lnTo>
                      <a:pt x="1500" y="132"/>
                    </a:lnTo>
                    <a:lnTo>
                      <a:pt x="1500" y="132"/>
                    </a:lnTo>
                    <a:lnTo>
                      <a:pt x="1501" y="132"/>
                    </a:lnTo>
                    <a:lnTo>
                      <a:pt x="1501" y="131"/>
                    </a:lnTo>
                    <a:lnTo>
                      <a:pt x="1501" y="131"/>
                    </a:lnTo>
                    <a:lnTo>
                      <a:pt x="1502" y="131"/>
                    </a:lnTo>
                    <a:lnTo>
                      <a:pt x="1502" y="131"/>
                    </a:lnTo>
                    <a:lnTo>
                      <a:pt x="1502" y="132"/>
                    </a:lnTo>
                    <a:lnTo>
                      <a:pt x="1503" y="132"/>
                    </a:lnTo>
                    <a:lnTo>
                      <a:pt x="1503" y="133"/>
                    </a:lnTo>
                    <a:lnTo>
                      <a:pt x="1503" y="135"/>
                    </a:lnTo>
                    <a:lnTo>
                      <a:pt x="1504" y="135"/>
                    </a:lnTo>
                    <a:lnTo>
                      <a:pt x="1504" y="136"/>
                    </a:lnTo>
                    <a:lnTo>
                      <a:pt x="1505" y="136"/>
                    </a:lnTo>
                    <a:lnTo>
                      <a:pt x="1505" y="137"/>
                    </a:lnTo>
                    <a:lnTo>
                      <a:pt x="1505" y="137"/>
                    </a:lnTo>
                    <a:lnTo>
                      <a:pt x="1507" y="138"/>
                    </a:lnTo>
                    <a:lnTo>
                      <a:pt x="1507" y="138"/>
                    </a:lnTo>
                    <a:lnTo>
                      <a:pt x="1507" y="137"/>
                    </a:lnTo>
                    <a:lnTo>
                      <a:pt x="1508" y="138"/>
                    </a:lnTo>
                    <a:lnTo>
                      <a:pt x="1508" y="137"/>
                    </a:lnTo>
                    <a:lnTo>
                      <a:pt x="1509" y="137"/>
                    </a:lnTo>
                    <a:lnTo>
                      <a:pt x="1509" y="137"/>
                    </a:lnTo>
                    <a:lnTo>
                      <a:pt x="1509" y="137"/>
                    </a:lnTo>
                    <a:lnTo>
                      <a:pt x="1510" y="136"/>
                    </a:lnTo>
                    <a:lnTo>
                      <a:pt x="1510" y="136"/>
                    </a:lnTo>
                    <a:lnTo>
                      <a:pt x="1510" y="136"/>
                    </a:lnTo>
                    <a:lnTo>
                      <a:pt x="1511" y="136"/>
                    </a:lnTo>
                    <a:lnTo>
                      <a:pt x="1511" y="136"/>
                    </a:lnTo>
                    <a:lnTo>
                      <a:pt x="1511" y="136"/>
                    </a:lnTo>
                    <a:lnTo>
                      <a:pt x="1512" y="137"/>
                    </a:lnTo>
                    <a:lnTo>
                      <a:pt x="1512" y="138"/>
                    </a:lnTo>
                    <a:lnTo>
                      <a:pt x="1513" y="138"/>
                    </a:lnTo>
                    <a:lnTo>
                      <a:pt x="1513" y="138"/>
                    </a:lnTo>
                    <a:lnTo>
                      <a:pt x="1513" y="138"/>
                    </a:lnTo>
                    <a:lnTo>
                      <a:pt x="1514" y="138"/>
                    </a:lnTo>
                    <a:lnTo>
                      <a:pt x="1514" y="137"/>
                    </a:lnTo>
                    <a:lnTo>
                      <a:pt x="1514" y="137"/>
                    </a:lnTo>
                    <a:lnTo>
                      <a:pt x="1516" y="137"/>
                    </a:lnTo>
                    <a:lnTo>
                      <a:pt x="1516" y="138"/>
                    </a:lnTo>
                    <a:lnTo>
                      <a:pt x="1516" y="137"/>
                    </a:lnTo>
                    <a:lnTo>
                      <a:pt x="1517" y="137"/>
                    </a:lnTo>
                    <a:lnTo>
                      <a:pt x="1517" y="137"/>
                    </a:lnTo>
                    <a:lnTo>
                      <a:pt x="1518" y="137"/>
                    </a:lnTo>
                    <a:lnTo>
                      <a:pt x="1518" y="136"/>
                    </a:lnTo>
                    <a:lnTo>
                      <a:pt x="1518" y="136"/>
                    </a:lnTo>
                    <a:lnTo>
                      <a:pt x="1519" y="136"/>
                    </a:lnTo>
                    <a:lnTo>
                      <a:pt x="1519" y="135"/>
                    </a:lnTo>
                    <a:lnTo>
                      <a:pt x="1519" y="135"/>
                    </a:lnTo>
                    <a:lnTo>
                      <a:pt x="1520" y="136"/>
                    </a:lnTo>
                    <a:lnTo>
                      <a:pt x="1520" y="136"/>
                    </a:lnTo>
                    <a:lnTo>
                      <a:pt x="1520" y="136"/>
                    </a:lnTo>
                    <a:lnTo>
                      <a:pt x="1521" y="137"/>
                    </a:lnTo>
                    <a:lnTo>
                      <a:pt x="1521" y="137"/>
                    </a:lnTo>
                    <a:lnTo>
                      <a:pt x="1522" y="137"/>
                    </a:lnTo>
                    <a:lnTo>
                      <a:pt x="1522" y="137"/>
                    </a:lnTo>
                    <a:lnTo>
                      <a:pt x="1522" y="138"/>
                    </a:lnTo>
                    <a:lnTo>
                      <a:pt x="1523" y="138"/>
                    </a:lnTo>
                    <a:lnTo>
                      <a:pt x="1523" y="139"/>
                    </a:lnTo>
                    <a:lnTo>
                      <a:pt x="1523" y="140"/>
                    </a:lnTo>
                    <a:lnTo>
                      <a:pt x="1525" y="140"/>
                    </a:lnTo>
                    <a:lnTo>
                      <a:pt x="1525" y="139"/>
                    </a:lnTo>
                    <a:lnTo>
                      <a:pt x="1525" y="139"/>
                    </a:lnTo>
                    <a:lnTo>
                      <a:pt x="1526" y="139"/>
                    </a:lnTo>
                    <a:lnTo>
                      <a:pt x="1526" y="139"/>
                    </a:lnTo>
                    <a:lnTo>
                      <a:pt x="1527" y="139"/>
                    </a:lnTo>
                    <a:lnTo>
                      <a:pt x="1527" y="138"/>
                    </a:lnTo>
                    <a:lnTo>
                      <a:pt x="1527" y="138"/>
                    </a:lnTo>
                    <a:lnTo>
                      <a:pt x="1528" y="138"/>
                    </a:lnTo>
                    <a:lnTo>
                      <a:pt x="1528" y="139"/>
                    </a:lnTo>
                    <a:lnTo>
                      <a:pt x="1528" y="139"/>
                    </a:lnTo>
                    <a:lnTo>
                      <a:pt x="1529" y="138"/>
                    </a:lnTo>
                    <a:lnTo>
                      <a:pt x="1529" y="138"/>
                    </a:lnTo>
                    <a:lnTo>
                      <a:pt x="1530" y="137"/>
                    </a:lnTo>
                    <a:lnTo>
                      <a:pt x="1530" y="138"/>
                    </a:lnTo>
                    <a:lnTo>
                      <a:pt x="1530" y="137"/>
                    </a:lnTo>
                    <a:lnTo>
                      <a:pt x="1531" y="137"/>
                    </a:lnTo>
                    <a:lnTo>
                      <a:pt x="1531" y="137"/>
                    </a:lnTo>
                    <a:lnTo>
                      <a:pt x="1531" y="138"/>
                    </a:lnTo>
                    <a:lnTo>
                      <a:pt x="1532" y="138"/>
                    </a:lnTo>
                    <a:lnTo>
                      <a:pt x="1532" y="138"/>
                    </a:lnTo>
                    <a:lnTo>
                      <a:pt x="1532" y="138"/>
                    </a:lnTo>
                    <a:lnTo>
                      <a:pt x="1534" y="138"/>
                    </a:lnTo>
                    <a:lnTo>
                      <a:pt x="1534" y="138"/>
                    </a:lnTo>
                    <a:lnTo>
                      <a:pt x="1535" y="138"/>
                    </a:lnTo>
                    <a:lnTo>
                      <a:pt x="1535" y="139"/>
                    </a:lnTo>
                    <a:lnTo>
                      <a:pt x="1535" y="140"/>
                    </a:lnTo>
                    <a:lnTo>
                      <a:pt x="1536" y="140"/>
                    </a:lnTo>
                    <a:lnTo>
                      <a:pt x="1536" y="139"/>
                    </a:lnTo>
                    <a:lnTo>
                      <a:pt x="1536" y="139"/>
                    </a:lnTo>
                    <a:lnTo>
                      <a:pt x="1537" y="139"/>
                    </a:lnTo>
                    <a:lnTo>
                      <a:pt x="1537" y="139"/>
                    </a:lnTo>
                    <a:lnTo>
                      <a:pt x="1537" y="139"/>
                    </a:lnTo>
                    <a:lnTo>
                      <a:pt x="1538" y="139"/>
                    </a:lnTo>
                    <a:lnTo>
                      <a:pt x="1538" y="138"/>
                    </a:lnTo>
                    <a:lnTo>
                      <a:pt x="1539" y="138"/>
                    </a:lnTo>
                    <a:lnTo>
                      <a:pt x="1539" y="137"/>
                    </a:lnTo>
                    <a:lnTo>
                      <a:pt x="1539" y="138"/>
                    </a:lnTo>
                    <a:lnTo>
                      <a:pt x="1540" y="139"/>
                    </a:lnTo>
                    <a:lnTo>
                      <a:pt x="1540" y="139"/>
                    </a:lnTo>
                    <a:lnTo>
                      <a:pt x="1540" y="138"/>
                    </a:lnTo>
                    <a:lnTo>
                      <a:pt x="1541" y="138"/>
                    </a:lnTo>
                    <a:lnTo>
                      <a:pt x="1541" y="138"/>
                    </a:lnTo>
                    <a:lnTo>
                      <a:pt x="1541" y="137"/>
                    </a:lnTo>
                    <a:lnTo>
                      <a:pt x="1543" y="136"/>
                    </a:lnTo>
                    <a:lnTo>
                      <a:pt x="1543" y="135"/>
                    </a:lnTo>
                    <a:lnTo>
                      <a:pt x="1544" y="135"/>
                    </a:lnTo>
                    <a:lnTo>
                      <a:pt x="1544" y="136"/>
                    </a:lnTo>
                    <a:lnTo>
                      <a:pt x="1544" y="136"/>
                    </a:lnTo>
                    <a:lnTo>
                      <a:pt x="1545" y="135"/>
                    </a:lnTo>
                    <a:lnTo>
                      <a:pt x="1545" y="135"/>
                    </a:lnTo>
                    <a:lnTo>
                      <a:pt x="1545" y="136"/>
                    </a:lnTo>
                    <a:lnTo>
                      <a:pt x="1546" y="136"/>
                    </a:lnTo>
                    <a:lnTo>
                      <a:pt x="1546" y="136"/>
                    </a:lnTo>
                    <a:lnTo>
                      <a:pt x="1546" y="136"/>
                    </a:lnTo>
                    <a:lnTo>
                      <a:pt x="1547" y="135"/>
                    </a:lnTo>
                    <a:lnTo>
                      <a:pt x="1547" y="135"/>
                    </a:lnTo>
                    <a:lnTo>
                      <a:pt x="1548" y="135"/>
                    </a:lnTo>
                    <a:lnTo>
                      <a:pt x="1548" y="135"/>
                    </a:lnTo>
                    <a:lnTo>
                      <a:pt x="1548" y="135"/>
                    </a:lnTo>
                    <a:lnTo>
                      <a:pt x="1549" y="136"/>
                    </a:lnTo>
                    <a:lnTo>
                      <a:pt x="1549" y="136"/>
                    </a:lnTo>
                    <a:lnTo>
                      <a:pt x="1549" y="137"/>
                    </a:lnTo>
                    <a:lnTo>
                      <a:pt x="1550" y="137"/>
                    </a:lnTo>
                    <a:lnTo>
                      <a:pt x="1550" y="138"/>
                    </a:lnTo>
                    <a:lnTo>
                      <a:pt x="1552" y="138"/>
                    </a:lnTo>
                    <a:lnTo>
                      <a:pt x="1552" y="138"/>
                    </a:lnTo>
                    <a:lnTo>
                      <a:pt x="1552" y="138"/>
                    </a:lnTo>
                    <a:lnTo>
                      <a:pt x="1553" y="137"/>
                    </a:lnTo>
                    <a:lnTo>
                      <a:pt x="1553" y="137"/>
                    </a:lnTo>
                    <a:lnTo>
                      <a:pt x="1553" y="136"/>
                    </a:lnTo>
                    <a:lnTo>
                      <a:pt x="1554" y="136"/>
                    </a:lnTo>
                    <a:lnTo>
                      <a:pt x="1554" y="136"/>
                    </a:lnTo>
                    <a:lnTo>
                      <a:pt x="1554" y="136"/>
                    </a:lnTo>
                    <a:lnTo>
                      <a:pt x="1555" y="136"/>
                    </a:lnTo>
                    <a:lnTo>
                      <a:pt x="1555" y="136"/>
                    </a:lnTo>
                    <a:lnTo>
                      <a:pt x="1556" y="136"/>
                    </a:lnTo>
                    <a:lnTo>
                      <a:pt x="1556" y="135"/>
                    </a:lnTo>
                    <a:lnTo>
                      <a:pt x="1556" y="136"/>
                    </a:lnTo>
                    <a:lnTo>
                      <a:pt x="1557" y="136"/>
                    </a:lnTo>
                    <a:lnTo>
                      <a:pt x="1557" y="136"/>
                    </a:lnTo>
                    <a:lnTo>
                      <a:pt x="1557" y="135"/>
                    </a:lnTo>
                    <a:lnTo>
                      <a:pt x="1558" y="135"/>
                    </a:lnTo>
                    <a:lnTo>
                      <a:pt x="1558" y="135"/>
                    </a:lnTo>
                    <a:lnTo>
                      <a:pt x="1558" y="135"/>
                    </a:lnTo>
                    <a:lnTo>
                      <a:pt x="1559" y="135"/>
                    </a:lnTo>
                    <a:lnTo>
                      <a:pt x="1559" y="133"/>
                    </a:lnTo>
                    <a:lnTo>
                      <a:pt x="1561" y="133"/>
                    </a:lnTo>
                    <a:lnTo>
                      <a:pt x="1561" y="133"/>
                    </a:lnTo>
                    <a:lnTo>
                      <a:pt x="1561" y="135"/>
                    </a:lnTo>
                    <a:lnTo>
                      <a:pt x="1562" y="135"/>
                    </a:lnTo>
                    <a:lnTo>
                      <a:pt x="1562" y="136"/>
                    </a:lnTo>
                    <a:lnTo>
                      <a:pt x="1562" y="136"/>
                    </a:lnTo>
                    <a:lnTo>
                      <a:pt x="1563" y="136"/>
                    </a:lnTo>
                    <a:lnTo>
                      <a:pt x="1563" y="135"/>
                    </a:lnTo>
                    <a:lnTo>
                      <a:pt x="1563" y="133"/>
                    </a:lnTo>
                    <a:lnTo>
                      <a:pt x="1564" y="132"/>
                    </a:lnTo>
                    <a:lnTo>
                      <a:pt x="1564" y="132"/>
                    </a:lnTo>
                    <a:lnTo>
                      <a:pt x="1565" y="132"/>
                    </a:lnTo>
                    <a:lnTo>
                      <a:pt x="1565" y="131"/>
                    </a:lnTo>
                    <a:lnTo>
                      <a:pt x="1565" y="131"/>
                    </a:lnTo>
                    <a:lnTo>
                      <a:pt x="1566" y="131"/>
                    </a:lnTo>
                    <a:lnTo>
                      <a:pt x="1566" y="131"/>
                    </a:lnTo>
                    <a:lnTo>
                      <a:pt x="1566" y="131"/>
                    </a:lnTo>
                    <a:lnTo>
                      <a:pt x="1567" y="131"/>
                    </a:lnTo>
                    <a:lnTo>
                      <a:pt x="1567" y="132"/>
                    </a:lnTo>
                    <a:lnTo>
                      <a:pt x="1567" y="132"/>
                    </a:lnTo>
                    <a:lnTo>
                      <a:pt x="1568" y="132"/>
                    </a:lnTo>
                    <a:lnTo>
                      <a:pt x="1568" y="133"/>
                    </a:lnTo>
                    <a:lnTo>
                      <a:pt x="1570" y="133"/>
                    </a:lnTo>
                    <a:lnTo>
                      <a:pt x="1570" y="135"/>
                    </a:lnTo>
                    <a:lnTo>
                      <a:pt x="1570" y="135"/>
                    </a:lnTo>
                    <a:lnTo>
                      <a:pt x="1571" y="135"/>
                    </a:lnTo>
                    <a:lnTo>
                      <a:pt x="1571" y="135"/>
                    </a:lnTo>
                    <a:lnTo>
                      <a:pt x="1571" y="133"/>
                    </a:lnTo>
                    <a:lnTo>
                      <a:pt x="1572" y="133"/>
                    </a:lnTo>
                    <a:lnTo>
                      <a:pt x="1572" y="133"/>
                    </a:lnTo>
                    <a:lnTo>
                      <a:pt x="1573" y="133"/>
                    </a:lnTo>
                    <a:lnTo>
                      <a:pt x="1573" y="133"/>
                    </a:lnTo>
                    <a:lnTo>
                      <a:pt x="1573" y="133"/>
                    </a:lnTo>
                    <a:lnTo>
                      <a:pt x="1574" y="133"/>
                    </a:lnTo>
                    <a:lnTo>
                      <a:pt x="1574" y="133"/>
                    </a:lnTo>
                    <a:lnTo>
                      <a:pt x="1574" y="133"/>
                    </a:lnTo>
                    <a:lnTo>
                      <a:pt x="1575" y="133"/>
                    </a:lnTo>
                    <a:lnTo>
                      <a:pt x="1575" y="133"/>
                    </a:lnTo>
                    <a:lnTo>
                      <a:pt x="1575" y="135"/>
                    </a:lnTo>
                    <a:lnTo>
                      <a:pt x="1576" y="133"/>
                    </a:lnTo>
                    <a:lnTo>
                      <a:pt x="1576" y="132"/>
                    </a:lnTo>
                    <a:lnTo>
                      <a:pt x="1577" y="133"/>
                    </a:lnTo>
                    <a:lnTo>
                      <a:pt x="1577" y="133"/>
                    </a:lnTo>
                    <a:lnTo>
                      <a:pt x="1577" y="133"/>
                    </a:lnTo>
                    <a:lnTo>
                      <a:pt x="1579" y="133"/>
                    </a:lnTo>
                    <a:lnTo>
                      <a:pt x="1579" y="133"/>
                    </a:lnTo>
                    <a:lnTo>
                      <a:pt x="1579" y="133"/>
                    </a:lnTo>
                    <a:lnTo>
                      <a:pt x="1580" y="133"/>
                    </a:lnTo>
                    <a:lnTo>
                      <a:pt x="1580" y="133"/>
                    </a:lnTo>
                    <a:lnTo>
                      <a:pt x="1580" y="132"/>
                    </a:lnTo>
                    <a:lnTo>
                      <a:pt x="1581" y="133"/>
                    </a:lnTo>
                    <a:lnTo>
                      <a:pt x="1581" y="131"/>
                    </a:lnTo>
                    <a:lnTo>
                      <a:pt x="1582" y="131"/>
                    </a:lnTo>
                    <a:lnTo>
                      <a:pt x="1582" y="131"/>
                    </a:lnTo>
                    <a:lnTo>
                      <a:pt x="1582" y="132"/>
                    </a:lnTo>
                    <a:lnTo>
                      <a:pt x="1583" y="133"/>
                    </a:lnTo>
                    <a:lnTo>
                      <a:pt x="1583" y="133"/>
                    </a:lnTo>
                    <a:lnTo>
                      <a:pt x="1583" y="135"/>
                    </a:lnTo>
                    <a:lnTo>
                      <a:pt x="1584" y="135"/>
                    </a:lnTo>
                    <a:lnTo>
                      <a:pt x="1584" y="135"/>
                    </a:lnTo>
                    <a:lnTo>
                      <a:pt x="1584" y="135"/>
                    </a:lnTo>
                    <a:lnTo>
                      <a:pt x="1585" y="135"/>
                    </a:lnTo>
                    <a:lnTo>
                      <a:pt x="1585" y="136"/>
                    </a:lnTo>
                    <a:lnTo>
                      <a:pt x="1586" y="136"/>
                    </a:lnTo>
                    <a:lnTo>
                      <a:pt x="1586" y="136"/>
                    </a:lnTo>
                    <a:lnTo>
                      <a:pt x="1586" y="136"/>
                    </a:lnTo>
                    <a:lnTo>
                      <a:pt x="1588" y="136"/>
                    </a:lnTo>
                    <a:lnTo>
                      <a:pt x="1588" y="137"/>
                    </a:lnTo>
                    <a:lnTo>
                      <a:pt x="1588" y="136"/>
                    </a:lnTo>
                    <a:lnTo>
                      <a:pt x="1589" y="136"/>
                    </a:lnTo>
                    <a:lnTo>
                      <a:pt x="1589" y="135"/>
                    </a:lnTo>
                    <a:lnTo>
                      <a:pt x="1589" y="136"/>
                    </a:lnTo>
                    <a:lnTo>
                      <a:pt x="1590" y="136"/>
                    </a:lnTo>
                    <a:lnTo>
                      <a:pt x="1590" y="137"/>
                    </a:lnTo>
                    <a:lnTo>
                      <a:pt x="1591" y="137"/>
                    </a:lnTo>
                    <a:lnTo>
                      <a:pt x="1591" y="136"/>
                    </a:lnTo>
                    <a:lnTo>
                      <a:pt x="1591" y="137"/>
                    </a:lnTo>
                    <a:lnTo>
                      <a:pt x="1592" y="137"/>
                    </a:lnTo>
                    <a:lnTo>
                      <a:pt x="1592" y="138"/>
                    </a:lnTo>
                    <a:lnTo>
                      <a:pt x="1592" y="138"/>
                    </a:lnTo>
                    <a:lnTo>
                      <a:pt x="1593" y="138"/>
                    </a:lnTo>
                    <a:lnTo>
                      <a:pt x="1593" y="138"/>
                    </a:lnTo>
                    <a:lnTo>
                      <a:pt x="1593" y="138"/>
                    </a:lnTo>
                    <a:lnTo>
                      <a:pt x="1594" y="138"/>
                    </a:lnTo>
                    <a:lnTo>
                      <a:pt x="1594" y="139"/>
                    </a:lnTo>
                    <a:lnTo>
                      <a:pt x="1595" y="139"/>
                    </a:lnTo>
                    <a:lnTo>
                      <a:pt x="1595" y="139"/>
                    </a:lnTo>
                    <a:lnTo>
                      <a:pt x="1595" y="138"/>
                    </a:lnTo>
                    <a:lnTo>
                      <a:pt x="1597" y="138"/>
                    </a:lnTo>
                    <a:lnTo>
                      <a:pt x="1597" y="138"/>
                    </a:lnTo>
                    <a:lnTo>
                      <a:pt x="1597" y="137"/>
                    </a:lnTo>
                    <a:lnTo>
                      <a:pt x="1598" y="137"/>
                    </a:lnTo>
                    <a:lnTo>
                      <a:pt x="1598" y="137"/>
                    </a:lnTo>
                    <a:lnTo>
                      <a:pt x="1599" y="137"/>
                    </a:lnTo>
                    <a:lnTo>
                      <a:pt x="1599" y="137"/>
                    </a:lnTo>
                    <a:lnTo>
                      <a:pt x="1599" y="137"/>
                    </a:lnTo>
                    <a:lnTo>
                      <a:pt x="1600" y="138"/>
                    </a:lnTo>
                    <a:lnTo>
                      <a:pt x="1600" y="138"/>
                    </a:lnTo>
                    <a:lnTo>
                      <a:pt x="1600" y="139"/>
                    </a:lnTo>
                    <a:lnTo>
                      <a:pt x="1601" y="139"/>
                    </a:lnTo>
                    <a:lnTo>
                      <a:pt x="1601" y="139"/>
                    </a:lnTo>
                    <a:lnTo>
                      <a:pt x="1601" y="139"/>
                    </a:lnTo>
                    <a:lnTo>
                      <a:pt x="1602" y="138"/>
                    </a:lnTo>
                    <a:lnTo>
                      <a:pt x="1602" y="138"/>
                    </a:lnTo>
                    <a:lnTo>
                      <a:pt x="1603" y="139"/>
                    </a:lnTo>
                    <a:lnTo>
                      <a:pt x="1603" y="138"/>
                    </a:lnTo>
                    <a:lnTo>
                      <a:pt x="1603" y="138"/>
                    </a:lnTo>
                    <a:lnTo>
                      <a:pt x="1604" y="139"/>
                    </a:lnTo>
                    <a:lnTo>
                      <a:pt x="1604" y="139"/>
                    </a:lnTo>
                    <a:lnTo>
                      <a:pt x="1604" y="138"/>
                    </a:lnTo>
                    <a:lnTo>
                      <a:pt x="1606" y="137"/>
                    </a:lnTo>
                    <a:lnTo>
                      <a:pt x="1606" y="138"/>
                    </a:lnTo>
                    <a:lnTo>
                      <a:pt x="1606" y="138"/>
                    </a:lnTo>
                    <a:lnTo>
                      <a:pt x="1607" y="137"/>
                    </a:lnTo>
                    <a:lnTo>
                      <a:pt x="1607" y="137"/>
                    </a:lnTo>
                    <a:lnTo>
                      <a:pt x="1608" y="138"/>
                    </a:lnTo>
                    <a:lnTo>
                      <a:pt x="1608" y="139"/>
                    </a:lnTo>
                    <a:lnTo>
                      <a:pt x="1608" y="139"/>
                    </a:lnTo>
                    <a:lnTo>
                      <a:pt x="1609" y="139"/>
                    </a:lnTo>
                    <a:lnTo>
                      <a:pt x="1609" y="138"/>
                    </a:lnTo>
                    <a:lnTo>
                      <a:pt x="1609" y="139"/>
                    </a:lnTo>
                    <a:lnTo>
                      <a:pt x="1610" y="138"/>
                    </a:lnTo>
                    <a:lnTo>
                      <a:pt x="1610" y="138"/>
                    </a:lnTo>
                    <a:lnTo>
                      <a:pt x="1610" y="138"/>
                    </a:lnTo>
                    <a:lnTo>
                      <a:pt x="1611" y="137"/>
                    </a:lnTo>
                    <a:lnTo>
                      <a:pt x="1611" y="138"/>
                    </a:lnTo>
                    <a:lnTo>
                      <a:pt x="1612" y="138"/>
                    </a:lnTo>
                    <a:lnTo>
                      <a:pt x="1612" y="138"/>
                    </a:lnTo>
                    <a:lnTo>
                      <a:pt x="1612" y="138"/>
                    </a:lnTo>
                    <a:lnTo>
                      <a:pt x="1613" y="138"/>
                    </a:lnTo>
                    <a:lnTo>
                      <a:pt x="1613" y="138"/>
                    </a:lnTo>
                    <a:lnTo>
                      <a:pt x="1613" y="137"/>
                    </a:lnTo>
                    <a:lnTo>
                      <a:pt x="1615" y="137"/>
                    </a:lnTo>
                    <a:lnTo>
                      <a:pt x="1615" y="137"/>
                    </a:lnTo>
                    <a:lnTo>
                      <a:pt x="1615" y="137"/>
                    </a:lnTo>
                    <a:lnTo>
                      <a:pt x="1616" y="136"/>
                    </a:lnTo>
                    <a:lnTo>
                      <a:pt x="1616" y="136"/>
                    </a:lnTo>
                    <a:lnTo>
                      <a:pt x="1617" y="136"/>
                    </a:lnTo>
                    <a:lnTo>
                      <a:pt x="1617" y="136"/>
                    </a:lnTo>
                    <a:lnTo>
                      <a:pt x="1617" y="135"/>
                    </a:lnTo>
                    <a:lnTo>
                      <a:pt x="1618" y="135"/>
                    </a:lnTo>
                    <a:lnTo>
                      <a:pt x="1618" y="133"/>
                    </a:lnTo>
                    <a:lnTo>
                      <a:pt x="1618" y="133"/>
                    </a:lnTo>
                    <a:lnTo>
                      <a:pt x="1619" y="135"/>
                    </a:lnTo>
                    <a:lnTo>
                      <a:pt x="1619" y="135"/>
                    </a:lnTo>
                    <a:lnTo>
                      <a:pt x="1620" y="133"/>
                    </a:lnTo>
                    <a:lnTo>
                      <a:pt x="1620" y="133"/>
                    </a:lnTo>
                    <a:lnTo>
                      <a:pt x="1620" y="133"/>
                    </a:lnTo>
                    <a:lnTo>
                      <a:pt x="1621" y="133"/>
                    </a:lnTo>
                    <a:lnTo>
                      <a:pt x="1621" y="133"/>
                    </a:lnTo>
                    <a:lnTo>
                      <a:pt x="1621" y="133"/>
                    </a:lnTo>
                    <a:lnTo>
                      <a:pt x="1622" y="135"/>
                    </a:lnTo>
                    <a:lnTo>
                      <a:pt x="1622" y="135"/>
                    </a:lnTo>
                    <a:lnTo>
                      <a:pt x="1622" y="135"/>
                    </a:lnTo>
                    <a:lnTo>
                      <a:pt x="1624" y="135"/>
                    </a:lnTo>
                    <a:lnTo>
                      <a:pt x="1624" y="133"/>
                    </a:lnTo>
                    <a:lnTo>
                      <a:pt x="1625" y="133"/>
                    </a:lnTo>
                    <a:lnTo>
                      <a:pt x="1625" y="133"/>
                    </a:lnTo>
                    <a:lnTo>
                      <a:pt x="1625" y="133"/>
                    </a:lnTo>
                    <a:lnTo>
                      <a:pt x="1626" y="133"/>
                    </a:lnTo>
                    <a:lnTo>
                      <a:pt x="1626" y="133"/>
                    </a:lnTo>
                    <a:lnTo>
                      <a:pt x="1626" y="133"/>
                    </a:lnTo>
                    <a:lnTo>
                      <a:pt x="1627" y="132"/>
                    </a:lnTo>
                    <a:lnTo>
                      <a:pt x="1627" y="133"/>
                    </a:lnTo>
                    <a:lnTo>
                      <a:pt x="1627" y="133"/>
                    </a:lnTo>
                    <a:lnTo>
                      <a:pt x="1628" y="133"/>
                    </a:lnTo>
                    <a:lnTo>
                      <a:pt x="1628" y="133"/>
                    </a:lnTo>
                    <a:lnTo>
                      <a:pt x="1629" y="132"/>
                    </a:lnTo>
                    <a:lnTo>
                      <a:pt x="1629" y="131"/>
                    </a:lnTo>
                    <a:lnTo>
                      <a:pt x="1629" y="131"/>
                    </a:lnTo>
                    <a:lnTo>
                      <a:pt x="1630" y="131"/>
                    </a:lnTo>
                    <a:lnTo>
                      <a:pt x="1630" y="131"/>
                    </a:lnTo>
                    <a:lnTo>
                      <a:pt x="1630" y="132"/>
                    </a:lnTo>
                    <a:lnTo>
                      <a:pt x="1631" y="132"/>
                    </a:lnTo>
                    <a:lnTo>
                      <a:pt x="1631" y="132"/>
                    </a:lnTo>
                    <a:lnTo>
                      <a:pt x="1631" y="133"/>
                    </a:lnTo>
                    <a:lnTo>
                      <a:pt x="1633" y="133"/>
                    </a:lnTo>
                    <a:lnTo>
                      <a:pt x="1633" y="133"/>
                    </a:lnTo>
                    <a:lnTo>
                      <a:pt x="1634" y="133"/>
                    </a:lnTo>
                    <a:lnTo>
                      <a:pt x="1634" y="135"/>
                    </a:lnTo>
                    <a:lnTo>
                      <a:pt x="1634" y="135"/>
                    </a:lnTo>
                    <a:lnTo>
                      <a:pt x="1635" y="135"/>
                    </a:lnTo>
                    <a:lnTo>
                      <a:pt x="1635" y="133"/>
                    </a:lnTo>
                    <a:lnTo>
                      <a:pt x="1635" y="132"/>
                    </a:lnTo>
                    <a:lnTo>
                      <a:pt x="1636" y="132"/>
                    </a:lnTo>
                    <a:lnTo>
                      <a:pt x="1636" y="131"/>
                    </a:lnTo>
                    <a:lnTo>
                      <a:pt x="1636" y="131"/>
                    </a:lnTo>
                    <a:lnTo>
                      <a:pt x="1637" y="131"/>
                    </a:lnTo>
                    <a:lnTo>
                      <a:pt x="1637" y="131"/>
                    </a:lnTo>
                    <a:lnTo>
                      <a:pt x="1638" y="130"/>
                    </a:lnTo>
                    <a:lnTo>
                      <a:pt x="1638" y="130"/>
                    </a:lnTo>
                    <a:lnTo>
                      <a:pt x="1638" y="130"/>
                    </a:lnTo>
                    <a:lnTo>
                      <a:pt x="1639" y="130"/>
                    </a:lnTo>
                    <a:lnTo>
                      <a:pt x="1639" y="131"/>
                    </a:lnTo>
                    <a:lnTo>
                      <a:pt x="1639" y="132"/>
                    </a:lnTo>
                    <a:lnTo>
                      <a:pt x="1640" y="132"/>
                    </a:lnTo>
                    <a:lnTo>
                      <a:pt x="1640" y="133"/>
                    </a:lnTo>
                    <a:lnTo>
                      <a:pt x="1642" y="133"/>
                    </a:lnTo>
                    <a:lnTo>
                      <a:pt x="1642" y="132"/>
                    </a:lnTo>
                    <a:lnTo>
                      <a:pt x="1642" y="132"/>
                    </a:lnTo>
                    <a:lnTo>
                      <a:pt x="1643" y="132"/>
                    </a:lnTo>
                    <a:lnTo>
                      <a:pt x="1643" y="132"/>
                    </a:lnTo>
                    <a:lnTo>
                      <a:pt x="1643" y="132"/>
                    </a:lnTo>
                    <a:lnTo>
                      <a:pt x="1644" y="166"/>
                    </a:lnTo>
                    <a:lnTo>
                      <a:pt x="1644" y="465"/>
                    </a:lnTo>
                    <a:lnTo>
                      <a:pt x="1644" y="712"/>
                    </a:lnTo>
                    <a:lnTo>
                      <a:pt x="1645" y="732"/>
                    </a:lnTo>
                    <a:lnTo>
                      <a:pt x="1645" y="611"/>
                    </a:lnTo>
                    <a:lnTo>
                      <a:pt x="1646" y="448"/>
                    </a:lnTo>
                    <a:lnTo>
                      <a:pt x="1646" y="301"/>
                    </a:lnTo>
                    <a:lnTo>
                      <a:pt x="1646" y="189"/>
                    </a:lnTo>
                    <a:lnTo>
                      <a:pt x="1647" y="113"/>
                    </a:lnTo>
                    <a:lnTo>
                      <a:pt x="1647" y="69"/>
                    </a:lnTo>
                    <a:lnTo>
                      <a:pt x="1647" y="47"/>
                    </a:lnTo>
                    <a:lnTo>
                      <a:pt x="1648" y="38"/>
                    </a:lnTo>
                    <a:lnTo>
                      <a:pt x="1648" y="38"/>
                    </a:lnTo>
                    <a:lnTo>
                      <a:pt x="1648" y="41"/>
                    </a:lnTo>
                    <a:lnTo>
                      <a:pt x="1649" y="48"/>
                    </a:lnTo>
                    <a:lnTo>
                      <a:pt x="1649" y="55"/>
                    </a:lnTo>
                    <a:lnTo>
                      <a:pt x="1651" y="64"/>
                    </a:lnTo>
                    <a:lnTo>
                      <a:pt x="1651" y="72"/>
                    </a:lnTo>
                    <a:lnTo>
                      <a:pt x="1651" y="78"/>
                    </a:lnTo>
                    <a:lnTo>
                      <a:pt x="1652" y="85"/>
                    </a:lnTo>
                    <a:lnTo>
                      <a:pt x="1652" y="92"/>
                    </a:lnTo>
                    <a:lnTo>
                      <a:pt x="1652" y="97"/>
                    </a:lnTo>
                    <a:lnTo>
                      <a:pt x="1653" y="102"/>
                    </a:lnTo>
                    <a:lnTo>
                      <a:pt x="1653" y="108"/>
                    </a:lnTo>
                    <a:lnTo>
                      <a:pt x="1653" y="111"/>
                    </a:lnTo>
                    <a:lnTo>
                      <a:pt x="1654" y="114"/>
                    </a:lnTo>
                    <a:lnTo>
                      <a:pt x="1654" y="118"/>
                    </a:lnTo>
                    <a:lnTo>
                      <a:pt x="1655" y="120"/>
                    </a:lnTo>
                    <a:lnTo>
                      <a:pt x="1655" y="121"/>
                    </a:lnTo>
                    <a:lnTo>
                      <a:pt x="1655" y="123"/>
                    </a:lnTo>
                    <a:lnTo>
                      <a:pt x="1656" y="124"/>
                    </a:lnTo>
                    <a:lnTo>
                      <a:pt x="1656" y="127"/>
                    </a:lnTo>
                    <a:lnTo>
                      <a:pt x="1656" y="127"/>
                    </a:lnTo>
                    <a:lnTo>
                      <a:pt x="1657" y="128"/>
                    </a:lnTo>
                    <a:lnTo>
                      <a:pt x="1657" y="128"/>
                    </a:lnTo>
                    <a:lnTo>
                      <a:pt x="1657" y="129"/>
                    </a:lnTo>
                    <a:lnTo>
                      <a:pt x="1658" y="129"/>
                    </a:lnTo>
                    <a:lnTo>
                      <a:pt x="1658" y="129"/>
                    </a:lnTo>
                    <a:lnTo>
                      <a:pt x="1660" y="130"/>
                    </a:lnTo>
                    <a:lnTo>
                      <a:pt x="1660" y="130"/>
                    </a:lnTo>
                    <a:lnTo>
                      <a:pt x="1660" y="131"/>
                    </a:lnTo>
                    <a:lnTo>
                      <a:pt x="1661" y="131"/>
                    </a:lnTo>
                    <a:lnTo>
                      <a:pt x="1661" y="131"/>
                    </a:lnTo>
                    <a:lnTo>
                      <a:pt x="1661" y="131"/>
                    </a:lnTo>
                    <a:lnTo>
                      <a:pt x="1662" y="131"/>
                    </a:lnTo>
                    <a:lnTo>
                      <a:pt x="1662" y="131"/>
                    </a:lnTo>
                    <a:lnTo>
                      <a:pt x="1663" y="130"/>
                    </a:lnTo>
                    <a:lnTo>
                      <a:pt x="1663" y="130"/>
                    </a:lnTo>
                    <a:lnTo>
                      <a:pt x="1663" y="129"/>
                    </a:lnTo>
                    <a:lnTo>
                      <a:pt x="1664" y="128"/>
                    </a:lnTo>
                    <a:lnTo>
                      <a:pt x="1664" y="128"/>
                    </a:lnTo>
                    <a:lnTo>
                      <a:pt x="1664" y="127"/>
                    </a:lnTo>
                    <a:lnTo>
                      <a:pt x="1665" y="128"/>
                    </a:lnTo>
                    <a:lnTo>
                      <a:pt x="1665" y="127"/>
                    </a:lnTo>
                    <a:lnTo>
                      <a:pt x="1665" y="127"/>
                    </a:lnTo>
                    <a:lnTo>
                      <a:pt x="1666" y="127"/>
                    </a:lnTo>
                    <a:lnTo>
                      <a:pt x="1666" y="128"/>
                    </a:lnTo>
                    <a:lnTo>
                      <a:pt x="1667" y="129"/>
                    </a:lnTo>
                    <a:lnTo>
                      <a:pt x="1667" y="129"/>
                    </a:lnTo>
                    <a:lnTo>
                      <a:pt x="1667" y="129"/>
                    </a:lnTo>
                    <a:lnTo>
                      <a:pt x="1669" y="129"/>
                    </a:lnTo>
                    <a:lnTo>
                      <a:pt x="1669" y="129"/>
                    </a:lnTo>
                    <a:lnTo>
                      <a:pt x="1669" y="129"/>
                    </a:lnTo>
                    <a:lnTo>
                      <a:pt x="1670" y="129"/>
                    </a:lnTo>
                    <a:lnTo>
                      <a:pt x="1670" y="129"/>
                    </a:lnTo>
                    <a:lnTo>
                      <a:pt x="1670" y="129"/>
                    </a:lnTo>
                    <a:lnTo>
                      <a:pt x="1671" y="129"/>
                    </a:lnTo>
                    <a:lnTo>
                      <a:pt x="1671" y="129"/>
                    </a:lnTo>
                    <a:lnTo>
                      <a:pt x="1672" y="129"/>
                    </a:lnTo>
                    <a:lnTo>
                      <a:pt x="1672" y="128"/>
                    </a:lnTo>
                    <a:lnTo>
                      <a:pt x="1672" y="129"/>
                    </a:lnTo>
                    <a:lnTo>
                      <a:pt x="1673" y="129"/>
                    </a:lnTo>
                    <a:lnTo>
                      <a:pt x="1673" y="128"/>
                    </a:lnTo>
                    <a:lnTo>
                      <a:pt x="1673" y="128"/>
                    </a:lnTo>
                    <a:lnTo>
                      <a:pt x="1674" y="128"/>
                    </a:lnTo>
                    <a:lnTo>
                      <a:pt x="1674" y="128"/>
                    </a:lnTo>
                    <a:lnTo>
                      <a:pt x="1674" y="127"/>
                    </a:lnTo>
                    <a:lnTo>
                      <a:pt x="1675" y="127"/>
                    </a:lnTo>
                    <a:lnTo>
                      <a:pt x="1675" y="127"/>
                    </a:lnTo>
                    <a:lnTo>
                      <a:pt x="1677" y="128"/>
                    </a:lnTo>
                    <a:lnTo>
                      <a:pt x="1677" y="129"/>
                    </a:lnTo>
                    <a:lnTo>
                      <a:pt x="1677" y="130"/>
                    </a:lnTo>
                    <a:lnTo>
                      <a:pt x="1678" y="131"/>
                    </a:lnTo>
                    <a:lnTo>
                      <a:pt x="1678" y="132"/>
                    </a:lnTo>
                    <a:lnTo>
                      <a:pt x="1678" y="131"/>
                    </a:lnTo>
                    <a:lnTo>
                      <a:pt x="1679" y="130"/>
                    </a:lnTo>
                    <a:lnTo>
                      <a:pt x="1679" y="130"/>
                    </a:lnTo>
                    <a:lnTo>
                      <a:pt x="1679" y="130"/>
                    </a:lnTo>
                    <a:lnTo>
                      <a:pt x="1680" y="130"/>
                    </a:lnTo>
                    <a:lnTo>
                      <a:pt x="1680" y="130"/>
                    </a:lnTo>
                    <a:lnTo>
                      <a:pt x="1681" y="131"/>
                    </a:lnTo>
                    <a:lnTo>
                      <a:pt x="1681" y="131"/>
                    </a:lnTo>
                    <a:lnTo>
                      <a:pt x="1681" y="131"/>
                    </a:lnTo>
                    <a:lnTo>
                      <a:pt x="1682" y="131"/>
                    </a:lnTo>
                    <a:lnTo>
                      <a:pt x="1682" y="131"/>
                    </a:lnTo>
                    <a:lnTo>
                      <a:pt x="1682" y="132"/>
                    </a:lnTo>
                    <a:lnTo>
                      <a:pt x="1683" y="132"/>
                    </a:lnTo>
                    <a:lnTo>
                      <a:pt x="1683" y="131"/>
                    </a:lnTo>
                    <a:lnTo>
                      <a:pt x="1683" y="132"/>
                    </a:lnTo>
                    <a:lnTo>
                      <a:pt x="1684" y="131"/>
                    </a:lnTo>
                    <a:lnTo>
                      <a:pt x="1684" y="131"/>
                    </a:lnTo>
                    <a:lnTo>
                      <a:pt x="1686" y="131"/>
                    </a:lnTo>
                    <a:lnTo>
                      <a:pt x="1686" y="132"/>
                    </a:lnTo>
                    <a:lnTo>
                      <a:pt x="1686" y="132"/>
                    </a:lnTo>
                    <a:lnTo>
                      <a:pt x="1687" y="133"/>
                    </a:lnTo>
                    <a:lnTo>
                      <a:pt x="1687" y="132"/>
                    </a:lnTo>
                    <a:lnTo>
                      <a:pt x="1687" y="132"/>
                    </a:lnTo>
                    <a:lnTo>
                      <a:pt x="1688" y="133"/>
                    </a:lnTo>
                    <a:lnTo>
                      <a:pt x="1688" y="133"/>
                    </a:lnTo>
                    <a:lnTo>
                      <a:pt x="1689" y="132"/>
                    </a:lnTo>
                    <a:lnTo>
                      <a:pt x="1689" y="131"/>
                    </a:lnTo>
                    <a:lnTo>
                      <a:pt x="1689" y="131"/>
                    </a:lnTo>
                    <a:lnTo>
                      <a:pt x="1690" y="131"/>
                    </a:lnTo>
                    <a:lnTo>
                      <a:pt x="1690" y="131"/>
                    </a:lnTo>
                    <a:lnTo>
                      <a:pt x="1690" y="131"/>
                    </a:lnTo>
                    <a:lnTo>
                      <a:pt x="1691" y="132"/>
                    </a:lnTo>
                    <a:lnTo>
                      <a:pt x="1691" y="132"/>
                    </a:lnTo>
                    <a:lnTo>
                      <a:pt x="1691" y="132"/>
                    </a:lnTo>
                    <a:lnTo>
                      <a:pt x="1692" y="132"/>
                    </a:lnTo>
                    <a:lnTo>
                      <a:pt x="1692" y="132"/>
                    </a:lnTo>
                    <a:lnTo>
                      <a:pt x="1693" y="132"/>
                    </a:lnTo>
                    <a:lnTo>
                      <a:pt x="1693" y="132"/>
                    </a:lnTo>
                    <a:lnTo>
                      <a:pt x="1693" y="131"/>
                    </a:lnTo>
                    <a:lnTo>
                      <a:pt x="1695" y="131"/>
                    </a:lnTo>
                    <a:lnTo>
                      <a:pt x="1695" y="132"/>
                    </a:lnTo>
                    <a:lnTo>
                      <a:pt x="1695" y="131"/>
                    </a:lnTo>
                    <a:lnTo>
                      <a:pt x="1696" y="131"/>
                    </a:lnTo>
                    <a:lnTo>
                      <a:pt x="1696" y="131"/>
                    </a:lnTo>
                    <a:lnTo>
                      <a:pt x="1696" y="132"/>
                    </a:lnTo>
                    <a:lnTo>
                      <a:pt x="1697" y="133"/>
                    </a:lnTo>
                    <a:lnTo>
                      <a:pt x="1697" y="133"/>
                    </a:lnTo>
                    <a:lnTo>
                      <a:pt x="1698" y="133"/>
                    </a:lnTo>
                    <a:lnTo>
                      <a:pt x="1698" y="133"/>
                    </a:lnTo>
                    <a:lnTo>
                      <a:pt x="1698" y="133"/>
                    </a:lnTo>
                    <a:lnTo>
                      <a:pt x="1699" y="135"/>
                    </a:lnTo>
                    <a:lnTo>
                      <a:pt x="1699" y="133"/>
                    </a:lnTo>
                    <a:lnTo>
                      <a:pt x="1699" y="133"/>
                    </a:lnTo>
                    <a:lnTo>
                      <a:pt x="1700" y="133"/>
                    </a:lnTo>
                    <a:lnTo>
                      <a:pt x="1700" y="133"/>
                    </a:lnTo>
                    <a:lnTo>
                      <a:pt x="1700" y="133"/>
                    </a:lnTo>
                    <a:lnTo>
                      <a:pt x="1701" y="133"/>
                    </a:lnTo>
                    <a:lnTo>
                      <a:pt x="1701" y="135"/>
                    </a:lnTo>
                    <a:lnTo>
                      <a:pt x="1702" y="133"/>
                    </a:lnTo>
                    <a:lnTo>
                      <a:pt x="1702" y="135"/>
                    </a:lnTo>
                    <a:lnTo>
                      <a:pt x="1702" y="135"/>
                    </a:lnTo>
                    <a:lnTo>
                      <a:pt x="1704" y="135"/>
                    </a:lnTo>
                    <a:lnTo>
                      <a:pt x="1704" y="135"/>
                    </a:lnTo>
                    <a:lnTo>
                      <a:pt x="1704" y="135"/>
                    </a:lnTo>
                    <a:lnTo>
                      <a:pt x="1705" y="135"/>
                    </a:lnTo>
                    <a:lnTo>
                      <a:pt x="1705" y="136"/>
                    </a:lnTo>
                    <a:lnTo>
                      <a:pt x="1705" y="135"/>
                    </a:lnTo>
                    <a:lnTo>
                      <a:pt x="1706" y="135"/>
                    </a:lnTo>
                    <a:lnTo>
                      <a:pt x="1706" y="135"/>
                    </a:lnTo>
                    <a:lnTo>
                      <a:pt x="1707" y="135"/>
                    </a:lnTo>
                    <a:lnTo>
                      <a:pt x="1707" y="135"/>
                    </a:lnTo>
                    <a:lnTo>
                      <a:pt x="1707" y="135"/>
                    </a:lnTo>
                    <a:lnTo>
                      <a:pt x="1708" y="135"/>
                    </a:lnTo>
                    <a:lnTo>
                      <a:pt x="1708" y="135"/>
                    </a:lnTo>
                    <a:lnTo>
                      <a:pt x="1708" y="135"/>
                    </a:lnTo>
                    <a:lnTo>
                      <a:pt x="1709" y="133"/>
                    </a:lnTo>
                    <a:lnTo>
                      <a:pt x="1709" y="133"/>
                    </a:lnTo>
                    <a:lnTo>
                      <a:pt x="1710" y="135"/>
                    </a:lnTo>
                    <a:lnTo>
                      <a:pt x="1710" y="133"/>
                    </a:lnTo>
                    <a:lnTo>
                      <a:pt x="1710" y="133"/>
                    </a:lnTo>
                    <a:lnTo>
                      <a:pt x="1711" y="133"/>
                    </a:lnTo>
                    <a:lnTo>
                      <a:pt x="1711" y="133"/>
                    </a:lnTo>
                    <a:lnTo>
                      <a:pt x="1711" y="133"/>
                    </a:lnTo>
                    <a:lnTo>
                      <a:pt x="1713" y="135"/>
                    </a:lnTo>
                    <a:lnTo>
                      <a:pt x="1713" y="135"/>
                    </a:lnTo>
                    <a:lnTo>
                      <a:pt x="1713" y="136"/>
                    </a:lnTo>
                    <a:lnTo>
                      <a:pt x="1714" y="136"/>
                    </a:lnTo>
                    <a:lnTo>
                      <a:pt x="1714" y="136"/>
                    </a:lnTo>
                    <a:lnTo>
                      <a:pt x="1715" y="137"/>
                    </a:lnTo>
                    <a:lnTo>
                      <a:pt x="1715" y="138"/>
                    </a:lnTo>
                    <a:lnTo>
                      <a:pt x="1715" y="138"/>
                    </a:lnTo>
                    <a:lnTo>
                      <a:pt x="1716" y="138"/>
                    </a:lnTo>
                    <a:lnTo>
                      <a:pt x="1716" y="138"/>
                    </a:lnTo>
                    <a:lnTo>
                      <a:pt x="1716" y="139"/>
                    </a:lnTo>
                    <a:lnTo>
                      <a:pt x="1717" y="137"/>
                    </a:lnTo>
                    <a:lnTo>
                      <a:pt x="1717" y="138"/>
                    </a:lnTo>
                    <a:lnTo>
                      <a:pt x="1717" y="138"/>
                    </a:lnTo>
                    <a:lnTo>
                      <a:pt x="1718" y="138"/>
                    </a:lnTo>
                    <a:lnTo>
                      <a:pt x="1718" y="137"/>
                    </a:lnTo>
                    <a:lnTo>
                      <a:pt x="1719" y="136"/>
                    </a:lnTo>
                    <a:lnTo>
                      <a:pt x="1719" y="136"/>
                    </a:lnTo>
                    <a:lnTo>
                      <a:pt x="1719" y="135"/>
                    </a:lnTo>
                    <a:lnTo>
                      <a:pt x="1720" y="135"/>
                    </a:lnTo>
                    <a:lnTo>
                      <a:pt x="1720" y="135"/>
                    </a:lnTo>
                    <a:lnTo>
                      <a:pt x="1720" y="133"/>
                    </a:lnTo>
                    <a:lnTo>
                      <a:pt x="1722" y="132"/>
                    </a:lnTo>
                    <a:lnTo>
                      <a:pt x="1722" y="131"/>
                    </a:lnTo>
                    <a:lnTo>
                      <a:pt x="1722" y="131"/>
                    </a:lnTo>
                    <a:lnTo>
                      <a:pt x="1723" y="130"/>
                    </a:lnTo>
                    <a:lnTo>
                      <a:pt x="1723" y="131"/>
                    </a:lnTo>
                    <a:lnTo>
                      <a:pt x="1724" y="131"/>
                    </a:lnTo>
                    <a:lnTo>
                      <a:pt x="1724" y="131"/>
                    </a:lnTo>
                    <a:lnTo>
                      <a:pt x="1724" y="131"/>
                    </a:lnTo>
                    <a:lnTo>
                      <a:pt x="1725" y="131"/>
                    </a:lnTo>
                    <a:lnTo>
                      <a:pt x="1725" y="131"/>
                    </a:lnTo>
                    <a:lnTo>
                      <a:pt x="1725" y="132"/>
                    </a:lnTo>
                    <a:lnTo>
                      <a:pt x="1726" y="132"/>
                    </a:lnTo>
                    <a:lnTo>
                      <a:pt x="1726" y="133"/>
                    </a:lnTo>
                    <a:lnTo>
                      <a:pt x="1726" y="133"/>
                    </a:lnTo>
                    <a:lnTo>
                      <a:pt x="1727" y="133"/>
                    </a:lnTo>
                    <a:lnTo>
                      <a:pt x="1727" y="133"/>
                    </a:lnTo>
                    <a:lnTo>
                      <a:pt x="1728" y="133"/>
                    </a:lnTo>
                    <a:lnTo>
                      <a:pt x="1728" y="135"/>
                    </a:lnTo>
                    <a:lnTo>
                      <a:pt x="1728" y="135"/>
                    </a:lnTo>
                    <a:lnTo>
                      <a:pt x="1729" y="135"/>
                    </a:lnTo>
                    <a:lnTo>
                      <a:pt x="1729" y="135"/>
                    </a:lnTo>
                    <a:lnTo>
                      <a:pt x="1729" y="135"/>
                    </a:lnTo>
                    <a:lnTo>
                      <a:pt x="1731" y="136"/>
                    </a:lnTo>
                    <a:lnTo>
                      <a:pt x="1731" y="136"/>
                    </a:lnTo>
                    <a:lnTo>
                      <a:pt x="1732" y="136"/>
                    </a:lnTo>
                    <a:lnTo>
                      <a:pt x="1732" y="136"/>
                    </a:lnTo>
                    <a:lnTo>
                      <a:pt x="1732" y="135"/>
                    </a:lnTo>
                    <a:lnTo>
                      <a:pt x="1733" y="135"/>
                    </a:lnTo>
                    <a:lnTo>
                      <a:pt x="1733" y="133"/>
                    </a:lnTo>
                    <a:lnTo>
                      <a:pt x="1733" y="133"/>
                    </a:lnTo>
                    <a:lnTo>
                      <a:pt x="1734" y="133"/>
                    </a:lnTo>
                    <a:lnTo>
                      <a:pt x="1734" y="132"/>
                    </a:lnTo>
                    <a:lnTo>
                      <a:pt x="1734" y="133"/>
                    </a:lnTo>
                    <a:lnTo>
                      <a:pt x="1735" y="133"/>
                    </a:lnTo>
                    <a:lnTo>
                      <a:pt x="1735" y="135"/>
                    </a:lnTo>
                    <a:lnTo>
                      <a:pt x="1736" y="135"/>
                    </a:lnTo>
                    <a:lnTo>
                      <a:pt x="1736" y="135"/>
                    </a:lnTo>
                    <a:lnTo>
                      <a:pt x="1736" y="135"/>
                    </a:lnTo>
                    <a:lnTo>
                      <a:pt x="1737" y="136"/>
                    </a:lnTo>
                    <a:lnTo>
                      <a:pt x="1737" y="136"/>
                    </a:lnTo>
                    <a:lnTo>
                      <a:pt x="1737" y="136"/>
                    </a:lnTo>
                    <a:lnTo>
                      <a:pt x="1738" y="136"/>
                    </a:lnTo>
                    <a:lnTo>
                      <a:pt x="1738" y="136"/>
                    </a:lnTo>
                    <a:lnTo>
                      <a:pt x="1738" y="137"/>
                    </a:lnTo>
                    <a:lnTo>
                      <a:pt x="1740" y="137"/>
                    </a:lnTo>
                    <a:lnTo>
                      <a:pt x="1740" y="137"/>
                    </a:lnTo>
                    <a:lnTo>
                      <a:pt x="1741" y="137"/>
                    </a:lnTo>
                    <a:lnTo>
                      <a:pt x="1741" y="137"/>
                    </a:lnTo>
                    <a:lnTo>
                      <a:pt x="1741" y="137"/>
                    </a:lnTo>
                    <a:lnTo>
                      <a:pt x="1742" y="136"/>
                    </a:lnTo>
                    <a:lnTo>
                      <a:pt x="1742" y="137"/>
                    </a:lnTo>
                    <a:lnTo>
                      <a:pt x="1742" y="137"/>
                    </a:lnTo>
                    <a:lnTo>
                      <a:pt x="1743" y="136"/>
                    </a:lnTo>
                    <a:lnTo>
                      <a:pt x="1743" y="136"/>
                    </a:lnTo>
                    <a:lnTo>
                      <a:pt x="1743" y="136"/>
                    </a:lnTo>
                    <a:lnTo>
                      <a:pt x="1744" y="136"/>
                    </a:lnTo>
                    <a:lnTo>
                      <a:pt x="1744" y="137"/>
                    </a:lnTo>
                    <a:lnTo>
                      <a:pt x="1745" y="136"/>
                    </a:lnTo>
                    <a:lnTo>
                      <a:pt x="1745" y="137"/>
                    </a:lnTo>
                    <a:lnTo>
                      <a:pt x="1745" y="137"/>
                    </a:lnTo>
                    <a:lnTo>
                      <a:pt x="1746" y="136"/>
                    </a:lnTo>
                    <a:lnTo>
                      <a:pt x="1746" y="136"/>
                    </a:lnTo>
                    <a:lnTo>
                      <a:pt x="1746" y="136"/>
                    </a:lnTo>
                    <a:lnTo>
                      <a:pt x="1747" y="136"/>
                    </a:lnTo>
                    <a:lnTo>
                      <a:pt x="1747" y="136"/>
                    </a:lnTo>
                    <a:lnTo>
                      <a:pt x="1747" y="136"/>
                    </a:lnTo>
                    <a:lnTo>
                      <a:pt x="1749" y="137"/>
                    </a:lnTo>
                    <a:lnTo>
                      <a:pt x="1749" y="137"/>
                    </a:lnTo>
                    <a:lnTo>
                      <a:pt x="1750" y="137"/>
                    </a:lnTo>
                    <a:lnTo>
                      <a:pt x="1750" y="137"/>
                    </a:lnTo>
                    <a:lnTo>
                      <a:pt x="1750" y="138"/>
                    </a:lnTo>
                    <a:lnTo>
                      <a:pt x="1751" y="138"/>
                    </a:lnTo>
                    <a:lnTo>
                      <a:pt x="1751" y="137"/>
                    </a:lnTo>
                    <a:lnTo>
                      <a:pt x="1751" y="137"/>
                    </a:lnTo>
                    <a:lnTo>
                      <a:pt x="1752" y="137"/>
                    </a:lnTo>
                    <a:lnTo>
                      <a:pt x="1752" y="138"/>
                    </a:lnTo>
                    <a:lnTo>
                      <a:pt x="1753" y="138"/>
                    </a:lnTo>
                    <a:lnTo>
                      <a:pt x="1753" y="138"/>
                    </a:lnTo>
                    <a:lnTo>
                      <a:pt x="1753" y="139"/>
                    </a:lnTo>
                    <a:lnTo>
                      <a:pt x="1754" y="139"/>
                    </a:lnTo>
                    <a:lnTo>
                      <a:pt x="1754" y="139"/>
                    </a:lnTo>
                    <a:lnTo>
                      <a:pt x="1754" y="140"/>
                    </a:lnTo>
                    <a:lnTo>
                      <a:pt x="1755" y="140"/>
                    </a:lnTo>
                    <a:lnTo>
                      <a:pt x="1755" y="140"/>
                    </a:lnTo>
                    <a:lnTo>
                      <a:pt x="1755" y="140"/>
                    </a:lnTo>
                    <a:lnTo>
                      <a:pt x="1756" y="140"/>
                    </a:lnTo>
                    <a:lnTo>
                      <a:pt x="1756" y="141"/>
                    </a:lnTo>
                    <a:lnTo>
                      <a:pt x="1758" y="141"/>
                    </a:lnTo>
                    <a:lnTo>
                      <a:pt x="1758" y="141"/>
                    </a:lnTo>
                    <a:lnTo>
                      <a:pt x="1758" y="141"/>
                    </a:lnTo>
                    <a:lnTo>
                      <a:pt x="1759" y="140"/>
                    </a:lnTo>
                    <a:lnTo>
                      <a:pt x="1759" y="140"/>
                    </a:lnTo>
                    <a:lnTo>
                      <a:pt x="1759" y="141"/>
                    </a:lnTo>
                    <a:lnTo>
                      <a:pt x="1760" y="141"/>
                    </a:lnTo>
                    <a:lnTo>
                      <a:pt x="1760" y="141"/>
                    </a:lnTo>
                    <a:lnTo>
                      <a:pt x="1760" y="141"/>
                    </a:lnTo>
                    <a:lnTo>
                      <a:pt x="1761" y="141"/>
                    </a:lnTo>
                    <a:lnTo>
                      <a:pt x="1761" y="141"/>
                    </a:lnTo>
                    <a:lnTo>
                      <a:pt x="1762" y="141"/>
                    </a:lnTo>
                    <a:lnTo>
                      <a:pt x="1762" y="141"/>
                    </a:lnTo>
                    <a:lnTo>
                      <a:pt x="1762" y="142"/>
                    </a:lnTo>
                    <a:lnTo>
                      <a:pt x="1763" y="144"/>
                    </a:lnTo>
                    <a:lnTo>
                      <a:pt x="1763" y="144"/>
                    </a:lnTo>
                    <a:lnTo>
                      <a:pt x="1763" y="142"/>
                    </a:lnTo>
                    <a:lnTo>
                      <a:pt x="1764" y="142"/>
                    </a:lnTo>
                    <a:lnTo>
                      <a:pt x="1764" y="142"/>
                    </a:lnTo>
                    <a:lnTo>
                      <a:pt x="1764" y="142"/>
                    </a:lnTo>
                    <a:lnTo>
                      <a:pt x="1765" y="144"/>
                    </a:lnTo>
                    <a:lnTo>
                      <a:pt x="1765" y="144"/>
                    </a:lnTo>
                    <a:lnTo>
                      <a:pt x="1767" y="145"/>
                    </a:lnTo>
                    <a:lnTo>
                      <a:pt x="1767" y="146"/>
                    </a:lnTo>
                    <a:lnTo>
                      <a:pt x="1767" y="146"/>
                    </a:lnTo>
                    <a:lnTo>
                      <a:pt x="1768" y="146"/>
                    </a:lnTo>
                    <a:lnTo>
                      <a:pt x="1768" y="146"/>
                    </a:lnTo>
                    <a:lnTo>
                      <a:pt x="1768" y="146"/>
                    </a:lnTo>
                    <a:lnTo>
                      <a:pt x="1769" y="146"/>
                    </a:lnTo>
                    <a:lnTo>
                      <a:pt x="1769" y="145"/>
                    </a:lnTo>
                    <a:lnTo>
                      <a:pt x="1769" y="145"/>
                    </a:lnTo>
                    <a:lnTo>
                      <a:pt x="1770" y="144"/>
                    </a:lnTo>
                    <a:lnTo>
                      <a:pt x="1770" y="144"/>
                    </a:lnTo>
                    <a:lnTo>
                      <a:pt x="1771" y="144"/>
                    </a:lnTo>
                    <a:lnTo>
                      <a:pt x="1771" y="144"/>
                    </a:lnTo>
                    <a:lnTo>
                      <a:pt x="1771" y="144"/>
                    </a:lnTo>
                    <a:lnTo>
                      <a:pt x="1772" y="144"/>
                    </a:lnTo>
                    <a:lnTo>
                      <a:pt x="1772" y="144"/>
                    </a:lnTo>
                    <a:lnTo>
                      <a:pt x="1772" y="144"/>
                    </a:lnTo>
                    <a:lnTo>
                      <a:pt x="1773" y="144"/>
                    </a:lnTo>
                    <a:lnTo>
                      <a:pt x="1773" y="144"/>
                    </a:lnTo>
                    <a:lnTo>
                      <a:pt x="1774" y="144"/>
                    </a:lnTo>
                    <a:lnTo>
                      <a:pt x="1774" y="144"/>
                    </a:lnTo>
                    <a:lnTo>
                      <a:pt x="1774" y="145"/>
                    </a:lnTo>
                    <a:lnTo>
                      <a:pt x="1776" y="145"/>
                    </a:lnTo>
                    <a:lnTo>
                      <a:pt x="1776" y="145"/>
                    </a:lnTo>
                    <a:lnTo>
                      <a:pt x="1776" y="145"/>
                    </a:lnTo>
                    <a:lnTo>
                      <a:pt x="1777" y="145"/>
                    </a:lnTo>
                    <a:lnTo>
                      <a:pt x="1777" y="144"/>
                    </a:lnTo>
                    <a:lnTo>
                      <a:pt x="1777" y="142"/>
                    </a:lnTo>
                    <a:lnTo>
                      <a:pt x="1778" y="141"/>
                    </a:lnTo>
                    <a:lnTo>
                      <a:pt x="1778" y="141"/>
                    </a:lnTo>
                    <a:lnTo>
                      <a:pt x="1779" y="140"/>
                    </a:lnTo>
                    <a:lnTo>
                      <a:pt x="1779" y="139"/>
                    </a:lnTo>
                    <a:lnTo>
                      <a:pt x="1779" y="140"/>
                    </a:lnTo>
                    <a:lnTo>
                      <a:pt x="1780" y="140"/>
                    </a:lnTo>
                    <a:lnTo>
                      <a:pt x="1780" y="140"/>
                    </a:lnTo>
                    <a:lnTo>
                      <a:pt x="1780" y="141"/>
                    </a:lnTo>
                    <a:lnTo>
                      <a:pt x="1781" y="142"/>
                    </a:lnTo>
                    <a:lnTo>
                      <a:pt x="1781" y="142"/>
                    </a:lnTo>
                    <a:lnTo>
                      <a:pt x="1781" y="142"/>
                    </a:lnTo>
                    <a:lnTo>
                      <a:pt x="1782" y="142"/>
                    </a:lnTo>
                    <a:lnTo>
                      <a:pt x="1782" y="142"/>
                    </a:lnTo>
                    <a:lnTo>
                      <a:pt x="1783" y="142"/>
                    </a:lnTo>
                    <a:lnTo>
                      <a:pt x="1783" y="142"/>
                    </a:lnTo>
                    <a:lnTo>
                      <a:pt x="1783" y="142"/>
                    </a:lnTo>
                    <a:lnTo>
                      <a:pt x="1785" y="142"/>
                    </a:lnTo>
                    <a:lnTo>
                      <a:pt x="1785" y="142"/>
                    </a:lnTo>
                    <a:lnTo>
                      <a:pt x="1785" y="142"/>
                    </a:lnTo>
                    <a:lnTo>
                      <a:pt x="1786" y="141"/>
                    </a:lnTo>
                    <a:lnTo>
                      <a:pt x="1786" y="141"/>
                    </a:lnTo>
                    <a:lnTo>
                      <a:pt x="1786" y="141"/>
                    </a:lnTo>
                    <a:lnTo>
                      <a:pt x="1787" y="142"/>
                    </a:lnTo>
                    <a:lnTo>
                      <a:pt x="1787" y="141"/>
                    </a:lnTo>
                    <a:lnTo>
                      <a:pt x="1788" y="141"/>
                    </a:lnTo>
                    <a:lnTo>
                      <a:pt x="1788" y="141"/>
                    </a:lnTo>
                    <a:lnTo>
                      <a:pt x="1788" y="141"/>
                    </a:lnTo>
                    <a:lnTo>
                      <a:pt x="1789" y="141"/>
                    </a:lnTo>
                    <a:lnTo>
                      <a:pt x="1789" y="141"/>
                    </a:lnTo>
                    <a:lnTo>
                      <a:pt x="1789" y="140"/>
                    </a:lnTo>
                    <a:lnTo>
                      <a:pt x="1790" y="141"/>
                    </a:lnTo>
                    <a:lnTo>
                      <a:pt x="1790" y="141"/>
                    </a:lnTo>
                    <a:lnTo>
                      <a:pt x="1790" y="140"/>
                    </a:lnTo>
                    <a:lnTo>
                      <a:pt x="1791" y="140"/>
                    </a:lnTo>
                    <a:lnTo>
                      <a:pt x="1791" y="139"/>
                    </a:lnTo>
                    <a:lnTo>
                      <a:pt x="1792" y="140"/>
                    </a:lnTo>
                    <a:lnTo>
                      <a:pt x="1792" y="139"/>
                    </a:lnTo>
                    <a:lnTo>
                      <a:pt x="1792" y="138"/>
                    </a:lnTo>
                    <a:lnTo>
                      <a:pt x="1794" y="137"/>
                    </a:lnTo>
                    <a:lnTo>
                      <a:pt x="1794" y="137"/>
                    </a:lnTo>
                    <a:lnTo>
                      <a:pt x="1794" y="136"/>
                    </a:lnTo>
                    <a:lnTo>
                      <a:pt x="1795" y="136"/>
                    </a:lnTo>
                    <a:lnTo>
                      <a:pt x="1795" y="136"/>
                    </a:lnTo>
                    <a:lnTo>
                      <a:pt x="1795" y="136"/>
                    </a:lnTo>
                    <a:lnTo>
                      <a:pt x="1796" y="136"/>
                    </a:lnTo>
                    <a:lnTo>
                      <a:pt x="1796" y="136"/>
                    </a:lnTo>
                    <a:lnTo>
                      <a:pt x="1797" y="136"/>
                    </a:lnTo>
                    <a:lnTo>
                      <a:pt x="1797" y="136"/>
                    </a:lnTo>
                    <a:lnTo>
                      <a:pt x="1797" y="136"/>
                    </a:lnTo>
                    <a:lnTo>
                      <a:pt x="1798" y="136"/>
                    </a:lnTo>
                    <a:lnTo>
                      <a:pt x="1798" y="136"/>
                    </a:lnTo>
                    <a:lnTo>
                      <a:pt x="1798" y="136"/>
                    </a:lnTo>
                    <a:lnTo>
                      <a:pt x="1799" y="136"/>
                    </a:lnTo>
                    <a:lnTo>
                      <a:pt x="1799" y="136"/>
                    </a:lnTo>
                    <a:lnTo>
                      <a:pt x="1800" y="136"/>
                    </a:lnTo>
                    <a:lnTo>
                      <a:pt x="1800" y="136"/>
                    </a:lnTo>
                    <a:lnTo>
                      <a:pt x="1800" y="135"/>
                    </a:lnTo>
                    <a:lnTo>
                      <a:pt x="1801" y="135"/>
                    </a:lnTo>
                    <a:lnTo>
                      <a:pt x="1801" y="135"/>
                    </a:lnTo>
                    <a:lnTo>
                      <a:pt x="1801" y="136"/>
                    </a:lnTo>
                    <a:lnTo>
                      <a:pt x="1803" y="135"/>
                    </a:lnTo>
                    <a:lnTo>
                      <a:pt x="1803" y="135"/>
                    </a:lnTo>
                    <a:lnTo>
                      <a:pt x="1803" y="135"/>
                    </a:lnTo>
                    <a:lnTo>
                      <a:pt x="1804" y="133"/>
                    </a:lnTo>
                    <a:lnTo>
                      <a:pt x="1804" y="132"/>
                    </a:lnTo>
                    <a:lnTo>
                      <a:pt x="1805" y="132"/>
                    </a:lnTo>
                    <a:lnTo>
                      <a:pt x="1805" y="132"/>
                    </a:lnTo>
                    <a:lnTo>
                      <a:pt x="1805" y="133"/>
                    </a:lnTo>
                    <a:lnTo>
                      <a:pt x="1806" y="133"/>
                    </a:lnTo>
                    <a:lnTo>
                      <a:pt x="1806" y="133"/>
                    </a:lnTo>
                    <a:lnTo>
                      <a:pt x="1806" y="133"/>
                    </a:lnTo>
                    <a:lnTo>
                      <a:pt x="1807" y="132"/>
                    </a:lnTo>
                    <a:lnTo>
                      <a:pt x="1807" y="133"/>
                    </a:lnTo>
                    <a:lnTo>
                      <a:pt x="1807" y="133"/>
                    </a:lnTo>
                    <a:lnTo>
                      <a:pt x="1808" y="133"/>
                    </a:lnTo>
                    <a:lnTo>
                      <a:pt x="1808" y="133"/>
                    </a:lnTo>
                    <a:lnTo>
                      <a:pt x="1809" y="135"/>
                    </a:lnTo>
                    <a:lnTo>
                      <a:pt x="1809" y="136"/>
                    </a:lnTo>
                    <a:lnTo>
                      <a:pt x="1809" y="135"/>
                    </a:lnTo>
                    <a:lnTo>
                      <a:pt x="1810" y="133"/>
                    </a:lnTo>
                    <a:lnTo>
                      <a:pt x="1810" y="133"/>
                    </a:lnTo>
                    <a:lnTo>
                      <a:pt x="1810" y="132"/>
                    </a:lnTo>
                    <a:lnTo>
                      <a:pt x="1812" y="132"/>
                    </a:lnTo>
                    <a:lnTo>
                      <a:pt x="1812" y="133"/>
                    </a:lnTo>
                    <a:lnTo>
                      <a:pt x="1812" y="133"/>
                    </a:lnTo>
                    <a:lnTo>
                      <a:pt x="1813" y="136"/>
                    </a:lnTo>
                    <a:lnTo>
                      <a:pt x="1813" y="136"/>
                    </a:lnTo>
                    <a:lnTo>
                      <a:pt x="1814" y="136"/>
                    </a:lnTo>
                    <a:lnTo>
                      <a:pt x="1814" y="136"/>
                    </a:lnTo>
                    <a:lnTo>
                      <a:pt x="1814" y="137"/>
                    </a:lnTo>
                    <a:lnTo>
                      <a:pt x="1815" y="137"/>
                    </a:lnTo>
                    <a:lnTo>
                      <a:pt x="1815" y="137"/>
                    </a:lnTo>
                    <a:lnTo>
                      <a:pt x="1815" y="138"/>
                    </a:lnTo>
                    <a:lnTo>
                      <a:pt x="1816" y="138"/>
                    </a:lnTo>
                    <a:lnTo>
                      <a:pt x="1816" y="138"/>
                    </a:lnTo>
                    <a:lnTo>
                      <a:pt x="1816" y="138"/>
                    </a:lnTo>
                    <a:lnTo>
                      <a:pt x="1817" y="138"/>
                    </a:lnTo>
                    <a:lnTo>
                      <a:pt x="1817" y="137"/>
                    </a:lnTo>
                    <a:lnTo>
                      <a:pt x="1818" y="137"/>
                    </a:lnTo>
                    <a:lnTo>
                      <a:pt x="1818" y="137"/>
                    </a:lnTo>
                    <a:lnTo>
                      <a:pt x="1818" y="136"/>
                    </a:lnTo>
                    <a:lnTo>
                      <a:pt x="1819" y="136"/>
                    </a:lnTo>
                    <a:lnTo>
                      <a:pt x="1819" y="136"/>
                    </a:lnTo>
                    <a:lnTo>
                      <a:pt x="1819" y="135"/>
                    </a:lnTo>
                    <a:lnTo>
                      <a:pt x="1821" y="135"/>
                    </a:lnTo>
                    <a:lnTo>
                      <a:pt x="1821" y="135"/>
                    </a:lnTo>
                    <a:lnTo>
                      <a:pt x="1822" y="133"/>
                    </a:lnTo>
                    <a:lnTo>
                      <a:pt x="1822" y="133"/>
                    </a:lnTo>
                    <a:lnTo>
                      <a:pt x="1822" y="133"/>
                    </a:lnTo>
                    <a:lnTo>
                      <a:pt x="1823" y="133"/>
                    </a:lnTo>
                    <a:lnTo>
                      <a:pt x="1823" y="133"/>
                    </a:lnTo>
                    <a:lnTo>
                      <a:pt x="1823" y="133"/>
                    </a:lnTo>
                    <a:lnTo>
                      <a:pt x="1824" y="132"/>
                    </a:lnTo>
                    <a:lnTo>
                      <a:pt x="1824" y="132"/>
                    </a:lnTo>
                    <a:lnTo>
                      <a:pt x="1824" y="132"/>
                    </a:lnTo>
                    <a:lnTo>
                      <a:pt x="1825" y="131"/>
                    </a:lnTo>
                    <a:lnTo>
                      <a:pt x="1825" y="131"/>
                    </a:lnTo>
                    <a:lnTo>
                      <a:pt x="1826" y="132"/>
                    </a:lnTo>
                    <a:lnTo>
                      <a:pt x="1826" y="133"/>
                    </a:lnTo>
                    <a:lnTo>
                      <a:pt x="1826" y="135"/>
                    </a:lnTo>
                    <a:lnTo>
                      <a:pt x="1827" y="135"/>
                    </a:lnTo>
                    <a:lnTo>
                      <a:pt x="1827" y="135"/>
                    </a:lnTo>
                    <a:lnTo>
                      <a:pt x="1827" y="135"/>
                    </a:lnTo>
                    <a:lnTo>
                      <a:pt x="1828" y="135"/>
                    </a:lnTo>
                    <a:lnTo>
                      <a:pt x="1828" y="136"/>
                    </a:lnTo>
                    <a:lnTo>
                      <a:pt x="1828" y="136"/>
                    </a:lnTo>
                    <a:lnTo>
                      <a:pt x="1830" y="137"/>
                    </a:lnTo>
                    <a:lnTo>
                      <a:pt x="1830" y="137"/>
                    </a:lnTo>
                    <a:lnTo>
                      <a:pt x="1831" y="137"/>
                    </a:lnTo>
                    <a:lnTo>
                      <a:pt x="1831" y="138"/>
                    </a:lnTo>
                    <a:lnTo>
                      <a:pt x="1831" y="138"/>
                    </a:lnTo>
                    <a:lnTo>
                      <a:pt x="1832" y="138"/>
                    </a:lnTo>
                    <a:lnTo>
                      <a:pt x="1832" y="138"/>
                    </a:lnTo>
                    <a:lnTo>
                      <a:pt x="1832" y="139"/>
                    </a:lnTo>
                    <a:lnTo>
                      <a:pt x="1833" y="138"/>
                    </a:lnTo>
                    <a:lnTo>
                      <a:pt x="1833" y="139"/>
                    </a:lnTo>
                    <a:lnTo>
                      <a:pt x="1833" y="139"/>
                    </a:lnTo>
                    <a:lnTo>
                      <a:pt x="1834" y="139"/>
                    </a:lnTo>
                    <a:lnTo>
                      <a:pt x="1834" y="139"/>
                    </a:lnTo>
                    <a:lnTo>
                      <a:pt x="1835" y="140"/>
                    </a:lnTo>
                    <a:lnTo>
                      <a:pt x="1835" y="140"/>
                    </a:lnTo>
                    <a:lnTo>
                      <a:pt x="1835" y="140"/>
                    </a:lnTo>
                    <a:lnTo>
                      <a:pt x="1836" y="140"/>
                    </a:lnTo>
                    <a:lnTo>
                      <a:pt x="1836" y="140"/>
                    </a:lnTo>
                    <a:lnTo>
                      <a:pt x="1836" y="139"/>
                    </a:lnTo>
                    <a:lnTo>
                      <a:pt x="1837" y="139"/>
                    </a:lnTo>
                    <a:lnTo>
                      <a:pt x="1837" y="138"/>
                    </a:lnTo>
                    <a:lnTo>
                      <a:pt x="1837" y="137"/>
                    </a:lnTo>
                    <a:lnTo>
                      <a:pt x="1839" y="136"/>
                    </a:lnTo>
                    <a:lnTo>
                      <a:pt x="1839" y="136"/>
                    </a:lnTo>
                    <a:lnTo>
                      <a:pt x="1840" y="136"/>
                    </a:lnTo>
                    <a:lnTo>
                      <a:pt x="1840" y="136"/>
                    </a:lnTo>
                    <a:lnTo>
                      <a:pt x="1840" y="135"/>
                    </a:lnTo>
                    <a:lnTo>
                      <a:pt x="1841" y="136"/>
                    </a:lnTo>
                    <a:lnTo>
                      <a:pt x="1841" y="136"/>
                    </a:lnTo>
                    <a:lnTo>
                      <a:pt x="1841" y="137"/>
                    </a:lnTo>
                    <a:lnTo>
                      <a:pt x="1842" y="138"/>
                    </a:lnTo>
                    <a:lnTo>
                      <a:pt x="1842" y="138"/>
                    </a:lnTo>
                    <a:lnTo>
                      <a:pt x="1843" y="139"/>
                    </a:lnTo>
                    <a:lnTo>
                      <a:pt x="1843" y="139"/>
                    </a:lnTo>
                    <a:lnTo>
                      <a:pt x="1843" y="138"/>
                    </a:lnTo>
                    <a:lnTo>
                      <a:pt x="1844" y="139"/>
                    </a:lnTo>
                    <a:lnTo>
                      <a:pt x="1844" y="139"/>
                    </a:lnTo>
                    <a:lnTo>
                      <a:pt x="1844" y="140"/>
                    </a:lnTo>
                    <a:lnTo>
                      <a:pt x="1845" y="140"/>
                    </a:lnTo>
                    <a:lnTo>
                      <a:pt x="1845" y="139"/>
                    </a:lnTo>
                    <a:lnTo>
                      <a:pt x="1845" y="139"/>
                    </a:lnTo>
                    <a:lnTo>
                      <a:pt x="1846" y="138"/>
                    </a:lnTo>
                    <a:lnTo>
                      <a:pt x="1846" y="138"/>
                    </a:lnTo>
                    <a:lnTo>
                      <a:pt x="1848" y="138"/>
                    </a:lnTo>
                    <a:lnTo>
                      <a:pt x="1848" y="137"/>
                    </a:lnTo>
                    <a:lnTo>
                      <a:pt x="1848" y="137"/>
                    </a:lnTo>
                    <a:lnTo>
                      <a:pt x="1849" y="137"/>
                    </a:lnTo>
                    <a:lnTo>
                      <a:pt x="1849" y="137"/>
                    </a:lnTo>
                    <a:lnTo>
                      <a:pt x="1849" y="137"/>
                    </a:lnTo>
                    <a:lnTo>
                      <a:pt x="1850" y="138"/>
                    </a:lnTo>
                    <a:lnTo>
                      <a:pt x="1850" y="138"/>
                    </a:lnTo>
                    <a:lnTo>
                      <a:pt x="1850" y="138"/>
                    </a:lnTo>
                    <a:lnTo>
                      <a:pt x="1851" y="139"/>
                    </a:lnTo>
                    <a:lnTo>
                      <a:pt x="1851" y="139"/>
                    </a:lnTo>
                    <a:lnTo>
                      <a:pt x="1852" y="140"/>
                    </a:lnTo>
                    <a:lnTo>
                      <a:pt x="1852" y="139"/>
                    </a:lnTo>
                    <a:lnTo>
                      <a:pt x="1852" y="140"/>
                    </a:lnTo>
                    <a:lnTo>
                      <a:pt x="1853" y="141"/>
                    </a:lnTo>
                    <a:lnTo>
                      <a:pt x="1853" y="141"/>
                    </a:lnTo>
                    <a:lnTo>
                      <a:pt x="1853" y="140"/>
                    </a:lnTo>
                    <a:lnTo>
                      <a:pt x="1854" y="141"/>
                    </a:lnTo>
                    <a:lnTo>
                      <a:pt x="1854" y="141"/>
                    </a:lnTo>
                    <a:lnTo>
                      <a:pt x="1854" y="141"/>
                    </a:lnTo>
                    <a:lnTo>
                      <a:pt x="1855" y="141"/>
                    </a:lnTo>
                    <a:lnTo>
                      <a:pt x="1855" y="140"/>
                    </a:lnTo>
                    <a:lnTo>
                      <a:pt x="1857" y="140"/>
                    </a:lnTo>
                    <a:lnTo>
                      <a:pt x="1857" y="139"/>
                    </a:lnTo>
                    <a:lnTo>
                      <a:pt x="1857" y="140"/>
                    </a:lnTo>
                    <a:lnTo>
                      <a:pt x="1858" y="139"/>
                    </a:lnTo>
                    <a:lnTo>
                      <a:pt x="1858" y="139"/>
                    </a:lnTo>
                    <a:lnTo>
                      <a:pt x="1858" y="138"/>
                    </a:lnTo>
                    <a:lnTo>
                      <a:pt x="1859" y="138"/>
                    </a:lnTo>
                    <a:lnTo>
                      <a:pt x="1859" y="138"/>
                    </a:lnTo>
                    <a:lnTo>
                      <a:pt x="1859" y="137"/>
                    </a:lnTo>
                    <a:lnTo>
                      <a:pt x="1860" y="137"/>
                    </a:lnTo>
                    <a:lnTo>
                      <a:pt x="1860" y="137"/>
                    </a:lnTo>
                    <a:lnTo>
                      <a:pt x="1861" y="137"/>
                    </a:lnTo>
                    <a:lnTo>
                      <a:pt x="1861" y="137"/>
                    </a:lnTo>
                    <a:lnTo>
                      <a:pt x="1861" y="137"/>
                    </a:lnTo>
                    <a:lnTo>
                      <a:pt x="1862" y="137"/>
                    </a:lnTo>
                    <a:lnTo>
                      <a:pt x="1862" y="137"/>
                    </a:lnTo>
                    <a:lnTo>
                      <a:pt x="1862" y="137"/>
                    </a:lnTo>
                    <a:lnTo>
                      <a:pt x="1863" y="137"/>
                    </a:lnTo>
                    <a:lnTo>
                      <a:pt x="1863" y="137"/>
                    </a:lnTo>
                    <a:lnTo>
                      <a:pt x="1864" y="137"/>
                    </a:lnTo>
                    <a:lnTo>
                      <a:pt x="1864" y="137"/>
                    </a:lnTo>
                    <a:lnTo>
                      <a:pt x="1864" y="136"/>
                    </a:lnTo>
                    <a:lnTo>
                      <a:pt x="1866" y="136"/>
                    </a:lnTo>
                    <a:lnTo>
                      <a:pt x="1866" y="135"/>
                    </a:lnTo>
                    <a:lnTo>
                      <a:pt x="1866" y="135"/>
                    </a:lnTo>
                    <a:lnTo>
                      <a:pt x="1867" y="135"/>
                    </a:lnTo>
                    <a:lnTo>
                      <a:pt x="1867" y="135"/>
                    </a:lnTo>
                    <a:lnTo>
                      <a:pt x="1867" y="133"/>
                    </a:lnTo>
                    <a:lnTo>
                      <a:pt x="1868" y="132"/>
                    </a:lnTo>
                    <a:lnTo>
                      <a:pt x="1868" y="133"/>
                    </a:lnTo>
                    <a:lnTo>
                      <a:pt x="1869" y="132"/>
                    </a:lnTo>
                    <a:lnTo>
                      <a:pt x="1869" y="132"/>
                    </a:lnTo>
                    <a:lnTo>
                      <a:pt x="1869" y="132"/>
                    </a:lnTo>
                    <a:lnTo>
                      <a:pt x="1870" y="133"/>
                    </a:lnTo>
                    <a:lnTo>
                      <a:pt x="1870" y="132"/>
                    </a:lnTo>
                    <a:lnTo>
                      <a:pt x="1870" y="132"/>
                    </a:lnTo>
                    <a:lnTo>
                      <a:pt x="1871" y="133"/>
                    </a:lnTo>
                    <a:lnTo>
                      <a:pt x="1871" y="133"/>
                    </a:lnTo>
                    <a:lnTo>
                      <a:pt x="1871" y="133"/>
                    </a:lnTo>
                    <a:lnTo>
                      <a:pt x="1872" y="132"/>
                    </a:lnTo>
                    <a:lnTo>
                      <a:pt x="1872" y="132"/>
                    </a:lnTo>
                    <a:lnTo>
                      <a:pt x="1873" y="132"/>
                    </a:lnTo>
                    <a:lnTo>
                      <a:pt x="1873" y="132"/>
                    </a:lnTo>
                    <a:lnTo>
                      <a:pt x="1873" y="133"/>
                    </a:lnTo>
                    <a:lnTo>
                      <a:pt x="1875" y="133"/>
                    </a:lnTo>
                    <a:lnTo>
                      <a:pt x="1875" y="135"/>
                    </a:lnTo>
                    <a:lnTo>
                      <a:pt x="1875" y="135"/>
                    </a:lnTo>
                    <a:lnTo>
                      <a:pt x="1876" y="135"/>
                    </a:lnTo>
                    <a:lnTo>
                      <a:pt x="1876" y="133"/>
                    </a:lnTo>
                    <a:lnTo>
                      <a:pt x="1876" y="132"/>
                    </a:lnTo>
                    <a:lnTo>
                      <a:pt x="1877" y="133"/>
                    </a:lnTo>
                    <a:lnTo>
                      <a:pt x="1877" y="133"/>
                    </a:lnTo>
                    <a:lnTo>
                      <a:pt x="1878" y="135"/>
                    </a:lnTo>
                    <a:lnTo>
                      <a:pt x="1878" y="135"/>
                    </a:lnTo>
                    <a:lnTo>
                      <a:pt x="1878" y="135"/>
                    </a:lnTo>
                    <a:lnTo>
                      <a:pt x="1879" y="136"/>
                    </a:lnTo>
                    <a:lnTo>
                      <a:pt x="1879" y="135"/>
                    </a:lnTo>
                    <a:lnTo>
                      <a:pt x="1879" y="135"/>
                    </a:lnTo>
                    <a:lnTo>
                      <a:pt x="1880" y="135"/>
                    </a:lnTo>
                    <a:lnTo>
                      <a:pt x="1880" y="135"/>
                    </a:lnTo>
                    <a:lnTo>
                      <a:pt x="1880" y="135"/>
                    </a:lnTo>
                    <a:lnTo>
                      <a:pt x="1881" y="133"/>
                    </a:lnTo>
                    <a:lnTo>
                      <a:pt x="1881" y="132"/>
                    </a:lnTo>
                    <a:lnTo>
                      <a:pt x="1882" y="131"/>
                    </a:lnTo>
                    <a:lnTo>
                      <a:pt x="1882" y="130"/>
                    </a:lnTo>
                    <a:lnTo>
                      <a:pt x="1882" y="129"/>
                    </a:lnTo>
                    <a:lnTo>
                      <a:pt x="1884" y="130"/>
                    </a:lnTo>
                    <a:lnTo>
                      <a:pt x="1884" y="130"/>
                    </a:lnTo>
                    <a:lnTo>
                      <a:pt x="1884" y="130"/>
                    </a:lnTo>
                    <a:lnTo>
                      <a:pt x="1885" y="131"/>
                    </a:lnTo>
                    <a:lnTo>
                      <a:pt x="1885" y="131"/>
                    </a:lnTo>
                    <a:lnTo>
                      <a:pt x="1885" y="131"/>
                    </a:lnTo>
                    <a:lnTo>
                      <a:pt x="1886" y="131"/>
                    </a:lnTo>
                    <a:lnTo>
                      <a:pt x="1886" y="130"/>
                    </a:lnTo>
                    <a:lnTo>
                      <a:pt x="1887" y="130"/>
                    </a:lnTo>
                    <a:lnTo>
                      <a:pt x="1887" y="130"/>
                    </a:lnTo>
                    <a:lnTo>
                      <a:pt x="1887" y="130"/>
                    </a:lnTo>
                    <a:lnTo>
                      <a:pt x="1888" y="130"/>
                    </a:lnTo>
                    <a:lnTo>
                      <a:pt x="1888" y="131"/>
                    </a:lnTo>
                    <a:lnTo>
                      <a:pt x="1888" y="131"/>
                    </a:lnTo>
                    <a:lnTo>
                      <a:pt x="1889" y="130"/>
                    </a:lnTo>
                    <a:lnTo>
                      <a:pt x="1889" y="130"/>
                    </a:lnTo>
                    <a:lnTo>
                      <a:pt x="1890" y="131"/>
                    </a:lnTo>
                    <a:lnTo>
                      <a:pt x="1890" y="131"/>
                    </a:lnTo>
                    <a:lnTo>
                      <a:pt x="1890" y="131"/>
                    </a:lnTo>
                    <a:lnTo>
                      <a:pt x="1891" y="131"/>
                    </a:lnTo>
                    <a:lnTo>
                      <a:pt x="1891" y="131"/>
                    </a:lnTo>
                    <a:lnTo>
                      <a:pt x="1891" y="132"/>
                    </a:lnTo>
                    <a:lnTo>
                      <a:pt x="1893" y="132"/>
                    </a:lnTo>
                    <a:lnTo>
                      <a:pt x="1893" y="133"/>
                    </a:lnTo>
                    <a:lnTo>
                      <a:pt x="1893" y="133"/>
                    </a:lnTo>
                    <a:lnTo>
                      <a:pt x="1894" y="132"/>
                    </a:lnTo>
                    <a:lnTo>
                      <a:pt x="1894" y="132"/>
                    </a:lnTo>
                    <a:lnTo>
                      <a:pt x="1895" y="133"/>
                    </a:lnTo>
                    <a:lnTo>
                      <a:pt x="1895" y="133"/>
                    </a:lnTo>
                    <a:lnTo>
                      <a:pt x="1895" y="132"/>
                    </a:lnTo>
                    <a:lnTo>
                      <a:pt x="1896" y="132"/>
                    </a:lnTo>
                    <a:lnTo>
                      <a:pt x="1896" y="132"/>
                    </a:lnTo>
                    <a:lnTo>
                      <a:pt x="1896" y="132"/>
                    </a:lnTo>
                    <a:lnTo>
                      <a:pt x="1897" y="133"/>
                    </a:lnTo>
                    <a:lnTo>
                      <a:pt x="1897" y="133"/>
                    </a:lnTo>
                    <a:lnTo>
                      <a:pt x="1897" y="135"/>
                    </a:lnTo>
                    <a:lnTo>
                      <a:pt x="1898" y="135"/>
                    </a:lnTo>
                    <a:lnTo>
                      <a:pt x="1898" y="135"/>
                    </a:lnTo>
                    <a:lnTo>
                      <a:pt x="1899" y="135"/>
                    </a:lnTo>
                    <a:lnTo>
                      <a:pt x="1899" y="133"/>
                    </a:lnTo>
                    <a:lnTo>
                      <a:pt x="1899" y="133"/>
                    </a:lnTo>
                    <a:lnTo>
                      <a:pt x="1900" y="132"/>
                    </a:lnTo>
                    <a:lnTo>
                      <a:pt x="1900" y="133"/>
                    </a:lnTo>
                    <a:lnTo>
                      <a:pt x="1900" y="135"/>
                    </a:lnTo>
                    <a:lnTo>
                      <a:pt x="1902" y="135"/>
                    </a:lnTo>
                    <a:lnTo>
                      <a:pt x="1902" y="135"/>
                    </a:lnTo>
                    <a:lnTo>
                      <a:pt x="1902" y="135"/>
                    </a:lnTo>
                    <a:lnTo>
                      <a:pt x="1903" y="136"/>
                    </a:lnTo>
                    <a:lnTo>
                      <a:pt x="1903" y="137"/>
                    </a:lnTo>
                    <a:lnTo>
                      <a:pt x="1904" y="136"/>
                    </a:lnTo>
                    <a:lnTo>
                      <a:pt x="1904" y="136"/>
                    </a:lnTo>
                    <a:lnTo>
                      <a:pt x="1904" y="135"/>
                    </a:lnTo>
                    <a:lnTo>
                      <a:pt x="1905" y="135"/>
                    </a:lnTo>
                    <a:lnTo>
                      <a:pt x="1905" y="135"/>
                    </a:lnTo>
                    <a:lnTo>
                      <a:pt x="1905" y="133"/>
                    </a:lnTo>
                    <a:lnTo>
                      <a:pt x="1906" y="135"/>
                    </a:lnTo>
                    <a:lnTo>
                      <a:pt x="1906" y="136"/>
                    </a:lnTo>
                    <a:lnTo>
                      <a:pt x="1906" y="137"/>
                    </a:lnTo>
                    <a:lnTo>
                      <a:pt x="1907" y="137"/>
                    </a:lnTo>
                    <a:lnTo>
                      <a:pt x="1907" y="138"/>
                    </a:lnTo>
                    <a:lnTo>
                      <a:pt x="1908" y="138"/>
                    </a:lnTo>
                    <a:lnTo>
                      <a:pt x="1908" y="138"/>
                    </a:lnTo>
                    <a:lnTo>
                      <a:pt x="1908" y="138"/>
                    </a:lnTo>
                    <a:lnTo>
                      <a:pt x="1909" y="139"/>
                    </a:lnTo>
                    <a:lnTo>
                      <a:pt x="1909" y="138"/>
                    </a:lnTo>
                    <a:lnTo>
                      <a:pt x="1909" y="138"/>
                    </a:lnTo>
                    <a:lnTo>
                      <a:pt x="1911" y="138"/>
                    </a:lnTo>
                    <a:lnTo>
                      <a:pt x="1911" y="138"/>
                    </a:lnTo>
                    <a:lnTo>
                      <a:pt x="1912" y="139"/>
                    </a:lnTo>
                    <a:lnTo>
                      <a:pt x="1912" y="139"/>
                    </a:lnTo>
                    <a:lnTo>
                      <a:pt x="1912" y="139"/>
                    </a:lnTo>
                    <a:lnTo>
                      <a:pt x="1913" y="139"/>
                    </a:lnTo>
                    <a:lnTo>
                      <a:pt x="1913" y="139"/>
                    </a:lnTo>
                    <a:lnTo>
                      <a:pt x="1913" y="140"/>
                    </a:lnTo>
                    <a:lnTo>
                      <a:pt x="1914" y="140"/>
                    </a:lnTo>
                    <a:lnTo>
                      <a:pt x="1914" y="140"/>
                    </a:lnTo>
                    <a:lnTo>
                      <a:pt x="1914" y="141"/>
                    </a:lnTo>
                    <a:lnTo>
                      <a:pt x="1915" y="141"/>
                    </a:lnTo>
                    <a:lnTo>
                      <a:pt x="1915" y="141"/>
                    </a:lnTo>
                    <a:lnTo>
                      <a:pt x="1916" y="142"/>
                    </a:lnTo>
                    <a:lnTo>
                      <a:pt x="1916" y="144"/>
                    </a:lnTo>
                    <a:lnTo>
                      <a:pt x="1916" y="144"/>
                    </a:lnTo>
                    <a:lnTo>
                      <a:pt x="1917" y="144"/>
                    </a:lnTo>
                    <a:lnTo>
                      <a:pt x="1917" y="144"/>
                    </a:lnTo>
                    <a:lnTo>
                      <a:pt x="1917" y="145"/>
                    </a:lnTo>
                    <a:lnTo>
                      <a:pt x="1918" y="145"/>
                    </a:lnTo>
                    <a:lnTo>
                      <a:pt x="1918" y="144"/>
                    </a:lnTo>
                    <a:lnTo>
                      <a:pt x="1918" y="144"/>
                    </a:lnTo>
                    <a:lnTo>
                      <a:pt x="1920" y="141"/>
                    </a:lnTo>
                    <a:lnTo>
                      <a:pt x="1920" y="140"/>
                    </a:lnTo>
                    <a:lnTo>
                      <a:pt x="1921" y="139"/>
                    </a:lnTo>
                    <a:lnTo>
                      <a:pt x="1921" y="138"/>
                    </a:lnTo>
                    <a:lnTo>
                      <a:pt x="1921" y="137"/>
                    </a:lnTo>
                    <a:lnTo>
                      <a:pt x="1922" y="137"/>
                    </a:lnTo>
                    <a:lnTo>
                      <a:pt x="1922" y="137"/>
                    </a:lnTo>
                    <a:lnTo>
                      <a:pt x="1922" y="137"/>
                    </a:lnTo>
                    <a:lnTo>
                      <a:pt x="1923" y="138"/>
                    </a:lnTo>
                    <a:lnTo>
                      <a:pt x="1923" y="139"/>
                    </a:lnTo>
                    <a:lnTo>
                      <a:pt x="1923" y="140"/>
                    </a:lnTo>
                    <a:lnTo>
                      <a:pt x="1924" y="140"/>
                    </a:lnTo>
                    <a:lnTo>
                      <a:pt x="1924" y="140"/>
                    </a:lnTo>
                    <a:lnTo>
                      <a:pt x="1925" y="140"/>
                    </a:lnTo>
                    <a:lnTo>
                      <a:pt x="1925" y="140"/>
                    </a:lnTo>
                    <a:lnTo>
                      <a:pt x="1925" y="140"/>
                    </a:lnTo>
                    <a:lnTo>
                      <a:pt x="1926" y="140"/>
                    </a:lnTo>
                    <a:lnTo>
                      <a:pt x="1926" y="140"/>
                    </a:lnTo>
                    <a:lnTo>
                      <a:pt x="1926" y="140"/>
                    </a:lnTo>
                    <a:lnTo>
                      <a:pt x="1927" y="140"/>
                    </a:lnTo>
                    <a:lnTo>
                      <a:pt x="1927" y="140"/>
                    </a:lnTo>
                    <a:lnTo>
                      <a:pt x="1927" y="139"/>
                    </a:lnTo>
                    <a:lnTo>
                      <a:pt x="1929" y="139"/>
                    </a:lnTo>
                    <a:lnTo>
                      <a:pt x="1929" y="139"/>
                    </a:lnTo>
                    <a:lnTo>
                      <a:pt x="1930" y="139"/>
                    </a:lnTo>
                    <a:lnTo>
                      <a:pt x="1930" y="139"/>
                    </a:lnTo>
                    <a:lnTo>
                      <a:pt x="1930" y="139"/>
                    </a:lnTo>
                    <a:lnTo>
                      <a:pt x="1931" y="139"/>
                    </a:lnTo>
                    <a:lnTo>
                      <a:pt x="1931" y="139"/>
                    </a:lnTo>
                    <a:lnTo>
                      <a:pt x="1931" y="139"/>
                    </a:lnTo>
                    <a:lnTo>
                      <a:pt x="1932" y="139"/>
                    </a:lnTo>
                    <a:lnTo>
                      <a:pt x="1932" y="139"/>
                    </a:lnTo>
                    <a:lnTo>
                      <a:pt x="1933" y="140"/>
                    </a:lnTo>
                    <a:lnTo>
                      <a:pt x="1933" y="140"/>
                    </a:lnTo>
                    <a:lnTo>
                      <a:pt x="1933" y="140"/>
                    </a:lnTo>
                    <a:lnTo>
                      <a:pt x="1934" y="140"/>
                    </a:lnTo>
                    <a:lnTo>
                      <a:pt x="1934" y="140"/>
                    </a:lnTo>
                    <a:lnTo>
                      <a:pt x="1934" y="139"/>
                    </a:lnTo>
                    <a:lnTo>
                      <a:pt x="1935" y="140"/>
                    </a:lnTo>
                    <a:lnTo>
                      <a:pt x="1935" y="139"/>
                    </a:lnTo>
                    <a:lnTo>
                      <a:pt x="1935" y="139"/>
                    </a:lnTo>
                    <a:lnTo>
                      <a:pt x="1936" y="139"/>
                    </a:lnTo>
                    <a:lnTo>
                      <a:pt x="1936" y="139"/>
                    </a:lnTo>
                    <a:lnTo>
                      <a:pt x="1938" y="139"/>
                    </a:lnTo>
                    <a:lnTo>
                      <a:pt x="1938" y="138"/>
                    </a:lnTo>
                    <a:lnTo>
                      <a:pt x="1938" y="138"/>
                    </a:lnTo>
                    <a:lnTo>
                      <a:pt x="1939" y="138"/>
                    </a:lnTo>
                    <a:lnTo>
                      <a:pt x="1939" y="139"/>
                    </a:lnTo>
                    <a:lnTo>
                      <a:pt x="1939" y="139"/>
                    </a:lnTo>
                    <a:lnTo>
                      <a:pt x="1940" y="140"/>
                    </a:lnTo>
                    <a:lnTo>
                      <a:pt x="1940" y="140"/>
                    </a:lnTo>
                    <a:lnTo>
                      <a:pt x="1940" y="139"/>
                    </a:lnTo>
                    <a:lnTo>
                      <a:pt x="1941" y="140"/>
                    </a:lnTo>
                    <a:lnTo>
                      <a:pt x="1941" y="140"/>
                    </a:lnTo>
                    <a:lnTo>
                      <a:pt x="1942" y="140"/>
                    </a:lnTo>
                    <a:lnTo>
                      <a:pt x="1942" y="140"/>
                    </a:lnTo>
                    <a:lnTo>
                      <a:pt x="1942" y="140"/>
                    </a:lnTo>
                    <a:lnTo>
                      <a:pt x="1943" y="140"/>
                    </a:lnTo>
                    <a:lnTo>
                      <a:pt x="1943" y="140"/>
                    </a:lnTo>
                    <a:lnTo>
                      <a:pt x="1943" y="140"/>
                    </a:lnTo>
                    <a:lnTo>
                      <a:pt x="1944" y="141"/>
                    </a:lnTo>
                    <a:lnTo>
                      <a:pt x="1944" y="140"/>
                    </a:lnTo>
                    <a:lnTo>
                      <a:pt x="1944" y="140"/>
                    </a:lnTo>
                    <a:lnTo>
                      <a:pt x="1945" y="140"/>
                    </a:lnTo>
                    <a:lnTo>
                      <a:pt x="1945" y="140"/>
                    </a:lnTo>
                    <a:lnTo>
                      <a:pt x="1947" y="139"/>
                    </a:lnTo>
                    <a:lnTo>
                      <a:pt x="1947" y="138"/>
                    </a:lnTo>
                    <a:lnTo>
                      <a:pt x="1947" y="138"/>
                    </a:lnTo>
                    <a:lnTo>
                      <a:pt x="1948" y="137"/>
                    </a:lnTo>
                    <a:lnTo>
                      <a:pt x="1948" y="137"/>
                    </a:lnTo>
                    <a:lnTo>
                      <a:pt x="1948" y="138"/>
                    </a:lnTo>
                    <a:lnTo>
                      <a:pt x="1949" y="138"/>
                    </a:lnTo>
                    <a:lnTo>
                      <a:pt x="1949" y="138"/>
                    </a:lnTo>
                    <a:lnTo>
                      <a:pt x="1949" y="138"/>
                    </a:lnTo>
                    <a:lnTo>
                      <a:pt x="1950" y="139"/>
                    </a:lnTo>
                    <a:lnTo>
                      <a:pt x="1950" y="139"/>
                    </a:lnTo>
                    <a:lnTo>
                      <a:pt x="1951" y="138"/>
                    </a:lnTo>
                    <a:lnTo>
                      <a:pt x="1951" y="138"/>
                    </a:lnTo>
                    <a:lnTo>
                      <a:pt x="1951" y="138"/>
                    </a:lnTo>
                    <a:lnTo>
                      <a:pt x="1952" y="138"/>
                    </a:lnTo>
                    <a:lnTo>
                      <a:pt x="1952" y="138"/>
                    </a:lnTo>
                    <a:lnTo>
                      <a:pt x="1952" y="138"/>
                    </a:lnTo>
                    <a:lnTo>
                      <a:pt x="1953" y="137"/>
                    </a:lnTo>
                    <a:lnTo>
                      <a:pt x="1953" y="138"/>
                    </a:lnTo>
                    <a:lnTo>
                      <a:pt x="1954" y="138"/>
                    </a:lnTo>
                    <a:lnTo>
                      <a:pt x="1954" y="137"/>
                    </a:lnTo>
                    <a:lnTo>
                      <a:pt x="1954" y="136"/>
                    </a:lnTo>
                    <a:lnTo>
                      <a:pt x="1956" y="137"/>
                    </a:lnTo>
                    <a:lnTo>
                      <a:pt x="1956" y="136"/>
                    </a:lnTo>
                    <a:lnTo>
                      <a:pt x="1956" y="136"/>
                    </a:lnTo>
                    <a:lnTo>
                      <a:pt x="1957" y="136"/>
                    </a:lnTo>
                    <a:lnTo>
                      <a:pt x="1957" y="137"/>
                    </a:lnTo>
                    <a:lnTo>
                      <a:pt x="1957" y="138"/>
                    </a:lnTo>
                    <a:lnTo>
                      <a:pt x="1958" y="138"/>
                    </a:lnTo>
                    <a:lnTo>
                      <a:pt x="1958" y="138"/>
                    </a:lnTo>
                    <a:lnTo>
                      <a:pt x="1959" y="137"/>
                    </a:lnTo>
                    <a:lnTo>
                      <a:pt x="1959" y="137"/>
                    </a:lnTo>
                    <a:lnTo>
                      <a:pt x="1959" y="138"/>
                    </a:lnTo>
                    <a:lnTo>
                      <a:pt x="1960" y="139"/>
                    </a:lnTo>
                    <a:lnTo>
                      <a:pt x="1960" y="139"/>
                    </a:lnTo>
                    <a:lnTo>
                      <a:pt x="1960" y="139"/>
                    </a:lnTo>
                    <a:lnTo>
                      <a:pt x="1961" y="140"/>
                    </a:lnTo>
                    <a:lnTo>
                      <a:pt x="1961" y="140"/>
                    </a:lnTo>
                    <a:lnTo>
                      <a:pt x="1961" y="139"/>
                    </a:lnTo>
                    <a:lnTo>
                      <a:pt x="1962" y="140"/>
                    </a:lnTo>
                    <a:lnTo>
                      <a:pt x="1962" y="140"/>
                    </a:lnTo>
                    <a:lnTo>
                      <a:pt x="1963" y="140"/>
                    </a:lnTo>
                    <a:lnTo>
                      <a:pt x="1963" y="140"/>
                    </a:lnTo>
                    <a:lnTo>
                      <a:pt x="1963" y="139"/>
                    </a:lnTo>
                    <a:lnTo>
                      <a:pt x="1965" y="139"/>
                    </a:lnTo>
                    <a:lnTo>
                      <a:pt x="1965" y="139"/>
                    </a:lnTo>
                    <a:lnTo>
                      <a:pt x="1965" y="138"/>
                    </a:lnTo>
                    <a:lnTo>
                      <a:pt x="1966" y="138"/>
                    </a:lnTo>
                    <a:lnTo>
                      <a:pt x="1966" y="138"/>
                    </a:lnTo>
                    <a:lnTo>
                      <a:pt x="1966" y="138"/>
                    </a:lnTo>
                    <a:lnTo>
                      <a:pt x="1967" y="138"/>
                    </a:lnTo>
                    <a:lnTo>
                      <a:pt x="1967" y="138"/>
                    </a:lnTo>
                    <a:lnTo>
                      <a:pt x="1968" y="138"/>
                    </a:lnTo>
                    <a:lnTo>
                      <a:pt x="1968" y="137"/>
                    </a:lnTo>
                    <a:lnTo>
                      <a:pt x="1968" y="138"/>
                    </a:lnTo>
                    <a:lnTo>
                      <a:pt x="1969" y="138"/>
                    </a:lnTo>
                    <a:lnTo>
                      <a:pt x="1969" y="138"/>
                    </a:lnTo>
                    <a:lnTo>
                      <a:pt x="1969" y="138"/>
                    </a:lnTo>
                    <a:lnTo>
                      <a:pt x="1970" y="139"/>
                    </a:lnTo>
                    <a:lnTo>
                      <a:pt x="1970" y="139"/>
                    </a:lnTo>
                    <a:lnTo>
                      <a:pt x="1970" y="139"/>
                    </a:lnTo>
                    <a:lnTo>
                      <a:pt x="1971" y="139"/>
                    </a:lnTo>
                    <a:lnTo>
                      <a:pt x="1971" y="139"/>
                    </a:lnTo>
                    <a:lnTo>
                      <a:pt x="1972" y="138"/>
                    </a:lnTo>
                    <a:lnTo>
                      <a:pt x="1972" y="137"/>
                    </a:lnTo>
                    <a:lnTo>
                      <a:pt x="1972" y="137"/>
                    </a:lnTo>
                    <a:lnTo>
                      <a:pt x="1974" y="137"/>
                    </a:lnTo>
                    <a:lnTo>
                      <a:pt x="1974" y="137"/>
                    </a:lnTo>
                    <a:lnTo>
                      <a:pt x="1974" y="136"/>
                    </a:lnTo>
                    <a:lnTo>
                      <a:pt x="1975" y="136"/>
                    </a:lnTo>
                    <a:lnTo>
                      <a:pt x="1975" y="135"/>
                    </a:lnTo>
                    <a:lnTo>
                      <a:pt x="1975" y="135"/>
                    </a:lnTo>
                    <a:lnTo>
                      <a:pt x="1976" y="133"/>
                    </a:lnTo>
                    <a:lnTo>
                      <a:pt x="1976" y="135"/>
                    </a:lnTo>
                    <a:lnTo>
                      <a:pt x="1977" y="135"/>
                    </a:lnTo>
                    <a:lnTo>
                      <a:pt x="1977" y="135"/>
                    </a:lnTo>
                    <a:lnTo>
                      <a:pt x="1977" y="135"/>
                    </a:lnTo>
                    <a:lnTo>
                      <a:pt x="1978" y="135"/>
                    </a:lnTo>
                    <a:lnTo>
                      <a:pt x="1978" y="136"/>
                    </a:lnTo>
                    <a:lnTo>
                      <a:pt x="1978" y="137"/>
                    </a:lnTo>
                    <a:lnTo>
                      <a:pt x="1979" y="137"/>
                    </a:lnTo>
                    <a:lnTo>
                      <a:pt x="1979" y="137"/>
                    </a:lnTo>
                    <a:lnTo>
                      <a:pt x="1980" y="137"/>
                    </a:lnTo>
                    <a:lnTo>
                      <a:pt x="1980" y="136"/>
                    </a:lnTo>
                    <a:lnTo>
                      <a:pt x="1980" y="136"/>
                    </a:lnTo>
                    <a:lnTo>
                      <a:pt x="1981" y="136"/>
                    </a:lnTo>
                    <a:lnTo>
                      <a:pt x="1981" y="136"/>
                    </a:lnTo>
                    <a:lnTo>
                      <a:pt x="1981" y="136"/>
                    </a:lnTo>
                    <a:lnTo>
                      <a:pt x="1983" y="136"/>
                    </a:lnTo>
                    <a:lnTo>
                      <a:pt x="1983" y="137"/>
                    </a:lnTo>
                    <a:lnTo>
                      <a:pt x="1983" y="137"/>
                    </a:lnTo>
                    <a:lnTo>
                      <a:pt x="1984" y="138"/>
                    </a:lnTo>
                    <a:lnTo>
                      <a:pt x="1984" y="138"/>
                    </a:lnTo>
                    <a:lnTo>
                      <a:pt x="1985" y="139"/>
                    </a:lnTo>
                    <a:lnTo>
                      <a:pt x="1985" y="139"/>
                    </a:lnTo>
                    <a:lnTo>
                      <a:pt x="1985" y="139"/>
                    </a:lnTo>
                    <a:lnTo>
                      <a:pt x="1986" y="138"/>
                    </a:lnTo>
                    <a:lnTo>
                      <a:pt x="1986" y="138"/>
                    </a:lnTo>
                    <a:lnTo>
                      <a:pt x="1986" y="137"/>
                    </a:lnTo>
                    <a:lnTo>
                      <a:pt x="1987" y="137"/>
                    </a:lnTo>
                    <a:lnTo>
                      <a:pt x="1987" y="137"/>
                    </a:lnTo>
                    <a:lnTo>
                      <a:pt x="1987" y="136"/>
                    </a:lnTo>
                    <a:lnTo>
                      <a:pt x="1988" y="136"/>
                    </a:lnTo>
                    <a:lnTo>
                      <a:pt x="1988" y="136"/>
                    </a:lnTo>
                    <a:lnTo>
                      <a:pt x="1989" y="135"/>
                    </a:lnTo>
                    <a:lnTo>
                      <a:pt x="1989" y="135"/>
                    </a:lnTo>
                    <a:lnTo>
                      <a:pt x="1989" y="135"/>
                    </a:lnTo>
                    <a:lnTo>
                      <a:pt x="1990" y="135"/>
                    </a:lnTo>
                    <a:lnTo>
                      <a:pt x="1990" y="135"/>
                    </a:lnTo>
                    <a:lnTo>
                      <a:pt x="1990" y="136"/>
                    </a:lnTo>
                    <a:lnTo>
                      <a:pt x="1992" y="135"/>
                    </a:lnTo>
                    <a:lnTo>
                      <a:pt x="1992" y="136"/>
                    </a:lnTo>
                    <a:lnTo>
                      <a:pt x="1992" y="135"/>
                    </a:lnTo>
                    <a:lnTo>
                      <a:pt x="1993" y="136"/>
                    </a:lnTo>
                    <a:lnTo>
                      <a:pt x="1993" y="136"/>
                    </a:lnTo>
                    <a:lnTo>
                      <a:pt x="1994" y="137"/>
                    </a:lnTo>
                    <a:lnTo>
                      <a:pt x="1994" y="138"/>
                    </a:lnTo>
                    <a:lnTo>
                      <a:pt x="1994" y="138"/>
                    </a:lnTo>
                    <a:lnTo>
                      <a:pt x="1995" y="138"/>
                    </a:lnTo>
                    <a:lnTo>
                      <a:pt x="1995" y="139"/>
                    </a:lnTo>
                    <a:lnTo>
                      <a:pt x="1995" y="139"/>
                    </a:lnTo>
                    <a:lnTo>
                      <a:pt x="1996" y="140"/>
                    </a:lnTo>
                    <a:lnTo>
                      <a:pt x="1996" y="140"/>
                    </a:lnTo>
                    <a:lnTo>
                      <a:pt x="1996" y="141"/>
                    </a:lnTo>
                    <a:lnTo>
                      <a:pt x="1997" y="141"/>
                    </a:lnTo>
                    <a:lnTo>
                      <a:pt x="1997" y="141"/>
                    </a:lnTo>
                    <a:lnTo>
                      <a:pt x="1998" y="140"/>
                    </a:lnTo>
                    <a:lnTo>
                      <a:pt x="1998" y="141"/>
                    </a:lnTo>
                    <a:lnTo>
                      <a:pt x="1998" y="140"/>
                    </a:lnTo>
                    <a:lnTo>
                      <a:pt x="1999" y="140"/>
                    </a:lnTo>
                    <a:lnTo>
                      <a:pt x="1999" y="140"/>
                    </a:lnTo>
                    <a:lnTo>
                      <a:pt x="1999" y="139"/>
                    </a:lnTo>
                    <a:lnTo>
                      <a:pt x="2001" y="138"/>
                    </a:lnTo>
                    <a:lnTo>
                      <a:pt x="2001" y="137"/>
                    </a:lnTo>
                    <a:lnTo>
                      <a:pt x="2002" y="138"/>
                    </a:lnTo>
                    <a:lnTo>
                      <a:pt x="2002" y="138"/>
                    </a:lnTo>
                    <a:lnTo>
                      <a:pt x="2002" y="138"/>
                    </a:lnTo>
                    <a:lnTo>
                      <a:pt x="2003" y="138"/>
                    </a:lnTo>
                    <a:lnTo>
                      <a:pt x="2003" y="138"/>
                    </a:lnTo>
                    <a:lnTo>
                      <a:pt x="2003" y="139"/>
                    </a:lnTo>
                    <a:lnTo>
                      <a:pt x="2004" y="139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2005" y="139"/>
                    </a:lnTo>
                    <a:lnTo>
                      <a:pt x="2005" y="139"/>
                    </a:lnTo>
                    <a:lnTo>
                      <a:pt x="2006" y="140"/>
                    </a:lnTo>
                    <a:lnTo>
                      <a:pt x="2006" y="140"/>
                    </a:lnTo>
                    <a:lnTo>
                      <a:pt x="2006" y="141"/>
                    </a:lnTo>
                    <a:lnTo>
                      <a:pt x="2007" y="141"/>
                    </a:lnTo>
                    <a:lnTo>
                      <a:pt x="2007" y="141"/>
                    </a:lnTo>
                    <a:lnTo>
                      <a:pt x="2007" y="141"/>
                    </a:lnTo>
                    <a:lnTo>
                      <a:pt x="2008" y="141"/>
                    </a:lnTo>
                    <a:lnTo>
                      <a:pt x="2008" y="141"/>
                    </a:lnTo>
                    <a:lnTo>
                      <a:pt x="2008" y="142"/>
                    </a:lnTo>
                    <a:lnTo>
                      <a:pt x="2010" y="142"/>
                    </a:lnTo>
                    <a:lnTo>
                      <a:pt x="2010" y="142"/>
                    </a:lnTo>
                    <a:lnTo>
                      <a:pt x="2011" y="141"/>
                    </a:lnTo>
                    <a:lnTo>
                      <a:pt x="2011" y="141"/>
                    </a:lnTo>
                    <a:lnTo>
                      <a:pt x="2011" y="141"/>
                    </a:lnTo>
                    <a:lnTo>
                      <a:pt x="2012" y="141"/>
                    </a:lnTo>
                    <a:lnTo>
                      <a:pt x="2012" y="142"/>
                    </a:lnTo>
                    <a:lnTo>
                      <a:pt x="2012" y="142"/>
                    </a:lnTo>
                    <a:lnTo>
                      <a:pt x="2013" y="144"/>
                    </a:lnTo>
                    <a:lnTo>
                      <a:pt x="2013" y="144"/>
                    </a:lnTo>
                    <a:lnTo>
                      <a:pt x="2013" y="146"/>
                    </a:lnTo>
                    <a:lnTo>
                      <a:pt x="2014" y="146"/>
                    </a:lnTo>
                    <a:lnTo>
                      <a:pt x="2014" y="146"/>
                    </a:lnTo>
                    <a:lnTo>
                      <a:pt x="2015" y="147"/>
                    </a:lnTo>
                    <a:lnTo>
                      <a:pt x="2015" y="146"/>
                    </a:lnTo>
                    <a:lnTo>
                      <a:pt x="2015" y="145"/>
                    </a:lnTo>
                    <a:lnTo>
                      <a:pt x="2016" y="145"/>
                    </a:lnTo>
                    <a:lnTo>
                      <a:pt x="2016" y="145"/>
                    </a:lnTo>
                    <a:lnTo>
                      <a:pt x="2016" y="145"/>
                    </a:lnTo>
                    <a:lnTo>
                      <a:pt x="2017" y="145"/>
                    </a:lnTo>
                    <a:lnTo>
                      <a:pt x="2017" y="144"/>
                    </a:lnTo>
                    <a:lnTo>
                      <a:pt x="2017" y="144"/>
                    </a:lnTo>
                    <a:lnTo>
                      <a:pt x="2019" y="145"/>
                    </a:lnTo>
                    <a:lnTo>
                      <a:pt x="2019" y="147"/>
                    </a:lnTo>
                    <a:lnTo>
                      <a:pt x="2020" y="147"/>
                    </a:lnTo>
                    <a:lnTo>
                      <a:pt x="2020" y="148"/>
                    </a:lnTo>
                    <a:lnTo>
                      <a:pt x="2020" y="147"/>
                    </a:lnTo>
                    <a:lnTo>
                      <a:pt x="2021" y="146"/>
                    </a:lnTo>
                    <a:lnTo>
                      <a:pt x="2021" y="146"/>
                    </a:lnTo>
                    <a:lnTo>
                      <a:pt x="2021" y="145"/>
                    </a:lnTo>
                    <a:lnTo>
                      <a:pt x="2022" y="144"/>
                    </a:lnTo>
                    <a:lnTo>
                      <a:pt x="2022" y="142"/>
                    </a:lnTo>
                    <a:lnTo>
                      <a:pt x="2023" y="142"/>
                    </a:lnTo>
                    <a:lnTo>
                      <a:pt x="2023" y="141"/>
                    </a:lnTo>
                    <a:lnTo>
                      <a:pt x="2023" y="141"/>
                    </a:lnTo>
                    <a:lnTo>
                      <a:pt x="2024" y="142"/>
                    </a:lnTo>
                    <a:lnTo>
                      <a:pt x="2024" y="142"/>
                    </a:lnTo>
                    <a:lnTo>
                      <a:pt x="2024" y="144"/>
                    </a:lnTo>
                    <a:lnTo>
                      <a:pt x="2025" y="142"/>
                    </a:lnTo>
                    <a:lnTo>
                      <a:pt x="2025" y="142"/>
                    </a:lnTo>
                    <a:lnTo>
                      <a:pt x="2025" y="142"/>
                    </a:lnTo>
                    <a:lnTo>
                      <a:pt x="2026" y="141"/>
                    </a:lnTo>
                    <a:lnTo>
                      <a:pt x="2026" y="141"/>
                    </a:lnTo>
                    <a:lnTo>
                      <a:pt x="2028" y="141"/>
                    </a:lnTo>
                    <a:lnTo>
                      <a:pt x="2028" y="141"/>
                    </a:lnTo>
                    <a:lnTo>
                      <a:pt x="2028" y="142"/>
                    </a:lnTo>
                    <a:lnTo>
                      <a:pt x="2029" y="142"/>
                    </a:lnTo>
                    <a:lnTo>
                      <a:pt x="2029" y="144"/>
                    </a:lnTo>
                    <a:lnTo>
                      <a:pt x="2029" y="144"/>
                    </a:lnTo>
                    <a:lnTo>
                      <a:pt x="2030" y="144"/>
                    </a:lnTo>
                    <a:lnTo>
                      <a:pt x="2030" y="144"/>
                    </a:lnTo>
                    <a:lnTo>
                      <a:pt x="2030" y="144"/>
                    </a:lnTo>
                    <a:lnTo>
                      <a:pt x="2031" y="144"/>
                    </a:lnTo>
                    <a:lnTo>
                      <a:pt x="2031" y="144"/>
                    </a:lnTo>
                    <a:lnTo>
                      <a:pt x="2032" y="142"/>
                    </a:lnTo>
                    <a:lnTo>
                      <a:pt x="2032" y="142"/>
                    </a:lnTo>
                    <a:lnTo>
                      <a:pt x="2032" y="142"/>
                    </a:lnTo>
                    <a:lnTo>
                      <a:pt x="2033" y="144"/>
                    </a:lnTo>
                    <a:lnTo>
                      <a:pt x="2033" y="144"/>
                    </a:lnTo>
                    <a:lnTo>
                      <a:pt x="2033" y="145"/>
                    </a:lnTo>
                    <a:lnTo>
                      <a:pt x="2034" y="145"/>
                    </a:lnTo>
                    <a:lnTo>
                      <a:pt x="2034" y="145"/>
                    </a:lnTo>
                    <a:lnTo>
                      <a:pt x="2034" y="145"/>
                    </a:lnTo>
                    <a:lnTo>
                      <a:pt x="2035" y="144"/>
                    </a:lnTo>
                    <a:lnTo>
                      <a:pt x="2035" y="144"/>
                    </a:lnTo>
                    <a:lnTo>
                      <a:pt x="2037" y="144"/>
                    </a:lnTo>
                    <a:lnTo>
                      <a:pt x="2037" y="144"/>
                    </a:lnTo>
                    <a:lnTo>
                      <a:pt x="2037" y="142"/>
                    </a:lnTo>
                    <a:lnTo>
                      <a:pt x="2038" y="141"/>
                    </a:lnTo>
                    <a:lnTo>
                      <a:pt x="2038" y="142"/>
                    </a:lnTo>
                    <a:lnTo>
                      <a:pt x="2038" y="141"/>
                    </a:lnTo>
                    <a:lnTo>
                      <a:pt x="2039" y="141"/>
                    </a:lnTo>
                    <a:lnTo>
                      <a:pt x="2039" y="141"/>
                    </a:lnTo>
                    <a:lnTo>
                      <a:pt x="2039" y="140"/>
                    </a:lnTo>
                    <a:lnTo>
                      <a:pt x="2040" y="140"/>
                    </a:lnTo>
                    <a:lnTo>
                      <a:pt x="2040" y="140"/>
                    </a:lnTo>
                    <a:lnTo>
                      <a:pt x="2041" y="140"/>
                    </a:lnTo>
                    <a:lnTo>
                      <a:pt x="2041" y="140"/>
                    </a:lnTo>
                    <a:lnTo>
                      <a:pt x="2041" y="140"/>
                    </a:lnTo>
                    <a:lnTo>
                      <a:pt x="2042" y="140"/>
                    </a:lnTo>
                    <a:lnTo>
                      <a:pt x="2042" y="140"/>
                    </a:lnTo>
                    <a:lnTo>
                      <a:pt x="2042" y="141"/>
                    </a:lnTo>
                    <a:lnTo>
                      <a:pt x="2043" y="141"/>
                    </a:lnTo>
                    <a:lnTo>
                      <a:pt x="2043" y="141"/>
                    </a:lnTo>
                    <a:lnTo>
                      <a:pt x="2044" y="140"/>
                    </a:lnTo>
                    <a:lnTo>
                      <a:pt x="2044" y="141"/>
                    </a:lnTo>
                    <a:lnTo>
                      <a:pt x="2044" y="140"/>
                    </a:lnTo>
                    <a:lnTo>
                      <a:pt x="2046" y="140"/>
                    </a:lnTo>
                    <a:lnTo>
                      <a:pt x="2046" y="140"/>
                    </a:lnTo>
                    <a:lnTo>
                      <a:pt x="2046" y="140"/>
                    </a:lnTo>
                    <a:lnTo>
                      <a:pt x="2047" y="139"/>
                    </a:lnTo>
                    <a:lnTo>
                      <a:pt x="2047" y="139"/>
                    </a:lnTo>
                    <a:lnTo>
                      <a:pt x="2047" y="139"/>
                    </a:lnTo>
                    <a:lnTo>
                      <a:pt x="2048" y="139"/>
                    </a:lnTo>
                    <a:lnTo>
                      <a:pt x="2048" y="140"/>
                    </a:lnTo>
                    <a:lnTo>
                      <a:pt x="2049" y="140"/>
                    </a:lnTo>
                    <a:lnTo>
                      <a:pt x="2049" y="141"/>
                    </a:lnTo>
                    <a:lnTo>
                      <a:pt x="2049" y="141"/>
                    </a:lnTo>
                    <a:lnTo>
                      <a:pt x="2050" y="140"/>
                    </a:lnTo>
                    <a:lnTo>
                      <a:pt x="2050" y="140"/>
                    </a:lnTo>
                    <a:lnTo>
                      <a:pt x="2050" y="140"/>
                    </a:lnTo>
                    <a:lnTo>
                      <a:pt x="2051" y="140"/>
                    </a:lnTo>
                    <a:lnTo>
                      <a:pt x="2051" y="140"/>
                    </a:lnTo>
                    <a:lnTo>
                      <a:pt x="2051" y="141"/>
                    </a:lnTo>
                    <a:lnTo>
                      <a:pt x="2052" y="140"/>
                    </a:lnTo>
                    <a:lnTo>
                      <a:pt x="2052" y="140"/>
                    </a:lnTo>
                    <a:lnTo>
                      <a:pt x="2053" y="139"/>
                    </a:lnTo>
                    <a:lnTo>
                      <a:pt x="2053" y="138"/>
                    </a:lnTo>
                    <a:lnTo>
                      <a:pt x="2053" y="138"/>
                    </a:lnTo>
                    <a:lnTo>
                      <a:pt x="2055" y="138"/>
                    </a:lnTo>
                    <a:lnTo>
                      <a:pt x="2055" y="138"/>
                    </a:lnTo>
                    <a:lnTo>
                      <a:pt x="2055" y="138"/>
                    </a:lnTo>
                    <a:lnTo>
                      <a:pt x="2056" y="138"/>
                    </a:lnTo>
                    <a:lnTo>
                      <a:pt x="2056" y="137"/>
                    </a:lnTo>
                    <a:lnTo>
                      <a:pt x="2056" y="137"/>
                    </a:lnTo>
                    <a:lnTo>
                      <a:pt x="2057" y="137"/>
                    </a:lnTo>
                    <a:lnTo>
                      <a:pt x="2057" y="137"/>
                    </a:lnTo>
                    <a:lnTo>
                      <a:pt x="2058" y="137"/>
                    </a:lnTo>
                    <a:lnTo>
                      <a:pt x="2058" y="137"/>
                    </a:lnTo>
                    <a:lnTo>
                      <a:pt x="2058" y="137"/>
                    </a:lnTo>
                    <a:lnTo>
                      <a:pt x="2059" y="136"/>
                    </a:lnTo>
                    <a:lnTo>
                      <a:pt x="2059" y="136"/>
                    </a:lnTo>
                    <a:lnTo>
                      <a:pt x="2059" y="136"/>
                    </a:lnTo>
                    <a:lnTo>
                      <a:pt x="2060" y="137"/>
                    </a:lnTo>
                    <a:lnTo>
                      <a:pt x="2060" y="137"/>
                    </a:lnTo>
                    <a:lnTo>
                      <a:pt x="2060" y="137"/>
                    </a:lnTo>
                    <a:lnTo>
                      <a:pt x="2061" y="138"/>
                    </a:lnTo>
                    <a:lnTo>
                      <a:pt x="2061" y="138"/>
                    </a:lnTo>
                    <a:lnTo>
                      <a:pt x="2062" y="138"/>
                    </a:lnTo>
                    <a:lnTo>
                      <a:pt x="2062" y="138"/>
                    </a:lnTo>
                    <a:lnTo>
                      <a:pt x="2062" y="139"/>
                    </a:lnTo>
                    <a:lnTo>
                      <a:pt x="2064" y="139"/>
                    </a:lnTo>
                    <a:lnTo>
                      <a:pt x="2064" y="140"/>
                    </a:lnTo>
                    <a:lnTo>
                      <a:pt x="2064" y="140"/>
                    </a:lnTo>
                    <a:lnTo>
                      <a:pt x="2065" y="140"/>
                    </a:lnTo>
                    <a:lnTo>
                      <a:pt x="2065" y="141"/>
                    </a:lnTo>
                    <a:lnTo>
                      <a:pt x="2065" y="141"/>
                    </a:lnTo>
                    <a:lnTo>
                      <a:pt x="2066" y="141"/>
                    </a:lnTo>
                    <a:lnTo>
                      <a:pt x="2066" y="141"/>
                    </a:lnTo>
                    <a:lnTo>
                      <a:pt x="2067" y="142"/>
                    </a:lnTo>
                    <a:lnTo>
                      <a:pt x="2067" y="142"/>
                    </a:lnTo>
                    <a:lnTo>
                      <a:pt x="2067" y="142"/>
                    </a:lnTo>
                    <a:lnTo>
                      <a:pt x="2068" y="141"/>
                    </a:lnTo>
                    <a:lnTo>
                      <a:pt x="2068" y="141"/>
                    </a:lnTo>
                    <a:lnTo>
                      <a:pt x="2068" y="141"/>
                    </a:lnTo>
                    <a:lnTo>
                      <a:pt x="2069" y="141"/>
                    </a:lnTo>
                    <a:lnTo>
                      <a:pt x="2069" y="141"/>
                    </a:lnTo>
                    <a:lnTo>
                      <a:pt x="2070" y="141"/>
                    </a:lnTo>
                    <a:lnTo>
                      <a:pt x="2070" y="142"/>
                    </a:lnTo>
                    <a:lnTo>
                      <a:pt x="2070" y="142"/>
                    </a:lnTo>
                    <a:lnTo>
                      <a:pt x="2071" y="142"/>
                    </a:lnTo>
                    <a:lnTo>
                      <a:pt x="2071" y="142"/>
                    </a:lnTo>
                    <a:lnTo>
                      <a:pt x="2071" y="142"/>
                    </a:lnTo>
                    <a:lnTo>
                      <a:pt x="2073" y="141"/>
                    </a:lnTo>
                    <a:lnTo>
                      <a:pt x="2073" y="141"/>
                    </a:lnTo>
                    <a:lnTo>
                      <a:pt x="2073" y="141"/>
                    </a:lnTo>
                    <a:lnTo>
                      <a:pt x="2074" y="140"/>
                    </a:lnTo>
                    <a:lnTo>
                      <a:pt x="2074" y="140"/>
                    </a:lnTo>
                    <a:lnTo>
                      <a:pt x="2075" y="140"/>
                    </a:lnTo>
                    <a:lnTo>
                      <a:pt x="2075" y="139"/>
                    </a:lnTo>
                    <a:lnTo>
                      <a:pt x="2075" y="140"/>
                    </a:lnTo>
                    <a:lnTo>
                      <a:pt x="2076" y="141"/>
                    </a:lnTo>
                    <a:lnTo>
                      <a:pt x="2076" y="142"/>
                    </a:lnTo>
                    <a:lnTo>
                      <a:pt x="2076" y="144"/>
                    </a:lnTo>
                    <a:lnTo>
                      <a:pt x="2077" y="144"/>
                    </a:lnTo>
                    <a:lnTo>
                      <a:pt x="2077" y="145"/>
                    </a:lnTo>
                    <a:lnTo>
                      <a:pt x="2077" y="146"/>
                    </a:lnTo>
                    <a:lnTo>
                      <a:pt x="2078" y="145"/>
                    </a:lnTo>
                    <a:lnTo>
                      <a:pt x="2078" y="145"/>
                    </a:lnTo>
                    <a:lnTo>
                      <a:pt x="2079" y="145"/>
                    </a:lnTo>
                    <a:lnTo>
                      <a:pt x="2079" y="144"/>
                    </a:lnTo>
                    <a:lnTo>
                      <a:pt x="2079" y="145"/>
                    </a:lnTo>
                    <a:lnTo>
                      <a:pt x="2080" y="145"/>
                    </a:lnTo>
                    <a:lnTo>
                      <a:pt x="2080" y="146"/>
                    </a:lnTo>
                    <a:lnTo>
                      <a:pt x="2080" y="146"/>
                    </a:lnTo>
                    <a:lnTo>
                      <a:pt x="2082" y="147"/>
                    </a:lnTo>
                    <a:lnTo>
                      <a:pt x="2082" y="147"/>
                    </a:lnTo>
                    <a:lnTo>
                      <a:pt x="2082" y="147"/>
                    </a:lnTo>
                    <a:lnTo>
                      <a:pt x="2083" y="147"/>
                    </a:lnTo>
                    <a:lnTo>
                      <a:pt x="2083" y="147"/>
                    </a:lnTo>
                    <a:lnTo>
                      <a:pt x="2084" y="148"/>
                    </a:lnTo>
                    <a:lnTo>
                      <a:pt x="2084" y="147"/>
                    </a:lnTo>
                    <a:lnTo>
                      <a:pt x="2084" y="147"/>
                    </a:lnTo>
                    <a:lnTo>
                      <a:pt x="2085" y="147"/>
                    </a:lnTo>
                    <a:lnTo>
                      <a:pt x="2085" y="147"/>
                    </a:lnTo>
                    <a:lnTo>
                      <a:pt x="2085" y="146"/>
                    </a:lnTo>
                    <a:lnTo>
                      <a:pt x="2086" y="146"/>
                    </a:lnTo>
                    <a:lnTo>
                      <a:pt x="2086" y="145"/>
                    </a:lnTo>
                    <a:lnTo>
                      <a:pt x="2086" y="146"/>
                    </a:lnTo>
                    <a:lnTo>
                      <a:pt x="2087" y="146"/>
                    </a:lnTo>
                    <a:lnTo>
                      <a:pt x="2087" y="147"/>
                    </a:lnTo>
                    <a:lnTo>
                      <a:pt x="2088" y="148"/>
                    </a:lnTo>
                    <a:lnTo>
                      <a:pt x="2088" y="148"/>
                    </a:lnTo>
                    <a:lnTo>
                      <a:pt x="2088" y="147"/>
                    </a:lnTo>
                    <a:lnTo>
                      <a:pt x="2089" y="147"/>
                    </a:lnTo>
                    <a:lnTo>
                      <a:pt x="2089" y="147"/>
                    </a:lnTo>
                    <a:lnTo>
                      <a:pt x="2089" y="146"/>
                    </a:lnTo>
                    <a:lnTo>
                      <a:pt x="2091" y="146"/>
                    </a:lnTo>
                    <a:lnTo>
                      <a:pt x="2091" y="146"/>
                    </a:lnTo>
                    <a:lnTo>
                      <a:pt x="2092" y="146"/>
                    </a:lnTo>
                    <a:lnTo>
                      <a:pt x="2092" y="146"/>
                    </a:lnTo>
                    <a:lnTo>
                      <a:pt x="2092" y="146"/>
                    </a:lnTo>
                    <a:lnTo>
                      <a:pt x="2093" y="146"/>
                    </a:lnTo>
                    <a:lnTo>
                      <a:pt x="2093" y="147"/>
                    </a:lnTo>
                    <a:lnTo>
                      <a:pt x="2093" y="147"/>
                    </a:lnTo>
                    <a:lnTo>
                      <a:pt x="2094" y="148"/>
                    </a:lnTo>
                    <a:lnTo>
                      <a:pt x="2094" y="148"/>
                    </a:lnTo>
                    <a:lnTo>
                      <a:pt x="2094" y="148"/>
                    </a:lnTo>
                    <a:lnTo>
                      <a:pt x="2095" y="147"/>
                    </a:lnTo>
                    <a:lnTo>
                      <a:pt x="2095" y="146"/>
                    </a:lnTo>
                    <a:lnTo>
                      <a:pt x="2096" y="147"/>
                    </a:lnTo>
                    <a:lnTo>
                      <a:pt x="2096" y="146"/>
                    </a:lnTo>
                    <a:lnTo>
                      <a:pt x="2096" y="146"/>
                    </a:lnTo>
                    <a:lnTo>
                      <a:pt x="2097" y="146"/>
                    </a:lnTo>
                    <a:lnTo>
                      <a:pt x="2097" y="146"/>
                    </a:lnTo>
                    <a:lnTo>
                      <a:pt x="2097" y="146"/>
                    </a:lnTo>
                    <a:lnTo>
                      <a:pt x="2098" y="146"/>
                    </a:lnTo>
                    <a:lnTo>
                      <a:pt x="2098" y="146"/>
                    </a:lnTo>
                    <a:lnTo>
                      <a:pt x="2098" y="147"/>
                    </a:lnTo>
                    <a:lnTo>
                      <a:pt x="2100" y="147"/>
                    </a:lnTo>
                    <a:lnTo>
                      <a:pt x="2100" y="147"/>
                    </a:lnTo>
                    <a:lnTo>
                      <a:pt x="2101" y="146"/>
                    </a:lnTo>
                    <a:lnTo>
                      <a:pt x="2101" y="147"/>
                    </a:lnTo>
                    <a:lnTo>
                      <a:pt x="2101" y="146"/>
                    </a:lnTo>
                    <a:lnTo>
                      <a:pt x="2102" y="145"/>
                    </a:lnTo>
                    <a:lnTo>
                      <a:pt x="2102" y="144"/>
                    </a:lnTo>
                    <a:lnTo>
                      <a:pt x="2102" y="144"/>
                    </a:lnTo>
                    <a:lnTo>
                      <a:pt x="2103" y="144"/>
                    </a:lnTo>
                    <a:lnTo>
                      <a:pt x="2103" y="144"/>
                    </a:lnTo>
                    <a:lnTo>
                      <a:pt x="2103" y="144"/>
                    </a:lnTo>
                    <a:lnTo>
                      <a:pt x="2104" y="144"/>
                    </a:lnTo>
                    <a:lnTo>
                      <a:pt x="2104" y="144"/>
                    </a:lnTo>
                    <a:lnTo>
                      <a:pt x="2105" y="144"/>
                    </a:lnTo>
                    <a:lnTo>
                      <a:pt x="2105" y="144"/>
                    </a:lnTo>
                    <a:lnTo>
                      <a:pt x="2105" y="144"/>
                    </a:lnTo>
                    <a:lnTo>
                      <a:pt x="2106" y="142"/>
                    </a:lnTo>
                    <a:lnTo>
                      <a:pt x="2106" y="142"/>
                    </a:lnTo>
                    <a:lnTo>
                      <a:pt x="2106" y="142"/>
                    </a:lnTo>
                    <a:lnTo>
                      <a:pt x="2107" y="144"/>
                    </a:lnTo>
                    <a:lnTo>
                      <a:pt x="2107" y="144"/>
                    </a:lnTo>
                    <a:lnTo>
                      <a:pt x="2107" y="142"/>
                    </a:lnTo>
                    <a:lnTo>
                      <a:pt x="2109" y="142"/>
                    </a:lnTo>
                    <a:lnTo>
                      <a:pt x="2109" y="144"/>
                    </a:lnTo>
                    <a:lnTo>
                      <a:pt x="2110" y="144"/>
                    </a:lnTo>
                    <a:lnTo>
                      <a:pt x="2110" y="145"/>
                    </a:lnTo>
                    <a:lnTo>
                      <a:pt x="2110" y="145"/>
                    </a:lnTo>
                    <a:lnTo>
                      <a:pt x="2111" y="145"/>
                    </a:lnTo>
                    <a:lnTo>
                      <a:pt x="2111" y="145"/>
                    </a:lnTo>
                    <a:lnTo>
                      <a:pt x="2111" y="145"/>
                    </a:lnTo>
                    <a:lnTo>
                      <a:pt x="2112" y="145"/>
                    </a:lnTo>
                    <a:lnTo>
                      <a:pt x="2112" y="145"/>
                    </a:lnTo>
                    <a:lnTo>
                      <a:pt x="2113" y="145"/>
                    </a:lnTo>
                    <a:lnTo>
                      <a:pt x="2113" y="144"/>
                    </a:lnTo>
                    <a:lnTo>
                      <a:pt x="2113" y="145"/>
                    </a:lnTo>
                    <a:lnTo>
                      <a:pt x="2114" y="145"/>
                    </a:lnTo>
                    <a:lnTo>
                      <a:pt x="2114" y="145"/>
                    </a:lnTo>
                    <a:lnTo>
                      <a:pt x="2114" y="146"/>
                    </a:lnTo>
                    <a:lnTo>
                      <a:pt x="2115" y="145"/>
                    </a:lnTo>
                    <a:lnTo>
                      <a:pt x="2115" y="145"/>
                    </a:lnTo>
                    <a:lnTo>
                      <a:pt x="2115" y="145"/>
                    </a:lnTo>
                    <a:lnTo>
                      <a:pt x="2116" y="145"/>
                    </a:lnTo>
                    <a:lnTo>
                      <a:pt x="2116" y="145"/>
                    </a:lnTo>
                    <a:lnTo>
                      <a:pt x="2118" y="145"/>
                    </a:lnTo>
                    <a:lnTo>
                      <a:pt x="2118" y="145"/>
                    </a:lnTo>
                    <a:lnTo>
                      <a:pt x="2118" y="145"/>
                    </a:lnTo>
                    <a:lnTo>
                      <a:pt x="2119" y="145"/>
                    </a:lnTo>
                    <a:lnTo>
                      <a:pt x="2119" y="145"/>
                    </a:lnTo>
                    <a:lnTo>
                      <a:pt x="2119" y="144"/>
                    </a:lnTo>
                    <a:lnTo>
                      <a:pt x="2120" y="142"/>
                    </a:lnTo>
                    <a:lnTo>
                      <a:pt x="2120" y="141"/>
                    </a:lnTo>
                    <a:lnTo>
                      <a:pt x="2120" y="142"/>
                    </a:lnTo>
                    <a:lnTo>
                      <a:pt x="2121" y="141"/>
                    </a:lnTo>
                    <a:lnTo>
                      <a:pt x="2121" y="141"/>
                    </a:lnTo>
                    <a:lnTo>
                      <a:pt x="2122" y="140"/>
                    </a:lnTo>
                    <a:lnTo>
                      <a:pt x="2122" y="139"/>
                    </a:lnTo>
                    <a:lnTo>
                      <a:pt x="2122" y="139"/>
                    </a:lnTo>
                    <a:lnTo>
                      <a:pt x="2123" y="138"/>
                    </a:lnTo>
                    <a:lnTo>
                      <a:pt x="2123" y="138"/>
                    </a:lnTo>
                    <a:lnTo>
                      <a:pt x="2123" y="137"/>
                    </a:lnTo>
                    <a:lnTo>
                      <a:pt x="2124" y="138"/>
                    </a:lnTo>
                    <a:lnTo>
                      <a:pt x="2124" y="138"/>
                    </a:lnTo>
                    <a:lnTo>
                      <a:pt x="2124" y="138"/>
                    </a:lnTo>
                    <a:lnTo>
                      <a:pt x="2125" y="137"/>
                    </a:lnTo>
                    <a:lnTo>
                      <a:pt x="2125" y="138"/>
                    </a:lnTo>
                    <a:lnTo>
                      <a:pt x="2127" y="137"/>
                    </a:lnTo>
                    <a:lnTo>
                      <a:pt x="2127" y="138"/>
                    </a:lnTo>
                    <a:lnTo>
                      <a:pt x="2127" y="139"/>
                    </a:lnTo>
                    <a:lnTo>
                      <a:pt x="2128" y="139"/>
                    </a:lnTo>
                    <a:lnTo>
                      <a:pt x="2128" y="139"/>
                    </a:lnTo>
                    <a:lnTo>
                      <a:pt x="2128" y="139"/>
                    </a:lnTo>
                    <a:lnTo>
                      <a:pt x="2129" y="138"/>
                    </a:lnTo>
                    <a:lnTo>
                      <a:pt x="2129" y="138"/>
                    </a:lnTo>
                    <a:lnTo>
                      <a:pt x="2129" y="137"/>
                    </a:lnTo>
                    <a:lnTo>
                      <a:pt x="2130" y="137"/>
                    </a:lnTo>
                    <a:lnTo>
                      <a:pt x="2130" y="137"/>
                    </a:lnTo>
                    <a:lnTo>
                      <a:pt x="2131" y="138"/>
                    </a:lnTo>
                    <a:lnTo>
                      <a:pt x="2131" y="139"/>
                    </a:lnTo>
                    <a:lnTo>
                      <a:pt x="2131" y="139"/>
                    </a:lnTo>
                    <a:lnTo>
                      <a:pt x="2132" y="139"/>
                    </a:lnTo>
                    <a:lnTo>
                      <a:pt x="2132" y="140"/>
                    </a:lnTo>
                    <a:lnTo>
                      <a:pt x="2132" y="139"/>
                    </a:lnTo>
                    <a:lnTo>
                      <a:pt x="2133" y="139"/>
                    </a:lnTo>
                    <a:lnTo>
                      <a:pt x="2133" y="139"/>
                    </a:lnTo>
                    <a:lnTo>
                      <a:pt x="2134" y="138"/>
                    </a:lnTo>
                    <a:lnTo>
                      <a:pt x="2134" y="137"/>
                    </a:lnTo>
                    <a:lnTo>
                      <a:pt x="2134" y="137"/>
                    </a:lnTo>
                    <a:lnTo>
                      <a:pt x="2136" y="137"/>
                    </a:lnTo>
                    <a:lnTo>
                      <a:pt x="2136" y="137"/>
                    </a:lnTo>
                    <a:lnTo>
                      <a:pt x="2136" y="137"/>
                    </a:lnTo>
                    <a:lnTo>
                      <a:pt x="2137" y="137"/>
                    </a:lnTo>
                    <a:lnTo>
                      <a:pt x="2137" y="137"/>
                    </a:lnTo>
                    <a:lnTo>
                      <a:pt x="2137" y="137"/>
                    </a:lnTo>
                    <a:lnTo>
                      <a:pt x="2138" y="137"/>
                    </a:lnTo>
                    <a:lnTo>
                      <a:pt x="2138" y="136"/>
                    </a:lnTo>
                    <a:lnTo>
                      <a:pt x="2139" y="137"/>
                    </a:lnTo>
                    <a:lnTo>
                      <a:pt x="2139" y="137"/>
                    </a:lnTo>
                    <a:lnTo>
                      <a:pt x="2139" y="138"/>
                    </a:lnTo>
                    <a:lnTo>
                      <a:pt x="2140" y="138"/>
                    </a:lnTo>
                    <a:lnTo>
                      <a:pt x="2140" y="138"/>
                    </a:lnTo>
                    <a:lnTo>
                      <a:pt x="2140" y="138"/>
                    </a:lnTo>
                    <a:lnTo>
                      <a:pt x="2141" y="138"/>
                    </a:lnTo>
                    <a:lnTo>
                      <a:pt x="2141" y="138"/>
                    </a:lnTo>
                    <a:lnTo>
                      <a:pt x="2141" y="138"/>
                    </a:lnTo>
                    <a:lnTo>
                      <a:pt x="2142" y="137"/>
                    </a:lnTo>
                    <a:lnTo>
                      <a:pt x="2142" y="137"/>
                    </a:lnTo>
                    <a:lnTo>
                      <a:pt x="2143" y="137"/>
                    </a:lnTo>
                    <a:lnTo>
                      <a:pt x="2143" y="137"/>
                    </a:lnTo>
                    <a:lnTo>
                      <a:pt x="2143" y="137"/>
                    </a:lnTo>
                    <a:lnTo>
                      <a:pt x="2145" y="136"/>
                    </a:lnTo>
                    <a:lnTo>
                      <a:pt x="2145" y="136"/>
                    </a:lnTo>
                    <a:lnTo>
                      <a:pt x="2145" y="136"/>
                    </a:lnTo>
                    <a:lnTo>
                      <a:pt x="2146" y="137"/>
                    </a:lnTo>
                    <a:lnTo>
                      <a:pt x="2146" y="138"/>
                    </a:lnTo>
                    <a:lnTo>
                      <a:pt x="2146" y="139"/>
                    </a:lnTo>
                    <a:lnTo>
                      <a:pt x="2147" y="139"/>
                    </a:lnTo>
                    <a:lnTo>
                      <a:pt x="2147" y="139"/>
                    </a:lnTo>
                    <a:lnTo>
                      <a:pt x="2148" y="138"/>
                    </a:lnTo>
                    <a:lnTo>
                      <a:pt x="2148" y="138"/>
                    </a:lnTo>
                    <a:lnTo>
                      <a:pt x="2148" y="138"/>
                    </a:lnTo>
                    <a:lnTo>
                      <a:pt x="2149" y="138"/>
                    </a:lnTo>
                    <a:lnTo>
                      <a:pt x="2149" y="139"/>
                    </a:lnTo>
                    <a:lnTo>
                      <a:pt x="2149" y="140"/>
                    </a:lnTo>
                    <a:lnTo>
                      <a:pt x="2150" y="140"/>
                    </a:lnTo>
                    <a:lnTo>
                      <a:pt x="2150" y="141"/>
                    </a:lnTo>
                    <a:lnTo>
                      <a:pt x="2150" y="141"/>
                    </a:lnTo>
                    <a:lnTo>
                      <a:pt x="2151" y="141"/>
                    </a:lnTo>
                    <a:lnTo>
                      <a:pt x="2151" y="141"/>
                    </a:lnTo>
                    <a:lnTo>
                      <a:pt x="2152" y="141"/>
                    </a:lnTo>
                    <a:lnTo>
                      <a:pt x="2152" y="140"/>
                    </a:lnTo>
                    <a:lnTo>
                      <a:pt x="2152" y="140"/>
                    </a:lnTo>
                    <a:lnTo>
                      <a:pt x="2154" y="140"/>
                    </a:lnTo>
                    <a:lnTo>
                      <a:pt x="2154" y="140"/>
                    </a:lnTo>
                    <a:lnTo>
                      <a:pt x="2154" y="140"/>
                    </a:lnTo>
                    <a:lnTo>
                      <a:pt x="2155" y="140"/>
                    </a:lnTo>
                    <a:lnTo>
                      <a:pt x="2155" y="139"/>
                    </a:lnTo>
                    <a:lnTo>
                      <a:pt x="2155" y="141"/>
                    </a:lnTo>
                    <a:lnTo>
                      <a:pt x="2156" y="141"/>
                    </a:lnTo>
                    <a:lnTo>
                      <a:pt x="2156" y="141"/>
                    </a:lnTo>
                    <a:lnTo>
                      <a:pt x="2157" y="141"/>
                    </a:lnTo>
                    <a:lnTo>
                      <a:pt x="2157" y="141"/>
                    </a:lnTo>
                    <a:lnTo>
                      <a:pt x="2157" y="142"/>
                    </a:lnTo>
                    <a:lnTo>
                      <a:pt x="2158" y="142"/>
                    </a:lnTo>
                    <a:lnTo>
                      <a:pt x="2158" y="141"/>
                    </a:lnTo>
                    <a:lnTo>
                      <a:pt x="2158" y="141"/>
                    </a:lnTo>
                    <a:lnTo>
                      <a:pt x="2159" y="142"/>
                    </a:lnTo>
                    <a:lnTo>
                      <a:pt x="2159" y="142"/>
                    </a:lnTo>
                    <a:lnTo>
                      <a:pt x="2160" y="145"/>
                    </a:lnTo>
                    <a:lnTo>
                      <a:pt x="2160" y="146"/>
                    </a:lnTo>
                    <a:lnTo>
                      <a:pt x="2160" y="146"/>
                    </a:lnTo>
                    <a:lnTo>
                      <a:pt x="2161" y="146"/>
                    </a:lnTo>
                    <a:lnTo>
                      <a:pt x="2161" y="147"/>
                    </a:lnTo>
                    <a:lnTo>
                      <a:pt x="2161" y="147"/>
                    </a:lnTo>
                    <a:lnTo>
                      <a:pt x="2163" y="146"/>
                    </a:lnTo>
                    <a:lnTo>
                      <a:pt x="2163" y="147"/>
                    </a:lnTo>
                    <a:lnTo>
                      <a:pt x="2163" y="147"/>
                    </a:lnTo>
                    <a:lnTo>
                      <a:pt x="2164" y="147"/>
                    </a:lnTo>
                    <a:lnTo>
                      <a:pt x="2164" y="148"/>
                    </a:lnTo>
                    <a:lnTo>
                      <a:pt x="2165" y="147"/>
                    </a:lnTo>
                    <a:lnTo>
                      <a:pt x="2165" y="147"/>
                    </a:lnTo>
                    <a:lnTo>
                      <a:pt x="2165" y="148"/>
                    </a:lnTo>
                    <a:lnTo>
                      <a:pt x="2166" y="147"/>
                    </a:lnTo>
                    <a:lnTo>
                      <a:pt x="2166" y="146"/>
                    </a:lnTo>
                    <a:lnTo>
                      <a:pt x="2166" y="146"/>
                    </a:lnTo>
                    <a:lnTo>
                      <a:pt x="2167" y="145"/>
                    </a:lnTo>
                    <a:lnTo>
                      <a:pt x="2167" y="144"/>
                    </a:lnTo>
                    <a:lnTo>
                      <a:pt x="2167" y="144"/>
                    </a:lnTo>
                    <a:lnTo>
                      <a:pt x="2168" y="142"/>
                    </a:lnTo>
                    <a:lnTo>
                      <a:pt x="2168" y="142"/>
                    </a:lnTo>
                    <a:lnTo>
                      <a:pt x="2169" y="142"/>
                    </a:lnTo>
                    <a:lnTo>
                      <a:pt x="2169" y="142"/>
                    </a:lnTo>
                    <a:lnTo>
                      <a:pt x="2169" y="144"/>
                    </a:lnTo>
                    <a:lnTo>
                      <a:pt x="2170" y="145"/>
                    </a:lnTo>
                    <a:lnTo>
                      <a:pt x="2170" y="146"/>
                    </a:lnTo>
                    <a:lnTo>
                      <a:pt x="2170" y="145"/>
                    </a:lnTo>
                    <a:lnTo>
                      <a:pt x="2172" y="145"/>
                    </a:lnTo>
                    <a:lnTo>
                      <a:pt x="2172" y="145"/>
                    </a:lnTo>
                    <a:lnTo>
                      <a:pt x="2172" y="145"/>
                    </a:lnTo>
                    <a:lnTo>
                      <a:pt x="2173" y="144"/>
                    </a:lnTo>
                    <a:lnTo>
                      <a:pt x="2173" y="144"/>
                    </a:lnTo>
                    <a:lnTo>
                      <a:pt x="2174" y="144"/>
                    </a:lnTo>
                    <a:lnTo>
                      <a:pt x="2174" y="145"/>
                    </a:lnTo>
                    <a:lnTo>
                      <a:pt x="2174" y="145"/>
                    </a:lnTo>
                    <a:lnTo>
                      <a:pt x="2175" y="145"/>
                    </a:lnTo>
                    <a:lnTo>
                      <a:pt x="2175" y="146"/>
                    </a:lnTo>
                    <a:lnTo>
                      <a:pt x="2175" y="145"/>
                    </a:lnTo>
                    <a:lnTo>
                      <a:pt x="2176" y="145"/>
                    </a:lnTo>
                    <a:lnTo>
                      <a:pt x="2176" y="145"/>
                    </a:lnTo>
                    <a:lnTo>
                      <a:pt x="2176" y="145"/>
                    </a:lnTo>
                    <a:lnTo>
                      <a:pt x="2177" y="145"/>
                    </a:lnTo>
                    <a:lnTo>
                      <a:pt x="2177" y="145"/>
                    </a:lnTo>
                    <a:lnTo>
                      <a:pt x="2178" y="145"/>
                    </a:lnTo>
                    <a:lnTo>
                      <a:pt x="2178" y="145"/>
                    </a:lnTo>
                    <a:lnTo>
                      <a:pt x="2178" y="145"/>
                    </a:lnTo>
                    <a:lnTo>
                      <a:pt x="2179" y="146"/>
                    </a:lnTo>
                    <a:lnTo>
                      <a:pt x="2179" y="146"/>
                    </a:lnTo>
                    <a:lnTo>
                      <a:pt x="2179" y="147"/>
                    </a:lnTo>
                    <a:lnTo>
                      <a:pt x="2181" y="147"/>
                    </a:lnTo>
                    <a:lnTo>
                      <a:pt x="2181" y="147"/>
                    </a:lnTo>
                    <a:lnTo>
                      <a:pt x="2182" y="148"/>
                    </a:lnTo>
                    <a:lnTo>
                      <a:pt x="2182" y="148"/>
                    </a:lnTo>
                    <a:lnTo>
                      <a:pt x="2182" y="147"/>
                    </a:lnTo>
                    <a:lnTo>
                      <a:pt x="2183" y="147"/>
                    </a:lnTo>
                    <a:lnTo>
                      <a:pt x="2183" y="147"/>
                    </a:lnTo>
                    <a:lnTo>
                      <a:pt x="2183" y="147"/>
                    </a:lnTo>
                    <a:lnTo>
                      <a:pt x="2184" y="146"/>
                    </a:lnTo>
                    <a:lnTo>
                      <a:pt x="2184" y="146"/>
                    </a:lnTo>
                    <a:lnTo>
                      <a:pt x="2184" y="146"/>
                    </a:lnTo>
                    <a:lnTo>
                      <a:pt x="2185" y="146"/>
                    </a:lnTo>
                    <a:lnTo>
                      <a:pt x="2185" y="147"/>
                    </a:lnTo>
                    <a:lnTo>
                      <a:pt x="2186" y="147"/>
                    </a:lnTo>
                    <a:lnTo>
                      <a:pt x="2186" y="147"/>
                    </a:lnTo>
                    <a:lnTo>
                      <a:pt x="2186" y="147"/>
                    </a:lnTo>
                    <a:lnTo>
                      <a:pt x="2187" y="146"/>
                    </a:lnTo>
                    <a:lnTo>
                      <a:pt x="2187" y="145"/>
                    </a:lnTo>
                    <a:lnTo>
                      <a:pt x="2187" y="144"/>
                    </a:lnTo>
                    <a:lnTo>
                      <a:pt x="2189" y="142"/>
                    </a:lnTo>
                    <a:lnTo>
                      <a:pt x="2189" y="142"/>
                    </a:lnTo>
                    <a:lnTo>
                      <a:pt x="2189" y="142"/>
                    </a:lnTo>
                    <a:lnTo>
                      <a:pt x="2190" y="142"/>
                    </a:lnTo>
                    <a:lnTo>
                      <a:pt x="2190" y="141"/>
                    </a:lnTo>
                    <a:lnTo>
                      <a:pt x="2191" y="141"/>
                    </a:lnTo>
                    <a:lnTo>
                      <a:pt x="2191" y="142"/>
                    </a:lnTo>
                    <a:lnTo>
                      <a:pt x="2191" y="142"/>
                    </a:lnTo>
                    <a:lnTo>
                      <a:pt x="2192" y="144"/>
                    </a:lnTo>
                    <a:lnTo>
                      <a:pt x="2192" y="144"/>
                    </a:lnTo>
                    <a:lnTo>
                      <a:pt x="2192" y="144"/>
                    </a:lnTo>
                    <a:lnTo>
                      <a:pt x="2193" y="144"/>
                    </a:lnTo>
                    <a:lnTo>
                      <a:pt x="2193" y="144"/>
                    </a:lnTo>
                    <a:lnTo>
                      <a:pt x="2193" y="144"/>
                    </a:lnTo>
                    <a:lnTo>
                      <a:pt x="2194" y="142"/>
                    </a:lnTo>
                    <a:lnTo>
                      <a:pt x="2194" y="142"/>
                    </a:lnTo>
                    <a:lnTo>
                      <a:pt x="2195" y="141"/>
                    </a:lnTo>
                    <a:lnTo>
                      <a:pt x="2195" y="141"/>
                    </a:lnTo>
                    <a:lnTo>
                      <a:pt x="2195" y="142"/>
                    </a:lnTo>
                    <a:lnTo>
                      <a:pt x="2196" y="142"/>
                    </a:lnTo>
                    <a:lnTo>
                      <a:pt x="2196" y="142"/>
                    </a:lnTo>
                    <a:lnTo>
                      <a:pt x="2196" y="144"/>
                    </a:lnTo>
                    <a:lnTo>
                      <a:pt x="2198" y="144"/>
                    </a:lnTo>
                    <a:lnTo>
                      <a:pt x="2198" y="144"/>
                    </a:lnTo>
                    <a:lnTo>
                      <a:pt x="2198" y="144"/>
                    </a:lnTo>
                    <a:lnTo>
                      <a:pt x="2199" y="142"/>
                    </a:lnTo>
                    <a:lnTo>
                      <a:pt x="2199" y="142"/>
                    </a:lnTo>
                    <a:lnTo>
                      <a:pt x="2200" y="141"/>
                    </a:lnTo>
                    <a:lnTo>
                      <a:pt x="2200" y="141"/>
                    </a:lnTo>
                    <a:lnTo>
                      <a:pt x="2200" y="141"/>
                    </a:lnTo>
                    <a:lnTo>
                      <a:pt x="2201" y="140"/>
                    </a:lnTo>
                    <a:lnTo>
                      <a:pt x="2201" y="140"/>
                    </a:lnTo>
                    <a:lnTo>
                      <a:pt x="2201" y="140"/>
                    </a:lnTo>
                    <a:lnTo>
                      <a:pt x="2202" y="140"/>
                    </a:lnTo>
                    <a:lnTo>
                      <a:pt x="2202" y="139"/>
                    </a:lnTo>
                    <a:lnTo>
                      <a:pt x="2203" y="140"/>
                    </a:lnTo>
                    <a:lnTo>
                      <a:pt x="2203" y="140"/>
                    </a:lnTo>
                    <a:lnTo>
                      <a:pt x="2203" y="140"/>
                    </a:lnTo>
                    <a:lnTo>
                      <a:pt x="2204" y="140"/>
                    </a:lnTo>
                    <a:lnTo>
                      <a:pt x="2204" y="140"/>
                    </a:lnTo>
                    <a:lnTo>
                      <a:pt x="2204" y="141"/>
                    </a:lnTo>
                    <a:lnTo>
                      <a:pt x="2205" y="140"/>
                    </a:lnTo>
                    <a:lnTo>
                      <a:pt x="2205" y="140"/>
                    </a:lnTo>
                    <a:lnTo>
                      <a:pt x="2205" y="140"/>
                    </a:lnTo>
                    <a:lnTo>
                      <a:pt x="2207" y="141"/>
                    </a:lnTo>
                    <a:lnTo>
                      <a:pt x="2207" y="141"/>
                    </a:lnTo>
                    <a:lnTo>
                      <a:pt x="2208" y="142"/>
                    </a:lnTo>
                    <a:lnTo>
                      <a:pt x="2208" y="142"/>
                    </a:lnTo>
                    <a:lnTo>
                      <a:pt x="2208" y="142"/>
                    </a:lnTo>
                    <a:lnTo>
                      <a:pt x="2209" y="142"/>
                    </a:lnTo>
                    <a:lnTo>
                      <a:pt x="2209" y="142"/>
                    </a:lnTo>
                    <a:lnTo>
                      <a:pt x="2209" y="144"/>
                    </a:lnTo>
                    <a:lnTo>
                      <a:pt x="2210" y="144"/>
                    </a:lnTo>
                    <a:lnTo>
                      <a:pt x="2210" y="145"/>
                    </a:lnTo>
                    <a:lnTo>
                      <a:pt x="2210" y="145"/>
                    </a:lnTo>
                    <a:lnTo>
                      <a:pt x="2211" y="144"/>
                    </a:lnTo>
                    <a:lnTo>
                      <a:pt x="2211" y="142"/>
                    </a:lnTo>
                    <a:lnTo>
                      <a:pt x="2212" y="142"/>
                    </a:lnTo>
                    <a:lnTo>
                      <a:pt x="2212" y="142"/>
                    </a:lnTo>
                    <a:lnTo>
                      <a:pt x="2212" y="141"/>
                    </a:lnTo>
                    <a:lnTo>
                      <a:pt x="2213" y="141"/>
                    </a:lnTo>
                    <a:lnTo>
                      <a:pt x="2213" y="141"/>
                    </a:lnTo>
                    <a:lnTo>
                      <a:pt x="2213" y="141"/>
                    </a:lnTo>
                    <a:lnTo>
                      <a:pt x="2214" y="141"/>
                    </a:lnTo>
                    <a:lnTo>
                      <a:pt x="2214" y="141"/>
                    </a:lnTo>
                    <a:lnTo>
                      <a:pt x="2214" y="140"/>
                    </a:lnTo>
                    <a:lnTo>
                      <a:pt x="2216" y="140"/>
                    </a:lnTo>
                    <a:lnTo>
                      <a:pt x="2216" y="141"/>
                    </a:lnTo>
                    <a:lnTo>
                      <a:pt x="2217" y="141"/>
                    </a:lnTo>
                    <a:lnTo>
                      <a:pt x="2217" y="140"/>
                    </a:lnTo>
                    <a:lnTo>
                      <a:pt x="2217" y="140"/>
                    </a:lnTo>
                    <a:lnTo>
                      <a:pt x="2218" y="139"/>
                    </a:lnTo>
                    <a:lnTo>
                      <a:pt x="2218" y="139"/>
                    </a:lnTo>
                    <a:lnTo>
                      <a:pt x="2218" y="139"/>
                    </a:lnTo>
                    <a:lnTo>
                      <a:pt x="2219" y="138"/>
                    </a:lnTo>
                    <a:lnTo>
                      <a:pt x="2219" y="138"/>
                    </a:lnTo>
                    <a:lnTo>
                      <a:pt x="2219" y="137"/>
                    </a:lnTo>
                    <a:lnTo>
                      <a:pt x="2220" y="137"/>
                    </a:lnTo>
                    <a:lnTo>
                      <a:pt x="2220" y="137"/>
                    </a:lnTo>
                    <a:lnTo>
                      <a:pt x="2221" y="138"/>
                    </a:lnTo>
                    <a:lnTo>
                      <a:pt x="2221" y="138"/>
                    </a:lnTo>
                    <a:lnTo>
                      <a:pt x="2221" y="139"/>
                    </a:lnTo>
                    <a:lnTo>
                      <a:pt x="2222" y="139"/>
                    </a:lnTo>
                    <a:lnTo>
                      <a:pt x="2222" y="138"/>
                    </a:lnTo>
                    <a:lnTo>
                      <a:pt x="2222" y="138"/>
                    </a:lnTo>
                    <a:lnTo>
                      <a:pt x="2223" y="138"/>
                    </a:lnTo>
                    <a:lnTo>
                      <a:pt x="2223" y="139"/>
                    </a:lnTo>
                    <a:lnTo>
                      <a:pt x="2225" y="139"/>
                    </a:lnTo>
                    <a:lnTo>
                      <a:pt x="2225" y="139"/>
                    </a:lnTo>
                    <a:lnTo>
                      <a:pt x="2225" y="139"/>
                    </a:lnTo>
                    <a:lnTo>
                      <a:pt x="2226" y="139"/>
                    </a:lnTo>
                    <a:lnTo>
                      <a:pt x="2226" y="139"/>
                    </a:lnTo>
                    <a:lnTo>
                      <a:pt x="2226" y="140"/>
                    </a:lnTo>
                    <a:lnTo>
                      <a:pt x="2227" y="140"/>
                    </a:lnTo>
                    <a:lnTo>
                      <a:pt x="2227" y="141"/>
                    </a:lnTo>
                    <a:lnTo>
                      <a:pt x="2227" y="141"/>
                    </a:lnTo>
                    <a:lnTo>
                      <a:pt x="2228" y="142"/>
                    </a:lnTo>
                    <a:lnTo>
                      <a:pt x="2228" y="142"/>
                    </a:lnTo>
                    <a:lnTo>
                      <a:pt x="2229" y="144"/>
                    </a:lnTo>
                    <a:lnTo>
                      <a:pt x="2229" y="144"/>
                    </a:lnTo>
                    <a:lnTo>
                      <a:pt x="2229" y="144"/>
                    </a:lnTo>
                    <a:lnTo>
                      <a:pt x="2230" y="144"/>
                    </a:lnTo>
                    <a:lnTo>
                      <a:pt x="2230" y="144"/>
                    </a:lnTo>
                    <a:lnTo>
                      <a:pt x="2230" y="144"/>
                    </a:lnTo>
                    <a:lnTo>
                      <a:pt x="2231" y="144"/>
                    </a:lnTo>
                    <a:lnTo>
                      <a:pt x="2231" y="142"/>
                    </a:lnTo>
                    <a:lnTo>
                      <a:pt x="2231" y="142"/>
                    </a:lnTo>
                    <a:lnTo>
                      <a:pt x="2232" y="141"/>
                    </a:lnTo>
                    <a:lnTo>
                      <a:pt x="2232" y="141"/>
                    </a:lnTo>
                    <a:lnTo>
                      <a:pt x="2234" y="141"/>
                    </a:lnTo>
                    <a:lnTo>
                      <a:pt x="2234" y="141"/>
                    </a:lnTo>
                    <a:lnTo>
                      <a:pt x="2234" y="141"/>
                    </a:lnTo>
                    <a:lnTo>
                      <a:pt x="2235" y="140"/>
                    </a:lnTo>
                    <a:lnTo>
                      <a:pt x="2235" y="141"/>
                    </a:lnTo>
                    <a:lnTo>
                      <a:pt x="2235" y="141"/>
                    </a:lnTo>
                    <a:lnTo>
                      <a:pt x="2236" y="141"/>
                    </a:lnTo>
                    <a:lnTo>
                      <a:pt x="2236" y="141"/>
                    </a:lnTo>
                    <a:lnTo>
                      <a:pt x="2236" y="141"/>
                    </a:lnTo>
                    <a:lnTo>
                      <a:pt x="2237" y="141"/>
                    </a:lnTo>
                    <a:lnTo>
                      <a:pt x="2237" y="142"/>
                    </a:lnTo>
                    <a:lnTo>
                      <a:pt x="2238" y="142"/>
                    </a:lnTo>
                    <a:lnTo>
                      <a:pt x="2238" y="144"/>
                    </a:lnTo>
                    <a:lnTo>
                      <a:pt x="2238" y="144"/>
                    </a:lnTo>
                    <a:lnTo>
                      <a:pt x="2239" y="142"/>
                    </a:lnTo>
                    <a:lnTo>
                      <a:pt x="2239" y="141"/>
                    </a:lnTo>
                    <a:lnTo>
                      <a:pt x="2239" y="141"/>
                    </a:lnTo>
                    <a:lnTo>
                      <a:pt x="2240" y="141"/>
                    </a:lnTo>
                    <a:lnTo>
                      <a:pt x="2240" y="141"/>
                    </a:lnTo>
                    <a:lnTo>
                      <a:pt x="2240" y="141"/>
                    </a:lnTo>
                    <a:lnTo>
                      <a:pt x="2241" y="141"/>
                    </a:lnTo>
                    <a:lnTo>
                      <a:pt x="2241" y="142"/>
                    </a:lnTo>
                    <a:lnTo>
                      <a:pt x="2243" y="144"/>
                    </a:lnTo>
                    <a:lnTo>
                      <a:pt x="2243" y="144"/>
                    </a:lnTo>
                    <a:lnTo>
                      <a:pt x="2243" y="145"/>
                    </a:lnTo>
                    <a:lnTo>
                      <a:pt x="2244" y="145"/>
                    </a:lnTo>
                    <a:lnTo>
                      <a:pt x="2244" y="145"/>
                    </a:lnTo>
                    <a:lnTo>
                      <a:pt x="2244" y="146"/>
                    </a:lnTo>
                    <a:lnTo>
                      <a:pt x="2245" y="145"/>
                    </a:lnTo>
                    <a:lnTo>
                      <a:pt x="2245" y="145"/>
                    </a:lnTo>
                    <a:lnTo>
                      <a:pt x="2245" y="146"/>
                    </a:lnTo>
                    <a:lnTo>
                      <a:pt x="2246" y="147"/>
                    </a:lnTo>
                    <a:lnTo>
                      <a:pt x="2246" y="147"/>
                    </a:lnTo>
                    <a:lnTo>
                      <a:pt x="2247" y="147"/>
                    </a:lnTo>
                    <a:lnTo>
                      <a:pt x="2247" y="146"/>
                    </a:lnTo>
                    <a:lnTo>
                      <a:pt x="2247" y="146"/>
                    </a:lnTo>
                    <a:lnTo>
                      <a:pt x="2248" y="146"/>
                    </a:lnTo>
                    <a:lnTo>
                      <a:pt x="2248" y="146"/>
                    </a:lnTo>
                    <a:lnTo>
                      <a:pt x="2248" y="145"/>
                    </a:lnTo>
                    <a:lnTo>
                      <a:pt x="2249" y="145"/>
                    </a:lnTo>
                    <a:lnTo>
                      <a:pt x="2249" y="145"/>
                    </a:lnTo>
                    <a:lnTo>
                      <a:pt x="2250" y="145"/>
                    </a:lnTo>
                    <a:lnTo>
                      <a:pt x="2250" y="145"/>
                    </a:lnTo>
                    <a:lnTo>
                      <a:pt x="2250" y="145"/>
                    </a:lnTo>
                    <a:lnTo>
                      <a:pt x="2252" y="145"/>
                    </a:lnTo>
                    <a:lnTo>
                      <a:pt x="2252" y="147"/>
                    </a:lnTo>
                    <a:lnTo>
                      <a:pt x="2252" y="147"/>
                    </a:lnTo>
                    <a:lnTo>
                      <a:pt x="2253" y="148"/>
                    </a:lnTo>
                    <a:lnTo>
                      <a:pt x="2253" y="148"/>
                    </a:lnTo>
                    <a:lnTo>
                      <a:pt x="2253" y="149"/>
                    </a:lnTo>
                    <a:lnTo>
                      <a:pt x="2254" y="149"/>
                    </a:lnTo>
                    <a:lnTo>
                      <a:pt x="2254" y="150"/>
                    </a:lnTo>
                    <a:lnTo>
                      <a:pt x="2255" y="150"/>
                    </a:lnTo>
                    <a:lnTo>
                      <a:pt x="2255" y="151"/>
                    </a:lnTo>
                    <a:lnTo>
                      <a:pt x="2255" y="150"/>
                    </a:lnTo>
                    <a:lnTo>
                      <a:pt x="2256" y="150"/>
                    </a:lnTo>
                    <a:lnTo>
                      <a:pt x="2256" y="150"/>
                    </a:lnTo>
                    <a:lnTo>
                      <a:pt x="2256" y="149"/>
                    </a:lnTo>
                    <a:lnTo>
                      <a:pt x="2257" y="149"/>
                    </a:lnTo>
                    <a:lnTo>
                      <a:pt x="2257" y="149"/>
                    </a:lnTo>
                    <a:lnTo>
                      <a:pt x="2257" y="149"/>
                    </a:lnTo>
                    <a:lnTo>
                      <a:pt x="2258" y="149"/>
                    </a:lnTo>
                    <a:lnTo>
                      <a:pt x="2258" y="149"/>
                    </a:lnTo>
                    <a:lnTo>
                      <a:pt x="2259" y="149"/>
                    </a:lnTo>
                    <a:lnTo>
                      <a:pt x="2259" y="149"/>
                    </a:lnTo>
                    <a:lnTo>
                      <a:pt x="2259" y="149"/>
                    </a:lnTo>
                    <a:lnTo>
                      <a:pt x="2261" y="149"/>
                    </a:lnTo>
                    <a:lnTo>
                      <a:pt x="2261" y="149"/>
                    </a:lnTo>
                    <a:lnTo>
                      <a:pt x="2261" y="148"/>
                    </a:lnTo>
                    <a:lnTo>
                      <a:pt x="2262" y="148"/>
                    </a:lnTo>
                    <a:lnTo>
                      <a:pt x="2262" y="149"/>
                    </a:lnTo>
                    <a:lnTo>
                      <a:pt x="2262" y="149"/>
                    </a:lnTo>
                    <a:lnTo>
                      <a:pt x="2263" y="149"/>
                    </a:lnTo>
                    <a:lnTo>
                      <a:pt x="2263" y="148"/>
                    </a:lnTo>
                    <a:lnTo>
                      <a:pt x="2264" y="147"/>
                    </a:lnTo>
                    <a:lnTo>
                      <a:pt x="2264" y="147"/>
                    </a:lnTo>
                    <a:lnTo>
                      <a:pt x="2264" y="146"/>
                    </a:lnTo>
                    <a:lnTo>
                      <a:pt x="2265" y="145"/>
                    </a:lnTo>
                    <a:lnTo>
                      <a:pt x="2265" y="144"/>
                    </a:lnTo>
                    <a:lnTo>
                      <a:pt x="2265" y="144"/>
                    </a:lnTo>
                    <a:lnTo>
                      <a:pt x="2266" y="145"/>
                    </a:lnTo>
                    <a:lnTo>
                      <a:pt x="2266" y="145"/>
                    </a:lnTo>
                    <a:lnTo>
                      <a:pt x="2266" y="146"/>
                    </a:lnTo>
                    <a:lnTo>
                      <a:pt x="2267" y="145"/>
                    </a:lnTo>
                    <a:lnTo>
                      <a:pt x="2267" y="146"/>
                    </a:lnTo>
                    <a:lnTo>
                      <a:pt x="2268" y="145"/>
                    </a:lnTo>
                    <a:lnTo>
                      <a:pt x="2268" y="146"/>
                    </a:lnTo>
                    <a:lnTo>
                      <a:pt x="2268" y="145"/>
                    </a:lnTo>
                    <a:lnTo>
                      <a:pt x="2270" y="145"/>
                    </a:lnTo>
                    <a:lnTo>
                      <a:pt x="2270" y="145"/>
                    </a:lnTo>
                    <a:lnTo>
                      <a:pt x="2270" y="146"/>
                    </a:lnTo>
                    <a:lnTo>
                      <a:pt x="2271" y="146"/>
                    </a:lnTo>
                    <a:lnTo>
                      <a:pt x="2271" y="147"/>
                    </a:lnTo>
                    <a:lnTo>
                      <a:pt x="2272" y="147"/>
                    </a:lnTo>
                    <a:lnTo>
                      <a:pt x="2272" y="146"/>
                    </a:lnTo>
                    <a:lnTo>
                      <a:pt x="2272" y="145"/>
                    </a:lnTo>
                    <a:lnTo>
                      <a:pt x="2273" y="144"/>
                    </a:lnTo>
                    <a:lnTo>
                      <a:pt x="2273" y="144"/>
                    </a:lnTo>
                    <a:lnTo>
                      <a:pt x="2273" y="142"/>
                    </a:lnTo>
                    <a:lnTo>
                      <a:pt x="2274" y="141"/>
                    </a:lnTo>
                    <a:lnTo>
                      <a:pt x="2274" y="141"/>
                    </a:lnTo>
                    <a:lnTo>
                      <a:pt x="2274" y="140"/>
                    </a:lnTo>
                    <a:lnTo>
                      <a:pt x="2275" y="140"/>
                    </a:lnTo>
                    <a:lnTo>
                      <a:pt x="2275" y="140"/>
                    </a:lnTo>
                    <a:lnTo>
                      <a:pt x="2276" y="140"/>
                    </a:lnTo>
                    <a:lnTo>
                      <a:pt x="2276" y="140"/>
                    </a:lnTo>
                    <a:lnTo>
                      <a:pt x="2276" y="140"/>
                    </a:lnTo>
                    <a:lnTo>
                      <a:pt x="2277" y="140"/>
                    </a:lnTo>
                    <a:lnTo>
                      <a:pt x="2277" y="140"/>
                    </a:lnTo>
                    <a:lnTo>
                      <a:pt x="2277" y="140"/>
                    </a:lnTo>
                    <a:lnTo>
                      <a:pt x="2279" y="139"/>
                    </a:lnTo>
                    <a:lnTo>
                      <a:pt x="2279" y="139"/>
                    </a:lnTo>
                    <a:lnTo>
                      <a:pt x="2279" y="138"/>
                    </a:lnTo>
                    <a:lnTo>
                      <a:pt x="2280" y="139"/>
                    </a:lnTo>
                    <a:lnTo>
                      <a:pt x="2280" y="139"/>
                    </a:lnTo>
                    <a:lnTo>
                      <a:pt x="2281" y="139"/>
                    </a:lnTo>
                    <a:lnTo>
                      <a:pt x="2281" y="139"/>
                    </a:lnTo>
                    <a:lnTo>
                      <a:pt x="2281" y="139"/>
                    </a:lnTo>
                    <a:lnTo>
                      <a:pt x="2282" y="139"/>
                    </a:lnTo>
                    <a:lnTo>
                      <a:pt x="2282" y="139"/>
                    </a:lnTo>
                    <a:lnTo>
                      <a:pt x="2282" y="139"/>
                    </a:lnTo>
                    <a:lnTo>
                      <a:pt x="2283" y="140"/>
                    </a:lnTo>
                    <a:lnTo>
                      <a:pt x="2283" y="140"/>
                    </a:lnTo>
                    <a:lnTo>
                      <a:pt x="2283" y="140"/>
                    </a:lnTo>
                    <a:lnTo>
                      <a:pt x="2284" y="140"/>
                    </a:lnTo>
                    <a:lnTo>
                      <a:pt x="2284" y="140"/>
                    </a:lnTo>
                    <a:lnTo>
                      <a:pt x="2285" y="140"/>
                    </a:lnTo>
                    <a:lnTo>
                      <a:pt x="2285" y="141"/>
                    </a:lnTo>
                    <a:lnTo>
                      <a:pt x="2285" y="140"/>
                    </a:lnTo>
                    <a:lnTo>
                      <a:pt x="2286" y="140"/>
                    </a:lnTo>
                    <a:lnTo>
                      <a:pt x="2286" y="139"/>
                    </a:lnTo>
                    <a:lnTo>
                      <a:pt x="2286" y="139"/>
                    </a:lnTo>
                    <a:lnTo>
                      <a:pt x="2288" y="139"/>
                    </a:lnTo>
                    <a:lnTo>
                      <a:pt x="2288" y="139"/>
                    </a:lnTo>
                    <a:lnTo>
                      <a:pt x="2288" y="139"/>
                    </a:lnTo>
                    <a:lnTo>
                      <a:pt x="2289" y="138"/>
                    </a:lnTo>
                    <a:lnTo>
                      <a:pt x="2289" y="138"/>
                    </a:lnTo>
                    <a:lnTo>
                      <a:pt x="2290" y="138"/>
                    </a:lnTo>
                    <a:lnTo>
                      <a:pt x="2290" y="138"/>
                    </a:lnTo>
                    <a:lnTo>
                      <a:pt x="2290" y="138"/>
                    </a:lnTo>
                    <a:lnTo>
                      <a:pt x="2291" y="138"/>
                    </a:lnTo>
                    <a:lnTo>
                      <a:pt x="2291" y="138"/>
                    </a:lnTo>
                    <a:lnTo>
                      <a:pt x="2291" y="139"/>
                    </a:lnTo>
                    <a:lnTo>
                      <a:pt x="2292" y="139"/>
                    </a:lnTo>
                    <a:lnTo>
                      <a:pt x="2292" y="138"/>
                    </a:lnTo>
                    <a:lnTo>
                      <a:pt x="2293" y="138"/>
                    </a:lnTo>
                    <a:lnTo>
                      <a:pt x="2293" y="137"/>
                    </a:lnTo>
                    <a:lnTo>
                      <a:pt x="2293" y="137"/>
                    </a:lnTo>
                    <a:lnTo>
                      <a:pt x="2294" y="136"/>
                    </a:lnTo>
                    <a:lnTo>
                      <a:pt x="2294" y="136"/>
                    </a:lnTo>
                    <a:lnTo>
                      <a:pt x="2294" y="136"/>
                    </a:lnTo>
                    <a:lnTo>
                      <a:pt x="2295" y="135"/>
                    </a:lnTo>
                    <a:lnTo>
                      <a:pt x="2295" y="135"/>
                    </a:lnTo>
                    <a:lnTo>
                      <a:pt x="2295" y="133"/>
                    </a:lnTo>
                    <a:lnTo>
                      <a:pt x="2297" y="133"/>
                    </a:lnTo>
                    <a:lnTo>
                      <a:pt x="2297" y="135"/>
                    </a:lnTo>
                    <a:lnTo>
                      <a:pt x="2298" y="133"/>
                    </a:lnTo>
                    <a:lnTo>
                      <a:pt x="2298" y="135"/>
                    </a:lnTo>
                    <a:lnTo>
                      <a:pt x="2298" y="133"/>
                    </a:lnTo>
                    <a:lnTo>
                      <a:pt x="2299" y="133"/>
                    </a:lnTo>
                    <a:lnTo>
                      <a:pt x="2299" y="135"/>
                    </a:lnTo>
                    <a:lnTo>
                      <a:pt x="2299" y="135"/>
                    </a:lnTo>
                    <a:lnTo>
                      <a:pt x="2300" y="135"/>
                    </a:lnTo>
                    <a:lnTo>
                      <a:pt x="2300" y="136"/>
                    </a:lnTo>
                    <a:lnTo>
                      <a:pt x="2300" y="136"/>
                    </a:lnTo>
                    <a:lnTo>
                      <a:pt x="2301" y="136"/>
                    </a:lnTo>
                    <a:lnTo>
                      <a:pt x="2301" y="135"/>
                    </a:lnTo>
                    <a:lnTo>
                      <a:pt x="2302" y="135"/>
                    </a:lnTo>
                    <a:lnTo>
                      <a:pt x="2302" y="135"/>
                    </a:lnTo>
                    <a:lnTo>
                      <a:pt x="2302" y="135"/>
                    </a:lnTo>
                    <a:lnTo>
                      <a:pt x="2303" y="135"/>
                    </a:lnTo>
                    <a:lnTo>
                      <a:pt x="2303" y="135"/>
                    </a:lnTo>
                    <a:lnTo>
                      <a:pt x="2303" y="133"/>
                    </a:lnTo>
                    <a:lnTo>
                      <a:pt x="2304" y="133"/>
                    </a:lnTo>
                    <a:lnTo>
                      <a:pt x="2304" y="132"/>
                    </a:lnTo>
                    <a:lnTo>
                      <a:pt x="2304" y="132"/>
                    </a:lnTo>
                    <a:lnTo>
                      <a:pt x="2306" y="132"/>
                    </a:lnTo>
                    <a:lnTo>
                      <a:pt x="2306" y="132"/>
                    </a:lnTo>
                    <a:lnTo>
                      <a:pt x="2307" y="132"/>
                    </a:lnTo>
                    <a:lnTo>
                      <a:pt x="2307" y="132"/>
                    </a:lnTo>
                    <a:lnTo>
                      <a:pt x="2307" y="132"/>
                    </a:lnTo>
                    <a:lnTo>
                      <a:pt x="2308" y="132"/>
                    </a:lnTo>
                    <a:lnTo>
                      <a:pt x="2308" y="133"/>
                    </a:lnTo>
                    <a:lnTo>
                      <a:pt x="2308" y="135"/>
                    </a:lnTo>
                    <a:lnTo>
                      <a:pt x="2309" y="135"/>
                    </a:lnTo>
                    <a:lnTo>
                      <a:pt x="2309" y="133"/>
                    </a:lnTo>
                    <a:lnTo>
                      <a:pt x="2309" y="135"/>
                    </a:lnTo>
                    <a:lnTo>
                      <a:pt x="2310" y="136"/>
                    </a:lnTo>
                    <a:lnTo>
                      <a:pt x="2310" y="137"/>
                    </a:lnTo>
                    <a:lnTo>
                      <a:pt x="2311" y="137"/>
                    </a:lnTo>
                    <a:lnTo>
                      <a:pt x="2311" y="136"/>
                    </a:lnTo>
                    <a:lnTo>
                      <a:pt x="2311" y="136"/>
                    </a:lnTo>
                    <a:lnTo>
                      <a:pt x="2312" y="136"/>
                    </a:lnTo>
                    <a:lnTo>
                      <a:pt x="2312" y="136"/>
                    </a:lnTo>
                    <a:lnTo>
                      <a:pt x="2312" y="136"/>
                    </a:lnTo>
                    <a:lnTo>
                      <a:pt x="2313" y="135"/>
                    </a:lnTo>
                    <a:lnTo>
                      <a:pt x="2313" y="135"/>
                    </a:lnTo>
                    <a:lnTo>
                      <a:pt x="2315" y="133"/>
                    </a:lnTo>
                    <a:lnTo>
                      <a:pt x="2315" y="133"/>
                    </a:lnTo>
                    <a:lnTo>
                      <a:pt x="2315" y="133"/>
                    </a:lnTo>
                    <a:lnTo>
                      <a:pt x="2316" y="133"/>
                    </a:lnTo>
                    <a:lnTo>
                      <a:pt x="2316" y="133"/>
                    </a:lnTo>
                    <a:lnTo>
                      <a:pt x="2316" y="133"/>
                    </a:lnTo>
                    <a:lnTo>
                      <a:pt x="2317" y="133"/>
                    </a:lnTo>
                    <a:lnTo>
                      <a:pt x="2317" y="132"/>
                    </a:lnTo>
                    <a:lnTo>
                      <a:pt x="2317" y="133"/>
                    </a:lnTo>
                    <a:lnTo>
                      <a:pt x="2318" y="132"/>
                    </a:lnTo>
                    <a:lnTo>
                      <a:pt x="2318" y="132"/>
                    </a:lnTo>
                    <a:lnTo>
                      <a:pt x="2319" y="132"/>
                    </a:lnTo>
                    <a:lnTo>
                      <a:pt x="2319" y="131"/>
                    </a:lnTo>
                    <a:lnTo>
                      <a:pt x="2319" y="131"/>
                    </a:lnTo>
                    <a:lnTo>
                      <a:pt x="2320" y="132"/>
                    </a:lnTo>
                    <a:lnTo>
                      <a:pt x="2320" y="132"/>
                    </a:lnTo>
                    <a:lnTo>
                      <a:pt x="2320" y="131"/>
                    </a:lnTo>
                    <a:lnTo>
                      <a:pt x="2321" y="131"/>
                    </a:lnTo>
                    <a:lnTo>
                      <a:pt x="2321" y="130"/>
                    </a:lnTo>
                    <a:lnTo>
                      <a:pt x="2321" y="130"/>
                    </a:lnTo>
                    <a:lnTo>
                      <a:pt x="2322" y="130"/>
                    </a:lnTo>
                    <a:lnTo>
                      <a:pt x="2322" y="130"/>
                    </a:lnTo>
                    <a:lnTo>
                      <a:pt x="2324" y="130"/>
                    </a:lnTo>
                    <a:lnTo>
                      <a:pt x="2324" y="131"/>
                    </a:lnTo>
                    <a:lnTo>
                      <a:pt x="2324" y="132"/>
                    </a:lnTo>
                    <a:lnTo>
                      <a:pt x="2325" y="133"/>
                    </a:lnTo>
                    <a:lnTo>
                      <a:pt x="2325" y="135"/>
                    </a:lnTo>
                    <a:lnTo>
                      <a:pt x="2325" y="135"/>
                    </a:lnTo>
                    <a:lnTo>
                      <a:pt x="2326" y="135"/>
                    </a:lnTo>
                    <a:lnTo>
                      <a:pt x="2326" y="135"/>
                    </a:lnTo>
                    <a:lnTo>
                      <a:pt x="2326" y="136"/>
                    </a:lnTo>
                    <a:lnTo>
                      <a:pt x="2327" y="136"/>
                    </a:lnTo>
                    <a:lnTo>
                      <a:pt x="2327" y="137"/>
                    </a:lnTo>
                    <a:lnTo>
                      <a:pt x="2328" y="137"/>
                    </a:lnTo>
                    <a:lnTo>
                      <a:pt x="2328" y="137"/>
                    </a:lnTo>
                    <a:lnTo>
                      <a:pt x="2328" y="138"/>
                    </a:lnTo>
                    <a:lnTo>
                      <a:pt x="2329" y="137"/>
                    </a:lnTo>
                    <a:lnTo>
                      <a:pt x="2329" y="137"/>
                    </a:lnTo>
                    <a:lnTo>
                      <a:pt x="2329" y="137"/>
                    </a:lnTo>
                    <a:lnTo>
                      <a:pt x="2330" y="136"/>
                    </a:lnTo>
                    <a:lnTo>
                      <a:pt x="2330" y="136"/>
                    </a:lnTo>
                    <a:lnTo>
                      <a:pt x="2330" y="136"/>
                    </a:lnTo>
                    <a:lnTo>
                      <a:pt x="2331" y="137"/>
                    </a:lnTo>
                    <a:lnTo>
                      <a:pt x="2331" y="137"/>
                    </a:lnTo>
                    <a:lnTo>
                      <a:pt x="2333" y="137"/>
                    </a:lnTo>
                    <a:lnTo>
                      <a:pt x="2333" y="137"/>
                    </a:lnTo>
                    <a:lnTo>
                      <a:pt x="2333" y="137"/>
                    </a:lnTo>
                    <a:lnTo>
                      <a:pt x="2334" y="137"/>
                    </a:lnTo>
                    <a:lnTo>
                      <a:pt x="2334" y="137"/>
                    </a:lnTo>
                    <a:lnTo>
                      <a:pt x="2334" y="137"/>
                    </a:lnTo>
                    <a:lnTo>
                      <a:pt x="2335" y="138"/>
                    </a:lnTo>
                    <a:lnTo>
                      <a:pt x="2335" y="138"/>
                    </a:lnTo>
                    <a:lnTo>
                      <a:pt x="2335" y="138"/>
                    </a:lnTo>
                    <a:lnTo>
                      <a:pt x="2336" y="138"/>
                    </a:lnTo>
                    <a:lnTo>
                      <a:pt x="2336" y="138"/>
                    </a:lnTo>
                    <a:lnTo>
                      <a:pt x="2337" y="138"/>
                    </a:lnTo>
                    <a:lnTo>
                      <a:pt x="2337" y="138"/>
                    </a:lnTo>
                    <a:lnTo>
                      <a:pt x="2337" y="139"/>
                    </a:lnTo>
                    <a:lnTo>
                      <a:pt x="2338" y="140"/>
                    </a:lnTo>
                    <a:lnTo>
                      <a:pt x="2338" y="140"/>
                    </a:lnTo>
                    <a:lnTo>
                      <a:pt x="2338" y="141"/>
                    </a:lnTo>
                    <a:lnTo>
                      <a:pt x="2339" y="141"/>
                    </a:lnTo>
                    <a:lnTo>
                      <a:pt x="2339" y="140"/>
                    </a:lnTo>
                    <a:lnTo>
                      <a:pt x="2340" y="140"/>
                    </a:lnTo>
                    <a:lnTo>
                      <a:pt x="2340" y="140"/>
                    </a:lnTo>
                    <a:lnTo>
                      <a:pt x="2340" y="140"/>
                    </a:lnTo>
                    <a:lnTo>
                      <a:pt x="2342" y="139"/>
                    </a:lnTo>
                    <a:lnTo>
                      <a:pt x="2342" y="139"/>
                    </a:lnTo>
                    <a:lnTo>
                      <a:pt x="2342" y="140"/>
                    </a:lnTo>
                    <a:lnTo>
                      <a:pt x="2343" y="140"/>
                    </a:lnTo>
                    <a:lnTo>
                      <a:pt x="2343" y="140"/>
                    </a:lnTo>
                    <a:lnTo>
                      <a:pt x="2343" y="139"/>
                    </a:lnTo>
                    <a:lnTo>
                      <a:pt x="2344" y="139"/>
                    </a:lnTo>
                    <a:lnTo>
                      <a:pt x="2344" y="139"/>
                    </a:lnTo>
                    <a:lnTo>
                      <a:pt x="2345" y="140"/>
                    </a:lnTo>
                    <a:lnTo>
                      <a:pt x="2345" y="140"/>
                    </a:lnTo>
                    <a:lnTo>
                      <a:pt x="2345" y="140"/>
                    </a:lnTo>
                    <a:lnTo>
                      <a:pt x="2346" y="140"/>
                    </a:lnTo>
                    <a:lnTo>
                      <a:pt x="2346" y="140"/>
                    </a:lnTo>
                    <a:lnTo>
                      <a:pt x="2346" y="140"/>
                    </a:lnTo>
                    <a:lnTo>
                      <a:pt x="2347" y="140"/>
                    </a:lnTo>
                    <a:lnTo>
                      <a:pt x="2347" y="139"/>
                    </a:lnTo>
                    <a:lnTo>
                      <a:pt x="2347" y="140"/>
                    </a:lnTo>
                    <a:lnTo>
                      <a:pt x="2348" y="140"/>
                    </a:lnTo>
                    <a:lnTo>
                      <a:pt x="2348" y="139"/>
                    </a:lnTo>
                    <a:lnTo>
                      <a:pt x="2349" y="139"/>
                    </a:lnTo>
                    <a:lnTo>
                      <a:pt x="2349" y="139"/>
                    </a:lnTo>
                    <a:lnTo>
                      <a:pt x="2349" y="139"/>
                    </a:lnTo>
                    <a:lnTo>
                      <a:pt x="2351" y="139"/>
                    </a:lnTo>
                    <a:lnTo>
                      <a:pt x="2351" y="139"/>
                    </a:lnTo>
                    <a:lnTo>
                      <a:pt x="2351" y="139"/>
                    </a:lnTo>
                    <a:lnTo>
                      <a:pt x="2352" y="137"/>
                    </a:lnTo>
                    <a:lnTo>
                      <a:pt x="2352" y="137"/>
                    </a:lnTo>
                    <a:lnTo>
                      <a:pt x="2352" y="137"/>
                    </a:lnTo>
                    <a:lnTo>
                      <a:pt x="2353" y="136"/>
                    </a:lnTo>
                    <a:lnTo>
                      <a:pt x="2353" y="136"/>
                    </a:lnTo>
                    <a:lnTo>
                      <a:pt x="2354" y="135"/>
                    </a:lnTo>
                    <a:lnTo>
                      <a:pt x="2354" y="135"/>
                    </a:lnTo>
                    <a:lnTo>
                      <a:pt x="2354" y="135"/>
                    </a:lnTo>
                    <a:lnTo>
                      <a:pt x="2355" y="135"/>
                    </a:lnTo>
                    <a:lnTo>
                      <a:pt x="2355" y="136"/>
                    </a:lnTo>
                    <a:lnTo>
                      <a:pt x="2355" y="136"/>
                    </a:lnTo>
                    <a:lnTo>
                      <a:pt x="2356" y="136"/>
                    </a:lnTo>
                    <a:lnTo>
                      <a:pt x="2356" y="136"/>
                    </a:lnTo>
                    <a:lnTo>
                      <a:pt x="2356" y="136"/>
                    </a:lnTo>
                    <a:lnTo>
                      <a:pt x="2357" y="136"/>
                    </a:lnTo>
                    <a:lnTo>
                      <a:pt x="2357" y="136"/>
                    </a:lnTo>
                    <a:lnTo>
                      <a:pt x="2358" y="136"/>
                    </a:lnTo>
                    <a:lnTo>
                      <a:pt x="2358" y="135"/>
                    </a:lnTo>
                    <a:lnTo>
                      <a:pt x="2358" y="133"/>
                    </a:lnTo>
                    <a:lnTo>
                      <a:pt x="2360" y="133"/>
                    </a:lnTo>
                    <a:lnTo>
                      <a:pt x="2360" y="133"/>
                    </a:lnTo>
                    <a:lnTo>
                      <a:pt x="2360" y="133"/>
                    </a:lnTo>
                    <a:lnTo>
                      <a:pt x="2361" y="133"/>
                    </a:lnTo>
                    <a:lnTo>
                      <a:pt x="2361" y="133"/>
                    </a:lnTo>
                    <a:lnTo>
                      <a:pt x="2362" y="135"/>
                    </a:lnTo>
                    <a:lnTo>
                      <a:pt x="2362" y="135"/>
                    </a:lnTo>
                    <a:lnTo>
                      <a:pt x="2362" y="135"/>
                    </a:lnTo>
                    <a:lnTo>
                      <a:pt x="2363" y="136"/>
                    </a:lnTo>
                    <a:lnTo>
                      <a:pt x="2363" y="136"/>
                    </a:lnTo>
                    <a:lnTo>
                      <a:pt x="2363" y="136"/>
                    </a:lnTo>
                    <a:lnTo>
                      <a:pt x="2364" y="136"/>
                    </a:lnTo>
                    <a:lnTo>
                      <a:pt x="2364" y="136"/>
                    </a:lnTo>
                    <a:lnTo>
                      <a:pt x="2364" y="136"/>
                    </a:lnTo>
                    <a:lnTo>
                      <a:pt x="2365" y="136"/>
                    </a:lnTo>
                    <a:lnTo>
                      <a:pt x="2365" y="135"/>
                    </a:lnTo>
                    <a:lnTo>
                      <a:pt x="2366" y="133"/>
                    </a:lnTo>
                    <a:lnTo>
                      <a:pt x="2366" y="135"/>
                    </a:lnTo>
                    <a:lnTo>
                      <a:pt x="2366" y="135"/>
                    </a:lnTo>
                    <a:lnTo>
                      <a:pt x="2367" y="135"/>
                    </a:lnTo>
                    <a:lnTo>
                      <a:pt x="2367" y="135"/>
                    </a:lnTo>
                    <a:lnTo>
                      <a:pt x="2367" y="135"/>
                    </a:lnTo>
                    <a:lnTo>
                      <a:pt x="2369" y="135"/>
                    </a:lnTo>
                    <a:lnTo>
                      <a:pt x="2369" y="132"/>
                    </a:lnTo>
                    <a:lnTo>
                      <a:pt x="2369" y="131"/>
                    </a:lnTo>
                    <a:lnTo>
                      <a:pt x="2370" y="131"/>
                    </a:lnTo>
                    <a:lnTo>
                      <a:pt x="2370" y="131"/>
                    </a:lnTo>
                    <a:lnTo>
                      <a:pt x="2371" y="131"/>
                    </a:lnTo>
                    <a:lnTo>
                      <a:pt x="2371" y="130"/>
                    </a:lnTo>
                    <a:lnTo>
                      <a:pt x="2371" y="131"/>
                    </a:lnTo>
                    <a:lnTo>
                      <a:pt x="2372" y="131"/>
                    </a:lnTo>
                    <a:lnTo>
                      <a:pt x="2372" y="131"/>
                    </a:lnTo>
                    <a:lnTo>
                      <a:pt x="2372" y="132"/>
                    </a:lnTo>
                    <a:lnTo>
                      <a:pt x="2373" y="133"/>
                    </a:lnTo>
                    <a:lnTo>
                      <a:pt x="2373" y="133"/>
                    </a:lnTo>
                    <a:lnTo>
                      <a:pt x="2373" y="133"/>
                    </a:lnTo>
                    <a:lnTo>
                      <a:pt x="2374" y="133"/>
                    </a:lnTo>
                    <a:lnTo>
                      <a:pt x="2374" y="132"/>
                    </a:lnTo>
                    <a:lnTo>
                      <a:pt x="2375" y="132"/>
                    </a:lnTo>
                    <a:lnTo>
                      <a:pt x="2375" y="132"/>
                    </a:lnTo>
                    <a:lnTo>
                      <a:pt x="2375" y="132"/>
                    </a:lnTo>
                    <a:lnTo>
                      <a:pt x="2376" y="132"/>
                    </a:lnTo>
                    <a:lnTo>
                      <a:pt x="2376" y="132"/>
                    </a:lnTo>
                    <a:lnTo>
                      <a:pt x="2376" y="132"/>
                    </a:lnTo>
                    <a:lnTo>
                      <a:pt x="2378" y="131"/>
                    </a:lnTo>
                    <a:lnTo>
                      <a:pt x="2378" y="132"/>
                    </a:lnTo>
                    <a:lnTo>
                      <a:pt x="2378" y="132"/>
                    </a:lnTo>
                    <a:lnTo>
                      <a:pt x="2379" y="132"/>
                    </a:lnTo>
                    <a:lnTo>
                      <a:pt x="2379" y="132"/>
                    </a:lnTo>
                    <a:lnTo>
                      <a:pt x="2380" y="132"/>
                    </a:lnTo>
                    <a:lnTo>
                      <a:pt x="2380" y="131"/>
                    </a:lnTo>
                    <a:lnTo>
                      <a:pt x="2380" y="132"/>
                    </a:lnTo>
                    <a:lnTo>
                      <a:pt x="2381" y="132"/>
                    </a:lnTo>
                    <a:lnTo>
                      <a:pt x="2381" y="131"/>
                    </a:lnTo>
                    <a:lnTo>
                      <a:pt x="2381" y="131"/>
                    </a:lnTo>
                    <a:lnTo>
                      <a:pt x="2382" y="132"/>
                    </a:lnTo>
                    <a:lnTo>
                      <a:pt x="2382" y="132"/>
                    </a:lnTo>
                    <a:lnTo>
                      <a:pt x="2383" y="132"/>
                    </a:lnTo>
                    <a:lnTo>
                      <a:pt x="2383" y="132"/>
                    </a:lnTo>
                    <a:lnTo>
                      <a:pt x="2383" y="131"/>
                    </a:lnTo>
                    <a:lnTo>
                      <a:pt x="2384" y="131"/>
                    </a:lnTo>
                    <a:lnTo>
                      <a:pt x="2384" y="131"/>
                    </a:lnTo>
                    <a:lnTo>
                      <a:pt x="2384" y="130"/>
                    </a:lnTo>
                    <a:lnTo>
                      <a:pt x="2385" y="130"/>
                    </a:lnTo>
                    <a:lnTo>
                      <a:pt x="2385" y="130"/>
                    </a:lnTo>
                    <a:lnTo>
                      <a:pt x="2385" y="130"/>
                    </a:lnTo>
                    <a:lnTo>
                      <a:pt x="2387" y="130"/>
                    </a:lnTo>
                    <a:lnTo>
                      <a:pt x="2387" y="129"/>
                    </a:lnTo>
                    <a:lnTo>
                      <a:pt x="2388" y="129"/>
                    </a:lnTo>
                    <a:lnTo>
                      <a:pt x="2388" y="130"/>
                    </a:lnTo>
                    <a:lnTo>
                      <a:pt x="2388" y="130"/>
                    </a:lnTo>
                    <a:lnTo>
                      <a:pt x="2389" y="130"/>
                    </a:lnTo>
                    <a:lnTo>
                      <a:pt x="2389" y="131"/>
                    </a:lnTo>
                    <a:lnTo>
                      <a:pt x="2389" y="131"/>
                    </a:lnTo>
                    <a:lnTo>
                      <a:pt x="2390" y="132"/>
                    </a:lnTo>
                    <a:lnTo>
                      <a:pt x="2390" y="132"/>
                    </a:lnTo>
                    <a:lnTo>
                      <a:pt x="2390" y="133"/>
                    </a:lnTo>
                    <a:lnTo>
                      <a:pt x="2391" y="133"/>
                    </a:lnTo>
                    <a:lnTo>
                      <a:pt x="2391" y="133"/>
                    </a:lnTo>
                    <a:lnTo>
                      <a:pt x="2392" y="135"/>
                    </a:lnTo>
                    <a:lnTo>
                      <a:pt x="2392" y="135"/>
                    </a:lnTo>
                    <a:lnTo>
                      <a:pt x="2392" y="136"/>
                    </a:lnTo>
                    <a:lnTo>
                      <a:pt x="2393" y="135"/>
                    </a:lnTo>
                    <a:lnTo>
                      <a:pt x="2393" y="133"/>
                    </a:lnTo>
                    <a:lnTo>
                      <a:pt x="2393" y="133"/>
                    </a:lnTo>
                    <a:lnTo>
                      <a:pt x="2394" y="133"/>
                    </a:lnTo>
                    <a:lnTo>
                      <a:pt x="2394" y="133"/>
                    </a:lnTo>
                    <a:lnTo>
                      <a:pt x="2394" y="135"/>
                    </a:lnTo>
                    <a:lnTo>
                      <a:pt x="2396" y="135"/>
                    </a:lnTo>
                    <a:lnTo>
                      <a:pt x="2396" y="136"/>
                    </a:lnTo>
                    <a:lnTo>
                      <a:pt x="2397" y="136"/>
                    </a:lnTo>
                    <a:lnTo>
                      <a:pt x="2397" y="136"/>
                    </a:lnTo>
                    <a:lnTo>
                      <a:pt x="2397" y="136"/>
                    </a:lnTo>
                    <a:lnTo>
                      <a:pt x="2398" y="136"/>
                    </a:lnTo>
                    <a:lnTo>
                      <a:pt x="2398" y="135"/>
                    </a:lnTo>
                    <a:lnTo>
                      <a:pt x="2398" y="135"/>
                    </a:lnTo>
                    <a:lnTo>
                      <a:pt x="2399" y="136"/>
                    </a:lnTo>
                    <a:lnTo>
                      <a:pt x="2399" y="137"/>
                    </a:lnTo>
                    <a:lnTo>
                      <a:pt x="2399" y="137"/>
                    </a:lnTo>
                    <a:lnTo>
                      <a:pt x="2400" y="138"/>
                    </a:lnTo>
                    <a:lnTo>
                      <a:pt x="2400" y="138"/>
                    </a:lnTo>
                    <a:lnTo>
                      <a:pt x="2401" y="138"/>
                    </a:lnTo>
                    <a:lnTo>
                      <a:pt x="2401" y="138"/>
                    </a:lnTo>
                    <a:lnTo>
                      <a:pt x="2401" y="138"/>
                    </a:lnTo>
                    <a:lnTo>
                      <a:pt x="2402" y="139"/>
                    </a:lnTo>
                    <a:lnTo>
                      <a:pt x="2402" y="138"/>
                    </a:lnTo>
                    <a:lnTo>
                      <a:pt x="2402" y="138"/>
                    </a:lnTo>
                    <a:lnTo>
                      <a:pt x="2403" y="139"/>
                    </a:lnTo>
                    <a:lnTo>
                      <a:pt x="2403" y="139"/>
                    </a:lnTo>
                    <a:lnTo>
                      <a:pt x="2405" y="140"/>
                    </a:lnTo>
                    <a:lnTo>
                      <a:pt x="2405" y="140"/>
                    </a:lnTo>
                    <a:lnTo>
                      <a:pt x="2405" y="141"/>
                    </a:lnTo>
                    <a:lnTo>
                      <a:pt x="2406" y="140"/>
                    </a:lnTo>
                    <a:lnTo>
                      <a:pt x="2406" y="140"/>
                    </a:lnTo>
                    <a:lnTo>
                      <a:pt x="2406" y="139"/>
                    </a:lnTo>
                    <a:lnTo>
                      <a:pt x="2407" y="138"/>
                    </a:lnTo>
                    <a:lnTo>
                      <a:pt x="2407" y="138"/>
                    </a:lnTo>
                    <a:lnTo>
                      <a:pt x="2407" y="138"/>
                    </a:lnTo>
                    <a:lnTo>
                      <a:pt x="2408" y="137"/>
                    </a:lnTo>
                    <a:lnTo>
                      <a:pt x="2408" y="137"/>
                    </a:lnTo>
                    <a:lnTo>
                      <a:pt x="2409" y="137"/>
                    </a:lnTo>
                    <a:lnTo>
                      <a:pt x="2409" y="137"/>
                    </a:lnTo>
                    <a:lnTo>
                      <a:pt x="2409" y="138"/>
                    </a:lnTo>
                    <a:lnTo>
                      <a:pt x="2410" y="139"/>
                    </a:lnTo>
                    <a:lnTo>
                      <a:pt x="2410" y="139"/>
                    </a:lnTo>
                    <a:lnTo>
                      <a:pt x="2410" y="139"/>
                    </a:lnTo>
                    <a:lnTo>
                      <a:pt x="2411" y="140"/>
                    </a:lnTo>
                    <a:lnTo>
                      <a:pt x="2411" y="140"/>
                    </a:lnTo>
                    <a:lnTo>
                      <a:pt x="2411" y="140"/>
                    </a:lnTo>
                    <a:lnTo>
                      <a:pt x="2412" y="140"/>
                    </a:lnTo>
                    <a:lnTo>
                      <a:pt x="2412" y="140"/>
                    </a:lnTo>
                    <a:lnTo>
                      <a:pt x="2414" y="139"/>
                    </a:lnTo>
                    <a:lnTo>
                      <a:pt x="2414" y="139"/>
                    </a:lnTo>
                    <a:lnTo>
                      <a:pt x="2414" y="139"/>
                    </a:lnTo>
                    <a:lnTo>
                      <a:pt x="2415" y="139"/>
                    </a:lnTo>
                    <a:lnTo>
                      <a:pt x="2415" y="139"/>
                    </a:lnTo>
                    <a:lnTo>
                      <a:pt x="2415" y="138"/>
                    </a:lnTo>
                    <a:lnTo>
                      <a:pt x="2416" y="138"/>
                    </a:lnTo>
                    <a:lnTo>
                      <a:pt x="2416" y="139"/>
                    </a:lnTo>
                    <a:lnTo>
                      <a:pt x="2416" y="140"/>
                    </a:lnTo>
                    <a:lnTo>
                      <a:pt x="2417" y="140"/>
                    </a:lnTo>
                    <a:lnTo>
                      <a:pt x="2417" y="140"/>
                    </a:lnTo>
                    <a:lnTo>
                      <a:pt x="2418" y="140"/>
                    </a:lnTo>
                    <a:lnTo>
                      <a:pt x="2418" y="140"/>
                    </a:lnTo>
                    <a:lnTo>
                      <a:pt x="2418" y="139"/>
                    </a:lnTo>
                    <a:lnTo>
                      <a:pt x="2419" y="139"/>
                    </a:lnTo>
                    <a:lnTo>
                      <a:pt x="2419" y="139"/>
                    </a:lnTo>
                    <a:lnTo>
                      <a:pt x="2419" y="140"/>
                    </a:lnTo>
                    <a:lnTo>
                      <a:pt x="2420" y="140"/>
                    </a:lnTo>
                    <a:lnTo>
                      <a:pt x="2420" y="141"/>
                    </a:lnTo>
                    <a:lnTo>
                      <a:pt x="2420" y="141"/>
                    </a:lnTo>
                    <a:lnTo>
                      <a:pt x="2421" y="141"/>
                    </a:lnTo>
                    <a:lnTo>
                      <a:pt x="2421" y="141"/>
                    </a:lnTo>
                    <a:lnTo>
                      <a:pt x="2423" y="141"/>
                    </a:lnTo>
                    <a:lnTo>
                      <a:pt x="2423" y="140"/>
                    </a:lnTo>
                    <a:lnTo>
                      <a:pt x="2423" y="140"/>
                    </a:lnTo>
                    <a:lnTo>
                      <a:pt x="2424" y="139"/>
                    </a:lnTo>
                    <a:lnTo>
                      <a:pt x="2424" y="139"/>
                    </a:lnTo>
                    <a:lnTo>
                      <a:pt x="2424" y="138"/>
                    </a:lnTo>
                    <a:lnTo>
                      <a:pt x="2425" y="138"/>
                    </a:lnTo>
                    <a:lnTo>
                      <a:pt x="2425" y="138"/>
                    </a:lnTo>
                    <a:lnTo>
                      <a:pt x="2426" y="138"/>
                    </a:lnTo>
                    <a:lnTo>
                      <a:pt x="2426" y="138"/>
                    </a:lnTo>
                    <a:lnTo>
                      <a:pt x="2426" y="138"/>
                    </a:lnTo>
                    <a:lnTo>
                      <a:pt x="2427" y="139"/>
                    </a:lnTo>
                    <a:lnTo>
                      <a:pt x="2427" y="139"/>
                    </a:lnTo>
                    <a:lnTo>
                      <a:pt x="2427" y="140"/>
                    </a:lnTo>
                    <a:lnTo>
                      <a:pt x="2428" y="140"/>
                    </a:lnTo>
                    <a:lnTo>
                      <a:pt x="2428" y="140"/>
                    </a:lnTo>
                    <a:lnTo>
                      <a:pt x="2428" y="139"/>
                    </a:lnTo>
                    <a:lnTo>
                      <a:pt x="2429" y="139"/>
                    </a:lnTo>
                    <a:lnTo>
                      <a:pt x="2429" y="139"/>
                    </a:lnTo>
                    <a:lnTo>
                      <a:pt x="2430" y="140"/>
                    </a:lnTo>
                    <a:lnTo>
                      <a:pt x="2430" y="140"/>
                    </a:lnTo>
                    <a:lnTo>
                      <a:pt x="2430" y="140"/>
                    </a:lnTo>
                    <a:lnTo>
                      <a:pt x="2432" y="140"/>
                    </a:lnTo>
                    <a:lnTo>
                      <a:pt x="2432" y="140"/>
                    </a:lnTo>
                    <a:lnTo>
                      <a:pt x="2432" y="140"/>
                    </a:lnTo>
                    <a:lnTo>
                      <a:pt x="2433" y="140"/>
                    </a:lnTo>
                    <a:lnTo>
                      <a:pt x="2433" y="141"/>
                    </a:lnTo>
                    <a:lnTo>
                      <a:pt x="2433" y="141"/>
                    </a:lnTo>
                    <a:lnTo>
                      <a:pt x="2434" y="140"/>
                    </a:lnTo>
                    <a:lnTo>
                      <a:pt x="2434" y="140"/>
                    </a:lnTo>
                    <a:lnTo>
                      <a:pt x="2435" y="139"/>
                    </a:lnTo>
                    <a:lnTo>
                      <a:pt x="2435" y="139"/>
                    </a:lnTo>
                    <a:lnTo>
                      <a:pt x="2435" y="139"/>
                    </a:lnTo>
                    <a:lnTo>
                      <a:pt x="2436" y="138"/>
                    </a:lnTo>
                    <a:lnTo>
                      <a:pt x="2436" y="138"/>
                    </a:lnTo>
                    <a:lnTo>
                      <a:pt x="2436" y="137"/>
                    </a:lnTo>
                    <a:lnTo>
                      <a:pt x="2437" y="137"/>
                    </a:lnTo>
                    <a:lnTo>
                      <a:pt x="2437" y="136"/>
                    </a:lnTo>
                    <a:lnTo>
                      <a:pt x="2437" y="136"/>
                    </a:lnTo>
                    <a:lnTo>
                      <a:pt x="2438" y="136"/>
                    </a:lnTo>
                    <a:lnTo>
                      <a:pt x="2438" y="137"/>
                    </a:lnTo>
                    <a:lnTo>
                      <a:pt x="2439" y="136"/>
                    </a:lnTo>
                    <a:lnTo>
                      <a:pt x="2439" y="136"/>
                    </a:lnTo>
                    <a:lnTo>
                      <a:pt x="2439" y="136"/>
                    </a:lnTo>
                    <a:lnTo>
                      <a:pt x="2441" y="136"/>
                    </a:lnTo>
                    <a:lnTo>
                      <a:pt x="2441" y="135"/>
                    </a:lnTo>
                    <a:lnTo>
                      <a:pt x="2441" y="135"/>
                    </a:lnTo>
                    <a:lnTo>
                      <a:pt x="2442" y="135"/>
                    </a:lnTo>
                    <a:lnTo>
                      <a:pt x="2442" y="135"/>
                    </a:lnTo>
                    <a:lnTo>
                      <a:pt x="2442" y="133"/>
                    </a:lnTo>
                    <a:lnTo>
                      <a:pt x="2443" y="132"/>
                    </a:lnTo>
                    <a:lnTo>
                      <a:pt x="2443" y="132"/>
                    </a:lnTo>
                    <a:lnTo>
                      <a:pt x="2444" y="131"/>
                    </a:lnTo>
                    <a:lnTo>
                      <a:pt x="2444" y="131"/>
                    </a:lnTo>
                    <a:lnTo>
                      <a:pt x="2444" y="131"/>
                    </a:lnTo>
                    <a:lnTo>
                      <a:pt x="2445" y="132"/>
                    </a:lnTo>
                    <a:lnTo>
                      <a:pt x="2445" y="131"/>
                    </a:lnTo>
                    <a:lnTo>
                      <a:pt x="2445" y="131"/>
                    </a:lnTo>
                    <a:lnTo>
                      <a:pt x="2446" y="130"/>
                    </a:lnTo>
                    <a:lnTo>
                      <a:pt x="2446" y="131"/>
                    </a:lnTo>
                    <a:lnTo>
                      <a:pt x="2446" y="130"/>
                    </a:lnTo>
                    <a:lnTo>
                      <a:pt x="2447" y="130"/>
                    </a:lnTo>
                    <a:lnTo>
                      <a:pt x="2447" y="130"/>
                    </a:lnTo>
                    <a:lnTo>
                      <a:pt x="2448" y="130"/>
                    </a:lnTo>
                    <a:lnTo>
                      <a:pt x="2448" y="129"/>
                    </a:lnTo>
                    <a:lnTo>
                      <a:pt x="2448" y="129"/>
                    </a:lnTo>
                    <a:lnTo>
                      <a:pt x="2450" y="127"/>
                    </a:lnTo>
                    <a:lnTo>
                      <a:pt x="2450" y="128"/>
                    </a:lnTo>
                    <a:lnTo>
                      <a:pt x="2450" y="127"/>
                    </a:lnTo>
                    <a:lnTo>
                      <a:pt x="2451" y="127"/>
                    </a:lnTo>
                    <a:lnTo>
                      <a:pt x="2451" y="127"/>
                    </a:lnTo>
                    <a:lnTo>
                      <a:pt x="2452" y="127"/>
                    </a:lnTo>
                    <a:lnTo>
                      <a:pt x="2452" y="127"/>
                    </a:lnTo>
                    <a:lnTo>
                      <a:pt x="2452" y="128"/>
                    </a:lnTo>
                    <a:lnTo>
                      <a:pt x="2453" y="128"/>
                    </a:lnTo>
                    <a:lnTo>
                      <a:pt x="2453" y="129"/>
                    </a:lnTo>
                    <a:lnTo>
                      <a:pt x="2453" y="130"/>
                    </a:lnTo>
                    <a:lnTo>
                      <a:pt x="2454" y="130"/>
                    </a:lnTo>
                    <a:lnTo>
                      <a:pt x="2454" y="130"/>
                    </a:lnTo>
                    <a:lnTo>
                      <a:pt x="2454" y="130"/>
                    </a:lnTo>
                    <a:lnTo>
                      <a:pt x="2455" y="129"/>
                    </a:lnTo>
                    <a:lnTo>
                      <a:pt x="2455" y="129"/>
                    </a:lnTo>
                    <a:lnTo>
                      <a:pt x="2456" y="129"/>
                    </a:lnTo>
                    <a:lnTo>
                      <a:pt x="2456" y="130"/>
                    </a:lnTo>
                    <a:lnTo>
                      <a:pt x="2456" y="130"/>
                    </a:lnTo>
                    <a:lnTo>
                      <a:pt x="2457" y="130"/>
                    </a:lnTo>
                    <a:lnTo>
                      <a:pt x="2457" y="129"/>
                    </a:lnTo>
                    <a:lnTo>
                      <a:pt x="2457" y="128"/>
                    </a:lnTo>
                    <a:lnTo>
                      <a:pt x="2459" y="127"/>
                    </a:lnTo>
                    <a:lnTo>
                      <a:pt x="2459" y="127"/>
                    </a:lnTo>
                    <a:lnTo>
                      <a:pt x="2459" y="127"/>
                    </a:lnTo>
                    <a:lnTo>
                      <a:pt x="2460" y="127"/>
                    </a:lnTo>
                    <a:lnTo>
                      <a:pt x="2460" y="127"/>
                    </a:lnTo>
                    <a:lnTo>
                      <a:pt x="2461" y="127"/>
                    </a:lnTo>
                    <a:lnTo>
                      <a:pt x="2461" y="127"/>
                    </a:lnTo>
                    <a:lnTo>
                      <a:pt x="2461" y="126"/>
                    </a:lnTo>
                    <a:lnTo>
                      <a:pt x="2462" y="126"/>
                    </a:lnTo>
                    <a:lnTo>
                      <a:pt x="2462" y="127"/>
                    </a:lnTo>
                    <a:lnTo>
                      <a:pt x="2462" y="127"/>
                    </a:lnTo>
                    <a:lnTo>
                      <a:pt x="2463" y="127"/>
                    </a:lnTo>
                    <a:lnTo>
                      <a:pt x="2463" y="127"/>
                    </a:lnTo>
                    <a:lnTo>
                      <a:pt x="2463" y="127"/>
                    </a:lnTo>
                    <a:lnTo>
                      <a:pt x="2464" y="127"/>
                    </a:lnTo>
                    <a:lnTo>
                      <a:pt x="2464" y="126"/>
                    </a:lnTo>
                    <a:lnTo>
                      <a:pt x="2465" y="124"/>
                    </a:lnTo>
                    <a:lnTo>
                      <a:pt x="2465" y="124"/>
                    </a:lnTo>
                    <a:lnTo>
                      <a:pt x="2465" y="126"/>
                    </a:lnTo>
                    <a:lnTo>
                      <a:pt x="2466" y="126"/>
                    </a:lnTo>
                    <a:lnTo>
                      <a:pt x="2466" y="126"/>
                    </a:lnTo>
                    <a:lnTo>
                      <a:pt x="2466" y="126"/>
                    </a:lnTo>
                    <a:lnTo>
                      <a:pt x="2468" y="124"/>
                    </a:lnTo>
                    <a:lnTo>
                      <a:pt x="2468" y="124"/>
                    </a:lnTo>
                    <a:lnTo>
                      <a:pt x="2468" y="124"/>
                    </a:lnTo>
                    <a:lnTo>
                      <a:pt x="2469" y="123"/>
                    </a:lnTo>
                    <a:lnTo>
                      <a:pt x="2469" y="123"/>
                    </a:lnTo>
                    <a:lnTo>
                      <a:pt x="2470" y="123"/>
                    </a:lnTo>
                    <a:lnTo>
                      <a:pt x="2470" y="123"/>
                    </a:lnTo>
                    <a:lnTo>
                      <a:pt x="2470" y="124"/>
                    </a:lnTo>
                    <a:lnTo>
                      <a:pt x="2471" y="124"/>
                    </a:lnTo>
                    <a:lnTo>
                      <a:pt x="2471" y="124"/>
                    </a:lnTo>
                    <a:lnTo>
                      <a:pt x="2471" y="124"/>
                    </a:lnTo>
                    <a:lnTo>
                      <a:pt x="2472" y="123"/>
                    </a:lnTo>
                    <a:lnTo>
                      <a:pt x="2472" y="124"/>
                    </a:lnTo>
                    <a:lnTo>
                      <a:pt x="2473" y="124"/>
                    </a:lnTo>
                    <a:lnTo>
                      <a:pt x="2473" y="124"/>
                    </a:lnTo>
                    <a:lnTo>
                      <a:pt x="2473" y="124"/>
                    </a:lnTo>
                    <a:lnTo>
                      <a:pt x="2474" y="124"/>
                    </a:lnTo>
                    <a:lnTo>
                      <a:pt x="2474" y="124"/>
                    </a:lnTo>
                    <a:lnTo>
                      <a:pt x="2474" y="124"/>
                    </a:lnTo>
                    <a:lnTo>
                      <a:pt x="2475" y="126"/>
                    </a:lnTo>
                    <a:lnTo>
                      <a:pt x="2475" y="126"/>
                    </a:lnTo>
                    <a:lnTo>
                      <a:pt x="2475" y="126"/>
                    </a:lnTo>
                    <a:lnTo>
                      <a:pt x="2477" y="127"/>
                    </a:lnTo>
                    <a:lnTo>
                      <a:pt x="2477" y="126"/>
                    </a:lnTo>
                    <a:lnTo>
                      <a:pt x="2478" y="126"/>
                    </a:lnTo>
                    <a:lnTo>
                      <a:pt x="2478" y="124"/>
                    </a:lnTo>
                    <a:lnTo>
                      <a:pt x="2478" y="124"/>
                    </a:lnTo>
                    <a:lnTo>
                      <a:pt x="2479" y="126"/>
                    </a:lnTo>
                    <a:lnTo>
                      <a:pt x="2479" y="126"/>
                    </a:lnTo>
                    <a:lnTo>
                      <a:pt x="2479" y="127"/>
                    </a:lnTo>
                    <a:lnTo>
                      <a:pt x="2480" y="127"/>
                    </a:lnTo>
                    <a:lnTo>
                      <a:pt x="2480" y="128"/>
                    </a:lnTo>
                    <a:lnTo>
                      <a:pt x="2480" y="128"/>
                    </a:lnTo>
                    <a:lnTo>
                      <a:pt x="2481" y="128"/>
                    </a:lnTo>
                    <a:lnTo>
                      <a:pt x="2481" y="128"/>
                    </a:lnTo>
                    <a:lnTo>
                      <a:pt x="2482" y="128"/>
                    </a:lnTo>
                    <a:lnTo>
                      <a:pt x="2482" y="128"/>
                    </a:lnTo>
                    <a:lnTo>
                      <a:pt x="2482" y="128"/>
                    </a:lnTo>
                    <a:lnTo>
                      <a:pt x="2483" y="127"/>
                    </a:lnTo>
                    <a:lnTo>
                      <a:pt x="2483" y="127"/>
                    </a:lnTo>
                    <a:lnTo>
                      <a:pt x="2483" y="127"/>
                    </a:lnTo>
                    <a:lnTo>
                      <a:pt x="2484" y="127"/>
                    </a:lnTo>
                    <a:lnTo>
                      <a:pt x="2484" y="127"/>
                    </a:lnTo>
                    <a:lnTo>
                      <a:pt x="2484" y="127"/>
                    </a:lnTo>
                    <a:lnTo>
                      <a:pt x="2486" y="127"/>
                    </a:lnTo>
                    <a:lnTo>
                      <a:pt x="2486" y="126"/>
                    </a:lnTo>
                    <a:lnTo>
                      <a:pt x="2487" y="126"/>
                    </a:lnTo>
                    <a:lnTo>
                      <a:pt x="2487" y="126"/>
                    </a:lnTo>
                    <a:lnTo>
                      <a:pt x="2487" y="127"/>
                    </a:lnTo>
                    <a:lnTo>
                      <a:pt x="2488" y="127"/>
                    </a:lnTo>
                    <a:lnTo>
                      <a:pt x="2488" y="127"/>
                    </a:lnTo>
                    <a:lnTo>
                      <a:pt x="2488" y="128"/>
                    </a:lnTo>
                    <a:lnTo>
                      <a:pt x="2489" y="128"/>
                    </a:lnTo>
                    <a:lnTo>
                      <a:pt x="2489" y="129"/>
                    </a:lnTo>
                    <a:lnTo>
                      <a:pt x="2489" y="129"/>
                    </a:lnTo>
                    <a:lnTo>
                      <a:pt x="2490" y="130"/>
                    </a:lnTo>
                    <a:lnTo>
                      <a:pt x="2490" y="131"/>
                    </a:lnTo>
                    <a:lnTo>
                      <a:pt x="2491" y="131"/>
                    </a:lnTo>
                    <a:lnTo>
                      <a:pt x="2491" y="131"/>
                    </a:lnTo>
                    <a:lnTo>
                      <a:pt x="2491" y="131"/>
                    </a:lnTo>
                    <a:lnTo>
                      <a:pt x="2492" y="131"/>
                    </a:lnTo>
                    <a:lnTo>
                      <a:pt x="2492" y="132"/>
                    </a:lnTo>
                    <a:lnTo>
                      <a:pt x="2492" y="131"/>
                    </a:lnTo>
                    <a:lnTo>
                      <a:pt x="2493" y="131"/>
                    </a:lnTo>
                    <a:lnTo>
                      <a:pt x="2493" y="131"/>
                    </a:lnTo>
                    <a:lnTo>
                      <a:pt x="2495" y="131"/>
                    </a:lnTo>
                    <a:lnTo>
                      <a:pt x="2495" y="130"/>
                    </a:lnTo>
                    <a:lnTo>
                      <a:pt x="2495" y="131"/>
                    </a:lnTo>
                    <a:lnTo>
                      <a:pt x="2496" y="131"/>
                    </a:lnTo>
                    <a:lnTo>
                      <a:pt x="2496" y="131"/>
                    </a:lnTo>
                    <a:lnTo>
                      <a:pt x="2496" y="131"/>
                    </a:lnTo>
                    <a:lnTo>
                      <a:pt x="2497" y="131"/>
                    </a:lnTo>
                    <a:lnTo>
                      <a:pt x="2497" y="130"/>
                    </a:lnTo>
                    <a:lnTo>
                      <a:pt x="2497" y="130"/>
                    </a:lnTo>
                    <a:lnTo>
                      <a:pt x="2498" y="131"/>
                    </a:lnTo>
                    <a:lnTo>
                      <a:pt x="2498" y="132"/>
                    </a:lnTo>
                    <a:lnTo>
                      <a:pt x="2499" y="132"/>
                    </a:lnTo>
                    <a:lnTo>
                      <a:pt x="2499" y="133"/>
                    </a:lnTo>
                    <a:lnTo>
                      <a:pt x="2499" y="135"/>
                    </a:lnTo>
                    <a:lnTo>
                      <a:pt x="2500" y="135"/>
                    </a:lnTo>
                    <a:lnTo>
                      <a:pt x="2500" y="133"/>
                    </a:lnTo>
                    <a:lnTo>
                      <a:pt x="2500" y="133"/>
                    </a:lnTo>
                    <a:lnTo>
                      <a:pt x="2501" y="135"/>
                    </a:lnTo>
                    <a:lnTo>
                      <a:pt x="2501" y="135"/>
                    </a:lnTo>
                    <a:lnTo>
                      <a:pt x="2501" y="135"/>
                    </a:lnTo>
                    <a:lnTo>
                      <a:pt x="2502" y="135"/>
                    </a:lnTo>
                    <a:lnTo>
                      <a:pt x="2502" y="135"/>
                    </a:lnTo>
                    <a:lnTo>
                      <a:pt x="2504" y="135"/>
                    </a:lnTo>
                    <a:lnTo>
                      <a:pt x="2504" y="135"/>
                    </a:lnTo>
                    <a:lnTo>
                      <a:pt x="2504" y="133"/>
                    </a:lnTo>
                    <a:lnTo>
                      <a:pt x="2505" y="133"/>
                    </a:lnTo>
                    <a:lnTo>
                      <a:pt x="2505" y="133"/>
                    </a:lnTo>
                    <a:lnTo>
                      <a:pt x="2505" y="133"/>
                    </a:lnTo>
                    <a:lnTo>
                      <a:pt x="2506" y="133"/>
                    </a:lnTo>
                    <a:lnTo>
                      <a:pt x="2506" y="135"/>
                    </a:lnTo>
                    <a:lnTo>
                      <a:pt x="2506" y="135"/>
                    </a:lnTo>
                    <a:lnTo>
                      <a:pt x="2507" y="133"/>
                    </a:lnTo>
                    <a:lnTo>
                      <a:pt x="2507" y="135"/>
                    </a:lnTo>
                    <a:lnTo>
                      <a:pt x="2508" y="135"/>
                    </a:lnTo>
                    <a:lnTo>
                      <a:pt x="2508" y="135"/>
                    </a:lnTo>
                    <a:lnTo>
                      <a:pt x="2508" y="135"/>
                    </a:lnTo>
                    <a:lnTo>
                      <a:pt x="2509" y="135"/>
                    </a:lnTo>
                    <a:lnTo>
                      <a:pt x="2509" y="136"/>
                    </a:lnTo>
                    <a:lnTo>
                      <a:pt x="2509" y="136"/>
                    </a:lnTo>
                    <a:lnTo>
                      <a:pt x="2510" y="136"/>
                    </a:lnTo>
                    <a:lnTo>
                      <a:pt x="2510" y="136"/>
                    </a:lnTo>
                    <a:lnTo>
                      <a:pt x="2510" y="135"/>
                    </a:lnTo>
                    <a:lnTo>
                      <a:pt x="2511" y="135"/>
                    </a:lnTo>
                    <a:lnTo>
                      <a:pt x="2511" y="135"/>
                    </a:lnTo>
                    <a:lnTo>
                      <a:pt x="2513" y="135"/>
                    </a:lnTo>
                    <a:lnTo>
                      <a:pt x="2513" y="133"/>
                    </a:lnTo>
                    <a:lnTo>
                      <a:pt x="2513" y="133"/>
                    </a:lnTo>
                    <a:lnTo>
                      <a:pt x="2514" y="135"/>
                    </a:lnTo>
                    <a:lnTo>
                      <a:pt x="2514" y="133"/>
                    </a:lnTo>
                    <a:lnTo>
                      <a:pt x="2514" y="135"/>
                    </a:lnTo>
                    <a:lnTo>
                      <a:pt x="2515" y="135"/>
                    </a:lnTo>
                    <a:lnTo>
                      <a:pt x="2515" y="136"/>
                    </a:lnTo>
                    <a:lnTo>
                      <a:pt x="2516" y="136"/>
                    </a:lnTo>
                    <a:lnTo>
                      <a:pt x="2516" y="135"/>
                    </a:lnTo>
                    <a:lnTo>
                      <a:pt x="2516" y="135"/>
                    </a:lnTo>
                    <a:lnTo>
                      <a:pt x="2517" y="136"/>
                    </a:lnTo>
                    <a:lnTo>
                      <a:pt x="2517" y="136"/>
                    </a:lnTo>
                    <a:lnTo>
                      <a:pt x="2517" y="135"/>
                    </a:lnTo>
                    <a:lnTo>
                      <a:pt x="2518" y="135"/>
                    </a:lnTo>
                    <a:lnTo>
                      <a:pt x="2518" y="133"/>
                    </a:lnTo>
                    <a:lnTo>
                      <a:pt x="2518" y="133"/>
                    </a:lnTo>
                    <a:lnTo>
                      <a:pt x="2519" y="135"/>
                    </a:lnTo>
                    <a:lnTo>
                      <a:pt x="2519" y="135"/>
                    </a:lnTo>
                    <a:lnTo>
                      <a:pt x="2520" y="136"/>
                    </a:lnTo>
                    <a:lnTo>
                      <a:pt x="2520" y="136"/>
                    </a:lnTo>
                    <a:lnTo>
                      <a:pt x="2520" y="136"/>
                    </a:lnTo>
                    <a:lnTo>
                      <a:pt x="2522" y="137"/>
                    </a:lnTo>
                    <a:lnTo>
                      <a:pt x="2522" y="137"/>
                    </a:lnTo>
                    <a:lnTo>
                      <a:pt x="2522" y="137"/>
                    </a:lnTo>
                    <a:lnTo>
                      <a:pt x="2523" y="137"/>
                    </a:lnTo>
                    <a:lnTo>
                      <a:pt x="2523" y="136"/>
                    </a:lnTo>
                    <a:lnTo>
                      <a:pt x="2523" y="136"/>
                    </a:lnTo>
                    <a:lnTo>
                      <a:pt x="2524" y="136"/>
                    </a:lnTo>
                    <a:lnTo>
                      <a:pt x="2524" y="135"/>
                    </a:lnTo>
                    <a:lnTo>
                      <a:pt x="2525" y="135"/>
                    </a:lnTo>
                    <a:lnTo>
                      <a:pt x="2525" y="135"/>
                    </a:lnTo>
                    <a:lnTo>
                      <a:pt x="2525" y="135"/>
                    </a:lnTo>
                    <a:lnTo>
                      <a:pt x="2526" y="136"/>
                    </a:lnTo>
                    <a:lnTo>
                      <a:pt x="2526" y="137"/>
                    </a:lnTo>
                    <a:lnTo>
                      <a:pt x="2526" y="138"/>
                    </a:lnTo>
                    <a:lnTo>
                      <a:pt x="2527" y="138"/>
                    </a:lnTo>
                    <a:lnTo>
                      <a:pt x="2527" y="138"/>
                    </a:lnTo>
                    <a:lnTo>
                      <a:pt x="2527" y="138"/>
                    </a:lnTo>
                    <a:lnTo>
                      <a:pt x="2528" y="137"/>
                    </a:lnTo>
                    <a:lnTo>
                      <a:pt x="2528" y="137"/>
                    </a:lnTo>
                    <a:lnTo>
                      <a:pt x="2529" y="136"/>
                    </a:lnTo>
                    <a:lnTo>
                      <a:pt x="2529" y="135"/>
                    </a:lnTo>
                    <a:lnTo>
                      <a:pt x="2529" y="135"/>
                    </a:lnTo>
                    <a:lnTo>
                      <a:pt x="2531" y="133"/>
                    </a:lnTo>
                    <a:lnTo>
                      <a:pt x="2531" y="133"/>
                    </a:lnTo>
                    <a:lnTo>
                      <a:pt x="2531" y="132"/>
                    </a:lnTo>
                    <a:lnTo>
                      <a:pt x="2532" y="133"/>
                    </a:lnTo>
                    <a:lnTo>
                      <a:pt x="2532" y="133"/>
                    </a:lnTo>
                    <a:lnTo>
                      <a:pt x="2532" y="133"/>
                    </a:lnTo>
                    <a:lnTo>
                      <a:pt x="2533" y="133"/>
                    </a:lnTo>
                    <a:lnTo>
                      <a:pt x="2533" y="132"/>
                    </a:lnTo>
                    <a:lnTo>
                      <a:pt x="2534" y="131"/>
                    </a:lnTo>
                    <a:lnTo>
                      <a:pt x="2534" y="130"/>
                    </a:lnTo>
                    <a:lnTo>
                      <a:pt x="2534" y="130"/>
                    </a:lnTo>
                    <a:lnTo>
                      <a:pt x="2535" y="130"/>
                    </a:lnTo>
                    <a:lnTo>
                      <a:pt x="2535" y="130"/>
                    </a:lnTo>
                    <a:lnTo>
                      <a:pt x="2535" y="131"/>
                    </a:lnTo>
                    <a:lnTo>
                      <a:pt x="2536" y="131"/>
                    </a:lnTo>
                    <a:lnTo>
                      <a:pt x="2536" y="132"/>
                    </a:lnTo>
                    <a:lnTo>
                      <a:pt x="2536" y="132"/>
                    </a:lnTo>
                    <a:lnTo>
                      <a:pt x="2537" y="132"/>
                    </a:lnTo>
                    <a:lnTo>
                      <a:pt x="2537" y="132"/>
                    </a:lnTo>
                    <a:lnTo>
                      <a:pt x="2538" y="133"/>
                    </a:lnTo>
                    <a:lnTo>
                      <a:pt x="2538" y="133"/>
                    </a:lnTo>
                    <a:lnTo>
                      <a:pt x="2538" y="133"/>
                    </a:lnTo>
                    <a:lnTo>
                      <a:pt x="2540" y="133"/>
                    </a:lnTo>
                    <a:lnTo>
                      <a:pt x="2540" y="132"/>
                    </a:lnTo>
                    <a:lnTo>
                      <a:pt x="2540" y="132"/>
                    </a:lnTo>
                    <a:lnTo>
                      <a:pt x="2541" y="132"/>
                    </a:lnTo>
                    <a:lnTo>
                      <a:pt x="2541" y="131"/>
                    </a:lnTo>
                    <a:lnTo>
                      <a:pt x="2542" y="131"/>
                    </a:lnTo>
                    <a:lnTo>
                      <a:pt x="2542" y="130"/>
                    </a:lnTo>
                    <a:lnTo>
                      <a:pt x="2542" y="130"/>
                    </a:lnTo>
                    <a:lnTo>
                      <a:pt x="2543" y="129"/>
                    </a:lnTo>
                    <a:lnTo>
                      <a:pt x="2543" y="128"/>
                    </a:lnTo>
                    <a:lnTo>
                      <a:pt x="2543" y="128"/>
                    </a:lnTo>
                    <a:lnTo>
                      <a:pt x="2544" y="128"/>
                    </a:lnTo>
                    <a:lnTo>
                      <a:pt x="2544" y="128"/>
                    </a:lnTo>
                    <a:lnTo>
                      <a:pt x="2544" y="127"/>
                    </a:lnTo>
                    <a:lnTo>
                      <a:pt x="2545" y="127"/>
                    </a:lnTo>
                    <a:lnTo>
                      <a:pt x="2545" y="127"/>
                    </a:lnTo>
                    <a:lnTo>
                      <a:pt x="2546" y="127"/>
                    </a:lnTo>
                    <a:lnTo>
                      <a:pt x="2546" y="128"/>
                    </a:lnTo>
                    <a:lnTo>
                      <a:pt x="2546" y="128"/>
                    </a:lnTo>
                    <a:lnTo>
                      <a:pt x="2547" y="128"/>
                    </a:lnTo>
                    <a:lnTo>
                      <a:pt x="2547" y="129"/>
                    </a:lnTo>
                    <a:lnTo>
                      <a:pt x="2547" y="129"/>
                    </a:lnTo>
                    <a:lnTo>
                      <a:pt x="2549" y="129"/>
                    </a:lnTo>
                    <a:lnTo>
                      <a:pt x="2549" y="130"/>
                    </a:lnTo>
                    <a:lnTo>
                      <a:pt x="2549" y="130"/>
                    </a:lnTo>
                    <a:lnTo>
                      <a:pt x="2550" y="130"/>
                    </a:lnTo>
                    <a:lnTo>
                      <a:pt x="2550" y="130"/>
                    </a:lnTo>
                    <a:lnTo>
                      <a:pt x="2551" y="130"/>
                    </a:lnTo>
                    <a:lnTo>
                      <a:pt x="2551" y="131"/>
                    </a:lnTo>
                    <a:lnTo>
                      <a:pt x="2551" y="130"/>
                    </a:lnTo>
                    <a:lnTo>
                      <a:pt x="2552" y="130"/>
                    </a:lnTo>
                    <a:lnTo>
                      <a:pt x="2552" y="130"/>
                    </a:lnTo>
                    <a:lnTo>
                      <a:pt x="2552" y="129"/>
                    </a:lnTo>
                    <a:lnTo>
                      <a:pt x="2553" y="129"/>
                    </a:lnTo>
                    <a:lnTo>
                      <a:pt x="2553" y="129"/>
                    </a:lnTo>
                    <a:lnTo>
                      <a:pt x="2553" y="130"/>
                    </a:lnTo>
                    <a:lnTo>
                      <a:pt x="2554" y="129"/>
                    </a:lnTo>
                    <a:lnTo>
                      <a:pt x="2554" y="129"/>
                    </a:lnTo>
                    <a:lnTo>
                      <a:pt x="2555" y="129"/>
                    </a:lnTo>
                    <a:lnTo>
                      <a:pt x="2555" y="129"/>
                    </a:lnTo>
                    <a:lnTo>
                      <a:pt x="2555" y="128"/>
                    </a:lnTo>
                    <a:lnTo>
                      <a:pt x="2556" y="129"/>
                    </a:lnTo>
                    <a:lnTo>
                      <a:pt x="2556" y="129"/>
                    </a:lnTo>
                    <a:lnTo>
                      <a:pt x="2556" y="130"/>
                    </a:lnTo>
                    <a:lnTo>
                      <a:pt x="2558" y="130"/>
                    </a:lnTo>
                    <a:lnTo>
                      <a:pt x="2558" y="131"/>
                    </a:lnTo>
                    <a:lnTo>
                      <a:pt x="2558" y="131"/>
                    </a:lnTo>
                    <a:lnTo>
                      <a:pt x="2559" y="131"/>
                    </a:lnTo>
                    <a:lnTo>
                      <a:pt x="2559" y="131"/>
                    </a:lnTo>
                    <a:lnTo>
                      <a:pt x="2560" y="131"/>
                    </a:lnTo>
                    <a:lnTo>
                      <a:pt x="2560" y="131"/>
                    </a:lnTo>
                    <a:lnTo>
                      <a:pt x="2560" y="131"/>
                    </a:lnTo>
                    <a:lnTo>
                      <a:pt x="2561" y="130"/>
                    </a:lnTo>
                    <a:lnTo>
                      <a:pt x="2561" y="130"/>
                    </a:lnTo>
                    <a:lnTo>
                      <a:pt x="2561" y="131"/>
                    </a:lnTo>
                    <a:lnTo>
                      <a:pt x="2562" y="131"/>
                    </a:lnTo>
                    <a:lnTo>
                      <a:pt x="2562" y="132"/>
                    </a:lnTo>
                    <a:lnTo>
                      <a:pt x="2563" y="132"/>
                    </a:lnTo>
                    <a:lnTo>
                      <a:pt x="2563" y="132"/>
                    </a:lnTo>
                    <a:lnTo>
                      <a:pt x="2563" y="132"/>
                    </a:lnTo>
                    <a:lnTo>
                      <a:pt x="2564" y="132"/>
                    </a:lnTo>
                    <a:lnTo>
                      <a:pt x="2564" y="132"/>
                    </a:lnTo>
                    <a:lnTo>
                      <a:pt x="2564" y="132"/>
                    </a:lnTo>
                    <a:lnTo>
                      <a:pt x="2565" y="131"/>
                    </a:lnTo>
                    <a:lnTo>
                      <a:pt x="2565" y="131"/>
                    </a:lnTo>
                    <a:lnTo>
                      <a:pt x="2565" y="131"/>
                    </a:lnTo>
                    <a:lnTo>
                      <a:pt x="2567" y="130"/>
                    </a:lnTo>
                    <a:lnTo>
                      <a:pt x="2567" y="130"/>
                    </a:lnTo>
                    <a:lnTo>
                      <a:pt x="2568" y="130"/>
                    </a:lnTo>
                    <a:lnTo>
                      <a:pt x="2568" y="130"/>
                    </a:lnTo>
                    <a:lnTo>
                      <a:pt x="2568" y="130"/>
                    </a:lnTo>
                    <a:lnTo>
                      <a:pt x="2569" y="130"/>
                    </a:lnTo>
                    <a:lnTo>
                      <a:pt x="2569" y="130"/>
                    </a:lnTo>
                    <a:lnTo>
                      <a:pt x="2569" y="131"/>
                    </a:lnTo>
                    <a:lnTo>
                      <a:pt x="2570" y="131"/>
                    </a:lnTo>
                    <a:lnTo>
                      <a:pt x="2570" y="131"/>
                    </a:lnTo>
                    <a:lnTo>
                      <a:pt x="2570" y="132"/>
                    </a:lnTo>
                    <a:lnTo>
                      <a:pt x="2571" y="132"/>
                    </a:lnTo>
                    <a:lnTo>
                      <a:pt x="2571" y="132"/>
                    </a:lnTo>
                    <a:lnTo>
                      <a:pt x="2572" y="132"/>
                    </a:lnTo>
                    <a:lnTo>
                      <a:pt x="2572" y="132"/>
                    </a:lnTo>
                    <a:lnTo>
                      <a:pt x="2572" y="132"/>
                    </a:lnTo>
                    <a:lnTo>
                      <a:pt x="2573" y="133"/>
                    </a:lnTo>
                    <a:lnTo>
                      <a:pt x="2573" y="133"/>
                    </a:lnTo>
                    <a:lnTo>
                      <a:pt x="2573" y="135"/>
                    </a:lnTo>
                    <a:lnTo>
                      <a:pt x="2574" y="135"/>
                    </a:lnTo>
                    <a:lnTo>
                      <a:pt x="2574" y="136"/>
                    </a:lnTo>
                    <a:lnTo>
                      <a:pt x="2574" y="137"/>
                    </a:lnTo>
                    <a:lnTo>
                      <a:pt x="2576" y="137"/>
                    </a:lnTo>
                    <a:lnTo>
                      <a:pt x="2576" y="137"/>
                    </a:lnTo>
                    <a:lnTo>
                      <a:pt x="2577" y="137"/>
                    </a:lnTo>
                    <a:lnTo>
                      <a:pt x="2577" y="136"/>
                    </a:lnTo>
                    <a:lnTo>
                      <a:pt x="2577" y="136"/>
                    </a:lnTo>
                    <a:lnTo>
                      <a:pt x="2578" y="136"/>
                    </a:lnTo>
                    <a:lnTo>
                      <a:pt x="2578" y="136"/>
                    </a:lnTo>
                    <a:lnTo>
                      <a:pt x="2578" y="136"/>
                    </a:lnTo>
                    <a:lnTo>
                      <a:pt x="2579" y="136"/>
                    </a:lnTo>
                    <a:lnTo>
                      <a:pt x="2579" y="133"/>
                    </a:lnTo>
                    <a:lnTo>
                      <a:pt x="2579" y="135"/>
                    </a:lnTo>
                    <a:lnTo>
                      <a:pt x="2580" y="136"/>
                    </a:lnTo>
                    <a:lnTo>
                      <a:pt x="2580" y="136"/>
                    </a:lnTo>
                    <a:lnTo>
                      <a:pt x="2581" y="137"/>
                    </a:lnTo>
                    <a:lnTo>
                      <a:pt x="2581" y="137"/>
                    </a:lnTo>
                    <a:lnTo>
                      <a:pt x="2581" y="138"/>
                    </a:lnTo>
                    <a:lnTo>
                      <a:pt x="2582" y="138"/>
                    </a:lnTo>
                    <a:lnTo>
                      <a:pt x="2582" y="138"/>
                    </a:lnTo>
                    <a:lnTo>
                      <a:pt x="2582" y="138"/>
                    </a:lnTo>
                    <a:lnTo>
                      <a:pt x="2583" y="139"/>
                    </a:lnTo>
                    <a:lnTo>
                      <a:pt x="2583" y="138"/>
                    </a:lnTo>
                    <a:lnTo>
                      <a:pt x="2585" y="139"/>
                    </a:lnTo>
                    <a:lnTo>
                      <a:pt x="2585" y="139"/>
                    </a:lnTo>
                    <a:lnTo>
                      <a:pt x="2585" y="139"/>
                    </a:lnTo>
                    <a:lnTo>
                      <a:pt x="2586" y="139"/>
                    </a:lnTo>
                    <a:lnTo>
                      <a:pt x="2586" y="139"/>
                    </a:lnTo>
                    <a:lnTo>
                      <a:pt x="2586" y="139"/>
                    </a:lnTo>
                    <a:lnTo>
                      <a:pt x="2587" y="140"/>
                    </a:lnTo>
                    <a:lnTo>
                      <a:pt x="2587" y="140"/>
                    </a:lnTo>
                    <a:lnTo>
                      <a:pt x="2587" y="141"/>
                    </a:lnTo>
                    <a:lnTo>
                      <a:pt x="2588" y="142"/>
                    </a:lnTo>
                    <a:lnTo>
                      <a:pt x="2588" y="142"/>
                    </a:lnTo>
                    <a:lnTo>
                      <a:pt x="2589" y="144"/>
                    </a:lnTo>
                    <a:lnTo>
                      <a:pt x="2589" y="142"/>
                    </a:lnTo>
                    <a:lnTo>
                      <a:pt x="2589" y="141"/>
                    </a:lnTo>
                    <a:lnTo>
                      <a:pt x="2590" y="142"/>
                    </a:lnTo>
                    <a:lnTo>
                      <a:pt x="2590" y="141"/>
                    </a:lnTo>
                    <a:lnTo>
                      <a:pt x="2590" y="140"/>
                    </a:lnTo>
                    <a:lnTo>
                      <a:pt x="2591" y="140"/>
                    </a:lnTo>
                    <a:lnTo>
                      <a:pt x="2591" y="139"/>
                    </a:lnTo>
                    <a:lnTo>
                      <a:pt x="2591" y="139"/>
                    </a:lnTo>
                    <a:lnTo>
                      <a:pt x="2592" y="140"/>
                    </a:lnTo>
                    <a:lnTo>
                      <a:pt x="2592" y="141"/>
                    </a:lnTo>
                    <a:lnTo>
                      <a:pt x="2594" y="141"/>
                    </a:lnTo>
                    <a:lnTo>
                      <a:pt x="2594" y="142"/>
                    </a:lnTo>
                    <a:lnTo>
                      <a:pt x="2594" y="141"/>
                    </a:lnTo>
                    <a:lnTo>
                      <a:pt x="2595" y="141"/>
                    </a:lnTo>
                    <a:lnTo>
                      <a:pt x="2595" y="140"/>
                    </a:lnTo>
                    <a:lnTo>
                      <a:pt x="2595" y="140"/>
                    </a:lnTo>
                    <a:lnTo>
                      <a:pt x="2596" y="139"/>
                    </a:lnTo>
                    <a:lnTo>
                      <a:pt x="2596" y="138"/>
                    </a:lnTo>
                    <a:lnTo>
                      <a:pt x="2596" y="138"/>
                    </a:lnTo>
                    <a:lnTo>
                      <a:pt x="2597" y="138"/>
                    </a:lnTo>
                    <a:lnTo>
                      <a:pt x="2597" y="138"/>
                    </a:lnTo>
                    <a:lnTo>
                      <a:pt x="2598" y="138"/>
                    </a:lnTo>
                    <a:lnTo>
                      <a:pt x="2598" y="138"/>
                    </a:lnTo>
                    <a:lnTo>
                      <a:pt x="2598" y="138"/>
                    </a:lnTo>
                    <a:lnTo>
                      <a:pt x="2599" y="139"/>
                    </a:lnTo>
                    <a:lnTo>
                      <a:pt x="2599" y="139"/>
                    </a:lnTo>
                    <a:lnTo>
                      <a:pt x="2599" y="139"/>
                    </a:lnTo>
                    <a:lnTo>
                      <a:pt x="2600" y="138"/>
                    </a:lnTo>
                    <a:lnTo>
                      <a:pt x="2600" y="138"/>
                    </a:lnTo>
                    <a:lnTo>
                      <a:pt x="2600" y="137"/>
                    </a:lnTo>
                    <a:lnTo>
                      <a:pt x="2601" y="136"/>
                    </a:lnTo>
                    <a:lnTo>
                      <a:pt x="2601" y="135"/>
                    </a:lnTo>
                    <a:lnTo>
                      <a:pt x="2603" y="136"/>
                    </a:lnTo>
                    <a:lnTo>
                      <a:pt x="2603" y="136"/>
                    </a:lnTo>
                    <a:lnTo>
                      <a:pt x="2603" y="137"/>
                    </a:lnTo>
                    <a:lnTo>
                      <a:pt x="2604" y="138"/>
                    </a:lnTo>
                    <a:lnTo>
                      <a:pt x="2604" y="138"/>
                    </a:lnTo>
                    <a:lnTo>
                      <a:pt x="2604" y="139"/>
                    </a:lnTo>
                    <a:lnTo>
                      <a:pt x="2605" y="139"/>
                    </a:lnTo>
                    <a:lnTo>
                      <a:pt x="2605" y="138"/>
                    </a:lnTo>
                    <a:lnTo>
                      <a:pt x="2606" y="138"/>
                    </a:lnTo>
                    <a:lnTo>
                      <a:pt x="2606" y="138"/>
                    </a:lnTo>
                    <a:lnTo>
                      <a:pt x="2606" y="137"/>
                    </a:lnTo>
                    <a:lnTo>
                      <a:pt x="2607" y="138"/>
                    </a:lnTo>
                    <a:lnTo>
                      <a:pt x="2607" y="137"/>
                    </a:lnTo>
                    <a:lnTo>
                      <a:pt x="2607" y="138"/>
                    </a:lnTo>
                    <a:lnTo>
                      <a:pt x="2608" y="138"/>
                    </a:lnTo>
                    <a:lnTo>
                      <a:pt x="2608" y="138"/>
                    </a:lnTo>
                    <a:lnTo>
                      <a:pt x="2608" y="138"/>
                    </a:lnTo>
                    <a:lnTo>
                      <a:pt x="2609" y="138"/>
                    </a:lnTo>
                    <a:lnTo>
                      <a:pt x="2609" y="138"/>
                    </a:lnTo>
                    <a:lnTo>
                      <a:pt x="2610" y="137"/>
                    </a:lnTo>
                    <a:lnTo>
                      <a:pt x="2610" y="137"/>
                    </a:lnTo>
                    <a:lnTo>
                      <a:pt x="2610" y="137"/>
                    </a:lnTo>
                    <a:lnTo>
                      <a:pt x="2612" y="137"/>
                    </a:lnTo>
                    <a:lnTo>
                      <a:pt x="2612" y="136"/>
                    </a:lnTo>
                    <a:lnTo>
                      <a:pt x="2612" y="137"/>
                    </a:lnTo>
                    <a:lnTo>
                      <a:pt x="2613" y="136"/>
                    </a:lnTo>
                    <a:lnTo>
                      <a:pt x="2613" y="136"/>
                    </a:lnTo>
                    <a:lnTo>
                      <a:pt x="2613" y="136"/>
                    </a:lnTo>
                    <a:lnTo>
                      <a:pt x="2614" y="136"/>
                    </a:lnTo>
                    <a:lnTo>
                      <a:pt x="2614" y="135"/>
                    </a:lnTo>
                    <a:lnTo>
                      <a:pt x="2615" y="135"/>
                    </a:lnTo>
                    <a:lnTo>
                      <a:pt x="2615" y="135"/>
                    </a:lnTo>
                    <a:lnTo>
                      <a:pt x="2615" y="135"/>
                    </a:lnTo>
                    <a:lnTo>
                      <a:pt x="2616" y="136"/>
                    </a:lnTo>
                    <a:lnTo>
                      <a:pt x="2616" y="135"/>
                    </a:lnTo>
                    <a:lnTo>
                      <a:pt x="2616" y="136"/>
                    </a:lnTo>
                    <a:lnTo>
                      <a:pt x="2617" y="137"/>
                    </a:lnTo>
                    <a:lnTo>
                      <a:pt x="2617" y="137"/>
                    </a:lnTo>
                    <a:lnTo>
                      <a:pt x="2617" y="137"/>
                    </a:lnTo>
                    <a:lnTo>
                      <a:pt x="2618" y="137"/>
                    </a:lnTo>
                    <a:lnTo>
                      <a:pt x="2618" y="137"/>
                    </a:lnTo>
                    <a:lnTo>
                      <a:pt x="2619" y="137"/>
                    </a:lnTo>
                    <a:lnTo>
                      <a:pt x="2619" y="137"/>
                    </a:lnTo>
                    <a:lnTo>
                      <a:pt x="2619" y="137"/>
                    </a:lnTo>
                    <a:lnTo>
                      <a:pt x="2621" y="136"/>
                    </a:lnTo>
                    <a:lnTo>
                      <a:pt x="2621" y="136"/>
                    </a:lnTo>
                    <a:lnTo>
                      <a:pt x="2621" y="135"/>
                    </a:lnTo>
                    <a:lnTo>
                      <a:pt x="2622" y="135"/>
                    </a:lnTo>
                    <a:lnTo>
                      <a:pt x="2622" y="135"/>
                    </a:lnTo>
                    <a:lnTo>
                      <a:pt x="2622" y="135"/>
                    </a:lnTo>
                    <a:lnTo>
                      <a:pt x="2623" y="135"/>
                    </a:lnTo>
                    <a:lnTo>
                      <a:pt x="2623" y="135"/>
                    </a:lnTo>
                    <a:lnTo>
                      <a:pt x="2624" y="135"/>
                    </a:lnTo>
                    <a:lnTo>
                      <a:pt x="2624" y="135"/>
                    </a:lnTo>
                    <a:lnTo>
                      <a:pt x="2624" y="135"/>
                    </a:lnTo>
                    <a:lnTo>
                      <a:pt x="2625" y="135"/>
                    </a:lnTo>
                    <a:lnTo>
                      <a:pt x="2625" y="135"/>
                    </a:lnTo>
                    <a:lnTo>
                      <a:pt x="2625" y="135"/>
                    </a:lnTo>
                    <a:lnTo>
                      <a:pt x="2626" y="135"/>
                    </a:lnTo>
                    <a:lnTo>
                      <a:pt x="2626" y="135"/>
                    </a:lnTo>
                    <a:lnTo>
                      <a:pt x="2626" y="135"/>
                    </a:lnTo>
                    <a:lnTo>
                      <a:pt x="2627" y="135"/>
                    </a:lnTo>
                    <a:lnTo>
                      <a:pt x="2627" y="136"/>
                    </a:lnTo>
                    <a:lnTo>
                      <a:pt x="2628" y="135"/>
                    </a:lnTo>
                    <a:lnTo>
                      <a:pt x="2628" y="135"/>
                    </a:lnTo>
                    <a:lnTo>
                      <a:pt x="2628" y="135"/>
                    </a:lnTo>
                    <a:lnTo>
                      <a:pt x="2630" y="135"/>
                    </a:lnTo>
                    <a:lnTo>
                      <a:pt x="2630" y="135"/>
                    </a:lnTo>
                    <a:lnTo>
                      <a:pt x="2630" y="136"/>
                    </a:lnTo>
                    <a:lnTo>
                      <a:pt x="2631" y="135"/>
                    </a:lnTo>
                    <a:lnTo>
                      <a:pt x="2631" y="135"/>
                    </a:lnTo>
                    <a:lnTo>
                      <a:pt x="2632" y="133"/>
                    </a:lnTo>
                    <a:lnTo>
                      <a:pt x="2632" y="133"/>
                    </a:lnTo>
                    <a:lnTo>
                      <a:pt x="2632" y="133"/>
                    </a:lnTo>
                    <a:lnTo>
                      <a:pt x="2633" y="133"/>
                    </a:lnTo>
                    <a:lnTo>
                      <a:pt x="2633" y="132"/>
                    </a:lnTo>
                    <a:lnTo>
                      <a:pt x="2633" y="132"/>
                    </a:lnTo>
                    <a:lnTo>
                      <a:pt x="2634" y="132"/>
                    </a:lnTo>
                    <a:lnTo>
                      <a:pt x="2634" y="132"/>
                    </a:lnTo>
                    <a:lnTo>
                      <a:pt x="2634" y="131"/>
                    </a:lnTo>
                    <a:lnTo>
                      <a:pt x="2635" y="131"/>
                    </a:lnTo>
                    <a:lnTo>
                      <a:pt x="2635" y="131"/>
                    </a:lnTo>
                    <a:lnTo>
                      <a:pt x="2636" y="131"/>
                    </a:lnTo>
                    <a:lnTo>
                      <a:pt x="2636" y="131"/>
                    </a:lnTo>
                    <a:lnTo>
                      <a:pt x="2636" y="131"/>
                    </a:lnTo>
                    <a:lnTo>
                      <a:pt x="2637" y="131"/>
                    </a:lnTo>
                    <a:lnTo>
                      <a:pt x="2637" y="131"/>
                    </a:lnTo>
                    <a:lnTo>
                      <a:pt x="2637" y="131"/>
                    </a:lnTo>
                    <a:lnTo>
                      <a:pt x="2639" y="131"/>
                    </a:lnTo>
                    <a:lnTo>
                      <a:pt x="2639" y="131"/>
                    </a:lnTo>
                    <a:lnTo>
                      <a:pt x="2639" y="132"/>
                    </a:lnTo>
                    <a:lnTo>
                      <a:pt x="2640" y="133"/>
                    </a:lnTo>
                    <a:lnTo>
                      <a:pt x="2640" y="133"/>
                    </a:lnTo>
                    <a:lnTo>
                      <a:pt x="2641" y="132"/>
                    </a:lnTo>
                    <a:lnTo>
                      <a:pt x="2641" y="133"/>
                    </a:lnTo>
                    <a:lnTo>
                      <a:pt x="2641" y="135"/>
                    </a:lnTo>
                    <a:lnTo>
                      <a:pt x="2642" y="133"/>
                    </a:lnTo>
                    <a:lnTo>
                      <a:pt x="2642" y="133"/>
                    </a:lnTo>
                    <a:lnTo>
                      <a:pt x="2642" y="133"/>
                    </a:lnTo>
                    <a:lnTo>
                      <a:pt x="2643" y="133"/>
                    </a:lnTo>
                    <a:lnTo>
                      <a:pt x="2643" y="133"/>
                    </a:lnTo>
                    <a:lnTo>
                      <a:pt x="2643" y="133"/>
                    </a:lnTo>
                    <a:lnTo>
                      <a:pt x="2644" y="133"/>
                    </a:lnTo>
                    <a:lnTo>
                      <a:pt x="2644" y="135"/>
                    </a:lnTo>
                    <a:lnTo>
                      <a:pt x="2645" y="135"/>
                    </a:lnTo>
                    <a:lnTo>
                      <a:pt x="2645" y="135"/>
                    </a:lnTo>
                    <a:lnTo>
                      <a:pt x="2645" y="135"/>
                    </a:lnTo>
                    <a:lnTo>
                      <a:pt x="2646" y="135"/>
                    </a:lnTo>
                    <a:lnTo>
                      <a:pt x="2646" y="136"/>
                    </a:lnTo>
                    <a:lnTo>
                      <a:pt x="2646" y="135"/>
                    </a:lnTo>
                    <a:lnTo>
                      <a:pt x="2648" y="136"/>
                    </a:lnTo>
                    <a:lnTo>
                      <a:pt x="2648" y="135"/>
                    </a:lnTo>
                    <a:lnTo>
                      <a:pt x="2648" y="135"/>
                    </a:lnTo>
                    <a:lnTo>
                      <a:pt x="2649" y="135"/>
                    </a:lnTo>
                    <a:lnTo>
                      <a:pt x="2649" y="135"/>
                    </a:lnTo>
                    <a:lnTo>
                      <a:pt x="2650" y="135"/>
                    </a:lnTo>
                    <a:lnTo>
                      <a:pt x="2650" y="135"/>
                    </a:lnTo>
                    <a:lnTo>
                      <a:pt x="2650" y="133"/>
                    </a:lnTo>
                    <a:lnTo>
                      <a:pt x="2651" y="132"/>
                    </a:lnTo>
                    <a:lnTo>
                      <a:pt x="2651" y="132"/>
                    </a:lnTo>
                    <a:lnTo>
                      <a:pt x="2651" y="131"/>
                    </a:lnTo>
                    <a:lnTo>
                      <a:pt x="2652" y="131"/>
                    </a:lnTo>
                    <a:lnTo>
                      <a:pt x="2652" y="131"/>
                    </a:lnTo>
                    <a:lnTo>
                      <a:pt x="2653" y="131"/>
                    </a:lnTo>
                    <a:lnTo>
                      <a:pt x="2653" y="131"/>
                    </a:lnTo>
                    <a:lnTo>
                      <a:pt x="2653" y="131"/>
                    </a:lnTo>
                    <a:lnTo>
                      <a:pt x="2654" y="132"/>
                    </a:lnTo>
                    <a:lnTo>
                      <a:pt x="2654" y="132"/>
                    </a:lnTo>
                    <a:lnTo>
                      <a:pt x="2654" y="132"/>
                    </a:lnTo>
                    <a:lnTo>
                      <a:pt x="2655" y="132"/>
                    </a:lnTo>
                    <a:lnTo>
                      <a:pt x="2655" y="132"/>
                    </a:lnTo>
                    <a:lnTo>
                      <a:pt x="2655" y="132"/>
                    </a:lnTo>
                    <a:lnTo>
                      <a:pt x="2657" y="133"/>
                    </a:lnTo>
                    <a:lnTo>
                      <a:pt x="2657" y="133"/>
                    </a:lnTo>
                    <a:lnTo>
                      <a:pt x="2658" y="133"/>
                    </a:lnTo>
                    <a:lnTo>
                      <a:pt x="2658" y="133"/>
                    </a:lnTo>
                    <a:lnTo>
                      <a:pt x="2658" y="133"/>
                    </a:lnTo>
                    <a:lnTo>
                      <a:pt x="2659" y="135"/>
                    </a:lnTo>
                    <a:lnTo>
                      <a:pt x="2659" y="135"/>
                    </a:lnTo>
                    <a:lnTo>
                      <a:pt x="2659" y="135"/>
                    </a:lnTo>
                    <a:lnTo>
                      <a:pt x="2660" y="135"/>
                    </a:lnTo>
                    <a:lnTo>
                      <a:pt x="2660" y="135"/>
                    </a:lnTo>
                    <a:lnTo>
                      <a:pt x="2660" y="135"/>
                    </a:lnTo>
                    <a:lnTo>
                      <a:pt x="2661" y="135"/>
                    </a:lnTo>
                    <a:lnTo>
                      <a:pt x="2661" y="135"/>
                    </a:lnTo>
                    <a:lnTo>
                      <a:pt x="2662" y="133"/>
                    </a:lnTo>
                    <a:lnTo>
                      <a:pt x="2662" y="133"/>
                    </a:lnTo>
                    <a:lnTo>
                      <a:pt x="2662" y="133"/>
                    </a:lnTo>
                    <a:lnTo>
                      <a:pt x="2663" y="133"/>
                    </a:lnTo>
                    <a:lnTo>
                      <a:pt x="2663" y="133"/>
                    </a:lnTo>
                    <a:lnTo>
                      <a:pt x="2663" y="136"/>
                    </a:lnTo>
                    <a:lnTo>
                      <a:pt x="2664" y="137"/>
                    </a:lnTo>
                    <a:lnTo>
                      <a:pt x="2664" y="137"/>
                    </a:lnTo>
                    <a:lnTo>
                      <a:pt x="2664" y="138"/>
                    </a:lnTo>
                    <a:lnTo>
                      <a:pt x="2666" y="139"/>
                    </a:lnTo>
                    <a:lnTo>
                      <a:pt x="2666" y="139"/>
                    </a:lnTo>
                    <a:lnTo>
                      <a:pt x="2667" y="139"/>
                    </a:lnTo>
                    <a:lnTo>
                      <a:pt x="2667" y="139"/>
                    </a:lnTo>
                    <a:lnTo>
                      <a:pt x="2667" y="139"/>
                    </a:lnTo>
                    <a:lnTo>
                      <a:pt x="2668" y="139"/>
                    </a:lnTo>
                    <a:lnTo>
                      <a:pt x="2668" y="139"/>
                    </a:lnTo>
                    <a:lnTo>
                      <a:pt x="2668" y="139"/>
                    </a:lnTo>
                    <a:lnTo>
                      <a:pt x="2669" y="140"/>
                    </a:lnTo>
                    <a:lnTo>
                      <a:pt x="2669" y="140"/>
                    </a:lnTo>
                    <a:lnTo>
                      <a:pt x="2669" y="140"/>
                    </a:lnTo>
                    <a:lnTo>
                      <a:pt x="2670" y="139"/>
                    </a:lnTo>
                    <a:lnTo>
                      <a:pt x="2670" y="140"/>
                    </a:lnTo>
                    <a:lnTo>
                      <a:pt x="2671" y="139"/>
                    </a:lnTo>
                    <a:lnTo>
                      <a:pt x="2671" y="139"/>
                    </a:lnTo>
                    <a:lnTo>
                      <a:pt x="2671" y="139"/>
                    </a:lnTo>
                    <a:lnTo>
                      <a:pt x="2672" y="138"/>
                    </a:lnTo>
                    <a:lnTo>
                      <a:pt x="2672" y="138"/>
                    </a:lnTo>
                    <a:lnTo>
                      <a:pt x="2672" y="138"/>
                    </a:lnTo>
                    <a:lnTo>
                      <a:pt x="2673" y="139"/>
                    </a:lnTo>
                    <a:lnTo>
                      <a:pt x="2673" y="140"/>
                    </a:lnTo>
                    <a:lnTo>
                      <a:pt x="2675" y="139"/>
                    </a:lnTo>
                    <a:lnTo>
                      <a:pt x="2675" y="140"/>
                    </a:lnTo>
                    <a:lnTo>
                      <a:pt x="2675" y="139"/>
                    </a:lnTo>
                    <a:lnTo>
                      <a:pt x="2676" y="138"/>
                    </a:lnTo>
                    <a:lnTo>
                      <a:pt x="2676" y="138"/>
                    </a:lnTo>
                    <a:lnTo>
                      <a:pt x="2676" y="138"/>
                    </a:lnTo>
                    <a:lnTo>
                      <a:pt x="2677" y="137"/>
                    </a:lnTo>
                    <a:lnTo>
                      <a:pt x="2677" y="137"/>
                    </a:lnTo>
                    <a:lnTo>
                      <a:pt x="2677" y="137"/>
                    </a:lnTo>
                    <a:lnTo>
                      <a:pt x="2678" y="137"/>
                    </a:lnTo>
                    <a:lnTo>
                      <a:pt x="2678" y="137"/>
                    </a:lnTo>
                    <a:lnTo>
                      <a:pt x="2679" y="138"/>
                    </a:lnTo>
                    <a:lnTo>
                      <a:pt x="2679" y="138"/>
                    </a:lnTo>
                    <a:lnTo>
                      <a:pt x="2679" y="138"/>
                    </a:lnTo>
                    <a:lnTo>
                      <a:pt x="2680" y="137"/>
                    </a:lnTo>
                    <a:lnTo>
                      <a:pt x="2680" y="137"/>
                    </a:lnTo>
                    <a:lnTo>
                      <a:pt x="2680" y="136"/>
                    </a:lnTo>
                    <a:lnTo>
                      <a:pt x="2681" y="136"/>
                    </a:lnTo>
                    <a:lnTo>
                      <a:pt x="2681" y="136"/>
                    </a:lnTo>
                    <a:lnTo>
                      <a:pt x="2681" y="135"/>
                    </a:lnTo>
                    <a:lnTo>
                      <a:pt x="2682" y="135"/>
                    </a:lnTo>
                    <a:lnTo>
                      <a:pt x="2682" y="135"/>
                    </a:lnTo>
                    <a:lnTo>
                      <a:pt x="2684" y="136"/>
                    </a:lnTo>
                    <a:lnTo>
                      <a:pt x="2684" y="136"/>
                    </a:lnTo>
                    <a:lnTo>
                      <a:pt x="2684" y="136"/>
                    </a:lnTo>
                    <a:lnTo>
                      <a:pt x="2685" y="137"/>
                    </a:lnTo>
                    <a:lnTo>
                      <a:pt x="2685" y="138"/>
                    </a:lnTo>
                    <a:lnTo>
                      <a:pt x="2685" y="138"/>
                    </a:lnTo>
                    <a:lnTo>
                      <a:pt x="2686" y="139"/>
                    </a:lnTo>
                    <a:lnTo>
                      <a:pt x="2686" y="139"/>
                    </a:lnTo>
                    <a:lnTo>
                      <a:pt x="2686" y="139"/>
                    </a:lnTo>
                    <a:lnTo>
                      <a:pt x="2687" y="139"/>
                    </a:lnTo>
                    <a:lnTo>
                      <a:pt x="2687" y="138"/>
                    </a:lnTo>
                    <a:lnTo>
                      <a:pt x="2688" y="138"/>
                    </a:lnTo>
                    <a:lnTo>
                      <a:pt x="2688" y="138"/>
                    </a:lnTo>
                    <a:lnTo>
                      <a:pt x="2688" y="138"/>
                    </a:lnTo>
                    <a:lnTo>
                      <a:pt x="2689" y="137"/>
                    </a:lnTo>
                    <a:lnTo>
                      <a:pt x="2689" y="137"/>
                    </a:lnTo>
                    <a:lnTo>
                      <a:pt x="2689" y="136"/>
                    </a:lnTo>
                    <a:lnTo>
                      <a:pt x="2690" y="136"/>
                    </a:lnTo>
                    <a:lnTo>
                      <a:pt x="2690" y="136"/>
                    </a:lnTo>
                    <a:lnTo>
                      <a:pt x="2690" y="136"/>
                    </a:lnTo>
                    <a:lnTo>
                      <a:pt x="2691" y="135"/>
                    </a:lnTo>
                    <a:lnTo>
                      <a:pt x="2691" y="136"/>
                    </a:lnTo>
                    <a:lnTo>
                      <a:pt x="2693" y="136"/>
                    </a:lnTo>
                    <a:lnTo>
                      <a:pt x="2693" y="136"/>
                    </a:lnTo>
                    <a:lnTo>
                      <a:pt x="2693" y="136"/>
                    </a:lnTo>
                    <a:lnTo>
                      <a:pt x="2694" y="136"/>
                    </a:lnTo>
                    <a:lnTo>
                      <a:pt x="2694" y="137"/>
                    </a:lnTo>
                    <a:lnTo>
                      <a:pt x="2694" y="137"/>
                    </a:lnTo>
                    <a:lnTo>
                      <a:pt x="2695" y="136"/>
                    </a:lnTo>
                    <a:lnTo>
                      <a:pt x="2695" y="136"/>
                    </a:lnTo>
                    <a:lnTo>
                      <a:pt x="2696" y="136"/>
                    </a:lnTo>
                    <a:lnTo>
                      <a:pt x="2696" y="137"/>
                    </a:lnTo>
                    <a:lnTo>
                      <a:pt x="2696" y="137"/>
                    </a:lnTo>
                    <a:lnTo>
                      <a:pt x="2697" y="137"/>
                    </a:lnTo>
                    <a:lnTo>
                      <a:pt x="2697" y="137"/>
                    </a:lnTo>
                    <a:lnTo>
                      <a:pt x="2697" y="137"/>
                    </a:lnTo>
                    <a:lnTo>
                      <a:pt x="2698" y="137"/>
                    </a:lnTo>
                    <a:lnTo>
                      <a:pt x="2698" y="137"/>
                    </a:lnTo>
                    <a:lnTo>
                      <a:pt x="2698" y="137"/>
                    </a:lnTo>
                    <a:lnTo>
                      <a:pt x="2699" y="137"/>
                    </a:lnTo>
                    <a:lnTo>
                      <a:pt x="2699" y="137"/>
                    </a:lnTo>
                    <a:lnTo>
                      <a:pt x="2701" y="137"/>
                    </a:lnTo>
                    <a:lnTo>
                      <a:pt x="2701" y="138"/>
                    </a:lnTo>
                    <a:lnTo>
                      <a:pt x="2701" y="137"/>
                    </a:lnTo>
                    <a:lnTo>
                      <a:pt x="2702" y="137"/>
                    </a:lnTo>
                    <a:lnTo>
                      <a:pt x="2702" y="136"/>
                    </a:lnTo>
                    <a:lnTo>
                      <a:pt x="2702" y="135"/>
                    </a:lnTo>
                    <a:lnTo>
                      <a:pt x="2703" y="136"/>
                    </a:lnTo>
                    <a:lnTo>
                      <a:pt x="2703" y="136"/>
                    </a:lnTo>
                    <a:lnTo>
                      <a:pt x="2703" y="136"/>
                    </a:lnTo>
                    <a:lnTo>
                      <a:pt x="2704" y="135"/>
                    </a:lnTo>
                    <a:lnTo>
                      <a:pt x="2704" y="135"/>
                    </a:lnTo>
                    <a:lnTo>
                      <a:pt x="2705" y="133"/>
                    </a:lnTo>
                    <a:lnTo>
                      <a:pt x="2705" y="132"/>
                    </a:lnTo>
                    <a:lnTo>
                      <a:pt x="2705" y="131"/>
                    </a:lnTo>
                    <a:lnTo>
                      <a:pt x="2706" y="130"/>
                    </a:lnTo>
                    <a:lnTo>
                      <a:pt x="2706" y="130"/>
                    </a:lnTo>
                    <a:lnTo>
                      <a:pt x="2706" y="129"/>
                    </a:lnTo>
                    <a:lnTo>
                      <a:pt x="2707" y="129"/>
                    </a:lnTo>
                    <a:lnTo>
                      <a:pt x="2707" y="128"/>
                    </a:lnTo>
                    <a:lnTo>
                      <a:pt x="2707" y="127"/>
                    </a:lnTo>
                    <a:lnTo>
                      <a:pt x="2708" y="127"/>
                    </a:lnTo>
                    <a:lnTo>
                      <a:pt x="2708" y="127"/>
                    </a:lnTo>
                    <a:lnTo>
                      <a:pt x="2710" y="127"/>
                    </a:lnTo>
                    <a:lnTo>
                      <a:pt x="2710" y="126"/>
                    </a:lnTo>
                    <a:lnTo>
                      <a:pt x="2710" y="126"/>
                    </a:lnTo>
                    <a:lnTo>
                      <a:pt x="2711" y="126"/>
                    </a:lnTo>
                    <a:lnTo>
                      <a:pt x="2711" y="126"/>
                    </a:lnTo>
                    <a:lnTo>
                      <a:pt x="2711" y="126"/>
                    </a:lnTo>
                    <a:lnTo>
                      <a:pt x="2712" y="127"/>
                    </a:lnTo>
                    <a:lnTo>
                      <a:pt x="2712" y="128"/>
                    </a:lnTo>
                    <a:lnTo>
                      <a:pt x="2712" y="128"/>
                    </a:lnTo>
                    <a:lnTo>
                      <a:pt x="2713" y="128"/>
                    </a:lnTo>
                    <a:lnTo>
                      <a:pt x="2713" y="128"/>
                    </a:lnTo>
                    <a:lnTo>
                      <a:pt x="2714" y="129"/>
                    </a:lnTo>
                    <a:lnTo>
                      <a:pt x="2714" y="129"/>
                    </a:lnTo>
                    <a:lnTo>
                      <a:pt x="2714" y="130"/>
                    </a:lnTo>
                    <a:lnTo>
                      <a:pt x="2715" y="129"/>
                    </a:lnTo>
                    <a:lnTo>
                      <a:pt x="2715" y="129"/>
                    </a:lnTo>
                    <a:lnTo>
                      <a:pt x="2715" y="128"/>
                    </a:lnTo>
                    <a:lnTo>
                      <a:pt x="2716" y="127"/>
                    </a:lnTo>
                    <a:lnTo>
                      <a:pt x="2716" y="127"/>
                    </a:lnTo>
                    <a:lnTo>
                      <a:pt x="2716" y="126"/>
                    </a:lnTo>
                    <a:lnTo>
                      <a:pt x="2717" y="126"/>
                    </a:lnTo>
                    <a:lnTo>
                      <a:pt x="2717" y="124"/>
                    </a:lnTo>
                    <a:lnTo>
                      <a:pt x="2719" y="124"/>
                    </a:lnTo>
                    <a:lnTo>
                      <a:pt x="2719" y="124"/>
                    </a:lnTo>
                    <a:lnTo>
                      <a:pt x="2719" y="124"/>
                    </a:lnTo>
                    <a:lnTo>
                      <a:pt x="2720" y="124"/>
                    </a:lnTo>
                    <a:lnTo>
                      <a:pt x="2720" y="126"/>
                    </a:lnTo>
                    <a:lnTo>
                      <a:pt x="2720" y="126"/>
                    </a:lnTo>
                    <a:lnTo>
                      <a:pt x="2721" y="126"/>
                    </a:lnTo>
                    <a:lnTo>
                      <a:pt x="2721" y="127"/>
                    </a:lnTo>
                    <a:lnTo>
                      <a:pt x="2722" y="127"/>
                    </a:lnTo>
                    <a:lnTo>
                      <a:pt x="2722" y="129"/>
                    </a:lnTo>
                    <a:lnTo>
                      <a:pt x="2722" y="129"/>
                    </a:lnTo>
                    <a:lnTo>
                      <a:pt x="2723" y="130"/>
                    </a:lnTo>
                    <a:lnTo>
                      <a:pt x="2723" y="130"/>
                    </a:lnTo>
                    <a:lnTo>
                      <a:pt x="2723" y="130"/>
                    </a:lnTo>
                    <a:lnTo>
                      <a:pt x="2724" y="129"/>
                    </a:lnTo>
                    <a:lnTo>
                      <a:pt x="2724" y="129"/>
                    </a:lnTo>
                    <a:lnTo>
                      <a:pt x="2724" y="129"/>
                    </a:lnTo>
                    <a:lnTo>
                      <a:pt x="2725" y="129"/>
                    </a:lnTo>
                    <a:lnTo>
                      <a:pt x="2725" y="129"/>
                    </a:lnTo>
                    <a:lnTo>
                      <a:pt x="2726" y="128"/>
                    </a:lnTo>
                    <a:lnTo>
                      <a:pt x="2726" y="127"/>
                    </a:lnTo>
                    <a:lnTo>
                      <a:pt x="2726" y="127"/>
                    </a:lnTo>
                    <a:lnTo>
                      <a:pt x="2728" y="127"/>
                    </a:lnTo>
                    <a:lnTo>
                      <a:pt x="2728" y="127"/>
                    </a:lnTo>
                    <a:lnTo>
                      <a:pt x="2728" y="127"/>
                    </a:lnTo>
                    <a:lnTo>
                      <a:pt x="2729" y="127"/>
                    </a:lnTo>
                    <a:lnTo>
                      <a:pt x="2729" y="128"/>
                    </a:lnTo>
                    <a:lnTo>
                      <a:pt x="2729" y="129"/>
                    </a:lnTo>
                    <a:lnTo>
                      <a:pt x="2730" y="129"/>
                    </a:lnTo>
                    <a:lnTo>
                      <a:pt x="2730" y="128"/>
                    </a:lnTo>
                    <a:lnTo>
                      <a:pt x="2731" y="129"/>
                    </a:lnTo>
                    <a:lnTo>
                      <a:pt x="2731" y="129"/>
                    </a:lnTo>
                    <a:lnTo>
                      <a:pt x="2731" y="129"/>
                    </a:lnTo>
                    <a:lnTo>
                      <a:pt x="2732" y="129"/>
                    </a:lnTo>
                    <a:lnTo>
                      <a:pt x="2732" y="128"/>
                    </a:lnTo>
                    <a:lnTo>
                      <a:pt x="2732" y="128"/>
                    </a:lnTo>
                    <a:lnTo>
                      <a:pt x="2733" y="128"/>
                    </a:lnTo>
                    <a:lnTo>
                      <a:pt x="2733" y="129"/>
                    </a:lnTo>
                    <a:lnTo>
                      <a:pt x="2733" y="129"/>
                    </a:lnTo>
                    <a:lnTo>
                      <a:pt x="2734" y="129"/>
                    </a:lnTo>
                    <a:lnTo>
                      <a:pt x="2734" y="130"/>
                    </a:lnTo>
                    <a:lnTo>
                      <a:pt x="2735" y="130"/>
                    </a:lnTo>
                    <a:lnTo>
                      <a:pt x="2735" y="130"/>
                    </a:lnTo>
                    <a:lnTo>
                      <a:pt x="2735" y="131"/>
                    </a:lnTo>
                    <a:lnTo>
                      <a:pt x="2737" y="130"/>
                    </a:lnTo>
                    <a:lnTo>
                      <a:pt x="2737" y="131"/>
                    </a:lnTo>
                    <a:lnTo>
                      <a:pt x="2737" y="131"/>
                    </a:lnTo>
                    <a:lnTo>
                      <a:pt x="2738" y="132"/>
                    </a:lnTo>
                    <a:lnTo>
                      <a:pt x="2738" y="132"/>
                    </a:lnTo>
                    <a:lnTo>
                      <a:pt x="2738" y="132"/>
                    </a:lnTo>
                    <a:lnTo>
                      <a:pt x="2739" y="133"/>
                    </a:lnTo>
                    <a:lnTo>
                      <a:pt x="2739" y="135"/>
                    </a:lnTo>
                    <a:lnTo>
                      <a:pt x="2740" y="135"/>
                    </a:lnTo>
                    <a:lnTo>
                      <a:pt x="2740" y="136"/>
                    </a:lnTo>
                    <a:lnTo>
                      <a:pt x="2740" y="136"/>
                    </a:lnTo>
                    <a:lnTo>
                      <a:pt x="2741" y="136"/>
                    </a:lnTo>
                    <a:lnTo>
                      <a:pt x="2741" y="136"/>
                    </a:lnTo>
                    <a:lnTo>
                      <a:pt x="2741" y="136"/>
                    </a:lnTo>
                    <a:lnTo>
                      <a:pt x="2742" y="137"/>
                    </a:lnTo>
                    <a:lnTo>
                      <a:pt x="2742" y="137"/>
                    </a:lnTo>
                    <a:lnTo>
                      <a:pt x="2743" y="137"/>
                    </a:lnTo>
                    <a:lnTo>
                      <a:pt x="2743" y="137"/>
                    </a:lnTo>
                    <a:lnTo>
                      <a:pt x="2743" y="137"/>
                    </a:lnTo>
                    <a:lnTo>
                      <a:pt x="2744" y="136"/>
                    </a:lnTo>
                    <a:lnTo>
                      <a:pt x="2744" y="136"/>
                    </a:lnTo>
                    <a:lnTo>
                      <a:pt x="2744" y="136"/>
                    </a:lnTo>
                    <a:lnTo>
                      <a:pt x="2746" y="136"/>
                    </a:lnTo>
                    <a:lnTo>
                      <a:pt x="2746" y="137"/>
                    </a:lnTo>
                    <a:lnTo>
                      <a:pt x="2746" y="137"/>
                    </a:lnTo>
                    <a:lnTo>
                      <a:pt x="2747" y="137"/>
                    </a:lnTo>
                    <a:lnTo>
                      <a:pt x="2747" y="136"/>
                    </a:lnTo>
                    <a:lnTo>
                      <a:pt x="2748" y="136"/>
                    </a:lnTo>
                    <a:lnTo>
                      <a:pt x="2748" y="136"/>
                    </a:lnTo>
                    <a:lnTo>
                      <a:pt x="2748" y="136"/>
                    </a:lnTo>
                    <a:lnTo>
                      <a:pt x="2749" y="137"/>
                    </a:lnTo>
                    <a:lnTo>
                      <a:pt x="2749" y="137"/>
                    </a:lnTo>
                    <a:lnTo>
                      <a:pt x="2749" y="137"/>
                    </a:lnTo>
                    <a:lnTo>
                      <a:pt x="2750" y="137"/>
                    </a:lnTo>
                    <a:lnTo>
                      <a:pt x="2750" y="137"/>
                    </a:lnTo>
                    <a:lnTo>
                      <a:pt x="2750" y="138"/>
                    </a:lnTo>
                    <a:lnTo>
                      <a:pt x="2751" y="138"/>
                    </a:lnTo>
                    <a:lnTo>
                      <a:pt x="2751" y="138"/>
                    </a:lnTo>
                    <a:lnTo>
                      <a:pt x="2752" y="139"/>
                    </a:lnTo>
                    <a:lnTo>
                      <a:pt x="2752" y="139"/>
                    </a:lnTo>
                    <a:lnTo>
                      <a:pt x="2752" y="138"/>
                    </a:lnTo>
                    <a:lnTo>
                      <a:pt x="2753" y="138"/>
                    </a:lnTo>
                    <a:lnTo>
                      <a:pt x="2753" y="137"/>
                    </a:lnTo>
                    <a:lnTo>
                      <a:pt x="2753" y="137"/>
                    </a:lnTo>
                    <a:lnTo>
                      <a:pt x="2755" y="137"/>
                    </a:lnTo>
                    <a:lnTo>
                      <a:pt x="2755" y="137"/>
                    </a:lnTo>
                    <a:lnTo>
                      <a:pt x="2755" y="137"/>
                    </a:lnTo>
                    <a:lnTo>
                      <a:pt x="2756" y="137"/>
                    </a:lnTo>
                    <a:lnTo>
                      <a:pt x="2756" y="137"/>
                    </a:lnTo>
                    <a:lnTo>
                      <a:pt x="2757" y="138"/>
                    </a:lnTo>
                    <a:lnTo>
                      <a:pt x="2757" y="138"/>
                    </a:lnTo>
                    <a:lnTo>
                      <a:pt x="2757" y="139"/>
                    </a:lnTo>
                    <a:lnTo>
                      <a:pt x="2758" y="139"/>
                    </a:lnTo>
                    <a:lnTo>
                      <a:pt x="2758" y="139"/>
                    </a:lnTo>
                    <a:lnTo>
                      <a:pt x="2758" y="139"/>
                    </a:lnTo>
                    <a:lnTo>
                      <a:pt x="2759" y="139"/>
                    </a:lnTo>
                    <a:lnTo>
                      <a:pt x="2759" y="139"/>
                    </a:lnTo>
                    <a:lnTo>
                      <a:pt x="2759" y="140"/>
                    </a:lnTo>
                    <a:lnTo>
                      <a:pt x="2760" y="139"/>
                    </a:lnTo>
                    <a:lnTo>
                      <a:pt x="2760" y="139"/>
                    </a:lnTo>
                    <a:lnTo>
                      <a:pt x="2761" y="139"/>
                    </a:lnTo>
                    <a:lnTo>
                      <a:pt x="2761" y="139"/>
                    </a:lnTo>
                    <a:lnTo>
                      <a:pt x="2761" y="139"/>
                    </a:lnTo>
                    <a:lnTo>
                      <a:pt x="2762" y="139"/>
                    </a:lnTo>
                    <a:lnTo>
                      <a:pt x="2762" y="138"/>
                    </a:lnTo>
                    <a:lnTo>
                      <a:pt x="2762" y="138"/>
                    </a:lnTo>
                    <a:lnTo>
                      <a:pt x="2764" y="137"/>
                    </a:lnTo>
                    <a:lnTo>
                      <a:pt x="2764" y="137"/>
                    </a:lnTo>
                    <a:lnTo>
                      <a:pt x="2765" y="137"/>
                    </a:lnTo>
                    <a:lnTo>
                      <a:pt x="2765" y="136"/>
                    </a:lnTo>
                    <a:lnTo>
                      <a:pt x="2765" y="137"/>
                    </a:lnTo>
                    <a:lnTo>
                      <a:pt x="2766" y="138"/>
                    </a:lnTo>
                    <a:lnTo>
                      <a:pt x="2766" y="137"/>
                    </a:lnTo>
                    <a:lnTo>
                      <a:pt x="2766" y="138"/>
                    </a:lnTo>
                    <a:lnTo>
                      <a:pt x="2767" y="137"/>
                    </a:lnTo>
                    <a:lnTo>
                      <a:pt x="2767" y="137"/>
                    </a:lnTo>
                    <a:lnTo>
                      <a:pt x="2767" y="138"/>
                    </a:lnTo>
                    <a:lnTo>
                      <a:pt x="2768" y="138"/>
                    </a:lnTo>
                    <a:lnTo>
                      <a:pt x="2768" y="138"/>
                    </a:lnTo>
                    <a:lnTo>
                      <a:pt x="2769" y="138"/>
                    </a:lnTo>
                    <a:lnTo>
                      <a:pt x="2769" y="138"/>
                    </a:lnTo>
                    <a:lnTo>
                      <a:pt x="2769" y="137"/>
                    </a:lnTo>
                    <a:lnTo>
                      <a:pt x="2770" y="137"/>
                    </a:lnTo>
                    <a:lnTo>
                      <a:pt x="2770" y="137"/>
                    </a:lnTo>
                    <a:lnTo>
                      <a:pt x="2770" y="136"/>
                    </a:lnTo>
                    <a:lnTo>
                      <a:pt x="2771" y="136"/>
                    </a:lnTo>
                    <a:lnTo>
                      <a:pt x="2771" y="136"/>
                    </a:lnTo>
                    <a:lnTo>
                      <a:pt x="2771" y="136"/>
                    </a:lnTo>
                    <a:lnTo>
                      <a:pt x="2773" y="136"/>
                    </a:lnTo>
                    <a:lnTo>
                      <a:pt x="2773" y="136"/>
                    </a:lnTo>
                    <a:lnTo>
                      <a:pt x="2774" y="136"/>
                    </a:lnTo>
                    <a:lnTo>
                      <a:pt x="2774" y="137"/>
                    </a:lnTo>
                    <a:lnTo>
                      <a:pt x="2774" y="138"/>
                    </a:lnTo>
                    <a:lnTo>
                      <a:pt x="2775" y="137"/>
                    </a:lnTo>
                    <a:lnTo>
                      <a:pt x="2775" y="137"/>
                    </a:lnTo>
                    <a:lnTo>
                      <a:pt x="2775" y="137"/>
                    </a:lnTo>
                    <a:lnTo>
                      <a:pt x="2776" y="136"/>
                    </a:lnTo>
                    <a:lnTo>
                      <a:pt x="2776" y="137"/>
                    </a:lnTo>
                    <a:lnTo>
                      <a:pt x="2776" y="137"/>
                    </a:lnTo>
                    <a:lnTo>
                      <a:pt x="2777" y="136"/>
                    </a:lnTo>
                    <a:lnTo>
                      <a:pt x="2777" y="136"/>
                    </a:lnTo>
                    <a:lnTo>
                      <a:pt x="2778" y="136"/>
                    </a:lnTo>
                    <a:lnTo>
                      <a:pt x="2778" y="137"/>
                    </a:lnTo>
                    <a:lnTo>
                      <a:pt x="2778" y="137"/>
                    </a:lnTo>
                    <a:lnTo>
                      <a:pt x="2779" y="137"/>
                    </a:lnTo>
                    <a:lnTo>
                      <a:pt x="2779" y="137"/>
                    </a:lnTo>
                    <a:lnTo>
                      <a:pt x="2779" y="137"/>
                    </a:lnTo>
                    <a:lnTo>
                      <a:pt x="2780" y="137"/>
                    </a:lnTo>
                    <a:lnTo>
                      <a:pt x="2780" y="137"/>
                    </a:lnTo>
                    <a:lnTo>
                      <a:pt x="2780" y="136"/>
                    </a:lnTo>
                    <a:lnTo>
                      <a:pt x="2782" y="137"/>
                    </a:lnTo>
                    <a:lnTo>
                      <a:pt x="2782" y="137"/>
                    </a:lnTo>
                    <a:lnTo>
                      <a:pt x="2783" y="138"/>
                    </a:lnTo>
                    <a:lnTo>
                      <a:pt x="2783" y="138"/>
                    </a:lnTo>
                    <a:lnTo>
                      <a:pt x="2783" y="138"/>
                    </a:lnTo>
                    <a:lnTo>
                      <a:pt x="2784" y="138"/>
                    </a:lnTo>
                    <a:lnTo>
                      <a:pt x="2784" y="138"/>
                    </a:lnTo>
                    <a:lnTo>
                      <a:pt x="2784" y="138"/>
                    </a:lnTo>
                    <a:lnTo>
                      <a:pt x="2785" y="137"/>
                    </a:lnTo>
                    <a:lnTo>
                      <a:pt x="2785" y="137"/>
                    </a:lnTo>
                    <a:lnTo>
                      <a:pt x="2786" y="137"/>
                    </a:lnTo>
                    <a:lnTo>
                      <a:pt x="2786" y="136"/>
                    </a:lnTo>
                    <a:lnTo>
                      <a:pt x="2786" y="135"/>
                    </a:lnTo>
                    <a:lnTo>
                      <a:pt x="2787" y="133"/>
                    </a:lnTo>
                    <a:lnTo>
                      <a:pt x="2787" y="132"/>
                    </a:lnTo>
                    <a:lnTo>
                      <a:pt x="2787" y="132"/>
                    </a:lnTo>
                    <a:lnTo>
                      <a:pt x="2788" y="132"/>
                    </a:lnTo>
                    <a:lnTo>
                      <a:pt x="2788" y="133"/>
                    </a:lnTo>
                    <a:lnTo>
                      <a:pt x="2788" y="133"/>
                    </a:lnTo>
                    <a:lnTo>
                      <a:pt x="2789" y="135"/>
                    </a:lnTo>
                    <a:lnTo>
                      <a:pt x="2789" y="135"/>
                    </a:lnTo>
                    <a:lnTo>
                      <a:pt x="2791" y="135"/>
                    </a:lnTo>
                    <a:lnTo>
                      <a:pt x="2791" y="135"/>
                    </a:lnTo>
                    <a:lnTo>
                      <a:pt x="2791" y="135"/>
                    </a:lnTo>
                    <a:lnTo>
                      <a:pt x="2792" y="135"/>
                    </a:lnTo>
                    <a:lnTo>
                      <a:pt x="2792" y="135"/>
                    </a:lnTo>
                    <a:lnTo>
                      <a:pt x="2792" y="133"/>
                    </a:lnTo>
                    <a:lnTo>
                      <a:pt x="2793" y="133"/>
                    </a:lnTo>
                    <a:lnTo>
                      <a:pt x="2793" y="135"/>
                    </a:lnTo>
                    <a:lnTo>
                      <a:pt x="2793" y="135"/>
                    </a:lnTo>
                    <a:lnTo>
                      <a:pt x="2794" y="133"/>
                    </a:lnTo>
                    <a:lnTo>
                      <a:pt x="2794" y="135"/>
                    </a:lnTo>
                    <a:lnTo>
                      <a:pt x="2795" y="132"/>
                    </a:lnTo>
                    <a:lnTo>
                      <a:pt x="2795" y="133"/>
                    </a:lnTo>
                    <a:lnTo>
                      <a:pt x="2795" y="132"/>
                    </a:lnTo>
                    <a:lnTo>
                      <a:pt x="2796" y="132"/>
                    </a:lnTo>
                    <a:lnTo>
                      <a:pt x="2796" y="132"/>
                    </a:lnTo>
                    <a:lnTo>
                      <a:pt x="2796" y="133"/>
                    </a:lnTo>
                    <a:lnTo>
                      <a:pt x="2797" y="133"/>
                    </a:lnTo>
                    <a:lnTo>
                      <a:pt x="2797" y="135"/>
                    </a:lnTo>
                    <a:lnTo>
                      <a:pt x="2797" y="136"/>
                    </a:lnTo>
                    <a:lnTo>
                      <a:pt x="2798" y="136"/>
                    </a:lnTo>
                    <a:lnTo>
                      <a:pt x="2798" y="137"/>
                    </a:lnTo>
                    <a:lnTo>
                      <a:pt x="2800" y="136"/>
                    </a:lnTo>
                    <a:lnTo>
                      <a:pt x="2800" y="136"/>
                    </a:lnTo>
                    <a:lnTo>
                      <a:pt x="2800" y="133"/>
                    </a:lnTo>
                    <a:lnTo>
                      <a:pt x="2801" y="135"/>
                    </a:lnTo>
                    <a:lnTo>
                      <a:pt x="2801" y="133"/>
                    </a:lnTo>
                    <a:lnTo>
                      <a:pt x="2801" y="133"/>
                    </a:lnTo>
                    <a:lnTo>
                      <a:pt x="2802" y="132"/>
                    </a:lnTo>
                    <a:lnTo>
                      <a:pt x="2802" y="132"/>
                    </a:lnTo>
                    <a:lnTo>
                      <a:pt x="2802" y="132"/>
                    </a:lnTo>
                    <a:lnTo>
                      <a:pt x="2803" y="132"/>
                    </a:lnTo>
                    <a:lnTo>
                      <a:pt x="2803" y="132"/>
                    </a:lnTo>
                    <a:lnTo>
                      <a:pt x="2804" y="132"/>
                    </a:lnTo>
                    <a:lnTo>
                      <a:pt x="2804" y="132"/>
                    </a:lnTo>
                    <a:lnTo>
                      <a:pt x="2804" y="133"/>
                    </a:lnTo>
                    <a:lnTo>
                      <a:pt x="2805" y="135"/>
                    </a:lnTo>
                    <a:lnTo>
                      <a:pt x="2805" y="136"/>
                    </a:lnTo>
                    <a:lnTo>
                      <a:pt x="2805" y="136"/>
                    </a:lnTo>
                    <a:lnTo>
                      <a:pt x="2806" y="135"/>
                    </a:lnTo>
                    <a:lnTo>
                      <a:pt x="2806" y="135"/>
                    </a:lnTo>
                    <a:lnTo>
                      <a:pt x="2806" y="135"/>
                    </a:lnTo>
                    <a:lnTo>
                      <a:pt x="2807" y="135"/>
                    </a:lnTo>
                    <a:lnTo>
                      <a:pt x="2807" y="135"/>
                    </a:lnTo>
                    <a:lnTo>
                      <a:pt x="2809" y="135"/>
                    </a:lnTo>
                    <a:lnTo>
                      <a:pt x="2809" y="135"/>
                    </a:lnTo>
                    <a:lnTo>
                      <a:pt x="2809" y="133"/>
                    </a:lnTo>
                    <a:lnTo>
                      <a:pt x="2810" y="132"/>
                    </a:lnTo>
                    <a:lnTo>
                      <a:pt x="2810" y="132"/>
                    </a:lnTo>
                    <a:lnTo>
                      <a:pt x="2810" y="133"/>
                    </a:lnTo>
                    <a:lnTo>
                      <a:pt x="2811" y="135"/>
                    </a:lnTo>
                    <a:lnTo>
                      <a:pt x="2811" y="135"/>
                    </a:lnTo>
                    <a:lnTo>
                      <a:pt x="2812" y="135"/>
                    </a:lnTo>
                    <a:lnTo>
                      <a:pt x="2812" y="135"/>
                    </a:lnTo>
                    <a:lnTo>
                      <a:pt x="2812" y="135"/>
                    </a:lnTo>
                    <a:lnTo>
                      <a:pt x="2813" y="135"/>
                    </a:lnTo>
                    <a:lnTo>
                      <a:pt x="2813" y="136"/>
                    </a:lnTo>
                    <a:lnTo>
                      <a:pt x="2813" y="136"/>
                    </a:lnTo>
                    <a:lnTo>
                      <a:pt x="2814" y="136"/>
                    </a:lnTo>
                    <a:lnTo>
                      <a:pt x="2814" y="136"/>
                    </a:lnTo>
                    <a:lnTo>
                      <a:pt x="2814" y="136"/>
                    </a:lnTo>
                    <a:lnTo>
                      <a:pt x="2815" y="135"/>
                    </a:lnTo>
                    <a:lnTo>
                      <a:pt x="2815" y="136"/>
                    </a:lnTo>
                    <a:lnTo>
                      <a:pt x="2816" y="136"/>
                    </a:lnTo>
                    <a:lnTo>
                      <a:pt x="2816" y="136"/>
                    </a:lnTo>
                    <a:lnTo>
                      <a:pt x="2816" y="136"/>
                    </a:lnTo>
                    <a:lnTo>
                      <a:pt x="2818" y="136"/>
                    </a:lnTo>
                    <a:lnTo>
                      <a:pt x="2818" y="136"/>
                    </a:lnTo>
                    <a:lnTo>
                      <a:pt x="2818" y="136"/>
                    </a:lnTo>
                    <a:lnTo>
                      <a:pt x="2819" y="136"/>
                    </a:lnTo>
                    <a:lnTo>
                      <a:pt x="2819" y="136"/>
                    </a:lnTo>
                    <a:lnTo>
                      <a:pt x="2819" y="135"/>
                    </a:lnTo>
                    <a:lnTo>
                      <a:pt x="2820" y="135"/>
                    </a:lnTo>
                    <a:lnTo>
                      <a:pt x="2820" y="135"/>
                    </a:lnTo>
                    <a:lnTo>
                      <a:pt x="2821" y="137"/>
                    </a:lnTo>
                    <a:lnTo>
                      <a:pt x="2821" y="137"/>
                    </a:lnTo>
                    <a:lnTo>
                      <a:pt x="2821" y="138"/>
                    </a:lnTo>
                    <a:lnTo>
                      <a:pt x="2822" y="138"/>
                    </a:lnTo>
                    <a:lnTo>
                      <a:pt x="2822" y="139"/>
                    </a:lnTo>
                    <a:lnTo>
                      <a:pt x="2822" y="138"/>
                    </a:lnTo>
                    <a:lnTo>
                      <a:pt x="2823" y="138"/>
                    </a:lnTo>
                    <a:lnTo>
                      <a:pt x="2823" y="138"/>
                    </a:lnTo>
                    <a:lnTo>
                      <a:pt x="2823" y="138"/>
                    </a:lnTo>
                    <a:lnTo>
                      <a:pt x="2824" y="137"/>
                    </a:lnTo>
                    <a:lnTo>
                      <a:pt x="2824" y="137"/>
                    </a:lnTo>
                    <a:lnTo>
                      <a:pt x="2825" y="137"/>
                    </a:lnTo>
                    <a:lnTo>
                      <a:pt x="2825" y="138"/>
                    </a:lnTo>
                    <a:lnTo>
                      <a:pt x="2825" y="137"/>
                    </a:lnTo>
                    <a:lnTo>
                      <a:pt x="2827" y="137"/>
                    </a:lnTo>
                    <a:lnTo>
                      <a:pt x="2827" y="137"/>
                    </a:lnTo>
                    <a:lnTo>
                      <a:pt x="2827" y="137"/>
                    </a:lnTo>
                    <a:lnTo>
                      <a:pt x="2828" y="137"/>
                    </a:lnTo>
                    <a:lnTo>
                      <a:pt x="2828" y="137"/>
                    </a:lnTo>
                    <a:lnTo>
                      <a:pt x="2828" y="138"/>
                    </a:lnTo>
                    <a:lnTo>
                      <a:pt x="2829" y="138"/>
                    </a:lnTo>
                    <a:lnTo>
                      <a:pt x="2829" y="138"/>
                    </a:lnTo>
                    <a:lnTo>
                      <a:pt x="2830" y="138"/>
                    </a:lnTo>
                    <a:lnTo>
                      <a:pt x="2830" y="138"/>
                    </a:lnTo>
                    <a:lnTo>
                      <a:pt x="2830" y="138"/>
                    </a:lnTo>
                    <a:lnTo>
                      <a:pt x="2831" y="138"/>
                    </a:lnTo>
                    <a:lnTo>
                      <a:pt x="2831" y="139"/>
                    </a:lnTo>
                    <a:lnTo>
                      <a:pt x="2831" y="139"/>
                    </a:lnTo>
                    <a:lnTo>
                      <a:pt x="2832" y="138"/>
                    </a:lnTo>
                    <a:lnTo>
                      <a:pt x="2832" y="137"/>
                    </a:lnTo>
                    <a:lnTo>
                      <a:pt x="2833" y="137"/>
                    </a:lnTo>
                    <a:lnTo>
                      <a:pt x="2833" y="138"/>
                    </a:lnTo>
                    <a:lnTo>
                      <a:pt x="2833" y="138"/>
                    </a:lnTo>
                    <a:lnTo>
                      <a:pt x="2834" y="138"/>
                    </a:lnTo>
                    <a:lnTo>
                      <a:pt x="2834" y="137"/>
                    </a:lnTo>
                    <a:lnTo>
                      <a:pt x="2834" y="137"/>
                    </a:lnTo>
                    <a:lnTo>
                      <a:pt x="2836" y="137"/>
                    </a:lnTo>
                    <a:lnTo>
                      <a:pt x="2836" y="138"/>
                    </a:lnTo>
                    <a:lnTo>
                      <a:pt x="2836" y="138"/>
                    </a:lnTo>
                    <a:lnTo>
                      <a:pt x="2837" y="139"/>
                    </a:lnTo>
                    <a:lnTo>
                      <a:pt x="2837" y="139"/>
                    </a:lnTo>
                    <a:lnTo>
                      <a:pt x="2838" y="138"/>
                    </a:lnTo>
                    <a:lnTo>
                      <a:pt x="2838" y="138"/>
                    </a:lnTo>
                    <a:lnTo>
                      <a:pt x="2838" y="138"/>
                    </a:lnTo>
                    <a:lnTo>
                      <a:pt x="2839" y="138"/>
                    </a:lnTo>
                    <a:lnTo>
                      <a:pt x="2839" y="138"/>
                    </a:lnTo>
                    <a:lnTo>
                      <a:pt x="2839" y="137"/>
                    </a:lnTo>
                    <a:lnTo>
                      <a:pt x="2840" y="137"/>
                    </a:lnTo>
                    <a:lnTo>
                      <a:pt x="2840" y="137"/>
                    </a:lnTo>
                    <a:lnTo>
                      <a:pt x="2840" y="137"/>
                    </a:lnTo>
                    <a:lnTo>
                      <a:pt x="2841" y="138"/>
                    </a:lnTo>
                    <a:lnTo>
                      <a:pt x="2841" y="138"/>
                    </a:lnTo>
                    <a:lnTo>
                      <a:pt x="2842" y="137"/>
                    </a:lnTo>
                    <a:lnTo>
                      <a:pt x="2842" y="136"/>
                    </a:lnTo>
                    <a:lnTo>
                      <a:pt x="2842" y="136"/>
                    </a:lnTo>
                    <a:lnTo>
                      <a:pt x="2843" y="136"/>
                    </a:lnTo>
                    <a:lnTo>
                      <a:pt x="2843" y="136"/>
                    </a:lnTo>
                    <a:lnTo>
                      <a:pt x="2843" y="135"/>
                    </a:lnTo>
                    <a:lnTo>
                      <a:pt x="2845" y="135"/>
                    </a:lnTo>
                    <a:lnTo>
                      <a:pt x="2845" y="135"/>
                    </a:lnTo>
                    <a:lnTo>
                      <a:pt x="2845" y="136"/>
                    </a:lnTo>
                    <a:lnTo>
                      <a:pt x="2846" y="135"/>
                    </a:lnTo>
                    <a:lnTo>
                      <a:pt x="2846" y="135"/>
                    </a:lnTo>
                    <a:lnTo>
                      <a:pt x="2847" y="133"/>
                    </a:lnTo>
                    <a:lnTo>
                      <a:pt x="2847" y="133"/>
                    </a:lnTo>
                    <a:lnTo>
                      <a:pt x="2847" y="133"/>
                    </a:lnTo>
                    <a:lnTo>
                      <a:pt x="2848" y="132"/>
                    </a:lnTo>
                    <a:lnTo>
                      <a:pt x="2848" y="132"/>
                    </a:lnTo>
                    <a:lnTo>
                      <a:pt x="2848" y="132"/>
                    </a:lnTo>
                    <a:lnTo>
                      <a:pt x="2849" y="133"/>
                    </a:lnTo>
                    <a:lnTo>
                      <a:pt x="2849" y="133"/>
                    </a:lnTo>
                    <a:lnTo>
                      <a:pt x="2849" y="133"/>
                    </a:lnTo>
                    <a:lnTo>
                      <a:pt x="2850" y="133"/>
                    </a:lnTo>
                    <a:lnTo>
                      <a:pt x="2850" y="133"/>
                    </a:lnTo>
                    <a:lnTo>
                      <a:pt x="2851" y="133"/>
                    </a:lnTo>
                    <a:lnTo>
                      <a:pt x="2851" y="132"/>
                    </a:lnTo>
                    <a:lnTo>
                      <a:pt x="2851" y="132"/>
                    </a:lnTo>
                    <a:lnTo>
                      <a:pt x="2852" y="132"/>
                    </a:lnTo>
                    <a:lnTo>
                      <a:pt x="2852" y="135"/>
                    </a:lnTo>
                    <a:lnTo>
                      <a:pt x="2852" y="135"/>
                    </a:lnTo>
                    <a:lnTo>
                      <a:pt x="2854" y="135"/>
                    </a:lnTo>
                    <a:lnTo>
                      <a:pt x="2854" y="135"/>
                    </a:lnTo>
                    <a:lnTo>
                      <a:pt x="2855" y="135"/>
                    </a:lnTo>
                    <a:lnTo>
                      <a:pt x="2855" y="135"/>
                    </a:lnTo>
                    <a:lnTo>
                      <a:pt x="2855" y="135"/>
                    </a:lnTo>
                    <a:lnTo>
                      <a:pt x="2856" y="136"/>
                    </a:lnTo>
                    <a:lnTo>
                      <a:pt x="2856" y="136"/>
                    </a:lnTo>
                    <a:lnTo>
                      <a:pt x="2856" y="136"/>
                    </a:lnTo>
                    <a:lnTo>
                      <a:pt x="2857" y="136"/>
                    </a:lnTo>
                    <a:lnTo>
                      <a:pt x="2857" y="136"/>
                    </a:lnTo>
                    <a:lnTo>
                      <a:pt x="2857" y="135"/>
                    </a:lnTo>
                    <a:lnTo>
                      <a:pt x="2858" y="135"/>
                    </a:lnTo>
                    <a:lnTo>
                      <a:pt x="2858" y="133"/>
                    </a:lnTo>
                    <a:lnTo>
                      <a:pt x="2859" y="133"/>
                    </a:lnTo>
                    <a:lnTo>
                      <a:pt x="2859" y="132"/>
                    </a:lnTo>
                    <a:lnTo>
                      <a:pt x="2859" y="132"/>
                    </a:lnTo>
                    <a:lnTo>
                      <a:pt x="2860" y="132"/>
                    </a:lnTo>
                    <a:lnTo>
                      <a:pt x="2860" y="132"/>
                    </a:lnTo>
                    <a:lnTo>
                      <a:pt x="2860" y="131"/>
                    </a:lnTo>
                    <a:lnTo>
                      <a:pt x="2861" y="131"/>
                    </a:lnTo>
                    <a:lnTo>
                      <a:pt x="2861" y="130"/>
                    </a:lnTo>
                    <a:lnTo>
                      <a:pt x="2861" y="131"/>
                    </a:lnTo>
                    <a:lnTo>
                      <a:pt x="2863" y="132"/>
                    </a:lnTo>
                    <a:lnTo>
                      <a:pt x="2863" y="131"/>
                    </a:lnTo>
                    <a:lnTo>
                      <a:pt x="2864" y="132"/>
                    </a:lnTo>
                    <a:lnTo>
                      <a:pt x="2864" y="132"/>
                    </a:lnTo>
                    <a:lnTo>
                      <a:pt x="2864" y="133"/>
                    </a:lnTo>
                    <a:lnTo>
                      <a:pt x="2865" y="135"/>
                    </a:lnTo>
                    <a:lnTo>
                      <a:pt x="2865" y="136"/>
                    </a:lnTo>
                    <a:lnTo>
                      <a:pt x="2865" y="136"/>
                    </a:lnTo>
                    <a:lnTo>
                      <a:pt x="2866" y="136"/>
                    </a:lnTo>
                    <a:lnTo>
                      <a:pt x="2866" y="136"/>
                    </a:lnTo>
                    <a:lnTo>
                      <a:pt x="2866" y="136"/>
                    </a:lnTo>
                    <a:lnTo>
                      <a:pt x="2867" y="136"/>
                    </a:lnTo>
                    <a:lnTo>
                      <a:pt x="2867" y="136"/>
                    </a:lnTo>
                    <a:lnTo>
                      <a:pt x="2868" y="136"/>
                    </a:lnTo>
                    <a:lnTo>
                      <a:pt x="2868" y="135"/>
                    </a:lnTo>
                    <a:lnTo>
                      <a:pt x="2868" y="135"/>
                    </a:lnTo>
                    <a:lnTo>
                      <a:pt x="2869" y="133"/>
                    </a:lnTo>
                    <a:lnTo>
                      <a:pt x="2869" y="132"/>
                    </a:lnTo>
                    <a:lnTo>
                      <a:pt x="2869" y="132"/>
                    </a:lnTo>
                    <a:lnTo>
                      <a:pt x="2870" y="132"/>
                    </a:lnTo>
                    <a:lnTo>
                      <a:pt x="2870" y="132"/>
                    </a:lnTo>
                    <a:lnTo>
                      <a:pt x="2870" y="132"/>
                    </a:lnTo>
                    <a:lnTo>
                      <a:pt x="2872" y="131"/>
                    </a:lnTo>
                    <a:lnTo>
                      <a:pt x="2872" y="131"/>
                    </a:lnTo>
                    <a:lnTo>
                      <a:pt x="2873" y="131"/>
                    </a:lnTo>
                    <a:lnTo>
                      <a:pt x="2873" y="131"/>
                    </a:lnTo>
                    <a:lnTo>
                      <a:pt x="2873" y="131"/>
                    </a:lnTo>
                    <a:lnTo>
                      <a:pt x="2874" y="131"/>
                    </a:lnTo>
                    <a:lnTo>
                      <a:pt x="2874" y="132"/>
                    </a:lnTo>
                    <a:lnTo>
                      <a:pt x="2874" y="131"/>
                    </a:lnTo>
                    <a:lnTo>
                      <a:pt x="2875" y="130"/>
                    </a:lnTo>
                    <a:lnTo>
                      <a:pt x="2875" y="130"/>
                    </a:lnTo>
                    <a:lnTo>
                      <a:pt x="2876" y="130"/>
                    </a:lnTo>
                    <a:lnTo>
                      <a:pt x="2876" y="130"/>
                    </a:lnTo>
                    <a:lnTo>
                      <a:pt x="2876" y="131"/>
                    </a:lnTo>
                    <a:lnTo>
                      <a:pt x="2877" y="131"/>
                    </a:lnTo>
                    <a:lnTo>
                      <a:pt x="2877" y="131"/>
                    </a:lnTo>
                    <a:lnTo>
                      <a:pt x="2877" y="132"/>
                    </a:lnTo>
                    <a:lnTo>
                      <a:pt x="2878" y="132"/>
                    </a:lnTo>
                    <a:lnTo>
                      <a:pt x="2878" y="132"/>
                    </a:lnTo>
                    <a:lnTo>
                      <a:pt x="2878" y="131"/>
                    </a:lnTo>
                    <a:lnTo>
                      <a:pt x="2879" y="131"/>
                    </a:lnTo>
                    <a:lnTo>
                      <a:pt x="2879" y="131"/>
                    </a:lnTo>
                    <a:lnTo>
                      <a:pt x="2881" y="131"/>
                    </a:lnTo>
                    <a:lnTo>
                      <a:pt x="2881" y="131"/>
                    </a:lnTo>
                    <a:lnTo>
                      <a:pt x="2881" y="131"/>
                    </a:lnTo>
                    <a:lnTo>
                      <a:pt x="2882" y="131"/>
                    </a:lnTo>
                    <a:lnTo>
                      <a:pt x="2882" y="130"/>
                    </a:lnTo>
                    <a:lnTo>
                      <a:pt x="2882" y="123"/>
                    </a:lnTo>
                    <a:lnTo>
                      <a:pt x="2883" y="117"/>
                    </a:lnTo>
                    <a:lnTo>
                      <a:pt x="2883" y="110"/>
                    </a:lnTo>
                    <a:lnTo>
                      <a:pt x="2883" y="102"/>
                    </a:lnTo>
                    <a:lnTo>
                      <a:pt x="2884" y="96"/>
                    </a:lnTo>
                    <a:lnTo>
                      <a:pt x="2884" y="91"/>
                    </a:lnTo>
                    <a:lnTo>
                      <a:pt x="2885" y="85"/>
                    </a:lnTo>
                    <a:lnTo>
                      <a:pt x="2885" y="81"/>
                    </a:lnTo>
                    <a:lnTo>
                      <a:pt x="2885" y="77"/>
                    </a:lnTo>
                    <a:lnTo>
                      <a:pt x="2886" y="74"/>
                    </a:lnTo>
                    <a:lnTo>
                      <a:pt x="2886" y="72"/>
                    </a:lnTo>
                    <a:lnTo>
                      <a:pt x="2886" y="68"/>
                    </a:lnTo>
                    <a:lnTo>
                      <a:pt x="2887" y="66"/>
                    </a:lnTo>
                    <a:lnTo>
                      <a:pt x="2887" y="64"/>
                    </a:lnTo>
                    <a:lnTo>
                      <a:pt x="2887" y="61"/>
                    </a:lnTo>
                    <a:lnTo>
                      <a:pt x="2888" y="59"/>
                    </a:lnTo>
                    <a:lnTo>
                      <a:pt x="2888" y="57"/>
                    </a:lnTo>
                    <a:lnTo>
                      <a:pt x="2890" y="56"/>
                    </a:lnTo>
                    <a:lnTo>
                      <a:pt x="2890" y="55"/>
                    </a:lnTo>
                    <a:lnTo>
                      <a:pt x="2890" y="55"/>
                    </a:lnTo>
                    <a:lnTo>
                      <a:pt x="2891" y="54"/>
                    </a:lnTo>
                    <a:lnTo>
                      <a:pt x="2891" y="54"/>
                    </a:lnTo>
                    <a:lnTo>
                      <a:pt x="2891" y="52"/>
                    </a:lnTo>
                    <a:lnTo>
                      <a:pt x="2892" y="52"/>
                    </a:lnTo>
                    <a:lnTo>
                      <a:pt x="2892" y="51"/>
                    </a:lnTo>
                    <a:lnTo>
                      <a:pt x="2892" y="50"/>
                    </a:lnTo>
                    <a:lnTo>
                      <a:pt x="2893" y="50"/>
                    </a:lnTo>
                    <a:lnTo>
                      <a:pt x="2893" y="49"/>
                    </a:lnTo>
                    <a:lnTo>
                      <a:pt x="2894" y="48"/>
                    </a:lnTo>
                    <a:lnTo>
                      <a:pt x="2894" y="47"/>
                    </a:lnTo>
                    <a:lnTo>
                      <a:pt x="2894" y="46"/>
                    </a:lnTo>
                    <a:lnTo>
                      <a:pt x="2895" y="45"/>
                    </a:lnTo>
                    <a:lnTo>
                      <a:pt x="2895" y="43"/>
                    </a:lnTo>
                    <a:lnTo>
                      <a:pt x="2895" y="42"/>
                    </a:lnTo>
                    <a:lnTo>
                      <a:pt x="2896" y="43"/>
                    </a:lnTo>
                    <a:lnTo>
                      <a:pt x="2896" y="42"/>
                    </a:lnTo>
                    <a:lnTo>
                      <a:pt x="2896" y="41"/>
                    </a:lnTo>
                    <a:lnTo>
                      <a:pt x="2897" y="40"/>
                    </a:lnTo>
                    <a:lnTo>
                      <a:pt x="2897" y="40"/>
                    </a:lnTo>
                    <a:lnTo>
                      <a:pt x="2899" y="39"/>
                    </a:lnTo>
                    <a:lnTo>
                      <a:pt x="2899" y="39"/>
                    </a:lnTo>
                    <a:lnTo>
                      <a:pt x="2899" y="38"/>
                    </a:lnTo>
                    <a:lnTo>
                      <a:pt x="2900" y="38"/>
                    </a:lnTo>
                    <a:lnTo>
                      <a:pt x="2900" y="39"/>
                    </a:lnTo>
                    <a:lnTo>
                      <a:pt x="2900" y="39"/>
                    </a:lnTo>
                    <a:lnTo>
                      <a:pt x="2901" y="39"/>
                    </a:lnTo>
                    <a:lnTo>
                      <a:pt x="2901" y="39"/>
                    </a:lnTo>
                    <a:lnTo>
                      <a:pt x="2902" y="39"/>
                    </a:lnTo>
                    <a:lnTo>
                      <a:pt x="2902" y="39"/>
                    </a:lnTo>
                    <a:lnTo>
                      <a:pt x="2902" y="39"/>
                    </a:lnTo>
                    <a:lnTo>
                      <a:pt x="2903" y="39"/>
                    </a:lnTo>
                    <a:lnTo>
                      <a:pt x="2903" y="38"/>
                    </a:lnTo>
                    <a:lnTo>
                      <a:pt x="2903" y="39"/>
                    </a:lnTo>
                    <a:lnTo>
                      <a:pt x="2904" y="39"/>
                    </a:lnTo>
                    <a:lnTo>
                      <a:pt x="2904" y="39"/>
                    </a:lnTo>
                    <a:lnTo>
                      <a:pt x="2904" y="39"/>
                    </a:lnTo>
                    <a:lnTo>
                      <a:pt x="2905" y="38"/>
                    </a:lnTo>
                    <a:lnTo>
                      <a:pt x="2905" y="38"/>
                    </a:lnTo>
                    <a:lnTo>
                      <a:pt x="2906" y="37"/>
                    </a:lnTo>
                    <a:lnTo>
                      <a:pt x="2906" y="36"/>
                    </a:lnTo>
                    <a:lnTo>
                      <a:pt x="2906" y="36"/>
                    </a:lnTo>
                    <a:lnTo>
                      <a:pt x="2908" y="34"/>
                    </a:lnTo>
                    <a:lnTo>
                      <a:pt x="2908" y="34"/>
                    </a:lnTo>
                    <a:lnTo>
                      <a:pt x="2908" y="33"/>
                    </a:lnTo>
                    <a:lnTo>
                      <a:pt x="2909" y="33"/>
                    </a:lnTo>
                    <a:lnTo>
                      <a:pt x="2909" y="32"/>
                    </a:lnTo>
                    <a:lnTo>
                      <a:pt x="2909" y="32"/>
                    </a:lnTo>
                    <a:lnTo>
                      <a:pt x="2910" y="32"/>
                    </a:lnTo>
                    <a:lnTo>
                      <a:pt x="2910" y="32"/>
                    </a:lnTo>
                    <a:lnTo>
                      <a:pt x="2911" y="34"/>
                    </a:lnTo>
                    <a:lnTo>
                      <a:pt x="2911" y="33"/>
                    </a:lnTo>
                    <a:lnTo>
                      <a:pt x="2911" y="33"/>
                    </a:lnTo>
                    <a:lnTo>
                      <a:pt x="2912" y="33"/>
                    </a:lnTo>
                    <a:lnTo>
                      <a:pt x="2912" y="32"/>
                    </a:lnTo>
                    <a:lnTo>
                      <a:pt x="2912" y="32"/>
                    </a:lnTo>
                    <a:lnTo>
                      <a:pt x="2913" y="32"/>
                    </a:lnTo>
                    <a:lnTo>
                      <a:pt x="2913" y="31"/>
                    </a:lnTo>
                    <a:lnTo>
                      <a:pt x="2913" y="32"/>
                    </a:lnTo>
                    <a:lnTo>
                      <a:pt x="2914" y="32"/>
                    </a:lnTo>
                    <a:lnTo>
                      <a:pt x="2914" y="32"/>
                    </a:lnTo>
                    <a:lnTo>
                      <a:pt x="2915" y="33"/>
                    </a:lnTo>
                    <a:lnTo>
                      <a:pt x="2915" y="32"/>
                    </a:lnTo>
                    <a:lnTo>
                      <a:pt x="2915" y="32"/>
                    </a:lnTo>
                    <a:lnTo>
                      <a:pt x="2917" y="32"/>
                    </a:lnTo>
                    <a:lnTo>
                      <a:pt x="2917" y="32"/>
                    </a:lnTo>
                    <a:lnTo>
                      <a:pt x="2917" y="31"/>
                    </a:lnTo>
                    <a:lnTo>
                      <a:pt x="2918" y="31"/>
                    </a:lnTo>
                    <a:lnTo>
                      <a:pt x="2918" y="30"/>
                    </a:lnTo>
                    <a:lnTo>
                      <a:pt x="2918" y="30"/>
                    </a:lnTo>
                    <a:lnTo>
                      <a:pt x="2919" y="30"/>
                    </a:lnTo>
                    <a:lnTo>
                      <a:pt x="2919" y="30"/>
                    </a:lnTo>
                    <a:lnTo>
                      <a:pt x="2920" y="30"/>
                    </a:lnTo>
                    <a:lnTo>
                      <a:pt x="2920" y="29"/>
                    </a:lnTo>
                    <a:lnTo>
                      <a:pt x="2920" y="29"/>
                    </a:lnTo>
                    <a:lnTo>
                      <a:pt x="2921" y="29"/>
                    </a:lnTo>
                    <a:lnTo>
                      <a:pt x="2921" y="29"/>
                    </a:lnTo>
                    <a:lnTo>
                      <a:pt x="2921" y="30"/>
                    </a:lnTo>
                    <a:lnTo>
                      <a:pt x="2922" y="29"/>
                    </a:lnTo>
                    <a:lnTo>
                      <a:pt x="2922" y="29"/>
                    </a:lnTo>
                    <a:lnTo>
                      <a:pt x="2923" y="28"/>
                    </a:lnTo>
                    <a:lnTo>
                      <a:pt x="2923" y="28"/>
                    </a:lnTo>
                    <a:lnTo>
                      <a:pt x="2923" y="28"/>
                    </a:lnTo>
                    <a:lnTo>
                      <a:pt x="2924" y="29"/>
                    </a:lnTo>
                    <a:lnTo>
                      <a:pt x="2924" y="28"/>
                    </a:lnTo>
                    <a:lnTo>
                      <a:pt x="2924" y="28"/>
                    </a:lnTo>
                    <a:lnTo>
                      <a:pt x="2926" y="28"/>
                    </a:lnTo>
                    <a:lnTo>
                      <a:pt x="2926" y="28"/>
                    </a:lnTo>
                    <a:lnTo>
                      <a:pt x="2926" y="27"/>
                    </a:lnTo>
                    <a:lnTo>
                      <a:pt x="2927" y="27"/>
                    </a:lnTo>
                    <a:lnTo>
                      <a:pt x="2927" y="27"/>
                    </a:lnTo>
                    <a:lnTo>
                      <a:pt x="2928" y="25"/>
                    </a:lnTo>
                    <a:lnTo>
                      <a:pt x="2928" y="24"/>
                    </a:lnTo>
                    <a:lnTo>
                      <a:pt x="2928" y="24"/>
                    </a:lnTo>
                    <a:lnTo>
                      <a:pt x="2929" y="24"/>
                    </a:lnTo>
                    <a:lnTo>
                      <a:pt x="2929" y="24"/>
                    </a:lnTo>
                    <a:lnTo>
                      <a:pt x="2929" y="23"/>
                    </a:lnTo>
                    <a:lnTo>
                      <a:pt x="2930" y="23"/>
                    </a:lnTo>
                    <a:lnTo>
                      <a:pt x="2930" y="23"/>
                    </a:lnTo>
                    <a:lnTo>
                      <a:pt x="2930" y="23"/>
                    </a:lnTo>
                    <a:lnTo>
                      <a:pt x="2931" y="23"/>
                    </a:lnTo>
                    <a:lnTo>
                      <a:pt x="2931" y="23"/>
                    </a:lnTo>
                    <a:lnTo>
                      <a:pt x="2932" y="23"/>
                    </a:lnTo>
                    <a:lnTo>
                      <a:pt x="2932" y="22"/>
                    </a:lnTo>
                    <a:lnTo>
                      <a:pt x="2932" y="23"/>
                    </a:lnTo>
                    <a:lnTo>
                      <a:pt x="2933" y="23"/>
                    </a:lnTo>
                    <a:lnTo>
                      <a:pt x="2933" y="22"/>
                    </a:lnTo>
                    <a:lnTo>
                      <a:pt x="2933" y="21"/>
                    </a:lnTo>
                    <a:lnTo>
                      <a:pt x="2935" y="21"/>
                    </a:lnTo>
                    <a:lnTo>
                      <a:pt x="2935" y="21"/>
                    </a:lnTo>
                    <a:lnTo>
                      <a:pt x="2935" y="20"/>
                    </a:lnTo>
                    <a:lnTo>
                      <a:pt x="2936" y="20"/>
                    </a:lnTo>
                    <a:lnTo>
                      <a:pt x="2936" y="19"/>
                    </a:lnTo>
                    <a:lnTo>
                      <a:pt x="2937" y="19"/>
                    </a:lnTo>
                    <a:lnTo>
                      <a:pt x="2937" y="18"/>
                    </a:lnTo>
                    <a:lnTo>
                      <a:pt x="2937" y="18"/>
                    </a:lnTo>
                    <a:lnTo>
                      <a:pt x="2938" y="18"/>
                    </a:lnTo>
                    <a:lnTo>
                      <a:pt x="2938" y="18"/>
                    </a:lnTo>
                    <a:lnTo>
                      <a:pt x="2938" y="18"/>
                    </a:lnTo>
                    <a:lnTo>
                      <a:pt x="2939" y="18"/>
                    </a:lnTo>
                    <a:lnTo>
                      <a:pt x="2939" y="18"/>
                    </a:lnTo>
                    <a:lnTo>
                      <a:pt x="2939" y="18"/>
                    </a:lnTo>
                    <a:lnTo>
                      <a:pt x="2940" y="18"/>
                    </a:lnTo>
                    <a:lnTo>
                      <a:pt x="2940" y="18"/>
                    </a:lnTo>
                    <a:lnTo>
                      <a:pt x="2941" y="18"/>
                    </a:lnTo>
                    <a:lnTo>
                      <a:pt x="2941" y="18"/>
                    </a:lnTo>
                    <a:lnTo>
                      <a:pt x="2941" y="16"/>
                    </a:lnTo>
                    <a:lnTo>
                      <a:pt x="2942" y="16"/>
                    </a:lnTo>
                    <a:lnTo>
                      <a:pt x="2942" y="15"/>
                    </a:lnTo>
                    <a:lnTo>
                      <a:pt x="2942" y="16"/>
                    </a:lnTo>
                    <a:lnTo>
                      <a:pt x="2944" y="15"/>
                    </a:lnTo>
                    <a:lnTo>
                      <a:pt x="2944" y="14"/>
                    </a:lnTo>
                    <a:lnTo>
                      <a:pt x="2945" y="15"/>
                    </a:lnTo>
                    <a:lnTo>
                      <a:pt x="2945" y="15"/>
                    </a:lnTo>
                    <a:lnTo>
                      <a:pt x="2945" y="14"/>
                    </a:lnTo>
                    <a:lnTo>
                      <a:pt x="2946" y="14"/>
                    </a:lnTo>
                    <a:lnTo>
                      <a:pt x="2946" y="15"/>
                    </a:lnTo>
                    <a:lnTo>
                      <a:pt x="2946" y="15"/>
                    </a:lnTo>
                    <a:lnTo>
                      <a:pt x="2947" y="15"/>
                    </a:lnTo>
                    <a:lnTo>
                      <a:pt x="2947" y="15"/>
                    </a:lnTo>
                    <a:lnTo>
                      <a:pt x="2947" y="15"/>
                    </a:lnTo>
                    <a:lnTo>
                      <a:pt x="2948" y="15"/>
                    </a:lnTo>
                    <a:lnTo>
                      <a:pt x="2948" y="15"/>
                    </a:lnTo>
                    <a:lnTo>
                      <a:pt x="2949" y="15"/>
                    </a:lnTo>
                    <a:lnTo>
                      <a:pt x="2949" y="15"/>
                    </a:lnTo>
                    <a:lnTo>
                      <a:pt x="2949" y="14"/>
                    </a:lnTo>
                    <a:lnTo>
                      <a:pt x="2950" y="14"/>
                    </a:lnTo>
                    <a:lnTo>
                      <a:pt x="2950" y="14"/>
                    </a:lnTo>
                    <a:lnTo>
                      <a:pt x="2950" y="13"/>
                    </a:lnTo>
                    <a:lnTo>
                      <a:pt x="2951" y="12"/>
                    </a:lnTo>
                    <a:lnTo>
                      <a:pt x="2951" y="12"/>
                    </a:lnTo>
                    <a:lnTo>
                      <a:pt x="2951" y="12"/>
                    </a:lnTo>
                    <a:lnTo>
                      <a:pt x="2953" y="12"/>
                    </a:lnTo>
                    <a:lnTo>
                      <a:pt x="2953" y="12"/>
                    </a:lnTo>
                    <a:lnTo>
                      <a:pt x="2954" y="13"/>
                    </a:lnTo>
                    <a:lnTo>
                      <a:pt x="2954" y="13"/>
                    </a:lnTo>
                    <a:lnTo>
                      <a:pt x="2954" y="13"/>
                    </a:lnTo>
                    <a:lnTo>
                      <a:pt x="2955" y="13"/>
                    </a:lnTo>
                    <a:lnTo>
                      <a:pt x="2955" y="12"/>
                    </a:lnTo>
                    <a:lnTo>
                      <a:pt x="2955" y="11"/>
                    </a:lnTo>
                    <a:lnTo>
                      <a:pt x="2956" y="11"/>
                    </a:lnTo>
                    <a:lnTo>
                      <a:pt x="2956" y="11"/>
                    </a:lnTo>
                    <a:lnTo>
                      <a:pt x="2956" y="10"/>
                    </a:lnTo>
                    <a:lnTo>
                      <a:pt x="2957" y="10"/>
                    </a:lnTo>
                    <a:lnTo>
                      <a:pt x="2957" y="10"/>
                    </a:lnTo>
                    <a:lnTo>
                      <a:pt x="2958" y="11"/>
                    </a:lnTo>
                    <a:lnTo>
                      <a:pt x="2958" y="10"/>
                    </a:lnTo>
                    <a:lnTo>
                      <a:pt x="2958" y="11"/>
                    </a:lnTo>
                    <a:lnTo>
                      <a:pt x="2959" y="11"/>
                    </a:lnTo>
                    <a:lnTo>
                      <a:pt x="2959" y="12"/>
                    </a:lnTo>
                    <a:lnTo>
                      <a:pt x="2959" y="12"/>
                    </a:lnTo>
                    <a:lnTo>
                      <a:pt x="2960" y="11"/>
                    </a:lnTo>
                    <a:lnTo>
                      <a:pt x="2960" y="11"/>
                    </a:lnTo>
                    <a:lnTo>
                      <a:pt x="2960" y="10"/>
                    </a:lnTo>
                    <a:lnTo>
                      <a:pt x="2962" y="10"/>
                    </a:lnTo>
                    <a:lnTo>
                      <a:pt x="2962" y="10"/>
                    </a:lnTo>
                    <a:lnTo>
                      <a:pt x="2963" y="10"/>
                    </a:lnTo>
                    <a:lnTo>
                      <a:pt x="2963" y="10"/>
                    </a:lnTo>
                    <a:lnTo>
                      <a:pt x="2963" y="10"/>
                    </a:lnTo>
                    <a:lnTo>
                      <a:pt x="2964" y="11"/>
                    </a:lnTo>
                    <a:lnTo>
                      <a:pt x="2964" y="10"/>
                    </a:lnTo>
                    <a:lnTo>
                      <a:pt x="2964" y="9"/>
                    </a:lnTo>
                    <a:lnTo>
                      <a:pt x="2965" y="9"/>
                    </a:lnTo>
                    <a:lnTo>
                      <a:pt x="2965" y="9"/>
                    </a:lnTo>
                    <a:lnTo>
                      <a:pt x="2966" y="10"/>
                    </a:lnTo>
                    <a:lnTo>
                      <a:pt x="2966" y="9"/>
                    </a:lnTo>
                    <a:lnTo>
                      <a:pt x="2966" y="10"/>
                    </a:lnTo>
                    <a:lnTo>
                      <a:pt x="2967" y="10"/>
                    </a:lnTo>
                    <a:lnTo>
                      <a:pt x="2967" y="11"/>
                    </a:lnTo>
                    <a:lnTo>
                      <a:pt x="2967" y="11"/>
                    </a:lnTo>
                    <a:lnTo>
                      <a:pt x="2968" y="11"/>
                    </a:lnTo>
                    <a:lnTo>
                      <a:pt x="2968" y="12"/>
                    </a:lnTo>
                    <a:lnTo>
                      <a:pt x="2968" y="12"/>
                    </a:lnTo>
                    <a:lnTo>
                      <a:pt x="2969" y="12"/>
                    </a:lnTo>
                    <a:lnTo>
                      <a:pt x="2969" y="13"/>
                    </a:lnTo>
                    <a:lnTo>
                      <a:pt x="2971" y="13"/>
                    </a:lnTo>
                    <a:lnTo>
                      <a:pt x="2971" y="13"/>
                    </a:lnTo>
                    <a:lnTo>
                      <a:pt x="2971" y="13"/>
                    </a:lnTo>
                    <a:lnTo>
                      <a:pt x="2972" y="12"/>
                    </a:lnTo>
                    <a:lnTo>
                      <a:pt x="2972" y="12"/>
                    </a:lnTo>
                    <a:lnTo>
                      <a:pt x="2972" y="11"/>
                    </a:lnTo>
                    <a:lnTo>
                      <a:pt x="2973" y="11"/>
                    </a:lnTo>
                    <a:lnTo>
                      <a:pt x="2973" y="11"/>
                    </a:lnTo>
                    <a:lnTo>
                      <a:pt x="2973" y="11"/>
                    </a:lnTo>
                    <a:lnTo>
                      <a:pt x="2974" y="11"/>
                    </a:lnTo>
                    <a:lnTo>
                      <a:pt x="2974" y="11"/>
                    </a:lnTo>
                    <a:lnTo>
                      <a:pt x="2975" y="11"/>
                    </a:lnTo>
                    <a:lnTo>
                      <a:pt x="2975" y="12"/>
                    </a:lnTo>
                    <a:lnTo>
                      <a:pt x="2975" y="12"/>
                    </a:lnTo>
                    <a:lnTo>
                      <a:pt x="2976" y="11"/>
                    </a:lnTo>
                    <a:lnTo>
                      <a:pt x="2976" y="11"/>
                    </a:lnTo>
                    <a:lnTo>
                      <a:pt x="2976" y="10"/>
                    </a:lnTo>
                    <a:lnTo>
                      <a:pt x="2977" y="10"/>
                    </a:lnTo>
                    <a:lnTo>
                      <a:pt x="2977" y="10"/>
                    </a:lnTo>
                    <a:lnTo>
                      <a:pt x="2977" y="10"/>
                    </a:lnTo>
                    <a:lnTo>
                      <a:pt x="2978" y="10"/>
                    </a:lnTo>
                    <a:lnTo>
                      <a:pt x="2978" y="10"/>
                    </a:lnTo>
                    <a:lnTo>
                      <a:pt x="2980" y="9"/>
                    </a:lnTo>
                    <a:lnTo>
                      <a:pt x="2980" y="9"/>
                    </a:lnTo>
                    <a:lnTo>
                      <a:pt x="2980" y="9"/>
                    </a:lnTo>
                    <a:lnTo>
                      <a:pt x="2981" y="10"/>
                    </a:lnTo>
                    <a:lnTo>
                      <a:pt x="2981" y="10"/>
                    </a:lnTo>
                    <a:lnTo>
                      <a:pt x="2981" y="10"/>
                    </a:lnTo>
                    <a:lnTo>
                      <a:pt x="2982" y="10"/>
                    </a:lnTo>
                    <a:lnTo>
                      <a:pt x="2982" y="10"/>
                    </a:lnTo>
                    <a:lnTo>
                      <a:pt x="2982" y="10"/>
                    </a:lnTo>
                    <a:lnTo>
                      <a:pt x="2983" y="10"/>
                    </a:lnTo>
                    <a:lnTo>
                      <a:pt x="2983" y="10"/>
                    </a:lnTo>
                    <a:lnTo>
                      <a:pt x="2984" y="10"/>
                    </a:lnTo>
                    <a:lnTo>
                      <a:pt x="2984" y="10"/>
                    </a:lnTo>
                    <a:lnTo>
                      <a:pt x="2984" y="10"/>
                    </a:lnTo>
                    <a:lnTo>
                      <a:pt x="2985" y="11"/>
                    </a:lnTo>
                    <a:lnTo>
                      <a:pt x="2985" y="12"/>
                    </a:lnTo>
                    <a:lnTo>
                      <a:pt x="2985" y="11"/>
                    </a:lnTo>
                    <a:lnTo>
                      <a:pt x="2986" y="11"/>
                    </a:lnTo>
                    <a:lnTo>
                      <a:pt x="2986" y="10"/>
                    </a:lnTo>
                    <a:lnTo>
                      <a:pt x="2987" y="11"/>
                    </a:lnTo>
                    <a:lnTo>
                      <a:pt x="2987" y="11"/>
                    </a:lnTo>
                    <a:lnTo>
                      <a:pt x="2987" y="11"/>
                    </a:lnTo>
                    <a:lnTo>
                      <a:pt x="2989" y="11"/>
                    </a:lnTo>
                    <a:lnTo>
                      <a:pt x="2989" y="11"/>
                    </a:lnTo>
                    <a:lnTo>
                      <a:pt x="2989" y="10"/>
                    </a:lnTo>
                    <a:lnTo>
                      <a:pt x="2990" y="10"/>
                    </a:lnTo>
                    <a:lnTo>
                      <a:pt x="2990" y="11"/>
                    </a:lnTo>
                    <a:lnTo>
                      <a:pt x="2990" y="10"/>
                    </a:lnTo>
                    <a:lnTo>
                      <a:pt x="2991" y="10"/>
                    </a:lnTo>
                    <a:lnTo>
                      <a:pt x="2991" y="10"/>
                    </a:lnTo>
                    <a:lnTo>
                      <a:pt x="2992" y="10"/>
                    </a:lnTo>
                    <a:lnTo>
                      <a:pt x="2992" y="12"/>
                    </a:lnTo>
                    <a:lnTo>
                      <a:pt x="2992" y="12"/>
                    </a:lnTo>
                    <a:lnTo>
                      <a:pt x="2993" y="13"/>
                    </a:lnTo>
                    <a:lnTo>
                      <a:pt x="2993" y="13"/>
                    </a:lnTo>
                    <a:lnTo>
                      <a:pt x="2993" y="13"/>
                    </a:lnTo>
                    <a:lnTo>
                      <a:pt x="2994" y="13"/>
                    </a:lnTo>
                    <a:lnTo>
                      <a:pt x="2994" y="13"/>
                    </a:lnTo>
                    <a:lnTo>
                      <a:pt x="2994" y="13"/>
                    </a:lnTo>
                    <a:lnTo>
                      <a:pt x="2995" y="12"/>
                    </a:lnTo>
                    <a:lnTo>
                      <a:pt x="2995" y="12"/>
                    </a:lnTo>
                    <a:lnTo>
                      <a:pt x="2996" y="13"/>
                    </a:lnTo>
                    <a:lnTo>
                      <a:pt x="2996" y="12"/>
                    </a:lnTo>
                    <a:lnTo>
                      <a:pt x="2996" y="13"/>
                    </a:lnTo>
                    <a:lnTo>
                      <a:pt x="2998" y="12"/>
                    </a:lnTo>
                    <a:lnTo>
                      <a:pt x="2998" y="12"/>
                    </a:lnTo>
                    <a:lnTo>
                      <a:pt x="2998" y="12"/>
                    </a:lnTo>
                    <a:lnTo>
                      <a:pt x="2999" y="11"/>
                    </a:lnTo>
                    <a:lnTo>
                      <a:pt x="2999" y="12"/>
                    </a:lnTo>
                    <a:lnTo>
                      <a:pt x="2999" y="12"/>
                    </a:lnTo>
                    <a:lnTo>
                      <a:pt x="3000" y="13"/>
                    </a:lnTo>
                    <a:lnTo>
                      <a:pt x="3000" y="14"/>
                    </a:lnTo>
                    <a:lnTo>
                      <a:pt x="3001" y="14"/>
                    </a:lnTo>
                    <a:lnTo>
                      <a:pt x="3001" y="14"/>
                    </a:lnTo>
                    <a:lnTo>
                      <a:pt x="3001" y="14"/>
                    </a:lnTo>
                    <a:lnTo>
                      <a:pt x="3002" y="14"/>
                    </a:lnTo>
                    <a:lnTo>
                      <a:pt x="3002" y="14"/>
                    </a:lnTo>
                    <a:lnTo>
                      <a:pt x="3002" y="13"/>
                    </a:lnTo>
                    <a:lnTo>
                      <a:pt x="3003" y="13"/>
                    </a:lnTo>
                    <a:lnTo>
                      <a:pt x="3003" y="13"/>
                    </a:lnTo>
                    <a:lnTo>
                      <a:pt x="3003" y="13"/>
                    </a:lnTo>
                    <a:lnTo>
                      <a:pt x="3004" y="13"/>
                    </a:lnTo>
                    <a:lnTo>
                      <a:pt x="3004" y="13"/>
                    </a:lnTo>
                    <a:lnTo>
                      <a:pt x="3005" y="13"/>
                    </a:lnTo>
                    <a:lnTo>
                      <a:pt x="3005" y="13"/>
                    </a:lnTo>
                    <a:lnTo>
                      <a:pt x="3005" y="13"/>
                    </a:lnTo>
                    <a:lnTo>
                      <a:pt x="3007" y="12"/>
                    </a:lnTo>
                    <a:lnTo>
                      <a:pt x="3007" y="12"/>
                    </a:lnTo>
                    <a:lnTo>
                      <a:pt x="3007" y="11"/>
                    </a:lnTo>
                    <a:lnTo>
                      <a:pt x="3008" y="11"/>
                    </a:lnTo>
                    <a:lnTo>
                      <a:pt x="3008" y="11"/>
                    </a:lnTo>
                    <a:lnTo>
                      <a:pt x="3008" y="11"/>
                    </a:lnTo>
                    <a:lnTo>
                      <a:pt x="3009" y="10"/>
                    </a:lnTo>
                    <a:lnTo>
                      <a:pt x="3009" y="10"/>
                    </a:lnTo>
                    <a:lnTo>
                      <a:pt x="3010" y="10"/>
                    </a:lnTo>
                    <a:lnTo>
                      <a:pt x="3010" y="10"/>
                    </a:lnTo>
                    <a:lnTo>
                      <a:pt x="3010" y="10"/>
                    </a:lnTo>
                    <a:lnTo>
                      <a:pt x="3011" y="10"/>
                    </a:lnTo>
                    <a:lnTo>
                      <a:pt x="3011" y="10"/>
                    </a:lnTo>
                    <a:lnTo>
                      <a:pt x="3011" y="10"/>
                    </a:lnTo>
                    <a:lnTo>
                      <a:pt x="3012" y="10"/>
                    </a:lnTo>
                    <a:lnTo>
                      <a:pt x="3012" y="10"/>
                    </a:lnTo>
                    <a:lnTo>
                      <a:pt x="3013" y="11"/>
                    </a:lnTo>
                    <a:lnTo>
                      <a:pt x="3013" y="11"/>
                    </a:lnTo>
                    <a:lnTo>
                      <a:pt x="3013" y="11"/>
                    </a:lnTo>
                    <a:lnTo>
                      <a:pt x="3014" y="11"/>
                    </a:lnTo>
                    <a:lnTo>
                      <a:pt x="3014" y="11"/>
                    </a:lnTo>
                    <a:lnTo>
                      <a:pt x="3014" y="10"/>
                    </a:lnTo>
                    <a:lnTo>
                      <a:pt x="3016" y="11"/>
                    </a:lnTo>
                    <a:lnTo>
                      <a:pt x="3016" y="10"/>
                    </a:lnTo>
                    <a:lnTo>
                      <a:pt x="3016" y="10"/>
                    </a:lnTo>
                    <a:lnTo>
                      <a:pt x="3017" y="10"/>
                    </a:lnTo>
                    <a:lnTo>
                      <a:pt x="3017" y="11"/>
                    </a:lnTo>
                    <a:lnTo>
                      <a:pt x="3018" y="12"/>
                    </a:lnTo>
                    <a:lnTo>
                      <a:pt x="3018" y="12"/>
                    </a:lnTo>
                    <a:lnTo>
                      <a:pt x="3018" y="12"/>
                    </a:lnTo>
                    <a:lnTo>
                      <a:pt x="3019" y="11"/>
                    </a:lnTo>
                    <a:lnTo>
                      <a:pt x="3019" y="11"/>
                    </a:lnTo>
                    <a:lnTo>
                      <a:pt x="3019" y="11"/>
                    </a:lnTo>
                    <a:lnTo>
                      <a:pt x="3020" y="11"/>
                    </a:lnTo>
                    <a:lnTo>
                      <a:pt x="3020" y="11"/>
                    </a:lnTo>
                    <a:lnTo>
                      <a:pt x="3020" y="11"/>
                    </a:lnTo>
                    <a:lnTo>
                      <a:pt x="3021" y="11"/>
                    </a:lnTo>
                    <a:lnTo>
                      <a:pt x="3021" y="11"/>
                    </a:lnTo>
                    <a:lnTo>
                      <a:pt x="3022" y="10"/>
                    </a:lnTo>
                    <a:lnTo>
                      <a:pt x="3022" y="10"/>
                    </a:lnTo>
                    <a:lnTo>
                      <a:pt x="3022" y="10"/>
                    </a:lnTo>
                    <a:lnTo>
                      <a:pt x="3023" y="9"/>
                    </a:lnTo>
                    <a:lnTo>
                      <a:pt x="3023" y="9"/>
                    </a:lnTo>
                    <a:lnTo>
                      <a:pt x="3023" y="9"/>
                    </a:lnTo>
                    <a:lnTo>
                      <a:pt x="3025" y="7"/>
                    </a:lnTo>
                    <a:lnTo>
                      <a:pt x="3025" y="9"/>
                    </a:lnTo>
                    <a:lnTo>
                      <a:pt x="3025" y="9"/>
                    </a:lnTo>
                    <a:lnTo>
                      <a:pt x="3026" y="7"/>
                    </a:lnTo>
                    <a:lnTo>
                      <a:pt x="3026" y="7"/>
                    </a:lnTo>
                    <a:lnTo>
                      <a:pt x="3027" y="7"/>
                    </a:lnTo>
                    <a:lnTo>
                      <a:pt x="3027" y="6"/>
                    </a:lnTo>
                    <a:lnTo>
                      <a:pt x="3027" y="6"/>
                    </a:lnTo>
                    <a:lnTo>
                      <a:pt x="3028" y="6"/>
                    </a:lnTo>
                    <a:lnTo>
                      <a:pt x="3028" y="6"/>
                    </a:lnTo>
                    <a:lnTo>
                      <a:pt x="3028" y="6"/>
                    </a:lnTo>
                    <a:lnTo>
                      <a:pt x="3029" y="6"/>
                    </a:lnTo>
                    <a:lnTo>
                      <a:pt x="3029" y="7"/>
                    </a:lnTo>
                    <a:lnTo>
                      <a:pt x="3029" y="6"/>
                    </a:lnTo>
                    <a:lnTo>
                      <a:pt x="3030" y="7"/>
                    </a:lnTo>
                    <a:lnTo>
                      <a:pt x="3030" y="9"/>
                    </a:lnTo>
                    <a:lnTo>
                      <a:pt x="3031" y="7"/>
                    </a:lnTo>
                    <a:lnTo>
                      <a:pt x="3031" y="7"/>
                    </a:lnTo>
                    <a:lnTo>
                      <a:pt x="3031" y="7"/>
                    </a:lnTo>
                    <a:lnTo>
                      <a:pt x="3032" y="6"/>
                    </a:lnTo>
                    <a:lnTo>
                      <a:pt x="3032" y="6"/>
                    </a:lnTo>
                    <a:lnTo>
                      <a:pt x="3032" y="5"/>
                    </a:lnTo>
                    <a:lnTo>
                      <a:pt x="3034" y="4"/>
                    </a:lnTo>
                    <a:lnTo>
                      <a:pt x="3034" y="4"/>
                    </a:lnTo>
                    <a:lnTo>
                      <a:pt x="3035" y="3"/>
                    </a:lnTo>
                    <a:lnTo>
                      <a:pt x="3035" y="2"/>
                    </a:lnTo>
                    <a:lnTo>
                      <a:pt x="3035" y="2"/>
                    </a:lnTo>
                    <a:lnTo>
                      <a:pt x="3036" y="3"/>
                    </a:lnTo>
                    <a:lnTo>
                      <a:pt x="3036" y="2"/>
                    </a:lnTo>
                    <a:lnTo>
                      <a:pt x="3036" y="2"/>
                    </a:lnTo>
                    <a:lnTo>
                      <a:pt x="3037" y="2"/>
                    </a:lnTo>
                    <a:lnTo>
                      <a:pt x="3037" y="2"/>
                    </a:lnTo>
                    <a:lnTo>
                      <a:pt x="3037" y="2"/>
                    </a:lnTo>
                    <a:lnTo>
                      <a:pt x="3038" y="2"/>
                    </a:lnTo>
                    <a:lnTo>
                      <a:pt x="3038" y="2"/>
                    </a:lnTo>
                    <a:lnTo>
                      <a:pt x="3039" y="3"/>
                    </a:lnTo>
                    <a:lnTo>
                      <a:pt x="3039" y="3"/>
                    </a:lnTo>
                    <a:lnTo>
                      <a:pt x="3039" y="4"/>
                    </a:lnTo>
                    <a:lnTo>
                      <a:pt x="3040" y="4"/>
                    </a:lnTo>
                    <a:lnTo>
                      <a:pt x="3040" y="5"/>
                    </a:lnTo>
                    <a:lnTo>
                      <a:pt x="3040" y="5"/>
                    </a:lnTo>
                    <a:lnTo>
                      <a:pt x="3041" y="6"/>
                    </a:lnTo>
                    <a:lnTo>
                      <a:pt x="3041" y="5"/>
                    </a:lnTo>
                    <a:lnTo>
                      <a:pt x="3041" y="5"/>
                    </a:lnTo>
                    <a:lnTo>
                      <a:pt x="3043" y="5"/>
                    </a:lnTo>
                    <a:lnTo>
                      <a:pt x="3043" y="5"/>
                    </a:lnTo>
                    <a:lnTo>
                      <a:pt x="3044" y="4"/>
                    </a:lnTo>
                    <a:lnTo>
                      <a:pt x="3044" y="4"/>
                    </a:lnTo>
                    <a:lnTo>
                      <a:pt x="3044" y="4"/>
                    </a:lnTo>
                    <a:lnTo>
                      <a:pt x="3045" y="3"/>
                    </a:lnTo>
                    <a:lnTo>
                      <a:pt x="3045" y="4"/>
                    </a:lnTo>
                    <a:lnTo>
                      <a:pt x="3045" y="4"/>
                    </a:lnTo>
                    <a:lnTo>
                      <a:pt x="3046" y="5"/>
                    </a:lnTo>
                    <a:lnTo>
                      <a:pt x="3046" y="4"/>
                    </a:lnTo>
                    <a:lnTo>
                      <a:pt x="3046" y="4"/>
                    </a:lnTo>
                    <a:lnTo>
                      <a:pt x="3047" y="3"/>
                    </a:lnTo>
                    <a:lnTo>
                      <a:pt x="3047" y="3"/>
                    </a:lnTo>
                    <a:lnTo>
                      <a:pt x="3048" y="3"/>
                    </a:lnTo>
                    <a:lnTo>
                      <a:pt x="3048" y="3"/>
                    </a:lnTo>
                    <a:lnTo>
                      <a:pt x="3048" y="2"/>
                    </a:lnTo>
                    <a:lnTo>
                      <a:pt x="3049" y="2"/>
                    </a:lnTo>
                    <a:lnTo>
                      <a:pt x="3049" y="3"/>
                    </a:lnTo>
                    <a:lnTo>
                      <a:pt x="3049" y="4"/>
                    </a:lnTo>
                    <a:lnTo>
                      <a:pt x="3050" y="4"/>
                    </a:lnTo>
                    <a:lnTo>
                      <a:pt x="3050" y="4"/>
                    </a:lnTo>
                    <a:lnTo>
                      <a:pt x="3050" y="4"/>
                    </a:lnTo>
                    <a:lnTo>
                      <a:pt x="3052" y="5"/>
                    </a:lnTo>
                    <a:lnTo>
                      <a:pt x="3052" y="5"/>
                    </a:lnTo>
                    <a:lnTo>
                      <a:pt x="3053" y="5"/>
                    </a:lnTo>
                    <a:lnTo>
                      <a:pt x="3053" y="5"/>
                    </a:lnTo>
                    <a:lnTo>
                      <a:pt x="3053" y="5"/>
                    </a:lnTo>
                    <a:lnTo>
                      <a:pt x="3054" y="5"/>
                    </a:lnTo>
                    <a:lnTo>
                      <a:pt x="3054" y="6"/>
                    </a:lnTo>
                    <a:lnTo>
                      <a:pt x="3054" y="6"/>
                    </a:lnTo>
                    <a:lnTo>
                      <a:pt x="3055" y="6"/>
                    </a:lnTo>
                    <a:lnTo>
                      <a:pt x="3055" y="7"/>
                    </a:lnTo>
                    <a:lnTo>
                      <a:pt x="3056" y="7"/>
                    </a:lnTo>
                    <a:lnTo>
                      <a:pt x="3056" y="7"/>
                    </a:lnTo>
                    <a:lnTo>
                      <a:pt x="3056" y="7"/>
                    </a:lnTo>
                    <a:lnTo>
                      <a:pt x="3057" y="7"/>
                    </a:lnTo>
                    <a:lnTo>
                      <a:pt x="3057" y="9"/>
                    </a:lnTo>
                    <a:lnTo>
                      <a:pt x="3057" y="7"/>
                    </a:lnTo>
                    <a:lnTo>
                      <a:pt x="3058" y="6"/>
                    </a:lnTo>
                    <a:lnTo>
                      <a:pt x="3058" y="5"/>
                    </a:lnTo>
                    <a:lnTo>
                      <a:pt x="3058" y="5"/>
                    </a:lnTo>
                    <a:lnTo>
                      <a:pt x="3059" y="4"/>
                    </a:lnTo>
                    <a:lnTo>
                      <a:pt x="3059" y="4"/>
                    </a:lnTo>
                    <a:lnTo>
                      <a:pt x="3061" y="5"/>
                    </a:lnTo>
                    <a:lnTo>
                      <a:pt x="3061" y="5"/>
                    </a:lnTo>
                    <a:lnTo>
                      <a:pt x="3061" y="4"/>
                    </a:lnTo>
                    <a:lnTo>
                      <a:pt x="3062" y="4"/>
                    </a:lnTo>
                    <a:lnTo>
                      <a:pt x="3062" y="4"/>
                    </a:lnTo>
                    <a:lnTo>
                      <a:pt x="3062" y="5"/>
                    </a:lnTo>
                    <a:lnTo>
                      <a:pt x="3063" y="6"/>
                    </a:lnTo>
                    <a:lnTo>
                      <a:pt x="3063" y="6"/>
                    </a:lnTo>
                    <a:lnTo>
                      <a:pt x="3063" y="6"/>
                    </a:lnTo>
                    <a:lnTo>
                      <a:pt x="3064" y="7"/>
                    </a:lnTo>
                    <a:lnTo>
                      <a:pt x="3064" y="9"/>
                    </a:lnTo>
                    <a:lnTo>
                      <a:pt x="3065" y="9"/>
                    </a:lnTo>
                    <a:lnTo>
                      <a:pt x="3065" y="9"/>
                    </a:lnTo>
                    <a:lnTo>
                      <a:pt x="3065" y="9"/>
                    </a:lnTo>
                    <a:lnTo>
                      <a:pt x="3066" y="10"/>
                    </a:lnTo>
                    <a:lnTo>
                      <a:pt x="3066" y="10"/>
                    </a:lnTo>
                    <a:lnTo>
                      <a:pt x="3066" y="11"/>
                    </a:lnTo>
                    <a:lnTo>
                      <a:pt x="3067" y="11"/>
                    </a:lnTo>
                    <a:lnTo>
                      <a:pt x="3067" y="11"/>
                    </a:lnTo>
                    <a:lnTo>
                      <a:pt x="3067" y="11"/>
                    </a:lnTo>
                    <a:lnTo>
                      <a:pt x="3068" y="12"/>
                    </a:lnTo>
                    <a:lnTo>
                      <a:pt x="3068" y="11"/>
                    </a:lnTo>
                    <a:lnTo>
                      <a:pt x="3070" y="11"/>
                    </a:lnTo>
                    <a:lnTo>
                      <a:pt x="3070" y="11"/>
                    </a:lnTo>
                    <a:lnTo>
                      <a:pt x="3070" y="11"/>
                    </a:lnTo>
                    <a:lnTo>
                      <a:pt x="3071" y="11"/>
                    </a:lnTo>
                    <a:lnTo>
                      <a:pt x="3071" y="11"/>
                    </a:lnTo>
                    <a:lnTo>
                      <a:pt x="3071" y="11"/>
                    </a:lnTo>
                    <a:lnTo>
                      <a:pt x="3072" y="11"/>
                    </a:lnTo>
                    <a:lnTo>
                      <a:pt x="3072" y="12"/>
                    </a:lnTo>
                    <a:lnTo>
                      <a:pt x="3072" y="11"/>
                    </a:lnTo>
                    <a:lnTo>
                      <a:pt x="3073" y="12"/>
                    </a:lnTo>
                    <a:lnTo>
                      <a:pt x="3073" y="12"/>
                    </a:lnTo>
                    <a:lnTo>
                      <a:pt x="3074" y="12"/>
                    </a:lnTo>
                    <a:lnTo>
                      <a:pt x="3074" y="12"/>
                    </a:lnTo>
                    <a:lnTo>
                      <a:pt x="3074" y="12"/>
                    </a:lnTo>
                    <a:lnTo>
                      <a:pt x="3075" y="12"/>
                    </a:lnTo>
                    <a:lnTo>
                      <a:pt x="3075" y="12"/>
                    </a:lnTo>
                    <a:lnTo>
                      <a:pt x="3075" y="12"/>
                    </a:lnTo>
                    <a:lnTo>
                      <a:pt x="3076" y="12"/>
                    </a:lnTo>
                    <a:lnTo>
                      <a:pt x="3076" y="12"/>
                    </a:lnTo>
                    <a:lnTo>
                      <a:pt x="3077" y="12"/>
                    </a:lnTo>
                    <a:lnTo>
                      <a:pt x="3077" y="13"/>
                    </a:lnTo>
                    <a:lnTo>
                      <a:pt x="3077" y="13"/>
                    </a:lnTo>
                    <a:lnTo>
                      <a:pt x="3079" y="13"/>
                    </a:lnTo>
                    <a:lnTo>
                      <a:pt x="3079" y="13"/>
                    </a:lnTo>
                    <a:lnTo>
                      <a:pt x="3079" y="13"/>
                    </a:lnTo>
                    <a:lnTo>
                      <a:pt x="3080" y="13"/>
                    </a:lnTo>
                    <a:lnTo>
                      <a:pt x="3080" y="13"/>
                    </a:lnTo>
                    <a:lnTo>
                      <a:pt x="3080" y="13"/>
                    </a:lnTo>
                    <a:lnTo>
                      <a:pt x="3081" y="12"/>
                    </a:lnTo>
                    <a:lnTo>
                      <a:pt x="3081" y="12"/>
                    </a:lnTo>
                    <a:lnTo>
                      <a:pt x="3082" y="12"/>
                    </a:lnTo>
                    <a:lnTo>
                      <a:pt x="3082" y="12"/>
                    </a:lnTo>
                    <a:lnTo>
                      <a:pt x="3082" y="13"/>
                    </a:lnTo>
                    <a:lnTo>
                      <a:pt x="3083" y="13"/>
                    </a:lnTo>
                    <a:lnTo>
                      <a:pt x="3083" y="14"/>
                    </a:lnTo>
                    <a:lnTo>
                      <a:pt x="3083" y="14"/>
                    </a:lnTo>
                    <a:lnTo>
                      <a:pt x="3084" y="14"/>
                    </a:lnTo>
                    <a:lnTo>
                      <a:pt x="3084" y="14"/>
                    </a:lnTo>
                    <a:lnTo>
                      <a:pt x="3084" y="13"/>
                    </a:lnTo>
                    <a:lnTo>
                      <a:pt x="3085" y="14"/>
                    </a:lnTo>
                    <a:lnTo>
                      <a:pt x="3085" y="14"/>
                    </a:lnTo>
                    <a:lnTo>
                      <a:pt x="3086" y="14"/>
                    </a:lnTo>
                    <a:lnTo>
                      <a:pt x="3086" y="13"/>
                    </a:lnTo>
                    <a:lnTo>
                      <a:pt x="3086" y="13"/>
                    </a:lnTo>
                    <a:lnTo>
                      <a:pt x="3088" y="13"/>
                    </a:lnTo>
                    <a:lnTo>
                      <a:pt x="3088" y="13"/>
                    </a:lnTo>
                    <a:lnTo>
                      <a:pt x="3088" y="13"/>
                    </a:lnTo>
                    <a:lnTo>
                      <a:pt x="3089" y="12"/>
                    </a:lnTo>
                    <a:lnTo>
                      <a:pt x="3089" y="12"/>
                    </a:lnTo>
                    <a:lnTo>
                      <a:pt x="3089" y="11"/>
                    </a:lnTo>
                    <a:lnTo>
                      <a:pt x="3090" y="11"/>
                    </a:lnTo>
                    <a:lnTo>
                      <a:pt x="3090" y="11"/>
                    </a:lnTo>
                    <a:lnTo>
                      <a:pt x="3091" y="11"/>
                    </a:lnTo>
                    <a:lnTo>
                      <a:pt x="3091" y="10"/>
                    </a:lnTo>
                    <a:lnTo>
                      <a:pt x="3091" y="11"/>
                    </a:lnTo>
                    <a:lnTo>
                      <a:pt x="3092" y="10"/>
                    </a:lnTo>
                    <a:lnTo>
                      <a:pt x="3092" y="11"/>
                    </a:lnTo>
                    <a:lnTo>
                      <a:pt x="3092" y="11"/>
                    </a:lnTo>
                    <a:lnTo>
                      <a:pt x="3093" y="10"/>
                    </a:lnTo>
                    <a:lnTo>
                      <a:pt x="3093" y="10"/>
                    </a:lnTo>
                    <a:lnTo>
                      <a:pt x="3093" y="10"/>
                    </a:lnTo>
                    <a:lnTo>
                      <a:pt x="3094" y="10"/>
                    </a:lnTo>
                    <a:lnTo>
                      <a:pt x="3094" y="11"/>
                    </a:lnTo>
                    <a:lnTo>
                      <a:pt x="3095" y="11"/>
                    </a:lnTo>
                    <a:lnTo>
                      <a:pt x="3095" y="11"/>
                    </a:lnTo>
                    <a:lnTo>
                      <a:pt x="3095" y="12"/>
                    </a:lnTo>
                    <a:lnTo>
                      <a:pt x="3097" y="11"/>
                    </a:lnTo>
                    <a:lnTo>
                      <a:pt x="3097" y="10"/>
                    </a:lnTo>
                    <a:lnTo>
                      <a:pt x="3097" y="10"/>
                    </a:lnTo>
                    <a:lnTo>
                      <a:pt x="3098" y="9"/>
                    </a:lnTo>
                    <a:lnTo>
                      <a:pt x="3098" y="9"/>
                    </a:lnTo>
                    <a:lnTo>
                      <a:pt x="3098" y="9"/>
                    </a:lnTo>
                    <a:lnTo>
                      <a:pt x="3099" y="7"/>
                    </a:lnTo>
                    <a:lnTo>
                      <a:pt x="3099" y="7"/>
                    </a:lnTo>
                    <a:lnTo>
                      <a:pt x="3100" y="6"/>
                    </a:lnTo>
                    <a:lnTo>
                      <a:pt x="3100" y="5"/>
                    </a:lnTo>
                    <a:lnTo>
                      <a:pt x="3100" y="5"/>
                    </a:lnTo>
                    <a:lnTo>
                      <a:pt x="3101" y="4"/>
                    </a:lnTo>
                    <a:lnTo>
                      <a:pt x="3101" y="4"/>
                    </a:lnTo>
                    <a:lnTo>
                      <a:pt x="3101" y="4"/>
                    </a:lnTo>
                    <a:lnTo>
                      <a:pt x="3102" y="5"/>
                    </a:lnTo>
                    <a:lnTo>
                      <a:pt x="3102" y="5"/>
                    </a:lnTo>
                    <a:lnTo>
                      <a:pt x="3103" y="6"/>
                    </a:lnTo>
                    <a:lnTo>
                      <a:pt x="3103" y="5"/>
                    </a:lnTo>
                    <a:lnTo>
                      <a:pt x="3103" y="5"/>
                    </a:lnTo>
                    <a:lnTo>
                      <a:pt x="3104" y="4"/>
                    </a:lnTo>
                    <a:lnTo>
                      <a:pt x="3104" y="4"/>
                    </a:lnTo>
                    <a:lnTo>
                      <a:pt x="3104" y="4"/>
                    </a:lnTo>
                    <a:lnTo>
                      <a:pt x="3106" y="4"/>
                    </a:lnTo>
                    <a:lnTo>
                      <a:pt x="3106" y="4"/>
                    </a:lnTo>
                    <a:lnTo>
                      <a:pt x="3106" y="4"/>
                    </a:lnTo>
                    <a:lnTo>
                      <a:pt x="3107" y="4"/>
                    </a:lnTo>
                    <a:lnTo>
                      <a:pt x="3107" y="4"/>
                    </a:lnTo>
                    <a:lnTo>
                      <a:pt x="3108" y="4"/>
                    </a:lnTo>
                    <a:lnTo>
                      <a:pt x="3108" y="3"/>
                    </a:lnTo>
                    <a:lnTo>
                      <a:pt x="3108" y="3"/>
                    </a:lnTo>
                    <a:lnTo>
                      <a:pt x="3109" y="3"/>
                    </a:lnTo>
                    <a:lnTo>
                      <a:pt x="3109" y="2"/>
                    </a:lnTo>
                    <a:lnTo>
                      <a:pt x="3109" y="2"/>
                    </a:lnTo>
                    <a:lnTo>
                      <a:pt x="3110" y="2"/>
                    </a:lnTo>
                    <a:lnTo>
                      <a:pt x="3110" y="2"/>
                    </a:lnTo>
                    <a:lnTo>
                      <a:pt x="3110" y="2"/>
                    </a:lnTo>
                    <a:lnTo>
                      <a:pt x="3111" y="2"/>
                    </a:lnTo>
                    <a:lnTo>
                      <a:pt x="3111" y="3"/>
                    </a:lnTo>
                    <a:lnTo>
                      <a:pt x="3112" y="3"/>
                    </a:lnTo>
                    <a:lnTo>
                      <a:pt x="3112" y="3"/>
                    </a:lnTo>
                    <a:lnTo>
                      <a:pt x="3112" y="4"/>
                    </a:lnTo>
                    <a:lnTo>
                      <a:pt x="3113" y="3"/>
                    </a:lnTo>
                    <a:lnTo>
                      <a:pt x="3113" y="4"/>
                    </a:lnTo>
                    <a:lnTo>
                      <a:pt x="3113" y="4"/>
                    </a:lnTo>
                    <a:lnTo>
                      <a:pt x="3115" y="5"/>
                    </a:lnTo>
                    <a:lnTo>
                      <a:pt x="3115" y="5"/>
                    </a:lnTo>
                    <a:lnTo>
                      <a:pt x="3115" y="4"/>
                    </a:lnTo>
                    <a:lnTo>
                      <a:pt x="3116" y="3"/>
                    </a:lnTo>
                    <a:lnTo>
                      <a:pt x="3116" y="2"/>
                    </a:lnTo>
                    <a:lnTo>
                      <a:pt x="3117" y="2"/>
                    </a:lnTo>
                    <a:lnTo>
                      <a:pt x="3117" y="2"/>
                    </a:lnTo>
                    <a:lnTo>
                      <a:pt x="3117" y="2"/>
                    </a:lnTo>
                    <a:lnTo>
                      <a:pt x="3118" y="2"/>
                    </a:lnTo>
                    <a:lnTo>
                      <a:pt x="3118" y="1"/>
                    </a:lnTo>
                    <a:lnTo>
                      <a:pt x="3118" y="1"/>
                    </a:lnTo>
                    <a:lnTo>
                      <a:pt x="3119" y="1"/>
                    </a:lnTo>
                    <a:lnTo>
                      <a:pt x="3119" y="1"/>
                    </a:lnTo>
                    <a:lnTo>
                      <a:pt x="3119" y="1"/>
                    </a:lnTo>
                    <a:lnTo>
                      <a:pt x="3120" y="1"/>
                    </a:lnTo>
                    <a:lnTo>
                      <a:pt x="3120" y="1"/>
                    </a:lnTo>
                    <a:lnTo>
                      <a:pt x="3121" y="1"/>
                    </a:lnTo>
                    <a:lnTo>
                      <a:pt x="3121" y="2"/>
                    </a:lnTo>
                    <a:lnTo>
                      <a:pt x="3121" y="2"/>
                    </a:lnTo>
                    <a:lnTo>
                      <a:pt x="3122" y="2"/>
                    </a:lnTo>
                    <a:lnTo>
                      <a:pt x="3122" y="2"/>
                    </a:lnTo>
                    <a:lnTo>
                      <a:pt x="3122" y="2"/>
                    </a:lnTo>
                    <a:lnTo>
                      <a:pt x="3124" y="1"/>
                    </a:lnTo>
                    <a:lnTo>
                      <a:pt x="3124" y="2"/>
                    </a:lnTo>
                    <a:lnTo>
                      <a:pt x="3125" y="2"/>
                    </a:lnTo>
                    <a:lnTo>
                      <a:pt x="3125" y="2"/>
                    </a:lnTo>
                    <a:lnTo>
                      <a:pt x="3125" y="2"/>
                    </a:lnTo>
                    <a:lnTo>
                      <a:pt x="3126" y="2"/>
                    </a:lnTo>
                    <a:lnTo>
                      <a:pt x="3126" y="2"/>
                    </a:lnTo>
                    <a:lnTo>
                      <a:pt x="3126" y="1"/>
                    </a:lnTo>
                    <a:lnTo>
                      <a:pt x="3127" y="0"/>
                    </a:lnTo>
                    <a:lnTo>
                      <a:pt x="3127" y="0"/>
                    </a:lnTo>
                    <a:lnTo>
                      <a:pt x="3127" y="0"/>
                    </a:lnTo>
                    <a:lnTo>
                      <a:pt x="3128" y="0"/>
                    </a:lnTo>
                    <a:lnTo>
                      <a:pt x="3128" y="1"/>
                    </a:lnTo>
                    <a:lnTo>
                      <a:pt x="3129" y="2"/>
                    </a:lnTo>
                    <a:lnTo>
                      <a:pt x="3129" y="2"/>
                    </a:lnTo>
                    <a:lnTo>
                      <a:pt x="3129" y="2"/>
                    </a:lnTo>
                    <a:lnTo>
                      <a:pt x="3130" y="3"/>
                    </a:lnTo>
                    <a:lnTo>
                      <a:pt x="3130" y="3"/>
                    </a:lnTo>
                    <a:lnTo>
                      <a:pt x="3130" y="3"/>
                    </a:lnTo>
                    <a:lnTo>
                      <a:pt x="3131" y="3"/>
                    </a:lnTo>
                    <a:lnTo>
                      <a:pt x="3131" y="3"/>
                    </a:lnTo>
                    <a:lnTo>
                      <a:pt x="3131" y="3"/>
                    </a:lnTo>
                    <a:lnTo>
                      <a:pt x="3133" y="4"/>
                    </a:lnTo>
                    <a:lnTo>
                      <a:pt x="3133" y="3"/>
                    </a:lnTo>
                    <a:lnTo>
                      <a:pt x="3134" y="3"/>
                    </a:lnTo>
                    <a:lnTo>
                      <a:pt x="3134" y="2"/>
                    </a:lnTo>
                    <a:lnTo>
                      <a:pt x="3134" y="2"/>
                    </a:lnTo>
                    <a:lnTo>
                      <a:pt x="3135" y="2"/>
                    </a:lnTo>
                    <a:lnTo>
                      <a:pt x="3135" y="3"/>
                    </a:lnTo>
                    <a:lnTo>
                      <a:pt x="3135" y="3"/>
                    </a:lnTo>
                    <a:lnTo>
                      <a:pt x="3136" y="3"/>
                    </a:lnTo>
                    <a:lnTo>
                      <a:pt x="3136" y="3"/>
                    </a:lnTo>
                    <a:lnTo>
                      <a:pt x="3136" y="3"/>
                    </a:lnTo>
                    <a:lnTo>
                      <a:pt x="3137" y="2"/>
                    </a:lnTo>
                    <a:lnTo>
                      <a:pt x="3137" y="2"/>
                    </a:lnTo>
                    <a:lnTo>
                      <a:pt x="3138" y="3"/>
                    </a:lnTo>
                    <a:lnTo>
                      <a:pt x="3138" y="3"/>
                    </a:lnTo>
                    <a:lnTo>
                      <a:pt x="3138" y="4"/>
                    </a:lnTo>
                    <a:lnTo>
                      <a:pt x="3139" y="4"/>
                    </a:lnTo>
                    <a:lnTo>
                      <a:pt x="3139" y="5"/>
                    </a:lnTo>
                    <a:lnTo>
                      <a:pt x="3139" y="5"/>
                    </a:lnTo>
                    <a:lnTo>
                      <a:pt x="3140" y="5"/>
                    </a:lnTo>
                    <a:lnTo>
                      <a:pt x="3140" y="5"/>
                    </a:lnTo>
                    <a:lnTo>
                      <a:pt x="3140" y="5"/>
                    </a:lnTo>
                    <a:lnTo>
                      <a:pt x="3142" y="5"/>
                    </a:lnTo>
                    <a:lnTo>
                      <a:pt x="3142" y="5"/>
                    </a:lnTo>
                    <a:lnTo>
                      <a:pt x="3143" y="5"/>
                    </a:lnTo>
                    <a:lnTo>
                      <a:pt x="3143" y="5"/>
                    </a:lnTo>
                    <a:lnTo>
                      <a:pt x="3143" y="5"/>
                    </a:lnTo>
                    <a:lnTo>
                      <a:pt x="3144" y="5"/>
                    </a:lnTo>
                    <a:lnTo>
                      <a:pt x="3144" y="5"/>
                    </a:lnTo>
                    <a:lnTo>
                      <a:pt x="3144" y="6"/>
                    </a:lnTo>
                    <a:lnTo>
                      <a:pt x="3145" y="6"/>
                    </a:lnTo>
                    <a:lnTo>
                      <a:pt x="3145" y="6"/>
                    </a:lnTo>
                    <a:lnTo>
                      <a:pt x="3146" y="7"/>
                    </a:lnTo>
                    <a:lnTo>
                      <a:pt x="3146" y="9"/>
                    </a:lnTo>
                    <a:lnTo>
                      <a:pt x="3146" y="9"/>
                    </a:lnTo>
                    <a:lnTo>
                      <a:pt x="3147" y="10"/>
                    </a:lnTo>
                    <a:lnTo>
                      <a:pt x="3147" y="11"/>
                    </a:lnTo>
                    <a:lnTo>
                      <a:pt x="3147" y="11"/>
                    </a:lnTo>
                    <a:lnTo>
                      <a:pt x="3148" y="11"/>
                    </a:lnTo>
                    <a:lnTo>
                      <a:pt x="3148" y="11"/>
                    </a:lnTo>
                    <a:lnTo>
                      <a:pt x="3148" y="11"/>
                    </a:lnTo>
                    <a:lnTo>
                      <a:pt x="3149" y="11"/>
                    </a:lnTo>
                    <a:lnTo>
                      <a:pt x="3149" y="12"/>
                    </a:lnTo>
                    <a:lnTo>
                      <a:pt x="3151" y="11"/>
                    </a:lnTo>
                    <a:lnTo>
                      <a:pt x="3151" y="12"/>
                    </a:lnTo>
                    <a:lnTo>
                      <a:pt x="3151" y="12"/>
                    </a:lnTo>
                    <a:lnTo>
                      <a:pt x="3152" y="12"/>
                    </a:lnTo>
                    <a:lnTo>
                      <a:pt x="3152" y="12"/>
                    </a:lnTo>
                    <a:lnTo>
                      <a:pt x="3152" y="12"/>
                    </a:lnTo>
                    <a:lnTo>
                      <a:pt x="3153" y="12"/>
                    </a:lnTo>
                    <a:lnTo>
                      <a:pt x="3153" y="12"/>
                    </a:lnTo>
                    <a:lnTo>
                      <a:pt x="3153" y="11"/>
                    </a:lnTo>
                    <a:lnTo>
                      <a:pt x="3154" y="11"/>
                    </a:lnTo>
                    <a:lnTo>
                      <a:pt x="3154" y="12"/>
                    </a:lnTo>
                    <a:lnTo>
                      <a:pt x="3155" y="11"/>
                    </a:lnTo>
                    <a:lnTo>
                      <a:pt x="3155" y="12"/>
                    </a:lnTo>
                    <a:lnTo>
                      <a:pt x="3155" y="11"/>
                    </a:lnTo>
                    <a:lnTo>
                      <a:pt x="3156" y="12"/>
                    </a:lnTo>
                    <a:lnTo>
                      <a:pt x="3156" y="12"/>
                    </a:lnTo>
                    <a:lnTo>
                      <a:pt x="3156" y="12"/>
                    </a:lnTo>
                    <a:lnTo>
                      <a:pt x="3157" y="13"/>
                    </a:lnTo>
                    <a:lnTo>
                      <a:pt x="3157" y="12"/>
                    </a:lnTo>
                    <a:lnTo>
                      <a:pt x="3157" y="11"/>
                    </a:lnTo>
                    <a:lnTo>
                      <a:pt x="3158" y="11"/>
                    </a:lnTo>
                    <a:lnTo>
                      <a:pt x="3158" y="10"/>
                    </a:lnTo>
                    <a:lnTo>
                      <a:pt x="3160" y="10"/>
                    </a:lnTo>
                    <a:lnTo>
                      <a:pt x="3160" y="10"/>
                    </a:lnTo>
                    <a:lnTo>
                      <a:pt x="3160" y="10"/>
                    </a:lnTo>
                    <a:lnTo>
                      <a:pt x="3161" y="10"/>
                    </a:lnTo>
                    <a:lnTo>
                      <a:pt x="3161" y="10"/>
                    </a:lnTo>
                    <a:lnTo>
                      <a:pt x="3161" y="10"/>
                    </a:lnTo>
                    <a:lnTo>
                      <a:pt x="3162" y="9"/>
                    </a:lnTo>
                    <a:lnTo>
                      <a:pt x="3162" y="9"/>
                    </a:lnTo>
                    <a:lnTo>
                      <a:pt x="3162" y="9"/>
                    </a:lnTo>
                    <a:lnTo>
                      <a:pt x="3163" y="9"/>
                    </a:lnTo>
                    <a:lnTo>
                      <a:pt x="3163" y="9"/>
                    </a:lnTo>
                    <a:lnTo>
                      <a:pt x="3164" y="9"/>
                    </a:lnTo>
                    <a:lnTo>
                      <a:pt x="3164" y="7"/>
                    </a:lnTo>
                    <a:lnTo>
                      <a:pt x="3164" y="7"/>
                    </a:lnTo>
                    <a:lnTo>
                      <a:pt x="3165" y="7"/>
                    </a:lnTo>
                    <a:lnTo>
                      <a:pt x="3165" y="7"/>
                    </a:lnTo>
                    <a:lnTo>
                      <a:pt x="3165" y="7"/>
                    </a:lnTo>
                    <a:lnTo>
                      <a:pt x="3166" y="9"/>
                    </a:lnTo>
                    <a:lnTo>
                      <a:pt x="3166" y="9"/>
                    </a:lnTo>
                    <a:lnTo>
                      <a:pt x="3167" y="9"/>
                    </a:lnTo>
                    <a:lnTo>
                      <a:pt x="3167" y="9"/>
                    </a:lnTo>
                    <a:lnTo>
                      <a:pt x="3167" y="10"/>
                    </a:lnTo>
                    <a:lnTo>
                      <a:pt x="3169" y="10"/>
                    </a:lnTo>
                    <a:lnTo>
                      <a:pt x="3169" y="10"/>
                    </a:lnTo>
                    <a:lnTo>
                      <a:pt x="3169" y="10"/>
                    </a:lnTo>
                    <a:lnTo>
                      <a:pt x="3170" y="10"/>
                    </a:lnTo>
                    <a:lnTo>
                      <a:pt x="3170" y="11"/>
                    </a:lnTo>
                    <a:lnTo>
                      <a:pt x="3170" y="10"/>
                    </a:lnTo>
                    <a:lnTo>
                      <a:pt x="3171" y="10"/>
                    </a:lnTo>
                    <a:lnTo>
                      <a:pt x="3171" y="9"/>
                    </a:lnTo>
                    <a:lnTo>
                      <a:pt x="3172" y="9"/>
                    </a:lnTo>
                    <a:lnTo>
                      <a:pt x="3172" y="9"/>
                    </a:lnTo>
                    <a:lnTo>
                      <a:pt x="3172" y="9"/>
                    </a:lnTo>
                    <a:lnTo>
                      <a:pt x="3173" y="9"/>
                    </a:lnTo>
                    <a:lnTo>
                      <a:pt x="3173" y="9"/>
                    </a:lnTo>
                    <a:lnTo>
                      <a:pt x="3173" y="7"/>
                    </a:lnTo>
                    <a:lnTo>
                      <a:pt x="3174" y="7"/>
                    </a:lnTo>
                    <a:lnTo>
                      <a:pt x="3174" y="7"/>
                    </a:lnTo>
                    <a:lnTo>
                      <a:pt x="3174" y="7"/>
                    </a:lnTo>
                    <a:lnTo>
                      <a:pt x="3175" y="7"/>
                    </a:lnTo>
                    <a:lnTo>
                      <a:pt x="3175" y="9"/>
                    </a:lnTo>
                    <a:lnTo>
                      <a:pt x="3176" y="9"/>
                    </a:lnTo>
                    <a:lnTo>
                      <a:pt x="3176" y="10"/>
                    </a:lnTo>
                    <a:lnTo>
                      <a:pt x="3176" y="10"/>
                    </a:lnTo>
                    <a:lnTo>
                      <a:pt x="3178" y="10"/>
                    </a:lnTo>
                    <a:lnTo>
                      <a:pt x="3178" y="11"/>
                    </a:lnTo>
                    <a:lnTo>
                      <a:pt x="3178" y="11"/>
                    </a:lnTo>
                    <a:lnTo>
                      <a:pt x="3179" y="11"/>
                    </a:lnTo>
                    <a:lnTo>
                      <a:pt x="3179" y="11"/>
                    </a:lnTo>
                    <a:lnTo>
                      <a:pt x="3179" y="10"/>
                    </a:lnTo>
                    <a:lnTo>
                      <a:pt x="3180" y="9"/>
                    </a:lnTo>
                    <a:lnTo>
                      <a:pt x="3180" y="9"/>
                    </a:lnTo>
                    <a:lnTo>
                      <a:pt x="3181" y="7"/>
                    </a:lnTo>
                    <a:lnTo>
                      <a:pt x="3181" y="7"/>
                    </a:lnTo>
                    <a:lnTo>
                      <a:pt x="3181" y="7"/>
                    </a:lnTo>
                    <a:lnTo>
                      <a:pt x="3182" y="7"/>
                    </a:lnTo>
                    <a:lnTo>
                      <a:pt x="3182" y="9"/>
                    </a:lnTo>
                    <a:lnTo>
                      <a:pt x="3182" y="9"/>
                    </a:lnTo>
                    <a:lnTo>
                      <a:pt x="3183" y="9"/>
                    </a:lnTo>
                    <a:lnTo>
                      <a:pt x="3183" y="7"/>
                    </a:lnTo>
                    <a:lnTo>
                      <a:pt x="3183" y="9"/>
                    </a:lnTo>
                    <a:lnTo>
                      <a:pt x="3184" y="9"/>
                    </a:lnTo>
                    <a:lnTo>
                      <a:pt x="3184" y="9"/>
                    </a:lnTo>
                    <a:lnTo>
                      <a:pt x="3185" y="10"/>
                    </a:lnTo>
                    <a:lnTo>
                      <a:pt x="3185" y="9"/>
                    </a:lnTo>
                    <a:lnTo>
                      <a:pt x="3185" y="7"/>
                    </a:lnTo>
                    <a:lnTo>
                      <a:pt x="3187" y="7"/>
                    </a:lnTo>
                    <a:lnTo>
                      <a:pt x="3187" y="7"/>
                    </a:lnTo>
                    <a:lnTo>
                      <a:pt x="3187" y="9"/>
                    </a:lnTo>
                    <a:lnTo>
                      <a:pt x="3188" y="7"/>
                    </a:lnTo>
                    <a:lnTo>
                      <a:pt x="3188" y="7"/>
                    </a:lnTo>
                    <a:lnTo>
                      <a:pt x="3188" y="7"/>
                    </a:lnTo>
                    <a:lnTo>
                      <a:pt x="3189" y="7"/>
                    </a:lnTo>
                    <a:lnTo>
                      <a:pt x="3189" y="7"/>
                    </a:lnTo>
                    <a:lnTo>
                      <a:pt x="3190" y="6"/>
                    </a:lnTo>
                    <a:lnTo>
                      <a:pt x="3190" y="6"/>
                    </a:lnTo>
                    <a:lnTo>
                      <a:pt x="3190" y="6"/>
                    </a:lnTo>
                    <a:lnTo>
                      <a:pt x="3191" y="6"/>
                    </a:lnTo>
                    <a:lnTo>
                      <a:pt x="3191" y="6"/>
                    </a:lnTo>
                    <a:lnTo>
                      <a:pt x="3191" y="6"/>
                    </a:lnTo>
                    <a:lnTo>
                      <a:pt x="3192" y="6"/>
                    </a:lnTo>
                    <a:lnTo>
                      <a:pt x="3192" y="6"/>
                    </a:lnTo>
                    <a:lnTo>
                      <a:pt x="3193" y="5"/>
                    </a:lnTo>
                    <a:lnTo>
                      <a:pt x="3193" y="5"/>
                    </a:lnTo>
                    <a:lnTo>
                      <a:pt x="3193" y="5"/>
                    </a:lnTo>
                    <a:lnTo>
                      <a:pt x="3194" y="7"/>
                    </a:lnTo>
                    <a:lnTo>
                      <a:pt x="3194" y="9"/>
                    </a:lnTo>
                    <a:lnTo>
                      <a:pt x="3194" y="9"/>
                    </a:lnTo>
                    <a:lnTo>
                      <a:pt x="3196" y="10"/>
                    </a:lnTo>
                    <a:lnTo>
                      <a:pt x="3196" y="10"/>
                    </a:lnTo>
                    <a:lnTo>
                      <a:pt x="3196" y="10"/>
                    </a:lnTo>
                    <a:lnTo>
                      <a:pt x="3197" y="10"/>
                    </a:lnTo>
                    <a:lnTo>
                      <a:pt x="3197" y="9"/>
                    </a:lnTo>
                    <a:lnTo>
                      <a:pt x="3198" y="7"/>
                    </a:lnTo>
                    <a:lnTo>
                      <a:pt x="3198" y="6"/>
                    </a:lnTo>
                    <a:lnTo>
                      <a:pt x="3198" y="5"/>
                    </a:lnTo>
                    <a:lnTo>
                      <a:pt x="3199" y="4"/>
                    </a:lnTo>
                    <a:lnTo>
                      <a:pt x="3199" y="4"/>
                    </a:lnTo>
                    <a:lnTo>
                      <a:pt x="3199" y="4"/>
                    </a:lnTo>
                    <a:lnTo>
                      <a:pt x="3200" y="4"/>
                    </a:lnTo>
                    <a:lnTo>
                      <a:pt x="3200" y="4"/>
                    </a:lnTo>
                    <a:lnTo>
                      <a:pt x="3200" y="4"/>
                    </a:lnTo>
                    <a:lnTo>
                      <a:pt x="3201" y="4"/>
                    </a:lnTo>
                    <a:lnTo>
                      <a:pt x="3201" y="4"/>
                    </a:lnTo>
                    <a:lnTo>
                      <a:pt x="3202" y="4"/>
                    </a:lnTo>
                    <a:lnTo>
                      <a:pt x="3202" y="4"/>
                    </a:lnTo>
                    <a:lnTo>
                      <a:pt x="3202" y="5"/>
                    </a:lnTo>
                    <a:lnTo>
                      <a:pt x="3203" y="5"/>
                    </a:lnTo>
                    <a:lnTo>
                      <a:pt x="3203" y="6"/>
                    </a:lnTo>
                    <a:lnTo>
                      <a:pt x="3203" y="6"/>
                    </a:lnTo>
                    <a:lnTo>
                      <a:pt x="3205" y="6"/>
                    </a:lnTo>
                    <a:lnTo>
                      <a:pt x="3205" y="6"/>
                    </a:lnTo>
                    <a:lnTo>
                      <a:pt x="3205" y="6"/>
                    </a:lnTo>
                    <a:lnTo>
                      <a:pt x="3206" y="6"/>
                    </a:lnTo>
                    <a:lnTo>
                      <a:pt x="3206" y="5"/>
                    </a:lnTo>
                    <a:lnTo>
                      <a:pt x="3207" y="5"/>
                    </a:lnTo>
                    <a:lnTo>
                      <a:pt x="3207" y="5"/>
                    </a:lnTo>
                    <a:lnTo>
                      <a:pt x="3207" y="6"/>
                    </a:lnTo>
                    <a:lnTo>
                      <a:pt x="3208" y="6"/>
                    </a:lnTo>
                    <a:lnTo>
                      <a:pt x="3208" y="7"/>
                    </a:lnTo>
                    <a:lnTo>
                      <a:pt x="3208" y="9"/>
                    </a:lnTo>
                    <a:lnTo>
                      <a:pt x="3209" y="10"/>
                    </a:lnTo>
                    <a:lnTo>
                      <a:pt x="3209" y="9"/>
                    </a:lnTo>
                    <a:lnTo>
                      <a:pt x="3209" y="9"/>
                    </a:lnTo>
                    <a:lnTo>
                      <a:pt x="3210" y="9"/>
                    </a:lnTo>
                    <a:lnTo>
                      <a:pt x="3210" y="10"/>
                    </a:lnTo>
                    <a:lnTo>
                      <a:pt x="3211" y="10"/>
                    </a:lnTo>
                    <a:lnTo>
                      <a:pt x="3211" y="11"/>
                    </a:lnTo>
                    <a:lnTo>
                      <a:pt x="3211" y="10"/>
                    </a:lnTo>
                    <a:lnTo>
                      <a:pt x="3212" y="10"/>
                    </a:lnTo>
                    <a:lnTo>
                      <a:pt x="3212" y="10"/>
                    </a:lnTo>
                    <a:lnTo>
                      <a:pt x="3212" y="9"/>
                    </a:lnTo>
                    <a:lnTo>
                      <a:pt x="3214" y="9"/>
                    </a:lnTo>
                    <a:lnTo>
                      <a:pt x="3214" y="7"/>
                    </a:lnTo>
                    <a:lnTo>
                      <a:pt x="3215" y="7"/>
                    </a:lnTo>
                    <a:lnTo>
                      <a:pt x="3215" y="9"/>
                    </a:lnTo>
                    <a:lnTo>
                      <a:pt x="3215" y="9"/>
                    </a:lnTo>
                    <a:lnTo>
                      <a:pt x="3216" y="9"/>
                    </a:lnTo>
                    <a:lnTo>
                      <a:pt x="3216" y="9"/>
                    </a:lnTo>
                    <a:lnTo>
                      <a:pt x="3216" y="9"/>
                    </a:lnTo>
                    <a:lnTo>
                      <a:pt x="3217" y="9"/>
                    </a:lnTo>
                    <a:lnTo>
                      <a:pt x="3217" y="7"/>
                    </a:lnTo>
                    <a:lnTo>
                      <a:pt x="3217" y="7"/>
                    </a:lnTo>
                    <a:lnTo>
                      <a:pt x="3218" y="7"/>
                    </a:lnTo>
                    <a:lnTo>
                      <a:pt x="3218" y="7"/>
                    </a:lnTo>
                    <a:lnTo>
                      <a:pt x="3219" y="7"/>
                    </a:lnTo>
                    <a:lnTo>
                      <a:pt x="3219" y="7"/>
                    </a:lnTo>
                    <a:lnTo>
                      <a:pt x="3219" y="7"/>
                    </a:lnTo>
                    <a:lnTo>
                      <a:pt x="3220" y="6"/>
                    </a:lnTo>
                    <a:lnTo>
                      <a:pt x="3220" y="6"/>
                    </a:lnTo>
                    <a:lnTo>
                      <a:pt x="3220" y="6"/>
                    </a:lnTo>
                    <a:lnTo>
                      <a:pt x="3222" y="5"/>
                    </a:lnTo>
                    <a:lnTo>
                      <a:pt x="3222" y="6"/>
                    </a:lnTo>
                    <a:lnTo>
                      <a:pt x="3222" y="7"/>
                    </a:lnTo>
                    <a:lnTo>
                      <a:pt x="3223" y="6"/>
                    </a:lnTo>
                    <a:lnTo>
                      <a:pt x="3223" y="6"/>
                    </a:lnTo>
                    <a:lnTo>
                      <a:pt x="3224" y="5"/>
                    </a:lnTo>
                    <a:lnTo>
                      <a:pt x="3224" y="5"/>
                    </a:lnTo>
                    <a:lnTo>
                      <a:pt x="3224" y="5"/>
                    </a:lnTo>
                    <a:lnTo>
                      <a:pt x="3225" y="6"/>
                    </a:lnTo>
                    <a:lnTo>
                      <a:pt x="3225" y="6"/>
                    </a:lnTo>
                    <a:lnTo>
                      <a:pt x="3225" y="5"/>
                    </a:lnTo>
                    <a:lnTo>
                      <a:pt x="3226" y="6"/>
                    </a:lnTo>
                    <a:lnTo>
                      <a:pt x="3226" y="6"/>
                    </a:lnTo>
                    <a:lnTo>
                      <a:pt x="3226" y="6"/>
                    </a:lnTo>
                    <a:lnTo>
                      <a:pt x="3227" y="6"/>
                    </a:lnTo>
                    <a:lnTo>
                      <a:pt x="3227" y="7"/>
                    </a:lnTo>
                    <a:lnTo>
                      <a:pt x="3228" y="6"/>
                    </a:lnTo>
                    <a:lnTo>
                      <a:pt x="3228" y="7"/>
                    </a:lnTo>
                    <a:lnTo>
                      <a:pt x="3228" y="9"/>
                    </a:lnTo>
                    <a:lnTo>
                      <a:pt x="3229" y="9"/>
                    </a:lnTo>
                    <a:lnTo>
                      <a:pt x="3229" y="9"/>
                    </a:lnTo>
                    <a:lnTo>
                      <a:pt x="3229" y="9"/>
                    </a:lnTo>
                    <a:lnTo>
                      <a:pt x="3231" y="9"/>
                    </a:lnTo>
                    <a:lnTo>
                      <a:pt x="3231" y="9"/>
                    </a:lnTo>
                    <a:lnTo>
                      <a:pt x="3231" y="10"/>
                    </a:lnTo>
                    <a:lnTo>
                      <a:pt x="3232" y="10"/>
                    </a:lnTo>
                    <a:lnTo>
                      <a:pt x="3232" y="10"/>
                    </a:lnTo>
                    <a:lnTo>
                      <a:pt x="3233" y="11"/>
                    </a:lnTo>
                    <a:lnTo>
                      <a:pt x="3233" y="12"/>
                    </a:lnTo>
                    <a:lnTo>
                      <a:pt x="3233" y="12"/>
                    </a:lnTo>
                    <a:lnTo>
                      <a:pt x="3234" y="12"/>
                    </a:lnTo>
                    <a:lnTo>
                      <a:pt x="3234" y="12"/>
                    </a:lnTo>
                    <a:lnTo>
                      <a:pt x="3234" y="12"/>
                    </a:lnTo>
                    <a:lnTo>
                      <a:pt x="3235" y="11"/>
                    </a:lnTo>
                    <a:lnTo>
                      <a:pt x="3235" y="10"/>
                    </a:lnTo>
                    <a:lnTo>
                      <a:pt x="3236" y="10"/>
                    </a:lnTo>
                    <a:lnTo>
                      <a:pt x="3236" y="9"/>
                    </a:lnTo>
                    <a:lnTo>
                      <a:pt x="3236" y="9"/>
                    </a:lnTo>
                    <a:lnTo>
                      <a:pt x="3237" y="9"/>
                    </a:lnTo>
                    <a:lnTo>
                      <a:pt x="3237" y="9"/>
                    </a:lnTo>
                    <a:lnTo>
                      <a:pt x="3237" y="7"/>
                    </a:lnTo>
                    <a:lnTo>
                      <a:pt x="3238" y="9"/>
                    </a:lnTo>
                    <a:lnTo>
                      <a:pt x="3238" y="10"/>
                    </a:lnTo>
                    <a:lnTo>
                      <a:pt x="3238" y="10"/>
                    </a:lnTo>
                    <a:lnTo>
                      <a:pt x="3240" y="11"/>
                    </a:lnTo>
                    <a:lnTo>
                      <a:pt x="3240" y="12"/>
                    </a:lnTo>
                    <a:lnTo>
                      <a:pt x="3241" y="11"/>
                    </a:lnTo>
                    <a:lnTo>
                      <a:pt x="3241" y="12"/>
                    </a:lnTo>
                    <a:lnTo>
                      <a:pt x="3241" y="13"/>
                    </a:lnTo>
                    <a:lnTo>
                      <a:pt x="3242" y="12"/>
                    </a:lnTo>
                    <a:lnTo>
                      <a:pt x="3242" y="12"/>
                    </a:lnTo>
                    <a:lnTo>
                      <a:pt x="3242" y="13"/>
                    </a:lnTo>
                    <a:lnTo>
                      <a:pt x="3243" y="13"/>
                    </a:lnTo>
                    <a:lnTo>
                      <a:pt x="3243" y="13"/>
                    </a:lnTo>
                    <a:lnTo>
                      <a:pt x="3243" y="13"/>
                    </a:lnTo>
                    <a:lnTo>
                      <a:pt x="3244" y="14"/>
                    </a:lnTo>
                    <a:lnTo>
                      <a:pt x="3244" y="13"/>
                    </a:lnTo>
                    <a:lnTo>
                      <a:pt x="3245" y="14"/>
                    </a:lnTo>
                    <a:lnTo>
                      <a:pt x="3245" y="13"/>
                    </a:lnTo>
                    <a:lnTo>
                      <a:pt x="3245" y="13"/>
                    </a:lnTo>
                    <a:lnTo>
                      <a:pt x="3246" y="13"/>
                    </a:lnTo>
                    <a:lnTo>
                      <a:pt x="3246" y="13"/>
                    </a:lnTo>
                    <a:lnTo>
                      <a:pt x="3246" y="13"/>
                    </a:lnTo>
                    <a:lnTo>
                      <a:pt x="3247" y="13"/>
                    </a:lnTo>
                    <a:lnTo>
                      <a:pt x="3247" y="13"/>
                    </a:lnTo>
                    <a:lnTo>
                      <a:pt x="3247" y="13"/>
                    </a:lnTo>
                    <a:lnTo>
                      <a:pt x="3249" y="13"/>
                    </a:lnTo>
                    <a:lnTo>
                      <a:pt x="3249" y="13"/>
                    </a:lnTo>
                    <a:lnTo>
                      <a:pt x="3250" y="13"/>
                    </a:lnTo>
                    <a:lnTo>
                      <a:pt x="3250" y="13"/>
                    </a:lnTo>
                    <a:lnTo>
                      <a:pt x="3250" y="13"/>
                    </a:lnTo>
                    <a:lnTo>
                      <a:pt x="3251" y="13"/>
                    </a:lnTo>
                    <a:lnTo>
                      <a:pt x="3251" y="14"/>
                    </a:lnTo>
                    <a:lnTo>
                      <a:pt x="3251" y="13"/>
                    </a:lnTo>
                    <a:lnTo>
                      <a:pt x="3252" y="13"/>
                    </a:lnTo>
                    <a:lnTo>
                      <a:pt x="3252" y="13"/>
                    </a:lnTo>
                    <a:lnTo>
                      <a:pt x="3252" y="13"/>
                    </a:lnTo>
                    <a:lnTo>
                      <a:pt x="3253" y="13"/>
                    </a:lnTo>
                    <a:lnTo>
                      <a:pt x="3253" y="13"/>
                    </a:lnTo>
                    <a:lnTo>
                      <a:pt x="3254" y="13"/>
                    </a:lnTo>
                    <a:lnTo>
                      <a:pt x="3254" y="14"/>
                    </a:lnTo>
                    <a:lnTo>
                      <a:pt x="3254" y="14"/>
                    </a:lnTo>
                    <a:lnTo>
                      <a:pt x="3255" y="15"/>
                    </a:lnTo>
                    <a:lnTo>
                      <a:pt x="3255" y="15"/>
                    </a:lnTo>
                    <a:lnTo>
                      <a:pt x="3255" y="15"/>
                    </a:lnTo>
                    <a:lnTo>
                      <a:pt x="3256" y="14"/>
                    </a:lnTo>
                    <a:lnTo>
                      <a:pt x="3256" y="13"/>
                    </a:lnTo>
                    <a:lnTo>
                      <a:pt x="3258" y="13"/>
                    </a:lnTo>
                    <a:lnTo>
                      <a:pt x="3258" y="13"/>
                    </a:lnTo>
                    <a:lnTo>
                      <a:pt x="3258" y="13"/>
                    </a:lnTo>
                    <a:lnTo>
                      <a:pt x="3259" y="13"/>
                    </a:lnTo>
                    <a:lnTo>
                      <a:pt x="3259" y="13"/>
                    </a:lnTo>
                    <a:lnTo>
                      <a:pt x="3259" y="13"/>
                    </a:lnTo>
                    <a:lnTo>
                      <a:pt x="3260" y="14"/>
                    </a:lnTo>
                    <a:lnTo>
                      <a:pt x="3260" y="14"/>
                    </a:lnTo>
                    <a:lnTo>
                      <a:pt x="3260" y="14"/>
                    </a:lnTo>
                    <a:lnTo>
                      <a:pt x="3261" y="14"/>
                    </a:lnTo>
                    <a:lnTo>
                      <a:pt x="3261" y="14"/>
                    </a:lnTo>
                    <a:lnTo>
                      <a:pt x="3262" y="14"/>
                    </a:lnTo>
                    <a:lnTo>
                      <a:pt x="3262" y="13"/>
                    </a:lnTo>
                    <a:lnTo>
                      <a:pt x="3262" y="13"/>
                    </a:lnTo>
                    <a:lnTo>
                      <a:pt x="3263" y="13"/>
                    </a:lnTo>
                    <a:lnTo>
                      <a:pt x="3263" y="13"/>
                    </a:lnTo>
                    <a:lnTo>
                      <a:pt x="3263" y="13"/>
                    </a:lnTo>
                    <a:lnTo>
                      <a:pt x="3264" y="13"/>
                    </a:lnTo>
                    <a:lnTo>
                      <a:pt x="3264" y="13"/>
                    </a:lnTo>
                    <a:lnTo>
                      <a:pt x="3264" y="14"/>
                    </a:lnTo>
                    <a:lnTo>
                      <a:pt x="3265" y="14"/>
                    </a:lnTo>
                    <a:lnTo>
                      <a:pt x="3265" y="14"/>
                    </a:lnTo>
                    <a:lnTo>
                      <a:pt x="3267" y="14"/>
                    </a:lnTo>
                    <a:lnTo>
                      <a:pt x="3267" y="14"/>
                    </a:lnTo>
                    <a:lnTo>
                      <a:pt x="3267" y="14"/>
                    </a:lnTo>
                    <a:lnTo>
                      <a:pt x="3268" y="14"/>
                    </a:lnTo>
                    <a:lnTo>
                      <a:pt x="3268" y="14"/>
                    </a:lnTo>
                    <a:lnTo>
                      <a:pt x="3268" y="13"/>
                    </a:lnTo>
                    <a:lnTo>
                      <a:pt x="3269" y="12"/>
                    </a:lnTo>
                    <a:lnTo>
                      <a:pt x="3269" y="12"/>
                    </a:lnTo>
                    <a:lnTo>
                      <a:pt x="3269" y="12"/>
                    </a:lnTo>
                    <a:lnTo>
                      <a:pt x="3270" y="12"/>
                    </a:lnTo>
                    <a:lnTo>
                      <a:pt x="3270" y="12"/>
                    </a:lnTo>
                    <a:lnTo>
                      <a:pt x="3271" y="12"/>
                    </a:lnTo>
                    <a:lnTo>
                      <a:pt x="3271" y="12"/>
                    </a:lnTo>
                    <a:lnTo>
                      <a:pt x="3271" y="12"/>
                    </a:lnTo>
                    <a:lnTo>
                      <a:pt x="3272" y="12"/>
                    </a:lnTo>
                    <a:lnTo>
                      <a:pt x="3272" y="12"/>
                    </a:lnTo>
                    <a:lnTo>
                      <a:pt x="3272" y="12"/>
                    </a:lnTo>
                    <a:lnTo>
                      <a:pt x="3273" y="11"/>
                    </a:lnTo>
                    <a:lnTo>
                      <a:pt x="3273" y="10"/>
                    </a:lnTo>
                    <a:lnTo>
                      <a:pt x="3273" y="10"/>
                    </a:lnTo>
                    <a:lnTo>
                      <a:pt x="3274" y="11"/>
                    </a:lnTo>
                    <a:lnTo>
                      <a:pt x="3274" y="9"/>
                    </a:lnTo>
                    <a:lnTo>
                      <a:pt x="3276" y="10"/>
                    </a:lnTo>
                    <a:lnTo>
                      <a:pt x="3276" y="9"/>
                    </a:lnTo>
                    <a:lnTo>
                      <a:pt x="3276" y="9"/>
                    </a:lnTo>
                    <a:lnTo>
                      <a:pt x="3277" y="10"/>
                    </a:lnTo>
                    <a:lnTo>
                      <a:pt x="3277" y="10"/>
                    </a:lnTo>
                    <a:lnTo>
                      <a:pt x="3277" y="10"/>
                    </a:lnTo>
                    <a:lnTo>
                      <a:pt x="3278" y="11"/>
                    </a:lnTo>
                    <a:lnTo>
                      <a:pt x="3278" y="11"/>
                    </a:lnTo>
                    <a:lnTo>
                      <a:pt x="3278" y="11"/>
                    </a:lnTo>
                    <a:lnTo>
                      <a:pt x="3279" y="11"/>
                    </a:lnTo>
                    <a:lnTo>
                      <a:pt x="3279" y="11"/>
                    </a:lnTo>
                    <a:lnTo>
                      <a:pt x="3280" y="10"/>
                    </a:lnTo>
                    <a:lnTo>
                      <a:pt x="3280" y="10"/>
                    </a:lnTo>
                    <a:lnTo>
                      <a:pt x="3280" y="9"/>
                    </a:lnTo>
                    <a:lnTo>
                      <a:pt x="3281" y="7"/>
                    </a:lnTo>
                    <a:lnTo>
                      <a:pt x="3281" y="7"/>
                    </a:lnTo>
                    <a:lnTo>
                      <a:pt x="3281" y="7"/>
                    </a:lnTo>
                    <a:lnTo>
                      <a:pt x="3282" y="7"/>
                    </a:lnTo>
                    <a:lnTo>
                      <a:pt x="3282" y="7"/>
                    </a:lnTo>
                    <a:lnTo>
                      <a:pt x="3283" y="6"/>
                    </a:lnTo>
                    <a:lnTo>
                      <a:pt x="3283" y="6"/>
                    </a:lnTo>
                    <a:lnTo>
                      <a:pt x="3283" y="6"/>
                    </a:lnTo>
                    <a:lnTo>
                      <a:pt x="3285" y="6"/>
                    </a:lnTo>
                    <a:lnTo>
                      <a:pt x="3285" y="6"/>
                    </a:lnTo>
                    <a:lnTo>
                      <a:pt x="3285" y="6"/>
                    </a:lnTo>
                    <a:lnTo>
                      <a:pt x="3286" y="5"/>
                    </a:lnTo>
                    <a:lnTo>
                      <a:pt x="3286" y="5"/>
                    </a:lnTo>
                    <a:lnTo>
                      <a:pt x="3286" y="6"/>
                    </a:lnTo>
                    <a:lnTo>
                      <a:pt x="3287" y="6"/>
                    </a:lnTo>
                    <a:lnTo>
                      <a:pt x="3287" y="5"/>
                    </a:lnTo>
                    <a:lnTo>
                      <a:pt x="3288" y="6"/>
                    </a:lnTo>
                    <a:lnTo>
                      <a:pt x="3288" y="6"/>
                    </a:lnTo>
                    <a:lnTo>
                      <a:pt x="3288" y="5"/>
                    </a:lnTo>
                    <a:lnTo>
                      <a:pt x="3289" y="6"/>
                    </a:lnTo>
                    <a:lnTo>
                      <a:pt x="3289" y="6"/>
                    </a:lnTo>
                    <a:lnTo>
                      <a:pt x="3289" y="6"/>
                    </a:lnTo>
                    <a:lnTo>
                      <a:pt x="3290" y="6"/>
                    </a:lnTo>
                    <a:lnTo>
                      <a:pt x="3290" y="6"/>
                    </a:lnTo>
                    <a:lnTo>
                      <a:pt x="3290" y="6"/>
                    </a:lnTo>
                    <a:lnTo>
                      <a:pt x="3291" y="6"/>
                    </a:lnTo>
                    <a:lnTo>
                      <a:pt x="3291" y="6"/>
                    </a:lnTo>
                    <a:lnTo>
                      <a:pt x="3292" y="5"/>
                    </a:lnTo>
                    <a:lnTo>
                      <a:pt x="3292" y="6"/>
                    </a:lnTo>
                    <a:lnTo>
                      <a:pt x="3292" y="5"/>
                    </a:lnTo>
                    <a:lnTo>
                      <a:pt x="3294" y="5"/>
                    </a:lnTo>
                    <a:lnTo>
                      <a:pt x="3294" y="5"/>
                    </a:lnTo>
                    <a:lnTo>
                      <a:pt x="3294" y="6"/>
                    </a:lnTo>
                    <a:lnTo>
                      <a:pt x="3295" y="6"/>
                    </a:lnTo>
                    <a:lnTo>
                      <a:pt x="3295" y="7"/>
                    </a:lnTo>
                    <a:lnTo>
                      <a:pt x="3295" y="9"/>
                    </a:lnTo>
                    <a:lnTo>
                      <a:pt x="3296" y="9"/>
                    </a:lnTo>
                    <a:lnTo>
                      <a:pt x="3296" y="10"/>
                    </a:lnTo>
                    <a:lnTo>
                      <a:pt x="3297" y="10"/>
                    </a:lnTo>
                    <a:lnTo>
                      <a:pt x="3297" y="11"/>
                    </a:lnTo>
                    <a:lnTo>
                      <a:pt x="3297" y="11"/>
                    </a:lnTo>
                    <a:lnTo>
                      <a:pt x="3298" y="11"/>
                    </a:lnTo>
                    <a:lnTo>
                      <a:pt x="3298" y="11"/>
                    </a:lnTo>
                    <a:lnTo>
                      <a:pt x="3298" y="11"/>
                    </a:lnTo>
                    <a:lnTo>
                      <a:pt x="3299" y="11"/>
                    </a:lnTo>
                    <a:lnTo>
                      <a:pt x="3299" y="11"/>
                    </a:lnTo>
                    <a:lnTo>
                      <a:pt x="3299" y="12"/>
                    </a:lnTo>
                    <a:lnTo>
                      <a:pt x="3300" y="11"/>
                    </a:lnTo>
                    <a:lnTo>
                      <a:pt x="3300" y="11"/>
                    </a:lnTo>
                    <a:lnTo>
                      <a:pt x="3301" y="11"/>
                    </a:lnTo>
                    <a:lnTo>
                      <a:pt x="3301" y="11"/>
                    </a:lnTo>
                    <a:lnTo>
                      <a:pt x="3301" y="11"/>
                    </a:lnTo>
                    <a:lnTo>
                      <a:pt x="3303" y="11"/>
                    </a:lnTo>
                    <a:lnTo>
                      <a:pt x="3303" y="11"/>
                    </a:lnTo>
                    <a:lnTo>
                      <a:pt x="3303" y="11"/>
                    </a:lnTo>
                    <a:lnTo>
                      <a:pt x="3304" y="11"/>
                    </a:lnTo>
                    <a:lnTo>
                      <a:pt x="3304" y="11"/>
                    </a:lnTo>
                    <a:lnTo>
                      <a:pt x="3305" y="11"/>
                    </a:lnTo>
                    <a:lnTo>
                      <a:pt x="3305" y="11"/>
                    </a:lnTo>
                    <a:lnTo>
                      <a:pt x="3305" y="11"/>
                    </a:lnTo>
                    <a:lnTo>
                      <a:pt x="3306" y="11"/>
                    </a:lnTo>
                    <a:lnTo>
                      <a:pt x="3306" y="11"/>
                    </a:lnTo>
                    <a:lnTo>
                      <a:pt x="3306" y="11"/>
                    </a:lnTo>
                    <a:lnTo>
                      <a:pt x="3307" y="11"/>
                    </a:lnTo>
                    <a:lnTo>
                      <a:pt x="3307" y="10"/>
                    </a:lnTo>
                    <a:lnTo>
                      <a:pt x="3307" y="10"/>
                    </a:lnTo>
                    <a:lnTo>
                      <a:pt x="3308" y="10"/>
                    </a:lnTo>
                    <a:lnTo>
                      <a:pt x="3308" y="10"/>
                    </a:lnTo>
                    <a:lnTo>
                      <a:pt x="3309" y="10"/>
                    </a:lnTo>
                    <a:lnTo>
                      <a:pt x="3309" y="10"/>
                    </a:lnTo>
                    <a:lnTo>
                      <a:pt x="3309" y="11"/>
                    </a:lnTo>
                    <a:lnTo>
                      <a:pt x="3310" y="11"/>
                    </a:lnTo>
                    <a:lnTo>
                      <a:pt x="3310" y="11"/>
                    </a:lnTo>
                    <a:lnTo>
                      <a:pt x="3310" y="12"/>
                    </a:lnTo>
                    <a:lnTo>
                      <a:pt x="3312" y="12"/>
                    </a:lnTo>
                    <a:lnTo>
                      <a:pt x="3312" y="13"/>
                    </a:lnTo>
                    <a:lnTo>
                      <a:pt x="3312" y="13"/>
                    </a:lnTo>
                    <a:lnTo>
                      <a:pt x="3313" y="13"/>
                    </a:lnTo>
                    <a:lnTo>
                      <a:pt x="3313" y="14"/>
                    </a:lnTo>
                    <a:lnTo>
                      <a:pt x="3314" y="14"/>
                    </a:lnTo>
                    <a:lnTo>
                      <a:pt x="3314" y="15"/>
                    </a:lnTo>
                    <a:lnTo>
                      <a:pt x="3314" y="15"/>
                    </a:lnTo>
                    <a:lnTo>
                      <a:pt x="3315" y="15"/>
                    </a:lnTo>
                    <a:lnTo>
                      <a:pt x="3315" y="15"/>
                    </a:lnTo>
                    <a:lnTo>
                      <a:pt x="3315" y="14"/>
                    </a:lnTo>
                    <a:lnTo>
                      <a:pt x="3316" y="14"/>
                    </a:lnTo>
                    <a:lnTo>
                      <a:pt x="3316" y="14"/>
                    </a:lnTo>
                    <a:lnTo>
                      <a:pt x="3316" y="14"/>
                    </a:lnTo>
                    <a:lnTo>
                      <a:pt x="3317" y="14"/>
                    </a:lnTo>
                    <a:lnTo>
                      <a:pt x="3317" y="14"/>
                    </a:lnTo>
                    <a:lnTo>
                      <a:pt x="3318" y="14"/>
                    </a:lnTo>
                    <a:lnTo>
                      <a:pt x="3318" y="15"/>
                    </a:lnTo>
                    <a:lnTo>
                      <a:pt x="3318" y="15"/>
                    </a:lnTo>
                    <a:lnTo>
                      <a:pt x="3319" y="15"/>
                    </a:lnTo>
                    <a:lnTo>
                      <a:pt x="3319" y="15"/>
                    </a:lnTo>
                    <a:lnTo>
                      <a:pt x="3319" y="15"/>
                    </a:lnTo>
                    <a:lnTo>
                      <a:pt x="3321" y="15"/>
                    </a:lnTo>
                    <a:lnTo>
                      <a:pt x="3321" y="15"/>
                    </a:lnTo>
                    <a:lnTo>
                      <a:pt x="3321" y="15"/>
                    </a:lnTo>
                    <a:lnTo>
                      <a:pt x="3322" y="15"/>
                    </a:lnTo>
                    <a:lnTo>
                      <a:pt x="3322" y="14"/>
                    </a:lnTo>
                    <a:lnTo>
                      <a:pt x="3323" y="14"/>
                    </a:lnTo>
                    <a:lnTo>
                      <a:pt x="3323" y="14"/>
                    </a:lnTo>
                    <a:lnTo>
                      <a:pt x="3323" y="14"/>
                    </a:lnTo>
                    <a:lnTo>
                      <a:pt x="3324" y="13"/>
                    </a:lnTo>
                    <a:lnTo>
                      <a:pt x="3324" y="14"/>
                    </a:lnTo>
                    <a:lnTo>
                      <a:pt x="3324" y="14"/>
                    </a:lnTo>
                    <a:lnTo>
                      <a:pt x="3325" y="13"/>
                    </a:lnTo>
                    <a:lnTo>
                      <a:pt x="3325" y="14"/>
                    </a:lnTo>
                    <a:lnTo>
                      <a:pt x="3326" y="15"/>
                    </a:lnTo>
                    <a:lnTo>
                      <a:pt x="3326" y="15"/>
                    </a:lnTo>
                    <a:lnTo>
                      <a:pt x="3326" y="16"/>
                    </a:lnTo>
                    <a:lnTo>
                      <a:pt x="3327" y="15"/>
                    </a:lnTo>
                    <a:lnTo>
                      <a:pt x="3327" y="15"/>
                    </a:lnTo>
                    <a:lnTo>
                      <a:pt x="3327" y="15"/>
                    </a:lnTo>
                    <a:lnTo>
                      <a:pt x="3328" y="16"/>
                    </a:lnTo>
                    <a:lnTo>
                      <a:pt x="3328" y="16"/>
                    </a:lnTo>
                    <a:lnTo>
                      <a:pt x="3328" y="15"/>
                    </a:lnTo>
                    <a:lnTo>
                      <a:pt x="3330" y="16"/>
                    </a:lnTo>
                    <a:lnTo>
                      <a:pt x="3330" y="16"/>
                    </a:lnTo>
                    <a:lnTo>
                      <a:pt x="3331" y="16"/>
                    </a:lnTo>
                    <a:lnTo>
                      <a:pt x="3331" y="16"/>
                    </a:lnTo>
                    <a:lnTo>
                      <a:pt x="3331" y="16"/>
                    </a:lnTo>
                    <a:lnTo>
                      <a:pt x="3332" y="16"/>
                    </a:lnTo>
                    <a:lnTo>
                      <a:pt x="3332" y="15"/>
                    </a:lnTo>
                    <a:lnTo>
                      <a:pt x="3332" y="16"/>
                    </a:lnTo>
                    <a:lnTo>
                      <a:pt x="3333" y="16"/>
                    </a:lnTo>
                    <a:lnTo>
                      <a:pt x="3333" y="18"/>
                    </a:lnTo>
                    <a:lnTo>
                      <a:pt x="3333" y="19"/>
                    </a:lnTo>
                    <a:lnTo>
                      <a:pt x="3334" y="19"/>
                    </a:lnTo>
                    <a:lnTo>
                      <a:pt x="3334" y="19"/>
                    </a:lnTo>
                    <a:lnTo>
                      <a:pt x="3335" y="19"/>
                    </a:lnTo>
                    <a:lnTo>
                      <a:pt x="3335" y="18"/>
                    </a:lnTo>
                    <a:lnTo>
                      <a:pt x="3335" y="18"/>
                    </a:lnTo>
                    <a:lnTo>
                      <a:pt x="3336" y="18"/>
                    </a:lnTo>
                    <a:lnTo>
                      <a:pt x="3336" y="19"/>
                    </a:lnTo>
                    <a:lnTo>
                      <a:pt x="3336" y="18"/>
                    </a:lnTo>
                    <a:lnTo>
                      <a:pt x="3337" y="19"/>
                    </a:lnTo>
                    <a:lnTo>
                      <a:pt x="3337" y="18"/>
                    </a:lnTo>
                    <a:lnTo>
                      <a:pt x="3337" y="18"/>
                    </a:lnTo>
                    <a:lnTo>
                      <a:pt x="3339" y="16"/>
                    </a:lnTo>
                    <a:lnTo>
                      <a:pt x="3339" y="15"/>
                    </a:lnTo>
                    <a:lnTo>
                      <a:pt x="3340" y="14"/>
                    </a:lnTo>
                    <a:lnTo>
                      <a:pt x="3340" y="14"/>
                    </a:lnTo>
                    <a:lnTo>
                      <a:pt x="3340" y="14"/>
                    </a:lnTo>
                    <a:lnTo>
                      <a:pt x="3341" y="14"/>
                    </a:lnTo>
                    <a:lnTo>
                      <a:pt x="3341" y="13"/>
                    </a:lnTo>
                    <a:lnTo>
                      <a:pt x="3341" y="12"/>
                    </a:lnTo>
                    <a:lnTo>
                      <a:pt x="3342" y="11"/>
                    </a:lnTo>
                    <a:lnTo>
                      <a:pt x="3342" y="11"/>
                    </a:lnTo>
                    <a:lnTo>
                      <a:pt x="3342" y="10"/>
                    </a:lnTo>
                    <a:lnTo>
                      <a:pt x="3343" y="10"/>
                    </a:lnTo>
                    <a:lnTo>
                      <a:pt x="3343" y="10"/>
                    </a:lnTo>
                    <a:lnTo>
                      <a:pt x="3344" y="10"/>
                    </a:lnTo>
                    <a:lnTo>
                      <a:pt x="3344" y="10"/>
                    </a:lnTo>
                    <a:lnTo>
                      <a:pt x="3344" y="10"/>
                    </a:lnTo>
                    <a:lnTo>
                      <a:pt x="3345" y="10"/>
                    </a:lnTo>
                    <a:lnTo>
                      <a:pt x="3345" y="10"/>
                    </a:lnTo>
                    <a:lnTo>
                      <a:pt x="3345" y="11"/>
                    </a:lnTo>
                    <a:lnTo>
                      <a:pt x="3346" y="12"/>
                    </a:lnTo>
                    <a:lnTo>
                      <a:pt x="3346" y="12"/>
                    </a:lnTo>
                    <a:lnTo>
                      <a:pt x="3348" y="11"/>
                    </a:lnTo>
                    <a:lnTo>
                      <a:pt x="3348" y="11"/>
                    </a:lnTo>
                    <a:lnTo>
                      <a:pt x="3348" y="11"/>
                    </a:lnTo>
                    <a:lnTo>
                      <a:pt x="3349" y="11"/>
                    </a:lnTo>
                    <a:lnTo>
                      <a:pt x="3349" y="10"/>
                    </a:lnTo>
                    <a:lnTo>
                      <a:pt x="3349" y="10"/>
                    </a:lnTo>
                    <a:lnTo>
                      <a:pt x="3350" y="10"/>
                    </a:lnTo>
                    <a:lnTo>
                      <a:pt x="3350" y="10"/>
                    </a:lnTo>
                    <a:lnTo>
                      <a:pt x="3350" y="10"/>
                    </a:lnTo>
                    <a:lnTo>
                      <a:pt x="3351" y="9"/>
                    </a:lnTo>
                    <a:lnTo>
                      <a:pt x="3351" y="9"/>
                    </a:lnTo>
                    <a:lnTo>
                      <a:pt x="3352" y="9"/>
                    </a:lnTo>
                    <a:lnTo>
                      <a:pt x="3352" y="6"/>
                    </a:lnTo>
                    <a:lnTo>
                      <a:pt x="3352" y="6"/>
                    </a:lnTo>
                    <a:lnTo>
                      <a:pt x="3353" y="5"/>
                    </a:lnTo>
                    <a:lnTo>
                      <a:pt x="3353" y="5"/>
                    </a:lnTo>
                    <a:lnTo>
                      <a:pt x="3353" y="4"/>
                    </a:lnTo>
                    <a:lnTo>
                      <a:pt x="3354" y="4"/>
                    </a:lnTo>
                    <a:lnTo>
                      <a:pt x="3354" y="5"/>
                    </a:lnTo>
                    <a:lnTo>
                      <a:pt x="3354" y="5"/>
                    </a:lnTo>
                    <a:lnTo>
                      <a:pt x="3355" y="5"/>
                    </a:lnTo>
                    <a:lnTo>
                      <a:pt x="3355" y="5"/>
                    </a:lnTo>
                    <a:lnTo>
                      <a:pt x="3357" y="5"/>
                    </a:lnTo>
                    <a:lnTo>
                      <a:pt x="3357" y="6"/>
                    </a:lnTo>
                    <a:lnTo>
                      <a:pt x="3357" y="5"/>
                    </a:lnTo>
                    <a:lnTo>
                      <a:pt x="3358" y="5"/>
                    </a:lnTo>
                    <a:lnTo>
                      <a:pt x="3358" y="5"/>
                    </a:lnTo>
                    <a:lnTo>
                      <a:pt x="3358" y="5"/>
                    </a:lnTo>
                    <a:lnTo>
                      <a:pt x="3359" y="5"/>
                    </a:lnTo>
                    <a:lnTo>
                      <a:pt x="3359" y="5"/>
                    </a:lnTo>
                    <a:lnTo>
                      <a:pt x="3359" y="6"/>
                    </a:lnTo>
                    <a:lnTo>
                      <a:pt x="3360" y="6"/>
                    </a:lnTo>
                    <a:lnTo>
                      <a:pt x="3360" y="6"/>
                    </a:lnTo>
                    <a:lnTo>
                      <a:pt x="3361" y="6"/>
                    </a:lnTo>
                    <a:lnTo>
                      <a:pt x="3361" y="6"/>
                    </a:lnTo>
                    <a:lnTo>
                      <a:pt x="3361" y="5"/>
                    </a:lnTo>
                    <a:lnTo>
                      <a:pt x="3362" y="5"/>
                    </a:lnTo>
                    <a:lnTo>
                      <a:pt x="3362" y="5"/>
                    </a:lnTo>
                    <a:lnTo>
                      <a:pt x="3362" y="5"/>
                    </a:lnTo>
                    <a:lnTo>
                      <a:pt x="3363" y="6"/>
                    </a:lnTo>
                    <a:lnTo>
                      <a:pt x="3363" y="6"/>
                    </a:lnTo>
                    <a:lnTo>
                      <a:pt x="3363" y="6"/>
                    </a:lnTo>
                    <a:lnTo>
                      <a:pt x="3364" y="7"/>
                    </a:lnTo>
                    <a:lnTo>
                      <a:pt x="3364" y="6"/>
                    </a:lnTo>
                    <a:lnTo>
                      <a:pt x="3366" y="6"/>
                    </a:lnTo>
                    <a:lnTo>
                      <a:pt x="3366" y="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9" name="Freeform 9"/>
              <p:cNvSpPr>
                <a:spLocks/>
              </p:cNvSpPr>
              <p:nvPr/>
            </p:nvSpPr>
            <p:spPr bwMode="auto">
              <a:xfrm>
                <a:off x="6951663" y="2940050"/>
                <a:ext cx="1179513" cy="34925"/>
              </a:xfrm>
              <a:custGeom>
                <a:avLst/>
                <a:gdLst>
                  <a:gd name="T0" fmla="*/ 11 w 743"/>
                  <a:gd name="T1" fmla="*/ 4 h 22"/>
                  <a:gd name="T2" fmla="*/ 23 w 743"/>
                  <a:gd name="T3" fmla="*/ 6 h 22"/>
                  <a:gd name="T4" fmla="*/ 34 w 743"/>
                  <a:gd name="T5" fmla="*/ 11 h 22"/>
                  <a:gd name="T6" fmla="*/ 47 w 743"/>
                  <a:gd name="T7" fmla="*/ 14 h 22"/>
                  <a:gd name="T8" fmla="*/ 59 w 743"/>
                  <a:gd name="T9" fmla="*/ 14 h 22"/>
                  <a:gd name="T10" fmla="*/ 70 w 743"/>
                  <a:gd name="T11" fmla="*/ 11 h 22"/>
                  <a:gd name="T12" fmla="*/ 83 w 743"/>
                  <a:gd name="T13" fmla="*/ 10 h 22"/>
                  <a:gd name="T14" fmla="*/ 94 w 743"/>
                  <a:gd name="T15" fmla="*/ 4 h 22"/>
                  <a:gd name="T16" fmla="*/ 106 w 743"/>
                  <a:gd name="T17" fmla="*/ 11 h 22"/>
                  <a:gd name="T18" fmla="*/ 119 w 743"/>
                  <a:gd name="T19" fmla="*/ 12 h 22"/>
                  <a:gd name="T20" fmla="*/ 130 w 743"/>
                  <a:gd name="T21" fmla="*/ 14 h 22"/>
                  <a:gd name="T22" fmla="*/ 142 w 743"/>
                  <a:gd name="T23" fmla="*/ 13 h 22"/>
                  <a:gd name="T24" fmla="*/ 154 w 743"/>
                  <a:gd name="T25" fmla="*/ 13 h 22"/>
                  <a:gd name="T26" fmla="*/ 166 w 743"/>
                  <a:gd name="T27" fmla="*/ 12 h 22"/>
                  <a:gd name="T28" fmla="*/ 177 w 743"/>
                  <a:gd name="T29" fmla="*/ 14 h 22"/>
                  <a:gd name="T30" fmla="*/ 190 w 743"/>
                  <a:gd name="T31" fmla="*/ 14 h 22"/>
                  <a:gd name="T32" fmla="*/ 202 w 743"/>
                  <a:gd name="T33" fmla="*/ 21 h 22"/>
                  <a:gd name="T34" fmla="*/ 213 w 743"/>
                  <a:gd name="T35" fmla="*/ 19 h 22"/>
                  <a:gd name="T36" fmla="*/ 226 w 743"/>
                  <a:gd name="T37" fmla="*/ 14 h 22"/>
                  <a:gd name="T38" fmla="*/ 237 w 743"/>
                  <a:gd name="T39" fmla="*/ 11 h 22"/>
                  <a:gd name="T40" fmla="*/ 249 w 743"/>
                  <a:gd name="T41" fmla="*/ 11 h 22"/>
                  <a:gd name="T42" fmla="*/ 262 w 743"/>
                  <a:gd name="T43" fmla="*/ 11 h 22"/>
                  <a:gd name="T44" fmla="*/ 273 w 743"/>
                  <a:gd name="T45" fmla="*/ 12 h 22"/>
                  <a:gd name="T46" fmla="*/ 285 w 743"/>
                  <a:gd name="T47" fmla="*/ 14 h 22"/>
                  <a:gd name="T48" fmla="*/ 297 w 743"/>
                  <a:gd name="T49" fmla="*/ 16 h 22"/>
                  <a:gd name="T50" fmla="*/ 309 w 743"/>
                  <a:gd name="T51" fmla="*/ 14 h 22"/>
                  <a:gd name="T52" fmla="*/ 321 w 743"/>
                  <a:gd name="T53" fmla="*/ 11 h 22"/>
                  <a:gd name="T54" fmla="*/ 333 w 743"/>
                  <a:gd name="T55" fmla="*/ 9 h 22"/>
                  <a:gd name="T56" fmla="*/ 345 w 743"/>
                  <a:gd name="T57" fmla="*/ 6 h 22"/>
                  <a:gd name="T58" fmla="*/ 356 w 743"/>
                  <a:gd name="T59" fmla="*/ 11 h 22"/>
                  <a:gd name="T60" fmla="*/ 369 w 743"/>
                  <a:gd name="T61" fmla="*/ 15 h 22"/>
                  <a:gd name="T62" fmla="*/ 381 w 743"/>
                  <a:gd name="T63" fmla="*/ 13 h 22"/>
                  <a:gd name="T64" fmla="*/ 392 w 743"/>
                  <a:gd name="T65" fmla="*/ 7 h 22"/>
                  <a:gd name="T66" fmla="*/ 405 w 743"/>
                  <a:gd name="T67" fmla="*/ 7 h 22"/>
                  <a:gd name="T68" fmla="*/ 416 w 743"/>
                  <a:gd name="T69" fmla="*/ 1 h 22"/>
                  <a:gd name="T70" fmla="*/ 428 w 743"/>
                  <a:gd name="T71" fmla="*/ 3 h 22"/>
                  <a:gd name="T72" fmla="*/ 441 w 743"/>
                  <a:gd name="T73" fmla="*/ 6 h 22"/>
                  <a:gd name="T74" fmla="*/ 452 w 743"/>
                  <a:gd name="T75" fmla="*/ 9 h 22"/>
                  <a:gd name="T76" fmla="*/ 464 w 743"/>
                  <a:gd name="T77" fmla="*/ 12 h 22"/>
                  <a:gd name="T78" fmla="*/ 476 w 743"/>
                  <a:gd name="T79" fmla="*/ 11 h 22"/>
                  <a:gd name="T80" fmla="*/ 488 w 743"/>
                  <a:gd name="T81" fmla="*/ 11 h 22"/>
                  <a:gd name="T82" fmla="*/ 500 w 743"/>
                  <a:gd name="T83" fmla="*/ 9 h 22"/>
                  <a:gd name="T84" fmla="*/ 512 w 743"/>
                  <a:gd name="T85" fmla="*/ 11 h 22"/>
                  <a:gd name="T86" fmla="*/ 524 w 743"/>
                  <a:gd name="T87" fmla="*/ 11 h 22"/>
                  <a:gd name="T88" fmla="*/ 535 w 743"/>
                  <a:gd name="T89" fmla="*/ 13 h 22"/>
                  <a:gd name="T90" fmla="*/ 548 w 743"/>
                  <a:gd name="T91" fmla="*/ 9 h 22"/>
                  <a:gd name="T92" fmla="*/ 559 w 743"/>
                  <a:gd name="T93" fmla="*/ 6 h 22"/>
                  <a:gd name="T94" fmla="*/ 571 w 743"/>
                  <a:gd name="T95" fmla="*/ 4 h 22"/>
                  <a:gd name="T96" fmla="*/ 584 w 743"/>
                  <a:gd name="T97" fmla="*/ 2 h 22"/>
                  <a:gd name="T98" fmla="*/ 595 w 743"/>
                  <a:gd name="T99" fmla="*/ 3 h 22"/>
                  <a:gd name="T100" fmla="*/ 607 w 743"/>
                  <a:gd name="T101" fmla="*/ 6 h 22"/>
                  <a:gd name="T102" fmla="*/ 618 w 743"/>
                  <a:gd name="T103" fmla="*/ 9 h 22"/>
                  <a:gd name="T104" fmla="*/ 631 w 743"/>
                  <a:gd name="T105" fmla="*/ 9 h 22"/>
                  <a:gd name="T106" fmla="*/ 643 w 743"/>
                  <a:gd name="T107" fmla="*/ 10 h 22"/>
                  <a:gd name="T108" fmla="*/ 654 w 743"/>
                  <a:gd name="T109" fmla="*/ 5 h 22"/>
                  <a:gd name="T110" fmla="*/ 667 w 743"/>
                  <a:gd name="T111" fmla="*/ 4 h 22"/>
                  <a:gd name="T112" fmla="*/ 678 w 743"/>
                  <a:gd name="T113" fmla="*/ 6 h 22"/>
                  <a:gd name="T114" fmla="*/ 690 w 743"/>
                  <a:gd name="T115" fmla="*/ 11 h 22"/>
                  <a:gd name="T116" fmla="*/ 703 w 743"/>
                  <a:gd name="T117" fmla="*/ 14 h 22"/>
                  <a:gd name="T118" fmla="*/ 714 w 743"/>
                  <a:gd name="T119" fmla="*/ 13 h 22"/>
                  <a:gd name="T120" fmla="*/ 726 w 743"/>
                  <a:gd name="T121" fmla="*/ 10 h 22"/>
                  <a:gd name="T122" fmla="*/ 738 w 743"/>
                  <a:gd name="T123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43" h="22">
                    <a:moveTo>
                      <a:pt x="0" y="6"/>
                    </a:moveTo>
                    <a:lnTo>
                      <a:pt x="0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4" y="9"/>
                    </a:lnTo>
                    <a:lnTo>
                      <a:pt x="15" y="9"/>
                    </a:lnTo>
                    <a:lnTo>
                      <a:pt x="15" y="9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7"/>
                    </a:lnTo>
                    <a:lnTo>
                      <a:pt x="18" y="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9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3" y="5"/>
                    </a:lnTo>
                    <a:lnTo>
                      <a:pt x="24" y="5"/>
                    </a:lnTo>
                    <a:lnTo>
                      <a:pt x="24" y="6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5" y="7"/>
                    </a:lnTo>
                    <a:lnTo>
                      <a:pt x="27" y="7"/>
                    </a:lnTo>
                    <a:lnTo>
                      <a:pt x="27" y="7"/>
                    </a:lnTo>
                    <a:lnTo>
                      <a:pt x="27" y="7"/>
                    </a:lnTo>
                    <a:lnTo>
                      <a:pt x="28" y="9"/>
                    </a:lnTo>
                    <a:lnTo>
                      <a:pt x="28" y="9"/>
                    </a:lnTo>
                    <a:lnTo>
                      <a:pt x="29" y="9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30" y="9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11"/>
                    </a:lnTo>
                    <a:lnTo>
                      <a:pt x="31" y="12"/>
                    </a:lnTo>
                    <a:lnTo>
                      <a:pt x="31" y="13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6" y="10"/>
                    </a:lnTo>
                    <a:lnTo>
                      <a:pt x="37" y="10"/>
                    </a:lnTo>
                    <a:lnTo>
                      <a:pt x="37" y="11"/>
                    </a:lnTo>
                    <a:lnTo>
                      <a:pt x="38" y="12"/>
                    </a:lnTo>
                    <a:lnTo>
                      <a:pt x="38" y="11"/>
                    </a:lnTo>
                    <a:lnTo>
                      <a:pt x="38" y="12"/>
                    </a:lnTo>
                    <a:lnTo>
                      <a:pt x="39" y="13"/>
                    </a:lnTo>
                    <a:lnTo>
                      <a:pt x="39" y="12"/>
                    </a:lnTo>
                    <a:lnTo>
                      <a:pt x="39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1" y="13"/>
                    </a:lnTo>
                    <a:lnTo>
                      <a:pt x="41" y="13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2" y="12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43" y="12"/>
                    </a:lnTo>
                    <a:lnTo>
                      <a:pt x="45" y="13"/>
                    </a:lnTo>
                    <a:lnTo>
                      <a:pt x="45" y="13"/>
                    </a:lnTo>
                    <a:lnTo>
                      <a:pt x="45" y="13"/>
                    </a:lnTo>
                    <a:lnTo>
                      <a:pt x="46" y="13"/>
                    </a:lnTo>
                    <a:lnTo>
                      <a:pt x="46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9" y="15"/>
                    </a:lnTo>
                    <a:lnTo>
                      <a:pt x="49" y="15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0" y="15"/>
                    </a:lnTo>
                    <a:lnTo>
                      <a:pt x="51" y="15"/>
                    </a:lnTo>
                    <a:lnTo>
                      <a:pt x="51" y="15"/>
                    </a:lnTo>
                    <a:lnTo>
                      <a:pt x="51" y="14"/>
                    </a:lnTo>
                    <a:lnTo>
                      <a:pt x="52" y="14"/>
                    </a:lnTo>
                    <a:lnTo>
                      <a:pt x="52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54" y="16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5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5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58" y="14"/>
                    </a:lnTo>
                    <a:lnTo>
                      <a:pt x="58" y="13"/>
                    </a:lnTo>
                    <a:lnTo>
                      <a:pt x="59" y="14"/>
                    </a:lnTo>
                    <a:lnTo>
                      <a:pt x="59" y="13"/>
                    </a:lnTo>
                    <a:lnTo>
                      <a:pt x="59" y="14"/>
                    </a:lnTo>
                    <a:lnTo>
                      <a:pt x="60" y="13"/>
                    </a:lnTo>
                    <a:lnTo>
                      <a:pt x="60" y="12"/>
                    </a:lnTo>
                    <a:lnTo>
                      <a:pt x="60" y="12"/>
                    </a:lnTo>
                    <a:lnTo>
                      <a:pt x="61" y="11"/>
                    </a:lnTo>
                    <a:lnTo>
                      <a:pt x="61" y="10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4" y="11"/>
                    </a:lnTo>
                    <a:lnTo>
                      <a:pt x="64" y="10"/>
                    </a:lnTo>
                    <a:lnTo>
                      <a:pt x="64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6" y="12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8" y="11"/>
                    </a:lnTo>
                    <a:lnTo>
                      <a:pt x="69" y="12"/>
                    </a:lnTo>
                    <a:lnTo>
                      <a:pt x="69" y="12"/>
                    </a:lnTo>
                    <a:lnTo>
                      <a:pt x="69" y="11"/>
                    </a:lnTo>
                    <a:lnTo>
                      <a:pt x="70" y="11"/>
                    </a:lnTo>
                    <a:lnTo>
                      <a:pt x="70" y="11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2" y="10"/>
                    </a:lnTo>
                    <a:lnTo>
                      <a:pt x="73" y="11"/>
                    </a:lnTo>
                    <a:lnTo>
                      <a:pt x="73" y="10"/>
                    </a:lnTo>
                    <a:lnTo>
                      <a:pt x="73" y="10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4" y="11"/>
                    </a:lnTo>
                    <a:lnTo>
                      <a:pt x="75" y="11"/>
                    </a:lnTo>
                    <a:lnTo>
                      <a:pt x="75" y="11"/>
                    </a:lnTo>
                    <a:lnTo>
                      <a:pt x="76" y="11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77" y="12"/>
                    </a:lnTo>
                    <a:lnTo>
                      <a:pt x="77" y="13"/>
                    </a:lnTo>
                    <a:lnTo>
                      <a:pt x="77" y="12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9" y="9"/>
                    </a:lnTo>
                    <a:lnTo>
                      <a:pt x="79" y="10"/>
                    </a:lnTo>
                    <a:lnTo>
                      <a:pt x="81" y="9"/>
                    </a:lnTo>
                    <a:lnTo>
                      <a:pt x="81" y="10"/>
                    </a:lnTo>
                    <a:lnTo>
                      <a:pt x="81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2" y="10"/>
                    </a:lnTo>
                    <a:lnTo>
                      <a:pt x="83" y="10"/>
                    </a:lnTo>
                    <a:lnTo>
                      <a:pt x="83" y="10"/>
                    </a:lnTo>
                    <a:lnTo>
                      <a:pt x="83" y="9"/>
                    </a:lnTo>
                    <a:lnTo>
                      <a:pt x="84" y="7"/>
                    </a:lnTo>
                    <a:lnTo>
                      <a:pt x="84" y="9"/>
                    </a:lnTo>
                    <a:lnTo>
                      <a:pt x="85" y="9"/>
                    </a:lnTo>
                    <a:lnTo>
                      <a:pt x="85" y="9"/>
                    </a:lnTo>
                    <a:lnTo>
                      <a:pt x="85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7" y="10"/>
                    </a:lnTo>
                    <a:lnTo>
                      <a:pt x="87" y="9"/>
                    </a:lnTo>
                    <a:lnTo>
                      <a:pt x="87" y="9"/>
                    </a:lnTo>
                    <a:lnTo>
                      <a:pt x="88" y="9"/>
                    </a:lnTo>
                    <a:lnTo>
                      <a:pt x="88" y="7"/>
                    </a:lnTo>
                    <a:lnTo>
                      <a:pt x="90" y="7"/>
                    </a:lnTo>
                    <a:lnTo>
                      <a:pt x="90" y="7"/>
                    </a:lnTo>
                    <a:lnTo>
                      <a:pt x="90" y="6"/>
                    </a:lnTo>
                    <a:lnTo>
                      <a:pt x="91" y="6"/>
                    </a:lnTo>
                    <a:lnTo>
                      <a:pt x="91" y="6"/>
                    </a:lnTo>
                    <a:lnTo>
                      <a:pt x="91" y="5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2" y="4"/>
                    </a:lnTo>
                    <a:lnTo>
                      <a:pt x="93" y="4"/>
                    </a:lnTo>
                    <a:lnTo>
                      <a:pt x="93" y="4"/>
                    </a:lnTo>
                    <a:lnTo>
                      <a:pt x="94" y="3"/>
                    </a:lnTo>
                    <a:lnTo>
                      <a:pt x="94" y="3"/>
                    </a:lnTo>
                    <a:lnTo>
                      <a:pt x="94" y="4"/>
                    </a:lnTo>
                    <a:lnTo>
                      <a:pt x="95" y="4"/>
                    </a:lnTo>
                    <a:lnTo>
                      <a:pt x="95" y="4"/>
                    </a:lnTo>
                    <a:lnTo>
                      <a:pt x="95" y="5"/>
                    </a:lnTo>
                    <a:lnTo>
                      <a:pt x="96" y="5"/>
                    </a:lnTo>
                    <a:lnTo>
                      <a:pt x="96" y="5"/>
                    </a:lnTo>
                    <a:lnTo>
                      <a:pt x="97" y="5"/>
                    </a:lnTo>
                    <a:lnTo>
                      <a:pt x="97" y="6"/>
                    </a:lnTo>
                    <a:lnTo>
                      <a:pt x="97" y="7"/>
                    </a:lnTo>
                    <a:lnTo>
                      <a:pt x="99" y="9"/>
                    </a:lnTo>
                    <a:lnTo>
                      <a:pt x="99" y="9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0" y="9"/>
                    </a:lnTo>
                    <a:lnTo>
                      <a:pt x="100" y="10"/>
                    </a:lnTo>
                    <a:lnTo>
                      <a:pt x="101" y="10"/>
                    </a:lnTo>
                    <a:lnTo>
                      <a:pt x="101" y="11"/>
                    </a:lnTo>
                    <a:lnTo>
                      <a:pt x="102" y="11"/>
                    </a:lnTo>
                    <a:lnTo>
                      <a:pt x="102" y="11"/>
                    </a:lnTo>
                    <a:lnTo>
                      <a:pt x="102" y="12"/>
                    </a:lnTo>
                    <a:lnTo>
                      <a:pt x="103" y="12"/>
                    </a:lnTo>
                    <a:lnTo>
                      <a:pt x="103" y="12"/>
                    </a:lnTo>
                    <a:lnTo>
                      <a:pt x="103" y="12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4" y="12"/>
                    </a:lnTo>
                    <a:lnTo>
                      <a:pt x="105" y="12"/>
                    </a:lnTo>
                    <a:lnTo>
                      <a:pt x="105" y="11"/>
                    </a:lnTo>
                    <a:lnTo>
                      <a:pt x="106" y="11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08" y="12"/>
                    </a:lnTo>
                    <a:lnTo>
                      <a:pt x="108" y="12"/>
                    </a:lnTo>
                    <a:lnTo>
                      <a:pt x="108" y="13"/>
                    </a:lnTo>
                    <a:lnTo>
                      <a:pt x="109" y="13"/>
                    </a:lnTo>
                    <a:lnTo>
                      <a:pt x="109" y="13"/>
                    </a:lnTo>
                    <a:lnTo>
                      <a:pt x="109" y="12"/>
                    </a:lnTo>
                    <a:lnTo>
                      <a:pt x="110" y="12"/>
                    </a:lnTo>
                    <a:lnTo>
                      <a:pt x="110" y="13"/>
                    </a:lnTo>
                    <a:lnTo>
                      <a:pt x="111" y="13"/>
                    </a:lnTo>
                    <a:lnTo>
                      <a:pt x="111" y="14"/>
                    </a:lnTo>
                    <a:lnTo>
                      <a:pt x="111" y="13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4"/>
                    </a:lnTo>
                    <a:lnTo>
                      <a:pt x="113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5" y="14"/>
                    </a:lnTo>
                    <a:lnTo>
                      <a:pt x="115" y="13"/>
                    </a:lnTo>
                    <a:lnTo>
                      <a:pt x="115" y="12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7" y="11"/>
                    </a:lnTo>
                    <a:lnTo>
                      <a:pt x="118" y="11"/>
                    </a:lnTo>
                    <a:lnTo>
                      <a:pt x="118" y="11"/>
                    </a:lnTo>
                    <a:lnTo>
                      <a:pt x="119" y="12"/>
                    </a:lnTo>
                    <a:lnTo>
                      <a:pt x="119" y="13"/>
                    </a:lnTo>
                    <a:lnTo>
                      <a:pt x="119" y="13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0" y="15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22" y="16"/>
                    </a:lnTo>
                    <a:lnTo>
                      <a:pt x="122" y="16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3" y="16"/>
                    </a:lnTo>
                    <a:lnTo>
                      <a:pt x="124" y="18"/>
                    </a:lnTo>
                    <a:lnTo>
                      <a:pt x="124" y="16"/>
                    </a:lnTo>
                    <a:lnTo>
                      <a:pt x="124" y="16"/>
                    </a:lnTo>
                    <a:lnTo>
                      <a:pt x="126" y="15"/>
                    </a:lnTo>
                    <a:lnTo>
                      <a:pt x="126" y="15"/>
                    </a:lnTo>
                    <a:lnTo>
                      <a:pt x="126" y="15"/>
                    </a:lnTo>
                    <a:lnTo>
                      <a:pt x="127" y="15"/>
                    </a:lnTo>
                    <a:lnTo>
                      <a:pt x="127" y="15"/>
                    </a:lnTo>
                    <a:lnTo>
                      <a:pt x="128" y="15"/>
                    </a:lnTo>
                    <a:lnTo>
                      <a:pt x="128" y="15"/>
                    </a:lnTo>
                    <a:lnTo>
                      <a:pt x="128" y="16"/>
                    </a:lnTo>
                    <a:lnTo>
                      <a:pt x="129" y="15"/>
                    </a:lnTo>
                    <a:lnTo>
                      <a:pt x="129" y="16"/>
                    </a:lnTo>
                    <a:lnTo>
                      <a:pt x="129" y="16"/>
                    </a:lnTo>
                    <a:lnTo>
                      <a:pt x="130" y="16"/>
                    </a:lnTo>
                    <a:lnTo>
                      <a:pt x="130" y="14"/>
                    </a:lnTo>
                    <a:lnTo>
                      <a:pt x="130" y="15"/>
                    </a:lnTo>
                    <a:lnTo>
                      <a:pt x="131" y="14"/>
                    </a:lnTo>
                    <a:lnTo>
                      <a:pt x="131" y="14"/>
                    </a:lnTo>
                    <a:lnTo>
                      <a:pt x="132" y="14"/>
                    </a:lnTo>
                    <a:lnTo>
                      <a:pt x="132" y="14"/>
                    </a:lnTo>
                    <a:lnTo>
                      <a:pt x="132" y="14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3" y="15"/>
                    </a:lnTo>
                    <a:lnTo>
                      <a:pt x="135" y="15"/>
                    </a:lnTo>
                    <a:lnTo>
                      <a:pt x="135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36" y="15"/>
                    </a:lnTo>
                    <a:lnTo>
                      <a:pt x="137" y="14"/>
                    </a:lnTo>
                    <a:lnTo>
                      <a:pt x="137" y="14"/>
                    </a:lnTo>
                    <a:lnTo>
                      <a:pt x="137" y="15"/>
                    </a:lnTo>
                    <a:lnTo>
                      <a:pt x="138" y="15"/>
                    </a:lnTo>
                    <a:lnTo>
                      <a:pt x="138" y="15"/>
                    </a:lnTo>
                    <a:lnTo>
                      <a:pt x="138" y="15"/>
                    </a:lnTo>
                    <a:lnTo>
                      <a:pt x="139" y="14"/>
                    </a:lnTo>
                    <a:lnTo>
                      <a:pt x="139" y="15"/>
                    </a:lnTo>
                    <a:lnTo>
                      <a:pt x="140" y="15"/>
                    </a:lnTo>
                    <a:lnTo>
                      <a:pt x="140" y="15"/>
                    </a:lnTo>
                    <a:lnTo>
                      <a:pt x="140" y="14"/>
                    </a:lnTo>
                    <a:lnTo>
                      <a:pt x="141" y="14"/>
                    </a:lnTo>
                    <a:lnTo>
                      <a:pt x="141" y="14"/>
                    </a:lnTo>
                    <a:lnTo>
                      <a:pt x="141" y="14"/>
                    </a:lnTo>
                    <a:lnTo>
                      <a:pt x="142" y="13"/>
                    </a:lnTo>
                    <a:lnTo>
                      <a:pt x="142" y="13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4" y="14"/>
                    </a:lnTo>
                    <a:lnTo>
                      <a:pt x="145" y="14"/>
                    </a:lnTo>
                    <a:lnTo>
                      <a:pt x="145" y="15"/>
                    </a:lnTo>
                    <a:lnTo>
                      <a:pt x="145" y="15"/>
                    </a:lnTo>
                    <a:lnTo>
                      <a:pt x="146" y="14"/>
                    </a:lnTo>
                    <a:lnTo>
                      <a:pt x="146" y="15"/>
                    </a:lnTo>
                    <a:lnTo>
                      <a:pt x="146" y="15"/>
                    </a:lnTo>
                    <a:lnTo>
                      <a:pt x="147" y="14"/>
                    </a:lnTo>
                    <a:lnTo>
                      <a:pt x="147" y="14"/>
                    </a:lnTo>
                    <a:lnTo>
                      <a:pt x="147" y="14"/>
                    </a:lnTo>
                    <a:lnTo>
                      <a:pt x="148" y="14"/>
                    </a:lnTo>
                    <a:lnTo>
                      <a:pt x="148" y="13"/>
                    </a:lnTo>
                    <a:lnTo>
                      <a:pt x="149" y="13"/>
                    </a:lnTo>
                    <a:lnTo>
                      <a:pt x="149" y="13"/>
                    </a:lnTo>
                    <a:lnTo>
                      <a:pt x="149" y="14"/>
                    </a:lnTo>
                    <a:lnTo>
                      <a:pt x="150" y="14"/>
                    </a:lnTo>
                    <a:lnTo>
                      <a:pt x="150" y="14"/>
                    </a:lnTo>
                    <a:lnTo>
                      <a:pt x="150" y="13"/>
                    </a:lnTo>
                    <a:lnTo>
                      <a:pt x="151" y="14"/>
                    </a:lnTo>
                    <a:lnTo>
                      <a:pt x="151" y="13"/>
                    </a:lnTo>
                    <a:lnTo>
                      <a:pt x="151" y="13"/>
                    </a:lnTo>
                    <a:lnTo>
                      <a:pt x="153" y="12"/>
                    </a:lnTo>
                    <a:lnTo>
                      <a:pt x="153" y="12"/>
                    </a:lnTo>
                    <a:lnTo>
                      <a:pt x="154" y="12"/>
                    </a:lnTo>
                    <a:lnTo>
                      <a:pt x="154" y="13"/>
                    </a:lnTo>
                    <a:lnTo>
                      <a:pt x="154" y="13"/>
                    </a:lnTo>
                    <a:lnTo>
                      <a:pt x="155" y="13"/>
                    </a:lnTo>
                    <a:lnTo>
                      <a:pt x="155" y="13"/>
                    </a:lnTo>
                    <a:lnTo>
                      <a:pt x="155" y="13"/>
                    </a:lnTo>
                    <a:lnTo>
                      <a:pt x="156" y="13"/>
                    </a:lnTo>
                    <a:lnTo>
                      <a:pt x="156" y="12"/>
                    </a:lnTo>
                    <a:lnTo>
                      <a:pt x="156" y="13"/>
                    </a:lnTo>
                    <a:lnTo>
                      <a:pt x="157" y="13"/>
                    </a:lnTo>
                    <a:lnTo>
                      <a:pt x="157" y="13"/>
                    </a:lnTo>
                    <a:lnTo>
                      <a:pt x="158" y="13"/>
                    </a:lnTo>
                    <a:lnTo>
                      <a:pt x="158" y="13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59" y="13"/>
                    </a:lnTo>
                    <a:lnTo>
                      <a:pt x="159" y="13"/>
                    </a:lnTo>
                    <a:lnTo>
                      <a:pt x="160" y="12"/>
                    </a:lnTo>
                    <a:lnTo>
                      <a:pt x="160" y="12"/>
                    </a:lnTo>
                    <a:lnTo>
                      <a:pt x="162" y="12"/>
                    </a:lnTo>
                    <a:lnTo>
                      <a:pt x="162" y="12"/>
                    </a:lnTo>
                    <a:lnTo>
                      <a:pt x="162" y="13"/>
                    </a:lnTo>
                    <a:lnTo>
                      <a:pt x="163" y="14"/>
                    </a:lnTo>
                    <a:lnTo>
                      <a:pt x="163" y="14"/>
                    </a:lnTo>
                    <a:lnTo>
                      <a:pt x="163" y="14"/>
                    </a:lnTo>
                    <a:lnTo>
                      <a:pt x="164" y="13"/>
                    </a:lnTo>
                    <a:lnTo>
                      <a:pt x="164" y="13"/>
                    </a:lnTo>
                    <a:lnTo>
                      <a:pt x="164" y="13"/>
                    </a:lnTo>
                    <a:lnTo>
                      <a:pt x="165" y="13"/>
                    </a:lnTo>
                    <a:lnTo>
                      <a:pt x="165" y="13"/>
                    </a:lnTo>
                    <a:lnTo>
                      <a:pt x="166" y="12"/>
                    </a:lnTo>
                    <a:lnTo>
                      <a:pt x="166" y="12"/>
                    </a:lnTo>
                    <a:lnTo>
                      <a:pt x="166" y="11"/>
                    </a:lnTo>
                    <a:lnTo>
                      <a:pt x="167" y="11"/>
                    </a:lnTo>
                    <a:lnTo>
                      <a:pt x="167" y="11"/>
                    </a:lnTo>
                    <a:lnTo>
                      <a:pt x="167" y="11"/>
                    </a:lnTo>
                    <a:lnTo>
                      <a:pt x="168" y="11"/>
                    </a:lnTo>
                    <a:lnTo>
                      <a:pt x="168" y="12"/>
                    </a:lnTo>
                    <a:lnTo>
                      <a:pt x="168" y="11"/>
                    </a:lnTo>
                    <a:lnTo>
                      <a:pt x="169" y="12"/>
                    </a:lnTo>
                    <a:lnTo>
                      <a:pt x="169" y="12"/>
                    </a:lnTo>
                    <a:lnTo>
                      <a:pt x="171" y="11"/>
                    </a:lnTo>
                    <a:lnTo>
                      <a:pt x="171" y="11"/>
                    </a:lnTo>
                    <a:lnTo>
                      <a:pt x="171" y="11"/>
                    </a:lnTo>
                    <a:lnTo>
                      <a:pt x="172" y="11"/>
                    </a:lnTo>
                    <a:lnTo>
                      <a:pt x="172" y="11"/>
                    </a:lnTo>
                    <a:lnTo>
                      <a:pt x="172" y="11"/>
                    </a:lnTo>
                    <a:lnTo>
                      <a:pt x="173" y="11"/>
                    </a:lnTo>
                    <a:lnTo>
                      <a:pt x="173" y="11"/>
                    </a:lnTo>
                    <a:lnTo>
                      <a:pt x="173" y="12"/>
                    </a:lnTo>
                    <a:lnTo>
                      <a:pt x="174" y="12"/>
                    </a:lnTo>
                    <a:lnTo>
                      <a:pt x="174" y="12"/>
                    </a:lnTo>
                    <a:lnTo>
                      <a:pt x="175" y="12"/>
                    </a:lnTo>
                    <a:lnTo>
                      <a:pt x="175" y="12"/>
                    </a:lnTo>
                    <a:lnTo>
                      <a:pt x="175" y="12"/>
                    </a:lnTo>
                    <a:lnTo>
                      <a:pt x="176" y="12"/>
                    </a:lnTo>
                    <a:lnTo>
                      <a:pt x="176" y="12"/>
                    </a:lnTo>
                    <a:lnTo>
                      <a:pt x="176" y="12"/>
                    </a:lnTo>
                    <a:lnTo>
                      <a:pt x="177" y="13"/>
                    </a:lnTo>
                    <a:lnTo>
                      <a:pt x="177" y="13"/>
                    </a:lnTo>
                    <a:lnTo>
                      <a:pt x="177" y="14"/>
                    </a:lnTo>
                    <a:lnTo>
                      <a:pt x="178" y="13"/>
                    </a:lnTo>
                    <a:lnTo>
                      <a:pt x="178" y="12"/>
                    </a:lnTo>
                    <a:lnTo>
                      <a:pt x="180" y="12"/>
                    </a:lnTo>
                    <a:lnTo>
                      <a:pt x="180" y="12"/>
                    </a:lnTo>
                    <a:lnTo>
                      <a:pt x="180" y="12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82" y="12"/>
                    </a:lnTo>
                    <a:lnTo>
                      <a:pt x="182" y="12"/>
                    </a:lnTo>
                    <a:lnTo>
                      <a:pt x="183" y="13"/>
                    </a:lnTo>
                    <a:lnTo>
                      <a:pt x="183" y="13"/>
                    </a:lnTo>
                    <a:lnTo>
                      <a:pt x="183" y="13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4" y="14"/>
                    </a:lnTo>
                    <a:lnTo>
                      <a:pt x="185" y="14"/>
                    </a:lnTo>
                    <a:lnTo>
                      <a:pt x="185" y="14"/>
                    </a:lnTo>
                    <a:lnTo>
                      <a:pt x="185" y="15"/>
                    </a:lnTo>
                    <a:lnTo>
                      <a:pt x="186" y="14"/>
                    </a:lnTo>
                    <a:lnTo>
                      <a:pt x="186" y="14"/>
                    </a:lnTo>
                    <a:lnTo>
                      <a:pt x="187" y="15"/>
                    </a:lnTo>
                    <a:lnTo>
                      <a:pt x="187" y="14"/>
                    </a:lnTo>
                    <a:lnTo>
                      <a:pt x="187" y="14"/>
                    </a:lnTo>
                    <a:lnTo>
                      <a:pt x="189" y="13"/>
                    </a:lnTo>
                    <a:lnTo>
                      <a:pt x="189" y="13"/>
                    </a:lnTo>
                    <a:lnTo>
                      <a:pt x="189" y="14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0" y="14"/>
                    </a:lnTo>
                    <a:lnTo>
                      <a:pt x="191" y="15"/>
                    </a:lnTo>
                    <a:lnTo>
                      <a:pt x="191" y="15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92" y="16"/>
                    </a:lnTo>
                    <a:lnTo>
                      <a:pt x="193" y="16"/>
                    </a:lnTo>
                    <a:lnTo>
                      <a:pt x="193" y="18"/>
                    </a:lnTo>
                    <a:lnTo>
                      <a:pt x="193" y="19"/>
                    </a:lnTo>
                    <a:lnTo>
                      <a:pt x="194" y="19"/>
                    </a:lnTo>
                    <a:lnTo>
                      <a:pt x="194" y="19"/>
                    </a:lnTo>
                    <a:lnTo>
                      <a:pt x="194" y="19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8"/>
                    </a:lnTo>
                    <a:lnTo>
                      <a:pt x="196" y="19"/>
                    </a:lnTo>
                    <a:lnTo>
                      <a:pt x="196" y="20"/>
                    </a:lnTo>
                    <a:lnTo>
                      <a:pt x="198" y="20"/>
                    </a:lnTo>
                    <a:lnTo>
                      <a:pt x="198" y="21"/>
                    </a:lnTo>
                    <a:lnTo>
                      <a:pt x="198" y="21"/>
                    </a:lnTo>
                    <a:lnTo>
                      <a:pt x="199" y="20"/>
                    </a:lnTo>
                    <a:lnTo>
                      <a:pt x="199" y="20"/>
                    </a:lnTo>
                    <a:lnTo>
                      <a:pt x="199" y="19"/>
                    </a:lnTo>
                    <a:lnTo>
                      <a:pt x="200" y="19"/>
                    </a:lnTo>
                    <a:lnTo>
                      <a:pt x="200" y="19"/>
                    </a:lnTo>
                    <a:lnTo>
                      <a:pt x="201" y="19"/>
                    </a:lnTo>
                    <a:lnTo>
                      <a:pt x="201" y="19"/>
                    </a:lnTo>
                    <a:lnTo>
                      <a:pt x="201" y="20"/>
                    </a:lnTo>
                    <a:lnTo>
                      <a:pt x="202" y="21"/>
                    </a:lnTo>
                    <a:lnTo>
                      <a:pt x="202" y="21"/>
                    </a:lnTo>
                    <a:lnTo>
                      <a:pt x="202" y="21"/>
                    </a:lnTo>
                    <a:lnTo>
                      <a:pt x="203" y="21"/>
                    </a:lnTo>
                    <a:lnTo>
                      <a:pt x="203" y="21"/>
                    </a:lnTo>
                    <a:lnTo>
                      <a:pt x="203" y="21"/>
                    </a:lnTo>
                    <a:lnTo>
                      <a:pt x="204" y="21"/>
                    </a:lnTo>
                    <a:lnTo>
                      <a:pt x="204" y="20"/>
                    </a:lnTo>
                    <a:lnTo>
                      <a:pt x="205" y="21"/>
                    </a:lnTo>
                    <a:lnTo>
                      <a:pt x="205" y="21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22"/>
                    </a:lnTo>
                    <a:lnTo>
                      <a:pt x="207" y="21"/>
                    </a:lnTo>
                    <a:lnTo>
                      <a:pt x="208" y="21"/>
                    </a:lnTo>
                    <a:lnTo>
                      <a:pt x="208" y="20"/>
                    </a:lnTo>
                    <a:lnTo>
                      <a:pt x="209" y="20"/>
                    </a:lnTo>
                    <a:lnTo>
                      <a:pt x="209" y="20"/>
                    </a:lnTo>
                    <a:lnTo>
                      <a:pt x="209" y="20"/>
                    </a:lnTo>
                    <a:lnTo>
                      <a:pt x="210" y="19"/>
                    </a:lnTo>
                    <a:lnTo>
                      <a:pt x="210" y="19"/>
                    </a:lnTo>
                    <a:lnTo>
                      <a:pt x="210" y="19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11" y="19"/>
                    </a:lnTo>
                    <a:lnTo>
                      <a:pt x="212" y="18"/>
                    </a:lnTo>
                    <a:lnTo>
                      <a:pt x="212" y="18"/>
                    </a:lnTo>
                    <a:lnTo>
                      <a:pt x="213" y="18"/>
                    </a:lnTo>
                    <a:lnTo>
                      <a:pt x="213" y="19"/>
                    </a:lnTo>
                    <a:lnTo>
                      <a:pt x="213" y="19"/>
                    </a:lnTo>
                    <a:lnTo>
                      <a:pt x="214" y="19"/>
                    </a:lnTo>
                    <a:lnTo>
                      <a:pt x="214" y="20"/>
                    </a:lnTo>
                    <a:lnTo>
                      <a:pt x="214" y="19"/>
                    </a:lnTo>
                    <a:lnTo>
                      <a:pt x="216" y="19"/>
                    </a:lnTo>
                    <a:lnTo>
                      <a:pt x="216" y="19"/>
                    </a:lnTo>
                    <a:lnTo>
                      <a:pt x="216" y="19"/>
                    </a:lnTo>
                    <a:lnTo>
                      <a:pt x="217" y="19"/>
                    </a:lnTo>
                    <a:lnTo>
                      <a:pt x="217" y="19"/>
                    </a:lnTo>
                    <a:lnTo>
                      <a:pt x="218" y="18"/>
                    </a:lnTo>
                    <a:lnTo>
                      <a:pt x="218" y="19"/>
                    </a:lnTo>
                    <a:lnTo>
                      <a:pt x="218" y="18"/>
                    </a:lnTo>
                    <a:lnTo>
                      <a:pt x="219" y="16"/>
                    </a:lnTo>
                    <a:lnTo>
                      <a:pt x="219" y="16"/>
                    </a:lnTo>
                    <a:lnTo>
                      <a:pt x="219" y="16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0" y="15"/>
                    </a:lnTo>
                    <a:lnTo>
                      <a:pt x="221" y="15"/>
                    </a:lnTo>
                    <a:lnTo>
                      <a:pt x="221" y="15"/>
                    </a:lnTo>
                    <a:lnTo>
                      <a:pt x="222" y="15"/>
                    </a:lnTo>
                    <a:lnTo>
                      <a:pt x="222" y="15"/>
                    </a:lnTo>
                    <a:lnTo>
                      <a:pt x="222" y="15"/>
                    </a:lnTo>
                    <a:lnTo>
                      <a:pt x="223" y="15"/>
                    </a:lnTo>
                    <a:lnTo>
                      <a:pt x="223" y="15"/>
                    </a:lnTo>
                    <a:lnTo>
                      <a:pt x="223" y="15"/>
                    </a:lnTo>
                    <a:lnTo>
                      <a:pt x="225" y="14"/>
                    </a:lnTo>
                    <a:lnTo>
                      <a:pt x="225" y="15"/>
                    </a:lnTo>
                    <a:lnTo>
                      <a:pt x="225" y="15"/>
                    </a:lnTo>
                    <a:lnTo>
                      <a:pt x="226" y="14"/>
                    </a:lnTo>
                    <a:lnTo>
                      <a:pt x="226" y="14"/>
                    </a:lnTo>
                    <a:lnTo>
                      <a:pt x="227" y="14"/>
                    </a:lnTo>
                    <a:lnTo>
                      <a:pt x="227" y="14"/>
                    </a:lnTo>
                    <a:lnTo>
                      <a:pt x="227" y="15"/>
                    </a:lnTo>
                    <a:lnTo>
                      <a:pt x="228" y="14"/>
                    </a:lnTo>
                    <a:lnTo>
                      <a:pt x="228" y="15"/>
                    </a:lnTo>
                    <a:lnTo>
                      <a:pt x="228" y="14"/>
                    </a:lnTo>
                    <a:lnTo>
                      <a:pt x="229" y="14"/>
                    </a:lnTo>
                    <a:lnTo>
                      <a:pt x="229" y="14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0" y="14"/>
                    </a:lnTo>
                    <a:lnTo>
                      <a:pt x="231" y="13"/>
                    </a:lnTo>
                    <a:lnTo>
                      <a:pt x="231" y="13"/>
                    </a:lnTo>
                    <a:lnTo>
                      <a:pt x="231" y="13"/>
                    </a:lnTo>
                    <a:lnTo>
                      <a:pt x="232" y="13"/>
                    </a:lnTo>
                    <a:lnTo>
                      <a:pt x="232" y="13"/>
                    </a:lnTo>
                    <a:lnTo>
                      <a:pt x="232" y="13"/>
                    </a:lnTo>
                    <a:lnTo>
                      <a:pt x="234" y="13"/>
                    </a:lnTo>
                    <a:lnTo>
                      <a:pt x="234" y="13"/>
                    </a:lnTo>
                    <a:lnTo>
                      <a:pt x="235" y="13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6" y="11"/>
                    </a:lnTo>
                    <a:lnTo>
                      <a:pt x="236" y="11"/>
                    </a:lnTo>
                    <a:lnTo>
                      <a:pt x="236" y="11"/>
                    </a:lnTo>
                    <a:lnTo>
                      <a:pt x="237" y="11"/>
                    </a:lnTo>
                    <a:lnTo>
                      <a:pt x="237" y="11"/>
                    </a:lnTo>
                    <a:lnTo>
                      <a:pt x="237" y="11"/>
                    </a:lnTo>
                    <a:lnTo>
                      <a:pt x="238" y="12"/>
                    </a:lnTo>
                    <a:lnTo>
                      <a:pt x="238" y="11"/>
                    </a:lnTo>
                    <a:lnTo>
                      <a:pt x="239" y="12"/>
                    </a:lnTo>
                    <a:lnTo>
                      <a:pt x="239" y="12"/>
                    </a:lnTo>
                    <a:lnTo>
                      <a:pt x="239" y="13"/>
                    </a:lnTo>
                    <a:lnTo>
                      <a:pt x="240" y="12"/>
                    </a:lnTo>
                    <a:lnTo>
                      <a:pt x="240" y="13"/>
                    </a:lnTo>
                    <a:lnTo>
                      <a:pt x="240" y="13"/>
                    </a:lnTo>
                    <a:lnTo>
                      <a:pt x="241" y="14"/>
                    </a:lnTo>
                    <a:lnTo>
                      <a:pt x="241" y="14"/>
                    </a:lnTo>
                    <a:lnTo>
                      <a:pt x="241" y="13"/>
                    </a:lnTo>
                    <a:lnTo>
                      <a:pt x="243" y="13"/>
                    </a:lnTo>
                    <a:lnTo>
                      <a:pt x="243" y="12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45" y="13"/>
                    </a:lnTo>
                    <a:lnTo>
                      <a:pt x="245" y="13"/>
                    </a:lnTo>
                    <a:lnTo>
                      <a:pt x="245" y="13"/>
                    </a:lnTo>
                    <a:lnTo>
                      <a:pt x="246" y="13"/>
                    </a:lnTo>
                    <a:lnTo>
                      <a:pt x="246" y="12"/>
                    </a:lnTo>
                    <a:lnTo>
                      <a:pt x="246" y="12"/>
                    </a:lnTo>
                    <a:lnTo>
                      <a:pt x="247" y="12"/>
                    </a:lnTo>
                    <a:lnTo>
                      <a:pt x="247" y="11"/>
                    </a:lnTo>
                    <a:lnTo>
                      <a:pt x="248" y="11"/>
                    </a:lnTo>
                    <a:lnTo>
                      <a:pt x="248" y="11"/>
                    </a:lnTo>
                    <a:lnTo>
                      <a:pt x="248" y="11"/>
                    </a:lnTo>
                    <a:lnTo>
                      <a:pt x="249" y="11"/>
                    </a:lnTo>
                    <a:lnTo>
                      <a:pt x="249" y="11"/>
                    </a:lnTo>
                    <a:lnTo>
                      <a:pt x="249" y="12"/>
                    </a:lnTo>
                    <a:lnTo>
                      <a:pt x="250" y="11"/>
                    </a:lnTo>
                    <a:lnTo>
                      <a:pt x="250" y="11"/>
                    </a:lnTo>
                    <a:lnTo>
                      <a:pt x="252" y="11"/>
                    </a:lnTo>
                    <a:lnTo>
                      <a:pt x="252" y="11"/>
                    </a:lnTo>
                    <a:lnTo>
                      <a:pt x="252" y="11"/>
                    </a:lnTo>
                    <a:lnTo>
                      <a:pt x="253" y="11"/>
                    </a:lnTo>
                    <a:lnTo>
                      <a:pt x="253" y="11"/>
                    </a:lnTo>
                    <a:lnTo>
                      <a:pt x="253" y="10"/>
                    </a:lnTo>
                    <a:lnTo>
                      <a:pt x="254" y="11"/>
                    </a:lnTo>
                    <a:lnTo>
                      <a:pt x="254" y="10"/>
                    </a:lnTo>
                    <a:lnTo>
                      <a:pt x="254" y="10"/>
                    </a:lnTo>
                    <a:lnTo>
                      <a:pt x="255" y="10"/>
                    </a:lnTo>
                    <a:lnTo>
                      <a:pt x="255" y="11"/>
                    </a:lnTo>
                    <a:lnTo>
                      <a:pt x="256" y="11"/>
                    </a:lnTo>
                    <a:lnTo>
                      <a:pt x="256" y="11"/>
                    </a:lnTo>
                    <a:lnTo>
                      <a:pt x="256" y="11"/>
                    </a:lnTo>
                    <a:lnTo>
                      <a:pt x="257" y="12"/>
                    </a:lnTo>
                    <a:lnTo>
                      <a:pt x="257" y="12"/>
                    </a:lnTo>
                    <a:lnTo>
                      <a:pt x="257" y="12"/>
                    </a:lnTo>
                    <a:lnTo>
                      <a:pt x="258" y="11"/>
                    </a:lnTo>
                    <a:lnTo>
                      <a:pt x="258" y="10"/>
                    </a:lnTo>
                    <a:lnTo>
                      <a:pt x="258" y="10"/>
                    </a:lnTo>
                    <a:lnTo>
                      <a:pt x="259" y="11"/>
                    </a:lnTo>
                    <a:lnTo>
                      <a:pt x="259" y="10"/>
                    </a:lnTo>
                    <a:lnTo>
                      <a:pt x="261" y="10"/>
                    </a:lnTo>
                    <a:lnTo>
                      <a:pt x="261" y="10"/>
                    </a:lnTo>
                    <a:lnTo>
                      <a:pt x="261" y="11"/>
                    </a:lnTo>
                    <a:lnTo>
                      <a:pt x="262" y="11"/>
                    </a:lnTo>
                    <a:lnTo>
                      <a:pt x="262" y="11"/>
                    </a:lnTo>
                    <a:lnTo>
                      <a:pt x="262" y="11"/>
                    </a:lnTo>
                    <a:lnTo>
                      <a:pt x="263" y="10"/>
                    </a:lnTo>
                    <a:lnTo>
                      <a:pt x="263" y="9"/>
                    </a:lnTo>
                    <a:lnTo>
                      <a:pt x="263" y="9"/>
                    </a:lnTo>
                    <a:lnTo>
                      <a:pt x="264" y="9"/>
                    </a:lnTo>
                    <a:lnTo>
                      <a:pt x="264" y="9"/>
                    </a:lnTo>
                    <a:lnTo>
                      <a:pt x="265" y="7"/>
                    </a:lnTo>
                    <a:lnTo>
                      <a:pt x="265" y="7"/>
                    </a:lnTo>
                    <a:lnTo>
                      <a:pt x="265" y="7"/>
                    </a:lnTo>
                    <a:lnTo>
                      <a:pt x="266" y="9"/>
                    </a:lnTo>
                    <a:lnTo>
                      <a:pt x="266" y="7"/>
                    </a:lnTo>
                    <a:lnTo>
                      <a:pt x="266" y="9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7" y="9"/>
                    </a:lnTo>
                    <a:lnTo>
                      <a:pt x="268" y="10"/>
                    </a:lnTo>
                    <a:lnTo>
                      <a:pt x="268" y="10"/>
                    </a:lnTo>
                    <a:lnTo>
                      <a:pt x="270" y="11"/>
                    </a:lnTo>
                    <a:lnTo>
                      <a:pt x="270" y="10"/>
                    </a:lnTo>
                    <a:lnTo>
                      <a:pt x="270" y="10"/>
                    </a:lnTo>
                    <a:lnTo>
                      <a:pt x="271" y="9"/>
                    </a:lnTo>
                    <a:lnTo>
                      <a:pt x="271" y="10"/>
                    </a:lnTo>
                    <a:lnTo>
                      <a:pt x="271" y="10"/>
                    </a:lnTo>
                    <a:lnTo>
                      <a:pt x="272" y="10"/>
                    </a:lnTo>
                    <a:lnTo>
                      <a:pt x="272" y="11"/>
                    </a:lnTo>
                    <a:lnTo>
                      <a:pt x="273" y="11"/>
                    </a:lnTo>
                    <a:lnTo>
                      <a:pt x="273" y="12"/>
                    </a:lnTo>
                    <a:lnTo>
                      <a:pt x="273" y="12"/>
                    </a:lnTo>
                    <a:lnTo>
                      <a:pt x="274" y="12"/>
                    </a:lnTo>
                    <a:lnTo>
                      <a:pt x="274" y="13"/>
                    </a:lnTo>
                    <a:lnTo>
                      <a:pt x="274" y="13"/>
                    </a:lnTo>
                    <a:lnTo>
                      <a:pt x="275" y="13"/>
                    </a:lnTo>
                    <a:lnTo>
                      <a:pt x="275" y="13"/>
                    </a:lnTo>
                    <a:lnTo>
                      <a:pt x="275" y="13"/>
                    </a:lnTo>
                    <a:lnTo>
                      <a:pt x="276" y="13"/>
                    </a:lnTo>
                    <a:lnTo>
                      <a:pt x="276" y="14"/>
                    </a:lnTo>
                    <a:lnTo>
                      <a:pt x="277" y="14"/>
                    </a:lnTo>
                    <a:lnTo>
                      <a:pt x="277" y="15"/>
                    </a:lnTo>
                    <a:lnTo>
                      <a:pt x="277" y="15"/>
                    </a:lnTo>
                    <a:lnTo>
                      <a:pt x="279" y="15"/>
                    </a:lnTo>
                    <a:lnTo>
                      <a:pt x="279" y="15"/>
                    </a:lnTo>
                    <a:lnTo>
                      <a:pt x="279" y="15"/>
                    </a:lnTo>
                    <a:lnTo>
                      <a:pt x="280" y="15"/>
                    </a:lnTo>
                    <a:lnTo>
                      <a:pt x="280" y="15"/>
                    </a:lnTo>
                    <a:lnTo>
                      <a:pt x="280" y="14"/>
                    </a:lnTo>
                    <a:lnTo>
                      <a:pt x="281" y="14"/>
                    </a:lnTo>
                    <a:lnTo>
                      <a:pt x="281" y="14"/>
                    </a:lnTo>
                    <a:lnTo>
                      <a:pt x="282" y="14"/>
                    </a:lnTo>
                    <a:lnTo>
                      <a:pt x="282" y="14"/>
                    </a:lnTo>
                    <a:lnTo>
                      <a:pt x="282" y="13"/>
                    </a:lnTo>
                    <a:lnTo>
                      <a:pt x="283" y="13"/>
                    </a:lnTo>
                    <a:lnTo>
                      <a:pt x="283" y="13"/>
                    </a:lnTo>
                    <a:lnTo>
                      <a:pt x="283" y="13"/>
                    </a:lnTo>
                    <a:lnTo>
                      <a:pt x="284" y="13"/>
                    </a:lnTo>
                    <a:lnTo>
                      <a:pt x="284" y="14"/>
                    </a:lnTo>
                    <a:lnTo>
                      <a:pt x="284" y="14"/>
                    </a:lnTo>
                    <a:lnTo>
                      <a:pt x="285" y="14"/>
                    </a:lnTo>
                    <a:lnTo>
                      <a:pt x="285" y="14"/>
                    </a:lnTo>
                    <a:lnTo>
                      <a:pt x="286" y="14"/>
                    </a:lnTo>
                    <a:lnTo>
                      <a:pt x="286" y="13"/>
                    </a:lnTo>
                    <a:lnTo>
                      <a:pt x="286" y="13"/>
                    </a:lnTo>
                    <a:lnTo>
                      <a:pt x="288" y="13"/>
                    </a:lnTo>
                    <a:lnTo>
                      <a:pt x="288" y="12"/>
                    </a:lnTo>
                    <a:lnTo>
                      <a:pt x="288" y="12"/>
                    </a:lnTo>
                    <a:lnTo>
                      <a:pt x="289" y="12"/>
                    </a:lnTo>
                    <a:lnTo>
                      <a:pt x="289" y="12"/>
                    </a:lnTo>
                    <a:lnTo>
                      <a:pt x="289" y="12"/>
                    </a:lnTo>
                    <a:lnTo>
                      <a:pt x="290" y="12"/>
                    </a:lnTo>
                    <a:lnTo>
                      <a:pt x="290" y="13"/>
                    </a:lnTo>
                    <a:lnTo>
                      <a:pt x="291" y="13"/>
                    </a:lnTo>
                    <a:lnTo>
                      <a:pt x="291" y="13"/>
                    </a:lnTo>
                    <a:lnTo>
                      <a:pt x="291" y="14"/>
                    </a:lnTo>
                    <a:lnTo>
                      <a:pt x="292" y="14"/>
                    </a:lnTo>
                    <a:lnTo>
                      <a:pt x="292" y="15"/>
                    </a:lnTo>
                    <a:lnTo>
                      <a:pt x="292" y="16"/>
                    </a:lnTo>
                    <a:lnTo>
                      <a:pt x="293" y="16"/>
                    </a:lnTo>
                    <a:lnTo>
                      <a:pt x="293" y="16"/>
                    </a:lnTo>
                    <a:lnTo>
                      <a:pt x="293" y="16"/>
                    </a:lnTo>
                    <a:lnTo>
                      <a:pt x="294" y="16"/>
                    </a:lnTo>
                    <a:lnTo>
                      <a:pt x="294" y="16"/>
                    </a:lnTo>
                    <a:lnTo>
                      <a:pt x="295" y="16"/>
                    </a:lnTo>
                    <a:lnTo>
                      <a:pt x="295" y="16"/>
                    </a:lnTo>
                    <a:lnTo>
                      <a:pt x="295" y="18"/>
                    </a:lnTo>
                    <a:lnTo>
                      <a:pt x="297" y="18"/>
                    </a:lnTo>
                    <a:lnTo>
                      <a:pt x="297" y="16"/>
                    </a:lnTo>
                    <a:lnTo>
                      <a:pt x="297" y="16"/>
                    </a:lnTo>
                    <a:lnTo>
                      <a:pt x="298" y="16"/>
                    </a:lnTo>
                    <a:lnTo>
                      <a:pt x="298" y="15"/>
                    </a:lnTo>
                    <a:lnTo>
                      <a:pt x="299" y="14"/>
                    </a:lnTo>
                    <a:lnTo>
                      <a:pt x="299" y="14"/>
                    </a:lnTo>
                    <a:lnTo>
                      <a:pt x="299" y="13"/>
                    </a:lnTo>
                    <a:lnTo>
                      <a:pt x="300" y="13"/>
                    </a:lnTo>
                    <a:lnTo>
                      <a:pt x="300" y="12"/>
                    </a:lnTo>
                    <a:lnTo>
                      <a:pt x="300" y="12"/>
                    </a:lnTo>
                    <a:lnTo>
                      <a:pt x="301" y="11"/>
                    </a:lnTo>
                    <a:lnTo>
                      <a:pt x="301" y="11"/>
                    </a:lnTo>
                    <a:lnTo>
                      <a:pt x="301" y="11"/>
                    </a:lnTo>
                    <a:lnTo>
                      <a:pt x="302" y="11"/>
                    </a:lnTo>
                    <a:lnTo>
                      <a:pt x="302" y="11"/>
                    </a:lnTo>
                    <a:lnTo>
                      <a:pt x="303" y="10"/>
                    </a:lnTo>
                    <a:lnTo>
                      <a:pt x="303" y="11"/>
                    </a:lnTo>
                    <a:lnTo>
                      <a:pt x="303" y="11"/>
                    </a:lnTo>
                    <a:lnTo>
                      <a:pt x="304" y="11"/>
                    </a:lnTo>
                    <a:lnTo>
                      <a:pt x="304" y="11"/>
                    </a:lnTo>
                    <a:lnTo>
                      <a:pt x="304" y="11"/>
                    </a:lnTo>
                    <a:lnTo>
                      <a:pt x="306" y="13"/>
                    </a:lnTo>
                    <a:lnTo>
                      <a:pt x="306" y="13"/>
                    </a:lnTo>
                    <a:lnTo>
                      <a:pt x="306" y="13"/>
                    </a:lnTo>
                    <a:lnTo>
                      <a:pt x="307" y="13"/>
                    </a:lnTo>
                    <a:lnTo>
                      <a:pt x="307" y="13"/>
                    </a:lnTo>
                    <a:lnTo>
                      <a:pt x="308" y="14"/>
                    </a:lnTo>
                    <a:lnTo>
                      <a:pt x="308" y="14"/>
                    </a:lnTo>
                    <a:lnTo>
                      <a:pt x="308" y="13"/>
                    </a:lnTo>
                    <a:lnTo>
                      <a:pt x="309" y="13"/>
                    </a:lnTo>
                    <a:lnTo>
                      <a:pt x="309" y="14"/>
                    </a:lnTo>
                    <a:lnTo>
                      <a:pt x="309" y="14"/>
                    </a:lnTo>
                    <a:lnTo>
                      <a:pt x="310" y="14"/>
                    </a:lnTo>
                    <a:lnTo>
                      <a:pt x="310" y="14"/>
                    </a:lnTo>
                    <a:lnTo>
                      <a:pt x="310" y="14"/>
                    </a:lnTo>
                    <a:lnTo>
                      <a:pt x="311" y="14"/>
                    </a:lnTo>
                    <a:lnTo>
                      <a:pt x="311" y="14"/>
                    </a:lnTo>
                    <a:lnTo>
                      <a:pt x="312" y="14"/>
                    </a:lnTo>
                    <a:lnTo>
                      <a:pt x="312" y="14"/>
                    </a:lnTo>
                    <a:lnTo>
                      <a:pt x="312" y="13"/>
                    </a:lnTo>
                    <a:lnTo>
                      <a:pt x="313" y="12"/>
                    </a:lnTo>
                    <a:lnTo>
                      <a:pt x="313" y="13"/>
                    </a:lnTo>
                    <a:lnTo>
                      <a:pt x="313" y="12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5" y="12"/>
                    </a:lnTo>
                    <a:lnTo>
                      <a:pt x="316" y="12"/>
                    </a:lnTo>
                    <a:lnTo>
                      <a:pt x="316" y="12"/>
                    </a:lnTo>
                    <a:lnTo>
                      <a:pt x="317" y="13"/>
                    </a:lnTo>
                    <a:lnTo>
                      <a:pt x="317" y="13"/>
                    </a:lnTo>
                    <a:lnTo>
                      <a:pt x="317" y="12"/>
                    </a:lnTo>
                    <a:lnTo>
                      <a:pt x="318" y="12"/>
                    </a:lnTo>
                    <a:lnTo>
                      <a:pt x="318" y="12"/>
                    </a:lnTo>
                    <a:lnTo>
                      <a:pt x="318" y="13"/>
                    </a:lnTo>
                    <a:lnTo>
                      <a:pt x="319" y="12"/>
                    </a:lnTo>
                    <a:lnTo>
                      <a:pt x="319" y="12"/>
                    </a:lnTo>
                    <a:lnTo>
                      <a:pt x="320" y="12"/>
                    </a:lnTo>
                    <a:lnTo>
                      <a:pt x="320" y="12"/>
                    </a:lnTo>
                    <a:lnTo>
                      <a:pt x="320" y="11"/>
                    </a:lnTo>
                    <a:lnTo>
                      <a:pt x="321" y="11"/>
                    </a:lnTo>
                    <a:lnTo>
                      <a:pt x="321" y="11"/>
                    </a:lnTo>
                    <a:lnTo>
                      <a:pt x="321" y="11"/>
                    </a:lnTo>
                    <a:lnTo>
                      <a:pt x="322" y="11"/>
                    </a:lnTo>
                    <a:lnTo>
                      <a:pt x="322" y="11"/>
                    </a:lnTo>
                    <a:lnTo>
                      <a:pt x="322" y="10"/>
                    </a:lnTo>
                    <a:lnTo>
                      <a:pt x="324" y="11"/>
                    </a:lnTo>
                    <a:lnTo>
                      <a:pt x="324" y="10"/>
                    </a:lnTo>
                    <a:lnTo>
                      <a:pt x="325" y="10"/>
                    </a:lnTo>
                    <a:lnTo>
                      <a:pt x="325" y="10"/>
                    </a:lnTo>
                    <a:lnTo>
                      <a:pt x="325" y="10"/>
                    </a:lnTo>
                    <a:lnTo>
                      <a:pt x="326" y="10"/>
                    </a:lnTo>
                    <a:lnTo>
                      <a:pt x="326" y="9"/>
                    </a:lnTo>
                    <a:lnTo>
                      <a:pt x="326" y="11"/>
                    </a:lnTo>
                    <a:lnTo>
                      <a:pt x="327" y="10"/>
                    </a:lnTo>
                    <a:lnTo>
                      <a:pt x="327" y="10"/>
                    </a:lnTo>
                    <a:lnTo>
                      <a:pt x="327" y="10"/>
                    </a:lnTo>
                    <a:lnTo>
                      <a:pt x="328" y="9"/>
                    </a:lnTo>
                    <a:lnTo>
                      <a:pt x="328" y="7"/>
                    </a:lnTo>
                    <a:lnTo>
                      <a:pt x="329" y="7"/>
                    </a:lnTo>
                    <a:lnTo>
                      <a:pt x="329" y="6"/>
                    </a:lnTo>
                    <a:lnTo>
                      <a:pt x="329" y="6"/>
                    </a:lnTo>
                    <a:lnTo>
                      <a:pt x="330" y="6"/>
                    </a:lnTo>
                    <a:lnTo>
                      <a:pt x="330" y="5"/>
                    </a:lnTo>
                    <a:lnTo>
                      <a:pt x="330" y="6"/>
                    </a:lnTo>
                    <a:lnTo>
                      <a:pt x="331" y="5"/>
                    </a:lnTo>
                    <a:lnTo>
                      <a:pt x="331" y="5"/>
                    </a:lnTo>
                    <a:lnTo>
                      <a:pt x="331" y="6"/>
                    </a:lnTo>
                    <a:lnTo>
                      <a:pt x="333" y="7"/>
                    </a:lnTo>
                    <a:lnTo>
                      <a:pt x="333" y="9"/>
                    </a:lnTo>
                    <a:lnTo>
                      <a:pt x="334" y="7"/>
                    </a:lnTo>
                    <a:lnTo>
                      <a:pt x="334" y="7"/>
                    </a:lnTo>
                    <a:lnTo>
                      <a:pt x="334" y="7"/>
                    </a:lnTo>
                    <a:lnTo>
                      <a:pt x="335" y="7"/>
                    </a:lnTo>
                    <a:lnTo>
                      <a:pt x="335" y="7"/>
                    </a:lnTo>
                    <a:lnTo>
                      <a:pt x="335" y="7"/>
                    </a:lnTo>
                    <a:lnTo>
                      <a:pt x="336" y="7"/>
                    </a:lnTo>
                    <a:lnTo>
                      <a:pt x="336" y="7"/>
                    </a:lnTo>
                    <a:lnTo>
                      <a:pt x="336" y="6"/>
                    </a:lnTo>
                    <a:lnTo>
                      <a:pt x="337" y="6"/>
                    </a:lnTo>
                    <a:lnTo>
                      <a:pt x="337" y="6"/>
                    </a:lnTo>
                    <a:lnTo>
                      <a:pt x="338" y="5"/>
                    </a:lnTo>
                    <a:lnTo>
                      <a:pt x="338" y="5"/>
                    </a:lnTo>
                    <a:lnTo>
                      <a:pt x="338" y="5"/>
                    </a:lnTo>
                    <a:lnTo>
                      <a:pt x="339" y="6"/>
                    </a:lnTo>
                    <a:lnTo>
                      <a:pt x="339" y="6"/>
                    </a:lnTo>
                    <a:lnTo>
                      <a:pt x="339" y="7"/>
                    </a:lnTo>
                    <a:lnTo>
                      <a:pt x="340" y="7"/>
                    </a:lnTo>
                    <a:lnTo>
                      <a:pt x="340" y="6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2" y="6"/>
                    </a:lnTo>
                    <a:lnTo>
                      <a:pt x="343" y="5"/>
                    </a:lnTo>
                    <a:lnTo>
                      <a:pt x="343" y="5"/>
                    </a:lnTo>
                    <a:lnTo>
                      <a:pt x="343" y="4"/>
                    </a:lnTo>
                    <a:lnTo>
                      <a:pt x="344" y="5"/>
                    </a:lnTo>
                    <a:lnTo>
                      <a:pt x="344" y="5"/>
                    </a:lnTo>
                    <a:lnTo>
                      <a:pt x="344" y="5"/>
                    </a:lnTo>
                    <a:lnTo>
                      <a:pt x="345" y="6"/>
                    </a:lnTo>
                    <a:lnTo>
                      <a:pt x="345" y="6"/>
                    </a:lnTo>
                    <a:lnTo>
                      <a:pt x="346" y="6"/>
                    </a:lnTo>
                    <a:lnTo>
                      <a:pt x="346" y="6"/>
                    </a:lnTo>
                    <a:lnTo>
                      <a:pt x="346" y="6"/>
                    </a:lnTo>
                    <a:lnTo>
                      <a:pt x="347" y="6"/>
                    </a:lnTo>
                    <a:lnTo>
                      <a:pt x="347" y="7"/>
                    </a:lnTo>
                    <a:lnTo>
                      <a:pt x="347" y="7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8" y="9"/>
                    </a:lnTo>
                    <a:lnTo>
                      <a:pt x="349" y="9"/>
                    </a:lnTo>
                    <a:lnTo>
                      <a:pt x="349" y="9"/>
                    </a:lnTo>
                    <a:lnTo>
                      <a:pt x="351" y="9"/>
                    </a:lnTo>
                    <a:lnTo>
                      <a:pt x="351" y="9"/>
                    </a:lnTo>
                    <a:lnTo>
                      <a:pt x="351" y="7"/>
                    </a:lnTo>
                    <a:lnTo>
                      <a:pt x="352" y="7"/>
                    </a:lnTo>
                    <a:lnTo>
                      <a:pt x="352" y="7"/>
                    </a:lnTo>
                    <a:lnTo>
                      <a:pt x="352" y="6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3" y="7"/>
                    </a:lnTo>
                    <a:lnTo>
                      <a:pt x="354" y="7"/>
                    </a:lnTo>
                    <a:lnTo>
                      <a:pt x="354" y="9"/>
                    </a:lnTo>
                    <a:lnTo>
                      <a:pt x="355" y="9"/>
                    </a:lnTo>
                    <a:lnTo>
                      <a:pt x="355" y="9"/>
                    </a:lnTo>
                    <a:lnTo>
                      <a:pt x="355" y="9"/>
                    </a:lnTo>
                    <a:lnTo>
                      <a:pt x="356" y="10"/>
                    </a:lnTo>
                    <a:lnTo>
                      <a:pt x="356" y="10"/>
                    </a:lnTo>
                    <a:lnTo>
                      <a:pt x="356" y="11"/>
                    </a:lnTo>
                    <a:lnTo>
                      <a:pt x="357" y="11"/>
                    </a:lnTo>
                    <a:lnTo>
                      <a:pt x="357" y="11"/>
                    </a:lnTo>
                    <a:lnTo>
                      <a:pt x="357" y="11"/>
                    </a:lnTo>
                    <a:lnTo>
                      <a:pt x="358" y="11"/>
                    </a:lnTo>
                    <a:lnTo>
                      <a:pt x="358" y="11"/>
                    </a:lnTo>
                    <a:lnTo>
                      <a:pt x="360" y="11"/>
                    </a:lnTo>
                    <a:lnTo>
                      <a:pt x="360" y="11"/>
                    </a:lnTo>
                    <a:lnTo>
                      <a:pt x="360" y="11"/>
                    </a:lnTo>
                    <a:lnTo>
                      <a:pt x="361" y="11"/>
                    </a:lnTo>
                    <a:lnTo>
                      <a:pt x="361" y="12"/>
                    </a:lnTo>
                    <a:lnTo>
                      <a:pt x="361" y="12"/>
                    </a:lnTo>
                    <a:lnTo>
                      <a:pt x="362" y="12"/>
                    </a:lnTo>
                    <a:lnTo>
                      <a:pt x="362" y="12"/>
                    </a:lnTo>
                    <a:lnTo>
                      <a:pt x="363" y="12"/>
                    </a:lnTo>
                    <a:lnTo>
                      <a:pt x="363" y="12"/>
                    </a:lnTo>
                    <a:lnTo>
                      <a:pt x="363" y="13"/>
                    </a:lnTo>
                    <a:lnTo>
                      <a:pt x="364" y="13"/>
                    </a:lnTo>
                    <a:lnTo>
                      <a:pt x="364" y="13"/>
                    </a:lnTo>
                    <a:lnTo>
                      <a:pt x="364" y="12"/>
                    </a:lnTo>
                    <a:lnTo>
                      <a:pt x="365" y="12"/>
                    </a:lnTo>
                    <a:lnTo>
                      <a:pt x="365" y="13"/>
                    </a:lnTo>
                    <a:lnTo>
                      <a:pt x="365" y="13"/>
                    </a:lnTo>
                    <a:lnTo>
                      <a:pt x="366" y="14"/>
                    </a:lnTo>
                    <a:lnTo>
                      <a:pt x="366" y="16"/>
                    </a:lnTo>
                    <a:lnTo>
                      <a:pt x="368" y="15"/>
                    </a:lnTo>
                    <a:lnTo>
                      <a:pt x="368" y="16"/>
                    </a:lnTo>
                    <a:lnTo>
                      <a:pt x="368" y="15"/>
                    </a:lnTo>
                    <a:lnTo>
                      <a:pt x="369" y="15"/>
                    </a:lnTo>
                    <a:lnTo>
                      <a:pt x="369" y="15"/>
                    </a:lnTo>
                    <a:lnTo>
                      <a:pt x="369" y="15"/>
                    </a:lnTo>
                    <a:lnTo>
                      <a:pt x="370" y="15"/>
                    </a:lnTo>
                    <a:lnTo>
                      <a:pt x="370" y="15"/>
                    </a:lnTo>
                    <a:lnTo>
                      <a:pt x="370" y="15"/>
                    </a:lnTo>
                    <a:lnTo>
                      <a:pt x="371" y="15"/>
                    </a:lnTo>
                    <a:lnTo>
                      <a:pt x="371" y="14"/>
                    </a:lnTo>
                    <a:lnTo>
                      <a:pt x="372" y="14"/>
                    </a:lnTo>
                    <a:lnTo>
                      <a:pt x="372" y="14"/>
                    </a:lnTo>
                    <a:lnTo>
                      <a:pt x="372" y="14"/>
                    </a:lnTo>
                    <a:lnTo>
                      <a:pt x="373" y="13"/>
                    </a:lnTo>
                    <a:lnTo>
                      <a:pt x="373" y="13"/>
                    </a:lnTo>
                    <a:lnTo>
                      <a:pt x="373" y="13"/>
                    </a:lnTo>
                    <a:lnTo>
                      <a:pt x="374" y="12"/>
                    </a:lnTo>
                    <a:lnTo>
                      <a:pt x="374" y="13"/>
                    </a:lnTo>
                    <a:lnTo>
                      <a:pt x="374" y="12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7" y="12"/>
                    </a:lnTo>
                    <a:lnTo>
                      <a:pt x="377" y="12"/>
                    </a:lnTo>
                    <a:lnTo>
                      <a:pt x="377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13"/>
                    </a:lnTo>
                    <a:lnTo>
                      <a:pt x="379" y="12"/>
                    </a:lnTo>
                    <a:lnTo>
                      <a:pt x="379" y="12"/>
                    </a:lnTo>
                    <a:lnTo>
                      <a:pt x="379" y="13"/>
                    </a:lnTo>
                    <a:lnTo>
                      <a:pt x="380" y="13"/>
                    </a:lnTo>
                    <a:lnTo>
                      <a:pt x="380" y="13"/>
                    </a:lnTo>
                    <a:lnTo>
                      <a:pt x="381" y="13"/>
                    </a:lnTo>
                    <a:lnTo>
                      <a:pt x="381" y="14"/>
                    </a:lnTo>
                    <a:lnTo>
                      <a:pt x="381" y="14"/>
                    </a:lnTo>
                    <a:lnTo>
                      <a:pt x="382" y="14"/>
                    </a:lnTo>
                    <a:lnTo>
                      <a:pt x="382" y="15"/>
                    </a:lnTo>
                    <a:lnTo>
                      <a:pt x="382" y="15"/>
                    </a:lnTo>
                    <a:lnTo>
                      <a:pt x="383" y="14"/>
                    </a:lnTo>
                    <a:lnTo>
                      <a:pt x="383" y="14"/>
                    </a:lnTo>
                    <a:lnTo>
                      <a:pt x="383" y="12"/>
                    </a:lnTo>
                    <a:lnTo>
                      <a:pt x="384" y="13"/>
                    </a:lnTo>
                    <a:lnTo>
                      <a:pt x="384" y="12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87" y="13"/>
                    </a:lnTo>
                    <a:lnTo>
                      <a:pt x="387" y="12"/>
                    </a:lnTo>
                    <a:lnTo>
                      <a:pt x="387" y="12"/>
                    </a:lnTo>
                    <a:lnTo>
                      <a:pt x="388" y="12"/>
                    </a:lnTo>
                    <a:lnTo>
                      <a:pt x="388" y="12"/>
                    </a:lnTo>
                    <a:lnTo>
                      <a:pt x="389" y="11"/>
                    </a:lnTo>
                    <a:lnTo>
                      <a:pt x="389" y="11"/>
                    </a:lnTo>
                    <a:lnTo>
                      <a:pt x="389" y="10"/>
                    </a:lnTo>
                    <a:lnTo>
                      <a:pt x="390" y="10"/>
                    </a:lnTo>
                    <a:lnTo>
                      <a:pt x="390" y="10"/>
                    </a:lnTo>
                    <a:lnTo>
                      <a:pt x="390" y="9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1" y="9"/>
                    </a:lnTo>
                    <a:lnTo>
                      <a:pt x="392" y="9"/>
                    </a:lnTo>
                    <a:lnTo>
                      <a:pt x="392" y="7"/>
                    </a:lnTo>
                    <a:lnTo>
                      <a:pt x="393" y="7"/>
                    </a:lnTo>
                    <a:lnTo>
                      <a:pt x="393" y="7"/>
                    </a:lnTo>
                    <a:lnTo>
                      <a:pt x="393" y="9"/>
                    </a:lnTo>
                    <a:lnTo>
                      <a:pt x="395" y="7"/>
                    </a:lnTo>
                    <a:lnTo>
                      <a:pt x="395" y="7"/>
                    </a:lnTo>
                    <a:lnTo>
                      <a:pt x="395" y="6"/>
                    </a:lnTo>
                    <a:lnTo>
                      <a:pt x="396" y="7"/>
                    </a:lnTo>
                    <a:lnTo>
                      <a:pt x="396" y="6"/>
                    </a:lnTo>
                    <a:lnTo>
                      <a:pt x="396" y="7"/>
                    </a:lnTo>
                    <a:lnTo>
                      <a:pt x="397" y="9"/>
                    </a:lnTo>
                    <a:lnTo>
                      <a:pt x="397" y="9"/>
                    </a:lnTo>
                    <a:lnTo>
                      <a:pt x="398" y="9"/>
                    </a:lnTo>
                    <a:lnTo>
                      <a:pt x="398" y="7"/>
                    </a:lnTo>
                    <a:lnTo>
                      <a:pt x="398" y="7"/>
                    </a:lnTo>
                    <a:lnTo>
                      <a:pt x="399" y="9"/>
                    </a:lnTo>
                    <a:lnTo>
                      <a:pt x="399" y="7"/>
                    </a:lnTo>
                    <a:lnTo>
                      <a:pt x="399" y="7"/>
                    </a:lnTo>
                    <a:lnTo>
                      <a:pt x="400" y="6"/>
                    </a:lnTo>
                    <a:lnTo>
                      <a:pt x="400" y="6"/>
                    </a:lnTo>
                    <a:lnTo>
                      <a:pt x="400" y="5"/>
                    </a:lnTo>
                    <a:lnTo>
                      <a:pt x="401" y="5"/>
                    </a:lnTo>
                    <a:lnTo>
                      <a:pt x="401" y="6"/>
                    </a:lnTo>
                    <a:lnTo>
                      <a:pt x="402" y="5"/>
                    </a:lnTo>
                    <a:lnTo>
                      <a:pt x="402" y="5"/>
                    </a:lnTo>
                    <a:lnTo>
                      <a:pt x="402" y="5"/>
                    </a:lnTo>
                    <a:lnTo>
                      <a:pt x="404" y="5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5" y="7"/>
                    </a:lnTo>
                    <a:lnTo>
                      <a:pt x="405" y="9"/>
                    </a:lnTo>
                    <a:lnTo>
                      <a:pt x="405" y="9"/>
                    </a:lnTo>
                    <a:lnTo>
                      <a:pt x="406" y="9"/>
                    </a:lnTo>
                    <a:lnTo>
                      <a:pt x="406" y="7"/>
                    </a:lnTo>
                    <a:lnTo>
                      <a:pt x="407" y="7"/>
                    </a:lnTo>
                    <a:lnTo>
                      <a:pt x="407" y="6"/>
                    </a:lnTo>
                    <a:lnTo>
                      <a:pt x="407" y="5"/>
                    </a:lnTo>
                    <a:lnTo>
                      <a:pt x="408" y="5"/>
                    </a:lnTo>
                    <a:lnTo>
                      <a:pt x="408" y="4"/>
                    </a:lnTo>
                    <a:lnTo>
                      <a:pt x="408" y="4"/>
                    </a:lnTo>
                    <a:lnTo>
                      <a:pt x="409" y="5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0" y="4"/>
                    </a:lnTo>
                    <a:lnTo>
                      <a:pt x="410" y="3"/>
                    </a:lnTo>
                    <a:lnTo>
                      <a:pt x="411" y="2"/>
                    </a:lnTo>
                    <a:lnTo>
                      <a:pt x="411" y="2"/>
                    </a:lnTo>
                    <a:lnTo>
                      <a:pt x="411" y="1"/>
                    </a:lnTo>
                    <a:lnTo>
                      <a:pt x="413" y="1"/>
                    </a:lnTo>
                    <a:lnTo>
                      <a:pt x="413" y="2"/>
                    </a:lnTo>
                    <a:lnTo>
                      <a:pt x="413" y="2"/>
                    </a:lnTo>
                    <a:lnTo>
                      <a:pt x="414" y="2"/>
                    </a:lnTo>
                    <a:lnTo>
                      <a:pt x="414" y="2"/>
                    </a:lnTo>
                    <a:lnTo>
                      <a:pt x="415" y="1"/>
                    </a:lnTo>
                    <a:lnTo>
                      <a:pt x="415" y="1"/>
                    </a:lnTo>
                    <a:lnTo>
                      <a:pt x="415" y="0"/>
                    </a:lnTo>
                    <a:lnTo>
                      <a:pt x="416" y="1"/>
                    </a:lnTo>
                    <a:lnTo>
                      <a:pt x="416" y="1"/>
                    </a:lnTo>
                    <a:lnTo>
                      <a:pt x="416" y="1"/>
                    </a:lnTo>
                    <a:lnTo>
                      <a:pt x="417" y="1"/>
                    </a:lnTo>
                    <a:lnTo>
                      <a:pt x="417" y="1"/>
                    </a:lnTo>
                    <a:lnTo>
                      <a:pt x="417" y="1"/>
                    </a:lnTo>
                    <a:lnTo>
                      <a:pt x="418" y="1"/>
                    </a:lnTo>
                    <a:lnTo>
                      <a:pt x="418" y="0"/>
                    </a:lnTo>
                    <a:lnTo>
                      <a:pt x="419" y="0"/>
                    </a:lnTo>
                    <a:lnTo>
                      <a:pt x="419" y="0"/>
                    </a:lnTo>
                    <a:lnTo>
                      <a:pt x="419" y="1"/>
                    </a:lnTo>
                    <a:lnTo>
                      <a:pt x="420" y="1"/>
                    </a:lnTo>
                    <a:lnTo>
                      <a:pt x="420" y="2"/>
                    </a:lnTo>
                    <a:lnTo>
                      <a:pt x="420" y="2"/>
                    </a:lnTo>
                    <a:lnTo>
                      <a:pt x="422" y="3"/>
                    </a:lnTo>
                    <a:lnTo>
                      <a:pt x="422" y="3"/>
                    </a:lnTo>
                    <a:lnTo>
                      <a:pt x="422" y="4"/>
                    </a:lnTo>
                    <a:lnTo>
                      <a:pt x="423" y="3"/>
                    </a:lnTo>
                    <a:lnTo>
                      <a:pt x="423" y="2"/>
                    </a:lnTo>
                    <a:lnTo>
                      <a:pt x="424" y="2"/>
                    </a:lnTo>
                    <a:lnTo>
                      <a:pt x="424" y="3"/>
                    </a:lnTo>
                    <a:lnTo>
                      <a:pt x="424" y="3"/>
                    </a:lnTo>
                    <a:lnTo>
                      <a:pt x="425" y="4"/>
                    </a:lnTo>
                    <a:lnTo>
                      <a:pt x="425" y="4"/>
                    </a:lnTo>
                    <a:lnTo>
                      <a:pt x="425" y="4"/>
                    </a:lnTo>
                    <a:lnTo>
                      <a:pt x="426" y="4"/>
                    </a:lnTo>
                    <a:lnTo>
                      <a:pt x="426" y="3"/>
                    </a:lnTo>
                    <a:lnTo>
                      <a:pt x="426" y="3"/>
                    </a:lnTo>
                    <a:lnTo>
                      <a:pt x="427" y="3"/>
                    </a:lnTo>
                    <a:lnTo>
                      <a:pt x="427" y="2"/>
                    </a:lnTo>
                    <a:lnTo>
                      <a:pt x="428" y="2"/>
                    </a:lnTo>
                    <a:lnTo>
                      <a:pt x="428" y="3"/>
                    </a:lnTo>
                    <a:lnTo>
                      <a:pt x="428" y="3"/>
                    </a:lnTo>
                    <a:lnTo>
                      <a:pt x="429" y="4"/>
                    </a:lnTo>
                    <a:lnTo>
                      <a:pt x="429" y="4"/>
                    </a:lnTo>
                    <a:lnTo>
                      <a:pt x="429" y="5"/>
                    </a:lnTo>
                    <a:lnTo>
                      <a:pt x="431" y="5"/>
                    </a:lnTo>
                    <a:lnTo>
                      <a:pt x="431" y="4"/>
                    </a:lnTo>
                    <a:lnTo>
                      <a:pt x="432" y="4"/>
                    </a:lnTo>
                    <a:lnTo>
                      <a:pt x="432" y="4"/>
                    </a:lnTo>
                    <a:lnTo>
                      <a:pt x="432" y="4"/>
                    </a:lnTo>
                    <a:lnTo>
                      <a:pt x="433" y="3"/>
                    </a:lnTo>
                    <a:lnTo>
                      <a:pt x="433" y="3"/>
                    </a:lnTo>
                    <a:lnTo>
                      <a:pt x="433" y="3"/>
                    </a:lnTo>
                    <a:lnTo>
                      <a:pt x="434" y="3"/>
                    </a:lnTo>
                    <a:lnTo>
                      <a:pt x="434" y="2"/>
                    </a:lnTo>
                    <a:lnTo>
                      <a:pt x="434" y="2"/>
                    </a:lnTo>
                    <a:lnTo>
                      <a:pt x="435" y="2"/>
                    </a:lnTo>
                    <a:lnTo>
                      <a:pt x="435" y="2"/>
                    </a:lnTo>
                    <a:lnTo>
                      <a:pt x="436" y="2"/>
                    </a:lnTo>
                    <a:lnTo>
                      <a:pt x="436" y="2"/>
                    </a:lnTo>
                    <a:lnTo>
                      <a:pt x="436" y="2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37" y="3"/>
                    </a:lnTo>
                    <a:lnTo>
                      <a:pt x="438" y="4"/>
                    </a:lnTo>
                    <a:lnTo>
                      <a:pt x="438" y="5"/>
                    </a:lnTo>
                    <a:lnTo>
                      <a:pt x="438" y="5"/>
                    </a:lnTo>
                    <a:lnTo>
                      <a:pt x="440" y="5"/>
                    </a:lnTo>
                    <a:lnTo>
                      <a:pt x="440" y="6"/>
                    </a:lnTo>
                    <a:lnTo>
                      <a:pt x="441" y="6"/>
                    </a:lnTo>
                    <a:lnTo>
                      <a:pt x="441" y="6"/>
                    </a:lnTo>
                    <a:lnTo>
                      <a:pt x="441" y="6"/>
                    </a:lnTo>
                    <a:lnTo>
                      <a:pt x="442" y="6"/>
                    </a:lnTo>
                    <a:lnTo>
                      <a:pt x="442" y="5"/>
                    </a:lnTo>
                    <a:lnTo>
                      <a:pt x="442" y="5"/>
                    </a:lnTo>
                    <a:lnTo>
                      <a:pt x="443" y="5"/>
                    </a:lnTo>
                    <a:lnTo>
                      <a:pt x="443" y="5"/>
                    </a:lnTo>
                    <a:lnTo>
                      <a:pt x="443" y="6"/>
                    </a:lnTo>
                    <a:lnTo>
                      <a:pt x="444" y="5"/>
                    </a:lnTo>
                    <a:lnTo>
                      <a:pt x="444" y="6"/>
                    </a:lnTo>
                    <a:lnTo>
                      <a:pt x="445" y="5"/>
                    </a:lnTo>
                    <a:lnTo>
                      <a:pt x="445" y="5"/>
                    </a:lnTo>
                    <a:lnTo>
                      <a:pt x="445" y="4"/>
                    </a:lnTo>
                    <a:lnTo>
                      <a:pt x="446" y="5"/>
                    </a:lnTo>
                    <a:lnTo>
                      <a:pt x="446" y="4"/>
                    </a:lnTo>
                    <a:lnTo>
                      <a:pt x="446" y="4"/>
                    </a:lnTo>
                    <a:lnTo>
                      <a:pt x="447" y="4"/>
                    </a:lnTo>
                    <a:lnTo>
                      <a:pt x="447" y="4"/>
                    </a:lnTo>
                    <a:lnTo>
                      <a:pt x="447" y="6"/>
                    </a:lnTo>
                    <a:lnTo>
                      <a:pt x="449" y="6"/>
                    </a:lnTo>
                    <a:lnTo>
                      <a:pt x="449" y="7"/>
                    </a:lnTo>
                    <a:lnTo>
                      <a:pt x="450" y="7"/>
                    </a:lnTo>
                    <a:lnTo>
                      <a:pt x="450" y="7"/>
                    </a:lnTo>
                    <a:lnTo>
                      <a:pt x="450" y="9"/>
                    </a:lnTo>
                    <a:lnTo>
                      <a:pt x="451" y="7"/>
                    </a:lnTo>
                    <a:lnTo>
                      <a:pt x="451" y="7"/>
                    </a:lnTo>
                    <a:lnTo>
                      <a:pt x="451" y="9"/>
                    </a:lnTo>
                    <a:lnTo>
                      <a:pt x="452" y="9"/>
                    </a:lnTo>
                    <a:lnTo>
                      <a:pt x="452" y="9"/>
                    </a:lnTo>
                    <a:lnTo>
                      <a:pt x="453" y="9"/>
                    </a:lnTo>
                    <a:lnTo>
                      <a:pt x="453" y="9"/>
                    </a:lnTo>
                    <a:lnTo>
                      <a:pt x="453" y="9"/>
                    </a:lnTo>
                    <a:lnTo>
                      <a:pt x="454" y="10"/>
                    </a:lnTo>
                    <a:lnTo>
                      <a:pt x="454" y="10"/>
                    </a:lnTo>
                    <a:lnTo>
                      <a:pt x="454" y="10"/>
                    </a:lnTo>
                    <a:lnTo>
                      <a:pt x="455" y="10"/>
                    </a:lnTo>
                    <a:lnTo>
                      <a:pt x="455" y="10"/>
                    </a:lnTo>
                    <a:lnTo>
                      <a:pt x="455" y="10"/>
                    </a:lnTo>
                    <a:lnTo>
                      <a:pt x="456" y="10"/>
                    </a:lnTo>
                    <a:lnTo>
                      <a:pt x="456" y="10"/>
                    </a:lnTo>
                    <a:lnTo>
                      <a:pt x="458" y="10"/>
                    </a:lnTo>
                    <a:lnTo>
                      <a:pt x="458" y="11"/>
                    </a:lnTo>
                    <a:lnTo>
                      <a:pt x="458" y="12"/>
                    </a:lnTo>
                    <a:lnTo>
                      <a:pt x="459" y="12"/>
                    </a:lnTo>
                    <a:lnTo>
                      <a:pt x="459" y="12"/>
                    </a:lnTo>
                    <a:lnTo>
                      <a:pt x="459" y="12"/>
                    </a:lnTo>
                    <a:lnTo>
                      <a:pt x="460" y="12"/>
                    </a:lnTo>
                    <a:lnTo>
                      <a:pt x="460" y="11"/>
                    </a:lnTo>
                    <a:lnTo>
                      <a:pt x="460" y="11"/>
                    </a:lnTo>
                    <a:lnTo>
                      <a:pt x="461" y="11"/>
                    </a:lnTo>
                    <a:lnTo>
                      <a:pt x="461" y="10"/>
                    </a:lnTo>
                    <a:lnTo>
                      <a:pt x="462" y="11"/>
                    </a:lnTo>
                    <a:lnTo>
                      <a:pt x="462" y="11"/>
                    </a:lnTo>
                    <a:lnTo>
                      <a:pt x="462" y="11"/>
                    </a:lnTo>
                    <a:lnTo>
                      <a:pt x="463" y="11"/>
                    </a:lnTo>
                    <a:lnTo>
                      <a:pt x="463" y="12"/>
                    </a:lnTo>
                    <a:lnTo>
                      <a:pt x="463" y="11"/>
                    </a:lnTo>
                    <a:lnTo>
                      <a:pt x="464" y="12"/>
                    </a:lnTo>
                    <a:lnTo>
                      <a:pt x="464" y="11"/>
                    </a:lnTo>
                    <a:lnTo>
                      <a:pt x="464" y="11"/>
                    </a:lnTo>
                    <a:lnTo>
                      <a:pt x="465" y="11"/>
                    </a:lnTo>
                    <a:lnTo>
                      <a:pt x="465" y="11"/>
                    </a:lnTo>
                    <a:lnTo>
                      <a:pt x="467" y="11"/>
                    </a:lnTo>
                    <a:lnTo>
                      <a:pt x="467" y="10"/>
                    </a:lnTo>
                    <a:lnTo>
                      <a:pt x="467" y="10"/>
                    </a:lnTo>
                    <a:lnTo>
                      <a:pt x="468" y="10"/>
                    </a:lnTo>
                    <a:lnTo>
                      <a:pt x="468" y="11"/>
                    </a:lnTo>
                    <a:lnTo>
                      <a:pt x="468" y="11"/>
                    </a:lnTo>
                    <a:lnTo>
                      <a:pt x="469" y="11"/>
                    </a:lnTo>
                    <a:lnTo>
                      <a:pt x="469" y="11"/>
                    </a:lnTo>
                    <a:lnTo>
                      <a:pt x="469" y="12"/>
                    </a:lnTo>
                    <a:lnTo>
                      <a:pt x="470" y="12"/>
                    </a:lnTo>
                    <a:lnTo>
                      <a:pt x="470" y="12"/>
                    </a:lnTo>
                    <a:lnTo>
                      <a:pt x="471" y="12"/>
                    </a:lnTo>
                    <a:lnTo>
                      <a:pt x="471" y="13"/>
                    </a:lnTo>
                    <a:lnTo>
                      <a:pt x="471" y="13"/>
                    </a:lnTo>
                    <a:lnTo>
                      <a:pt x="472" y="13"/>
                    </a:lnTo>
                    <a:lnTo>
                      <a:pt x="472" y="12"/>
                    </a:lnTo>
                    <a:lnTo>
                      <a:pt x="472" y="11"/>
                    </a:lnTo>
                    <a:lnTo>
                      <a:pt x="473" y="11"/>
                    </a:lnTo>
                    <a:lnTo>
                      <a:pt x="473" y="10"/>
                    </a:lnTo>
                    <a:lnTo>
                      <a:pt x="473" y="10"/>
                    </a:lnTo>
                    <a:lnTo>
                      <a:pt x="474" y="10"/>
                    </a:lnTo>
                    <a:lnTo>
                      <a:pt x="474" y="10"/>
                    </a:lnTo>
                    <a:lnTo>
                      <a:pt x="476" y="10"/>
                    </a:lnTo>
                    <a:lnTo>
                      <a:pt x="476" y="11"/>
                    </a:lnTo>
                    <a:lnTo>
                      <a:pt x="476" y="11"/>
                    </a:lnTo>
                    <a:lnTo>
                      <a:pt x="477" y="10"/>
                    </a:lnTo>
                    <a:lnTo>
                      <a:pt x="477" y="11"/>
                    </a:lnTo>
                    <a:lnTo>
                      <a:pt x="477" y="11"/>
                    </a:lnTo>
                    <a:lnTo>
                      <a:pt x="478" y="11"/>
                    </a:lnTo>
                    <a:lnTo>
                      <a:pt x="478" y="11"/>
                    </a:lnTo>
                    <a:lnTo>
                      <a:pt x="479" y="11"/>
                    </a:lnTo>
                    <a:lnTo>
                      <a:pt x="479" y="10"/>
                    </a:lnTo>
                    <a:lnTo>
                      <a:pt x="479" y="10"/>
                    </a:lnTo>
                    <a:lnTo>
                      <a:pt x="480" y="10"/>
                    </a:lnTo>
                    <a:lnTo>
                      <a:pt x="480" y="10"/>
                    </a:lnTo>
                    <a:lnTo>
                      <a:pt x="480" y="10"/>
                    </a:lnTo>
                    <a:lnTo>
                      <a:pt x="481" y="9"/>
                    </a:lnTo>
                    <a:lnTo>
                      <a:pt x="481" y="9"/>
                    </a:lnTo>
                    <a:lnTo>
                      <a:pt x="481" y="9"/>
                    </a:lnTo>
                    <a:lnTo>
                      <a:pt x="482" y="7"/>
                    </a:lnTo>
                    <a:lnTo>
                      <a:pt x="482" y="7"/>
                    </a:lnTo>
                    <a:lnTo>
                      <a:pt x="483" y="9"/>
                    </a:lnTo>
                    <a:lnTo>
                      <a:pt x="483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5" y="9"/>
                    </a:lnTo>
                    <a:lnTo>
                      <a:pt x="485" y="9"/>
                    </a:lnTo>
                    <a:lnTo>
                      <a:pt x="486" y="9"/>
                    </a:lnTo>
                    <a:lnTo>
                      <a:pt x="486" y="10"/>
                    </a:lnTo>
                    <a:lnTo>
                      <a:pt x="486" y="10"/>
                    </a:lnTo>
                    <a:lnTo>
                      <a:pt x="487" y="11"/>
                    </a:lnTo>
                    <a:lnTo>
                      <a:pt x="487" y="10"/>
                    </a:lnTo>
                    <a:lnTo>
                      <a:pt x="488" y="11"/>
                    </a:lnTo>
                    <a:lnTo>
                      <a:pt x="488" y="11"/>
                    </a:lnTo>
                    <a:lnTo>
                      <a:pt x="488" y="10"/>
                    </a:lnTo>
                    <a:lnTo>
                      <a:pt x="489" y="9"/>
                    </a:lnTo>
                    <a:lnTo>
                      <a:pt x="489" y="9"/>
                    </a:lnTo>
                    <a:lnTo>
                      <a:pt x="489" y="7"/>
                    </a:lnTo>
                    <a:lnTo>
                      <a:pt x="490" y="6"/>
                    </a:lnTo>
                    <a:lnTo>
                      <a:pt x="490" y="6"/>
                    </a:lnTo>
                    <a:lnTo>
                      <a:pt x="490" y="6"/>
                    </a:lnTo>
                    <a:lnTo>
                      <a:pt x="491" y="6"/>
                    </a:lnTo>
                    <a:lnTo>
                      <a:pt x="491" y="6"/>
                    </a:lnTo>
                    <a:lnTo>
                      <a:pt x="492" y="6"/>
                    </a:lnTo>
                    <a:lnTo>
                      <a:pt x="492" y="5"/>
                    </a:lnTo>
                    <a:lnTo>
                      <a:pt x="492" y="6"/>
                    </a:lnTo>
                    <a:lnTo>
                      <a:pt x="494" y="6"/>
                    </a:lnTo>
                    <a:lnTo>
                      <a:pt x="494" y="6"/>
                    </a:lnTo>
                    <a:lnTo>
                      <a:pt x="494" y="7"/>
                    </a:lnTo>
                    <a:lnTo>
                      <a:pt x="495" y="7"/>
                    </a:lnTo>
                    <a:lnTo>
                      <a:pt x="495" y="7"/>
                    </a:lnTo>
                    <a:lnTo>
                      <a:pt x="495" y="7"/>
                    </a:lnTo>
                    <a:lnTo>
                      <a:pt x="496" y="7"/>
                    </a:lnTo>
                    <a:lnTo>
                      <a:pt x="496" y="7"/>
                    </a:lnTo>
                    <a:lnTo>
                      <a:pt x="497" y="9"/>
                    </a:lnTo>
                    <a:lnTo>
                      <a:pt x="497" y="9"/>
                    </a:lnTo>
                    <a:lnTo>
                      <a:pt x="497" y="9"/>
                    </a:lnTo>
                    <a:lnTo>
                      <a:pt x="498" y="9"/>
                    </a:lnTo>
                    <a:lnTo>
                      <a:pt x="498" y="9"/>
                    </a:lnTo>
                    <a:lnTo>
                      <a:pt x="498" y="9"/>
                    </a:lnTo>
                    <a:lnTo>
                      <a:pt x="499" y="9"/>
                    </a:lnTo>
                    <a:lnTo>
                      <a:pt x="499" y="7"/>
                    </a:lnTo>
                    <a:lnTo>
                      <a:pt x="500" y="9"/>
                    </a:lnTo>
                    <a:lnTo>
                      <a:pt x="500" y="9"/>
                    </a:lnTo>
                    <a:lnTo>
                      <a:pt x="500" y="9"/>
                    </a:lnTo>
                    <a:lnTo>
                      <a:pt x="501" y="9"/>
                    </a:lnTo>
                    <a:lnTo>
                      <a:pt x="501" y="9"/>
                    </a:lnTo>
                    <a:lnTo>
                      <a:pt x="501" y="9"/>
                    </a:lnTo>
                    <a:lnTo>
                      <a:pt x="503" y="9"/>
                    </a:lnTo>
                    <a:lnTo>
                      <a:pt x="503" y="9"/>
                    </a:lnTo>
                    <a:lnTo>
                      <a:pt x="503" y="9"/>
                    </a:lnTo>
                    <a:lnTo>
                      <a:pt x="504" y="9"/>
                    </a:lnTo>
                    <a:lnTo>
                      <a:pt x="504" y="9"/>
                    </a:lnTo>
                    <a:lnTo>
                      <a:pt x="505" y="9"/>
                    </a:lnTo>
                    <a:lnTo>
                      <a:pt x="505" y="9"/>
                    </a:lnTo>
                    <a:lnTo>
                      <a:pt x="505" y="9"/>
                    </a:lnTo>
                    <a:lnTo>
                      <a:pt x="506" y="7"/>
                    </a:lnTo>
                    <a:lnTo>
                      <a:pt x="506" y="9"/>
                    </a:lnTo>
                    <a:lnTo>
                      <a:pt x="506" y="9"/>
                    </a:lnTo>
                    <a:lnTo>
                      <a:pt x="507" y="10"/>
                    </a:lnTo>
                    <a:lnTo>
                      <a:pt x="507" y="9"/>
                    </a:lnTo>
                    <a:lnTo>
                      <a:pt x="507" y="9"/>
                    </a:lnTo>
                    <a:lnTo>
                      <a:pt x="508" y="9"/>
                    </a:lnTo>
                    <a:lnTo>
                      <a:pt x="508" y="10"/>
                    </a:lnTo>
                    <a:lnTo>
                      <a:pt x="509" y="10"/>
                    </a:lnTo>
                    <a:lnTo>
                      <a:pt x="509" y="10"/>
                    </a:lnTo>
                    <a:lnTo>
                      <a:pt x="509" y="10"/>
                    </a:lnTo>
                    <a:lnTo>
                      <a:pt x="510" y="11"/>
                    </a:lnTo>
                    <a:lnTo>
                      <a:pt x="510" y="11"/>
                    </a:lnTo>
                    <a:lnTo>
                      <a:pt x="510" y="11"/>
                    </a:lnTo>
                    <a:lnTo>
                      <a:pt x="512" y="11"/>
                    </a:lnTo>
                    <a:lnTo>
                      <a:pt x="512" y="11"/>
                    </a:lnTo>
                    <a:lnTo>
                      <a:pt x="512" y="11"/>
                    </a:lnTo>
                    <a:lnTo>
                      <a:pt x="513" y="11"/>
                    </a:lnTo>
                    <a:lnTo>
                      <a:pt x="513" y="10"/>
                    </a:lnTo>
                    <a:lnTo>
                      <a:pt x="514" y="10"/>
                    </a:lnTo>
                    <a:lnTo>
                      <a:pt x="514" y="10"/>
                    </a:lnTo>
                    <a:lnTo>
                      <a:pt x="514" y="9"/>
                    </a:lnTo>
                    <a:lnTo>
                      <a:pt x="515" y="9"/>
                    </a:lnTo>
                    <a:lnTo>
                      <a:pt x="515" y="7"/>
                    </a:lnTo>
                    <a:lnTo>
                      <a:pt x="515" y="9"/>
                    </a:lnTo>
                    <a:lnTo>
                      <a:pt x="516" y="9"/>
                    </a:lnTo>
                    <a:lnTo>
                      <a:pt x="516" y="9"/>
                    </a:lnTo>
                    <a:lnTo>
                      <a:pt x="516" y="9"/>
                    </a:lnTo>
                    <a:lnTo>
                      <a:pt x="517" y="9"/>
                    </a:lnTo>
                    <a:lnTo>
                      <a:pt x="517" y="9"/>
                    </a:lnTo>
                    <a:lnTo>
                      <a:pt x="518" y="9"/>
                    </a:lnTo>
                    <a:lnTo>
                      <a:pt x="518" y="7"/>
                    </a:lnTo>
                    <a:lnTo>
                      <a:pt x="518" y="9"/>
                    </a:lnTo>
                    <a:lnTo>
                      <a:pt x="519" y="9"/>
                    </a:lnTo>
                    <a:lnTo>
                      <a:pt x="519" y="9"/>
                    </a:lnTo>
                    <a:lnTo>
                      <a:pt x="519" y="9"/>
                    </a:lnTo>
                    <a:lnTo>
                      <a:pt x="521" y="9"/>
                    </a:lnTo>
                    <a:lnTo>
                      <a:pt x="521" y="10"/>
                    </a:lnTo>
                    <a:lnTo>
                      <a:pt x="522" y="10"/>
                    </a:lnTo>
                    <a:lnTo>
                      <a:pt x="522" y="10"/>
                    </a:lnTo>
                    <a:lnTo>
                      <a:pt x="522" y="10"/>
                    </a:lnTo>
                    <a:lnTo>
                      <a:pt x="523" y="9"/>
                    </a:lnTo>
                    <a:lnTo>
                      <a:pt x="523" y="9"/>
                    </a:lnTo>
                    <a:lnTo>
                      <a:pt x="523" y="9"/>
                    </a:lnTo>
                    <a:lnTo>
                      <a:pt x="524" y="11"/>
                    </a:lnTo>
                    <a:lnTo>
                      <a:pt x="524" y="12"/>
                    </a:lnTo>
                    <a:lnTo>
                      <a:pt x="524" y="12"/>
                    </a:lnTo>
                    <a:lnTo>
                      <a:pt x="525" y="12"/>
                    </a:lnTo>
                    <a:lnTo>
                      <a:pt x="525" y="13"/>
                    </a:lnTo>
                    <a:lnTo>
                      <a:pt x="526" y="12"/>
                    </a:lnTo>
                    <a:lnTo>
                      <a:pt x="526" y="12"/>
                    </a:lnTo>
                    <a:lnTo>
                      <a:pt x="526" y="11"/>
                    </a:lnTo>
                    <a:lnTo>
                      <a:pt x="527" y="10"/>
                    </a:lnTo>
                    <a:lnTo>
                      <a:pt x="527" y="10"/>
                    </a:lnTo>
                    <a:lnTo>
                      <a:pt x="527" y="10"/>
                    </a:lnTo>
                    <a:lnTo>
                      <a:pt x="528" y="9"/>
                    </a:lnTo>
                    <a:lnTo>
                      <a:pt x="528" y="10"/>
                    </a:lnTo>
                    <a:lnTo>
                      <a:pt x="528" y="9"/>
                    </a:lnTo>
                    <a:lnTo>
                      <a:pt x="530" y="9"/>
                    </a:lnTo>
                    <a:lnTo>
                      <a:pt x="530" y="10"/>
                    </a:lnTo>
                    <a:lnTo>
                      <a:pt x="531" y="11"/>
                    </a:lnTo>
                    <a:lnTo>
                      <a:pt x="531" y="12"/>
                    </a:lnTo>
                    <a:lnTo>
                      <a:pt x="531" y="13"/>
                    </a:lnTo>
                    <a:lnTo>
                      <a:pt x="532" y="13"/>
                    </a:lnTo>
                    <a:lnTo>
                      <a:pt x="532" y="13"/>
                    </a:lnTo>
                    <a:lnTo>
                      <a:pt x="532" y="13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3" y="12"/>
                    </a:lnTo>
                    <a:lnTo>
                      <a:pt x="534" y="12"/>
                    </a:lnTo>
                    <a:lnTo>
                      <a:pt x="534" y="12"/>
                    </a:lnTo>
                    <a:lnTo>
                      <a:pt x="535" y="13"/>
                    </a:lnTo>
                    <a:lnTo>
                      <a:pt x="535" y="12"/>
                    </a:lnTo>
                    <a:lnTo>
                      <a:pt x="535" y="13"/>
                    </a:lnTo>
                    <a:lnTo>
                      <a:pt x="536" y="12"/>
                    </a:lnTo>
                    <a:lnTo>
                      <a:pt x="536" y="12"/>
                    </a:lnTo>
                    <a:lnTo>
                      <a:pt x="536" y="12"/>
                    </a:lnTo>
                    <a:lnTo>
                      <a:pt x="537" y="12"/>
                    </a:lnTo>
                    <a:lnTo>
                      <a:pt x="537" y="12"/>
                    </a:lnTo>
                    <a:lnTo>
                      <a:pt x="537" y="12"/>
                    </a:lnTo>
                    <a:lnTo>
                      <a:pt x="539" y="12"/>
                    </a:lnTo>
                    <a:lnTo>
                      <a:pt x="539" y="12"/>
                    </a:lnTo>
                    <a:lnTo>
                      <a:pt x="540" y="12"/>
                    </a:lnTo>
                    <a:lnTo>
                      <a:pt x="540" y="12"/>
                    </a:lnTo>
                    <a:lnTo>
                      <a:pt x="540" y="12"/>
                    </a:lnTo>
                    <a:lnTo>
                      <a:pt x="541" y="12"/>
                    </a:lnTo>
                    <a:lnTo>
                      <a:pt x="541" y="12"/>
                    </a:lnTo>
                    <a:lnTo>
                      <a:pt x="541" y="11"/>
                    </a:lnTo>
                    <a:lnTo>
                      <a:pt x="542" y="12"/>
                    </a:lnTo>
                    <a:lnTo>
                      <a:pt x="542" y="11"/>
                    </a:lnTo>
                    <a:lnTo>
                      <a:pt x="543" y="11"/>
                    </a:lnTo>
                    <a:lnTo>
                      <a:pt x="543" y="10"/>
                    </a:lnTo>
                    <a:lnTo>
                      <a:pt x="543" y="10"/>
                    </a:lnTo>
                    <a:lnTo>
                      <a:pt x="544" y="10"/>
                    </a:lnTo>
                    <a:lnTo>
                      <a:pt x="544" y="10"/>
                    </a:lnTo>
                    <a:lnTo>
                      <a:pt x="544" y="9"/>
                    </a:lnTo>
                    <a:lnTo>
                      <a:pt x="545" y="10"/>
                    </a:lnTo>
                    <a:lnTo>
                      <a:pt x="545" y="10"/>
                    </a:lnTo>
                    <a:lnTo>
                      <a:pt x="545" y="10"/>
                    </a:lnTo>
                    <a:lnTo>
                      <a:pt x="546" y="10"/>
                    </a:lnTo>
                    <a:lnTo>
                      <a:pt x="546" y="10"/>
                    </a:lnTo>
                    <a:lnTo>
                      <a:pt x="548" y="9"/>
                    </a:lnTo>
                    <a:lnTo>
                      <a:pt x="548" y="9"/>
                    </a:lnTo>
                    <a:lnTo>
                      <a:pt x="548" y="9"/>
                    </a:lnTo>
                    <a:lnTo>
                      <a:pt x="549" y="9"/>
                    </a:lnTo>
                    <a:lnTo>
                      <a:pt x="549" y="9"/>
                    </a:lnTo>
                    <a:lnTo>
                      <a:pt x="549" y="9"/>
                    </a:lnTo>
                    <a:lnTo>
                      <a:pt x="550" y="9"/>
                    </a:lnTo>
                    <a:lnTo>
                      <a:pt x="550" y="10"/>
                    </a:lnTo>
                    <a:lnTo>
                      <a:pt x="550" y="10"/>
                    </a:lnTo>
                    <a:lnTo>
                      <a:pt x="551" y="10"/>
                    </a:lnTo>
                    <a:lnTo>
                      <a:pt x="551" y="9"/>
                    </a:lnTo>
                    <a:lnTo>
                      <a:pt x="552" y="9"/>
                    </a:lnTo>
                    <a:lnTo>
                      <a:pt x="552" y="7"/>
                    </a:lnTo>
                    <a:lnTo>
                      <a:pt x="552" y="7"/>
                    </a:lnTo>
                    <a:lnTo>
                      <a:pt x="553" y="6"/>
                    </a:lnTo>
                    <a:lnTo>
                      <a:pt x="553" y="6"/>
                    </a:lnTo>
                    <a:lnTo>
                      <a:pt x="553" y="6"/>
                    </a:lnTo>
                    <a:lnTo>
                      <a:pt x="554" y="7"/>
                    </a:lnTo>
                    <a:lnTo>
                      <a:pt x="554" y="7"/>
                    </a:lnTo>
                    <a:lnTo>
                      <a:pt x="554" y="7"/>
                    </a:lnTo>
                    <a:lnTo>
                      <a:pt x="555" y="9"/>
                    </a:lnTo>
                    <a:lnTo>
                      <a:pt x="555" y="9"/>
                    </a:lnTo>
                    <a:lnTo>
                      <a:pt x="557" y="7"/>
                    </a:lnTo>
                    <a:lnTo>
                      <a:pt x="557" y="7"/>
                    </a:lnTo>
                    <a:lnTo>
                      <a:pt x="557" y="6"/>
                    </a:lnTo>
                    <a:lnTo>
                      <a:pt x="558" y="6"/>
                    </a:lnTo>
                    <a:lnTo>
                      <a:pt x="558" y="6"/>
                    </a:lnTo>
                    <a:lnTo>
                      <a:pt x="558" y="6"/>
                    </a:lnTo>
                    <a:lnTo>
                      <a:pt x="559" y="7"/>
                    </a:lnTo>
                    <a:lnTo>
                      <a:pt x="559" y="6"/>
                    </a:lnTo>
                    <a:lnTo>
                      <a:pt x="559" y="6"/>
                    </a:lnTo>
                    <a:lnTo>
                      <a:pt x="560" y="6"/>
                    </a:lnTo>
                    <a:lnTo>
                      <a:pt x="560" y="6"/>
                    </a:lnTo>
                    <a:lnTo>
                      <a:pt x="561" y="6"/>
                    </a:lnTo>
                    <a:lnTo>
                      <a:pt x="561" y="6"/>
                    </a:lnTo>
                    <a:lnTo>
                      <a:pt x="561" y="6"/>
                    </a:lnTo>
                    <a:lnTo>
                      <a:pt x="562" y="6"/>
                    </a:lnTo>
                    <a:lnTo>
                      <a:pt x="562" y="7"/>
                    </a:lnTo>
                    <a:lnTo>
                      <a:pt x="562" y="6"/>
                    </a:lnTo>
                    <a:lnTo>
                      <a:pt x="563" y="6"/>
                    </a:lnTo>
                    <a:lnTo>
                      <a:pt x="563" y="6"/>
                    </a:lnTo>
                    <a:lnTo>
                      <a:pt x="563" y="7"/>
                    </a:lnTo>
                    <a:lnTo>
                      <a:pt x="564" y="6"/>
                    </a:lnTo>
                    <a:lnTo>
                      <a:pt x="564" y="6"/>
                    </a:lnTo>
                    <a:lnTo>
                      <a:pt x="566" y="6"/>
                    </a:lnTo>
                    <a:lnTo>
                      <a:pt x="566" y="6"/>
                    </a:lnTo>
                    <a:lnTo>
                      <a:pt x="566" y="6"/>
                    </a:lnTo>
                    <a:lnTo>
                      <a:pt x="567" y="6"/>
                    </a:lnTo>
                    <a:lnTo>
                      <a:pt x="567" y="6"/>
                    </a:lnTo>
                    <a:lnTo>
                      <a:pt x="567" y="6"/>
                    </a:lnTo>
                    <a:lnTo>
                      <a:pt x="568" y="7"/>
                    </a:lnTo>
                    <a:lnTo>
                      <a:pt x="568" y="6"/>
                    </a:lnTo>
                    <a:lnTo>
                      <a:pt x="569" y="7"/>
                    </a:lnTo>
                    <a:lnTo>
                      <a:pt x="569" y="7"/>
                    </a:lnTo>
                    <a:lnTo>
                      <a:pt x="569" y="7"/>
                    </a:lnTo>
                    <a:lnTo>
                      <a:pt x="570" y="6"/>
                    </a:lnTo>
                    <a:lnTo>
                      <a:pt x="570" y="6"/>
                    </a:lnTo>
                    <a:lnTo>
                      <a:pt x="570" y="5"/>
                    </a:lnTo>
                    <a:lnTo>
                      <a:pt x="571" y="4"/>
                    </a:lnTo>
                    <a:lnTo>
                      <a:pt x="571" y="4"/>
                    </a:lnTo>
                    <a:lnTo>
                      <a:pt x="571" y="3"/>
                    </a:lnTo>
                    <a:lnTo>
                      <a:pt x="572" y="2"/>
                    </a:lnTo>
                    <a:lnTo>
                      <a:pt x="572" y="2"/>
                    </a:lnTo>
                    <a:lnTo>
                      <a:pt x="573" y="1"/>
                    </a:lnTo>
                    <a:lnTo>
                      <a:pt x="573" y="2"/>
                    </a:lnTo>
                    <a:lnTo>
                      <a:pt x="573" y="2"/>
                    </a:lnTo>
                    <a:lnTo>
                      <a:pt x="575" y="2"/>
                    </a:lnTo>
                    <a:lnTo>
                      <a:pt x="575" y="2"/>
                    </a:lnTo>
                    <a:lnTo>
                      <a:pt x="575" y="2"/>
                    </a:lnTo>
                    <a:lnTo>
                      <a:pt x="576" y="2"/>
                    </a:lnTo>
                    <a:lnTo>
                      <a:pt x="576" y="2"/>
                    </a:lnTo>
                    <a:lnTo>
                      <a:pt x="576" y="1"/>
                    </a:lnTo>
                    <a:lnTo>
                      <a:pt x="577" y="2"/>
                    </a:lnTo>
                    <a:lnTo>
                      <a:pt x="577" y="2"/>
                    </a:lnTo>
                    <a:lnTo>
                      <a:pt x="578" y="1"/>
                    </a:lnTo>
                    <a:lnTo>
                      <a:pt x="578" y="1"/>
                    </a:lnTo>
                    <a:lnTo>
                      <a:pt x="578" y="1"/>
                    </a:lnTo>
                    <a:lnTo>
                      <a:pt x="579" y="2"/>
                    </a:lnTo>
                    <a:lnTo>
                      <a:pt x="579" y="2"/>
                    </a:lnTo>
                    <a:lnTo>
                      <a:pt x="579" y="2"/>
                    </a:lnTo>
                    <a:lnTo>
                      <a:pt x="580" y="3"/>
                    </a:lnTo>
                    <a:lnTo>
                      <a:pt x="580" y="3"/>
                    </a:lnTo>
                    <a:lnTo>
                      <a:pt x="580" y="3"/>
                    </a:lnTo>
                    <a:lnTo>
                      <a:pt x="581" y="3"/>
                    </a:lnTo>
                    <a:lnTo>
                      <a:pt x="581" y="3"/>
                    </a:lnTo>
                    <a:lnTo>
                      <a:pt x="582" y="3"/>
                    </a:lnTo>
                    <a:lnTo>
                      <a:pt x="582" y="4"/>
                    </a:lnTo>
                    <a:lnTo>
                      <a:pt x="582" y="3"/>
                    </a:lnTo>
                    <a:lnTo>
                      <a:pt x="584" y="2"/>
                    </a:lnTo>
                    <a:lnTo>
                      <a:pt x="584" y="3"/>
                    </a:lnTo>
                    <a:lnTo>
                      <a:pt x="584" y="3"/>
                    </a:lnTo>
                    <a:lnTo>
                      <a:pt x="585" y="3"/>
                    </a:lnTo>
                    <a:lnTo>
                      <a:pt x="585" y="3"/>
                    </a:lnTo>
                    <a:lnTo>
                      <a:pt x="585" y="3"/>
                    </a:lnTo>
                    <a:lnTo>
                      <a:pt x="586" y="3"/>
                    </a:lnTo>
                    <a:lnTo>
                      <a:pt x="586" y="3"/>
                    </a:lnTo>
                    <a:lnTo>
                      <a:pt x="587" y="3"/>
                    </a:lnTo>
                    <a:lnTo>
                      <a:pt x="587" y="2"/>
                    </a:lnTo>
                    <a:lnTo>
                      <a:pt x="587" y="2"/>
                    </a:lnTo>
                    <a:lnTo>
                      <a:pt x="588" y="2"/>
                    </a:lnTo>
                    <a:lnTo>
                      <a:pt x="588" y="2"/>
                    </a:lnTo>
                    <a:lnTo>
                      <a:pt x="588" y="2"/>
                    </a:lnTo>
                    <a:lnTo>
                      <a:pt x="589" y="1"/>
                    </a:lnTo>
                    <a:lnTo>
                      <a:pt x="589" y="2"/>
                    </a:lnTo>
                    <a:lnTo>
                      <a:pt x="590" y="2"/>
                    </a:lnTo>
                    <a:lnTo>
                      <a:pt x="590" y="2"/>
                    </a:lnTo>
                    <a:lnTo>
                      <a:pt x="590" y="2"/>
                    </a:lnTo>
                    <a:lnTo>
                      <a:pt x="591" y="2"/>
                    </a:lnTo>
                    <a:lnTo>
                      <a:pt x="591" y="2"/>
                    </a:lnTo>
                    <a:lnTo>
                      <a:pt x="591" y="1"/>
                    </a:lnTo>
                    <a:lnTo>
                      <a:pt x="593" y="1"/>
                    </a:lnTo>
                    <a:lnTo>
                      <a:pt x="593" y="1"/>
                    </a:lnTo>
                    <a:lnTo>
                      <a:pt x="593" y="2"/>
                    </a:lnTo>
                    <a:lnTo>
                      <a:pt x="594" y="1"/>
                    </a:lnTo>
                    <a:lnTo>
                      <a:pt x="594" y="2"/>
                    </a:lnTo>
                    <a:lnTo>
                      <a:pt x="595" y="2"/>
                    </a:lnTo>
                    <a:lnTo>
                      <a:pt x="595" y="2"/>
                    </a:lnTo>
                    <a:lnTo>
                      <a:pt x="595" y="3"/>
                    </a:lnTo>
                    <a:lnTo>
                      <a:pt x="596" y="3"/>
                    </a:lnTo>
                    <a:lnTo>
                      <a:pt x="596" y="4"/>
                    </a:lnTo>
                    <a:lnTo>
                      <a:pt x="596" y="4"/>
                    </a:lnTo>
                    <a:lnTo>
                      <a:pt x="597" y="4"/>
                    </a:lnTo>
                    <a:lnTo>
                      <a:pt x="597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8" y="3"/>
                    </a:lnTo>
                    <a:lnTo>
                      <a:pt x="599" y="3"/>
                    </a:lnTo>
                    <a:lnTo>
                      <a:pt x="599" y="3"/>
                    </a:lnTo>
                    <a:lnTo>
                      <a:pt x="599" y="3"/>
                    </a:lnTo>
                    <a:lnTo>
                      <a:pt x="600" y="2"/>
                    </a:lnTo>
                    <a:lnTo>
                      <a:pt x="600" y="3"/>
                    </a:lnTo>
                    <a:lnTo>
                      <a:pt x="600" y="3"/>
                    </a:lnTo>
                    <a:lnTo>
                      <a:pt x="602" y="3"/>
                    </a:lnTo>
                    <a:lnTo>
                      <a:pt x="602" y="3"/>
                    </a:lnTo>
                    <a:lnTo>
                      <a:pt x="602" y="3"/>
                    </a:lnTo>
                    <a:lnTo>
                      <a:pt x="603" y="4"/>
                    </a:lnTo>
                    <a:lnTo>
                      <a:pt x="603" y="4"/>
                    </a:lnTo>
                    <a:lnTo>
                      <a:pt x="604" y="5"/>
                    </a:lnTo>
                    <a:lnTo>
                      <a:pt x="604" y="4"/>
                    </a:lnTo>
                    <a:lnTo>
                      <a:pt x="604" y="5"/>
                    </a:lnTo>
                    <a:lnTo>
                      <a:pt x="605" y="5"/>
                    </a:lnTo>
                    <a:lnTo>
                      <a:pt x="605" y="5"/>
                    </a:lnTo>
                    <a:lnTo>
                      <a:pt x="605" y="5"/>
                    </a:lnTo>
                    <a:lnTo>
                      <a:pt x="606" y="5"/>
                    </a:lnTo>
                    <a:lnTo>
                      <a:pt x="606" y="5"/>
                    </a:lnTo>
                    <a:lnTo>
                      <a:pt x="606" y="6"/>
                    </a:lnTo>
                    <a:lnTo>
                      <a:pt x="607" y="6"/>
                    </a:lnTo>
                    <a:lnTo>
                      <a:pt x="607" y="6"/>
                    </a:lnTo>
                    <a:lnTo>
                      <a:pt x="608" y="6"/>
                    </a:lnTo>
                    <a:lnTo>
                      <a:pt x="608" y="6"/>
                    </a:lnTo>
                    <a:lnTo>
                      <a:pt x="608" y="6"/>
                    </a:lnTo>
                    <a:lnTo>
                      <a:pt x="609" y="5"/>
                    </a:lnTo>
                    <a:lnTo>
                      <a:pt x="609" y="5"/>
                    </a:lnTo>
                    <a:lnTo>
                      <a:pt x="609" y="3"/>
                    </a:lnTo>
                    <a:lnTo>
                      <a:pt x="611" y="3"/>
                    </a:lnTo>
                    <a:lnTo>
                      <a:pt x="611" y="3"/>
                    </a:lnTo>
                    <a:lnTo>
                      <a:pt x="612" y="3"/>
                    </a:lnTo>
                    <a:lnTo>
                      <a:pt x="612" y="3"/>
                    </a:lnTo>
                    <a:lnTo>
                      <a:pt x="612" y="4"/>
                    </a:lnTo>
                    <a:lnTo>
                      <a:pt x="613" y="5"/>
                    </a:lnTo>
                    <a:lnTo>
                      <a:pt x="613" y="5"/>
                    </a:lnTo>
                    <a:lnTo>
                      <a:pt x="613" y="6"/>
                    </a:lnTo>
                    <a:lnTo>
                      <a:pt x="614" y="6"/>
                    </a:lnTo>
                    <a:lnTo>
                      <a:pt x="614" y="6"/>
                    </a:lnTo>
                    <a:lnTo>
                      <a:pt x="614" y="5"/>
                    </a:lnTo>
                    <a:lnTo>
                      <a:pt x="615" y="6"/>
                    </a:lnTo>
                    <a:lnTo>
                      <a:pt x="615" y="6"/>
                    </a:lnTo>
                    <a:lnTo>
                      <a:pt x="616" y="7"/>
                    </a:lnTo>
                    <a:lnTo>
                      <a:pt x="616" y="9"/>
                    </a:lnTo>
                    <a:lnTo>
                      <a:pt x="616" y="9"/>
                    </a:lnTo>
                    <a:lnTo>
                      <a:pt x="617" y="9"/>
                    </a:lnTo>
                    <a:lnTo>
                      <a:pt x="617" y="9"/>
                    </a:lnTo>
                    <a:lnTo>
                      <a:pt x="617" y="9"/>
                    </a:lnTo>
                    <a:lnTo>
                      <a:pt x="618" y="9"/>
                    </a:lnTo>
                    <a:lnTo>
                      <a:pt x="618" y="9"/>
                    </a:lnTo>
                    <a:lnTo>
                      <a:pt x="618" y="9"/>
                    </a:lnTo>
                    <a:lnTo>
                      <a:pt x="620" y="9"/>
                    </a:lnTo>
                    <a:lnTo>
                      <a:pt x="620" y="7"/>
                    </a:lnTo>
                    <a:lnTo>
                      <a:pt x="621" y="7"/>
                    </a:lnTo>
                    <a:lnTo>
                      <a:pt x="621" y="6"/>
                    </a:lnTo>
                    <a:lnTo>
                      <a:pt x="621" y="6"/>
                    </a:lnTo>
                    <a:lnTo>
                      <a:pt x="622" y="6"/>
                    </a:lnTo>
                    <a:lnTo>
                      <a:pt x="622" y="6"/>
                    </a:lnTo>
                    <a:lnTo>
                      <a:pt x="622" y="7"/>
                    </a:lnTo>
                    <a:lnTo>
                      <a:pt x="623" y="7"/>
                    </a:lnTo>
                    <a:lnTo>
                      <a:pt x="623" y="7"/>
                    </a:lnTo>
                    <a:lnTo>
                      <a:pt x="623" y="9"/>
                    </a:lnTo>
                    <a:lnTo>
                      <a:pt x="624" y="9"/>
                    </a:lnTo>
                    <a:lnTo>
                      <a:pt x="624" y="9"/>
                    </a:lnTo>
                    <a:lnTo>
                      <a:pt x="625" y="10"/>
                    </a:lnTo>
                    <a:lnTo>
                      <a:pt x="625" y="10"/>
                    </a:lnTo>
                    <a:lnTo>
                      <a:pt x="625" y="10"/>
                    </a:lnTo>
                    <a:lnTo>
                      <a:pt x="626" y="11"/>
                    </a:lnTo>
                    <a:lnTo>
                      <a:pt x="626" y="11"/>
                    </a:lnTo>
                    <a:lnTo>
                      <a:pt x="626" y="12"/>
                    </a:lnTo>
                    <a:lnTo>
                      <a:pt x="627" y="11"/>
                    </a:lnTo>
                    <a:lnTo>
                      <a:pt x="627" y="11"/>
                    </a:lnTo>
                    <a:lnTo>
                      <a:pt x="627" y="11"/>
                    </a:lnTo>
                    <a:lnTo>
                      <a:pt x="629" y="11"/>
                    </a:lnTo>
                    <a:lnTo>
                      <a:pt x="629" y="11"/>
                    </a:lnTo>
                    <a:lnTo>
                      <a:pt x="630" y="10"/>
                    </a:lnTo>
                    <a:lnTo>
                      <a:pt x="630" y="10"/>
                    </a:lnTo>
                    <a:lnTo>
                      <a:pt x="630" y="9"/>
                    </a:lnTo>
                    <a:lnTo>
                      <a:pt x="631" y="9"/>
                    </a:lnTo>
                    <a:lnTo>
                      <a:pt x="631" y="9"/>
                    </a:lnTo>
                    <a:lnTo>
                      <a:pt x="631" y="9"/>
                    </a:lnTo>
                    <a:lnTo>
                      <a:pt x="632" y="9"/>
                    </a:lnTo>
                    <a:lnTo>
                      <a:pt x="632" y="9"/>
                    </a:lnTo>
                    <a:lnTo>
                      <a:pt x="633" y="10"/>
                    </a:lnTo>
                    <a:lnTo>
                      <a:pt x="633" y="10"/>
                    </a:lnTo>
                    <a:lnTo>
                      <a:pt x="633" y="10"/>
                    </a:lnTo>
                    <a:lnTo>
                      <a:pt x="634" y="10"/>
                    </a:lnTo>
                    <a:lnTo>
                      <a:pt x="634" y="10"/>
                    </a:lnTo>
                    <a:lnTo>
                      <a:pt x="634" y="11"/>
                    </a:lnTo>
                    <a:lnTo>
                      <a:pt x="635" y="10"/>
                    </a:lnTo>
                    <a:lnTo>
                      <a:pt x="635" y="10"/>
                    </a:lnTo>
                    <a:lnTo>
                      <a:pt x="635" y="9"/>
                    </a:lnTo>
                    <a:lnTo>
                      <a:pt x="636" y="9"/>
                    </a:lnTo>
                    <a:lnTo>
                      <a:pt x="636" y="10"/>
                    </a:lnTo>
                    <a:lnTo>
                      <a:pt x="638" y="10"/>
                    </a:lnTo>
                    <a:lnTo>
                      <a:pt x="638" y="10"/>
                    </a:lnTo>
                    <a:lnTo>
                      <a:pt x="638" y="11"/>
                    </a:lnTo>
                    <a:lnTo>
                      <a:pt x="639" y="10"/>
                    </a:lnTo>
                    <a:lnTo>
                      <a:pt x="639" y="10"/>
                    </a:lnTo>
                    <a:lnTo>
                      <a:pt x="639" y="9"/>
                    </a:lnTo>
                    <a:lnTo>
                      <a:pt x="640" y="7"/>
                    </a:lnTo>
                    <a:lnTo>
                      <a:pt x="640" y="9"/>
                    </a:lnTo>
                    <a:lnTo>
                      <a:pt x="640" y="9"/>
                    </a:lnTo>
                    <a:lnTo>
                      <a:pt x="641" y="10"/>
                    </a:lnTo>
                    <a:lnTo>
                      <a:pt x="641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2" y="10"/>
                    </a:lnTo>
                    <a:lnTo>
                      <a:pt x="643" y="10"/>
                    </a:lnTo>
                    <a:lnTo>
                      <a:pt x="643" y="11"/>
                    </a:lnTo>
                    <a:lnTo>
                      <a:pt x="643" y="10"/>
                    </a:lnTo>
                    <a:lnTo>
                      <a:pt x="644" y="9"/>
                    </a:lnTo>
                    <a:lnTo>
                      <a:pt x="644" y="9"/>
                    </a:lnTo>
                    <a:lnTo>
                      <a:pt x="644" y="9"/>
                    </a:lnTo>
                    <a:lnTo>
                      <a:pt x="645" y="6"/>
                    </a:lnTo>
                    <a:lnTo>
                      <a:pt x="645" y="6"/>
                    </a:lnTo>
                    <a:lnTo>
                      <a:pt x="647" y="7"/>
                    </a:lnTo>
                    <a:lnTo>
                      <a:pt x="647" y="6"/>
                    </a:lnTo>
                    <a:lnTo>
                      <a:pt x="647" y="7"/>
                    </a:lnTo>
                    <a:lnTo>
                      <a:pt x="648" y="6"/>
                    </a:lnTo>
                    <a:lnTo>
                      <a:pt x="648" y="6"/>
                    </a:lnTo>
                    <a:lnTo>
                      <a:pt x="648" y="7"/>
                    </a:lnTo>
                    <a:lnTo>
                      <a:pt x="649" y="9"/>
                    </a:lnTo>
                    <a:lnTo>
                      <a:pt x="649" y="7"/>
                    </a:lnTo>
                    <a:lnTo>
                      <a:pt x="649" y="7"/>
                    </a:lnTo>
                    <a:lnTo>
                      <a:pt x="650" y="7"/>
                    </a:lnTo>
                    <a:lnTo>
                      <a:pt x="650" y="9"/>
                    </a:lnTo>
                    <a:lnTo>
                      <a:pt x="651" y="7"/>
                    </a:lnTo>
                    <a:lnTo>
                      <a:pt x="651" y="7"/>
                    </a:lnTo>
                    <a:lnTo>
                      <a:pt x="651" y="7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2" y="9"/>
                    </a:lnTo>
                    <a:lnTo>
                      <a:pt x="653" y="7"/>
                    </a:lnTo>
                    <a:lnTo>
                      <a:pt x="653" y="6"/>
                    </a:lnTo>
                    <a:lnTo>
                      <a:pt x="653" y="6"/>
                    </a:lnTo>
                    <a:lnTo>
                      <a:pt x="654" y="6"/>
                    </a:lnTo>
                    <a:lnTo>
                      <a:pt x="654" y="5"/>
                    </a:lnTo>
                    <a:lnTo>
                      <a:pt x="656" y="6"/>
                    </a:lnTo>
                    <a:lnTo>
                      <a:pt x="656" y="6"/>
                    </a:lnTo>
                    <a:lnTo>
                      <a:pt x="656" y="5"/>
                    </a:lnTo>
                    <a:lnTo>
                      <a:pt x="657" y="6"/>
                    </a:lnTo>
                    <a:lnTo>
                      <a:pt x="657" y="5"/>
                    </a:lnTo>
                    <a:lnTo>
                      <a:pt x="657" y="5"/>
                    </a:lnTo>
                    <a:lnTo>
                      <a:pt x="658" y="5"/>
                    </a:lnTo>
                    <a:lnTo>
                      <a:pt x="658" y="6"/>
                    </a:lnTo>
                    <a:lnTo>
                      <a:pt x="659" y="6"/>
                    </a:lnTo>
                    <a:lnTo>
                      <a:pt x="659" y="6"/>
                    </a:lnTo>
                    <a:lnTo>
                      <a:pt x="659" y="6"/>
                    </a:lnTo>
                    <a:lnTo>
                      <a:pt x="660" y="6"/>
                    </a:lnTo>
                    <a:lnTo>
                      <a:pt x="660" y="6"/>
                    </a:lnTo>
                    <a:lnTo>
                      <a:pt x="660" y="5"/>
                    </a:lnTo>
                    <a:lnTo>
                      <a:pt x="661" y="5"/>
                    </a:lnTo>
                    <a:lnTo>
                      <a:pt x="661" y="5"/>
                    </a:lnTo>
                    <a:lnTo>
                      <a:pt x="661" y="5"/>
                    </a:lnTo>
                    <a:lnTo>
                      <a:pt x="662" y="5"/>
                    </a:lnTo>
                    <a:lnTo>
                      <a:pt x="662" y="5"/>
                    </a:lnTo>
                    <a:lnTo>
                      <a:pt x="663" y="5"/>
                    </a:lnTo>
                    <a:lnTo>
                      <a:pt x="663" y="5"/>
                    </a:lnTo>
                    <a:lnTo>
                      <a:pt x="663" y="5"/>
                    </a:lnTo>
                    <a:lnTo>
                      <a:pt x="665" y="4"/>
                    </a:lnTo>
                    <a:lnTo>
                      <a:pt x="665" y="5"/>
                    </a:lnTo>
                    <a:lnTo>
                      <a:pt x="665" y="5"/>
                    </a:lnTo>
                    <a:lnTo>
                      <a:pt x="666" y="4"/>
                    </a:lnTo>
                    <a:lnTo>
                      <a:pt x="666" y="4"/>
                    </a:lnTo>
                    <a:lnTo>
                      <a:pt x="666" y="4"/>
                    </a:lnTo>
                    <a:lnTo>
                      <a:pt x="667" y="4"/>
                    </a:lnTo>
                    <a:lnTo>
                      <a:pt x="667" y="4"/>
                    </a:lnTo>
                    <a:lnTo>
                      <a:pt x="668" y="4"/>
                    </a:lnTo>
                    <a:lnTo>
                      <a:pt x="668" y="4"/>
                    </a:lnTo>
                    <a:lnTo>
                      <a:pt x="668" y="4"/>
                    </a:lnTo>
                    <a:lnTo>
                      <a:pt x="669" y="4"/>
                    </a:lnTo>
                    <a:lnTo>
                      <a:pt x="669" y="4"/>
                    </a:lnTo>
                    <a:lnTo>
                      <a:pt x="669" y="4"/>
                    </a:lnTo>
                    <a:lnTo>
                      <a:pt x="670" y="5"/>
                    </a:lnTo>
                    <a:lnTo>
                      <a:pt x="670" y="5"/>
                    </a:lnTo>
                    <a:lnTo>
                      <a:pt x="670" y="5"/>
                    </a:lnTo>
                    <a:lnTo>
                      <a:pt x="671" y="5"/>
                    </a:lnTo>
                    <a:lnTo>
                      <a:pt x="671" y="5"/>
                    </a:lnTo>
                    <a:lnTo>
                      <a:pt x="672" y="5"/>
                    </a:lnTo>
                    <a:lnTo>
                      <a:pt x="672" y="5"/>
                    </a:lnTo>
                    <a:lnTo>
                      <a:pt x="672" y="5"/>
                    </a:lnTo>
                    <a:lnTo>
                      <a:pt x="674" y="6"/>
                    </a:lnTo>
                    <a:lnTo>
                      <a:pt x="674" y="6"/>
                    </a:lnTo>
                    <a:lnTo>
                      <a:pt x="674" y="6"/>
                    </a:lnTo>
                    <a:lnTo>
                      <a:pt x="675" y="5"/>
                    </a:lnTo>
                    <a:lnTo>
                      <a:pt x="675" y="5"/>
                    </a:lnTo>
                    <a:lnTo>
                      <a:pt x="675" y="5"/>
                    </a:lnTo>
                    <a:lnTo>
                      <a:pt x="676" y="5"/>
                    </a:lnTo>
                    <a:lnTo>
                      <a:pt x="676" y="5"/>
                    </a:lnTo>
                    <a:lnTo>
                      <a:pt x="677" y="5"/>
                    </a:lnTo>
                    <a:lnTo>
                      <a:pt x="677" y="5"/>
                    </a:lnTo>
                    <a:lnTo>
                      <a:pt x="677" y="5"/>
                    </a:lnTo>
                    <a:lnTo>
                      <a:pt x="678" y="6"/>
                    </a:lnTo>
                    <a:lnTo>
                      <a:pt x="678" y="6"/>
                    </a:lnTo>
                    <a:lnTo>
                      <a:pt x="678" y="6"/>
                    </a:lnTo>
                    <a:lnTo>
                      <a:pt x="679" y="7"/>
                    </a:lnTo>
                    <a:lnTo>
                      <a:pt x="679" y="7"/>
                    </a:lnTo>
                    <a:lnTo>
                      <a:pt x="680" y="7"/>
                    </a:lnTo>
                    <a:lnTo>
                      <a:pt x="680" y="7"/>
                    </a:lnTo>
                    <a:lnTo>
                      <a:pt x="680" y="7"/>
                    </a:lnTo>
                    <a:lnTo>
                      <a:pt x="681" y="7"/>
                    </a:lnTo>
                    <a:lnTo>
                      <a:pt x="681" y="7"/>
                    </a:lnTo>
                    <a:lnTo>
                      <a:pt x="681" y="9"/>
                    </a:lnTo>
                    <a:lnTo>
                      <a:pt x="683" y="7"/>
                    </a:lnTo>
                    <a:lnTo>
                      <a:pt x="683" y="9"/>
                    </a:lnTo>
                    <a:lnTo>
                      <a:pt x="683" y="7"/>
                    </a:lnTo>
                    <a:lnTo>
                      <a:pt x="684" y="9"/>
                    </a:lnTo>
                    <a:lnTo>
                      <a:pt x="684" y="9"/>
                    </a:lnTo>
                    <a:lnTo>
                      <a:pt x="685" y="10"/>
                    </a:lnTo>
                    <a:lnTo>
                      <a:pt x="685" y="9"/>
                    </a:lnTo>
                    <a:lnTo>
                      <a:pt x="685" y="10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7" y="10"/>
                    </a:lnTo>
                    <a:lnTo>
                      <a:pt x="687" y="10"/>
                    </a:lnTo>
                    <a:lnTo>
                      <a:pt x="687" y="10"/>
                    </a:lnTo>
                    <a:lnTo>
                      <a:pt x="688" y="11"/>
                    </a:lnTo>
                    <a:lnTo>
                      <a:pt x="688" y="11"/>
                    </a:lnTo>
                    <a:lnTo>
                      <a:pt x="689" y="11"/>
                    </a:lnTo>
                    <a:lnTo>
                      <a:pt x="689" y="11"/>
                    </a:lnTo>
                    <a:lnTo>
                      <a:pt x="689" y="11"/>
                    </a:lnTo>
                    <a:lnTo>
                      <a:pt x="690" y="11"/>
                    </a:lnTo>
                    <a:lnTo>
                      <a:pt x="690" y="11"/>
                    </a:lnTo>
                    <a:lnTo>
                      <a:pt x="690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2" y="12"/>
                    </a:lnTo>
                    <a:lnTo>
                      <a:pt x="693" y="11"/>
                    </a:lnTo>
                    <a:lnTo>
                      <a:pt x="693" y="11"/>
                    </a:lnTo>
                    <a:lnTo>
                      <a:pt x="694" y="10"/>
                    </a:lnTo>
                    <a:lnTo>
                      <a:pt x="694" y="11"/>
                    </a:lnTo>
                    <a:lnTo>
                      <a:pt x="694" y="12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13"/>
                    </a:lnTo>
                    <a:lnTo>
                      <a:pt x="696" y="14"/>
                    </a:lnTo>
                    <a:lnTo>
                      <a:pt x="696" y="14"/>
                    </a:lnTo>
                    <a:lnTo>
                      <a:pt x="696" y="14"/>
                    </a:lnTo>
                    <a:lnTo>
                      <a:pt x="697" y="14"/>
                    </a:lnTo>
                    <a:lnTo>
                      <a:pt x="697" y="14"/>
                    </a:lnTo>
                    <a:lnTo>
                      <a:pt x="698" y="14"/>
                    </a:lnTo>
                    <a:lnTo>
                      <a:pt x="698" y="15"/>
                    </a:lnTo>
                    <a:lnTo>
                      <a:pt x="698" y="14"/>
                    </a:lnTo>
                    <a:lnTo>
                      <a:pt x="699" y="14"/>
                    </a:lnTo>
                    <a:lnTo>
                      <a:pt x="699" y="14"/>
                    </a:lnTo>
                    <a:lnTo>
                      <a:pt x="699" y="13"/>
                    </a:lnTo>
                    <a:lnTo>
                      <a:pt x="701" y="13"/>
                    </a:lnTo>
                    <a:lnTo>
                      <a:pt x="701" y="14"/>
                    </a:lnTo>
                    <a:lnTo>
                      <a:pt x="702" y="14"/>
                    </a:lnTo>
                    <a:lnTo>
                      <a:pt x="702" y="14"/>
                    </a:lnTo>
                    <a:lnTo>
                      <a:pt x="702" y="14"/>
                    </a:lnTo>
                    <a:lnTo>
                      <a:pt x="703" y="14"/>
                    </a:lnTo>
                    <a:lnTo>
                      <a:pt x="703" y="14"/>
                    </a:lnTo>
                    <a:lnTo>
                      <a:pt x="703" y="14"/>
                    </a:lnTo>
                    <a:lnTo>
                      <a:pt x="704" y="14"/>
                    </a:lnTo>
                    <a:lnTo>
                      <a:pt x="704" y="14"/>
                    </a:lnTo>
                    <a:lnTo>
                      <a:pt x="704" y="13"/>
                    </a:lnTo>
                    <a:lnTo>
                      <a:pt x="705" y="13"/>
                    </a:lnTo>
                    <a:lnTo>
                      <a:pt x="705" y="13"/>
                    </a:lnTo>
                    <a:lnTo>
                      <a:pt x="706" y="14"/>
                    </a:lnTo>
                    <a:lnTo>
                      <a:pt x="706" y="14"/>
                    </a:lnTo>
                    <a:lnTo>
                      <a:pt x="706" y="15"/>
                    </a:lnTo>
                    <a:lnTo>
                      <a:pt x="707" y="15"/>
                    </a:lnTo>
                    <a:lnTo>
                      <a:pt x="707" y="15"/>
                    </a:lnTo>
                    <a:lnTo>
                      <a:pt x="707" y="15"/>
                    </a:lnTo>
                    <a:lnTo>
                      <a:pt x="708" y="15"/>
                    </a:lnTo>
                    <a:lnTo>
                      <a:pt x="708" y="15"/>
                    </a:lnTo>
                    <a:lnTo>
                      <a:pt x="708" y="14"/>
                    </a:lnTo>
                    <a:lnTo>
                      <a:pt x="710" y="14"/>
                    </a:lnTo>
                    <a:lnTo>
                      <a:pt x="710" y="14"/>
                    </a:lnTo>
                    <a:lnTo>
                      <a:pt x="711" y="14"/>
                    </a:lnTo>
                    <a:lnTo>
                      <a:pt x="711" y="14"/>
                    </a:lnTo>
                    <a:lnTo>
                      <a:pt x="711" y="15"/>
                    </a:lnTo>
                    <a:lnTo>
                      <a:pt x="712" y="14"/>
                    </a:lnTo>
                    <a:lnTo>
                      <a:pt x="712" y="14"/>
                    </a:lnTo>
                    <a:lnTo>
                      <a:pt x="712" y="13"/>
                    </a:lnTo>
                    <a:lnTo>
                      <a:pt x="713" y="13"/>
                    </a:lnTo>
                    <a:lnTo>
                      <a:pt x="713" y="13"/>
                    </a:lnTo>
                    <a:lnTo>
                      <a:pt x="713" y="13"/>
                    </a:lnTo>
                    <a:lnTo>
                      <a:pt x="714" y="13"/>
                    </a:lnTo>
                    <a:lnTo>
                      <a:pt x="714" y="13"/>
                    </a:lnTo>
                    <a:lnTo>
                      <a:pt x="715" y="13"/>
                    </a:lnTo>
                    <a:lnTo>
                      <a:pt x="715" y="14"/>
                    </a:lnTo>
                    <a:lnTo>
                      <a:pt x="715" y="13"/>
                    </a:lnTo>
                    <a:lnTo>
                      <a:pt x="716" y="12"/>
                    </a:lnTo>
                    <a:lnTo>
                      <a:pt x="716" y="13"/>
                    </a:lnTo>
                    <a:lnTo>
                      <a:pt x="716" y="13"/>
                    </a:lnTo>
                    <a:lnTo>
                      <a:pt x="717" y="13"/>
                    </a:lnTo>
                    <a:lnTo>
                      <a:pt x="717" y="13"/>
                    </a:lnTo>
                    <a:lnTo>
                      <a:pt x="717" y="13"/>
                    </a:lnTo>
                    <a:lnTo>
                      <a:pt x="719" y="12"/>
                    </a:lnTo>
                    <a:lnTo>
                      <a:pt x="719" y="12"/>
                    </a:lnTo>
                    <a:lnTo>
                      <a:pt x="720" y="12"/>
                    </a:lnTo>
                    <a:lnTo>
                      <a:pt x="720" y="13"/>
                    </a:lnTo>
                    <a:lnTo>
                      <a:pt x="720" y="12"/>
                    </a:lnTo>
                    <a:lnTo>
                      <a:pt x="721" y="12"/>
                    </a:lnTo>
                    <a:lnTo>
                      <a:pt x="721" y="12"/>
                    </a:lnTo>
                    <a:lnTo>
                      <a:pt x="721" y="11"/>
                    </a:lnTo>
                    <a:lnTo>
                      <a:pt x="722" y="11"/>
                    </a:lnTo>
                    <a:lnTo>
                      <a:pt x="722" y="10"/>
                    </a:lnTo>
                    <a:lnTo>
                      <a:pt x="723" y="10"/>
                    </a:lnTo>
                    <a:lnTo>
                      <a:pt x="723" y="10"/>
                    </a:lnTo>
                    <a:lnTo>
                      <a:pt x="723" y="11"/>
                    </a:lnTo>
                    <a:lnTo>
                      <a:pt x="724" y="11"/>
                    </a:lnTo>
                    <a:lnTo>
                      <a:pt x="724" y="10"/>
                    </a:lnTo>
                    <a:lnTo>
                      <a:pt x="724" y="10"/>
                    </a:lnTo>
                    <a:lnTo>
                      <a:pt x="725" y="10"/>
                    </a:lnTo>
                    <a:lnTo>
                      <a:pt x="725" y="10"/>
                    </a:lnTo>
                    <a:lnTo>
                      <a:pt x="725" y="10"/>
                    </a:lnTo>
                    <a:lnTo>
                      <a:pt x="726" y="10"/>
                    </a:lnTo>
                    <a:lnTo>
                      <a:pt x="726" y="10"/>
                    </a:lnTo>
                    <a:lnTo>
                      <a:pt x="728" y="9"/>
                    </a:lnTo>
                    <a:lnTo>
                      <a:pt x="728" y="10"/>
                    </a:lnTo>
                    <a:lnTo>
                      <a:pt x="728" y="9"/>
                    </a:lnTo>
                    <a:lnTo>
                      <a:pt x="729" y="7"/>
                    </a:lnTo>
                    <a:lnTo>
                      <a:pt x="729" y="7"/>
                    </a:lnTo>
                    <a:lnTo>
                      <a:pt x="729" y="6"/>
                    </a:lnTo>
                    <a:lnTo>
                      <a:pt x="730" y="7"/>
                    </a:lnTo>
                    <a:lnTo>
                      <a:pt x="730" y="6"/>
                    </a:lnTo>
                    <a:lnTo>
                      <a:pt x="730" y="5"/>
                    </a:lnTo>
                    <a:lnTo>
                      <a:pt x="731" y="5"/>
                    </a:lnTo>
                    <a:lnTo>
                      <a:pt x="731" y="5"/>
                    </a:lnTo>
                    <a:lnTo>
                      <a:pt x="732" y="5"/>
                    </a:lnTo>
                    <a:lnTo>
                      <a:pt x="732" y="6"/>
                    </a:lnTo>
                    <a:lnTo>
                      <a:pt x="732" y="6"/>
                    </a:lnTo>
                    <a:lnTo>
                      <a:pt x="733" y="7"/>
                    </a:lnTo>
                    <a:lnTo>
                      <a:pt x="733" y="9"/>
                    </a:lnTo>
                    <a:lnTo>
                      <a:pt x="733" y="7"/>
                    </a:lnTo>
                    <a:lnTo>
                      <a:pt x="734" y="7"/>
                    </a:lnTo>
                    <a:lnTo>
                      <a:pt x="734" y="7"/>
                    </a:lnTo>
                    <a:lnTo>
                      <a:pt x="734" y="7"/>
                    </a:lnTo>
                    <a:lnTo>
                      <a:pt x="735" y="7"/>
                    </a:lnTo>
                    <a:lnTo>
                      <a:pt x="735" y="6"/>
                    </a:lnTo>
                    <a:lnTo>
                      <a:pt x="737" y="6"/>
                    </a:lnTo>
                    <a:lnTo>
                      <a:pt x="737" y="5"/>
                    </a:lnTo>
                    <a:lnTo>
                      <a:pt x="737" y="5"/>
                    </a:lnTo>
                    <a:lnTo>
                      <a:pt x="738" y="5"/>
                    </a:lnTo>
                    <a:lnTo>
                      <a:pt x="738" y="5"/>
                    </a:lnTo>
                    <a:lnTo>
                      <a:pt x="738" y="4"/>
                    </a:lnTo>
                    <a:lnTo>
                      <a:pt x="739" y="4"/>
                    </a:lnTo>
                    <a:lnTo>
                      <a:pt x="739" y="4"/>
                    </a:lnTo>
                    <a:lnTo>
                      <a:pt x="739" y="4"/>
                    </a:lnTo>
                    <a:lnTo>
                      <a:pt x="740" y="4"/>
                    </a:lnTo>
                    <a:lnTo>
                      <a:pt x="740" y="5"/>
                    </a:lnTo>
                    <a:lnTo>
                      <a:pt x="741" y="5"/>
                    </a:lnTo>
                    <a:lnTo>
                      <a:pt x="741" y="5"/>
                    </a:lnTo>
                    <a:lnTo>
                      <a:pt x="741" y="6"/>
                    </a:lnTo>
                    <a:lnTo>
                      <a:pt x="742" y="6"/>
                    </a:lnTo>
                    <a:lnTo>
                      <a:pt x="742" y="5"/>
                    </a:lnTo>
                    <a:lnTo>
                      <a:pt x="742" y="6"/>
                    </a:lnTo>
                    <a:lnTo>
                      <a:pt x="743" y="6"/>
                    </a:lnTo>
                    <a:lnTo>
                      <a:pt x="743" y="6"/>
                    </a:lnTo>
                  </a:path>
                </a:pathLst>
              </a:cu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8131176" y="2949575"/>
                <a:ext cx="1588" cy="0"/>
              </a:xfrm>
              <a:prstGeom prst="line">
                <a:avLst/>
              </a:prstGeom>
              <a:noFill/>
              <a:ln w="1588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6425295" y="3144386"/>
                <a:ext cx="2232248" cy="944796"/>
                <a:chOff x="1619672" y="4005064"/>
                <a:chExt cx="2232248" cy="944796"/>
              </a:xfrm>
            </p:grpSpPr>
            <p:grpSp>
              <p:nvGrpSpPr>
                <p:cNvPr id="32" name="Gruppieren 31"/>
                <p:cNvGrpSpPr/>
                <p:nvPr/>
              </p:nvGrpSpPr>
              <p:grpSpPr>
                <a:xfrm>
                  <a:off x="1619672" y="4005064"/>
                  <a:ext cx="1302091" cy="504056"/>
                  <a:chOff x="1619672" y="4005064"/>
                  <a:chExt cx="1302091" cy="504056"/>
                </a:xfrm>
              </p:grpSpPr>
              <p:cxnSp>
                <p:nvCxnSpPr>
                  <p:cNvPr id="35" name="Gerade Verbindung 34"/>
                  <p:cNvCxnSpPr/>
                  <p:nvPr/>
                </p:nvCxnSpPr>
                <p:spPr>
                  <a:xfrm>
                    <a:off x="1619672" y="4509120"/>
                    <a:ext cx="129614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 Verbindung 35"/>
                  <p:cNvCxnSpPr/>
                  <p:nvPr/>
                </p:nvCxnSpPr>
                <p:spPr>
                  <a:xfrm>
                    <a:off x="2921763" y="4005064"/>
                    <a:ext cx="0" cy="50405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feld 32"/>
                <p:cNvSpPr txBox="1"/>
                <p:nvPr/>
              </p:nvSpPr>
              <p:spPr>
                <a:xfrm>
                  <a:off x="2987824" y="4077072"/>
                  <a:ext cx="864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20 mV</a:t>
                  </a:r>
                  <a:endParaRPr lang="de-DE" dirty="0"/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979712" y="4580528"/>
                  <a:ext cx="720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0.2 s</a:t>
                  </a:r>
                  <a:endParaRPr lang="de-DE" dirty="0"/>
                </a:p>
              </p:txBody>
            </p:sp>
          </p:grpSp>
          <p:sp>
            <p:nvSpPr>
              <p:cNvPr id="37" name="Textfeld 36"/>
              <p:cNvSpPr txBox="1"/>
              <p:nvPr/>
            </p:nvSpPr>
            <p:spPr>
              <a:xfrm>
                <a:off x="1763688" y="162322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A</a:t>
                </a:r>
                <a:endParaRPr lang="de-DE" b="1" dirty="0"/>
              </a:p>
            </p:txBody>
          </p:sp>
        </p:grpSp>
        <p:cxnSp>
          <p:nvCxnSpPr>
            <p:cNvPr id="40" name="Gerade Verbindung mit Pfeil 39"/>
            <p:cNvCxnSpPr/>
            <p:nvPr/>
          </p:nvCxnSpPr>
          <p:spPr>
            <a:xfrm>
              <a:off x="2936929" y="1768378"/>
              <a:ext cx="2257" cy="330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>
              <a:off x="4213008" y="1768378"/>
              <a:ext cx="2257" cy="3304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/>
          </p:nvSpPr>
          <p:spPr>
            <a:xfrm>
              <a:off x="2812624" y="1460600"/>
              <a:ext cx="25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1</a:t>
              </a:r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4067386" y="1441171"/>
              <a:ext cx="253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2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5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217738"/>
            <a:ext cx="5343525" cy="1131888"/>
          </a:xfrm>
          <a:custGeom>
            <a:avLst/>
            <a:gdLst>
              <a:gd name="T0" fmla="*/ 52 w 3366"/>
              <a:gd name="T1" fmla="*/ 464 h 713"/>
              <a:gd name="T2" fmla="*/ 104 w 3366"/>
              <a:gd name="T3" fmla="*/ 468 h 713"/>
              <a:gd name="T4" fmla="*/ 156 w 3366"/>
              <a:gd name="T5" fmla="*/ 470 h 713"/>
              <a:gd name="T6" fmla="*/ 209 w 3366"/>
              <a:gd name="T7" fmla="*/ 461 h 713"/>
              <a:gd name="T8" fmla="*/ 262 w 3366"/>
              <a:gd name="T9" fmla="*/ 468 h 713"/>
              <a:gd name="T10" fmla="*/ 315 w 3366"/>
              <a:gd name="T11" fmla="*/ 465 h 713"/>
              <a:gd name="T12" fmla="*/ 367 w 3366"/>
              <a:gd name="T13" fmla="*/ 458 h 713"/>
              <a:gd name="T14" fmla="*/ 420 w 3366"/>
              <a:gd name="T15" fmla="*/ 464 h 713"/>
              <a:gd name="T16" fmla="*/ 472 w 3366"/>
              <a:gd name="T17" fmla="*/ 459 h 713"/>
              <a:gd name="T18" fmla="*/ 525 w 3366"/>
              <a:gd name="T19" fmla="*/ 464 h 713"/>
              <a:gd name="T20" fmla="*/ 577 w 3366"/>
              <a:gd name="T21" fmla="*/ 471 h 713"/>
              <a:gd name="T22" fmla="*/ 630 w 3366"/>
              <a:gd name="T23" fmla="*/ 466 h 713"/>
              <a:gd name="T24" fmla="*/ 683 w 3366"/>
              <a:gd name="T25" fmla="*/ 467 h 713"/>
              <a:gd name="T26" fmla="*/ 736 w 3366"/>
              <a:gd name="T27" fmla="*/ 465 h 713"/>
              <a:gd name="T28" fmla="*/ 789 w 3366"/>
              <a:gd name="T29" fmla="*/ 466 h 713"/>
              <a:gd name="T30" fmla="*/ 840 w 3366"/>
              <a:gd name="T31" fmla="*/ 225 h 713"/>
              <a:gd name="T32" fmla="*/ 893 w 3366"/>
              <a:gd name="T33" fmla="*/ 137 h 713"/>
              <a:gd name="T34" fmla="*/ 946 w 3366"/>
              <a:gd name="T35" fmla="*/ 95 h 713"/>
              <a:gd name="T36" fmla="*/ 999 w 3366"/>
              <a:gd name="T37" fmla="*/ 88 h 713"/>
              <a:gd name="T38" fmla="*/ 1051 w 3366"/>
              <a:gd name="T39" fmla="*/ 89 h 713"/>
              <a:gd name="T40" fmla="*/ 1104 w 3366"/>
              <a:gd name="T41" fmla="*/ 85 h 713"/>
              <a:gd name="T42" fmla="*/ 1157 w 3366"/>
              <a:gd name="T43" fmla="*/ 88 h 713"/>
              <a:gd name="T44" fmla="*/ 1210 w 3366"/>
              <a:gd name="T45" fmla="*/ 92 h 713"/>
              <a:gd name="T46" fmla="*/ 1261 w 3366"/>
              <a:gd name="T47" fmla="*/ 92 h 713"/>
              <a:gd name="T48" fmla="*/ 1314 w 3366"/>
              <a:gd name="T49" fmla="*/ 110 h 713"/>
              <a:gd name="T50" fmla="*/ 1367 w 3366"/>
              <a:gd name="T51" fmla="*/ 100 h 713"/>
              <a:gd name="T52" fmla="*/ 1420 w 3366"/>
              <a:gd name="T53" fmla="*/ 99 h 713"/>
              <a:gd name="T54" fmla="*/ 1472 w 3366"/>
              <a:gd name="T55" fmla="*/ 96 h 713"/>
              <a:gd name="T56" fmla="*/ 1525 w 3366"/>
              <a:gd name="T57" fmla="*/ 86 h 713"/>
              <a:gd name="T58" fmla="*/ 1577 w 3366"/>
              <a:gd name="T59" fmla="*/ 88 h 713"/>
              <a:gd name="T60" fmla="*/ 1630 w 3366"/>
              <a:gd name="T61" fmla="*/ 94 h 713"/>
              <a:gd name="T62" fmla="*/ 1682 w 3366"/>
              <a:gd name="T63" fmla="*/ 173 h 713"/>
              <a:gd name="T64" fmla="*/ 1735 w 3366"/>
              <a:gd name="T65" fmla="*/ 184 h 713"/>
              <a:gd name="T66" fmla="*/ 1788 w 3366"/>
              <a:gd name="T67" fmla="*/ 154 h 713"/>
              <a:gd name="T68" fmla="*/ 1841 w 3366"/>
              <a:gd name="T69" fmla="*/ 134 h 713"/>
              <a:gd name="T70" fmla="*/ 1893 w 3366"/>
              <a:gd name="T71" fmla="*/ 119 h 713"/>
              <a:gd name="T72" fmla="*/ 1945 w 3366"/>
              <a:gd name="T73" fmla="*/ 100 h 713"/>
              <a:gd name="T74" fmla="*/ 1998 w 3366"/>
              <a:gd name="T75" fmla="*/ 101 h 713"/>
              <a:gd name="T76" fmla="*/ 2051 w 3366"/>
              <a:gd name="T77" fmla="*/ 101 h 713"/>
              <a:gd name="T78" fmla="*/ 2103 w 3366"/>
              <a:gd name="T79" fmla="*/ 92 h 713"/>
              <a:gd name="T80" fmla="*/ 2156 w 3366"/>
              <a:gd name="T81" fmla="*/ 100 h 713"/>
              <a:gd name="T82" fmla="*/ 2209 w 3366"/>
              <a:gd name="T83" fmla="*/ 100 h 713"/>
              <a:gd name="T84" fmla="*/ 2262 w 3366"/>
              <a:gd name="T85" fmla="*/ 98 h 713"/>
              <a:gd name="T86" fmla="*/ 2315 w 3366"/>
              <a:gd name="T87" fmla="*/ 101 h 713"/>
              <a:gd name="T88" fmla="*/ 2366 w 3366"/>
              <a:gd name="T89" fmla="*/ 90 h 713"/>
              <a:gd name="T90" fmla="*/ 2419 w 3366"/>
              <a:gd name="T91" fmla="*/ 91 h 713"/>
              <a:gd name="T92" fmla="*/ 2472 w 3366"/>
              <a:gd name="T93" fmla="*/ 112 h 713"/>
              <a:gd name="T94" fmla="*/ 2525 w 3366"/>
              <a:gd name="T95" fmla="*/ 112 h 713"/>
              <a:gd name="T96" fmla="*/ 2577 w 3366"/>
              <a:gd name="T97" fmla="*/ 105 h 713"/>
              <a:gd name="T98" fmla="*/ 2630 w 3366"/>
              <a:gd name="T99" fmla="*/ 104 h 713"/>
              <a:gd name="T100" fmla="*/ 2682 w 3366"/>
              <a:gd name="T101" fmla="*/ 98 h 713"/>
              <a:gd name="T102" fmla="*/ 2735 w 3366"/>
              <a:gd name="T103" fmla="*/ 110 h 713"/>
              <a:gd name="T104" fmla="*/ 2787 w 3366"/>
              <a:gd name="T105" fmla="*/ 112 h 713"/>
              <a:gd name="T106" fmla="*/ 2840 w 3366"/>
              <a:gd name="T107" fmla="*/ 98 h 713"/>
              <a:gd name="T108" fmla="*/ 2893 w 3366"/>
              <a:gd name="T109" fmla="*/ 335 h 713"/>
              <a:gd name="T110" fmla="*/ 2946 w 3366"/>
              <a:gd name="T111" fmla="*/ 453 h 713"/>
              <a:gd name="T112" fmla="*/ 2998 w 3366"/>
              <a:gd name="T113" fmla="*/ 478 h 713"/>
              <a:gd name="T114" fmla="*/ 3050 w 3366"/>
              <a:gd name="T115" fmla="*/ 496 h 713"/>
              <a:gd name="T116" fmla="*/ 3103 w 3366"/>
              <a:gd name="T117" fmla="*/ 489 h 713"/>
              <a:gd name="T118" fmla="*/ 3156 w 3366"/>
              <a:gd name="T119" fmla="*/ 479 h 713"/>
              <a:gd name="T120" fmla="*/ 3208 w 3366"/>
              <a:gd name="T121" fmla="*/ 482 h 713"/>
              <a:gd name="T122" fmla="*/ 3261 w 3366"/>
              <a:gd name="T123" fmla="*/ 471 h 713"/>
              <a:gd name="T124" fmla="*/ 3314 w 3366"/>
              <a:gd name="T125" fmla="*/ 469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713">
                <a:moveTo>
                  <a:pt x="0" y="467"/>
                </a:moveTo>
                <a:lnTo>
                  <a:pt x="0" y="467"/>
                </a:lnTo>
                <a:lnTo>
                  <a:pt x="0" y="467"/>
                </a:lnTo>
                <a:lnTo>
                  <a:pt x="1" y="467"/>
                </a:lnTo>
                <a:lnTo>
                  <a:pt x="1" y="466"/>
                </a:lnTo>
                <a:lnTo>
                  <a:pt x="1" y="467"/>
                </a:lnTo>
                <a:lnTo>
                  <a:pt x="2" y="466"/>
                </a:lnTo>
                <a:lnTo>
                  <a:pt x="2" y="466"/>
                </a:lnTo>
                <a:lnTo>
                  <a:pt x="2" y="467"/>
                </a:lnTo>
                <a:lnTo>
                  <a:pt x="3" y="467"/>
                </a:lnTo>
                <a:lnTo>
                  <a:pt x="3" y="468"/>
                </a:lnTo>
                <a:lnTo>
                  <a:pt x="4" y="466"/>
                </a:lnTo>
                <a:lnTo>
                  <a:pt x="4" y="466"/>
                </a:lnTo>
                <a:lnTo>
                  <a:pt x="4" y="466"/>
                </a:lnTo>
                <a:lnTo>
                  <a:pt x="5" y="465"/>
                </a:lnTo>
                <a:lnTo>
                  <a:pt x="5" y="465"/>
                </a:lnTo>
                <a:lnTo>
                  <a:pt x="5" y="465"/>
                </a:lnTo>
                <a:lnTo>
                  <a:pt x="7" y="466"/>
                </a:lnTo>
                <a:lnTo>
                  <a:pt x="7" y="466"/>
                </a:lnTo>
                <a:lnTo>
                  <a:pt x="7" y="466"/>
                </a:lnTo>
                <a:lnTo>
                  <a:pt x="8" y="467"/>
                </a:lnTo>
                <a:lnTo>
                  <a:pt x="8" y="467"/>
                </a:lnTo>
                <a:lnTo>
                  <a:pt x="9" y="467"/>
                </a:lnTo>
                <a:lnTo>
                  <a:pt x="9" y="466"/>
                </a:lnTo>
                <a:lnTo>
                  <a:pt x="9" y="466"/>
                </a:lnTo>
                <a:lnTo>
                  <a:pt x="10" y="465"/>
                </a:lnTo>
                <a:lnTo>
                  <a:pt x="10" y="464"/>
                </a:lnTo>
                <a:lnTo>
                  <a:pt x="10" y="464"/>
                </a:lnTo>
                <a:lnTo>
                  <a:pt x="11" y="462"/>
                </a:lnTo>
                <a:lnTo>
                  <a:pt x="11" y="461"/>
                </a:lnTo>
                <a:lnTo>
                  <a:pt x="11" y="461"/>
                </a:lnTo>
                <a:lnTo>
                  <a:pt x="12" y="462"/>
                </a:lnTo>
                <a:lnTo>
                  <a:pt x="12" y="462"/>
                </a:lnTo>
                <a:lnTo>
                  <a:pt x="13" y="462"/>
                </a:lnTo>
                <a:lnTo>
                  <a:pt x="13" y="462"/>
                </a:lnTo>
                <a:lnTo>
                  <a:pt x="13" y="464"/>
                </a:lnTo>
                <a:lnTo>
                  <a:pt x="14" y="464"/>
                </a:lnTo>
                <a:lnTo>
                  <a:pt x="14" y="465"/>
                </a:lnTo>
                <a:lnTo>
                  <a:pt x="14" y="466"/>
                </a:lnTo>
                <a:lnTo>
                  <a:pt x="16" y="467"/>
                </a:lnTo>
                <a:lnTo>
                  <a:pt x="16" y="466"/>
                </a:lnTo>
                <a:lnTo>
                  <a:pt x="16" y="466"/>
                </a:lnTo>
                <a:lnTo>
                  <a:pt x="17" y="466"/>
                </a:lnTo>
                <a:lnTo>
                  <a:pt x="17" y="466"/>
                </a:lnTo>
                <a:lnTo>
                  <a:pt x="18" y="466"/>
                </a:lnTo>
                <a:lnTo>
                  <a:pt x="18" y="466"/>
                </a:lnTo>
                <a:lnTo>
                  <a:pt x="18" y="466"/>
                </a:lnTo>
                <a:lnTo>
                  <a:pt x="19" y="467"/>
                </a:lnTo>
                <a:lnTo>
                  <a:pt x="19" y="467"/>
                </a:lnTo>
                <a:lnTo>
                  <a:pt x="19" y="467"/>
                </a:lnTo>
                <a:lnTo>
                  <a:pt x="20" y="467"/>
                </a:lnTo>
                <a:lnTo>
                  <a:pt x="20" y="466"/>
                </a:lnTo>
                <a:lnTo>
                  <a:pt x="20" y="466"/>
                </a:lnTo>
                <a:lnTo>
                  <a:pt x="21" y="466"/>
                </a:lnTo>
                <a:lnTo>
                  <a:pt x="21" y="466"/>
                </a:lnTo>
                <a:lnTo>
                  <a:pt x="22" y="465"/>
                </a:lnTo>
                <a:lnTo>
                  <a:pt x="22" y="466"/>
                </a:lnTo>
                <a:lnTo>
                  <a:pt x="22" y="466"/>
                </a:lnTo>
                <a:lnTo>
                  <a:pt x="23" y="466"/>
                </a:lnTo>
                <a:lnTo>
                  <a:pt x="23" y="466"/>
                </a:lnTo>
                <a:lnTo>
                  <a:pt x="23" y="466"/>
                </a:lnTo>
                <a:lnTo>
                  <a:pt x="25" y="467"/>
                </a:lnTo>
                <a:lnTo>
                  <a:pt x="25" y="467"/>
                </a:lnTo>
                <a:lnTo>
                  <a:pt x="26" y="466"/>
                </a:lnTo>
                <a:lnTo>
                  <a:pt x="26" y="465"/>
                </a:lnTo>
                <a:lnTo>
                  <a:pt x="26" y="462"/>
                </a:lnTo>
                <a:lnTo>
                  <a:pt x="27" y="462"/>
                </a:lnTo>
                <a:lnTo>
                  <a:pt x="27" y="462"/>
                </a:lnTo>
                <a:lnTo>
                  <a:pt x="27" y="462"/>
                </a:lnTo>
                <a:lnTo>
                  <a:pt x="28" y="464"/>
                </a:lnTo>
                <a:lnTo>
                  <a:pt x="28" y="464"/>
                </a:lnTo>
                <a:lnTo>
                  <a:pt x="28" y="465"/>
                </a:lnTo>
                <a:lnTo>
                  <a:pt x="29" y="466"/>
                </a:lnTo>
                <a:lnTo>
                  <a:pt x="29" y="466"/>
                </a:lnTo>
                <a:lnTo>
                  <a:pt x="30" y="466"/>
                </a:lnTo>
                <a:lnTo>
                  <a:pt x="30" y="465"/>
                </a:lnTo>
                <a:lnTo>
                  <a:pt x="30" y="465"/>
                </a:lnTo>
                <a:lnTo>
                  <a:pt x="31" y="465"/>
                </a:lnTo>
                <a:lnTo>
                  <a:pt x="31" y="465"/>
                </a:lnTo>
                <a:lnTo>
                  <a:pt x="31" y="465"/>
                </a:lnTo>
                <a:lnTo>
                  <a:pt x="32" y="464"/>
                </a:lnTo>
                <a:lnTo>
                  <a:pt x="32" y="464"/>
                </a:lnTo>
                <a:lnTo>
                  <a:pt x="32" y="464"/>
                </a:lnTo>
                <a:lnTo>
                  <a:pt x="34" y="462"/>
                </a:lnTo>
                <a:lnTo>
                  <a:pt x="34" y="462"/>
                </a:lnTo>
                <a:lnTo>
                  <a:pt x="35" y="464"/>
                </a:lnTo>
                <a:lnTo>
                  <a:pt x="35" y="464"/>
                </a:lnTo>
                <a:lnTo>
                  <a:pt x="35" y="464"/>
                </a:lnTo>
                <a:lnTo>
                  <a:pt x="36" y="464"/>
                </a:lnTo>
                <a:lnTo>
                  <a:pt x="36" y="464"/>
                </a:lnTo>
                <a:lnTo>
                  <a:pt x="36" y="464"/>
                </a:lnTo>
                <a:lnTo>
                  <a:pt x="37" y="464"/>
                </a:lnTo>
                <a:lnTo>
                  <a:pt x="37" y="462"/>
                </a:lnTo>
                <a:lnTo>
                  <a:pt x="37" y="461"/>
                </a:lnTo>
                <a:lnTo>
                  <a:pt x="38" y="462"/>
                </a:lnTo>
                <a:lnTo>
                  <a:pt x="38" y="462"/>
                </a:lnTo>
                <a:lnTo>
                  <a:pt x="39" y="461"/>
                </a:lnTo>
                <a:lnTo>
                  <a:pt x="39" y="461"/>
                </a:lnTo>
                <a:lnTo>
                  <a:pt x="39" y="461"/>
                </a:lnTo>
                <a:lnTo>
                  <a:pt x="40" y="462"/>
                </a:lnTo>
                <a:lnTo>
                  <a:pt x="40" y="464"/>
                </a:lnTo>
                <a:lnTo>
                  <a:pt x="40" y="465"/>
                </a:lnTo>
                <a:lnTo>
                  <a:pt x="41" y="465"/>
                </a:lnTo>
                <a:lnTo>
                  <a:pt x="41" y="465"/>
                </a:lnTo>
                <a:lnTo>
                  <a:pt x="41" y="464"/>
                </a:lnTo>
                <a:lnTo>
                  <a:pt x="43" y="464"/>
                </a:lnTo>
                <a:lnTo>
                  <a:pt x="43" y="465"/>
                </a:lnTo>
                <a:lnTo>
                  <a:pt x="44" y="465"/>
                </a:lnTo>
                <a:lnTo>
                  <a:pt x="44" y="465"/>
                </a:lnTo>
                <a:lnTo>
                  <a:pt x="44" y="465"/>
                </a:lnTo>
                <a:lnTo>
                  <a:pt x="45" y="465"/>
                </a:lnTo>
                <a:lnTo>
                  <a:pt x="45" y="464"/>
                </a:lnTo>
                <a:lnTo>
                  <a:pt x="45" y="465"/>
                </a:lnTo>
                <a:lnTo>
                  <a:pt x="46" y="464"/>
                </a:lnTo>
                <a:lnTo>
                  <a:pt x="46" y="464"/>
                </a:lnTo>
                <a:lnTo>
                  <a:pt x="47" y="464"/>
                </a:lnTo>
                <a:lnTo>
                  <a:pt x="47" y="465"/>
                </a:lnTo>
                <a:lnTo>
                  <a:pt x="47" y="464"/>
                </a:lnTo>
                <a:lnTo>
                  <a:pt x="48" y="464"/>
                </a:lnTo>
                <a:lnTo>
                  <a:pt x="48" y="464"/>
                </a:lnTo>
                <a:lnTo>
                  <a:pt x="48" y="462"/>
                </a:lnTo>
                <a:lnTo>
                  <a:pt x="49" y="462"/>
                </a:lnTo>
                <a:lnTo>
                  <a:pt x="49" y="464"/>
                </a:lnTo>
                <a:lnTo>
                  <a:pt x="49" y="464"/>
                </a:lnTo>
                <a:lnTo>
                  <a:pt x="50" y="464"/>
                </a:lnTo>
                <a:lnTo>
                  <a:pt x="50" y="464"/>
                </a:lnTo>
                <a:lnTo>
                  <a:pt x="52" y="465"/>
                </a:lnTo>
                <a:lnTo>
                  <a:pt x="52" y="464"/>
                </a:lnTo>
                <a:lnTo>
                  <a:pt x="52" y="464"/>
                </a:lnTo>
                <a:lnTo>
                  <a:pt x="53" y="464"/>
                </a:lnTo>
                <a:lnTo>
                  <a:pt x="53" y="464"/>
                </a:lnTo>
                <a:lnTo>
                  <a:pt x="53" y="462"/>
                </a:lnTo>
                <a:lnTo>
                  <a:pt x="54" y="462"/>
                </a:lnTo>
                <a:lnTo>
                  <a:pt x="54" y="462"/>
                </a:lnTo>
                <a:lnTo>
                  <a:pt x="54" y="462"/>
                </a:lnTo>
                <a:lnTo>
                  <a:pt x="55" y="462"/>
                </a:lnTo>
                <a:lnTo>
                  <a:pt x="55" y="461"/>
                </a:lnTo>
                <a:lnTo>
                  <a:pt x="56" y="461"/>
                </a:lnTo>
                <a:lnTo>
                  <a:pt x="56" y="461"/>
                </a:lnTo>
                <a:lnTo>
                  <a:pt x="56" y="461"/>
                </a:lnTo>
                <a:lnTo>
                  <a:pt x="57" y="461"/>
                </a:lnTo>
                <a:lnTo>
                  <a:pt x="57" y="460"/>
                </a:lnTo>
                <a:lnTo>
                  <a:pt x="57" y="460"/>
                </a:lnTo>
                <a:lnTo>
                  <a:pt x="58" y="460"/>
                </a:lnTo>
                <a:lnTo>
                  <a:pt x="58" y="461"/>
                </a:lnTo>
                <a:lnTo>
                  <a:pt x="58" y="462"/>
                </a:lnTo>
                <a:lnTo>
                  <a:pt x="59" y="462"/>
                </a:lnTo>
                <a:lnTo>
                  <a:pt x="59" y="462"/>
                </a:lnTo>
                <a:lnTo>
                  <a:pt x="61" y="461"/>
                </a:lnTo>
                <a:lnTo>
                  <a:pt x="61" y="462"/>
                </a:lnTo>
                <a:lnTo>
                  <a:pt x="61" y="460"/>
                </a:lnTo>
                <a:lnTo>
                  <a:pt x="62" y="460"/>
                </a:lnTo>
                <a:lnTo>
                  <a:pt x="62" y="460"/>
                </a:lnTo>
                <a:lnTo>
                  <a:pt x="62" y="460"/>
                </a:lnTo>
                <a:lnTo>
                  <a:pt x="63" y="461"/>
                </a:lnTo>
                <a:lnTo>
                  <a:pt x="63" y="461"/>
                </a:lnTo>
                <a:lnTo>
                  <a:pt x="63" y="461"/>
                </a:lnTo>
                <a:lnTo>
                  <a:pt x="64" y="462"/>
                </a:lnTo>
                <a:lnTo>
                  <a:pt x="64" y="462"/>
                </a:lnTo>
                <a:lnTo>
                  <a:pt x="65" y="464"/>
                </a:lnTo>
                <a:lnTo>
                  <a:pt x="65" y="464"/>
                </a:lnTo>
                <a:lnTo>
                  <a:pt x="65" y="462"/>
                </a:lnTo>
                <a:lnTo>
                  <a:pt x="66" y="464"/>
                </a:lnTo>
                <a:lnTo>
                  <a:pt x="66" y="464"/>
                </a:lnTo>
                <a:lnTo>
                  <a:pt x="66" y="465"/>
                </a:lnTo>
                <a:lnTo>
                  <a:pt x="67" y="464"/>
                </a:lnTo>
                <a:lnTo>
                  <a:pt x="67" y="462"/>
                </a:lnTo>
                <a:lnTo>
                  <a:pt x="68" y="464"/>
                </a:lnTo>
                <a:lnTo>
                  <a:pt x="68" y="464"/>
                </a:lnTo>
                <a:lnTo>
                  <a:pt x="68" y="464"/>
                </a:lnTo>
                <a:lnTo>
                  <a:pt x="70" y="465"/>
                </a:lnTo>
                <a:lnTo>
                  <a:pt x="70" y="464"/>
                </a:lnTo>
                <a:lnTo>
                  <a:pt x="70" y="464"/>
                </a:lnTo>
                <a:lnTo>
                  <a:pt x="71" y="465"/>
                </a:lnTo>
                <a:lnTo>
                  <a:pt x="71" y="465"/>
                </a:lnTo>
                <a:lnTo>
                  <a:pt x="71" y="465"/>
                </a:lnTo>
                <a:lnTo>
                  <a:pt x="72" y="465"/>
                </a:lnTo>
                <a:lnTo>
                  <a:pt x="72" y="465"/>
                </a:lnTo>
                <a:lnTo>
                  <a:pt x="73" y="466"/>
                </a:lnTo>
                <a:lnTo>
                  <a:pt x="73" y="465"/>
                </a:lnTo>
                <a:lnTo>
                  <a:pt x="73" y="466"/>
                </a:lnTo>
                <a:lnTo>
                  <a:pt x="74" y="467"/>
                </a:lnTo>
                <a:lnTo>
                  <a:pt x="74" y="466"/>
                </a:lnTo>
                <a:lnTo>
                  <a:pt x="74" y="467"/>
                </a:lnTo>
                <a:lnTo>
                  <a:pt x="75" y="467"/>
                </a:lnTo>
                <a:lnTo>
                  <a:pt x="75" y="466"/>
                </a:lnTo>
                <a:lnTo>
                  <a:pt x="75" y="467"/>
                </a:lnTo>
                <a:lnTo>
                  <a:pt x="76" y="467"/>
                </a:lnTo>
                <a:lnTo>
                  <a:pt x="76" y="467"/>
                </a:lnTo>
                <a:lnTo>
                  <a:pt x="77" y="468"/>
                </a:lnTo>
                <a:lnTo>
                  <a:pt x="77" y="468"/>
                </a:lnTo>
                <a:lnTo>
                  <a:pt x="77" y="468"/>
                </a:lnTo>
                <a:lnTo>
                  <a:pt x="79" y="468"/>
                </a:lnTo>
                <a:lnTo>
                  <a:pt x="79" y="469"/>
                </a:lnTo>
                <a:lnTo>
                  <a:pt x="79" y="468"/>
                </a:lnTo>
                <a:lnTo>
                  <a:pt x="80" y="469"/>
                </a:lnTo>
                <a:lnTo>
                  <a:pt x="80" y="468"/>
                </a:lnTo>
                <a:lnTo>
                  <a:pt x="80" y="468"/>
                </a:lnTo>
                <a:lnTo>
                  <a:pt x="81" y="468"/>
                </a:lnTo>
                <a:lnTo>
                  <a:pt x="81" y="468"/>
                </a:lnTo>
                <a:lnTo>
                  <a:pt x="82" y="467"/>
                </a:lnTo>
                <a:lnTo>
                  <a:pt x="82" y="467"/>
                </a:lnTo>
                <a:lnTo>
                  <a:pt x="82" y="467"/>
                </a:lnTo>
                <a:lnTo>
                  <a:pt x="83" y="467"/>
                </a:lnTo>
                <a:lnTo>
                  <a:pt x="83" y="468"/>
                </a:lnTo>
                <a:lnTo>
                  <a:pt x="83" y="468"/>
                </a:lnTo>
                <a:lnTo>
                  <a:pt x="84" y="467"/>
                </a:lnTo>
                <a:lnTo>
                  <a:pt x="84" y="468"/>
                </a:lnTo>
                <a:lnTo>
                  <a:pt x="84" y="468"/>
                </a:lnTo>
                <a:lnTo>
                  <a:pt x="85" y="468"/>
                </a:lnTo>
                <a:lnTo>
                  <a:pt x="85" y="468"/>
                </a:lnTo>
                <a:lnTo>
                  <a:pt x="86" y="468"/>
                </a:lnTo>
                <a:lnTo>
                  <a:pt x="86" y="468"/>
                </a:lnTo>
                <a:lnTo>
                  <a:pt x="86" y="468"/>
                </a:lnTo>
                <a:lnTo>
                  <a:pt x="88" y="467"/>
                </a:lnTo>
                <a:lnTo>
                  <a:pt x="88" y="466"/>
                </a:lnTo>
                <a:lnTo>
                  <a:pt x="88" y="466"/>
                </a:lnTo>
                <a:lnTo>
                  <a:pt x="89" y="466"/>
                </a:lnTo>
                <a:lnTo>
                  <a:pt x="89" y="466"/>
                </a:lnTo>
                <a:lnTo>
                  <a:pt x="90" y="466"/>
                </a:lnTo>
                <a:lnTo>
                  <a:pt x="90" y="466"/>
                </a:lnTo>
                <a:lnTo>
                  <a:pt x="90" y="467"/>
                </a:lnTo>
                <a:lnTo>
                  <a:pt x="91" y="466"/>
                </a:lnTo>
                <a:lnTo>
                  <a:pt x="91" y="467"/>
                </a:lnTo>
                <a:lnTo>
                  <a:pt x="91" y="467"/>
                </a:lnTo>
                <a:lnTo>
                  <a:pt x="92" y="467"/>
                </a:lnTo>
                <a:lnTo>
                  <a:pt x="92" y="467"/>
                </a:lnTo>
                <a:lnTo>
                  <a:pt x="92" y="468"/>
                </a:lnTo>
                <a:lnTo>
                  <a:pt x="93" y="468"/>
                </a:lnTo>
                <a:lnTo>
                  <a:pt x="93" y="467"/>
                </a:lnTo>
                <a:lnTo>
                  <a:pt x="94" y="468"/>
                </a:lnTo>
                <a:lnTo>
                  <a:pt x="94" y="468"/>
                </a:lnTo>
                <a:lnTo>
                  <a:pt x="94" y="469"/>
                </a:lnTo>
                <a:lnTo>
                  <a:pt x="95" y="469"/>
                </a:lnTo>
                <a:lnTo>
                  <a:pt x="95" y="468"/>
                </a:lnTo>
                <a:lnTo>
                  <a:pt x="95" y="468"/>
                </a:lnTo>
                <a:lnTo>
                  <a:pt x="97" y="468"/>
                </a:lnTo>
                <a:lnTo>
                  <a:pt x="97" y="468"/>
                </a:lnTo>
                <a:lnTo>
                  <a:pt x="97" y="467"/>
                </a:lnTo>
                <a:lnTo>
                  <a:pt x="98" y="466"/>
                </a:lnTo>
                <a:lnTo>
                  <a:pt x="98" y="466"/>
                </a:lnTo>
                <a:lnTo>
                  <a:pt x="99" y="466"/>
                </a:lnTo>
                <a:lnTo>
                  <a:pt x="99" y="466"/>
                </a:lnTo>
                <a:lnTo>
                  <a:pt x="99" y="466"/>
                </a:lnTo>
                <a:lnTo>
                  <a:pt x="100" y="466"/>
                </a:lnTo>
                <a:lnTo>
                  <a:pt x="100" y="465"/>
                </a:lnTo>
                <a:lnTo>
                  <a:pt x="100" y="466"/>
                </a:lnTo>
                <a:lnTo>
                  <a:pt x="101" y="466"/>
                </a:lnTo>
                <a:lnTo>
                  <a:pt x="101" y="467"/>
                </a:lnTo>
                <a:lnTo>
                  <a:pt x="101" y="467"/>
                </a:lnTo>
                <a:lnTo>
                  <a:pt x="102" y="467"/>
                </a:lnTo>
                <a:lnTo>
                  <a:pt x="102" y="467"/>
                </a:lnTo>
                <a:lnTo>
                  <a:pt x="103" y="467"/>
                </a:lnTo>
                <a:lnTo>
                  <a:pt x="103" y="467"/>
                </a:lnTo>
                <a:lnTo>
                  <a:pt x="103" y="468"/>
                </a:lnTo>
                <a:lnTo>
                  <a:pt x="104" y="468"/>
                </a:lnTo>
                <a:lnTo>
                  <a:pt x="104" y="468"/>
                </a:lnTo>
                <a:lnTo>
                  <a:pt x="104" y="469"/>
                </a:lnTo>
                <a:lnTo>
                  <a:pt x="106" y="468"/>
                </a:lnTo>
                <a:lnTo>
                  <a:pt x="106" y="468"/>
                </a:lnTo>
                <a:lnTo>
                  <a:pt x="106" y="467"/>
                </a:lnTo>
                <a:lnTo>
                  <a:pt x="107" y="467"/>
                </a:lnTo>
                <a:lnTo>
                  <a:pt x="107" y="467"/>
                </a:lnTo>
                <a:lnTo>
                  <a:pt x="108" y="467"/>
                </a:lnTo>
                <a:lnTo>
                  <a:pt x="108" y="467"/>
                </a:lnTo>
                <a:lnTo>
                  <a:pt x="108" y="468"/>
                </a:lnTo>
                <a:lnTo>
                  <a:pt x="109" y="468"/>
                </a:lnTo>
                <a:lnTo>
                  <a:pt x="109" y="468"/>
                </a:lnTo>
                <a:lnTo>
                  <a:pt x="109" y="468"/>
                </a:lnTo>
                <a:lnTo>
                  <a:pt x="110" y="467"/>
                </a:lnTo>
                <a:lnTo>
                  <a:pt x="110" y="467"/>
                </a:lnTo>
                <a:lnTo>
                  <a:pt x="110" y="467"/>
                </a:lnTo>
                <a:lnTo>
                  <a:pt x="111" y="468"/>
                </a:lnTo>
                <a:lnTo>
                  <a:pt x="111" y="468"/>
                </a:lnTo>
                <a:lnTo>
                  <a:pt x="112" y="468"/>
                </a:lnTo>
                <a:lnTo>
                  <a:pt x="112" y="468"/>
                </a:lnTo>
                <a:lnTo>
                  <a:pt x="112" y="467"/>
                </a:lnTo>
                <a:lnTo>
                  <a:pt x="113" y="468"/>
                </a:lnTo>
                <a:lnTo>
                  <a:pt x="113" y="468"/>
                </a:lnTo>
                <a:lnTo>
                  <a:pt x="113" y="467"/>
                </a:lnTo>
                <a:lnTo>
                  <a:pt x="115" y="466"/>
                </a:lnTo>
                <a:lnTo>
                  <a:pt x="115" y="466"/>
                </a:lnTo>
                <a:lnTo>
                  <a:pt x="116" y="465"/>
                </a:lnTo>
                <a:lnTo>
                  <a:pt x="116" y="465"/>
                </a:lnTo>
                <a:lnTo>
                  <a:pt x="116" y="466"/>
                </a:lnTo>
                <a:lnTo>
                  <a:pt x="117" y="466"/>
                </a:lnTo>
                <a:lnTo>
                  <a:pt x="117" y="466"/>
                </a:lnTo>
                <a:lnTo>
                  <a:pt x="117" y="466"/>
                </a:lnTo>
                <a:lnTo>
                  <a:pt x="118" y="466"/>
                </a:lnTo>
                <a:lnTo>
                  <a:pt x="118" y="465"/>
                </a:lnTo>
                <a:lnTo>
                  <a:pt x="118" y="466"/>
                </a:lnTo>
                <a:lnTo>
                  <a:pt x="119" y="465"/>
                </a:lnTo>
                <a:lnTo>
                  <a:pt x="119" y="465"/>
                </a:lnTo>
                <a:lnTo>
                  <a:pt x="120" y="465"/>
                </a:lnTo>
                <a:lnTo>
                  <a:pt x="120" y="465"/>
                </a:lnTo>
                <a:lnTo>
                  <a:pt x="120" y="465"/>
                </a:lnTo>
                <a:lnTo>
                  <a:pt x="121" y="464"/>
                </a:lnTo>
                <a:lnTo>
                  <a:pt x="121" y="464"/>
                </a:lnTo>
                <a:lnTo>
                  <a:pt x="121" y="462"/>
                </a:lnTo>
                <a:lnTo>
                  <a:pt x="123" y="464"/>
                </a:lnTo>
                <a:lnTo>
                  <a:pt x="123" y="462"/>
                </a:lnTo>
                <a:lnTo>
                  <a:pt x="123" y="462"/>
                </a:lnTo>
                <a:lnTo>
                  <a:pt x="124" y="461"/>
                </a:lnTo>
                <a:lnTo>
                  <a:pt x="124" y="462"/>
                </a:lnTo>
                <a:lnTo>
                  <a:pt x="125" y="462"/>
                </a:lnTo>
                <a:lnTo>
                  <a:pt x="125" y="462"/>
                </a:lnTo>
                <a:lnTo>
                  <a:pt x="125" y="462"/>
                </a:lnTo>
                <a:lnTo>
                  <a:pt x="126" y="462"/>
                </a:lnTo>
                <a:lnTo>
                  <a:pt x="126" y="461"/>
                </a:lnTo>
                <a:lnTo>
                  <a:pt x="126" y="461"/>
                </a:lnTo>
                <a:lnTo>
                  <a:pt x="127" y="460"/>
                </a:lnTo>
                <a:lnTo>
                  <a:pt x="127" y="460"/>
                </a:lnTo>
                <a:lnTo>
                  <a:pt x="127" y="459"/>
                </a:lnTo>
                <a:lnTo>
                  <a:pt x="128" y="459"/>
                </a:lnTo>
                <a:lnTo>
                  <a:pt x="128" y="459"/>
                </a:lnTo>
                <a:lnTo>
                  <a:pt x="129" y="459"/>
                </a:lnTo>
                <a:lnTo>
                  <a:pt x="129" y="459"/>
                </a:lnTo>
                <a:lnTo>
                  <a:pt x="129" y="459"/>
                </a:lnTo>
                <a:lnTo>
                  <a:pt x="130" y="459"/>
                </a:lnTo>
                <a:lnTo>
                  <a:pt x="130" y="460"/>
                </a:lnTo>
                <a:lnTo>
                  <a:pt x="130" y="460"/>
                </a:lnTo>
                <a:lnTo>
                  <a:pt x="132" y="461"/>
                </a:lnTo>
                <a:lnTo>
                  <a:pt x="132" y="462"/>
                </a:lnTo>
                <a:lnTo>
                  <a:pt x="132" y="464"/>
                </a:lnTo>
                <a:lnTo>
                  <a:pt x="133" y="465"/>
                </a:lnTo>
                <a:lnTo>
                  <a:pt x="133" y="465"/>
                </a:lnTo>
                <a:lnTo>
                  <a:pt x="134" y="465"/>
                </a:lnTo>
                <a:lnTo>
                  <a:pt x="134" y="464"/>
                </a:lnTo>
                <a:lnTo>
                  <a:pt x="134" y="464"/>
                </a:lnTo>
                <a:lnTo>
                  <a:pt x="135" y="462"/>
                </a:lnTo>
                <a:lnTo>
                  <a:pt x="135" y="462"/>
                </a:lnTo>
                <a:lnTo>
                  <a:pt x="135" y="462"/>
                </a:lnTo>
                <a:lnTo>
                  <a:pt x="136" y="462"/>
                </a:lnTo>
                <a:lnTo>
                  <a:pt x="136" y="464"/>
                </a:lnTo>
                <a:lnTo>
                  <a:pt x="137" y="464"/>
                </a:lnTo>
                <a:lnTo>
                  <a:pt x="137" y="462"/>
                </a:lnTo>
                <a:lnTo>
                  <a:pt x="137" y="462"/>
                </a:lnTo>
                <a:lnTo>
                  <a:pt x="138" y="461"/>
                </a:lnTo>
                <a:lnTo>
                  <a:pt x="138" y="462"/>
                </a:lnTo>
                <a:lnTo>
                  <a:pt x="138" y="462"/>
                </a:lnTo>
                <a:lnTo>
                  <a:pt x="139" y="462"/>
                </a:lnTo>
                <a:lnTo>
                  <a:pt x="139" y="462"/>
                </a:lnTo>
                <a:lnTo>
                  <a:pt x="139" y="461"/>
                </a:lnTo>
                <a:lnTo>
                  <a:pt x="141" y="461"/>
                </a:lnTo>
                <a:lnTo>
                  <a:pt x="141" y="461"/>
                </a:lnTo>
                <a:lnTo>
                  <a:pt x="142" y="461"/>
                </a:lnTo>
                <a:lnTo>
                  <a:pt x="142" y="462"/>
                </a:lnTo>
                <a:lnTo>
                  <a:pt x="142" y="464"/>
                </a:lnTo>
                <a:lnTo>
                  <a:pt x="143" y="462"/>
                </a:lnTo>
                <a:lnTo>
                  <a:pt x="143" y="461"/>
                </a:lnTo>
                <a:lnTo>
                  <a:pt x="143" y="462"/>
                </a:lnTo>
                <a:lnTo>
                  <a:pt x="144" y="462"/>
                </a:lnTo>
                <a:lnTo>
                  <a:pt x="144" y="462"/>
                </a:lnTo>
                <a:lnTo>
                  <a:pt x="144" y="464"/>
                </a:lnTo>
                <a:lnTo>
                  <a:pt x="145" y="464"/>
                </a:lnTo>
                <a:lnTo>
                  <a:pt x="145" y="465"/>
                </a:lnTo>
                <a:lnTo>
                  <a:pt x="146" y="466"/>
                </a:lnTo>
                <a:lnTo>
                  <a:pt x="146" y="466"/>
                </a:lnTo>
                <a:lnTo>
                  <a:pt x="146" y="467"/>
                </a:lnTo>
                <a:lnTo>
                  <a:pt x="147" y="468"/>
                </a:lnTo>
                <a:lnTo>
                  <a:pt x="147" y="469"/>
                </a:lnTo>
                <a:lnTo>
                  <a:pt x="147" y="468"/>
                </a:lnTo>
                <a:lnTo>
                  <a:pt x="148" y="469"/>
                </a:lnTo>
                <a:lnTo>
                  <a:pt x="148" y="469"/>
                </a:lnTo>
                <a:lnTo>
                  <a:pt x="148" y="469"/>
                </a:lnTo>
                <a:lnTo>
                  <a:pt x="150" y="469"/>
                </a:lnTo>
                <a:lnTo>
                  <a:pt x="150" y="470"/>
                </a:lnTo>
                <a:lnTo>
                  <a:pt x="151" y="471"/>
                </a:lnTo>
                <a:lnTo>
                  <a:pt x="151" y="471"/>
                </a:lnTo>
                <a:lnTo>
                  <a:pt x="151" y="471"/>
                </a:lnTo>
                <a:lnTo>
                  <a:pt x="152" y="470"/>
                </a:lnTo>
                <a:lnTo>
                  <a:pt x="152" y="470"/>
                </a:lnTo>
                <a:lnTo>
                  <a:pt x="152" y="469"/>
                </a:lnTo>
                <a:lnTo>
                  <a:pt x="153" y="469"/>
                </a:lnTo>
                <a:lnTo>
                  <a:pt x="153" y="468"/>
                </a:lnTo>
                <a:lnTo>
                  <a:pt x="153" y="468"/>
                </a:lnTo>
                <a:lnTo>
                  <a:pt x="154" y="468"/>
                </a:lnTo>
                <a:lnTo>
                  <a:pt x="154" y="467"/>
                </a:lnTo>
                <a:lnTo>
                  <a:pt x="155" y="468"/>
                </a:lnTo>
                <a:lnTo>
                  <a:pt x="155" y="468"/>
                </a:lnTo>
                <a:lnTo>
                  <a:pt x="155" y="469"/>
                </a:lnTo>
                <a:lnTo>
                  <a:pt x="156" y="470"/>
                </a:lnTo>
                <a:lnTo>
                  <a:pt x="156" y="470"/>
                </a:lnTo>
                <a:lnTo>
                  <a:pt x="156" y="470"/>
                </a:lnTo>
                <a:lnTo>
                  <a:pt x="157" y="469"/>
                </a:lnTo>
                <a:lnTo>
                  <a:pt x="157" y="469"/>
                </a:lnTo>
                <a:lnTo>
                  <a:pt x="159" y="469"/>
                </a:lnTo>
                <a:lnTo>
                  <a:pt x="159" y="469"/>
                </a:lnTo>
                <a:lnTo>
                  <a:pt x="159" y="469"/>
                </a:lnTo>
                <a:lnTo>
                  <a:pt x="160" y="468"/>
                </a:lnTo>
                <a:lnTo>
                  <a:pt x="160" y="468"/>
                </a:lnTo>
                <a:lnTo>
                  <a:pt x="160" y="468"/>
                </a:lnTo>
                <a:lnTo>
                  <a:pt x="161" y="467"/>
                </a:lnTo>
                <a:lnTo>
                  <a:pt x="161" y="466"/>
                </a:lnTo>
                <a:lnTo>
                  <a:pt x="161" y="466"/>
                </a:lnTo>
                <a:lnTo>
                  <a:pt x="162" y="467"/>
                </a:lnTo>
                <a:lnTo>
                  <a:pt x="162" y="467"/>
                </a:lnTo>
                <a:lnTo>
                  <a:pt x="163" y="467"/>
                </a:lnTo>
                <a:lnTo>
                  <a:pt x="163" y="467"/>
                </a:lnTo>
                <a:lnTo>
                  <a:pt x="163" y="467"/>
                </a:lnTo>
                <a:lnTo>
                  <a:pt x="164" y="467"/>
                </a:lnTo>
                <a:lnTo>
                  <a:pt x="164" y="467"/>
                </a:lnTo>
                <a:lnTo>
                  <a:pt x="164" y="467"/>
                </a:lnTo>
                <a:lnTo>
                  <a:pt x="165" y="467"/>
                </a:lnTo>
                <a:lnTo>
                  <a:pt x="165" y="468"/>
                </a:lnTo>
                <a:lnTo>
                  <a:pt x="165" y="468"/>
                </a:lnTo>
                <a:lnTo>
                  <a:pt x="166" y="468"/>
                </a:lnTo>
                <a:lnTo>
                  <a:pt x="166" y="468"/>
                </a:lnTo>
                <a:lnTo>
                  <a:pt x="168" y="467"/>
                </a:lnTo>
                <a:lnTo>
                  <a:pt x="168" y="468"/>
                </a:lnTo>
                <a:lnTo>
                  <a:pt x="168" y="468"/>
                </a:lnTo>
                <a:lnTo>
                  <a:pt x="169" y="468"/>
                </a:lnTo>
                <a:lnTo>
                  <a:pt x="169" y="468"/>
                </a:lnTo>
                <a:lnTo>
                  <a:pt x="169" y="469"/>
                </a:lnTo>
                <a:lnTo>
                  <a:pt x="170" y="469"/>
                </a:lnTo>
                <a:lnTo>
                  <a:pt x="170" y="469"/>
                </a:lnTo>
                <a:lnTo>
                  <a:pt x="170" y="469"/>
                </a:lnTo>
                <a:lnTo>
                  <a:pt x="171" y="470"/>
                </a:lnTo>
                <a:lnTo>
                  <a:pt x="171" y="470"/>
                </a:lnTo>
                <a:lnTo>
                  <a:pt x="172" y="470"/>
                </a:lnTo>
                <a:lnTo>
                  <a:pt x="172" y="470"/>
                </a:lnTo>
                <a:lnTo>
                  <a:pt x="172" y="470"/>
                </a:lnTo>
                <a:lnTo>
                  <a:pt x="173" y="469"/>
                </a:lnTo>
                <a:lnTo>
                  <a:pt x="173" y="468"/>
                </a:lnTo>
                <a:lnTo>
                  <a:pt x="173" y="468"/>
                </a:lnTo>
                <a:lnTo>
                  <a:pt x="174" y="467"/>
                </a:lnTo>
                <a:lnTo>
                  <a:pt x="174" y="468"/>
                </a:lnTo>
                <a:lnTo>
                  <a:pt x="174" y="467"/>
                </a:lnTo>
                <a:lnTo>
                  <a:pt x="175" y="467"/>
                </a:lnTo>
                <a:lnTo>
                  <a:pt x="175" y="467"/>
                </a:lnTo>
                <a:lnTo>
                  <a:pt x="177" y="466"/>
                </a:lnTo>
                <a:lnTo>
                  <a:pt x="177" y="467"/>
                </a:lnTo>
                <a:lnTo>
                  <a:pt x="177" y="467"/>
                </a:lnTo>
                <a:lnTo>
                  <a:pt x="178" y="467"/>
                </a:lnTo>
                <a:lnTo>
                  <a:pt x="178" y="467"/>
                </a:lnTo>
                <a:lnTo>
                  <a:pt x="178" y="467"/>
                </a:lnTo>
                <a:lnTo>
                  <a:pt x="179" y="467"/>
                </a:lnTo>
                <a:lnTo>
                  <a:pt x="179" y="466"/>
                </a:lnTo>
                <a:lnTo>
                  <a:pt x="180" y="466"/>
                </a:lnTo>
                <a:lnTo>
                  <a:pt x="180" y="466"/>
                </a:lnTo>
                <a:lnTo>
                  <a:pt x="180" y="465"/>
                </a:lnTo>
                <a:lnTo>
                  <a:pt x="181" y="464"/>
                </a:lnTo>
                <a:lnTo>
                  <a:pt x="181" y="465"/>
                </a:lnTo>
                <a:lnTo>
                  <a:pt x="181" y="464"/>
                </a:lnTo>
                <a:lnTo>
                  <a:pt x="182" y="462"/>
                </a:lnTo>
                <a:lnTo>
                  <a:pt x="182" y="464"/>
                </a:lnTo>
                <a:lnTo>
                  <a:pt x="182" y="461"/>
                </a:lnTo>
                <a:lnTo>
                  <a:pt x="183" y="461"/>
                </a:lnTo>
                <a:lnTo>
                  <a:pt x="183" y="461"/>
                </a:lnTo>
                <a:lnTo>
                  <a:pt x="184" y="462"/>
                </a:lnTo>
                <a:lnTo>
                  <a:pt x="184" y="461"/>
                </a:lnTo>
                <a:lnTo>
                  <a:pt x="184" y="460"/>
                </a:lnTo>
                <a:lnTo>
                  <a:pt x="186" y="460"/>
                </a:lnTo>
                <a:lnTo>
                  <a:pt x="186" y="461"/>
                </a:lnTo>
                <a:lnTo>
                  <a:pt x="186" y="461"/>
                </a:lnTo>
                <a:lnTo>
                  <a:pt x="187" y="461"/>
                </a:lnTo>
                <a:lnTo>
                  <a:pt x="187" y="461"/>
                </a:lnTo>
                <a:lnTo>
                  <a:pt x="187" y="461"/>
                </a:lnTo>
                <a:lnTo>
                  <a:pt x="188" y="461"/>
                </a:lnTo>
                <a:lnTo>
                  <a:pt x="188" y="461"/>
                </a:lnTo>
                <a:lnTo>
                  <a:pt x="189" y="461"/>
                </a:lnTo>
                <a:lnTo>
                  <a:pt x="189" y="461"/>
                </a:lnTo>
                <a:lnTo>
                  <a:pt x="189" y="461"/>
                </a:lnTo>
                <a:lnTo>
                  <a:pt x="190" y="460"/>
                </a:lnTo>
                <a:lnTo>
                  <a:pt x="190" y="461"/>
                </a:lnTo>
                <a:lnTo>
                  <a:pt x="190" y="461"/>
                </a:lnTo>
                <a:lnTo>
                  <a:pt x="191" y="461"/>
                </a:lnTo>
                <a:lnTo>
                  <a:pt x="191" y="461"/>
                </a:lnTo>
                <a:lnTo>
                  <a:pt x="191" y="462"/>
                </a:lnTo>
                <a:lnTo>
                  <a:pt x="192" y="462"/>
                </a:lnTo>
                <a:lnTo>
                  <a:pt x="192" y="461"/>
                </a:lnTo>
                <a:lnTo>
                  <a:pt x="193" y="461"/>
                </a:lnTo>
                <a:lnTo>
                  <a:pt x="193" y="461"/>
                </a:lnTo>
                <a:lnTo>
                  <a:pt x="193" y="462"/>
                </a:lnTo>
                <a:lnTo>
                  <a:pt x="195" y="462"/>
                </a:lnTo>
                <a:lnTo>
                  <a:pt x="195" y="464"/>
                </a:lnTo>
                <a:lnTo>
                  <a:pt x="195" y="464"/>
                </a:lnTo>
                <a:lnTo>
                  <a:pt x="196" y="464"/>
                </a:lnTo>
                <a:lnTo>
                  <a:pt x="196" y="465"/>
                </a:lnTo>
                <a:lnTo>
                  <a:pt x="196" y="464"/>
                </a:lnTo>
                <a:lnTo>
                  <a:pt x="197" y="464"/>
                </a:lnTo>
                <a:lnTo>
                  <a:pt x="197" y="461"/>
                </a:lnTo>
                <a:lnTo>
                  <a:pt x="198" y="461"/>
                </a:lnTo>
                <a:lnTo>
                  <a:pt x="198" y="461"/>
                </a:lnTo>
                <a:lnTo>
                  <a:pt x="198" y="461"/>
                </a:lnTo>
                <a:lnTo>
                  <a:pt x="199" y="461"/>
                </a:lnTo>
                <a:lnTo>
                  <a:pt x="199" y="461"/>
                </a:lnTo>
                <a:lnTo>
                  <a:pt x="199" y="461"/>
                </a:lnTo>
                <a:lnTo>
                  <a:pt x="200" y="461"/>
                </a:lnTo>
                <a:lnTo>
                  <a:pt x="200" y="461"/>
                </a:lnTo>
                <a:lnTo>
                  <a:pt x="200" y="461"/>
                </a:lnTo>
                <a:lnTo>
                  <a:pt x="201" y="460"/>
                </a:lnTo>
                <a:lnTo>
                  <a:pt x="201" y="460"/>
                </a:lnTo>
                <a:lnTo>
                  <a:pt x="202" y="460"/>
                </a:lnTo>
                <a:lnTo>
                  <a:pt x="202" y="460"/>
                </a:lnTo>
                <a:lnTo>
                  <a:pt x="202" y="460"/>
                </a:lnTo>
                <a:lnTo>
                  <a:pt x="204" y="460"/>
                </a:lnTo>
                <a:lnTo>
                  <a:pt x="204" y="460"/>
                </a:lnTo>
                <a:lnTo>
                  <a:pt x="204" y="461"/>
                </a:lnTo>
                <a:lnTo>
                  <a:pt x="205" y="461"/>
                </a:lnTo>
                <a:lnTo>
                  <a:pt x="205" y="461"/>
                </a:lnTo>
                <a:lnTo>
                  <a:pt x="206" y="461"/>
                </a:lnTo>
                <a:lnTo>
                  <a:pt x="206" y="461"/>
                </a:lnTo>
                <a:lnTo>
                  <a:pt x="206" y="461"/>
                </a:lnTo>
                <a:lnTo>
                  <a:pt x="207" y="461"/>
                </a:lnTo>
                <a:lnTo>
                  <a:pt x="207" y="462"/>
                </a:lnTo>
                <a:lnTo>
                  <a:pt x="207" y="461"/>
                </a:lnTo>
                <a:lnTo>
                  <a:pt x="208" y="461"/>
                </a:lnTo>
                <a:lnTo>
                  <a:pt x="208" y="461"/>
                </a:lnTo>
                <a:lnTo>
                  <a:pt x="208" y="461"/>
                </a:lnTo>
                <a:lnTo>
                  <a:pt x="209" y="461"/>
                </a:lnTo>
                <a:lnTo>
                  <a:pt x="209" y="461"/>
                </a:lnTo>
                <a:lnTo>
                  <a:pt x="210" y="460"/>
                </a:lnTo>
                <a:lnTo>
                  <a:pt x="210" y="459"/>
                </a:lnTo>
                <a:lnTo>
                  <a:pt x="210" y="459"/>
                </a:lnTo>
                <a:lnTo>
                  <a:pt x="211" y="459"/>
                </a:lnTo>
                <a:lnTo>
                  <a:pt x="211" y="459"/>
                </a:lnTo>
                <a:lnTo>
                  <a:pt x="211" y="460"/>
                </a:lnTo>
                <a:lnTo>
                  <a:pt x="213" y="460"/>
                </a:lnTo>
                <a:lnTo>
                  <a:pt x="213" y="459"/>
                </a:lnTo>
                <a:lnTo>
                  <a:pt x="213" y="460"/>
                </a:lnTo>
                <a:lnTo>
                  <a:pt x="214" y="461"/>
                </a:lnTo>
                <a:lnTo>
                  <a:pt x="214" y="461"/>
                </a:lnTo>
                <a:lnTo>
                  <a:pt x="215" y="462"/>
                </a:lnTo>
                <a:lnTo>
                  <a:pt x="215" y="465"/>
                </a:lnTo>
                <a:lnTo>
                  <a:pt x="215" y="464"/>
                </a:lnTo>
                <a:lnTo>
                  <a:pt x="216" y="465"/>
                </a:lnTo>
                <a:lnTo>
                  <a:pt x="216" y="465"/>
                </a:lnTo>
                <a:lnTo>
                  <a:pt x="216" y="465"/>
                </a:lnTo>
                <a:lnTo>
                  <a:pt x="217" y="465"/>
                </a:lnTo>
                <a:lnTo>
                  <a:pt x="217" y="465"/>
                </a:lnTo>
                <a:lnTo>
                  <a:pt x="217" y="464"/>
                </a:lnTo>
                <a:lnTo>
                  <a:pt x="218" y="464"/>
                </a:lnTo>
                <a:lnTo>
                  <a:pt x="218" y="461"/>
                </a:lnTo>
                <a:lnTo>
                  <a:pt x="219" y="462"/>
                </a:lnTo>
                <a:lnTo>
                  <a:pt x="219" y="461"/>
                </a:lnTo>
                <a:lnTo>
                  <a:pt x="219" y="462"/>
                </a:lnTo>
                <a:lnTo>
                  <a:pt x="220" y="461"/>
                </a:lnTo>
                <a:lnTo>
                  <a:pt x="220" y="462"/>
                </a:lnTo>
                <a:lnTo>
                  <a:pt x="220" y="462"/>
                </a:lnTo>
                <a:lnTo>
                  <a:pt x="222" y="462"/>
                </a:lnTo>
                <a:lnTo>
                  <a:pt x="222" y="464"/>
                </a:lnTo>
                <a:lnTo>
                  <a:pt x="222" y="465"/>
                </a:lnTo>
                <a:lnTo>
                  <a:pt x="223" y="465"/>
                </a:lnTo>
                <a:lnTo>
                  <a:pt x="223" y="466"/>
                </a:lnTo>
                <a:lnTo>
                  <a:pt x="224" y="465"/>
                </a:lnTo>
                <a:lnTo>
                  <a:pt x="224" y="465"/>
                </a:lnTo>
                <a:lnTo>
                  <a:pt x="224" y="465"/>
                </a:lnTo>
                <a:lnTo>
                  <a:pt x="225" y="464"/>
                </a:lnTo>
                <a:lnTo>
                  <a:pt x="225" y="464"/>
                </a:lnTo>
                <a:lnTo>
                  <a:pt x="225" y="465"/>
                </a:lnTo>
                <a:lnTo>
                  <a:pt x="226" y="466"/>
                </a:lnTo>
                <a:lnTo>
                  <a:pt x="226" y="466"/>
                </a:lnTo>
                <a:lnTo>
                  <a:pt x="227" y="466"/>
                </a:lnTo>
                <a:lnTo>
                  <a:pt x="227" y="466"/>
                </a:lnTo>
                <a:lnTo>
                  <a:pt x="227" y="466"/>
                </a:lnTo>
                <a:lnTo>
                  <a:pt x="228" y="466"/>
                </a:lnTo>
                <a:lnTo>
                  <a:pt x="228" y="466"/>
                </a:lnTo>
                <a:lnTo>
                  <a:pt x="228" y="465"/>
                </a:lnTo>
                <a:lnTo>
                  <a:pt x="229" y="466"/>
                </a:lnTo>
                <a:lnTo>
                  <a:pt x="229" y="466"/>
                </a:lnTo>
                <a:lnTo>
                  <a:pt x="229" y="466"/>
                </a:lnTo>
                <a:lnTo>
                  <a:pt x="231" y="467"/>
                </a:lnTo>
                <a:lnTo>
                  <a:pt x="231" y="467"/>
                </a:lnTo>
                <a:lnTo>
                  <a:pt x="232" y="468"/>
                </a:lnTo>
                <a:lnTo>
                  <a:pt x="232" y="468"/>
                </a:lnTo>
                <a:lnTo>
                  <a:pt x="232" y="469"/>
                </a:lnTo>
                <a:lnTo>
                  <a:pt x="233" y="468"/>
                </a:lnTo>
                <a:lnTo>
                  <a:pt x="233" y="468"/>
                </a:lnTo>
                <a:lnTo>
                  <a:pt x="233" y="468"/>
                </a:lnTo>
                <a:lnTo>
                  <a:pt x="234" y="468"/>
                </a:lnTo>
                <a:lnTo>
                  <a:pt x="234" y="468"/>
                </a:lnTo>
                <a:lnTo>
                  <a:pt x="234" y="467"/>
                </a:lnTo>
                <a:lnTo>
                  <a:pt x="235" y="468"/>
                </a:lnTo>
                <a:lnTo>
                  <a:pt x="235" y="468"/>
                </a:lnTo>
                <a:lnTo>
                  <a:pt x="236" y="469"/>
                </a:lnTo>
                <a:lnTo>
                  <a:pt x="236" y="469"/>
                </a:lnTo>
                <a:lnTo>
                  <a:pt x="236" y="469"/>
                </a:lnTo>
                <a:lnTo>
                  <a:pt x="237" y="469"/>
                </a:lnTo>
                <a:lnTo>
                  <a:pt x="237" y="469"/>
                </a:lnTo>
                <a:lnTo>
                  <a:pt x="237" y="469"/>
                </a:lnTo>
                <a:lnTo>
                  <a:pt x="238" y="470"/>
                </a:lnTo>
                <a:lnTo>
                  <a:pt x="238" y="471"/>
                </a:lnTo>
                <a:lnTo>
                  <a:pt x="238" y="473"/>
                </a:lnTo>
                <a:lnTo>
                  <a:pt x="240" y="474"/>
                </a:lnTo>
                <a:lnTo>
                  <a:pt x="240" y="473"/>
                </a:lnTo>
                <a:lnTo>
                  <a:pt x="241" y="473"/>
                </a:lnTo>
                <a:lnTo>
                  <a:pt x="241" y="473"/>
                </a:lnTo>
                <a:lnTo>
                  <a:pt x="241" y="473"/>
                </a:lnTo>
                <a:lnTo>
                  <a:pt x="242" y="473"/>
                </a:lnTo>
                <a:lnTo>
                  <a:pt x="242" y="473"/>
                </a:lnTo>
                <a:lnTo>
                  <a:pt x="242" y="473"/>
                </a:lnTo>
                <a:lnTo>
                  <a:pt x="243" y="473"/>
                </a:lnTo>
                <a:lnTo>
                  <a:pt x="243" y="471"/>
                </a:lnTo>
                <a:lnTo>
                  <a:pt x="243" y="471"/>
                </a:lnTo>
                <a:lnTo>
                  <a:pt x="244" y="471"/>
                </a:lnTo>
                <a:lnTo>
                  <a:pt x="244" y="471"/>
                </a:lnTo>
                <a:lnTo>
                  <a:pt x="245" y="471"/>
                </a:lnTo>
                <a:lnTo>
                  <a:pt x="245" y="473"/>
                </a:lnTo>
                <a:lnTo>
                  <a:pt x="245" y="473"/>
                </a:lnTo>
                <a:lnTo>
                  <a:pt x="246" y="473"/>
                </a:lnTo>
                <a:lnTo>
                  <a:pt x="246" y="473"/>
                </a:lnTo>
                <a:lnTo>
                  <a:pt x="246" y="473"/>
                </a:lnTo>
                <a:lnTo>
                  <a:pt x="247" y="473"/>
                </a:lnTo>
                <a:lnTo>
                  <a:pt x="247" y="474"/>
                </a:lnTo>
                <a:lnTo>
                  <a:pt x="249" y="473"/>
                </a:lnTo>
                <a:lnTo>
                  <a:pt x="249" y="474"/>
                </a:lnTo>
                <a:lnTo>
                  <a:pt x="249" y="473"/>
                </a:lnTo>
                <a:lnTo>
                  <a:pt x="250" y="474"/>
                </a:lnTo>
                <a:lnTo>
                  <a:pt x="250" y="473"/>
                </a:lnTo>
                <a:lnTo>
                  <a:pt x="250" y="473"/>
                </a:lnTo>
                <a:lnTo>
                  <a:pt x="251" y="471"/>
                </a:lnTo>
                <a:lnTo>
                  <a:pt x="251" y="471"/>
                </a:lnTo>
                <a:lnTo>
                  <a:pt x="251" y="471"/>
                </a:lnTo>
                <a:lnTo>
                  <a:pt x="252" y="470"/>
                </a:lnTo>
                <a:lnTo>
                  <a:pt x="252" y="469"/>
                </a:lnTo>
                <a:lnTo>
                  <a:pt x="253" y="469"/>
                </a:lnTo>
                <a:lnTo>
                  <a:pt x="253" y="470"/>
                </a:lnTo>
                <a:lnTo>
                  <a:pt x="253" y="470"/>
                </a:lnTo>
                <a:lnTo>
                  <a:pt x="254" y="470"/>
                </a:lnTo>
                <a:lnTo>
                  <a:pt x="254" y="470"/>
                </a:lnTo>
                <a:lnTo>
                  <a:pt x="254" y="470"/>
                </a:lnTo>
                <a:lnTo>
                  <a:pt x="255" y="470"/>
                </a:lnTo>
                <a:lnTo>
                  <a:pt x="255" y="471"/>
                </a:lnTo>
                <a:lnTo>
                  <a:pt x="255" y="470"/>
                </a:lnTo>
                <a:lnTo>
                  <a:pt x="256" y="470"/>
                </a:lnTo>
                <a:lnTo>
                  <a:pt x="256" y="470"/>
                </a:lnTo>
                <a:lnTo>
                  <a:pt x="258" y="470"/>
                </a:lnTo>
                <a:lnTo>
                  <a:pt x="258" y="470"/>
                </a:lnTo>
                <a:lnTo>
                  <a:pt x="258" y="470"/>
                </a:lnTo>
                <a:lnTo>
                  <a:pt x="259" y="470"/>
                </a:lnTo>
                <a:lnTo>
                  <a:pt x="259" y="469"/>
                </a:lnTo>
                <a:lnTo>
                  <a:pt x="259" y="470"/>
                </a:lnTo>
                <a:lnTo>
                  <a:pt x="260" y="469"/>
                </a:lnTo>
                <a:lnTo>
                  <a:pt x="260" y="469"/>
                </a:lnTo>
                <a:lnTo>
                  <a:pt x="260" y="469"/>
                </a:lnTo>
                <a:lnTo>
                  <a:pt x="261" y="469"/>
                </a:lnTo>
                <a:lnTo>
                  <a:pt x="261" y="468"/>
                </a:lnTo>
                <a:lnTo>
                  <a:pt x="262" y="468"/>
                </a:lnTo>
                <a:lnTo>
                  <a:pt x="262" y="468"/>
                </a:lnTo>
                <a:lnTo>
                  <a:pt x="262" y="467"/>
                </a:lnTo>
                <a:lnTo>
                  <a:pt x="263" y="467"/>
                </a:lnTo>
                <a:lnTo>
                  <a:pt x="263" y="467"/>
                </a:lnTo>
                <a:lnTo>
                  <a:pt x="263" y="466"/>
                </a:lnTo>
                <a:lnTo>
                  <a:pt x="264" y="467"/>
                </a:lnTo>
                <a:lnTo>
                  <a:pt x="264" y="467"/>
                </a:lnTo>
                <a:lnTo>
                  <a:pt x="264" y="467"/>
                </a:lnTo>
                <a:lnTo>
                  <a:pt x="265" y="467"/>
                </a:lnTo>
                <a:lnTo>
                  <a:pt x="265" y="468"/>
                </a:lnTo>
                <a:lnTo>
                  <a:pt x="267" y="468"/>
                </a:lnTo>
                <a:lnTo>
                  <a:pt x="267" y="469"/>
                </a:lnTo>
                <a:lnTo>
                  <a:pt x="267" y="469"/>
                </a:lnTo>
                <a:lnTo>
                  <a:pt x="268" y="469"/>
                </a:lnTo>
                <a:lnTo>
                  <a:pt x="268" y="469"/>
                </a:lnTo>
                <a:lnTo>
                  <a:pt x="268" y="469"/>
                </a:lnTo>
                <a:lnTo>
                  <a:pt x="269" y="468"/>
                </a:lnTo>
                <a:lnTo>
                  <a:pt x="269" y="467"/>
                </a:lnTo>
                <a:lnTo>
                  <a:pt x="270" y="467"/>
                </a:lnTo>
                <a:lnTo>
                  <a:pt x="270" y="467"/>
                </a:lnTo>
                <a:lnTo>
                  <a:pt x="270" y="467"/>
                </a:lnTo>
                <a:lnTo>
                  <a:pt x="271" y="466"/>
                </a:lnTo>
                <a:lnTo>
                  <a:pt x="271" y="467"/>
                </a:lnTo>
                <a:lnTo>
                  <a:pt x="271" y="466"/>
                </a:lnTo>
                <a:lnTo>
                  <a:pt x="272" y="466"/>
                </a:lnTo>
                <a:lnTo>
                  <a:pt x="272" y="465"/>
                </a:lnTo>
                <a:lnTo>
                  <a:pt x="272" y="465"/>
                </a:lnTo>
                <a:lnTo>
                  <a:pt x="273" y="465"/>
                </a:lnTo>
                <a:lnTo>
                  <a:pt x="273" y="465"/>
                </a:lnTo>
                <a:lnTo>
                  <a:pt x="274" y="465"/>
                </a:lnTo>
                <a:lnTo>
                  <a:pt x="274" y="465"/>
                </a:lnTo>
                <a:lnTo>
                  <a:pt x="274" y="465"/>
                </a:lnTo>
                <a:lnTo>
                  <a:pt x="276" y="466"/>
                </a:lnTo>
                <a:lnTo>
                  <a:pt x="276" y="465"/>
                </a:lnTo>
                <a:lnTo>
                  <a:pt x="276" y="464"/>
                </a:lnTo>
                <a:lnTo>
                  <a:pt x="277" y="466"/>
                </a:lnTo>
                <a:lnTo>
                  <a:pt x="277" y="466"/>
                </a:lnTo>
                <a:lnTo>
                  <a:pt x="277" y="466"/>
                </a:lnTo>
                <a:lnTo>
                  <a:pt x="278" y="465"/>
                </a:lnTo>
                <a:lnTo>
                  <a:pt x="278" y="464"/>
                </a:lnTo>
                <a:lnTo>
                  <a:pt x="279" y="462"/>
                </a:lnTo>
                <a:lnTo>
                  <a:pt x="279" y="462"/>
                </a:lnTo>
                <a:lnTo>
                  <a:pt x="279" y="460"/>
                </a:lnTo>
                <a:lnTo>
                  <a:pt x="280" y="460"/>
                </a:lnTo>
                <a:lnTo>
                  <a:pt x="280" y="460"/>
                </a:lnTo>
                <a:lnTo>
                  <a:pt x="280" y="462"/>
                </a:lnTo>
                <a:lnTo>
                  <a:pt x="281" y="460"/>
                </a:lnTo>
                <a:lnTo>
                  <a:pt x="281" y="460"/>
                </a:lnTo>
                <a:lnTo>
                  <a:pt x="281" y="459"/>
                </a:lnTo>
                <a:lnTo>
                  <a:pt x="282" y="458"/>
                </a:lnTo>
                <a:lnTo>
                  <a:pt x="282" y="458"/>
                </a:lnTo>
                <a:lnTo>
                  <a:pt x="283" y="458"/>
                </a:lnTo>
                <a:lnTo>
                  <a:pt x="283" y="458"/>
                </a:lnTo>
                <a:lnTo>
                  <a:pt x="283" y="458"/>
                </a:lnTo>
                <a:lnTo>
                  <a:pt x="285" y="459"/>
                </a:lnTo>
                <a:lnTo>
                  <a:pt x="285" y="459"/>
                </a:lnTo>
                <a:lnTo>
                  <a:pt x="285" y="459"/>
                </a:lnTo>
                <a:lnTo>
                  <a:pt x="286" y="459"/>
                </a:lnTo>
                <a:lnTo>
                  <a:pt x="286" y="459"/>
                </a:lnTo>
                <a:lnTo>
                  <a:pt x="286" y="459"/>
                </a:lnTo>
                <a:lnTo>
                  <a:pt x="287" y="459"/>
                </a:lnTo>
                <a:lnTo>
                  <a:pt x="287" y="459"/>
                </a:lnTo>
                <a:lnTo>
                  <a:pt x="288" y="459"/>
                </a:lnTo>
                <a:lnTo>
                  <a:pt x="288" y="460"/>
                </a:lnTo>
                <a:lnTo>
                  <a:pt x="288" y="461"/>
                </a:lnTo>
                <a:lnTo>
                  <a:pt x="289" y="460"/>
                </a:lnTo>
                <a:lnTo>
                  <a:pt x="289" y="461"/>
                </a:lnTo>
                <a:lnTo>
                  <a:pt x="289" y="459"/>
                </a:lnTo>
                <a:lnTo>
                  <a:pt x="290" y="459"/>
                </a:lnTo>
                <a:lnTo>
                  <a:pt x="290" y="458"/>
                </a:lnTo>
                <a:lnTo>
                  <a:pt x="290" y="457"/>
                </a:lnTo>
                <a:lnTo>
                  <a:pt x="291" y="458"/>
                </a:lnTo>
                <a:lnTo>
                  <a:pt x="291" y="458"/>
                </a:lnTo>
                <a:lnTo>
                  <a:pt x="292" y="458"/>
                </a:lnTo>
                <a:lnTo>
                  <a:pt x="292" y="457"/>
                </a:lnTo>
                <a:lnTo>
                  <a:pt x="292" y="457"/>
                </a:lnTo>
                <a:lnTo>
                  <a:pt x="294" y="458"/>
                </a:lnTo>
                <a:lnTo>
                  <a:pt x="294" y="458"/>
                </a:lnTo>
                <a:lnTo>
                  <a:pt x="294" y="458"/>
                </a:lnTo>
                <a:lnTo>
                  <a:pt x="295" y="459"/>
                </a:lnTo>
                <a:lnTo>
                  <a:pt x="295" y="459"/>
                </a:lnTo>
                <a:lnTo>
                  <a:pt x="296" y="459"/>
                </a:lnTo>
                <a:lnTo>
                  <a:pt x="296" y="460"/>
                </a:lnTo>
                <a:lnTo>
                  <a:pt x="296" y="460"/>
                </a:lnTo>
                <a:lnTo>
                  <a:pt x="297" y="459"/>
                </a:lnTo>
                <a:lnTo>
                  <a:pt x="297" y="460"/>
                </a:lnTo>
                <a:lnTo>
                  <a:pt x="297" y="460"/>
                </a:lnTo>
                <a:lnTo>
                  <a:pt x="298" y="460"/>
                </a:lnTo>
                <a:lnTo>
                  <a:pt x="298" y="461"/>
                </a:lnTo>
                <a:lnTo>
                  <a:pt x="298" y="461"/>
                </a:lnTo>
                <a:lnTo>
                  <a:pt x="299" y="460"/>
                </a:lnTo>
                <a:lnTo>
                  <a:pt x="299" y="461"/>
                </a:lnTo>
                <a:lnTo>
                  <a:pt x="300" y="461"/>
                </a:lnTo>
                <a:lnTo>
                  <a:pt x="300" y="461"/>
                </a:lnTo>
                <a:lnTo>
                  <a:pt x="300" y="461"/>
                </a:lnTo>
                <a:lnTo>
                  <a:pt x="301" y="462"/>
                </a:lnTo>
                <a:lnTo>
                  <a:pt x="301" y="462"/>
                </a:lnTo>
                <a:lnTo>
                  <a:pt x="301" y="462"/>
                </a:lnTo>
                <a:lnTo>
                  <a:pt x="303" y="462"/>
                </a:lnTo>
                <a:lnTo>
                  <a:pt x="303" y="461"/>
                </a:lnTo>
                <a:lnTo>
                  <a:pt x="303" y="461"/>
                </a:lnTo>
                <a:lnTo>
                  <a:pt x="304" y="460"/>
                </a:lnTo>
                <a:lnTo>
                  <a:pt x="304" y="460"/>
                </a:lnTo>
                <a:lnTo>
                  <a:pt x="305" y="459"/>
                </a:lnTo>
                <a:lnTo>
                  <a:pt x="305" y="459"/>
                </a:lnTo>
                <a:lnTo>
                  <a:pt x="305" y="459"/>
                </a:lnTo>
                <a:lnTo>
                  <a:pt x="306" y="459"/>
                </a:lnTo>
                <a:lnTo>
                  <a:pt x="306" y="460"/>
                </a:lnTo>
                <a:lnTo>
                  <a:pt x="306" y="459"/>
                </a:lnTo>
                <a:lnTo>
                  <a:pt x="307" y="459"/>
                </a:lnTo>
                <a:lnTo>
                  <a:pt x="307" y="459"/>
                </a:lnTo>
                <a:lnTo>
                  <a:pt x="307" y="460"/>
                </a:lnTo>
                <a:lnTo>
                  <a:pt x="308" y="460"/>
                </a:lnTo>
                <a:lnTo>
                  <a:pt x="308" y="461"/>
                </a:lnTo>
                <a:lnTo>
                  <a:pt x="309" y="460"/>
                </a:lnTo>
                <a:lnTo>
                  <a:pt x="309" y="461"/>
                </a:lnTo>
                <a:lnTo>
                  <a:pt x="309" y="462"/>
                </a:lnTo>
                <a:lnTo>
                  <a:pt x="310" y="461"/>
                </a:lnTo>
                <a:lnTo>
                  <a:pt x="310" y="461"/>
                </a:lnTo>
                <a:lnTo>
                  <a:pt x="310" y="462"/>
                </a:lnTo>
                <a:lnTo>
                  <a:pt x="312" y="462"/>
                </a:lnTo>
                <a:lnTo>
                  <a:pt x="312" y="462"/>
                </a:lnTo>
                <a:lnTo>
                  <a:pt x="312" y="462"/>
                </a:lnTo>
                <a:lnTo>
                  <a:pt x="313" y="464"/>
                </a:lnTo>
                <a:lnTo>
                  <a:pt x="313" y="465"/>
                </a:lnTo>
                <a:lnTo>
                  <a:pt x="314" y="465"/>
                </a:lnTo>
                <a:lnTo>
                  <a:pt x="314" y="466"/>
                </a:lnTo>
                <a:lnTo>
                  <a:pt x="314" y="466"/>
                </a:lnTo>
                <a:lnTo>
                  <a:pt x="315" y="465"/>
                </a:lnTo>
                <a:lnTo>
                  <a:pt x="315" y="466"/>
                </a:lnTo>
                <a:lnTo>
                  <a:pt x="315" y="466"/>
                </a:lnTo>
                <a:lnTo>
                  <a:pt x="316" y="466"/>
                </a:lnTo>
                <a:lnTo>
                  <a:pt x="316" y="464"/>
                </a:lnTo>
                <a:lnTo>
                  <a:pt x="317" y="464"/>
                </a:lnTo>
                <a:lnTo>
                  <a:pt x="317" y="464"/>
                </a:lnTo>
                <a:lnTo>
                  <a:pt x="317" y="464"/>
                </a:lnTo>
                <a:lnTo>
                  <a:pt x="318" y="462"/>
                </a:lnTo>
                <a:lnTo>
                  <a:pt x="318" y="462"/>
                </a:lnTo>
                <a:lnTo>
                  <a:pt x="318" y="462"/>
                </a:lnTo>
                <a:lnTo>
                  <a:pt x="319" y="464"/>
                </a:lnTo>
                <a:lnTo>
                  <a:pt x="319" y="464"/>
                </a:lnTo>
                <a:lnTo>
                  <a:pt x="319" y="465"/>
                </a:lnTo>
                <a:lnTo>
                  <a:pt x="321" y="465"/>
                </a:lnTo>
                <a:lnTo>
                  <a:pt x="321" y="466"/>
                </a:lnTo>
                <a:lnTo>
                  <a:pt x="322" y="465"/>
                </a:lnTo>
                <a:lnTo>
                  <a:pt x="322" y="465"/>
                </a:lnTo>
                <a:lnTo>
                  <a:pt x="322" y="465"/>
                </a:lnTo>
                <a:lnTo>
                  <a:pt x="323" y="465"/>
                </a:lnTo>
                <a:lnTo>
                  <a:pt x="323" y="466"/>
                </a:lnTo>
                <a:lnTo>
                  <a:pt x="323" y="466"/>
                </a:lnTo>
                <a:lnTo>
                  <a:pt x="324" y="466"/>
                </a:lnTo>
                <a:lnTo>
                  <a:pt x="324" y="466"/>
                </a:lnTo>
                <a:lnTo>
                  <a:pt x="324" y="467"/>
                </a:lnTo>
                <a:lnTo>
                  <a:pt x="325" y="467"/>
                </a:lnTo>
                <a:lnTo>
                  <a:pt x="325" y="467"/>
                </a:lnTo>
                <a:lnTo>
                  <a:pt x="326" y="468"/>
                </a:lnTo>
                <a:lnTo>
                  <a:pt x="326" y="468"/>
                </a:lnTo>
                <a:lnTo>
                  <a:pt x="326" y="468"/>
                </a:lnTo>
                <a:lnTo>
                  <a:pt x="327" y="467"/>
                </a:lnTo>
                <a:lnTo>
                  <a:pt x="327" y="467"/>
                </a:lnTo>
                <a:lnTo>
                  <a:pt x="327" y="467"/>
                </a:lnTo>
                <a:lnTo>
                  <a:pt x="328" y="467"/>
                </a:lnTo>
                <a:lnTo>
                  <a:pt x="328" y="467"/>
                </a:lnTo>
                <a:lnTo>
                  <a:pt x="328" y="466"/>
                </a:lnTo>
                <a:lnTo>
                  <a:pt x="330" y="466"/>
                </a:lnTo>
                <a:lnTo>
                  <a:pt x="330" y="465"/>
                </a:lnTo>
                <a:lnTo>
                  <a:pt x="331" y="465"/>
                </a:lnTo>
                <a:lnTo>
                  <a:pt x="331" y="466"/>
                </a:lnTo>
                <a:lnTo>
                  <a:pt x="331" y="465"/>
                </a:lnTo>
                <a:lnTo>
                  <a:pt x="332" y="465"/>
                </a:lnTo>
                <a:lnTo>
                  <a:pt x="332" y="466"/>
                </a:lnTo>
                <a:lnTo>
                  <a:pt x="332" y="466"/>
                </a:lnTo>
                <a:lnTo>
                  <a:pt x="333" y="466"/>
                </a:lnTo>
                <a:lnTo>
                  <a:pt x="333" y="467"/>
                </a:lnTo>
                <a:lnTo>
                  <a:pt x="333" y="467"/>
                </a:lnTo>
                <a:lnTo>
                  <a:pt x="334" y="467"/>
                </a:lnTo>
                <a:lnTo>
                  <a:pt x="334" y="467"/>
                </a:lnTo>
                <a:lnTo>
                  <a:pt x="335" y="468"/>
                </a:lnTo>
                <a:lnTo>
                  <a:pt x="335" y="467"/>
                </a:lnTo>
                <a:lnTo>
                  <a:pt x="335" y="468"/>
                </a:lnTo>
                <a:lnTo>
                  <a:pt x="336" y="467"/>
                </a:lnTo>
                <a:lnTo>
                  <a:pt x="336" y="467"/>
                </a:lnTo>
                <a:lnTo>
                  <a:pt x="336" y="467"/>
                </a:lnTo>
                <a:lnTo>
                  <a:pt x="337" y="467"/>
                </a:lnTo>
                <a:lnTo>
                  <a:pt x="337" y="467"/>
                </a:lnTo>
                <a:lnTo>
                  <a:pt x="339" y="467"/>
                </a:lnTo>
                <a:lnTo>
                  <a:pt x="339" y="466"/>
                </a:lnTo>
                <a:lnTo>
                  <a:pt x="339" y="466"/>
                </a:lnTo>
                <a:lnTo>
                  <a:pt x="340" y="466"/>
                </a:lnTo>
                <a:lnTo>
                  <a:pt x="340" y="466"/>
                </a:lnTo>
                <a:lnTo>
                  <a:pt x="340" y="466"/>
                </a:lnTo>
                <a:lnTo>
                  <a:pt x="341" y="466"/>
                </a:lnTo>
                <a:lnTo>
                  <a:pt x="341" y="466"/>
                </a:lnTo>
                <a:lnTo>
                  <a:pt x="341" y="467"/>
                </a:lnTo>
                <a:lnTo>
                  <a:pt x="342" y="466"/>
                </a:lnTo>
                <a:lnTo>
                  <a:pt x="342" y="467"/>
                </a:lnTo>
                <a:lnTo>
                  <a:pt x="343" y="467"/>
                </a:lnTo>
                <a:lnTo>
                  <a:pt x="343" y="468"/>
                </a:lnTo>
                <a:lnTo>
                  <a:pt x="343" y="468"/>
                </a:lnTo>
                <a:lnTo>
                  <a:pt x="344" y="467"/>
                </a:lnTo>
                <a:lnTo>
                  <a:pt x="344" y="467"/>
                </a:lnTo>
                <a:lnTo>
                  <a:pt x="344" y="466"/>
                </a:lnTo>
                <a:lnTo>
                  <a:pt x="345" y="466"/>
                </a:lnTo>
                <a:lnTo>
                  <a:pt x="345" y="466"/>
                </a:lnTo>
                <a:lnTo>
                  <a:pt x="345" y="465"/>
                </a:lnTo>
                <a:lnTo>
                  <a:pt x="346" y="464"/>
                </a:lnTo>
                <a:lnTo>
                  <a:pt x="346" y="462"/>
                </a:lnTo>
                <a:lnTo>
                  <a:pt x="348" y="462"/>
                </a:lnTo>
                <a:lnTo>
                  <a:pt x="348" y="464"/>
                </a:lnTo>
                <a:lnTo>
                  <a:pt x="348" y="464"/>
                </a:lnTo>
                <a:lnTo>
                  <a:pt x="349" y="465"/>
                </a:lnTo>
                <a:lnTo>
                  <a:pt x="349" y="464"/>
                </a:lnTo>
                <a:lnTo>
                  <a:pt x="349" y="465"/>
                </a:lnTo>
                <a:lnTo>
                  <a:pt x="350" y="465"/>
                </a:lnTo>
                <a:lnTo>
                  <a:pt x="350" y="464"/>
                </a:lnTo>
                <a:lnTo>
                  <a:pt x="350" y="465"/>
                </a:lnTo>
                <a:lnTo>
                  <a:pt x="351" y="465"/>
                </a:lnTo>
                <a:lnTo>
                  <a:pt x="351" y="465"/>
                </a:lnTo>
                <a:lnTo>
                  <a:pt x="352" y="465"/>
                </a:lnTo>
                <a:lnTo>
                  <a:pt x="352" y="465"/>
                </a:lnTo>
                <a:lnTo>
                  <a:pt x="352" y="465"/>
                </a:lnTo>
                <a:lnTo>
                  <a:pt x="353" y="465"/>
                </a:lnTo>
                <a:lnTo>
                  <a:pt x="353" y="464"/>
                </a:lnTo>
                <a:lnTo>
                  <a:pt x="353" y="462"/>
                </a:lnTo>
                <a:lnTo>
                  <a:pt x="354" y="462"/>
                </a:lnTo>
                <a:lnTo>
                  <a:pt x="354" y="462"/>
                </a:lnTo>
                <a:lnTo>
                  <a:pt x="354" y="461"/>
                </a:lnTo>
                <a:lnTo>
                  <a:pt x="355" y="462"/>
                </a:lnTo>
                <a:lnTo>
                  <a:pt x="355" y="462"/>
                </a:lnTo>
                <a:lnTo>
                  <a:pt x="357" y="462"/>
                </a:lnTo>
                <a:lnTo>
                  <a:pt x="357" y="465"/>
                </a:lnTo>
                <a:lnTo>
                  <a:pt x="357" y="464"/>
                </a:lnTo>
                <a:lnTo>
                  <a:pt x="358" y="465"/>
                </a:lnTo>
                <a:lnTo>
                  <a:pt x="358" y="465"/>
                </a:lnTo>
                <a:lnTo>
                  <a:pt x="358" y="465"/>
                </a:lnTo>
                <a:lnTo>
                  <a:pt x="359" y="465"/>
                </a:lnTo>
                <a:lnTo>
                  <a:pt x="359" y="465"/>
                </a:lnTo>
                <a:lnTo>
                  <a:pt x="360" y="466"/>
                </a:lnTo>
                <a:lnTo>
                  <a:pt x="360" y="465"/>
                </a:lnTo>
                <a:lnTo>
                  <a:pt x="360" y="465"/>
                </a:lnTo>
                <a:lnTo>
                  <a:pt x="361" y="465"/>
                </a:lnTo>
                <a:lnTo>
                  <a:pt x="361" y="464"/>
                </a:lnTo>
                <a:lnTo>
                  <a:pt x="361" y="464"/>
                </a:lnTo>
                <a:lnTo>
                  <a:pt x="362" y="464"/>
                </a:lnTo>
                <a:lnTo>
                  <a:pt x="362" y="461"/>
                </a:lnTo>
                <a:lnTo>
                  <a:pt x="362" y="461"/>
                </a:lnTo>
                <a:lnTo>
                  <a:pt x="363" y="460"/>
                </a:lnTo>
                <a:lnTo>
                  <a:pt x="363" y="461"/>
                </a:lnTo>
                <a:lnTo>
                  <a:pt x="364" y="460"/>
                </a:lnTo>
                <a:lnTo>
                  <a:pt x="364" y="459"/>
                </a:lnTo>
                <a:lnTo>
                  <a:pt x="364" y="458"/>
                </a:lnTo>
                <a:lnTo>
                  <a:pt x="366" y="458"/>
                </a:lnTo>
                <a:lnTo>
                  <a:pt x="366" y="458"/>
                </a:lnTo>
                <a:lnTo>
                  <a:pt x="366" y="458"/>
                </a:lnTo>
                <a:lnTo>
                  <a:pt x="367" y="457"/>
                </a:lnTo>
                <a:lnTo>
                  <a:pt x="367" y="458"/>
                </a:lnTo>
                <a:lnTo>
                  <a:pt x="367" y="458"/>
                </a:lnTo>
                <a:lnTo>
                  <a:pt x="368" y="458"/>
                </a:lnTo>
                <a:lnTo>
                  <a:pt x="368" y="459"/>
                </a:lnTo>
                <a:lnTo>
                  <a:pt x="369" y="459"/>
                </a:lnTo>
                <a:lnTo>
                  <a:pt x="369" y="459"/>
                </a:lnTo>
                <a:lnTo>
                  <a:pt x="369" y="461"/>
                </a:lnTo>
                <a:lnTo>
                  <a:pt x="370" y="461"/>
                </a:lnTo>
                <a:lnTo>
                  <a:pt x="370" y="460"/>
                </a:lnTo>
                <a:lnTo>
                  <a:pt x="370" y="460"/>
                </a:lnTo>
                <a:lnTo>
                  <a:pt x="371" y="460"/>
                </a:lnTo>
                <a:lnTo>
                  <a:pt x="371" y="459"/>
                </a:lnTo>
                <a:lnTo>
                  <a:pt x="371" y="458"/>
                </a:lnTo>
                <a:lnTo>
                  <a:pt x="372" y="458"/>
                </a:lnTo>
                <a:lnTo>
                  <a:pt x="372" y="457"/>
                </a:lnTo>
                <a:lnTo>
                  <a:pt x="373" y="457"/>
                </a:lnTo>
                <a:lnTo>
                  <a:pt x="373" y="458"/>
                </a:lnTo>
                <a:lnTo>
                  <a:pt x="373" y="458"/>
                </a:lnTo>
                <a:lnTo>
                  <a:pt x="375" y="458"/>
                </a:lnTo>
                <a:lnTo>
                  <a:pt x="375" y="458"/>
                </a:lnTo>
                <a:lnTo>
                  <a:pt x="375" y="458"/>
                </a:lnTo>
                <a:lnTo>
                  <a:pt x="376" y="458"/>
                </a:lnTo>
                <a:lnTo>
                  <a:pt x="376" y="458"/>
                </a:lnTo>
                <a:lnTo>
                  <a:pt x="376" y="458"/>
                </a:lnTo>
                <a:lnTo>
                  <a:pt x="377" y="457"/>
                </a:lnTo>
                <a:lnTo>
                  <a:pt x="377" y="457"/>
                </a:lnTo>
                <a:lnTo>
                  <a:pt x="378" y="457"/>
                </a:lnTo>
                <a:lnTo>
                  <a:pt x="378" y="457"/>
                </a:lnTo>
                <a:lnTo>
                  <a:pt x="378" y="457"/>
                </a:lnTo>
                <a:lnTo>
                  <a:pt x="379" y="458"/>
                </a:lnTo>
                <a:lnTo>
                  <a:pt x="379" y="457"/>
                </a:lnTo>
                <a:lnTo>
                  <a:pt x="379" y="457"/>
                </a:lnTo>
                <a:lnTo>
                  <a:pt x="380" y="457"/>
                </a:lnTo>
                <a:lnTo>
                  <a:pt x="380" y="457"/>
                </a:lnTo>
                <a:lnTo>
                  <a:pt x="380" y="458"/>
                </a:lnTo>
                <a:lnTo>
                  <a:pt x="381" y="458"/>
                </a:lnTo>
                <a:lnTo>
                  <a:pt x="381" y="459"/>
                </a:lnTo>
                <a:lnTo>
                  <a:pt x="382" y="459"/>
                </a:lnTo>
                <a:lnTo>
                  <a:pt x="382" y="460"/>
                </a:lnTo>
                <a:lnTo>
                  <a:pt x="382" y="460"/>
                </a:lnTo>
                <a:lnTo>
                  <a:pt x="384" y="460"/>
                </a:lnTo>
                <a:lnTo>
                  <a:pt x="384" y="460"/>
                </a:lnTo>
                <a:lnTo>
                  <a:pt x="384" y="460"/>
                </a:lnTo>
                <a:lnTo>
                  <a:pt x="385" y="460"/>
                </a:lnTo>
                <a:lnTo>
                  <a:pt x="385" y="460"/>
                </a:lnTo>
                <a:lnTo>
                  <a:pt x="386" y="460"/>
                </a:lnTo>
                <a:lnTo>
                  <a:pt x="386" y="460"/>
                </a:lnTo>
                <a:lnTo>
                  <a:pt x="386" y="462"/>
                </a:lnTo>
                <a:lnTo>
                  <a:pt x="387" y="462"/>
                </a:lnTo>
                <a:lnTo>
                  <a:pt x="387" y="462"/>
                </a:lnTo>
                <a:lnTo>
                  <a:pt x="387" y="462"/>
                </a:lnTo>
                <a:lnTo>
                  <a:pt x="388" y="461"/>
                </a:lnTo>
                <a:lnTo>
                  <a:pt x="388" y="461"/>
                </a:lnTo>
                <a:lnTo>
                  <a:pt x="388" y="460"/>
                </a:lnTo>
                <a:lnTo>
                  <a:pt x="389" y="460"/>
                </a:lnTo>
                <a:lnTo>
                  <a:pt x="389" y="459"/>
                </a:lnTo>
                <a:lnTo>
                  <a:pt x="390" y="459"/>
                </a:lnTo>
                <a:lnTo>
                  <a:pt x="390" y="459"/>
                </a:lnTo>
                <a:lnTo>
                  <a:pt x="390" y="459"/>
                </a:lnTo>
                <a:lnTo>
                  <a:pt x="391" y="459"/>
                </a:lnTo>
                <a:lnTo>
                  <a:pt x="391" y="459"/>
                </a:lnTo>
                <a:lnTo>
                  <a:pt x="391" y="459"/>
                </a:lnTo>
                <a:lnTo>
                  <a:pt x="393" y="460"/>
                </a:lnTo>
                <a:lnTo>
                  <a:pt x="393" y="460"/>
                </a:lnTo>
                <a:lnTo>
                  <a:pt x="393" y="462"/>
                </a:lnTo>
                <a:lnTo>
                  <a:pt x="394" y="462"/>
                </a:lnTo>
                <a:lnTo>
                  <a:pt x="394" y="464"/>
                </a:lnTo>
                <a:lnTo>
                  <a:pt x="395" y="464"/>
                </a:lnTo>
                <a:lnTo>
                  <a:pt x="395" y="464"/>
                </a:lnTo>
                <a:lnTo>
                  <a:pt x="395" y="464"/>
                </a:lnTo>
                <a:lnTo>
                  <a:pt x="396" y="464"/>
                </a:lnTo>
                <a:lnTo>
                  <a:pt x="396" y="464"/>
                </a:lnTo>
                <a:lnTo>
                  <a:pt x="396" y="465"/>
                </a:lnTo>
                <a:lnTo>
                  <a:pt x="397" y="465"/>
                </a:lnTo>
                <a:lnTo>
                  <a:pt x="397" y="465"/>
                </a:lnTo>
                <a:lnTo>
                  <a:pt x="397" y="464"/>
                </a:lnTo>
                <a:lnTo>
                  <a:pt x="398" y="464"/>
                </a:lnTo>
                <a:lnTo>
                  <a:pt x="398" y="464"/>
                </a:lnTo>
                <a:lnTo>
                  <a:pt x="399" y="464"/>
                </a:lnTo>
                <a:lnTo>
                  <a:pt x="399" y="462"/>
                </a:lnTo>
                <a:lnTo>
                  <a:pt x="399" y="462"/>
                </a:lnTo>
                <a:lnTo>
                  <a:pt x="400" y="462"/>
                </a:lnTo>
                <a:lnTo>
                  <a:pt x="400" y="461"/>
                </a:lnTo>
                <a:lnTo>
                  <a:pt x="400" y="461"/>
                </a:lnTo>
                <a:lnTo>
                  <a:pt x="402" y="461"/>
                </a:lnTo>
                <a:lnTo>
                  <a:pt x="402" y="462"/>
                </a:lnTo>
                <a:lnTo>
                  <a:pt x="402" y="465"/>
                </a:lnTo>
                <a:lnTo>
                  <a:pt x="403" y="465"/>
                </a:lnTo>
                <a:lnTo>
                  <a:pt x="403" y="466"/>
                </a:lnTo>
                <a:lnTo>
                  <a:pt x="404" y="466"/>
                </a:lnTo>
                <a:lnTo>
                  <a:pt x="404" y="466"/>
                </a:lnTo>
                <a:lnTo>
                  <a:pt x="404" y="466"/>
                </a:lnTo>
                <a:lnTo>
                  <a:pt x="405" y="466"/>
                </a:lnTo>
                <a:lnTo>
                  <a:pt x="405" y="467"/>
                </a:lnTo>
                <a:lnTo>
                  <a:pt x="405" y="467"/>
                </a:lnTo>
                <a:lnTo>
                  <a:pt x="406" y="467"/>
                </a:lnTo>
                <a:lnTo>
                  <a:pt x="406" y="467"/>
                </a:lnTo>
                <a:lnTo>
                  <a:pt x="407" y="466"/>
                </a:lnTo>
                <a:lnTo>
                  <a:pt x="407" y="467"/>
                </a:lnTo>
                <a:lnTo>
                  <a:pt x="407" y="467"/>
                </a:lnTo>
                <a:lnTo>
                  <a:pt x="408" y="467"/>
                </a:lnTo>
                <a:lnTo>
                  <a:pt x="408" y="468"/>
                </a:lnTo>
                <a:lnTo>
                  <a:pt x="408" y="467"/>
                </a:lnTo>
                <a:lnTo>
                  <a:pt x="409" y="468"/>
                </a:lnTo>
                <a:lnTo>
                  <a:pt x="409" y="468"/>
                </a:lnTo>
                <a:lnTo>
                  <a:pt x="409" y="468"/>
                </a:lnTo>
                <a:lnTo>
                  <a:pt x="411" y="468"/>
                </a:lnTo>
                <a:lnTo>
                  <a:pt x="411" y="468"/>
                </a:lnTo>
                <a:lnTo>
                  <a:pt x="412" y="467"/>
                </a:lnTo>
                <a:lnTo>
                  <a:pt x="412" y="467"/>
                </a:lnTo>
                <a:lnTo>
                  <a:pt x="412" y="467"/>
                </a:lnTo>
                <a:lnTo>
                  <a:pt x="413" y="466"/>
                </a:lnTo>
                <a:lnTo>
                  <a:pt x="413" y="467"/>
                </a:lnTo>
                <a:lnTo>
                  <a:pt x="413" y="467"/>
                </a:lnTo>
                <a:lnTo>
                  <a:pt x="414" y="467"/>
                </a:lnTo>
                <a:lnTo>
                  <a:pt x="414" y="467"/>
                </a:lnTo>
                <a:lnTo>
                  <a:pt x="414" y="467"/>
                </a:lnTo>
                <a:lnTo>
                  <a:pt x="415" y="466"/>
                </a:lnTo>
                <a:lnTo>
                  <a:pt x="415" y="466"/>
                </a:lnTo>
                <a:lnTo>
                  <a:pt x="416" y="467"/>
                </a:lnTo>
                <a:lnTo>
                  <a:pt x="416" y="466"/>
                </a:lnTo>
                <a:lnTo>
                  <a:pt x="416" y="466"/>
                </a:lnTo>
                <a:lnTo>
                  <a:pt x="417" y="466"/>
                </a:lnTo>
                <a:lnTo>
                  <a:pt x="417" y="466"/>
                </a:lnTo>
                <a:lnTo>
                  <a:pt x="417" y="467"/>
                </a:lnTo>
                <a:lnTo>
                  <a:pt x="418" y="466"/>
                </a:lnTo>
                <a:lnTo>
                  <a:pt x="418" y="466"/>
                </a:lnTo>
                <a:lnTo>
                  <a:pt x="418" y="465"/>
                </a:lnTo>
                <a:lnTo>
                  <a:pt x="420" y="464"/>
                </a:lnTo>
                <a:lnTo>
                  <a:pt x="420" y="464"/>
                </a:lnTo>
                <a:lnTo>
                  <a:pt x="421" y="464"/>
                </a:lnTo>
                <a:lnTo>
                  <a:pt x="421" y="464"/>
                </a:lnTo>
                <a:lnTo>
                  <a:pt x="421" y="464"/>
                </a:lnTo>
                <a:lnTo>
                  <a:pt x="422" y="464"/>
                </a:lnTo>
                <a:lnTo>
                  <a:pt x="422" y="464"/>
                </a:lnTo>
                <a:lnTo>
                  <a:pt x="422" y="464"/>
                </a:lnTo>
                <a:lnTo>
                  <a:pt x="423" y="464"/>
                </a:lnTo>
                <a:lnTo>
                  <a:pt x="423" y="464"/>
                </a:lnTo>
                <a:lnTo>
                  <a:pt x="423" y="462"/>
                </a:lnTo>
                <a:lnTo>
                  <a:pt x="424" y="462"/>
                </a:lnTo>
                <a:lnTo>
                  <a:pt x="424" y="462"/>
                </a:lnTo>
                <a:lnTo>
                  <a:pt x="425" y="462"/>
                </a:lnTo>
                <a:lnTo>
                  <a:pt x="425" y="464"/>
                </a:lnTo>
                <a:lnTo>
                  <a:pt x="425" y="464"/>
                </a:lnTo>
                <a:lnTo>
                  <a:pt x="426" y="465"/>
                </a:lnTo>
                <a:lnTo>
                  <a:pt x="426" y="465"/>
                </a:lnTo>
                <a:lnTo>
                  <a:pt x="426" y="464"/>
                </a:lnTo>
                <a:lnTo>
                  <a:pt x="427" y="465"/>
                </a:lnTo>
                <a:lnTo>
                  <a:pt x="427" y="465"/>
                </a:lnTo>
                <a:lnTo>
                  <a:pt x="429" y="465"/>
                </a:lnTo>
                <a:lnTo>
                  <a:pt x="429" y="464"/>
                </a:lnTo>
                <a:lnTo>
                  <a:pt x="429" y="464"/>
                </a:lnTo>
                <a:lnTo>
                  <a:pt x="430" y="464"/>
                </a:lnTo>
                <a:lnTo>
                  <a:pt x="430" y="465"/>
                </a:lnTo>
                <a:lnTo>
                  <a:pt x="430" y="464"/>
                </a:lnTo>
                <a:lnTo>
                  <a:pt x="431" y="464"/>
                </a:lnTo>
                <a:lnTo>
                  <a:pt x="431" y="464"/>
                </a:lnTo>
                <a:lnTo>
                  <a:pt x="431" y="462"/>
                </a:lnTo>
                <a:lnTo>
                  <a:pt x="432" y="462"/>
                </a:lnTo>
                <a:lnTo>
                  <a:pt x="432" y="461"/>
                </a:lnTo>
                <a:lnTo>
                  <a:pt x="433" y="461"/>
                </a:lnTo>
                <a:lnTo>
                  <a:pt x="433" y="461"/>
                </a:lnTo>
                <a:lnTo>
                  <a:pt x="433" y="461"/>
                </a:lnTo>
                <a:lnTo>
                  <a:pt x="434" y="460"/>
                </a:lnTo>
                <a:lnTo>
                  <a:pt x="434" y="461"/>
                </a:lnTo>
                <a:lnTo>
                  <a:pt x="434" y="462"/>
                </a:lnTo>
                <a:lnTo>
                  <a:pt x="435" y="460"/>
                </a:lnTo>
                <a:lnTo>
                  <a:pt x="435" y="460"/>
                </a:lnTo>
                <a:lnTo>
                  <a:pt x="435" y="460"/>
                </a:lnTo>
                <a:lnTo>
                  <a:pt x="436" y="459"/>
                </a:lnTo>
                <a:lnTo>
                  <a:pt x="436" y="459"/>
                </a:lnTo>
                <a:lnTo>
                  <a:pt x="438" y="458"/>
                </a:lnTo>
                <a:lnTo>
                  <a:pt x="438" y="459"/>
                </a:lnTo>
                <a:lnTo>
                  <a:pt x="438" y="458"/>
                </a:lnTo>
                <a:lnTo>
                  <a:pt x="439" y="460"/>
                </a:lnTo>
                <a:lnTo>
                  <a:pt x="439" y="461"/>
                </a:lnTo>
                <a:lnTo>
                  <a:pt x="439" y="462"/>
                </a:lnTo>
                <a:lnTo>
                  <a:pt x="440" y="462"/>
                </a:lnTo>
                <a:lnTo>
                  <a:pt x="440" y="462"/>
                </a:lnTo>
                <a:lnTo>
                  <a:pt x="440" y="461"/>
                </a:lnTo>
                <a:lnTo>
                  <a:pt x="441" y="461"/>
                </a:lnTo>
                <a:lnTo>
                  <a:pt x="441" y="462"/>
                </a:lnTo>
                <a:lnTo>
                  <a:pt x="442" y="464"/>
                </a:lnTo>
                <a:lnTo>
                  <a:pt x="442" y="464"/>
                </a:lnTo>
                <a:lnTo>
                  <a:pt x="442" y="462"/>
                </a:lnTo>
                <a:lnTo>
                  <a:pt x="443" y="462"/>
                </a:lnTo>
                <a:lnTo>
                  <a:pt x="443" y="461"/>
                </a:lnTo>
                <a:lnTo>
                  <a:pt x="443" y="461"/>
                </a:lnTo>
                <a:lnTo>
                  <a:pt x="444" y="460"/>
                </a:lnTo>
                <a:lnTo>
                  <a:pt x="444" y="460"/>
                </a:lnTo>
                <a:lnTo>
                  <a:pt x="444" y="461"/>
                </a:lnTo>
                <a:lnTo>
                  <a:pt x="445" y="459"/>
                </a:lnTo>
                <a:lnTo>
                  <a:pt x="445" y="459"/>
                </a:lnTo>
                <a:lnTo>
                  <a:pt x="447" y="458"/>
                </a:lnTo>
                <a:lnTo>
                  <a:pt x="447" y="457"/>
                </a:lnTo>
                <a:lnTo>
                  <a:pt x="447" y="458"/>
                </a:lnTo>
                <a:lnTo>
                  <a:pt x="448" y="458"/>
                </a:lnTo>
                <a:lnTo>
                  <a:pt x="448" y="458"/>
                </a:lnTo>
                <a:lnTo>
                  <a:pt x="448" y="457"/>
                </a:lnTo>
                <a:lnTo>
                  <a:pt x="449" y="457"/>
                </a:lnTo>
                <a:lnTo>
                  <a:pt x="449" y="457"/>
                </a:lnTo>
                <a:lnTo>
                  <a:pt x="450" y="457"/>
                </a:lnTo>
                <a:lnTo>
                  <a:pt x="450" y="457"/>
                </a:lnTo>
                <a:lnTo>
                  <a:pt x="450" y="457"/>
                </a:lnTo>
                <a:lnTo>
                  <a:pt x="451" y="457"/>
                </a:lnTo>
                <a:lnTo>
                  <a:pt x="451" y="457"/>
                </a:lnTo>
                <a:lnTo>
                  <a:pt x="451" y="457"/>
                </a:lnTo>
                <a:lnTo>
                  <a:pt x="452" y="457"/>
                </a:lnTo>
                <a:lnTo>
                  <a:pt x="452" y="458"/>
                </a:lnTo>
                <a:lnTo>
                  <a:pt x="452" y="458"/>
                </a:lnTo>
                <a:lnTo>
                  <a:pt x="453" y="458"/>
                </a:lnTo>
                <a:lnTo>
                  <a:pt x="453" y="459"/>
                </a:lnTo>
                <a:lnTo>
                  <a:pt x="454" y="459"/>
                </a:lnTo>
                <a:lnTo>
                  <a:pt x="454" y="459"/>
                </a:lnTo>
                <a:lnTo>
                  <a:pt x="454" y="460"/>
                </a:lnTo>
                <a:lnTo>
                  <a:pt x="456" y="460"/>
                </a:lnTo>
                <a:lnTo>
                  <a:pt x="456" y="460"/>
                </a:lnTo>
                <a:lnTo>
                  <a:pt x="456" y="461"/>
                </a:lnTo>
                <a:lnTo>
                  <a:pt x="457" y="461"/>
                </a:lnTo>
                <a:lnTo>
                  <a:pt x="457" y="460"/>
                </a:lnTo>
                <a:lnTo>
                  <a:pt x="457" y="461"/>
                </a:lnTo>
                <a:lnTo>
                  <a:pt x="458" y="461"/>
                </a:lnTo>
                <a:lnTo>
                  <a:pt x="458" y="461"/>
                </a:lnTo>
                <a:lnTo>
                  <a:pt x="459" y="461"/>
                </a:lnTo>
                <a:lnTo>
                  <a:pt x="459" y="461"/>
                </a:lnTo>
                <a:lnTo>
                  <a:pt x="459" y="461"/>
                </a:lnTo>
                <a:lnTo>
                  <a:pt x="460" y="460"/>
                </a:lnTo>
                <a:lnTo>
                  <a:pt x="460" y="462"/>
                </a:lnTo>
                <a:lnTo>
                  <a:pt x="460" y="461"/>
                </a:lnTo>
                <a:lnTo>
                  <a:pt x="461" y="461"/>
                </a:lnTo>
                <a:lnTo>
                  <a:pt x="461" y="461"/>
                </a:lnTo>
                <a:lnTo>
                  <a:pt x="461" y="462"/>
                </a:lnTo>
                <a:lnTo>
                  <a:pt x="462" y="462"/>
                </a:lnTo>
                <a:lnTo>
                  <a:pt x="462" y="462"/>
                </a:lnTo>
                <a:lnTo>
                  <a:pt x="463" y="462"/>
                </a:lnTo>
                <a:lnTo>
                  <a:pt x="463" y="461"/>
                </a:lnTo>
                <a:lnTo>
                  <a:pt x="463" y="461"/>
                </a:lnTo>
                <a:lnTo>
                  <a:pt x="465" y="461"/>
                </a:lnTo>
                <a:lnTo>
                  <a:pt x="465" y="460"/>
                </a:lnTo>
                <a:lnTo>
                  <a:pt x="465" y="460"/>
                </a:lnTo>
                <a:lnTo>
                  <a:pt x="466" y="460"/>
                </a:lnTo>
                <a:lnTo>
                  <a:pt x="466" y="460"/>
                </a:lnTo>
                <a:lnTo>
                  <a:pt x="466" y="460"/>
                </a:lnTo>
                <a:lnTo>
                  <a:pt x="467" y="461"/>
                </a:lnTo>
                <a:lnTo>
                  <a:pt x="467" y="460"/>
                </a:lnTo>
                <a:lnTo>
                  <a:pt x="468" y="459"/>
                </a:lnTo>
                <a:lnTo>
                  <a:pt x="468" y="460"/>
                </a:lnTo>
                <a:lnTo>
                  <a:pt x="468" y="460"/>
                </a:lnTo>
                <a:lnTo>
                  <a:pt x="469" y="459"/>
                </a:lnTo>
                <a:lnTo>
                  <a:pt x="469" y="460"/>
                </a:lnTo>
                <a:lnTo>
                  <a:pt x="469" y="460"/>
                </a:lnTo>
                <a:lnTo>
                  <a:pt x="470" y="460"/>
                </a:lnTo>
                <a:lnTo>
                  <a:pt x="470" y="461"/>
                </a:lnTo>
                <a:lnTo>
                  <a:pt x="470" y="460"/>
                </a:lnTo>
                <a:lnTo>
                  <a:pt x="471" y="460"/>
                </a:lnTo>
                <a:lnTo>
                  <a:pt x="471" y="459"/>
                </a:lnTo>
                <a:lnTo>
                  <a:pt x="472" y="459"/>
                </a:lnTo>
                <a:lnTo>
                  <a:pt x="472" y="459"/>
                </a:lnTo>
                <a:lnTo>
                  <a:pt x="472" y="459"/>
                </a:lnTo>
                <a:lnTo>
                  <a:pt x="474" y="460"/>
                </a:lnTo>
                <a:lnTo>
                  <a:pt x="474" y="461"/>
                </a:lnTo>
                <a:lnTo>
                  <a:pt x="474" y="461"/>
                </a:lnTo>
                <a:lnTo>
                  <a:pt x="475" y="461"/>
                </a:lnTo>
                <a:lnTo>
                  <a:pt x="475" y="462"/>
                </a:lnTo>
                <a:lnTo>
                  <a:pt x="476" y="465"/>
                </a:lnTo>
                <a:lnTo>
                  <a:pt x="476" y="464"/>
                </a:lnTo>
                <a:lnTo>
                  <a:pt x="476" y="464"/>
                </a:lnTo>
                <a:lnTo>
                  <a:pt x="477" y="465"/>
                </a:lnTo>
                <a:lnTo>
                  <a:pt x="477" y="465"/>
                </a:lnTo>
                <a:lnTo>
                  <a:pt x="477" y="465"/>
                </a:lnTo>
                <a:lnTo>
                  <a:pt x="478" y="466"/>
                </a:lnTo>
                <a:lnTo>
                  <a:pt x="478" y="465"/>
                </a:lnTo>
                <a:lnTo>
                  <a:pt x="478" y="465"/>
                </a:lnTo>
                <a:lnTo>
                  <a:pt x="479" y="465"/>
                </a:lnTo>
                <a:lnTo>
                  <a:pt x="479" y="465"/>
                </a:lnTo>
                <a:lnTo>
                  <a:pt x="480" y="465"/>
                </a:lnTo>
                <a:lnTo>
                  <a:pt x="480" y="466"/>
                </a:lnTo>
                <a:lnTo>
                  <a:pt x="480" y="466"/>
                </a:lnTo>
                <a:lnTo>
                  <a:pt x="481" y="465"/>
                </a:lnTo>
                <a:lnTo>
                  <a:pt x="481" y="465"/>
                </a:lnTo>
                <a:lnTo>
                  <a:pt x="481" y="465"/>
                </a:lnTo>
                <a:lnTo>
                  <a:pt x="483" y="465"/>
                </a:lnTo>
                <a:lnTo>
                  <a:pt x="483" y="464"/>
                </a:lnTo>
                <a:lnTo>
                  <a:pt x="483" y="464"/>
                </a:lnTo>
                <a:lnTo>
                  <a:pt x="484" y="464"/>
                </a:lnTo>
                <a:lnTo>
                  <a:pt x="484" y="462"/>
                </a:lnTo>
                <a:lnTo>
                  <a:pt x="485" y="464"/>
                </a:lnTo>
                <a:lnTo>
                  <a:pt x="485" y="464"/>
                </a:lnTo>
                <a:lnTo>
                  <a:pt x="485" y="465"/>
                </a:lnTo>
                <a:lnTo>
                  <a:pt x="486" y="465"/>
                </a:lnTo>
                <a:lnTo>
                  <a:pt x="486" y="465"/>
                </a:lnTo>
                <a:lnTo>
                  <a:pt x="486" y="464"/>
                </a:lnTo>
                <a:lnTo>
                  <a:pt x="487" y="464"/>
                </a:lnTo>
                <a:lnTo>
                  <a:pt x="487" y="465"/>
                </a:lnTo>
                <a:lnTo>
                  <a:pt x="487" y="465"/>
                </a:lnTo>
                <a:lnTo>
                  <a:pt x="488" y="465"/>
                </a:lnTo>
                <a:lnTo>
                  <a:pt x="488" y="465"/>
                </a:lnTo>
                <a:lnTo>
                  <a:pt x="489" y="465"/>
                </a:lnTo>
                <a:lnTo>
                  <a:pt x="489" y="465"/>
                </a:lnTo>
                <a:lnTo>
                  <a:pt x="489" y="466"/>
                </a:lnTo>
                <a:lnTo>
                  <a:pt x="490" y="467"/>
                </a:lnTo>
                <a:lnTo>
                  <a:pt x="490" y="467"/>
                </a:lnTo>
                <a:lnTo>
                  <a:pt x="490" y="467"/>
                </a:lnTo>
                <a:lnTo>
                  <a:pt x="492" y="467"/>
                </a:lnTo>
                <a:lnTo>
                  <a:pt x="492" y="467"/>
                </a:lnTo>
                <a:lnTo>
                  <a:pt x="492" y="467"/>
                </a:lnTo>
                <a:lnTo>
                  <a:pt x="493" y="467"/>
                </a:lnTo>
                <a:lnTo>
                  <a:pt x="493" y="467"/>
                </a:lnTo>
                <a:lnTo>
                  <a:pt x="494" y="467"/>
                </a:lnTo>
                <a:lnTo>
                  <a:pt x="494" y="467"/>
                </a:lnTo>
                <a:lnTo>
                  <a:pt x="494" y="467"/>
                </a:lnTo>
                <a:lnTo>
                  <a:pt x="495" y="467"/>
                </a:lnTo>
                <a:lnTo>
                  <a:pt x="495" y="468"/>
                </a:lnTo>
                <a:lnTo>
                  <a:pt x="495" y="468"/>
                </a:lnTo>
                <a:lnTo>
                  <a:pt x="496" y="468"/>
                </a:lnTo>
                <a:lnTo>
                  <a:pt x="496" y="467"/>
                </a:lnTo>
                <a:lnTo>
                  <a:pt x="497" y="467"/>
                </a:lnTo>
                <a:lnTo>
                  <a:pt x="497" y="468"/>
                </a:lnTo>
                <a:lnTo>
                  <a:pt x="497" y="468"/>
                </a:lnTo>
                <a:lnTo>
                  <a:pt x="498" y="468"/>
                </a:lnTo>
                <a:lnTo>
                  <a:pt x="498" y="468"/>
                </a:lnTo>
                <a:lnTo>
                  <a:pt x="498" y="469"/>
                </a:lnTo>
                <a:lnTo>
                  <a:pt x="499" y="468"/>
                </a:lnTo>
                <a:lnTo>
                  <a:pt x="499" y="469"/>
                </a:lnTo>
                <a:lnTo>
                  <a:pt x="499" y="469"/>
                </a:lnTo>
                <a:lnTo>
                  <a:pt x="501" y="468"/>
                </a:lnTo>
                <a:lnTo>
                  <a:pt x="501" y="468"/>
                </a:lnTo>
                <a:lnTo>
                  <a:pt x="502" y="468"/>
                </a:lnTo>
                <a:lnTo>
                  <a:pt x="502" y="467"/>
                </a:lnTo>
                <a:lnTo>
                  <a:pt x="502" y="467"/>
                </a:lnTo>
                <a:lnTo>
                  <a:pt x="503" y="467"/>
                </a:lnTo>
                <a:lnTo>
                  <a:pt x="503" y="467"/>
                </a:lnTo>
                <a:lnTo>
                  <a:pt x="503" y="466"/>
                </a:lnTo>
                <a:lnTo>
                  <a:pt x="504" y="466"/>
                </a:lnTo>
                <a:lnTo>
                  <a:pt x="504" y="466"/>
                </a:lnTo>
                <a:lnTo>
                  <a:pt x="504" y="465"/>
                </a:lnTo>
                <a:lnTo>
                  <a:pt x="505" y="465"/>
                </a:lnTo>
                <a:lnTo>
                  <a:pt x="505" y="464"/>
                </a:lnTo>
                <a:lnTo>
                  <a:pt x="506" y="464"/>
                </a:lnTo>
                <a:lnTo>
                  <a:pt x="506" y="462"/>
                </a:lnTo>
                <a:lnTo>
                  <a:pt x="506" y="462"/>
                </a:lnTo>
                <a:lnTo>
                  <a:pt x="507" y="464"/>
                </a:lnTo>
                <a:lnTo>
                  <a:pt x="507" y="464"/>
                </a:lnTo>
                <a:lnTo>
                  <a:pt x="507" y="466"/>
                </a:lnTo>
                <a:lnTo>
                  <a:pt x="508" y="465"/>
                </a:lnTo>
                <a:lnTo>
                  <a:pt x="508" y="466"/>
                </a:lnTo>
                <a:lnTo>
                  <a:pt x="508" y="466"/>
                </a:lnTo>
                <a:lnTo>
                  <a:pt x="510" y="467"/>
                </a:lnTo>
                <a:lnTo>
                  <a:pt x="510" y="467"/>
                </a:lnTo>
                <a:lnTo>
                  <a:pt x="511" y="466"/>
                </a:lnTo>
                <a:lnTo>
                  <a:pt x="511" y="467"/>
                </a:lnTo>
                <a:lnTo>
                  <a:pt x="511" y="467"/>
                </a:lnTo>
                <a:lnTo>
                  <a:pt x="512" y="467"/>
                </a:lnTo>
                <a:lnTo>
                  <a:pt x="512" y="467"/>
                </a:lnTo>
                <a:lnTo>
                  <a:pt x="512" y="466"/>
                </a:lnTo>
                <a:lnTo>
                  <a:pt x="513" y="466"/>
                </a:lnTo>
                <a:lnTo>
                  <a:pt x="513" y="466"/>
                </a:lnTo>
                <a:lnTo>
                  <a:pt x="513" y="466"/>
                </a:lnTo>
                <a:lnTo>
                  <a:pt x="514" y="466"/>
                </a:lnTo>
                <a:lnTo>
                  <a:pt x="514" y="465"/>
                </a:lnTo>
                <a:lnTo>
                  <a:pt x="515" y="466"/>
                </a:lnTo>
                <a:lnTo>
                  <a:pt x="515" y="466"/>
                </a:lnTo>
                <a:lnTo>
                  <a:pt x="515" y="466"/>
                </a:lnTo>
                <a:lnTo>
                  <a:pt x="516" y="466"/>
                </a:lnTo>
                <a:lnTo>
                  <a:pt x="516" y="466"/>
                </a:lnTo>
                <a:lnTo>
                  <a:pt x="516" y="465"/>
                </a:lnTo>
                <a:lnTo>
                  <a:pt x="517" y="465"/>
                </a:lnTo>
                <a:lnTo>
                  <a:pt x="517" y="466"/>
                </a:lnTo>
                <a:lnTo>
                  <a:pt x="519" y="465"/>
                </a:lnTo>
                <a:lnTo>
                  <a:pt x="519" y="465"/>
                </a:lnTo>
                <a:lnTo>
                  <a:pt x="519" y="464"/>
                </a:lnTo>
                <a:lnTo>
                  <a:pt x="520" y="464"/>
                </a:lnTo>
                <a:lnTo>
                  <a:pt x="520" y="464"/>
                </a:lnTo>
                <a:lnTo>
                  <a:pt x="520" y="465"/>
                </a:lnTo>
                <a:lnTo>
                  <a:pt x="521" y="465"/>
                </a:lnTo>
                <a:lnTo>
                  <a:pt x="521" y="466"/>
                </a:lnTo>
                <a:lnTo>
                  <a:pt x="521" y="465"/>
                </a:lnTo>
                <a:lnTo>
                  <a:pt x="522" y="465"/>
                </a:lnTo>
                <a:lnTo>
                  <a:pt x="522" y="465"/>
                </a:lnTo>
                <a:lnTo>
                  <a:pt x="523" y="465"/>
                </a:lnTo>
                <a:lnTo>
                  <a:pt x="523" y="465"/>
                </a:lnTo>
                <a:lnTo>
                  <a:pt x="523" y="465"/>
                </a:lnTo>
                <a:lnTo>
                  <a:pt x="524" y="464"/>
                </a:lnTo>
                <a:lnTo>
                  <a:pt x="524" y="465"/>
                </a:lnTo>
                <a:lnTo>
                  <a:pt x="524" y="465"/>
                </a:lnTo>
                <a:lnTo>
                  <a:pt x="525" y="464"/>
                </a:lnTo>
                <a:lnTo>
                  <a:pt x="525" y="462"/>
                </a:lnTo>
                <a:lnTo>
                  <a:pt x="525" y="462"/>
                </a:lnTo>
                <a:lnTo>
                  <a:pt x="526" y="461"/>
                </a:lnTo>
                <a:lnTo>
                  <a:pt x="526" y="460"/>
                </a:lnTo>
                <a:lnTo>
                  <a:pt x="528" y="461"/>
                </a:lnTo>
                <a:lnTo>
                  <a:pt x="528" y="464"/>
                </a:lnTo>
                <a:lnTo>
                  <a:pt x="528" y="464"/>
                </a:lnTo>
                <a:lnTo>
                  <a:pt x="529" y="464"/>
                </a:lnTo>
                <a:lnTo>
                  <a:pt x="529" y="464"/>
                </a:lnTo>
                <a:lnTo>
                  <a:pt x="529" y="462"/>
                </a:lnTo>
                <a:lnTo>
                  <a:pt x="530" y="464"/>
                </a:lnTo>
                <a:lnTo>
                  <a:pt x="530" y="462"/>
                </a:lnTo>
                <a:lnTo>
                  <a:pt x="530" y="462"/>
                </a:lnTo>
                <a:lnTo>
                  <a:pt x="531" y="464"/>
                </a:lnTo>
                <a:lnTo>
                  <a:pt x="531" y="464"/>
                </a:lnTo>
                <a:lnTo>
                  <a:pt x="532" y="464"/>
                </a:lnTo>
                <a:lnTo>
                  <a:pt x="532" y="465"/>
                </a:lnTo>
                <a:lnTo>
                  <a:pt x="532" y="464"/>
                </a:lnTo>
                <a:lnTo>
                  <a:pt x="533" y="464"/>
                </a:lnTo>
                <a:lnTo>
                  <a:pt x="533" y="465"/>
                </a:lnTo>
                <a:lnTo>
                  <a:pt x="533" y="465"/>
                </a:lnTo>
                <a:lnTo>
                  <a:pt x="534" y="464"/>
                </a:lnTo>
                <a:lnTo>
                  <a:pt x="534" y="464"/>
                </a:lnTo>
                <a:lnTo>
                  <a:pt x="534" y="464"/>
                </a:lnTo>
                <a:lnTo>
                  <a:pt x="535" y="462"/>
                </a:lnTo>
                <a:lnTo>
                  <a:pt x="535" y="462"/>
                </a:lnTo>
                <a:lnTo>
                  <a:pt x="537" y="464"/>
                </a:lnTo>
                <a:lnTo>
                  <a:pt x="537" y="464"/>
                </a:lnTo>
                <a:lnTo>
                  <a:pt x="537" y="464"/>
                </a:lnTo>
                <a:lnTo>
                  <a:pt x="538" y="464"/>
                </a:lnTo>
                <a:lnTo>
                  <a:pt x="538" y="462"/>
                </a:lnTo>
                <a:lnTo>
                  <a:pt x="538" y="462"/>
                </a:lnTo>
                <a:lnTo>
                  <a:pt x="539" y="462"/>
                </a:lnTo>
                <a:lnTo>
                  <a:pt x="539" y="461"/>
                </a:lnTo>
                <a:lnTo>
                  <a:pt x="540" y="460"/>
                </a:lnTo>
                <a:lnTo>
                  <a:pt x="540" y="461"/>
                </a:lnTo>
                <a:lnTo>
                  <a:pt x="540" y="461"/>
                </a:lnTo>
                <a:lnTo>
                  <a:pt x="541" y="461"/>
                </a:lnTo>
                <a:lnTo>
                  <a:pt x="541" y="460"/>
                </a:lnTo>
                <a:lnTo>
                  <a:pt x="541" y="461"/>
                </a:lnTo>
                <a:lnTo>
                  <a:pt x="542" y="461"/>
                </a:lnTo>
                <a:lnTo>
                  <a:pt x="542" y="462"/>
                </a:lnTo>
                <a:lnTo>
                  <a:pt x="542" y="462"/>
                </a:lnTo>
                <a:lnTo>
                  <a:pt x="543" y="462"/>
                </a:lnTo>
                <a:lnTo>
                  <a:pt x="543" y="461"/>
                </a:lnTo>
                <a:lnTo>
                  <a:pt x="544" y="462"/>
                </a:lnTo>
                <a:lnTo>
                  <a:pt x="544" y="462"/>
                </a:lnTo>
                <a:lnTo>
                  <a:pt x="544" y="462"/>
                </a:lnTo>
                <a:lnTo>
                  <a:pt x="546" y="464"/>
                </a:lnTo>
                <a:lnTo>
                  <a:pt x="546" y="462"/>
                </a:lnTo>
                <a:lnTo>
                  <a:pt x="546" y="462"/>
                </a:lnTo>
                <a:lnTo>
                  <a:pt x="547" y="462"/>
                </a:lnTo>
                <a:lnTo>
                  <a:pt x="547" y="462"/>
                </a:lnTo>
                <a:lnTo>
                  <a:pt x="547" y="461"/>
                </a:lnTo>
                <a:lnTo>
                  <a:pt x="548" y="462"/>
                </a:lnTo>
                <a:lnTo>
                  <a:pt x="548" y="462"/>
                </a:lnTo>
                <a:lnTo>
                  <a:pt x="549" y="462"/>
                </a:lnTo>
                <a:lnTo>
                  <a:pt x="549" y="462"/>
                </a:lnTo>
                <a:lnTo>
                  <a:pt x="549" y="464"/>
                </a:lnTo>
                <a:lnTo>
                  <a:pt x="550" y="462"/>
                </a:lnTo>
                <a:lnTo>
                  <a:pt x="550" y="464"/>
                </a:lnTo>
                <a:lnTo>
                  <a:pt x="550" y="464"/>
                </a:lnTo>
                <a:lnTo>
                  <a:pt x="551" y="464"/>
                </a:lnTo>
                <a:lnTo>
                  <a:pt x="551" y="464"/>
                </a:lnTo>
                <a:lnTo>
                  <a:pt x="551" y="465"/>
                </a:lnTo>
                <a:lnTo>
                  <a:pt x="552" y="466"/>
                </a:lnTo>
                <a:lnTo>
                  <a:pt x="552" y="465"/>
                </a:lnTo>
                <a:lnTo>
                  <a:pt x="553" y="465"/>
                </a:lnTo>
                <a:lnTo>
                  <a:pt x="553" y="464"/>
                </a:lnTo>
                <a:lnTo>
                  <a:pt x="553" y="464"/>
                </a:lnTo>
                <a:lnTo>
                  <a:pt x="555" y="462"/>
                </a:lnTo>
                <a:lnTo>
                  <a:pt x="555" y="464"/>
                </a:lnTo>
                <a:lnTo>
                  <a:pt x="555" y="464"/>
                </a:lnTo>
                <a:lnTo>
                  <a:pt x="556" y="462"/>
                </a:lnTo>
                <a:lnTo>
                  <a:pt x="556" y="464"/>
                </a:lnTo>
                <a:lnTo>
                  <a:pt x="556" y="464"/>
                </a:lnTo>
                <a:lnTo>
                  <a:pt x="557" y="465"/>
                </a:lnTo>
                <a:lnTo>
                  <a:pt x="557" y="465"/>
                </a:lnTo>
                <a:lnTo>
                  <a:pt x="558" y="465"/>
                </a:lnTo>
                <a:lnTo>
                  <a:pt x="558" y="464"/>
                </a:lnTo>
                <a:lnTo>
                  <a:pt x="558" y="466"/>
                </a:lnTo>
                <a:lnTo>
                  <a:pt x="559" y="466"/>
                </a:lnTo>
                <a:lnTo>
                  <a:pt x="559" y="468"/>
                </a:lnTo>
                <a:lnTo>
                  <a:pt x="559" y="468"/>
                </a:ln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1" y="470"/>
                </a:lnTo>
                <a:lnTo>
                  <a:pt x="561" y="470"/>
                </a:lnTo>
                <a:lnTo>
                  <a:pt x="562" y="471"/>
                </a:lnTo>
                <a:lnTo>
                  <a:pt x="562" y="471"/>
                </a:lnTo>
                <a:lnTo>
                  <a:pt x="562" y="471"/>
                </a:lnTo>
                <a:lnTo>
                  <a:pt x="564" y="471"/>
                </a:lnTo>
                <a:lnTo>
                  <a:pt x="564" y="473"/>
                </a:lnTo>
                <a:lnTo>
                  <a:pt x="564" y="471"/>
                </a:lnTo>
                <a:lnTo>
                  <a:pt x="565" y="471"/>
                </a:lnTo>
                <a:lnTo>
                  <a:pt x="565" y="471"/>
                </a:lnTo>
                <a:lnTo>
                  <a:pt x="566" y="470"/>
                </a:lnTo>
                <a:lnTo>
                  <a:pt x="566" y="470"/>
                </a:lnTo>
                <a:lnTo>
                  <a:pt x="566" y="470"/>
                </a:lnTo>
                <a:lnTo>
                  <a:pt x="567" y="471"/>
                </a:lnTo>
                <a:lnTo>
                  <a:pt x="567" y="471"/>
                </a:lnTo>
                <a:lnTo>
                  <a:pt x="567" y="471"/>
                </a:lnTo>
                <a:lnTo>
                  <a:pt x="568" y="473"/>
                </a:lnTo>
                <a:lnTo>
                  <a:pt x="568" y="473"/>
                </a:lnTo>
                <a:lnTo>
                  <a:pt x="568" y="473"/>
                </a:lnTo>
                <a:lnTo>
                  <a:pt x="569" y="473"/>
                </a:lnTo>
                <a:lnTo>
                  <a:pt x="569" y="473"/>
                </a:lnTo>
                <a:lnTo>
                  <a:pt x="570" y="473"/>
                </a:lnTo>
                <a:lnTo>
                  <a:pt x="570" y="473"/>
                </a:lnTo>
                <a:lnTo>
                  <a:pt x="570" y="473"/>
                </a:lnTo>
                <a:lnTo>
                  <a:pt x="571" y="473"/>
                </a:lnTo>
                <a:lnTo>
                  <a:pt x="571" y="474"/>
                </a:lnTo>
                <a:lnTo>
                  <a:pt x="571" y="473"/>
                </a:lnTo>
                <a:lnTo>
                  <a:pt x="573" y="474"/>
                </a:lnTo>
                <a:lnTo>
                  <a:pt x="573" y="474"/>
                </a:lnTo>
                <a:lnTo>
                  <a:pt x="573" y="474"/>
                </a:lnTo>
                <a:lnTo>
                  <a:pt x="574" y="473"/>
                </a:lnTo>
                <a:lnTo>
                  <a:pt x="574" y="471"/>
                </a:lnTo>
                <a:lnTo>
                  <a:pt x="575" y="471"/>
                </a:lnTo>
                <a:lnTo>
                  <a:pt x="575" y="471"/>
                </a:lnTo>
                <a:lnTo>
                  <a:pt x="575" y="471"/>
                </a:lnTo>
                <a:lnTo>
                  <a:pt x="576" y="470"/>
                </a:lnTo>
                <a:lnTo>
                  <a:pt x="576" y="471"/>
                </a:lnTo>
                <a:lnTo>
                  <a:pt x="576" y="473"/>
                </a:lnTo>
                <a:lnTo>
                  <a:pt x="577" y="471"/>
                </a:lnTo>
                <a:lnTo>
                  <a:pt x="577" y="470"/>
                </a:lnTo>
                <a:lnTo>
                  <a:pt x="577" y="471"/>
                </a:lnTo>
                <a:lnTo>
                  <a:pt x="578" y="473"/>
                </a:lnTo>
                <a:lnTo>
                  <a:pt x="578" y="473"/>
                </a:lnTo>
                <a:lnTo>
                  <a:pt x="579" y="473"/>
                </a:lnTo>
                <a:lnTo>
                  <a:pt x="579" y="473"/>
                </a:lnTo>
                <a:lnTo>
                  <a:pt x="579" y="473"/>
                </a:lnTo>
                <a:lnTo>
                  <a:pt x="580" y="473"/>
                </a:lnTo>
                <a:lnTo>
                  <a:pt x="580" y="474"/>
                </a:lnTo>
                <a:lnTo>
                  <a:pt x="580" y="473"/>
                </a:lnTo>
                <a:lnTo>
                  <a:pt x="582" y="473"/>
                </a:lnTo>
                <a:lnTo>
                  <a:pt x="582" y="473"/>
                </a:lnTo>
                <a:lnTo>
                  <a:pt x="582" y="474"/>
                </a:lnTo>
                <a:lnTo>
                  <a:pt x="583" y="474"/>
                </a:lnTo>
                <a:lnTo>
                  <a:pt x="583" y="475"/>
                </a:lnTo>
                <a:lnTo>
                  <a:pt x="584" y="474"/>
                </a:lnTo>
                <a:lnTo>
                  <a:pt x="584" y="474"/>
                </a:lnTo>
                <a:lnTo>
                  <a:pt x="584" y="473"/>
                </a:lnTo>
                <a:lnTo>
                  <a:pt x="585" y="473"/>
                </a:lnTo>
                <a:lnTo>
                  <a:pt x="585" y="473"/>
                </a:lnTo>
                <a:lnTo>
                  <a:pt x="585" y="471"/>
                </a:lnTo>
                <a:lnTo>
                  <a:pt x="586" y="471"/>
                </a:lnTo>
                <a:lnTo>
                  <a:pt x="586" y="470"/>
                </a:lnTo>
                <a:lnTo>
                  <a:pt x="587" y="470"/>
                </a:lnTo>
                <a:lnTo>
                  <a:pt x="587" y="470"/>
                </a:lnTo>
                <a:lnTo>
                  <a:pt x="587" y="470"/>
                </a:lnTo>
                <a:lnTo>
                  <a:pt x="588" y="471"/>
                </a:lnTo>
                <a:lnTo>
                  <a:pt x="588" y="471"/>
                </a:lnTo>
                <a:lnTo>
                  <a:pt x="588" y="471"/>
                </a:lnTo>
                <a:lnTo>
                  <a:pt x="589" y="471"/>
                </a:lnTo>
                <a:lnTo>
                  <a:pt x="589" y="471"/>
                </a:lnTo>
                <a:lnTo>
                  <a:pt x="589" y="471"/>
                </a:lnTo>
                <a:lnTo>
                  <a:pt x="591" y="470"/>
                </a:lnTo>
                <a:lnTo>
                  <a:pt x="591" y="471"/>
                </a:lnTo>
                <a:lnTo>
                  <a:pt x="592" y="471"/>
                </a:lnTo>
                <a:lnTo>
                  <a:pt x="592" y="470"/>
                </a:lnTo>
                <a:lnTo>
                  <a:pt x="592" y="471"/>
                </a:lnTo>
                <a:lnTo>
                  <a:pt x="593" y="471"/>
                </a:lnTo>
                <a:lnTo>
                  <a:pt x="593" y="470"/>
                </a:lnTo>
                <a:lnTo>
                  <a:pt x="593" y="470"/>
                </a:lnTo>
                <a:lnTo>
                  <a:pt x="594" y="470"/>
                </a:lnTo>
                <a:lnTo>
                  <a:pt x="594" y="470"/>
                </a:lnTo>
                <a:lnTo>
                  <a:pt x="594" y="470"/>
                </a:lnTo>
                <a:lnTo>
                  <a:pt x="595" y="470"/>
                </a:lnTo>
                <a:lnTo>
                  <a:pt x="595" y="470"/>
                </a:lnTo>
                <a:lnTo>
                  <a:pt x="596" y="470"/>
                </a:lnTo>
                <a:lnTo>
                  <a:pt x="596" y="469"/>
                </a:lnTo>
                <a:lnTo>
                  <a:pt x="596" y="469"/>
                </a:lnTo>
                <a:lnTo>
                  <a:pt x="597" y="469"/>
                </a:lnTo>
                <a:lnTo>
                  <a:pt x="597" y="470"/>
                </a:lnTo>
                <a:lnTo>
                  <a:pt x="597" y="469"/>
                </a:lnTo>
                <a:lnTo>
                  <a:pt x="598" y="469"/>
                </a:lnTo>
                <a:lnTo>
                  <a:pt x="598" y="469"/>
                </a:lnTo>
                <a:lnTo>
                  <a:pt x="598" y="469"/>
                </a:lnTo>
                <a:lnTo>
                  <a:pt x="600" y="469"/>
                </a:lnTo>
                <a:lnTo>
                  <a:pt x="600" y="469"/>
                </a:lnTo>
                <a:lnTo>
                  <a:pt x="601" y="469"/>
                </a:lnTo>
                <a:lnTo>
                  <a:pt x="601" y="468"/>
                </a:lnTo>
                <a:lnTo>
                  <a:pt x="601" y="468"/>
                </a:lnTo>
                <a:lnTo>
                  <a:pt x="602" y="469"/>
                </a:lnTo>
                <a:lnTo>
                  <a:pt x="602" y="468"/>
                </a:lnTo>
                <a:lnTo>
                  <a:pt x="602" y="468"/>
                </a:lnTo>
                <a:lnTo>
                  <a:pt x="603" y="467"/>
                </a:lnTo>
                <a:lnTo>
                  <a:pt x="603" y="467"/>
                </a:lnTo>
                <a:lnTo>
                  <a:pt x="603" y="467"/>
                </a:lnTo>
                <a:lnTo>
                  <a:pt x="604" y="467"/>
                </a:lnTo>
                <a:lnTo>
                  <a:pt x="604" y="468"/>
                </a:lnTo>
                <a:lnTo>
                  <a:pt x="605" y="468"/>
                </a:lnTo>
                <a:lnTo>
                  <a:pt x="605" y="469"/>
                </a:lnTo>
                <a:lnTo>
                  <a:pt x="605" y="471"/>
                </a:lnTo>
                <a:lnTo>
                  <a:pt x="606" y="470"/>
                </a:lnTo>
                <a:lnTo>
                  <a:pt x="606" y="470"/>
                </a:lnTo>
                <a:lnTo>
                  <a:pt x="606" y="469"/>
                </a:lnTo>
                <a:lnTo>
                  <a:pt x="607" y="469"/>
                </a:lnTo>
                <a:lnTo>
                  <a:pt x="607" y="469"/>
                </a:lnTo>
                <a:lnTo>
                  <a:pt x="609" y="467"/>
                </a:lnTo>
                <a:lnTo>
                  <a:pt x="609" y="467"/>
                </a:lnTo>
                <a:lnTo>
                  <a:pt x="609" y="468"/>
                </a:lnTo>
                <a:lnTo>
                  <a:pt x="610" y="467"/>
                </a:lnTo>
                <a:lnTo>
                  <a:pt x="610" y="467"/>
                </a:lnTo>
                <a:lnTo>
                  <a:pt x="610" y="467"/>
                </a:lnTo>
                <a:lnTo>
                  <a:pt x="611" y="467"/>
                </a:lnTo>
                <a:lnTo>
                  <a:pt x="611" y="466"/>
                </a:lnTo>
                <a:lnTo>
                  <a:pt x="611" y="466"/>
                </a:lnTo>
                <a:lnTo>
                  <a:pt x="612" y="465"/>
                </a:lnTo>
                <a:lnTo>
                  <a:pt x="612" y="465"/>
                </a:lnTo>
                <a:lnTo>
                  <a:pt x="613" y="465"/>
                </a:lnTo>
                <a:lnTo>
                  <a:pt x="613" y="465"/>
                </a:lnTo>
                <a:lnTo>
                  <a:pt x="613" y="466"/>
                </a:lnTo>
                <a:lnTo>
                  <a:pt x="614" y="465"/>
                </a:lnTo>
                <a:lnTo>
                  <a:pt x="614" y="465"/>
                </a:lnTo>
                <a:lnTo>
                  <a:pt x="614" y="465"/>
                </a:lnTo>
                <a:lnTo>
                  <a:pt x="615" y="464"/>
                </a:lnTo>
                <a:lnTo>
                  <a:pt x="615" y="465"/>
                </a:lnTo>
                <a:lnTo>
                  <a:pt x="615" y="465"/>
                </a:lnTo>
                <a:lnTo>
                  <a:pt x="616" y="465"/>
                </a:lnTo>
                <a:lnTo>
                  <a:pt x="616" y="465"/>
                </a:lnTo>
                <a:lnTo>
                  <a:pt x="618" y="465"/>
                </a:lnTo>
                <a:lnTo>
                  <a:pt x="618" y="465"/>
                </a:lnTo>
                <a:lnTo>
                  <a:pt x="618" y="465"/>
                </a:lnTo>
                <a:lnTo>
                  <a:pt x="619" y="465"/>
                </a:lnTo>
                <a:lnTo>
                  <a:pt x="619" y="464"/>
                </a:lnTo>
                <a:lnTo>
                  <a:pt x="619" y="464"/>
                </a:lnTo>
                <a:lnTo>
                  <a:pt x="620" y="465"/>
                </a:lnTo>
                <a:lnTo>
                  <a:pt x="620" y="464"/>
                </a:lnTo>
                <a:lnTo>
                  <a:pt x="620" y="464"/>
                </a:lnTo>
                <a:lnTo>
                  <a:pt x="621" y="464"/>
                </a:lnTo>
                <a:lnTo>
                  <a:pt x="621" y="464"/>
                </a:lnTo>
                <a:lnTo>
                  <a:pt x="622" y="465"/>
                </a:lnTo>
                <a:lnTo>
                  <a:pt x="622" y="465"/>
                </a:lnTo>
                <a:lnTo>
                  <a:pt x="622" y="465"/>
                </a:lnTo>
                <a:lnTo>
                  <a:pt x="623" y="465"/>
                </a:lnTo>
                <a:lnTo>
                  <a:pt x="623" y="465"/>
                </a:lnTo>
                <a:lnTo>
                  <a:pt x="623" y="465"/>
                </a:lnTo>
                <a:lnTo>
                  <a:pt x="624" y="465"/>
                </a:lnTo>
                <a:lnTo>
                  <a:pt x="624" y="466"/>
                </a:lnTo>
                <a:lnTo>
                  <a:pt x="624" y="466"/>
                </a:lnTo>
                <a:lnTo>
                  <a:pt x="625" y="465"/>
                </a:lnTo>
                <a:lnTo>
                  <a:pt x="625" y="466"/>
                </a:lnTo>
                <a:lnTo>
                  <a:pt x="627" y="466"/>
                </a:lnTo>
                <a:lnTo>
                  <a:pt x="627" y="466"/>
                </a:lnTo>
                <a:lnTo>
                  <a:pt x="627" y="466"/>
                </a:lnTo>
                <a:lnTo>
                  <a:pt x="628" y="467"/>
                </a:lnTo>
                <a:lnTo>
                  <a:pt x="628" y="467"/>
                </a:lnTo>
                <a:lnTo>
                  <a:pt x="628" y="467"/>
                </a:lnTo>
                <a:lnTo>
                  <a:pt x="629" y="466"/>
                </a:lnTo>
                <a:lnTo>
                  <a:pt x="629" y="466"/>
                </a:lnTo>
                <a:lnTo>
                  <a:pt x="630" y="466"/>
                </a:lnTo>
                <a:lnTo>
                  <a:pt x="630" y="467"/>
                </a:lnTo>
                <a:lnTo>
                  <a:pt x="630" y="466"/>
                </a:lnTo>
                <a:lnTo>
                  <a:pt x="631" y="466"/>
                </a:lnTo>
                <a:lnTo>
                  <a:pt x="631" y="466"/>
                </a:lnTo>
                <a:lnTo>
                  <a:pt x="631" y="466"/>
                </a:lnTo>
                <a:lnTo>
                  <a:pt x="632" y="466"/>
                </a:lnTo>
                <a:lnTo>
                  <a:pt x="632" y="466"/>
                </a:lnTo>
                <a:lnTo>
                  <a:pt x="632" y="466"/>
                </a:lnTo>
                <a:lnTo>
                  <a:pt x="633" y="466"/>
                </a:lnTo>
                <a:lnTo>
                  <a:pt x="633" y="467"/>
                </a:lnTo>
                <a:lnTo>
                  <a:pt x="634" y="467"/>
                </a:lnTo>
                <a:lnTo>
                  <a:pt x="634" y="466"/>
                </a:lnTo>
                <a:lnTo>
                  <a:pt x="634" y="466"/>
                </a:lnTo>
                <a:lnTo>
                  <a:pt x="636" y="466"/>
                </a:lnTo>
                <a:lnTo>
                  <a:pt x="636" y="465"/>
                </a:lnTo>
                <a:lnTo>
                  <a:pt x="636" y="465"/>
                </a:lnTo>
                <a:lnTo>
                  <a:pt x="637" y="465"/>
                </a:lnTo>
                <a:lnTo>
                  <a:pt x="637" y="465"/>
                </a:lnTo>
                <a:lnTo>
                  <a:pt x="637" y="464"/>
                </a:lnTo>
                <a:lnTo>
                  <a:pt x="638" y="464"/>
                </a:lnTo>
                <a:lnTo>
                  <a:pt x="638" y="464"/>
                </a:lnTo>
                <a:lnTo>
                  <a:pt x="639" y="464"/>
                </a:lnTo>
                <a:lnTo>
                  <a:pt x="639" y="465"/>
                </a:lnTo>
                <a:lnTo>
                  <a:pt x="639" y="466"/>
                </a:lnTo>
                <a:lnTo>
                  <a:pt x="640" y="467"/>
                </a:lnTo>
                <a:lnTo>
                  <a:pt x="640" y="467"/>
                </a:lnTo>
                <a:lnTo>
                  <a:pt x="640" y="468"/>
                </a:lnTo>
                <a:lnTo>
                  <a:pt x="641" y="469"/>
                </a:lnTo>
                <a:lnTo>
                  <a:pt x="641" y="469"/>
                </a:lnTo>
                <a:lnTo>
                  <a:pt x="641" y="469"/>
                </a:lnTo>
                <a:lnTo>
                  <a:pt x="642" y="470"/>
                </a:lnTo>
                <a:lnTo>
                  <a:pt x="642" y="469"/>
                </a:lnTo>
                <a:lnTo>
                  <a:pt x="644" y="470"/>
                </a:lnTo>
                <a:lnTo>
                  <a:pt x="644" y="469"/>
                </a:lnTo>
                <a:lnTo>
                  <a:pt x="644" y="469"/>
                </a:lnTo>
                <a:lnTo>
                  <a:pt x="645" y="469"/>
                </a:lnTo>
                <a:lnTo>
                  <a:pt x="645" y="468"/>
                </a:lnTo>
                <a:lnTo>
                  <a:pt x="645" y="468"/>
                </a:lnTo>
                <a:lnTo>
                  <a:pt x="646" y="467"/>
                </a:lnTo>
                <a:lnTo>
                  <a:pt x="646" y="468"/>
                </a:lnTo>
                <a:lnTo>
                  <a:pt x="646" y="467"/>
                </a:lnTo>
                <a:lnTo>
                  <a:pt x="647" y="467"/>
                </a:lnTo>
                <a:lnTo>
                  <a:pt x="647" y="468"/>
                </a:lnTo>
                <a:lnTo>
                  <a:pt x="648" y="468"/>
                </a:lnTo>
                <a:lnTo>
                  <a:pt x="648" y="468"/>
                </a:lnTo>
                <a:lnTo>
                  <a:pt x="648" y="468"/>
                </a:lnTo>
                <a:lnTo>
                  <a:pt x="649" y="468"/>
                </a:lnTo>
                <a:lnTo>
                  <a:pt x="649" y="468"/>
                </a:lnTo>
                <a:lnTo>
                  <a:pt x="649" y="468"/>
                </a:lnTo>
                <a:lnTo>
                  <a:pt x="650" y="468"/>
                </a:lnTo>
                <a:lnTo>
                  <a:pt x="650" y="468"/>
                </a:lnTo>
                <a:lnTo>
                  <a:pt x="651" y="468"/>
                </a:lnTo>
                <a:lnTo>
                  <a:pt x="651" y="468"/>
                </a:lnTo>
                <a:lnTo>
                  <a:pt x="651" y="469"/>
                </a:lnTo>
                <a:lnTo>
                  <a:pt x="653" y="469"/>
                </a:lnTo>
                <a:lnTo>
                  <a:pt x="653" y="469"/>
                </a:lnTo>
                <a:lnTo>
                  <a:pt x="653" y="468"/>
                </a:lnTo>
                <a:lnTo>
                  <a:pt x="654" y="467"/>
                </a:lnTo>
                <a:lnTo>
                  <a:pt x="654" y="467"/>
                </a:lnTo>
                <a:lnTo>
                  <a:pt x="654" y="467"/>
                </a:lnTo>
                <a:lnTo>
                  <a:pt x="655" y="467"/>
                </a:lnTo>
                <a:lnTo>
                  <a:pt x="655" y="467"/>
                </a:lnTo>
                <a:lnTo>
                  <a:pt x="656" y="467"/>
                </a:lnTo>
                <a:lnTo>
                  <a:pt x="656" y="468"/>
                </a:lnTo>
                <a:lnTo>
                  <a:pt x="656" y="468"/>
                </a:lnTo>
                <a:lnTo>
                  <a:pt x="657" y="468"/>
                </a:lnTo>
                <a:lnTo>
                  <a:pt x="657" y="469"/>
                </a:lnTo>
                <a:lnTo>
                  <a:pt x="657" y="469"/>
                </a:lnTo>
                <a:lnTo>
                  <a:pt x="658" y="470"/>
                </a:lnTo>
                <a:lnTo>
                  <a:pt x="658" y="470"/>
                </a:lnTo>
                <a:lnTo>
                  <a:pt x="658" y="470"/>
                </a:lnTo>
                <a:lnTo>
                  <a:pt x="659" y="470"/>
                </a:lnTo>
                <a:lnTo>
                  <a:pt x="659" y="469"/>
                </a:lnTo>
                <a:lnTo>
                  <a:pt x="660" y="470"/>
                </a:lnTo>
                <a:lnTo>
                  <a:pt x="660" y="470"/>
                </a:lnTo>
                <a:lnTo>
                  <a:pt x="660" y="469"/>
                </a:lnTo>
                <a:lnTo>
                  <a:pt x="662" y="470"/>
                </a:lnTo>
                <a:lnTo>
                  <a:pt x="662" y="469"/>
                </a:lnTo>
                <a:lnTo>
                  <a:pt x="662" y="470"/>
                </a:lnTo>
                <a:lnTo>
                  <a:pt x="663" y="470"/>
                </a:lnTo>
                <a:lnTo>
                  <a:pt x="663" y="471"/>
                </a:lnTo>
                <a:lnTo>
                  <a:pt x="663" y="470"/>
                </a:lnTo>
                <a:lnTo>
                  <a:pt x="664" y="470"/>
                </a:lnTo>
                <a:lnTo>
                  <a:pt x="664" y="470"/>
                </a:lnTo>
                <a:lnTo>
                  <a:pt x="665" y="470"/>
                </a:lnTo>
                <a:lnTo>
                  <a:pt x="665" y="471"/>
                </a:lnTo>
                <a:lnTo>
                  <a:pt x="665" y="471"/>
                </a:lnTo>
                <a:lnTo>
                  <a:pt x="666" y="471"/>
                </a:lnTo>
                <a:lnTo>
                  <a:pt x="666" y="471"/>
                </a:lnTo>
                <a:lnTo>
                  <a:pt x="666" y="470"/>
                </a:lnTo>
                <a:lnTo>
                  <a:pt x="667" y="469"/>
                </a:lnTo>
                <a:lnTo>
                  <a:pt x="667" y="469"/>
                </a:lnTo>
                <a:lnTo>
                  <a:pt x="667" y="469"/>
                </a:lnTo>
                <a:lnTo>
                  <a:pt x="668" y="468"/>
                </a:lnTo>
                <a:lnTo>
                  <a:pt x="668" y="468"/>
                </a:lnTo>
                <a:lnTo>
                  <a:pt x="669" y="469"/>
                </a:lnTo>
                <a:lnTo>
                  <a:pt x="669" y="469"/>
                </a:lnTo>
                <a:lnTo>
                  <a:pt x="669" y="470"/>
                </a:lnTo>
                <a:lnTo>
                  <a:pt x="671" y="470"/>
                </a:lnTo>
                <a:lnTo>
                  <a:pt x="671" y="470"/>
                </a:lnTo>
                <a:lnTo>
                  <a:pt x="671" y="469"/>
                </a:lnTo>
                <a:lnTo>
                  <a:pt x="672" y="469"/>
                </a:lnTo>
                <a:lnTo>
                  <a:pt x="672" y="469"/>
                </a:lnTo>
                <a:lnTo>
                  <a:pt x="672" y="469"/>
                </a:lnTo>
                <a:lnTo>
                  <a:pt x="673" y="468"/>
                </a:lnTo>
                <a:lnTo>
                  <a:pt x="673" y="468"/>
                </a:lnTo>
                <a:lnTo>
                  <a:pt x="674" y="469"/>
                </a:lnTo>
                <a:lnTo>
                  <a:pt x="674" y="468"/>
                </a:lnTo>
                <a:lnTo>
                  <a:pt x="674" y="469"/>
                </a:lnTo>
                <a:lnTo>
                  <a:pt x="675" y="469"/>
                </a:lnTo>
                <a:lnTo>
                  <a:pt x="675" y="468"/>
                </a:lnTo>
                <a:lnTo>
                  <a:pt x="675" y="468"/>
                </a:lnTo>
                <a:lnTo>
                  <a:pt x="676" y="468"/>
                </a:lnTo>
                <a:lnTo>
                  <a:pt x="676" y="468"/>
                </a:lnTo>
                <a:lnTo>
                  <a:pt x="677" y="469"/>
                </a:lnTo>
                <a:lnTo>
                  <a:pt x="677" y="469"/>
                </a:lnTo>
                <a:lnTo>
                  <a:pt x="677" y="470"/>
                </a:lnTo>
                <a:lnTo>
                  <a:pt x="678" y="469"/>
                </a:lnTo>
                <a:lnTo>
                  <a:pt x="678" y="469"/>
                </a:lnTo>
                <a:lnTo>
                  <a:pt x="678" y="470"/>
                </a:lnTo>
                <a:lnTo>
                  <a:pt x="680" y="469"/>
                </a:lnTo>
                <a:lnTo>
                  <a:pt x="680" y="470"/>
                </a:lnTo>
                <a:lnTo>
                  <a:pt x="680" y="469"/>
                </a:lnTo>
                <a:lnTo>
                  <a:pt x="681" y="470"/>
                </a:lnTo>
                <a:lnTo>
                  <a:pt x="681" y="470"/>
                </a:lnTo>
                <a:lnTo>
                  <a:pt x="682" y="470"/>
                </a:lnTo>
                <a:lnTo>
                  <a:pt x="682" y="468"/>
                </a:lnTo>
                <a:lnTo>
                  <a:pt x="682" y="468"/>
                </a:lnTo>
                <a:lnTo>
                  <a:pt x="683" y="468"/>
                </a:lnTo>
                <a:lnTo>
                  <a:pt x="683" y="467"/>
                </a:lnTo>
                <a:lnTo>
                  <a:pt x="683" y="468"/>
                </a:lnTo>
                <a:lnTo>
                  <a:pt x="684" y="468"/>
                </a:lnTo>
                <a:lnTo>
                  <a:pt x="684" y="468"/>
                </a:lnTo>
                <a:lnTo>
                  <a:pt x="684" y="468"/>
                </a:lnTo>
                <a:lnTo>
                  <a:pt x="685" y="468"/>
                </a:lnTo>
                <a:lnTo>
                  <a:pt x="685" y="468"/>
                </a:lnTo>
                <a:lnTo>
                  <a:pt x="686" y="468"/>
                </a:lnTo>
                <a:lnTo>
                  <a:pt x="686" y="469"/>
                </a:lnTo>
                <a:lnTo>
                  <a:pt x="686" y="470"/>
                </a:lnTo>
                <a:lnTo>
                  <a:pt x="687" y="470"/>
                </a:lnTo>
                <a:lnTo>
                  <a:pt x="687" y="470"/>
                </a:lnTo>
                <a:lnTo>
                  <a:pt x="687" y="471"/>
                </a:lnTo>
                <a:lnTo>
                  <a:pt x="689" y="470"/>
                </a:lnTo>
                <a:lnTo>
                  <a:pt x="689" y="471"/>
                </a:lnTo>
                <a:lnTo>
                  <a:pt x="689" y="471"/>
                </a:lnTo>
                <a:lnTo>
                  <a:pt x="690" y="470"/>
                </a:lnTo>
                <a:lnTo>
                  <a:pt x="690" y="469"/>
                </a:lnTo>
                <a:lnTo>
                  <a:pt x="691" y="469"/>
                </a:lnTo>
                <a:lnTo>
                  <a:pt x="691" y="468"/>
                </a:lnTo>
                <a:lnTo>
                  <a:pt x="691" y="468"/>
                </a:lnTo>
                <a:lnTo>
                  <a:pt x="692" y="469"/>
                </a:lnTo>
                <a:lnTo>
                  <a:pt x="692" y="468"/>
                </a:lnTo>
                <a:lnTo>
                  <a:pt x="692" y="468"/>
                </a:lnTo>
                <a:lnTo>
                  <a:pt x="693" y="468"/>
                </a:lnTo>
                <a:lnTo>
                  <a:pt x="693" y="468"/>
                </a:lnTo>
                <a:lnTo>
                  <a:pt x="693" y="468"/>
                </a:lnTo>
                <a:lnTo>
                  <a:pt x="694" y="469"/>
                </a:lnTo>
                <a:lnTo>
                  <a:pt x="694" y="469"/>
                </a:lnTo>
                <a:lnTo>
                  <a:pt x="695" y="469"/>
                </a:lnTo>
                <a:lnTo>
                  <a:pt x="695" y="468"/>
                </a:lnTo>
                <a:lnTo>
                  <a:pt x="695" y="468"/>
                </a:lnTo>
                <a:lnTo>
                  <a:pt x="696" y="469"/>
                </a:lnTo>
                <a:lnTo>
                  <a:pt x="696" y="469"/>
                </a:lnTo>
                <a:lnTo>
                  <a:pt x="696" y="469"/>
                </a:lnTo>
                <a:lnTo>
                  <a:pt x="698" y="469"/>
                </a:lnTo>
                <a:lnTo>
                  <a:pt x="698" y="468"/>
                </a:lnTo>
                <a:lnTo>
                  <a:pt x="699" y="469"/>
                </a:lnTo>
                <a:lnTo>
                  <a:pt x="699" y="468"/>
                </a:lnTo>
                <a:lnTo>
                  <a:pt x="699" y="467"/>
                </a:lnTo>
                <a:lnTo>
                  <a:pt x="700" y="466"/>
                </a:lnTo>
                <a:lnTo>
                  <a:pt x="700" y="466"/>
                </a:lnTo>
                <a:lnTo>
                  <a:pt x="700" y="466"/>
                </a:lnTo>
                <a:lnTo>
                  <a:pt x="701" y="466"/>
                </a:lnTo>
                <a:lnTo>
                  <a:pt x="701" y="465"/>
                </a:lnTo>
                <a:lnTo>
                  <a:pt x="701" y="464"/>
                </a:lnTo>
                <a:lnTo>
                  <a:pt x="702" y="464"/>
                </a:lnTo>
                <a:lnTo>
                  <a:pt x="702" y="464"/>
                </a:lnTo>
                <a:lnTo>
                  <a:pt x="703" y="464"/>
                </a:lnTo>
                <a:lnTo>
                  <a:pt x="703" y="465"/>
                </a:lnTo>
                <a:lnTo>
                  <a:pt x="703" y="465"/>
                </a:lnTo>
                <a:lnTo>
                  <a:pt x="704" y="465"/>
                </a:lnTo>
                <a:lnTo>
                  <a:pt x="704" y="465"/>
                </a:lnTo>
                <a:lnTo>
                  <a:pt x="704" y="466"/>
                </a:lnTo>
                <a:lnTo>
                  <a:pt x="705" y="466"/>
                </a:lnTo>
                <a:lnTo>
                  <a:pt x="705" y="466"/>
                </a:lnTo>
                <a:lnTo>
                  <a:pt x="705" y="466"/>
                </a:lnTo>
                <a:lnTo>
                  <a:pt x="707" y="466"/>
                </a:lnTo>
                <a:lnTo>
                  <a:pt x="707" y="466"/>
                </a:lnTo>
                <a:lnTo>
                  <a:pt x="708" y="466"/>
                </a:lnTo>
                <a:lnTo>
                  <a:pt x="708" y="466"/>
                </a:lnTo>
                <a:lnTo>
                  <a:pt x="708" y="466"/>
                </a:lnTo>
                <a:lnTo>
                  <a:pt x="709" y="466"/>
                </a:lnTo>
                <a:lnTo>
                  <a:pt x="709" y="466"/>
                </a:lnTo>
                <a:lnTo>
                  <a:pt x="709" y="466"/>
                </a:lnTo>
                <a:lnTo>
                  <a:pt x="710" y="466"/>
                </a:lnTo>
                <a:lnTo>
                  <a:pt x="710" y="466"/>
                </a:lnTo>
                <a:lnTo>
                  <a:pt x="710" y="466"/>
                </a:lnTo>
                <a:lnTo>
                  <a:pt x="711" y="467"/>
                </a:lnTo>
                <a:lnTo>
                  <a:pt x="711" y="467"/>
                </a:lnTo>
                <a:lnTo>
                  <a:pt x="712" y="466"/>
                </a:lnTo>
                <a:lnTo>
                  <a:pt x="712" y="467"/>
                </a:lnTo>
                <a:lnTo>
                  <a:pt x="712" y="466"/>
                </a:lnTo>
                <a:lnTo>
                  <a:pt x="713" y="466"/>
                </a:lnTo>
                <a:lnTo>
                  <a:pt x="713" y="466"/>
                </a:lnTo>
                <a:lnTo>
                  <a:pt x="713" y="466"/>
                </a:lnTo>
                <a:lnTo>
                  <a:pt x="714" y="466"/>
                </a:lnTo>
                <a:lnTo>
                  <a:pt x="714" y="466"/>
                </a:lnTo>
                <a:lnTo>
                  <a:pt x="714" y="466"/>
                </a:lnTo>
                <a:lnTo>
                  <a:pt x="716" y="465"/>
                </a:lnTo>
                <a:lnTo>
                  <a:pt x="716" y="465"/>
                </a:lnTo>
                <a:lnTo>
                  <a:pt x="717" y="466"/>
                </a:lnTo>
                <a:lnTo>
                  <a:pt x="717" y="466"/>
                </a:lnTo>
                <a:lnTo>
                  <a:pt x="717" y="466"/>
                </a:lnTo>
                <a:lnTo>
                  <a:pt x="718" y="466"/>
                </a:lnTo>
                <a:lnTo>
                  <a:pt x="718" y="466"/>
                </a:lnTo>
                <a:lnTo>
                  <a:pt x="718" y="466"/>
                </a:lnTo>
                <a:lnTo>
                  <a:pt x="719" y="466"/>
                </a:lnTo>
                <a:lnTo>
                  <a:pt x="719" y="466"/>
                </a:lnTo>
                <a:lnTo>
                  <a:pt x="720" y="466"/>
                </a:lnTo>
                <a:lnTo>
                  <a:pt x="720" y="466"/>
                </a:lnTo>
                <a:lnTo>
                  <a:pt x="720" y="465"/>
                </a:lnTo>
                <a:lnTo>
                  <a:pt x="721" y="466"/>
                </a:lnTo>
                <a:lnTo>
                  <a:pt x="721" y="466"/>
                </a:lnTo>
                <a:lnTo>
                  <a:pt x="721" y="467"/>
                </a:lnTo>
                <a:lnTo>
                  <a:pt x="722" y="466"/>
                </a:lnTo>
                <a:lnTo>
                  <a:pt x="722" y="465"/>
                </a:lnTo>
                <a:lnTo>
                  <a:pt x="722" y="465"/>
                </a:lnTo>
                <a:lnTo>
                  <a:pt x="723" y="465"/>
                </a:lnTo>
                <a:lnTo>
                  <a:pt x="723" y="466"/>
                </a:lnTo>
                <a:lnTo>
                  <a:pt x="725" y="467"/>
                </a:lnTo>
                <a:lnTo>
                  <a:pt x="725" y="467"/>
                </a:lnTo>
                <a:lnTo>
                  <a:pt x="725" y="468"/>
                </a:lnTo>
                <a:lnTo>
                  <a:pt x="726" y="469"/>
                </a:lnTo>
                <a:lnTo>
                  <a:pt x="726" y="469"/>
                </a:lnTo>
                <a:lnTo>
                  <a:pt x="726" y="470"/>
                </a:lnTo>
                <a:lnTo>
                  <a:pt x="727" y="470"/>
                </a:lnTo>
                <a:lnTo>
                  <a:pt x="727" y="470"/>
                </a:lnTo>
                <a:lnTo>
                  <a:pt x="727" y="470"/>
                </a:lnTo>
                <a:lnTo>
                  <a:pt x="728" y="470"/>
                </a:lnTo>
                <a:lnTo>
                  <a:pt x="728" y="469"/>
                </a:lnTo>
                <a:lnTo>
                  <a:pt x="729" y="468"/>
                </a:lnTo>
                <a:lnTo>
                  <a:pt x="729" y="469"/>
                </a:lnTo>
                <a:lnTo>
                  <a:pt x="729" y="468"/>
                </a:lnTo>
                <a:lnTo>
                  <a:pt x="730" y="467"/>
                </a:lnTo>
                <a:lnTo>
                  <a:pt x="730" y="467"/>
                </a:lnTo>
                <a:lnTo>
                  <a:pt x="730" y="467"/>
                </a:lnTo>
                <a:lnTo>
                  <a:pt x="731" y="468"/>
                </a:lnTo>
                <a:lnTo>
                  <a:pt x="731" y="468"/>
                </a:lnTo>
                <a:lnTo>
                  <a:pt x="731" y="468"/>
                </a:lnTo>
                <a:lnTo>
                  <a:pt x="732" y="468"/>
                </a:lnTo>
                <a:lnTo>
                  <a:pt x="732" y="468"/>
                </a:lnTo>
                <a:lnTo>
                  <a:pt x="734" y="468"/>
                </a:lnTo>
                <a:lnTo>
                  <a:pt x="734" y="467"/>
                </a:lnTo>
                <a:lnTo>
                  <a:pt x="734" y="467"/>
                </a:lnTo>
                <a:lnTo>
                  <a:pt x="735" y="466"/>
                </a:lnTo>
                <a:lnTo>
                  <a:pt x="735" y="466"/>
                </a:lnTo>
                <a:lnTo>
                  <a:pt x="735" y="466"/>
                </a:lnTo>
                <a:lnTo>
                  <a:pt x="736" y="465"/>
                </a:lnTo>
                <a:lnTo>
                  <a:pt x="736" y="466"/>
                </a:lnTo>
                <a:lnTo>
                  <a:pt x="736" y="465"/>
                </a:lnTo>
                <a:lnTo>
                  <a:pt x="737" y="465"/>
                </a:lnTo>
                <a:lnTo>
                  <a:pt x="737" y="466"/>
                </a:lnTo>
                <a:lnTo>
                  <a:pt x="738" y="467"/>
                </a:lnTo>
                <a:lnTo>
                  <a:pt x="738" y="466"/>
                </a:lnTo>
                <a:lnTo>
                  <a:pt x="738" y="468"/>
                </a:lnTo>
                <a:lnTo>
                  <a:pt x="739" y="468"/>
                </a:lnTo>
                <a:lnTo>
                  <a:pt x="739" y="469"/>
                </a:lnTo>
                <a:lnTo>
                  <a:pt x="739" y="469"/>
                </a:lnTo>
                <a:lnTo>
                  <a:pt x="740" y="469"/>
                </a:lnTo>
                <a:lnTo>
                  <a:pt x="740" y="470"/>
                </a:lnTo>
                <a:lnTo>
                  <a:pt x="741" y="470"/>
                </a:lnTo>
                <a:lnTo>
                  <a:pt x="741" y="470"/>
                </a:lnTo>
                <a:lnTo>
                  <a:pt x="741" y="469"/>
                </a:lnTo>
                <a:lnTo>
                  <a:pt x="743" y="469"/>
                </a:lnTo>
                <a:lnTo>
                  <a:pt x="743" y="469"/>
                </a:lnTo>
                <a:lnTo>
                  <a:pt x="743" y="469"/>
                </a:lnTo>
                <a:lnTo>
                  <a:pt x="744" y="469"/>
                </a:lnTo>
                <a:lnTo>
                  <a:pt x="744" y="469"/>
                </a:lnTo>
                <a:lnTo>
                  <a:pt x="744" y="468"/>
                </a:lnTo>
                <a:lnTo>
                  <a:pt x="745" y="468"/>
                </a:lnTo>
                <a:lnTo>
                  <a:pt x="745" y="468"/>
                </a:lnTo>
                <a:lnTo>
                  <a:pt x="746" y="467"/>
                </a:lnTo>
                <a:lnTo>
                  <a:pt x="746" y="467"/>
                </a:lnTo>
                <a:lnTo>
                  <a:pt x="746" y="466"/>
                </a:lnTo>
                <a:lnTo>
                  <a:pt x="747" y="467"/>
                </a:lnTo>
                <a:lnTo>
                  <a:pt x="747" y="467"/>
                </a:lnTo>
                <a:lnTo>
                  <a:pt x="747" y="467"/>
                </a:lnTo>
                <a:lnTo>
                  <a:pt x="748" y="468"/>
                </a:lnTo>
                <a:lnTo>
                  <a:pt x="748" y="467"/>
                </a:lnTo>
                <a:lnTo>
                  <a:pt x="748" y="468"/>
                </a:lnTo>
                <a:lnTo>
                  <a:pt x="749" y="468"/>
                </a:lnTo>
                <a:lnTo>
                  <a:pt x="749" y="468"/>
                </a:lnTo>
                <a:lnTo>
                  <a:pt x="750" y="468"/>
                </a:lnTo>
                <a:lnTo>
                  <a:pt x="750" y="468"/>
                </a:lnTo>
                <a:lnTo>
                  <a:pt x="750" y="467"/>
                </a:lnTo>
                <a:lnTo>
                  <a:pt x="752" y="468"/>
                </a:lnTo>
                <a:lnTo>
                  <a:pt x="752" y="468"/>
                </a:lnTo>
                <a:lnTo>
                  <a:pt x="752" y="468"/>
                </a:lnTo>
                <a:lnTo>
                  <a:pt x="753" y="468"/>
                </a:lnTo>
                <a:lnTo>
                  <a:pt x="753" y="468"/>
                </a:lnTo>
                <a:lnTo>
                  <a:pt x="753" y="468"/>
                </a:lnTo>
                <a:lnTo>
                  <a:pt x="754" y="468"/>
                </a:lnTo>
                <a:lnTo>
                  <a:pt x="754" y="468"/>
                </a:lnTo>
                <a:lnTo>
                  <a:pt x="755" y="469"/>
                </a:lnTo>
                <a:lnTo>
                  <a:pt x="755" y="469"/>
                </a:lnTo>
                <a:lnTo>
                  <a:pt x="755" y="469"/>
                </a:lnTo>
                <a:lnTo>
                  <a:pt x="756" y="469"/>
                </a:lnTo>
                <a:lnTo>
                  <a:pt x="756" y="469"/>
                </a:lnTo>
                <a:lnTo>
                  <a:pt x="756" y="469"/>
                </a:lnTo>
                <a:lnTo>
                  <a:pt x="757" y="469"/>
                </a:lnTo>
                <a:lnTo>
                  <a:pt x="757" y="469"/>
                </a:lnTo>
                <a:lnTo>
                  <a:pt x="757" y="469"/>
                </a:lnTo>
                <a:lnTo>
                  <a:pt x="758" y="469"/>
                </a:lnTo>
                <a:lnTo>
                  <a:pt x="758" y="469"/>
                </a:lnTo>
                <a:lnTo>
                  <a:pt x="759" y="469"/>
                </a:lnTo>
                <a:lnTo>
                  <a:pt x="759" y="470"/>
                </a:lnTo>
                <a:lnTo>
                  <a:pt x="759" y="469"/>
                </a:lnTo>
                <a:lnTo>
                  <a:pt x="761" y="469"/>
                </a:lnTo>
                <a:lnTo>
                  <a:pt x="761" y="468"/>
                </a:lnTo>
                <a:lnTo>
                  <a:pt x="761" y="469"/>
                </a:lnTo>
                <a:lnTo>
                  <a:pt x="762" y="468"/>
                </a:lnTo>
                <a:lnTo>
                  <a:pt x="762" y="468"/>
                </a:lnTo>
                <a:lnTo>
                  <a:pt x="762" y="469"/>
                </a:lnTo>
                <a:lnTo>
                  <a:pt x="763" y="469"/>
                </a:lnTo>
                <a:lnTo>
                  <a:pt x="763" y="468"/>
                </a:lnTo>
                <a:lnTo>
                  <a:pt x="764" y="468"/>
                </a:lnTo>
                <a:lnTo>
                  <a:pt x="764" y="468"/>
                </a:lnTo>
                <a:lnTo>
                  <a:pt x="764" y="468"/>
                </a:lnTo>
                <a:lnTo>
                  <a:pt x="765" y="468"/>
                </a:lnTo>
                <a:lnTo>
                  <a:pt x="765" y="468"/>
                </a:lnTo>
                <a:lnTo>
                  <a:pt x="765" y="467"/>
                </a:lnTo>
                <a:lnTo>
                  <a:pt x="766" y="467"/>
                </a:lnTo>
                <a:lnTo>
                  <a:pt x="766" y="466"/>
                </a:lnTo>
                <a:lnTo>
                  <a:pt x="767" y="465"/>
                </a:lnTo>
                <a:lnTo>
                  <a:pt x="767" y="465"/>
                </a:lnTo>
                <a:lnTo>
                  <a:pt x="767" y="466"/>
                </a:lnTo>
                <a:lnTo>
                  <a:pt x="768" y="465"/>
                </a:lnTo>
                <a:lnTo>
                  <a:pt x="768" y="465"/>
                </a:lnTo>
                <a:lnTo>
                  <a:pt x="768" y="464"/>
                </a:lnTo>
                <a:lnTo>
                  <a:pt x="770" y="465"/>
                </a:lnTo>
                <a:lnTo>
                  <a:pt x="770" y="465"/>
                </a:lnTo>
                <a:lnTo>
                  <a:pt x="770" y="467"/>
                </a:lnTo>
                <a:lnTo>
                  <a:pt x="771" y="467"/>
                </a:lnTo>
                <a:lnTo>
                  <a:pt x="771" y="468"/>
                </a:lnTo>
                <a:lnTo>
                  <a:pt x="772" y="468"/>
                </a:lnTo>
                <a:lnTo>
                  <a:pt x="772" y="467"/>
                </a:lnTo>
                <a:lnTo>
                  <a:pt x="772" y="467"/>
                </a:lnTo>
                <a:lnTo>
                  <a:pt x="773" y="466"/>
                </a:lnTo>
                <a:lnTo>
                  <a:pt x="773" y="467"/>
                </a:lnTo>
                <a:lnTo>
                  <a:pt x="773" y="467"/>
                </a:lnTo>
                <a:lnTo>
                  <a:pt x="774" y="467"/>
                </a:lnTo>
                <a:lnTo>
                  <a:pt x="774" y="467"/>
                </a:lnTo>
                <a:lnTo>
                  <a:pt x="774" y="467"/>
                </a:lnTo>
                <a:lnTo>
                  <a:pt x="775" y="467"/>
                </a:lnTo>
                <a:lnTo>
                  <a:pt x="775" y="467"/>
                </a:lnTo>
                <a:lnTo>
                  <a:pt x="776" y="467"/>
                </a:lnTo>
                <a:lnTo>
                  <a:pt x="776" y="467"/>
                </a:lnTo>
                <a:lnTo>
                  <a:pt x="776" y="467"/>
                </a:lnTo>
                <a:lnTo>
                  <a:pt x="777" y="467"/>
                </a:lnTo>
                <a:lnTo>
                  <a:pt x="777" y="466"/>
                </a:lnTo>
                <a:lnTo>
                  <a:pt x="777" y="466"/>
                </a:lnTo>
                <a:lnTo>
                  <a:pt x="779" y="465"/>
                </a:lnTo>
                <a:lnTo>
                  <a:pt x="779" y="466"/>
                </a:lnTo>
                <a:lnTo>
                  <a:pt x="779" y="466"/>
                </a:lnTo>
                <a:lnTo>
                  <a:pt x="780" y="466"/>
                </a:lnTo>
                <a:lnTo>
                  <a:pt x="780" y="466"/>
                </a:lnTo>
                <a:lnTo>
                  <a:pt x="781" y="466"/>
                </a:lnTo>
                <a:lnTo>
                  <a:pt x="781" y="466"/>
                </a:lnTo>
                <a:lnTo>
                  <a:pt x="781" y="466"/>
                </a:lnTo>
                <a:lnTo>
                  <a:pt x="782" y="465"/>
                </a:lnTo>
                <a:lnTo>
                  <a:pt x="782" y="465"/>
                </a:lnTo>
                <a:lnTo>
                  <a:pt x="782" y="465"/>
                </a:lnTo>
                <a:lnTo>
                  <a:pt x="783" y="464"/>
                </a:lnTo>
                <a:lnTo>
                  <a:pt x="783" y="464"/>
                </a:lnTo>
                <a:lnTo>
                  <a:pt x="783" y="462"/>
                </a:lnTo>
                <a:lnTo>
                  <a:pt x="784" y="461"/>
                </a:lnTo>
                <a:lnTo>
                  <a:pt x="784" y="464"/>
                </a:lnTo>
                <a:lnTo>
                  <a:pt x="785" y="464"/>
                </a:lnTo>
                <a:lnTo>
                  <a:pt x="785" y="464"/>
                </a:lnTo>
                <a:lnTo>
                  <a:pt x="785" y="464"/>
                </a:lnTo>
                <a:lnTo>
                  <a:pt x="786" y="464"/>
                </a:lnTo>
                <a:lnTo>
                  <a:pt x="786" y="466"/>
                </a:lnTo>
                <a:lnTo>
                  <a:pt x="786" y="467"/>
                </a:lnTo>
                <a:lnTo>
                  <a:pt x="788" y="467"/>
                </a:lnTo>
                <a:lnTo>
                  <a:pt x="788" y="466"/>
                </a:lnTo>
                <a:lnTo>
                  <a:pt x="789" y="466"/>
                </a:lnTo>
                <a:lnTo>
                  <a:pt x="789" y="466"/>
                </a:lnTo>
                <a:lnTo>
                  <a:pt x="789" y="466"/>
                </a:lnTo>
                <a:lnTo>
                  <a:pt x="790" y="466"/>
                </a:lnTo>
                <a:lnTo>
                  <a:pt x="790" y="466"/>
                </a:lnTo>
                <a:lnTo>
                  <a:pt x="790" y="465"/>
                </a:lnTo>
                <a:lnTo>
                  <a:pt x="791" y="466"/>
                </a:lnTo>
                <a:lnTo>
                  <a:pt x="791" y="465"/>
                </a:lnTo>
                <a:lnTo>
                  <a:pt x="791" y="465"/>
                </a:lnTo>
                <a:lnTo>
                  <a:pt x="792" y="466"/>
                </a:lnTo>
                <a:lnTo>
                  <a:pt x="792" y="466"/>
                </a:lnTo>
                <a:lnTo>
                  <a:pt x="793" y="466"/>
                </a:lnTo>
                <a:lnTo>
                  <a:pt x="793" y="465"/>
                </a:lnTo>
                <a:lnTo>
                  <a:pt x="793" y="465"/>
                </a:lnTo>
                <a:lnTo>
                  <a:pt x="794" y="466"/>
                </a:lnTo>
                <a:lnTo>
                  <a:pt x="794" y="467"/>
                </a:lnTo>
                <a:lnTo>
                  <a:pt x="794" y="468"/>
                </a:lnTo>
                <a:lnTo>
                  <a:pt x="795" y="468"/>
                </a:lnTo>
                <a:lnTo>
                  <a:pt x="795" y="468"/>
                </a:lnTo>
                <a:lnTo>
                  <a:pt x="795" y="468"/>
                </a:lnTo>
                <a:lnTo>
                  <a:pt x="797" y="469"/>
                </a:lnTo>
                <a:lnTo>
                  <a:pt x="797" y="468"/>
                </a:lnTo>
                <a:lnTo>
                  <a:pt x="798" y="470"/>
                </a:lnTo>
                <a:lnTo>
                  <a:pt x="798" y="470"/>
                </a:lnTo>
                <a:lnTo>
                  <a:pt x="798" y="469"/>
                </a:lnTo>
                <a:lnTo>
                  <a:pt x="799" y="470"/>
                </a:lnTo>
                <a:lnTo>
                  <a:pt x="799" y="470"/>
                </a:lnTo>
                <a:lnTo>
                  <a:pt x="799" y="469"/>
                </a:lnTo>
                <a:lnTo>
                  <a:pt x="800" y="468"/>
                </a:lnTo>
                <a:lnTo>
                  <a:pt x="800" y="468"/>
                </a:lnTo>
                <a:lnTo>
                  <a:pt x="800" y="467"/>
                </a:lnTo>
                <a:lnTo>
                  <a:pt x="801" y="467"/>
                </a:lnTo>
                <a:lnTo>
                  <a:pt x="801" y="466"/>
                </a:lnTo>
                <a:lnTo>
                  <a:pt x="802" y="467"/>
                </a:lnTo>
                <a:lnTo>
                  <a:pt x="802" y="467"/>
                </a:lnTo>
                <a:lnTo>
                  <a:pt x="802" y="467"/>
                </a:lnTo>
                <a:lnTo>
                  <a:pt x="803" y="467"/>
                </a:lnTo>
                <a:lnTo>
                  <a:pt x="803" y="467"/>
                </a:lnTo>
                <a:lnTo>
                  <a:pt x="803" y="468"/>
                </a:lnTo>
                <a:lnTo>
                  <a:pt x="804" y="468"/>
                </a:lnTo>
                <a:lnTo>
                  <a:pt x="804" y="469"/>
                </a:lnTo>
                <a:lnTo>
                  <a:pt x="804" y="468"/>
                </a:lnTo>
                <a:lnTo>
                  <a:pt x="806" y="469"/>
                </a:lnTo>
                <a:lnTo>
                  <a:pt x="806" y="469"/>
                </a:lnTo>
                <a:lnTo>
                  <a:pt x="807" y="468"/>
                </a:lnTo>
                <a:lnTo>
                  <a:pt x="807" y="469"/>
                </a:lnTo>
                <a:lnTo>
                  <a:pt x="807" y="469"/>
                </a:lnTo>
                <a:lnTo>
                  <a:pt x="808" y="469"/>
                </a:lnTo>
                <a:lnTo>
                  <a:pt x="808" y="470"/>
                </a:lnTo>
                <a:lnTo>
                  <a:pt x="808" y="470"/>
                </a:lnTo>
                <a:lnTo>
                  <a:pt x="809" y="469"/>
                </a:lnTo>
                <a:lnTo>
                  <a:pt x="809" y="469"/>
                </a:lnTo>
                <a:lnTo>
                  <a:pt x="810" y="470"/>
                </a:lnTo>
                <a:lnTo>
                  <a:pt x="810" y="470"/>
                </a:lnTo>
                <a:lnTo>
                  <a:pt x="810" y="470"/>
                </a:lnTo>
                <a:lnTo>
                  <a:pt x="811" y="470"/>
                </a:lnTo>
                <a:lnTo>
                  <a:pt x="811" y="470"/>
                </a:lnTo>
                <a:lnTo>
                  <a:pt x="811" y="470"/>
                </a:lnTo>
                <a:lnTo>
                  <a:pt x="812" y="471"/>
                </a:lnTo>
                <a:lnTo>
                  <a:pt x="812" y="473"/>
                </a:lnTo>
                <a:lnTo>
                  <a:pt x="812" y="473"/>
                </a:lnTo>
                <a:lnTo>
                  <a:pt x="813" y="474"/>
                </a:lnTo>
                <a:lnTo>
                  <a:pt x="813" y="475"/>
                </a:lnTo>
                <a:lnTo>
                  <a:pt x="815" y="475"/>
                </a:lnTo>
                <a:lnTo>
                  <a:pt x="815" y="474"/>
                </a:lnTo>
                <a:lnTo>
                  <a:pt x="815" y="474"/>
                </a:lnTo>
                <a:lnTo>
                  <a:pt x="816" y="474"/>
                </a:lnTo>
                <a:lnTo>
                  <a:pt x="816" y="474"/>
                </a:lnTo>
                <a:lnTo>
                  <a:pt x="816" y="473"/>
                </a:lnTo>
                <a:lnTo>
                  <a:pt x="817" y="474"/>
                </a:lnTo>
                <a:lnTo>
                  <a:pt x="817" y="474"/>
                </a:lnTo>
                <a:lnTo>
                  <a:pt x="817" y="475"/>
                </a:lnTo>
                <a:lnTo>
                  <a:pt x="818" y="475"/>
                </a:lnTo>
                <a:lnTo>
                  <a:pt x="818" y="475"/>
                </a:lnTo>
                <a:lnTo>
                  <a:pt x="819" y="475"/>
                </a:lnTo>
                <a:lnTo>
                  <a:pt x="819" y="475"/>
                </a:lnTo>
                <a:lnTo>
                  <a:pt x="819" y="474"/>
                </a:lnTo>
                <a:lnTo>
                  <a:pt x="820" y="474"/>
                </a:lnTo>
                <a:lnTo>
                  <a:pt x="820" y="473"/>
                </a:lnTo>
                <a:lnTo>
                  <a:pt x="820" y="471"/>
                </a:lnTo>
                <a:lnTo>
                  <a:pt x="821" y="473"/>
                </a:lnTo>
                <a:lnTo>
                  <a:pt x="821" y="473"/>
                </a:lnTo>
                <a:lnTo>
                  <a:pt x="821" y="473"/>
                </a:lnTo>
                <a:lnTo>
                  <a:pt x="822" y="474"/>
                </a:lnTo>
                <a:lnTo>
                  <a:pt x="822" y="474"/>
                </a:lnTo>
                <a:lnTo>
                  <a:pt x="824" y="474"/>
                </a:lnTo>
                <a:lnTo>
                  <a:pt x="824" y="474"/>
                </a:lnTo>
                <a:lnTo>
                  <a:pt x="824" y="474"/>
                </a:lnTo>
                <a:lnTo>
                  <a:pt x="825" y="474"/>
                </a:lnTo>
                <a:lnTo>
                  <a:pt x="825" y="471"/>
                </a:lnTo>
                <a:lnTo>
                  <a:pt x="825" y="459"/>
                </a:lnTo>
                <a:lnTo>
                  <a:pt x="826" y="442"/>
                </a:lnTo>
                <a:lnTo>
                  <a:pt x="826" y="423"/>
                </a:lnTo>
                <a:lnTo>
                  <a:pt x="826" y="406"/>
                </a:lnTo>
                <a:lnTo>
                  <a:pt x="827" y="389"/>
                </a:lnTo>
                <a:lnTo>
                  <a:pt x="827" y="373"/>
                </a:lnTo>
                <a:lnTo>
                  <a:pt x="828" y="358"/>
                </a:lnTo>
                <a:lnTo>
                  <a:pt x="828" y="344"/>
                </a:lnTo>
                <a:lnTo>
                  <a:pt x="828" y="333"/>
                </a:lnTo>
                <a:lnTo>
                  <a:pt x="829" y="324"/>
                </a:lnTo>
                <a:lnTo>
                  <a:pt x="829" y="314"/>
                </a:lnTo>
                <a:lnTo>
                  <a:pt x="829" y="307"/>
                </a:lnTo>
                <a:lnTo>
                  <a:pt x="830" y="298"/>
                </a:lnTo>
                <a:lnTo>
                  <a:pt x="830" y="293"/>
                </a:lnTo>
                <a:lnTo>
                  <a:pt x="831" y="286"/>
                </a:lnTo>
                <a:lnTo>
                  <a:pt x="831" y="281"/>
                </a:lnTo>
                <a:lnTo>
                  <a:pt x="831" y="276"/>
                </a:lnTo>
                <a:lnTo>
                  <a:pt x="833" y="271"/>
                </a:lnTo>
                <a:lnTo>
                  <a:pt x="833" y="267"/>
                </a:lnTo>
                <a:lnTo>
                  <a:pt x="833" y="265"/>
                </a:lnTo>
                <a:lnTo>
                  <a:pt x="834" y="260"/>
                </a:lnTo>
                <a:lnTo>
                  <a:pt x="834" y="257"/>
                </a:lnTo>
                <a:lnTo>
                  <a:pt x="834" y="253"/>
                </a:lnTo>
                <a:lnTo>
                  <a:pt x="835" y="251"/>
                </a:lnTo>
                <a:lnTo>
                  <a:pt x="835" y="250"/>
                </a:lnTo>
                <a:lnTo>
                  <a:pt x="836" y="245"/>
                </a:lnTo>
                <a:lnTo>
                  <a:pt x="836" y="244"/>
                </a:lnTo>
                <a:lnTo>
                  <a:pt x="836" y="242"/>
                </a:lnTo>
                <a:lnTo>
                  <a:pt x="837" y="240"/>
                </a:lnTo>
                <a:lnTo>
                  <a:pt x="837" y="238"/>
                </a:lnTo>
                <a:lnTo>
                  <a:pt x="837" y="236"/>
                </a:lnTo>
                <a:lnTo>
                  <a:pt x="838" y="234"/>
                </a:lnTo>
                <a:lnTo>
                  <a:pt x="838" y="233"/>
                </a:lnTo>
                <a:lnTo>
                  <a:pt x="838" y="231"/>
                </a:lnTo>
                <a:lnTo>
                  <a:pt x="839" y="230"/>
                </a:lnTo>
                <a:lnTo>
                  <a:pt x="839" y="229"/>
                </a:lnTo>
                <a:lnTo>
                  <a:pt x="840" y="227"/>
                </a:lnTo>
                <a:lnTo>
                  <a:pt x="840" y="225"/>
                </a:lnTo>
                <a:lnTo>
                  <a:pt x="840" y="225"/>
                </a:lnTo>
                <a:lnTo>
                  <a:pt x="842" y="225"/>
                </a:lnTo>
                <a:lnTo>
                  <a:pt x="842" y="226"/>
                </a:lnTo>
                <a:lnTo>
                  <a:pt x="842" y="223"/>
                </a:lnTo>
                <a:lnTo>
                  <a:pt x="843" y="222"/>
                </a:lnTo>
                <a:lnTo>
                  <a:pt x="843" y="220"/>
                </a:lnTo>
                <a:lnTo>
                  <a:pt x="843" y="218"/>
                </a:lnTo>
                <a:lnTo>
                  <a:pt x="844" y="216"/>
                </a:lnTo>
                <a:lnTo>
                  <a:pt x="844" y="215"/>
                </a:lnTo>
                <a:lnTo>
                  <a:pt x="845" y="214"/>
                </a:lnTo>
                <a:lnTo>
                  <a:pt x="845" y="213"/>
                </a:lnTo>
                <a:lnTo>
                  <a:pt x="845" y="211"/>
                </a:lnTo>
                <a:lnTo>
                  <a:pt x="846" y="208"/>
                </a:lnTo>
                <a:lnTo>
                  <a:pt x="846" y="207"/>
                </a:lnTo>
                <a:lnTo>
                  <a:pt x="846" y="205"/>
                </a:lnTo>
                <a:lnTo>
                  <a:pt x="847" y="204"/>
                </a:lnTo>
                <a:lnTo>
                  <a:pt x="847" y="203"/>
                </a:lnTo>
                <a:lnTo>
                  <a:pt x="847" y="202"/>
                </a:lnTo>
                <a:lnTo>
                  <a:pt x="848" y="200"/>
                </a:lnTo>
                <a:lnTo>
                  <a:pt x="848" y="200"/>
                </a:lnTo>
                <a:lnTo>
                  <a:pt x="849" y="199"/>
                </a:lnTo>
                <a:lnTo>
                  <a:pt x="849" y="198"/>
                </a:lnTo>
                <a:lnTo>
                  <a:pt x="849" y="197"/>
                </a:lnTo>
                <a:lnTo>
                  <a:pt x="851" y="196"/>
                </a:lnTo>
                <a:lnTo>
                  <a:pt x="851" y="195"/>
                </a:lnTo>
                <a:lnTo>
                  <a:pt x="851" y="195"/>
                </a:lnTo>
                <a:lnTo>
                  <a:pt x="852" y="195"/>
                </a:lnTo>
                <a:lnTo>
                  <a:pt x="852" y="193"/>
                </a:lnTo>
                <a:lnTo>
                  <a:pt x="852" y="194"/>
                </a:lnTo>
                <a:lnTo>
                  <a:pt x="853" y="193"/>
                </a:lnTo>
                <a:lnTo>
                  <a:pt x="853" y="191"/>
                </a:lnTo>
                <a:lnTo>
                  <a:pt x="854" y="190"/>
                </a:lnTo>
                <a:lnTo>
                  <a:pt x="854" y="188"/>
                </a:lnTo>
                <a:lnTo>
                  <a:pt x="854" y="187"/>
                </a:lnTo>
                <a:lnTo>
                  <a:pt x="855" y="186"/>
                </a:lnTo>
                <a:lnTo>
                  <a:pt x="855" y="185"/>
                </a:lnTo>
                <a:lnTo>
                  <a:pt x="855" y="184"/>
                </a:lnTo>
                <a:lnTo>
                  <a:pt x="856" y="184"/>
                </a:lnTo>
                <a:lnTo>
                  <a:pt x="856" y="184"/>
                </a:lnTo>
                <a:lnTo>
                  <a:pt x="857" y="184"/>
                </a:lnTo>
                <a:lnTo>
                  <a:pt x="857" y="182"/>
                </a:lnTo>
                <a:lnTo>
                  <a:pt x="857" y="181"/>
                </a:lnTo>
                <a:lnTo>
                  <a:pt x="858" y="180"/>
                </a:lnTo>
                <a:lnTo>
                  <a:pt x="858" y="179"/>
                </a:lnTo>
                <a:lnTo>
                  <a:pt x="858" y="178"/>
                </a:lnTo>
                <a:lnTo>
                  <a:pt x="860" y="177"/>
                </a:lnTo>
                <a:lnTo>
                  <a:pt x="860" y="176"/>
                </a:lnTo>
                <a:lnTo>
                  <a:pt x="860" y="173"/>
                </a:lnTo>
                <a:lnTo>
                  <a:pt x="861" y="172"/>
                </a:lnTo>
                <a:lnTo>
                  <a:pt x="861" y="171"/>
                </a:lnTo>
                <a:lnTo>
                  <a:pt x="862" y="171"/>
                </a:lnTo>
                <a:lnTo>
                  <a:pt x="862" y="171"/>
                </a:lnTo>
                <a:lnTo>
                  <a:pt x="862" y="171"/>
                </a:lnTo>
                <a:lnTo>
                  <a:pt x="863" y="170"/>
                </a:lnTo>
                <a:lnTo>
                  <a:pt x="863" y="170"/>
                </a:lnTo>
                <a:lnTo>
                  <a:pt x="863" y="169"/>
                </a:lnTo>
                <a:lnTo>
                  <a:pt x="864" y="168"/>
                </a:lnTo>
                <a:lnTo>
                  <a:pt x="864" y="167"/>
                </a:lnTo>
                <a:lnTo>
                  <a:pt x="864" y="167"/>
                </a:lnTo>
                <a:lnTo>
                  <a:pt x="865" y="167"/>
                </a:lnTo>
                <a:lnTo>
                  <a:pt x="865" y="166"/>
                </a:lnTo>
                <a:lnTo>
                  <a:pt x="866" y="166"/>
                </a:lnTo>
                <a:lnTo>
                  <a:pt x="866" y="166"/>
                </a:lnTo>
                <a:lnTo>
                  <a:pt x="866" y="166"/>
                </a:lnTo>
                <a:lnTo>
                  <a:pt x="867" y="166"/>
                </a:lnTo>
                <a:lnTo>
                  <a:pt x="867" y="164"/>
                </a:lnTo>
                <a:lnTo>
                  <a:pt x="867" y="164"/>
                </a:lnTo>
                <a:lnTo>
                  <a:pt x="869" y="164"/>
                </a:lnTo>
                <a:lnTo>
                  <a:pt x="869" y="163"/>
                </a:lnTo>
                <a:lnTo>
                  <a:pt x="869" y="162"/>
                </a:lnTo>
                <a:lnTo>
                  <a:pt x="870" y="162"/>
                </a:lnTo>
                <a:lnTo>
                  <a:pt x="870" y="160"/>
                </a:lnTo>
                <a:lnTo>
                  <a:pt x="871" y="159"/>
                </a:lnTo>
                <a:lnTo>
                  <a:pt x="871" y="158"/>
                </a:lnTo>
                <a:lnTo>
                  <a:pt x="871" y="158"/>
                </a:lnTo>
                <a:lnTo>
                  <a:pt x="872" y="158"/>
                </a:lnTo>
                <a:lnTo>
                  <a:pt x="872" y="157"/>
                </a:lnTo>
                <a:lnTo>
                  <a:pt x="872" y="157"/>
                </a:lnTo>
                <a:lnTo>
                  <a:pt x="873" y="157"/>
                </a:lnTo>
                <a:lnTo>
                  <a:pt x="873" y="155"/>
                </a:lnTo>
                <a:lnTo>
                  <a:pt x="873" y="155"/>
                </a:lnTo>
                <a:lnTo>
                  <a:pt x="874" y="155"/>
                </a:lnTo>
                <a:lnTo>
                  <a:pt x="874" y="154"/>
                </a:lnTo>
                <a:lnTo>
                  <a:pt x="875" y="153"/>
                </a:lnTo>
                <a:lnTo>
                  <a:pt x="875" y="153"/>
                </a:lnTo>
                <a:lnTo>
                  <a:pt x="875" y="152"/>
                </a:lnTo>
                <a:lnTo>
                  <a:pt x="876" y="152"/>
                </a:lnTo>
                <a:lnTo>
                  <a:pt x="876" y="152"/>
                </a:lnTo>
                <a:lnTo>
                  <a:pt x="876" y="151"/>
                </a:lnTo>
                <a:lnTo>
                  <a:pt x="878" y="151"/>
                </a:lnTo>
                <a:lnTo>
                  <a:pt x="878" y="150"/>
                </a:lnTo>
                <a:lnTo>
                  <a:pt x="879" y="149"/>
                </a:lnTo>
                <a:lnTo>
                  <a:pt x="879" y="149"/>
                </a:lnTo>
                <a:lnTo>
                  <a:pt x="879" y="149"/>
                </a:lnTo>
                <a:lnTo>
                  <a:pt x="880" y="148"/>
                </a:lnTo>
                <a:lnTo>
                  <a:pt x="880" y="146"/>
                </a:lnTo>
                <a:lnTo>
                  <a:pt x="880" y="145"/>
                </a:lnTo>
                <a:lnTo>
                  <a:pt x="881" y="146"/>
                </a:lnTo>
                <a:lnTo>
                  <a:pt x="881" y="144"/>
                </a:lnTo>
                <a:lnTo>
                  <a:pt x="881" y="143"/>
                </a:lnTo>
                <a:lnTo>
                  <a:pt x="882" y="143"/>
                </a:lnTo>
                <a:lnTo>
                  <a:pt x="882" y="142"/>
                </a:lnTo>
                <a:lnTo>
                  <a:pt x="883" y="141"/>
                </a:lnTo>
                <a:lnTo>
                  <a:pt x="883" y="141"/>
                </a:lnTo>
                <a:lnTo>
                  <a:pt x="883" y="142"/>
                </a:lnTo>
                <a:lnTo>
                  <a:pt x="884" y="142"/>
                </a:lnTo>
                <a:lnTo>
                  <a:pt x="884" y="141"/>
                </a:lnTo>
                <a:lnTo>
                  <a:pt x="884" y="142"/>
                </a:lnTo>
                <a:lnTo>
                  <a:pt x="885" y="142"/>
                </a:lnTo>
                <a:lnTo>
                  <a:pt x="885" y="142"/>
                </a:lnTo>
                <a:lnTo>
                  <a:pt x="885" y="142"/>
                </a:lnTo>
                <a:lnTo>
                  <a:pt x="887" y="142"/>
                </a:lnTo>
                <a:lnTo>
                  <a:pt x="887" y="142"/>
                </a:lnTo>
                <a:lnTo>
                  <a:pt x="888" y="142"/>
                </a:lnTo>
                <a:lnTo>
                  <a:pt x="888" y="143"/>
                </a:lnTo>
                <a:lnTo>
                  <a:pt x="888" y="143"/>
                </a:lnTo>
                <a:lnTo>
                  <a:pt x="889" y="142"/>
                </a:lnTo>
                <a:lnTo>
                  <a:pt x="889" y="142"/>
                </a:lnTo>
                <a:lnTo>
                  <a:pt x="889" y="141"/>
                </a:lnTo>
                <a:lnTo>
                  <a:pt x="890" y="140"/>
                </a:lnTo>
                <a:lnTo>
                  <a:pt x="890" y="140"/>
                </a:lnTo>
                <a:lnTo>
                  <a:pt x="890" y="140"/>
                </a:lnTo>
                <a:lnTo>
                  <a:pt x="891" y="139"/>
                </a:lnTo>
                <a:lnTo>
                  <a:pt x="891" y="137"/>
                </a:lnTo>
                <a:lnTo>
                  <a:pt x="892" y="139"/>
                </a:lnTo>
                <a:lnTo>
                  <a:pt x="892" y="139"/>
                </a:lnTo>
                <a:lnTo>
                  <a:pt x="892" y="137"/>
                </a:lnTo>
                <a:lnTo>
                  <a:pt x="893" y="136"/>
                </a:lnTo>
                <a:lnTo>
                  <a:pt x="893" y="137"/>
                </a:lnTo>
                <a:lnTo>
                  <a:pt x="893" y="136"/>
                </a:lnTo>
                <a:lnTo>
                  <a:pt x="894" y="135"/>
                </a:lnTo>
                <a:lnTo>
                  <a:pt x="894" y="136"/>
                </a:lnTo>
                <a:lnTo>
                  <a:pt x="894" y="137"/>
                </a:lnTo>
                <a:lnTo>
                  <a:pt x="896" y="137"/>
                </a:lnTo>
                <a:lnTo>
                  <a:pt x="896" y="137"/>
                </a:lnTo>
                <a:lnTo>
                  <a:pt x="897" y="139"/>
                </a:lnTo>
                <a:lnTo>
                  <a:pt x="897" y="139"/>
                </a:lnTo>
                <a:lnTo>
                  <a:pt x="897" y="139"/>
                </a:lnTo>
                <a:lnTo>
                  <a:pt x="898" y="137"/>
                </a:lnTo>
                <a:lnTo>
                  <a:pt x="898" y="137"/>
                </a:lnTo>
                <a:lnTo>
                  <a:pt x="898" y="137"/>
                </a:lnTo>
                <a:lnTo>
                  <a:pt x="899" y="137"/>
                </a:lnTo>
                <a:lnTo>
                  <a:pt x="899" y="136"/>
                </a:lnTo>
                <a:lnTo>
                  <a:pt x="900" y="137"/>
                </a:lnTo>
                <a:lnTo>
                  <a:pt x="900" y="137"/>
                </a:lnTo>
                <a:lnTo>
                  <a:pt x="900" y="139"/>
                </a:lnTo>
                <a:lnTo>
                  <a:pt x="901" y="139"/>
                </a:lnTo>
                <a:lnTo>
                  <a:pt x="901" y="139"/>
                </a:lnTo>
                <a:lnTo>
                  <a:pt x="901" y="139"/>
                </a:lnTo>
                <a:lnTo>
                  <a:pt x="902" y="137"/>
                </a:lnTo>
                <a:lnTo>
                  <a:pt x="902" y="139"/>
                </a:lnTo>
                <a:lnTo>
                  <a:pt x="902" y="136"/>
                </a:lnTo>
                <a:lnTo>
                  <a:pt x="903" y="136"/>
                </a:lnTo>
                <a:lnTo>
                  <a:pt x="903" y="136"/>
                </a:lnTo>
                <a:lnTo>
                  <a:pt x="905" y="135"/>
                </a:lnTo>
                <a:lnTo>
                  <a:pt x="905" y="134"/>
                </a:lnTo>
                <a:lnTo>
                  <a:pt x="905" y="134"/>
                </a:lnTo>
                <a:lnTo>
                  <a:pt x="906" y="133"/>
                </a:lnTo>
                <a:lnTo>
                  <a:pt x="906" y="133"/>
                </a:lnTo>
                <a:lnTo>
                  <a:pt x="906" y="133"/>
                </a:lnTo>
                <a:lnTo>
                  <a:pt x="907" y="133"/>
                </a:lnTo>
                <a:lnTo>
                  <a:pt x="907" y="133"/>
                </a:lnTo>
                <a:lnTo>
                  <a:pt x="907" y="133"/>
                </a:lnTo>
                <a:lnTo>
                  <a:pt x="908" y="132"/>
                </a:lnTo>
                <a:lnTo>
                  <a:pt x="908" y="132"/>
                </a:lnTo>
                <a:lnTo>
                  <a:pt x="909" y="131"/>
                </a:lnTo>
                <a:lnTo>
                  <a:pt x="909" y="131"/>
                </a:lnTo>
                <a:lnTo>
                  <a:pt x="909" y="130"/>
                </a:lnTo>
                <a:lnTo>
                  <a:pt x="910" y="130"/>
                </a:lnTo>
                <a:lnTo>
                  <a:pt x="910" y="130"/>
                </a:lnTo>
                <a:lnTo>
                  <a:pt x="910" y="130"/>
                </a:lnTo>
                <a:lnTo>
                  <a:pt x="911" y="130"/>
                </a:lnTo>
                <a:lnTo>
                  <a:pt x="911" y="128"/>
                </a:lnTo>
                <a:lnTo>
                  <a:pt x="911" y="127"/>
                </a:lnTo>
                <a:lnTo>
                  <a:pt x="912" y="127"/>
                </a:lnTo>
                <a:lnTo>
                  <a:pt x="912" y="126"/>
                </a:lnTo>
                <a:lnTo>
                  <a:pt x="914" y="126"/>
                </a:lnTo>
                <a:lnTo>
                  <a:pt x="914" y="126"/>
                </a:lnTo>
                <a:lnTo>
                  <a:pt x="914" y="126"/>
                </a:lnTo>
                <a:lnTo>
                  <a:pt x="915" y="125"/>
                </a:lnTo>
                <a:lnTo>
                  <a:pt x="915" y="126"/>
                </a:lnTo>
                <a:lnTo>
                  <a:pt x="915" y="125"/>
                </a:lnTo>
                <a:lnTo>
                  <a:pt x="916" y="125"/>
                </a:lnTo>
                <a:lnTo>
                  <a:pt x="916" y="124"/>
                </a:lnTo>
                <a:lnTo>
                  <a:pt x="916" y="124"/>
                </a:lnTo>
                <a:lnTo>
                  <a:pt x="917" y="124"/>
                </a:lnTo>
                <a:lnTo>
                  <a:pt x="917" y="124"/>
                </a:lnTo>
                <a:lnTo>
                  <a:pt x="918" y="123"/>
                </a:lnTo>
                <a:lnTo>
                  <a:pt x="918" y="122"/>
                </a:lnTo>
                <a:lnTo>
                  <a:pt x="918" y="122"/>
                </a:lnTo>
                <a:lnTo>
                  <a:pt x="919" y="121"/>
                </a:lnTo>
                <a:lnTo>
                  <a:pt x="919" y="121"/>
                </a:lnTo>
                <a:lnTo>
                  <a:pt x="919" y="119"/>
                </a:lnTo>
                <a:lnTo>
                  <a:pt x="920" y="119"/>
                </a:lnTo>
                <a:lnTo>
                  <a:pt x="920" y="119"/>
                </a:lnTo>
                <a:lnTo>
                  <a:pt x="921" y="118"/>
                </a:lnTo>
                <a:lnTo>
                  <a:pt x="921" y="118"/>
                </a:lnTo>
                <a:lnTo>
                  <a:pt x="921" y="118"/>
                </a:lnTo>
                <a:lnTo>
                  <a:pt x="923" y="117"/>
                </a:lnTo>
                <a:lnTo>
                  <a:pt x="923" y="116"/>
                </a:lnTo>
                <a:lnTo>
                  <a:pt x="923" y="116"/>
                </a:lnTo>
                <a:lnTo>
                  <a:pt x="924" y="115"/>
                </a:lnTo>
                <a:lnTo>
                  <a:pt x="924" y="115"/>
                </a:lnTo>
                <a:lnTo>
                  <a:pt x="924" y="113"/>
                </a:lnTo>
                <a:lnTo>
                  <a:pt x="925" y="112"/>
                </a:lnTo>
                <a:lnTo>
                  <a:pt x="925" y="110"/>
                </a:lnTo>
                <a:lnTo>
                  <a:pt x="926" y="110"/>
                </a:lnTo>
                <a:lnTo>
                  <a:pt x="926" y="112"/>
                </a:lnTo>
                <a:lnTo>
                  <a:pt x="926" y="112"/>
                </a:lnTo>
                <a:lnTo>
                  <a:pt x="927" y="112"/>
                </a:lnTo>
                <a:lnTo>
                  <a:pt x="927" y="113"/>
                </a:lnTo>
                <a:lnTo>
                  <a:pt x="927" y="113"/>
                </a:lnTo>
                <a:lnTo>
                  <a:pt x="928" y="113"/>
                </a:lnTo>
                <a:lnTo>
                  <a:pt x="928" y="113"/>
                </a:lnTo>
                <a:lnTo>
                  <a:pt x="928" y="113"/>
                </a:lnTo>
                <a:lnTo>
                  <a:pt x="929" y="113"/>
                </a:lnTo>
                <a:lnTo>
                  <a:pt x="929" y="110"/>
                </a:lnTo>
                <a:lnTo>
                  <a:pt x="930" y="110"/>
                </a:lnTo>
                <a:lnTo>
                  <a:pt x="930" y="109"/>
                </a:lnTo>
                <a:lnTo>
                  <a:pt x="930" y="110"/>
                </a:lnTo>
                <a:lnTo>
                  <a:pt x="932" y="109"/>
                </a:lnTo>
                <a:lnTo>
                  <a:pt x="932" y="109"/>
                </a:lnTo>
                <a:lnTo>
                  <a:pt x="932" y="108"/>
                </a:lnTo>
                <a:lnTo>
                  <a:pt x="933" y="107"/>
                </a:lnTo>
                <a:lnTo>
                  <a:pt x="933" y="107"/>
                </a:lnTo>
                <a:lnTo>
                  <a:pt x="933" y="107"/>
                </a:lnTo>
                <a:lnTo>
                  <a:pt x="934" y="107"/>
                </a:lnTo>
                <a:lnTo>
                  <a:pt x="934" y="108"/>
                </a:lnTo>
                <a:lnTo>
                  <a:pt x="935" y="109"/>
                </a:lnTo>
                <a:lnTo>
                  <a:pt x="935" y="108"/>
                </a:lnTo>
                <a:lnTo>
                  <a:pt x="935" y="108"/>
                </a:lnTo>
                <a:lnTo>
                  <a:pt x="936" y="107"/>
                </a:lnTo>
                <a:lnTo>
                  <a:pt x="936" y="106"/>
                </a:lnTo>
                <a:lnTo>
                  <a:pt x="936" y="106"/>
                </a:lnTo>
                <a:lnTo>
                  <a:pt x="937" y="106"/>
                </a:lnTo>
                <a:lnTo>
                  <a:pt x="937" y="104"/>
                </a:lnTo>
                <a:lnTo>
                  <a:pt x="937" y="104"/>
                </a:lnTo>
                <a:lnTo>
                  <a:pt x="938" y="104"/>
                </a:lnTo>
                <a:lnTo>
                  <a:pt x="938" y="103"/>
                </a:lnTo>
                <a:lnTo>
                  <a:pt x="939" y="103"/>
                </a:lnTo>
                <a:lnTo>
                  <a:pt x="939" y="100"/>
                </a:lnTo>
                <a:lnTo>
                  <a:pt x="939" y="99"/>
                </a:lnTo>
                <a:lnTo>
                  <a:pt x="941" y="98"/>
                </a:lnTo>
                <a:lnTo>
                  <a:pt x="941" y="97"/>
                </a:lnTo>
                <a:lnTo>
                  <a:pt x="941" y="96"/>
                </a:lnTo>
                <a:lnTo>
                  <a:pt x="942" y="95"/>
                </a:lnTo>
                <a:lnTo>
                  <a:pt x="942" y="94"/>
                </a:lnTo>
                <a:lnTo>
                  <a:pt x="942" y="94"/>
                </a:lnTo>
                <a:lnTo>
                  <a:pt x="943" y="94"/>
                </a:lnTo>
                <a:lnTo>
                  <a:pt x="943" y="94"/>
                </a:lnTo>
                <a:lnTo>
                  <a:pt x="944" y="94"/>
                </a:lnTo>
                <a:lnTo>
                  <a:pt x="944" y="92"/>
                </a:lnTo>
                <a:lnTo>
                  <a:pt x="944" y="94"/>
                </a:lnTo>
                <a:lnTo>
                  <a:pt x="945" y="95"/>
                </a:lnTo>
                <a:lnTo>
                  <a:pt x="945" y="95"/>
                </a:lnTo>
                <a:lnTo>
                  <a:pt x="945" y="95"/>
                </a:lnTo>
                <a:lnTo>
                  <a:pt x="946" y="95"/>
                </a:lnTo>
                <a:lnTo>
                  <a:pt x="946" y="95"/>
                </a:lnTo>
                <a:lnTo>
                  <a:pt x="947" y="96"/>
                </a:lnTo>
                <a:lnTo>
                  <a:pt x="947" y="94"/>
                </a:lnTo>
                <a:lnTo>
                  <a:pt x="947" y="94"/>
                </a:lnTo>
                <a:lnTo>
                  <a:pt x="948" y="92"/>
                </a:lnTo>
                <a:lnTo>
                  <a:pt x="948" y="92"/>
                </a:lnTo>
                <a:lnTo>
                  <a:pt x="948" y="92"/>
                </a:lnTo>
                <a:lnTo>
                  <a:pt x="950" y="91"/>
                </a:lnTo>
                <a:lnTo>
                  <a:pt x="950" y="91"/>
                </a:lnTo>
                <a:lnTo>
                  <a:pt x="950" y="91"/>
                </a:lnTo>
                <a:lnTo>
                  <a:pt x="951" y="92"/>
                </a:lnTo>
                <a:lnTo>
                  <a:pt x="951" y="92"/>
                </a:lnTo>
                <a:lnTo>
                  <a:pt x="952" y="91"/>
                </a:lnTo>
                <a:lnTo>
                  <a:pt x="952" y="91"/>
                </a:lnTo>
                <a:lnTo>
                  <a:pt x="952" y="90"/>
                </a:lnTo>
                <a:lnTo>
                  <a:pt x="953" y="90"/>
                </a:lnTo>
                <a:lnTo>
                  <a:pt x="953" y="90"/>
                </a:lnTo>
                <a:lnTo>
                  <a:pt x="953" y="90"/>
                </a:lnTo>
                <a:lnTo>
                  <a:pt x="954" y="89"/>
                </a:lnTo>
                <a:lnTo>
                  <a:pt x="954" y="89"/>
                </a:lnTo>
                <a:lnTo>
                  <a:pt x="954" y="89"/>
                </a:lnTo>
                <a:lnTo>
                  <a:pt x="955" y="90"/>
                </a:lnTo>
                <a:lnTo>
                  <a:pt x="955" y="90"/>
                </a:lnTo>
                <a:lnTo>
                  <a:pt x="956" y="89"/>
                </a:lnTo>
                <a:lnTo>
                  <a:pt x="956" y="89"/>
                </a:lnTo>
                <a:lnTo>
                  <a:pt x="956" y="87"/>
                </a:lnTo>
                <a:lnTo>
                  <a:pt x="957" y="87"/>
                </a:lnTo>
                <a:lnTo>
                  <a:pt x="957" y="86"/>
                </a:lnTo>
                <a:lnTo>
                  <a:pt x="957" y="86"/>
                </a:lnTo>
                <a:lnTo>
                  <a:pt x="959" y="86"/>
                </a:lnTo>
                <a:lnTo>
                  <a:pt x="959" y="86"/>
                </a:lnTo>
                <a:lnTo>
                  <a:pt x="959" y="86"/>
                </a:lnTo>
                <a:lnTo>
                  <a:pt x="960" y="87"/>
                </a:lnTo>
                <a:lnTo>
                  <a:pt x="960" y="87"/>
                </a:lnTo>
                <a:lnTo>
                  <a:pt x="961" y="87"/>
                </a:lnTo>
                <a:lnTo>
                  <a:pt x="961" y="87"/>
                </a:lnTo>
                <a:lnTo>
                  <a:pt x="961" y="87"/>
                </a:lnTo>
                <a:lnTo>
                  <a:pt x="962" y="86"/>
                </a:lnTo>
                <a:lnTo>
                  <a:pt x="962" y="86"/>
                </a:lnTo>
                <a:lnTo>
                  <a:pt x="962" y="85"/>
                </a:lnTo>
                <a:lnTo>
                  <a:pt x="963" y="85"/>
                </a:lnTo>
                <a:lnTo>
                  <a:pt x="963" y="85"/>
                </a:lnTo>
                <a:lnTo>
                  <a:pt x="963" y="83"/>
                </a:lnTo>
                <a:lnTo>
                  <a:pt x="964" y="83"/>
                </a:lnTo>
                <a:lnTo>
                  <a:pt x="964" y="83"/>
                </a:lnTo>
                <a:lnTo>
                  <a:pt x="965" y="83"/>
                </a:lnTo>
                <a:lnTo>
                  <a:pt x="965" y="83"/>
                </a:lnTo>
                <a:lnTo>
                  <a:pt x="965" y="82"/>
                </a:lnTo>
                <a:lnTo>
                  <a:pt x="966" y="82"/>
                </a:lnTo>
                <a:lnTo>
                  <a:pt x="966" y="82"/>
                </a:lnTo>
                <a:lnTo>
                  <a:pt x="966" y="82"/>
                </a:lnTo>
                <a:lnTo>
                  <a:pt x="968" y="82"/>
                </a:lnTo>
                <a:lnTo>
                  <a:pt x="968" y="83"/>
                </a:lnTo>
                <a:lnTo>
                  <a:pt x="969" y="85"/>
                </a:lnTo>
                <a:lnTo>
                  <a:pt x="969" y="85"/>
                </a:lnTo>
                <a:lnTo>
                  <a:pt x="969" y="85"/>
                </a:lnTo>
                <a:lnTo>
                  <a:pt x="970" y="85"/>
                </a:lnTo>
                <a:lnTo>
                  <a:pt x="970" y="83"/>
                </a:lnTo>
                <a:lnTo>
                  <a:pt x="970" y="83"/>
                </a:lnTo>
                <a:lnTo>
                  <a:pt x="971" y="83"/>
                </a:lnTo>
                <a:lnTo>
                  <a:pt x="971" y="83"/>
                </a:lnTo>
                <a:lnTo>
                  <a:pt x="971" y="82"/>
                </a:lnTo>
                <a:lnTo>
                  <a:pt x="972" y="82"/>
                </a:lnTo>
                <a:lnTo>
                  <a:pt x="972" y="82"/>
                </a:lnTo>
                <a:lnTo>
                  <a:pt x="973" y="81"/>
                </a:lnTo>
                <a:lnTo>
                  <a:pt x="973" y="81"/>
                </a:lnTo>
                <a:lnTo>
                  <a:pt x="973" y="80"/>
                </a:lnTo>
                <a:lnTo>
                  <a:pt x="974" y="80"/>
                </a:lnTo>
                <a:lnTo>
                  <a:pt x="974" y="80"/>
                </a:lnTo>
                <a:lnTo>
                  <a:pt x="974" y="80"/>
                </a:lnTo>
                <a:lnTo>
                  <a:pt x="975" y="80"/>
                </a:lnTo>
                <a:lnTo>
                  <a:pt x="975" y="79"/>
                </a:lnTo>
                <a:lnTo>
                  <a:pt x="975" y="79"/>
                </a:lnTo>
                <a:lnTo>
                  <a:pt x="977" y="79"/>
                </a:lnTo>
                <a:lnTo>
                  <a:pt x="977" y="80"/>
                </a:lnTo>
                <a:lnTo>
                  <a:pt x="978" y="81"/>
                </a:lnTo>
                <a:lnTo>
                  <a:pt x="978" y="82"/>
                </a:lnTo>
                <a:lnTo>
                  <a:pt x="978" y="82"/>
                </a:lnTo>
                <a:lnTo>
                  <a:pt x="979" y="82"/>
                </a:lnTo>
                <a:lnTo>
                  <a:pt x="979" y="82"/>
                </a:lnTo>
                <a:lnTo>
                  <a:pt x="979" y="82"/>
                </a:lnTo>
                <a:lnTo>
                  <a:pt x="980" y="82"/>
                </a:lnTo>
                <a:lnTo>
                  <a:pt x="980" y="82"/>
                </a:lnTo>
                <a:lnTo>
                  <a:pt x="980" y="82"/>
                </a:lnTo>
                <a:lnTo>
                  <a:pt x="981" y="83"/>
                </a:lnTo>
                <a:lnTo>
                  <a:pt x="981" y="83"/>
                </a:lnTo>
                <a:lnTo>
                  <a:pt x="982" y="83"/>
                </a:lnTo>
                <a:lnTo>
                  <a:pt x="982" y="85"/>
                </a:lnTo>
                <a:lnTo>
                  <a:pt x="982" y="86"/>
                </a:lnTo>
                <a:lnTo>
                  <a:pt x="983" y="86"/>
                </a:lnTo>
                <a:lnTo>
                  <a:pt x="983" y="87"/>
                </a:lnTo>
                <a:lnTo>
                  <a:pt x="983" y="87"/>
                </a:lnTo>
                <a:lnTo>
                  <a:pt x="984" y="87"/>
                </a:lnTo>
                <a:lnTo>
                  <a:pt x="984" y="88"/>
                </a:lnTo>
                <a:lnTo>
                  <a:pt x="984" y="87"/>
                </a:lnTo>
                <a:lnTo>
                  <a:pt x="986" y="88"/>
                </a:lnTo>
                <a:lnTo>
                  <a:pt x="986" y="88"/>
                </a:lnTo>
                <a:lnTo>
                  <a:pt x="987" y="88"/>
                </a:lnTo>
                <a:lnTo>
                  <a:pt x="987" y="89"/>
                </a:lnTo>
                <a:lnTo>
                  <a:pt x="987" y="89"/>
                </a:lnTo>
                <a:lnTo>
                  <a:pt x="988" y="90"/>
                </a:lnTo>
                <a:lnTo>
                  <a:pt x="988" y="89"/>
                </a:lnTo>
                <a:lnTo>
                  <a:pt x="988" y="88"/>
                </a:lnTo>
                <a:lnTo>
                  <a:pt x="989" y="88"/>
                </a:lnTo>
                <a:lnTo>
                  <a:pt x="989" y="90"/>
                </a:lnTo>
                <a:lnTo>
                  <a:pt x="990" y="90"/>
                </a:lnTo>
                <a:lnTo>
                  <a:pt x="990" y="91"/>
                </a:lnTo>
                <a:lnTo>
                  <a:pt x="990" y="92"/>
                </a:lnTo>
                <a:lnTo>
                  <a:pt x="991" y="94"/>
                </a:lnTo>
                <a:lnTo>
                  <a:pt x="991" y="94"/>
                </a:lnTo>
                <a:lnTo>
                  <a:pt x="991" y="94"/>
                </a:lnTo>
                <a:lnTo>
                  <a:pt x="992" y="94"/>
                </a:lnTo>
                <a:lnTo>
                  <a:pt x="992" y="94"/>
                </a:lnTo>
                <a:lnTo>
                  <a:pt x="992" y="92"/>
                </a:lnTo>
                <a:lnTo>
                  <a:pt x="993" y="91"/>
                </a:lnTo>
                <a:lnTo>
                  <a:pt x="993" y="91"/>
                </a:lnTo>
                <a:lnTo>
                  <a:pt x="995" y="91"/>
                </a:lnTo>
                <a:lnTo>
                  <a:pt x="995" y="91"/>
                </a:lnTo>
                <a:lnTo>
                  <a:pt x="995" y="91"/>
                </a:lnTo>
                <a:lnTo>
                  <a:pt x="996" y="92"/>
                </a:lnTo>
                <a:lnTo>
                  <a:pt x="996" y="92"/>
                </a:lnTo>
                <a:lnTo>
                  <a:pt x="996" y="91"/>
                </a:lnTo>
                <a:lnTo>
                  <a:pt x="997" y="92"/>
                </a:lnTo>
                <a:lnTo>
                  <a:pt x="997" y="91"/>
                </a:lnTo>
                <a:lnTo>
                  <a:pt x="997" y="90"/>
                </a:lnTo>
                <a:lnTo>
                  <a:pt x="998" y="90"/>
                </a:lnTo>
                <a:lnTo>
                  <a:pt x="998" y="89"/>
                </a:lnTo>
                <a:lnTo>
                  <a:pt x="999" y="88"/>
                </a:lnTo>
                <a:lnTo>
                  <a:pt x="999" y="87"/>
                </a:lnTo>
                <a:lnTo>
                  <a:pt x="999" y="87"/>
                </a:lnTo>
                <a:lnTo>
                  <a:pt x="1000" y="87"/>
                </a:lnTo>
                <a:lnTo>
                  <a:pt x="1000" y="87"/>
                </a:lnTo>
                <a:lnTo>
                  <a:pt x="1000" y="87"/>
                </a:lnTo>
                <a:lnTo>
                  <a:pt x="1001" y="87"/>
                </a:lnTo>
                <a:lnTo>
                  <a:pt x="1001" y="87"/>
                </a:lnTo>
                <a:lnTo>
                  <a:pt x="1001" y="86"/>
                </a:lnTo>
                <a:lnTo>
                  <a:pt x="1002" y="85"/>
                </a:lnTo>
                <a:lnTo>
                  <a:pt x="1002" y="86"/>
                </a:lnTo>
                <a:lnTo>
                  <a:pt x="1004" y="86"/>
                </a:lnTo>
                <a:lnTo>
                  <a:pt x="1004" y="86"/>
                </a:lnTo>
                <a:lnTo>
                  <a:pt x="1004" y="87"/>
                </a:lnTo>
                <a:lnTo>
                  <a:pt x="1005" y="86"/>
                </a:lnTo>
                <a:lnTo>
                  <a:pt x="1005" y="87"/>
                </a:lnTo>
                <a:lnTo>
                  <a:pt x="1005" y="88"/>
                </a:lnTo>
                <a:lnTo>
                  <a:pt x="1006" y="88"/>
                </a:lnTo>
                <a:lnTo>
                  <a:pt x="1006" y="88"/>
                </a:lnTo>
                <a:lnTo>
                  <a:pt x="1006" y="87"/>
                </a:lnTo>
                <a:lnTo>
                  <a:pt x="1007" y="87"/>
                </a:lnTo>
                <a:lnTo>
                  <a:pt x="1007" y="86"/>
                </a:lnTo>
                <a:lnTo>
                  <a:pt x="1008" y="86"/>
                </a:lnTo>
                <a:lnTo>
                  <a:pt x="1008" y="86"/>
                </a:lnTo>
                <a:lnTo>
                  <a:pt x="1008" y="86"/>
                </a:lnTo>
                <a:lnTo>
                  <a:pt x="1009" y="86"/>
                </a:lnTo>
                <a:lnTo>
                  <a:pt x="1009" y="86"/>
                </a:lnTo>
                <a:lnTo>
                  <a:pt x="1009" y="86"/>
                </a:lnTo>
                <a:lnTo>
                  <a:pt x="1010" y="86"/>
                </a:lnTo>
                <a:lnTo>
                  <a:pt x="1010" y="83"/>
                </a:lnTo>
                <a:lnTo>
                  <a:pt x="1011" y="82"/>
                </a:lnTo>
                <a:lnTo>
                  <a:pt x="1011" y="82"/>
                </a:lnTo>
                <a:lnTo>
                  <a:pt x="1011" y="82"/>
                </a:lnTo>
                <a:lnTo>
                  <a:pt x="1013" y="83"/>
                </a:lnTo>
                <a:lnTo>
                  <a:pt x="1013" y="83"/>
                </a:lnTo>
                <a:lnTo>
                  <a:pt x="1013" y="83"/>
                </a:lnTo>
                <a:lnTo>
                  <a:pt x="1014" y="85"/>
                </a:lnTo>
                <a:lnTo>
                  <a:pt x="1014" y="85"/>
                </a:lnTo>
                <a:lnTo>
                  <a:pt x="1014" y="86"/>
                </a:lnTo>
                <a:lnTo>
                  <a:pt x="1015" y="86"/>
                </a:lnTo>
                <a:lnTo>
                  <a:pt x="1015" y="86"/>
                </a:lnTo>
                <a:lnTo>
                  <a:pt x="1016" y="86"/>
                </a:lnTo>
                <a:lnTo>
                  <a:pt x="1016" y="87"/>
                </a:lnTo>
                <a:lnTo>
                  <a:pt x="1016" y="88"/>
                </a:lnTo>
                <a:lnTo>
                  <a:pt x="1017" y="88"/>
                </a:lnTo>
                <a:lnTo>
                  <a:pt x="1017" y="88"/>
                </a:lnTo>
                <a:lnTo>
                  <a:pt x="1017" y="89"/>
                </a:lnTo>
                <a:lnTo>
                  <a:pt x="1018" y="89"/>
                </a:lnTo>
                <a:lnTo>
                  <a:pt x="1018" y="89"/>
                </a:lnTo>
                <a:lnTo>
                  <a:pt x="1018" y="89"/>
                </a:lnTo>
                <a:lnTo>
                  <a:pt x="1019" y="88"/>
                </a:lnTo>
                <a:lnTo>
                  <a:pt x="1019" y="88"/>
                </a:lnTo>
                <a:lnTo>
                  <a:pt x="1020" y="88"/>
                </a:lnTo>
                <a:lnTo>
                  <a:pt x="1020" y="88"/>
                </a:lnTo>
                <a:lnTo>
                  <a:pt x="1020" y="88"/>
                </a:lnTo>
                <a:lnTo>
                  <a:pt x="1022" y="89"/>
                </a:lnTo>
                <a:lnTo>
                  <a:pt x="1022" y="90"/>
                </a:lnTo>
                <a:lnTo>
                  <a:pt x="1022" y="90"/>
                </a:lnTo>
                <a:lnTo>
                  <a:pt x="1023" y="89"/>
                </a:lnTo>
                <a:lnTo>
                  <a:pt x="1023" y="90"/>
                </a:lnTo>
                <a:lnTo>
                  <a:pt x="1023" y="88"/>
                </a:lnTo>
                <a:lnTo>
                  <a:pt x="1024" y="89"/>
                </a:lnTo>
                <a:lnTo>
                  <a:pt x="1024" y="88"/>
                </a:lnTo>
                <a:lnTo>
                  <a:pt x="1025" y="87"/>
                </a:lnTo>
                <a:lnTo>
                  <a:pt x="1025" y="87"/>
                </a:lnTo>
                <a:lnTo>
                  <a:pt x="1025" y="86"/>
                </a:lnTo>
                <a:lnTo>
                  <a:pt x="1026" y="86"/>
                </a:lnTo>
                <a:lnTo>
                  <a:pt x="1026" y="87"/>
                </a:lnTo>
                <a:lnTo>
                  <a:pt x="1026" y="87"/>
                </a:lnTo>
                <a:lnTo>
                  <a:pt x="1027" y="87"/>
                </a:lnTo>
                <a:lnTo>
                  <a:pt x="1027" y="87"/>
                </a:lnTo>
                <a:lnTo>
                  <a:pt x="1027" y="88"/>
                </a:lnTo>
                <a:lnTo>
                  <a:pt x="1028" y="88"/>
                </a:lnTo>
                <a:lnTo>
                  <a:pt x="1028" y="87"/>
                </a:lnTo>
                <a:lnTo>
                  <a:pt x="1029" y="88"/>
                </a:lnTo>
                <a:lnTo>
                  <a:pt x="1029" y="87"/>
                </a:lnTo>
                <a:lnTo>
                  <a:pt x="1029" y="86"/>
                </a:lnTo>
                <a:lnTo>
                  <a:pt x="1031" y="86"/>
                </a:lnTo>
                <a:lnTo>
                  <a:pt x="1031" y="86"/>
                </a:lnTo>
                <a:lnTo>
                  <a:pt x="1031" y="87"/>
                </a:lnTo>
                <a:lnTo>
                  <a:pt x="1032" y="86"/>
                </a:lnTo>
                <a:lnTo>
                  <a:pt x="1032" y="86"/>
                </a:lnTo>
                <a:lnTo>
                  <a:pt x="1032" y="85"/>
                </a:lnTo>
                <a:lnTo>
                  <a:pt x="1033" y="85"/>
                </a:lnTo>
                <a:lnTo>
                  <a:pt x="1033" y="85"/>
                </a:lnTo>
                <a:lnTo>
                  <a:pt x="1034" y="85"/>
                </a:lnTo>
                <a:lnTo>
                  <a:pt x="1034" y="85"/>
                </a:lnTo>
                <a:lnTo>
                  <a:pt x="1034" y="85"/>
                </a:lnTo>
                <a:lnTo>
                  <a:pt x="1035" y="85"/>
                </a:lnTo>
                <a:lnTo>
                  <a:pt x="1035" y="85"/>
                </a:lnTo>
                <a:lnTo>
                  <a:pt x="1035" y="86"/>
                </a:lnTo>
                <a:lnTo>
                  <a:pt x="1036" y="87"/>
                </a:lnTo>
                <a:lnTo>
                  <a:pt x="1036" y="87"/>
                </a:lnTo>
                <a:lnTo>
                  <a:pt x="1037" y="87"/>
                </a:lnTo>
                <a:lnTo>
                  <a:pt x="1037" y="87"/>
                </a:lnTo>
                <a:lnTo>
                  <a:pt x="1037" y="88"/>
                </a:lnTo>
                <a:lnTo>
                  <a:pt x="1038" y="88"/>
                </a:lnTo>
                <a:lnTo>
                  <a:pt x="1038" y="87"/>
                </a:lnTo>
                <a:lnTo>
                  <a:pt x="1038" y="87"/>
                </a:lnTo>
                <a:lnTo>
                  <a:pt x="1040" y="87"/>
                </a:lnTo>
                <a:lnTo>
                  <a:pt x="1040" y="86"/>
                </a:lnTo>
                <a:lnTo>
                  <a:pt x="1040" y="85"/>
                </a:lnTo>
                <a:lnTo>
                  <a:pt x="1041" y="85"/>
                </a:lnTo>
                <a:lnTo>
                  <a:pt x="1041" y="83"/>
                </a:lnTo>
                <a:lnTo>
                  <a:pt x="1042" y="83"/>
                </a:lnTo>
                <a:lnTo>
                  <a:pt x="1042" y="83"/>
                </a:lnTo>
                <a:lnTo>
                  <a:pt x="1042" y="83"/>
                </a:lnTo>
                <a:lnTo>
                  <a:pt x="1043" y="85"/>
                </a:lnTo>
                <a:lnTo>
                  <a:pt x="1043" y="86"/>
                </a:lnTo>
                <a:lnTo>
                  <a:pt x="1043" y="86"/>
                </a:lnTo>
                <a:lnTo>
                  <a:pt x="1044" y="86"/>
                </a:lnTo>
                <a:lnTo>
                  <a:pt x="1044" y="86"/>
                </a:lnTo>
                <a:lnTo>
                  <a:pt x="1044" y="85"/>
                </a:lnTo>
                <a:lnTo>
                  <a:pt x="1045" y="83"/>
                </a:lnTo>
                <a:lnTo>
                  <a:pt x="1045" y="83"/>
                </a:lnTo>
                <a:lnTo>
                  <a:pt x="1046" y="83"/>
                </a:lnTo>
                <a:lnTo>
                  <a:pt x="1046" y="82"/>
                </a:lnTo>
                <a:lnTo>
                  <a:pt x="1046" y="82"/>
                </a:lnTo>
                <a:lnTo>
                  <a:pt x="1047" y="82"/>
                </a:lnTo>
                <a:lnTo>
                  <a:pt x="1047" y="83"/>
                </a:lnTo>
                <a:lnTo>
                  <a:pt x="1047" y="83"/>
                </a:lnTo>
                <a:lnTo>
                  <a:pt x="1049" y="85"/>
                </a:lnTo>
                <a:lnTo>
                  <a:pt x="1049" y="86"/>
                </a:lnTo>
                <a:lnTo>
                  <a:pt x="1049" y="86"/>
                </a:lnTo>
                <a:lnTo>
                  <a:pt x="1050" y="86"/>
                </a:lnTo>
                <a:lnTo>
                  <a:pt x="1050" y="87"/>
                </a:lnTo>
                <a:lnTo>
                  <a:pt x="1051" y="88"/>
                </a:lnTo>
                <a:lnTo>
                  <a:pt x="1051" y="88"/>
                </a:lnTo>
                <a:lnTo>
                  <a:pt x="1051" y="89"/>
                </a:lnTo>
                <a:lnTo>
                  <a:pt x="1052" y="89"/>
                </a:lnTo>
                <a:lnTo>
                  <a:pt x="1052" y="89"/>
                </a:lnTo>
                <a:lnTo>
                  <a:pt x="1052" y="90"/>
                </a:lnTo>
                <a:lnTo>
                  <a:pt x="1053" y="90"/>
                </a:lnTo>
                <a:lnTo>
                  <a:pt x="1053" y="90"/>
                </a:lnTo>
                <a:lnTo>
                  <a:pt x="1053" y="90"/>
                </a:lnTo>
                <a:lnTo>
                  <a:pt x="1054" y="90"/>
                </a:lnTo>
                <a:lnTo>
                  <a:pt x="1054" y="89"/>
                </a:lnTo>
                <a:lnTo>
                  <a:pt x="1055" y="88"/>
                </a:lnTo>
                <a:lnTo>
                  <a:pt x="1055" y="88"/>
                </a:lnTo>
                <a:lnTo>
                  <a:pt x="1055" y="88"/>
                </a:lnTo>
                <a:lnTo>
                  <a:pt x="1056" y="87"/>
                </a:lnTo>
                <a:lnTo>
                  <a:pt x="1056" y="87"/>
                </a:lnTo>
                <a:lnTo>
                  <a:pt x="1056" y="88"/>
                </a:lnTo>
                <a:lnTo>
                  <a:pt x="1058" y="88"/>
                </a:lnTo>
                <a:lnTo>
                  <a:pt x="1058" y="88"/>
                </a:lnTo>
                <a:lnTo>
                  <a:pt x="1059" y="89"/>
                </a:lnTo>
                <a:lnTo>
                  <a:pt x="1059" y="90"/>
                </a:lnTo>
                <a:lnTo>
                  <a:pt x="1059" y="90"/>
                </a:lnTo>
                <a:lnTo>
                  <a:pt x="1060" y="90"/>
                </a:lnTo>
                <a:lnTo>
                  <a:pt x="1060" y="91"/>
                </a:lnTo>
                <a:lnTo>
                  <a:pt x="1060" y="91"/>
                </a:lnTo>
                <a:lnTo>
                  <a:pt x="1061" y="92"/>
                </a:lnTo>
                <a:lnTo>
                  <a:pt x="1061" y="94"/>
                </a:lnTo>
                <a:lnTo>
                  <a:pt x="1061" y="92"/>
                </a:lnTo>
                <a:lnTo>
                  <a:pt x="1062" y="92"/>
                </a:lnTo>
                <a:lnTo>
                  <a:pt x="1062" y="92"/>
                </a:lnTo>
                <a:lnTo>
                  <a:pt x="1063" y="94"/>
                </a:lnTo>
                <a:lnTo>
                  <a:pt x="1063" y="94"/>
                </a:lnTo>
                <a:lnTo>
                  <a:pt x="1063" y="94"/>
                </a:lnTo>
                <a:lnTo>
                  <a:pt x="1064" y="94"/>
                </a:lnTo>
                <a:lnTo>
                  <a:pt x="1064" y="92"/>
                </a:lnTo>
                <a:lnTo>
                  <a:pt x="1064" y="94"/>
                </a:lnTo>
                <a:lnTo>
                  <a:pt x="1065" y="94"/>
                </a:lnTo>
                <a:lnTo>
                  <a:pt x="1065" y="94"/>
                </a:lnTo>
                <a:lnTo>
                  <a:pt x="1065" y="95"/>
                </a:lnTo>
                <a:lnTo>
                  <a:pt x="1067" y="95"/>
                </a:lnTo>
                <a:lnTo>
                  <a:pt x="1067" y="95"/>
                </a:lnTo>
                <a:lnTo>
                  <a:pt x="1068" y="95"/>
                </a:lnTo>
                <a:lnTo>
                  <a:pt x="1068" y="95"/>
                </a:lnTo>
                <a:lnTo>
                  <a:pt x="1068" y="95"/>
                </a:lnTo>
                <a:lnTo>
                  <a:pt x="1069" y="96"/>
                </a:lnTo>
                <a:lnTo>
                  <a:pt x="1069" y="97"/>
                </a:lnTo>
                <a:lnTo>
                  <a:pt x="1069" y="96"/>
                </a:lnTo>
                <a:lnTo>
                  <a:pt x="1070" y="97"/>
                </a:lnTo>
                <a:lnTo>
                  <a:pt x="1070" y="97"/>
                </a:lnTo>
                <a:lnTo>
                  <a:pt x="1070" y="98"/>
                </a:lnTo>
                <a:lnTo>
                  <a:pt x="1071" y="98"/>
                </a:lnTo>
                <a:lnTo>
                  <a:pt x="1071" y="98"/>
                </a:lnTo>
                <a:lnTo>
                  <a:pt x="1072" y="98"/>
                </a:lnTo>
                <a:lnTo>
                  <a:pt x="1072" y="98"/>
                </a:lnTo>
                <a:lnTo>
                  <a:pt x="1072" y="98"/>
                </a:lnTo>
                <a:lnTo>
                  <a:pt x="1073" y="98"/>
                </a:lnTo>
                <a:lnTo>
                  <a:pt x="1073" y="98"/>
                </a:lnTo>
                <a:lnTo>
                  <a:pt x="1073" y="97"/>
                </a:lnTo>
                <a:lnTo>
                  <a:pt x="1074" y="96"/>
                </a:lnTo>
                <a:lnTo>
                  <a:pt x="1074" y="96"/>
                </a:lnTo>
                <a:lnTo>
                  <a:pt x="1074" y="95"/>
                </a:lnTo>
                <a:lnTo>
                  <a:pt x="1076" y="95"/>
                </a:lnTo>
                <a:lnTo>
                  <a:pt x="1076" y="95"/>
                </a:lnTo>
                <a:lnTo>
                  <a:pt x="1077" y="95"/>
                </a:lnTo>
                <a:lnTo>
                  <a:pt x="1077" y="95"/>
                </a:lnTo>
                <a:lnTo>
                  <a:pt x="1077" y="95"/>
                </a:lnTo>
                <a:lnTo>
                  <a:pt x="1078" y="95"/>
                </a:lnTo>
                <a:lnTo>
                  <a:pt x="1078" y="96"/>
                </a:lnTo>
                <a:lnTo>
                  <a:pt x="1078" y="95"/>
                </a:lnTo>
                <a:lnTo>
                  <a:pt x="1079" y="95"/>
                </a:lnTo>
                <a:lnTo>
                  <a:pt x="1079" y="96"/>
                </a:lnTo>
                <a:lnTo>
                  <a:pt x="1080" y="96"/>
                </a:lnTo>
                <a:lnTo>
                  <a:pt x="1080" y="95"/>
                </a:lnTo>
                <a:lnTo>
                  <a:pt x="1080" y="96"/>
                </a:lnTo>
                <a:lnTo>
                  <a:pt x="1081" y="96"/>
                </a:lnTo>
                <a:lnTo>
                  <a:pt x="1081" y="96"/>
                </a:lnTo>
                <a:lnTo>
                  <a:pt x="1081" y="96"/>
                </a:lnTo>
                <a:lnTo>
                  <a:pt x="1082" y="95"/>
                </a:lnTo>
                <a:lnTo>
                  <a:pt x="1082" y="94"/>
                </a:lnTo>
                <a:lnTo>
                  <a:pt x="1082" y="94"/>
                </a:lnTo>
                <a:lnTo>
                  <a:pt x="1083" y="94"/>
                </a:lnTo>
                <a:lnTo>
                  <a:pt x="1083" y="94"/>
                </a:lnTo>
                <a:lnTo>
                  <a:pt x="1085" y="92"/>
                </a:lnTo>
                <a:lnTo>
                  <a:pt x="1085" y="92"/>
                </a:lnTo>
                <a:lnTo>
                  <a:pt x="1085" y="94"/>
                </a:lnTo>
                <a:lnTo>
                  <a:pt x="1086" y="94"/>
                </a:lnTo>
                <a:lnTo>
                  <a:pt x="1086" y="92"/>
                </a:lnTo>
                <a:lnTo>
                  <a:pt x="1086" y="91"/>
                </a:lnTo>
                <a:lnTo>
                  <a:pt x="1087" y="91"/>
                </a:lnTo>
                <a:lnTo>
                  <a:pt x="1087" y="91"/>
                </a:lnTo>
                <a:lnTo>
                  <a:pt x="1087" y="91"/>
                </a:lnTo>
                <a:lnTo>
                  <a:pt x="1088" y="91"/>
                </a:lnTo>
                <a:lnTo>
                  <a:pt x="1088" y="91"/>
                </a:lnTo>
                <a:lnTo>
                  <a:pt x="1089" y="91"/>
                </a:lnTo>
                <a:lnTo>
                  <a:pt x="1089" y="91"/>
                </a:lnTo>
                <a:lnTo>
                  <a:pt x="1089" y="90"/>
                </a:lnTo>
                <a:lnTo>
                  <a:pt x="1090" y="90"/>
                </a:lnTo>
                <a:lnTo>
                  <a:pt x="1090" y="91"/>
                </a:lnTo>
                <a:lnTo>
                  <a:pt x="1090" y="91"/>
                </a:lnTo>
                <a:lnTo>
                  <a:pt x="1091" y="90"/>
                </a:lnTo>
                <a:lnTo>
                  <a:pt x="1091" y="90"/>
                </a:lnTo>
                <a:lnTo>
                  <a:pt x="1091" y="89"/>
                </a:lnTo>
                <a:lnTo>
                  <a:pt x="1092" y="88"/>
                </a:lnTo>
                <a:lnTo>
                  <a:pt x="1092" y="87"/>
                </a:lnTo>
                <a:lnTo>
                  <a:pt x="1094" y="87"/>
                </a:lnTo>
                <a:lnTo>
                  <a:pt x="1094" y="87"/>
                </a:lnTo>
                <a:lnTo>
                  <a:pt x="1094" y="86"/>
                </a:lnTo>
                <a:lnTo>
                  <a:pt x="1095" y="86"/>
                </a:lnTo>
                <a:lnTo>
                  <a:pt x="1095" y="86"/>
                </a:lnTo>
                <a:lnTo>
                  <a:pt x="1095" y="85"/>
                </a:lnTo>
                <a:lnTo>
                  <a:pt x="1096" y="85"/>
                </a:lnTo>
                <a:lnTo>
                  <a:pt x="1096" y="86"/>
                </a:lnTo>
                <a:lnTo>
                  <a:pt x="1096" y="86"/>
                </a:lnTo>
                <a:lnTo>
                  <a:pt x="1097" y="86"/>
                </a:lnTo>
                <a:lnTo>
                  <a:pt x="1097" y="87"/>
                </a:lnTo>
                <a:lnTo>
                  <a:pt x="1098" y="88"/>
                </a:lnTo>
                <a:lnTo>
                  <a:pt x="1098" y="88"/>
                </a:lnTo>
                <a:lnTo>
                  <a:pt x="1098" y="88"/>
                </a:lnTo>
                <a:lnTo>
                  <a:pt x="1099" y="89"/>
                </a:lnTo>
                <a:lnTo>
                  <a:pt x="1099" y="90"/>
                </a:lnTo>
                <a:lnTo>
                  <a:pt x="1099" y="90"/>
                </a:lnTo>
                <a:lnTo>
                  <a:pt x="1100" y="90"/>
                </a:lnTo>
                <a:lnTo>
                  <a:pt x="1100" y="90"/>
                </a:lnTo>
                <a:lnTo>
                  <a:pt x="1101" y="89"/>
                </a:lnTo>
                <a:lnTo>
                  <a:pt x="1101" y="88"/>
                </a:lnTo>
                <a:lnTo>
                  <a:pt x="1101" y="87"/>
                </a:lnTo>
                <a:lnTo>
                  <a:pt x="1103" y="86"/>
                </a:lnTo>
                <a:lnTo>
                  <a:pt x="1103" y="86"/>
                </a:lnTo>
                <a:lnTo>
                  <a:pt x="1103" y="85"/>
                </a:lnTo>
                <a:lnTo>
                  <a:pt x="1104" y="85"/>
                </a:lnTo>
                <a:lnTo>
                  <a:pt x="1104" y="85"/>
                </a:lnTo>
                <a:lnTo>
                  <a:pt x="1104" y="85"/>
                </a:lnTo>
                <a:lnTo>
                  <a:pt x="1105" y="83"/>
                </a:lnTo>
                <a:lnTo>
                  <a:pt x="1105" y="83"/>
                </a:lnTo>
                <a:lnTo>
                  <a:pt x="1106" y="83"/>
                </a:lnTo>
                <a:lnTo>
                  <a:pt x="1106" y="83"/>
                </a:lnTo>
                <a:lnTo>
                  <a:pt x="1106" y="83"/>
                </a:lnTo>
                <a:lnTo>
                  <a:pt x="1107" y="83"/>
                </a:lnTo>
                <a:lnTo>
                  <a:pt x="1107" y="85"/>
                </a:lnTo>
                <a:lnTo>
                  <a:pt x="1107" y="86"/>
                </a:lnTo>
                <a:lnTo>
                  <a:pt x="1108" y="86"/>
                </a:lnTo>
                <a:lnTo>
                  <a:pt x="1108" y="86"/>
                </a:lnTo>
                <a:lnTo>
                  <a:pt x="1108" y="88"/>
                </a:lnTo>
                <a:lnTo>
                  <a:pt x="1109" y="88"/>
                </a:lnTo>
                <a:lnTo>
                  <a:pt x="1109" y="88"/>
                </a:lnTo>
                <a:lnTo>
                  <a:pt x="1110" y="87"/>
                </a:lnTo>
                <a:lnTo>
                  <a:pt x="1110" y="87"/>
                </a:lnTo>
                <a:lnTo>
                  <a:pt x="1110" y="86"/>
                </a:lnTo>
                <a:lnTo>
                  <a:pt x="1112" y="86"/>
                </a:lnTo>
                <a:lnTo>
                  <a:pt x="1112" y="86"/>
                </a:lnTo>
                <a:lnTo>
                  <a:pt x="1112" y="85"/>
                </a:lnTo>
                <a:lnTo>
                  <a:pt x="1113" y="85"/>
                </a:lnTo>
                <a:lnTo>
                  <a:pt x="1113" y="86"/>
                </a:lnTo>
                <a:lnTo>
                  <a:pt x="1113" y="87"/>
                </a:lnTo>
                <a:lnTo>
                  <a:pt x="1114" y="87"/>
                </a:lnTo>
                <a:lnTo>
                  <a:pt x="1114" y="87"/>
                </a:lnTo>
                <a:lnTo>
                  <a:pt x="1115" y="87"/>
                </a:lnTo>
                <a:lnTo>
                  <a:pt x="1115" y="87"/>
                </a:lnTo>
                <a:lnTo>
                  <a:pt x="1115" y="87"/>
                </a:lnTo>
                <a:lnTo>
                  <a:pt x="1116" y="86"/>
                </a:lnTo>
                <a:lnTo>
                  <a:pt x="1116" y="86"/>
                </a:lnTo>
                <a:lnTo>
                  <a:pt x="1116" y="85"/>
                </a:lnTo>
                <a:lnTo>
                  <a:pt x="1117" y="86"/>
                </a:lnTo>
                <a:lnTo>
                  <a:pt x="1117" y="86"/>
                </a:lnTo>
                <a:lnTo>
                  <a:pt x="1117" y="87"/>
                </a:lnTo>
                <a:lnTo>
                  <a:pt x="1118" y="85"/>
                </a:lnTo>
                <a:lnTo>
                  <a:pt x="1118" y="85"/>
                </a:lnTo>
                <a:lnTo>
                  <a:pt x="1119" y="85"/>
                </a:lnTo>
                <a:lnTo>
                  <a:pt x="1119" y="86"/>
                </a:lnTo>
                <a:lnTo>
                  <a:pt x="1119" y="85"/>
                </a:lnTo>
                <a:lnTo>
                  <a:pt x="1121" y="85"/>
                </a:lnTo>
                <a:lnTo>
                  <a:pt x="1121" y="85"/>
                </a:lnTo>
                <a:lnTo>
                  <a:pt x="1121" y="85"/>
                </a:lnTo>
                <a:lnTo>
                  <a:pt x="1122" y="86"/>
                </a:lnTo>
                <a:lnTo>
                  <a:pt x="1122" y="86"/>
                </a:lnTo>
                <a:lnTo>
                  <a:pt x="1122" y="87"/>
                </a:lnTo>
                <a:lnTo>
                  <a:pt x="1123" y="87"/>
                </a:lnTo>
                <a:lnTo>
                  <a:pt x="1123" y="87"/>
                </a:lnTo>
                <a:lnTo>
                  <a:pt x="1124" y="86"/>
                </a:lnTo>
                <a:lnTo>
                  <a:pt x="1124" y="86"/>
                </a:lnTo>
                <a:lnTo>
                  <a:pt x="1124" y="85"/>
                </a:lnTo>
                <a:lnTo>
                  <a:pt x="1125" y="85"/>
                </a:lnTo>
                <a:lnTo>
                  <a:pt x="1125" y="83"/>
                </a:lnTo>
                <a:lnTo>
                  <a:pt x="1125" y="85"/>
                </a:lnTo>
                <a:lnTo>
                  <a:pt x="1126" y="82"/>
                </a:lnTo>
                <a:lnTo>
                  <a:pt x="1126" y="83"/>
                </a:lnTo>
                <a:lnTo>
                  <a:pt x="1127" y="85"/>
                </a:lnTo>
                <a:lnTo>
                  <a:pt x="1127" y="85"/>
                </a:lnTo>
                <a:lnTo>
                  <a:pt x="1127" y="86"/>
                </a:lnTo>
                <a:lnTo>
                  <a:pt x="1128" y="86"/>
                </a:lnTo>
                <a:lnTo>
                  <a:pt x="1128" y="86"/>
                </a:lnTo>
                <a:lnTo>
                  <a:pt x="1128" y="86"/>
                </a:lnTo>
                <a:lnTo>
                  <a:pt x="1130" y="86"/>
                </a:lnTo>
                <a:lnTo>
                  <a:pt x="1130" y="86"/>
                </a:lnTo>
                <a:lnTo>
                  <a:pt x="1130" y="86"/>
                </a:lnTo>
                <a:lnTo>
                  <a:pt x="1131" y="87"/>
                </a:lnTo>
                <a:lnTo>
                  <a:pt x="1131" y="87"/>
                </a:lnTo>
                <a:lnTo>
                  <a:pt x="1132" y="87"/>
                </a:lnTo>
                <a:lnTo>
                  <a:pt x="1132" y="88"/>
                </a:lnTo>
                <a:lnTo>
                  <a:pt x="1132" y="89"/>
                </a:lnTo>
                <a:lnTo>
                  <a:pt x="1133" y="88"/>
                </a:lnTo>
                <a:lnTo>
                  <a:pt x="1133" y="89"/>
                </a:lnTo>
                <a:lnTo>
                  <a:pt x="1133" y="89"/>
                </a:lnTo>
                <a:lnTo>
                  <a:pt x="1134" y="88"/>
                </a:lnTo>
                <a:lnTo>
                  <a:pt x="1134" y="87"/>
                </a:lnTo>
                <a:lnTo>
                  <a:pt x="1134" y="87"/>
                </a:lnTo>
                <a:lnTo>
                  <a:pt x="1135" y="87"/>
                </a:lnTo>
                <a:lnTo>
                  <a:pt x="1135" y="88"/>
                </a:lnTo>
                <a:lnTo>
                  <a:pt x="1136" y="88"/>
                </a:lnTo>
                <a:lnTo>
                  <a:pt x="1136" y="88"/>
                </a:lnTo>
                <a:lnTo>
                  <a:pt x="1136" y="87"/>
                </a:lnTo>
                <a:lnTo>
                  <a:pt x="1137" y="88"/>
                </a:lnTo>
                <a:lnTo>
                  <a:pt x="1137" y="88"/>
                </a:lnTo>
                <a:lnTo>
                  <a:pt x="1137" y="88"/>
                </a:lnTo>
                <a:lnTo>
                  <a:pt x="1139" y="87"/>
                </a:lnTo>
                <a:lnTo>
                  <a:pt x="1139" y="86"/>
                </a:lnTo>
                <a:lnTo>
                  <a:pt x="1139" y="85"/>
                </a:lnTo>
                <a:lnTo>
                  <a:pt x="1140" y="85"/>
                </a:lnTo>
                <a:lnTo>
                  <a:pt x="1140" y="85"/>
                </a:lnTo>
                <a:lnTo>
                  <a:pt x="1141" y="85"/>
                </a:lnTo>
                <a:lnTo>
                  <a:pt x="1141" y="86"/>
                </a:lnTo>
                <a:lnTo>
                  <a:pt x="1141" y="87"/>
                </a:lnTo>
                <a:lnTo>
                  <a:pt x="1142" y="87"/>
                </a:lnTo>
                <a:lnTo>
                  <a:pt x="1142" y="88"/>
                </a:lnTo>
                <a:lnTo>
                  <a:pt x="1142" y="89"/>
                </a:lnTo>
                <a:lnTo>
                  <a:pt x="1143" y="89"/>
                </a:lnTo>
                <a:lnTo>
                  <a:pt x="1143" y="89"/>
                </a:lnTo>
                <a:lnTo>
                  <a:pt x="1143" y="90"/>
                </a:lnTo>
                <a:lnTo>
                  <a:pt x="1144" y="90"/>
                </a:lnTo>
                <a:lnTo>
                  <a:pt x="1144" y="89"/>
                </a:lnTo>
                <a:lnTo>
                  <a:pt x="1145" y="89"/>
                </a:lnTo>
                <a:lnTo>
                  <a:pt x="1145" y="89"/>
                </a:lnTo>
                <a:lnTo>
                  <a:pt x="1145" y="89"/>
                </a:lnTo>
                <a:lnTo>
                  <a:pt x="1146" y="88"/>
                </a:lnTo>
                <a:lnTo>
                  <a:pt x="1146" y="89"/>
                </a:lnTo>
                <a:lnTo>
                  <a:pt x="1146" y="88"/>
                </a:lnTo>
                <a:lnTo>
                  <a:pt x="1148" y="88"/>
                </a:lnTo>
                <a:lnTo>
                  <a:pt x="1148" y="88"/>
                </a:lnTo>
                <a:lnTo>
                  <a:pt x="1149" y="87"/>
                </a:lnTo>
                <a:lnTo>
                  <a:pt x="1149" y="87"/>
                </a:lnTo>
                <a:lnTo>
                  <a:pt x="1149" y="87"/>
                </a:lnTo>
                <a:lnTo>
                  <a:pt x="1150" y="87"/>
                </a:lnTo>
                <a:lnTo>
                  <a:pt x="1150" y="87"/>
                </a:lnTo>
                <a:lnTo>
                  <a:pt x="1150" y="87"/>
                </a:lnTo>
                <a:lnTo>
                  <a:pt x="1151" y="87"/>
                </a:lnTo>
                <a:lnTo>
                  <a:pt x="1151" y="87"/>
                </a:lnTo>
                <a:lnTo>
                  <a:pt x="1151" y="87"/>
                </a:lnTo>
                <a:lnTo>
                  <a:pt x="1152" y="87"/>
                </a:lnTo>
                <a:lnTo>
                  <a:pt x="1152" y="87"/>
                </a:lnTo>
                <a:lnTo>
                  <a:pt x="1153" y="87"/>
                </a:lnTo>
                <a:lnTo>
                  <a:pt x="1153" y="87"/>
                </a:lnTo>
                <a:lnTo>
                  <a:pt x="1153" y="87"/>
                </a:lnTo>
                <a:lnTo>
                  <a:pt x="1154" y="87"/>
                </a:lnTo>
                <a:lnTo>
                  <a:pt x="1154" y="87"/>
                </a:lnTo>
                <a:lnTo>
                  <a:pt x="1154" y="87"/>
                </a:lnTo>
                <a:lnTo>
                  <a:pt x="1156" y="87"/>
                </a:lnTo>
                <a:lnTo>
                  <a:pt x="1156" y="88"/>
                </a:lnTo>
                <a:lnTo>
                  <a:pt x="1156" y="88"/>
                </a:lnTo>
                <a:lnTo>
                  <a:pt x="1157" y="88"/>
                </a:lnTo>
                <a:lnTo>
                  <a:pt x="1157" y="88"/>
                </a:lnTo>
                <a:lnTo>
                  <a:pt x="1158" y="88"/>
                </a:lnTo>
                <a:lnTo>
                  <a:pt x="1158" y="89"/>
                </a:lnTo>
                <a:lnTo>
                  <a:pt x="1158" y="90"/>
                </a:lnTo>
                <a:lnTo>
                  <a:pt x="1159" y="90"/>
                </a:lnTo>
                <a:lnTo>
                  <a:pt x="1159" y="90"/>
                </a:lnTo>
                <a:lnTo>
                  <a:pt x="1159" y="91"/>
                </a:lnTo>
                <a:lnTo>
                  <a:pt x="1160" y="91"/>
                </a:lnTo>
                <a:lnTo>
                  <a:pt x="1160" y="90"/>
                </a:lnTo>
                <a:lnTo>
                  <a:pt x="1160" y="90"/>
                </a:lnTo>
                <a:lnTo>
                  <a:pt x="1161" y="90"/>
                </a:lnTo>
                <a:lnTo>
                  <a:pt x="1161" y="91"/>
                </a:lnTo>
                <a:lnTo>
                  <a:pt x="1162" y="91"/>
                </a:lnTo>
                <a:lnTo>
                  <a:pt x="1162" y="90"/>
                </a:lnTo>
                <a:lnTo>
                  <a:pt x="1162" y="90"/>
                </a:lnTo>
                <a:lnTo>
                  <a:pt x="1163" y="89"/>
                </a:lnTo>
                <a:lnTo>
                  <a:pt x="1163" y="90"/>
                </a:lnTo>
                <a:lnTo>
                  <a:pt x="1163" y="90"/>
                </a:lnTo>
                <a:lnTo>
                  <a:pt x="1165" y="90"/>
                </a:lnTo>
                <a:lnTo>
                  <a:pt x="1165" y="90"/>
                </a:lnTo>
                <a:lnTo>
                  <a:pt x="1165" y="90"/>
                </a:lnTo>
                <a:lnTo>
                  <a:pt x="1166" y="90"/>
                </a:lnTo>
                <a:lnTo>
                  <a:pt x="1166" y="90"/>
                </a:lnTo>
                <a:lnTo>
                  <a:pt x="1167" y="90"/>
                </a:lnTo>
                <a:lnTo>
                  <a:pt x="1167" y="89"/>
                </a:lnTo>
                <a:lnTo>
                  <a:pt x="1167" y="89"/>
                </a:lnTo>
                <a:lnTo>
                  <a:pt x="1168" y="89"/>
                </a:lnTo>
                <a:lnTo>
                  <a:pt x="1168" y="89"/>
                </a:lnTo>
                <a:lnTo>
                  <a:pt x="1168" y="89"/>
                </a:lnTo>
                <a:lnTo>
                  <a:pt x="1169" y="89"/>
                </a:lnTo>
                <a:lnTo>
                  <a:pt x="1169" y="90"/>
                </a:lnTo>
                <a:lnTo>
                  <a:pt x="1170" y="91"/>
                </a:lnTo>
                <a:lnTo>
                  <a:pt x="1170" y="91"/>
                </a:lnTo>
                <a:lnTo>
                  <a:pt x="1170" y="92"/>
                </a:lnTo>
                <a:lnTo>
                  <a:pt x="1171" y="92"/>
                </a:lnTo>
                <a:lnTo>
                  <a:pt x="1171" y="91"/>
                </a:lnTo>
                <a:lnTo>
                  <a:pt x="1171" y="91"/>
                </a:lnTo>
                <a:lnTo>
                  <a:pt x="1172" y="90"/>
                </a:lnTo>
                <a:lnTo>
                  <a:pt x="1172" y="89"/>
                </a:lnTo>
                <a:lnTo>
                  <a:pt x="1172" y="89"/>
                </a:lnTo>
                <a:lnTo>
                  <a:pt x="1174" y="89"/>
                </a:lnTo>
                <a:lnTo>
                  <a:pt x="1174" y="87"/>
                </a:lnTo>
                <a:lnTo>
                  <a:pt x="1175" y="87"/>
                </a:lnTo>
                <a:lnTo>
                  <a:pt x="1175" y="89"/>
                </a:lnTo>
                <a:lnTo>
                  <a:pt x="1175" y="89"/>
                </a:lnTo>
                <a:lnTo>
                  <a:pt x="1176" y="88"/>
                </a:lnTo>
                <a:lnTo>
                  <a:pt x="1176" y="87"/>
                </a:lnTo>
                <a:lnTo>
                  <a:pt x="1176" y="87"/>
                </a:lnTo>
                <a:lnTo>
                  <a:pt x="1177" y="88"/>
                </a:lnTo>
                <a:lnTo>
                  <a:pt x="1177" y="88"/>
                </a:lnTo>
                <a:lnTo>
                  <a:pt x="1177" y="88"/>
                </a:lnTo>
                <a:lnTo>
                  <a:pt x="1178" y="87"/>
                </a:lnTo>
                <a:lnTo>
                  <a:pt x="1178" y="87"/>
                </a:lnTo>
                <a:lnTo>
                  <a:pt x="1179" y="87"/>
                </a:lnTo>
                <a:lnTo>
                  <a:pt x="1179" y="88"/>
                </a:lnTo>
                <a:lnTo>
                  <a:pt x="1179" y="89"/>
                </a:lnTo>
                <a:lnTo>
                  <a:pt x="1180" y="89"/>
                </a:lnTo>
                <a:lnTo>
                  <a:pt x="1180" y="89"/>
                </a:lnTo>
                <a:lnTo>
                  <a:pt x="1180" y="89"/>
                </a:lnTo>
                <a:lnTo>
                  <a:pt x="1181" y="88"/>
                </a:lnTo>
                <a:lnTo>
                  <a:pt x="1181" y="88"/>
                </a:lnTo>
                <a:lnTo>
                  <a:pt x="1181" y="88"/>
                </a:lnTo>
                <a:lnTo>
                  <a:pt x="1183" y="89"/>
                </a:lnTo>
                <a:lnTo>
                  <a:pt x="1183" y="88"/>
                </a:lnTo>
                <a:lnTo>
                  <a:pt x="1184" y="88"/>
                </a:lnTo>
                <a:lnTo>
                  <a:pt x="1184" y="88"/>
                </a:lnTo>
                <a:lnTo>
                  <a:pt x="1184" y="87"/>
                </a:lnTo>
                <a:lnTo>
                  <a:pt x="1185" y="87"/>
                </a:lnTo>
                <a:lnTo>
                  <a:pt x="1185" y="87"/>
                </a:lnTo>
                <a:lnTo>
                  <a:pt x="1185" y="87"/>
                </a:lnTo>
                <a:lnTo>
                  <a:pt x="1186" y="87"/>
                </a:lnTo>
                <a:lnTo>
                  <a:pt x="1186" y="87"/>
                </a:lnTo>
                <a:lnTo>
                  <a:pt x="1186" y="86"/>
                </a:lnTo>
                <a:lnTo>
                  <a:pt x="1187" y="87"/>
                </a:lnTo>
                <a:lnTo>
                  <a:pt x="1187" y="87"/>
                </a:lnTo>
                <a:lnTo>
                  <a:pt x="1188" y="88"/>
                </a:lnTo>
                <a:lnTo>
                  <a:pt x="1188" y="89"/>
                </a:lnTo>
                <a:lnTo>
                  <a:pt x="1188" y="89"/>
                </a:lnTo>
                <a:lnTo>
                  <a:pt x="1189" y="90"/>
                </a:lnTo>
                <a:lnTo>
                  <a:pt x="1189" y="90"/>
                </a:lnTo>
                <a:lnTo>
                  <a:pt x="1189" y="91"/>
                </a:lnTo>
                <a:lnTo>
                  <a:pt x="1190" y="91"/>
                </a:lnTo>
                <a:lnTo>
                  <a:pt x="1190" y="90"/>
                </a:lnTo>
                <a:lnTo>
                  <a:pt x="1192" y="90"/>
                </a:lnTo>
                <a:lnTo>
                  <a:pt x="1192" y="90"/>
                </a:lnTo>
                <a:lnTo>
                  <a:pt x="1192" y="90"/>
                </a:lnTo>
                <a:lnTo>
                  <a:pt x="1193" y="90"/>
                </a:lnTo>
                <a:lnTo>
                  <a:pt x="1193" y="90"/>
                </a:lnTo>
                <a:lnTo>
                  <a:pt x="1193" y="90"/>
                </a:lnTo>
                <a:lnTo>
                  <a:pt x="1194" y="90"/>
                </a:lnTo>
                <a:lnTo>
                  <a:pt x="1194" y="90"/>
                </a:lnTo>
                <a:lnTo>
                  <a:pt x="1194" y="89"/>
                </a:lnTo>
                <a:lnTo>
                  <a:pt x="1195" y="89"/>
                </a:lnTo>
                <a:lnTo>
                  <a:pt x="1195" y="89"/>
                </a:lnTo>
                <a:lnTo>
                  <a:pt x="1196" y="90"/>
                </a:lnTo>
                <a:lnTo>
                  <a:pt x="1196" y="90"/>
                </a:lnTo>
                <a:lnTo>
                  <a:pt x="1196" y="91"/>
                </a:lnTo>
                <a:lnTo>
                  <a:pt x="1197" y="91"/>
                </a:lnTo>
                <a:lnTo>
                  <a:pt x="1197" y="91"/>
                </a:lnTo>
                <a:lnTo>
                  <a:pt x="1197" y="92"/>
                </a:lnTo>
                <a:lnTo>
                  <a:pt x="1198" y="92"/>
                </a:lnTo>
                <a:lnTo>
                  <a:pt x="1198" y="92"/>
                </a:lnTo>
                <a:lnTo>
                  <a:pt x="1198" y="92"/>
                </a:lnTo>
                <a:lnTo>
                  <a:pt x="1199" y="92"/>
                </a:lnTo>
                <a:lnTo>
                  <a:pt x="1199" y="92"/>
                </a:lnTo>
                <a:lnTo>
                  <a:pt x="1201" y="92"/>
                </a:lnTo>
                <a:lnTo>
                  <a:pt x="1201" y="92"/>
                </a:lnTo>
                <a:lnTo>
                  <a:pt x="1201" y="92"/>
                </a:lnTo>
                <a:lnTo>
                  <a:pt x="1202" y="94"/>
                </a:lnTo>
                <a:lnTo>
                  <a:pt x="1202" y="94"/>
                </a:lnTo>
                <a:lnTo>
                  <a:pt x="1202" y="94"/>
                </a:lnTo>
                <a:lnTo>
                  <a:pt x="1203" y="94"/>
                </a:lnTo>
                <a:lnTo>
                  <a:pt x="1203" y="95"/>
                </a:lnTo>
                <a:lnTo>
                  <a:pt x="1203" y="94"/>
                </a:lnTo>
                <a:lnTo>
                  <a:pt x="1204" y="94"/>
                </a:lnTo>
                <a:lnTo>
                  <a:pt x="1204" y="94"/>
                </a:lnTo>
                <a:lnTo>
                  <a:pt x="1205" y="94"/>
                </a:lnTo>
                <a:lnTo>
                  <a:pt x="1205" y="92"/>
                </a:lnTo>
                <a:lnTo>
                  <a:pt x="1205" y="94"/>
                </a:lnTo>
                <a:lnTo>
                  <a:pt x="1206" y="95"/>
                </a:lnTo>
                <a:lnTo>
                  <a:pt x="1206" y="95"/>
                </a:lnTo>
                <a:lnTo>
                  <a:pt x="1206" y="95"/>
                </a:lnTo>
                <a:lnTo>
                  <a:pt x="1207" y="96"/>
                </a:lnTo>
                <a:lnTo>
                  <a:pt x="1207" y="95"/>
                </a:lnTo>
                <a:lnTo>
                  <a:pt x="1207" y="95"/>
                </a:lnTo>
                <a:lnTo>
                  <a:pt x="1208" y="94"/>
                </a:lnTo>
                <a:lnTo>
                  <a:pt x="1208" y="94"/>
                </a:lnTo>
                <a:lnTo>
                  <a:pt x="1210" y="92"/>
                </a:lnTo>
                <a:lnTo>
                  <a:pt x="1210" y="92"/>
                </a:lnTo>
                <a:lnTo>
                  <a:pt x="1210" y="91"/>
                </a:lnTo>
                <a:lnTo>
                  <a:pt x="1211" y="90"/>
                </a:lnTo>
                <a:lnTo>
                  <a:pt x="1211" y="90"/>
                </a:lnTo>
                <a:lnTo>
                  <a:pt x="1211" y="90"/>
                </a:lnTo>
                <a:lnTo>
                  <a:pt x="1212" y="90"/>
                </a:lnTo>
                <a:lnTo>
                  <a:pt x="1212" y="90"/>
                </a:lnTo>
                <a:lnTo>
                  <a:pt x="1213" y="91"/>
                </a:lnTo>
                <a:lnTo>
                  <a:pt x="1213" y="91"/>
                </a:lnTo>
                <a:lnTo>
                  <a:pt x="1213" y="91"/>
                </a:lnTo>
                <a:lnTo>
                  <a:pt x="1214" y="91"/>
                </a:lnTo>
                <a:lnTo>
                  <a:pt x="1214" y="92"/>
                </a:lnTo>
                <a:lnTo>
                  <a:pt x="1214" y="94"/>
                </a:lnTo>
                <a:lnTo>
                  <a:pt x="1215" y="94"/>
                </a:lnTo>
                <a:lnTo>
                  <a:pt x="1215" y="92"/>
                </a:lnTo>
                <a:lnTo>
                  <a:pt x="1215" y="92"/>
                </a:lnTo>
                <a:lnTo>
                  <a:pt x="1216" y="92"/>
                </a:lnTo>
                <a:lnTo>
                  <a:pt x="1216" y="92"/>
                </a:lnTo>
                <a:lnTo>
                  <a:pt x="1217" y="92"/>
                </a:lnTo>
                <a:lnTo>
                  <a:pt x="1217" y="92"/>
                </a:lnTo>
                <a:lnTo>
                  <a:pt x="1217" y="94"/>
                </a:lnTo>
                <a:lnTo>
                  <a:pt x="1219" y="92"/>
                </a:lnTo>
                <a:lnTo>
                  <a:pt x="1219" y="92"/>
                </a:lnTo>
                <a:lnTo>
                  <a:pt x="1219" y="92"/>
                </a:lnTo>
                <a:lnTo>
                  <a:pt x="1220" y="91"/>
                </a:lnTo>
                <a:lnTo>
                  <a:pt x="1220" y="92"/>
                </a:lnTo>
                <a:lnTo>
                  <a:pt x="1220" y="92"/>
                </a:lnTo>
                <a:lnTo>
                  <a:pt x="1221" y="91"/>
                </a:lnTo>
                <a:lnTo>
                  <a:pt x="1221" y="91"/>
                </a:lnTo>
                <a:lnTo>
                  <a:pt x="1222" y="91"/>
                </a:lnTo>
                <a:lnTo>
                  <a:pt x="1222" y="92"/>
                </a:lnTo>
                <a:lnTo>
                  <a:pt x="1222" y="92"/>
                </a:lnTo>
                <a:lnTo>
                  <a:pt x="1223" y="91"/>
                </a:lnTo>
                <a:lnTo>
                  <a:pt x="1223" y="92"/>
                </a:lnTo>
                <a:lnTo>
                  <a:pt x="1223" y="94"/>
                </a:lnTo>
                <a:lnTo>
                  <a:pt x="1224" y="92"/>
                </a:lnTo>
                <a:lnTo>
                  <a:pt x="1224" y="95"/>
                </a:lnTo>
                <a:lnTo>
                  <a:pt x="1224" y="96"/>
                </a:lnTo>
                <a:lnTo>
                  <a:pt x="1225" y="96"/>
                </a:lnTo>
                <a:lnTo>
                  <a:pt x="1225" y="95"/>
                </a:lnTo>
                <a:lnTo>
                  <a:pt x="1226" y="96"/>
                </a:lnTo>
                <a:lnTo>
                  <a:pt x="1226" y="97"/>
                </a:lnTo>
                <a:lnTo>
                  <a:pt x="1226" y="98"/>
                </a:lnTo>
                <a:lnTo>
                  <a:pt x="1228" y="98"/>
                </a:lnTo>
                <a:lnTo>
                  <a:pt x="1228" y="98"/>
                </a:lnTo>
                <a:lnTo>
                  <a:pt x="1228" y="98"/>
                </a:lnTo>
                <a:lnTo>
                  <a:pt x="1229" y="98"/>
                </a:lnTo>
                <a:lnTo>
                  <a:pt x="1229" y="98"/>
                </a:lnTo>
                <a:lnTo>
                  <a:pt x="1229" y="99"/>
                </a:lnTo>
                <a:lnTo>
                  <a:pt x="1230" y="99"/>
                </a:lnTo>
                <a:lnTo>
                  <a:pt x="1230" y="100"/>
                </a:lnTo>
                <a:lnTo>
                  <a:pt x="1231" y="100"/>
                </a:lnTo>
                <a:lnTo>
                  <a:pt x="1231" y="100"/>
                </a:lnTo>
                <a:lnTo>
                  <a:pt x="1231" y="100"/>
                </a:lnTo>
                <a:lnTo>
                  <a:pt x="1232" y="100"/>
                </a:lnTo>
                <a:lnTo>
                  <a:pt x="1232" y="99"/>
                </a:lnTo>
                <a:lnTo>
                  <a:pt x="1232" y="99"/>
                </a:lnTo>
                <a:lnTo>
                  <a:pt x="1233" y="99"/>
                </a:lnTo>
                <a:lnTo>
                  <a:pt x="1233" y="99"/>
                </a:lnTo>
                <a:lnTo>
                  <a:pt x="1233" y="100"/>
                </a:lnTo>
                <a:lnTo>
                  <a:pt x="1234" y="100"/>
                </a:lnTo>
                <a:lnTo>
                  <a:pt x="1234" y="100"/>
                </a:lnTo>
                <a:lnTo>
                  <a:pt x="1235" y="101"/>
                </a:lnTo>
                <a:lnTo>
                  <a:pt x="1235" y="103"/>
                </a:lnTo>
                <a:lnTo>
                  <a:pt x="1235" y="103"/>
                </a:lnTo>
                <a:lnTo>
                  <a:pt x="1237" y="103"/>
                </a:lnTo>
                <a:lnTo>
                  <a:pt x="1237" y="103"/>
                </a:lnTo>
                <a:lnTo>
                  <a:pt x="1237" y="103"/>
                </a:lnTo>
                <a:lnTo>
                  <a:pt x="1238" y="103"/>
                </a:lnTo>
                <a:lnTo>
                  <a:pt x="1238" y="103"/>
                </a:lnTo>
                <a:lnTo>
                  <a:pt x="1239" y="100"/>
                </a:lnTo>
                <a:lnTo>
                  <a:pt x="1239" y="100"/>
                </a:lnTo>
                <a:lnTo>
                  <a:pt x="1239" y="99"/>
                </a:lnTo>
                <a:lnTo>
                  <a:pt x="1240" y="100"/>
                </a:lnTo>
                <a:lnTo>
                  <a:pt x="1240" y="100"/>
                </a:lnTo>
                <a:lnTo>
                  <a:pt x="1240" y="100"/>
                </a:lnTo>
                <a:lnTo>
                  <a:pt x="1241" y="101"/>
                </a:lnTo>
                <a:lnTo>
                  <a:pt x="1241" y="100"/>
                </a:lnTo>
                <a:lnTo>
                  <a:pt x="1241" y="100"/>
                </a:lnTo>
                <a:lnTo>
                  <a:pt x="1242" y="99"/>
                </a:lnTo>
                <a:lnTo>
                  <a:pt x="1242" y="99"/>
                </a:lnTo>
                <a:lnTo>
                  <a:pt x="1243" y="98"/>
                </a:lnTo>
                <a:lnTo>
                  <a:pt x="1243" y="98"/>
                </a:lnTo>
                <a:lnTo>
                  <a:pt x="1243" y="98"/>
                </a:lnTo>
                <a:lnTo>
                  <a:pt x="1244" y="97"/>
                </a:lnTo>
                <a:lnTo>
                  <a:pt x="1244" y="98"/>
                </a:lnTo>
                <a:lnTo>
                  <a:pt x="1244" y="98"/>
                </a:lnTo>
                <a:lnTo>
                  <a:pt x="1246" y="99"/>
                </a:lnTo>
                <a:lnTo>
                  <a:pt x="1246" y="100"/>
                </a:lnTo>
                <a:lnTo>
                  <a:pt x="1246" y="99"/>
                </a:lnTo>
                <a:lnTo>
                  <a:pt x="1247" y="99"/>
                </a:lnTo>
                <a:lnTo>
                  <a:pt x="1247" y="99"/>
                </a:lnTo>
                <a:lnTo>
                  <a:pt x="1248" y="99"/>
                </a:lnTo>
                <a:lnTo>
                  <a:pt x="1248" y="98"/>
                </a:lnTo>
                <a:lnTo>
                  <a:pt x="1248" y="97"/>
                </a:lnTo>
                <a:lnTo>
                  <a:pt x="1249" y="96"/>
                </a:lnTo>
                <a:lnTo>
                  <a:pt x="1249" y="95"/>
                </a:lnTo>
                <a:lnTo>
                  <a:pt x="1249" y="96"/>
                </a:lnTo>
                <a:lnTo>
                  <a:pt x="1250" y="96"/>
                </a:lnTo>
                <a:lnTo>
                  <a:pt x="1250" y="96"/>
                </a:lnTo>
                <a:lnTo>
                  <a:pt x="1250" y="96"/>
                </a:lnTo>
                <a:lnTo>
                  <a:pt x="1251" y="96"/>
                </a:lnTo>
                <a:lnTo>
                  <a:pt x="1251" y="97"/>
                </a:lnTo>
                <a:lnTo>
                  <a:pt x="1252" y="98"/>
                </a:lnTo>
                <a:lnTo>
                  <a:pt x="1252" y="98"/>
                </a:lnTo>
                <a:lnTo>
                  <a:pt x="1252" y="98"/>
                </a:lnTo>
                <a:lnTo>
                  <a:pt x="1253" y="97"/>
                </a:lnTo>
                <a:lnTo>
                  <a:pt x="1253" y="97"/>
                </a:lnTo>
                <a:lnTo>
                  <a:pt x="1253" y="95"/>
                </a:lnTo>
                <a:lnTo>
                  <a:pt x="1255" y="94"/>
                </a:lnTo>
                <a:lnTo>
                  <a:pt x="1255" y="92"/>
                </a:lnTo>
                <a:lnTo>
                  <a:pt x="1255" y="92"/>
                </a:lnTo>
                <a:lnTo>
                  <a:pt x="1256" y="94"/>
                </a:lnTo>
                <a:lnTo>
                  <a:pt x="1256" y="92"/>
                </a:lnTo>
                <a:lnTo>
                  <a:pt x="1257" y="92"/>
                </a:lnTo>
                <a:lnTo>
                  <a:pt x="1257" y="91"/>
                </a:lnTo>
                <a:lnTo>
                  <a:pt x="1257" y="91"/>
                </a:lnTo>
                <a:lnTo>
                  <a:pt x="1258" y="91"/>
                </a:lnTo>
                <a:lnTo>
                  <a:pt x="1258" y="90"/>
                </a:lnTo>
                <a:lnTo>
                  <a:pt x="1258" y="90"/>
                </a:lnTo>
                <a:lnTo>
                  <a:pt x="1259" y="90"/>
                </a:lnTo>
                <a:lnTo>
                  <a:pt x="1259" y="90"/>
                </a:lnTo>
                <a:lnTo>
                  <a:pt x="1260" y="90"/>
                </a:lnTo>
                <a:lnTo>
                  <a:pt x="1260" y="90"/>
                </a:lnTo>
                <a:lnTo>
                  <a:pt x="1260" y="91"/>
                </a:lnTo>
                <a:lnTo>
                  <a:pt x="1261" y="91"/>
                </a:lnTo>
                <a:lnTo>
                  <a:pt x="1261" y="91"/>
                </a:lnTo>
                <a:lnTo>
                  <a:pt x="1261" y="92"/>
                </a:lnTo>
                <a:lnTo>
                  <a:pt x="1262" y="92"/>
                </a:lnTo>
                <a:lnTo>
                  <a:pt x="1262" y="92"/>
                </a:lnTo>
                <a:lnTo>
                  <a:pt x="1262" y="92"/>
                </a:lnTo>
                <a:lnTo>
                  <a:pt x="1264" y="92"/>
                </a:lnTo>
                <a:lnTo>
                  <a:pt x="1264" y="94"/>
                </a:lnTo>
                <a:lnTo>
                  <a:pt x="1265" y="94"/>
                </a:lnTo>
                <a:lnTo>
                  <a:pt x="1265" y="92"/>
                </a:lnTo>
                <a:lnTo>
                  <a:pt x="1265" y="91"/>
                </a:lnTo>
                <a:lnTo>
                  <a:pt x="1266" y="92"/>
                </a:lnTo>
                <a:lnTo>
                  <a:pt x="1266" y="92"/>
                </a:lnTo>
                <a:lnTo>
                  <a:pt x="1266" y="94"/>
                </a:lnTo>
                <a:lnTo>
                  <a:pt x="1267" y="92"/>
                </a:lnTo>
                <a:lnTo>
                  <a:pt x="1267" y="92"/>
                </a:lnTo>
                <a:lnTo>
                  <a:pt x="1267" y="92"/>
                </a:lnTo>
                <a:lnTo>
                  <a:pt x="1268" y="92"/>
                </a:lnTo>
                <a:lnTo>
                  <a:pt x="1268" y="92"/>
                </a:lnTo>
                <a:lnTo>
                  <a:pt x="1269" y="92"/>
                </a:lnTo>
                <a:lnTo>
                  <a:pt x="1269" y="91"/>
                </a:lnTo>
                <a:lnTo>
                  <a:pt x="1269" y="91"/>
                </a:lnTo>
                <a:lnTo>
                  <a:pt x="1270" y="91"/>
                </a:lnTo>
                <a:lnTo>
                  <a:pt x="1270" y="91"/>
                </a:lnTo>
                <a:lnTo>
                  <a:pt x="1270" y="90"/>
                </a:lnTo>
                <a:lnTo>
                  <a:pt x="1271" y="90"/>
                </a:lnTo>
                <a:lnTo>
                  <a:pt x="1271" y="90"/>
                </a:lnTo>
                <a:lnTo>
                  <a:pt x="1271" y="90"/>
                </a:lnTo>
                <a:lnTo>
                  <a:pt x="1273" y="90"/>
                </a:lnTo>
                <a:lnTo>
                  <a:pt x="1273" y="90"/>
                </a:lnTo>
                <a:lnTo>
                  <a:pt x="1274" y="90"/>
                </a:lnTo>
                <a:lnTo>
                  <a:pt x="1274" y="91"/>
                </a:lnTo>
                <a:lnTo>
                  <a:pt x="1274" y="91"/>
                </a:lnTo>
                <a:lnTo>
                  <a:pt x="1275" y="91"/>
                </a:lnTo>
                <a:lnTo>
                  <a:pt x="1275" y="91"/>
                </a:lnTo>
                <a:lnTo>
                  <a:pt x="1275" y="92"/>
                </a:lnTo>
                <a:lnTo>
                  <a:pt x="1276" y="92"/>
                </a:lnTo>
                <a:lnTo>
                  <a:pt x="1276" y="94"/>
                </a:lnTo>
                <a:lnTo>
                  <a:pt x="1276" y="94"/>
                </a:lnTo>
                <a:lnTo>
                  <a:pt x="1277" y="94"/>
                </a:lnTo>
                <a:lnTo>
                  <a:pt x="1277" y="94"/>
                </a:lnTo>
                <a:lnTo>
                  <a:pt x="1278" y="94"/>
                </a:lnTo>
                <a:lnTo>
                  <a:pt x="1278" y="95"/>
                </a:lnTo>
                <a:lnTo>
                  <a:pt x="1278" y="95"/>
                </a:lnTo>
                <a:lnTo>
                  <a:pt x="1279" y="96"/>
                </a:lnTo>
                <a:lnTo>
                  <a:pt x="1279" y="97"/>
                </a:lnTo>
                <a:lnTo>
                  <a:pt x="1279" y="98"/>
                </a:lnTo>
                <a:lnTo>
                  <a:pt x="1280" y="98"/>
                </a:lnTo>
                <a:lnTo>
                  <a:pt x="1280" y="98"/>
                </a:lnTo>
                <a:lnTo>
                  <a:pt x="1282" y="99"/>
                </a:lnTo>
                <a:lnTo>
                  <a:pt x="1282" y="99"/>
                </a:lnTo>
                <a:lnTo>
                  <a:pt x="1282" y="100"/>
                </a:lnTo>
                <a:lnTo>
                  <a:pt x="1283" y="100"/>
                </a:lnTo>
                <a:lnTo>
                  <a:pt x="1283" y="100"/>
                </a:lnTo>
                <a:lnTo>
                  <a:pt x="1283" y="100"/>
                </a:lnTo>
                <a:lnTo>
                  <a:pt x="1284" y="100"/>
                </a:lnTo>
                <a:lnTo>
                  <a:pt x="1284" y="101"/>
                </a:lnTo>
                <a:lnTo>
                  <a:pt x="1284" y="101"/>
                </a:lnTo>
                <a:lnTo>
                  <a:pt x="1285" y="101"/>
                </a:lnTo>
                <a:lnTo>
                  <a:pt x="1285" y="101"/>
                </a:lnTo>
                <a:lnTo>
                  <a:pt x="1286" y="101"/>
                </a:lnTo>
                <a:lnTo>
                  <a:pt x="1286" y="101"/>
                </a:lnTo>
                <a:lnTo>
                  <a:pt x="1286" y="100"/>
                </a:lnTo>
                <a:lnTo>
                  <a:pt x="1287" y="100"/>
                </a:lnTo>
                <a:lnTo>
                  <a:pt x="1287" y="100"/>
                </a:lnTo>
                <a:lnTo>
                  <a:pt x="1287" y="100"/>
                </a:lnTo>
                <a:lnTo>
                  <a:pt x="1288" y="101"/>
                </a:lnTo>
                <a:lnTo>
                  <a:pt x="1288" y="101"/>
                </a:lnTo>
                <a:lnTo>
                  <a:pt x="1288" y="103"/>
                </a:lnTo>
                <a:lnTo>
                  <a:pt x="1289" y="104"/>
                </a:lnTo>
                <a:lnTo>
                  <a:pt x="1289" y="104"/>
                </a:lnTo>
                <a:lnTo>
                  <a:pt x="1291" y="104"/>
                </a:lnTo>
                <a:lnTo>
                  <a:pt x="1291" y="103"/>
                </a:lnTo>
                <a:lnTo>
                  <a:pt x="1291" y="103"/>
                </a:lnTo>
                <a:lnTo>
                  <a:pt x="1292" y="104"/>
                </a:lnTo>
                <a:lnTo>
                  <a:pt x="1292" y="103"/>
                </a:lnTo>
                <a:lnTo>
                  <a:pt x="1292" y="103"/>
                </a:lnTo>
                <a:lnTo>
                  <a:pt x="1293" y="103"/>
                </a:lnTo>
                <a:lnTo>
                  <a:pt x="1293" y="103"/>
                </a:lnTo>
                <a:lnTo>
                  <a:pt x="1293" y="103"/>
                </a:lnTo>
                <a:lnTo>
                  <a:pt x="1294" y="101"/>
                </a:lnTo>
                <a:lnTo>
                  <a:pt x="1294" y="101"/>
                </a:lnTo>
                <a:lnTo>
                  <a:pt x="1295" y="103"/>
                </a:lnTo>
                <a:lnTo>
                  <a:pt x="1295" y="103"/>
                </a:lnTo>
                <a:lnTo>
                  <a:pt x="1295" y="103"/>
                </a:lnTo>
                <a:lnTo>
                  <a:pt x="1296" y="103"/>
                </a:lnTo>
                <a:lnTo>
                  <a:pt x="1296" y="103"/>
                </a:lnTo>
                <a:lnTo>
                  <a:pt x="1296" y="104"/>
                </a:lnTo>
                <a:lnTo>
                  <a:pt x="1297" y="101"/>
                </a:lnTo>
                <a:lnTo>
                  <a:pt x="1297" y="101"/>
                </a:lnTo>
                <a:lnTo>
                  <a:pt x="1297" y="100"/>
                </a:lnTo>
                <a:lnTo>
                  <a:pt x="1298" y="101"/>
                </a:lnTo>
                <a:lnTo>
                  <a:pt x="1298" y="100"/>
                </a:lnTo>
                <a:lnTo>
                  <a:pt x="1300" y="101"/>
                </a:lnTo>
                <a:lnTo>
                  <a:pt x="1300" y="103"/>
                </a:lnTo>
                <a:lnTo>
                  <a:pt x="1300" y="101"/>
                </a:lnTo>
                <a:lnTo>
                  <a:pt x="1301" y="103"/>
                </a:lnTo>
                <a:lnTo>
                  <a:pt x="1301" y="103"/>
                </a:lnTo>
                <a:lnTo>
                  <a:pt x="1301" y="103"/>
                </a:lnTo>
                <a:lnTo>
                  <a:pt x="1302" y="103"/>
                </a:lnTo>
                <a:lnTo>
                  <a:pt x="1302" y="103"/>
                </a:lnTo>
                <a:lnTo>
                  <a:pt x="1303" y="103"/>
                </a:lnTo>
                <a:lnTo>
                  <a:pt x="1303" y="103"/>
                </a:lnTo>
                <a:lnTo>
                  <a:pt x="1303" y="104"/>
                </a:lnTo>
                <a:lnTo>
                  <a:pt x="1304" y="103"/>
                </a:lnTo>
                <a:lnTo>
                  <a:pt x="1304" y="104"/>
                </a:lnTo>
                <a:lnTo>
                  <a:pt x="1304" y="104"/>
                </a:lnTo>
                <a:lnTo>
                  <a:pt x="1305" y="104"/>
                </a:lnTo>
                <a:lnTo>
                  <a:pt x="1305" y="103"/>
                </a:lnTo>
                <a:lnTo>
                  <a:pt x="1305" y="103"/>
                </a:lnTo>
                <a:lnTo>
                  <a:pt x="1306" y="104"/>
                </a:lnTo>
                <a:lnTo>
                  <a:pt x="1306" y="105"/>
                </a:lnTo>
                <a:lnTo>
                  <a:pt x="1307" y="105"/>
                </a:lnTo>
                <a:lnTo>
                  <a:pt x="1307" y="106"/>
                </a:lnTo>
                <a:lnTo>
                  <a:pt x="1307" y="106"/>
                </a:lnTo>
                <a:lnTo>
                  <a:pt x="1309" y="106"/>
                </a:lnTo>
                <a:lnTo>
                  <a:pt x="1309" y="105"/>
                </a:lnTo>
                <a:lnTo>
                  <a:pt x="1309" y="106"/>
                </a:lnTo>
                <a:lnTo>
                  <a:pt x="1310" y="106"/>
                </a:lnTo>
                <a:lnTo>
                  <a:pt x="1310" y="107"/>
                </a:lnTo>
                <a:lnTo>
                  <a:pt x="1310" y="107"/>
                </a:lnTo>
                <a:lnTo>
                  <a:pt x="1311" y="107"/>
                </a:lnTo>
                <a:lnTo>
                  <a:pt x="1311" y="108"/>
                </a:lnTo>
                <a:lnTo>
                  <a:pt x="1312" y="108"/>
                </a:lnTo>
                <a:lnTo>
                  <a:pt x="1312" y="108"/>
                </a:lnTo>
                <a:lnTo>
                  <a:pt x="1312" y="108"/>
                </a:lnTo>
                <a:lnTo>
                  <a:pt x="1313" y="109"/>
                </a:lnTo>
                <a:lnTo>
                  <a:pt x="1313" y="109"/>
                </a:lnTo>
                <a:lnTo>
                  <a:pt x="1313" y="109"/>
                </a:lnTo>
                <a:lnTo>
                  <a:pt x="1314" y="110"/>
                </a:lnTo>
                <a:lnTo>
                  <a:pt x="1314" y="110"/>
                </a:lnTo>
                <a:lnTo>
                  <a:pt x="1314" y="110"/>
                </a:lnTo>
                <a:lnTo>
                  <a:pt x="1315" y="110"/>
                </a:lnTo>
                <a:lnTo>
                  <a:pt x="1315" y="110"/>
                </a:lnTo>
                <a:lnTo>
                  <a:pt x="1316" y="110"/>
                </a:lnTo>
                <a:lnTo>
                  <a:pt x="1316" y="110"/>
                </a:lnTo>
                <a:lnTo>
                  <a:pt x="1316" y="109"/>
                </a:lnTo>
                <a:lnTo>
                  <a:pt x="1318" y="109"/>
                </a:lnTo>
                <a:lnTo>
                  <a:pt x="1318" y="110"/>
                </a:lnTo>
                <a:lnTo>
                  <a:pt x="1318" y="110"/>
                </a:lnTo>
                <a:lnTo>
                  <a:pt x="1319" y="109"/>
                </a:lnTo>
                <a:lnTo>
                  <a:pt x="1319" y="109"/>
                </a:lnTo>
                <a:lnTo>
                  <a:pt x="1319" y="109"/>
                </a:lnTo>
                <a:lnTo>
                  <a:pt x="1320" y="109"/>
                </a:lnTo>
                <a:lnTo>
                  <a:pt x="1320" y="109"/>
                </a:lnTo>
                <a:lnTo>
                  <a:pt x="1321" y="109"/>
                </a:lnTo>
                <a:lnTo>
                  <a:pt x="1321" y="108"/>
                </a:lnTo>
                <a:lnTo>
                  <a:pt x="1321" y="108"/>
                </a:lnTo>
                <a:lnTo>
                  <a:pt x="1322" y="109"/>
                </a:lnTo>
                <a:lnTo>
                  <a:pt x="1322" y="109"/>
                </a:lnTo>
                <a:lnTo>
                  <a:pt x="1322" y="109"/>
                </a:lnTo>
                <a:lnTo>
                  <a:pt x="1323" y="110"/>
                </a:lnTo>
                <a:lnTo>
                  <a:pt x="1323" y="109"/>
                </a:lnTo>
                <a:lnTo>
                  <a:pt x="1323" y="110"/>
                </a:lnTo>
                <a:lnTo>
                  <a:pt x="1324" y="109"/>
                </a:lnTo>
                <a:lnTo>
                  <a:pt x="1324" y="110"/>
                </a:lnTo>
                <a:lnTo>
                  <a:pt x="1325" y="109"/>
                </a:lnTo>
                <a:lnTo>
                  <a:pt x="1325" y="109"/>
                </a:lnTo>
                <a:lnTo>
                  <a:pt x="1325" y="109"/>
                </a:lnTo>
                <a:lnTo>
                  <a:pt x="1327" y="110"/>
                </a:lnTo>
                <a:lnTo>
                  <a:pt x="1327" y="110"/>
                </a:lnTo>
                <a:lnTo>
                  <a:pt x="1327" y="109"/>
                </a:lnTo>
                <a:lnTo>
                  <a:pt x="1328" y="108"/>
                </a:lnTo>
                <a:lnTo>
                  <a:pt x="1328" y="108"/>
                </a:lnTo>
                <a:lnTo>
                  <a:pt x="1329" y="108"/>
                </a:lnTo>
                <a:lnTo>
                  <a:pt x="1329" y="108"/>
                </a:lnTo>
                <a:lnTo>
                  <a:pt x="1329" y="107"/>
                </a:lnTo>
                <a:lnTo>
                  <a:pt x="1330" y="106"/>
                </a:lnTo>
                <a:lnTo>
                  <a:pt x="1330" y="106"/>
                </a:lnTo>
                <a:lnTo>
                  <a:pt x="1330" y="106"/>
                </a:lnTo>
                <a:lnTo>
                  <a:pt x="1331" y="105"/>
                </a:lnTo>
                <a:lnTo>
                  <a:pt x="1331" y="105"/>
                </a:lnTo>
                <a:lnTo>
                  <a:pt x="1331" y="105"/>
                </a:lnTo>
                <a:lnTo>
                  <a:pt x="1332" y="105"/>
                </a:lnTo>
                <a:lnTo>
                  <a:pt x="1332" y="105"/>
                </a:lnTo>
                <a:lnTo>
                  <a:pt x="1333" y="104"/>
                </a:lnTo>
                <a:lnTo>
                  <a:pt x="1333" y="104"/>
                </a:lnTo>
                <a:lnTo>
                  <a:pt x="1333" y="104"/>
                </a:lnTo>
                <a:lnTo>
                  <a:pt x="1334" y="105"/>
                </a:lnTo>
                <a:lnTo>
                  <a:pt x="1334" y="105"/>
                </a:lnTo>
                <a:lnTo>
                  <a:pt x="1334" y="104"/>
                </a:lnTo>
                <a:lnTo>
                  <a:pt x="1336" y="104"/>
                </a:lnTo>
                <a:lnTo>
                  <a:pt x="1336" y="106"/>
                </a:lnTo>
                <a:lnTo>
                  <a:pt x="1336" y="106"/>
                </a:lnTo>
                <a:lnTo>
                  <a:pt x="1337" y="106"/>
                </a:lnTo>
                <a:lnTo>
                  <a:pt x="1337" y="105"/>
                </a:lnTo>
                <a:lnTo>
                  <a:pt x="1338" y="104"/>
                </a:lnTo>
                <a:lnTo>
                  <a:pt x="1338" y="104"/>
                </a:lnTo>
                <a:lnTo>
                  <a:pt x="1338" y="103"/>
                </a:lnTo>
                <a:lnTo>
                  <a:pt x="1339" y="103"/>
                </a:lnTo>
                <a:lnTo>
                  <a:pt x="1339" y="103"/>
                </a:lnTo>
                <a:lnTo>
                  <a:pt x="1339" y="103"/>
                </a:lnTo>
                <a:lnTo>
                  <a:pt x="1340" y="101"/>
                </a:lnTo>
                <a:lnTo>
                  <a:pt x="1340" y="101"/>
                </a:lnTo>
                <a:lnTo>
                  <a:pt x="1340" y="100"/>
                </a:lnTo>
                <a:lnTo>
                  <a:pt x="1341" y="100"/>
                </a:lnTo>
                <a:lnTo>
                  <a:pt x="1341" y="100"/>
                </a:lnTo>
                <a:lnTo>
                  <a:pt x="1342" y="100"/>
                </a:lnTo>
                <a:lnTo>
                  <a:pt x="1342" y="101"/>
                </a:lnTo>
                <a:lnTo>
                  <a:pt x="1342" y="100"/>
                </a:lnTo>
                <a:lnTo>
                  <a:pt x="1343" y="101"/>
                </a:lnTo>
                <a:lnTo>
                  <a:pt x="1343" y="103"/>
                </a:lnTo>
                <a:lnTo>
                  <a:pt x="1343" y="103"/>
                </a:lnTo>
                <a:lnTo>
                  <a:pt x="1345" y="103"/>
                </a:lnTo>
                <a:lnTo>
                  <a:pt x="1345" y="103"/>
                </a:lnTo>
                <a:lnTo>
                  <a:pt x="1345" y="104"/>
                </a:lnTo>
                <a:lnTo>
                  <a:pt x="1346" y="104"/>
                </a:lnTo>
                <a:lnTo>
                  <a:pt x="1346" y="105"/>
                </a:lnTo>
                <a:lnTo>
                  <a:pt x="1347" y="105"/>
                </a:lnTo>
                <a:lnTo>
                  <a:pt x="1347" y="103"/>
                </a:lnTo>
                <a:lnTo>
                  <a:pt x="1347" y="103"/>
                </a:lnTo>
                <a:lnTo>
                  <a:pt x="1348" y="101"/>
                </a:lnTo>
                <a:lnTo>
                  <a:pt x="1348" y="99"/>
                </a:lnTo>
                <a:lnTo>
                  <a:pt x="1348" y="98"/>
                </a:lnTo>
                <a:lnTo>
                  <a:pt x="1349" y="98"/>
                </a:lnTo>
                <a:lnTo>
                  <a:pt x="1349" y="98"/>
                </a:lnTo>
                <a:lnTo>
                  <a:pt x="1350" y="98"/>
                </a:lnTo>
                <a:lnTo>
                  <a:pt x="1350" y="98"/>
                </a:lnTo>
                <a:lnTo>
                  <a:pt x="1350" y="97"/>
                </a:lnTo>
                <a:lnTo>
                  <a:pt x="1351" y="98"/>
                </a:lnTo>
                <a:lnTo>
                  <a:pt x="1351" y="99"/>
                </a:lnTo>
                <a:lnTo>
                  <a:pt x="1351" y="99"/>
                </a:lnTo>
                <a:lnTo>
                  <a:pt x="1352" y="100"/>
                </a:lnTo>
                <a:lnTo>
                  <a:pt x="1352" y="100"/>
                </a:lnTo>
                <a:lnTo>
                  <a:pt x="1352" y="101"/>
                </a:lnTo>
                <a:lnTo>
                  <a:pt x="1354" y="101"/>
                </a:lnTo>
                <a:lnTo>
                  <a:pt x="1354" y="101"/>
                </a:lnTo>
                <a:lnTo>
                  <a:pt x="1355" y="101"/>
                </a:lnTo>
                <a:lnTo>
                  <a:pt x="1355" y="101"/>
                </a:lnTo>
                <a:lnTo>
                  <a:pt x="1355" y="101"/>
                </a:lnTo>
                <a:lnTo>
                  <a:pt x="1356" y="101"/>
                </a:lnTo>
                <a:lnTo>
                  <a:pt x="1356" y="101"/>
                </a:lnTo>
                <a:lnTo>
                  <a:pt x="1356" y="101"/>
                </a:lnTo>
                <a:lnTo>
                  <a:pt x="1357" y="101"/>
                </a:lnTo>
                <a:lnTo>
                  <a:pt x="1357" y="101"/>
                </a:lnTo>
                <a:lnTo>
                  <a:pt x="1357" y="101"/>
                </a:lnTo>
                <a:lnTo>
                  <a:pt x="1358" y="103"/>
                </a:lnTo>
                <a:lnTo>
                  <a:pt x="1358" y="103"/>
                </a:lnTo>
                <a:lnTo>
                  <a:pt x="1359" y="103"/>
                </a:lnTo>
                <a:lnTo>
                  <a:pt x="1359" y="101"/>
                </a:lnTo>
                <a:lnTo>
                  <a:pt x="1359" y="103"/>
                </a:lnTo>
                <a:lnTo>
                  <a:pt x="1360" y="103"/>
                </a:lnTo>
                <a:lnTo>
                  <a:pt x="1360" y="103"/>
                </a:lnTo>
                <a:lnTo>
                  <a:pt x="1360" y="103"/>
                </a:lnTo>
                <a:lnTo>
                  <a:pt x="1361" y="104"/>
                </a:lnTo>
                <a:lnTo>
                  <a:pt x="1361" y="103"/>
                </a:lnTo>
                <a:lnTo>
                  <a:pt x="1361" y="104"/>
                </a:lnTo>
                <a:lnTo>
                  <a:pt x="1363" y="103"/>
                </a:lnTo>
                <a:lnTo>
                  <a:pt x="1363" y="103"/>
                </a:lnTo>
                <a:lnTo>
                  <a:pt x="1364" y="101"/>
                </a:lnTo>
                <a:lnTo>
                  <a:pt x="1364" y="101"/>
                </a:lnTo>
                <a:lnTo>
                  <a:pt x="1364" y="101"/>
                </a:lnTo>
                <a:lnTo>
                  <a:pt x="1365" y="101"/>
                </a:lnTo>
                <a:lnTo>
                  <a:pt x="1365" y="101"/>
                </a:lnTo>
                <a:lnTo>
                  <a:pt x="1365" y="101"/>
                </a:lnTo>
                <a:lnTo>
                  <a:pt x="1366" y="101"/>
                </a:lnTo>
                <a:lnTo>
                  <a:pt x="1366" y="101"/>
                </a:lnTo>
                <a:lnTo>
                  <a:pt x="1366" y="100"/>
                </a:lnTo>
                <a:lnTo>
                  <a:pt x="1367" y="100"/>
                </a:lnTo>
                <a:lnTo>
                  <a:pt x="1367" y="100"/>
                </a:lnTo>
                <a:lnTo>
                  <a:pt x="1368" y="100"/>
                </a:lnTo>
                <a:lnTo>
                  <a:pt x="1368" y="99"/>
                </a:lnTo>
                <a:lnTo>
                  <a:pt x="1368" y="100"/>
                </a:lnTo>
                <a:lnTo>
                  <a:pt x="1369" y="99"/>
                </a:lnTo>
                <a:lnTo>
                  <a:pt x="1369" y="99"/>
                </a:lnTo>
                <a:lnTo>
                  <a:pt x="1369" y="100"/>
                </a:lnTo>
                <a:lnTo>
                  <a:pt x="1370" y="100"/>
                </a:lnTo>
                <a:lnTo>
                  <a:pt x="1370" y="100"/>
                </a:lnTo>
                <a:lnTo>
                  <a:pt x="1372" y="99"/>
                </a:lnTo>
                <a:lnTo>
                  <a:pt x="1372" y="100"/>
                </a:lnTo>
                <a:lnTo>
                  <a:pt x="1372" y="99"/>
                </a:lnTo>
                <a:lnTo>
                  <a:pt x="1373" y="99"/>
                </a:lnTo>
                <a:lnTo>
                  <a:pt x="1373" y="98"/>
                </a:lnTo>
                <a:lnTo>
                  <a:pt x="1373" y="99"/>
                </a:lnTo>
                <a:lnTo>
                  <a:pt x="1374" y="100"/>
                </a:lnTo>
                <a:lnTo>
                  <a:pt x="1374" y="100"/>
                </a:lnTo>
                <a:lnTo>
                  <a:pt x="1374" y="100"/>
                </a:lnTo>
                <a:lnTo>
                  <a:pt x="1375" y="99"/>
                </a:lnTo>
                <a:lnTo>
                  <a:pt x="1375" y="99"/>
                </a:lnTo>
                <a:lnTo>
                  <a:pt x="1376" y="99"/>
                </a:lnTo>
                <a:lnTo>
                  <a:pt x="1376" y="99"/>
                </a:lnTo>
                <a:lnTo>
                  <a:pt x="1376" y="100"/>
                </a:lnTo>
                <a:lnTo>
                  <a:pt x="1377" y="101"/>
                </a:lnTo>
                <a:lnTo>
                  <a:pt x="1377" y="101"/>
                </a:lnTo>
                <a:lnTo>
                  <a:pt x="1377" y="103"/>
                </a:lnTo>
                <a:lnTo>
                  <a:pt x="1378" y="103"/>
                </a:lnTo>
                <a:lnTo>
                  <a:pt x="1378" y="103"/>
                </a:lnTo>
                <a:lnTo>
                  <a:pt x="1378" y="104"/>
                </a:lnTo>
                <a:lnTo>
                  <a:pt x="1379" y="103"/>
                </a:lnTo>
                <a:lnTo>
                  <a:pt x="1379" y="103"/>
                </a:lnTo>
                <a:lnTo>
                  <a:pt x="1381" y="101"/>
                </a:lnTo>
                <a:lnTo>
                  <a:pt x="1381" y="101"/>
                </a:lnTo>
                <a:lnTo>
                  <a:pt x="1381" y="101"/>
                </a:lnTo>
                <a:lnTo>
                  <a:pt x="1382" y="103"/>
                </a:lnTo>
                <a:lnTo>
                  <a:pt x="1382" y="101"/>
                </a:lnTo>
                <a:lnTo>
                  <a:pt x="1382" y="103"/>
                </a:lnTo>
                <a:lnTo>
                  <a:pt x="1383" y="104"/>
                </a:lnTo>
                <a:lnTo>
                  <a:pt x="1383" y="103"/>
                </a:lnTo>
                <a:lnTo>
                  <a:pt x="1383" y="103"/>
                </a:lnTo>
                <a:lnTo>
                  <a:pt x="1384" y="101"/>
                </a:lnTo>
                <a:lnTo>
                  <a:pt x="1384" y="101"/>
                </a:lnTo>
                <a:lnTo>
                  <a:pt x="1385" y="103"/>
                </a:lnTo>
                <a:lnTo>
                  <a:pt x="1385" y="101"/>
                </a:lnTo>
                <a:lnTo>
                  <a:pt x="1385" y="101"/>
                </a:lnTo>
                <a:lnTo>
                  <a:pt x="1386" y="99"/>
                </a:lnTo>
                <a:lnTo>
                  <a:pt x="1386" y="99"/>
                </a:lnTo>
                <a:lnTo>
                  <a:pt x="1386" y="99"/>
                </a:lnTo>
                <a:lnTo>
                  <a:pt x="1387" y="99"/>
                </a:lnTo>
                <a:lnTo>
                  <a:pt x="1387" y="99"/>
                </a:lnTo>
                <a:lnTo>
                  <a:pt x="1387" y="101"/>
                </a:lnTo>
                <a:lnTo>
                  <a:pt x="1388" y="101"/>
                </a:lnTo>
                <a:lnTo>
                  <a:pt x="1388" y="101"/>
                </a:lnTo>
                <a:lnTo>
                  <a:pt x="1390" y="103"/>
                </a:lnTo>
                <a:lnTo>
                  <a:pt x="1390" y="104"/>
                </a:lnTo>
                <a:lnTo>
                  <a:pt x="1390" y="104"/>
                </a:lnTo>
                <a:lnTo>
                  <a:pt x="1391" y="104"/>
                </a:lnTo>
                <a:lnTo>
                  <a:pt x="1391" y="104"/>
                </a:lnTo>
                <a:lnTo>
                  <a:pt x="1391" y="104"/>
                </a:lnTo>
                <a:lnTo>
                  <a:pt x="1392" y="103"/>
                </a:lnTo>
                <a:lnTo>
                  <a:pt x="1392" y="103"/>
                </a:lnTo>
                <a:lnTo>
                  <a:pt x="1393" y="103"/>
                </a:lnTo>
                <a:lnTo>
                  <a:pt x="1393" y="101"/>
                </a:lnTo>
                <a:lnTo>
                  <a:pt x="1393" y="101"/>
                </a:lnTo>
                <a:lnTo>
                  <a:pt x="1394" y="101"/>
                </a:lnTo>
                <a:lnTo>
                  <a:pt x="1394" y="100"/>
                </a:lnTo>
                <a:lnTo>
                  <a:pt x="1394" y="101"/>
                </a:lnTo>
                <a:lnTo>
                  <a:pt x="1395" y="100"/>
                </a:lnTo>
                <a:lnTo>
                  <a:pt x="1395" y="99"/>
                </a:lnTo>
                <a:lnTo>
                  <a:pt x="1395" y="99"/>
                </a:lnTo>
                <a:lnTo>
                  <a:pt x="1396" y="99"/>
                </a:lnTo>
                <a:lnTo>
                  <a:pt x="1396" y="99"/>
                </a:lnTo>
                <a:lnTo>
                  <a:pt x="1397" y="100"/>
                </a:lnTo>
                <a:lnTo>
                  <a:pt x="1397" y="100"/>
                </a:lnTo>
                <a:lnTo>
                  <a:pt x="1397" y="100"/>
                </a:lnTo>
                <a:lnTo>
                  <a:pt x="1399" y="101"/>
                </a:lnTo>
                <a:lnTo>
                  <a:pt x="1399" y="101"/>
                </a:lnTo>
                <a:lnTo>
                  <a:pt x="1399" y="101"/>
                </a:lnTo>
                <a:lnTo>
                  <a:pt x="1400" y="103"/>
                </a:lnTo>
                <a:lnTo>
                  <a:pt x="1400" y="103"/>
                </a:lnTo>
                <a:lnTo>
                  <a:pt x="1400" y="101"/>
                </a:lnTo>
                <a:lnTo>
                  <a:pt x="1401" y="101"/>
                </a:lnTo>
                <a:lnTo>
                  <a:pt x="1401" y="101"/>
                </a:lnTo>
                <a:lnTo>
                  <a:pt x="1402" y="101"/>
                </a:lnTo>
                <a:lnTo>
                  <a:pt x="1402" y="101"/>
                </a:lnTo>
                <a:lnTo>
                  <a:pt x="1402" y="103"/>
                </a:lnTo>
                <a:lnTo>
                  <a:pt x="1403" y="100"/>
                </a:lnTo>
                <a:lnTo>
                  <a:pt x="1403" y="99"/>
                </a:lnTo>
                <a:lnTo>
                  <a:pt x="1403" y="99"/>
                </a:lnTo>
                <a:lnTo>
                  <a:pt x="1404" y="99"/>
                </a:lnTo>
                <a:lnTo>
                  <a:pt x="1404" y="99"/>
                </a:lnTo>
                <a:lnTo>
                  <a:pt x="1404" y="98"/>
                </a:lnTo>
                <a:lnTo>
                  <a:pt x="1405" y="98"/>
                </a:lnTo>
                <a:lnTo>
                  <a:pt x="1405" y="99"/>
                </a:lnTo>
                <a:lnTo>
                  <a:pt x="1406" y="99"/>
                </a:lnTo>
                <a:lnTo>
                  <a:pt x="1406" y="98"/>
                </a:lnTo>
                <a:lnTo>
                  <a:pt x="1406" y="99"/>
                </a:lnTo>
                <a:lnTo>
                  <a:pt x="1408" y="99"/>
                </a:lnTo>
                <a:lnTo>
                  <a:pt x="1408" y="98"/>
                </a:lnTo>
                <a:lnTo>
                  <a:pt x="1408" y="99"/>
                </a:lnTo>
                <a:lnTo>
                  <a:pt x="1409" y="98"/>
                </a:lnTo>
                <a:lnTo>
                  <a:pt x="1409" y="99"/>
                </a:lnTo>
                <a:lnTo>
                  <a:pt x="1409" y="99"/>
                </a:lnTo>
                <a:lnTo>
                  <a:pt x="1410" y="99"/>
                </a:lnTo>
                <a:lnTo>
                  <a:pt x="1410" y="99"/>
                </a:lnTo>
                <a:lnTo>
                  <a:pt x="1411" y="99"/>
                </a:lnTo>
                <a:lnTo>
                  <a:pt x="1411" y="98"/>
                </a:lnTo>
                <a:lnTo>
                  <a:pt x="1411" y="98"/>
                </a:lnTo>
                <a:lnTo>
                  <a:pt x="1412" y="97"/>
                </a:lnTo>
                <a:lnTo>
                  <a:pt x="1412" y="97"/>
                </a:lnTo>
                <a:lnTo>
                  <a:pt x="1412" y="97"/>
                </a:lnTo>
                <a:lnTo>
                  <a:pt x="1413" y="98"/>
                </a:lnTo>
                <a:lnTo>
                  <a:pt x="1413" y="97"/>
                </a:lnTo>
                <a:lnTo>
                  <a:pt x="1413" y="98"/>
                </a:lnTo>
                <a:lnTo>
                  <a:pt x="1414" y="99"/>
                </a:lnTo>
                <a:lnTo>
                  <a:pt x="1414" y="99"/>
                </a:lnTo>
                <a:lnTo>
                  <a:pt x="1415" y="98"/>
                </a:lnTo>
                <a:lnTo>
                  <a:pt x="1415" y="98"/>
                </a:lnTo>
                <a:lnTo>
                  <a:pt x="1415" y="99"/>
                </a:lnTo>
                <a:lnTo>
                  <a:pt x="1417" y="100"/>
                </a:lnTo>
                <a:lnTo>
                  <a:pt x="1417" y="100"/>
                </a:lnTo>
                <a:lnTo>
                  <a:pt x="1417" y="99"/>
                </a:lnTo>
                <a:lnTo>
                  <a:pt x="1418" y="99"/>
                </a:lnTo>
                <a:lnTo>
                  <a:pt x="1418" y="100"/>
                </a:lnTo>
                <a:lnTo>
                  <a:pt x="1419" y="100"/>
                </a:lnTo>
                <a:lnTo>
                  <a:pt x="1419" y="100"/>
                </a:lnTo>
                <a:lnTo>
                  <a:pt x="1419" y="99"/>
                </a:lnTo>
                <a:lnTo>
                  <a:pt x="1420" y="99"/>
                </a:lnTo>
                <a:lnTo>
                  <a:pt x="1420" y="98"/>
                </a:lnTo>
                <a:lnTo>
                  <a:pt x="1420" y="97"/>
                </a:lnTo>
                <a:lnTo>
                  <a:pt x="1421" y="97"/>
                </a:lnTo>
                <a:lnTo>
                  <a:pt x="1421" y="97"/>
                </a:lnTo>
                <a:lnTo>
                  <a:pt x="1421" y="95"/>
                </a:lnTo>
                <a:lnTo>
                  <a:pt x="1422" y="96"/>
                </a:lnTo>
                <a:lnTo>
                  <a:pt x="1422" y="95"/>
                </a:lnTo>
                <a:lnTo>
                  <a:pt x="1423" y="96"/>
                </a:lnTo>
                <a:lnTo>
                  <a:pt x="1423" y="95"/>
                </a:lnTo>
                <a:lnTo>
                  <a:pt x="1423" y="96"/>
                </a:lnTo>
                <a:lnTo>
                  <a:pt x="1424" y="96"/>
                </a:lnTo>
                <a:lnTo>
                  <a:pt x="1424" y="96"/>
                </a:lnTo>
                <a:lnTo>
                  <a:pt x="1424" y="96"/>
                </a:lnTo>
                <a:lnTo>
                  <a:pt x="1426" y="97"/>
                </a:lnTo>
                <a:lnTo>
                  <a:pt x="1426" y="96"/>
                </a:lnTo>
                <a:lnTo>
                  <a:pt x="1426" y="97"/>
                </a:lnTo>
                <a:lnTo>
                  <a:pt x="1427" y="97"/>
                </a:lnTo>
                <a:lnTo>
                  <a:pt x="1427" y="98"/>
                </a:lnTo>
                <a:lnTo>
                  <a:pt x="1428" y="98"/>
                </a:lnTo>
                <a:lnTo>
                  <a:pt x="1428" y="98"/>
                </a:lnTo>
                <a:lnTo>
                  <a:pt x="1428" y="97"/>
                </a:lnTo>
                <a:lnTo>
                  <a:pt x="1429" y="97"/>
                </a:lnTo>
                <a:lnTo>
                  <a:pt x="1429" y="96"/>
                </a:lnTo>
                <a:lnTo>
                  <a:pt x="1429" y="94"/>
                </a:lnTo>
                <a:lnTo>
                  <a:pt x="1430" y="94"/>
                </a:lnTo>
                <a:lnTo>
                  <a:pt x="1430" y="94"/>
                </a:lnTo>
                <a:lnTo>
                  <a:pt x="1430" y="94"/>
                </a:lnTo>
                <a:lnTo>
                  <a:pt x="1431" y="94"/>
                </a:lnTo>
                <a:lnTo>
                  <a:pt x="1431" y="95"/>
                </a:lnTo>
                <a:lnTo>
                  <a:pt x="1432" y="95"/>
                </a:lnTo>
                <a:lnTo>
                  <a:pt x="1432" y="95"/>
                </a:lnTo>
                <a:lnTo>
                  <a:pt x="1432" y="95"/>
                </a:lnTo>
                <a:lnTo>
                  <a:pt x="1433" y="95"/>
                </a:lnTo>
                <a:lnTo>
                  <a:pt x="1433" y="94"/>
                </a:lnTo>
                <a:lnTo>
                  <a:pt x="1433" y="94"/>
                </a:lnTo>
                <a:lnTo>
                  <a:pt x="1435" y="92"/>
                </a:lnTo>
                <a:lnTo>
                  <a:pt x="1435" y="94"/>
                </a:lnTo>
                <a:lnTo>
                  <a:pt x="1435" y="91"/>
                </a:lnTo>
                <a:lnTo>
                  <a:pt x="1436" y="91"/>
                </a:lnTo>
                <a:lnTo>
                  <a:pt x="1436" y="90"/>
                </a:lnTo>
                <a:lnTo>
                  <a:pt x="1437" y="90"/>
                </a:lnTo>
                <a:lnTo>
                  <a:pt x="1437" y="91"/>
                </a:lnTo>
                <a:lnTo>
                  <a:pt x="1437" y="92"/>
                </a:lnTo>
                <a:lnTo>
                  <a:pt x="1438" y="92"/>
                </a:lnTo>
                <a:lnTo>
                  <a:pt x="1438" y="92"/>
                </a:lnTo>
                <a:lnTo>
                  <a:pt x="1438" y="92"/>
                </a:lnTo>
                <a:lnTo>
                  <a:pt x="1439" y="91"/>
                </a:lnTo>
                <a:lnTo>
                  <a:pt x="1439" y="91"/>
                </a:lnTo>
                <a:lnTo>
                  <a:pt x="1440" y="90"/>
                </a:lnTo>
                <a:lnTo>
                  <a:pt x="1440" y="91"/>
                </a:lnTo>
                <a:lnTo>
                  <a:pt x="1440" y="91"/>
                </a:lnTo>
                <a:lnTo>
                  <a:pt x="1441" y="91"/>
                </a:lnTo>
                <a:lnTo>
                  <a:pt x="1441" y="90"/>
                </a:lnTo>
                <a:lnTo>
                  <a:pt x="1441" y="90"/>
                </a:lnTo>
                <a:lnTo>
                  <a:pt x="1442" y="90"/>
                </a:lnTo>
                <a:lnTo>
                  <a:pt x="1442" y="90"/>
                </a:lnTo>
                <a:lnTo>
                  <a:pt x="1442" y="90"/>
                </a:lnTo>
                <a:lnTo>
                  <a:pt x="1444" y="88"/>
                </a:lnTo>
                <a:lnTo>
                  <a:pt x="1444" y="88"/>
                </a:lnTo>
                <a:lnTo>
                  <a:pt x="1445" y="88"/>
                </a:lnTo>
                <a:lnTo>
                  <a:pt x="1445" y="88"/>
                </a:lnTo>
                <a:lnTo>
                  <a:pt x="1445" y="89"/>
                </a:lnTo>
                <a:lnTo>
                  <a:pt x="1446" y="89"/>
                </a:lnTo>
                <a:lnTo>
                  <a:pt x="1446" y="88"/>
                </a:lnTo>
                <a:lnTo>
                  <a:pt x="1446" y="88"/>
                </a:lnTo>
                <a:lnTo>
                  <a:pt x="1447" y="88"/>
                </a:lnTo>
                <a:lnTo>
                  <a:pt x="1447" y="88"/>
                </a:lnTo>
                <a:lnTo>
                  <a:pt x="1447" y="89"/>
                </a:lnTo>
                <a:lnTo>
                  <a:pt x="1448" y="90"/>
                </a:lnTo>
                <a:lnTo>
                  <a:pt x="1448" y="90"/>
                </a:lnTo>
                <a:lnTo>
                  <a:pt x="1449" y="90"/>
                </a:lnTo>
                <a:lnTo>
                  <a:pt x="1449" y="90"/>
                </a:lnTo>
                <a:lnTo>
                  <a:pt x="1449" y="90"/>
                </a:lnTo>
                <a:lnTo>
                  <a:pt x="1450" y="90"/>
                </a:lnTo>
                <a:lnTo>
                  <a:pt x="1450" y="89"/>
                </a:lnTo>
                <a:lnTo>
                  <a:pt x="1450" y="89"/>
                </a:lnTo>
                <a:lnTo>
                  <a:pt x="1451" y="90"/>
                </a:lnTo>
                <a:lnTo>
                  <a:pt x="1451" y="89"/>
                </a:lnTo>
                <a:lnTo>
                  <a:pt x="1451" y="89"/>
                </a:lnTo>
                <a:lnTo>
                  <a:pt x="1453" y="89"/>
                </a:lnTo>
                <a:lnTo>
                  <a:pt x="1453" y="89"/>
                </a:lnTo>
                <a:lnTo>
                  <a:pt x="1454" y="90"/>
                </a:lnTo>
                <a:lnTo>
                  <a:pt x="1454" y="90"/>
                </a:lnTo>
                <a:lnTo>
                  <a:pt x="1454" y="90"/>
                </a:lnTo>
                <a:lnTo>
                  <a:pt x="1455" y="90"/>
                </a:lnTo>
                <a:lnTo>
                  <a:pt x="1455" y="90"/>
                </a:lnTo>
                <a:lnTo>
                  <a:pt x="1455" y="90"/>
                </a:lnTo>
                <a:lnTo>
                  <a:pt x="1456" y="91"/>
                </a:lnTo>
                <a:lnTo>
                  <a:pt x="1456" y="91"/>
                </a:lnTo>
                <a:lnTo>
                  <a:pt x="1456" y="91"/>
                </a:lnTo>
                <a:lnTo>
                  <a:pt x="1457" y="91"/>
                </a:lnTo>
                <a:lnTo>
                  <a:pt x="1457" y="91"/>
                </a:lnTo>
                <a:lnTo>
                  <a:pt x="1458" y="91"/>
                </a:lnTo>
                <a:lnTo>
                  <a:pt x="1458" y="90"/>
                </a:lnTo>
                <a:lnTo>
                  <a:pt x="1458" y="91"/>
                </a:lnTo>
                <a:lnTo>
                  <a:pt x="1459" y="91"/>
                </a:lnTo>
                <a:lnTo>
                  <a:pt x="1459" y="91"/>
                </a:lnTo>
                <a:lnTo>
                  <a:pt x="1459" y="91"/>
                </a:lnTo>
                <a:lnTo>
                  <a:pt x="1460" y="91"/>
                </a:lnTo>
                <a:lnTo>
                  <a:pt x="1460" y="91"/>
                </a:lnTo>
                <a:lnTo>
                  <a:pt x="1462" y="92"/>
                </a:lnTo>
                <a:lnTo>
                  <a:pt x="1462" y="92"/>
                </a:lnTo>
                <a:lnTo>
                  <a:pt x="1462" y="92"/>
                </a:lnTo>
                <a:lnTo>
                  <a:pt x="1463" y="94"/>
                </a:lnTo>
                <a:lnTo>
                  <a:pt x="1463" y="92"/>
                </a:lnTo>
                <a:lnTo>
                  <a:pt x="1463" y="91"/>
                </a:lnTo>
                <a:lnTo>
                  <a:pt x="1464" y="91"/>
                </a:lnTo>
                <a:lnTo>
                  <a:pt x="1464" y="91"/>
                </a:lnTo>
                <a:lnTo>
                  <a:pt x="1464" y="90"/>
                </a:lnTo>
                <a:lnTo>
                  <a:pt x="1465" y="91"/>
                </a:lnTo>
                <a:lnTo>
                  <a:pt x="1465" y="91"/>
                </a:lnTo>
                <a:lnTo>
                  <a:pt x="1466" y="91"/>
                </a:lnTo>
                <a:lnTo>
                  <a:pt x="1466" y="91"/>
                </a:lnTo>
                <a:lnTo>
                  <a:pt x="1466" y="91"/>
                </a:lnTo>
                <a:lnTo>
                  <a:pt x="1467" y="90"/>
                </a:lnTo>
                <a:lnTo>
                  <a:pt x="1467" y="92"/>
                </a:lnTo>
                <a:lnTo>
                  <a:pt x="1467" y="92"/>
                </a:lnTo>
                <a:lnTo>
                  <a:pt x="1468" y="94"/>
                </a:lnTo>
                <a:lnTo>
                  <a:pt x="1468" y="94"/>
                </a:lnTo>
                <a:lnTo>
                  <a:pt x="1468" y="92"/>
                </a:lnTo>
                <a:lnTo>
                  <a:pt x="1469" y="92"/>
                </a:lnTo>
                <a:lnTo>
                  <a:pt x="1469" y="92"/>
                </a:lnTo>
                <a:lnTo>
                  <a:pt x="1471" y="92"/>
                </a:lnTo>
                <a:lnTo>
                  <a:pt x="1471" y="95"/>
                </a:lnTo>
                <a:lnTo>
                  <a:pt x="1471" y="95"/>
                </a:lnTo>
                <a:lnTo>
                  <a:pt x="1472" y="97"/>
                </a:lnTo>
                <a:lnTo>
                  <a:pt x="1472" y="97"/>
                </a:lnTo>
                <a:lnTo>
                  <a:pt x="1472" y="96"/>
                </a:lnTo>
                <a:lnTo>
                  <a:pt x="1473" y="95"/>
                </a:lnTo>
                <a:lnTo>
                  <a:pt x="1473" y="95"/>
                </a:lnTo>
                <a:lnTo>
                  <a:pt x="1473" y="95"/>
                </a:lnTo>
                <a:lnTo>
                  <a:pt x="1474" y="95"/>
                </a:lnTo>
                <a:lnTo>
                  <a:pt x="1474" y="95"/>
                </a:lnTo>
                <a:lnTo>
                  <a:pt x="1475" y="95"/>
                </a:lnTo>
                <a:lnTo>
                  <a:pt x="1475" y="95"/>
                </a:lnTo>
                <a:lnTo>
                  <a:pt x="1475" y="96"/>
                </a:lnTo>
                <a:lnTo>
                  <a:pt x="1476" y="95"/>
                </a:lnTo>
                <a:lnTo>
                  <a:pt x="1476" y="95"/>
                </a:lnTo>
                <a:lnTo>
                  <a:pt x="1476" y="95"/>
                </a:lnTo>
                <a:lnTo>
                  <a:pt x="1477" y="95"/>
                </a:lnTo>
                <a:lnTo>
                  <a:pt x="1477" y="94"/>
                </a:lnTo>
                <a:lnTo>
                  <a:pt x="1477" y="95"/>
                </a:lnTo>
                <a:lnTo>
                  <a:pt x="1478" y="94"/>
                </a:lnTo>
                <a:lnTo>
                  <a:pt x="1478" y="94"/>
                </a:lnTo>
                <a:lnTo>
                  <a:pt x="1480" y="94"/>
                </a:lnTo>
                <a:lnTo>
                  <a:pt x="1480" y="92"/>
                </a:lnTo>
                <a:lnTo>
                  <a:pt x="1480" y="94"/>
                </a:lnTo>
                <a:lnTo>
                  <a:pt x="1481" y="94"/>
                </a:lnTo>
                <a:lnTo>
                  <a:pt x="1481" y="94"/>
                </a:lnTo>
                <a:lnTo>
                  <a:pt x="1481" y="92"/>
                </a:lnTo>
                <a:lnTo>
                  <a:pt x="1482" y="94"/>
                </a:lnTo>
                <a:lnTo>
                  <a:pt x="1482" y="92"/>
                </a:lnTo>
                <a:lnTo>
                  <a:pt x="1483" y="94"/>
                </a:lnTo>
                <a:lnTo>
                  <a:pt x="1483" y="92"/>
                </a:lnTo>
                <a:lnTo>
                  <a:pt x="1483" y="92"/>
                </a:lnTo>
                <a:lnTo>
                  <a:pt x="1484" y="94"/>
                </a:lnTo>
                <a:lnTo>
                  <a:pt x="1484" y="94"/>
                </a:lnTo>
                <a:lnTo>
                  <a:pt x="1484" y="95"/>
                </a:lnTo>
                <a:lnTo>
                  <a:pt x="1485" y="95"/>
                </a:lnTo>
                <a:lnTo>
                  <a:pt x="1485" y="94"/>
                </a:lnTo>
                <a:lnTo>
                  <a:pt x="1485" y="94"/>
                </a:lnTo>
                <a:lnTo>
                  <a:pt x="1486" y="92"/>
                </a:lnTo>
                <a:lnTo>
                  <a:pt x="1486" y="94"/>
                </a:lnTo>
                <a:lnTo>
                  <a:pt x="1487" y="92"/>
                </a:lnTo>
                <a:lnTo>
                  <a:pt x="1487" y="92"/>
                </a:lnTo>
                <a:lnTo>
                  <a:pt x="1487" y="92"/>
                </a:lnTo>
                <a:lnTo>
                  <a:pt x="1489" y="91"/>
                </a:lnTo>
                <a:lnTo>
                  <a:pt x="1489" y="91"/>
                </a:lnTo>
                <a:lnTo>
                  <a:pt x="1489" y="90"/>
                </a:lnTo>
                <a:lnTo>
                  <a:pt x="1490" y="91"/>
                </a:lnTo>
                <a:lnTo>
                  <a:pt x="1490" y="91"/>
                </a:lnTo>
                <a:lnTo>
                  <a:pt x="1490" y="91"/>
                </a:lnTo>
                <a:lnTo>
                  <a:pt x="1491" y="91"/>
                </a:lnTo>
                <a:lnTo>
                  <a:pt x="1491" y="91"/>
                </a:lnTo>
                <a:lnTo>
                  <a:pt x="1492" y="94"/>
                </a:lnTo>
                <a:lnTo>
                  <a:pt x="1492" y="95"/>
                </a:lnTo>
                <a:lnTo>
                  <a:pt x="1492" y="96"/>
                </a:lnTo>
                <a:lnTo>
                  <a:pt x="1493" y="96"/>
                </a:lnTo>
                <a:lnTo>
                  <a:pt x="1493" y="95"/>
                </a:lnTo>
                <a:lnTo>
                  <a:pt x="1493" y="95"/>
                </a:lnTo>
                <a:lnTo>
                  <a:pt x="1494" y="95"/>
                </a:lnTo>
                <a:lnTo>
                  <a:pt x="1494" y="95"/>
                </a:lnTo>
                <a:lnTo>
                  <a:pt x="1494" y="94"/>
                </a:lnTo>
                <a:lnTo>
                  <a:pt x="1495" y="94"/>
                </a:lnTo>
                <a:lnTo>
                  <a:pt x="1495" y="92"/>
                </a:lnTo>
                <a:lnTo>
                  <a:pt x="1496" y="92"/>
                </a:lnTo>
                <a:lnTo>
                  <a:pt x="1496" y="92"/>
                </a:lnTo>
                <a:lnTo>
                  <a:pt x="1496" y="92"/>
                </a:lnTo>
                <a:lnTo>
                  <a:pt x="1498" y="92"/>
                </a:lnTo>
                <a:lnTo>
                  <a:pt x="1498" y="92"/>
                </a:lnTo>
                <a:lnTo>
                  <a:pt x="1498" y="92"/>
                </a:lnTo>
                <a:lnTo>
                  <a:pt x="1499" y="92"/>
                </a:lnTo>
                <a:lnTo>
                  <a:pt x="1499" y="92"/>
                </a:lnTo>
                <a:lnTo>
                  <a:pt x="1499" y="91"/>
                </a:lnTo>
                <a:lnTo>
                  <a:pt x="1500" y="92"/>
                </a:lnTo>
                <a:lnTo>
                  <a:pt x="1500" y="92"/>
                </a:lnTo>
                <a:lnTo>
                  <a:pt x="1501" y="92"/>
                </a:lnTo>
                <a:lnTo>
                  <a:pt x="1501" y="92"/>
                </a:lnTo>
                <a:lnTo>
                  <a:pt x="1501" y="91"/>
                </a:lnTo>
                <a:lnTo>
                  <a:pt x="1502" y="91"/>
                </a:lnTo>
                <a:lnTo>
                  <a:pt x="1502" y="91"/>
                </a:lnTo>
                <a:lnTo>
                  <a:pt x="1502" y="90"/>
                </a:lnTo>
                <a:lnTo>
                  <a:pt x="1503" y="90"/>
                </a:lnTo>
                <a:lnTo>
                  <a:pt x="1503" y="91"/>
                </a:lnTo>
                <a:lnTo>
                  <a:pt x="1503" y="89"/>
                </a:lnTo>
                <a:lnTo>
                  <a:pt x="1504" y="89"/>
                </a:lnTo>
                <a:lnTo>
                  <a:pt x="1504" y="89"/>
                </a:lnTo>
                <a:lnTo>
                  <a:pt x="1505" y="88"/>
                </a:lnTo>
                <a:lnTo>
                  <a:pt x="1505" y="89"/>
                </a:lnTo>
                <a:lnTo>
                  <a:pt x="1505" y="88"/>
                </a:lnTo>
                <a:lnTo>
                  <a:pt x="1507" y="89"/>
                </a:lnTo>
                <a:lnTo>
                  <a:pt x="1507" y="89"/>
                </a:lnTo>
                <a:lnTo>
                  <a:pt x="1507" y="89"/>
                </a:lnTo>
                <a:lnTo>
                  <a:pt x="1508" y="90"/>
                </a:lnTo>
                <a:lnTo>
                  <a:pt x="1508" y="90"/>
                </a:lnTo>
                <a:lnTo>
                  <a:pt x="1509" y="90"/>
                </a:lnTo>
                <a:lnTo>
                  <a:pt x="1509" y="90"/>
                </a:lnTo>
                <a:lnTo>
                  <a:pt x="1509" y="90"/>
                </a:lnTo>
                <a:lnTo>
                  <a:pt x="1510" y="89"/>
                </a:lnTo>
                <a:lnTo>
                  <a:pt x="1510" y="89"/>
                </a:lnTo>
                <a:lnTo>
                  <a:pt x="1510" y="89"/>
                </a:lnTo>
                <a:lnTo>
                  <a:pt x="1511" y="88"/>
                </a:lnTo>
                <a:lnTo>
                  <a:pt x="1511" y="88"/>
                </a:lnTo>
                <a:lnTo>
                  <a:pt x="1511" y="87"/>
                </a:lnTo>
                <a:lnTo>
                  <a:pt x="1512" y="86"/>
                </a:lnTo>
                <a:lnTo>
                  <a:pt x="1512" y="86"/>
                </a:lnTo>
                <a:lnTo>
                  <a:pt x="1513" y="85"/>
                </a:lnTo>
                <a:lnTo>
                  <a:pt x="1513" y="85"/>
                </a:lnTo>
                <a:lnTo>
                  <a:pt x="1513" y="86"/>
                </a:lnTo>
                <a:lnTo>
                  <a:pt x="1514" y="86"/>
                </a:lnTo>
                <a:lnTo>
                  <a:pt x="1514" y="86"/>
                </a:lnTo>
                <a:lnTo>
                  <a:pt x="1514" y="85"/>
                </a:lnTo>
                <a:lnTo>
                  <a:pt x="1516" y="86"/>
                </a:lnTo>
                <a:lnTo>
                  <a:pt x="1516" y="86"/>
                </a:lnTo>
                <a:lnTo>
                  <a:pt x="1516" y="86"/>
                </a:lnTo>
                <a:lnTo>
                  <a:pt x="1517" y="85"/>
                </a:lnTo>
                <a:lnTo>
                  <a:pt x="1517" y="83"/>
                </a:lnTo>
                <a:lnTo>
                  <a:pt x="1518" y="83"/>
                </a:lnTo>
                <a:lnTo>
                  <a:pt x="1518" y="83"/>
                </a:lnTo>
                <a:lnTo>
                  <a:pt x="1518" y="83"/>
                </a:lnTo>
                <a:lnTo>
                  <a:pt x="1519" y="83"/>
                </a:lnTo>
                <a:lnTo>
                  <a:pt x="1519" y="83"/>
                </a:lnTo>
                <a:lnTo>
                  <a:pt x="1519" y="83"/>
                </a:lnTo>
                <a:lnTo>
                  <a:pt x="1520" y="83"/>
                </a:lnTo>
                <a:lnTo>
                  <a:pt x="1520" y="83"/>
                </a:lnTo>
                <a:lnTo>
                  <a:pt x="1520" y="85"/>
                </a:lnTo>
                <a:lnTo>
                  <a:pt x="1521" y="83"/>
                </a:lnTo>
                <a:lnTo>
                  <a:pt x="1521" y="83"/>
                </a:lnTo>
                <a:lnTo>
                  <a:pt x="1522" y="83"/>
                </a:lnTo>
                <a:lnTo>
                  <a:pt x="1522" y="83"/>
                </a:lnTo>
                <a:lnTo>
                  <a:pt x="1522" y="83"/>
                </a:lnTo>
                <a:lnTo>
                  <a:pt x="1523" y="85"/>
                </a:lnTo>
                <a:lnTo>
                  <a:pt x="1523" y="85"/>
                </a:lnTo>
                <a:lnTo>
                  <a:pt x="1523" y="86"/>
                </a:lnTo>
                <a:lnTo>
                  <a:pt x="1525" y="87"/>
                </a:lnTo>
                <a:lnTo>
                  <a:pt x="1525" y="86"/>
                </a:lnTo>
                <a:lnTo>
                  <a:pt x="1525" y="85"/>
                </a:lnTo>
                <a:lnTo>
                  <a:pt x="1526" y="83"/>
                </a:lnTo>
                <a:lnTo>
                  <a:pt x="1526" y="83"/>
                </a:lnTo>
                <a:lnTo>
                  <a:pt x="1527" y="82"/>
                </a:lnTo>
                <a:lnTo>
                  <a:pt x="1527" y="83"/>
                </a:lnTo>
                <a:lnTo>
                  <a:pt x="1527" y="82"/>
                </a:lnTo>
                <a:lnTo>
                  <a:pt x="1528" y="82"/>
                </a:lnTo>
                <a:lnTo>
                  <a:pt x="1528" y="83"/>
                </a:lnTo>
                <a:lnTo>
                  <a:pt x="1528" y="83"/>
                </a:lnTo>
                <a:lnTo>
                  <a:pt x="1529" y="85"/>
                </a:lnTo>
                <a:lnTo>
                  <a:pt x="1529" y="85"/>
                </a:lnTo>
                <a:lnTo>
                  <a:pt x="1530" y="83"/>
                </a:lnTo>
                <a:lnTo>
                  <a:pt x="1530" y="86"/>
                </a:lnTo>
                <a:lnTo>
                  <a:pt x="1530" y="85"/>
                </a:lnTo>
                <a:lnTo>
                  <a:pt x="1531" y="86"/>
                </a:lnTo>
                <a:lnTo>
                  <a:pt x="1531" y="86"/>
                </a:lnTo>
                <a:lnTo>
                  <a:pt x="1531" y="87"/>
                </a:lnTo>
                <a:lnTo>
                  <a:pt x="1532" y="86"/>
                </a:lnTo>
                <a:lnTo>
                  <a:pt x="1532" y="87"/>
                </a:lnTo>
                <a:lnTo>
                  <a:pt x="1532" y="87"/>
                </a:lnTo>
                <a:lnTo>
                  <a:pt x="1534" y="87"/>
                </a:lnTo>
                <a:lnTo>
                  <a:pt x="1534" y="87"/>
                </a:lnTo>
                <a:lnTo>
                  <a:pt x="1535" y="88"/>
                </a:lnTo>
                <a:lnTo>
                  <a:pt x="1535" y="88"/>
                </a:lnTo>
                <a:lnTo>
                  <a:pt x="1535" y="87"/>
                </a:lnTo>
                <a:lnTo>
                  <a:pt x="1536" y="87"/>
                </a:lnTo>
                <a:lnTo>
                  <a:pt x="1536" y="88"/>
                </a:lnTo>
                <a:lnTo>
                  <a:pt x="1536" y="88"/>
                </a:lnTo>
                <a:lnTo>
                  <a:pt x="1537" y="88"/>
                </a:lnTo>
                <a:lnTo>
                  <a:pt x="1537" y="88"/>
                </a:lnTo>
                <a:lnTo>
                  <a:pt x="1537" y="88"/>
                </a:lnTo>
                <a:lnTo>
                  <a:pt x="1538" y="89"/>
                </a:lnTo>
                <a:lnTo>
                  <a:pt x="1538" y="89"/>
                </a:lnTo>
                <a:lnTo>
                  <a:pt x="1539" y="89"/>
                </a:lnTo>
                <a:lnTo>
                  <a:pt x="1539" y="88"/>
                </a:lnTo>
                <a:lnTo>
                  <a:pt x="1539" y="88"/>
                </a:lnTo>
                <a:lnTo>
                  <a:pt x="1540" y="88"/>
                </a:lnTo>
                <a:lnTo>
                  <a:pt x="1540" y="87"/>
                </a:lnTo>
                <a:lnTo>
                  <a:pt x="1540" y="87"/>
                </a:lnTo>
                <a:lnTo>
                  <a:pt x="1541" y="86"/>
                </a:lnTo>
                <a:lnTo>
                  <a:pt x="1541" y="86"/>
                </a:lnTo>
                <a:lnTo>
                  <a:pt x="1541" y="87"/>
                </a:lnTo>
                <a:lnTo>
                  <a:pt x="1543" y="87"/>
                </a:lnTo>
                <a:lnTo>
                  <a:pt x="1543" y="87"/>
                </a:lnTo>
                <a:lnTo>
                  <a:pt x="1544" y="87"/>
                </a:lnTo>
                <a:lnTo>
                  <a:pt x="1544" y="88"/>
                </a:lnTo>
                <a:lnTo>
                  <a:pt x="1544" y="89"/>
                </a:lnTo>
                <a:lnTo>
                  <a:pt x="1545" y="89"/>
                </a:lnTo>
                <a:lnTo>
                  <a:pt x="1545" y="89"/>
                </a:lnTo>
                <a:lnTo>
                  <a:pt x="1545" y="89"/>
                </a:lnTo>
                <a:lnTo>
                  <a:pt x="1546" y="89"/>
                </a:lnTo>
                <a:lnTo>
                  <a:pt x="1546" y="89"/>
                </a:lnTo>
                <a:lnTo>
                  <a:pt x="1546" y="90"/>
                </a:lnTo>
                <a:lnTo>
                  <a:pt x="1547" y="91"/>
                </a:lnTo>
                <a:lnTo>
                  <a:pt x="1547" y="91"/>
                </a:lnTo>
                <a:lnTo>
                  <a:pt x="1548" y="91"/>
                </a:lnTo>
                <a:lnTo>
                  <a:pt x="1548" y="91"/>
                </a:lnTo>
                <a:lnTo>
                  <a:pt x="1548" y="90"/>
                </a:lnTo>
                <a:lnTo>
                  <a:pt x="1549" y="89"/>
                </a:lnTo>
                <a:lnTo>
                  <a:pt x="1549" y="90"/>
                </a:lnTo>
                <a:lnTo>
                  <a:pt x="1549" y="89"/>
                </a:lnTo>
                <a:lnTo>
                  <a:pt x="1550" y="88"/>
                </a:lnTo>
                <a:lnTo>
                  <a:pt x="1550" y="88"/>
                </a:lnTo>
                <a:lnTo>
                  <a:pt x="1552" y="87"/>
                </a:lnTo>
                <a:lnTo>
                  <a:pt x="1552" y="86"/>
                </a:lnTo>
                <a:lnTo>
                  <a:pt x="1552" y="86"/>
                </a:lnTo>
                <a:lnTo>
                  <a:pt x="1553" y="88"/>
                </a:lnTo>
                <a:lnTo>
                  <a:pt x="1553" y="87"/>
                </a:lnTo>
                <a:lnTo>
                  <a:pt x="1553" y="88"/>
                </a:lnTo>
                <a:lnTo>
                  <a:pt x="1554" y="89"/>
                </a:lnTo>
                <a:lnTo>
                  <a:pt x="1554" y="89"/>
                </a:lnTo>
                <a:lnTo>
                  <a:pt x="1554" y="89"/>
                </a:lnTo>
                <a:lnTo>
                  <a:pt x="1555" y="89"/>
                </a:lnTo>
                <a:lnTo>
                  <a:pt x="1555" y="88"/>
                </a:lnTo>
                <a:lnTo>
                  <a:pt x="1556" y="89"/>
                </a:lnTo>
                <a:lnTo>
                  <a:pt x="1556" y="88"/>
                </a:lnTo>
                <a:lnTo>
                  <a:pt x="1556" y="89"/>
                </a:lnTo>
                <a:lnTo>
                  <a:pt x="1557" y="89"/>
                </a:lnTo>
                <a:lnTo>
                  <a:pt x="1557" y="89"/>
                </a:lnTo>
                <a:lnTo>
                  <a:pt x="1557" y="89"/>
                </a:lnTo>
                <a:lnTo>
                  <a:pt x="1558" y="89"/>
                </a:lnTo>
                <a:lnTo>
                  <a:pt x="1558" y="88"/>
                </a:lnTo>
                <a:lnTo>
                  <a:pt x="1558" y="88"/>
                </a:lnTo>
                <a:lnTo>
                  <a:pt x="1559" y="88"/>
                </a:lnTo>
                <a:lnTo>
                  <a:pt x="1559" y="88"/>
                </a:lnTo>
                <a:lnTo>
                  <a:pt x="1561" y="89"/>
                </a:lnTo>
                <a:lnTo>
                  <a:pt x="1561" y="89"/>
                </a:lnTo>
                <a:lnTo>
                  <a:pt x="1561" y="89"/>
                </a:lnTo>
                <a:lnTo>
                  <a:pt x="1562" y="89"/>
                </a:lnTo>
                <a:lnTo>
                  <a:pt x="1562" y="89"/>
                </a:lnTo>
                <a:lnTo>
                  <a:pt x="1562" y="89"/>
                </a:lnTo>
                <a:lnTo>
                  <a:pt x="1563" y="89"/>
                </a:lnTo>
                <a:lnTo>
                  <a:pt x="1563" y="89"/>
                </a:lnTo>
                <a:lnTo>
                  <a:pt x="1563" y="90"/>
                </a:lnTo>
                <a:lnTo>
                  <a:pt x="1564" y="90"/>
                </a:lnTo>
                <a:lnTo>
                  <a:pt x="1564" y="90"/>
                </a:lnTo>
                <a:lnTo>
                  <a:pt x="1565" y="90"/>
                </a:lnTo>
                <a:lnTo>
                  <a:pt x="1565" y="90"/>
                </a:lnTo>
                <a:lnTo>
                  <a:pt x="1565" y="89"/>
                </a:lnTo>
                <a:lnTo>
                  <a:pt x="1566" y="89"/>
                </a:lnTo>
                <a:lnTo>
                  <a:pt x="1566" y="89"/>
                </a:lnTo>
                <a:lnTo>
                  <a:pt x="1566" y="89"/>
                </a:lnTo>
                <a:lnTo>
                  <a:pt x="1567" y="89"/>
                </a:lnTo>
                <a:lnTo>
                  <a:pt x="1567" y="89"/>
                </a:lnTo>
                <a:lnTo>
                  <a:pt x="1567" y="89"/>
                </a:lnTo>
                <a:lnTo>
                  <a:pt x="1568" y="89"/>
                </a:lnTo>
                <a:lnTo>
                  <a:pt x="1568" y="89"/>
                </a:lnTo>
                <a:lnTo>
                  <a:pt x="1570" y="89"/>
                </a:lnTo>
                <a:lnTo>
                  <a:pt x="1570" y="89"/>
                </a:lnTo>
                <a:lnTo>
                  <a:pt x="1570" y="89"/>
                </a:lnTo>
                <a:lnTo>
                  <a:pt x="1571" y="89"/>
                </a:lnTo>
                <a:lnTo>
                  <a:pt x="1571" y="88"/>
                </a:lnTo>
                <a:lnTo>
                  <a:pt x="1571" y="88"/>
                </a:lnTo>
                <a:lnTo>
                  <a:pt x="1572" y="88"/>
                </a:lnTo>
                <a:lnTo>
                  <a:pt x="1572" y="88"/>
                </a:lnTo>
                <a:lnTo>
                  <a:pt x="1573" y="88"/>
                </a:lnTo>
                <a:lnTo>
                  <a:pt x="1573" y="88"/>
                </a:lnTo>
                <a:lnTo>
                  <a:pt x="1573" y="89"/>
                </a:lnTo>
                <a:lnTo>
                  <a:pt x="1574" y="89"/>
                </a:lnTo>
                <a:lnTo>
                  <a:pt x="1574" y="89"/>
                </a:lnTo>
                <a:lnTo>
                  <a:pt x="1574" y="89"/>
                </a:lnTo>
                <a:lnTo>
                  <a:pt x="1575" y="89"/>
                </a:lnTo>
                <a:lnTo>
                  <a:pt x="1575" y="89"/>
                </a:lnTo>
                <a:lnTo>
                  <a:pt x="1575" y="88"/>
                </a:lnTo>
                <a:lnTo>
                  <a:pt x="1576" y="88"/>
                </a:lnTo>
                <a:lnTo>
                  <a:pt x="1576" y="88"/>
                </a:lnTo>
                <a:lnTo>
                  <a:pt x="1577" y="88"/>
                </a:lnTo>
                <a:lnTo>
                  <a:pt x="1577" y="88"/>
                </a:lnTo>
                <a:lnTo>
                  <a:pt x="1577" y="88"/>
                </a:lnTo>
                <a:lnTo>
                  <a:pt x="1579" y="88"/>
                </a:lnTo>
                <a:lnTo>
                  <a:pt x="1579" y="87"/>
                </a:lnTo>
                <a:lnTo>
                  <a:pt x="1579" y="87"/>
                </a:lnTo>
                <a:lnTo>
                  <a:pt x="1580" y="86"/>
                </a:lnTo>
                <a:lnTo>
                  <a:pt x="1580" y="86"/>
                </a:lnTo>
                <a:lnTo>
                  <a:pt x="1580" y="87"/>
                </a:lnTo>
                <a:lnTo>
                  <a:pt x="1581" y="89"/>
                </a:lnTo>
                <a:lnTo>
                  <a:pt x="1581" y="89"/>
                </a:lnTo>
                <a:lnTo>
                  <a:pt x="1582" y="90"/>
                </a:lnTo>
                <a:lnTo>
                  <a:pt x="1582" y="90"/>
                </a:lnTo>
                <a:lnTo>
                  <a:pt x="1582" y="90"/>
                </a:lnTo>
                <a:lnTo>
                  <a:pt x="1583" y="89"/>
                </a:lnTo>
                <a:lnTo>
                  <a:pt x="1583" y="89"/>
                </a:lnTo>
                <a:lnTo>
                  <a:pt x="1583" y="89"/>
                </a:lnTo>
                <a:lnTo>
                  <a:pt x="1584" y="89"/>
                </a:lnTo>
                <a:lnTo>
                  <a:pt x="1584" y="88"/>
                </a:lnTo>
                <a:lnTo>
                  <a:pt x="1584" y="88"/>
                </a:lnTo>
                <a:lnTo>
                  <a:pt x="1585" y="88"/>
                </a:lnTo>
                <a:lnTo>
                  <a:pt x="1585" y="88"/>
                </a:lnTo>
                <a:lnTo>
                  <a:pt x="1586" y="88"/>
                </a:lnTo>
                <a:lnTo>
                  <a:pt x="1586" y="87"/>
                </a:lnTo>
                <a:lnTo>
                  <a:pt x="1586" y="87"/>
                </a:lnTo>
                <a:lnTo>
                  <a:pt x="1588" y="87"/>
                </a:lnTo>
                <a:lnTo>
                  <a:pt x="1588" y="87"/>
                </a:lnTo>
                <a:lnTo>
                  <a:pt x="1588" y="86"/>
                </a:lnTo>
                <a:lnTo>
                  <a:pt x="1589" y="87"/>
                </a:lnTo>
                <a:lnTo>
                  <a:pt x="1589" y="87"/>
                </a:lnTo>
                <a:lnTo>
                  <a:pt x="1589" y="87"/>
                </a:lnTo>
                <a:lnTo>
                  <a:pt x="1590" y="87"/>
                </a:lnTo>
                <a:lnTo>
                  <a:pt x="1590" y="87"/>
                </a:lnTo>
                <a:lnTo>
                  <a:pt x="1591" y="87"/>
                </a:lnTo>
                <a:lnTo>
                  <a:pt x="1591" y="88"/>
                </a:lnTo>
                <a:lnTo>
                  <a:pt x="1591" y="88"/>
                </a:lnTo>
                <a:lnTo>
                  <a:pt x="1592" y="89"/>
                </a:lnTo>
                <a:lnTo>
                  <a:pt x="1592" y="90"/>
                </a:lnTo>
                <a:lnTo>
                  <a:pt x="1592" y="89"/>
                </a:lnTo>
                <a:lnTo>
                  <a:pt x="1593" y="88"/>
                </a:lnTo>
                <a:lnTo>
                  <a:pt x="1593" y="88"/>
                </a:lnTo>
                <a:lnTo>
                  <a:pt x="1593" y="88"/>
                </a:lnTo>
                <a:lnTo>
                  <a:pt x="1594" y="89"/>
                </a:lnTo>
                <a:lnTo>
                  <a:pt x="1594" y="87"/>
                </a:lnTo>
                <a:lnTo>
                  <a:pt x="1595" y="87"/>
                </a:lnTo>
                <a:lnTo>
                  <a:pt x="1595" y="86"/>
                </a:lnTo>
                <a:lnTo>
                  <a:pt x="1595" y="86"/>
                </a:lnTo>
                <a:lnTo>
                  <a:pt x="1597" y="86"/>
                </a:lnTo>
                <a:lnTo>
                  <a:pt x="1597" y="86"/>
                </a:lnTo>
                <a:lnTo>
                  <a:pt x="1597" y="86"/>
                </a:lnTo>
                <a:lnTo>
                  <a:pt x="1598" y="86"/>
                </a:lnTo>
                <a:lnTo>
                  <a:pt x="1598" y="85"/>
                </a:lnTo>
                <a:lnTo>
                  <a:pt x="1599" y="85"/>
                </a:lnTo>
                <a:lnTo>
                  <a:pt x="1599" y="85"/>
                </a:lnTo>
                <a:lnTo>
                  <a:pt x="1599" y="83"/>
                </a:lnTo>
                <a:lnTo>
                  <a:pt x="1600" y="83"/>
                </a:lnTo>
                <a:lnTo>
                  <a:pt x="1600" y="83"/>
                </a:lnTo>
                <a:lnTo>
                  <a:pt x="1600" y="82"/>
                </a:lnTo>
                <a:lnTo>
                  <a:pt x="1601" y="81"/>
                </a:lnTo>
                <a:lnTo>
                  <a:pt x="1601" y="81"/>
                </a:lnTo>
                <a:lnTo>
                  <a:pt x="1601" y="80"/>
                </a:lnTo>
                <a:lnTo>
                  <a:pt x="1602" y="81"/>
                </a:lnTo>
                <a:lnTo>
                  <a:pt x="1602" y="80"/>
                </a:lnTo>
                <a:lnTo>
                  <a:pt x="1603" y="81"/>
                </a:lnTo>
                <a:lnTo>
                  <a:pt x="1603" y="81"/>
                </a:lnTo>
                <a:lnTo>
                  <a:pt x="1603" y="82"/>
                </a:lnTo>
                <a:lnTo>
                  <a:pt x="1604" y="81"/>
                </a:lnTo>
                <a:lnTo>
                  <a:pt x="1604" y="81"/>
                </a:lnTo>
                <a:lnTo>
                  <a:pt x="1604" y="80"/>
                </a:lnTo>
                <a:lnTo>
                  <a:pt x="1606" y="80"/>
                </a:lnTo>
                <a:lnTo>
                  <a:pt x="1606" y="79"/>
                </a:lnTo>
                <a:lnTo>
                  <a:pt x="1606" y="80"/>
                </a:lnTo>
                <a:lnTo>
                  <a:pt x="1607" y="80"/>
                </a:lnTo>
                <a:lnTo>
                  <a:pt x="1607" y="80"/>
                </a:lnTo>
                <a:lnTo>
                  <a:pt x="1608" y="81"/>
                </a:lnTo>
                <a:lnTo>
                  <a:pt x="1608" y="81"/>
                </a:lnTo>
                <a:lnTo>
                  <a:pt x="1608" y="81"/>
                </a:lnTo>
                <a:lnTo>
                  <a:pt x="1609" y="82"/>
                </a:lnTo>
                <a:lnTo>
                  <a:pt x="1609" y="82"/>
                </a:lnTo>
                <a:lnTo>
                  <a:pt x="1609" y="81"/>
                </a:lnTo>
                <a:lnTo>
                  <a:pt x="1610" y="81"/>
                </a:lnTo>
                <a:lnTo>
                  <a:pt x="1610" y="81"/>
                </a:lnTo>
                <a:lnTo>
                  <a:pt x="1610" y="81"/>
                </a:lnTo>
                <a:lnTo>
                  <a:pt x="1611" y="81"/>
                </a:lnTo>
                <a:lnTo>
                  <a:pt x="1611" y="81"/>
                </a:lnTo>
                <a:lnTo>
                  <a:pt x="1612" y="82"/>
                </a:lnTo>
                <a:lnTo>
                  <a:pt x="1612" y="82"/>
                </a:lnTo>
                <a:lnTo>
                  <a:pt x="1612" y="82"/>
                </a:lnTo>
                <a:lnTo>
                  <a:pt x="1613" y="82"/>
                </a:lnTo>
                <a:lnTo>
                  <a:pt x="1613" y="83"/>
                </a:lnTo>
                <a:lnTo>
                  <a:pt x="1613" y="82"/>
                </a:lnTo>
                <a:lnTo>
                  <a:pt x="1615" y="83"/>
                </a:lnTo>
                <a:lnTo>
                  <a:pt x="1615" y="85"/>
                </a:lnTo>
                <a:lnTo>
                  <a:pt x="1615" y="85"/>
                </a:lnTo>
                <a:lnTo>
                  <a:pt x="1616" y="85"/>
                </a:lnTo>
                <a:lnTo>
                  <a:pt x="1616" y="86"/>
                </a:lnTo>
                <a:lnTo>
                  <a:pt x="1617" y="86"/>
                </a:lnTo>
                <a:lnTo>
                  <a:pt x="1617" y="87"/>
                </a:lnTo>
                <a:lnTo>
                  <a:pt x="1617" y="87"/>
                </a:lnTo>
                <a:lnTo>
                  <a:pt x="1618" y="87"/>
                </a:lnTo>
                <a:lnTo>
                  <a:pt x="1618" y="87"/>
                </a:lnTo>
                <a:lnTo>
                  <a:pt x="1618" y="87"/>
                </a:lnTo>
                <a:lnTo>
                  <a:pt x="1619" y="87"/>
                </a:lnTo>
                <a:lnTo>
                  <a:pt x="1619" y="87"/>
                </a:lnTo>
                <a:lnTo>
                  <a:pt x="1620" y="87"/>
                </a:lnTo>
                <a:lnTo>
                  <a:pt x="1620" y="87"/>
                </a:lnTo>
                <a:lnTo>
                  <a:pt x="1620" y="88"/>
                </a:lnTo>
                <a:lnTo>
                  <a:pt x="1621" y="88"/>
                </a:lnTo>
                <a:lnTo>
                  <a:pt x="1621" y="88"/>
                </a:lnTo>
                <a:lnTo>
                  <a:pt x="1621" y="87"/>
                </a:lnTo>
                <a:lnTo>
                  <a:pt x="1622" y="87"/>
                </a:lnTo>
                <a:lnTo>
                  <a:pt x="1622" y="87"/>
                </a:lnTo>
                <a:lnTo>
                  <a:pt x="1622" y="87"/>
                </a:lnTo>
                <a:lnTo>
                  <a:pt x="1624" y="88"/>
                </a:lnTo>
                <a:lnTo>
                  <a:pt x="1624" y="88"/>
                </a:lnTo>
                <a:lnTo>
                  <a:pt x="1625" y="89"/>
                </a:lnTo>
                <a:lnTo>
                  <a:pt x="1625" y="90"/>
                </a:lnTo>
                <a:lnTo>
                  <a:pt x="1625" y="89"/>
                </a:lnTo>
                <a:lnTo>
                  <a:pt x="1626" y="90"/>
                </a:lnTo>
                <a:lnTo>
                  <a:pt x="1626" y="90"/>
                </a:lnTo>
                <a:lnTo>
                  <a:pt x="1626" y="90"/>
                </a:lnTo>
                <a:lnTo>
                  <a:pt x="1627" y="91"/>
                </a:lnTo>
                <a:lnTo>
                  <a:pt x="1627" y="90"/>
                </a:lnTo>
                <a:lnTo>
                  <a:pt x="1627" y="91"/>
                </a:lnTo>
                <a:lnTo>
                  <a:pt x="1628" y="91"/>
                </a:lnTo>
                <a:lnTo>
                  <a:pt x="1628" y="92"/>
                </a:lnTo>
                <a:lnTo>
                  <a:pt x="1629" y="92"/>
                </a:lnTo>
                <a:lnTo>
                  <a:pt x="1629" y="95"/>
                </a:lnTo>
                <a:lnTo>
                  <a:pt x="1629" y="95"/>
                </a:lnTo>
                <a:lnTo>
                  <a:pt x="1630" y="94"/>
                </a:lnTo>
                <a:lnTo>
                  <a:pt x="1630" y="94"/>
                </a:lnTo>
                <a:lnTo>
                  <a:pt x="1630" y="94"/>
                </a:lnTo>
                <a:lnTo>
                  <a:pt x="1631" y="94"/>
                </a:lnTo>
                <a:lnTo>
                  <a:pt x="1631" y="94"/>
                </a:lnTo>
                <a:lnTo>
                  <a:pt x="1631" y="94"/>
                </a:lnTo>
                <a:lnTo>
                  <a:pt x="1633" y="92"/>
                </a:lnTo>
                <a:lnTo>
                  <a:pt x="1633" y="92"/>
                </a:lnTo>
                <a:lnTo>
                  <a:pt x="1634" y="91"/>
                </a:lnTo>
                <a:lnTo>
                  <a:pt x="1634" y="92"/>
                </a:lnTo>
                <a:lnTo>
                  <a:pt x="1634" y="94"/>
                </a:lnTo>
                <a:lnTo>
                  <a:pt x="1635" y="94"/>
                </a:lnTo>
                <a:lnTo>
                  <a:pt x="1635" y="95"/>
                </a:lnTo>
                <a:lnTo>
                  <a:pt x="1635" y="95"/>
                </a:lnTo>
                <a:lnTo>
                  <a:pt x="1636" y="94"/>
                </a:lnTo>
                <a:lnTo>
                  <a:pt x="1636" y="94"/>
                </a:lnTo>
                <a:lnTo>
                  <a:pt x="1636" y="92"/>
                </a:lnTo>
                <a:lnTo>
                  <a:pt x="1637" y="92"/>
                </a:lnTo>
                <a:lnTo>
                  <a:pt x="1637" y="91"/>
                </a:lnTo>
                <a:lnTo>
                  <a:pt x="1638" y="94"/>
                </a:lnTo>
                <a:lnTo>
                  <a:pt x="1638" y="92"/>
                </a:lnTo>
                <a:lnTo>
                  <a:pt x="1638" y="92"/>
                </a:lnTo>
                <a:lnTo>
                  <a:pt x="1639" y="94"/>
                </a:lnTo>
                <a:lnTo>
                  <a:pt x="1639" y="95"/>
                </a:lnTo>
                <a:lnTo>
                  <a:pt x="1639" y="95"/>
                </a:lnTo>
                <a:lnTo>
                  <a:pt x="1640" y="96"/>
                </a:lnTo>
                <a:lnTo>
                  <a:pt x="1640" y="95"/>
                </a:lnTo>
                <a:lnTo>
                  <a:pt x="1642" y="96"/>
                </a:lnTo>
                <a:lnTo>
                  <a:pt x="1642" y="96"/>
                </a:lnTo>
                <a:lnTo>
                  <a:pt x="1642" y="97"/>
                </a:lnTo>
                <a:lnTo>
                  <a:pt x="1643" y="97"/>
                </a:lnTo>
                <a:lnTo>
                  <a:pt x="1643" y="97"/>
                </a:lnTo>
                <a:lnTo>
                  <a:pt x="1643" y="98"/>
                </a:lnTo>
                <a:lnTo>
                  <a:pt x="1644" y="98"/>
                </a:lnTo>
                <a:lnTo>
                  <a:pt x="1644" y="197"/>
                </a:lnTo>
                <a:lnTo>
                  <a:pt x="1644" y="538"/>
                </a:lnTo>
                <a:lnTo>
                  <a:pt x="1645" y="713"/>
                </a:lnTo>
                <a:lnTo>
                  <a:pt x="1645" y="676"/>
                </a:lnTo>
                <a:lnTo>
                  <a:pt x="1646" y="530"/>
                </a:lnTo>
                <a:lnTo>
                  <a:pt x="1646" y="364"/>
                </a:lnTo>
                <a:lnTo>
                  <a:pt x="1646" y="224"/>
                </a:lnTo>
                <a:lnTo>
                  <a:pt x="1647" y="123"/>
                </a:lnTo>
                <a:lnTo>
                  <a:pt x="1647" y="59"/>
                </a:lnTo>
                <a:lnTo>
                  <a:pt x="1647" y="23"/>
                </a:lnTo>
                <a:lnTo>
                  <a:pt x="1648" y="5"/>
                </a:lnTo>
                <a:lnTo>
                  <a:pt x="1648" y="0"/>
                </a:lnTo>
                <a:lnTo>
                  <a:pt x="1648" y="1"/>
                </a:lnTo>
                <a:lnTo>
                  <a:pt x="1649" y="7"/>
                </a:lnTo>
                <a:lnTo>
                  <a:pt x="1649" y="13"/>
                </a:lnTo>
                <a:lnTo>
                  <a:pt x="1651" y="19"/>
                </a:lnTo>
                <a:lnTo>
                  <a:pt x="1651" y="28"/>
                </a:lnTo>
                <a:lnTo>
                  <a:pt x="1651" y="36"/>
                </a:lnTo>
                <a:lnTo>
                  <a:pt x="1652" y="43"/>
                </a:lnTo>
                <a:lnTo>
                  <a:pt x="1652" y="50"/>
                </a:lnTo>
                <a:lnTo>
                  <a:pt x="1652" y="55"/>
                </a:lnTo>
                <a:lnTo>
                  <a:pt x="1653" y="61"/>
                </a:lnTo>
                <a:lnTo>
                  <a:pt x="1653" y="67"/>
                </a:lnTo>
                <a:lnTo>
                  <a:pt x="1653" y="71"/>
                </a:lnTo>
                <a:lnTo>
                  <a:pt x="1654" y="74"/>
                </a:lnTo>
                <a:lnTo>
                  <a:pt x="1654" y="78"/>
                </a:lnTo>
                <a:lnTo>
                  <a:pt x="1655" y="80"/>
                </a:lnTo>
                <a:lnTo>
                  <a:pt x="1655" y="83"/>
                </a:lnTo>
                <a:lnTo>
                  <a:pt x="1655" y="87"/>
                </a:lnTo>
                <a:lnTo>
                  <a:pt x="1656" y="89"/>
                </a:lnTo>
                <a:lnTo>
                  <a:pt x="1656" y="90"/>
                </a:lnTo>
                <a:lnTo>
                  <a:pt x="1656" y="92"/>
                </a:lnTo>
                <a:lnTo>
                  <a:pt x="1657" y="94"/>
                </a:lnTo>
                <a:lnTo>
                  <a:pt x="1657" y="95"/>
                </a:lnTo>
                <a:lnTo>
                  <a:pt x="1657" y="96"/>
                </a:lnTo>
                <a:lnTo>
                  <a:pt x="1658" y="98"/>
                </a:lnTo>
                <a:lnTo>
                  <a:pt x="1658" y="100"/>
                </a:lnTo>
                <a:lnTo>
                  <a:pt x="1660" y="101"/>
                </a:lnTo>
                <a:lnTo>
                  <a:pt x="1660" y="104"/>
                </a:lnTo>
                <a:lnTo>
                  <a:pt x="1660" y="104"/>
                </a:lnTo>
                <a:lnTo>
                  <a:pt x="1661" y="105"/>
                </a:lnTo>
                <a:lnTo>
                  <a:pt x="1661" y="106"/>
                </a:lnTo>
                <a:lnTo>
                  <a:pt x="1661" y="106"/>
                </a:lnTo>
                <a:lnTo>
                  <a:pt x="1662" y="107"/>
                </a:lnTo>
                <a:lnTo>
                  <a:pt x="1662" y="108"/>
                </a:lnTo>
                <a:lnTo>
                  <a:pt x="1663" y="109"/>
                </a:lnTo>
                <a:lnTo>
                  <a:pt x="1663" y="112"/>
                </a:lnTo>
                <a:lnTo>
                  <a:pt x="1663" y="113"/>
                </a:lnTo>
                <a:lnTo>
                  <a:pt x="1664" y="116"/>
                </a:lnTo>
                <a:lnTo>
                  <a:pt x="1664" y="118"/>
                </a:lnTo>
                <a:lnTo>
                  <a:pt x="1664" y="121"/>
                </a:lnTo>
                <a:lnTo>
                  <a:pt x="1665" y="122"/>
                </a:lnTo>
                <a:lnTo>
                  <a:pt x="1665" y="124"/>
                </a:lnTo>
                <a:lnTo>
                  <a:pt x="1665" y="127"/>
                </a:lnTo>
                <a:lnTo>
                  <a:pt x="1666" y="128"/>
                </a:lnTo>
                <a:lnTo>
                  <a:pt x="1666" y="130"/>
                </a:lnTo>
                <a:lnTo>
                  <a:pt x="1667" y="131"/>
                </a:lnTo>
                <a:lnTo>
                  <a:pt x="1667" y="134"/>
                </a:lnTo>
                <a:lnTo>
                  <a:pt x="1667" y="136"/>
                </a:lnTo>
                <a:lnTo>
                  <a:pt x="1669" y="139"/>
                </a:lnTo>
                <a:lnTo>
                  <a:pt x="1669" y="141"/>
                </a:lnTo>
                <a:lnTo>
                  <a:pt x="1669" y="142"/>
                </a:lnTo>
                <a:lnTo>
                  <a:pt x="1670" y="144"/>
                </a:lnTo>
                <a:lnTo>
                  <a:pt x="1670" y="146"/>
                </a:lnTo>
                <a:lnTo>
                  <a:pt x="1670" y="148"/>
                </a:lnTo>
                <a:lnTo>
                  <a:pt x="1671" y="151"/>
                </a:lnTo>
                <a:lnTo>
                  <a:pt x="1671" y="152"/>
                </a:lnTo>
                <a:lnTo>
                  <a:pt x="1672" y="152"/>
                </a:lnTo>
                <a:lnTo>
                  <a:pt x="1672" y="153"/>
                </a:lnTo>
                <a:lnTo>
                  <a:pt x="1672" y="153"/>
                </a:lnTo>
                <a:lnTo>
                  <a:pt x="1673" y="155"/>
                </a:lnTo>
                <a:lnTo>
                  <a:pt x="1673" y="157"/>
                </a:lnTo>
                <a:lnTo>
                  <a:pt x="1673" y="158"/>
                </a:lnTo>
                <a:lnTo>
                  <a:pt x="1674" y="160"/>
                </a:lnTo>
                <a:lnTo>
                  <a:pt x="1674" y="163"/>
                </a:lnTo>
                <a:lnTo>
                  <a:pt x="1674" y="163"/>
                </a:lnTo>
                <a:lnTo>
                  <a:pt x="1675" y="166"/>
                </a:lnTo>
                <a:lnTo>
                  <a:pt x="1675" y="167"/>
                </a:lnTo>
                <a:lnTo>
                  <a:pt x="1677" y="167"/>
                </a:lnTo>
                <a:lnTo>
                  <a:pt x="1677" y="168"/>
                </a:lnTo>
                <a:lnTo>
                  <a:pt x="1677" y="168"/>
                </a:lnTo>
                <a:lnTo>
                  <a:pt x="1678" y="167"/>
                </a:lnTo>
                <a:lnTo>
                  <a:pt x="1678" y="167"/>
                </a:lnTo>
                <a:lnTo>
                  <a:pt x="1678" y="167"/>
                </a:lnTo>
                <a:lnTo>
                  <a:pt x="1679" y="167"/>
                </a:lnTo>
                <a:lnTo>
                  <a:pt x="1679" y="167"/>
                </a:lnTo>
                <a:lnTo>
                  <a:pt x="1679" y="167"/>
                </a:lnTo>
                <a:lnTo>
                  <a:pt x="1680" y="168"/>
                </a:lnTo>
                <a:lnTo>
                  <a:pt x="1680" y="169"/>
                </a:lnTo>
                <a:lnTo>
                  <a:pt x="1681" y="169"/>
                </a:lnTo>
                <a:lnTo>
                  <a:pt x="1681" y="170"/>
                </a:lnTo>
                <a:lnTo>
                  <a:pt x="1681" y="171"/>
                </a:lnTo>
                <a:lnTo>
                  <a:pt x="1682" y="172"/>
                </a:lnTo>
                <a:lnTo>
                  <a:pt x="1682" y="173"/>
                </a:lnTo>
                <a:lnTo>
                  <a:pt x="1682" y="173"/>
                </a:lnTo>
                <a:lnTo>
                  <a:pt x="1683" y="173"/>
                </a:lnTo>
                <a:lnTo>
                  <a:pt x="1683" y="175"/>
                </a:lnTo>
                <a:lnTo>
                  <a:pt x="1683" y="176"/>
                </a:lnTo>
                <a:lnTo>
                  <a:pt x="1684" y="177"/>
                </a:lnTo>
                <a:lnTo>
                  <a:pt x="1684" y="177"/>
                </a:lnTo>
                <a:lnTo>
                  <a:pt x="1686" y="177"/>
                </a:lnTo>
                <a:lnTo>
                  <a:pt x="1686" y="177"/>
                </a:lnTo>
                <a:lnTo>
                  <a:pt x="1686" y="176"/>
                </a:lnTo>
                <a:lnTo>
                  <a:pt x="1687" y="177"/>
                </a:lnTo>
                <a:lnTo>
                  <a:pt x="1687" y="177"/>
                </a:lnTo>
                <a:lnTo>
                  <a:pt x="1687" y="177"/>
                </a:lnTo>
                <a:lnTo>
                  <a:pt x="1688" y="176"/>
                </a:lnTo>
                <a:lnTo>
                  <a:pt x="1688" y="176"/>
                </a:lnTo>
                <a:lnTo>
                  <a:pt x="1689" y="177"/>
                </a:lnTo>
                <a:lnTo>
                  <a:pt x="1689" y="177"/>
                </a:lnTo>
                <a:lnTo>
                  <a:pt x="1689" y="178"/>
                </a:lnTo>
                <a:lnTo>
                  <a:pt x="1690" y="178"/>
                </a:lnTo>
                <a:lnTo>
                  <a:pt x="1690" y="179"/>
                </a:lnTo>
                <a:lnTo>
                  <a:pt x="1690" y="180"/>
                </a:lnTo>
                <a:lnTo>
                  <a:pt x="1691" y="180"/>
                </a:lnTo>
                <a:lnTo>
                  <a:pt x="1691" y="181"/>
                </a:lnTo>
                <a:lnTo>
                  <a:pt x="1691" y="182"/>
                </a:lnTo>
                <a:lnTo>
                  <a:pt x="1692" y="182"/>
                </a:lnTo>
                <a:lnTo>
                  <a:pt x="1692" y="182"/>
                </a:lnTo>
                <a:lnTo>
                  <a:pt x="1693" y="182"/>
                </a:lnTo>
                <a:lnTo>
                  <a:pt x="1693" y="184"/>
                </a:lnTo>
                <a:lnTo>
                  <a:pt x="1693" y="184"/>
                </a:lnTo>
                <a:lnTo>
                  <a:pt x="1695" y="185"/>
                </a:lnTo>
                <a:lnTo>
                  <a:pt x="1695" y="186"/>
                </a:lnTo>
                <a:lnTo>
                  <a:pt x="1695" y="187"/>
                </a:lnTo>
                <a:lnTo>
                  <a:pt x="1696" y="188"/>
                </a:lnTo>
                <a:lnTo>
                  <a:pt x="1696" y="188"/>
                </a:lnTo>
                <a:lnTo>
                  <a:pt x="1696" y="187"/>
                </a:lnTo>
                <a:lnTo>
                  <a:pt x="1697" y="187"/>
                </a:lnTo>
                <a:lnTo>
                  <a:pt x="1697" y="186"/>
                </a:lnTo>
                <a:lnTo>
                  <a:pt x="1698" y="184"/>
                </a:lnTo>
                <a:lnTo>
                  <a:pt x="1698" y="185"/>
                </a:lnTo>
                <a:lnTo>
                  <a:pt x="1698" y="185"/>
                </a:lnTo>
                <a:lnTo>
                  <a:pt x="1699" y="185"/>
                </a:lnTo>
                <a:lnTo>
                  <a:pt x="1699" y="186"/>
                </a:lnTo>
                <a:lnTo>
                  <a:pt x="1699" y="186"/>
                </a:lnTo>
                <a:lnTo>
                  <a:pt x="1700" y="186"/>
                </a:lnTo>
                <a:lnTo>
                  <a:pt x="1700" y="186"/>
                </a:lnTo>
                <a:lnTo>
                  <a:pt x="1700" y="187"/>
                </a:lnTo>
                <a:lnTo>
                  <a:pt x="1701" y="187"/>
                </a:lnTo>
                <a:lnTo>
                  <a:pt x="1701" y="188"/>
                </a:lnTo>
                <a:lnTo>
                  <a:pt x="1702" y="188"/>
                </a:lnTo>
                <a:lnTo>
                  <a:pt x="1702" y="187"/>
                </a:lnTo>
                <a:lnTo>
                  <a:pt x="1702" y="188"/>
                </a:lnTo>
                <a:lnTo>
                  <a:pt x="1704" y="189"/>
                </a:lnTo>
                <a:lnTo>
                  <a:pt x="1704" y="187"/>
                </a:lnTo>
                <a:lnTo>
                  <a:pt x="1704" y="187"/>
                </a:lnTo>
                <a:lnTo>
                  <a:pt x="1705" y="187"/>
                </a:lnTo>
                <a:lnTo>
                  <a:pt x="1705" y="187"/>
                </a:lnTo>
                <a:lnTo>
                  <a:pt x="1705" y="187"/>
                </a:lnTo>
                <a:lnTo>
                  <a:pt x="1706" y="187"/>
                </a:lnTo>
                <a:lnTo>
                  <a:pt x="1706" y="188"/>
                </a:lnTo>
                <a:lnTo>
                  <a:pt x="1707" y="189"/>
                </a:lnTo>
                <a:lnTo>
                  <a:pt x="1707" y="189"/>
                </a:lnTo>
                <a:lnTo>
                  <a:pt x="1707" y="190"/>
                </a:lnTo>
                <a:lnTo>
                  <a:pt x="1708" y="189"/>
                </a:lnTo>
                <a:lnTo>
                  <a:pt x="1708" y="189"/>
                </a:lnTo>
                <a:lnTo>
                  <a:pt x="1708" y="189"/>
                </a:lnTo>
                <a:lnTo>
                  <a:pt x="1709" y="190"/>
                </a:lnTo>
                <a:lnTo>
                  <a:pt x="1709" y="189"/>
                </a:lnTo>
                <a:lnTo>
                  <a:pt x="1710" y="189"/>
                </a:lnTo>
                <a:lnTo>
                  <a:pt x="1710" y="190"/>
                </a:lnTo>
                <a:lnTo>
                  <a:pt x="1710" y="190"/>
                </a:lnTo>
                <a:lnTo>
                  <a:pt x="1711" y="190"/>
                </a:lnTo>
                <a:lnTo>
                  <a:pt x="1711" y="190"/>
                </a:lnTo>
                <a:lnTo>
                  <a:pt x="1711" y="190"/>
                </a:lnTo>
                <a:lnTo>
                  <a:pt x="1713" y="191"/>
                </a:lnTo>
                <a:lnTo>
                  <a:pt x="1713" y="191"/>
                </a:lnTo>
                <a:lnTo>
                  <a:pt x="1713" y="191"/>
                </a:lnTo>
                <a:lnTo>
                  <a:pt x="1714" y="191"/>
                </a:lnTo>
                <a:lnTo>
                  <a:pt x="1714" y="190"/>
                </a:lnTo>
                <a:lnTo>
                  <a:pt x="1715" y="189"/>
                </a:lnTo>
                <a:lnTo>
                  <a:pt x="1715" y="188"/>
                </a:lnTo>
                <a:lnTo>
                  <a:pt x="1715" y="187"/>
                </a:lnTo>
                <a:lnTo>
                  <a:pt x="1716" y="187"/>
                </a:lnTo>
                <a:lnTo>
                  <a:pt x="1716" y="186"/>
                </a:lnTo>
                <a:lnTo>
                  <a:pt x="1716" y="186"/>
                </a:lnTo>
                <a:lnTo>
                  <a:pt x="1717" y="186"/>
                </a:lnTo>
                <a:lnTo>
                  <a:pt x="1717" y="186"/>
                </a:lnTo>
                <a:lnTo>
                  <a:pt x="1717" y="188"/>
                </a:lnTo>
                <a:lnTo>
                  <a:pt x="1718" y="189"/>
                </a:lnTo>
                <a:lnTo>
                  <a:pt x="1718" y="189"/>
                </a:lnTo>
                <a:lnTo>
                  <a:pt x="1719" y="189"/>
                </a:lnTo>
                <a:lnTo>
                  <a:pt x="1719" y="189"/>
                </a:lnTo>
                <a:lnTo>
                  <a:pt x="1719" y="189"/>
                </a:lnTo>
                <a:lnTo>
                  <a:pt x="1720" y="188"/>
                </a:lnTo>
                <a:lnTo>
                  <a:pt x="1720" y="188"/>
                </a:lnTo>
                <a:lnTo>
                  <a:pt x="1720" y="187"/>
                </a:lnTo>
                <a:lnTo>
                  <a:pt x="1722" y="187"/>
                </a:lnTo>
                <a:lnTo>
                  <a:pt x="1722" y="187"/>
                </a:lnTo>
                <a:lnTo>
                  <a:pt x="1722" y="186"/>
                </a:lnTo>
                <a:lnTo>
                  <a:pt x="1723" y="186"/>
                </a:lnTo>
                <a:lnTo>
                  <a:pt x="1723" y="186"/>
                </a:lnTo>
                <a:lnTo>
                  <a:pt x="1724" y="186"/>
                </a:lnTo>
                <a:lnTo>
                  <a:pt x="1724" y="185"/>
                </a:lnTo>
                <a:lnTo>
                  <a:pt x="1724" y="185"/>
                </a:lnTo>
                <a:lnTo>
                  <a:pt x="1725" y="185"/>
                </a:lnTo>
                <a:lnTo>
                  <a:pt x="1725" y="185"/>
                </a:lnTo>
                <a:lnTo>
                  <a:pt x="1725" y="184"/>
                </a:lnTo>
                <a:lnTo>
                  <a:pt x="1726" y="185"/>
                </a:lnTo>
                <a:lnTo>
                  <a:pt x="1726" y="185"/>
                </a:lnTo>
                <a:lnTo>
                  <a:pt x="1726" y="185"/>
                </a:lnTo>
                <a:lnTo>
                  <a:pt x="1727" y="185"/>
                </a:lnTo>
                <a:lnTo>
                  <a:pt x="1727" y="185"/>
                </a:lnTo>
                <a:lnTo>
                  <a:pt x="1728" y="185"/>
                </a:lnTo>
                <a:lnTo>
                  <a:pt x="1728" y="184"/>
                </a:lnTo>
                <a:lnTo>
                  <a:pt x="1728" y="185"/>
                </a:lnTo>
                <a:lnTo>
                  <a:pt x="1729" y="186"/>
                </a:lnTo>
                <a:lnTo>
                  <a:pt x="1729" y="187"/>
                </a:lnTo>
                <a:lnTo>
                  <a:pt x="1729" y="186"/>
                </a:lnTo>
                <a:lnTo>
                  <a:pt x="1731" y="186"/>
                </a:lnTo>
                <a:lnTo>
                  <a:pt x="1731" y="186"/>
                </a:lnTo>
                <a:lnTo>
                  <a:pt x="1732" y="185"/>
                </a:lnTo>
                <a:lnTo>
                  <a:pt x="1732" y="185"/>
                </a:lnTo>
                <a:lnTo>
                  <a:pt x="1732" y="184"/>
                </a:lnTo>
                <a:lnTo>
                  <a:pt x="1733" y="184"/>
                </a:lnTo>
                <a:lnTo>
                  <a:pt x="1733" y="182"/>
                </a:lnTo>
                <a:lnTo>
                  <a:pt x="1733" y="182"/>
                </a:lnTo>
                <a:lnTo>
                  <a:pt x="1734" y="182"/>
                </a:lnTo>
                <a:lnTo>
                  <a:pt x="1734" y="182"/>
                </a:lnTo>
                <a:lnTo>
                  <a:pt x="1734" y="184"/>
                </a:lnTo>
                <a:lnTo>
                  <a:pt x="1735" y="184"/>
                </a:lnTo>
                <a:lnTo>
                  <a:pt x="1735" y="184"/>
                </a:lnTo>
                <a:lnTo>
                  <a:pt x="1736" y="184"/>
                </a:lnTo>
                <a:lnTo>
                  <a:pt x="1736" y="182"/>
                </a:lnTo>
                <a:lnTo>
                  <a:pt x="1736" y="182"/>
                </a:lnTo>
                <a:lnTo>
                  <a:pt x="1737" y="182"/>
                </a:lnTo>
                <a:lnTo>
                  <a:pt x="1737" y="181"/>
                </a:lnTo>
                <a:lnTo>
                  <a:pt x="1737" y="181"/>
                </a:lnTo>
                <a:lnTo>
                  <a:pt x="1738" y="181"/>
                </a:lnTo>
                <a:lnTo>
                  <a:pt x="1738" y="181"/>
                </a:lnTo>
                <a:lnTo>
                  <a:pt x="1738" y="180"/>
                </a:lnTo>
                <a:lnTo>
                  <a:pt x="1740" y="180"/>
                </a:lnTo>
                <a:lnTo>
                  <a:pt x="1740" y="180"/>
                </a:lnTo>
                <a:lnTo>
                  <a:pt x="1741" y="179"/>
                </a:lnTo>
                <a:lnTo>
                  <a:pt x="1741" y="180"/>
                </a:lnTo>
                <a:lnTo>
                  <a:pt x="1741" y="179"/>
                </a:lnTo>
                <a:lnTo>
                  <a:pt x="1742" y="179"/>
                </a:lnTo>
                <a:lnTo>
                  <a:pt x="1742" y="178"/>
                </a:lnTo>
                <a:lnTo>
                  <a:pt x="1742" y="178"/>
                </a:lnTo>
                <a:lnTo>
                  <a:pt x="1743" y="178"/>
                </a:lnTo>
                <a:lnTo>
                  <a:pt x="1743" y="178"/>
                </a:lnTo>
                <a:lnTo>
                  <a:pt x="1743" y="178"/>
                </a:lnTo>
                <a:lnTo>
                  <a:pt x="1744" y="178"/>
                </a:lnTo>
                <a:lnTo>
                  <a:pt x="1744" y="178"/>
                </a:lnTo>
                <a:lnTo>
                  <a:pt x="1745" y="178"/>
                </a:lnTo>
                <a:lnTo>
                  <a:pt x="1745" y="178"/>
                </a:lnTo>
                <a:lnTo>
                  <a:pt x="1745" y="178"/>
                </a:lnTo>
                <a:lnTo>
                  <a:pt x="1746" y="178"/>
                </a:lnTo>
                <a:lnTo>
                  <a:pt x="1746" y="178"/>
                </a:lnTo>
                <a:lnTo>
                  <a:pt x="1746" y="177"/>
                </a:lnTo>
                <a:lnTo>
                  <a:pt x="1747" y="177"/>
                </a:lnTo>
                <a:lnTo>
                  <a:pt x="1747" y="177"/>
                </a:lnTo>
                <a:lnTo>
                  <a:pt x="1747" y="176"/>
                </a:lnTo>
                <a:lnTo>
                  <a:pt x="1749" y="175"/>
                </a:lnTo>
                <a:lnTo>
                  <a:pt x="1749" y="173"/>
                </a:lnTo>
                <a:lnTo>
                  <a:pt x="1750" y="172"/>
                </a:lnTo>
                <a:lnTo>
                  <a:pt x="1750" y="172"/>
                </a:lnTo>
                <a:lnTo>
                  <a:pt x="1750" y="171"/>
                </a:lnTo>
                <a:lnTo>
                  <a:pt x="1751" y="171"/>
                </a:lnTo>
                <a:lnTo>
                  <a:pt x="1751" y="171"/>
                </a:lnTo>
                <a:lnTo>
                  <a:pt x="1751" y="171"/>
                </a:lnTo>
                <a:lnTo>
                  <a:pt x="1752" y="170"/>
                </a:lnTo>
                <a:lnTo>
                  <a:pt x="1752" y="169"/>
                </a:lnTo>
                <a:lnTo>
                  <a:pt x="1753" y="169"/>
                </a:lnTo>
                <a:lnTo>
                  <a:pt x="1753" y="169"/>
                </a:lnTo>
                <a:lnTo>
                  <a:pt x="1753" y="169"/>
                </a:lnTo>
                <a:lnTo>
                  <a:pt x="1754" y="169"/>
                </a:lnTo>
                <a:lnTo>
                  <a:pt x="1754" y="169"/>
                </a:lnTo>
                <a:lnTo>
                  <a:pt x="1754" y="170"/>
                </a:lnTo>
                <a:lnTo>
                  <a:pt x="1755" y="170"/>
                </a:lnTo>
                <a:lnTo>
                  <a:pt x="1755" y="171"/>
                </a:lnTo>
                <a:lnTo>
                  <a:pt x="1755" y="171"/>
                </a:lnTo>
                <a:lnTo>
                  <a:pt x="1756" y="170"/>
                </a:lnTo>
                <a:lnTo>
                  <a:pt x="1756" y="170"/>
                </a:lnTo>
                <a:lnTo>
                  <a:pt x="1758" y="169"/>
                </a:lnTo>
                <a:lnTo>
                  <a:pt x="1758" y="169"/>
                </a:lnTo>
                <a:lnTo>
                  <a:pt x="1758" y="168"/>
                </a:lnTo>
                <a:lnTo>
                  <a:pt x="1759" y="168"/>
                </a:lnTo>
                <a:lnTo>
                  <a:pt x="1759" y="167"/>
                </a:lnTo>
                <a:lnTo>
                  <a:pt x="1759" y="167"/>
                </a:lnTo>
                <a:lnTo>
                  <a:pt x="1760" y="167"/>
                </a:lnTo>
                <a:lnTo>
                  <a:pt x="1760" y="168"/>
                </a:lnTo>
                <a:lnTo>
                  <a:pt x="1760" y="166"/>
                </a:lnTo>
                <a:lnTo>
                  <a:pt x="1761" y="166"/>
                </a:lnTo>
                <a:lnTo>
                  <a:pt x="1761" y="166"/>
                </a:lnTo>
                <a:lnTo>
                  <a:pt x="1762" y="164"/>
                </a:lnTo>
                <a:lnTo>
                  <a:pt x="1762" y="164"/>
                </a:lnTo>
                <a:lnTo>
                  <a:pt x="1762" y="164"/>
                </a:lnTo>
                <a:lnTo>
                  <a:pt x="1763" y="164"/>
                </a:lnTo>
                <a:lnTo>
                  <a:pt x="1763" y="164"/>
                </a:lnTo>
                <a:lnTo>
                  <a:pt x="1763" y="164"/>
                </a:lnTo>
                <a:lnTo>
                  <a:pt x="1764" y="164"/>
                </a:lnTo>
                <a:lnTo>
                  <a:pt x="1764" y="163"/>
                </a:lnTo>
                <a:lnTo>
                  <a:pt x="1764" y="163"/>
                </a:lnTo>
                <a:lnTo>
                  <a:pt x="1765" y="163"/>
                </a:lnTo>
                <a:lnTo>
                  <a:pt x="1765" y="164"/>
                </a:lnTo>
                <a:lnTo>
                  <a:pt x="1767" y="164"/>
                </a:lnTo>
                <a:lnTo>
                  <a:pt x="1767" y="166"/>
                </a:lnTo>
                <a:lnTo>
                  <a:pt x="1767" y="164"/>
                </a:lnTo>
                <a:lnTo>
                  <a:pt x="1768" y="163"/>
                </a:lnTo>
                <a:lnTo>
                  <a:pt x="1768" y="164"/>
                </a:lnTo>
                <a:lnTo>
                  <a:pt x="1768" y="163"/>
                </a:lnTo>
                <a:lnTo>
                  <a:pt x="1769" y="162"/>
                </a:lnTo>
                <a:lnTo>
                  <a:pt x="1769" y="162"/>
                </a:lnTo>
                <a:lnTo>
                  <a:pt x="1769" y="162"/>
                </a:lnTo>
                <a:lnTo>
                  <a:pt x="1770" y="161"/>
                </a:lnTo>
                <a:lnTo>
                  <a:pt x="1770" y="160"/>
                </a:lnTo>
                <a:lnTo>
                  <a:pt x="1771" y="161"/>
                </a:lnTo>
                <a:lnTo>
                  <a:pt x="1771" y="160"/>
                </a:lnTo>
                <a:lnTo>
                  <a:pt x="1771" y="160"/>
                </a:lnTo>
                <a:lnTo>
                  <a:pt x="1772" y="160"/>
                </a:lnTo>
                <a:lnTo>
                  <a:pt x="1772" y="159"/>
                </a:lnTo>
                <a:lnTo>
                  <a:pt x="1772" y="159"/>
                </a:lnTo>
                <a:lnTo>
                  <a:pt x="1773" y="159"/>
                </a:lnTo>
                <a:lnTo>
                  <a:pt x="1773" y="159"/>
                </a:lnTo>
                <a:lnTo>
                  <a:pt x="1774" y="158"/>
                </a:lnTo>
                <a:lnTo>
                  <a:pt x="1774" y="157"/>
                </a:lnTo>
                <a:lnTo>
                  <a:pt x="1774" y="158"/>
                </a:lnTo>
                <a:lnTo>
                  <a:pt x="1776" y="157"/>
                </a:lnTo>
                <a:lnTo>
                  <a:pt x="1776" y="158"/>
                </a:lnTo>
                <a:lnTo>
                  <a:pt x="1776" y="158"/>
                </a:lnTo>
                <a:lnTo>
                  <a:pt x="1777" y="158"/>
                </a:lnTo>
                <a:lnTo>
                  <a:pt x="1777" y="157"/>
                </a:lnTo>
                <a:lnTo>
                  <a:pt x="1777" y="157"/>
                </a:lnTo>
                <a:lnTo>
                  <a:pt x="1778" y="155"/>
                </a:lnTo>
                <a:lnTo>
                  <a:pt x="1778" y="155"/>
                </a:lnTo>
                <a:lnTo>
                  <a:pt x="1779" y="155"/>
                </a:lnTo>
                <a:lnTo>
                  <a:pt x="1779" y="155"/>
                </a:lnTo>
                <a:lnTo>
                  <a:pt x="1779" y="155"/>
                </a:lnTo>
                <a:lnTo>
                  <a:pt x="1780" y="155"/>
                </a:lnTo>
                <a:lnTo>
                  <a:pt x="1780" y="155"/>
                </a:lnTo>
                <a:lnTo>
                  <a:pt x="1780" y="155"/>
                </a:lnTo>
                <a:lnTo>
                  <a:pt x="1781" y="155"/>
                </a:lnTo>
                <a:lnTo>
                  <a:pt x="1781" y="155"/>
                </a:lnTo>
                <a:lnTo>
                  <a:pt x="1781" y="157"/>
                </a:lnTo>
                <a:lnTo>
                  <a:pt x="1782" y="157"/>
                </a:lnTo>
                <a:lnTo>
                  <a:pt x="1782" y="157"/>
                </a:lnTo>
                <a:lnTo>
                  <a:pt x="1783" y="157"/>
                </a:lnTo>
                <a:lnTo>
                  <a:pt x="1783" y="157"/>
                </a:lnTo>
                <a:lnTo>
                  <a:pt x="1783" y="157"/>
                </a:lnTo>
                <a:lnTo>
                  <a:pt x="1785" y="155"/>
                </a:lnTo>
                <a:lnTo>
                  <a:pt x="1785" y="155"/>
                </a:lnTo>
                <a:lnTo>
                  <a:pt x="1785" y="155"/>
                </a:lnTo>
                <a:lnTo>
                  <a:pt x="1786" y="157"/>
                </a:lnTo>
                <a:lnTo>
                  <a:pt x="1786" y="154"/>
                </a:lnTo>
                <a:lnTo>
                  <a:pt x="1786" y="154"/>
                </a:lnTo>
                <a:lnTo>
                  <a:pt x="1787" y="154"/>
                </a:lnTo>
                <a:lnTo>
                  <a:pt x="1787" y="154"/>
                </a:lnTo>
                <a:lnTo>
                  <a:pt x="1788" y="154"/>
                </a:lnTo>
                <a:lnTo>
                  <a:pt x="1788" y="154"/>
                </a:lnTo>
                <a:lnTo>
                  <a:pt x="1788" y="154"/>
                </a:lnTo>
                <a:lnTo>
                  <a:pt x="1789" y="155"/>
                </a:lnTo>
                <a:lnTo>
                  <a:pt x="1789" y="155"/>
                </a:lnTo>
                <a:lnTo>
                  <a:pt x="1789" y="157"/>
                </a:lnTo>
                <a:lnTo>
                  <a:pt x="1790" y="158"/>
                </a:lnTo>
                <a:lnTo>
                  <a:pt x="1790" y="158"/>
                </a:lnTo>
                <a:lnTo>
                  <a:pt x="1790" y="157"/>
                </a:lnTo>
                <a:lnTo>
                  <a:pt x="1791" y="157"/>
                </a:lnTo>
                <a:lnTo>
                  <a:pt x="1791" y="157"/>
                </a:lnTo>
                <a:lnTo>
                  <a:pt x="1792" y="157"/>
                </a:lnTo>
                <a:lnTo>
                  <a:pt x="1792" y="157"/>
                </a:lnTo>
                <a:lnTo>
                  <a:pt x="1792" y="155"/>
                </a:lnTo>
                <a:lnTo>
                  <a:pt x="1794" y="154"/>
                </a:lnTo>
                <a:lnTo>
                  <a:pt x="1794" y="155"/>
                </a:lnTo>
                <a:lnTo>
                  <a:pt x="1794" y="154"/>
                </a:lnTo>
                <a:lnTo>
                  <a:pt x="1795" y="154"/>
                </a:lnTo>
                <a:lnTo>
                  <a:pt x="1795" y="153"/>
                </a:lnTo>
                <a:lnTo>
                  <a:pt x="1795" y="153"/>
                </a:lnTo>
                <a:lnTo>
                  <a:pt x="1796" y="152"/>
                </a:lnTo>
                <a:lnTo>
                  <a:pt x="1796" y="151"/>
                </a:lnTo>
                <a:lnTo>
                  <a:pt x="1797" y="151"/>
                </a:lnTo>
                <a:lnTo>
                  <a:pt x="1797" y="151"/>
                </a:lnTo>
                <a:lnTo>
                  <a:pt x="1797" y="151"/>
                </a:lnTo>
                <a:lnTo>
                  <a:pt x="1798" y="150"/>
                </a:lnTo>
                <a:lnTo>
                  <a:pt x="1798" y="149"/>
                </a:lnTo>
                <a:lnTo>
                  <a:pt x="1798" y="149"/>
                </a:lnTo>
                <a:lnTo>
                  <a:pt x="1799" y="150"/>
                </a:lnTo>
                <a:lnTo>
                  <a:pt x="1799" y="152"/>
                </a:lnTo>
                <a:lnTo>
                  <a:pt x="1800" y="152"/>
                </a:lnTo>
                <a:lnTo>
                  <a:pt x="1800" y="153"/>
                </a:lnTo>
                <a:lnTo>
                  <a:pt x="1800" y="152"/>
                </a:lnTo>
                <a:lnTo>
                  <a:pt x="1801" y="153"/>
                </a:lnTo>
                <a:lnTo>
                  <a:pt x="1801" y="153"/>
                </a:lnTo>
                <a:lnTo>
                  <a:pt x="1801" y="153"/>
                </a:lnTo>
                <a:lnTo>
                  <a:pt x="1803" y="153"/>
                </a:lnTo>
                <a:lnTo>
                  <a:pt x="1803" y="153"/>
                </a:lnTo>
                <a:lnTo>
                  <a:pt x="1803" y="153"/>
                </a:lnTo>
                <a:lnTo>
                  <a:pt x="1804" y="153"/>
                </a:lnTo>
                <a:lnTo>
                  <a:pt x="1804" y="153"/>
                </a:lnTo>
                <a:lnTo>
                  <a:pt x="1805" y="152"/>
                </a:lnTo>
                <a:lnTo>
                  <a:pt x="1805" y="152"/>
                </a:lnTo>
                <a:lnTo>
                  <a:pt x="1805" y="152"/>
                </a:lnTo>
                <a:lnTo>
                  <a:pt x="1806" y="152"/>
                </a:lnTo>
                <a:lnTo>
                  <a:pt x="1806" y="152"/>
                </a:lnTo>
                <a:lnTo>
                  <a:pt x="1806" y="153"/>
                </a:lnTo>
                <a:lnTo>
                  <a:pt x="1807" y="153"/>
                </a:lnTo>
                <a:lnTo>
                  <a:pt x="1807" y="153"/>
                </a:lnTo>
                <a:lnTo>
                  <a:pt x="1807" y="152"/>
                </a:lnTo>
                <a:lnTo>
                  <a:pt x="1808" y="152"/>
                </a:lnTo>
                <a:lnTo>
                  <a:pt x="1808" y="152"/>
                </a:lnTo>
                <a:lnTo>
                  <a:pt x="1809" y="151"/>
                </a:lnTo>
                <a:lnTo>
                  <a:pt x="1809" y="151"/>
                </a:lnTo>
                <a:lnTo>
                  <a:pt x="1809" y="151"/>
                </a:lnTo>
                <a:lnTo>
                  <a:pt x="1810" y="151"/>
                </a:lnTo>
                <a:lnTo>
                  <a:pt x="1810" y="150"/>
                </a:lnTo>
                <a:lnTo>
                  <a:pt x="1810" y="151"/>
                </a:lnTo>
                <a:lnTo>
                  <a:pt x="1812" y="150"/>
                </a:lnTo>
                <a:lnTo>
                  <a:pt x="1812" y="150"/>
                </a:lnTo>
                <a:lnTo>
                  <a:pt x="1812" y="150"/>
                </a:lnTo>
                <a:lnTo>
                  <a:pt x="1813" y="149"/>
                </a:lnTo>
                <a:lnTo>
                  <a:pt x="1813" y="149"/>
                </a:lnTo>
                <a:lnTo>
                  <a:pt x="1814" y="149"/>
                </a:lnTo>
                <a:lnTo>
                  <a:pt x="1814" y="149"/>
                </a:lnTo>
                <a:lnTo>
                  <a:pt x="1814" y="149"/>
                </a:lnTo>
                <a:lnTo>
                  <a:pt x="1815" y="149"/>
                </a:lnTo>
                <a:lnTo>
                  <a:pt x="1815" y="149"/>
                </a:lnTo>
                <a:lnTo>
                  <a:pt x="1815" y="149"/>
                </a:lnTo>
                <a:lnTo>
                  <a:pt x="1816" y="149"/>
                </a:lnTo>
                <a:lnTo>
                  <a:pt x="1816" y="148"/>
                </a:lnTo>
                <a:lnTo>
                  <a:pt x="1816" y="149"/>
                </a:lnTo>
                <a:lnTo>
                  <a:pt x="1817" y="148"/>
                </a:lnTo>
                <a:lnTo>
                  <a:pt x="1817" y="145"/>
                </a:lnTo>
                <a:lnTo>
                  <a:pt x="1818" y="145"/>
                </a:lnTo>
                <a:lnTo>
                  <a:pt x="1818" y="144"/>
                </a:lnTo>
                <a:lnTo>
                  <a:pt x="1818" y="144"/>
                </a:lnTo>
                <a:lnTo>
                  <a:pt x="1819" y="144"/>
                </a:lnTo>
                <a:lnTo>
                  <a:pt x="1819" y="144"/>
                </a:lnTo>
                <a:lnTo>
                  <a:pt x="1819" y="144"/>
                </a:lnTo>
                <a:lnTo>
                  <a:pt x="1821" y="144"/>
                </a:lnTo>
                <a:lnTo>
                  <a:pt x="1821" y="144"/>
                </a:lnTo>
                <a:lnTo>
                  <a:pt x="1822" y="144"/>
                </a:lnTo>
                <a:lnTo>
                  <a:pt x="1822" y="144"/>
                </a:lnTo>
                <a:lnTo>
                  <a:pt x="1822" y="143"/>
                </a:lnTo>
                <a:lnTo>
                  <a:pt x="1823" y="142"/>
                </a:lnTo>
                <a:lnTo>
                  <a:pt x="1823" y="142"/>
                </a:lnTo>
                <a:lnTo>
                  <a:pt x="1823" y="141"/>
                </a:lnTo>
                <a:lnTo>
                  <a:pt x="1824" y="141"/>
                </a:lnTo>
                <a:lnTo>
                  <a:pt x="1824" y="140"/>
                </a:lnTo>
                <a:lnTo>
                  <a:pt x="1824" y="140"/>
                </a:lnTo>
                <a:lnTo>
                  <a:pt x="1825" y="140"/>
                </a:lnTo>
                <a:lnTo>
                  <a:pt x="1825" y="139"/>
                </a:lnTo>
                <a:lnTo>
                  <a:pt x="1826" y="139"/>
                </a:lnTo>
                <a:lnTo>
                  <a:pt x="1826" y="137"/>
                </a:lnTo>
                <a:lnTo>
                  <a:pt x="1826" y="136"/>
                </a:lnTo>
                <a:lnTo>
                  <a:pt x="1827" y="136"/>
                </a:lnTo>
                <a:lnTo>
                  <a:pt x="1827" y="135"/>
                </a:lnTo>
                <a:lnTo>
                  <a:pt x="1827" y="135"/>
                </a:lnTo>
                <a:lnTo>
                  <a:pt x="1828" y="135"/>
                </a:lnTo>
                <a:lnTo>
                  <a:pt x="1828" y="135"/>
                </a:lnTo>
                <a:lnTo>
                  <a:pt x="1828" y="135"/>
                </a:lnTo>
                <a:lnTo>
                  <a:pt x="1830" y="135"/>
                </a:lnTo>
                <a:lnTo>
                  <a:pt x="1830" y="136"/>
                </a:lnTo>
                <a:lnTo>
                  <a:pt x="1831" y="134"/>
                </a:lnTo>
                <a:lnTo>
                  <a:pt x="1831" y="134"/>
                </a:lnTo>
                <a:lnTo>
                  <a:pt x="1831" y="134"/>
                </a:lnTo>
                <a:lnTo>
                  <a:pt x="1832" y="134"/>
                </a:lnTo>
                <a:lnTo>
                  <a:pt x="1832" y="134"/>
                </a:lnTo>
                <a:lnTo>
                  <a:pt x="1832" y="135"/>
                </a:lnTo>
                <a:lnTo>
                  <a:pt x="1833" y="134"/>
                </a:lnTo>
                <a:lnTo>
                  <a:pt x="1833" y="135"/>
                </a:lnTo>
                <a:lnTo>
                  <a:pt x="1833" y="134"/>
                </a:lnTo>
                <a:lnTo>
                  <a:pt x="1834" y="134"/>
                </a:lnTo>
                <a:lnTo>
                  <a:pt x="1834" y="133"/>
                </a:lnTo>
                <a:lnTo>
                  <a:pt x="1835" y="132"/>
                </a:lnTo>
                <a:lnTo>
                  <a:pt x="1835" y="131"/>
                </a:lnTo>
                <a:lnTo>
                  <a:pt x="1835" y="131"/>
                </a:lnTo>
                <a:lnTo>
                  <a:pt x="1836" y="132"/>
                </a:lnTo>
                <a:lnTo>
                  <a:pt x="1836" y="132"/>
                </a:lnTo>
                <a:lnTo>
                  <a:pt x="1836" y="133"/>
                </a:lnTo>
                <a:lnTo>
                  <a:pt x="1837" y="133"/>
                </a:lnTo>
                <a:lnTo>
                  <a:pt x="1837" y="133"/>
                </a:lnTo>
                <a:lnTo>
                  <a:pt x="1837" y="133"/>
                </a:lnTo>
                <a:lnTo>
                  <a:pt x="1839" y="134"/>
                </a:lnTo>
                <a:lnTo>
                  <a:pt x="1839" y="134"/>
                </a:lnTo>
                <a:lnTo>
                  <a:pt x="1840" y="135"/>
                </a:lnTo>
                <a:lnTo>
                  <a:pt x="1840" y="134"/>
                </a:lnTo>
                <a:lnTo>
                  <a:pt x="1840" y="134"/>
                </a:lnTo>
                <a:lnTo>
                  <a:pt x="1841" y="134"/>
                </a:lnTo>
                <a:lnTo>
                  <a:pt x="1841" y="134"/>
                </a:lnTo>
                <a:lnTo>
                  <a:pt x="1841" y="134"/>
                </a:lnTo>
                <a:lnTo>
                  <a:pt x="1842" y="134"/>
                </a:lnTo>
                <a:lnTo>
                  <a:pt x="1842" y="134"/>
                </a:lnTo>
                <a:lnTo>
                  <a:pt x="1843" y="134"/>
                </a:lnTo>
                <a:lnTo>
                  <a:pt x="1843" y="134"/>
                </a:lnTo>
                <a:lnTo>
                  <a:pt x="1843" y="134"/>
                </a:lnTo>
                <a:lnTo>
                  <a:pt x="1844" y="134"/>
                </a:lnTo>
                <a:lnTo>
                  <a:pt x="1844" y="134"/>
                </a:lnTo>
                <a:lnTo>
                  <a:pt x="1844" y="133"/>
                </a:lnTo>
                <a:lnTo>
                  <a:pt x="1845" y="133"/>
                </a:lnTo>
                <a:lnTo>
                  <a:pt x="1845" y="132"/>
                </a:lnTo>
                <a:lnTo>
                  <a:pt x="1845" y="132"/>
                </a:lnTo>
                <a:lnTo>
                  <a:pt x="1846" y="133"/>
                </a:lnTo>
                <a:lnTo>
                  <a:pt x="1846" y="133"/>
                </a:lnTo>
                <a:lnTo>
                  <a:pt x="1848" y="132"/>
                </a:lnTo>
                <a:lnTo>
                  <a:pt x="1848" y="132"/>
                </a:lnTo>
                <a:lnTo>
                  <a:pt x="1848" y="132"/>
                </a:lnTo>
                <a:lnTo>
                  <a:pt x="1849" y="132"/>
                </a:lnTo>
                <a:lnTo>
                  <a:pt x="1849" y="132"/>
                </a:lnTo>
                <a:lnTo>
                  <a:pt x="1849" y="132"/>
                </a:lnTo>
                <a:lnTo>
                  <a:pt x="1850" y="132"/>
                </a:lnTo>
                <a:lnTo>
                  <a:pt x="1850" y="131"/>
                </a:lnTo>
                <a:lnTo>
                  <a:pt x="1850" y="131"/>
                </a:lnTo>
                <a:lnTo>
                  <a:pt x="1851" y="131"/>
                </a:lnTo>
                <a:lnTo>
                  <a:pt x="1851" y="131"/>
                </a:lnTo>
                <a:lnTo>
                  <a:pt x="1852" y="130"/>
                </a:lnTo>
                <a:lnTo>
                  <a:pt x="1852" y="130"/>
                </a:lnTo>
                <a:lnTo>
                  <a:pt x="1852" y="130"/>
                </a:lnTo>
                <a:lnTo>
                  <a:pt x="1853" y="128"/>
                </a:lnTo>
                <a:lnTo>
                  <a:pt x="1853" y="128"/>
                </a:lnTo>
                <a:lnTo>
                  <a:pt x="1853" y="128"/>
                </a:lnTo>
                <a:lnTo>
                  <a:pt x="1854" y="127"/>
                </a:lnTo>
                <a:lnTo>
                  <a:pt x="1854" y="127"/>
                </a:lnTo>
                <a:lnTo>
                  <a:pt x="1854" y="127"/>
                </a:lnTo>
                <a:lnTo>
                  <a:pt x="1855" y="127"/>
                </a:lnTo>
                <a:lnTo>
                  <a:pt x="1855" y="127"/>
                </a:lnTo>
                <a:lnTo>
                  <a:pt x="1857" y="126"/>
                </a:lnTo>
                <a:lnTo>
                  <a:pt x="1857" y="126"/>
                </a:lnTo>
                <a:lnTo>
                  <a:pt x="1857" y="126"/>
                </a:lnTo>
                <a:lnTo>
                  <a:pt x="1858" y="126"/>
                </a:lnTo>
                <a:lnTo>
                  <a:pt x="1858" y="127"/>
                </a:lnTo>
                <a:lnTo>
                  <a:pt x="1858" y="125"/>
                </a:lnTo>
                <a:lnTo>
                  <a:pt x="1859" y="126"/>
                </a:lnTo>
                <a:lnTo>
                  <a:pt x="1859" y="126"/>
                </a:lnTo>
                <a:lnTo>
                  <a:pt x="1859" y="127"/>
                </a:lnTo>
                <a:lnTo>
                  <a:pt x="1860" y="127"/>
                </a:lnTo>
                <a:lnTo>
                  <a:pt x="1860" y="127"/>
                </a:lnTo>
                <a:lnTo>
                  <a:pt x="1861" y="126"/>
                </a:lnTo>
                <a:lnTo>
                  <a:pt x="1861" y="125"/>
                </a:lnTo>
                <a:lnTo>
                  <a:pt x="1861" y="124"/>
                </a:lnTo>
                <a:lnTo>
                  <a:pt x="1862" y="124"/>
                </a:lnTo>
                <a:lnTo>
                  <a:pt x="1862" y="125"/>
                </a:lnTo>
                <a:lnTo>
                  <a:pt x="1862" y="125"/>
                </a:lnTo>
                <a:lnTo>
                  <a:pt x="1863" y="125"/>
                </a:lnTo>
                <a:lnTo>
                  <a:pt x="1863" y="125"/>
                </a:lnTo>
                <a:lnTo>
                  <a:pt x="1864" y="124"/>
                </a:lnTo>
                <a:lnTo>
                  <a:pt x="1864" y="124"/>
                </a:lnTo>
                <a:lnTo>
                  <a:pt x="1864" y="124"/>
                </a:lnTo>
                <a:lnTo>
                  <a:pt x="1866" y="124"/>
                </a:lnTo>
                <a:lnTo>
                  <a:pt x="1866" y="124"/>
                </a:lnTo>
                <a:lnTo>
                  <a:pt x="1866" y="125"/>
                </a:lnTo>
                <a:lnTo>
                  <a:pt x="1867" y="125"/>
                </a:lnTo>
                <a:lnTo>
                  <a:pt x="1867" y="125"/>
                </a:lnTo>
                <a:lnTo>
                  <a:pt x="1867" y="123"/>
                </a:lnTo>
                <a:lnTo>
                  <a:pt x="1868" y="123"/>
                </a:lnTo>
                <a:lnTo>
                  <a:pt x="1868" y="123"/>
                </a:lnTo>
                <a:lnTo>
                  <a:pt x="1869" y="122"/>
                </a:lnTo>
                <a:lnTo>
                  <a:pt x="1869" y="123"/>
                </a:lnTo>
                <a:lnTo>
                  <a:pt x="1869" y="123"/>
                </a:lnTo>
                <a:lnTo>
                  <a:pt x="1870" y="123"/>
                </a:lnTo>
                <a:lnTo>
                  <a:pt x="1870" y="123"/>
                </a:lnTo>
                <a:lnTo>
                  <a:pt x="1870" y="123"/>
                </a:lnTo>
                <a:lnTo>
                  <a:pt x="1871" y="122"/>
                </a:lnTo>
                <a:lnTo>
                  <a:pt x="1871" y="123"/>
                </a:lnTo>
                <a:lnTo>
                  <a:pt x="1871" y="123"/>
                </a:lnTo>
                <a:lnTo>
                  <a:pt x="1872" y="123"/>
                </a:lnTo>
                <a:lnTo>
                  <a:pt x="1872" y="124"/>
                </a:lnTo>
                <a:lnTo>
                  <a:pt x="1873" y="124"/>
                </a:lnTo>
                <a:lnTo>
                  <a:pt x="1873" y="124"/>
                </a:lnTo>
                <a:lnTo>
                  <a:pt x="1873" y="125"/>
                </a:lnTo>
                <a:lnTo>
                  <a:pt x="1875" y="125"/>
                </a:lnTo>
                <a:lnTo>
                  <a:pt x="1875" y="125"/>
                </a:lnTo>
                <a:lnTo>
                  <a:pt x="1875" y="126"/>
                </a:lnTo>
                <a:lnTo>
                  <a:pt x="1876" y="125"/>
                </a:lnTo>
                <a:lnTo>
                  <a:pt x="1876" y="126"/>
                </a:lnTo>
                <a:lnTo>
                  <a:pt x="1876" y="126"/>
                </a:lnTo>
                <a:lnTo>
                  <a:pt x="1877" y="127"/>
                </a:lnTo>
                <a:lnTo>
                  <a:pt x="1877" y="127"/>
                </a:lnTo>
                <a:lnTo>
                  <a:pt x="1878" y="128"/>
                </a:lnTo>
                <a:lnTo>
                  <a:pt x="1878" y="126"/>
                </a:lnTo>
                <a:lnTo>
                  <a:pt x="1878" y="126"/>
                </a:lnTo>
                <a:lnTo>
                  <a:pt x="1879" y="126"/>
                </a:lnTo>
                <a:lnTo>
                  <a:pt x="1879" y="125"/>
                </a:lnTo>
                <a:lnTo>
                  <a:pt x="1879" y="125"/>
                </a:lnTo>
                <a:lnTo>
                  <a:pt x="1880" y="124"/>
                </a:lnTo>
                <a:lnTo>
                  <a:pt x="1880" y="124"/>
                </a:lnTo>
                <a:lnTo>
                  <a:pt x="1880" y="124"/>
                </a:lnTo>
                <a:lnTo>
                  <a:pt x="1881" y="125"/>
                </a:lnTo>
                <a:lnTo>
                  <a:pt x="1881" y="125"/>
                </a:lnTo>
                <a:lnTo>
                  <a:pt x="1882" y="126"/>
                </a:lnTo>
                <a:lnTo>
                  <a:pt x="1882" y="125"/>
                </a:lnTo>
                <a:lnTo>
                  <a:pt x="1882" y="125"/>
                </a:lnTo>
                <a:lnTo>
                  <a:pt x="1884" y="126"/>
                </a:lnTo>
                <a:lnTo>
                  <a:pt x="1884" y="126"/>
                </a:lnTo>
                <a:lnTo>
                  <a:pt x="1884" y="126"/>
                </a:lnTo>
                <a:lnTo>
                  <a:pt x="1885" y="125"/>
                </a:lnTo>
                <a:lnTo>
                  <a:pt x="1885" y="126"/>
                </a:lnTo>
                <a:lnTo>
                  <a:pt x="1885" y="125"/>
                </a:lnTo>
                <a:lnTo>
                  <a:pt x="1886" y="124"/>
                </a:lnTo>
                <a:lnTo>
                  <a:pt x="1886" y="124"/>
                </a:lnTo>
                <a:lnTo>
                  <a:pt x="1887" y="124"/>
                </a:lnTo>
                <a:lnTo>
                  <a:pt x="1887" y="123"/>
                </a:lnTo>
                <a:lnTo>
                  <a:pt x="1887" y="123"/>
                </a:lnTo>
                <a:lnTo>
                  <a:pt x="1888" y="123"/>
                </a:lnTo>
                <a:lnTo>
                  <a:pt x="1888" y="123"/>
                </a:lnTo>
                <a:lnTo>
                  <a:pt x="1888" y="123"/>
                </a:lnTo>
                <a:lnTo>
                  <a:pt x="1889" y="122"/>
                </a:lnTo>
                <a:lnTo>
                  <a:pt x="1889" y="122"/>
                </a:lnTo>
                <a:lnTo>
                  <a:pt x="1890" y="121"/>
                </a:lnTo>
                <a:lnTo>
                  <a:pt x="1890" y="121"/>
                </a:lnTo>
                <a:lnTo>
                  <a:pt x="1890" y="121"/>
                </a:lnTo>
                <a:lnTo>
                  <a:pt x="1891" y="119"/>
                </a:lnTo>
                <a:lnTo>
                  <a:pt x="1891" y="119"/>
                </a:lnTo>
                <a:lnTo>
                  <a:pt x="1891" y="119"/>
                </a:lnTo>
                <a:lnTo>
                  <a:pt x="1893" y="119"/>
                </a:lnTo>
                <a:lnTo>
                  <a:pt x="1893" y="119"/>
                </a:lnTo>
                <a:lnTo>
                  <a:pt x="1893" y="119"/>
                </a:lnTo>
                <a:lnTo>
                  <a:pt x="1894" y="119"/>
                </a:lnTo>
                <a:lnTo>
                  <a:pt x="1894" y="118"/>
                </a:lnTo>
                <a:lnTo>
                  <a:pt x="1895" y="119"/>
                </a:lnTo>
                <a:lnTo>
                  <a:pt x="1895" y="119"/>
                </a:lnTo>
                <a:lnTo>
                  <a:pt x="1895" y="119"/>
                </a:lnTo>
                <a:lnTo>
                  <a:pt x="1896" y="119"/>
                </a:lnTo>
                <a:lnTo>
                  <a:pt x="1896" y="119"/>
                </a:lnTo>
                <a:lnTo>
                  <a:pt x="1896" y="119"/>
                </a:lnTo>
                <a:lnTo>
                  <a:pt x="1897" y="119"/>
                </a:lnTo>
                <a:lnTo>
                  <a:pt x="1897" y="119"/>
                </a:lnTo>
                <a:lnTo>
                  <a:pt x="1897" y="121"/>
                </a:lnTo>
                <a:lnTo>
                  <a:pt x="1898" y="119"/>
                </a:lnTo>
                <a:lnTo>
                  <a:pt x="1898" y="121"/>
                </a:lnTo>
                <a:lnTo>
                  <a:pt x="1899" y="119"/>
                </a:lnTo>
                <a:lnTo>
                  <a:pt x="1899" y="118"/>
                </a:lnTo>
                <a:lnTo>
                  <a:pt x="1899" y="118"/>
                </a:lnTo>
                <a:lnTo>
                  <a:pt x="1900" y="118"/>
                </a:lnTo>
                <a:lnTo>
                  <a:pt x="1900" y="117"/>
                </a:lnTo>
                <a:lnTo>
                  <a:pt x="1900" y="117"/>
                </a:lnTo>
                <a:lnTo>
                  <a:pt x="1902" y="117"/>
                </a:lnTo>
                <a:lnTo>
                  <a:pt x="1902" y="118"/>
                </a:lnTo>
                <a:lnTo>
                  <a:pt x="1902" y="118"/>
                </a:lnTo>
                <a:lnTo>
                  <a:pt x="1903" y="118"/>
                </a:lnTo>
                <a:lnTo>
                  <a:pt x="1903" y="118"/>
                </a:lnTo>
                <a:lnTo>
                  <a:pt x="1904" y="118"/>
                </a:lnTo>
                <a:lnTo>
                  <a:pt x="1904" y="118"/>
                </a:lnTo>
                <a:lnTo>
                  <a:pt x="1904" y="117"/>
                </a:lnTo>
                <a:lnTo>
                  <a:pt x="1905" y="118"/>
                </a:lnTo>
                <a:lnTo>
                  <a:pt x="1905" y="118"/>
                </a:lnTo>
                <a:lnTo>
                  <a:pt x="1905" y="118"/>
                </a:lnTo>
                <a:lnTo>
                  <a:pt x="1906" y="118"/>
                </a:lnTo>
                <a:lnTo>
                  <a:pt x="1906" y="117"/>
                </a:lnTo>
                <a:lnTo>
                  <a:pt x="1906" y="117"/>
                </a:lnTo>
                <a:lnTo>
                  <a:pt x="1907" y="117"/>
                </a:lnTo>
                <a:lnTo>
                  <a:pt x="1907" y="118"/>
                </a:lnTo>
                <a:lnTo>
                  <a:pt x="1908" y="117"/>
                </a:lnTo>
                <a:lnTo>
                  <a:pt x="1908" y="117"/>
                </a:lnTo>
                <a:lnTo>
                  <a:pt x="1908" y="117"/>
                </a:lnTo>
                <a:lnTo>
                  <a:pt x="1909" y="117"/>
                </a:lnTo>
                <a:lnTo>
                  <a:pt x="1909" y="117"/>
                </a:lnTo>
                <a:lnTo>
                  <a:pt x="1909" y="118"/>
                </a:lnTo>
                <a:lnTo>
                  <a:pt x="1911" y="118"/>
                </a:lnTo>
                <a:lnTo>
                  <a:pt x="1911" y="118"/>
                </a:lnTo>
                <a:lnTo>
                  <a:pt x="1912" y="118"/>
                </a:lnTo>
                <a:lnTo>
                  <a:pt x="1912" y="118"/>
                </a:lnTo>
                <a:lnTo>
                  <a:pt x="1912" y="118"/>
                </a:lnTo>
                <a:lnTo>
                  <a:pt x="1913" y="117"/>
                </a:lnTo>
                <a:lnTo>
                  <a:pt x="1913" y="116"/>
                </a:lnTo>
                <a:lnTo>
                  <a:pt x="1913" y="115"/>
                </a:lnTo>
                <a:lnTo>
                  <a:pt x="1914" y="114"/>
                </a:lnTo>
                <a:lnTo>
                  <a:pt x="1914" y="114"/>
                </a:lnTo>
                <a:lnTo>
                  <a:pt x="1914" y="113"/>
                </a:lnTo>
                <a:lnTo>
                  <a:pt x="1915" y="112"/>
                </a:lnTo>
                <a:lnTo>
                  <a:pt x="1915" y="112"/>
                </a:lnTo>
                <a:lnTo>
                  <a:pt x="1916" y="110"/>
                </a:lnTo>
                <a:lnTo>
                  <a:pt x="1916" y="110"/>
                </a:lnTo>
                <a:lnTo>
                  <a:pt x="1916" y="110"/>
                </a:lnTo>
                <a:lnTo>
                  <a:pt x="1917" y="109"/>
                </a:lnTo>
                <a:lnTo>
                  <a:pt x="1917" y="108"/>
                </a:lnTo>
                <a:lnTo>
                  <a:pt x="1917" y="107"/>
                </a:lnTo>
                <a:lnTo>
                  <a:pt x="1918" y="108"/>
                </a:lnTo>
                <a:lnTo>
                  <a:pt x="1918" y="108"/>
                </a:lnTo>
                <a:lnTo>
                  <a:pt x="1918" y="109"/>
                </a:lnTo>
                <a:lnTo>
                  <a:pt x="1920" y="109"/>
                </a:lnTo>
                <a:lnTo>
                  <a:pt x="1920" y="110"/>
                </a:lnTo>
                <a:lnTo>
                  <a:pt x="1921" y="110"/>
                </a:lnTo>
                <a:lnTo>
                  <a:pt x="1921" y="110"/>
                </a:lnTo>
                <a:lnTo>
                  <a:pt x="1921" y="112"/>
                </a:lnTo>
                <a:lnTo>
                  <a:pt x="1922" y="112"/>
                </a:lnTo>
                <a:lnTo>
                  <a:pt x="1922" y="112"/>
                </a:lnTo>
                <a:lnTo>
                  <a:pt x="1922" y="112"/>
                </a:lnTo>
                <a:lnTo>
                  <a:pt x="1923" y="112"/>
                </a:lnTo>
                <a:lnTo>
                  <a:pt x="1923" y="110"/>
                </a:lnTo>
                <a:lnTo>
                  <a:pt x="1923" y="108"/>
                </a:lnTo>
                <a:lnTo>
                  <a:pt x="1924" y="108"/>
                </a:lnTo>
                <a:lnTo>
                  <a:pt x="1924" y="107"/>
                </a:lnTo>
                <a:lnTo>
                  <a:pt x="1925" y="107"/>
                </a:lnTo>
                <a:lnTo>
                  <a:pt x="1925" y="106"/>
                </a:lnTo>
                <a:lnTo>
                  <a:pt x="1925" y="106"/>
                </a:lnTo>
                <a:lnTo>
                  <a:pt x="1926" y="105"/>
                </a:lnTo>
                <a:lnTo>
                  <a:pt x="1926" y="105"/>
                </a:lnTo>
                <a:lnTo>
                  <a:pt x="1926" y="106"/>
                </a:lnTo>
                <a:lnTo>
                  <a:pt x="1927" y="107"/>
                </a:lnTo>
                <a:lnTo>
                  <a:pt x="1927" y="108"/>
                </a:lnTo>
                <a:lnTo>
                  <a:pt x="1927" y="108"/>
                </a:lnTo>
                <a:lnTo>
                  <a:pt x="1929" y="108"/>
                </a:lnTo>
                <a:lnTo>
                  <a:pt x="1929" y="108"/>
                </a:lnTo>
                <a:lnTo>
                  <a:pt x="1930" y="106"/>
                </a:lnTo>
                <a:lnTo>
                  <a:pt x="1930" y="106"/>
                </a:lnTo>
                <a:lnTo>
                  <a:pt x="1930" y="106"/>
                </a:lnTo>
                <a:lnTo>
                  <a:pt x="1931" y="105"/>
                </a:lnTo>
                <a:lnTo>
                  <a:pt x="1931" y="104"/>
                </a:lnTo>
                <a:lnTo>
                  <a:pt x="1931" y="103"/>
                </a:lnTo>
                <a:lnTo>
                  <a:pt x="1932" y="104"/>
                </a:lnTo>
                <a:lnTo>
                  <a:pt x="1932" y="103"/>
                </a:lnTo>
                <a:lnTo>
                  <a:pt x="1933" y="101"/>
                </a:lnTo>
                <a:lnTo>
                  <a:pt x="1933" y="103"/>
                </a:lnTo>
                <a:lnTo>
                  <a:pt x="1933" y="103"/>
                </a:lnTo>
                <a:lnTo>
                  <a:pt x="1934" y="103"/>
                </a:lnTo>
                <a:lnTo>
                  <a:pt x="1934" y="103"/>
                </a:lnTo>
                <a:lnTo>
                  <a:pt x="1934" y="103"/>
                </a:lnTo>
                <a:lnTo>
                  <a:pt x="1935" y="101"/>
                </a:lnTo>
                <a:lnTo>
                  <a:pt x="1935" y="101"/>
                </a:lnTo>
                <a:lnTo>
                  <a:pt x="1935" y="103"/>
                </a:lnTo>
                <a:lnTo>
                  <a:pt x="1936" y="101"/>
                </a:lnTo>
                <a:lnTo>
                  <a:pt x="1936" y="101"/>
                </a:lnTo>
                <a:lnTo>
                  <a:pt x="1938" y="101"/>
                </a:lnTo>
                <a:lnTo>
                  <a:pt x="1938" y="101"/>
                </a:lnTo>
                <a:lnTo>
                  <a:pt x="1938" y="101"/>
                </a:lnTo>
                <a:lnTo>
                  <a:pt x="1939" y="101"/>
                </a:lnTo>
                <a:lnTo>
                  <a:pt x="1939" y="101"/>
                </a:lnTo>
                <a:lnTo>
                  <a:pt x="1939" y="100"/>
                </a:lnTo>
                <a:lnTo>
                  <a:pt x="1940" y="101"/>
                </a:lnTo>
                <a:lnTo>
                  <a:pt x="1940" y="101"/>
                </a:lnTo>
                <a:lnTo>
                  <a:pt x="1940" y="103"/>
                </a:lnTo>
                <a:lnTo>
                  <a:pt x="1941" y="101"/>
                </a:lnTo>
                <a:lnTo>
                  <a:pt x="1941" y="103"/>
                </a:lnTo>
                <a:lnTo>
                  <a:pt x="1942" y="103"/>
                </a:lnTo>
                <a:lnTo>
                  <a:pt x="1942" y="101"/>
                </a:lnTo>
                <a:lnTo>
                  <a:pt x="1942" y="101"/>
                </a:lnTo>
                <a:lnTo>
                  <a:pt x="1943" y="101"/>
                </a:lnTo>
                <a:lnTo>
                  <a:pt x="1943" y="101"/>
                </a:lnTo>
                <a:lnTo>
                  <a:pt x="1943" y="101"/>
                </a:lnTo>
                <a:lnTo>
                  <a:pt x="1944" y="101"/>
                </a:lnTo>
                <a:lnTo>
                  <a:pt x="1944" y="101"/>
                </a:lnTo>
                <a:lnTo>
                  <a:pt x="1944" y="101"/>
                </a:lnTo>
                <a:lnTo>
                  <a:pt x="1945" y="100"/>
                </a:lnTo>
                <a:lnTo>
                  <a:pt x="1945" y="100"/>
                </a:lnTo>
                <a:lnTo>
                  <a:pt x="1947" y="100"/>
                </a:lnTo>
                <a:lnTo>
                  <a:pt x="1947" y="101"/>
                </a:lnTo>
                <a:lnTo>
                  <a:pt x="1947" y="101"/>
                </a:lnTo>
                <a:lnTo>
                  <a:pt x="1948" y="101"/>
                </a:lnTo>
                <a:lnTo>
                  <a:pt x="1948" y="103"/>
                </a:lnTo>
                <a:lnTo>
                  <a:pt x="1948" y="103"/>
                </a:lnTo>
                <a:lnTo>
                  <a:pt x="1949" y="103"/>
                </a:lnTo>
                <a:lnTo>
                  <a:pt x="1949" y="104"/>
                </a:lnTo>
                <a:lnTo>
                  <a:pt x="1949" y="103"/>
                </a:lnTo>
                <a:lnTo>
                  <a:pt x="1950" y="103"/>
                </a:lnTo>
                <a:lnTo>
                  <a:pt x="1950" y="104"/>
                </a:lnTo>
                <a:lnTo>
                  <a:pt x="1951" y="103"/>
                </a:lnTo>
                <a:lnTo>
                  <a:pt x="1951" y="103"/>
                </a:lnTo>
                <a:lnTo>
                  <a:pt x="1951" y="103"/>
                </a:lnTo>
                <a:lnTo>
                  <a:pt x="1952" y="103"/>
                </a:lnTo>
                <a:lnTo>
                  <a:pt x="1952" y="103"/>
                </a:lnTo>
                <a:lnTo>
                  <a:pt x="1952" y="103"/>
                </a:lnTo>
                <a:lnTo>
                  <a:pt x="1953" y="104"/>
                </a:lnTo>
                <a:lnTo>
                  <a:pt x="1953" y="105"/>
                </a:lnTo>
                <a:lnTo>
                  <a:pt x="1954" y="105"/>
                </a:lnTo>
                <a:lnTo>
                  <a:pt x="1954" y="106"/>
                </a:lnTo>
                <a:lnTo>
                  <a:pt x="1954" y="106"/>
                </a:lnTo>
                <a:lnTo>
                  <a:pt x="1956" y="106"/>
                </a:lnTo>
                <a:lnTo>
                  <a:pt x="1956" y="106"/>
                </a:lnTo>
                <a:lnTo>
                  <a:pt x="1956" y="105"/>
                </a:lnTo>
                <a:lnTo>
                  <a:pt x="1957" y="105"/>
                </a:lnTo>
                <a:lnTo>
                  <a:pt x="1957" y="106"/>
                </a:lnTo>
                <a:lnTo>
                  <a:pt x="1957" y="107"/>
                </a:lnTo>
                <a:lnTo>
                  <a:pt x="1958" y="108"/>
                </a:lnTo>
                <a:lnTo>
                  <a:pt x="1958" y="107"/>
                </a:lnTo>
                <a:lnTo>
                  <a:pt x="1959" y="108"/>
                </a:lnTo>
                <a:lnTo>
                  <a:pt x="1959" y="108"/>
                </a:lnTo>
                <a:lnTo>
                  <a:pt x="1959" y="108"/>
                </a:lnTo>
                <a:lnTo>
                  <a:pt x="1960" y="109"/>
                </a:lnTo>
                <a:lnTo>
                  <a:pt x="1960" y="108"/>
                </a:lnTo>
                <a:lnTo>
                  <a:pt x="1960" y="108"/>
                </a:lnTo>
                <a:lnTo>
                  <a:pt x="1961" y="108"/>
                </a:lnTo>
                <a:lnTo>
                  <a:pt x="1961" y="109"/>
                </a:lnTo>
                <a:lnTo>
                  <a:pt x="1961" y="108"/>
                </a:lnTo>
                <a:lnTo>
                  <a:pt x="1962" y="108"/>
                </a:lnTo>
                <a:lnTo>
                  <a:pt x="1962" y="108"/>
                </a:lnTo>
                <a:lnTo>
                  <a:pt x="1963" y="108"/>
                </a:lnTo>
                <a:lnTo>
                  <a:pt x="1963" y="109"/>
                </a:lnTo>
                <a:lnTo>
                  <a:pt x="1963" y="112"/>
                </a:lnTo>
                <a:lnTo>
                  <a:pt x="1965" y="110"/>
                </a:lnTo>
                <a:lnTo>
                  <a:pt x="1965" y="112"/>
                </a:lnTo>
                <a:lnTo>
                  <a:pt x="1965" y="110"/>
                </a:lnTo>
                <a:lnTo>
                  <a:pt x="1966" y="110"/>
                </a:lnTo>
                <a:lnTo>
                  <a:pt x="1966" y="109"/>
                </a:lnTo>
                <a:lnTo>
                  <a:pt x="1966" y="109"/>
                </a:lnTo>
                <a:lnTo>
                  <a:pt x="1967" y="109"/>
                </a:lnTo>
                <a:lnTo>
                  <a:pt x="1967" y="109"/>
                </a:lnTo>
                <a:lnTo>
                  <a:pt x="1968" y="109"/>
                </a:lnTo>
                <a:lnTo>
                  <a:pt x="1968" y="110"/>
                </a:lnTo>
                <a:lnTo>
                  <a:pt x="1968" y="109"/>
                </a:lnTo>
                <a:lnTo>
                  <a:pt x="1969" y="109"/>
                </a:lnTo>
                <a:lnTo>
                  <a:pt x="1969" y="109"/>
                </a:lnTo>
                <a:lnTo>
                  <a:pt x="1969" y="110"/>
                </a:lnTo>
                <a:lnTo>
                  <a:pt x="1970" y="112"/>
                </a:lnTo>
                <a:lnTo>
                  <a:pt x="1970" y="112"/>
                </a:lnTo>
                <a:lnTo>
                  <a:pt x="1970" y="112"/>
                </a:lnTo>
                <a:lnTo>
                  <a:pt x="1971" y="110"/>
                </a:lnTo>
                <a:lnTo>
                  <a:pt x="1971" y="109"/>
                </a:lnTo>
                <a:lnTo>
                  <a:pt x="1972" y="109"/>
                </a:lnTo>
                <a:lnTo>
                  <a:pt x="1972" y="109"/>
                </a:lnTo>
                <a:lnTo>
                  <a:pt x="1972" y="109"/>
                </a:lnTo>
                <a:lnTo>
                  <a:pt x="1974" y="110"/>
                </a:lnTo>
                <a:lnTo>
                  <a:pt x="1974" y="110"/>
                </a:lnTo>
                <a:lnTo>
                  <a:pt x="1974" y="110"/>
                </a:lnTo>
                <a:lnTo>
                  <a:pt x="1975" y="110"/>
                </a:lnTo>
                <a:lnTo>
                  <a:pt x="1975" y="109"/>
                </a:lnTo>
                <a:lnTo>
                  <a:pt x="1975" y="108"/>
                </a:lnTo>
                <a:lnTo>
                  <a:pt x="1976" y="108"/>
                </a:lnTo>
                <a:lnTo>
                  <a:pt x="1976" y="107"/>
                </a:lnTo>
                <a:lnTo>
                  <a:pt x="1977" y="106"/>
                </a:lnTo>
                <a:lnTo>
                  <a:pt x="1977" y="106"/>
                </a:lnTo>
                <a:lnTo>
                  <a:pt x="1977" y="106"/>
                </a:lnTo>
                <a:lnTo>
                  <a:pt x="1978" y="105"/>
                </a:lnTo>
                <a:lnTo>
                  <a:pt x="1978" y="105"/>
                </a:lnTo>
                <a:lnTo>
                  <a:pt x="1978" y="105"/>
                </a:lnTo>
                <a:lnTo>
                  <a:pt x="1979" y="105"/>
                </a:lnTo>
                <a:lnTo>
                  <a:pt x="1979" y="105"/>
                </a:lnTo>
                <a:lnTo>
                  <a:pt x="1980" y="106"/>
                </a:lnTo>
                <a:lnTo>
                  <a:pt x="1980" y="106"/>
                </a:lnTo>
                <a:lnTo>
                  <a:pt x="1980" y="105"/>
                </a:lnTo>
                <a:lnTo>
                  <a:pt x="1981" y="104"/>
                </a:lnTo>
                <a:lnTo>
                  <a:pt x="1981" y="105"/>
                </a:lnTo>
                <a:lnTo>
                  <a:pt x="1981" y="105"/>
                </a:lnTo>
                <a:lnTo>
                  <a:pt x="1983" y="105"/>
                </a:lnTo>
                <a:lnTo>
                  <a:pt x="1983" y="106"/>
                </a:lnTo>
                <a:lnTo>
                  <a:pt x="1983" y="105"/>
                </a:lnTo>
                <a:lnTo>
                  <a:pt x="1984" y="105"/>
                </a:lnTo>
                <a:lnTo>
                  <a:pt x="1984" y="105"/>
                </a:lnTo>
                <a:lnTo>
                  <a:pt x="1985" y="105"/>
                </a:lnTo>
                <a:lnTo>
                  <a:pt x="1985" y="105"/>
                </a:lnTo>
                <a:lnTo>
                  <a:pt x="1985" y="106"/>
                </a:lnTo>
                <a:lnTo>
                  <a:pt x="1986" y="106"/>
                </a:lnTo>
                <a:lnTo>
                  <a:pt x="1986" y="106"/>
                </a:lnTo>
                <a:lnTo>
                  <a:pt x="1986" y="106"/>
                </a:lnTo>
                <a:lnTo>
                  <a:pt x="1987" y="106"/>
                </a:lnTo>
                <a:lnTo>
                  <a:pt x="1987" y="107"/>
                </a:lnTo>
                <a:lnTo>
                  <a:pt x="1987" y="106"/>
                </a:lnTo>
                <a:lnTo>
                  <a:pt x="1988" y="105"/>
                </a:lnTo>
                <a:lnTo>
                  <a:pt x="1988" y="105"/>
                </a:lnTo>
                <a:lnTo>
                  <a:pt x="1989" y="105"/>
                </a:lnTo>
                <a:lnTo>
                  <a:pt x="1989" y="105"/>
                </a:lnTo>
                <a:lnTo>
                  <a:pt x="1989" y="104"/>
                </a:lnTo>
                <a:lnTo>
                  <a:pt x="1990" y="104"/>
                </a:lnTo>
                <a:lnTo>
                  <a:pt x="1990" y="104"/>
                </a:lnTo>
                <a:lnTo>
                  <a:pt x="1990" y="104"/>
                </a:lnTo>
                <a:lnTo>
                  <a:pt x="1992" y="104"/>
                </a:lnTo>
                <a:lnTo>
                  <a:pt x="1992" y="105"/>
                </a:lnTo>
                <a:lnTo>
                  <a:pt x="1992" y="105"/>
                </a:lnTo>
                <a:lnTo>
                  <a:pt x="1993" y="105"/>
                </a:lnTo>
                <a:lnTo>
                  <a:pt x="1993" y="104"/>
                </a:lnTo>
                <a:lnTo>
                  <a:pt x="1994" y="103"/>
                </a:lnTo>
                <a:lnTo>
                  <a:pt x="1994" y="103"/>
                </a:lnTo>
                <a:lnTo>
                  <a:pt x="1994" y="103"/>
                </a:lnTo>
                <a:lnTo>
                  <a:pt x="1995" y="103"/>
                </a:lnTo>
                <a:lnTo>
                  <a:pt x="1995" y="101"/>
                </a:lnTo>
                <a:lnTo>
                  <a:pt x="1995" y="101"/>
                </a:lnTo>
                <a:lnTo>
                  <a:pt x="1996" y="101"/>
                </a:lnTo>
                <a:lnTo>
                  <a:pt x="1996" y="103"/>
                </a:lnTo>
                <a:lnTo>
                  <a:pt x="1996" y="101"/>
                </a:lnTo>
                <a:lnTo>
                  <a:pt x="1997" y="101"/>
                </a:lnTo>
                <a:lnTo>
                  <a:pt x="1997" y="101"/>
                </a:lnTo>
                <a:lnTo>
                  <a:pt x="1998" y="101"/>
                </a:lnTo>
                <a:lnTo>
                  <a:pt x="1998" y="101"/>
                </a:lnTo>
                <a:lnTo>
                  <a:pt x="1998" y="101"/>
                </a:lnTo>
                <a:lnTo>
                  <a:pt x="1999" y="101"/>
                </a:lnTo>
                <a:lnTo>
                  <a:pt x="1999" y="101"/>
                </a:lnTo>
                <a:lnTo>
                  <a:pt x="1999" y="101"/>
                </a:lnTo>
                <a:lnTo>
                  <a:pt x="2001" y="100"/>
                </a:lnTo>
                <a:lnTo>
                  <a:pt x="2001" y="101"/>
                </a:lnTo>
                <a:lnTo>
                  <a:pt x="2002" y="103"/>
                </a:lnTo>
                <a:lnTo>
                  <a:pt x="2002" y="101"/>
                </a:lnTo>
                <a:lnTo>
                  <a:pt x="2002" y="101"/>
                </a:lnTo>
                <a:lnTo>
                  <a:pt x="2003" y="101"/>
                </a:lnTo>
                <a:lnTo>
                  <a:pt x="2003" y="101"/>
                </a:lnTo>
                <a:lnTo>
                  <a:pt x="2003" y="101"/>
                </a:lnTo>
                <a:lnTo>
                  <a:pt x="2004" y="101"/>
                </a:lnTo>
                <a:lnTo>
                  <a:pt x="2004" y="101"/>
                </a:lnTo>
                <a:lnTo>
                  <a:pt x="2004" y="101"/>
                </a:lnTo>
                <a:lnTo>
                  <a:pt x="2005" y="101"/>
                </a:lnTo>
                <a:lnTo>
                  <a:pt x="2005" y="100"/>
                </a:lnTo>
                <a:lnTo>
                  <a:pt x="2006" y="99"/>
                </a:lnTo>
                <a:lnTo>
                  <a:pt x="2006" y="99"/>
                </a:lnTo>
                <a:lnTo>
                  <a:pt x="2006" y="99"/>
                </a:lnTo>
                <a:lnTo>
                  <a:pt x="2007" y="99"/>
                </a:lnTo>
                <a:lnTo>
                  <a:pt x="2007" y="100"/>
                </a:lnTo>
                <a:lnTo>
                  <a:pt x="2007" y="100"/>
                </a:lnTo>
                <a:lnTo>
                  <a:pt x="2008" y="100"/>
                </a:lnTo>
                <a:lnTo>
                  <a:pt x="2008" y="101"/>
                </a:lnTo>
                <a:lnTo>
                  <a:pt x="2008" y="100"/>
                </a:lnTo>
                <a:lnTo>
                  <a:pt x="2010" y="101"/>
                </a:lnTo>
                <a:lnTo>
                  <a:pt x="2010" y="101"/>
                </a:lnTo>
                <a:lnTo>
                  <a:pt x="2011" y="100"/>
                </a:lnTo>
                <a:lnTo>
                  <a:pt x="2011" y="100"/>
                </a:lnTo>
                <a:lnTo>
                  <a:pt x="2011" y="100"/>
                </a:lnTo>
                <a:lnTo>
                  <a:pt x="2012" y="100"/>
                </a:lnTo>
                <a:lnTo>
                  <a:pt x="2012" y="100"/>
                </a:lnTo>
                <a:lnTo>
                  <a:pt x="2012" y="100"/>
                </a:lnTo>
                <a:lnTo>
                  <a:pt x="2013" y="99"/>
                </a:lnTo>
                <a:lnTo>
                  <a:pt x="2013" y="99"/>
                </a:lnTo>
                <a:lnTo>
                  <a:pt x="2013" y="99"/>
                </a:lnTo>
                <a:lnTo>
                  <a:pt x="2014" y="100"/>
                </a:lnTo>
                <a:lnTo>
                  <a:pt x="2014" y="100"/>
                </a:lnTo>
                <a:lnTo>
                  <a:pt x="2015" y="100"/>
                </a:lnTo>
                <a:lnTo>
                  <a:pt x="2015" y="100"/>
                </a:lnTo>
                <a:lnTo>
                  <a:pt x="2015" y="100"/>
                </a:lnTo>
                <a:lnTo>
                  <a:pt x="2016" y="100"/>
                </a:lnTo>
                <a:lnTo>
                  <a:pt x="2016" y="99"/>
                </a:lnTo>
                <a:lnTo>
                  <a:pt x="2016" y="99"/>
                </a:lnTo>
                <a:lnTo>
                  <a:pt x="2017" y="100"/>
                </a:lnTo>
                <a:lnTo>
                  <a:pt x="2017" y="100"/>
                </a:lnTo>
                <a:lnTo>
                  <a:pt x="2017" y="101"/>
                </a:lnTo>
                <a:lnTo>
                  <a:pt x="2019" y="101"/>
                </a:lnTo>
                <a:lnTo>
                  <a:pt x="2019" y="101"/>
                </a:lnTo>
                <a:lnTo>
                  <a:pt x="2020" y="101"/>
                </a:lnTo>
                <a:lnTo>
                  <a:pt x="2020" y="100"/>
                </a:lnTo>
                <a:lnTo>
                  <a:pt x="2020" y="100"/>
                </a:lnTo>
                <a:lnTo>
                  <a:pt x="2021" y="99"/>
                </a:lnTo>
                <a:lnTo>
                  <a:pt x="2021" y="99"/>
                </a:lnTo>
                <a:lnTo>
                  <a:pt x="2021" y="98"/>
                </a:lnTo>
                <a:lnTo>
                  <a:pt x="2022" y="98"/>
                </a:lnTo>
                <a:lnTo>
                  <a:pt x="2022" y="98"/>
                </a:lnTo>
                <a:lnTo>
                  <a:pt x="2023" y="98"/>
                </a:lnTo>
                <a:lnTo>
                  <a:pt x="2023" y="99"/>
                </a:lnTo>
                <a:lnTo>
                  <a:pt x="2023" y="99"/>
                </a:lnTo>
                <a:lnTo>
                  <a:pt x="2024" y="99"/>
                </a:lnTo>
                <a:lnTo>
                  <a:pt x="2024" y="99"/>
                </a:lnTo>
                <a:lnTo>
                  <a:pt x="2024" y="98"/>
                </a:lnTo>
                <a:lnTo>
                  <a:pt x="2025" y="98"/>
                </a:lnTo>
                <a:lnTo>
                  <a:pt x="2025" y="97"/>
                </a:lnTo>
                <a:lnTo>
                  <a:pt x="2025" y="97"/>
                </a:lnTo>
                <a:lnTo>
                  <a:pt x="2026" y="97"/>
                </a:lnTo>
                <a:lnTo>
                  <a:pt x="2026" y="97"/>
                </a:lnTo>
                <a:lnTo>
                  <a:pt x="2028" y="98"/>
                </a:lnTo>
                <a:lnTo>
                  <a:pt x="2028" y="97"/>
                </a:lnTo>
                <a:lnTo>
                  <a:pt x="2028" y="97"/>
                </a:lnTo>
                <a:lnTo>
                  <a:pt x="2029" y="97"/>
                </a:lnTo>
                <a:lnTo>
                  <a:pt x="2029" y="98"/>
                </a:lnTo>
                <a:lnTo>
                  <a:pt x="2029" y="99"/>
                </a:lnTo>
                <a:lnTo>
                  <a:pt x="2030" y="99"/>
                </a:lnTo>
                <a:lnTo>
                  <a:pt x="2030" y="99"/>
                </a:lnTo>
                <a:lnTo>
                  <a:pt x="2030" y="98"/>
                </a:lnTo>
                <a:lnTo>
                  <a:pt x="2031" y="99"/>
                </a:lnTo>
                <a:lnTo>
                  <a:pt x="2031" y="99"/>
                </a:lnTo>
                <a:lnTo>
                  <a:pt x="2032" y="100"/>
                </a:lnTo>
                <a:lnTo>
                  <a:pt x="2032" y="100"/>
                </a:lnTo>
                <a:lnTo>
                  <a:pt x="2032" y="99"/>
                </a:lnTo>
                <a:lnTo>
                  <a:pt x="2033" y="98"/>
                </a:lnTo>
                <a:lnTo>
                  <a:pt x="2033" y="98"/>
                </a:lnTo>
                <a:lnTo>
                  <a:pt x="2033" y="99"/>
                </a:lnTo>
                <a:lnTo>
                  <a:pt x="2034" y="98"/>
                </a:lnTo>
                <a:lnTo>
                  <a:pt x="2034" y="98"/>
                </a:lnTo>
                <a:lnTo>
                  <a:pt x="2034" y="99"/>
                </a:lnTo>
                <a:lnTo>
                  <a:pt x="2035" y="98"/>
                </a:lnTo>
                <a:lnTo>
                  <a:pt x="2035" y="98"/>
                </a:lnTo>
                <a:lnTo>
                  <a:pt x="2037" y="98"/>
                </a:lnTo>
                <a:lnTo>
                  <a:pt x="2037" y="99"/>
                </a:lnTo>
                <a:lnTo>
                  <a:pt x="2037" y="99"/>
                </a:lnTo>
                <a:lnTo>
                  <a:pt x="2038" y="100"/>
                </a:lnTo>
                <a:lnTo>
                  <a:pt x="2038" y="100"/>
                </a:lnTo>
                <a:lnTo>
                  <a:pt x="2038" y="100"/>
                </a:lnTo>
                <a:lnTo>
                  <a:pt x="2039" y="100"/>
                </a:lnTo>
                <a:lnTo>
                  <a:pt x="2039" y="100"/>
                </a:lnTo>
                <a:lnTo>
                  <a:pt x="2039" y="101"/>
                </a:lnTo>
                <a:lnTo>
                  <a:pt x="2040" y="103"/>
                </a:lnTo>
                <a:lnTo>
                  <a:pt x="2040" y="103"/>
                </a:lnTo>
                <a:lnTo>
                  <a:pt x="2041" y="103"/>
                </a:lnTo>
                <a:lnTo>
                  <a:pt x="2041" y="101"/>
                </a:lnTo>
                <a:lnTo>
                  <a:pt x="2041" y="101"/>
                </a:lnTo>
                <a:lnTo>
                  <a:pt x="2042" y="100"/>
                </a:lnTo>
                <a:lnTo>
                  <a:pt x="2042" y="99"/>
                </a:lnTo>
                <a:lnTo>
                  <a:pt x="2042" y="99"/>
                </a:lnTo>
                <a:lnTo>
                  <a:pt x="2043" y="99"/>
                </a:lnTo>
                <a:lnTo>
                  <a:pt x="2043" y="99"/>
                </a:lnTo>
                <a:lnTo>
                  <a:pt x="2044" y="99"/>
                </a:lnTo>
                <a:lnTo>
                  <a:pt x="2044" y="99"/>
                </a:lnTo>
                <a:lnTo>
                  <a:pt x="2044" y="99"/>
                </a:lnTo>
                <a:lnTo>
                  <a:pt x="2046" y="100"/>
                </a:lnTo>
                <a:lnTo>
                  <a:pt x="2046" y="101"/>
                </a:lnTo>
                <a:lnTo>
                  <a:pt x="2046" y="101"/>
                </a:lnTo>
                <a:lnTo>
                  <a:pt x="2047" y="103"/>
                </a:lnTo>
                <a:lnTo>
                  <a:pt x="2047" y="104"/>
                </a:lnTo>
                <a:lnTo>
                  <a:pt x="2047" y="103"/>
                </a:lnTo>
                <a:lnTo>
                  <a:pt x="2048" y="104"/>
                </a:lnTo>
                <a:lnTo>
                  <a:pt x="2048" y="103"/>
                </a:lnTo>
                <a:lnTo>
                  <a:pt x="2049" y="101"/>
                </a:lnTo>
                <a:lnTo>
                  <a:pt x="2049" y="101"/>
                </a:lnTo>
                <a:lnTo>
                  <a:pt x="2049" y="101"/>
                </a:lnTo>
                <a:lnTo>
                  <a:pt x="2050" y="101"/>
                </a:lnTo>
                <a:lnTo>
                  <a:pt x="2050" y="101"/>
                </a:lnTo>
                <a:lnTo>
                  <a:pt x="2050" y="103"/>
                </a:lnTo>
                <a:lnTo>
                  <a:pt x="2051" y="101"/>
                </a:lnTo>
                <a:lnTo>
                  <a:pt x="2051" y="103"/>
                </a:lnTo>
                <a:lnTo>
                  <a:pt x="2051" y="103"/>
                </a:lnTo>
                <a:lnTo>
                  <a:pt x="2052" y="103"/>
                </a:lnTo>
                <a:lnTo>
                  <a:pt x="2052" y="103"/>
                </a:lnTo>
                <a:lnTo>
                  <a:pt x="2053" y="104"/>
                </a:lnTo>
                <a:lnTo>
                  <a:pt x="2053" y="104"/>
                </a:lnTo>
                <a:lnTo>
                  <a:pt x="2053" y="104"/>
                </a:lnTo>
                <a:lnTo>
                  <a:pt x="2055" y="104"/>
                </a:lnTo>
                <a:lnTo>
                  <a:pt x="2055" y="103"/>
                </a:lnTo>
                <a:lnTo>
                  <a:pt x="2055" y="103"/>
                </a:lnTo>
                <a:lnTo>
                  <a:pt x="2056" y="103"/>
                </a:lnTo>
                <a:lnTo>
                  <a:pt x="2056" y="103"/>
                </a:lnTo>
                <a:lnTo>
                  <a:pt x="2056" y="103"/>
                </a:lnTo>
                <a:lnTo>
                  <a:pt x="2057" y="103"/>
                </a:lnTo>
                <a:lnTo>
                  <a:pt x="2057" y="103"/>
                </a:lnTo>
                <a:lnTo>
                  <a:pt x="2058" y="104"/>
                </a:lnTo>
                <a:lnTo>
                  <a:pt x="2058" y="104"/>
                </a:lnTo>
                <a:lnTo>
                  <a:pt x="2058" y="104"/>
                </a:lnTo>
                <a:lnTo>
                  <a:pt x="2059" y="104"/>
                </a:lnTo>
                <a:lnTo>
                  <a:pt x="2059" y="104"/>
                </a:lnTo>
                <a:lnTo>
                  <a:pt x="2059" y="104"/>
                </a:lnTo>
                <a:lnTo>
                  <a:pt x="2060" y="104"/>
                </a:lnTo>
                <a:lnTo>
                  <a:pt x="2060" y="103"/>
                </a:lnTo>
                <a:lnTo>
                  <a:pt x="2060" y="103"/>
                </a:lnTo>
                <a:lnTo>
                  <a:pt x="2061" y="103"/>
                </a:lnTo>
                <a:lnTo>
                  <a:pt x="2061" y="103"/>
                </a:lnTo>
                <a:lnTo>
                  <a:pt x="2062" y="101"/>
                </a:lnTo>
                <a:lnTo>
                  <a:pt x="2062" y="101"/>
                </a:lnTo>
                <a:lnTo>
                  <a:pt x="2062" y="101"/>
                </a:lnTo>
                <a:lnTo>
                  <a:pt x="2064" y="99"/>
                </a:lnTo>
                <a:lnTo>
                  <a:pt x="2064" y="99"/>
                </a:lnTo>
                <a:lnTo>
                  <a:pt x="2064" y="98"/>
                </a:lnTo>
                <a:lnTo>
                  <a:pt x="2065" y="99"/>
                </a:lnTo>
                <a:lnTo>
                  <a:pt x="2065" y="98"/>
                </a:lnTo>
                <a:lnTo>
                  <a:pt x="2065" y="98"/>
                </a:lnTo>
                <a:lnTo>
                  <a:pt x="2066" y="98"/>
                </a:lnTo>
                <a:lnTo>
                  <a:pt x="2066" y="98"/>
                </a:lnTo>
                <a:lnTo>
                  <a:pt x="2067" y="98"/>
                </a:lnTo>
                <a:lnTo>
                  <a:pt x="2067" y="97"/>
                </a:lnTo>
                <a:lnTo>
                  <a:pt x="2067" y="98"/>
                </a:lnTo>
                <a:lnTo>
                  <a:pt x="2068" y="98"/>
                </a:lnTo>
                <a:lnTo>
                  <a:pt x="2068" y="99"/>
                </a:lnTo>
                <a:lnTo>
                  <a:pt x="2068" y="99"/>
                </a:lnTo>
                <a:lnTo>
                  <a:pt x="2069" y="100"/>
                </a:lnTo>
                <a:lnTo>
                  <a:pt x="2069" y="100"/>
                </a:lnTo>
                <a:lnTo>
                  <a:pt x="2070" y="99"/>
                </a:lnTo>
                <a:lnTo>
                  <a:pt x="2070" y="100"/>
                </a:lnTo>
                <a:lnTo>
                  <a:pt x="2070" y="100"/>
                </a:lnTo>
                <a:lnTo>
                  <a:pt x="2071" y="100"/>
                </a:lnTo>
                <a:lnTo>
                  <a:pt x="2071" y="100"/>
                </a:lnTo>
                <a:lnTo>
                  <a:pt x="2071" y="100"/>
                </a:lnTo>
                <a:lnTo>
                  <a:pt x="2073" y="100"/>
                </a:lnTo>
                <a:lnTo>
                  <a:pt x="2073" y="100"/>
                </a:lnTo>
                <a:lnTo>
                  <a:pt x="2073" y="100"/>
                </a:lnTo>
                <a:lnTo>
                  <a:pt x="2074" y="100"/>
                </a:lnTo>
                <a:lnTo>
                  <a:pt x="2074" y="100"/>
                </a:lnTo>
                <a:lnTo>
                  <a:pt x="2075" y="100"/>
                </a:lnTo>
                <a:lnTo>
                  <a:pt x="2075" y="100"/>
                </a:lnTo>
                <a:lnTo>
                  <a:pt x="2075" y="100"/>
                </a:lnTo>
                <a:lnTo>
                  <a:pt x="2076" y="100"/>
                </a:lnTo>
                <a:lnTo>
                  <a:pt x="2076" y="100"/>
                </a:lnTo>
                <a:lnTo>
                  <a:pt x="2076" y="99"/>
                </a:lnTo>
                <a:lnTo>
                  <a:pt x="2077" y="99"/>
                </a:lnTo>
                <a:lnTo>
                  <a:pt x="2077" y="98"/>
                </a:lnTo>
                <a:lnTo>
                  <a:pt x="2077" y="99"/>
                </a:lnTo>
                <a:lnTo>
                  <a:pt x="2078" y="98"/>
                </a:lnTo>
                <a:lnTo>
                  <a:pt x="2078" y="98"/>
                </a:lnTo>
                <a:lnTo>
                  <a:pt x="2079" y="99"/>
                </a:lnTo>
                <a:lnTo>
                  <a:pt x="2079" y="100"/>
                </a:lnTo>
                <a:lnTo>
                  <a:pt x="2079" y="100"/>
                </a:lnTo>
                <a:lnTo>
                  <a:pt x="2080" y="100"/>
                </a:lnTo>
                <a:lnTo>
                  <a:pt x="2080" y="98"/>
                </a:lnTo>
                <a:lnTo>
                  <a:pt x="2080" y="99"/>
                </a:lnTo>
                <a:lnTo>
                  <a:pt x="2082" y="99"/>
                </a:lnTo>
                <a:lnTo>
                  <a:pt x="2082" y="99"/>
                </a:lnTo>
                <a:lnTo>
                  <a:pt x="2082" y="98"/>
                </a:lnTo>
                <a:lnTo>
                  <a:pt x="2083" y="98"/>
                </a:lnTo>
                <a:lnTo>
                  <a:pt x="2083" y="98"/>
                </a:lnTo>
                <a:lnTo>
                  <a:pt x="2084" y="99"/>
                </a:lnTo>
                <a:lnTo>
                  <a:pt x="2084" y="99"/>
                </a:lnTo>
                <a:lnTo>
                  <a:pt x="2084" y="99"/>
                </a:lnTo>
                <a:lnTo>
                  <a:pt x="2085" y="99"/>
                </a:lnTo>
                <a:lnTo>
                  <a:pt x="2085" y="100"/>
                </a:lnTo>
                <a:lnTo>
                  <a:pt x="2085" y="100"/>
                </a:lnTo>
                <a:lnTo>
                  <a:pt x="2086" y="100"/>
                </a:lnTo>
                <a:lnTo>
                  <a:pt x="2086" y="99"/>
                </a:lnTo>
                <a:lnTo>
                  <a:pt x="2086" y="98"/>
                </a:lnTo>
                <a:lnTo>
                  <a:pt x="2087" y="97"/>
                </a:lnTo>
                <a:lnTo>
                  <a:pt x="2087" y="96"/>
                </a:lnTo>
                <a:lnTo>
                  <a:pt x="2088" y="95"/>
                </a:lnTo>
                <a:lnTo>
                  <a:pt x="2088" y="95"/>
                </a:lnTo>
                <a:lnTo>
                  <a:pt x="2088" y="95"/>
                </a:lnTo>
                <a:lnTo>
                  <a:pt x="2089" y="95"/>
                </a:lnTo>
                <a:lnTo>
                  <a:pt x="2089" y="94"/>
                </a:lnTo>
                <a:lnTo>
                  <a:pt x="2089" y="95"/>
                </a:lnTo>
                <a:lnTo>
                  <a:pt x="2091" y="95"/>
                </a:lnTo>
                <a:lnTo>
                  <a:pt x="2091" y="96"/>
                </a:lnTo>
                <a:lnTo>
                  <a:pt x="2092" y="96"/>
                </a:lnTo>
                <a:lnTo>
                  <a:pt x="2092" y="96"/>
                </a:lnTo>
                <a:lnTo>
                  <a:pt x="2092" y="96"/>
                </a:lnTo>
                <a:lnTo>
                  <a:pt x="2093" y="95"/>
                </a:lnTo>
                <a:lnTo>
                  <a:pt x="2093" y="95"/>
                </a:lnTo>
                <a:lnTo>
                  <a:pt x="2093" y="94"/>
                </a:lnTo>
                <a:lnTo>
                  <a:pt x="2094" y="92"/>
                </a:lnTo>
                <a:lnTo>
                  <a:pt x="2094" y="92"/>
                </a:lnTo>
                <a:lnTo>
                  <a:pt x="2094" y="92"/>
                </a:lnTo>
                <a:lnTo>
                  <a:pt x="2095" y="92"/>
                </a:lnTo>
                <a:lnTo>
                  <a:pt x="2095" y="91"/>
                </a:lnTo>
                <a:lnTo>
                  <a:pt x="2096" y="92"/>
                </a:lnTo>
                <a:lnTo>
                  <a:pt x="2096" y="92"/>
                </a:lnTo>
                <a:lnTo>
                  <a:pt x="2096" y="92"/>
                </a:lnTo>
                <a:lnTo>
                  <a:pt x="2097" y="92"/>
                </a:lnTo>
                <a:lnTo>
                  <a:pt x="2097" y="92"/>
                </a:lnTo>
                <a:lnTo>
                  <a:pt x="2097" y="91"/>
                </a:lnTo>
                <a:lnTo>
                  <a:pt x="2098" y="91"/>
                </a:lnTo>
                <a:lnTo>
                  <a:pt x="2098" y="91"/>
                </a:lnTo>
                <a:lnTo>
                  <a:pt x="2098" y="91"/>
                </a:lnTo>
                <a:lnTo>
                  <a:pt x="2100" y="91"/>
                </a:lnTo>
                <a:lnTo>
                  <a:pt x="2100" y="92"/>
                </a:lnTo>
                <a:lnTo>
                  <a:pt x="2101" y="92"/>
                </a:lnTo>
                <a:lnTo>
                  <a:pt x="2101" y="92"/>
                </a:lnTo>
                <a:lnTo>
                  <a:pt x="2101" y="92"/>
                </a:lnTo>
                <a:lnTo>
                  <a:pt x="2102" y="95"/>
                </a:lnTo>
                <a:lnTo>
                  <a:pt x="2102" y="95"/>
                </a:lnTo>
                <a:lnTo>
                  <a:pt x="2102" y="95"/>
                </a:lnTo>
                <a:lnTo>
                  <a:pt x="2103" y="94"/>
                </a:lnTo>
                <a:lnTo>
                  <a:pt x="2103" y="94"/>
                </a:lnTo>
                <a:lnTo>
                  <a:pt x="2103" y="92"/>
                </a:lnTo>
                <a:lnTo>
                  <a:pt x="2104" y="92"/>
                </a:lnTo>
                <a:lnTo>
                  <a:pt x="2104" y="92"/>
                </a:lnTo>
                <a:lnTo>
                  <a:pt x="2105" y="91"/>
                </a:lnTo>
                <a:lnTo>
                  <a:pt x="2105" y="91"/>
                </a:lnTo>
                <a:lnTo>
                  <a:pt x="2105" y="92"/>
                </a:lnTo>
                <a:lnTo>
                  <a:pt x="2106" y="91"/>
                </a:lnTo>
                <a:lnTo>
                  <a:pt x="2106" y="91"/>
                </a:lnTo>
                <a:lnTo>
                  <a:pt x="2106" y="92"/>
                </a:lnTo>
                <a:lnTo>
                  <a:pt x="2107" y="92"/>
                </a:lnTo>
                <a:lnTo>
                  <a:pt x="2107" y="92"/>
                </a:lnTo>
                <a:lnTo>
                  <a:pt x="2107" y="92"/>
                </a:lnTo>
                <a:lnTo>
                  <a:pt x="2109" y="92"/>
                </a:lnTo>
                <a:lnTo>
                  <a:pt x="2109" y="94"/>
                </a:lnTo>
                <a:lnTo>
                  <a:pt x="2110" y="94"/>
                </a:lnTo>
                <a:lnTo>
                  <a:pt x="2110" y="95"/>
                </a:lnTo>
                <a:lnTo>
                  <a:pt x="2110" y="96"/>
                </a:lnTo>
                <a:lnTo>
                  <a:pt x="2111" y="96"/>
                </a:lnTo>
                <a:lnTo>
                  <a:pt x="2111" y="96"/>
                </a:lnTo>
                <a:lnTo>
                  <a:pt x="2111" y="96"/>
                </a:lnTo>
                <a:lnTo>
                  <a:pt x="2112" y="96"/>
                </a:lnTo>
                <a:lnTo>
                  <a:pt x="2112" y="96"/>
                </a:lnTo>
                <a:lnTo>
                  <a:pt x="2113" y="96"/>
                </a:lnTo>
                <a:lnTo>
                  <a:pt x="2113" y="95"/>
                </a:lnTo>
                <a:lnTo>
                  <a:pt x="2113" y="96"/>
                </a:lnTo>
                <a:lnTo>
                  <a:pt x="2114" y="96"/>
                </a:lnTo>
                <a:lnTo>
                  <a:pt x="2114" y="95"/>
                </a:lnTo>
                <a:lnTo>
                  <a:pt x="2114" y="94"/>
                </a:lnTo>
                <a:lnTo>
                  <a:pt x="2115" y="94"/>
                </a:lnTo>
                <a:lnTo>
                  <a:pt x="2115" y="92"/>
                </a:lnTo>
                <a:lnTo>
                  <a:pt x="2115" y="92"/>
                </a:lnTo>
                <a:lnTo>
                  <a:pt x="2116" y="94"/>
                </a:lnTo>
                <a:lnTo>
                  <a:pt x="2116" y="95"/>
                </a:lnTo>
                <a:lnTo>
                  <a:pt x="2118" y="95"/>
                </a:lnTo>
                <a:lnTo>
                  <a:pt x="2118" y="95"/>
                </a:lnTo>
                <a:lnTo>
                  <a:pt x="2118" y="95"/>
                </a:lnTo>
                <a:lnTo>
                  <a:pt x="2119" y="95"/>
                </a:lnTo>
                <a:lnTo>
                  <a:pt x="2119" y="96"/>
                </a:lnTo>
                <a:lnTo>
                  <a:pt x="2119" y="95"/>
                </a:lnTo>
                <a:lnTo>
                  <a:pt x="2120" y="95"/>
                </a:lnTo>
                <a:lnTo>
                  <a:pt x="2120" y="95"/>
                </a:lnTo>
                <a:lnTo>
                  <a:pt x="2120" y="95"/>
                </a:lnTo>
                <a:lnTo>
                  <a:pt x="2121" y="96"/>
                </a:lnTo>
                <a:lnTo>
                  <a:pt x="2121" y="96"/>
                </a:lnTo>
                <a:lnTo>
                  <a:pt x="2122" y="95"/>
                </a:lnTo>
                <a:lnTo>
                  <a:pt x="2122" y="96"/>
                </a:lnTo>
                <a:lnTo>
                  <a:pt x="2122" y="96"/>
                </a:lnTo>
                <a:lnTo>
                  <a:pt x="2123" y="96"/>
                </a:lnTo>
                <a:lnTo>
                  <a:pt x="2123" y="96"/>
                </a:lnTo>
                <a:lnTo>
                  <a:pt x="2123" y="97"/>
                </a:lnTo>
                <a:lnTo>
                  <a:pt x="2124" y="96"/>
                </a:lnTo>
                <a:lnTo>
                  <a:pt x="2124" y="96"/>
                </a:lnTo>
                <a:lnTo>
                  <a:pt x="2124" y="96"/>
                </a:lnTo>
                <a:lnTo>
                  <a:pt x="2125" y="95"/>
                </a:lnTo>
                <a:lnTo>
                  <a:pt x="2125" y="96"/>
                </a:lnTo>
                <a:lnTo>
                  <a:pt x="2127" y="96"/>
                </a:lnTo>
                <a:lnTo>
                  <a:pt x="2127" y="96"/>
                </a:lnTo>
                <a:lnTo>
                  <a:pt x="2127" y="96"/>
                </a:lnTo>
                <a:lnTo>
                  <a:pt x="2128" y="96"/>
                </a:lnTo>
                <a:lnTo>
                  <a:pt x="2128" y="97"/>
                </a:lnTo>
                <a:lnTo>
                  <a:pt x="2128" y="99"/>
                </a:lnTo>
                <a:lnTo>
                  <a:pt x="2129" y="99"/>
                </a:lnTo>
                <a:lnTo>
                  <a:pt x="2129" y="99"/>
                </a:lnTo>
                <a:lnTo>
                  <a:pt x="2129" y="99"/>
                </a:lnTo>
                <a:lnTo>
                  <a:pt x="2130" y="99"/>
                </a:lnTo>
                <a:lnTo>
                  <a:pt x="2130" y="99"/>
                </a:lnTo>
                <a:lnTo>
                  <a:pt x="2131" y="100"/>
                </a:lnTo>
                <a:lnTo>
                  <a:pt x="2131" y="100"/>
                </a:lnTo>
                <a:lnTo>
                  <a:pt x="2131" y="101"/>
                </a:lnTo>
                <a:lnTo>
                  <a:pt x="2132" y="100"/>
                </a:lnTo>
                <a:lnTo>
                  <a:pt x="2132" y="100"/>
                </a:lnTo>
                <a:lnTo>
                  <a:pt x="2132" y="101"/>
                </a:lnTo>
                <a:lnTo>
                  <a:pt x="2133" y="100"/>
                </a:lnTo>
                <a:lnTo>
                  <a:pt x="2133" y="100"/>
                </a:lnTo>
                <a:lnTo>
                  <a:pt x="2134" y="100"/>
                </a:lnTo>
                <a:lnTo>
                  <a:pt x="2134" y="100"/>
                </a:lnTo>
                <a:lnTo>
                  <a:pt x="2134" y="100"/>
                </a:lnTo>
                <a:lnTo>
                  <a:pt x="2136" y="99"/>
                </a:lnTo>
                <a:lnTo>
                  <a:pt x="2136" y="99"/>
                </a:lnTo>
                <a:lnTo>
                  <a:pt x="2136" y="99"/>
                </a:lnTo>
                <a:lnTo>
                  <a:pt x="2137" y="99"/>
                </a:lnTo>
                <a:lnTo>
                  <a:pt x="2137" y="98"/>
                </a:lnTo>
                <a:lnTo>
                  <a:pt x="2137" y="98"/>
                </a:lnTo>
                <a:lnTo>
                  <a:pt x="2138" y="98"/>
                </a:lnTo>
                <a:lnTo>
                  <a:pt x="2138" y="98"/>
                </a:lnTo>
                <a:lnTo>
                  <a:pt x="2139" y="98"/>
                </a:lnTo>
                <a:lnTo>
                  <a:pt x="2139" y="98"/>
                </a:lnTo>
                <a:lnTo>
                  <a:pt x="2139" y="98"/>
                </a:lnTo>
                <a:lnTo>
                  <a:pt x="2140" y="98"/>
                </a:lnTo>
                <a:lnTo>
                  <a:pt x="2140" y="99"/>
                </a:lnTo>
                <a:lnTo>
                  <a:pt x="2140" y="99"/>
                </a:lnTo>
                <a:lnTo>
                  <a:pt x="2141" y="99"/>
                </a:lnTo>
                <a:lnTo>
                  <a:pt x="2141" y="99"/>
                </a:lnTo>
                <a:lnTo>
                  <a:pt x="2141" y="100"/>
                </a:lnTo>
                <a:lnTo>
                  <a:pt x="2142" y="100"/>
                </a:lnTo>
                <a:lnTo>
                  <a:pt x="2142" y="100"/>
                </a:lnTo>
                <a:lnTo>
                  <a:pt x="2143" y="100"/>
                </a:lnTo>
                <a:lnTo>
                  <a:pt x="2143" y="101"/>
                </a:lnTo>
                <a:lnTo>
                  <a:pt x="2143" y="103"/>
                </a:lnTo>
                <a:lnTo>
                  <a:pt x="2145" y="103"/>
                </a:lnTo>
                <a:lnTo>
                  <a:pt x="2145" y="103"/>
                </a:lnTo>
                <a:lnTo>
                  <a:pt x="2145" y="103"/>
                </a:lnTo>
                <a:lnTo>
                  <a:pt x="2146" y="101"/>
                </a:lnTo>
                <a:lnTo>
                  <a:pt x="2146" y="100"/>
                </a:lnTo>
                <a:lnTo>
                  <a:pt x="2146" y="100"/>
                </a:lnTo>
                <a:lnTo>
                  <a:pt x="2147" y="100"/>
                </a:lnTo>
                <a:lnTo>
                  <a:pt x="2147" y="100"/>
                </a:lnTo>
                <a:lnTo>
                  <a:pt x="2148" y="100"/>
                </a:lnTo>
                <a:lnTo>
                  <a:pt x="2148" y="100"/>
                </a:lnTo>
                <a:lnTo>
                  <a:pt x="2148" y="101"/>
                </a:lnTo>
                <a:lnTo>
                  <a:pt x="2149" y="103"/>
                </a:lnTo>
                <a:lnTo>
                  <a:pt x="2149" y="101"/>
                </a:lnTo>
                <a:lnTo>
                  <a:pt x="2149" y="101"/>
                </a:lnTo>
                <a:lnTo>
                  <a:pt x="2150" y="101"/>
                </a:lnTo>
                <a:lnTo>
                  <a:pt x="2150" y="100"/>
                </a:lnTo>
                <a:lnTo>
                  <a:pt x="2150" y="100"/>
                </a:lnTo>
                <a:lnTo>
                  <a:pt x="2151" y="100"/>
                </a:lnTo>
                <a:lnTo>
                  <a:pt x="2151" y="100"/>
                </a:lnTo>
                <a:lnTo>
                  <a:pt x="2152" y="99"/>
                </a:lnTo>
                <a:lnTo>
                  <a:pt x="2152" y="99"/>
                </a:lnTo>
                <a:lnTo>
                  <a:pt x="2152" y="99"/>
                </a:lnTo>
                <a:lnTo>
                  <a:pt x="2154" y="99"/>
                </a:lnTo>
                <a:lnTo>
                  <a:pt x="2154" y="99"/>
                </a:lnTo>
                <a:lnTo>
                  <a:pt x="2154" y="100"/>
                </a:lnTo>
                <a:lnTo>
                  <a:pt x="2155" y="100"/>
                </a:lnTo>
                <a:lnTo>
                  <a:pt x="2155" y="99"/>
                </a:lnTo>
                <a:lnTo>
                  <a:pt x="2155" y="99"/>
                </a:lnTo>
                <a:lnTo>
                  <a:pt x="2156" y="100"/>
                </a:lnTo>
                <a:lnTo>
                  <a:pt x="2156" y="100"/>
                </a:lnTo>
                <a:lnTo>
                  <a:pt x="2157" y="99"/>
                </a:lnTo>
                <a:lnTo>
                  <a:pt x="2157" y="99"/>
                </a:lnTo>
                <a:lnTo>
                  <a:pt x="2157" y="99"/>
                </a:lnTo>
                <a:lnTo>
                  <a:pt x="2158" y="100"/>
                </a:lnTo>
                <a:lnTo>
                  <a:pt x="2158" y="100"/>
                </a:lnTo>
                <a:lnTo>
                  <a:pt x="2158" y="99"/>
                </a:lnTo>
                <a:lnTo>
                  <a:pt x="2159" y="100"/>
                </a:lnTo>
                <a:lnTo>
                  <a:pt x="2159" y="100"/>
                </a:lnTo>
                <a:lnTo>
                  <a:pt x="2160" y="98"/>
                </a:lnTo>
                <a:lnTo>
                  <a:pt x="2160" y="98"/>
                </a:lnTo>
                <a:lnTo>
                  <a:pt x="2160" y="98"/>
                </a:lnTo>
                <a:lnTo>
                  <a:pt x="2161" y="98"/>
                </a:lnTo>
                <a:lnTo>
                  <a:pt x="2161" y="98"/>
                </a:lnTo>
                <a:lnTo>
                  <a:pt x="2161" y="99"/>
                </a:lnTo>
                <a:lnTo>
                  <a:pt x="2163" y="99"/>
                </a:lnTo>
                <a:lnTo>
                  <a:pt x="2163" y="99"/>
                </a:lnTo>
                <a:lnTo>
                  <a:pt x="2163" y="99"/>
                </a:lnTo>
                <a:lnTo>
                  <a:pt x="2164" y="99"/>
                </a:lnTo>
                <a:lnTo>
                  <a:pt x="2164" y="99"/>
                </a:lnTo>
                <a:lnTo>
                  <a:pt x="2165" y="98"/>
                </a:lnTo>
                <a:lnTo>
                  <a:pt x="2165" y="98"/>
                </a:lnTo>
                <a:lnTo>
                  <a:pt x="2165" y="98"/>
                </a:lnTo>
                <a:lnTo>
                  <a:pt x="2166" y="98"/>
                </a:lnTo>
                <a:lnTo>
                  <a:pt x="2166" y="98"/>
                </a:lnTo>
                <a:lnTo>
                  <a:pt x="2166" y="98"/>
                </a:lnTo>
                <a:lnTo>
                  <a:pt x="2167" y="98"/>
                </a:lnTo>
                <a:lnTo>
                  <a:pt x="2167" y="98"/>
                </a:lnTo>
                <a:lnTo>
                  <a:pt x="2167" y="99"/>
                </a:lnTo>
                <a:lnTo>
                  <a:pt x="2168" y="99"/>
                </a:lnTo>
                <a:lnTo>
                  <a:pt x="2168" y="98"/>
                </a:lnTo>
                <a:lnTo>
                  <a:pt x="2169" y="98"/>
                </a:lnTo>
                <a:lnTo>
                  <a:pt x="2169" y="98"/>
                </a:lnTo>
                <a:lnTo>
                  <a:pt x="2169" y="98"/>
                </a:lnTo>
                <a:lnTo>
                  <a:pt x="2170" y="99"/>
                </a:lnTo>
                <a:lnTo>
                  <a:pt x="2170" y="99"/>
                </a:lnTo>
                <a:lnTo>
                  <a:pt x="2170" y="99"/>
                </a:lnTo>
                <a:lnTo>
                  <a:pt x="2172" y="99"/>
                </a:lnTo>
                <a:lnTo>
                  <a:pt x="2172" y="99"/>
                </a:lnTo>
                <a:lnTo>
                  <a:pt x="2172" y="99"/>
                </a:lnTo>
                <a:lnTo>
                  <a:pt x="2173" y="99"/>
                </a:lnTo>
                <a:lnTo>
                  <a:pt x="2173" y="99"/>
                </a:lnTo>
                <a:lnTo>
                  <a:pt x="2174" y="100"/>
                </a:lnTo>
                <a:lnTo>
                  <a:pt x="2174" y="100"/>
                </a:lnTo>
                <a:lnTo>
                  <a:pt x="2174" y="100"/>
                </a:lnTo>
                <a:lnTo>
                  <a:pt x="2175" y="100"/>
                </a:lnTo>
                <a:lnTo>
                  <a:pt x="2175" y="100"/>
                </a:lnTo>
                <a:lnTo>
                  <a:pt x="2175" y="99"/>
                </a:lnTo>
                <a:lnTo>
                  <a:pt x="2176" y="99"/>
                </a:lnTo>
                <a:lnTo>
                  <a:pt x="2176" y="99"/>
                </a:lnTo>
                <a:lnTo>
                  <a:pt x="2176" y="99"/>
                </a:lnTo>
                <a:lnTo>
                  <a:pt x="2177" y="101"/>
                </a:lnTo>
                <a:lnTo>
                  <a:pt x="2177" y="101"/>
                </a:lnTo>
                <a:lnTo>
                  <a:pt x="2178" y="101"/>
                </a:lnTo>
                <a:lnTo>
                  <a:pt x="2178" y="101"/>
                </a:lnTo>
                <a:lnTo>
                  <a:pt x="2178" y="101"/>
                </a:lnTo>
                <a:lnTo>
                  <a:pt x="2179" y="101"/>
                </a:lnTo>
                <a:lnTo>
                  <a:pt x="2179" y="100"/>
                </a:lnTo>
                <a:lnTo>
                  <a:pt x="2179" y="100"/>
                </a:lnTo>
                <a:lnTo>
                  <a:pt x="2181" y="99"/>
                </a:lnTo>
                <a:lnTo>
                  <a:pt x="2181" y="99"/>
                </a:lnTo>
                <a:lnTo>
                  <a:pt x="2182" y="99"/>
                </a:lnTo>
                <a:lnTo>
                  <a:pt x="2182" y="99"/>
                </a:lnTo>
                <a:lnTo>
                  <a:pt x="2182" y="100"/>
                </a:lnTo>
                <a:lnTo>
                  <a:pt x="2183" y="99"/>
                </a:lnTo>
                <a:lnTo>
                  <a:pt x="2183" y="100"/>
                </a:lnTo>
                <a:lnTo>
                  <a:pt x="2183" y="100"/>
                </a:lnTo>
                <a:lnTo>
                  <a:pt x="2184" y="100"/>
                </a:lnTo>
                <a:lnTo>
                  <a:pt x="2184" y="101"/>
                </a:lnTo>
                <a:lnTo>
                  <a:pt x="2184" y="101"/>
                </a:lnTo>
                <a:lnTo>
                  <a:pt x="2185" y="100"/>
                </a:lnTo>
                <a:lnTo>
                  <a:pt x="2185" y="100"/>
                </a:lnTo>
                <a:lnTo>
                  <a:pt x="2186" y="100"/>
                </a:lnTo>
                <a:lnTo>
                  <a:pt x="2186" y="99"/>
                </a:lnTo>
                <a:lnTo>
                  <a:pt x="2186" y="99"/>
                </a:lnTo>
                <a:lnTo>
                  <a:pt x="2187" y="99"/>
                </a:lnTo>
                <a:lnTo>
                  <a:pt x="2187" y="99"/>
                </a:lnTo>
                <a:lnTo>
                  <a:pt x="2187" y="99"/>
                </a:lnTo>
                <a:lnTo>
                  <a:pt x="2189" y="100"/>
                </a:lnTo>
                <a:lnTo>
                  <a:pt x="2189" y="99"/>
                </a:lnTo>
                <a:lnTo>
                  <a:pt x="2189" y="100"/>
                </a:lnTo>
                <a:lnTo>
                  <a:pt x="2190" y="99"/>
                </a:lnTo>
                <a:lnTo>
                  <a:pt x="2190" y="99"/>
                </a:lnTo>
                <a:lnTo>
                  <a:pt x="2191" y="99"/>
                </a:lnTo>
                <a:lnTo>
                  <a:pt x="2191" y="98"/>
                </a:lnTo>
                <a:lnTo>
                  <a:pt x="2191" y="98"/>
                </a:lnTo>
                <a:lnTo>
                  <a:pt x="2192" y="97"/>
                </a:lnTo>
                <a:lnTo>
                  <a:pt x="2192" y="98"/>
                </a:lnTo>
                <a:lnTo>
                  <a:pt x="2192" y="98"/>
                </a:lnTo>
                <a:lnTo>
                  <a:pt x="2193" y="99"/>
                </a:lnTo>
                <a:lnTo>
                  <a:pt x="2193" y="99"/>
                </a:lnTo>
                <a:lnTo>
                  <a:pt x="2193" y="99"/>
                </a:lnTo>
                <a:lnTo>
                  <a:pt x="2194" y="100"/>
                </a:lnTo>
                <a:lnTo>
                  <a:pt x="2194" y="100"/>
                </a:lnTo>
                <a:lnTo>
                  <a:pt x="2195" y="100"/>
                </a:lnTo>
                <a:lnTo>
                  <a:pt x="2195" y="100"/>
                </a:lnTo>
                <a:lnTo>
                  <a:pt x="2195" y="101"/>
                </a:lnTo>
                <a:lnTo>
                  <a:pt x="2196" y="101"/>
                </a:lnTo>
                <a:lnTo>
                  <a:pt x="2196" y="101"/>
                </a:lnTo>
                <a:lnTo>
                  <a:pt x="2196" y="100"/>
                </a:lnTo>
                <a:lnTo>
                  <a:pt x="2198" y="100"/>
                </a:lnTo>
                <a:lnTo>
                  <a:pt x="2198" y="99"/>
                </a:lnTo>
                <a:lnTo>
                  <a:pt x="2198" y="98"/>
                </a:lnTo>
                <a:lnTo>
                  <a:pt x="2199" y="98"/>
                </a:lnTo>
                <a:lnTo>
                  <a:pt x="2199" y="98"/>
                </a:lnTo>
                <a:lnTo>
                  <a:pt x="2200" y="99"/>
                </a:lnTo>
                <a:lnTo>
                  <a:pt x="2200" y="99"/>
                </a:lnTo>
                <a:lnTo>
                  <a:pt x="2200" y="100"/>
                </a:lnTo>
                <a:lnTo>
                  <a:pt x="2201" y="99"/>
                </a:lnTo>
                <a:lnTo>
                  <a:pt x="2201" y="100"/>
                </a:lnTo>
                <a:lnTo>
                  <a:pt x="2201" y="100"/>
                </a:lnTo>
                <a:lnTo>
                  <a:pt x="2202" y="100"/>
                </a:lnTo>
                <a:lnTo>
                  <a:pt x="2202" y="101"/>
                </a:lnTo>
                <a:lnTo>
                  <a:pt x="2203" y="103"/>
                </a:lnTo>
                <a:lnTo>
                  <a:pt x="2203" y="103"/>
                </a:lnTo>
                <a:lnTo>
                  <a:pt x="2203" y="103"/>
                </a:lnTo>
                <a:lnTo>
                  <a:pt x="2204" y="103"/>
                </a:lnTo>
                <a:lnTo>
                  <a:pt x="2204" y="104"/>
                </a:lnTo>
                <a:lnTo>
                  <a:pt x="2204" y="104"/>
                </a:lnTo>
                <a:lnTo>
                  <a:pt x="2205" y="104"/>
                </a:lnTo>
                <a:lnTo>
                  <a:pt x="2205" y="103"/>
                </a:lnTo>
                <a:lnTo>
                  <a:pt x="2205" y="103"/>
                </a:lnTo>
                <a:lnTo>
                  <a:pt x="2207" y="103"/>
                </a:lnTo>
                <a:lnTo>
                  <a:pt x="2207" y="104"/>
                </a:lnTo>
                <a:lnTo>
                  <a:pt x="2208" y="103"/>
                </a:lnTo>
                <a:lnTo>
                  <a:pt x="2208" y="103"/>
                </a:lnTo>
                <a:lnTo>
                  <a:pt x="2208" y="103"/>
                </a:lnTo>
                <a:lnTo>
                  <a:pt x="2209" y="101"/>
                </a:lnTo>
                <a:lnTo>
                  <a:pt x="2209" y="100"/>
                </a:lnTo>
                <a:lnTo>
                  <a:pt x="2209" y="101"/>
                </a:lnTo>
                <a:lnTo>
                  <a:pt x="2210" y="100"/>
                </a:lnTo>
                <a:lnTo>
                  <a:pt x="2210" y="99"/>
                </a:lnTo>
                <a:lnTo>
                  <a:pt x="2210" y="100"/>
                </a:lnTo>
                <a:lnTo>
                  <a:pt x="2211" y="101"/>
                </a:lnTo>
                <a:lnTo>
                  <a:pt x="2211" y="101"/>
                </a:lnTo>
                <a:lnTo>
                  <a:pt x="2212" y="103"/>
                </a:lnTo>
                <a:lnTo>
                  <a:pt x="2212" y="103"/>
                </a:lnTo>
                <a:lnTo>
                  <a:pt x="2212" y="101"/>
                </a:lnTo>
                <a:lnTo>
                  <a:pt x="2213" y="101"/>
                </a:lnTo>
                <a:lnTo>
                  <a:pt x="2213" y="103"/>
                </a:lnTo>
                <a:lnTo>
                  <a:pt x="2213" y="103"/>
                </a:lnTo>
                <a:lnTo>
                  <a:pt x="2214" y="105"/>
                </a:lnTo>
                <a:lnTo>
                  <a:pt x="2214" y="105"/>
                </a:lnTo>
                <a:lnTo>
                  <a:pt x="2214" y="105"/>
                </a:lnTo>
                <a:lnTo>
                  <a:pt x="2216" y="105"/>
                </a:lnTo>
                <a:lnTo>
                  <a:pt x="2216" y="105"/>
                </a:lnTo>
                <a:lnTo>
                  <a:pt x="2217" y="105"/>
                </a:lnTo>
                <a:lnTo>
                  <a:pt x="2217" y="105"/>
                </a:lnTo>
                <a:lnTo>
                  <a:pt x="2217" y="105"/>
                </a:lnTo>
                <a:lnTo>
                  <a:pt x="2218" y="104"/>
                </a:lnTo>
                <a:lnTo>
                  <a:pt x="2218" y="105"/>
                </a:lnTo>
                <a:lnTo>
                  <a:pt x="2218" y="104"/>
                </a:lnTo>
                <a:lnTo>
                  <a:pt x="2219" y="105"/>
                </a:lnTo>
                <a:lnTo>
                  <a:pt x="2219" y="105"/>
                </a:lnTo>
                <a:lnTo>
                  <a:pt x="2219" y="105"/>
                </a:lnTo>
                <a:lnTo>
                  <a:pt x="2220" y="106"/>
                </a:lnTo>
                <a:lnTo>
                  <a:pt x="2220" y="106"/>
                </a:lnTo>
                <a:lnTo>
                  <a:pt x="2221" y="106"/>
                </a:lnTo>
                <a:lnTo>
                  <a:pt x="2221" y="106"/>
                </a:lnTo>
                <a:lnTo>
                  <a:pt x="2221" y="105"/>
                </a:lnTo>
                <a:lnTo>
                  <a:pt x="2222" y="105"/>
                </a:lnTo>
                <a:lnTo>
                  <a:pt x="2222" y="104"/>
                </a:lnTo>
                <a:lnTo>
                  <a:pt x="2222" y="104"/>
                </a:lnTo>
                <a:lnTo>
                  <a:pt x="2223" y="104"/>
                </a:lnTo>
                <a:lnTo>
                  <a:pt x="2223" y="104"/>
                </a:lnTo>
                <a:lnTo>
                  <a:pt x="2225" y="105"/>
                </a:lnTo>
                <a:lnTo>
                  <a:pt x="2225" y="105"/>
                </a:lnTo>
                <a:lnTo>
                  <a:pt x="2225" y="105"/>
                </a:lnTo>
                <a:lnTo>
                  <a:pt x="2226" y="105"/>
                </a:lnTo>
                <a:lnTo>
                  <a:pt x="2226" y="105"/>
                </a:lnTo>
                <a:lnTo>
                  <a:pt x="2226" y="105"/>
                </a:lnTo>
                <a:lnTo>
                  <a:pt x="2227" y="107"/>
                </a:lnTo>
                <a:lnTo>
                  <a:pt x="2227" y="106"/>
                </a:lnTo>
                <a:lnTo>
                  <a:pt x="2227" y="106"/>
                </a:lnTo>
                <a:lnTo>
                  <a:pt x="2228" y="106"/>
                </a:lnTo>
                <a:lnTo>
                  <a:pt x="2228" y="106"/>
                </a:lnTo>
                <a:lnTo>
                  <a:pt x="2229" y="106"/>
                </a:lnTo>
                <a:lnTo>
                  <a:pt x="2229" y="106"/>
                </a:lnTo>
                <a:lnTo>
                  <a:pt x="2229" y="105"/>
                </a:lnTo>
                <a:lnTo>
                  <a:pt x="2230" y="105"/>
                </a:lnTo>
                <a:lnTo>
                  <a:pt x="2230" y="105"/>
                </a:lnTo>
                <a:lnTo>
                  <a:pt x="2230" y="104"/>
                </a:lnTo>
                <a:lnTo>
                  <a:pt x="2231" y="104"/>
                </a:lnTo>
                <a:lnTo>
                  <a:pt x="2231" y="103"/>
                </a:lnTo>
                <a:lnTo>
                  <a:pt x="2231" y="103"/>
                </a:lnTo>
                <a:lnTo>
                  <a:pt x="2232" y="103"/>
                </a:lnTo>
                <a:lnTo>
                  <a:pt x="2232" y="104"/>
                </a:lnTo>
                <a:lnTo>
                  <a:pt x="2234" y="103"/>
                </a:lnTo>
                <a:lnTo>
                  <a:pt x="2234" y="103"/>
                </a:lnTo>
                <a:lnTo>
                  <a:pt x="2234" y="103"/>
                </a:lnTo>
                <a:lnTo>
                  <a:pt x="2235" y="101"/>
                </a:lnTo>
                <a:lnTo>
                  <a:pt x="2235" y="103"/>
                </a:lnTo>
                <a:lnTo>
                  <a:pt x="2235" y="103"/>
                </a:lnTo>
                <a:lnTo>
                  <a:pt x="2236" y="103"/>
                </a:lnTo>
                <a:lnTo>
                  <a:pt x="2236" y="104"/>
                </a:lnTo>
                <a:lnTo>
                  <a:pt x="2236" y="104"/>
                </a:lnTo>
                <a:lnTo>
                  <a:pt x="2237" y="105"/>
                </a:lnTo>
                <a:lnTo>
                  <a:pt x="2237" y="104"/>
                </a:lnTo>
                <a:lnTo>
                  <a:pt x="2238" y="104"/>
                </a:lnTo>
                <a:lnTo>
                  <a:pt x="2238" y="104"/>
                </a:lnTo>
                <a:lnTo>
                  <a:pt x="2238" y="104"/>
                </a:lnTo>
                <a:lnTo>
                  <a:pt x="2239" y="104"/>
                </a:lnTo>
                <a:lnTo>
                  <a:pt x="2239" y="103"/>
                </a:lnTo>
                <a:lnTo>
                  <a:pt x="2239" y="103"/>
                </a:lnTo>
                <a:lnTo>
                  <a:pt x="2240" y="103"/>
                </a:lnTo>
                <a:lnTo>
                  <a:pt x="2240" y="103"/>
                </a:lnTo>
                <a:lnTo>
                  <a:pt x="2240" y="103"/>
                </a:lnTo>
                <a:lnTo>
                  <a:pt x="2241" y="101"/>
                </a:lnTo>
                <a:lnTo>
                  <a:pt x="2241" y="101"/>
                </a:lnTo>
                <a:lnTo>
                  <a:pt x="2243" y="101"/>
                </a:lnTo>
                <a:lnTo>
                  <a:pt x="2243" y="101"/>
                </a:lnTo>
                <a:lnTo>
                  <a:pt x="2243" y="100"/>
                </a:lnTo>
                <a:lnTo>
                  <a:pt x="2244" y="100"/>
                </a:lnTo>
                <a:lnTo>
                  <a:pt x="2244" y="100"/>
                </a:lnTo>
                <a:lnTo>
                  <a:pt x="2244" y="99"/>
                </a:lnTo>
                <a:lnTo>
                  <a:pt x="2245" y="98"/>
                </a:lnTo>
                <a:lnTo>
                  <a:pt x="2245" y="97"/>
                </a:lnTo>
                <a:lnTo>
                  <a:pt x="2245" y="97"/>
                </a:lnTo>
                <a:lnTo>
                  <a:pt x="2246" y="96"/>
                </a:lnTo>
                <a:lnTo>
                  <a:pt x="2246" y="96"/>
                </a:lnTo>
                <a:lnTo>
                  <a:pt x="2247" y="96"/>
                </a:lnTo>
                <a:lnTo>
                  <a:pt x="2247" y="96"/>
                </a:lnTo>
                <a:lnTo>
                  <a:pt x="2247" y="96"/>
                </a:lnTo>
                <a:lnTo>
                  <a:pt x="2248" y="98"/>
                </a:lnTo>
                <a:lnTo>
                  <a:pt x="2248" y="98"/>
                </a:lnTo>
                <a:lnTo>
                  <a:pt x="2248" y="98"/>
                </a:lnTo>
                <a:lnTo>
                  <a:pt x="2249" y="98"/>
                </a:lnTo>
                <a:lnTo>
                  <a:pt x="2249" y="99"/>
                </a:lnTo>
                <a:lnTo>
                  <a:pt x="2250" y="99"/>
                </a:lnTo>
                <a:lnTo>
                  <a:pt x="2250" y="99"/>
                </a:lnTo>
                <a:lnTo>
                  <a:pt x="2250" y="99"/>
                </a:lnTo>
                <a:lnTo>
                  <a:pt x="2252" y="99"/>
                </a:lnTo>
                <a:lnTo>
                  <a:pt x="2252" y="98"/>
                </a:lnTo>
                <a:lnTo>
                  <a:pt x="2252" y="97"/>
                </a:lnTo>
                <a:lnTo>
                  <a:pt x="2253" y="96"/>
                </a:lnTo>
                <a:lnTo>
                  <a:pt x="2253" y="96"/>
                </a:lnTo>
                <a:lnTo>
                  <a:pt x="2253" y="96"/>
                </a:lnTo>
                <a:lnTo>
                  <a:pt x="2254" y="96"/>
                </a:lnTo>
                <a:lnTo>
                  <a:pt x="2254" y="97"/>
                </a:lnTo>
                <a:lnTo>
                  <a:pt x="2255" y="96"/>
                </a:lnTo>
                <a:lnTo>
                  <a:pt x="2255" y="96"/>
                </a:lnTo>
                <a:lnTo>
                  <a:pt x="2255" y="97"/>
                </a:lnTo>
                <a:lnTo>
                  <a:pt x="2256" y="97"/>
                </a:lnTo>
                <a:lnTo>
                  <a:pt x="2256" y="97"/>
                </a:lnTo>
                <a:lnTo>
                  <a:pt x="2256" y="96"/>
                </a:lnTo>
                <a:lnTo>
                  <a:pt x="2257" y="97"/>
                </a:lnTo>
                <a:lnTo>
                  <a:pt x="2257" y="97"/>
                </a:lnTo>
                <a:lnTo>
                  <a:pt x="2257" y="96"/>
                </a:lnTo>
                <a:lnTo>
                  <a:pt x="2258" y="97"/>
                </a:lnTo>
                <a:lnTo>
                  <a:pt x="2258" y="97"/>
                </a:lnTo>
                <a:lnTo>
                  <a:pt x="2259" y="97"/>
                </a:lnTo>
                <a:lnTo>
                  <a:pt x="2259" y="98"/>
                </a:lnTo>
                <a:lnTo>
                  <a:pt x="2259" y="98"/>
                </a:lnTo>
                <a:lnTo>
                  <a:pt x="2261" y="99"/>
                </a:lnTo>
                <a:lnTo>
                  <a:pt x="2261" y="99"/>
                </a:lnTo>
                <a:lnTo>
                  <a:pt x="2261" y="99"/>
                </a:lnTo>
                <a:lnTo>
                  <a:pt x="2262" y="98"/>
                </a:lnTo>
                <a:lnTo>
                  <a:pt x="2262" y="99"/>
                </a:lnTo>
                <a:lnTo>
                  <a:pt x="2262" y="99"/>
                </a:lnTo>
                <a:lnTo>
                  <a:pt x="2263" y="98"/>
                </a:lnTo>
                <a:lnTo>
                  <a:pt x="2263" y="97"/>
                </a:lnTo>
                <a:lnTo>
                  <a:pt x="2264" y="96"/>
                </a:lnTo>
                <a:lnTo>
                  <a:pt x="2264" y="96"/>
                </a:lnTo>
                <a:lnTo>
                  <a:pt x="2264" y="96"/>
                </a:lnTo>
                <a:lnTo>
                  <a:pt x="2265" y="96"/>
                </a:lnTo>
                <a:lnTo>
                  <a:pt x="2265" y="96"/>
                </a:lnTo>
                <a:lnTo>
                  <a:pt x="2265" y="96"/>
                </a:lnTo>
                <a:lnTo>
                  <a:pt x="2266" y="97"/>
                </a:lnTo>
                <a:lnTo>
                  <a:pt x="2266" y="98"/>
                </a:lnTo>
                <a:lnTo>
                  <a:pt x="2266" y="98"/>
                </a:lnTo>
                <a:lnTo>
                  <a:pt x="2267" y="99"/>
                </a:lnTo>
                <a:lnTo>
                  <a:pt x="2267" y="99"/>
                </a:lnTo>
                <a:lnTo>
                  <a:pt x="2268" y="99"/>
                </a:lnTo>
                <a:lnTo>
                  <a:pt x="2268" y="99"/>
                </a:lnTo>
                <a:lnTo>
                  <a:pt x="2268" y="100"/>
                </a:lnTo>
                <a:lnTo>
                  <a:pt x="2270" y="99"/>
                </a:lnTo>
                <a:lnTo>
                  <a:pt x="2270" y="100"/>
                </a:lnTo>
                <a:lnTo>
                  <a:pt x="2270" y="100"/>
                </a:lnTo>
                <a:lnTo>
                  <a:pt x="2271" y="99"/>
                </a:lnTo>
                <a:lnTo>
                  <a:pt x="2271" y="99"/>
                </a:lnTo>
                <a:lnTo>
                  <a:pt x="2272" y="99"/>
                </a:lnTo>
                <a:lnTo>
                  <a:pt x="2272" y="98"/>
                </a:lnTo>
                <a:lnTo>
                  <a:pt x="2272" y="98"/>
                </a:lnTo>
                <a:lnTo>
                  <a:pt x="2273" y="98"/>
                </a:lnTo>
                <a:lnTo>
                  <a:pt x="2273" y="99"/>
                </a:lnTo>
                <a:lnTo>
                  <a:pt x="2273" y="99"/>
                </a:lnTo>
                <a:lnTo>
                  <a:pt x="2274" y="99"/>
                </a:lnTo>
                <a:lnTo>
                  <a:pt x="2274" y="99"/>
                </a:lnTo>
                <a:lnTo>
                  <a:pt x="2274" y="99"/>
                </a:lnTo>
                <a:lnTo>
                  <a:pt x="2275" y="100"/>
                </a:lnTo>
                <a:lnTo>
                  <a:pt x="2275" y="100"/>
                </a:lnTo>
                <a:lnTo>
                  <a:pt x="2276" y="100"/>
                </a:lnTo>
                <a:lnTo>
                  <a:pt x="2276" y="101"/>
                </a:lnTo>
                <a:lnTo>
                  <a:pt x="2276" y="101"/>
                </a:lnTo>
                <a:lnTo>
                  <a:pt x="2277" y="101"/>
                </a:lnTo>
                <a:lnTo>
                  <a:pt x="2277" y="100"/>
                </a:lnTo>
                <a:lnTo>
                  <a:pt x="2277" y="101"/>
                </a:lnTo>
                <a:lnTo>
                  <a:pt x="2279" y="101"/>
                </a:lnTo>
                <a:lnTo>
                  <a:pt x="2279" y="101"/>
                </a:lnTo>
                <a:lnTo>
                  <a:pt x="2279" y="100"/>
                </a:lnTo>
                <a:lnTo>
                  <a:pt x="2280" y="100"/>
                </a:lnTo>
                <a:lnTo>
                  <a:pt x="2280" y="101"/>
                </a:lnTo>
                <a:lnTo>
                  <a:pt x="2281" y="101"/>
                </a:lnTo>
                <a:lnTo>
                  <a:pt x="2281" y="101"/>
                </a:lnTo>
                <a:lnTo>
                  <a:pt x="2281" y="103"/>
                </a:lnTo>
                <a:lnTo>
                  <a:pt x="2282" y="103"/>
                </a:lnTo>
                <a:lnTo>
                  <a:pt x="2282" y="103"/>
                </a:lnTo>
                <a:lnTo>
                  <a:pt x="2282" y="103"/>
                </a:lnTo>
                <a:lnTo>
                  <a:pt x="2283" y="104"/>
                </a:lnTo>
                <a:lnTo>
                  <a:pt x="2283" y="105"/>
                </a:lnTo>
                <a:lnTo>
                  <a:pt x="2283" y="105"/>
                </a:lnTo>
                <a:lnTo>
                  <a:pt x="2284" y="104"/>
                </a:lnTo>
                <a:lnTo>
                  <a:pt x="2284" y="105"/>
                </a:lnTo>
                <a:lnTo>
                  <a:pt x="2285" y="104"/>
                </a:lnTo>
                <a:lnTo>
                  <a:pt x="2285" y="105"/>
                </a:lnTo>
                <a:lnTo>
                  <a:pt x="2285" y="105"/>
                </a:lnTo>
                <a:lnTo>
                  <a:pt x="2286" y="106"/>
                </a:lnTo>
                <a:lnTo>
                  <a:pt x="2286" y="106"/>
                </a:lnTo>
                <a:lnTo>
                  <a:pt x="2286" y="105"/>
                </a:lnTo>
                <a:lnTo>
                  <a:pt x="2288" y="105"/>
                </a:lnTo>
                <a:lnTo>
                  <a:pt x="2288" y="105"/>
                </a:lnTo>
                <a:lnTo>
                  <a:pt x="2288" y="105"/>
                </a:lnTo>
                <a:lnTo>
                  <a:pt x="2289" y="105"/>
                </a:lnTo>
                <a:lnTo>
                  <a:pt x="2289" y="106"/>
                </a:lnTo>
                <a:lnTo>
                  <a:pt x="2290" y="106"/>
                </a:lnTo>
                <a:lnTo>
                  <a:pt x="2290" y="106"/>
                </a:lnTo>
                <a:lnTo>
                  <a:pt x="2290" y="104"/>
                </a:lnTo>
                <a:lnTo>
                  <a:pt x="2291" y="103"/>
                </a:lnTo>
                <a:lnTo>
                  <a:pt x="2291" y="103"/>
                </a:lnTo>
                <a:lnTo>
                  <a:pt x="2291" y="103"/>
                </a:lnTo>
                <a:lnTo>
                  <a:pt x="2292" y="104"/>
                </a:lnTo>
                <a:lnTo>
                  <a:pt x="2292" y="104"/>
                </a:lnTo>
                <a:lnTo>
                  <a:pt x="2293" y="105"/>
                </a:lnTo>
                <a:lnTo>
                  <a:pt x="2293" y="105"/>
                </a:lnTo>
                <a:lnTo>
                  <a:pt x="2293" y="106"/>
                </a:lnTo>
                <a:lnTo>
                  <a:pt x="2294" y="106"/>
                </a:lnTo>
                <a:lnTo>
                  <a:pt x="2294" y="106"/>
                </a:lnTo>
                <a:lnTo>
                  <a:pt x="2294" y="107"/>
                </a:lnTo>
                <a:lnTo>
                  <a:pt x="2295" y="106"/>
                </a:lnTo>
                <a:lnTo>
                  <a:pt x="2295" y="106"/>
                </a:lnTo>
                <a:lnTo>
                  <a:pt x="2295" y="106"/>
                </a:lnTo>
                <a:lnTo>
                  <a:pt x="2297" y="105"/>
                </a:lnTo>
                <a:lnTo>
                  <a:pt x="2297" y="106"/>
                </a:lnTo>
                <a:lnTo>
                  <a:pt x="2298" y="106"/>
                </a:lnTo>
                <a:lnTo>
                  <a:pt x="2298" y="106"/>
                </a:lnTo>
                <a:lnTo>
                  <a:pt x="2298" y="105"/>
                </a:lnTo>
                <a:lnTo>
                  <a:pt x="2299" y="105"/>
                </a:lnTo>
                <a:lnTo>
                  <a:pt x="2299" y="105"/>
                </a:lnTo>
                <a:lnTo>
                  <a:pt x="2299" y="106"/>
                </a:lnTo>
                <a:lnTo>
                  <a:pt x="2300" y="105"/>
                </a:lnTo>
                <a:lnTo>
                  <a:pt x="2300" y="106"/>
                </a:lnTo>
                <a:lnTo>
                  <a:pt x="2300" y="105"/>
                </a:lnTo>
                <a:lnTo>
                  <a:pt x="2301" y="104"/>
                </a:lnTo>
                <a:lnTo>
                  <a:pt x="2301" y="105"/>
                </a:lnTo>
                <a:lnTo>
                  <a:pt x="2302" y="105"/>
                </a:lnTo>
                <a:lnTo>
                  <a:pt x="2302" y="104"/>
                </a:lnTo>
                <a:lnTo>
                  <a:pt x="2302" y="106"/>
                </a:lnTo>
                <a:lnTo>
                  <a:pt x="2303" y="106"/>
                </a:lnTo>
                <a:lnTo>
                  <a:pt x="2303" y="106"/>
                </a:lnTo>
                <a:lnTo>
                  <a:pt x="2303" y="107"/>
                </a:lnTo>
                <a:lnTo>
                  <a:pt x="2304" y="106"/>
                </a:lnTo>
                <a:lnTo>
                  <a:pt x="2304" y="106"/>
                </a:lnTo>
                <a:lnTo>
                  <a:pt x="2304" y="105"/>
                </a:lnTo>
                <a:lnTo>
                  <a:pt x="2306" y="105"/>
                </a:lnTo>
                <a:lnTo>
                  <a:pt x="2306" y="105"/>
                </a:lnTo>
                <a:lnTo>
                  <a:pt x="2307" y="105"/>
                </a:lnTo>
                <a:lnTo>
                  <a:pt x="2307" y="104"/>
                </a:lnTo>
                <a:lnTo>
                  <a:pt x="2307" y="103"/>
                </a:lnTo>
                <a:lnTo>
                  <a:pt x="2308" y="103"/>
                </a:lnTo>
                <a:lnTo>
                  <a:pt x="2308" y="103"/>
                </a:lnTo>
                <a:lnTo>
                  <a:pt x="2308" y="103"/>
                </a:lnTo>
                <a:lnTo>
                  <a:pt x="2309" y="103"/>
                </a:lnTo>
                <a:lnTo>
                  <a:pt x="2309" y="103"/>
                </a:lnTo>
                <a:lnTo>
                  <a:pt x="2309" y="101"/>
                </a:lnTo>
                <a:lnTo>
                  <a:pt x="2310" y="103"/>
                </a:lnTo>
                <a:lnTo>
                  <a:pt x="2310" y="103"/>
                </a:lnTo>
                <a:lnTo>
                  <a:pt x="2311" y="103"/>
                </a:lnTo>
                <a:lnTo>
                  <a:pt x="2311" y="103"/>
                </a:lnTo>
                <a:lnTo>
                  <a:pt x="2311" y="103"/>
                </a:lnTo>
                <a:lnTo>
                  <a:pt x="2312" y="103"/>
                </a:lnTo>
                <a:lnTo>
                  <a:pt x="2312" y="103"/>
                </a:lnTo>
                <a:lnTo>
                  <a:pt x="2312" y="104"/>
                </a:lnTo>
                <a:lnTo>
                  <a:pt x="2313" y="103"/>
                </a:lnTo>
                <a:lnTo>
                  <a:pt x="2313" y="103"/>
                </a:lnTo>
                <a:lnTo>
                  <a:pt x="2315" y="101"/>
                </a:lnTo>
                <a:lnTo>
                  <a:pt x="2315" y="100"/>
                </a:lnTo>
                <a:lnTo>
                  <a:pt x="2315" y="100"/>
                </a:lnTo>
                <a:lnTo>
                  <a:pt x="2316" y="100"/>
                </a:lnTo>
                <a:lnTo>
                  <a:pt x="2316" y="99"/>
                </a:lnTo>
                <a:lnTo>
                  <a:pt x="2316" y="99"/>
                </a:lnTo>
                <a:lnTo>
                  <a:pt x="2317" y="99"/>
                </a:lnTo>
                <a:lnTo>
                  <a:pt x="2317" y="98"/>
                </a:lnTo>
                <a:lnTo>
                  <a:pt x="2317" y="98"/>
                </a:lnTo>
                <a:lnTo>
                  <a:pt x="2318" y="98"/>
                </a:lnTo>
                <a:lnTo>
                  <a:pt x="2318" y="98"/>
                </a:lnTo>
                <a:lnTo>
                  <a:pt x="2319" y="97"/>
                </a:lnTo>
                <a:lnTo>
                  <a:pt x="2319" y="97"/>
                </a:lnTo>
                <a:lnTo>
                  <a:pt x="2319" y="97"/>
                </a:lnTo>
                <a:lnTo>
                  <a:pt x="2320" y="97"/>
                </a:lnTo>
                <a:lnTo>
                  <a:pt x="2320" y="98"/>
                </a:lnTo>
                <a:lnTo>
                  <a:pt x="2320" y="98"/>
                </a:lnTo>
                <a:lnTo>
                  <a:pt x="2321" y="99"/>
                </a:lnTo>
                <a:lnTo>
                  <a:pt x="2321" y="100"/>
                </a:lnTo>
                <a:lnTo>
                  <a:pt x="2321" y="101"/>
                </a:lnTo>
                <a:lnTo>
                  <a:pt x="2322" y="101"/>
                </a:lnTo>
                <a:lnTo>
                  <a:pt x="2322" y="101"/>
                </a:lnTo>
                <a:lnTo>
                  <a:pt x="2324" y="101"/>
                </a:lnTo>
                <a:lnTo>
                  <a:pt x="2324" y="100"/>
                </a:lnTo>
                <a:lnTo>
                  <a:pt x="2324" y="100"/>
                </a:lnTo>
                <a:lnTo>
                  <a:pt x="2325" y="99"/>
                </a:lnTo>
                <a:lnTo>
                  <a:pt x="2325" y="98"/>
                </a:lnTo>
                <a:lnTo>
                  <a:pt x="2325" y="98"/>
                </a:lnTo>
                <a:lnTo>
                  <a:pt x="2326" y="98"/>
                </a:lnTo>
                <a:lnTo>
                  <a:pt x="2326" y="97"/>
                </a:lnTo>
                <a:lnTo>
                  <a:pt x="2326" y="96"/>
                </a:lnTo>
                <a:lnTo>
                  <a:pt x="2327" y="96"/>
                </a:lnTo>
                <a:lnTo>
                  <a:pt x="2327" y="96"/>
                </a:lnTo>
                <a:lnTo>
                  <a:pt x="2328" y="95"/>
                </a:lnTo>
                <a:lnTo>
                  <a:pt x="2328" y="95"/>
                </a:lnTo>
                <a:lnTo>
                  <a:pt x="2328" y="95"/>
                </a:lnTo>
                <a:lnTo>
                  <a:pt x="2329" y="95"/>
                </a:lnTo>
                <a:lnTo>
                  <a:pt x="2329" y="96"/>
                </a:lnTo>
                <a:lnTo>
                  <a:pt x="2329" y="95"/>
                </a:lnTo>
                <a:lnTo>
                  <a:pt x="2330" y="95"/>
                </a:lnTo>
                <a:lnTo>
                  <a:pt x="2330" y="95"/>
                </a:lnTo>
                <a:lnTo>
                  <a:pt x="2330" y="96"/>
                </a:lnTo>
                <a:lnTo>
                  <a:pt x="2331" y="95"/>
                </a:lnTo>
                <a:lnTo>
                  <a:pt x="2331" y="96"/>
                </a:lnTo>
                <a:lnTo>
                  <a:pt x="2333" y="96"/>
                </a:lnTo>
                <a:lnTo>
                  <a:pt x="2333" y="97"/>
                </a:lnTo>
                <a:lnTo>
                  <a:pt x="2333" y="97"/>
                </a:lnTo>
                <a:lnTo>
                  <a:pt x="2334" y="97"/>
                </a:lnTo>
                <a:lnTo>
                  <a:pt x="2334" y="96"/>
                </a:lnTo>
                <a:lnTo>
                  <a:pt x="2334" y="95"/>
                </a:lnTo>
                <a:lnTo>
                  <a:pt x="2335" y="95"/>
                </a:lnTo>
                <a:lnTo>
                  <a:pt x="2335" y="95"/>
                </a:lnTo>
                <a:lnTo>
                  <a:pt x="2335" y="95"/>
                </a:lnTo>
                <a:lnTo>
                  <a:pt x="2336" y="94"/>
                </a:lnTo>
                <a:lnTo>
                  <a:pt x="2336" y="94"/>
                </a:lnTo>
                <a:lnTo>
                  <a:pt x="2337" y="94"/>
                </a:lnTo>
                <a:lnTo>
                  <a:pt x="2337" y="94"/>
                </a:lnTo>
                <a:lnTo>
                  <a:pt x="2337" y="94"/>
                </a:lnTo>
                <a:lnTo>
                  <a:pt x="2338" y="94"/>
                </a:lnTo>
                <a:lnTo>
                  <a:pt x="2338" y="95"/>
                </a:lnTo>
                <a:lnTo>
                  <a:pt x="2338" y="95"/>
                </a:lnTo>
                <a:lnTo>
                  <a:pt x="2339" y="96"/>
                </a:lnTo>
                <a:lnTo>
                  <a:pt x="2339" y="96"/>
                </a:lnTo>
                <a:lnTo>
                  <a:pt x="2340" y="96"/>
                </a:lnTo>
                <a:lnTo>
                  <a:pt x="2340" y="95"/>
                </a:lnTo>
                <a:lnTo>
                  <a:pt x="2340" y="95"/>
                </a:lnTo>
                <a:lnTo>
                  <a:pt x="2342" y="95"/>
                </a:lnTo>
                <a:lnTo>
                  <a:pt x="2342" y="94"/>
                </a:lnTo>
                <a:lnTo>
                  <a:pt x="2342" y="95"/>
                </a:lnTo>
                <a:lnTo>
                  <a:pt x="2343" y="94"/>
                </a:lnTo>
                <a:lnTo>
                  <a:pt x="2343" y="95"/>
                </a:lnTo>
                <a:lnTo>
                  <a:pt x="2343" y="96"/>
                </a:lnTo>
                <a:lnTo>
                  <a:pt x="2344" y="96"/>
                </a:lnTo>
                <a:lnTo>
                  <a:pt x="2344" y="96"/>
                </a:lnTo>
                <a:lnTo>
                  <a:pt x="2345" y="96"/>
                </a:lnTo>
                <a:lnTo>
                  <a:pt x="2345" y="95"/>
                </a:lnTo>
                <a:lnTo>
                  <a:pt x="2345" y="94"/>
                </a:lnTo>
                <a:lnTo>
                  <a:pt x="2346" y="92"/>
                </a:lnTo>
                <a:lnTo>
                  <a:pt x="2346" y="92"/>
                </a:lnTo>
                <a:lnTo>
                  <a:pt x="2346" y="92"/>
                </a:lnTo>
                <a:lnTo>
                  <a:pt x="2347" y="91"/>
                </a:lnTo>
                <a:lnTo>
                  <a:pt x="2347" y="91"/>
                </a:lnTo>
                <a:lnTo>
                  <a:pt x="2347" y="90"/>
                </a:lnTo>
                <a:lnTo>
                  <a:pt x="2348" y="90"/>
                </a:lnTo>
                <a:lnTo>
                  <a:pt x="2348" y="90"/>
                </a:lnTo>
                <a:lnTo>
                  <a:pt x="2349" y="91"/>
                </a:lnTo>
                <a:lnTo>
                  <a:pt x="2349" y="91"/>
                </a:lnTo>
                <a:lnTo>
                  <a:pt x="2349" y="91"/>
                </a:lnTo>
                <a:lnTo>
                  <a:pt x="2351" y="92"/>
                </a:lnTo>
                <a:lnTo>
                  <a:pt x="2351" y="91"/>
                </a:lnTo>
                <a:lnTo>
                  <a:pt x="2351" y="91"/>
                </a:lnTo>
                <a:lnTo>
                  <a:pt x="2352" y="91"/>
                </a:lnTo>
                <a:lnTo>
                  <a:pt x="2352" y="91"/>
                </a:lnTo>
                <a:lnTo>
                  <a:pt x="2352" y="91"/>
                </a:lnTo>
                <a:lnTo>
                  <a:pt x="2353" y="92"/>
                </a:lnTo>
                <a:lnTo>
                  <a:pt x="2353" y="92"/>
                </a:lnTo>
                <a:lnTo>
                  <a:pt x="2354" y="92"/>
                </a:lnTo>
                <a:lnTo>
                  <a:pt x="2354" y="92"/>
                </a:lnTo>
                <a:lnTo>
                  <a:pt x="2354" y="92"/>
                </a:lnTo>
                <a:lnTo>
                  <a:pt x="2355" y="92"/>
                </a:lnTo>
                <a:lnTo>
                  <a:pt x="2355" y="91"/>
                </a:lnTo>
                <a:lnTo>
                  <a:pt x="2355" y="91"/>
                </a:lnTo>
                <a:lnTo>
                  <a:pt x="2356" y="90"/>
                </a:lnTo>
                <a:lnTo>
                  <a:pt x="2356" y="91"/>
                </a:lnTo>
                <a:lnTo>
                  <a:pt x="2356" y="91"/>
                </a:lnTo>
                <a:lnTo>
                  <a:pt x="2357" y="90"/>
                </a:lnTo>
                <a:lnTo>
                  <a:pt x="2357" y="90"/>
                </a:lnTo>
                <a:lnTo>
                  <a:pt x="2358" y="90"/>
                </a:lnTo>
                <a:lnTo>
                  <a:pt x="2358" y="89"/>
                </a:lnTo>
                <a:lnTo>
                  <a:pt x="2358" y="88"/>
                </a:lnTo>
                <a:lnTo>
                  <a:pt x="2360" y="88"/>
                </a:lnTo>
                <a:lnTo>
                  <a:pt x="2360" y="88"/>
                </a:lnTo>
                <a:lnTo>
                  <a:pt x="2360" y="88"/>
                </a:lnTo>
                <a:lnTo>
                  <a:pt x="2361" y="89"/>
                </a:lnTo>
                <a:lnTo>
                  <a:pt x="2361" y="88"/>
                </a:lnTo>
                <a:lnTo>
                  <a:pt x="2362" y="89"/>
                </a:lnTo>
                <a:lnTo>
                  <a:pt x="2362" y="89"/>
                </a:lnTo>
                <a:lnTo>
                  <a:pt x="2362" y="90"/>
                </a:lnTo>
                <a:lnTo>
                  <a:pt x="2363" y="90"/>
                </a:lnTo>
                <a:lnTo>
                  <a:pt x="2363" y="90"/>
                </a:lnTo>
                <a:lnTo>
                  <a:pt x="2363" y="90"/>
                </a:lnTo>
                <a:lnTo>
                  <a:pt x="2364" y="91"/>
                </a:lnTo>
                <a:lnTo>
                  <a:pt x="2364" y="90"/>
                </a:lnTo>
                <a:lnTo>
                  <a:pt x="2364" y="90"/>
                </a:lnTo>
                <a:lnTo>
                  <a:pt x="2365" y="90"/>
                </a:lnTo>
                <a:lnTo>
                  <a:pt x="2365" y="90"/>
                </a:lnTo>
                <a:lnTo>
                  <a:pt x="2366" y="90"/>
                </a:lnTo>
                <a:lnTo>
                  <a:pt x="2366" y="90"/>
                </a:lnTo>
                <a:lnTo>
                  <a:pt x="2366" y="90"/>
                </a:lnTo>
                <a:lnTo>
                  <a:pt x="2367" y="90"/>
                </a:lnTo>
                <a:lnTo>
                  <a:pt x="2367" y="91"/>
                </a:lnTo>
                <a:lnTo>
                  <a:pt x="2367" y="92"/>
                </a:lnTo>
                <a:lnTo>
                  <a:pt x="2369" y="94"/>
                </a:lnTo>
                <a:lnTo>
                  <a:pt x="2369" y="94"/>
                </a:lnTo>
                <a:lnTo>
                  <a:pt x="2369" y="94"/>
                </a:lnTo>
                <a:lnTo>
                  <a:pt x="2370" y="95"/>
                </a:lnTo>
                <a:lnTo>
                  <a:pt x="2370" y="95"/>
                </a:lnTo>
                <a:lnTo>
                  <a:pt x="2371" y="96"/>
                </a:lnTo>
                <a:lnTo>
                  <a:pt x="2371" y="96"/>
                </a:lnTo>
                <a:lnTo>
                  <a:pt x="2371" y="96"/>
                </a:lnTo>
                <a:lnTo>
                  <a:pt x="2372" y="95"/>
                </a:lnTo>
                <a:lnTo>
                  <a:pt x="2372" y="95"/>
                </a:lnTo>
                <a:lnTo>
                  <a:pt x="2372" y="96"/>
                </a:lnTo>
                <a:lnTo>
                  <a:pt x="2373" y="96"/>
                </a:lnTo>
                <a:lnTo>
                  <a:pt x="2373" y="96"/>
                </a:lnTo>
                <a:lnTo>
                  <a:pt x="2373" y="96"/>
                </a:lnTo>
                <a:lnTo>
                  <a:pt x="2374" y="96"/>
                </a:lnTo>
                <a:lnTo>
                  <a:pt x="2374" y="97"/>
                </a:lnTo>
                <a:lnTo>
                  <a:pt x="2375" y="98"/>
                </a:lnTo>
                <a:lnTo>
                  <a:pt x="2375" y="99"/>
                </a:lnTo>
                <a:lnTo>
                  <a:pt x="2375" y="100"/>
                </a:lnTo>
                <a:lnTo>
                  <a:pt x="2376" y="101"/>
                </a:lnTo>
                <a:lnTo>
                  <a:pt x="2376" y="100"/>
                </a:lnTo>
                <a:lnTo>
                  <a:pt x="2376" y="100"/>
                </a:lnTo>
                <a:lnTo>
                  <a:pt x="2378" y="100"/>
                </a:lnTo>
                <a:lnTo>
                  <a:pt x="2378" y="100"/>
                </a:lnTo>
                <a:lnTo>
                  <a:pt x="2378" y="100"/>
                </a:lnTo>
                <a:lnTo>
                  <a:pt x="2379" y="101"/>
                </a:lnTo>
                <a:lnTo>
                  <a:pt x="2379" y="101"/>
                </a:lnTo>
                <a:lnTo>
                  <a:pt x="2380" y="101"/>
                </a:lnTo>
                <a:lnTo>
                  <a:pt x="2380" y="101"/>
                </a:lnTo>
                <a:lnTo>
                  <a:pt x="2380" y="101"/>
                </a:lnTo>
                <a:lnTo>
                  <a:pt x="2381" y="101"/>
                </a:lnTo>
                <a:lnTo>
                  <a:pt x="2381" y="101"/>
                </a:lnTo>
                <a:lnTo>
                  <a:pt x="2381" y="103"/>
                </a:lnTo>
                <a:lnTo>
                  <a:pt x="2382" y="103"/>
                </a:lnTo>
                <a:lnTo>
                  <a:pt x="2382" y="103"/>
                </a:lnTo>
                <a:lnTo>
                  <a:pt x="2383" y="103"/>
                </a:lnTo>
                <a:lnTo>
                  <a:pt x="2383" y="103"/>
                </a:lnTo>
                <a:lnTo>
                  <a:pt x="2383" y="103"/>
                </a:lnTo>
                <a:lnTo>
                  <a:pt x="2384" y="103"/>
                </a:lnTo>
                <a:lnTo>
                  <a:pt x="2384" y="104"/>
                </a:lnTo>
                <a:lnTo>
                  <a:pt x="2384" y="104"/>
                </a:lnTo>
                <a:lnTo>
                  <a:pt x="2385" y="104"/>
                </a:lnTo>
                <a:lnTo>
                  <a:pt x="2385" y="104"/>
                </a:lnTo>
                <a:lnTo>
                  <a:pt x="2385" y="106"/>
                </a:lnTo>
                <a:lnTo>
                  <a:pt x="2387" y="105"/>
                </a:lnTo>
                <a:lnTo>
                  <a:pt x="2387" y="105"/>
                </a:lnTo>
                <a:lnTo>
                  <a:pt x="2388" y="105"/>
                </a:lnTo>
                <a:lnTo>
                  <a:pt x="2388" y="104"/>
                </a:lnTo>
                <a:lnTo>
                  <a:pt x="2388" y="103"/>
                </a:lnTo>
                <a:lnTo>
                  <a:pt x="2389" y="103"/>
                </a:lnTo>
                <a:lnTo>
                  <a:pt x="2389" y="101"/>
                </a:lnTo>
                <a:lnTo>
                  <a:pt x="2389" y="101"/>
                </a:lnTo>
                <a:lnTo>
                  <a:pt x="2390" y="100"/>
                </a:lnTo>
                <a:lnTo>
                  <a:pt x="2390" y="101"/>
                </a:lnTo>
                <a:lnTo>
                  <a:pt x="2390" y="100"/>
                </a:lnTo>
                <a:lnTo>
                  <a:pt x="2391" y="101"/>
                </a:lnTo>
                <a:lnTo>
                  <a:pt x="2391" y="100"/>
                </a:lnTo>
                <a:lnTo>
                  <a:pt x="2392" y="100"/>
                </a:lnTo>
                <a:lnTo>
                  <a:pt x="2392" y="100"/>
                </a:lnTo>
                <a:lnTo>
                  <a:pt x="2392" y="99"/>
                </a:lnTo>
                <a:lnTo>
                  <a:pt x="2393" y="99"/>
                </a:lnTo>
                <a:lnTo>
                  <a:pt x="2393" y="99"/>
                </a:lnTo>
                <a:lnTo>
                  <a:pt x="2393" y="99"/>
                </a:lnTo>
                <a:lnTo>
                  <a:pt x="2394" y="98"/>
                </a:lnTo>
                <a:lnTo>
                  <a:pt x="2394" y="98"/>
                </a:lnTo>
                <a:lnTo>
                  <a:pt x="2394" y="99"/>
                </a:lnTo>
                <a:lnTo>
                  <a:pt x="2396" y="99"/>
                </a:lnTo>
                <a:lnTo>
                  <a:pt x="2396" y="98"/>
                </a:lnTo>
                <a:lnTo>
                  <a:pt x="2397" y="99"/>
                </a:lnTo>
                <a:lnTo>
                  <a:pt x="2397" y="99"/>
                </a:lnTo>
                <a:lnTo>
                  <a:pt x="2397" y="98"/>
                </a:lnTo>
                <a:lnTo>
                  <a:pt x="2398" y="99"/>
                </a:lnTo>
                <a:lnTo>
                  <a:pt x="2398" y="99"/>
                </a:lnTo>
                <a:lnTo>
                  <a:pt x="2398" y="99"/>
                </a:lnTo>
                <a:lnTo>
                  <a:pt x="2399" y="98"/>
                </a:lnTo>
                <a:lnTo>
                  <a:pt x="2399" y="98"/>
                </a:lnTo>
                <a:lnTo>
                  <a:pt x="2399" y="98"/>
                </a:lnTo>
                <a:lnTo>
                  <a:pt x="2400" y="98"/>
                </a:lnTo>
                <a:lnTo>
                  <a:pt x="2400" y="98"/>
                </a:lnTo>
                <a:lnTo>
                  <a:pt x="2401" y="97"/>
                </a:lnTo>
                <a:lnTo>
                  <a:pt x="2401" y="97"/>
                </a:lnTo>
                <a:lnTo>
                  <a:pt x="2401" y="96"/>
                </a:lnTo>
                <a:lnTo>
                  <a:pt x="2402" y="96"/>
                </a:lnTo>
                <a:lnTo>
                  <a:pt x="2402" y="97"/>
                </a:lnTo>
                <a:lnTo>
                  <a:pt x="2402" y="98"/>
                </a:lnTo>
                <a:lnTo>
                  <a:pt x="2403" y="98"/>
                </a:lnTo>
                <a:lnTo>
                  <a:pt x="2403" y="99"/>
                </a:lnTo>
                <a:lnTo>
                  <a:pt x="2405" y="98"/>
                </a:lnTo>
                <a:lnTo>
                  <a:pt x="2405" y="98"/>
                </a:lnTo>
                <a:lnTo>
                  <a:pt x="2405" y="97"/>
                </a:lnTo>
                <a:lnTo>
                  <a:pt x="2406" y="97"/>
                </a:lnTo>
                <a:lnTo>
                  <a:pt x="2406" y="98"/>
                </a:lnTo>
                <a:lnTo>
                  <a:pt x="2406" y="98"/>
                </a:lnTo>
                <a:lnTo>
                  <a:pt x="2407" y="97"/>
                </a:lnTo>
                <a:lnTo>
                  <a:pt x="2407" y="97"/>
                </a:lnTo>
                <a:lnTo>
                  <a:pt x="2407" y="96"/>
                </a:lnTo>
                <a:lnTo>
                  <a:pt x="2408" y="96"/>
                </a:lnTo>
                <a:lnTo>
                  <a:pt x="2408" y="97"/>
                </a:lnTo>
                <a:lnTo>
                  <a:pt x="2409" y="97"/>
                </a:lnTo>
                <a:lnTo>
                  <a:pt x="2409" y="97"/>
                </a:lnTo>
                <a:lnTo>
                  <a:pt x="2409" y="96"/>
                </a:lnTo>
                <a:lnTo>
                  <a:pt x="2410" y="96"/>
                </a:lnTo>
                <a:lnTo>
                  <a:pt x="2410" y="95"/>
                </a:lnTo>
                <a:lnTo>
                  <a:pt x="2410" y="95"/>
                </a:lnTo>
                <a:lnTo>
                  <a:pt x="2411" y="95"/>
                </a:lnTo>
                <a:lnTo>
                  <a:pt x="2411" y="95"/>
                </a:lnTo>
                <a:lnTo>
                  <a:pt x="2411" y="95"/>
                </a:lnTo>
                <a:lnTo>
                  <a:pt x="2412" y="95"/>
                </a:lnTo>
                <a:lnTo>
                  <a:pt x="2412" y="96"/>
                </a:lnTo>
                <a:lnTo>
                  <a:pt x="2414" y="96"/>
                </a:lnTo>
                <a:lnTo>
                  <a:pt x="2414" y="96"/>
                </a:lnTo>
                <a:lnTo>
                  <a:pt x="2414" y="97"/>
                </a:lnTo>
                <a:lnTo>
                  <a:pt x="2415" y="97"/>
                </a:lnTo>
                <a:lnTo>
                  <a:pt x="2415" y="96"/>
                </a:lnTo>
                <a:lnTo>
                  <a:pt x="2415" y="97"/>
                </a:lnTo>
                <a:lnTo>
                  <a:pt x="2416" y="96"/>
                </a:lnTo>
                <a:lnTo>
                  <a:pt x="2416" y="96"/>
                </a:lnTo>
                <a:lnTo>
                  <a:pt x="2416" y="95"/>
                </a:lnTo>
                <a:lnTo>
                  <a:pt x="2417" y="95"/>
                </a:lnTo>
                <a:lnTo>
                  <a:pt x="2417" y="94"/>
                </a:lnTo>
                <a:lnTo>
                  <a:pt x="2418" y="94"/>
                </a:lnTo>
                <a:lnTo>
                  <a:pt x="2418" y="92"/>
                </a:lnTo>
                <a:lnTo>
                  <a:pt x="2418" y="91"/>
                </a:lnTo>
                <a:lnTo>
                  <a:pt x="2419" y="91"/>
                </a:lnTo>
                <a:lnTo>
                  <a:pt x="2419" y="91"/>
                </a:lnTo>
                <a:lnTo>
                  <a:pt x="2419" y="91"/>
                </a:lnTo>
                <a:lnTo>
                  <a:pt x="2420" y="92"/>
                </a:lnTo>
                <a:lnTo>
                  <a:pt x="2420" y="92"/>
                </a:lnTo>
                <a:lnTo>
                  <a:pt x="2420" y="92"/>
                </a:lnTo>
                <a:lnTo>
                  <a:pt x="2421" y="92"/>
                </a:lnTo>
                <a:lnTo>
                  <a:pt x="2421" y="92"/>
                </a:lnTo>
                <a:lnTo>
                  <a:pt x="2423" y="92"/>
                </a:lnTo>
                <a:lnTo>
                  <a:pt x="2423" y="92"/>
                </a:lnTo>
                <a:lnTo>
                  <a:pt x="2423" y="92"/>
                </a:lnTo>
                <a:lnTo>
                  <a:pt x="2424" y="91"/>
                </a:lnTo>
                <a:lnTo>
                  <a:pt x="2424" y="92"/>
                </a:lnTo>
                <a:lnTo>
                  <a:pt x="2424" y="92"/>
                </a:lnTo>
                <a:lnTo>
                  <a:pt x="2425" y="92"/>
                </a:lnTo>
                <a:lnTo>
                  <a:pt x="2425" y="92"/>
                </a:lnTo>
                <a:lnTo>
                  <a:pt x="2426" y="91"/>
                </a:lnTo>
                <a:lnTo>
                  <a:pt x="2426" y="91"/>
                </a:lnTo>
                <a:lnTo>
                  <a:pt x="2426" y="91"/>
                </a:lnTo>
                <a:lnTo>
                  <a:pt x="2427" y="91"/>
                </a:lnTo>
                <a:lnTo>
                  <a:pt x="2427" y="90"/>
                </a:lnTo>
                <a:lnTo>
                  <a:pt x="2427" y="90"/>
                </a:lnTo>
                <a:lnTo>
                  <a:pt x="2428" y="90"/>
                </a:lnTo>
                <a:lnTo>
                  <a:pt x="2428" y="90"/>
                </a:lnTo>
                <a:lnTo>
                  <a:pt x="2428" y="90"/>
                </a:lnTo>
                <a:lnTo>
                  <a:pt x="2429" y="90"/>
                </a:lnTo>
                <a:lnTo>
                  <a:pt x="2429" y="90"/>
                </a:lnTo>
                <a:lnTo>
                  <a:pt x="2430" y="91"/>
                </a:lnTo>
                <a:lnTo>
                  <a:pt x="2430" y="91"/>
                </a:lnTo>
                <a:lnTo>
                  <a:pt x="2430" y="91"/>
                </a:lnTo>
                <a:lnTo>
                  <a:pt x="2432" y="91"/>
                </a:lnTo>
                <a:lnTo>
                  <a:pt x="2432" y="90"/>
                </a:lnTo>
                <a:lnTo>
                  <a:pt x="2432" y="90"/>
                </a:lnTo>
                <a:lnTo>
                  <a:pt x="2433" y="89"/>
                </a:lnTo>
                <a:lnTo>
                  <a:pt x="2433" y="90"/>
                </a:lnTo>
                <a:lnTo>
                  <a:pt x="2433" y="90"/>
                </a:lnTo>
                <a:lnTo>
                  <a:pt x="2434" y="90"/>
                </a:lnTo>
                <a:lnTo>
                  <a:pt x="2434" y="90"/>
                </a:lnTo>
                <a:lnTo>
                  <a:pt x="2435" y="91"/>
                </a:lnTo>
                <a:lnTo>
                  <a:pt x="2435" y="91"/>
                </a:lnTo>
                <a:lnTo>
                  <a:pt x="2435" y="92"/>
                </a:lnTo>
                <a:lnTo>
                  <a:pt x="2436" y="94"/>
                </a:lnTo>
                <a:lnTo>
                  <a:pt x="2436" y="94"/>
                </a:lnTo>
                <a:lnTo>
                  <a:pt x="2436" y="96"/>
                </a:lnTo>
                <a:lnTo>
                  <a:pt x="2437" y="95"/>
                </a:lnTo>
                <a:lnTo>
                  <a:pt x="2437" y="97"/>
                </a:lnTo>
                <a:lnTo>
                  <a:pt x="2437" y="96"/>
                </a:lnTo>
                <a:lnTo>
                  <a:pt x="2438" y="97"/>
                </a:lnTo>
                <a:lnTo>
                  <a:pt x="2438" y="97"/>
                </a:lnTo>
                <a:lnTo>
                  <a:pt x="2439" y="98"/>
                </a:lnTo>
                <a:lnTo>
                  <a:pt x="2439" y="98"/>
                </a:lnTo>
                <a:lnTo>
                  <a:pt x="2439" y="98"/>
                </a:lnTo>
                <a:lnTo>
                  <a:pt x="2441" y="99"/>
                </a:lnTo>
                <a:lnTo>
                  <a:pt x="2441" y="100"/>
                </a:lnTo>
                <a:lnTo>
                  <a:pt x="2441" y="100"/>
                </a:lnTo>
                <a:lnTo>
                  <a:pt x="2442" y="100"/>
                </a:lnTo>
                <a:lnTo>
                  <a:pt x="2442" y="101"/>
                </a:lnTo>
                <a:lnTo>
                  <a:pt x="2442" y="101"/>
                </a:lnTo>
                <a:lnTo>
                  <a:pt x="2443" y="101"/>
                </a:lnTo>
                <a:lnTo>
                  <a:pt x="2443" y="101"/>
                </a:lnTo>
                <a:lnTo>
                  <a:pt x="2444" y="100"/>
                </a:lnTo>
                <a:lnTo>
                  <a:pt x="2444" y="100"/>
                </a:lnTo>
                <a:lnTo>
                  <a:pt x="2444" y="100"/>
                </a:lnTo>
                <a:lnTo>
                  <a:pt x="2445" y="101"/>
                </a:lnTo>
                <a:lnTo>
                  <a:pt x="2445" y="101"/>
                </a:lnTo>
                <a:lnTo>
                  <a:pt x="2445" y="101"/>
                </a:lnTo>
                <a:lnTo>
                  <a:pt x="2446" y="103"/>
                </a:lnTo>
                <a:lnTo>
                  <a:pt x="2446" y="103"/>
                </a:lnTo>
                <a:lnTo>
                  <a:pt x="2446" y="103"/>
                </a:lnTo>
                <a:lnTo>
                  <a:pt x="2447" y="104"/>
                </a:lnTo>
                <a:lnTo>
                  <a:pt x="2447" y="104"/>
                </a:lnTo>
                <a:lnTo>
                  <a:pt x="2448" y="104"/>
                </a:lnTo>
                <a:lnTo>
                  <a:pt x="2448" y="104"/>
                </a:lnTo>
                <a:lnTo>
                  <a:pt x="2448" y="105"/>
                </a:lnTo>
                <a:lnTo>
                  <a:pt x="2450" y="106"/>
                </a:lnTo>
                <a:lnTo>
                  <a:pt x="2450" y="106"/>
                </a:lnTo>
                <a:lnTo>
                  <a:pt x="2450" y="108"/>
                </a:lnTo>
                <a:lnTo>
                  <a:pt x="2451" y="109"/>
                </a:lnTo>
                <a:lnTo>
                  <a:pt x="2451" y="109"/>
                </a:lnTo>
                <a:lnTo>
                  <a:pt x="2452" y="109"/>
                </a:lnTo>
                <a:lnTo>
                  <a:pt x="2452" y="109"/>
                </a:lnTo>
                <a:lnTo>
                  <a:pt x="2452" y="109"/>
                </a:lnTo>
                <a:lnTo>
                  <a:pt x="2453" y="109"/>
                </a:lnTo>
                <a:lnTo>
                  <a:pt x="2453" y="109"/>
                </a:lnTo>
                <a:lnTo>
                  <a:pt x="2453" y="108"/>
                </a:lnTo>
                <a:lnTo>
                  <a:pt x="2454" y="107"/>
                </a:lnTo>
                <a:lnTo>
                  <a:pt x="2454" y="107"/>
                </a:lnTo>
                <a:lnTo>
                  <a:pt x="2454" y="107"/>
                </a:lnTo>
                <a:lnTo>
                  <a:pt x="2455" y="107"/>
                </a:lnTo>
                <a:lnTo>
                  <a:pt x="2455" y="108"/>
                </a:lnTo>
                <a:lnTo>
                  <a:pt x="2456" y="107"/>
                </a:lnTo>
                <a:lnTo>
                  <a:pt x="2456" y="108"/>
                </a:lnTo>
                <a:lnTo>
                  <a:pt x="2456" y="107"/>
                </a:lnTo>
                <a:lnTo>
                  <a:pt x="2457" y="108"/>
                </a:lnTo>
                <a:lnTo>
                  <a:pt x="2457" y="108"/>
                </a:lnTo>
                <a:lnTo>
                  <a:pt x="2457" y="108"/>
                </a:lnTo>
                <a:lnTo>
                  <a:pt x="2459" y="109"/>
                </a:lnTo>
                <a:lnTo>
                  <a:pt x="2459" y="109"/>
                </a:lnTo>
                <a:lnTo>
                  <a:pt x="2459" y="108"/>
                </a:lnTo>
                <a:lnTo>
                  <a:pt x="2460" y="109"/>
                </a:lnTo>
                <a:lnTo>
                  <a:pt x="2460" y="112"/>
                </a:lnTo>
                <a:lnTo>
                  <a:pt x="2461" y="110"/>
                </a:lnTo>
                <a:lnTo>
                  <a:pt x="2461" y="112"/>
                </a:lnTo>
                <a:lnTo>
                  <a:pt x="2461" y="112"/>
                </a:lnTo>
                <a:lnTo>
                  <a:pt x="2462" y="110"/>
                </a:lnTo>
                <a:lnTo>
                  <a:pt x="2462" y="110"/>
                </a:lnTo>
                <a:lnTo>
                  <a:pt x="2462" y="110"/>
                </a:lnTo>
                <a:lnTo>
                  <a:pt x="2463" y="110"/>
                </a:lnTo>
                <a:lnTo>
                  <a:pt x="2463" y="110"/>
                </a:lnTo>
                <a:lnTo>
                  <a:pt x="2463" y="109"/>
                </a:lnTo>
                <a:lnTo>
                  <a:pt x="2464" y="109"/>
                </a:lnTo>
                <a:lnTo>
                  <a:pt x="2464" y="109"/>
                </a:lnTo>
                <a:lnTo>
                  <a:pt x="2465" y="109"/>
                </a:lnTo>
                <a:lnTo>
                  <a:pt x="2465" y="110"/>
                </a:lnTo>
                <a:lnTo>
                  <a:pt x="2465" y="112"/>
                </a:lnTo>
                <a:lnTo>
                  <a:pt x="2466" y="110"/>
                </a:lnTo>
                <a:lnTo>
                  <a:pt x="2466" y="110"/>
                </a:lnTo>
                <a:lnTo>
                  <a:pt x="2466" y="110"/>
                </a:lnTo>
                <a:lnTo>
                  <a:pt x="2468" y="112"/>
                </a:lnTo>
                <a:lnTo>
                  <a:pt x="2468" y="112"/>
                </a:lnTo>
                <a:lnTo>
                  <a:pt x="2468" y="113"/>
                </a:lnTo>
                <a:lnTo>
                  <a:pt x="2469" y="113"/>
                </a:lnTo>
                <a:lnTo>
                  <a:pt x="2469" y="112"/>
                </a:lnTo>
                <a:lnTo>
                  <a:pt x="2470" y="112"/>
                </a:lnTo>
                <a:lnTo>
                  <a:pt x="2470" y="110"/>
                </a:lnTo>
                <a:lnTo>
                  <a:pt x="2470" y="112"/>
                </a:lnTo>
                <a:lnTo>
                  <a:pt x="2471" y="110"/>
                </a:lnTo>
                <a:lnTo>
                  <a:pt x="2471" y="110"/>
                </a:lnTo>
                <a:lnTo>
                  <a:pt x="2471" y="110"/>
                </a:lnTo>
                <a:lnTo>
                  <a:pt x="2472" y="112"/>
                </a:lnTo>
                <a:lnTo>
                  <a:pt x="2472" y="113"/>
                </a:lnTo>
                <a:lnTo>
                  <a:pt x="2473" y="114"/>
                </a:lnTo>
                <a:lnTo>
                  <a:pt x="2473" y="114"/>
                </a:lnTo>
                <a:lnTo>
                  <a:pt x="2473" y="114"/>
                </a:lnTo>
                <a:lnTo>
                  <a:pt x="2474" y="113"/>
                </a:lnTo>
                <a:lnTo>
                  <a:pt x="2474" y="113"/>
                </a:lnTo>
                <a:lnTo>
                  <a:pt x="2474" y="113"/>
                </a:lnTo>
                <a:lnTo>
                  <a:pt x="2475" y="113"/>
                </a:lnTo>
                <a:lnTo>
                  <a:pt x="2475" y="112"/>
                </a:lnTo>
                <a:lnTo>
                  <a:pt x="2475" y="110"/>
                </a:lnTo>
                <a:lnTo>
                  <a:pt x="2477" y="112"/>
                </a:lnTo>
                <a:lnTo>
                  <a:pt x="2477" y="112"/>
                </a:lnTo>
                <a:lnTo>
                  <a:pt x="2478" y="112"/>
                </a:lnTo>
                <a:lnTo>
                  <a:pt x="2478" y="113"/>
                </a:lnTo>
                <a:lnTo>
                  <a:pt x="2478" y="114"/>
                </a:lnTo>
                <a:lnTo>
                  <a:pt x="2479" y="114"/>
                </a:lnTo>
                <a:lnTo>
                  <a:pt x="2479" y="114"/>
                </a:lnTo>
                <a:lnTo>
                  <a:pt x="2479" y="114"/>
                </a:lnTo>
                <a:lnTo>
                  <a:pt x="2480" y="114"/>
                </a:lnTo>
                <a:lnTo>
                  <a:pt x="2480" y="113"/>
                </a:lnTo>
                <a:lnTo>
                  <a:pt x="2480" y="113"/>
                </a:lnTo>
                <a:lnTo>
                  <a:pt x="2481" y="112"/>
                </a:lnTo>
                <a:lnTo>
                  <a:pt x="2481" y="110"/>
                </a:lnTo>
                <a:lnTo>
                  <a:pt x="2482" y="110"/>
                </a:lnTo>
                <a:lnTo>
                  <a:pt x="2482" y="112"/>
                </a:lnTo>
                <a:lnTo>
                  <a:pt x="2482" y="110"/>
                </a:lnTo>
                <a:lnTo>
                  <a:pt x="2483" y="110"/>
                </a:lnTo>
                <a:lnTo>
                  <a:pt x="2483" y="109"/>
                </a:lnTo>
                <a:lnTo>
                  <a:pt x="2483" y="109"/>
                </a:lnTo>
                <a:lnTo>
                  <a:pt x="2484" y="109"/>
                </a:lnTo>
                <a:lnTo>
                  <a:pt x="2484" y="109"/>
                </a:lnTo>
                <a:lnTo>
                  <a:pt x="2484" y="110"/>
                </a:lnTo>
                <a:lnTo>
                  <a:pt x="2486" y="110"/>
                </a:lnTo>
                <a:lnTo>
                  <a:pt x="2486" y="110"/>
                </a:lnTo>
                <a:lnTo>
                  <a:pt x="2487" y="109"/>
                </a:lnTo>
                <a:lnTo>
                  <a:pt x="2487" y="109"/>
                </a:lnTo>
                <a:lnTo>
                  <a:pt x="2487" y="108"/>
                </a:lnTo>
                <a:lnTo>
                  <a:pt x="2488" y="108"/>
                </a:lnTo>
                <a:lnTo>
                  <a:pt x="2488" y="108"/>
                </a:lnTo>
                <a:lnTo>
                  <a:pt x="2488" y="108"/>
                </a:lnTo>
                <a:lnTo>
                  <a:pt x="2489" y="108"/>
                </a:lnTo>
                <a:lnTo>
                  <a:pt x="2489" y="109"/>
                </a:lnTo>
                <a:lnTo>
                  <a:pt x="2489" y="109"/>
                </a:lnTo>
                <a:lnTo>
                  <a:pt x="2490" y="109"/>
                </a:lnTo>
                <a:lnTo>
                  <a:pt x="2490" y="108"/>
                </a:lnTo>
                <a:lnTo>
                  <a:pt x="2491" y="107"/>
                </a:lnTo>
                <a:lnTo>
                  <a:pt x="2491" y="107"/>
                </a:lnTo>
                <a:lnTo>
                  <a:pt x="2491" y="106"/>
                </a:lnTo>
                <a:lnTo>
                  <a:pt x="2492" y="106"/>
                </a:lnTo>
                <a:lnTo>
                  <a:pt x="2492" y="105"/>
                </a:lnTo>
                <a:lnTo>
                  <a:pt x="2492" y="105"/>
                </a:lnTo>
                <a:lnTo>
                  <a:pt x="2493" y="105"/>
                </a:lnTo>
                <a:lnTo>
                  <a:pt x="2493" y="106"/>
                </a:lnTo>
                <a:lnTo>
                  <a:pt x="2495" y="106"/>
                </a:lnTo>
                <a:lnTo>
                  <a:pt x="2495" y="107"/>
                </a:lnTo>
                <a:lnTo>
                  <a:pt x="2495" y="107"/>
                </a:lnTo>
                <a:lnTo>
                  <a:pt x="2496" y="107"/>
                </a:lnTo>
                <a:lnTo>
                  <a:pt x="2496" y="107"/>
                </a:lnTo>
                <a:lnTo>
                  <a:pt x="2496" y="107"/>
                </a:lnTo>
                <a:lnTo>
                  <a:pt x="2497" y="107"/>
                </a:lnTo>
                <a:lnTo>
                  <a:pt x="2497" y="107"/>
                </a:lnTo>
                <a:lnTo>
                  <a:pt x="2497" y="106"/>
                </a:lnTo>
                <a:lnTo>
                  <a:pt x="2498" y="105"/>
                </a:lnTo>
                <a:lnTo>
                  <a:pt x="2498" y="104"/>
                </a:lnTo>
                <a:lnTo>
                  <a:pt x="2499" y="103"/>
                </a:lnTo>
                <a:lnTo>
                  <a:pt x="2499" y="104"/>
                </a:lnTo>
                <a:lnTo>
                  <a:pt x="2499" y="104"/>
                </a:lnTo>
                <a:lnTo>
                  <a:pt x="2500" y="104"/>
                </a:lnTo>
                <a:lnTo>
                  <a:pt x="2500" y="105"/>
                </a:lnTo>
                <a:lnTo>
                  <a:pt x="2500" y="105"/>
                </a:lnTo>
                <a:lnTo>
                  <a:pt x="2501" y="106"/>
                </a:lnTo>
                <a:lnTo>
                  <a:pt x="2501" y="105"/>
                </a:lnTo>
                <a:lnTo>
                  <a:pt x="2501" y="105"/>
                </a:lnTo>
                <a:lnTo>
                  <a:pt x="2502" y="105"/>
                </a:lnTo>
                <a:lnTo>
                  <a:pt x="2502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5" y="106"/>
                </a:lnTo>
                <a:lnTo>
                  <a:pt x="2505" y="106"/>
                </a:lnTo>
                <a:lnTo>
                  <a:pt x="2505" y="106"/>
                </a:lnTo>
                <a:lnTo>
                  <a:pt x="2506" y="105"/>
                </a:lnTo>
                <a:lnTo>
                  <a:pt x="2506" y="104"/>
                </a:lnTo>
                <a:lnTo>
                  <a:pt x="2506" y="104"/>
                </a:lnTo>
                <a:lnTo>
                  <a:pt x="2507" y="104"/>
                </a:lnTo>
                <a:lnTo>
                  <a:pt x="2507" y="104"/>
                </a:lnTo>
                <a:lnTo>
                  <a:pt x="2508" y="104"/>
                </a:lnTo>
                <a:lnTo>
                  <a:pt x="2508" y="104"/>
                </a:lnTo>
                <a:lnTo>
                  <a:pt x="2508" y="105"/>
                </a:lnTo>
                <a:lnTo>
                  <a:pt x="2509" y="105"/>
                </a:lnTo>
                <a:lnTo>
                  <a:pt x="2509" y="106"/>
                </a:lnTo>
                <a:lnTo>
                  <a:pt x="2509" y="104"/>
                </a:lnTo>
                <a:lnTo>
                  <a:pt x="2510" y="105"/>
                </a:lnTo>
                <a:lnTo>
                  <a:pt x="2510" y="105"/>
                </a:lnTo>
                <a:lnTo>
                  <a:pt x="2510" y="106"/>
                </a:lnTo>
                <a:lnTo>
                  <a:pt x="2511" y="105"/>
                </a:lnTo>
                <a:lnTo>
                  <a:pt x="2511" y="106"/>
                </a:lnTo>
                <a:lnTo>
                  <a:pt x="2513" y="106"/>
                </a:lnTo>
                <a:lnTo>
                  <a:pt x="2513" y="107"/>
                </a:lnTo>
                <a:lnTo>
                  <a:pt x="2513" y="107"/>
                </a:lnTo>
                <a:lnTo>
                  <a:pt x="2514" y="108"/>
                </a:lnTo>
                <a:lnTo>
                  <a:pt x="2514" y="107"/>
                </a:lnTo>
                <a:lnTo>
                  <a:pt x="2514" y="106"/>
                </a:lnTo>
                <a:lnTo>
                  <a:pt x="2515" y="106"/>
                </a:lnTo>
                <a:lnTo>
                  <a:pt x="2515" y="107"/>
                </a:lnTo>
                <a:lnTo>
                  <a:pt x="2516" y="106"/>
                </a:lnTo>
                <a:lnTo>
                  <a:pt x="2516" y="106"/>
                </a:lnTo>
                <a:lnTo>
                  <a:pt x="2516" y="106"/>
                </a:lnTo>
                <a:lnTo>
                  <a:pt x="2517" y="107"/>
                </a:lnTo>
                <a:lnTo>
                  <a:pt x="2517" y="108"/>
                </a:lnTo>
                <a:lnTo>
                  <a:pt x="2517" y="108"/>
                </a:lnTo>
                <a:lnTo>
                  <a:pt x="2518" y="109"/>
                </a:lnTo>
                <a:lnTo>
                  <a:pt x="2518" y="108"/>
                </a:lnTo>
                <a:lnTo>
                  <a:pt x="2518" y="108"/>
                </a:lnTo>
                <a:lnTo>
                  <a:pt x="2519" y="107"/>
                </a:lnTo>
                <a:lnTo>
                  <a:pt x="2519" y="107"/>
                </a:lnTo>
                <a:lnTo>
                  <a:pt x="2520" y="106"/>
                </a:lnTo>
                <a:lnTo>
                  <a:pt x="2520" y="107"/>
                </a:lnTo>
                <a:lnTo>
                  <a:pt x="2520" y="107"/>
                </a:lnTo>
                <a:lnTo>
                  <a:pt x="2522" y="107"/>
                </a:lnTo>
                <a:lnTo>
                  <a:pt x="2522" y="108"/>
                </a:lnTo>
                <a:lnTo>
                  <a:pt x="2522" y="109"/>
                </a:lnTo>
                <a:lnTo>
                  <a:pt x="2523" y="110"/>
                </a:lnTo>
                <a:lnTo>
                  <a:pt x="2523" y="110"/>
                </a:lnTo>
                <a:lnTo>
                  <a:pt x="2523" y="112"/>
                </a:lnTo>
                <a:lnTo>
                  <a:pt x="2524" y="110"/>
                </a:lnTo>
                <a:lnTo>
                  <a:pt x="2524" y="112"/>
                </a:lnTo>
                <a:lnTo>
                  <a:pt x="2525" y="112"/>
                </a:lnTo>
                <a:lnTo>
                  <a:pt x="2525" y="113"/>
                </a:lnTo>
                <a:lnTo>
                  <a:pt x="2525" y="112"/>
                </a:lnTo>
                <a:lnTo>
                  <a:pt x="2526" y="110"/>
                </a:lnTo>
                <a:lnTo>
                  <a:pt x="2526" y="109"/>
                </a:lnTo>
                <a:lnTo>
                  <a:pt x="2526" y="109"/>
                </a:lnTo>
                <a:lnTo>
                  <a:pt x="2527" y="109"/>
                </a:lnTo>
                <a:lnTo>
                  <a:pt x="2527" y="109"/>
                </a:lnTo>
                <a:lnTo>
                  <a:pt x="2527" y="109"/>
                </a:lnTo>
                <a:lnTo>
                  <a:pt x="2528" y="109"/>
                </a:lnTo>
                <a:lnTo>
                  <a:pt x="2528" y="110"/>
                </a:lnTo>
                <a:lnTo>
                  <a:pt x="2529" y="110"/>
                </a:lnTo>
                <a:lnTo>
                  <a:pt x="2529" y="112"/>
                </a:lnTo>
                <a:lnTo>
                  <a:pt x="2529" y="113"/>
                </a:lnTo>
                <a:lnTo>
                  <a:pt x="2531" y="113"/>
                </a:lnTo>
                <a:lnTo>
                  <a:pt x="2531" y="114"/>
                </a:lnTo>
                <a:lnTo>
                  <a:pt x="2531" y="115"/>
                </a:lnTo>
                <a:lnTo>
                  <a:pt x="2532" y="115"/>
                </a:lnTo>
                <a:lnTo>
                  <a:pt x="2532" y="114"/>
                </a:lnTo>
                <a:lnTo>
                  <a:pt x="2532" y="115"/>
                </a:lnTo>
                <a:lnTo>
                  <a:pt x="2533" y="115"/>
                </a:lnTo>
                <a:lnTo>
                  <a:pt x="2533" y="115"/>
                </a:lnTo>
                <a:lnTo>
                  <a:pt x="2534" y="115"/>
                </a:lnTo>
                <a:lnTo>
                  <a:pt x="2534" y="115"/>
                </a:lnTo>
                <a:lnTo>
                  <a:pt x="2534" y="116"/>
                </a:lnTo>
                <a:lnTo>
                  <a:pt x="2535" y="116"/>
                </a:lnTo>
                <a:lnTo>
                  <a:pt x="2535" y="117"/>
                </a:lnTo>
                <a:lnTo>
                  <a:pt x="2535" y="117"/>
                </a:lnTo>
                <a:lnTo>
                  <a:pt x="2536" y="116"/>
                </a:lnTo>
                <a:lnTo>
                  <a:pt x="2536" y="115"/>
                </a:lnTo>
                <a:lnTo>
                  <a:pt x="2536" y="113"/>
                </a:lnTo>
                <a:lnTo>
                  <a:pt x="2537" y="113"/>
                </a:lnTo>
                <a:lnTo>
                  <a:pt x="2537" y="112"/>
                </a:lnTo>
                <a:lnTo>
                  <a:pt x="2538" y="110"/>
                </a:lnTo>
                <a:lnTo>
                  <a:pt x="2538" y="110"/>
                </a:lnTo>
                <a:lnTo>
                  <a:pt x="2538" y="110"/>
                </a:lnTo>
                <a:lnTo>
                  <a:pt x="2540" y="112"/>
                </a:lnTo>
                <a:lnTo>
                  <a:pt x="2540" y="113"/>
                </a:lnTo>
                <a:lnTo>
                  <a:pt x="2540" y="113"/>
                </a:lnTo>
                <a:lnTo>
                  <a:pt x="2541" y="113"/>
                </a:lnTo>
                <a:lnTo>
                  <a:pt x="2541" y="113"/>
                </a:lnTo>
                <a:lnTo>
                  <a:pt x="2542" y="113"/>
                </a:lnTo>
                <a:lnTo>
                  <a:pt x="2542" y="112"/>
                </a:lnTo>
                <a:lnTo>
                  <a:pt x="2542" y="114"/>
                </a:lnTo>
                <a:lnTo>
                  <a:pt x="2543" y="113"/>
                </a:lnTo>
                <a:lnTo>
                  <a:pt x="2543" y="114"/>
                </a:lnTo>
                <a:lnTo>
                  <a:pt x="2543" y="113"/>
                </a:lnTo>
                <a:lnTo>
                  <a:pt x="2544" y="113"/>
                </a:lnTo>
                <a:lnTo>
                  <a:pt x="2544" y="114"/>
                </a:lnTo>
                <a:lnTo>
                  <a:pt x="2544" y="114"/>
                </a:lnTo>
                <a:lnTo>
                  <a:pt x="2545" y="114"/>
                </a:lnTo>
                <a:lnTo>
                  <a:pt x="2545" y="113"/>
                </a:lnTo>
                <a:lnTo>
                  <a:pt x="2546" y="113"/>
                </a:lnTo>
                <a:lnTo>
                  <a:pt x="2546" y="113"/>
                </a:lnTo>
                <a:lnTo>
                  <a:pt x="2546" y="112"/>
                </a:lnTo>
                <a:lnTo>
                  <a:pt x="2547" y="110"/>
                </a:lnTo>
                <a:lnTo>
                  <a:pt x="2547" y="109"/>
                </a:lnTo>
                <a:lnTo>
                  <a:pt x="2547" y="109"/>
                </a:lnTo>
                <a:lnTo>
                  <a:pt x="2549" y="109"/>
                </a:lnTo>
                <a:lnTo>
                  <a:pt x="2549" y="109"/>
                </a:lnTo>
                <a:lnTo>
                  <a:pt x="2549" y="110"/>
                </a:lnTo>
                <a:lnTo>
                  <a:pt x="2550" y="110"/>
                </a:lnTo>
                <a:lnTo>
                  <a:pt x="2550" y="112"/>
                </a:lnTo>
                <a:lnTo>
                  <a:pt x="2551" y="112"/>
                </a:lnTo>
                <a:lnTo>
                  <a:pt x="2551" y="112"/>
                </a:lnTo>
                <a:lnTo>
                  <a:pt x="2551" y="113"/>
                </a:lnTo>
                <a:lnTo>
                  <a:pt x="2552" y="113"/>
                </a:lnTo>
                <a:lnTo>
                  <a:pt x="2552" y="113"/>
                </a:lnTo>
                <a:lnTo>
                  <a:pt x="2552" y="114"/>
                </a:lnTo>
                <a:lnTo>
                  <a:pt x="2553" y="114"/>
                </a:lnTo>
                <a:lnTo>
                  <a:pt x="2553" y="114"/>
                </a:lnTo>
                <a:lnTo>
                  <a:pt x="2553" y="113"/>
                </a:lnTo>
                <a:lnTo>
                  <a:pt x="2554" y="113"/>
                </a:lnTo>
                <a:lnTo>
                  <a:pt x="2554" y="113"/>
                </a:lnTo>
                <a:lnTo>
                  <a:pt x="2555" y="112"/>
                </a:lnTo>
                <a:lnTo>
                  <a:pt x="2555" y="112"/>
                </a:lnTo>
                <a:lnTo>
                  <a:pt x="2555" y="112"/>
                </a:lnTo>
                <a:lnTo>
                  <a:pt x="2556" y="110"/>
                </a:lnTo>
                <a:lnTo>
                  <a:pt x="2556" y="110"/>
                </a:lnTo>
                <a:lnTo>
                  <a:pt x="2556" y="109"/>
                </a:lnTo>
                <a:lnTo>
                  <a:pt x="2558" y="110"/>
                </a:lnTo>
                <a:lnTo>
                  <a:pt x="2558" y="110"/>
                </a:lnTo>
                <a:lnTo>
                  <a:pt x="2558" y="110"/>
                </a:lnTo>
                <a:lnTo>
                  <a:pt x="2559" y="109"/>
                </a:lnTo>
                <a:lnTo>
                  <a:pt x="2559" y="109"/>
                </a:lnTo>
                <a:lnTo>
                  <a:pt x="2560" y="109"/>
                </a:lnTo>
                <a:lnTo>
                  <a:pt x="2560" y="109"/>
                </a:lnTo>
                <a:lnTo>
                  <a:pt x="2560" y="109"/>
                </a:lnTo>
                <a:lnTo>
                  <a:pt x="2561" y="109"/>
                </a:lnTo>
                <a:lnTo>
                  <a:pt x="2561" y="109"/>
                </a:lnTo>
                <a:lnTo>
                  <a:pt x="2561" y="109"/>
                </a:lnTo>
                <a:lnTo>
                  <a:pt x="2562" y="108"/>
                </a:lnTo>
                <a:lnTo>
                  <a:pt x="2562" y="109"/>
                </a:lnTo>
                <a:lnTo>
                  <a:pt x="2563" y="108"/>
                </a:lnTo>
                <a:lnTo>
                  <a:pt x="2563" y="107"/>
                </a:lnTo>
                <a:lnTo>
                  <a:pt x="2563" y="107"/>
                </a:lnTo>
                <a:lnTo>
                  <a:pt x="2564" y="106"/>
                </a:lnTo>
                <a:lnTo>
                  <a:pt x="2564" y="106"/>
                </a:lnTo>
                <a:lnTo>
                  <a:pt x="2564" y="106"/>
                </a:lnTo>
                <a:lnTo>
                  <a:pt x="2565" y="106"/>
                </a:lnTo>
                <a:lnTo>
                  <a:pt x="2565" y="105"/>
                </a:lnTo>
                <a:lnTo>
                  <a:pt x="2565" y="105"/>
                </a:lnTo>
                <a:lnTo>
                  <a:pt x="2567" y="105"/>
                </a:lnTo>
                <a:lnTo>
                  <a:pt x="2567" y="106"/>
                </a:lnTo>
                <a:lnTo>
                  <a:pt x="2568" y="108"/>
                </a:lnTo>
                <a:lnTo>
                  <a:pt x="2568" y="107"/>
                </a:lnTo>
                <a:lnTo>
                  <a:pt x="2568" y="108"/>
                </a:lnTo>
                <a:lnTo>
                  <a:pt x="2569" y="108"/>
                </a:lnTo>
                <a:lnTo>
                  <a:pt x="2569" y="108"/>
                </a:lnTo>
                <a:lnTo>
                  <a:pt x="2569" y="108"/>
                </a:lnTo>
                <a:lnTo>
                  <a:pt x="2570" y="108"/>
                </a:lnTo>
                <a:lnTo>
                  <a:pt x="2570" y="108"/>
                </a:lnTo>
                <a:lnTo>
                  <a:pt x="2570" y="108"/>
                </a:lnTo>
                <a:lnTo>
                  <a:pt x="2571" y="107"/>
                </a:lnTo>
                <a:lnTo>
                  <a:pt x="2571" y="107"/>
                </a:lnTo>
                <a:lnTo>
                  <a:pt x="2572" y="107"/>
                </a:lnTo>
                <a:lnTo>
                  <a:pt x="2572" y="107"/>
                </a:lnTo>
                <a:lnTo>
                  <a:pt x="2572" y="107"/>
                </a:lnTo>
                <a:lnTo>
                  <a:pt x="2573" y="107"/>
                </a:lnTo>
                <a:lnTo>
                  <a:pt x="2573" y="107"/>
                </a:lnTo>
                <a:lnTo>
                  <a:pt x="2573" y="107"/>
                </a:lnTo>
                <a:lnTo>
                  <a:pt x="2574" y="107"/>
                </a:lnTo>
                <a:lnTo>
                  <a:pt x="2574" y="106"/>
                </a:lnTo>
                <a:lnTo>
                  <a:pt x="2574" y="106"/>
                </a:lnTo>
                <a:lnTo>
                  <a:pt x="2576" y="105"/>
                </a:lnTo>
                <a:lnTo>
                  <a:pt x="2576" y="106"/>
                </a:lnTo>
                <a:lnTo>
                  <a:pt x="2577" y="105"/>
                </a:lnTo>
                <a:lnTo>
                  <a:pt x="2577" y="105"/>
                </a:lnTo>
                <a:lnTo>
                  <a:pt x="2577" y="105"/>
                </a:lnTo>
                <a:lnTo>
                  <a:pt x="2578" y="104"/>
                </a:lnTo>
                <a:lnTo>
                  <a:pt x="2578" y="105"/>
                </a:lnTo>
                <a:lnTo>
                  <a:pt x="2578" y="105"/>
                </a:lnTo>
                <a:lnTo>
                  <a:pt x="2579" y="104"/>
                </a:lnTo>
                <a:lnTo>
                  <a:pt x="2579" y="105"/>
                </a:lnTo>
                <a:lnTo>
                  <a:pt x="2579" y="104"/>
                </a:lnTo>
                <a:lnTo>
                  <a:pt x="2580" y="104"/>
                </a:lnTo>
                <a:lnTo>
                  <a:pt x="2580" y="104"/>
                </a:lnTo>
                <a:lnTo>
                  <a:pt x="2581" y="103"/>
                </a:lnTo>
                <a:lnTo>
                  <a:pt x="2581" y="103"/>
                </a:lnTo>
                <a:lnTo>
                  <a:pt x="2581" y="103"/>
                </a:lnTo>
                <a:lnTo>
                  <a:pt x="2582" y="104"/>
                </a:lnTo>
                <a:lnTo>
                  <a:pt x="2582" y="105"/>
                </a:lnTo>
                <a:lnTo>
                  <a:pt x="2582" y="104"/>
                </a:lnTo>
                <a:lnTo>
                  <a:pt x="2583" y="105"/>
                </a:lnTo>
                <a:lnTo>
                  <a:pt x="2583" y="104"/>
                </a:lnTo>
                <a:lnTo>
                  <a:pt x="2585" y="105"/>
                </a:lnTo>
                <a:lnTo>
                  <a:pt x="2585" y="104"/>
                </a:lnTo>
                <a:lnTo>
                  <a:pt x="2585" y="104"/>
                </a:lnTo>
                <a:lnTo>
                  <a:pt x="2586" y="104"/>
                </a:lnTo>
                <a:lnTo>
                  <a:pt x="2586" y="103"/>
                </a:lnTo>
                <a:lnTo>
                  <a:pt x="2586" y="103"/>
                </a:lnTo>
                <a:lnTo>
                  <a:pt x="2587" y="103"/>
                </a:lnTo>
                <a:lnTo>
                  <a:pt x="2587" y="103"/>
                </a:lnTo>
                <a:lnTo>
                  <a:pt x="2587" y="103"/>
                </a:lnTo>
                <a:lnTo>
                  <a:pt x="2588" y="101"/>
                </a:lnTo>
                <a:lnTo>
                  <a:pt x="2588" y="101"/>
                </a:lnTo>
                <a:lnTo>
                  <a:pt x="2589" y="101"/>
                </a:lnTo>
                <a:lnTo>
                  <a:pt x="2589" y="101"/>
                </a:lnTo>
                <a:lnTo>
                  <a:pt x="2589" y="101"/>
                </a:lnTo>
                <a:lnTo>
                  <a:pt x="2590" y="101"/>
                </a:lnTo>
                <a:lnTo>
                  <a:pt x="2590" y="101"/>
                </a:lnTo>
                <a:lnTo>
                  <a:pt x="2590" y="101"/>
                </a:lnTo>
                <a:lnTo>
                  <a:pt x="2591" y="101"/>
                </a:lnTo>
                <a:lnTo>
                  <a:pt x="2591" y="100"/>
                </a:lnTo>
                <a:lnTo>
                  <a:pt x="2591" y="99"/>
                </a:lnTo>
                <a:lnTo>
                  <a:pt x="2592" y="100"/>
                </a:lnTo>
                <a:lnTo>
                  <a:pt x="2592" y="100"/>
                </a:lnTo>
                <a:lnTo>
                  <a:pt x="2594" y="100"/>
                </a:lnTo>
                <a:lnTo>
                  <a:pt x="2594" y="100"/>
                </a:lnTo>
                <a:lnTo>
                  <a:pt x="2594" y="100"/>
                </a:lnTo>
                <a:lnTo>
                  <a:pt x="2595" y="100"/>
                </a:lnTo>
                <a:lnTo>
                  <a:pt x="2595" y="100"/>
                </a:lnTo>
                <a:lnTo>
                  <a:pt x="2595" y="100"/>
                </a:lnTo>
                <a:lnTo>
                  <a:pt x="2596" y="99"/>
                </a:lnTo>
                <a:lnTo>
                  <a:pt x="2596" y="99"/>
                </a:lnTo>
                <a:lnTo>
                  <a:pt x="2596" y="99"/>
                </a:lnTo>
                <a:lnTo>
                  <a:pt x="2597" y="99"/>
                </a:lnTo>
                <a:lnTo>
                  <a:pt x="2597" y="99"/>
                </a:lnTo>
                <a:lnTo>
                  <a:pt x="2598" y="99"/>
                </a:lnTo>
                <a:lnTo>
                  <a:pt x="2598" y="99"/>
                </a:lnTo>
                <a:lnTo>
                  <a:pt x="2598" y="99"/>
                </a:lnTo>
                <a:lnTo>
                  <a:pt x="2599" y="100"/>
                </a:lnTo>
                <a:lnTo>
                  <a:pt x="2599" y="100"/>
                </a:lnTo>
                <a:lnTo>
                  <a:pt x="2599" y="100"/>
                </a:lnTo>
                <a:lnTo>
                  <a:pt x="2600" y="100"/>
                </a:lnTo>
                <a:lnTo>
                  <a:pt x="2600" y="99"/>
                </a:lnTo>
                <a:lnTo>
                  <a:pt x="2600" y="99"/>
                </a:lnTo>
                <a:lnTo>
                  <a:pt x="2601" y="99"/>
                </a:lnTo>
                <a:lnTo>
                  <a:pt x="2601" y="99"/>
                </a:lnTo>
                <a:lnTo>
                  <a:pt x="2603" y="100"/>
                </a:lnTo>
                <a:lnTo>
                  <a:pt x="2603" y="99"/>
                </a:lnTo>
                <a:lnTo>
                  <a:pt x="2603" y="100"/>
                </a:lnTo>
                <a:lnTo>
                  <a:pt x="2604" y="100"/>
                </a:lnTo>
                <a:lnTo>
                  <a:pt x="2604" y="101"/>
                </a:lnTo>
                <a:lnTo>
                  <a:pt x="2604" y="101"/>
                </a:lnTo>
                <a:lnTo>
                  <a:pt x="2605" y="101"/>
                </a:lnTo>
                <a:lnTo>
                  <a:pt x="2605" y="101"/>
                </a:lnTo>
                <a:lnTo>
                  <a:pt x="2606" y="103"/>
                </a:lnTo>
                <a:lnTo>
                  <a:pt x="2606" y="103"/>
                </a:lnTo>
                <a:lnTo>
                  <a:pt x="2606" y="103"/>
                </a:lnTo>
                <a:lnTo>
                  <a:pt x="2607" y="103"/>
                </a:lnTo>
                <a:lnTo>
                  <a:pt x="2607" y="103"/>
                </a:lnTo>
                <a:lnTo>
                  <a:pt x="2607" y="101"/>
                </a:lnTo>
                <a:lnTo>
                  <a:pt x="2608" y="101"/>
                </a:lnTo>
                <a:lnTo>
                  <a:pt x="2608" y="100"/>
                </a:lnTo>
                <a:lnTo>
                  <a:pt x="2608" y="100"/>
                </a:lnTo>
                <a:lnTo>
                  <a:pt x="2609" y="101"/>
                </a:lnTo>
                <a:lnTo>
                  <a:pt x="2609" y="101"/>
                </a:lnTo>
                <a:lnTo>
                  <a:pt x="2610" y="101"/>
                </a:lnTo>
                <a:lnTo>
                  <a:pt x="2610" y="103"/>
                </a:lnTo>
                <a:lnTo>
                  <a:pt x="2610" y="103"/>
                </a:lnTo>
                <a:lnTo>
                  <a:pt x="2612" y="103"/>
                </a:lnTo>
                <a:lnTo>
                  <a:pt x="2612" y="104"/>
                </a:lnTo>
                <a:lnTo>
                  <a:pt x="2612" y="105"/>
                </a:lnTo>
                <a:lnTo>
                  <a:pt x="2613" y="104"/>
                </a:lnTo>
                <a:lnTo>
                  <a:pt x="2613" y="105"/>
                </a:lnTo>
                <a:lnTo>
                  <a:pt x="2613" y="105"/>
                </a:lnTo>
                <a:lnTo>
                  <a:pt x="2614" y="105"/>
                </a:lnTo>
                <a:lnTo>
                  <a:pt x="2614" y="105"/>
                </a:lnTo>
                <a:lnTo>
                  <a:pt x="2615" y="105"/>
                </a:lnTo>
                <a:lnTo>
                  <a:pt x="2615" y="107"/>
                </a:lnTo>
                <a:lnTo>
                  <a:pt x="2615" y="106"/>
                </a:lnTo>
                <a:lnTo>
                  <a:pt x="2616" y="106"/>
                </a:lnTo>
                <a:lnTo>
                  <a:pt x="2616" y="105"/>
                </a:lnTo>
                <a:lnTo>
                  <a:pt x="2616" y="105"/>
                </a:lnTo>
                <a:lnTo>
                  <a:pt x="2617" y="106"/>
                </a:lnTo>
                <a:lnTo>
                  <a:pt x="2617" y="106"/>
                </a:lnTo>
                <a:lnTo>
                  <a:pt x="2617" y="106"/>
                </a:lnTo>
                <a:lnTo>
                  <a:pt x="2618" y="105"/>
                </a:lnTo>
                <a:lnTo>
                  <a:pt x="2618" y="104"/>
                </a:lnTo>
                <a:lnTo>
                  <a:pt x="2619" y="104"/>
                </a:lnTo>
                <a:lnTo>
                  <a:pt x="2619" y="104"/>
                </a:lnTo>
                <a:lnTo>
                  <a:pt x="2619" y="103"/>
                </a:lnTo>
                <a:lnTo>
                  <a:pt x="2621" y="104"/>
                </a:lnTo>
                <a:lnTo>
                  <a:pt x="2621" y="104"/>
                </a:lnTo>
                <a:lnTo>
                  <a:pt x="2621" y="104"/>
                </a:lnTo>
                <a:lnTo>
                  <a:pt x="2622" y="105"/>
                </a:lnTo>
                <a:lnTo>
                  <a:pt x="2622" y="105"/>
                </a:lnTo>
                <a:lnTo>
                  <a:pt x="2622" y="104"/>
                </a:lnTo>
                <a:lnTo>
                  <a:pt x="2623" y="104"/>
                </a:lnTo>
                <a:lnTo>
                  <a:pt x="2623" y="103"/>
                </a:lnTo>
                <a:lnTo>
                  <a:pt x="2624" y="104"/>
                </a:lnTo>
                <a:lnTo>
                  <a:pt x="2624" y="103"/>
                </a:lnTo>
                <a:lnTo>
                  <a:pt x="2624" y="103"/>
                </a:lnTo>
                <a:lnTo>
                  <a:pt x="2625" y="104"/>
                </a:lnTo>
                <a:lnTo>
                  <a:pt x="2625" y="103"/>
                </a:lnTo>
                <a:lnTo>
                  <a:pt x="2625" y="104"/>
                </a:lnTo>
                <a:lnTo>
                  <a:pt x="2626" y="105"/>
                </a:lnTo>
                <a:lnTo>
                  <a:pt x="2626" y="106"/>
                </a:lnTo>
                <a:lnTo>
                  <a:pt x="2626" y="106"/>
                </a:lnTo>
                <a:lnTo>
                  <a:pt x="2627" y="105"/>
                </a:lnTo>
                <a:lnTo>
                  <a:pt x="2627" y="105"/>
                </a:lnTo>
                <a:lnTo>
                  <a:pt x="2628" y="105"/>
                </a:lnTo>
                <a:lnTo>
                  <a:pt x="2628" y="105"/>
                </a:lnTo>
                <a:lnTo>
                  <a:pt x="2628" y="105"/>
                </a:lnTo>
                <a:lnTo>
                  <a:pt x="2630" y="105"/>
                </a:lnTo>
                <a:lnTo>
                  <a:pt x="2630" y="104"/>
                </a:lnTo>
                <a:lnTo>
                  <a:pt x="2630" y="103"/>
                </a:lnTo>
                <a:lnTo>
                  <a:pt x="2631" y="103"/>
                </a:lnTo>
                <a:lnTo>
                  <a:pt x="2631" y="103"/>
                </a:lnTo>
                <a:lnTo>
                  <a:pt x="2632" y="101"/>
                </a:lnTo>
                <a:lnTo>
                  <a:pt x="2632" y="103"/>
                </a:lnTo>
                <a:lnTo>
                  <a:pt x="2632" y="103"/>
                </a:lnTo>
                <a:lnTo>
                  <a:pt x="2633" y="103"/>
                </a:lnTo>
                <a:lnTo>
                  <a:pt x="2633" y="103"/>
                </a:lnTo>
                <a:lnTo>
                  <a:pt x="2633" y="103"/>
                </a:lnTo>
                <a:lnTo>
                  <a:pt x="2634" y="103"/>
                </a:lnTo>
                <a:lnTo>
                  <a:pt x="2634" y="101"/>
                </a:lnTo>
                <a:lnTo>
                  <a:pt x="2634" y="103"/>
                </a:lnTo>
                <a:lnTo>
                  <a:pt x="2635" y="101"/>
                </a:lnTo>
                <a:lnTo>
                  <a:pt x="2635" y="101"/>
                </a:lnTo>
                <a:lnTo>
                  <a:pt x="2636" y="101"/>
                </a:lnTo>
                <a:lnTo>
                  <a:pt x="2636" y="101"/>
                </a:lnTo>
                <a:lnTo>
                  <a:pt x="2636" y="103"/>
                </a:lnTo>
                <a:lnTo>
                  <a:pt x="2637" y="103"/>
                </a:lnTo>
                <a:lnTo>
                  <a:pt x="2637" y="103"/>
                </a:lnTo>
                <a:lnTo>
                  <a:pt x="2637" y="103"/>
                </a:lnTo>
                <a:lnTo>
                  <a:pt x="2639" y="101"/>
                </a:lnTo>
                <a:lnTo>
                  <a:pt x="2639" y="103"/>
                </a:lnTo>
                <a:lnTo>
                  <a:pt x="2639" y="104"/>
                </a:lnTo>
                <a:lnTo>
                  <a:pt x="2640" y="104"/>
                </a:lnTo>
                <a:lnTo>
                  <a:pt x="2640" y="104"/>
                </a:lnTo>
                <a:lnTo>
                  <a:pt x="2641" y="103"/>
                </a:lnTo>
                <a:lnTo>
                  <a:pt x="2641" y="103"/>
                </a:lnTo>
                <a:lnTo>
                  <a:pt x="2641" y="103"/>
                </a:lnTo>
                <a:lnTo>
                  <a:pt x="2642" y="103"/>
                </a:lnTo>
                <a:lnTo>
                  <a:pt x="2642" y="103"/>
                </a:lnTo>
                <a:lnTo>
                  <a:pt x="2642" y="103"/>
                </a:lnTo>
                <a:lnTo>
                  <a:pt x="2643" y="104"/>
                </a:lnTo>
                <a:lnTo>
                  <a:pt x="2643" y="105"/>
                </a:lnTo>
                <a:lnTo>
                  <a:pt x="2643" y="105"/>
                </a:lnTo>
                <a:lnTo>
                  <a:pt x="2644" y="104"/>
                </a:lnTo>
                <a:lnTo>
                  <a:pt x="2644" y="105"/>
                </a:lnTo>
                <a:lnTo>
                  <a:pt x="2645" y="105"/>
                </a:lnTo>
                <a:lnTo>
                  <a:pt x="2645" y="104"/>
                </a:lnTo>
                <a:lnTo>
                  <a:pt x="2645" y="105"/>
                </a:lnTo>
                <a:lnTo>
                  <a:pt x="2646" y="105"/>
                </a:lnTo>
                <a:lnTo>
                  <a:pt x="2646" y="105"/>
                </a:lnTo>
                <a:lnTo>
                  <a:pt x="2646" y="105"/>
                </a:lnTo>
                <a:lnTo>
                  <a:pt x="2648" y="105"/>
                </a:lnTo>
                <a:lnTo>
                  <a:pt x="2648" y="105"/>
                </a:lnTo>
                <a:lnTo>
                  <a:pt x="2648" y="103"/>
                </a:lnTo>
                <a:lnTo>
                  <a:pt x="2649" y="103"/>
                </a:lnTo>
                <a:lnTo>
                  <a:pt x="2649" y="104"/>
                </a:lnTo>
                <a:lnTo>
                  <a:pt x="2650" y="105"/>
                </a:lnTo>
                <a:lnTo>
                  <a:pt x="2650" y="104"/>
                </a:lnTo>
                <a:lnTo>
                  <a:pt x="2650" y="104"/>
                </a:lnTo>
                <a:lnTo>
                  <a:pt x="2651" y="104"/>
                </a:lnTo>
                <a:lnTo>
                  <a:pt x="2651" y="103"/>
                </a:lnTo>
                <a:lnTo>
                  <a:pt x="2651" y="103"/>
                </a:lnTo>
                <a:lnTo>
                  <a:pt x="2652" y="103"/>
                </a:lnTo>
                <a:lnTo>
                  <a:pt x="2652" y="103"/>
                </a:lnTo>
                <a:lnTo>
                  <a:pt x="2653" y="103"/>
                </a:lnTo>
                <a:lnTo>
                  <a:pt x="2653" y="103"/>
                </a:lnTo>
                <a:lnTo>
                  <a:pt x="2653" y="101"/>
                </a:lnTo>
                <a:lnTo>
                  <a:pt x="2654" y="101"/>
                </a:lnTo>
                <a:lnTo>
                  <a:pt x="2654" y="101"/>
                </a:lnTo>
                <a:lnTo>
                  <a:pt x="2654" y="101"/>
                </a:lnTo>
                <a:lnTo>
                  <a:pt x="2655" y="101"/>
                </a:lnTo>
                <a:lnTo>
                  <a:pt x="2655" y="103"/>
                </a:lnTo>
                <a:lnTo>
                  <a:pt x="2655" y="101"/>
                </a:lnTo>
                <a:lnTo>
                  <a:pt x="2657" y="101"/>
                </a:lnTo>
                <a:lnTo>
                  <a:pt x="2657" y="100"/>
                </a:lnTo>
                <a:lnTo>
                  <a:pt x="2658" y="100"/>
                </a:lnTo>
                <a:lnTo>
                  <a:pt x="2658" y="99"/>
                </a:lnTo>
                <a:lnTo>
                  <a:pt x="2658" y="98"/>
                </a:lnTo>
                <a:lnTo>
                  <a:pt x="2659" y="99"/>
                </a:lnTo>
                <a:lnTo>
                  <a:pt x="2659" y="99"/>
                </a:lnTo>
                <a:lnTo>
                  <a:pt x="2659" y="99"/>
                </a:lnTo>
                <a:lnTo>
                  <a:pt x="2660" y="100"/>
                </a:lnTo>
                <a:lnTo>
                  <a:pt x="2660" y="99"/>
                </a:lnTo>
                <a:lnTo>
                  <a:pt x="2660" y="99"/>
                </a:lnTo>
                <a:lnTo>
                  <a:pt x="2661" y="100"/>
                </a:lnTo>
                <a:lnTo>
                  <a:pt x="2661" y="100"/>
                </a:lnTo>
                <a:lnTo>
                  <a:pt x="2662" y="100"/>
                </a:lnTo>
                <a:lnTo>
                  <a:pt x="2662" y="100"/>
                </a:lnTo>
                <a:lnTo>
                  <a:pt x="2662" y="98"/>
                </a:lnTo>
                <a:lnTo>
                  <a:pt x="2663" y="97"/>
                </a:lnTo>
                <a:lnTo>
                  <a:pt x="2663" y="96"/>
                </a:lnTo>
                <a:lnTo>
                  <a:pt x="2663" y="96"/>
                </a:lnTo>
                <a:lnTo>
                  <a:pt x="2664" y="98"/>
                </a:lnTo>
                <a:lnTo>
                  <a:pt x="2664" y="98"/>
                </a:lnTo>
                <a:lnTo>
                  <a:pt x="2664" y="98"/>
                </a:lnTo>
                <a:lnTo>
                  <a:pt x="2666" y="98"/>
                </a:lnTo>
                <a:lnTo>
                  <a:pt x="2666" y="97"/>
                </a:lnTo>
                <a:lnTo>
                  <a:pt x="2667" y="96"/>
                </a:lnTo>
                <a:lnTo>
                  <a:pt x="2667" y="96"/>
                </a:lnTo>
                <a:lnTo>
                  <a:pt x="2667" y="95"/>
                </a:lnTo>
                <a:lnTo>
                  <a:pt x="2668" y="95"/>
                </a:lnTo>
                <a:lnTo>
                  <a:pt x="2668" y="95"/>
                </a:lnTo>
                <a:lnTo>
                  <a:pt x="2668" y="97"/>
                </a:lnTo>
                <a:lnTo>
                  <a:pt x="2669" y="96"/>
                </a:lnTo>
                <a:lnTo>
                  <a:pt x="2669" y="97"/>
                </a:lnTo>
                <a:lnTo>
                  <a:pt x="2669" y="97"/>
                </a:lnTo>
                <a:lnTo>
                  <a:pt x="2670" y="97"/>
                </a:lnTo>
                <a:lnTo>
                  <a:pt x="2670" y="97"/>
                </a:lnTo>
                <a:lnTo>
                  <a:pt x="2671" y="97"/>
                </a:lnTo>
                <a:lnTo>
                  <a:pt x="2671" y="98"/>
                </a:lnTo>
                <a:lnTo>
                  <a:pt x="2671" y="96"/>
                </a:lnTo>
                <a:lnTo>
                  <a:pt x="2672" y="96"/>
                </a:lnTo>
                <a:lnTo>
                  <a:pt x="2672" y="96"/>
                </a:lnTo>
                <a:lnTo>
                  <a:pt x="2672" y="97"/>
                </a:lnTo>
                <a:lnTo>
                  <a:pt x="2673" y="97"/>
                </a:lnTo>
                <a:lnTo>
                  <a:pt x="2673" y="96"/>
                </a:lnTo>
                <a:lnTo>
                  <a:pt x="2675" y="96"/>
                </a:lnTo>
                <a:lnTo>
                  <a:pt x="2675" y="97"/>
                </a:lnTo>
                <a:lnTo>
                  <a:pt x="2675" y="97"/>
                </a:lnTo>
                <a:lnTo>
                  <a:pt x="2676" y="97"/>
                </a:lnTo>
                <a:lnTo>
                  <a:pt x="2676" y="97"/>
                </a:lnTo>
                <a:lnTo>
                  <a:pt x="2676" y="97"/>
                </a:lnTo>
                <a:lnTo>
                  <a:pt x="2677" y="97"/>
                </a:lnTo>
                <a:lnTo>
                  <a:pt x="2677" y="97"/>
                </a:lnTo>
                <a:lnTo>
                  <a:pt x="2677" y="98"/>
                </a:lnTo>
                <a:lnTo>
                  <a:pt x="2678" y="97"/>
                </a:lnTo>
                <a:lnTo>
                  <a:pt x="2678" y="97"/>
                </a:lnTo>
                <a:lnTo>
                  <a:pt x="2679" y="97"/>
                </a:lnTo>
                <a:lnTo>
                  <a:pt x="2679" y="97"/>
                </a:lnTo>
                <a:lnTo>
                  <a:pt x="2679" y="97"/>
                </a:lnTo>
                <a:lnTo>
                  <a:pt x="2680" y="97"/>
                </a:lnTo>
                <a:lnTo>
                  <a:pt x="2680" y="97"/>
                </a:lnTo>
                <a:lnTo>
                  <a:pt x="2680" y="97"/>
                </a:lnTo>
                <a:lnTo>
                  <a:pt x="2681" y="96"/>
                </a:lnTo>
                <a:lnTo>
                  <a:pt x="2681" y="96"/>
                </a:lnTo>
                <a:lnTo>
                  <a:pt x="2681" y="97"/>
                </a:lnTo>
                <a:lnTo>
                  <a:pt x="2682" y="98"/>
                </a:lnTo>
                <a:lnTo>
                  <a:pt x="2682" y="98"/>
                </a:lnTo>
                <a:lnTo>
                  <a:pt x="2684" y="98"/>
                </a:lnTo>
                <a:lnTo>
                  <a:pt x="2684" y="98"/>
                </a:lnTo>
                <a:lnTo>
                  <a:pt x="2684" y="99"/>
                </a:lnTo>
                <a:lnTo>
                  <a:pt x="2685" y="99"/>
                </a:lnTo>
                <a:lnTo>
                  <a:pt x="2685" y="99"/>
                </a:lnTo>
                <a:lnTo>
                  <a:pt x="2685" y="99"/>
                </a:lnTo>
                <a:lnTo>
                  <a:pt x="2686" y="99"/>
                </a:lnTo>
                <a:lnTo>
                  <a:pt x="2686" y="100"/>
                </a:lnTo>
                <a:lnTo>
                  <a:pt x="2686" y="100"/>
                </a:lnTo>
                <a:lnTo>
                  <a:pt x="2687" y="100"/>
                </a:lnTo>
                <a:lnTo>
                  <a:pt x="2687" y="99"/>
                </a:lnTo>
                <a:lnTo>
                  <a:pt x="2688" y="99"/>
                </a:lnTo>
                <a:lnTo>
                  <a:pt x="2688" y="99"/>
                </a:lnTo>
                <a:lnTo>
                  <a:pt x="2688" y="99"/>
                </a:lnTo>
                <a:lnTo>
                  <a:pt x="2689" y="100"/>
                </a:lnTo>
                <a:lnTo>
                  <a:pt x="2689" y="100"/>
                </a:lnTo>
                <a:lnTo>
                  <a:pt x="2689" y="101"/>
                </a:lnTo>
                <a:lnTo>
                  <a:pt x="2690" y="100"/>
                </a:lnTo>
                <a:lnTo>
                  <a:pt x="2690" y="101"/>
                </a:lnTo>
                <a:lnTo>
                  <a:pt x="2690" y="100"/>
                </a:lnTo>
                <a:lnTo>
                  <a:pt x="2691" y="100"/>
                </a:lnTo>
                <a:lnTo>
                  <a:pt x="2691" y="101"/>
                </a:lnTo>
                <a:lnTo>
                  <a:pt x="2693" y="101"/>
                </a:lnTo>
                <a:lnTo>
                  <a:pt x="2693" y="101"/>
                </a:lnTo>
                <a:lnTo>
                  <a:pt x="2693" y="103"/>
                </a:lnTo>
                <a:lnTo>
                  <a:pt x="2694" y="103"/>
                </a:lnTo>
                <a:lnTo>
                  <a:pt x="2694" y="103"/>
                </a:lnTo>
                <a:lnTo>
                  <a:pt x="2694" y="104"/>
                </a:lnTo>
                <a:lnTo>
                  <a:pt x="2695" y="104"/>
                </a:lnTo>
                <a:lnTo>
                  <a:pt x="2695" y="103"/>
                </a:lnTo>
                <a:lnTo>
                  <a:pt x="2696" y="104"/>
                </a:lnTo>
                <a:lnTo>
                  <a:pt x="2696" y="105"/>
                </a:lnTo>
                <a:lnTo>
                  <a:pt x="2696" y="105"/>
                </a:lnTo>
                <a:lnTo>
                  <a:pt x="2697" y="106"/>
                </a:lnTo>
                <a:lnTo>
                  <a:pt x="2697" y="105"/>
                </a:lnTo>
                <a:lnTo>
                  <a:pt x="2697" y="105"/>
                </a:lnTo>
                <a:lnTo>
                  <a:pt x="2698" y="106"/>
                </a:lnTo>
                <a:lnTo>
                  <a:pt x="2698" y="105"/>
                </a:lnTo>
                <a:lnTo>
                  <a:pt x="2698" y="104"/>
                </a:lnTo>
                <a:lnTo>
                  <a:pt x="2699" y="103"/>
                </a:lnTo>
                <a:lnTo>
                  <a:pt x="2699" y="103"/>
                </a:lnTo>
                <a:lnTo>
                  <a:pt x="2701" y="101"/>
                </a:lnTo>
                <a:lnTo>
                  <a:pt x="2701" y="100"/>
                </a:lnTo>
                <a:lnTo>
                  <a:pt x="2701" y="103"/>
                </a:lnTo>
                <a:lnTo>
                  <a:pt x="2702" y="101"/>
                </a:lnTo>
                <a:lnTo>
                  <a:pt x="2702" y="100"/>
                </a:lnTo>
                <a:lnTo>
                  <a:pt x="2702" y="100"/>
                </a:lnTo>
                <a:lnTo>
                  <a:pt x="2703" y="100"/>
                </a:lnTo>
                <a:lnTo>
                  <a:pt x="2703" y="100"/>
                </a:lnTo>
                <a:lnTo>
                  <a:pt x="2703" y="101"/>
                </a:lnTo>
                <a:lnTo>
                  <a:pt x="2704" y="101"/>
                </a:lnTo>
                <a:lnTo>
                  <a:pt x="2704" y="104"/>
                </a:lnTo>
                <a:lnTo>
                  <a:pt x="2705" y="104"/>
                </a:lnTo>
                <a:lnTo>
                  <a:pt x="2705" y="104"/>
                </a:lnTo>
                <a:lnTo>
                  <a:pt x="2705" y="103"/>
                </a:lnTo>
                <a:lnTo>
                  <a:pt x="2706" y="103"/>
                </a:lnTo>
                <a:lnTo>
                  <a:pt x="2706" y="104"/>
                </a:lnTo>
                <a:lnTo>
                  <a:pt x="2706" y="104"/>
                </a:lnTo>
                <a:lnTo>
                  <a:pt x="2707" y="104"/>
                </a:lnTo>
                <a:lnTo>
                  <a:pt x="2707" y="104"/>
                </a:lnTo>
                <a:lnTo>
                  <a:pt x="2707" y="103"/>
                </a:lnTo>
                <a:lnTo>
                  <a:pt x="2708" y="104"/>
                </a:lnTo>
                <a:lnTo>
                  <a:pt x="2708" y="104"/>
                </a:lnTo>
                <a:lnTo>
                  <a:pt x="2710" y="104"/>
                </a:lnTo>
                <a:lnTo>
                  <a:pt x="2710" y="103"/>
                </a:lnTo>
                <a:lnTo>
                  <a:pt x="2710" y="103"/>
                </a:lnTo>
                <a:lnTo>
                  <a:pt x="2711" y="103"/>
                </a:lnTo>
                <a:lnTo>
                  <a:pt x="2711" y="103"/>
                </a:lnTo>
                <a:lnTo>
                  <a:pt x="2711" y="103"/>
                </a:lnTo>
                <a:lnTo>
                  <a:pt x="2712" y="104"/>
                </a:lnTo>
                <a:lnTo>
                  <a:pt x="2712" y="104"/>
                </a:lnTo>
                <a:lnTo>
                  <a:pt x="2712" y="105"/>
                </a:lnTo>
                <a:lnTo>
                  <a:pt x="2713" y="105"/>
                </a:lnTo>
                <a:lnTo>
                  <a:pt x="2713" y="106"/>
                </a:lnTo>
                <a:lnTo>
                  <a:pt x="2714" y="106"/>
                </a:lnTo>
                <a:lnTo>
                  <a:pt x="2714" y="107"/>
                </a:lnTo>
                <a:lnTo>
                  <a:pt x="2714" y="107"/>
                </a:lnTo>
                <a:lnTo>
                  <a:pt x="2715" y="107"/>
                </a:lnTo>
                <a:lnTo>
                  <a:pt x="2715" y="108"/>
                </a:lnTo>
                <a:lnTo>
                  <a:pt x="2715" y="109"/>
                </a:lnTo>
                <a:lnTo>
                  <a:pt x="2716" y="109"/>
                </a:lnTo>
                <a:lnTo>
                  <a:pt x="2716" y="108"/>
                </a:lnTo>
                <a:lnTo>
                  <a:pt x="2716" y="108"/>
                </a:lnTo>
                <a:lnTo>
                  <a:pt x="2717" y="108"/>
                </a:lnTo>
                <a:lnTo>
                  <a:pt x="2717" y="109"/>
                </a:lnTo>
                <a:lnTo>
                  <a:pt x="2719" y="109"/>
                </a:lnTo>
                <a:lnTo>
                  <a:pt x="2719" y="110"/>
                </a:lnTo>
                <a:lnTo>
                  <a:pt x="2719" y="110"/>
                </a:lnTo>
                <a:lnTo>
                  <a:pt x="2720" y="110"/>
                </a:lnTo>
                <a:lnTo>
                  <a:pt x="2720" y="112"/>
                </a:lnTo>
                <a:lnTo>
                  <a:pt x="2720" y="112"/>
                </a:lnTo>
                <a:lnTo>
                  <a:pt x="2721" y="113"/>
                </a:lnTo>
                <a:lnTo>
                  <a:pt x="2721" y="113"/>
                </a:lnTo>
                <a:lnTo>
                  <a:pt x="2722" y="112"/>
                </a:lnTo>
                <a:lnTo>
                  <a:pt x="2722" y="110"/>
                </a:lnTo>
                <a:lnTo>
                  <a:pt x="2722" y="109"/>
                </a:lnTo>
                <a:lnTo>
                  <a:pt x="2723" y="108"/>
                </a:lnTo>
                <a:lnTo>
                  <a:pt x="2723" y="107"/>
                </a:lnTo>
                <a:lnTo>
                  <a:pt x="2723" y="107"/>
                </a:lnTo>
                <a:lnTo>
                  <a:pt x="2724" y="107"/>
                </a:lnTo>
                <a:lnTo>
                  <a:pt x="2724" y="108"/>
                </a:lnTo>
                <a:lnTo>
                  <a:pt x="2724" y="109"/>
                </a:lnTo>
                <a:lnTo>
                  <a:pt x="2725" y="109"/>
                </a:lnTo>
                <a:lnTo>
                  <a:pt x="2725" y="112"/>
                </a:lnTo>
                <a:lnTo>
                  <a:pt x="2726" y="112"/>
                </a:lnTo>
                <a:lnTo>
                  <a:pt x="2726" y="113"/>
                </a:lnTo>
                <a:lnTo>
                  <a:pt x="2726" y="113"/>
                </a:lnTo>
                <a:lnTo>
                  <a:pt x="2728" y="112"/>
                </a:lnTo>
                <a:lnTo>
                  <a:pt x="2728" y="113"/>
                </a:lnTo>
                <a:lnTo>
                  <a:pt x="2728" y="112"/>
                </a:lnTo>
                <a:lnTo>
                  <a:pt x="2729" y="112"/>
                </a:lnTo>
                <a:lnTo>
                  <a:pt x="2729" y="110"/>
                </a:lnTo>
                <a:lnTo>
                  <a:pt x="2729" y="110"/>
                </a:lnTo>
                <a:lnTo>
                  <a:pt x="2730" y="110"/>
                </a:lnTo>
                <a:lnTo>
                  <a:pt x="2730" y="110"/>
                </a:lnTo>
                <a:lnTo>
                  <a:pt x="2731" y="110"/>
                </a:lnTo>
                <a:lnTo>
                  <a:pt x="2731" y="112"/>
                </a:lnTo>
                <a:lnTo>
                  <a:pt x="2731" y="112"/>
                </a:lnTo>
                <a:lnTo>
                  <a:pt x="2732" y="113"/>
                </a:lnTo>
                <a:lnTo>
                  <a:pt x="2732" y="112"/>
                </a:lnTo>
                <a:lnTo>
                  <a:pt x="2732" y="112"/>
                </a:lnTo>
                <a:lnTo>
                  <a:pt x="2733" y="112"/>
                </a:lnTo>
                <a:lnTo>
                  <a:pt x="2733" y="112"/>
                </a:lnTo>
                <a:lnTo>
                  <a:pt x="2733" y="110"/>
                </a:lnTo>
                <a:lnTo>
                  <a:pt x="2734" y="110"/>
                </a:lnTo>
                <a:lnTo>
                  <a:pt x="2734" y="110"/>
                </a:lnTo>
                <a:lnTo>
                  <a:pt x="2735" y="110"/>
                </a:lnTo>
                <a:lnTo>
                  <a:pt x="2735" y="112"/>
                </a:lnTo>
                <a:lnTo>
                  <a:pt x="2735" y="112"/>
                </a:lnTo>
                <a:lnTo>
                  <a:pt x="2737" y="113"/>
                </a:lnTo>
                <a:lnTo>
                  <a:pt x="2737" y="113"/>
                </a:lnTo>
                <a:lnTo>
                  <a:pt x="2737" y="114"/>
                </a:lnTo>
                <a:lnTo>
                  <a:pt x="2738" y="113"/>
                </a:lnTo>
                <a:lnTo>
                  <a:pt x="2738" y="115"/>
                </a:lnTo>
                <a:lnTo>
                  <a:pt x="2738" y="113"/>
                </a:lnTo>
                <a:lnTo>
                  <a:pt x="2739" y="113"/>
                </a:lnTo>
                <a:lnTo>
                  <a:pt x="2739" y="112"/>
                </a:lnTo>
                <a:lnTo>
                  <a:pt x="2740" y="112"/>
                </a:lnTo>
                <a:lnTo>
                  <a:pt x="2740" y="112"/>
                </a:lnTo>
                <a:lnTo>
                  <a:pt x="2740" y="113"/>
                </a:lnTo>
                <a:lnTo>
                  <a:pt x="2741" y="114"/>
                </a:lnTo>
                <a:lnTo>
                  <a:pt x="2741" y="113"/>
                </a:lnTo>
                <a:lnTo>
                  <a:pt x="2741" y="114"/>
                </a:lnTo>
                <a:lnTo>
                  <a:pt x="2742" y="114"/>
                </a:lnTo>
                <a:lnTo>
                  <a:pt x="2742" y="113"/>
                </a:lnTo>
                <a:lnTo>
                  <a:pt x="2743" y="113"/>
                </a:lnTo>
                <a:lnTo>
                  <a:pt x="2743" y="112"/>
                </a:lnTo>
                <a:lnTo>
                  <a:pt x="2743" y="110"/>
                </a:lnTo>
                <a:lnTo>
                  <a:pt x="2744" y="110"/>
                </a:lnTo>
                <a:lnTo>
                  <a:pt x="2744" y="108"/>
                </a:lnTo>
                <a:lnTo>
                  <a:pt x="2744" y="108"/>
                </a:lnTo>
                <a:lnTo>
                  <a:pt x="2746" y="107"/>
                </a:lnTo>
                <a:lnTo>
                  <a:pt x="2746" y="106"/>
                </a:lnTo>
                <a:lnTo>
                  <a:pt x="2746" y="107"/>
                </a:lnTo>
                <a:lnTo>
                  <a:pt x="2747" y="107"/>
                </a:lnTo>
                <a:lnTo>
                  <a:pt x="2747" y="107"/>
                </a:lnTo>
                <a:lnTo>
                  <a:pt x="2748" y="107"/>
                </a:lnTo>
                <a:lnTo>
                  <a:pt x="2748" y="108"/>
                </a:lnTo>
                <a:lnTo>
                  <a:pt x="2748" y="107"/>
                </a:lnTo>
                <a:lnTo>
                  <a:pt x="2749" y="108"/>
                </a:lnTo>
                <a:lnTo>
                  <a:pt x="2749" y="108"/>
                </a:lnTo>
                <a:lnTo>
                  <a:pt x="2749" y="109"/>
                </a:lnTo>
                <a:lnTo>
                  <a:pt x="2750" y="109"/>
                </a:lnTo>
                <a:lnTo>
                  <a:pt x="2750" y="109"/>
                </a:lnTo>
                <a:lnTo>
                  <a:pt x="2750" y="108"/>
                </a:lnTo>
                <a:lnTo>
                  <a:pt x="2751" y="108"/>
                </a:lnTo>
                <a:lnTo>
                  <a:pt x="2751" y="107"/>
                </a:lnTo>
                <a:lnTo>
                  <a:pt x="2752" y="107"/>
                </a:lnTo>
                <a:lnTo>
                  <a:pt x="2752" y="106"/>
                </a:lnTo>
                <a:lnTo>
                  <a:pt x="2752" y="105"/>
                </a:lnTo>
                <a:lnTo>
                  <a:pt x="2753" y="105"/>
                </a:lnTo>
                <a:lnTo>
                  <a:pt x="2753" y="105"/>
                </a:lnTo>
                <a:lnTo>
                  <a:pt x="2753" y="106"/>
                </a:lnTo>
                <a:lnTo>
                  <a:pt x="2755" y="105"/>
                </a:lnTo>
                <a:lnTo>
                  <a:pt x="2755" y="105"/>
                </a:lnTo>
                <a:lnTo>
                  <a:pt x="2755" y="106"/>
                </a:lnTo>
                <a:lnTo>
                  <a:pt x="2756" y="105"/>
                </a:lnTo>
                <a:lnTo>
                  <a:pt x="2756" y="105"/>
                </a:lnTo>
                <a:lnTo>
                  <a:pt x="2757" y="104"/>
                </a:lnTo>
                <a:lnTo>
                  <a:pt x="2757" y="104"/>
                </a:lnTo>
                <a:lnTo>
                  <a:pt x="2757" y="104"/>
                </a:lnTo>
                <a:lnTo>
                  <a:pt x="2758" y="104"/>
                </a:lnTo>
                <a:lnTo>
                  <a:pt x="2758" y="105"/>
                </a:lnTo>
                <a:lnTo>
                  <a:pt x="2758" y="105"/>
                </a:lnTo>
                <a:lnTo>
                  <a:pt x="2759" y="106"/>
                </a:lnTo>
                <a:lnTo>
                  <a:pt x="2759" y="107"/>
                </a:lnTo>
                <a:lnTo>
                  <a:pt x="2759" y="106"/>
                </a:lnTo>
                <a:lnTo>
                  <a:pt x="2760" y="105"/>
                </a:lnTo>
                <a:lnTo>
                  <a:pt x="2760" y="105"/>
                </a:lnTo>
                <a:lnTo>
                  <a:pt x="2761" y="105"/>
                </a:lnTo>
                <a:lnTo>
                  <a:pt x="2761" y="106"/>
                </a:lnTo>
                <a:lnTo>
                  <a:pt x="2761" y="106"/>
                </a:lnTo>
                <a:lnTo>
                  <a:pt x="2762" y="106"/>
                </a:lnTo>
                <a:lnTo>
                  <a:pt x="2762" y="107"/>
                </a:lnTo>
                <a:lnTo>
                  <a:pt x="2762" y="107"/>
                </a:lnTo>
                <a:lnTo>
                  <a:pt x="2764" y="108"/>
                </a:lnTo>
                <a:lnTo>
                  <a:pt x="2764" y="108"/>
                </a:lnTo>
                <a:lnTo>
                  <a:pt x="2765" y="109"/>
                </a:lnTo>
                <a:lnTo>
                  <a:pt x="2765" y="109"/>
                </a:lnTo>
                <a:lnTo>
                  <a:pt x="2765" y="109"/>
                </a:lnTo>
                <a:lnTo>
                  <a:pt x="2766" y="108"/>
                </a:lnTo>
                <a:lnTo>
                  <a:pt x="2766" y="109"/>
                </a:lnTo>
                <a:lnTo>
                  <a:pt x="2766" y="108"/>
                </a:lnTo>
                <a:lnTo>
                  <a:pt x="2767" y="107"/>
                </a:lnTo>
                <a:lnTo>
                  <a:pt x="2767" y="107"/>
                </a:lnTo>
                <a:lnTo>
                  <a:pt x="2767" y="106"/>
                </a:lnTo>
                <a:lnTo>
                  <a:pt x="2768" y="106"/>
                </a:lnTo>
                <a:lnTo>
                  <a:pt x="2768" y="106"/>
                </a:lnTo>
                <a:lnTo>
                  <a:pt x="2769" y="107"/>
                </a:lnTo>
                <a:lnTo>
                  <a:pt x="2769" y="107"/>
                </a:lnTo>
                <a:lnTo>
                  <a:pt x="2769" y="107"/>
                </a:lnTo>
                <a:lnTo>
                  <a:pt x="2770" y="108"/>
                </a:lnTo>
                <a:lnTo>
                  <a:pt x="2770" y="107"/>
                </a:lnTo>
                <a:lnTo>
                  <a:pt x="2770" y="107"/>
                </a:lnTo>
                <a:lnTo>
                  <a:pt x="2771" y="107"/>
                </a:lnTo>
                <a:lnTo>
                  <a:pt x="2771" y="107"/>
                </a:lnTo>
                <a:lnTo>
                  <a:pt x="2771" y="107"/>
                </a:lnTo>
                <a:lnTo>
                  <a:pt x="2773" y="106"/>
                </a:lnTo>
                <a:lnTo>
                  <a:pt x="2773" y="107"/>
                </a:lnTo>
                <a:lnTo>
                  <a:pt x="2774" y="107"/>
                </a:lnTo>
                <a:lnTo>
                  <a:pt x="2774" y="107"/>
                </a:lnTo>
                <a:lnTo>
                  <a:pt x="2774" y="108"/>
                </a:lnTo>
                <a:lnTo>
                  <a:pt x="2775" y="108"/>
                </a:lnTo>
                <a:lnTo>
                  <a:pt x="2775" y="108"/>
                </a:lnTo>
                <a:lnTo>
                  <a:pt x="2775" y="108"/>
                </a:lnTo>
                <a:lnTo>
                  <a:pt x="2776" y="109"/>
                </a:lnTo>
                <a:lnTo>
                  <a:pt x="2776" y="109"/>
                </a:lnTo>
                <a:lnTo>
                  <a:pt x="2776" y="110"/>
                </a:lnTo>
                <a:lnTo>
                  <a:pt x="2777" y="110"/>
                </a:lnTo>
                <a:lnTo>
                  <a:pt x="2777" y="112"/>
                </a:lnTo>
                <a:lnTo>
                  <a:pt x="2778" y="113"/>
                </a:lnTo>
                <a:lnTo>
                  <a:pt x="2778" y="113"/>
                </a:lnTo>
                <a:lnTo>
                  <a:pt x="2778" y="114"/>
                </a:lnTo>
                <a:lnTo>
                  <a:pt x="2779" y="114"/>
                </a:lnTo>
                <a:lnTo>
                  <a:pt x="2779" y="115"/>
                </a:lnTo>
                <a:lnTo>
                  <a:pt x="2779" y="114"/>
                </a:lnTo>
                <a:lnTo>
                  <a:pt x="2780" y="114"/>
                </a:lnTo>
                <a:lnTo>
                  <a:pt x="2780" y="115"/>
                </a:lnTo>
                <a:lnTo>
                  <a:pt x="2780" y="115"/>
                </a:lnTo>
                <a:lnTo>
                  <a:pt x="2782" y="115"/>
                </a:lnTo>
                <a:lnTo>
                  <a:pt x="2782" y="114"/>
                </a:lnTo>
                <a:lnTo>
                  <a:pt x="2783" y="114"/>
                </a:lnTo>
                <a:lnTo>
                  <a:pt x="2783" y="114"/>
                </a:lnTo>
                <a:lnTo>
                  <a:pt x="2783" y="113"/>
                </a:lnTo>
                <a:lnTo>
                  <a:pt x="2784" y="112"/>
                </a:lnTo>
                <a:lnTo>
                  <a:pt x="2784" y="113"/>
                </a:lnTo>
                <a:lnTo>
                  <a:pt x="2784" y="112"/>
                </a:lnTo>
                <a:lnTo>
                  <a:pt x="2785" y="110"/>
                </a:lnTo>
                <a:lnTo>
                  <a:pt x="2785" y="110"/>
                </a:lnTo>
                <a:lnTo>
                  <a:pt x="2786" y="112"/>
                </a:lnTo>
                <a:lnTo>
                  <a:pt x="2786" y="113"/>
                </a:lnTo>
                <a:lnTo>
                  <a:pt x="2786" y="113"/>
                </a:lnTo>
                <a:lnTo>
                  <a:pt x="2787" y="113"/>
                </a:lnTo>
                <a:lnTo>
                  <a:pt x="2787" y="113"/>
                </a:lnTo>
                <a:lnTo>
                  <a:pt x="2787" y="112"/>
                </a:lnTo>
                <a:lnTo>
                  <a:pt x="2788" y="112"/>
                </a:lnTo>
                <a:lnTo>
                  <a:pt x="2788" y="112"/>
                </a:lnTo>
                <a:lnTo>
                  <a:pt x="2788" y="112"/>
                </a:lnTo>
                <a:lnTo>
                  <a:pt x="2789" y="113"/>
                </a:lnTo>
                <a:lnTo>
                  <a:pt x="2789" y="114"/>
                </a:lnTo>
                <a:lnTo>
                  <a:pt x="2791" y="113"/>
                </a:lnTo>
                <a:lnTo>
                  <a:pt x="2791" y="114"/>
                </a:lnTo>
                <a:lnTo>
                  <a:pt x="2791" y="113"/>
                </a:lnTo>
                <a:lnTo>
                  <a:pt x="2792" y="113"/>
                </a:lnTo>
                <a:lnTo>
                  <a:pt x="2792" y="113"/>
                </a:lnTo>
                <a:lnTo>
                  <a:pt x="2792" y="113"/>
                </a:lnTo>
                <a:lnTo>
                  <a:pt x="2793" y="112"/>
                </a:lnTo>
                <a:lnTo>
                  <a:pt x="2793" y="112"/>
                </a:lnTo>
                <a:lnTo>
                  <a:pt x="2793" y="110"/>
                </a:lnTo>
                <a:lnTo>
                  <a:pt x="2794" y="110"/>
                </a:lnTo>
                <a:lnTo>
                  <a:pt x="2794" y="112"/>
                </a:lnTo>
                <a:lnTo>
                  <a:pt x="2795" y="112"/>
                </a:lnTo>
                <a:lnTo>
                  <a:pt x="2795" y="113"/>
                </a:lnTo>
                <a:lnTo>
                  <a:pt x="2795" y="113"/>
                </a:lnTo>
                <a:lnTo>
                  <a:pt x="2796" y="113"/>
                </a:lnTo>
                <a:lnTo>
                  <a:pt x="2796" y="114"/>
                </a:lnTo>
                <a:lnTo>
                  <a:pt x="2796" y="113"/>
                </a:lnTo>
                <a:lnTo>
                  <a:pt x="2797" y="113"/>
                </a:lnTo>
                <a:lnTo>
                  <a:pt x="2797" y="113"/>
                </a:lnTo>
                <a:lnTo>
                  <a:pt x="2797" y="112"/>
                </a:lnTo>
                <a:lnTo>
                  <a:pt x="2798" y="110"/>
                </a:lnTo>
                <a:lnTo>
                  <a:pt x="2798" y="110"/>
                </a:lnTo>
                <a:lnTo>
                  <a:pt x="2800" y="110"/>
                </a:lnTo>
                <a:lnTo>
                  <a:pt x="2800" y="110"/>
                </a:lnTo>
                <a:lnTo>
                  <a:pt x="2800" y="109"/>
                </a:lnTo>
                <a:lnTo>
                  <a:pt x="2801" y="109"/>
                </a:lnTo>
                <a:lnTo>
                  <a:pt x="2801" y="108"/>
                </a:lnTo>
                <a:lnTo>
                  <a:pt x="2801" y="109"/>
                </a:lnTo>
                <a:lnTo>
                  <a:pt x="2802" y="108"/>
                </a:lnTo>
                <a:lnTo>
                  <a:pt x="2802" y="108"/>
                </a:lnTo>
                <a:lnTo>
                  <a:pt x="2802" y="108"/>
                </a:lnTo>
                <a:lnTo>
                  <a:pt x="2803" y="107"/>
                </a:lnTo>
                <a:lnTo>
                  <a:pt x="2803" y="107"/>
                </a:lnTo>
                <a:lnTo>
                  <a:pt x="2804" y="107"/>
                </a:lnTo>
                <a:lnTo>
                  <a:pt x="2804" y="107"/>
                </a:lnTo>
                <a:lnTo>
                  <a:pt x="2804" y="107"/>
                </a:lnTo>
                <a:lnTo>
                  <a:pt x="2805" y="107"/>
                </a:lnTo>
                <a:lnTo>
                  <a:pt x="2805" y="107"/>
                </a:lnTo>
                <a:lnTo>
                  <a:pt x="2805" y="106"/>
                </a:lnTo>
                <a:lnTo>
                  <a:pt x="2806" y="107"/>
                </a:lnTo>
                <a:lnTo>
                  <a:pt x="2806" y="107"/>
                </a:lnTo>
                <a:lnTo>
                  <a:pt x="2806" y="107"/>
                </a:lnTo>
                <a:lnTo>
                  <a:pt x="2807" y="107"/>
                </a:lnTo>
                <a:lnTo>
                  <a:pt x="2807" y="107"/>
                </a:lnTo>
                <a:lnTo>
                  <a:pt x="2809" y="106"/>
                </a:lnTo>
                <a:lnTo>
                  <a:pt x="2809" y="106"/>
                </a:lnTo>
                <a:lnTo>
                  <a:pt x="2809" y="106"/>
                </a:lnTo>
                <a:lnTo>
                  <a:pt x="2810" y="106"/>
                </a:lnTo>
                <a:lnTo>
                  <a:pt x="2810" y="107"/>
                </a:lnTo>
                <a:lnTo>
                  <a:pt x="2810" y="107"/>
                </a:lnTo>
                <a:lnTo>
                  <a:pt x="2811" y="107"/>
                </a:lnTo>
                <a:lnTo>
                  <a:pt x="2811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2" y="106"/>
                </a:lnTo>
                <a:lnTo>
                  <a:pt x="2813" y="105"/>
                </a:lnTo>
                <a:lnTo>
                  <a:pt x="2813" y="105"/>
                </a:lnTo>
                <a:lnTo>
                  <a:pt x="2813" y="105"/>
                </a:lnTo>
                <a:lnTo>
                  <a:pt x="2814" y="104"/>
                </a:lnTo>
                <a:lnTo>
                  <a:pt x="2814" y="104"/>
                </a:lnTo>
                <a:lnTo>
                  <a:pt x="2814" y="103"/>
                </a:lnTo>
                <a:lnTo>
                  <a:pt x="2815" y="103"/>
                </a:lnTo>
                <a:lnTo>
                  <a:pt x="2815" y="103"/>
                </a:lnTo>
                <a:lnTo>
                  <a:pt x="2816" y="101"/>
                </a:lnTo>
                <a:lnTo>
                  <a:pt x="2816" y="101"/>
                </a:lnTo>
                <a:lnTo>
                  <a:pt x="2816" y="101"/>
                </a:lnTo>
                <a:lnTo>
                  <a:pt x="2818" y="101"/>
                </a:lnTo>
                <a:lnTo>
                  <a:pt x="2818" y="101"/>
                </a:lnTo>
                <a:lnTo>
                  <a:pt x="2818" y="103"/>
                </a:lnTo>
                <a:lnTo>
                  <a:pt x="2819" y="103"/>
                </a:lnTo>
                <a:lnTo>
                  <a:pt x="2819" y="103"/>
                </a:lnTo>
                <a:lnTo>
                  <a:pt x="2819" y="103"/>
                </a:lnTo>
                <a:lnTo>
                  <a:pt x="2820" y="103"/>
                </a:lnTo>
                <a:lnTo>
                  <a:pt x="2820" y="103"/>
                </a:lnTo>
                <a:lnTo>
                  <a:pt x="2821" y="103"/>
                </a:lnTo>
                <a:lnTo>
                  <a:pt x="2821" y="103"/>
                </a:lnTo>
                <a:lnTo>
                  <a:pt x="2821" y="103"/>
                </a:lnTo>
                <a:lnTo>
                  <a:pt x="2822" y="101"/>
                </a:lnTo>
                <a:lnTo>
                  <a:pt x="2822" y="101"/>
                </a:lnTo>
                <a:lnTo>
                  <a:pt x="2822" y="101"/>
                </a:lnTo>
                <a:lnTo>
                  <a:pt x="2823" y="101"/>
                </a:lnTo>
                <a:lnTo>
                  <a:pt x="2823" y="101"/>
                </a:lnTo>
                <a:lnTo>
                  <a:pt x="2823" y="101"/>
                </a:lnTo>
                <a:lnTo>
                  <a:pt x="2824" y="101"/>
                </a:lnTo>
                <a:lnTo>
                  <a:pt x="2824" y="101"/>
                </a:lnTo>
                <a:lnTo>
                  <a:pt x="2825" y="100"/>
                </a:lnTo>
                <a:lnTo>
                  <a:pt x="2825" y="101"/>
                </a:lnTo>
                <a:lnTo>
                  <a:pt x="2825" y="100"/>
                </a:lnTo>
                <a:lnTo>
                  <a:pt x="2827" y="100"/>
                </a:lnTo>
                <a:lnTo>
                  <a:pt x="2827" y="100"/>
                </a:lnTo>
                <a:lnTo>
                  <a:pt x="2827" y="101"/>
                </a:lnTo>
                <a:lnTo>
                  <a:pt x="2828" y="100"/>
                </a:lnTo>
                <a:lnTo>
                  <a:pt x="2828" y="100"/>
                </a:lnTo>
                <a:lnTo>
                  <a:pt x="2828" y="100"/>
                </a:lnTo>
                <a:lnTo>
                  <a:pt x="2829" y="103"/>
                </a:lnTo>
                <a:lnTo>
                  <a:pt x="2829" y="103"/>
                </a:lnTo>
                <a:lnTo>
                  <a:pt x="2830" y="103"/>
                </a:lnTo>
                <a:lnTo>
                  <a:pt x="2830" y="103"/>
                </a:lnTo>
                <a:lnTo>
                  <a:pt x="2830" y="101"/>
                </a:lnTo>
                <a:lnTo>
                  <a:pt x="2831" y="101"/>
                </a:lnTo>
                <a:lnTo>
                  <a:pt x="2831" y="101"/>
                </a:lnTo>
                <a:lnTo>
                  <a:pt x="2831" y="101"/>
                </a:lnTo>
                <a:lnTo>
                  <a:pt x="2832" y="103"/>
                </a:lnTo>
                <a:lnTo>
                  <a:pt x="2832" y="103"/>
                </a:lnTo>
                <a:lnTo>
                  <a:pt x="2833" y="103"/>
                </a:lnTo>
                <a:lnTo>
                  <a:pt x="2833" y="104"/>
                </a:lnTo>
                <a:lnTo>
                  <a:pt x="2833" y="104"/>
                </a:lnTo>
                <a:lnTo>
                  <a:pt x="2834" y="104"/>
                </a:lnTo>
                <a:lnTo>
                  <a:pt x="2834" y="104"/>
                </a:lnTo>
                <a:lnTo>
                  <a:pt x="2834" y="104"/>
                </a:lnTo>
                <a:lnTo>
                  <a:pt x="2836" y="104"/>
                </a:lnTo>
                <a:lnTo>
                  <a:pt x="2836" y="103"/>
                </a:lnTo>
                <a:lnTo>
                  <a:pt x="2836" y="103"/>
                </a:lnTo>
                <a:lnTo>
                  <a:pt x="2837" y="101"/>
                </a:lnTo>
                <a:lnTo>
                  <a:pt x="2837" y="100"/>
                </a:lnTo>
                <a:lnTo>
                  <a:pt x="2838" y="100"/>
                </a:lnTo>
                <a:lnTo>
                  <a:pt x="2838" y="99"/>
                </a:lnTo>
                <a:lnTo>
                  <a:pt x="2838" y="99"/>
                </a:lnTo>
                <a:lnTo>
                  <a:pt x="2839" y="98"/>
                </a:lnTo>
                <a:lnTo>
                  <a:pt x="2839" y="98"/>
                </a:lnTo>
                <a:lnTo>
                  <a:pt x="2839" y="100"/>
                </a:lnTo>
                <a:lnTo>
                  <a:pt x="2840" y="99"/>
                </a:lnTo>
                <a:lnTo>
                  <a:pt x="2840" y="98"/>
                </a:lnTo>
                <a:lnTo>
                  <a:pt x="2840" y="98"/>
                </a:lnTo>
                <a:lnTo>
                  <a:pt x="2841" y="98"/>
                </a:lnTo>
                <a:lnTo>
                  <a:pt x="2841" y="97"/>
                </a:lnTo>
                <a:lnTo>
                  <a:pt x="2842" y="97"/>
                </a:lnTo>
                <a:lnTo>
                  <a:pt x="2842" y="97"/>
                </a:lnTo>
                <a:lnTo>
                  <a:pt x="2842" y="98"/>
                </a:lnTo>
                <a:lnTo>
                  <a:pt x="2843" y="99"/>
                </a:lnTo>
                <a:lnTo>
                  <a:pt x="2843" y="99"/>
                </a:lnTo>
                <a:lnTo>
                  <a:pt x="2843" y="99"/>
                </a:lnTo>
                <a:lnTo>
                  <a:pt x="2845" y="99"/>
                </a:lnTo>
                <a:lnTo>
                  <a:pt x="2845" y="99"/>
                </a:lnTo>
                <a:lnTo>
                  <a:pt x="2845" y="99"/>
                </a:lnTo>
                <a:lnTo>
                  <a:pt x="2846" y="99"/>
                </a:lnTo>
                <a:lnTo>
                  <a:pt x="2846" y="99"/>
                </a:lnTo>
                <a:lnTo>
                  <a:pt x="2847" y="98"/>
                </a:lnTo>
                <a:lnTo>
                  <a:pt x="2847" y="98"/>
                </a:lnTo>
                <a:lnTo>
                  <a:pt x="2847" y="98"/>
                </a:lnTo>
                <a:lnTo>
                  <a:pt x="2848" y="98"/>
                </a:lnTo>
                <a:lnTo>
                  <a:pt x="2848" y="97"/>
                </a:lnTo>
                <a:lnTo>
                  <a:pt x="2848" y="97"/>
                </a:lnTo>
                <a:lnTo>
                  <a:pt x="2849" y="98"/>
                </a:lnTo>
                <a:lnTo>
                  <a:pt x="2849" y="99"/>
                </a:lnTo>
                <a:lnTo>
                  <a:pt x="2849" y="99"/>
                </a:lnTo>
                <a:lnTo>
                  <a:pt x="2850" y="99"/>
                </a:lnTo>
                <a:lnTo>
                  <a:pt x="2850" y="99"/>
                </a:lnTo>
                <a:lnTo>
                  <a:pt x="2851" y="99"/>
                </a:lnTo>
                <a:lnTo>
                  <a:pt x="2851" y="100"/>
                </a:lnTo>
                <a:lnTo>
                  <a:pt x="2851" y="100"/>
                </a:lnTo>
                <a:lnTo>
                  <a:pt x="2852" y="99"/>
                </a:lnTo>
                <a:lnTo>
                  <a:pt x="2852" y="99"/>
                </a:lnTo>
                <a:lnTo>
                  <a:pt x="2852" y="99"/>
                </a:lnTo>
                <a:lnTo>
                  <a:pt x="2854" y="99"/>
                </a:lnTo>
                <a:lnTo>
                  <a:pt x="2854" y="98"/>
                </a:lnTo>
                <a:lnTo>
                  <a:pt x="2855" y="97"/>
                </a:lnTo>
                <a:lnTo>
                  <a:pt x="2855" y="97"/>
                </a:lnTo>
                <a:lnTo>
                  <a:pt x="2855" y="96"/>
                </a:lnTo>
                <a:lnTo>
                  <a:pt x="2856" y="96"/>
                </a:lnTo>
                <a:lnTo>
                  <a:pt x="2856" y="96"/>
                </a:lnTo>
                <a:lnTo>
                  <a:pt x="2856" y="96"/>
                </a:lnTo>
                <a:lnTo>
                  <a:pt x="2857" y="96"/>
                </a:lnTo>
                <a:lnTo>
                  <a:pt x="2857" y="96"/>
                </a:lnTo>
                <a:lnTo>
                  <a:pt x="2857" y="98"/>
                </a:lnTo>
                <a:lnTo>
                  <a:pt x="2858" y="98"/>
                </a:lnTo>
                <a:lnTo>
                  <a:pt x="2858" y="99"/>
                </a:lnTo>
                <a:lnTo>
                  <a:pt x="2859" y="100"/>
                </a:lnTo>
                <a:lnTo>
                  <a:pt x="2859" y="100"/>
                </a:lnTo>
                <a:lnTo>
                  <a:pt x="2859" y="101"/>
                </a:lnTo>
                <a:lnTo>
                  <a:pt x="2860" y="103"/>
                </a:lnTo>
                <a:lnTo>
                  <a:pt x="2860" y="103"/>
                </a:lnTo>
                <a:lnTo>
                  <a:pt x="2860" y="103"/>
                </a:lnTo>
                <a:lnTo>
                  <a:pt x="2861" y="104"/>
                </a:lnTo>
                <a:lnTo>
                  <a:pt x="2861" y="104"/>
                </a:lnTo>
                <a:lnTo>
                  <a:pt x="2861" y="104"/>
                </a:lnTo>
                <a:lnTo>
                  <a:pt x="2863" y="104"/>
                </a:lnTo>
                <a:lnTo>
                  <a:pt x="2863" y="103"/>
                </a:lnTo>
                <a:lnTo>
                  <a:pt x="2864" y="104"/>
                </a:lnTo>
                <a:lnTo>
                  <a:pt x="2864" y="104"/>
                </a:lnTo>
                <a:lnTo>
                  <a:pt x="2864" y="104"/>
                </a:lnTo>
                <a:lnTo>
                  <a:pt x="2865" y="105"/>
                </a:lnTo>
                <a:lnTo>
                  <a:pt x="2865" y="105"/>
                </a:lnTo>
                <a:lnTo>
                  <a:pt x="2865" y="105"/>
                </a:lnTo>
                <a:lnTo>
                  <a:pt x="2866" y="104"/>
                </a:lnTo>
                <a:lnTo>
                  <a:pt x="2866" y="104"/>
                </a:lnTo>
                <a:lnTo>
                  <a:pt x="2866" y="104"/>
                </a:lnTo>
                <a:lnTo>
                  <a:pt x="2867" y="104"/>
                </a:lnTo>
                <a:lnTo>
                  <a:pt x="2867" y="103"/>
                </a:lnTo>
                <a:lnTo>
                  <a:pt x="2868" y="105"/>
                </a:lnTo>
                <a:lnTo>
                  <a:pt x="2868" y="105"/>
                </a:lnTo>
                <a:lnTo>
                  <a:pt x="2868" y="105"/>
                </a:lnTo>
                <a:lnTo>
                  <a:pt x="2869" y="106"/>
                </a:lnTo>
                <a:lnTo>
                  <a:pt x="2869" y="106"/>
                </a:lnTo>
                <a:lnTo>
                  <a:pt x="2869" y="106"/>
                </a:lnTo>
                <a:lnTo>
                  <a:pt x="2870" y="106"/>
                </a:lnTo>
                <a:lnTo>
                  <a:pt x="2870" y="106"/>
                </a:lnTo>
                <a:lnTo>
                  <a:pt x="2870" y="105"/>
                </a:lnTo>
                <a:lnTo>
                  <a:pt x="2872" y="105"/>
                </a:lnTo>
                <a:lnTo>
                  <a:pt x="2872" y="105"/>
                </a:lnTo>
                <a:lnTo>
                  <a:pt x="2873" y="105"/>
                </a:lnTo>
                <a:lnTo>
                  <a:pt x="2873" y="105"/>
                </a:lnTo>
                <a:lnTo>
                  <a:pt x="2873" y="105"/>
                </a:lnTo>
                <a:lnTo>
                  <a:pt x="2874" y="106"/>
                </a:lnTo>
                <a:lnTo>
                  <a:pt x="2874" y="106"/>
                </a:lnTo>
                <a:lnTo>
                  <a:pt x="2874" y="107"/>
                </a:lnTo>
                <a:lnTo>
                  <a:pt x="2875" y="107"/>
                </a:lnTo>
                <a:lnTo>
                  <a:pt x="2875" y="107"/>
                </a:lnTo>
                <a:lnTo>
                  <a:pt x="2876" y="107"/>
                </a:lnTo>
                <a:lnTo>
                  <a:pt x="2876" y="108"/>
                </a:lnTo>
                <a:lnTo>
                  <a:pt x="2876" y="108"/>
                </a:lnTo>
                <a:lnTo>
                  <a:pt x="2877" y="108"/>
                </a:lnTo>
                <a:lnTo>
                  <a:pt x="2877" y="108"/>
                </a:lnTo>
                <a:lnTo>
                  <a:pt x="2877" y="109"/>
                </a:lnTo>
                <a:lnTo>
                  <a:pt x="2878" y="108"/>
                </a:lnTo>
                <a:lnTo>
                  <a:pt x="2878" y="108"/>
                </a:lnTo>
                <a:lnTo>
                  <a:pt x="2878" y="108"/>
                </a:lnTo>
                <a:lnTo>
                  <a:pt x="2879" y="109"/>
                </a:lnTo>
                <a:lnTo>
                  <a:pt x="2879" y="109"/>
                </a:lnTo>
                <a:lnTo>
                  <a:pt x="2881" y="109"/>
                </a:lnTo>
                <a:lnTo>
                  <a:pt x="2881" y="108"/>
                </a:lnTo>
                <a:lnTo>
                  <a:pt x="2881" y="108"/>
                </a:lnTo>
                <a:lnTo>
                  <a:pt x="2882" y="112"/>
                </a:lnTo>
                <a:lnTo>
                  <a:pt x="2882" y="124"/>
                </a:lnTo>
                <a:lnTo>
                  <a:pt x="2882" y="140"/>
                </a:lnTo>
                <a:lnTo>
                  <a:pt x="2883" y="159"/>
                </a:lnTo>
                <a:lnTo>
                  <a:pt x="2883" y="177"/>
                </a:lnTo>
                <a:lnTo>
                  <a:pt x="2883" y="194"/>
                </a:lnTo>
                <a:lnTo>
                  <a:pt x="2884" y="211"/>
                </a:lnTo>
                <a:lnTo>
                  <a:pt x="2884" y="225"/>
                </a:lnTo>
                <a:lnTo>
                  <a:pt x="2885" y="236"/>
                </a:lnTo>
                <a:lnTo>
                  <a:pt x="2885" y="247"/>
                </a:lnTo>
                <a:lnTo>
                  <a:pt x="2885" y="257"/>
                </a:lnTo>
                <a:lnTo>
                  <a:pt x="2886" y="265"/>
                </a:lnTo>
                <a:lnTo>
                  <a:pt x="2886" y="272"/>
                </a:lnTo>
                <a:lnTo>
                  <a:pt x="2886" y="280"/>
                </a:lnTo>
                <a:lnTo>
                  <a:pt x="2887" y="287"/>
                </a:lnTo>
                <a:lnTo>
                  <a:pt x="2887" y="293"/>
                </a:lnTo>
                <a:lnTo>
                  <a:pt x="2887" y="297"/>
                </a:lnTo>
                <a:lnTo>
                  <a:pt x="2888" y="303"/>
                </a:lnTo>
                <a:lnTo>
                  <a:pt x="2888" y="306"/>
                </a:lnTo>
                <a:lnTo>
                  <a:pt x="2890" y="311"/>
                </a:lnTo>
                <a:lnTo>
                  <a:pt x="2890" y="315"/>
                </a:lnTo>
                <a:lnTo>
                  <a:pt x="2890" y="319"/>
                </a:lnTo>
                <a:lnTo>
                  <a:pt x="2891" y="322"/>
                </a:lnTo>
                <a:lnTo>
                  <a:pt x="2891" y="325"/>
                </a:lnTo>
                <a:lnTo>
                  <a:pt x="2891" y="326"/>
                </a:lnTo>
                <a:lnTo>
                  <a:pt x="2892" y="330"/>
                </a:lnTo>
                <a:lnTo>
                  <a:pt x="2892" y="332"/>
                </a:lnTo>
                <a:lnTo>
                  <a:pt x="2892" y="333"/>
                </a:lnTo>
                <a:lnTo>
                  <a:pt x="2893" y="335"/>
                </a:lnTo>
                <a:lnTo>
                  <a:pt x="2893" y="338"/>
                </a:lnTo>
                <a:lnTo>
                  <a:pt x="2894" y="340"/>
                </a:lnTo>
                <a:lnTo>
                  <a:pt x="2894" y="342"/>
                </a:lnTo>
                <a:lnTo>
                  <a:pt x="2894" y="344"/>
                </a:lnTo>
                <a:lnTo>
                  <a:pt x="2895" y="347"/>
                </a:lnTo>
                <a:lnTo>
                  <a:pt x="2895" y="350"/>
                </a:lnTo>
                <a:lnTo>
                  <a:pt x="2895" y="351"/>
                </a:lnTo>
                <a:lnTo>
                  <a:pt x="2896" y="355"/>
                </a:lnTo>
                <a:lnTo>
                  <a:pt x="2896" y="357"/>
                </a:lnTo>
                <a:lnTo>
                  <a:pt x="2896" y="358"/>
                </a:lnTo>
                <a:lnTo>
                  <a:pt x="2897" y="359"/>
                </a:lnTo>
                <a:lnTo>
                  <a:pt x="2897" y="360"/>
                </a:lnTo>
                <a:lnTo>
                  <a:pt x="2899" y="361"/>
                </a:lnTo>
                <a:lnTo>
                  <a:pt x="2899" y="362"/>
                </a:lnTo>
                <a:lnTo>
                  <a:pt x="2899" y="365"/>
                </a:lnTo>
                <a:lnTo>
                  <a:pt x="2900" y="366"/>
                </a:lnTo>
                <a:lnTo>
                  <a:pt x="2900" y="367"/>
                </a:lnTo>
                <a:lnTo>
                  <a:pt x="2900" y="370"/>
                </a:lnTo>
                <a:lnTo>
                  <a:pt x="2901" y="371"/>
                </a:lnTo>
                <a:lnTo>
                  <a:pt x="2901" y="371"/>
                </a:lnTo>
                <a:lnTo>
                  <a:pt x="2902" y="374"/>
                </a:lnTo>
                <a:lnTo>
                  <a:pt x="2902" y="375"/>
                </a:lnTo>
                <a:lnTo>
                  <a:pt x="2902" y="375"/>
                </a:lnTo>
                <a:lnTo>
                  <a:pt x="2903" y="376"/>
                </a:lnTo>
                <a:lnTo>
                  <a:pt x="2903" y="377"/>
                </a:lnTo>
                <a:lnTo>
                  <a:pt x="2903" y="378"/>
                </a:lnTo>
                <a:lnTo>
                  <a:pt x="2904" y="378"/>
                </a:lnTo>
                <a:lnTo>
                  <a:pt x="2904" y="379"/>
                </a:lnTo>
                <a:lnTo>
                  <a:pt x="2904" y="379"/>
                </a:lnTo>
                <a:lnTo>
                  <a:pt x="2905" y="380"/>
                </a:lnTo>
                <a:lnTo>
                  <a:pt x="2905" y="383"/>
                </a:lnTo>
                <a:lnTo>
                  <a:pt x="2906" y="384"/>
                </a:lnTo>
                <a:lnTo>
                  <a:pt x="2906" y="385"/>
                </a:lnTo>
                <a:lnTo>
                  <a:pt x="2906" y="386"/>
                </a:lnTo>
                <a:lnTo>
                  <a:pt x="2908" y="388"/>
                </a:lnTo>
                <a:lnTo>
                  <a:pt x="2908" y="388"/>
                </a:lnTo>
                <a:lnTo>
                  <a:pt x="2908" y="389"/>
                </a:lnTo>
                <a:lnTo>
                  <a:pt x="2909" y="389"/>
                </a:lnTo>
                <a:lnTo>
                  <a:pt x="2909" y="390"/>
                </a:lnTo>
                <a:lnTo>
                  <a:pt x="2909" y="390"/>
                </a:lnTo>
                <a:lnTo>
                  <a:pt x="2910" y="392"/>
                </a:lnTo>
                <a:lnTo>
                  <a:pt x="2910" y="393"/>
                </a:lnTo>
                <a:lnTo>
                  <a:pt x="2911" y="393"/>
                </a:lnTo>
                <a:lnTo>
                  <a:pt x="2911" y="395"/>
                </a:lnTo>
                <a:lnTo>
                  <a:pt x="2911" y="396"/>
                </a:lnTo>
                <a:lnTo>
                  <a:pt x="2912" y="396"/>
                </a:lnTo>
                <a:lnTo>
                  <a:pt x="2912" y="397"/>
                </a:lnTo>
                <a:lnTo>
                  <a:pt x="2912" y="398"/>
                </a:lnTo>
                <a:lnTo>
                  <a:pt x="2913" y="398"/>
                </a:lnTo>
                <a:lnTo>
                  <a:pt x="2913" y="401"/>
                </a:lnTo>
                <a:lnTo>
                  <a:pt x="2913" y="401"/>
                </a:lnTo>
                <a:lnTo>
                  <a:pt x="2914" y="403"/>
                </a:lnTo>
                <a:lnTo>
                  <a:pt x="2914" y="403"/>
                </a:lnTo>
                <a:lnTo>
                  <a:pt x="2915" y="404"/>
                </a:lnTo>
                <a:lnTo>
                  <a:pt x="2915" y="404"/>
                </a:lnTo>
                <a:lnTo>
                  <a:pt x="2915" y="405"/>
                </a:lnTo>
                <a:lnTo>
                  <a:pt x="2917" y="407"/>
                </a:lnTo>
                <a:lnTo>
                  <a:pt x="2917" y="408"/>
                </a:lnTo>
                <a:lnTo>
                  <a:pt x="2917" y="408"/>
                </a:lnTo>
                <a:lnTo>
                  <a:pt x="2918" y="411"/>
                </a:lnTo>
                <a:lnTo>
                  <a:pt x="2918" y="411"/>
                </a:lnTo>
                <a:lnTo>
                  <a:pt x="2918" y="412"/>
                </a:lnTo>
                <a:lnTo>
                  <a:pt x="2919" y="414"/>
                </a:lnTo>
                <a:lnTo>
                  <a:pt x="2919" y="414"/>
                </a:lnTo>
                <a:lnTo>
                  <a:pt x="2920" y="414"/>
                </a:lnTo>
                <a:lnTo>
                  <a:pt x="2920" y="415"/>
                </a:lnTo>
                <a:lnTo>
                  <a:pt x="2920" y="414"/>
                </a:lnTo>
                <a:lnTo>
                  <a:pt x="2921" y="415"/>
                </a:lnTo>
                <a:lnTo>
                  <a:pt x="2921" y="416"/>
                </a:lnTo>
                <a:lnTo>
                  <a:pt x="2921" y="417"/>
                </a:lnTo>
                <a:lnTo>
                  <a:pt x="2922" y="419"/>
                </a:lnTo>
                <a:lnTo>
                  <a:pt x="2922" y="419"/>
                </a:lnTo>
                <a:lnTo>
                  <a:pt x="2923" y="420"/>
                </a:lnTo>
                <a:lnTo>
                  <a:pt x="2923" y="421"/>
                </a:lnTo>
                <a:lnTo>
                  <a:pt x="2923" y="422"/>
                </a:lnTo>
                <a:lnTo>
                  <a:pt x="2924" y="422"/>
                </a:lnTo>
                <a:lnTo>
                  <a:pt x="2924" y="422"/>
                </a:lnTo>
                <a:lnTo>
                  <a:pt x="2924" y="421"/>
                </a:lnTo>
                <a:lnTo>
                  <a:pt x="2926" y="422"/>
                </a:lnTo>
                <a:lnTo>
                  <a:pt x="2926" y="423"/>
                </a:lnTo>
                <a:lnTo>
                  <a:pt x="2926" y="424"/>
                </a:lnTo>
                <a:lnTo>
                  <a:pt x="2927" y="424"/>
                </a:lnTo>
                <a:lnTo>
                  <a:pt x="2927" y="425"/>
                </a:lnTo>
                <a:lnTo>
                  <a:pt x="2928" y="426"/>
                </a:lnTo>
                <a:lnTo>
                  <a:pt x="2928" y="429"/>
                </a:lnTo>
                <a:lnTo>
                  <a:pt x="2928" y="429"/>
                </a:lnTo>
                <a:lnTo>
                  <a:pt x="2929" y="429"/>
                </a:lnTo>
                <a:lnTo>
                  <a:pt x="2929" y="430"/>
                </a:lnTo>
                <a:lnTo>
                  <a:pt x="2929" y="431"/>
                </a:lnTo>
                <a:lnTo>
                  <a:pt x="2930" y="431"/>
                </a:lnTo>
                <a:lnTo>
                  <a:pt x="2930" y="432"/>
                </a:lnTo>
                <a:lnTo>
                  <a:pt x="2930" y="433"/>
                </a:lnTo>
                <a:lnTo>
                  <a:pt x="2931" y="433"/>
                </a:lnTo>
                <a:lnTo>
                  <a:pt x="2931" y="433"/>
                </a:lnTo>
                <a:lnTo>
                  <a:pt x="2932" y="434"/>
                </a:lnTo>
                <a:lnTo>
                  <a:pt x="2932" y="435"/>
                </a:lnTo>
                <a:lnTo>
                  <a:pt x="2932" y="437"/>
                </a:lnTo>
                <a:lnTo>
                  <a:pt x="2933" y="438"/>
                </a:lnTo>
                <a:lnTo>
                  <a:pt x="2933" y="439"/>
                </a:lnTo>
                <a:lnTo>
                  <a:pt x="2933" y="439"/>
                </a:lnTo>
                <a:lnTo>
                  <a:pt x="2935" y="440"/>
                </a:lnTo>
                <a:lnTo>
                  <a:pt x="2935" y="440"/>
                </a:lnTo>
                <a:lnTo>
                  <a:pt x="2935" y="440"/>
                </a:lnTo>
                <a:lnTo>
                  <a:pt x="2936" y="441"/>
                </a:lnTo>
                <a:lnTo>
                  <a:pt x="2936" y="441"/>
                </a:lnTo>
                <a:lnTo>
                  <a:pt x="2937" y="441"/>
                </a:lnTo>
                <a:lnTo>
                  <a:pt x="2937" y="440"/>
                </a:lnTo>
                <a:lnTo>
                  <a:pt x="2937" y="440"/>
                </a:lnTo>
                <a:lnTo>
                  <a:pt x="2938" y="440"/>
                </a:lnTo>
                <a:lnTo>
                  <a:pt x="2938" y="441"/>
                </a:lnTo>
                <a:lnTo>
                  <a:pt x="2938" y="442"/>
                </a:lnTo>
                <a:lnTo>
                  <a:pt x="2939" y="442"/>
                </a:lnTo>
                <a:lnTo>
                  <a:pt x="2939" y="442"/>
                </a:lnTo>
                <a:lnTo>
                  <a:pt x="2939" y="443"/>
                </a:lnTo>
                <a:lnTo>
                  <a:pt x="2940" y="446"/>
                </a:lnTo>
                <a:lnTo>
                  <a:pt x="2940" y="447"/>
                </a:lnTo>
                <a:lnTo>
                  <a:pt x="2941" y="448"/>
                </a:lnTo>
                <a:lnTo>
                  <a:pt x="2941" y="449"/>
                </a:lnTo>
                <a:lnTo>
                  <a:pt x="2941" y="450"/>
                </a:lnTo>
                <a:lnTo>
                  <a:pt x="2942" y="450"/>
                </a:lnTo>
                <a:lnTo>
                  <a:pt x="2942" y="449"/>
                </a:lnTo>
                <a:lnTo>
                  <a:pt x="2942" y="450"/>
                </a:lnTo>
                <a:lnTo>
                  <a:pt x="2944" y="449"/>
                </a:lnTo>
                <a:lnTo>
                  <a:pt x="2944" y="450"/>
                </a:lnTo>
                <a:lnTo>
                  <a:pt x="2945" y="451"/>
                </a:lnTo>
                <a:lnTo>
                  <a:pt x="2945" y="451"/>
                </a:lnTo>
                <a:lnTo>
                  <a:pt x="2945" y="452"/>
                </a:lnTo>
                <a:lnTo>
                  <a:pt x="2946" y="453"/>
                </a:lnTo>
                <a:lnTo>
                  <a:pt x="2946" y="453"/>
                </a:lnTo>
                <a:lnTo>
                  <a:pt x="2946" y="452"/>
                </a:lnTo>
                <a:lnTo>
                  <a:pt x="2947" y="452"/>
                </a:lnTo>
                <a:lnTo>
                  <a:pt x="2947" y="453"/>
                </a:lnTo>
                <a:lnTo>
                  <a:pt x="2947" y="453"/>
                </a:lnTo>
                <a:lnTo>
                  <a:pt x="2948" y="453"/>
                </a:lnTo>
                <a:lnTo>
                  <a:pt x="2948" y="453"/>
                </a:lnTo>
                <a:lnTo>
                  <a:pt x="2949" y="453"/>
                </a:lnTo>
                <a:lnTo>
                  <a:pt x="2949" y="453"/>
                </a:lnTo>
                <a:lnTo>
                  <a:pt x="2949" y="455"/>
                </a:lnTo>
                <a:lnTo>
                  <a:pt x="2950" y="455"/>
                </a:lnTo>
                <a:lnTo>
                  <a:pt x="2950" y="456"/>
                </a:lnTo>
                <a:lnTo>
                  <a:pt x="2950" y="458"/>
                </a:lnTo>
                <a:lnTo>
                  <a:pt x="2951" y="459"/>
                </a:lnTo>
                <a:lnTo>
                  <a:pt x="2951" y="459"/>
                </a:lnTo>
                <a:lnTo>
                  <a:pt x="2951" y="459"/>
                </a:lnTo>
                <a:lnTo>
                  <a:pt x="2953" y="460"/>
                </a:lnTo>
                <a:lnTo>
                  <a:pt x="2953" y="461"/>
                </a:lnTo>
                <a:lnTo>
                  <a:pt x="2954" y="462"/>
                </a:lnTo>
                <a:lnTo>
                  <a:pt x="2954" y="464"/>
                </a:lnTo>
                <a:lnTo>
                  <a:pt x="2954" y="465"/>
                </a:lnTo>
                <a:lnTo>
                  <a:pt x="2955" y="466"/>
                </a:lnTo>
                <a:lnTo>
                  <a:pt x="2955" y="466"/>
                </a:lnTo>
                <a:lnTo>
                  <a:pt x="2955" y="466"/>
                </a:lnTo>
                <a:lnTo>
                  <a:pt x="2956" y="466"/>
                </a:lnTo>
                <a:lnTo>
                  <a:pt x="2956" y="467"/>
                </a:lnTo>
                <a:lnTo>
                  <a:pt x="2956" y="467"/>
                </a:lnTo>
                <a:lnTo>
                  <a:pt x="2957" y="468"/>
                </a:lnTo>
                <a:lnTo>
                  <a:pt x="2957" y="468"/>
                </a:lnTo>
                <a:lnTo>
                  <a:pt x="2958" y="467"/>
                </a:lnTo>
                <a:lnTo>
                  <a:pt x="2958" y="467"/>
                </a:lnTo>
                <a:lnTo>
                  <a:pt x="2958" y="468"/>
                </a:lnTo>
                <a:lnTo>
                  <a:pt x="2959" y="467"/>
                </a:lnTo>
                <a:lnTo>
                  <a:pt x="2959" y="467"/>
                </a:lnTo>
                <a:lnTo>
                  <a:pt x="2959" y="467"/>
                </a:lnTo>
                <a:lnTo>
                  <a:pt x="2960" y="467"/>
                </a:lnTo>
                <a:lnTo>
                  <a:pt x="2960" y="467"/>
                </a:lnTo>
                <a:lnTo>
                  <a:pt x="2960" y="467"/>
                </a:lnTo>
                <a:lnTo>
                  <a:pt x="2962" y="468"/>
                </a:lnTo>
                <a:lnTo>
                  <a:pt x="2962" y="469"/>
                </a:lnTo>
                <a:lnTo>
                  <a:pt x="2963" y="469"/>
                </a:lnTo>
                <a:lnTo>
                  <a:pt x="2963" y="469"/>
                </a:lnTo>
                <a:lnTo>
                  <a:pt x="2963" y="470"/>
                </a:lnTo>
                <a:lnTo>
                  <a:pt x="2964" y="470"/>
                </a:lnTo>
                <a:lnTo>
                  <a:pt x="2964" y="471"/>
                </a:lnTo>
                <a:lnTo>
                  <a:pt x="2964" y="471"/>
                </a:lnTo>
                <a:lnTo>
                  <a:pt x="2965" y="471"/>
                </a:lnTo>
                <a:lnTo>
                  <a:pt x="2965" y="473"/>
                </a:lnTo>
                <a:lnTo>
                  <a:pt x="2966" y="471"/>
                </a:lnTo>
                <a:lnTo>
                  <a:pt x="2966" y="471"/>
                </a:lnTo>
                <a:lnTo>
                  <a:pt x="2966" y="470"/>
                </a:lnTo>
                <a:lnTo>
                  <a:pt x="2967" y="471"/>
                </a:lnTo>
                <a:lnTo>
                  <a:pt x="2967" y="470"/>
                </a:lnTo>
                <a:lnTo>
                  <a:pt x="2967" y="471"/>
                </a:lnTo>
                <a:lnTo>
                  <a:pt x="2968" y="473"/>
                </a:lnTo>
                <a:lnTo>
                  <a:pt x="2968" y="471"/>
                </a:lnTo>
                <a:lnTo>
                  <a:pt x="2968" y="473"/>
                </a:lnTo>
                <a:lnTo>
                  <a:pt x="2969" y="473"/>
                </a:lnTo>
                <a:lnTo>
                  <a:pt x="2969" y="473"/>
                </a:lnTo>
                <a:lnTo>
                  <a:pt x="2971" y="473"/>
                </a:lnTo>
                <a:lnTo>
                  <a:pt x="2971" y="473"/>
                </a:lnTo>
                <a:lnTo>
                  <a:pt x="2971" y="474"/>
                </a:lnTo>
                <a:lnTo>
                  <a:pt x="2972" y="474"/>
                </a:lnTo>
                <a:lnTo>
                  <a:pt x="2972" y="475"/>
                </a:lnTo>
                <a:lnTo>
                  <a:pt x="2972" y="475"/>
                </a:lnTo>
                <a:lnTo>
                  <a:pt x="2973" y="477"/>
                </a:lnTo>
                <a:lnTo>
                  <a:pt x="2973" y="476"/>
                </a:lnTo>
                <a:lnTo>
                  <a:pt x="2973" y="477"/>
                </a:lnTo>
                <a:lnTo>
                  <a:pt x="2974" y="476"/>
                </a:lnTo>
                <a:lnTo>
                  <a:pt x="2974" y="476"/>
                </a:lnTo>
                <a:lnTo>
                  <a:pt x="2975" y="477"/>
                </a:lnTo>
                <a:lnTo>
                  <a:pt x="2975" y="476"/>
                </a:lnTo>
                <a:lnTo>
                  <a:pt x="2975" y="476"/>
                </a:lnTo>
                <a:lnTo>
                  <a:pt x="2976" y="475"/>
                </a:lnTo>
                <a:lnTo>
                  <a:pt x="2976" y="474"/>
                </a:lnTo>
                <a:lnTo>
                  <a:pt x="2976" y="474"/>
                </a:lnTo>
                <a:lnTo>
                  <a:pt x="2977" y="473"/>
                </a:lnTo>
                <a:lnTo>
                  <a:pt x="2977" y="474"/>
                </a:lnTo>
                <a:lnTo>
                  <a:pt x="2977" y="476"/>
                </a:lnTo>
                <a:lnTo>
                  <a:pt x="2978" y="477"/>
                </a:lnTo>
                <a:lnTo>
                  <a:pt x="2978" y="477"/>
                </a:lnTo>
                <a:lnTo>
                  <a:pt x="2980" y="477"/>
                </a:lnTo>
                <a:lnTo>
                  <a:pt x="2980" y="477"/>
                </a:lnTo>
                <a:lnTo>
                  <a:pt x="2980" y="477"/>
                </a:lnTo>
                <a:lnTo>
                  <a:pt x="2981" y="477"/>
                </a:lnTo>
                <a:lnTo>
                  <a:pt x="2981" y="476"/>
                </a:lnTo>
                <a:lnTo>
                  <a:pt x="2981" y="475"/>
                </a:lnTo>
                <a:lnTo>
                  <a:pt x="2982" y="474"/>
                </a:lnTo>
                <a:lnTo>
                  <a:pt x="2982" y="475"/>
                </a:lnTo>
                <a:lnTo>
                  <a:pt x="2982" y="475"/>
                </a:lnTo>
                <a:lnTo>
                  <a:pt x="2983" y="476"/>
                </a:lnTo>
                <a:lnTo>
                  <a:pt x="2983" y="475"/>
                </a:lnTo>
                <a:lnTo>
                  <a:pt x="2984" y="475"/>
                </a:lnTo>
                <a:lnTo>
                  <a:pt x="2984" y="475"/>
                </a:lnTo>
                <a:lnTo>
                  <a:pt x="2984" y="475"/>
                </a:lnTo>
                <a:lnTo>
                  <a:pt x="2985" y="474"/>
                </a:lnTo>
                <a:lnTo>
                  <a:pt x="2985" y="475"/>
                </a:lnTo>
                <a:lnTo>
                  <a:pt x="2985" y="475"/>
                </a:lnTo>
                <a:lnTo>
                  <a:pt x="2986" y="475"/>
                </a:lnTo>
                <a:lnTo>
                  <a:pt x="2986" y="476"/>
                </a:lnTo>
                <a:lnTo>
                  <a:pt x="2987" y="477"/>
                </a:lnTo>
                <a:lnTo>
                  <a:pt x="2987" y="478"/>
                </a:lnTo>
                <a:lnTo>
                  <a:pt x="2987" y="478"/>
                </a:lnTo>
                <a:lnTo>
                  <a:pt x="2989" y="479"/>
                </a:lnTo>
                <a:lnTo>
                  <a:pt x="2989" y="480"/>
                </a:lnTo>
                <a:lnTo>
                  <a:pt x="2989" y="479"/>
                </a:lnTo>
                <a:lnTo>
                  <a:pt x="2990" y="480"/>
                </a:lnTo>
                <a:lnTo>
                  <a:pt x="2990" y="480"/>
                </a:lnTo>
                <a:lnTo>
                  <a:pt x="2990" y="482"/>
                </a:lnTo>
                <a:lnTo>
                  <a:pt x="2991" y="479"/>
                </a:lnTo>
                <a:lnTo>
                  <a:pt x="2991" y="479"/>
                </a:lnTo>
                <a:lnTo>
                  <a:pt x="2992" y="478"/>
                </a:lnTo>
                <a:lnTo>
                  <a:pt x="2992" y="478"/>
                </a:lnTo>
                <a:lnTo>
                  <a:pt x="2992" y="477"/>
                </a:lnTo>
                <a:lnTo>
                  <a:pt x="2993" y="478"/>
                </a:lnTo>
                <a:lnTo>
                  <a:pt x="2993" y="478"/>
                </a:lnTo>
                <a:lnTo>
                  <a:pt x="2993" y="479"/>
                </a:lnTo>
                <a:lnTo>
                  <a:pt x="2994" y="479"/>
                </a:lnTo>
                <a:lnTo>
                  <a:pt x="2994" y="479"/>
                </a:lnTo>
                <a:lnTo>
                  <a:pt x="2994" y="479"/>
                </a:lnTo>
                <a:lnTo>
                  <a:pt x="2995" y="478"/>
                </a:lnTo>
                <a:lnTo>
                  <a:pt x="2995" y="478"/>
                </a:lnTo>
                <a:lnTo>
                  <a:pt x="2996" y="478"/>
                </a:lnTo>
                <a:lnTo>
                  <a:pt x="2996" y="478"/>
                </a:lnTo>
                <a:lnTo>
                  <a:pt x="2996" y="479"/>
                </a:lnTo>
                <a:lnTo>
                  <a:pt x="2998" y="478"/>
                </a:lnTo>
                <a:lnTo>
                  <a:pt x="2998" y="478"/>
                </a:lnTo>
                <a:lnTo>
                  <a:pt x="2998" y="478"/>
                </a:lnTo>
                <a:lnTo>
                  <a:pt x="2999" y="478"/>
                </a:lnTo>
                <a:lnTo>
                  <a:pt x="2999" y="477"/>
                </a:lnTo>
                <a:lnTo>
                  <a:pt x="2999" y="478"/>
                </a:lnTo>
                <a:lnTo>
                  <a:pt x="3000" y="477"/>
                </a:lnTo>
                <a:lnTo>
                  <a:pt x="3000" y="477"/>
                </a:lnTo>
                <a:lnTo>
                  <a:pt x="3001" y="477"/>
                </a:lnTo>
                <a:lnTo>
                  <a:pt x="3001" y="477"/>
                </a:lnTo>
                <a:lnTo>
                  <a:pt x="3001" y="477"/>
                </a:lnTo>
                <a:lnTo>
                  <a:pt x="3002" y="478"/>
                </a:lnTo>
                <a:lnTo>
                  <a:pt x="3002" y="478"/>
                </a:lnTo>
                <a:lnTo>
                  <a:pt x="3002" y="477"/>
                </a:lnTo>
                <a:lnTo>
                  <a:pt x="3003" y="478"/>
                </a:lnTo>
                <a:lnTo>
                  <a:pt x="3003" y="479"/>
                </a:lnTo>
                <a:lnTo>
                  <a:pt x="3003" y="479"/>
                </a:lnTo>
                <a:lnTo>
                  <a:pt x="3004" y="480"/>
                </a:lnTo>
                <a:lnTo>
                  <a:pt x="3004" y="480"/>
                </a:lnTo>
                <a:lnTo>
                  <a:pt x="3005" y="480"/>
                </a:lnTo>
                <a:lnTo>
                  <a:pt x="3005" y="483"/>
                </a:lnTo>
                <a:lnTo>
                  <a:pt x="3005" y="483"/>
                </a:lnTo>
                <a:lnTo>
                  <a:pt x="3007" y="483"/>
                </a:lnTo>
                <a:lnTo>
                  <a:pt x="3007" y="483"/>
                </a:lnTo>
                <a:lnTo>
                  <a:pt x="3007" y="483"/>
                </a:lnTo>
                <a:lnTo>
                  <a:pt x="3008" y="482"/>
                </a:lnTo>
                <a:lnTo>
                  <a:pt x="3008" y="483"/>
                </a:lnTo>
                <a:lnTo>
                  <a:pt x="3008" y="484"/>
                </a:lnTo>
                <a:lnTo>
                  <a:pt x="3009" y="485"/>
                </a:lnTo>
                <a:lnTo>
                  <a:pt x="3009" y="485"/>
                </a:lnTo>
                <a:lnTo>
                  <a:pt x="3010" y="486"/>
                </a:lnTo>
                <a:lnTo>
                  <a:pt x="3010" y="486"/>
                </a:lnTo>
                <a:lnTo>
                  <a:pt x="3010" y="485"/>
                </a:lnTo>
                <a:lnTo>
                  <a:pt x="3011" y="484"/>
                </a:lnTo>
                <a:lnTo>
                  <a:pt x="3011" y="484"/>
                </a:lnTo>
                <a:lnTo>
                  <a:pt x="3011" y="483"/>
                </a:lnTo>
                <a:lnTo>
                  <a:pt x="3012" y="483"/>
                </a:lnTo>
                <a:lnTo>
                  <a:pt x="3012" y="483"/>
                </a:lnTo>
                <a:lnTo>
                  <a:pt x="3013" y="483"/>
                </a:lnTo>
                <a:lnTo>
                  <a:pt x="3013" y="483"/>
                </a:lnTo>
                <a:lnTo>
                  <a:pt x="3013" y="484"/>
                </a:lnTo>
                <a:lnTo>
                  <a:pt x="3014" y="485"/>
                </a:lnTo>
                <a:lnTo>
                  <a:pt x="3014" y="485"/>
                </a:lnTo>
                <a:lnTo>
                  <a:pt x="3014" y="485"/>
                </a:lnTo>
                <a:lnTo>
                  <a:pt x="3016" y="486"/>
                </a:lnTo>
                <a:lnTo>
                  <a:pt x="3016" y="486"/>
                </a:lnTo>
                <a:lnTo>
                  <a:pt x="3016" y="486"/>
                </a:lnTo>
                <a:lnTo>
                  <a:pt x="3017" y="486"/>
                </a:lnTo>
                <a:lnTo>
                  <a:pt x="3017" y="487"/>
                </a:lnTo>
                <a:lnTo>
                  <a:pt x="3018" y="486"/>
                </a:lnTo>
                <a:lnTo>
                  <a:pt x="3018" y="486"/>
                </a:lnTo>
                <a:lnTo>
                  <a:pt x="3018" y="486"/>
                </a:lnTo>
                <a:lnTo>
                  <a:pt x="3019" y="485"/>
                </a:lnTo>
                <a:lnTo>
                  <a:pt x="3019" y="485"/>
                </a:lnTo>
                <a:lnTo>
                  <a:pt x="3019" y="484"/>
                </a:lnTo>
                <a:lnTo>
                  <a:pt x="3020" y="484"/>
                </a:lnTo>
                <a:lnTo>
                  <a:pt x="3020" y="484"/>
                </a:lnTo>
                <a:lnTo>
                  <a:pt x="3020" y="486"/>
                </a:lnTo>
                <a:lnTo>
                  <a:pt x="3021" y="485"/>
                </a:lnTo>
                <a:lnTo>
                  <a:pt x="3021" y="485"/>
                </a:lnTo>
                <a:lnTo>
                  <a:pt x="3022" y="486"/>
                </a:lnTo>
                <a:lnTo>
                  <a:pt x="3022" y="487"/>
                </a:lnTo>
                <a:lnTo>
                  <a:pt x="3022" y="486"/>
                </a:lnTo>
                <a:lnTo>
                  <a:pt x="3023" y="486"/>
                </a:lnTo>
                <a:lnTo>
                  <a:pt x="3023" y="487"/>
                </a:lnTo>
                <a:lnTo>
                  <a:pt x="3023" y="487"/>
                </a:lnTo>
                <a:lnTo>
                  <a:pt x="3025" y="487"/>
                </a:lnTo>
                <a:lnTo>
                  <a:pt x="3025" y="486"/>
                </a:lnTo>
                <a:lnTo>
                  <a:pt x="3025" y="486"/>
                </a:lnTo>
                <a:lnTo>
                  <a:pt x="3026" y="487"/>
                </a:lnTo>
                <a:lnTo>
                  <a:pt x="3026" y="487"/>
                </a:lnTo>
                <a:lnTo>
                  <a:pt x="3027" y="488"/>
                </a:lnTo>
                <a:lnTo>
                  <a:pt x="3027" y="488"/>
                </a:lnTo>
                <a:lnTo>
                  <a:pt x="3027" y="489"/>
                </a:lnTo>
                <a:lnTo>
                  <a:pt x="3028" y="489"/>
                </a:lnTo>
                <a:lnTo>
                  <a:pt x="3028" y="489"/>
                </a:lnTo>
                <a:lnTo>
                  <a:pt x="3028" y="491"/>
                </a:lnTo>
                <a:lnTo>
                  <a:pt x="3029" y="492"/>
                </a:lnTo>
                <a:lnTo>
                  <a:pt x="3029" y="492"/>
                </a:lnTo>
                <a:lnTo>
                  <a:pt x="3029" y="492"/>
                </a:lnTo>
                <a:lnTo>
                  <a:pt x="3030" y="493"/>
                </a:lnTo>
                <a:lnTo>
                  <a:pt x="3030" y="493"/>
                </a:lnTo>
                <a:lnTo>
                  <a:pt x="3031" y="493"/>
                </a:lnTo>
                <a:lnTo>
                  <a:pt x="3031" y="493"/>
                </a:lnTo>
                <a:lnTo>
                  <a:pt x="3031" y="493"/>
                </a:lnTo>
                <a:lnTo>
                  <a:pt x="3032" y="493"/>
                </a:lnTo>
                <a:lnTo>
                  <a:pt x="3032" y="493"/>
                </a:lnTo>
                <a:lnTo>
                  <a:pt x="3032" y="493"/>
                </a:lnTo>
                <a:lnTo>
                  <a:pt x="3034" y="493"/>
                </a:lnTo>
                <a:lnTo>
                  <a:pt x="3034" y="493"/>
                </a:lnTo>
                <a:lnTo>
                  <a:pt x="3035" y="493"/>
                </a:lnTo>
                <a:lnTo>
                  <a:pt x="3035" y="493"/>
                </a:lnTo>
                <a:lnTo>
                  <a:pt x="3035" y="493"/>
                </a:lnTo>
                <a:lnTo>
                  <a:pt x="3036" y="494"/>
                </a:lnTo>
                <a:lnTo>
                  <a:pt x="3036" y="494"/>
                </a:lnTo>
                <a:lnTo>
                  <a:pt x="3036" y="495"/>
                </a:lnTo>
                <a:lnTo>
                  <a:pt x="3037" y="496"/>
                </a:lnTo>
                <a:lnTo>
                  <a:pt x="3037" y="496"/>
                </a:lnTo>
                <a:lnTo>
                  <a:pt x="3037" y="496"/>
                </a:lnTo>
                <a:lnTo>
                  <a:pt x="3038" y="496"/>
                </a:lnTo>
                <a:lnTo>
                  <a:pt x="3038" y="496"/>
                </a:lnTo>
                <a:lnTo>
                  <a:pt x="3039" y="496"/>
                </a:lnTo>
                <a:lnTo>
                  <a:pt x="3039" y="497"/>
                </a:lnTo>
                <a:lnTo>
                  <a:pt x="3039" y="496"/>
                </a:lnTo>
                <a:lnTo>
                  <a:pt x="3040" y="496"/>
                </a:lnTo>
                <a:lnTo>
                  <a:pt x="3040" y="496"/>
                </a:lnTo>
                <a:lnTo>
                  <a:pt x="3040" y="495"/>
                </a:lnTo>
                <a:lnTo>
                  <a:pt x="3041" y="495"/>
                </a:lnTo>
                <a:lnTo>
                  <a:pt x="3041" y="494"/>
                </a:lnTo>
                <a:lnTo>
                  <a:pt x="3041" y="494"/>
                </a:lnTo>
                <a:lnTo>
                  <a:pt x="3043" y="494"/>
                </a:lnTo>
                <a:lnTo>
                  <a:pt x="3043" y="494"/>
                </a:lnTo>
                <a:lnTo>
                  <a:pt x="3044" y="495"/>
                </a:lnTo>
                <a:lnTo>
                  <a:pt x="3044" y="495"/>
                </a:lnTo>
                <a:lnTo>
                  <a:pt x="3044" y="495"/>
                </a:lnTo>
                <a:lnTo>
                  <a:pt x="3045" y="496"/>
                </a:lnTo>
                <a:lnTo>
                  <a:pt x="3045" y="496"/>
                </a:lnTo>
                <a:lnTo>
                  <a:pt x="3045" y="497"/>
                </a:lnTo>
                <a:lnTo>
                  <a:pt x="3046" y="497"/>
                </a:lnTo>
                <a:lnTo>
                  <a:pt x="3046" y="497"/>
                </a:lnTo>
                <a:lnTo>
                  <a:pt x="3046" y="497"/>
                </a:lnTo>
                <a:lnTo>
                  <a:pt x="3047" y="497"/>
                </a:lnTo>
                <a:lnTo>
                  <a:pt x="3047" y="498"/>
                </a:lnTo>
                <a:lnTo>
                  <a:pt x="3048" y="497"/>
                </a:lnTo>
                <a:lnTo>
                  <a:pt x="3048" y="498"/>
                </a:lnTo>
                <a:lnTo>
                  <a:pt x="3048" y="497"/>
                </a:lnTo>
                <a:lnTo>
                  <a:pt x="3049" y="497"/>
                </a:lnTo>
                <a:lnTo>
                  <a:pt x="3049" y="497"/>
                </a:lnTo>
                <a:lnTo>
                  <a:pt x="3049" y="497"/>
                </a:lnTo>
                <a:lnTo>
                  <a:pt x="3050" y="497"/>
                </a:lnTo>
                <a:lnTo>
                  <a:pt x="3050" y="496"/>
                </a:lnTo>
                <a:lnTo>
                  <a:pt x="3050" y="496"/>
                </a:lnTo>
                <a:lnTo>
                  <a:pt x="3052" y="495"/>
                </a:lnTo>
                <a:lnTo>
                  <a:pt x="3052" y="495"/>
                </a:lnTo>
                <a:lnTo>
                  <a:pt x="3053" y="494"/>
                </a:lnTo>
                <a:lnTo>
                  <a:pt x="3053" y="495"/>
                </a:lnTo>
                <a:lnTo>
                  <a:pt x="3053" y="494"/>
                </a:lnTo>
                <a:lnTo>
                  <a:pt x="3054" y="495"/>
                </a:lnTo>
                <a:lnTo>
                  <a:pt x="3054" y="495"/>
                </a:lnTo>
                <a:lnTo>
                  <a:pt x="3054" y="495"/>
                </a:lnTo>
                <a:lnTo>
                  <a:pt x="3055" y="495"/>
                </a:lnTo>
                <a:lnTo>
                  <a:pt x="3055" y="496"/>
                </a:lnTo>
                <a:lnTo>
                  <a:pt x="3056" y="495"/>
                </a:lnTo>
                <a:lnTo>
                  <a:pt x="3056" y="495"/>
                </a:lnTo>
                <a:lnTo>
                  <a:pt x="3056" y="494"/>
                </a:lnTo>
                <a:lnTo>
                  <a:pt x="3057" y="494"/>
                </a:lnTo>
                <a:lnTo>
                  <a:pt x="3057" y="494"/>
                </a:lnTo>
                <a:lnTo>
                  <a:pt x="3057" y="493"/>
                </a:lnTo>
                <a:lnTo>
                  <a:pt x="3058" y="492"/>
                </a:lnTo>
                <a:lnTo>
                  <a:pt x="3058" y="491"/>
                </a:lnTo>
                <a:lnTo>
                  <a:pt x="3058" y="491"/>
                </a:lnTo>
                <a:lnTo>
                  <a:pt x="3059" y="491"/>
                </a:lnTo>
                <a:lnTo>
                  <a:pt x="3059" y="489"/>
                </a:lnTo>
                <a:lnTo>
                  <a:pt x="3061" y="489"/>
                </a:lnTo>
                <a:lnTo>
                  <a:pt x="3061" y="491"/>
                </a:lnTo>
                <a:lnTo>
                  <a:pt x="3061" y="492"/>
                </a:lnTo>
                <a:lnTo>
                  <a:pt x="3062" y="492"/>
                </a:lnTo>
                <a:lnTo>
                  <a:pt x="3062" y="492"/>
                </a:lnTo>
                <a:lnTo>
                  <a:pt x="3062" y="492"/>
                </a:lnTo>
                <a:lnTo>
                  <a:pt x="3063" y="493"/>
                </a:lnTo>
                <a:lnTo>
                  <a:pt x="3063" y="494"/>
                </a:lnTo>
                <a:lnTo>
                  <a:pt x="3063" y="494"/>
                </a:lnTo>
                <a:lnTo>
                  <a:pt x="3064" y="494"/>
                </a:lnTo>
                <a:lnTo>
                  <a:pt x="3064" y="494"/>
                </a:lnTo>
                <a:lnTo>
                  <a:pt x="3065" y="495"/>
                </a:lnTo>
                <a:lnTo>
                  <a:pt x="3065" y="495"/>
                </a:lnTo>
                <a:lnTo>
                  <a:pt x="3065" y="494"/>
                </a:lnTo>
                <a:lnTo>
                  <a:pt x="3066" y="493"/>
                </a:lnTo>
                <a:lnTo>
                  <a:pt x="3066" y="492"/>
                </a:lnTo>
                <a:lnTo>
                  <a:pt x="3066" y="492"/>
                </a:lnTo>
                <a:lnTo>
                  <a:pt x="3067" y="493"/>
                </a:lnTo>
                <a:lnTo>
                  <a:pt x="3067" y="492"/>
                </a:lnTo>
                <a:lnTo>
                  <a:pt x="3067" y="492"/>
                </a:lnTo>
                <a:lnTo>
                  <a:pt x="3068" y="492"/>
                </a:lnTo>
                <a:lnTo>
                  <a:pt x="3068" y="492"/>
                </a:lnTo>
                <a:lnTo>
                  <a:pt x="3070" y="492"/>
                </a:lnTo>
                <a:lnTo>
                  <a:pt x="3070" y="494"/>
                </a:lnTo>
                <a:lnTo>
                  <a:pt x="3070" y="493"/>
                </a:lnTo>
                <a:lnTo>
                  <a:pt x="3071" y="493"/>
                </a:lnTo>
                <a:lnTo>
                  <a:pt x="3071" y="494"/>
                </a:lnTo>
                <a:lnTo>
                  <a:pt x="3071" y="494"/>
                </a:lnTo>
                <a:lnTo>
                  <a:pt x="3072" y="495"/>
                </a:lnTo>
                <a:lnTo>
                  <a:pt x="3072" y="494"/>
                </a:lnTo>
                <a:lnTo>
                  <a:pt x="3072" y="494"/>
                </a:lnTo>
                <a:lnTo>
                  <a:pt x="3073" y="494"/>
                </a:lnTo>
                <a:lnTo>
                  <a:pt x="3073" y="493"/>
                </a:lnTo>
                <a:lnTo>
                  <a:pt x="3074" y="492"/>
                </a:lnTo>
                <a:lnTo>
                  <a:pt x="3074" y="491"/>
                </a:lnTo>
                <a:lnTo>
                  <a:pt x="3074" y="489"/>
                </a:lnTo>
                <a:lnTo>
                  <a:pt x="3075" y="489"/>
                </a:lnTo>
                <a:lnTo>
                  <a:pt x="3075" y="489"/>
                </a:lnTo>
                <a:lnTo>
                  <a:pt x="3075" y="489"/>
                </a:lnTo>
                <a:lnTo>
                  <a:pt x="3076" y="489"/>
                </a:lnTo>
                <a:lnTo>
                  <a:pt x="3076" y="489"/>
                </a:lnTo>
                <a:lnTo>
                  <a:pt x="3077" y="489"/>
                </a:lnTo>
                <a:lnTo>
                  <a:pt x="3077" y="491"/>
                </a:lnTo>
                <a:lnTo>
                  <a:pt x="3077" y="491"/>
                </a:lnTo>
                <a:lnTo>
                  <a:pt x="3079" y="491"/>
                </a:lnTo>
                <a:lnTo>
                  <a:pt x="3079" y="491"/>
                </a:lnTo>
                <a:lnTo>
                  <a:pt x="3079" y="491"/>
                </a:lnTo>
                <a:lnTo>
                  <a:pt x="3080" y="491"/>
                </a:lnTo>
                <a:lnTo>
                  <a:pt x="3080" y="489"/>
                </a:lnTo>
                <a:lnTo>
                  <a:pt x="3080" y="489"/>
                </a:lnTo>
                <a:lnTo>
                  <a:pt x="3081" y="488"/>
                </a:lnTo>
                <a:lnTo>
                  <a:pt x="3081" y="488"/>
                </a:lnTo>
                <a:lnTo>
                  <a:pt x="3082" y="488"/>
                </a:lnTo>
                <a:lnTo>
                  <a:pt x="3082" y="487"/>
                </a:lnTo>
                <a:lnTo>
                  <a:pt x="3082" y="487"/>
                </a:lnTo>
                <a:lnTo>
                  <a:pt x="3083" y="487"/>
                </a:lnTo>
                <a:lnTo>
                  <a:pt x="3083" y="487"/>
                </a:lnTo>
                <a:lnTo>
                  <a:pt x="3083" y="487"/>
                </a:lnTo>
                <a:lnTo>
                  <a:pt x="3084" y="487"/>
                </a:lnTo>
                <a:lnTo>
                  <a:pt x="3084" y="487"/>
                </a:lnTo>
                <a:lnTo>
                  <a:pt x="3084" y="487"/>
                </a:lnTo>
                <a:lnTo>
                  <a:pt x="3085" y="487"/>
                </a:lnTo>
                <a:lnTo>
                  <a:pt x="3085" y="487"/>
                </a:lnTo>
                <a:lnTo>
                  <a:pt x="3086" y="487"/>
                </a:lnTo>
                <a:lnTo>
                  <a:pt x="3086" y="487"/>
                </a:lnTo>
                <a:lnTo>
                  <a:pt x="3086" y="488"/>
                </a:lnTo>
                <a:lnTo>
                  <a:pt x="3088" y="488"/>
                </a:lnTo>
                <a:lnTo>
                  <a:pt x="3088" y="489"/>
                </a:lnTo>
                <a:lnTo>
                  <a:pt x="3088" y="489"/>
                </a:lnTo>
                <a:lnTo>
                  <a:pt x="3089" y="488"/>
                </a:lnTo>
                <a:lnTo>
                  <a:pt x="3089" y="488"/>
                </a:lnTo>
                <a:lnTo>
                  <a:pt x="3089" y="488"/>
                </a:lnTo>
                <a:lnTo>
                  <a:pt x="3090" y="487"/>
                </a:lnTo>
                <a:lnTo>
                  <a:pt x="3090" y="486"/>
                </a:lnTo>
                <a:lnTo>
                  <a:pt x="3091" y="486"/>
                </a:lnTo>
                <a:lnTo>
                  <a:pt x="3091" y="485"/>
                </a:lnTo>
                <a:lnTo>
                  <a:pt x="3091" y="485"/>
                </a:lnTo>
                <a:lnTo>
                  <a:pt x="3092" y="485"/>
                </a:lnTo>
                <a:lnTo>
                  <a:pt x="3092" y="485"/>
                </a:lnTo>
                <a:lnTo>
                  <a:pt x="3092" y="485"/>
                </a:lnTo>
                <a:lnTo>
                  <a:pt x="3093" y="484"/>
                </a:lnTo>
                <a:lnTo>
                  <a:pt x="3093" y="484"/>
                </a:lnTo>
                <a:lnTo>
                  <a:pt x="3093" y="485"/>
                </a:lnTo>
                <a:lnTo>
                  <a:pt x="3094" y="485"/>
                </a:lnTo>
                <a:lnTo>
                  <a:pt x="3094" y="485"/>
                </a:lnTo>
                <a:lnTo>
                  <a:pt x="3095" y="485"/>
                </a:lnTo>
                <a:lnTo>
                  <a:pt x="3095" y="486"/>
                </a:lnTo>
                <a:lnTo>
                  <a:pt x="3095" y="486"/>
                </a:lnTo>
                <a:lnTo>
                  <a:pt x="3097" y="486"/>
                </a:lnTo>
                <a:lnTo>
                  <a:pt x="3097" y="485"/>
                </a:lnTo>
                <a:lnTo>
                  <a:pt x="3097" y="485"/>
                </a:lnTo>
                <a:lnTo>
                  <a:pt x="3098" y="486"/>
                </a:lnTo>
                <a:lnTo>
                  <a:pt x="3098" y="485"/>
                </a:lnTo>
                <a:lnTo>
                  <a:pt x="3098" y="485"/>
                </a:lnTo>
                <a:lnTo>
                  <a:pt x="3099" y="486"/>
                </a:lnTo>
                <a:lnTo>
                  <a:pt x="3099" y="486"/>
                </a:lnTo>
                <a:lnTo>
                  <a:pt x="3100" y="486"/>
                </a:lnTo>
                <a:lnTo>
                  <a:pt x="3100" y="487"/>
                </a:lnTo>
                <a:lnTo>
                  <a:pt x="3100" y="487"/>
                </a:lnTo>
                <a:lnTo>
                  <a:pt x="3101" y="487"/>
                </a:lnTo>
                <a:lnTo>
                  <a:pt x="3101" y="487"/>
                </a:lnTo>
                <a:lnTo>
                  <a:pt x="3101" y="487"/>
                </a:lnTo>
                <a:lnTo>
                  <a:pt x="3102" y="487"/>
                </a:lnTo>
                <a:lnTo>
                  <a:pt x="3102" y="487"/>
                </a:lnTo>
                <a:lnTo>
                  <a:pt x="3103" y="487"/>
                </a:lnTo>
                <a:lnTo>
                  <a:pt x="3103" y="489"/>
                </a:lnTo>
                <a:lnTo>
                  <a:pt x="3103" y="488"/>
                </a:lnTo>
                <a:lnTo>
                  <a:pt x="3104" y="489"/>
                </a:lnTo>
                <a:lnTo>
                  <a:pt x="3104" y="489"/>
                </a:lnTo>
                <a:lnTo>
                  <a:pt x="3104" y="491"/>
                </a:lnTo>
                <a:lnTo>
                  <a:pt x="3106" y="489"/>
                </a:lnTo>
                <a:lnTo>
                  <a:pt x="3106" y="489"/>
                </a:lnTo>
                <a:lnTo>
                  <a:pt x="3106" y="489"/>
                </a:lnTo>
                <a:lnTo>
                  <a:pt x="3107" y="488"/>
                </a:lnTo>
                <a:lnTo>
                  <a:pt x="3107" y="488"/>
                </a:lnTo>
                <a:lnTo>
                  <a:pt x="3108" y="489"/>
                </a:lnTo>
                <a:lnTo>
                  <a:pt x="3108" y="489"/>
                </a:lnTo>
                <a:lnTo>
                  <a:pt x="3108" y="489"/>
                </a:lnTo>
                <a:lnTo>
                  <a:pt x="3109" y="489"/>
                </a:lnTo>
                <a:lnTo>
                  <a:pt x="3109" y="489"/>
                </a:lnTo>
                <a:lnTo>
                  <a:pt x="3109" y="489"/>
                </a:lnTo>
                <a:lnTo>
                  <a:pt x="3110" y="489"/>
                </a:lnTo>
                <a:lnTo>
                  <a:pt x="3110" y="489"/>
                </a:lnTo>
                <a:lnTo>
                  <a:pt x="3110" y="488"/>
                </a:lnTo>
                <a:lnTo>
                  <a:pt x="3111" y="489"/>
                </a:lnTo>
                <a:lnTo>
                  <a:pt x="3111" y="487"/>
                </a:lnTo>
                <a:lnTo>
                  <a:pt x="3112" y="487"/>
                </a:lnTo>
                <a:lnTo>
                  <a:pt x="3112" y="487"/>
                </a:lnTo>
                <a:lnTo>
                  <a:pt x="3112" y="485"/>
                </a:lnTo>
                <a:lnTo>
                  <a:pt x="3113" y="485"/>
                </a:lnTo>
                <a:lnTo>
                  <a:pt x="3113" y="485"/>
                </a:lnTo>
                <a:lnTo>
                  <a:pt x="3113" y="485"/>
                </a:lnTo>
                <a:lnTo>
                  <a:pt x="3115" y="486"/>
                </a:lnTo>
                <a:lnTo>
                  <a:pt x="3115" y="486"/>
                </a:lnTo>
                <a:lnTo>
                  <a:pt x="3115" y="487"/>
                </a:lnTo>
                <a:lnTo>
                  <a:pt x="3116" y="487"/>
                </a:lnTo>
                <a:lnTo>
                  <a:pt x="3116" y="487"/>
                </a:lnTo>
                <a:lnTo>
                  <a:pt x="3117" y="487"/>
                </a:lnTo>
                <a:lnTo>
                  <a:pt x="3117" y="487"/>
                </a:lnTo>
                <a:lnTo>
                  <a:pt x="3117" y="487"/>
                </a:lnTo>
                <a:lnTo>
                  <a:pt x="3118" y="487"/>
                </a:lnTo>
                <a:lnTo>
                  <a:pt x="3118" y="488"/>
                </a:lnTo>
                <a:lnTo>
                  <a:pt x="3118" y="488"/>
                </a:lnTo>
                <a:lnTo>
                  <a:pt x="3119" y="488"/>
                </a:lnTo>
                <a:lnTo>
                  <a:pt x="3119" y="488"/>
                </a:lnTo>
                <a:lnTo>
                  <a:pt x="3119" y="488"/>
                </a:lnTo>
                <a:lnTo>
                  <a:pt x="3120" y="489"/>
                </a:lnTo>
                <a:lnTo>
                  <a:pt x="3120" y="488"/>
                </a:lnTo>
                <a:lnTo>
                  <a:pt x="3121" y="488"/>
                </a:lnTo>
                <a:lnTo>
                  <a:pt x="3121" y="488"/>
                </a:lnTo>
                <a:lnTo>
                  <a:pt x="3121" y="488"/>
                </a:lnTo>
                <a:lnTo>
                  <a:pt x="3122" y="487"/>
                </a:lnTo>
                <a:lnTo>
                  <a:pt x="3122" y="487"/>
                </a:lnTo>
                <a:lnTo>
                  <a:pt x="3122" y="486"/>
                </a:lnTo>
                <a:lnTo>
                  <a:pt x="3124" y="486"/>
                </a:lnTo>
                <a:lnTo>
                  <a:pt x="3124" y="486"/>
                </a:lnTo>
                <a:lnTo>
                  <a:pt x="3125" y="487"/>
                </a:lnTo>
                <a:lnTo>
                  <a:pt x="3125" y="487"/>
                </a:lnTo>
                <a:lnTo>
                  <a:pt x="3125" y="487"/>
                </a:lnTo>
                <a:lnTo>
                  <a:pt x="3126" y="487"/>
                </a:lnTo>
                <a:lnTo>
                  <a:pt x="3126" y="488"/>
                </a:lnTo>
                <a:lnTo>
                  <a:pt x="3126" y="487"/>
                </a:lnTo>
                <a:lnTo>
                  <a:pt x="3127" y="487"/>
                </a:lnTo>
                <a:lnTo>
                  <a:pt x="3127" y="487"/>
                </a:lnTo>
                <a:lnTo>
                  <a:pt x="3127" y="487"/>
                </a:lnTo>
                <a:lnTo>
                  <a:pt x="3128" y="488"/>
                </a:lnTo>
                <a:lnTo>
                  <a:pt x="3128" y="489"/>
                </a:lnTo>
                <a:lnTo>
                  <a:pt x="3129" y="489"/>
                </a:lnTo>
                <a:lnTo>
                  <a:pt x="3129" y="488"/>
                </a:lnTo>
                <a:lnTo>
                  <a:pt x="3129" y="488"/>
                </a:lnTo>
                <a:lnTo>
                  <a:pt x="3130" y="487"/>
                </a:lnTo>
                <a:lnTo>
                  <a:pt x="3130" y="487"/>
                </a:lnTo>
                <a:lnTo>
                  <a:pt x="3130" y="487"/>
                </a:lnTo>
                <a:lnTo>
                  <a:pt x="3131" y="487"/>
                </a:lnTo>
                <a:lnTo>
                  <a:pt x="3131" y="487"/>
                </a:lnTo>
                <a:lnTo>
                  <a:pt x="3131" y="487"/>
                </a:lnTo>
                <a:lnTo>
                  <a:pt x="3133" y="486"/>
                </a:lnTo>
                <a:lnTo>
                  <a:pt x="3133" y="486"/>
                </a:lnTo>
                <a:lnTo>
                  <a:pt x="3134" y="486"/>
                </a:lnTo>
                <a:lnTo>
                  <a:pt x="3134" y="485"/>
                </a:lnTo>
                <a:lnTo>
                  <a:pt x="3134" y="484"/>
                </a:lnTo>
                <a:lnTo>
                  <a:pt x="3135" y="484"/>
                </a:lnTo>
                <a:lnTo>
                  <a:pt x="3135" y="484"/>
                </a:lnTo>
                <a:lnTo>
                  <a:pt x="3135" y="484"/>
                </a:lnTo>
                <a:lnTo>
                  <a:pt x="3136" y="484"/>
                </a:lnTo>
                <a:lnTo>
                  <a:pt x="3136" y="485"/>
                </a:lnTo>
                <a:lnTo>
                  <a:pt x="3136" y="485"/>
                </a:lnTo>
                <a:lnTo>
                  <a:pt x="3137" y="485"/>
                </a:lnTo>
                <a:lnTo>
                  <a:pt x="3137" y="485"/>
                </a:lnTo>
                <a:lnTo>
                  <a:pt x="3138" y="485"/>
                </a:lnTo>
                <a:lnTo>
                  <a:pt x="3138" y="484"/>
                </a:lnTo>
                <a:lnTo>
                  <a:pt x="3138" y="485"/>
                </a:lnTo>
                <a:lnTo>
                  <a:pt x="3139" y="485"/>
                </a:lnTo>
                <a:lnTo>
                  <a:pt x="3139" y="484"/>
                </a:lnTo>
                <a:lnTo>
                  <a:pt x="3139" y="484"/>
                </a:lnTo>
                <a:lnTo>
                  <a:pt x="3140" y="484"/>
                </a:lnTo>
                <a:lnTo>
                  <a:pt x="3140" y="483"/>
                </a:lnTo>
                <a:lnTo>
                  <a:pt x="3140" y="483"/>
                </a:lnTo>
                <a:lnTo>
                  <a:pt x="3142" y="484"/>
                </a:lnTo>
                <a:lnTo>
                  <a:pt x="3142" y="483"/>
                </a:lnTo>
                <a:lnTo>
                  <a:pt x="3143" y="484"/>
                </a:lnTo>
                <a:lnTo>
                  <a:pt x="3143" y="484"/>
                </a:lnTo>
                <a:lnTo>
                  <a:pt x="3143" y="484"/>
                </a:lnTo>
                <a:lnTo>
                  <a:pt x="3144" y="484"/>
                </a:lnTo>
                <a:lnTo>
                  <a:pt x="3144" y="483"/>
                </a:lnTo>
                <a:lnTo>
                  <a:pt x="3144" y="484"/>
                </a:lnTo>
                <a:lnTo>
                  <a:pt x="3145" y="484"/>
                </a:lnTo>
                <a:lnTo>
                  <a:pt x="3145" y="484"/>
                </a:lnTo>
                <a:lnTo>
                  <a:pt x="3146" y="485"/>
                </a:lnTo>
                <a:lnTo>
                  <a:pt x="3146" y="484"/>
                </a:lnTo>
                <a:lnTo>
                  <a:pt x="3146" y="484"/>
                </a:lnTo>
                <a:lnTo>
                  <a:pt x="3147" y="484"/>
                </a:lnTo>
                <a:lnTo>
                  <a:pt x="3147" y="484"/>
                </a:lnTo>
                <a:lnTo>
                  <a:pt x="3147" y="485"/>
                </a:lnTo>
                <a:lnTo>
                  <a:pt x="3148" y="484"/>
                </a:lnTo>
                <a:lnTo>
                  <a:pt x="3148" y="484"/>
                </a:lnTo>
                <a:lnTo>
                  <a:pt x="3148" y="483"/>
                </a:lnTo>
                <a:lnTo>
                  <a:pt x="3149" y="483"/>
                </a:lnTo>
                <a:lnTo>
                  <a:pt x="3149" y="483"/>
                </a:lnTo>
                <a:lnTo>
                  <a:pt x="3151" y="482"/>
                </a:lnTo>
                <a:lnTo>
                  <a:pt x="3151" y="482"/>
                </a:lnTo>
                <a:lnTo>
                  <a:pt x="3151" y="482"/>
                </a:lnTo>
                <a:lnTo>
                  <a:pt x="3152" y="482"/>
                </a:lnTo>
                <a:lnTo>
                  <a:pt x="3152" y="482"/>
                </a:lnTo>
                <a:lnTo>
                  <a:pt x="3152" y="482"/>
                </a:lnTo>
                <a:lnTo>
                  <a:pt x="3153" y="483"/>
                </a:lnTo>
                <a:lnTo>
                  <a:pt x="3153" y="483"/>
                </a:lnTo>
                <a:lnTo>
                  <a:pt x="3153" y="483"/>
                </a:lnTo>
                <a:lnTo>
                  <a:pt x="3154" y="483"/>
                </a:lnTo>
                <a:lnTo>
                  <a:pt x="3154" y="484"/>
                </a:lnTo>
                <a:lnTo>
                  <a:pt x="3155" y="483"/>
                </a:lnTo>
                <a:lnTo>
                  <a:pt x="3155" y="483"/>
                </a:lnTo>
                <a:lnTo>
                  <a:pt x="3155" y="480"/>
                </a:lnTo>
                <a:lnTo>
                  <a:pt x="3156" y="479"/>
                </a:lnTo>
                <a:lnTo>
                  <a:pt x="3156" y="478"/>
                </a:lnTo>
                <a:lnTo>
                  <a:pt x="3156" y="478"/>
                </a:lnTo>
                <a:lnTo>
                  <a:pt x="3157" y="478"/>
                </a:lnTo>
                <a:lnTo>
                  <a:pt x="3157" y="477"/>
                </a:lnTo>
                <a:lnTo>
                  <a:pt x="3157" y="478"/>
                </a:lnTo>
                <a:lnTo>
                  <a:pt x="3158" y="477"/>
                </a:lnTo>
                <a:lnTo>
                  <a:pt x="3158" y="477"/>
                </a:lnTo>
                <a:lnTo>
                  <a:pt x="3160" y="476"/>
                </a:lnTo>
                <a:lnTo>
                  <a:pt x="3160" y="476"/>
                </a:lnTo>
                <a:lnTo>
                  <a:pt x="3160" y="477"/>
                </a:lnTo>
                <a:lnTo>
                  <a:pt x="3161" y="478"/>
                </a:lnTo>
                <a:lnTo>
                  <a:pt x="3161" y="478"/>
                </a:lnTo>
                <a:lnTo>
                  <a:pt x="3161" y="479"/>
                </a:lnTo>
                <a:lnTo>
                  <a:pt x="3162" y="479"/>
                </a:lnTo>
                <a:lnTo>
                  <a:pt x="3162" y="480"/>
                </a:lnTo>
                <a:lnTo>
                  <a:pt x="3162" y="480"/>
                </a:lnTo>
                <a:lnTo>
                  <a:pt x="3163" y="479"/>
                </a:lnTo>
                <a:lnTo>
                  <a:pt x="3163" y="479"/>
                </a:lnTo>
                <a:lnTo>
                  <a:pt x="3164" y="478"/>
                </a:lnTo>
                <a:lnTo>
                  <a:pt x="3164" y="478"/>
                </a:lnTo>
                <a:lnTo>
                  <a:pt x="3164" y="478"/>
                </a:lnTo>
                <a:lnTo>
                  <a:pt x="3165" y="477"/>
                </a:lnTo>
                <a:lnTo>
                  <a:pt x="3165" y="477"/>
                </a:lnTo>
                <a:lnTo>
                  <a:pt x="3165" y="477"/>
                </a:lnTo>
                <a:lnTo>
                  <a:pt x="3166" y="478"/>
                </a:lnTo>
                <a:lnTo>
                  <a:pt x="3166" y="477"/>
                </a:lnTo>
                <a:lnTo>
                  <a:pt x="3167" y="477"/>
                </a:lnTo>
                <a:lnTo>
                  <a:pt x="3167" y="477"/>
                </a:lnTo>
                <a:lnTo>
                  <a:pt x="3167" y="478"/>
                </a:lnTo>
                <a:lnTo>
                  <a:pt x="3169" y="479"/>
                </a:lnTo>
                <a:lnTo>
                  <a:pt x="3169" y="478"/>
                </a:lnTo>
                <a:lnTo>
                  <a:pt x="3169" y="479"/>
                </a:lnTo>
                <a:lnTo>
                  <a:pt x="3170" y="480"/>
                </a:lnTo>
                <a:lnTo>
                  <a:pt x="3170" y="479"/>
                </a:lnTo>
                <a:lnTo>
                  <a:pt x="3170" y="479"/>
                </a:lnTo>
                <a:lnTo>
                  <a:pt x="3171" y="479"/>
                </a:lnTo>
                <a:lnTo>
                  <a:pt x="3171" y="479"/>
                </a:lnTo>
                <a:lnTo>
                  <a:pt x="3172" y="479"/>
                </a:lnTo>
                <a:lnTo>
                  <a:pt x="3172" y="479"/>
                </a:lnTo>
                <a:lnTo>
                  <a:pt x="3172" y="478"/>
                </a:lnTo>
                <a:lnTo>
                  <a:pt x="3173" y="478"/>
                </a:lnTo>
                <a:lnTo>
                  <a:pt x="3173" y="478"/>
                </a:lnTo>
                <a:lnTo>
                  <a:pt x="3173" y="478"/>
                </a:lnTo>
                <a:lnTo>
                  <a:pt x="3174" y="479"/>
                </a:lnTo>
                <a:lnTo>
                  <a:pt x="3174" y="478"/>
                </a:lnTo>
                <a:lnTo>
                  <a:pt x="3174" y="478"/>
                </a:lnTo>
                <a:lnTo>
                  <a:pt x="3175" y="477"/>
                </a:lnTo>
                <a:lnTo>
                  <a:pt x="3175" y="478"/>
                </a:lnTo>
                <a:lnTo>
                  <a:pt x="3176" y="477"/>
                </a:lnTo>
                <a:lnTo>
                  <a:pt x="3176" y="477"/>
                </a:lnTo>
                <a:lnTo>
                  <a:pt x="3176" y="477"/>
                </a:lnTo>
                <a:lnTo>
                  <a:pt x="3178" y="477"/>
                </a:lnTo>
                <a:lnTo>
                  <a:pt x="3178" y="477"/>
                </a:lnTo>
                <a:lnTo>
                  <a:pt x="3178" y="478"/>
                </a:lnTo>
                <a:lnTo>
                  <a:pt x="3179" y="477"/>
                </a:lnTo>
                <a:lnTo>
                  <a:pt x="3179" y="477"/>
                </a:lnTo>
                <a:lnTo>
                  <a:pt x="3179" y="477"/>
                </a:lnTo>
                <a:lnTo>
                  <a:pt x="3180" y="477"/>
                </a:lnTo>
                <a:lnTo>
                  <a:pt x="3180" y="477"/>
                </a:lnTo>
                <a:lnTo>
                  <a:pt x="3181" y="476"/>
                </a:lnTo>
                <a:lnTo>
                  <a:pt x="3181" y="476"/>
                </a:lnTo>
                <a:lnTo>
                  <a:pt x="3181" y="475"/>
                </a:lnTo>
                <a:lnTo>
                  <a:pt x="3182" y="475"/>
                </a:lnTo>
                <a:lnTo>
                  <a:pt x="3182" y="475"/>
                </a:lnTo>
                <a:lnTo>
                  <a:pt x="3182" y="475"/>
                </a:lnTo>
                <a:lnTo>
                  <a:pt x="3183" y="475"/>
                </a:lnTo>
                <a:lnTo>
                  <a:pt x="3183" y="475"/>
                </a:lnTo>
                <a:lnTo>
                  <a:pt x="3183" y="476"/>
                </a:lnTo>
                <a:lnTo>
                  <a:pt x="3184" y="477"/>
                </a:lnTo>
                <a:lnTo>
                  <a:pt x="3184" y="477"/>
                </a:lnTo>
                <a:lnTo>
                  <a:pt x="3185" y="478"/>
                </a:lnTo>
                <a:lnTo>
                  <a:pt x="3185" y="479"/>
                </a:lnTo>
                <a:lnTo>
                  <a:pt x="3185" y="479"/>
                </a:lnTo>
                <a:lnTo>
                  <a:pt x="3187" y="480"/>
                </a:lnTo>
                <a:lnTo>
                  <a:pt x="3187" y="480"/>
                </a:lnTo>
                <a:lnTo>
                  <a:pt x="3187" y="479"/>
                </a:lnTo>
                <a:lnTo>
                  <a:pt x="3188" y="479"/>
                </a:lnTo>
                <a:lnTo>
                  <a:pt x="3188" y="479"/>
                </a:lnTo>
                <a:lnTo>
                  <a:pt x="3188" y="478"/>
                </a:lnTo>
                <a:lnTo>
                  <a:pt x="3189" y="477"/>
                </a:lnTo>
                <a:lnTo>
                  <a:pt x="3189" y="477"/>
                </a:lnTo>
                <a:lnTo>
                  <a:pt x="3190" y="477"/>
                </a:lnTo>
                <a:lnTo>
                  <a:pt x="3190" y="477"/>
                </a:lnTo>
                <a:lnTo>
                  <a:pt x="3190" y="478"/>
                </a:lnTo>
                <a:lnTo>
                  <a:pt x="3191" y="479"/>
                </a:lnTo>
                <a:lnTo>
                  <a:pt x="3191" y="479"/>
                </a:lnTo>
                <a:lnTo>
                  <a:pt x="3191" y="479"/>
                </a:lnTo>
                <a:lnTo>
                  <a:pt x="3192" y="479"/>
                </a:lnTo>
                <a:lnTo>
                  <a:pt x="3192" y="479"/>
                </a:lnTo>
                <a:lnTo>
                  <a:pt x="3193" y="480"/>
                </a:lnTo>
                <a:lnTo>
                  <a:pt x="3193" y="478"/>
                </a:lnTo>
                <a:lnTo>
                  <a:pt x="3193" y="478"/>
                </a:lnTo>
                <a:lnTo>
                  <a:pt x="3194" y="479"/>
                </a:lnTo>
                <a:lnTo>
                  <a:pt x="3194" y="479"/>
                </a:lnTo>
                <a:lnTo>
                  <a:pt x="3194" y="477"/>
                </a:lnTo>
                <a:lnTo>
                  <a:pt x="3196" y="478"/>
                </a:lnTo>
                <a:lnTo>
                  <a:pt x="3196" y="477"/>
                </a:lnTo>
                <a:lnTo>
                  <a:pt x="3196" y="477"/>
                </a:lnTo>
                <a:lnTo>
                  <a:pt x="3197" y="478"/>
                </a:lnTo>
                <a:lnTo>
                  <a:pt x="3197" y="479"/>
                </a:lnTo>
                <a:lnTo>
                  <a:pt x="3198" y="479"/>
                </a:lnTo>
                <a:lnTo>
                  <a:pt x="3198" y="480"/>
                </a:lnTo>
                <a:lnTo>
                  <a:pt x="3198" y="482"/>
                </a:lnTo>
                <a:lnTo>
                  <a:pt x="3199" y="480"/>
                </a:lnTo>
                <a:lnTo>
                  <a:pt x="3199" y="482"/>
                </a:lnTo>
                <a:lnTo>
                  <a:pt x="3199" y="482"/>
                </a:lnTo>
                <a:lnTo>
                  <a:pt x="3200" y="482"/>
                </a:lnTo>
                <a:lnTo>
                  <a:pt x="3200" y="482"/>
                </a:lnTo>
                <a:lnTo>
                  <a:pt x="3200" y="482"/>
                </a:lnTo>
                <a:lnTo>
                  <a:pt x="3201" y="482"/>
                </a:lnTo>
                <a:lnTo>
                  <a:pt x="3201" y="480"/>
                </a:lnTo>
                <a:lnTo>
                  <a:pt x="3202" y="482"/>
                </a:lnTo>
                <a:lnTo>
                  <a:pt x="3202" y="480"/>
                </a:lnTo>
                <a:lnTo>
                  <a:pt x="3202" y="482"/>
                </a:lnTo>
                <a:lnTo>
                  <a:pt x="3203" y="482"/>
                </a:lnTo>
                <a:lnTo>
                  <a:pt x="3203" y="483"/>
                </a:lnTo>
                <a:lnTo>
                  <a:pt x="3203" y="483"/>
                </a:lnTo>
                <a:lnTo>
                  <a:pt x="3205" y="483"/>
                </a:lnTo>
                <a:lnTo>
                  <a:pt x="3205" y="483"/>
                </a:lnTo>
                <a:lnTo>
                  <a:pt x="3205" y="482"/>
                </a:lnTo>
                <a:lnTo>
                  <a:pt x="3206" y="482"/>
                </a:lnTo>
                <a:lnTo>
                  <a:pt x="3206" y="480"/>
                </a:lnTo>
                <a:lnTo>
                  <a:pt x="3207" y="482"/>
                </a:lnTo>
                <a:lnTo>
                  <a:pt x="3207" y="482"/>
                </a:lnTo>
                <a:lnTo>
                  <a:pt x="3207" y="482"/>
                </a:lnTo>
                <a:lnTo>
                  <a:pt x="3208" y="482"/>
                </a:lnTo>
                <a:lnTo>
                  <a:pt x="3208" y="482"/>
                </a:lnTo>
                <a:lnTo>
                  <a:pt x="3208" y="482"/>
                </a:lnTo>
                <a:lnTo>
                  <a:pt x="3209" y="482"/>
                </a:lnTo>
                <a:lnTo>
                  <a:pt x="3209" y="482"/>
                </a:lnTo>
                <a:lnTo>
                  <a:pt x="3209" y="482"/>
                </a:lnTo>
                <a:lnTo>
                  <a:pt x="3210" y="482"/>
                </a:lnTo>
                <a:lnTo>
                  <a:pt x="3210" y="482"/>
                </a:lnTo>
                <a:lnTo>
                  <a:pt x="3211" y="482"/>
                </a:lnTo>
                <a:lnTo>
                  <a:pt x="3211" y="482"/>
                </a:lnTo>
                <a:lnTo>
                  <a:pt x="3211" y="482"/>
                </a:lnTo>
                <a:lnTo>
                  <a:pt x="3212" y="483"/>
                </a:lnTo>
                <a:lnTo>
                  <a:pt x="3212" y="483"/>
                </a:lnTo>
                <a:lnTo>
                  <a:pt x="3212" y="482"/>
                </a:lnTo>
                <a:lnTo>
                  <a:pt x="3214" y="482"/>
                </a:lnTo>
                <a:lnTo>
                  <a:pt x="3214" y="482"/>
                </a:lnTo>
                <a:lnTo>
                  <a:pt x="3215" y="480"/>
                </a:lnTo>
                <a:lnTo>
                  <a:pt x="3215" y="479"/>
                </a:lnTo>
                <a:lnTo>
                  <a:pt x="3215" y="480"/>
                </a:lnTo>
                <a:lnTo>
                  <a:pt x="3216" y="480"/>
                </a:lnTo>
                <a:lnTo>
                  <a:pt x="3216" y="479"/>
                </a:lnTo>
                <a:lnTo>
                  <a:pt x="3216" y="479"/>
                </a:lnTo>
                <a:lnTo>
                  <a:pt x="3217" y="479"/>
                </a:lnTo>
                <a:lnTo>
                  <a:pt x="3217" y="478"/>
                </a:lnTo>
                <a:lnTo>
                  <a:pt x="3217" y="478"/>
                </a:lnTo>
                <a:lnTo>
                  <a:pt x="3218" y="478"/>
                </a:lnTo>
                <a:lnTo>
                  <a:pt x="3218" y="477"/>
                </a:lnTo>
                <a:lnTo>
                  <a:pt x="3219" y="477"/>
                </a:lnTo>
                <a:lnTo>
                  <a:pt x="3219" y="476"/>
                </a:lnTo>
                <a:lnTo>
                  <a:pt x="3219" y="476"/>
                </a:lnTo>
                <a:lnTo>
                  <a:pt x="3220" y="477"/>
                </a:lnTo>
                <a:lnTo>
                  <a:pt x="3220" y="476"/>
                </a:lnTo>
                <a:lnTo>
                  <a:pt x="3220" y="476"/>
                </a:lnTo>
                <a:lnTo>
                  <a:pt x="3222" y="476"/>
                </a:lnTo>
                <a:lnTo>
                  <a:pt x="3222" y="476"/>
                </a:lnTo>
                <a:lnTo>
                  <a:pt x="3222" y="477"/>
                </a:lnTo>
                <a:lnTo>
                  <a:pt x="3223" y="477"/>
                </a:lnTo>
                <a:lnTo>
                  <a:pt x="3223" y="477"/>
                </a:lnTo>
                <a:lnTo>
                  <a:pt x="3224" y="477"/>
                </a:lnTo>
                <a:lnTo>
                  <a:pt x="3224" y="477"/>
                </a:lnTo>
                <a:lnTo>
                  <a:pt x="3224" y="477"/>
                </a:lnTo>
                <a:lnTo>
                  <a:pt x="3225" y="477"/>
                </a:lnTo>
                <a:lnTo>
                  <a:pt x="3225" y="477"/>
                </a:lnTo>
                <a:lnTo>
                  <a:pt x="3225" y="477"/>
                </a:lnTo>
                <a:lnTo>
                  <a:pt x="3226" y="477"/>
                </a:lnTo>
                <a:lnTo>
                  <a:pt x="3226" y="477"/>
                </a:lnTo>
                <a:lnTo>
                  <a:pt x="3226" y="475"/>
                </a:lnTo>
                <a:lnTo>
                  <a:pt x="3227" y="475"/>
                </a:lnTo>
                <a:lnTo>
                  <a:pt x="3227" y="475"/>
                </a:lnTo>
                <a:lnTo>
                  <a:pt x="3228" y="476"/>
                </a:lnTo>
                <a:lnTo>
                  <a:pt x="3228" y="475"/>
                </a:lnTo>
                <a:lnTo>
                  <a:pt x="3228" y="475"/>
                </a:lnTo>
                <a:lnTo>
                  <a:pt x="3229" y="474"/>
                </a:lnTo>
                <a:lnTo>
                  <a:pt x="3229" y="474"/>
                </a:lnTo>
                <a:lnTo>
                  <a:pt x="3229" y="474"/>
                </a:lnTo>
                <a:lnTo>
                  <a:pt x="3231" y="473"/>
                </a:lnTo>
                <a:lnTo>
                  <a:pt x="3231" y="473"/>
                </a:lnTo>
                <a:lnTo>
                  <a:pt x="3231" y="473"/>
                </a:lnTo>
                <a:lnTo>
                  <a:pt x="3232" y="471"/>
                </a:lnTo>
                <a:lnTo>
                  <a:pt x="3232" y="473"/>
                </a:lnTo>
                <a:lnTo>
                  <a:pt x="3233" y="471"/>
                </a:lnTo>
                <a:lnTo>
                  <a:pt x="3233" y="473"/>
                </a:lnTo>
                <a:lnTo>
                  <a:pt x="3233" y="471"/>
                </a:lnTo>
                <a:lnTo>
                  <a:pt x="3234" y="471"/>
                </a:lnTo>
                <a:lnTo>
                  <a:pt x="3234" y="473"/>
                </a:lnTo>
                <a:lnTo>
                  <a:pt x="3234" y="474"/>
                </a:lnTo>
                <a:lnTo>
                  <a:pt x="3235" y="474"/>
                </a:lnTo>
                <a:lnTo>
                  <a:pt x="3235" y="474"/>
                </a:lnTo>
                <a:lnTo>
                  <a:pt x="3236" y="474"/>
                </a:lnTo>
                <a:lnTo>
                  <a:pt x="3236" y="474"/>
                </a:lnTo>
                <a:lnTo>
                  <a:pt x="3236" y="473"/>
                </a:lnTo>
                <a:lnTo>
                  <a:pt x="3237" y="473"/>
                </a:lnTo>
                <a:lnTo>
                  <a:pt x="3237" y="470"/>
                </a:lnTo>
                <a:lnTo>
                  <a:pt x="3237" y="471"/>
                </a:lnTo>
                <a:lnTo>
                  <a:pt x="3238" y="471"/>
                </a:lnTo>
                <a:lnTo>
                  <a:pt x="3238" y="470"/>
                </a:lnTo>
                <a:lnTo>
                  <a:pt x="3238" y="470"/>
                </a:lnTo>
                <a:lnTo>
                  <a:pt x="3240" y="471"/>
                </a:lnTo>
                <a:lnTo>
                  <a:pt x="3240" y="470"/>
                </a:lnTo>
                <a:lnTo>
                  <a:pt x="3241" y="470"/>
                </a:lnTo>
                <a:lnTo>
                  <a:pt x="3241" y="470"/>
                </a:lnTo>
                <a:lnTo>
                  <a:pt x="3241" y="470"/>
                </a:lnTo>
                <a:lnTo>
                  <a:pt x="3242" y="470"/>
                </a:lnTo>
                <a:lnTo>
                  <a:pt x="3242" y="471"/>
                </a:lnTo>
                <a:lnTo>
                  <a:pt x="3242" y="473"/>
                </a:lnTo>
                <a:lnTo>
                  <a:pt x="3243" y="471"/>
                </a:lnTo>
                <a:lnTo>
                  <a:pt x="3243" y="473"/>
                </a:lnTo>
                <a:lnTo>
                  <a:pt x="3243" y="473"/>
                </a:lnTo>
                <a:lnTo>
                  <a:pt x="3244" y="473"/>
                </a:lnTo>
                <a:lnTo>
                  <a:pt x="3244" y="473"/>
                </a:lnTo>
                <a:lnTo>
                  <a:pt x="3245" y="473"/>
                </a:lnTo>
                <a:lnTo>
                  <a:pt x="3245" y="471"/>
                </a:lnTo>
                <a:lnTo>
                  <a:pt x="3245" y="471"/>
                </a:lnTo>
                <a:lnTo>
                  <a:pt x="3246" y="470"/>
                </a:lnTo>
                <a:lnTo>
                  <a:pt x="3246" y="470"/>
                </a:lnTo>
                <a:lnTo>
                  <a:pt x="3246" y="469"/>
                </a:lnTo>
                <a:lnTo>
                  <a:pt x="3247" y="470"/>
                </a:lnTo>
                <a:lnTo>
                  <a:pt x="3247" y="470"/>
                </a:lnTo>
                <a:lnTo>
                  <a:pt x="3247" y="470"/>
                </a:lnTo>
                <a:lnTo>
                  <a:pt x="3249" y="471"/>
                </a:lnTo>
                <a:lnTo>
                  <a:pt x="3249" y="471"/>
                </a:lnTo>
                <a:lnTo>
                  <a:pt x="3250" y="471"/>
                </a:lnTo>
                <a:lnTo>
                  <a:pt x="3250" y="471"/>
                </a:lnTo>
                <a:lnTo>
                  <a:pt x="3250" y="471"/>
                </a:lnTo>
                <a:lnTo>
                  <a:pt x="3251" y="471"/>
                </a:lnTo>
                <a:lnTo>
                  <a:pt x="3251" y="473"/>
                </a:lnTo>
                <a:lnTo>
                  <a:pt x="3251" y="471"/>
                </a:lnTo>
                <a:lnTo>
                  <a:pt x="3252" y="470"/>
                </a:lnTo>
                <a:lnTo>
                  <a:pt x="3252" y="470"/>
                </a:lnTo>
                <a:lnTo>
                  <a:pt x="3252" y="471"/>
                </a:lnTo>
                <a:lnTo>
                  <a:pt x="3253" y="470"/>
                </a:lnTo>
                <a:lnTo>
                  <a:pt x="3253" y="470"/>
                </a:lnTo>
                <a:lnTo>
                  <a:pt x="3254" y="470"/>
                </a:lnTo>
                <a:lnTo>
                  <a:pt x="3254" y="469"/>
                </a:lnTo>
                <a:lnTo>
                  <a:pt x="3254" y="469"/>
                </a:lnTo>
                <a:lnTo>
                  <a:pt x="3255" y="469"/>
                </a:lnTo>
                <a:lnTo>
                  <a:pt x="3255" y="469"/>
                </a:lnTo>
                <a:lnTo>
                  <a:pt x="3255" y="469"/>
                </a:lnTo>
                <a:lnTo>
                  <a:pt x="3256" y="469"/>
                </a:lnTo>
                <a:lnTo>
                  <a:pt x="3256" y="470"/>
                </a:lnTo>
                <a:lnTo>
                  <a:pt x="3258" y="470"/>
                </a:lnTo>
                <a:lnTo>
                  <a:pt x="3258" y="470"/>
                </a:lnTo>
                <a:lnTo>
                  <a:pt x="3258" y="470"/>
                </a:lnTo>
                <a:lnTo>
                  <a:pt x="3259" y="470"/>
                </a:lnTo>
                <a:lnTo>
                  <a:pt x="3259" y="470"/>
                </a:lnTo>
                <a:lnTo>
                  <a:pt x="3259" y="469"/>
                </a:lnTo>
                <a:lnTo>
                  <a:pt x="3260" y="470"/>
                </a:lnTo>
                <a:lnTo>
                  <a:pt x="3260" y="470"/>
                </a:lnTo>
                <a:lnTo>
                  <a:pt x="3260" y="470"/>
                </a:lnTo>
                <a:lnTo>
                  <a:pt x="3261" y="470"/>
                </a:lnTo>
                <a:lnTo>
                  <a:pt x="3261" y="471"/>
                </a:lnTo>
                <a:lnTo>
                  <a:pt x="3262" y="471"/>
                </a:lnTo>
                <a:lnTo>
                  <a:pt x="3262" y="473"/>
                </a:lnTo>
                <a:lnTo>
                  <a:pt x="3262" y="473"/>
                </a:lnTo>
                <a:lnTo>
                  <a:pt x="3263" y="473"/>
                </a:lnTo>
                <a:lnTo>
                  <a:pt x="3263" y="471"/>
                </a:lnTo>
                <a:lnTo>
                  <a:pt x="3263" y="471"/>
                </a:lnTo>
                <a:lnTo>
                  <a:pt x="3264" y="471"/>
                </a:lnTo>
                <a:lnTo>
                  <a:pt x="3264" y="471"/>
                </a:lnTo>
                <a:lnTo>
                  <a:pt x="3264" y="471"/>
                </a:lnTo>
                <a:lnTo>
                  <a:pt x="3265" y="470"/>
                </a:lnTo>
                <a:lnTo>
                  <a:pt x="3265" y="470"/>
                </a:lnTo>
                <a:lnTo>
                  <a:pt x="3267" y="469"/>
                </a:lnTo>
                <a:lnTo>
                  <a:pt x="3267" y="470"/>
                </a:lnTo>
                <a:lnTo>
                  <a:pt x="3267" y="471"/>
                </a:lnTo>
                <a:lnTo>
                  <a:pt x="3268" y="470"/>
                </a:lnTo>
                <a:lnTo>
                  <a:pt x="3268" y="471"/>
                </a:lnTo>
                <a:lnTo>
                  <a:pt x="3268" y="471"/>
                </a:lnTo>
                <a:lnTo>
                  <a:pt x="3269" y="471"/>
                </a:lnTo>
                <a:lnTo>
                  <a:pt x="3269" y="471"/>
                </a:lnTo>
                <a:lnTo>
                  <a:pt x="3269" y="471"/>
                </a:lnTo>
                <a:lnTo>
                  <a:pt x="3270" y="471"/>
                </a:lnTo>
                <a:lnTo>
                  <a:pt x="3270" y="471"/>
                </a:lnTo>
                <a:lnTo>
                  <a:pt x="3271" y="471"/>
                </a:lnTo>
                <a:lnTo>
                  <a:pt x="3271" y="471"/>
                </a:lnTo>
                <a:lnTo>
                  <a:pt x="3271" y="473"/>
                </a:lnTo>
                <a:lnTo>
                  <a:pt x="3272" y="473"/>
                </a:lnTo>
                <a:lnTo>
                  <a:pt x="3272" y="473"/>
                </a:lnTo>
                <a:lnTo>
                  <a:pt x="3272" y="474"/>
                </a:lnTo>
                <a:lnTo>
                  <a:pt x="3273" y="475"/>
                </a:lnTo>
                <a:lnTo>
                  <a:pt x="3273" y="474"/>
                </a:lnTo>
                <a:lnTo>
                  <a:pt x="3273" y="475"/>
                </a:lnTo>
                <a:lnTo>
                  <a:pt x="3274" y="475"/>
                </a:lnTo>
                <a:lnTo>
                  <a:pt x="3274" y="475"/>
                </a:lnTo>
                <a:lnTo>
                  <a:pt x="3276" y="475"/>
                </a:lnTo>
                <a:lnTo>
                  <a:pt x="3276" y="474"/>
                </a:lnTo>
                <a:lnTo>
                  <a:pt x="3276" y="474"/>
                </a:lnTo>
                <a:lnTo>
                  <a:pt x="3277" y="474"/>
                </a:lnTo>
                <a:lnTo>
                  <a:pt x="3277" y="474"/>
                </a:lnTo>
                <a:lnTo>
                  <a:pt x="3277" y="473"/>
                </a:lnTo>
                <a:lnTo>
                  <a:pt x="3278" y="473"/>
                </a:lnTo>
                <a:lnTo>
                  <a:pt x="3278" y="474"/>
                </a:lnTo>
                <a:lnTo>
                  <a:pt x="3278" y="474"/>
                </a:lnTo>
                <a:lnTo>
                  <a:pt x="3279" y="475"/>
                </a:lnTo>
                <a:lnTo>
                  <a:pt x="3279" y="475"/>
                </a:lnTo>
                <a:lnTo>
                  <a:pt x="3280" y="477"/>
                </a:lnTo>
                <a:lnTo>
                  <a:pt x="3280" y="477"/>
                </a:lnTo>
                <a:lnTo>
                  <a:pt x="3280" y="477"/>
                </a:lnTo>
                <a:lnTo>
                  <a:pt x="3281" y="477"/>
                </a:lnTo>
                <a:lnTo>
                  <a:pt x="3281" y="477"/>
                </a:lnTo>
                <a:lnTo>
                  <a:pt x="3281" y="477"/>
                </a:lnTo>
                <a:lnTo>
                  <a:pt x="3282" y="477"/>
                </a:lnTo>
                <a:lnTo>
                  <a:pt x="3282" y="476"/>
                </a:lnTo>
                <a:lnTo>
                  <a:pt x="3283" y="477"/>
                </a:lnTo>
                <a:lnTo>
                  <a:pt x="3283" y="477"/>
                </a:lnTo>
                <a:lnTo>
                  <a:pt x="3283" y="476"/>
                </a:lnTo>
                <a:lnTo>
                  <a:pt x="3285" y="476"/>
                </a:lnTo>
                <a:lnTo>
                  <a:pt x="3285" y="476"/>
                </a:lnTo>
                <a:lnTo>
                  <a:pt x="3285" y="477"/>
                </a:lnTo>
                <a:lnTo>
                  <a:pt x="3286" y="477"/>
                </a:lnTo>
                <a:lnTo>
                  <a:pt x="3286" y="477"/>
                </a:lnTo>
                <a:lnTo>
                  <a:pt x="3286" y="477"/>
                </a:lnTo>
                <a:lnTo>
                  <a:pt x="3287" y="478"/>
                </a:lnTo>
                <a:lnTo>
                  <a:pt x="3287" y="478"/>
                </a:lnTo>
                <a:lnTo>
                  <a:pt x="3288" y="477"/>
                </a:lnTo>
                <a:lnTo>
                  <a:pt x="3288" y="476"/>
                </a:lnTo>
                <a:lnTo>
                  <a:pt x="3288" y="476"/>
                </a:lnTo>
                <a:lnTo>
                  <a:pt x="3289" y="476"/>
                </a:lnTo>
                <a:lnTo>
                  <a:pt x="3289" y="475"/>
                </a:lnTo>
                <a:lnTo>
                  <a:pt x="3289" y="474"/>
                </a:lnTo>
                <a:lnTo>
                  <a:pt x="3290" y="475"/>
                </a:lnTo>
                <a:lnTo>
                  <a:pt x="3290" y="475"/>
                </a:lnTo>
                <a:lnTo>
                  <a:pt x="3290" y="476"/>
                </a:lnTo>
                <a:lnTo>
                  <a:pt x="3291" y="477"/>
                </a:lnTo>
                <a:lnTo>
                  <a:pt x="3291" y="476"/>
                </a:lnTo>
                <a:lnTo>
                  <a:pt x="3292" y="476"/>
                </a:lnTo>
                <a:lnTo>
                  <a:pt x="3292" y="476"/>
                </a:lnTo>
                <a:lnTo>
                  <a:pt x="3292" y="475"/>
                </a:lnTo>
                <a:lnTo>
                  <a:pt x="3294" y="475"/>
                </a:lnTo>
                <a:lnTo>
                  <a:pt x="3294" y="474"/>
                </a:lnTo>
                <a:lnTo>
                  <a:pt x="3294" y="474"/>
                </a:lnTo>
                <a:lnTo>
                  <a:pt x="3295" y="474"/>
                </a:lnTo>
                <a:lnTo>
                  <a:pt x="3295" y="474"/>
                </a:lnTo>
                <a:lnTo>
                  <a:pt x="3295" y="474"/>
                </a:lnTo>
                <a:lnTo>
                  <a:pt x="3296" y="474"/>
                </a:lnTo>
                <a:lnTo>
                  <a:pt x="3296" y="474"/>
                </a:lnTo>
                <a:lnTo>
                  <a:pt x="3297" y="473"/>
                </a:lnTo>
                <a:lnTo>
                  <a:pt x="3297" y="473"/>
                </a:lnTo>
                <a:lnTo>
                  <a:pt x="3297" y="473"/>
                </a:lnTo>
                <a:lnTo>
                  <a:pt x="3298" y="473"/>
                </a:lnTo>
                <a:lnTo>
                  <a:pt x="3298" y="473"/>
                </a:lnTo>
                <a:lnTo>
                  <a:pt x="3298" y="473"/>
                </a:lnTo>
                <a:lnTo>
                  <a:pt x="3299" y="473"/>
                </a:lnTo>
                <a:lnTo>
                  <a:pt x="3299" y="473"/>
                </a:lnTo>
                <a:lnTo>
                  <a:pt x="3299" y="474"/>
                </a:lnTo>
                <a:lnTo>
                  <a:pt x="3300" y="474"/>
                </a:lnTo>
                <a:lnTo>
                  <a:pt x="3300" y="474"/>
                </a:lnTo>
                <a:lnTo>
                  <a:pt x="3301" y="474"/>
                </a:lnTo>
                <a:lnTo>
                  <a:pt x="3301" y="475"/>
                </a:lnTo>
                <a:lnTo>
                  <a:pt x="3301" y="475"/>
                </a:lnTo>
                <a:lnTo>
                  <a:pt x="3303" y="476"/>
                </a:lnTo>
                <a:lnTo>
                  <a:pt x="3303" y="476"/>
                </a:lnTo>
                <a:lnTo>
                  <a:pt x="3303" y="475"/>
                </a:lnTo>
                <a:lnTo>
                  <a:pt x="3304" y="474"/>
                </a:lnTo>
                <a:lnTo>
                  <a:pt x="3304" y="474"/>
                </a:lnTo>
                <a:lnTo>
                  <a:pt x="3305" y="473"/>
                </a:lnTo>
                <a:lnTo>
                  <a:pt x="3305" y="473"/>
                </a:lnTo>
                <a:lnTo>
                  <a:pt x="3305" y="471"/>
                </a:lnTo>
                <a:lnTo>
                  <a:pt x="3306" y="471"/>
                </a:lnTo>
                <a:lnTo>
                  <a:pt x="3306" y="471"/>
                </a:lnTo>
                <a:lnTo>
                  <a:pt x="3306" y="473"/>
                </a:lnTo>
                <a:lnTo>
                  <a:pt x="3307" y="474"/>
                </a:lnTo>
                <a:lnTo>
                  <a:pt x="3307" y="474"/>
                </a:lnTo>
                <a:lnTo>
                  <a:pt x="3307" y="475"/>
                </a:lnTo>
                <a:lnTo>
                  <a:pt x="3308" y="476"/>
                </a:lnTo>
                <a:lnTo>
                  <a:pt x="3308" y="474"/>
                </a:lnTo>
                <a:lnTo>
                  <a:pt x="3309" y="474"/>
                </a:lnTo>
                <a:lnTo>
                  <a:pt x="3309" y="473"/>
                </a:lnTo>
                <a:lnTo>
                  <a:pt x="3309" y="471"/>
                </a:lnTo>
                <a:lnTo>
                  <a:pt x="3310" y="470"/>
                </a:lnTo>
                <a:lnTo>
                  <a:pt x="3310" y="469"/>
                </a:lnTo>
                <a:lnTo>
                  <a:pt x="3310" y="469"/>
                </a:lnTo>
                <a:lnTo>
                  <a:pt x="3312" y="469"/>
                </a:lnTo>
                <a:lnTo>
                  <a:pt x="3312" y="469"/>
                </a:lnTo>
                <a:lnTo>
                  <a:pt x="3312" y="468"/>
                </a:lnTo>
                <a:lnTo>
                  <a:pt x="3313" y="468"/>
                </a:lnTo>
                <a:lnTo>
                  <a:pt x="3313" y="468"/>
                </a:lnTo>
                <a:lnTo>
                  <a:pt x="3314" y="468"/>
                </a:lnTo>
                <a:lnTo>
                  <a:pt x="3314" y="469"/>
                </a:lnTo>
                <a:lnTo>
                  <a:pt x="3314" y="468"/>
                </a:lnTo>
                <a:lnTo>
                  <a:pt x="3315" y="469"/>
                </a:lnTo>
                <a:lnTo>
                  <a:pt x="3315" y="470"/>
                </a:lnTo>
                <a:lnTo>
                  <a:pt x="3315" y="470"/>
                </a:lnTo>
                <a:lnTo>
                  <a:pt x="3316" y="471"/>
                </a:lnTo>
                <a:lnTo>
                  <a:pt x="3316" y="471"/>
                </a:lnTo>
                <a:lnTo>
                  <a:pt x="3316" y="471"/>
                </a:lnTo>
                <a:lnTo>
                  <a:pt x="3317" y="473"/>
                </a:lnTo>
                <a:lnTo>
                  <a:pt x="3317" y="473"/>
                </a:lnTo>
                <a:lnTo>
                  <a:pt x="3318" y="473"/>
                </a:lnTo>
                <a:lnTo>
                  <a:pt x="3318" y="473"/>
                </a:lnTo>
                <a:lnTo>
                  <a:pt x="3318" y="473"/>
                </a:lnTo>
                <a:lnTo>
                  <a:pt x="3319" y="471"/>
                </a:lnTo>
                <a:lnTo>
                  <a:pt x="3319" y="470"/>
                </a:lnTo>
                <a:lnTo>
                  <a:pt x="3319" y="469"/>
                </a:lnTo>
                <a:lnTo>
                  <a:pt x="3321" y="468"/>
                </a:lnTo>
                <a:lnTo>
                  <a:pt x="3321" y="468"/>
                </a:lnTo>
                <a:lnTo>
                  <a:pt x="3321" y="468"/>
                </a:lnTo>
                <a:lnTo>
                  <a:pt x="3322" y="469"/>
                </a:lnTo>
                <a:lnTo>
                  <a:pt x="3322" y="470"/>
                </a:lnTo>
                <a:lnTo>
                  <a:pt x="3323" y="471"/>
                </a:lnTo>
                <a:lnTo>
                  <a:pt x="3323" y="473"/>
                </a:lnTo>
                <a:lnTo>
                  <a:pt x="3323" y="471"/>
                </a:lnTo>
                <a:lnTo>
                  <a:pt x="3324" y="473"/>
                </a:lnTo>
                <a:lnTo>
                  <a:pt x="3324" y="473"/>
                </a:lnTo>
                <a:lnTo>
                  <a:pt x="3324" y="473"/>
                </a:lnTo>
                <a:lnTo>
                  <a:pt x="3325" y="473"/>
                </a:lnTo>
                <a:lnTo>
                  <a:pt x="3325" y="473"/>
                </a:lnTo>
                <a:lnTo>
                  <a:pt x="3326" y="471"/>
                </a:lnTo>
                <a:lnTo>
                  <a:pt x="3326" y="471"/>
                </a:lnTo>
                <a:lnTo>
                  <a:pt x="3326" y="471"/>
                </a:lnTo>
                <a:lnTo>
                  <a:pt x="3327" y="471"/>
                </a:lnTo>
                <a:lnTo>
                  <a:pt x="3327" y="470"/>
                </a:lnTo>
                <a:lnTo>
                  <a:pt x="3327" y="471"/>
                </a:lnTo>
                <a:lnTo>
                  <a:pt x="3328" y="470"/>
                </a:lnTo>
                <a:lnTo>
                  <a:pt x="3328" y="470"/>
                </a:lnTo>
                <a:lnTo>
                  <a:pt x="3328" y="470"/>
                </a:lnTo>
                <a:lnTo>
                  <a:pt x="3330" y="469"/>
                </a:lnTo>
                <a:lnTo>
                  <a:pt x="3330" y="469"/>
                </a:lnTo>
                <a:lnTo>
                  <a:pt x="3331" y="469"/>
                </a:lnTo>
                <a:lnTo>
                  <a:pt x="3331" y="470"/>
                </a:lnTo>
                <a:lnTo>
                  <a:pt x="3331" y="469"/>
                </a:lnTo>
                <a:lnTo>
                  <a:pt x="3332" y="469"/>
                </a:lnTo>
                <a:lnTo>
                  <a:pt x="3332" y="470"/>
                </a:lnTo>
                <a:lnTo>
                  <a:pt x="3332" y="470"/>
                </a:lnTo>
                <a:lnTo>
                  <a:pt x="3333" y="471"/>
                </a:lnTo>
                <a:lnTo>
                  <a:pt x="3333" y="471"/>
                </a:lnTo>
                <a:lnTo>
                  <a:pt x="3333" y="471"/>
                </a:lnTo>
                <a:lnTo>
                  <a:pt x="3334" y="471"/>
                </a:lnTo>
                <a:lnTo>
                  <a:pt x="3334" y="471"/>
                </a:lnTo>
                <a:lnTo>
                  <a:pt x="3335" y="473"/>
                </a:lnTo>
                <a:lnTo>
                  <a:pt x="3335" y="473"/>
                </a:lnTo>
                <a:lnTo>
                  <a:pt x="3335" y="471"/>
                </a:lnTo>
                <a:lnTo>
                  <a:pt x="3336" y="471"/>
                </a:lnTo>
                <a:lnTo>
                  <a:pt x="3336" y="470"/>
                </a:lnTo>
                <a:lnTo>
                  <a:pt x="3336" y="471"/>
                </a:lnTo>
                <a:lnTo>
                  <a:pt x="3337" y="471"/>
                </a:lnTo>
                <a:lnTo>
                  <a:pt x="3337" y="471"/>
                </a:lnTo>
                <a:lnTo>
                  <a:pt x="3337" y="471"/>
                </a:lnTo>
                <a:lnTo>
                  <a:pt x="3339" y="471"/>
                </a:lnTo>
                <a:lnTo>
                  <a:pt x="3339" y="471"/>
                </a:lnTo>
                <a:lnTo>
                  <a:pt x="3340" y="471"/>
                </a:lnTo>
                <a:lnTo>
                  <a:pt x="3340" y="471"/>
                </a:lnTo>
                <a:lnTo>
                  <a:pt x="3340" y="471"/>
                </a:lnTo>
                <a:lnTo>
                  <a:pt x="3341" y="471"/>
                </a:lnTo>
                <a:lnTo>
                  <a:pt x="3341" y="471"/>
                </a:lnTo>
                <a:lnTo>
                  <a:pt x="3341" y="471"/>
                </a:lnTo>
                <a:lnTo>
                  <a:pt x="3342" y="471"/>
                </a:lnTo>
                <a:lnTo>
                  <a:pt x="3342" y="471"/>
                </a:lnTo>
                <a:lnTo>
                  <a:pt x="3342" y="473"/>
                </a:lnTo>
                <a:lnTo>
                  <a:pt x="3343" y="473"/>
                </a:lnTo>
                <a:lnTo>
                  <a:pt x="3343" y="471"/>
                </a:lnTo>
                <a:lnTo>
                  <a:pt x="3344" y="471"/>
                </a:lnTo>
                <a:lnTo>
                  <a:pt x="3344" y="473"/>
                </a:lnTo>
                <a:lnTo>
                  <a:pt x="3344" y="473"/>
                </a:lnTo>
                <a:lnTo>
                  <a:pt x="3345" y="474"/>
                </a:lnTo>
                <a:lnTo>
                  <a:pt x="3345" y="474"/>
                </a:lnTo>
                <a:lnTo>
                  <a:pt x="3345" y="474"/>
                </a:lnTo>
                <a:lnTo>
                  <a:pt x="3346" y="474"/>
                </a:lnTo>
                <a:lnTo>
                  <a:pt x="3346" y="474"/>
                </a:lnTo>
                <a:lnTo>
                  <a:pt x="3348" y="475"/>
                </a:lnTo>
                <a:lnTo>
                  <a:pt x="3348" y="475"/>
                </a:lnTo>
                <a:lnTo>
                  <a:pt x="3348" y="474"/>
                </a:lnTo>
                <a:lnTo>
                  <a:pt x="3349" y="474"/>
                </a:lnTo>
                <a:lnTo>
                  <a:pt x="3349" y="474"/>
                </a:lnTo>
                <a:lnTo>
                  <a:pt x="3349" y="473"/>
                </a:lnTo>
                <a:lnTo>
                  <a:pt x="3350" y="473"/>
                </a:lnTo>
                <a:lnTo>
                  <a:pt x="3350" y="473"/>
                </a:lnTo>
                <a:lnTo>
                  <a:pt x="3350" y="474"/>
                </a:lnTo>
                <a:lnTo>
                  <a:pt x="3351" y="474"/>
                </a:lnTo>
                <a:lnTo>
                  <a:pt x="3351" y="475"/>
                </a:lnTo>
                <a:lnTo>
                  <a:pt x="3352" y="475"/>
                </a:lnTo>
                <a:lnTo>
                  <a:pt x="3352" y="476"/>
                </a:lnTo>
                <a:lnTo>
                  <a:pt x="3352" y="476"/>
                </a:lnTo>
                <a:lnTo>
                  <a:pt x="3353" y="476"/>
                </a:lnTo>
                <a:lnTo>
                  <a:pt x="3353" y="477"/>
                </a:lnTo>
                <a:lnTo>
                  <a:pt x="3353" y="477"/>
                </a:lnTo>
                <a:lnTo>
                  <a:pt x="3354" y="478"/>
                </a:lnTo>
                <a:lnTo>
                  <a:pt x="3354" y="477"/>
                </a:lnTo>
                <a:lnTo>
                  <a:pt x="3354" y="477"/>
                </a:lnTo>
                <a:lnTo>
                  <a:pt x="3355" y="477"/>
                </a:lnTo>
                <a:lnTo>
                  <a:pt x="3355" y="477"/>
                </a:lnTo>
                <a:lnTo>
                  <a:pt x="3357" y="478"/>
                </a:lnTo>
                <a:lnTo>
                  <a:pt x="3357" y="478"/>
                </a:lnTo>
                <a:lnTo>
                  <a:pt x="3357" y="478"/>
                </a:lnTo>
                <a:lnTo>
                  <a:pt x="3358" y="478"/>
                </a:lnTo>
                <a:lnTo>
                  <a:pt x="3358" y="478"/>
                </a:lnTo>
                <a:lnTo>
                  <a:pt x="3358" y="479"/>
                </a:lnTo>
                <a:lnTo>
                  <a:pt x="3359" y="479"/>
                </a:lnTo>
                <a:lnTo>
                  <a:pt x="3359" y="478"/>
                </a:lnTo>
                <a:lnTo>
                  <a:pt x="3359" y="477"/>
                </a:lnTo>
                <a:lnTo>
                  <a:pt x="3360" y="477"/>
                </a:lnTo>
                <a:lnTo>
                  <a:pt x="3360" y="477"/>
                </a:lnTo>
                <a:lnTo>
                  <a:pt x="3361" y="477"/>
                </a:lnTo>
                <a:lnTo>
                  <a:pt x="3361" y="477"/>
                </a:lnTo>
                <a:lnTo>
                  <a:pt x="3361" y="478"/>
                </a:lnTo>
                <a:lnTo>
                  <a:pt x="3362" y="478"/>
                </a:lnTo>
                <a:lnTo>
                  <a:pt x="3362" y="479"/>
                </a:lnTo>
                <a:lnTo>
                  <a:pt x="3362" y="478"/>
                </a:lnTo>
                <a:lnTo>
                  <a:pt x="3363" y="477"/>
                </a:lnTo>
                <a:lnTo>
                  <a:pt x="3363" y="478"/>
                </a:lnTo>
                <a:lnTo>
                  <a:pt x="3363" y="478"/>
                </a:lnTo>
                <a:lnTo>
                  <a:pt x="3364" y="478"/>
                </a:lnTo>
                <a:lnTo>
                  <a:pt x="3364" y="479"/>
                </a:lnTo>
                <a:lnTo>
                  <a:pt x="3366" y="479"/>
                </a:lnTo>
                <a:lnTo>
                  <a:pt x="3366" y="47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49575"/>
            <a:ext cx="1179513" cy="33338"/>
          </a:xfrm>
          <a:custGeom>
            <a:avLst/>
            <a:gdLst>
              <a:gd name="T0" fmla="*/ 11 w 743"/>
              <a:gd name="T1" fmla="*/ 16 h 21"/>
              <a:gd name="T2" fmla="*/ 23 w 743"/>
              <a:gd name="T3" fmla="*/ 14 h 21"/>
              <a:gd name="T4" fmla="*/ 34 w 743"/>
              <a:gd name="T5" fmla="*/ 10 h 21"/>
              <a:gd name="T6" fmla="*/ 47 w 743"/>
              <a:gd name="T7" fmla="*/ 6 h 21"/>
              <a:gd name="T8" fmla="*/ 59 w 743"/>
              <a:gd name="T9" fmla="*/ 10 h 21"/>
              <a:gd name="T10" fmla="*/ 70 w 743"/>
              <a:gd name="T11" fmla="*/ 13 h 21"/>
              <a:gd name="T12" fmla="*/ 83 w 743"/>
              <a:gd name="T13" fmla="*/ 15 h 21"/>
              <a:gd name="T14" fmla="*/ 94 w 743"/>
              <a:gd name="T15" fmla="*/ 15 h 21"/>
              <a:gd name="T16" fmla="*/ 106 w 743"/>
              <a:gd name="T17" fmla="*/ 12 h 21"/>
              <a:gd name="T18" fmla="*/ 119 w 743"/>
              <a:gd name="T19" fmla="*/ 9 h 21"/>
              <a:gd name="T20" fmla="*/ 130 w 743"/>
              <a:gd name="T21" fmla="*/ 8 h 21"/>
              <a:gd name="T22" fmla="*/ 142 w 743"/>
              <a:gd name="T23" fmla="*/ 13 h 21"/>
              <a:gd name="T24" fmla="*/ 154 w 743"/>
              <a:gd name="T25" fmla="*/ 15 h 21"/>
              <a:gd name="T26" fmla="*/ 166 w 743"/>
              <a:gd name="T27" fmla="*/ 15 h 21"/>
              <a:gd name="T28" fmla="*/ 177 w 743"/>
              <a:gd name="T29" fmla="*/ 21 h 21"/>
              <a:gd name="T30" fmla="*/ 190 w 743"/>
              <a:gd name="T31" fmla="*/ 14 h 21"/>
              <a:gd name="T32" fmla="*/ 202 w 743"/>
              <a:gd name="T33" fmla="*/ 9 h 21"/>
              <a:gd name="T34" fmla="*/ 213 w 743"/>
              <a:gd name="T35" fmla="*/ 13 h 21"/>
              <a:gd name="T36" fmla="*/ 226 w 743"/>
              <a:gd name="T37" fmla="*/ 14 h 21"/>
              <a:gd name="T38" fmla="*/ 237 w 743"/>
              <a:gd name="T39" fmla="*/ 13 h 21"/>
              <a:gd name="T40" fmla="*/ 249 w 743"/>
              <a:gd name="T41" fmla="*/ 14 h 21"/>
              <a:gd name="T42" fmla="*/ 262 w 743"/>
              <a:gd name="T43" fmla="*/ 10 h 21"/>
              <a:gd name="T44" fmla="*/ 273 w 743"/>
              <a:gd name="T45" fmla="*/ 13 h 21"/>
              <a:gd name="T46" fmla="*/ 285 w 743"/>
              <a:gd name="T47" fmla="*/ 9 h 21"/>
              <a:gd name="T48" fmla="*/ 297 w 743"/>
              <a:gd name="T49" fmla="*/ 4 h 21"/>
              <a:gd name="T50" fmla="*/ 309 w 743"/>
              <a:gd name="T51" fmla="*/ 7 h 21"/>
              <a:gd name="T52" fmla="*/ 321 w 743"/>
              <a:gd name="T53" fmla="*/ 8 h 21"/>
              <a:gd name="T54" fmla="*/ 333 w 743"/>
              <a:gd name="T55" fmla="*/ 10 h 21"/>
              <a:gd name="T56" fmla="*/ 345 w 743"/>
              <a:gd name="T57" fmla="*/ 10 h 21"/>
              <a:gd name="T58" fmla="*/ 356 w 743"/>
              <a:gd name="T59" fmla="*/ 5 h 21"/>
              <a:gd name="T60" fmla="*/ 369 w 743"/>
              <a:gd name="T61" fmla="*/ 7 h 21"/>
              <a:gd name="T62" fmla="*/ 381 w 743"/>
              <a:gd name="T63" fmla="*/ 1 h 21"/>
              <a:gd name="T64" fmla="*/ 392 w 743"/>
              <a:gd name="T65" fmla="*/ 6 h 21"/>
              <a:gd name="T66" fmla="*/ 405 w 743"/>
              <a:gd name="T67" fmla="*/ 9 h 21"/>
              <a:gd name="T68" fmla="*/ 416 w 743"/>
              <a:gd name="T69" fmla="*/ 10 h 21"/>
              <a:gd name="T70" fmla="*/ 428 w 743"/>
              <a:gd name="T71" fmla="*/ 9 h 21"/>
              <a:gd name="T72" fmla="*/ 441 w 743"/>
              <a:gd name="T73" fmla="*/ 5 h 21"/>
              <a:gd name="T74" fmla="*/ 452 w 743"/>
              <a:gd name="T75" fmla="*/ 6 h 21"/>
              <a:gd name="T76" fmla="*/ 464 w 743"/>
              <a:gd name="T77" fmla="*/ 4 h 21"/>
              <a:gd name="T78" fmla="*/ 476 w 743"/>
              <a:gd name="T79" fmla="*/ 9 h 21"/>
              <a:gd name="T80" fmla="*/ 488 w 743"/>
              <a:gd name="T81" fmla="*/ 9 h 21"/>
              <a:gd name="T82" fmla="*/ 500 w 743"/>
              <a:gd name="T83" fmla="*/ 12 h 21"/>
              <a:gd name="T84" fmla="*/ 512 w 743"/>
              <a:gd name="T85" fmla="*/ 9 h 21"/>
              <a:gd name="T86" fmla="*/ 524 w 743"/>
              <a:gd name="T87" fmla="*/ 5 h 21"/>
              <a:gd name="T88" fmla="*/ 535 w 743"/>
              <a:gd name="T89" fmla="*/ 4 h 21"/>
              <a:gd name="T90" fmla="*/ 548 w 743"/>
              <a:gd name="T91" fmla="*/ 4 h 21"/>
              <a:gd name="T92" fmla="*/ 559 w 743"/>
              <a:gd name="T93" fmla="*/ 7 h 21"/>
              <a:gd name="T94" fmla="*/ 571 w 743"/>
              <a:gd name="T95" fmla="*/ 13 h 21"/>
              <a:gd name="T96" fmla="*/ 584 w 743"/>
              <a:gd name="T97" fmla="*/ 12 h 21"/>
              <a:gd name="T98" fmla="*/ 595 w 743"/>
              <a:gd name="T99" fmla="*/ 10 h 21"/>
              <a:gd name="T100" fmla="*/ 607 w 743"/>
              <a:gd name="T101" fmla="*/ 8 h 21"/>
              <a:gd name="T102" fmla="*/ 618 w 743"/>
              <a:gd name="T103" fmla="*/ 5 h 21"/>
              <a:gd name="T104" fmla="*/ 631 w 743"/>
              <a:gd name="T105" fmla="*/ 6 h 21"/>
              <a:gd name="T106" fmla="*/ 643 w 743"/>
              <a:gd name="T107" fmla="*/ 12 h 21"/>
              <a:gd name="T108" fmla="*/ 654 w 743"/>
              <a:gd name="T109" fmla="*/ 16 h 21"/>
              <a:gd name="T110" fmla="*/ 667 w 743"/>
              <a:gd name="T111" fmla="*/ 15 h 21"/>
              <a:gd name="T112" fmla="*/ 678 w 743"/>
              <a:gd name="T113" fmla="*/ 12 h 21"/>
              <a:gd name="T114" fmla="*/ 690 w 743"/>
              <a:gd name="T115" fmla="*/ 10 h 21"/>
              <a:gd name="T116" fmla="*/ 703 w 743"/>
              <a:gd name="T117" fmla="*/ 7 h 21"/>
              <a:gd name="T118" fmla="*/ 714 w 743"/>
              <a:gd name="T119" fmla="*/ 10 h 21"/>
              <a:gd name="T120" fmla="*/ 726 w 743"/>
              <a:gd name="T121" fmla="*/ 12 h 21"/>
              <a:gd name="T122" fmla="*/ 738 w 743"/>
              <a:gd name="T123" fmla="*/ 16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1">
                <a:moveTo>
                  <a:pt x="0" y="17"/>
                </a:moveTo>
                <a:lnTo>
                  <a:pt x="0" y="17"/>
                </a:ln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lnTo>
                  <a:pt x="2" y="18"/>
                </a:lnTo>
                <a:lnTo>
                  <a:pt x="2" y="19"/>
                </a:lnTo>
                <a:lnTo>
                  <a:pt x="2" y="19"/>
                </a:lnTo>
                <a:lnTo>
                  <a:pt x="3" y="19"/>
                </a:lnTo>
                <a:lnTo>
                  <a:pt x="3" y="19"/>
                </a:lnTo>
                <a:lnTo>
                  <a:pt x="4" y="18"/>
                </a:lnTo>
                <a:lnTo>
                  <a:pt x="4" y="18"/>
                </a:lnTo>
                <a:lnTo>
                  <a:pt x="4" y="18"/>
                </a:lnTo>
                <a:lnTo>
                  <a:pt x="5" y="18"/>
                </a:lnTo>
                <a:lnTo>
                  <a:pt x="5" y="18"/>
                </a:lnTo>
                <a:lnTo>
                  <a:pt x="5" y="18"/>
                </a:lnTo>
                <a:lnTo>
                  <a:pt x="6" y="18"/>
                </a:lnTo>
                <a:lnTo>
                  <a:pt x="6" y="18"/>
                </a:lnTo>
                <a:lnTo>
                  <a:pt x="7" y="19"/>
                </a:lnTo>
                <a:lnTo>
                  <a:pt x="7" y="18"/>
                </a:lnTo>
                <a:lnTo>
                  <a:pt x="7" y="18"/>
                </a:lnTo>
                <a:lnTo>
                  <a:pt x="9" y="17"/>
                </a:lnTo>
                <a:lnTo>
                  <a:pt x="9" y="17"/>
                </a:lnTo>
                <a:lnTo>
                  <a:pt x="9" y="16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1" y="16"/>
                </a:lnTo>
                <a:lnTo>
                  <a:pt x="11" y="16"/>
                </a:lnTo>
                <a:lnTo>
                  <a:pt x="12" y="15"/>
                </a:lnTo>
                <a:lnTo>
                  <a:pt x="12" y="15"/>
                </a:lnTo>
                <a:lnTo>
                  <a:pt x="12" y="15"/>
                </a:lnTo>
                <a:lnTo>
                  <a:pt x="13" y="14"/>
                </a:lnTo>
                <a:lnTo>
                  <a:pt x="13" y="15"/>
                </a:lnTo>
                <a:lnTo>
                  <a:pt x="13" y="14"/>
                </a:lnTo>
                <a:lnTo>
                  <a:pt x="14" y="14"/>
                </a:lnTo>
                <a:lnTo>
                  <a:pt x="14" y="15"/>
                </a:lnTo>
                <a:lnTo>
                  <a:pt x="14" y="15"/>
                </a:lnTo>
                <a:lnTo>
                  <a:pt x="15" y="15"/>
                </a:lnTo>
                <a:lnTo>
                  <a:pt x="15" y="15"/>
                </a:lnTo>
                <a:lnTo>
                  <a:pt x="16" y="15"/>
                </a:lnTo>
                <a:lnTo>
                  <a:pt x="16" y="15"/>
                </a:lnTo>
                <a:lnTo>
                  <a:pt x="16" y="16"/>
                </a:lnTo>
                <a:lnTo>
                  <a:pt x="18" y="17"/>
                </a:lnTo>
                <a:lnTo>
                  <a:pt x="18" y="17"/>
                </a:lnTo>
                <a:lnTo>
                  <a:pt x="18" y="16"/>
                </a:lnTo>
                <a:lnTo>
                  <a:pt x="19" y="16"/>
                </a:lnTo>
                <a:lnTo>
                  <a:pt x="19" y="16"/>
                </a:lnTo>
                <a:lnTo>
                  <a:pt x="19" y="16"/>
                </a:lnTo>
                <a:lnTo>
                  <a:pt x="20" y="16"/>
                </a:lnTo>
                <a:lnTo>
                  <a:pt x="20" y="16"/>
                </a:lnTo>
                <a:lnTo>
                  <a:pt x="21" y="16"/>
                </a:lnTo>
                <a:lnTo>
                  <a:pt x="21" y="15"/>
                </a:lnTo>
                <a:lnTo>
                  <a:pt x="21" y="15"/>
                </a:lnTo>
                <a:lnTo>
                  <a:pt x="22" y="15"/>
                </a:lnTo>
                <a:lnTo>
                  <a:pt x="22" y="14"/>
                </a:lnTo>
                <a:lnTo>
                  <a:pt x="22" y="14"/>
                </a:lnTo>
                <a:lnTo>
                  <a:pt x="23" y="14"/>
                </a:lnTo>
                <a:lnTo>
                  <a:pt x="23" y="13"/>
                </a:lnTo>
                <a:lnTo>
                  <a:pt x="23" y="14"/>
                </a:lnTo>
                <a:lnTo>
                  <a:pt x="24" y="13"/>
                </a:lnTo>
                <a:lnTo>
                  <a:pt x="24" y="13"/>
                </a:lnTo>
                <a:lnTo>
                  <a:pt x="25" y="12"/>
                </a:lnTo>
                <a:lnTo>
                  <a:pt x="25" y="12"/>
                </a:lnTo>
                <a:lnTo>
                  <a:pt x="25" y="12"/>
                </a:lnTo>
                <a:lnTo>
                  <a:pt x="27" y="10"/>
                </a:lnTo>
                <a:lnTo>
                  <a:pt x="27" y="10"/>
                </a:lnTo>
                <a:lnTo>
                  <a:pt x="27" y="10"/>
                </a:lnTo>
                <a:lnTo>
                  <a:pt x="28" y="12"/>
                </a:lnTo>
                <a:lnTo>
                  <a:pt x="28" y="12"/>
                </a:lnTo>
                <a:lnTo>
                  <a:pt x="29" y="13"/>
                </a:lnTo>
                <a:lnTo>
                  <a:pt x="29" y="14"/>
                </a:lnTo>
                <a:lnTo>
                  <a:pt x="29" y="14"/>
                </a:lnTo>
                <a:lnTo>
                  <a:pt x="30" y="13"/>
                </a:lnTo>
                <a:lnTo>
                  <a:pt x="30" y="12"/>
                </a:lnTo>
                <a:lnTo>
                  <a:pt x="30" y="13"/>
                </a:lnTo>
                <a:lnTo>
                  <a:pt x="31" y="13"/>
                </a:lnTo>
                <a:lnTo>
                  <a:pt x="31" y="12"/>
                </a:lnTo>
                <a:lnTo>
                  <a:pt x="31" y="10"/>
                </a:lnTo>
                <a:lnTo>
                  <a:pt x="32" y="9"/>
                </a:lnTo>
                <a:lnTo>
                  <a:pt x="32" y="9"/>
                </a:lnTo>
                <a:lnTo>
                  <a:pt x="33" y="10"/>
                </a:lnTo>
                <a:lnTo>
                  <a:pt x="33" y="10"/>
                </a:lnTo>
                <a:lnTo>
                  <a:pt x="33" y="10"/>
                </a:lnTo>
                <a:lnTo>
                  <a:pt x="34" y="10"/>
                </a:lnTo>
                <a:lnTo>
                  <a:pt x="34" y="10"/>
                </a:lnTo>
                <a:lnTo>
                  <a:pt x="34" y="10"/>
                </a:lnTo>
                <a:lnTo>
                  <a:pt x="36" y="10"/>
                </a:lnTo>
                <a:lnTo>
                  <a:pt x="36" y="10"/>
                </a:lnTo>
                <a:lnTo>
                  <a:pt x="36" y="10"/>
                </a:lnTo>
                <a:lnTo>
                  <a:pt x="37" y="9"/>
                </a:lnTo>
                <a:lnTo>
                  <a:pt x="37" y="8"/>
                </a:lnTo>
                <a:lnTo>
                  <a:pt x="38" y="9"/>
                </a:lnTo>
                <a:lnTo>
                  <a:pt x="38" y="8"/>
                </a:lnTo>
                <a:lnTo>
                  <a:pt x="38" y="8"/>
                </a:lnTo>
                <a:lnTo>
                  <a:pt x="39" y="8"/>
                </a:lnTo>
                <a:lnTo>
                  <a:pt x="39" y="8"/>
                </a:lnTo>
                <a:lnTo>
                  <a:pt x="39" y="7"/>
                </a:lnTo>
                <a:lnTo>
                  <a:pt x="40" y="7"/>
                </a:lnTo>
                <a:lnTo>
                  <a:pt x="40" y="7"/>
                </a:lnTo>
                <a:lnTo>
                  <a:pt x="40" y="6"/>
                </a:lnTo>
                <a:lnTo>
                  <a:pt x="41" y="6"/>
                </a:lnTo>
                <a:lnTo>
                  <a:pt x="41" y="7"/>
                </a:lnTo>
                <a:lnTo>
                  <a:pt x="42" y="7"/>
                </a:lnTo>
                <a:lnTo>
                  <a:pt x="42" y="7"/>
                </a:lnTo>
                <a:lnTo>
                  <a:pt x="42" y="7"/>
                </a:lnTo>
                <a:lnTo>
                  <a:pt x="43" y="7"/>
                </a:lnTo>
                <a:lnTo>
                  <a:pt x="43" y="8"/>
                </a:lnTo>
                <a:lnTo>
                  <a:pt x="43" y="9"/>
                </a:lnTo>
                <a:lnTo>
                  <a:pt x="45" y="10"/>
                </a:lnTo>
                <a:lnTo>
                  <a:pt x="45" y="9"/>
                </a:lnTo>
                <a:lnTo>
                  <a:pt x="45" y="8"/>
                </a:lnTo>
                <a:lnTo>
                  <a:pt x="46" y="8"/>
                </a:lnTo>
                <a:lnTo>
                  <a:pt x="46" y="7"/>
                </a:lnTo>
                <a:lnTo>
                  <a:pt x="47" y="7"/>
                </a:lnTo>
                <a:lnTo>
                  <a:pt x="47" y="6"/>
                </a:lnTo>
                <a:lnTo>
                  <a:pt x="47" y="6"/>
                </a:lnTo>
                <a:lnTo>
                  <a:pt x="48" y="6"/>
                </a:lnTo>
                <a:lnTo>
                  <a:pt x="48" y="4"/>
                </a:lnTo>
                <a:lnTo>
                  <a:pt x="48" y="4"/>
                </a:lnTo>
                <a:lnTo>
                  <a:pt x="49" y="4"/>
                </a:lnTo>
                <a:lnTo>
                  <a:pt x="49" y="5"/>
                </a:lnTo>
                <a:lnTo>
                  <a:pt x="50" y="6"/>
                </a:lnTo>
                <a:lnTo>
                  <a:pt x="50" y="5"/>
                </a:lnTo>
                <a:lnTo>
                  <a:pt x="50" y="6"/>
                </a:lnTo>
                <a:lnTo>
                  <a:pt x="51" y="6"/>
                </a:lnTo>
                <a:lnTo>
                  <a:pt x="51" y="7"/>
                </a:lnTo>
                <a:lnTo>
                  <a:pt x="51" y="8"/>
                </a:lnTo>
                <a:lnTo>
                  <a:pt x="52" y="8"/>
                </a:lnTo>
                <a:lnTo>
                  <a:pt x="52" y="8"/>
                </a:lnTo>
                <a:lnTo>
                  <a:pt x="52" y="9"/>
                </a:lnTo>
                <a:lnTo>
                  <a:pt x="54" y="9"/>
                </a:lnTo>
                <a:lnTo>
                  <a:pt x="54" y="9"/>
                </a:lnTo>
                <a:lnTo>
                  <a:pt x="55" y="10"/>
                </a:lnTo>
                <a:lnTo>
                  <a:pt x="55" y="10"/>
                </a:lnTo>
                <a:lnTo>
                  <a:pt x="55" y="10"/>
                </a:lnTo>
                <a:lnTo>
                  <a:pt x="56" y="9"/>
                </a:lnTo>
                <a:lnTo>
                  <a:pt x="56" y="12"/>
                </a:lnTo>
                <a:lnTo>
                  <a:pt x="56" y="9"/>
                </a:lnTo>
                <a:lnTo>
                  <a:pt x="57" y="9"/>
                </a:lnTo>
                <a:lnTo>
                  <a:pt x="57" y="9"/>
                </a:lnTo>
                <a:lnTo>
                  <a:pt x="57" y="9"/>
                </a:lnTo>
                <a:lnTo>
                  <a:pt x="58" y="9"/>
                </a:lnTo>
                <a:lnTo>
                  <a:pt x="58" y="9"/>
                </a:lnTo>
                <a:lnTo>
                  <a:pt x="59" y="10"/>
                </a:lnTo>
                <a:lnTo>
                  <a:pt x="59" y="10"/>
                </a:lnTo>
                <a:lnTo>
                  <a:pt x="59" y="12"/>
                </a:lnTo>
                <a:lnTo>
                  <a:pt x="60" y="12"/>
                </a:lnTo>
                <a:lnTo>
                  <a:pt x="60" y="12"/>
                </a:lnTo>
                <a:lnTo>
                  <a:pt x="60" y="13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3" y="12"/>
                </a:lnTo>
                <a:lnTo>
                  <a:pt x="63" y="13"/>
                </a:lnTo>
                <a:lnTo>
                  <a:pt x="64" y="13"/>
                </a:lnTo>
                <a:lnTo>
                  <a:pt x="64" y="13"/>
                </a:lnTo>
                <a:lnTo>
                  <a:pt x="64" y="13"/>
                </a:lnTo>
                <a:lnTo>
                  <a:pt x="65" y="12"/>
                </a:lnTo>
                <a:lnTo>
                  <a:pt x="65" y="12"/>
                </a:lnTo>
                <a:lnTo>
                  <a:pt x="65" y="13"/>
                </a:lnTo>
                <a:lnTo>
                  <a:pt x="66" y="13"/>
                </a:lnTo>
                <a:lnTo>
                  <a:pt x="66" y="13"/>
                </a:lnTo>
                <a:lnTo>
                  <a:pt x="66" y="13"/>
                </a:lnTo>
                <a:lnTo>
                  <a:pt x="67" y="13"/>
                </a:lnTo>
                <a:lnTo>
                  <a:pt x="67" y="13"/>
                </a:lnTo>
                <a:lnTo>
                  <a:pt x="68" y="13"/>
                </a:lnTo>
                <a:lnTo>
                  <a:pt x="68" y="13"/>
                </a:lnTo>
                <a:lnTo>
                  <a:pt x="68" y="12"/>
                </a:lnTo>
                <a:lnTo>
                  <a:pt x="69" y="13"/>
                </a:lnTo>
                <a:lnTo>
                  <a:pt x="69" y="13"/>
                </a:lnTo>
                <a:lnTo>
                  <a:pt x="69" y="13"/>
                </a:lnTo>
                <a:lnTo>
                  <a:pt x="70" y="14"/>
                </a:lnTo>
                <a:lnTo>
                  <a:pt x="70" y="13"/>
                </a:lnTo>
                <a:lnTo>
                  <a:pt x="72" y="13"/>
                </a:lnTo>
                <a:lnTo>
                  <a:pt x="72" y="13"/>
                </a:lnTo>
                <a:lnTo>
                  <a:pt x="72" y="14"/>
                </a:lnTo>
                <a:lnTo>
                  <a:pt x="73" y="13"/>
                </a:lnTo>
                <a:lnTo>
                  <a:pt x="73" y="14"/>
                </a:lnTo>
                <a:lnTo>
                  <a:pt x="73" y="13"/>
                </a:lnTo>
                <a:lnTo>
                  <a:pt x="74" y="13"/>
                </a:lnTo>
                <a:lnTo>
                  <a:pt x="74" y="13"/>
                </a:lnTo>
                <a:lnTo>
                  <a:pt x="74" y="13"/>
                </a:lnTo>
                <a:lnTo>
                  <a:pt x="75" y="13"/>
                </a:lnTo>
                <a:lnTo>
                  <a:pt x="75" y="12"/>
                </a:lnTo>
                <a:lnTo>
                  <a:pt x="76" y="12"/>
                </a:lnTo>
                <a:lnTo>
                  <a:pt x="76" y="13"/>
                </a:lnTo>
                <a:lnTo>
                  <a:pt x="76" y="13"/>
                </a:lnTo>
                <a:lnTo>
                  <a:pt x="77" y="12"/>
                </a:lnTo>
                <a:lnTo>
                  <a:pt x="77" y="13"/>
                </a:lnTo>
                <a:lnTo>
                  <a:pt x="77" y="15"/>
                </a:lnTo>
                <a:lnTo>
                  <a:pt x="78" y="14"/>
                </a:lnTo>
                <a:lnTo>
                  <a:pt x="78" y="15"/>
                </a:lnTo>
                <a:lnTo>
                  <a:pt x="78" y="15"/>
                </a:lnTo>
                <a:lnTo>
                  <a:pt x="79" y="15"/>
                </a:lnTo>
                <a:lnTo>
                  <a:pt x="79" y="15"/>
                </a:lnTo>
                <a:lnTo>
                  <a:pt x="81" y="15"/>
                </a:lnTo>
                <a:lnTo>
                  <a:pt x="81" y="15"/>
                </a:lnTo>
                <a:lnTo>
                  <a:pt x="81" y="15"/>
                </a:lnTo>
                <a:lnTo>
                  <a:pt x="82" y="16"/>
                </a:lnTo>
                <a:lnTo>
                  <a:pt x="82" y="15"/>
                </a:lnTo>
                <a:lnTo>
                  <a:pt x="82" y="15"/>
                </a:lnTo>
                <a:lnTo>
                  <a:pt x="83" y="15"/>
                </a:lnTo>
                <a:lnTo>
                  <a:pt x="83" y="15"/>
                </a:lnTo>
                <a:lnTo>
                  <a:pt x="83" y="15"/>
                </a:lnTo>
                <a:lnTo>
                  <a:pt x="84" y="15"/>
                </a:lnTo>
                <a:lnTo>
                  <a:pt x="84" y="15"/>
                </a:lnTo>
                <a:lnTo>
                  <a:pt x="85" y="15"/>
                </a:lnTo>
                <a:lnTo>
                  <a:pt x="85" y="14"/>
                </a:lnTo>
                <a:lnTo>
                  <a:pt x="85" y="14"/>
                </a:lnTo>
                <a:lnTo>
                  <a:pt x="86" y="14"/>
                </a:lnTo>
                <a:lnTo>
                  <a:pt x="86" y="14"/>
                </a:lnTo>
                <a:lnTo>
                  <a:pt x="86" y="14"/>
                </a:lnTo>
                <a:lnTo>
                  <a:pt x="87" y="14"/>
                </a:lnTo>
                <a:lnTo>
                  <a:pt x="87" y="14"/>
                </a:lnTo>
                <a:lnTo>
                  <a:pt x="87" y="15"/>
                </a:lnTo>
                <a:lnTo>
                  <a:pt x="88" y="15"/>
                </a:lnTo>
                <a:lnTo>
                  <a:pt x="88" y="14"/>
                </a:lnTo>
                <a:lnTo>
                  <a:pt x="90" y="14"/>
                </a:lnTo>
                <a:lnTo>
                  <a:pt x="90" y="14"/>
                </a:lnTo>
                <a:lnTo>
                  <a:pt x="90" y="13"/>
                </a:lnTo>
                <a:lnTo>
                  <a:pt x="91" y="13"/>
                </a:lnTo>
                <a:lnTo>
                  <a:pt x="91" y="14"/>
                </a:lnTo>
                <a:lnTo>
                  <a:pt x="91" y="14"/>
                </a:lnTo>
                <a:lnTo>
                  <a:pt x="92" y="14"/>
                </a:lnTo>
                <a:lnTo>
                  <a:pt x="92" y="14"/>
                </a:lnTo>
                <a:lnTo>
                  <a:pt x="92" y="14"/>
                </a:lnTo>
                <a:lnTo>
                  <a:pt x="93" y="15"/>
                </a:lnTo>
                <a:lnTo>
                  <a:pt x="93" y="15"/>
                </a:lnTo>
                <a:lnTo>
                  <a:pt x="94" y="15"/>
                </a:lnTo>
                <a:lnTo>
                  <a:pt x="94" y="15"/>
                </a:lnTo>
                <a:lnTo>
                  <a:pt x="94" y="15"/>
                </a:lnTo>
                <a:lnTo>
                  <a:pt x="95" y="15"/>
                </a:lnTo>
                <a:lnTo>
                  <a:pt x="95" y="15"/>
                </a:lnTo>
                <a:lnTo>
                  <a:pt x="95" y="15"/>
                </a:lnTo>
                <a:lnTo>
                  <a:pt x="96" y="14"/>
                </a:lnTo>
                <a:lnTo>
                  <a:pt x="96" y="14"/>
                </a:lnTo>
                <a:lnTo>
                  <a:pt x="97" y="13"/>
                </a:lnTo>
                <a:lnTo>
                  <a:pt x="97" y="13"/>
                </a:lnTo>
                <a:lnTo>
                  <a:pt x="97" y="13"/>
                </a:lnTo>
                <a:lnTo>
                  <a:pt x="99" y="12"/>
                </a:lnTo>
                <a:lnTo>
                  <a:pt x="99" y="12"/>
                </a:lnTo>
                <a:lnTo>
                  <a:pt x="99" y="13"/>
                </a:lnTo>
                <a:lnTo>
                  <a:pt x="100" y="13"/>
                </a:lnTo>
                <a:lnTo>
                  <a:pt x="100" y="13"/>
                </a:lnTo>
                <a:lnTo>
                  <a:pt x="100" y="13"/>
                </a:lnTo>
                <a:lnTo>
                  <a:pt x="101" y="13"/>
                </a:lnTo>
                <a:lnTo>
                  <a:pt x="101" y="12"/>
                </a:lnTo>
                <a:lnTo>
                  <a:pt x="102" y="12"/>
                </a:lnTo>
                <a:lnTo>
                  <a:pt x="102" y="12"/>
                </a:lnTo>
                <a:lnTo>
                  <a:pt x="102" y="12"/>
                </a:lnTo>
                <a:lnTo>
                  <a:pt x="103" y="10"/>
                </a:lnTo>
                <a:lnTo>
                  <a:pt x="103" y="12"/>
                </a:lnTo>
                <a:lnTo>
                  <a:pt x="103" y="10"/>
                </a:lnTo>
                <a:lnTo>
                  <a:pt x="104" y="10"/>
                </a:lnTo>
                <a:lnTo>
                  <a:pt x="104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2"/>
                </a:lnTo>
                <a:lnTo>
                  <a:pt x="106" y="13"/>
                </a:lnTo>
                <a:lnTo>
                  <a:pt x="106" y="12"/>
                </a:lnTo>
                <a:lnTo>
                  <a:pt x="106" y="12"/>
                </a:lnTo>
                <a:lnTo>
                  <a:pt x="108" y="13"/>
                </a:lnTo>
                <a:lnTo>
                  <a:pt x="108" y="13"/>
                </a:lnTo>
                <a:lnTo>
                  <a:pt x="108" y="14"/>
                </a:lnTo>
                <a:lnTo>
                  <a:pt x="109" y="14"/>
                </a:lnTo>
                <a:lnTo>
                  <a:pt x="109" y="14"/>
                </a:lnTo>
                <a:lnTo>
                  <a:pt x="109" y="14"/>
                </a:lnTo>
                <a:lnTo>
                  <a:pt x="110" y="14"/>
                </a:lnTo>
                <a:lnTo>
                  <a:pt x="110" y="13"/>
                </a:lnTo>
                <a:lnTo>
                  <a:pt x="111" y="13"/>
                </a:lnTo>
                <a:lnTo>
                  <a:pt x="111" y="13"/>
                </a:lnTo>
                <a:lnTo>
                  <a:pt x="111" y="13"/>
                </a:lnTo>
                <a:lnTo>
                  <a:pt x="112" y="12"/>
                </a:lnTo>
                <a:lnTo>
                  <a:pt x="112" y="12"/>
                </a:lnTo>
                <a:lnTo>
                  <a:pt x="112" y="14"/>
                </a:lnTo>
                <a:lnTo>
                  <a:pt x="113" y="13"/>
                </a:lnTo>
                <a:lnTo>
                  <a:pt x="113" y="13"/>
                </a:lnTo>
                <a:lnTo>
                  <a:pt x="113" y="13"/>
                </a:lnTo>
                <a:lnTo>
                  <a:pt x="114" y="12"/>
                </a:lnTo>
                <a:lnTo>
                  <a:pt x="114" y="12"/>
                </a:lnTo>
                <a:lnTo>
                  <a:pt x="115" y="13"/>
                </a:lnTo>
                <a:lnTo>
                  <a:pt x="115" y="12"/>
                </a:lnTo>
                <a:lnTo>
                  <a:pt x="115" y="12"/>
                </a:lnTo>
                <a:lnTo>
                  <a:pt x="117" y="12"/>
                </a:lnTo>
                <a:lnTo>
                  <a:pt x="117" y="13"/>
                </a:lnTo>
                <a:lnTo>
                  <a:pt x="117" y="12"/>
                </a:lnTo>
                <a:lnTo>
                  <a:pt x="118" y="12"/>
                </a:lnTo>
                <a:lnTo>
                  <a:pt x="118" y="9"/>
                </a:lnTo>
                <a:lnTo>
                  <a:pt x="119" y="9"/>
                </a:lnTo>
                <a:lnTo>
                  <a:pt x="119" y="9"/>
                </a:lnTo>
                <a:lnTo>
                  <a:pt x="119" y="9"/>
                </a:lnTo>
                <a:lnTo>
                  <a:pt x="120" y="9"/>
                </a:lnTo>
                <a:lnTo>
                  <a:pt x="120" y="9"/>
                </a:lnTo>
                <a:lnTo>
                  <a:pt x="120" y="10"/>
                </a:lnTo>
                <a:lnTo>
                  <a:pt x="121" y="10"/>
                </a:lnTo>
                <a:lnTo>
                  <a:pt x="121" y="9"/>
                </a:lnTo>
                <a:lnTo>
                  <a:pt x="121" y="10"/>
                </a:lnTo>
                <a:lnTo>
                  <a:pt x="122" y="10"/>
                </a:lnTo>
                <a:lnTo>
                  <a:pt x="122" y="9"/>
                </a:lnTo>
                <a:lnTo>
                  <a:pt x="123" y="9"/>
                </a:lnTo>
                <a:lnTo>
                  <a:pt x="123" y="8"/>
                </a:lnTo>
                <a:lnTo>
                  <a:pt x="123" y="8"/>
                </a:lnTo>
                <a:lnTo>
                  <a:pt x="124" y="7"/>
                </a:lnTo>
                <a:lnTo>
                  <a:pt x="124" y="8"/>
                </a:lnTo>
                <a:lnTo>
                  <a:pt x="124" y="8"/>
                </a:lnTo>
                <a:lnTo>
                  <a:pt x="126" y="8"/>
                </a:lnTo>
                <a:lnTo>
                  <a:pt x="126" y="8"/>
                </a:lnTo>
                <a:lnTo>
                  <a:pt x="126" y="8"/>
                </a:lnTo>
                <a:lnTo>
                  <a:pt x="127" y="8"/>
                </a:lnTo>
                <a:lnTo>
                  <a:pt x="127" y="8"/>
                </a:lnTo>
                <a:lnTo>
                  <a:pt x="128" y="8"/>
                </a:lnTo>
                <a:lnTo>
                  <a:pt x="128" y="8"/>
                </a:lnTo>
                <a:lnTo>
                  <a:pt x="128" y="8"/>
                </a:lnTo>
                <a:lnTo>
                  <a:pt x="129" y="9"/>
                </a:lnTo>
                <a:lnTo>
                  <a:pt x="129" y="9"/>
                </a:lnTo>
                <a:lnTo>
                  <a:pt x="129" y="9"/>
                </a:lnTo>
                <a:lnTo>
                  <a:pt x="130" y="9"/>
                </a:lnTo>
                <a:lnTo>
                  <a:pt x="130" y="8"/>
                </a:lnTo>
                <a:lnTo>
                  <a:pt x="130" y="8"/>
                </a:lnTo>
                <a:lnTo>
                  <a:pt x="131" y="8"/>
                </a:lnTo>
                <a:lnTo>
                  <a:pt x="131" y="8"/>
                </a:lnTo>
                <a:lnTo>
                  <a:pt x="132" y="8"/>
                </a:lnTo>
                <a:lnTo>
                  <a:pt x="132" y="8"/>
                </a:lnTo>
                <a:lnTo>
                  <a:pt x="132" y="8"/>
                </a:lnTo>
                <a:lnTo>
                  <a:pt x="133" y="9"/>
                </a:lnTo>
                <a:lnTo>
                  <a:pt x="133" y="10"/>
                </a:lnTo>
                <a:lnTo>
                  <a:pt x="133" y="10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6" y="9"/>
                </a:lnTo>
                <a:lnTo>
                  <a:pt x="136" y="9"/>
                </a:lnTo>
                <a:lnTo>
                  <a:pt x="137" y="10"/>
                </a:lnTo>
                <a:lnTo>
                  <a:pt x="137" y="9"/>
                </a:lnTo>
                <a:lnTo>
                  <a:pt x="137" y="10"/>
                </a:lnTo>
                <a:lnTo>
                  <a:pt x="138" y="12"/>
                </a:lnTo>
                <a:lnTo>
                  <a:pt x="138" y="10"/>
                </a:lnTo>
                <a:lnTo>
                  <a:pt x="138" y="12"/>
                </a:lnTo>
                <a:lnTo>
                  <a:pt x="139" y="10"/>
                </a:lnTo>
                <a:lnTo>
                  <a:pt x="139" y="10"/>
                </a:lnTo>
                <a:lnTo>
                  <a:pt x="140" y="10"/>
                </a:lnTo>
                <a:lnTo>
                  <a:pt x="140" y="10"/>
                </a:lnTo>
                <a:lnTo>
                  <a:pt x="140" y="10"/>
                </a:lnTo>
                <a:lnTo>
                  <a:pt x="141" y="12"/>
                </a:lnTo>
                <a:lnTo>
                  <a:pt x="141" y="13"/>
                </a:lnTo>
                <a:lnTo>
                  <a:pt x="141" y="13"/>
                </a:lnTo>
                <a:lnTo>
                  <a:pt x="142" y="13"/>
                </a:lnTo>
                <a:lnTo>
                  <a:pt x="142" y="14"/>
                </a:lnTo>
                <a:lnTo>
                  <a:pt x="142" y="13"/>
                </a:lnTo>
                <a:lnTo>
                  <a:pt x="144" y="12"/>
                </a:lnTo>
                <a:lnTo>
                  <a:pt x="144" y="12"/>
                </a:lnTo>
                <a:lnTo>
                  <a:pt x="145" y="12"/>
                </a:lnTo>
                <a:lnTo>
                  <a:pt x="145" y="12"/>
                </a:lnTo>
                <a:lnTo>
                  <a:pt x="145" y="13"/>
                </a:lnTo>
                <a:lnTo>
                  <a:pt x="146" y="12"/>
                </a:lnTo>
                <a:lnTo>
                  <a:pt x="146" y="14"/>
                </a:lnTo>
                <a:lnTo>
                  <a:pt x="146" y="13"/>
                </a:lnTo>
                <a:lnTo>
                  <a:pt x="147" y="13"/>
                </a:lnTo>
                <a:lnTo>
                  <a:pt x="147" y="12"/>
                </a:lnTo>
                <a:lnTo>
                  <a:pt x="147" y="12"/>
                </a:lnTo>
                <a:lnTo>
                  <a:pt x="148" y="12"/>
                </a:lnTo>
                <a:lnTo>
                  <a:pt x="148" y="13"/>
                </a:lnTo>
                <a:lnTo>
                  <a:pt x="149" y="13"/>
                </a:lnTo>
                <a:lnTo>
                  <a:pt x="149" y="13"/>
                </a:lnTo>
                <a:lnTo>
                  <a:pt x="149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1" y="12"/>
                </a:lnTo>
                <a:lnTo>
                  <a:pt x="151" y="13"/>
                </a:lnTo>
                <a:lnTo>
                  <a:pt x="151" y="13"/>
                </a:lnTo>
                <a:lnTo>
                  <a:pt x="153" y="13"/>
                </a:lnTo>
                <a:lnTo>
                  <a:pt x="153" y="13"/>
                </a:lnTo>
                <a:lnTo>
                  <a:pt x="154" y="14"/>
                </a:lnTo>
                <a:lnTo>
                  <a:pt x="154" y="14"/>
                </a:lnTo>
                <a:lnTo>
                  <a:pt x="154" y="15"/>
                </a:lnTo>
                <a:lnTo>
                  <a:pt x="155" y="14"/>
                </a:lnTo>
                <a:lnTo>
                  <a:pt x="155" y="15"/>
                </a:lnTo>
                <a:lnTo>
                  <a:pt x="155" y="15"/>
                </a:lnTo>
                <a:lnTo>
                  <a:pt x="156" y="14"/>
                </a:lnTo>
                <a:lnTo>
                  <a:pt x="156" y="13"/>
                </a:lnTo>
                <a:lnTo>
                  <a:pt x="156" y="13"/>
                </a:lnTo>
                <a:lnTo>
                  <a:pt x="157" y="12"/>
                </a:lnTo>
                <a:lnTo>
                  <a:pt x="157" y="10"/>
                </a:lnTo>
                <a:lnTo>
                  <a:pt x="158" y="12"/>
                </a:lnTo>
                <a:lnTo>
                  <a:pt x="158" y="10"/>
                </a:lnTo>
                <a:lnTo>
                  <a:pt x="158" y="10"/>
                </a:lnTo>
                <a:lnTo>
                  <a:pt x="159" y="12"/>
                </a:lnTo>
                <a:lnTo>
                  <a:pt x="159" y="13"/>
                </a:lnTo>
                <a:lnTo>
                  <a:pt x="159" y="14"/>
                </a:lnTo>
                <a:lnTo>
                  <a:pt x="160" y="14"/>
                </a:lnTo>
                <a:lnTo>
                  <a:pt x="160" y="15"/>
                </a:lnTo>
                <a:lnTo>
                  <a:pt x="162" y="14"/>
                </a:lnTo>
                <a:lnTo>
                  <a:pt x="162" y="15"/>
                </a:lnTo>
                <a:lnTo>
                  <a:pt x="162" y="15"/>
                </a:lnTo>
                <a:lnTo>
                  <a:pt x="163" y="16"/>
                </a:lnTo>
                <a:lnTo>
                  <a:pt x="163" y="16"/>
                </a:lnTo>
                <a:lnTo>
                  <a:pt x="163" y="16"/>
                </a:lnTo>
                <a:lnTo>
                  <a:pt x="164" y="16"/>
                </a:lnTo>
                <a:lnTo>
                  <a:pt x="164" y="16"/>
                </a:lnTo>
                <a:lnTo>
                  <a:pt x="164" y="16"/>
                </a:lnTo>
                <a:lnTo>
                  <a:pt x="165" y="16"/>
                </a:lnTo>
                <a:lnTo>
                  <a:pt x="165" y="16"/>
                </a:lnTo>
                <a:lnTo>
                  <a:pt x="166" y="16"/>
                </a:lnTo>
                <a:lnTo>
                  <a:pt x="166" y="15"/>
                </a:lnTo>
                <a:lnTo>
                  <a:pt x="166" y="15"/>
                </a:lnTo>
                <a:lnTo>
                  <a:pt x="167" y="15"/>
                </a:lnTo>
                <a:lnTo>
                  <a:pt x="167" y="16"/>
                </a:lnTo>
                <a:lnTo>
                  <a:pt x="167" y="16"/>
                </a:lnTo>
                <a:lnTo>
                  <a:pt x="168" y="16"/>
                </a:lnTo>
                <a:lnTo>
                  <a:pt x="168" y="17"/>
                </a:lnTo>
                <a:lnTo>
                  <a:pt x="168" y="16"/>
                </a:lnTo>
                <a:lnTo>
                  <a:pt x="169" y="17"/>
                </a:lnTo>
                <a:lnTo>
                  <a:pt x="169" y="17"/>
                </a:lnTo>
                <a:lnTo>
                  <a:pt x="171" y="17"/>
                </a:lnTo>
                <a:lnTo>
                  <a:pt x="171" y="18"/>
                </a:lnTo>
                <a:lnTo>
                  <a:pt x="171" y="19"/>
                </a:lnTo>
                <a:lnTo>
                  <a:pt x="172" y="19"/>
                </a:lnTo>
                <a:lnTo>
                  <a:pt x="172" y="18"/>
                </a:lnTo>
                <a:lnTo>
                  <a:pt x="172" y="18"/>
                </a:lnTo>
                <a:lnTo>
                  <a:pt x="173" y="19"/>
                </a:lnTo>
                <a:lnTo>
                  <a:pt x="173" y="19"/>
                </a:lnTo>
                <a:lnTo>
                  <a:pt x="173" y="19"/>
                </a:lnTo>
                <a:lnTo>
                  <a:pt x="174" y="19"/>
                </a:lnTo>
                <a:lnTo>
                  <a:pt x="174" y="19"/>
                </a:lnTo>
                <a:lnTo>
                  <a:pt x="175" y="18"/>
                </a:lnTo>
                <a:lnTo>
                  <a:pt x="175" y="18"/>
                </a:lnTo>
                <a:lnTo>
                  <a:pt x="175" y="19"/>
                </a:lnTo>
                <a:lnTo>
                  <a:pt x="176" y="19"/>
                </a:lnTo>
                <a:lnTo>
                  <a:pt x="176" y="21"/>
                </a:lnTo>
                <a:lnTo>
                  <a:pt x="176" y="21"/>
                </a:lnTo>
                <a:lnTo>
                  <a:pt x="177" y="21"/>
                </a:lnTo>
                <a:lnTo>
                  <a:pt x="177" y="21"/>
                </a:lnTo>
                <a:lnTo>
                  <a:pt x="177" y="21"/>
                </a:lnTo>
                <a:lnTo>
                  <a:pt x="178" y="19"/>
                </a:lnTo>
                <a:lnTo>
                  <a:pt x="178" y="21"/>
                </a:lnTo>
                <a:lnTo>
                  <a:pt x="180" y="19"/>
                </a:lnTo>
                <a:lnTo>
                  <a:pt x="180" y="19"/>
                </a:lnTo>
                <a:lnTo>
                  <a:pt x="180" y="18"/>
                </a:lnTo>
                <a:lnTo>
                  <a:pt x="181" y="18"/>
                </a:lnTo>
                <a:lnTo>
                  <a:pt x="181" y="18"/>
                </a:lnTo>
                <a:lnTo>
                  <a:pt x="181" y="17"/>
                </a:lnTo>
                <a:lnTo>
                  <a:pt x="182" y="17"/>
                </a:lnTo>
                <a:lnTo>
                  <a:pt x="182" y="17"/>
                </a:lnTo>
                <a:lnTo>
                  <a:pt x="183" y="17"/>
                </a:lnTo>
                <a:lnTo>
                  <a:pt x="183" y="17"/>
                </a:lnTo>
                <a:lnTo>
                  <a:pt x="183" y="17"/>
                </a:lnTo>
                <a:lnTo>
                  <a:pt x="184" y="17"/>
                </a:lnTo>
                <a:lnTo>
                  <a:pt x="184" y="17"/>
                </a:lnTo>
                <a:lnTo>
                  <a:pt x="184" y="17"/>
                </a:lnTo>
                <a:lnTo>
                  <a:pt x="185" y="17"/>
                </a:lnTo>
                <a:lnTo>
                  <a:pt x="185" y="17"/>
                </a:lnTo>
                <a:lnTo>
                  <a:pt x="185" y="17"/>
                </a:lnTo>
                <a:lnTo>
                  <a:pt x="186" y="17"/>
                </a:lnTo>
                <a:lnTo>
                  <a:pt x="186" y="17"/>
                </a:lnTo>
                <a:lnTo>
                  <a:pt x="187" y="17"/>
                </a:lnTo>
                <a:lnTo>
                  <a:pt x="187" y="16"/>
                </a:lnTo>
                <a:lnTo>
                  <a:pt x="187" y="16"/>
                </a:lnTo>
                <a:lnTo>
                  <a:pt x="189" y="15"/>
                </a:lnTo>
                <a:lnTo>
                  <a:pt x="189" y="15"/>
                </a:lnTo>
                <a:lnTo>
                  <a:pt x="189" y="14"/>
                </a:lnTo>
                <a:lnTo>
                  <a:pt x="190" y="13"/>
                </a:lnTo>
                <a:lnTo>
                  <a:pt x="190" y="14"/>
                </a:lnTo>
                <a:lnTo>
                  <a:pt x="190" y="14"/>
                </a:lnTo>
                <a:lnTo>
                  <a:pt x="191" y="13"/>
                </a:lnTo>
                <a:lnTo>
                  <a:pt x="191" y="13"/>
                </a:lnTo>
                <a:lnTo>
                  <a:pt x="192" y="13"/>
                </a:lnTo>
                <a:lnTo>
                  <a:pt x="192" y="13"/>
                </a:lnTo>
                <a:lnTo>
                  <a:pt x="192" y="13"/>
                </a:lnTo>
                <a:lnTo>
                  <a:pt x="193" y="14"/>
                </a:lnTo>
                <a:lnTo>
                  <a:pt x="193" y="14"/>
                </a:lnTo>
                <a:lnTo>
                  <a:pt x="193" y="13"/>
                </a:lnTo>
                <a:lnTo>
                  <a:pt x="194" y="13"/>
                </a:lnTo>
                <a:lnTo>
                  <a:pt x="194" y="13"/>
                </a:lnTo>
                <a:lnTo>
                  <a:pt x="194" y="13"/>
                </a:lnTo>
                <a:lnTo>
                  <a:pt x="195" y="14"/>
                </a:lnTo>
                <a:lnTo>
                  <a:pt x="195" y="13"/>
                </a:lnTo>
                <a:lnTo>
                  <a:pt x="196" y="13"/>
                </a:lnTo>
                <a:lnTo>
                  <a:pt x="196" y="13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3"/>
                </a:lnTo>
                <a:lnTo>
                  <a:pt x="199" y="13"/>
                </a:lnTo>
                <a:lnTo>
                  <a:pt x="199" y="13"/>
                </a:lnTo>
                <a:lnTo>
                  <a:pt x="199" y="14"/>
                </a:lnTo>
                <a:lnTo>
                  <a:pt x="200" y="14"/>
                </a:lnTo>
                <a:lnTo>
                  <a:pt x="200" y="12"/>
                </a:lnTo>
                <a:lnTo>
                  <a:pt x="201" y="12"/>
                </a:lnTo>
                <a:lnTo>
                  <a:pt x="201" y="10"/>
                </a:lnTo>
                <a:lnTo>
                  <a:pt x="201" y="10"/>
                </a:lnTo>
                <a:lnTo>
                  <a:pt x="202" y="9"/>
                </a:lnTo>
                <a:lnTo>
                  <a:pt x="202" y="12"/>
                </a:lnTo>
                <a:lnTo>
                  <a:pt x="202" y="10"/>
                </a:lnTo>
                <a:lnTo>
                  <a:pt x="203" y="10"/>
                </a:lnTo>
                <a:lnTo>
                  <a:pt x="203" y="12"/>
                </a:lnTo>
                <a:lnTo>
                  <a:pt x="203" y="12"/>
                </a:lnTo>
                <a:lnTo>
                  <a:pt x="204" y="12"/>
                </a:lnTo>
                <a:lnTo>
                  <a:pt x="204" y="12"/>
                </a:lnTo>
                <a:lnTo>
                  <a:pt x="205" y="12"/>
                </a:lnTo>
                <a:lnTo>
                  <a:pt x="205" y="12"/>
                </a:lnTo>
                <a:lnTo>
                  <a:pt x="205" y="12"/>
                </a:lnTo>
                <a:lnTo>
                  <a:pt x="207" y="10"/>
                </a:lnTo>
                <a:lnTo>
                  <a:pt x="207" y="10"/>
                </a:lnTo>
                <a:lnTo>
                  <a:pt x="207" y="10"/>
                </a:lnTo>
                <a:lnTo>
                  <a:pt x="208" y="12"/>
                </a:lnTo>
                <a:lnTo>
                  <a:pt x="208" y="12"/>
                </a:lnTo>
                <a:lnTo>
                  <a:pt x="209" y="12"/>
                </a:lnTo>
                <a:lnTo>
                  <a:pt x="209" y="12"/>
                </a:lnTo>
                <a:lnTo>
                  <a:pt x="209" y="12"/>
                </a:lnTo>
                <a:lnTo>
                  <a:pt x="210" y="13"/>
                </a:lnTo>
                <a:lnTo>
                  <a:pt x="210" y="13"/>
                </a:lnTo>
                <a:lnTo>
                  <a:pt x="210" y="13"/>
                </a:lnTo>
                <a:lnTo>
                  <a:pt x="211" y="14"/>
                </a:lnTo>
                <a:lnTo>
                  <a:pt x="211" y="14"/>
                </a:lnTo>
                <a:lnTo>
                  <a:pt x="211" y="14"/>
                </a:lnTo>
                <a:lnTo>
                  <a:pt x="212" y="14"/>
                </a:lnTo>
                <a:lnTo>
                  <a:pt x="212" y="14"/>
                </a:lnTo>
                <a:lnTo>
                  <a:pt x="213" y="14"/>
                </a:lnTo>
                <a:lnTo>
                  <a:pt x="213" y="14"/>
                </a:lnTo>
                <a:lnTo>
                  <a:pt x="213" y="13"/>
                </a:lnTo>
                <a:lnTo>
                  <a:pt x="214" y="13"/>
                </a:lnTo>
                <a:lnTo>
                  <a:pt x="214" y="12"/>
                </a:lnTo>
                <a:lnTo>
                  <a:pt x="214" y="12"/>
                </a:lnTo>
                <a:lnTo>
                  <a:pt x="216" y="10"/>
                </a:lnTo>
                <a:lnTo>
                  <a:pt x="216" y="9"/>
                </a:lnTo>
                <a:lnTo>
                  <a:pt x="216" y="9"/>
                </a:lnTo>
                <a:lnTo>
                  <a:pt x="217" y="9"/>
                </a:lnTo>
                <a:lnTo>
                  <a:pt x="217" y="9"/>
                </a:lnTo>
                <a:lnTo>
                  <a:pt x="218" y="10"/>
                </a:lnTo>
                <a:lnTo>
                  <a:pt x="218" y="12"/>
                </a:lnTo>
                <a:lnTo>
                  <a:pt x="218" y="10"/>
                </a:lnTo>
                <a:lnTo>
                  <a:pt x="219" y="12"/>
                </a:lnTo>
                <a:lnTo>
                  <a:pt x="219" y="12"/>
                </a:lnTo>
                <a:lnTo>
                  <a:pt x="219" y="13"/>
                </a:lnTo>
                <a:lnTo>
                  <a:pt x="220" y="13"/>
                </a:lnTo>
                <a:lnTo>
                  <a:pt x="220" y="12"/>
                </a:lnTo>
                <a:lnTo>
                  <a:pt x="220" y="13"/>
                </a:lnTo>
                <a:lnTo>
                  <a:pt x="221" y="14"/>
                </a:lnTo>
                <a:lnTo>
                  <a:pt x="221" y="13"/>
                </a:lnTo>
                <a:lnTo>
                  <a:pt x="222" y="13"/>
                </a:lnTo>
                <a:lnTo>
                  <a:pt x="222" y="14"/>
                </a:lnTo>
                <a:lnTo>
                  <a:pt x="222" y="14"/>
                </a:lnTo>
                <a:lnTo>
                  <a:pt x="223" y="15"/>
                </a:lnTo>
                <a:lnTo>
                  <a:pt x="223" y="15"/>
                </a:lnTo>
                <a:lnTo>
                  <a:pt x="223" y="14"/>
                </a:lnTo>
                <a:lnTo>
                  <a:pt x="225" y="14"/>
                </a:lnTo>
                <a:lnTo>
                  <a:pt x="225" y="14"/>
                </a:lnTo>
                <a:lnTo>
                  <a:pt x="225" y="14"/>
                </a:lnTo>
                <a:lnTo>
                  <a:pt x="226" y="14"/>
                </a:lnTo>
                <a:lnTo>
                  <a:pt x="226" y="14"/>
                </a:lnTo>
                <a:lnTo>
                  <a:pt x="227" y="15"/>
                </a:lnTo>
                <a:lnTo>
                  <a:pt x="227" y="15"/>
                </a:lnTo>
                <a:lnTo>
                  <a:pt x="227" y="15"/>
                </a:lnTo>
                <a:lnTo>
                  <a:pt x="228" y="15"/>
                </a:lnTo>
                <a:lnTo>
                  <a:pt x="228" y="15"/>
                </a:lnTo>
                <a:lnTo>
                  <a:pt x="228" y="15"/>
                </a:lnTo>
                <a:lnTo>
                  <a:pt x="229" y="15"/>
                </a:lnTo>
                <a:lnTo>
                  <a:pt x="229" y="15"/>
                </a:lnTo>
                <a:lnTo>
                  <a:pt x="230" y="14"/>
                </a:lnTo>
                <a:lnTo>
                  <a:pt x="230" y="14"/>
                </a:lnTo>
                <a:lnTo>
                  <a:pt x="230" y="14"/>
                </a:lnTo>
                <a:lnTo>
                  <a:pt x="231" y="13"/>
                </a:lnTo>
                <a:lnTo>
                  <a:pt x="231" y="12"/>
                </a:lnTo>
                <a:lnTo>
                  <a:pt x="231" y="12"/>
                </a:lnTo>
                <a:lnTo>
                  <a:pt x="232" y="12"/>
                </a:lnTo>
                <a:lnTo>
                  <a:pt x="232" y="13"/>
                </a:lnTo>
                <a:lnTo>
                  <a:pt x="232" y="12"/>
                </a:lnTo>
                <a:lnTo>
                  <a:pt x="234" y="13"/>
                </a:lnTo>
                <a:lnTo>
                  <a:pt x="234" y="13"/>
                </a:lnTo>
                <a:lnTo>
                  <a:pt x="235" y="13"/>
                </a:lnTo>
                <a:lnTo>
                  <a:pt x="235" y="13"/>
                </a:lnTo>
                <a:lnTo>
                  <a:pt x="235" y="13"/>
                </a:lnTo>
                <a:lnTo>
                  <a:pt x="236" y="12"/>
                </a:lnTo>
                <a:lnTo>
                  <a:pt x="236" y="13"/>
                </a:lnTo>
                <a:lnTo>
                  <a:pt x="236" y="12"/>
                </a:lnTo>
                <a:lnTo>
                  <a:pt x="237" y="13"/>
                </a:lnTo>
                <a:lnTo>
                  <a:pt x="237" y="13"/>
                </a:lnTo>
                <a:lnTo>
                  <a:pt x="237" y="13"/>
                </a:lnTo>
                <a:lnTo>
                  <a:pt x="238" y="13"/>
                </a:lnTo>
                <a:lnTo>
                  <a:pt x="238" y="13"/>
                </a:lnTo>
                <a:lnTo>
                  <a:pt x="239" y="12"/>
                </a:lnTo>
                <a:lnTo>
                  <a:pt x="239" y="12"/>
                </a:lnTo>
                <a:lnTo>
                  <a:pt x="239" y="12"/>
                </a:lnTo>
                <a:lnTo>
                  <a:pt x="240" y="12"/>
                </a:lnTo>
                <a:lnTo>
                  <a:pt x="240" y="12"/>
                </a:lnTo>
                <a:lnTo>
                  <a:pt x="240" y="13"/>
                </a:lnTo>
                <a:lnTo>
                  <a:pt x="241" y="12"/>
                </a:lnTo>
                <a:lnTo>
                  <a:pt x="241" y="13"/>
                </a:lnTo>
                <a:lnTo>
                  <a:pt x="241" y="14"/>
                </a:lnTo>
                <a:lnTo>
                  <a:pt x="243" y="15"/>
                </a:lnTo>
                <a:lnTo>
                  <a:pt x="243" y="15"/>
                </a:lnTo>
                <a:lnTo>
                  <a:pt x="244" y="15"/>
                </a:lnTo>
                <a:lnTo>
                  <a:pt x="244" y="14"/>
                </a:lnTo>
                <a:lnTo>
                  <a:pt x="244" y="15"/>
                </a:lnTo>
                <a:lnTo>
                  <a:pt x="245" y="16"/>
                </a:lnTo>
                <a:lnTo>
                  <a:pt x="245" y="15"/>
                </a:lnTo>
                <a:lnTo>
                  <a:pt x="245" y="15"/>
                </a:lnTo>
                <a:lnTo>
                  <a:pt x="246" y="15"/>
                </a:lnTo>
                <a:lnTo>
                  <a:pt x="246" y="15"/>
                </a:lnTo>
                <a:lnTo>
                  <a:pt x="246" y="15"/>
                </a:lnTo>
                <a:lnTo>
                  <a:pt x="247" y="15"/>
                </a:lnTo>
                <a:lnTo>
                  <a:pt x="247" y="15"/>
                </a:lnTo>
                <a:lnTo>
                  <a:pt x="248" y="14"/>
                </a:lnTo>
                <a:lnTo>
                  <a:pt x="248" y="13"/>
                </a:lnTo>
                <a:lnTo>
                  <a:pt x="248" y="13"/>
                </a:lnTo>
                <a:lnTo>
                  <a:pt x="249" y="13"/>
                </a:lnTo>
                <a:lnTo>
                  <a:pt x="249" y="14"/>
                </a:lnTo>
                <a:lnTo>
                  <a:pt x="249" y="14"/>
                </a:lnTo>
                <a:lnTo>
                  <a:pt x="250" y="15"/>
                </a:lnTo>
                <a:lnTo>
                  <a:pt x="250" y="15"/>
                </a:lnTo>
                <a:lnTo>
                  <a:pt x="252" y="16"/>
                </a:lnTo>
                <a:lnTo>
                  <a:pt x="252" y="16"/>
                </a:lnTo>
                <a:lnTo>
                  <a:pt x="252" y="15"/>
                </a:lnTo>
                <a:lnTo>
                  <a:pt x="253" y="15"/>
                </a:lnTo>
                <a:lnTo>
                  <a:pt x="253" y="15"/>
                </a:lnTo>
                <a:lnTo>
                  <a:pt x="253" y="14"/>
                </a:lnTo>
                <a:lnTo>
                  <a:pt x="254" y="13"/>
                </a:lnTo>
                <a:lnTo>
                  <a:pt x="254" y="13"/>
                </a:lnTo>
                <a:lnTo>
                  <a:pt x="254" y="13"/>
                </a:lnTo>
                <a:lnTo>
                  <a:pt x="255" y="13"/>
                </a:lnTo>
                <a:lnTo>
                  <a:pt x="255" y="13"/>
                </a:lnTo>
                <a:lnTo>
                  <a:pt x="256" y="13"/>
                </a:lnTo>
                <a:lnTo>
                  <a:pt x="256" y="13"/>
                </a:lnTo>
                <a:lnTo>
                  <a:pt x="256" y="13"/>
                </a:lnTo>
                <a:lnTo>
                  <a:pt x="257" y="12"/>
                </a:lnTo>
                <a:lnTo>
                  <a:pt x="257" y="12"/>
                </a:lnTo>
                <a:lnTo>
                  <a:pt x="257" y="10"/>
                </a:lnTo>
                <a:lnTo>
                  <a:pt x="258" y="10"/>
                </a:lnTo>
                <a:lnTo>
                  <a:pt x="258" y="9"/>
                </a:lnTo>
                <a:lnTo>
                  <a:pt x="258" y="10"/>
                </a:lnTo>
                <a:lnTo>
                  <a:pt x="259" y="12"/>
                </a:lnTo>
                <a:lnTo>
                  <a:pt x="259" y="10"/>
                </a:lnTo>
                <a:lnTo>
                  <a:pt x="261" y="12"/>
                </a:lnTo>
                <a:lnTo>
                  <a:pt x="261" y="10"/>
                </a:lnTo>
                <a:lnTo>
                  <a:pt x="261" y="9"/>
                </a:lnTo>
                <a:lnTo>
                  <a:pt x="262" y="10"/>
                </a:lnTo>
                <a:lnTo>
                  <a:pt x="262" y="10"/>
                </a:lnTo>
                <a:lnTo>
                  <a:pt x="262" y="12"/>
                </a:lnTo>
                <a:lnTo>
                  <a:pt x="263" y="12"/>
                </a:lnTo>
                <a:lnTo>
                  <a:pt x="263" y="13"/>
                </a:lnTo>
                <a:lnTo>
                  <a:pt x="263" y="13"/>
                </a:lnTo>
                <a:lnTo>
                  <a:pt x="264" y="14"/>
                </a:lnTo>
                <a:lnTo>
                  <a:pt x="264" y="14"/>
                </a:lnTo>
                <a:lnTo>
                  <a:pt x="265" y="14"/>
                </a:lnTo>
                <a:lnTo>
                  <a:pt x="265" y="15"/>
                </a:lnTo>
                <a:lnTo>
                  <a:pt x="265" y="15"/>
                </a:lnTo>
                <a:lnTo>
                  <a:pt x="266" y="16"/>
                </a:lnTo>
                <a:lnTo>
                  <a:pt x="266" y="16"/>
                </a:lnTo>
                <a:lnTo>
                  <a:pt x="266" y="16"/>
                </a:lnTo>
                <a:lnTo>
                  <a:pt x="267" y="16"/>
                </a:lnTo>
                <a:lnTo>
                  <a:pt x="267" y="15"/>
                </a:lnTo>
                <a:lnTo>
                  <a:pt x="267" y="15"/>
                </a:lnTo>
                <a:lnTo>
                  <a:pt x="268" y="15"/>
                </a:lnTo>
                <a:lnTo>
                  <a:pt x="268" y="15"/>
                </a:lnTo>
                <a:lnTo>
                  <a:pt x="270" y="15"/>
                </a:lnTo>
                <a:lnTo>
                  <a:pt x="270" y="14"/>
                </a:lnTo>
                <a:lnTo>
                  <a:pt x="270" y="15"/>
                </a:lnTo>
                <a:lnTo>
                  <a:pt x="271" y="14"/>
                </a:lnTo>
                <a:lnTo>
                  <a:pt x="271" y="13"/>
                </a:lnTo>
                <a:lnTo>
                  <a:pt x="271" y="13"/>
                </a:lnTo>
                <a:lnTo>
                  <a:pt x="272" y="13"/>
                </a:lnTo>
                <a:lnTo>
                  <a:pt x="272" y="12"/>
                </a:lnTo>
                <a:lnTo>
                  <a:pt x="273" y="12"/>
                </a:lnTo>
                <a:lnTo>
                  <a:pt x="273" y="12"/>
                </a:lnTo>
                <a:lnTo>
                  <a:pt x="273" y="13"/>
                </a:lnTo>
                <a:lnTo>
                  <a:pt x="274" y="12"/>
                </a:lnTo>
                <a:lnTo>
                  <a:pt x="274" y="12"/>
                </a:lnTo>
                <a:lnTo>
                  <a:pt x="274" y="13"/>
                </a:lnTo>
                <a:lnTo>
                  <a:pt x="275" y="14"/>
                </a:lnTo>
                <a:lnTo>
                  <a:pt x="275" y="13"/>
                </a:lnTo>
                <a:lnTo>
                  <a:pt x="275" y="12"/>
                </a:lnTo>
                <a:lnTo>
                  <a:pt x="276" y="9"/>
                </a:lnTo>
                <a:lnTo>
                  <a:pt x="276" y="9"/>
                </a:lnTo>
                <a:lnTo>
                  <a:pt x="277" y="10"/>
                </a:lnTo>
                <a:lnTo>
                  <a:pt x="277" y="10"/>
                </a:lnTo>
                <a:lnTo>
                  <a:pt x="277" y="9"/>
                </a:lnTo>
                <a:lnTo>
                  <a:pt x="279" y="10"/>
                </a:lnTo>
                <a:lnTo>
                  <a:pt x="279" y="10"/>
                </a:lnTo>
                <a:lnTo>
                  <a:pt x="279" y="10"/>
                </a:lnTo>
                <a:lnTo>
                  <a:pt x="280" y="12"/>
                </a:lnTo>
                <a:lnTo>
                  <a:pt x="280" y="12"/>
                </a:lnTo>
                <a:lnTo>
                  <a:pt x="280" y="12"/>
                </a:lnTo>
                <a:lnTo>
                  <a:pt x="281" y="12"/>
                </a:lnTo>
                <a:lnTo>
                  <a:pt x="281" y="13"/>
                </a:lnTo>
                <a:lnTo>
                  <a:pt x="282" y="12"/>
                </a:lnTo>
                <a:lnTo>
                  <a:pt x="282" y="10"/>
                </a:lnTo>
                <a:lnTo>
                  <a:pt x="282" y="10"/>
                </a:lnTo>
                <a:lnTo>
                  <a:pt x="283" y="10"/>
                </a:lnTo>
                <a:lnTo>
                  <a:pt x="283" y="9"/>
                </a:lnTo>
                <a:lnTo>
                  <a:pt x="283" y="9"/>
                </a:lnTo>
                <a:lnTo>
                  <a:pt x="284" y="9"/>
                </a:lnTo>
                <a:lnTo>
                  <a:pt x="284" y="9"/>
                </a:lnTo>
                <a:lnTo>
                  <a:pt x="284" y="9"/>
                </a:lnTo>
                <a:lnTo>
                  <a:pt x="285" y="9"/>
                </a:lnTo>
                <a:lnTo>
                  <a:pt x="285" y="9"/>
                </a:lnTo>
                <a:lnTo>
                  <a:pt x="286" y="8"/>
                </a:lnTo>
                <a:lnTo>
                  <a:pt x="286" y="7"/>
                </a:lnTo>
                <a:lnTo>
                  <a:pt x="286" y="6"/>
                </a:lnTo>
                <a:lnTo>
                  <a:pt x="288" y="6"/>
                </a:lnTo>
                <a:lnTo>
                  <a:pt x="288" y="6"/>
                </a:lnTo>
                <a:lnTo>
                  <a:pt x="288" y="6"/>
                </a:lnTo>
                <a:lnTo>
                  <a:pt x="289" y="6"/>
                </a:lnTo>
                <a:lnTo>
                  <a:pt x="289" y="5"/>
                </a:lnTo>
                <a:lnTo>
                  <a:pt x="289" y="5"/>
                </a:lnTo>
                <a:lnTo>
                  <a:pt x="290" y="5"/>
                </a:lnTo>
                <a:lnTo>
                  <a:pt x="290" y="5"/>
                </a:lnTo>
                <a:lnTo>
                  <a:pt x="291" y="5"/>
                </a:lnTo>
                <a:lnTo>
                  <a:pt x="291" y="5"/>
                </a:lnTo>
                <a:lnTo>
                  <a:pt x="291" y="6"/>
                </a:lnTo>
                <a:lnTo>
                  <a:pt x="292" y="6"/>
                </a:lnTo>
                <a:lnTo>
                  <a:pt x="292" y="6"/>
                </a:lnTo>
                <a:lnTo>
                  <a:pt x="292" y="7"/>
                </a:lnTo>
                <a:lnTo>
                  <a:pt x="293" y="7"/>
                </a:lnTo>
                <a:lnTo>
                  <a:pt x="293" y="7"/>
                </a:lnTo>
                <a:lnTo>
                  <a:pt x="293" y="7"/>
                </a:lnTo>
                <a:lnTo>
                  <a:pt x="294" y="5"/>
                </a:lnTo>
                <a:lnTo>
                  <a:pt x="294" y="4"/>
                </a:lnTo>
                <a:lnTo>
                  <a:pt x="295" y="4"/>
                </a:lnTo>
                <a:lnTo>
                  <a:pt x="295" y="3"/>
                </a:lnTo>
                <a:lnTo>
                  <a:pt x="295" y="3"/>
                </a:lnTo>
                <a:lnTo>
                  <a:pt x="297" y="3"/>
                </a:lnTo>
                <a:lnTo>
                  <a:pt x="297" y="4"/>
                </a:lnTo>
                <a:lnTo>
                  <a:pt x="297" y="4"/>
                </a:lnTo>
                <a:lnTo>
                  <a:pt x="298" y="4"/>
                </a:lnTo>
                <a:lnTo>
                  <a:pt x="298" y="5"/>
                </a:lnTo>
                <a:lnTo>
                  <a:pt x="299" y="4"/>
                </a:lnTo>
                <a:lnTo>
                  <a:pt x="299" y="4"/>
                </a:lnTo>
                <a:lnTo>
                  <a:pt x="299" y="5"/>
                </a:lnTo>
                <a:lnTo>
                  <a:pt x="300" y="6"/>
                </a:lnTo>
                <a:lnTo>
                  <a:pt x="300" y="6"/>
                </a:lnTo>
                <a:lnTo>
                  <a:pt x="300" y="5"/>
                </a:lnTo>
                <a:lnTo>
                  <a:pt x="301" y="6"/>
                </a:lnTo>
                <a:lnTo>
                  <a:pt x="301" y="7"/>
                </a:lnTo>
                <a:lnTo>
                  <a:pt x="301" y="7"/>
                </a:lnTo>
                <a:lnTo>
                  <a:pt x="302" y="7"/>
                </a:lnTo>
                <a:lnTo>
                  <a:pt x="302" y="7"/>
                </a:lnTo>
                <a:lnTo>
                  <a:pt x="303" y="7"/>
                </a:lnTo>
                <a:lnTo>
                  <a:pt x="303" y="7"/>
                </a:lnTo>
                <a:lnTo>
                  <a:pt x="303" y="7"/>
                </a:lnTo>
                <a:lnTo>
                  <a:pt x="304" y="7"/>
                </a:lnTo>
                <a:lnTo>
                  <a:pt x="304" y="7"/>
                </a:lnTo>
                <a:lnTo>
                  <a:pt x="304" y="7"/>
                </a:lnTo>
                <a:lnTo>
                  <a:pt x="306" y="7"/>
                </a:lnTo>
                <a:lnTo>
                  <a:pt x="306" y="7"/>
                </a:lnTo>
                <a:lnTo>
                  <a:pt x="306" y="7"/>
                </a:lnTo>
                <a:lnTo>
                  <a:pt x="307" y="7"/>
                </a:lnTo>
                <a:lnTo>
                  <a:pt x="307" y="7"/>
                </a:lnTo>
                <a:lnTo>
                  <a:pt x="308" y="7"/>
                </a:lnTo>
                <a:lnTo>
                  <a:pt x="308" y="7"/>
                </a:lnTo>
                <a:lnTo>
                  <a:pt x="308" y="7"/>
                </a:lnTo>
                <a:lnTo>
                  <a:pt x="309" y="6"/>
                </a:lnTo>
                <a:lnTo>
                  <a:pt x="309" y="7"/>
                </a:lnTo>
                <a:lnTo>
                  <a:pt x="309" y="7"/>
                </a:lnTo>
                <a:lnTo>
                  <a:pt x="310" y="6"/>
                </a:lnTo>
                <a:lnTo>
                  <a:pt x="310" y="5"/>
                </a:lnTo>
                <a:lnTo>
                  <a:pt x="310" y="6"/>
                </a:lnTo>
                <a:lnTo>
                  <a:pt x="311" y="6"/>
                </a:lnTo>
                <a:lnTo>
                  <a:pt x="311" y="6"/>
                </a:lnTo>
                <a:lnTo>
                  <a:pt x="312" y="5"/>
                </a:lnTo>
                <a:lnTo>
                  <a:pt x="312" y="5"/>
                </a:lnTo>
                <a:lnTo>
                  <a:pt x="312" y="5"/>
                </a:lnTo>
                <a:lnTo>
                  <a:pt x="313" y="6"/>
                </a:lnTo>
                <a:lnTo>
                  <a:pt x="313" y="6"/>
                </a:lnTo>
                <a:lnTo>
                  <a:pt x="313" y="6"/>
                </a:lnTo>
                <a:lnTo>
                  <a:pt x="315" y="7"/>
                </a:lnTo>
                <a:lnTo>
                  <a:pt x="315" y="7"/>
                </a:lnTo>
                <a:lnTo>
                  <a:pt x="315" y="7"/>
                </a:lnTo>
                <a:lnTo>
                  <a:pt x="316" y="8"/>
                </a:lnTo>
                <a:lnTo>
                  <a:pt x="316" y="8"/>
                </a:lnTo>
                <a:lnTo>
                  <a:pt x="317" y="9"/>
                </a:lnTo>
                <a:lnTo>
                  <a:pt x="317" y="8"/>
                </a:lnTo>
                <a:lnTo>
                  <a:pt x="317" y="7"/>
                </a:lnTo>
                <a:lnTo>
                  <a:pt x="318" y="7"/>
                </a:lnTo>
                <a:lnTo>
                  <a:pt x="318" y="7"/>
                </a:lnTo>
                <a:lnTo>
                  <a:pt x="318" y="8"/>
                </a:lnTo>
                <a:lnTo>
                  <a:pt x="319" y="7"/>
                </a:lnTo>
                <a:lnTo>
                  <a:pt x="319" y="9"/>
                </a:lnTo>
                <a:lnTo>
                  <a:pt x="320" y="8"/>
                </a:lnTo>
                <a:lnTo>
                  <a:pt x="320" y="8"/>
                </a:lnTo>
                <a:lnTo>
                  <a:pt x="320" y="8"/>
                </a:lnTo>
                <a:lnTo>
                  <a:pt x="321" y="8"/>
                </a:lnTo>
                <a:lnTo>
                  <a:pt x="321" y="9"/>
                </a:lnTo>
                <a:lnTo>
                  <a:pt x="321" y="9"/>
                </a:lnTo>
                <a:lnTo>
                  <a:pt x="322" y="9"/>
                </a:lnTo>
                <a:lnTo>
                  <a:pt x="322" y="9"/>
                </a:lnTo>
                <a:lnTo>
                  <a:pt x="322" y="9"/>
                </a:lnTo>
                <a:lnTo>
                  <a:pt x="324" y="10"/>
                </a:lnTo>
                <a:lnTo>
                  <a:pt x="324" y="12"/>
                </a:lnTo>
                <a:lnTo>
                  <a:pt x="325" y="13"/>
                </a:lnTo>
                <a:lnTo>
                  <a:pt x="325" y="14"/>
                </a:lnTo>
                <a:lnTo>
                  <a:pt x="325" y="15"/>
                </a:lnTo>
                <a:lnTo>
                  <a:pt x="326" y="15"/>
                </a:lnTo>
                <a:lnTo>
                  <a:pt x="326" y="14"/>
                </a:lnTo>
                <a:lnTo>
                  <a:pt x="326" y="15"/>
                </a:lnTo>
                <a:lnTo>
                  <a:pt x="327" y="14"/>
                </a:lnTo>
                <a:lnTo>
                  <a:pt x="327" y="13"/>
                </a:lnTo>
                <a:lnTo>
                  <a:pt x="327" y="13"/>
                </a:lnTo>
                <a:lnTo>
                  <a:pt x="328" y="12"/>
                </a:lnTo>
                <a:lnTo>
                  <a:pt x="328" y="12"/>
                </a:lnTo>
                <a:lnTo>
                  <a:pt x="329" y="12"/>
                </a:lnTo>
                <a:lnTo>
                  <a:pt x="329" y="10"/>
                </a:lnTo>
                <a:lnTo>
                  <a:pt x="329" y="10"/>
                </a:lnTo>
                <a:lnTo>
                  <a:pt x="330" y="12"/>
                </a:lnTo>
                <a:lnTo>
                  <a:pt x="330" y="12"/>
                </a:lnTo>
                <a:lnTo>
                  <a:pt x="330" y="12"/>
                </a:lnTo>
                <a:lnTo>
                  <a:pt x="331" y="12"/>
                </a:lnTo>
                <a:lnTo>
                  <a:pt x="331" y="12"/>
                </a:lnTo>
                <a:lnTo>
                  <a:pt x="331" y="12"/>
                </a:lnTo>
                <a:lnTo>
                  <a:pt x="333" y="12"/>
                </a:lnTo>
                <a:lnTo>
                  <a:pt x="333" y="10"/>
                </a:lnTo>
                <a:lnTo>
                  <a:pt x="334" y="10"/>
                </a:lnTo>
                <a:lnTo>
                  <a:pt x="334" y="10"/>
                </a:lnTo>
                <a:lnTo>
                  <a:pt x="334" y="9"/>
                </a:lnTo>
                <a:lnTo>
                  <a:pt x="335" y="10"/>
                </a:lnTo>
                <a:lnTo>
                  <a:pt x="335" y="9"/>
                </a:lnTo>
                <a:lnTo>
                  <a:pt x="335" y="9"/>
                </a:lnTo>
                <a:lnTo>
                  <a:pt x="336" y="10"/>
                </a:lnTo>
                <a:lnTo>
                  <a:pt x="336" y="10"/>
                </a:lnTo>
                <a:lnTo>
                  <a:pt x="336" y="10"/>
                </a:lnTo>
                <a:lnTo>
                  <a:pt x="337" y="10"/>
                </a:lnTo>
                <a:lnTo>
                  <a:pt x="337" y="10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9" y="9"/>
                </a:lnTo>
                <a:lnTo>
                  <a:pt x="339" y="10"/>
                </a:lnTo>
                <a:lnTo>
                  <a:pt x="339" y="12"/>
                </a:lnTo>
                <a:lnTo>
                  <a:pt x="340" y="12"/>
                </a:lnTo>
                <a:lnTo>
                  <a:pt x="340" y="12"/>
                </a:lnTo>
                <a:lnTo>
                  <a:pt x="342" y="12"/>
                </a:lnTo>
                <a:lnTo>
                  <a:pt x="342" y="10"/>
                </a:lnTo>
                <a:lnTo>
                  <a:pt x="342" y="10"/>
                </a:lnTo>
                <a:lnTo>
                  <a:pt x="343" y="10"/>
                </a:lnTo>
                <a:lnTo>
                  <a:pt x="343" y="10"/>
                </a:lnTo>
                <a:lnTo>
                  <a:pt x="343" y="10"/>
                </a:lnTo>
                <a:lnTo>
                  <a:pt x="344" y="10"/>
                </a:lnTo>
                <a:lnTo>
                  <a:pt x="344" y="10"/>
                </a:lnTo>
                <a:lnTo>
                  <a:pt x="344" y="10"/>
                </a:lnTo>
                <a:lnTo>
                  <a:pt x="345" y="10"/>
                </a:lnTo>
                <a:lnTo>
                  <a:pt x="345" y="10"/>
                </a:lnTo>
                <a:lnTo>
                  <a:pt x="346" y="10"/>
                </a:lnTo>
                <a:lnTo>
                  <a:pt x="346" y="9"/>
                </a:lnTo>
                <a:lnTo>
                  <a:pt x="346" y="9"/>
                </a:lnTo>
                <a:lnTo>
                  <a:pt x="347" y="10"/>
                </a:lnTo>
                <a:lnTo>
                  <a:pt x="347" y="10"/>
                </a:lnTo>
                <a:lnTo>
                  <a:pt x="347" y="10"/>
                </a:lnTo>
                <a:lnTo>
                  <a:pt x="348" y="9"/>
                </a:lnTo>
                <a:lnTo>
                  <a:pt x="348" y="9"/>
                </a:lnTo>
                <a:lnTo>
                  <a:pt x="348" y="9"/>
                </a:lnTo>
                <a:lnTo>
                  <a:pt x="349" y="8"/>
                </a:lnTo>
                <a:lnTo>
                  <a:pt x="349" y="8"/>
                </a:lnTo>
                <a:lnTo>
                  <a:pt x="351" y="8"/>
                </a:lnTo>
                <a:lnTo>
                  <a:pt x="351" y="8"/>
                </a:lnTo>
                <a:lnTo>
                  <a:pt x="351" y="8"/>
                </a:lnTo>
                <a:lnTo>
                  <a:pt x="352" y="7"/>
                </a:lnTo>
                <a:lnTo>
                  <a:pt x="352" y="8"/>
                </a:lnTo>
                <a:lnTo>
                  <a:pt x="352" y="8"/>
                </a:lnTo>
                <a:lnTo>
                  <a:pt x="353" y="7"/>
                </a:lnTo>
                <a:lnTo>
                  <a:pt x="353" y="7"/>
                </a:lnTo>
                <a:lnTo>
                  <a:pt x="353" y="7"/>
                </a:lnTo>
                <a:lnTo>
                  <a:pt x="354" y="7"/>
                </a:lnTo>
                <a:lnTo>
                  <a:pt x="354" y="7"/>
                </a:lnTo>
                <a:lnTo>
                  <a:pt x="355" y="7"/>
                </a:lnTo>
                <a:lnTo>
                  <a:pt x="355" y="6"/>
                </a:lnTo>
                <a:lnTo>
                  <a:pt x="355" y="6"/>
                </a:lnTo>
                <a:lnTo>
                  <a:pt x="356" y="6"/>
                </a:lnTo>
                <a:lnTo>
                  <a:pt x="356" y="6"/>
                </a:lnTo>
                <a:lnTo>
                  <a:pt x="356" y="5"/>
                </a:lnTo>
                <a:lnTo>
                  <a:pt x="357" y="6"/>
                </a:lnTo>
                <a:lnTo>
                  <a:pt x="357" y="6"/>
                </a:lnTo>
                <a:lnTo>
                  <a:pt x="357" y="5"/>
                </a:lnTo>
                <a:lnTo>
                  <a:pt x="358" y="5"/>
                </a:lnTo>
                <a:lnTo>
                  <a:pt x="358" y="6"/>
                </a:lnTo>
                <a:lnTo>
                  <a:pt x="360" y="7"/>
                </a:lnTo>
                <a:lnTo>
                  <a:pt x="360" y="6"/>
                </a:lnTo>
                <a:lnTo>
                  <a:pt x="360" y="7"/>
                </a:lnTo>
                <a:lnTo>
                  <a:pt x="361" y="6"/>
                </a:lnTo>
                <a:lnTo>
                  <a:pt x="361" y="6"/>
                </a:lnTo>
                <a:lnTo>
                  <a:pt x="361" y="5"/>
                </a:lnTo>
                <a:lnTo>
                  <a:pt x="362" y="6"/>
                </a:lnTo>
                <a:lnTo>
                  <a:pt x="362" y="5"/>
                </a:lnTo>
                <a:lnTo>
                  <a:pt x="363" y="6"/>
                </a:lnTo>
                <a:lnTo>
                  <a:pt x="363" y="6"/>
                </a:lnTo>
                <a:lnTo>
                  <a:pt x="363" y="6"/>
                </a:lnTo>
                <a:lnTo>
                  <a:pt x="364" y="6"/>
                </a:lnTo>
                <a:lnTo>
                  <a:pt x="364" y="5"/>
                </a:lnTo>
                <a:lnTo>
                  <a:pt x="364" y="5"/>
                </a:lnTo>
                <a:lnTo>
                  <a:pt x="365" y="5"/>
                </a:lnTo>
                <a:lnTo>
                  <a:pt x="365" y="5"/>
                </a:lnTo>
                <a:lnTo>
                  <a:pt x="365" y="4"/>
                </a:lnTo>
                <a:lnTo>
                  <a:pt x="366" y="4"/>
                </a:lnTo>
                <a:lnTo>
                  <a:pt x="366" y="5"/>
                </a:lnTo>
                <a:lnTo>
                  <a:pt x="368" y="5"/>
                </a:lnTo>
                <a:lnTo>
                  <a:pt x="368" y="5"/>
                </a:lnTo>
                <a:lnTo>
                  <a:pt x="368" y="6"/>
                </a:lnTo>
                <a:lnTo>
                  <a:pt x="369" y="6"/>
                </a:lnTo>
                <a:lnTo>
                  <a:pt x="369" y="7"/>
                </a:lnTo>
                <a:lnTo>
                  <a:pt x="369" y="7"/>
                </a:lnTo>
                <a:lnTo>
                  <a:pt x="370" y="7"/>
                </a:lnTo>
                <a:lnTo>
                  <a:pt x="370" y="6"/>
                </a:lnTo>
                <a:lnTo>
                  <a:pt x="370" y="7"/>
                </a:lnTo>
                <a:lnTo>
                  <a:pt x="371" y="6"/>
                </a:lnTo>
                <a:lnTo>
                  <a:pt x="371" y="6"/>
                </a:lnTo>
                <a:lnTo>
                  <a:pt x="372" y="5"/>
                </a:lnTo>
                <a:lnTo>
                  <a:pt x="372" y="4"/>
                </a:lnTo>
                <a:lnTo>
                  <a:pt x="372" y="3"/>
                </a:lnTo>
                <a:lnTo>
                  <a:pt x="373" y="1"/>
                </a:lnTo>
                <a:lnTo>
                  <a:pt x="373" y="1"/>
                </a:lnTo>
                <a:lnTo>
                  <a:pt x="373" y="0"/>
                </a:lnTo>
                <a:lnTo>
                  <a:pt x="374" y="1"/>
                </a:lnTo>
                <a:lnTo>
                  <a:pt x="374" y="1"/>
                </a:lnTo>
                <a:lnTo>
                  <a:pt x="374" y="1"/>
                </a:lnTo>
                <a:lnTo>
                  <a:pt x="375" y="1"/>
                </a:lnTo>
                <a:lnTo>
                  <a:pt x="375" y="1"/>
                </a:lnTo>
                <a:lnTo>
                  <a:pt x="377" y="0"/>
                </a:lnTo>
                <a:lnTo>
                  <a:pt x="377" y="0"/>
                </a:lnTo>
                <a:lnTo>
                  <a:pt x="377" y="0"/>
                </a:lnTo>
                <a:lnTo>
                  <a:pt x="378" y="0"/>
                </a:lnTo>
                <a:lnTo>
                  <a:pt x="378" y="0"/>
                </a:lnTo>
                <a:lnTo>
                  <a:pt x="378" y="0"/>
                </a:lnTo>
                <a:lnTo>
                  <a:pt x="379" y="0"/>
                </a:lnTo>
                <a:lnTo>
                  <a:pt x="379" y="0"/>
                </a:lnTo>
                <a:lnTo>
                  <a:pt x="379" y="0"/>
                </a:lnTo>
                <a:lnTo>
                  <a:pt x="380" y="0"/>
                </a:lnTo>
                <a:lnTo>
                  <a:pt x="380" y="1"/>
                </a:lnTo>
                <a:lnTo>
                  <a:pt x="381" y="1"/>
                </a:lnTo>
                <a:lnTo>
                  <a:pt x="381" y="1"/>
                </a:lnTo>
                <a:lnTo>
                  <a:pt x="381" y="3"/>
                </a:lnTo>
                <a:lnTo>
                  <a:pt x="382" y="3"/>
                </a:lnTo>
                <a:lnTo>
                  <a:pt x="382" y="3"/>
                </a:lnTo>
                <a:lnTo>
                  <a:pt x="382" y="4"/>
                </a:lnTo>
                <a:lnTo>
                  <a:pt x="383" y="4"/>
                </a:lnTo>
                <a:lnTo>
                  <a:pt x="383" y="4"/>
                </a:lnTo>
                <a:lnTo>
                  <a:pt x="383" y="3"/>
                </a:lnTo>
                <a:lnTo>
                  <a:pt x="384" y="3"/>
                </a:lnTo>
                <a:lnTo>
                  <a:pt x="384" y="3"/>
                </a:lnTo>
                <a:lnTo>
                  <a:pt x="386" y="3"/>
                </a:lnTo>
                <a:lnTo>
                  <a:pt x="386" y="4"/>
                </a:lnTo>
                <a:lnTo>
                  <a:pt x="386" y="3"/>
                </a:lnTo>
                <a:lnTo>
                  <a:pt x="387" y="3"/>
                </a:lnTo>
                <a:lnTo>
                  <a:pt x="387" y="3"/>
                </a:lnTo>
                <a:lnTo>
                  <a:pt x="387" y="1"/>
                </a:lnTo>
                <a:lnTo>
                  <a:pt x="388" y="4"/>
                </a:lnTo>
                <a:lnTo>
                  <a:pt x="388" y="4"/>
                </a:lnTo>
                <a:lnTo>
                  <a:pt x="389" y="4"/>
                </a:lnTo>
                <a:lnTo>
                  <a:pt x="389" y="5"/>
                </a:lnTo>
                <a:lnTo>
                  <a:pt x="389" y="5"/>
                </a:lnTo>
                <a:lnTo>
                  <a:pt x="390" y="6"/>
                </a:lnTo>
                <a:lnTo>
                  <a:pt x="390" y="6"/>
                </a:lnTo>
                <a:lnTo>
                  <a:pt x="390" y="6"/>
                </a:lnTo>
                <a:lnTo>
                  <a:pt x="391" y="6"/>
                </a:lnTo>
                <a:lnTo>
                  <a:pt x="391" y="6"/>
                </a:lnTo>
                <a:lnTo>
                  <a:pt x="391" y="7"/>
                </a:lnTo>
                <a:lnTo>
                  <a:pt x="392" y="7"/>
                </a:lnTo>
                <a:lnTo>
                  <a:pt x="392" y="6"/>
                </a:lnTo>
                <a:lnTo>
                  <a:pt x="393" y="5"/>
                </a:lnTo>
                <a:lnTo>
                  <a:pt x="393" y="7"/>
                </a:lnTo>
                <a:lnTo>
                  <a:pt x="393" y="5"/>
                </a:lnTo>
                <a:lnTo>
                  <a:pt x="395" y="6"/>
                </a:lnTo>
                <a:lnTo>
                  <a:pt x="395" y="6"/>
                </a:lnTo>
                <a:lnTo>
                  <a:pt x="395" y="6"/>
                </a:lnTo>
                <a:lnTo>
                  <a:pt x="396" y="6"/>
                </a:lnTo>
                <a:lnTo>
                  <a:pt x="396" y="7"/>
                </a:lnTo>
                <a:lnTo>
                  <a:pt x="396" y="7"/>
                </a:lnTo>
                <a:lnTo>
                  <a:pt x="397" y="7"/>
                </a:lnTo>
                <a:lnTo>
                  <a:pt x="397" y="8"/>
                </a:lnTo>
                <a:lnTo>
                  <a:pt x="398" y="8"/>
                </a:lnTo>
                <a:lnTo>
                  <a:pt x="398" y="8"/>
                </a:lnTo>
                <a:lnTo>
                  <a:pt x="398" y="7"/>
                </a:lnTo>
                <a:lnTo>
                  <a:pt x="399" y="7"/>
                </a:lnTo>
                <a:lnTo>
                  <a:pt x="399" y="7"/>
                </a:lnTo>
                <a:lnTo>
                  <a:pt x="399" y="7"/>
                </a:lnTo>
                <a:lnTo>
                  <a:pt x="400" y="7"/>
                </a:lnTo>
                <a:lnTo>
                  <a:pt x="400" y="7"/>
                </a:lnTo>
                <a:lnTo>
                  <a:pt x="400" y="7"/>
                </a:lnTo>
                <a:lnTo>
                  <a:pt x="401" y="7"/>
                </a:lnTo>
                <a:lnTo>
                  <a:pt x="401" y="8"/>
                </a:lnTo>
                <a:lnTo>
                  <a:pt x="402" y="8"/>
                </a:lnTo>
                <a:lnTo>
                  <a:pt x="402" y="8"/>
                </a:lnTo>
                <a:lnTo>
                  <a:pt x="402" y="9"/>
                </a:lnTo>
                <a:lnTo>
                  <a:pt x="404" y="8"/>
                </a:lnTo>
                <a:lnTo>
                  <a:pt x="404" y="9"/>
                </a:lnTo>
                <a:lnTo>
                  <a:pt x="404" y="9"/>
                </a:lnTo>
                <a:lnTo>
                  <a:pt x="405" y="9"/>
                </a:lnTo>
                <a:lnTo>
                  <a:pt x="405" y="9"/>
                </a:lnTo>
                <a:lnTo>
                  <a:pt x="405" y="9"/>
                </a:lnTo>
                <a:lnTo>
                  <a:pt x="406" y="10"/>
                </a:lnTo>
                <a:lnTo>
                  <a:pt x="406" y="12"/>
                </a:lnTo>
                <a:lnTo>
                  <a:pt x="407" y="12"/>
                </a:lnTo>
                <a:lnTo>
                  <a:pt x="407" y="12"/>
                </a:lnTo>
                <a:lnTo>
                  <a:pt x="407" y="12"/>
                </a:lnTo>
                <a:lnTo>
                  <a:pt x="408" y="12"/>
                </a:lnTo>
                <a:lnTo>
                  <a:pt x="408" y="12"/>
                </a:lnTo>
                <a:lnTo>
                  <a:pt x="408" y="10"/>
                </a:lnTo>
                <a:lnTo>
                  <a:pt x="409" y="12"/>
                </a:lnTo>
                <a:lnTo>
                  <a:pt x="409" y="12"/>
                </a:lnTo>
                <a:lnTo>
                  <a:pt x="410" y="12"/>
                </a:lnTo>
                <a:lnTo>
                  <a:pt x="410" y="12"/>
                </a:lnTo>
                <a:lnTo>
                  <a:pt x="410" y="13"/>
                </a:lnTo>
                <a:lnTo>
                  <a:pt x="411" y="13"/>
                </a:lnTo>
                <a:lnTo>
                  <a:pt x="411" y="14"/>
                </a:lnTo>
                <a:lnTo>
                  <a:pt x="411" y="15"/>
                </a:lnTo>
                <a:lnTo>
                  <a:pt x="413" y="15"/>
                </a:lnTo>
                <a:lnTo>
                  <a:pt x="413" y="13"/>
                </a:lnTo>
                <a:lnTo>
                  <a:pt x="413" y="13"/>
                </a:lnTo>
                <a:lnTo>
                  <a:pt x="414" y="13"/>
                </a:lnTo>
                <a:lnTo>
                  <a:pt x="414" y="13"/>
                </a:lnTo>
                <a:lnTo>
                  <a:pt x="415" y="12"/>
                </a:lnTo>
                <a:lnTo>
                  <a:pt x="415" y="10"/>
                </a:lnTo>
                <a:lnTo>
                  <a:pt x="415" y="10"/>
                </a:lnTo>
                <a:lnTo>
                  <a:pt x="416" y="10"/>
                </a:lnTo>
                <a:lnTo>
                  <a:pt x="416" y="10"/>
                </a:lnTo>
                <a:lnTo>
                  <a:pt x="416" y="10"/>
                </a:lnTo>
                <a:lnTo>
                  <a:pt x="417" y="10"/>
                </a:lnTo>
                <a:lnTo>
                  <a:pt x="417" y="10"/>
                </a:lnTo>
                <a:lnTo>
                  <a:pt x="417" y="12"/>
                </a:lnTo>
                <a:lnTo>
                  <a:pt x="418" y="12"/>
                </a:lnTo>
                <a:lnTo>
                  <a:pt x="418" y="12"/>
                </a:lnTo>
                <a:lnTo>
                  <a:pt x="419" y="13"/>
                </a:lnTo>
                <a:lnTo>
                  <a:pt x="419" y="14"/>
                </a:lnTo>
                <a:lnTo>
                  <a:pt x="419" y="15"/>
                </a:lnTo>
                <a:lnTo>
                  <a:pt x="420" y="15"/>
                </a:lnTo>
                <a:lnTo>
                  <a:pt x="420" y="15"/>
                </a:lnTo>
                <a:lnTo>
                  <a:pt x="420" y="15"/>
                </a:lnTo>
                <a:lnTo>
                  <a:pt x="422" y="16"/>
                </a:lnTo>
                <a:lnTo>
                  <a:pt x="422" y="16"/>
                </a:lnTo>
                <a:lnTo>
                  <a:pt x="422" y="16"/>
                </a:lnTo>
                <a:lnTo>
                  <a:pt x="423" y="16"/>
                </a:lnTo>
                <a:lnTo>
                  <a:pt x="423" y="14"/>
                </a:lnTo>
                <a:lnTo>
                  <a:pt x="424" y="13"/>
                </a:lnTo>
                <a:lnTo>
                  <a:pt x="424" y="13"/>
                </a:lnTo>
                <a:lnTo>
                  <a:pt x="424" y="12"/>
                </a:lnTo>
                <a:lnTo>
                  <a:pt x="425" y="12"/>
                </a:lnTo>
                <a:lnTo>
                  <a:pt x="425" y="10"/>
                </a:lnTo>
                <a:lnTo>
                  <a:pt x="425" y="12"/>
                </a:lnTo>
                <a:lnTo>
                  <a:pt x="426" y="10"/>
                </a:lnTo>
                <a:lnTo>
                  <a:pt x="426" y="10"/>
                </a:lnTo>
                <a:lnTo>
                  <a:pt x="426" y="10"/>
                </a:lnTo>
                <a:lnTo>
                  <a:pt x="427" y="10"/>
                </a:lnTo>
                <a:lnTo>
                  <a:pt x="427" y="10"/>
                </a:lnTo>
                <a:lnTo>
                  <a:pt x="428" y="9"/>
                </a:lnTo>
                <a:lnTo>
                  <a:pt x="428" y="9"/>
                </a:lnTo>
                <a:lnTo>
                  <a:pt x="428" y="8"/>
                </a:lnTo>
                <a:lnTo>
                  <a:pt x="429" y="8"/>
                </a:lnTo>
                <a:lnTo>
                  <a:pt x="429" y="8"/>
                </a:lnTo>
                <a:lnTo>
                  <a:pt x="429" y="8"/>
                </a:lnTo>
                <a:lnTo>
                  <a:pt x="431" y="8"/>
                </a:lnTo>
                <a:lnTo>
                  <a:pt x="431" y="8"/>
                </a:lnTo>
                <a:lnTo>
                  <a:pt x="432" y="8"/>
                </a:lnTo>
                <a:lnTo>
                  <a:pt x="432" y="8"/>
                </a:lnTo>
                <a:lnTo>
                  <a:pt x="432" y="8"/>
                </a:lnTo>
                <a:lnTo>
                  <a:pt x="433" y="8"/>
                </a:lnTo>
                <a:lnTo>
                  <a:pt x="433" y="7"/>
                </a:lnTo>
                <a:lnTo>
                  <a:pt x="433" y="8"/>
                </a:lnTo>
                <a:lnTo>
                  <a:pt x="434" y="8"/>
                </a:lnTo>
                <a:lnTo>
                  <a:pt x="434" y="8"/>
                </a:lnTo>
                <a:lnTo>
                  <a:pt x="434" y="8"/>
                </a:lnTo>
                <a:lnTo>
                  <a:pt x="435" y="8"/>
                </a:lnTo>
                <a:lnTo>
                  <a:pt x="435" y="8"/>
                </a:lnTo>
                <a:lnTo>
                  <a:pt x="436" y="7"/>
                </a:lnTo>
                <a:lnTo>
                  <a:pt x="436" y="7"/>
                </a:lnTo>
                <a:lnTo>
                  <a:pt x="436" y="8"/>
                </a:lnTo>
                <a:lnTo>
                  <a:pt x="437" y="8"/>
                </a:lnTo>
                <a:lnTo>
                  <a:pt x="437" y="8"/>
                </a:lnTo>
                <a:lnTo>
                  <a:pt x="437" y="7"/>
                </a:lnTo>
                <a:lnTo>
                  <a:pt x="438" y="7"/>
                </a:lnTo>
                <a:lnTo>
                  <a:pt x="438" y="7"/>
                </a:lnTo>
                <a:lnTo>
                  <a:pt x="438" y="7"/>
                </a:lnTo>
                <a:lnTo>
                  <a:pt x="440" y="7"/>
                </a:lnTo>
                <a:lnTo>
                  <a:pt x="440" y="6"/>
                </a:lnTo>
                <a:lnTo>
                  <a:pt x="441" y="5"/>
                </a:lnTo>
                <a:lnTo>
                  <a:pt x="441" y="6"/>
                </a:lnTo>
                <a:lnTo>
                  <a:pt x="441" y="5"/>
                </a:lnTo>
                <a:lnTo>
                  <a:pt x="442" y="4"/>
                </a:lnTo>
                <a:lnTo>
                  <a:pt x="442" y="4"/>
                </a:lnTo>
                <a:lnTo>
                  <a:pt x="442" y="4"/>
                </a:lnTo>
                <a:lnTo>
                  <a:pt x="443" y="4"/>
                </a:lnTo>
                <a:lnTo>
                  <a:pt x="443" y="5"/>
                </a:lnTo>
                <a:lnTo>
                  <a:pt x="443" y="4"/>
                </a:lnTo>
                <a:lnTo>
                  <a:pt x="444" y="4"/>
                </a:lnTo>
                <a:lnTo>
                  <a:pt x="444" y="5"/>
                </a:lnTo>
                <a:lnTo>
                  <a:pt x="445" y="5"/>
                </a:lnTo>
                <a:lnTo>
                  <a:pt x="445" y="5"/>
                </a:lnTo>
                <a:lnTo>
                  <a:pt x="445" y="5"/>
                </a:lnTo>
                <a:lnTo>
                  <a:pt x="446" y="5"/>
                </a:lnTo>
                <a:lnTo>
                  <a:pt x="446" y="5"/>
                </a:lnTo>
                <a:lnTo>
                  <a:pt x="446" y="5"/>
                </a:lnTo>
                <a:lnTo>
                  <a:pt x="447" y="5"/>
                </a:lnTo>
                <a:lnTo>
                  <a:pt x="447" y="4"/>
                </a:lnTo>
                <a:lnTo>
                  <a:pt x="447" y="4"/>
                </a:lnTo>
                <a:lnTo>
                  <a:pt x="449" y="4"/>
                </a:lnTo>
                <a:lnTo>
                  <a:pt x="449" y="4"/>
                </a:lnTo>
                <a:lnTo>
                  <a:pt x="450" y="5"/>
                </a:lnTo>
                <a:lnTo>
                  <a:pt x="450" y="5"/>
                </a:lnTo>
                <a:lnTo>
                  <a:pt x="450" y="4"/>
                </a:lnTo>
                <a:lnTo>
                  <a:pt x="451" y="6"/>
                </a:lnTo>
                <a:lnTo>
                  <a:pt x="451" y="5"/>
                </a:lnTo>
                <a:lnTo>
                  <a:pt x="451" y="6"/>
                </a:lnTo>
                <a:lnTo>
                  <a:pt x="452" y="6"/>
                </a:lnTo>
                <a:lnTo>
                  <a:pt x="452" y="6"/>
                </a:lnTo>
                <a:lnTo>
                  <a:pt x="453" y="6"/>
                </a:lnTo>
                <a:lnTo>
                  <a:pt x="453" y="7"/>
                </a:lnTo>
                <a:lnTo>
                  <a:pt x="453" y="7"/>
                </a:lnTo>
                <a:lnTo>
                  <a:pt x="454" y="6"/>
                </a:lnTo>
                <a:lnTo>
                  <a:pt x="454" y="6"/>
                </a:lnTo>
                <a:lnTo>
                  <a:pt x="454" y="6"/>
                </a:lnTo>
                <a:lnTo>
                  <a:pt x="455" y="6"/>
                </a:lnTo>
                <a:lnTo>
                  <a:pt x="455" y="5"/>
                </a:lnTo>
                <a:lnTo>
                  <a:pt x="455" y="6"/>
                </a:lnTo>
                <a:lnTo>
                  <a:pt x="456" y="6"/>
                </a:lnTo>
                <a:lnTo>
                  <a:pt x="456" y="5"/>
                </a:lnTo>
                <a:lnTo>
                  <a:pt x="458" y="5"/>
                </a:lnTo>
                <a:lnTo>
                  <a:pt x="458" y="5"/>
                </a:lnTo>
                <a:lnTo>
                  <a:pt x="458" y="4"/>
                </a:lnTo>
                <a:lnTo>
                  <a:pt x="459" y="4"/>
                </a:lnTo>
                <a:lnTo>
                  <a:pt x="459" y="4"/>
                </a:lnTo>
                <a:lnTo>
                  <a:pt x="459" y="4"/>
                </a:lnTo>
                <a:lnTo>
                  <a:pt x="460" y="4"/>
                </a:lnTo>
                <a:lnTo>
                  <a:pt x="460" y="5"/>
                </a:lnTo>
                <a:lnTo>
                  <a:pt x="460" y="4"/>
                </a:lnTo>
                <a:lnTo>
                  <a:pt x="461" y="4"/>
                </a:lnTo>
                <a:lnTo>
                  <a:pt x="461" y="3"/>
                </a:lnTo>
                <a:lnTo>
                  <a:pt x="462" y="4"/>
                </a:lnTo>
                <a:lnTo>
                  <a:pt x="462" y="4"/>
                </a:lnTo>
                <a:lnTo>
                  <a:pt x="462" y="5"/>
                </a:lnTo>
                <a:lnTo>
                  <a:pt x="463" y="4"/>
                </a:lnTo>
                <a:lnTo>
                  <a:pt x="463" y="4"/>
                </a:lnTo>
                <a:lnTo>
                  <a:pt x="463" y="4"/>
                </a:lnTo>
                <a:lnTo>
                  <a:pt x="464" y="4"/>
                </a:lnTo>
                <a:lnTo>
                  <a:pt x="464" y="5"/>
                </a:lnTo>
                <a:lnTo>
                  <a:pt x="464" y="5"/>
                </a:lnTo>
                <a:lnTo>
                  <a:pt x="465" y="5"/>
                </a:lnTo>
                <a:lnTo>
                  <a:pt x="465" y="6"/>
                </a:lnTo>
                <a:lnTo>
                  <a:pt x="467" y="5"/>
                </a:lnTo>
                <a:lnTo>
                  <a:pt x="467" y="6"/>
                </a:lnTo>
                <a:lnTo>
                  <a:pt x="467" y="6"/>
                </a:lnTo>
                <a:lnTo>
                  <a:pt x="468" y="7"/>
                </a:lnTo>
                <a:lnTo>
                  <a:pt x="468" y="7"/>
                </a:lnTo>
                <a:lnTo>
                  <a:pt x="468" y="8"/>
                </a:lnTo>
                <a:lnTo>
                  <a:pt x="469" y="8"/>
                </a:lnTo>
                <a:lnTo>
                  <a:pt x="469" y="8"/>
                </a:lnTo>
                <a:lnTo>
                  <a:pt x="469" y="8"/>
                </a:lnTo>
                <a:lnTo>
                  <a:pt x="470" y="7"/>
                </a:lnTo>
                <a:lnTo>
                  <a:pt x="470" y="7"/>
                </a:lnTo>
                <a:lnTo>
                  <a:pt x="471" y="7"/>
                </a:lnTo>
                <a:lnTo>
                  <a:pt x="471" y="5"/>
                </a:lnTo>
                <a:lnTo>
                  <a:pt x="471" y="5"/>
                </a:lnTo>
                <a:lnTo>
                  <a:pt x="472" y="6"/>
                </a:lnTo>
                <a:lnTo>
                  <a:pt x="472" y="6"/>
                </a:lnTo>
                <a:lnTo>
                  <a:pt x="472" y="7"/>
                </a:lnTo>
                <a:lnTo>
                  <a:pt x="473" y="7"/>
                </a:lnTo>
                <a:lnTo>
                  <a:pt x="473" y="7"/>
                </a:lnTo>
                <a:lnTo>
                  <a:pt x="473" y="9"/>
                </a:lnTo>
                <a:lnTo>
                  <a:pt x="474" y="9"/>
                </a:lnTo>
                <a:lnTo>
                  <a:pt x="474" y="8"/>
                </a:lnTo>
                <a:lnTo>
                  <a:pt x="476" y="9"/>
                </a:lnTo>
                <a:lnTo>
                  <a:pt x="476" y="9"/>
                </a:lnTo>
                <a:lnTo>
                  <a:pt x="476" y="9"/>
                </a:lnTo>
                <a:lnTo>
                  <a:pt x="477" y="9"/>
                </a:lnTo>
                <a:lnTo>
                  <a:pt x="477" y="9"/>
                </a:lnTo>
                <a:lnTo>
                  <a:pt x="477" y="9"/>
                </a:lnTo>
                <a:lnTo>
                  <a:pt x="478" y="9"/>
                </a:lnTo>
                <a:lnTo>
                  <a:pt x="478" y="9"/>
                </a:lnTo>
                <a:lnTo>
                  <a:pt x="479" y="9"/>
                </a:lnTo>
                <a:lnTo>
                  <a:pt x="479" y="10"/>
                </a:lnTo>
                <a:lnTo>
                  <a:pt x="479" y="9"/>
                </a:lnTo>
                <a:lnTo>
                  <a:pt x="480" y="9"/>
                </a:lnTo>
                <a:lnTo>
                  <a:pt x="480" y="9"/>
                </a:lnTo>
                <a:lnTo>
                  <a:pt x="480" y="9"/>
                </a:lnTo>
                <a:lnTo>
                  <a:pt x="481" y="9"/>
                </a:lnTo>
                <a:lnTo>
                  <a:pt x="481" y="10"/>
                </a:lnTo>
                <a:lnTo>
                  <a:pt x="481" y="12"/>
                </a:lnTo>
                <a:lnTo>
                  <a:pt x="482" y="12"/>
                </a:lnTo>
                <a:lnTo>
                  <a:pt x="482" y="12"/>
                </a:lnTo>
                <a:lnTo>
                  <a:pt x="483" y="13"/>
                </a:lnTo>
                <a:lnTo>
                  <a:pt x="483" y="13"/>
                </a:lnTo>
                <a:lnTo>
                  <a:pt x="483" y="12"/>
                </a:lnTo>
                <a:lnTo>
                  <a:pt x="485" y="12"/>
                </a:lnTo>
                <a:lnTo>
                  <a:pt x="485" y="12"/>
                </a:lnTo>
                <a:lnTo>
                  <a:pt x="485" y="10"/>
                </a:lnTo>
                <a:lnTo>
                  <a:pt x="486" y="12"/>
                </a:lnTo>
                <a:lnTo>
                  <a:pt x="486" y="10"/>
                </a:lnTo>
                <a:lnTo>
                  <a:pt x="486" y="10"/>
                </a:lnTo>
                <a:lnTo>
                  <a:pt x="487" y="9"/>
                </a:lnTo>
                <a:lnTo>
                  <a:pt x="487" y="9"/>
                </a:lnTo>
                <a:lnTo>
                  <a:pt x="488" y="9"/>
                </a:lnTo>
                <a:lnTo>
                  <a:pt x="488" y="9"/>
                </a:lnTo>
                <a:lnTo>
                  <a:pt x="488" y="10"/>
                </a:lnTo>
                <a:lnTo>
                  <a:pt x="489" y="12"/>
                </a:lnTo>
                <a:lnTo>
                  <a:pt x="489" y="12"/>
                </a:lnTo>
                <a:lnTo>
                  <a:pt x="489" y="10"/>
                </a:lnTo>
                <a:lnTo>
                  <a:pt x="490" y="12"/>
                </a:lnTo>
                <a:lnTo>
                  <a:pt x="490" y="12"/>
                </a:lnTo>
                <a:lnTo>
                  <a:pt x="490" y="12"/>
                </a:lnTo>
                <a:lnTo>
                  <a:pt x="491" y="12"/>
                </a:lnTo>
                <a:lnTo>
                  <a:pt x="491" y="12"/>
                </a:lnTo>
                <a:lnTo>
                  <a:pt x="492" y="13"/>
                </a:lnTo>
                <a:lnTo>
                  <a:pt x="492" y="12"/>
                </a:lnTo>
                <a:lnTo>
                  <a:pt x="492" y="12"/>
                </a:lnTo>
                <a:lnTo>
                  <a:pt x="494" y="12"/>
                </a:lnTo>
                <a:lnTo>
                  <a:pt x="494" y="12"/>
                </a:lnTo>
                <a:lnTo>
                  <a:pt x="494" y="13"/>
                </a:lnTo>
                <a:lnTo>
                  <a:pt x="495" y="13"/>
                </a:lnTo>
                <a:lnTo>
                  <a:pt x="495" y="14"/>
                </a:lnTo>
                <a:lnTo>
                  <a:pt x="495" y="13"/>
                </a:lnTo>
                <a:lnTo>
                  <a:pt x="496" y="13"/>
                </a:lnTo>
                <a:lnTo>
                  <a:pt x="496" y="13"/>
                </a:lnTo>
                <a:lnTo>
                  <a:pt x="497" y="12"/>
                </a:lnTo>
                <a:lnTo>
                  <a:pt x="497" y="10"/>
                </a:lnTo>
                <a:lnTo>
                  <a:pt x="497" y="10"/>
                </a:lnTo>
                <a:lnTo>
                  <a:pt x="498" y="10"/>
                </a:lnTo>
                <a:lnTo>
                  <a:pt x="498" y="10"/>
                </a:lnTo>
                <a:lnTo>
                  <a:pt x="498" y="10"/>
                </a:lnTo>
                <a:lnTo>
                  <a:pt x="499" y="10"/>
                </a:lnTo>
                <a:lnTo>
                  <a:pt x="499" y="12"/>
                </a:lnTo>
                <a:lnTo>
                  <a:pt x="500" y="12"/>
                </a:lnTo>
                <a:lnTo>
                  <a:pt x="500" y="12"/>
                </a:lnTo>
                <a:lnTo>
                  <a:pt x="500" y="12"/>
                </a:lnTo>
                <a:lnTo>
                  <a:pt x="501" y="12"/>
                </a:lnTo>
                <a:lnTo>
                  <a:pt x="501" y="12"/>
                </a:lnTo>
                <a:lnTo>
                  <a:pt x="501" y="12"/>
                </a:lnTo>
                <a:lnTo>
                  <a:pt x="503" y="12"/>
                </a:lnTo>
                <a:lnTo>
                  <a:pt x="503" y="12"/>
                </a:lnTo>
                <a:lnTo>
                  <a:pt x="503" y="12"/>
                </a:lnTo>
                <a:lnTo>
                  <a:pt x="504" y="12"/>
                </a:lnTo>
                <a:lnTo>
                  <a:pt x="504" y="13"/>
                </a:lnTo>
                <a:lnTo>
                  <a:pt x="505" y="13"/>
                </a:lnTo>
                <a:lnTo>
                  <a:pt x="505" y="12"/>
                </a:lnTo>
                <a:lnTo>
                  <a:pt x="505" y="12"/>
                </a:lnTo>
                <a:lnTo>
                  <a:pt x="506" y="12"/>
                </a:lnTo>
                <a:lnTo>
                  <a:pt x="506" y="12"/>
                </a:lnTo>
                <a:lnTo>
                  <a:pt x="506" y="10"/>
                </a:lnTo>
                <a:lnTo>
                  <a:pt x="507" y="10"/>
                </a:lnTo>
                <a:lnTo>
                  <a:pt x="507" y="10"/>
                </a:lnTo>
                <a:lnTo>
                  <a:pt x="507" y="12"/>
                </a:lnTo>
                <a:lnTo>
                  <a:pt x="508" y="12"/>
                </a:lnTo>
                <a:lnTo>
                  <a:pt x="508" y="12"/>
                </a:lnTo>
                <a:lnTo>
                  <a:pt x="509" y="12"/>
                </a:lnTo>
                <a:lnTo>
                  <a:pt x="509" y="12"/>
                </a:lnTo>
                <a:lnTo>
                  <a:pt x="509" y="12"/>
                </a:lnTo>
                <a:lnTo>
                  <a:pt x="510" y="10"/>
                </a:lnTo>
                <a:lnTo>
                  <a:pt x="510" y="10"/>
                </a:lnTo>
                <a:lnTo>
                  <a:pt x="510" y="10"/>
                </a:lnTo>
                <a:lnTo>
                  <a:pt x="512" y="9"/>
                </a:lnTo>
                <a:lnTo>
                  <a:pt x="512" y="9"/>
                </a:lnTo>
                <a:lnTo>
                  <a:pt x="512" y="9"/>
                </a:lnTo>
                <a:lnTo>
                  <a:pt x="513" y="9"/>
                </a:lnTo>
                <a:lnTo>
                  <a:pt x="513" y="9"/>
                </a:lnTo>
                <a:lnTo>
                  <a:pt x="514" y="8"/>
                </a:lnTo>
                <a:lnTo>
                  <a:pt x="514" y="8"/>
                </a:lnTo>
                <a:lnTo>
                  <a:pt x="514" y="7"/>
                </a:lnTo>
                <a:lnTo>
                  <a:pt x="515" y="7"/>
                </a:lnTo>
                <a:lnTo>
                  <a:pt x="515" y="7"/>
                </a:lnTo>
                <a:lnTo>
                  <a:pt x="515" y="7"/>
                </a:lnTo>
                <a:lnTo>
                  <a:pt x="516" y="8"/>
                </a:lnTo>
                <a:lnTo>
                  <a:pt x="516" y="8"/>
                </a:lnTo>
                <a:lnTo>
                  <a:pt x="516" y="8"/>
                </a:lnTo>
                <a:lnTo>
                  <a:pt x="517" y="8"/>
                </a:lnTo>
                <a:lnTo>
                  <a:pt x="517" y="8"/>
                </a:lnTo>
                <a:lnTo>
                  <a:pt x="518" y="7"/>
                </a:lnTo>
                <a:lnTo>
                  <a:pt x="518" y="7"/>
                </a:lnTo>
                <a:lnTo>
                  <a:pt x="518" y="7"/>
                </a:lnTo>
                <a:lnTo>
                  <a:pt x="519" y="8"/>
                </a:lnTo>
                <a:lnTo>
                  <a:pt x="519" y="8"/>
                </a:lnTo>
                <a:lnTo>
                  <a:pt x="519" y="8"/>
                </a:lnTo>
                <a:lnTo>
                  <a:pt x="521" y="8"/>
                </a:lnTo>
                <a:lnTo>
                  <a:pt x="521" y="8"/>
                </a:lnTo>
                <a:lnTo>
                  <a:pt x="522" y="8"/>
                </a:lnTo>
                <a:lnTo>
                  <a:pt x="522" y="7"/>
                </a:lnTo>
                <a:lnTo>
                  <a:pt x="522" y="6"/>
                </a:lnTo>
                <a:lnTo>
                  <a:pt x="523" y="5"/>
                </a:lnTo>
                <a:lnTo>
                  <a:pt x="523" y="6"/>
                </a:lnTo>
                <a:lnTo>
                  <a:pt x="523" y="6"/>
                </a:lnTo>
                <a:lnTo>
                  <a:pt x="524" y="5"/>
                </a:lnTo>
                <a:lnTo>
                  <a:pt x="524" y="5"/>
                </a:lnTo>
                <a:lnTo>
                  <a:pt x="524" y="5"/>
                </a:lnTo>
                <a:lnTo>
                  <a:pt x="525" y="5"/>
                </a:lnTo>
                <a:lnTo>
                  <a:pt x="525" y="5"/>
                </a:lnTo>
                <a:lnTo>
                  <a:pt x="526" y="5"/>
                </a:lnTo>
                <a:lnTo>
                  <a:pt x="526" y="5"/>
                </a:lnTo>
                <a:lnTo>
                  <a:pt x="526" y="6"/>
                </a:lnTo>
                <a:lnTo>
                  <a:pt x="527" y="7"/>
                </a:lnTo>
                <a:lnTo>
                  <a:pt x="527" y="8"/>
                </a:lnTo>
                <a:lnTo>
                  <a:pt x="527" y="9"/>
                </a:lnTo>
                <a:lnTo>
                  <a:pt x="528" y="9"/>
                </a:lnTo>
                <a:lnTo>
                  <a:pt x="528" y="8"/>
                </a:lnTo>
                <a:lnTo>
                  <a:pt x="528" y="7"/>
                </a:lnTo>
                <a:lnTo>
                  <a:pt x="530" y="7"/>
                </a:lnTo>
                <a:lnTo>
                  <a:pt x="530" y="6"/>
                </a:lnTo>
                <a:lnTo>
                  <a:pt x="531" y="6"/>
                </a:lnTo>
                <a:lnTo>
                  <a:pt x="531" y="5"/>
                </a:lnTo>
                <a:lnTo>
                  <a:pt x="531" y="5"/>
                </a:lnTo>
                <a:lnTo>
                  <a:pt x="532" y="5"/>
                </a:lnTo>
                <a:lnTo>
                  <a:pt x="532" y="5"/>
                </a:lnTo>
                <a:lnTo>
                  <a:pt x="532" y="6"/>
                </a:lnTo>
                <a:lnTo>
                  <a:pt x="533" y="6"/>
                </a:lnTo>
                <a:lnTo>
                  <a:pt x="533" y="5"/>
                </a:lnTo>
                <a:lnTo>
                  <a:pt x="533" y="5"/>
                </a:lnTo>
                <a:lnTo>
                  <a:pt x="534" y="5"/>
                </a:lnTo>
                <a:lnTo>
                  <a:pt x="534" y="4"/>
                </a:lnTo>
                <a:lnTo>
                  <a:pt x="535" y="4"/>
                </a:lnTo>
                <a:lnTo>
                  <a:pt x="535" y="4"/>
                </a:lnTo>
                <a:lnTo>
                  <a:pt x="535" y="4"/>
                </a:lnTo>
                <a:lnTo>
                  <a:pt x="536" y="6"/>
                </a:lnTo>
                <a:lnTo>
                  <a:pt x="536" y="6"/>
                </a:lnTo>
                <a:lnTo>
                  <a:pt x="536" y="5"/>
                </a:lnTo>
                <a:lnTo>
                  <a:pt x="537" y="5"/>
                </a:lnTo>
                <a:lnTo>
                  <a:pt x="537" y="5"/>
                </a:lnTo>
                <a:lnTo>
                  <a:pt x="537" y="4"/>
                </a:lnTo>
                <a:lnTo>
                  <a:pt x="539" y="5"/>
                </a:lnTo>
                <a:lnTo>
                  <a:pt x="539" y="4"/>
                </a:lnTo>
                <a:lnTo>
                  <a:pt x="540" y="5"/>
                </a:lnTo>
                <a:lnTo>
                  <a:pt x="540" y="5"/>
                </a:lnTo>
                <a:lnTo>
                  <a:pt x="540" y="4"/>
                </a:lnTo>
                <a:lnTo>
                  <a:pt x="541" y="4"/>
                </a:lnTo>
                <a:lnTo>
                  <a:pt x="541" y="4"/>
                </a:lnTo>
                <a:lnTo>
                  <a:pt x="541" y="4"/>
                </a:lnTo>
                <a:lnTo>
                  <a:pt x="542" y="5"/>
                </a:lnTo>
                <a:lnTo>
                  <a:pt x="542" y="6"/>
                </a:lnTo>
                <a:lnTo>
                  <a:pt x="543" y="5"/>
                </a:lnTo>
                <a:lnTo>
                  <a:pt x="543" y="6"/>
                </a:lnTo>
                <a:lnTo>
                  <a:pt x="543" y="5"/>
                </a:lnTo>
                <a:lnTo>
                  <a:pt x="544" y="5"/>
                </a:lnTo>
                <a:lnTo>
                  <a:pt x="544" y="5"/>
                </a:lnTo>
                <a:lnTo>
                  <a:pt x="544" y="4"/>
                </a:lnTo>
                <a:lnTo>
                  <a:pt x="545" y="4"/>
                </a:lnTo>
                <a:lnTo>
                  <a:pt x="545" y="4"/>
                </a:lnTo>
                <a:lnTo>
                  <a:pt x="545" y="3"/>
                </a:lnTo>
                <a:lnTo>
                  <a:pt x="546" y="4"/>
                </a:lnTo>
                <a:lnTo>
                  <a:pt x="546" y="4"/>
                </a:lnTo>
                <a:lnTo>
                  <a:pt x="548" y="4"/>
                </a:lnTo>
                <a:lnTo>
                  <a:pt x="548" y="4"/>
                </a:lnTo>
                <a:lnTo>
                  <a:pt x="548" y="4"/>
                </a:lnTo>
                <a:lnTo>
                  <a:pt x="549" y="5"/>
                </a:lnTo>
                <a:lnTo>
                  <a:pt x="549" y="4"/>
                </a:lnTo>
                <a:lnTo>
                  <a:pt x="549" y="5"/>
                </a:lnTo>
                <a:lnTo>
                  <a:pt x="550" y="5"/>
                </a:lnTo>
                <a:lnTo>
                  <a:pt x="550" y="5"/>
                </a:lnTo>
                <a:lnTo>
                  <a:pt x="550" y="4"/>
                </a:lnTo>
                <a:lnTo>
                  <a:pt x="551" y="4"/>
                </a:lnTo>
                <a:lnTo>
                  <a:pt x="551" y="4"/>
                </a:lnTo>
                <a:lnTo>
                  <a:pt x="552" y="4"/>
                </a:lnTo>
                <a:lnTo>
                  <a:pt x="552" y="4"/>
                </a:lnTo>
                <a:lnTo>
                  <a:pt x="552" y="5"/>
                </a:lnTo>
                <a:lnTo>
                  <a:pt x="553" y="5"/>
                </a:lnTo>
                <a:lnTo>
                  <a:pt x="553" y="5"/>
                </a:lnTo>
                <a:lnTo>
                  <a:pt x="553" y="6"/>
                </a:lnTo>
                <a:lnTo>
                  <a:pt x="554" y="6"/>
                </a:lnTo>
                <a:lnTo>
                  <a:pt x="554" y="7"/>
                </a:lnTo>
                <a:lnTo>
                  <a:pt x="554" y="7"/>
                </a:lnTo>
                <a:lnTo>
                  <a:pt x="555" y="7"/>
                </a:lnTo>
                <a:lnTo>
                  <a:pt x="555" y="8"/>
                </a:lnTo>
                <a:lnTo>
                  <a:pt x="557" y="9"/>
                </a:lnTo>
                <a:lnTo>
                  <a:pt x="557" y="8"/>
                </a:lnTo>
                <a:lnTo>
                  <a:pt x="557" y="8"/>
                </a:lnTo>
                <a:lnTo>
                  <a:pt x="558" y="7"/>
                </a:lnTo>
                <a:lnTo>
                  <a:pt x="558" y="7"/>
                </a:lnTo>
                <a:lnTo>
                  <a:pt x="558" y="6"/>
                </a:lnTo>
                <a:lnTo>
                  <a:pt x="559" y="6"/>
                </a:lnTo>
                <a:lnTo>
                  <a:pt x="559" y="6"/>
                </a:lnTo>
                <a:lnTo>
                  <a:pt x="559" y="7"/>
                </a:lnTo>
                <a:lnTo>
                  <a:pt x="560" y="6"/>
                </a:lnTo>
                <a:lnTo>
                  <a:pt x="560" y="7"/>
                </a:lnTo>
                <a:lnTo>
                  <a:pt x="561" y="8"/>
                </a:lnTo>
                <a:lnTo>
                  <a:pt x="561" y="8"/>
                </a:lnTo>
                <a:lnTo>
                  <a:pt x="561" y="8"/>
                </a:lnTo>
                <a:lnTo>
                  <a:pt x="562" y="8"/>
                </a:lnTo>
                <a:lnTo>
                  <a:pt x="562" y="9"/>
                </a:lnTo>
                <a:lnTo>
                  <a:pt x="562" y="10"/>
                </a:lnTo>
                <a:lnTo>
                  <a:pt x="563" y="10"/>
                </a:lnTo>
                <a:lnTo>
                  <a:pt x="563" y="10"/>
                </a:lnTo>
                <a:lnTo>
                  <a:pt x="563" y="13"/>
                </a:lnTo>
                <a:lnTo>
                  <a:pt x="564" y="12"/>
                </a:lnTo>
                <a:lnTo>
                  <a:pt x="564" y="12"/>
                </a:lnTo>
                <a:lnTo>
                  <a:pt x="566" y="13"/>
                </a:lnTo>
                <a:lnTo>
                  <a:pt x="566" y="13"/>
                </a:lnTo>
                <a:lnTo>
                  <a:pt x="566" y="13"/>
                </a:lnTo>
                <a:lnTo>
                  <a:pt x="567" y="12"/>
                </a:lnTo>
                <a:lnTo>
                  <a:pt x="567" y="12"/>
                </a:lnTo>
                <a:lnTo>
                  <a:pt x="567" y="12"/>
                </a:lnTo>
                <a:lnTo>
                  <a:pt x="568" y="12"/>
                </a:lnTo>
                <a:lnTo>
                  <a:pt x="568" y="12"/>
                </a:lnTo>
                <a:lnTo>
                  <a:pt x="569" y="13"/>
                </a:lnTo>
                <a:lnTo>
                  <a:pt x="569" y="13"/>
                </a:lnTo>
                <a:lnTo>
                  <a:pt x="569" y="13"/>
                </a:lnTo>
                <a:lnTo>
                  <a:pt x="570" y="12"/>
                </a:lnTo>
                <a:lnTo>
                  <a:pt x="570" y="12"/>
                </a:lnTo>
                <a:lnTo>
                  <a:pt x="570" y="13"/>
                </a:lnTo>
                <a:lnTo>
                  <a:pt x="571" y="14"/>
                </a:lnTo>
                <a:lnTo>
                  <a:pt x="571" y="13"/>
                </a:lnTo>
                <a:lnTo>
                  <a:pt x="571" y="13"/>
                </a:lnTo>
                <a:lnTo>
                  <a:pt x="572" y="13"/>
                </a:lnTo>
                <a:lnTo>
                  <a:pt x="572" y="13"/>
                </a:lnTo>
                <a:lnTo>
                  <a:pt x="573" y="13"/>
                </a:lnTo>
                <a:lnTo>
                  <a:pt x="573" y="14"/>
                </a:lnTo>
                <a:lnTo>
                  <a:pt x="573" y="14"/>
                </a:lnTo>
                <a:lnTo>
                  <a:pt x="575" y="14"/>
                </a:lnTo>
                <a:lnTo>
                  <a:pt x="575" y="14"/>
                </a:lnTo>
                <a:lnTo>
                  <a:pt x="575" y="15"/>
                </a:lnTo>
                <a:lnTo>
                  <a:pt x="576" y="15"/>
                </a:lnTo>
                <a:lnTo>
                  <a:pt x="576" y="15"/>
                </a:lnTo>
                <a:lnTo>
                  <a:pt x="576" y="15"/>
                </a:lnTo>
                <a:lnTo>
                  <a:pt x="577" y="15"/>
                </a:lnTo>
                <a:lnTo>
                  <a:pt x="577" y="15"/>
                </a:lnTo>
                <a:lnTo>
                  <a:pt x="578" y="15"/>
                </a:lnTo>
                <a:lnTo>
                  <a:pt x="578" y="14"/>
                </a:lnTo>
                <a:lnTo>
                  <a:pt x="578" y="14"/>
                </a:lnTo>
                <a:lnTo>
                  <a:pt x="579" y="15"/>
                </a:lnTo>
                <a:lnTo>
                  <a:pt x="579" y="15"/>
                </a:lnTo>
                <a:lnTo>
                  <a:pt x="579" y="15"/>
                </a:lnTo>
                <a:lnTo>
                  <a:pt x="580" y="15"/>
                </a:lnTo>
                <a:lnTo>
                  <a:pt x="580" y="15"/>
                </a:lnTo>
                <a:lnTo>
                  <a:pt x="580" y="14"/>
                </a:lnTo>
                <a:lnTo>
                  <a:pt x="581" y="14"/>
                </a:lnTo>
                <a:lnTo>
                  <a:pt x="581" y="14"/>
                </a:lnTo>
                <a:lnTo>
                  <a:pt x="582" y="14"/>
                </a:lnTo>
                <a:lnTo>
                  <a:pt x="582" y="14"/>
                </a:lnTo>
                <a:lnTo>
                  <a:pt x="582" y="13"/>
                </a:lnTo>
                <a:lnTo>
                  <a:pt x="584" y="12"/>
                </a:lnTo>
                <a:lnTo>
                  <a:pt x="584" y="10"/>
                </a:lnTo>
                <a:lnTo>
                  <a:pt x="584" y="12"/>
                </a:lnTo>
                <a:lnTo>
                  <a:pt x="585" y="12"/>
                </a:lnTo>
                <a:lnTo>
                  <a:pt x="585" y="12"/>
                </a:lnTo>
                <a:lnTo>
                  <a:pt x="585" y="12"/>
                </a:lnTo>
                <a:lnTo>
                  <a:pt x="586" y="10"/>
                </a:lnTo>
                <a:lnTo>
                  <a:pt x="586" y="12"/>
                </a:lnTo>
                <a:lnTo>
                  <a:pt x="587" y="12"/>
                </a:lnTo>
                <a:lnTo>
                  <a:pt x="587" y="13"/>
                </a:lnTo>
                <a:lnTo>
                  <a:pt x="587" y="12"/>
                </a:lnTo>
                <a:lnTo>
                  <a:pt x="588" y="12"/>
                </a:lnTo>
                <a:lnTo>
                  <a:pt x="588" y="13"/>
                </a:lnTo>
                <a:lnTo>
                  <a:pt x="588" y="13"/>
                </a:lnTo>
                <a:lnTo>
                  <a:pt x="589" y="12"/>
                </a:lnTo>
                <a:lnTo>
                  <a:pt x="589" y="12"/>
                </a:lnTo>
                <a:lnTo>
                  <a:pt x="590" y="12"/>
                </a:lnTo>
                <a:lnTo>
                  <a:pt x="590" y="12"/>
                </a:lnTo>
                <a:lnTo>
                  <a:pt x="590" y="12"/>
                </a:lnTo>
                <a:lnTo>
                  <a:pt x="591" y="12"/>
                </a:lnTo>
                <a:lnTo>
                  <a:pt x="591" y="12"/>
                </a:lnTo>
                <a:lnTo>
                  <a:pt x="591" y="12"/>
                </a:lnTo>
                <a:lnTo>
                  <a:pt x="593" y="13"/>
                </a:lnTo>
                <a:lnTo>
                  <a:pt x="593" y="13"/>
                </a:lnTo>
                <a:lnTo>
                  <a:pt x="593" y="14"/>
                </a:lnTo>
                <a:lnTo>
                  <a:pt x="594" y="14"/>
                </a:lnTo>
                <a:lnTo>
                  <a:pt x="594" y="13"/>
                </a:lnTo>
                <a:lnTo>
                  <a:pt x="595" y="12"/>
                </a:lnTo>
                <a:lnTo>
                  <a:pt x="595" y="10"/>
                </a:lnTo>
                <a:lnTo>
                  <a:pt x="595" y="10"/>
                </a:lnTo>
                <a:lnTo>
                  <a:pt x="596" y="9"/>
                </a:lnTo>
                <a:lnTo>
                  <a:pt x="596" y="8"/>
                </a:lnTo>
                <a:lnTo>
                  <a:pt x="596" y="8"/>
                </a:lnTo>
                <a:lnTo>
                  <a:pt x="597" y="7"/>
                </a:lnTo>
                <a:lnTo>
                  <a:pt x="597" y="8"/>
                </a:lnTo>
                <a:lnTo>
                  <a:pt x="597" y="9"/>
                </a:lnTo>
                <a:lnTo>
                  <a:pt x="598" y="10"/>
                </a:lnTo>
                <a:lnTo>
                  <a:pt x="598" y="9"/>
                </a:lnTo>
                <a:lnTo>
                  <a:pt x="599" y="9"/>
                </a:lnTo>
                <a:lnTo>
                  <a:pt x="599" y="9"/>
                </a:lnTo>
                <a:lnTo>
                  <a:pt x="599" y="9"/>
                </a:lnTo>
                <a:lnTo>
                  <a:pt x="600" y="9"/>
                </a:lnTo>
                <a:lnTo>
                  <a:pt x="600" y="9"/>
                </a:lnTo>
                <a:lnTo>
                  <a:pt x="600" y="9"/>
                </a:lnTo>
                <a:lnTo>
                  <a:pt x="602" y="10"/>
                </a:lnTo>
                <a:lnTo>
                  <a:pt x="602" y="10"/>
                </a:lnTo>
                <a:lnTo>
                  <a:pt x="602" y="9"/>
                </a:lnTo>
                <a:lnTo>
                  <a:pt x="603" y="8"/>
                </a:lnTo>
                <a:lnTo>
                  <a:pt x="603" y="8"/>
                </a:lnTo>
                <a:lnTo>
                  <a:pt x="604" y="8"/>
                </a:lnTo>
                <a:lnTo>
                  <a:pt x="604" y="8"/>
                </a:lnTo>
                <a:lnTo>
                  <a:pt x="604" y="7"/>
                </a:lnTo>
                <a:lnTo>
                  <a:pt x="605" y="7"/>
                </a:lnTo>
                <a:lnTo>
                  <a:pt x="605" y="7"/>
                </a:lnTo>
                <a:lnTo>
                  <a:pt x="605" y="7"/>
                </a:lnTo>
                <a:lnTo>
                  <a:pt x="606" y="7"/>
                </a:lnTo>
                <a:lnTo>
                  <a:pt x="606" y="7"/>
                </a:lnTo>
                <a:lnTo>
                  <a:pt x="606" y="8"/>
                </a:lnTo>
                <a:lnTo>
                  <a:pt x="607" y="8"/>
                </a:lnTo>
                <a:lnTo>
                  <a:pt x="607" y="8"/>
                </a:lnTo>
                <a:lnTo>
                  <a:pt x="608" y="8"/>
                </a:lnTo>
                <a:lnTo>
                  <a:pt x="608" y="9"/>
                </a:lnTo>
                <a:lnTo>
                  <a:pt x="608" y="9"/>
                </a:lnTo>
                <a:lnTo>
                  <a:pt x="609" y="8"/>
                </a:lnTo>
                <a:lnTo>
                  <a:pt x="609" y="9"/>
                </a:lnTo>
                <a:lnTo>
                  <a:pt x="609" y="9"/>
                </a:lnTo>
                <a:lnTo>
                  <a:pt x="611" y="8"/>
                </a:lnTo>
                <a:lnTo>
                  <a:pt x="611" y="9"/>
                </a:lnTo>
                <a:lnTo>
                  <a:pt x="612" y="8"/>
                </a:lnTo>
                <a:lnTo>
                  <a:pt x="612" y="7"/>
                </a:lnTo>
                <a:lnTo>
                  <a:pt x="612" y="7"/>
                </a:lnTo>
                <a:lnTo>
                  <a:pt x="613" y="7"/>
                </a:lnTo>
                <a:lnTo>
                  <a:pt x="613" y="6"/>
                </a:lnTo>
                <a:lnTo>
                  <a:pt x="613" y="6"/>
                </a:lnTo>
                <a:lnTo>
                  <a:pt x="614" y="6"/>
                </a:lnTo>
                <a:lnTo>
                  <a:pt x="614" y="5"/>
                </a:lnTo>
                <a:lnTo>
                  <a:pt x="614" y="5"/>
                </a:lnTo>
                <a:lnTo>
                  <a:pt x="615" y="5"/>
                </a:lnTo>
                <a:lnTo>
                  <a:pt x="615" y="5"/>
                </a:lnTo>
                <a:lnTo>
                  <a:pt x="616" y="6"/>
                </a:lnTo>
                <a:lnTo>
                  <a:pt x="616" y="6"/>
                </a:lnTo>
                <a:lnTo>
                  <a:pt x="616" y="6"/>
                </a:lnTo>
                <a:lnTo>
                  <a:pt x="617" y="6"/>
                </a:lnTo>
                <a:lnTo>
                  <a:pt x="617" y="5"/>
                </a:lnTo>
                <a:lnTo>
                  <a:pt x="617" y="6"/>
                </a:lnTo>
                <a:lnTo>
                  <a:pt x="618" y="5"/>
                </a:lnTo>
                <a:lnTo>
                  <a:pt x="618" y="5"/>
                </a:lnTo>
                <a:lnTo>
                  <a:pt x="618" y="5"/>
                </a:lnTo>
                <a:lnTo>
                  <a:pt x="620" y="5"/>
                </a:lnTo>
                <a:lnTo>
                  <a:pt x="620" y="6"/>
                </a:lnTo>
                <a:lnTo>
                  <a:pt x="621" y="5"/>
                </a:lnTo>
                <a:lnTo>
                  <a:pt x="621" y="6"/>
                </a:lnTo>
                <a:lnTo>
                  <a:pt x="621" y="6"/>
                </a:lnTo>
                <a:lnTo>
                  <a:pt x="622" y="6"/>
                </a:lnTo>
                <a:lnTo>
                  <a:pt x="622" y="6"/>
                </a:lnTo>
                <a:lnTo>
                  <a:pt x="622" y="6"/>
                </a:lnTo>
                <a:lnTo>
                  <a:pt x="623" y="5"/>
                </a:lnTo>
                <a:lnTo>
                  <a:pt x="623" y="6"/>
                </a:lnTo>
                <a:lnTo>
                  <a:pt x="623" y="5"/>
                </a:lnTo>
                <a:lnTo>
                  <a:pt x="624" y="5"/>
                </a:lnTo>
                <a:lnTo>
                  <a:pt x="624" y="5"/>
                </a:lnTo>
                <a:lnTo>
                  <a:pt x="625" y="5"/>
                </a:lnTo>
                <a:lnTo>
                  <a:pt x="625" y="5"/>
                </a:lnTo>
                <a:lnTo>
                  <a:pt x="625" y="6"/>
                </a:lnTo>
                <a:lnTo>
                  <a:pt x="626" y="7"/>
                </a:lnTo>
                <a:lnTo>
                  <a:pt x="626" y="6"/>
                </a:lnTo>
                <a:lnTo>
                  <a:pt x="626" y="7"/>
                </a:lnTo>
                <a:lnTo>
                  <a:pt x="627" y="6"/>
                </a:lnTo>
                <a:lnTo>
                  <a:pt x="627" y="6"/>
                </a:lnTo>
                <a:lnTo>
                  <a:pt x="627" y="7"/>
                </a:lnTo>
                <a:lnTo>
                  <a:pt x="629" y="7"/>
                </a:lnTo>
                <a:lnTo>
                  <a:pt x="629" y="7"/>
                </a:lnTo>
                <a:lnTo>
                  <a:pt x="630" y="7"/>
                </a:lnTo>
                <a:lnTo>
                  <a:pt x="630" y="7"/>
                </a:lnTo>
                <a:lnTo>
                  <a:pt x="630" y="7"/>
                </a:lnTo>
                <a:lnTo>
                  <a:pt x="631" y="6"/>
                </a:lnTo>
                <a:lnTo>
                  <a:pt x="631" y="6"/>
                </a:lnTo>
                <a:lnTo>
                  <a:pt x="631" y="6"/>
                </a:lnTo>
                <a:lnTo>
                  <a:pt x="632" y="6"/>
                </a:lnTo>
                <a:lnTo>
                  <a:pt x="632" y="6"/>
                </a:lnTo>
                <a:lnTo>
                  <a:pt x="633" y="6"/>
                </a:lnTo>
                <a:lnTo>
                  <a:pt x="633" y="5"/>
                </a:lnTo>
                <a:lnTo>
                  <a:pt x="633" y="5"/>
                </a:lnTo>
                <a:lnTo>
                  <a:pt x="634" y="5"/>
                </a:lnTo>
                <a:lnTo>
                  <a:pt x="634" y="5"/>
                </a:lnTo>
                <a:lnTo>
                  <a:pt x="634" y="5"/>
                </a:lnTo>
                <a:lnTo>
                  <a:pt x="635" y="6"/>
                </a:lnTo>
                <a:lnTo>
                  <a:pt x="635" y="7"/>
                </a:lnTo>
                <a:lnTo>
                  <a:pt x="635" y="7"/>
                </a:lnTo>
                <a:lnTo>
                  <a:pt x="636" y="8"/>
                </a:lnTo>
                <a:lnTo>
                  <a:pt x="636" y="8"/>
                </a:lnTo>
                <a:lnTo>
                  <a:pt x="638" y="8"/>
                </a:lnTo>
                <a:lnTo>
                  <a:pt x="638" y="9"/>
                </a:lnTo>
                <a:lnTo>
                  <a:pt x="638" y="9"/>
                </a:lnTo>
                <a:lnTo>
                  <a:pt x="639" y="9"/>
                </a:lnTo>
                <a:lnTo>
                  <a:pt x="639" y="10"/>
                </a:lnTo>
                <a:lnTo>
                  <a:pt x="639" y="10"/>
                </a:lnTo>
                <a:lnTo>
                  <a:pt x="640" y="10"/>
                </a:lnTo>
                <a:lnTo>
                  <a:pt x="640" y="10"/>
                </a:lnTo>
                <a:lnTo>
                  <a:pt x="640" y="9"/>
                </a:lnTo>
                <a:lnTo>
                  <a:pt x="641" y="9"/>
                </a:lnTo>
                <a:lnTo>
                  <a:pt x="641" y="10"/>
                </a:lnTo>
                <a:lnTo>
                  <a:pt x="642" y="10"/>
                </a:lnTo>
                <a:lnTo>
                  <a:pt x="642" y="10"/>
                </a:lnTo>
                <a:lnTo>
                  <a:pt x="642" y="10"/>
                </a:lnTo>
                <a:lnTo>
                  <a:pt x="643" y="12"/>
                </a:lnTo>
                <a:lnTo>
                  <a:pt x="643" y="12"/>
                </a:lnTo>
                <a:lnTo>
                  <a:pt x="643" y="12"/>
                </a:lnTo>
                <a:lnTo>
                  <a:pt x="644" y="10"/>
                </a:lnTo>
                <a:lnTo>
                  <a:pt x="644" y="12"/>
                </a:lnTo>
                <a:lnTo>
                  <a:pt x="644" y="14"/>
                </a:lnTo>
                <a:lnTo>
                  <a:pt x="645" y="14"/>
                </a:lnTo>
                <a:lnTo>
                  <a:pt x="645" y="14"/>
                </a:lnTo>
                <a:lnTo>
                  <a:pt x="647" y="15"/>
                </a:lnTo>
                <a:lnTo>
                  <a:pt x="647" y="14"/>
                </a:lnTo>
                <a:lnTo>
                  <a:pt x="647" y="13"/>
                </a:lnTo>
                <a:lnTo>
                  <a:pt x="648" y="13"/>
                </a:lnTo>
                <a:lnTo>
                  <a:pt x="648" y="13"/>
                </a:lnTo>
                <a:lnTo>
                  <a:pt x="648" y="13"/>
                </a:lnTo>
                <a:lnTo>
                  <a:pt x="649" y="12"/>
                </a:lnTo>
                <a:lnTo>
                  <a:pt x="649" y="12"/>
                </a:lnTo>
                <a:lnTo>
                  <a:pt x="649" y="12"/>
                </a:lnTo>
                <a:lnTo>
                  <a:pt x="650" y="13"/>
                </a:lnTo>
                <a:lnTo>
                  <a:pt x="650" y="14"/>
                </a:lnTo>
                <a:lnTo>
                  <a:pt x="651" y="12"/>
                </a:lnTo>
                <a:lnTo>
                  <a:pt x="651" y="12"/>
                </a:lnTo>
                <a:lnTo>
                  <a:pt x="651" y="13"/>
                </a:lnTo>
                <a:lnTo>
                  <a:pt x="652" y="14"/>
                </a:lnTo>
                <a:lnTo>
                  <a:pt x="652" y="13"/>
                </a:lnTo>
                <a:lnTo>
                  <a:pt x="652" y="15"/>
                </a:lnTo>
                <a:lnTo>
                  <a:pt x="653" y="15"/>
                </a:lnTo>
                <a:lnTo>
                  <a:pt x="653" y="14"/>
                </a:lnTo>
                <a:lnTo>
                  <a:pt x="653" y="15"/>
                </a:lnTo>
                <a:lnTo>
                  <a:pt x="654" y="15"/>
                </a:lnTo>
                <a:lnTo>
                  <a:pt x="654" y="16"/>
                </a:lnTo>
                <a:lnTo>
                  <a:pt x="656" y="16"/>
                </a:lnTo>
                <a:lnTo>
                  <a:pt x="656" y="16"/>
                </a:lnTo>
                <a:lnTo>
                  <a:pt x="656" y="16"/>
                </a:lnTo>
                <a:lnTo>
                  <a:pt x="657" y="15"/>
                </a:lnTo>
                <a:lnTo>
                  <a:pt x="657" y="16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5"/>
                </a:lnTo>
                <a:lnTo>
                  <a:pt x="659" y="14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0" y="15"/>
                </a:lnTo>
                <a:lnTo>
                  <a:pt x="661" y="14"/>
                </a:lnTo>
                <a:lnTo>
                  <a:pt x="661" y="14"/>
                </a:lnTo>
                <a:lnTo>
                  <a:pt x="661" y="14"/>
                </a:lnTo>
                <a:lnTo>
                  <a:pt x="662" y="13"/>
                </a:lnTo>
                <a:lnTo>
                  <a:pt x="662" y="13"/>
                </a:lnTo>
                <a:lnTo>
                  <a:pt x="663" y="13"/>
                </a:lnTo>
                <a:lnTo>
                  <a:pt x="663" y="13"/>
                </a:lnTo>
                <a:lnTo>
                  <a:pt x="663" y="14"/>
                </a:lnTo>
                <a:lnTo>
                  <a:pt x="665" y="14"/>
                </a:lnTo>
                <a:lnTo>
                  <a:pt x="665" y="15"/>
                </a:lnTo>
                <a:lnTo>
                  <a:pt x="665" y="14"/>
                </a:lnTo>
                <a:lnTo>
                  <a:pt x="666" y="14"/>
                </a:lnTo>
                <a:lnTo>
                  <a:pt x="666" y="15"/>
                </a:lnTo>
                <a:lnTo>
                  <a:pt x="666" y="15"/>
                </a:lnTo>
                <a:lnTo>
                  <a:pt x="667" y="15"/>
                </a:lnTo>
                <a:lnTo>
                  <a:pt x="667" y="15"/>
                </a:lnTo>
                <a:lnTo>
                  <a:pt x="668" y="14"/>
                </a:lnTo>
                <a:lnTo>
                  <a:pt x="668" y="14"/>
                </a:lnTo>
                <a:lnTo>
                  <a:pt x="668" y="15"/>
                </a:lnTo>
                <a:lnTo>
                  <a:pt x="669" y="15"/>
                </a:lnTo>
                <a:lnTo>
                  <a:pt x="669" y="15"/>
                </a:lnTo>
                <a:lnTo>
                  <a:pt x="669" y="15"/>
                </a:lnTo>
                <a:lnTo>
                  <a:pt x="670" y="15"/>
                </a:lnTo>
                <a:lnTo>
                  <a:pt x="670" y="15"/>
                </a:lnTo>
                <a:lnTo>
                  <a:pt x="670" y="14"/>
                </a:lnTo>
                <a:lnTo>
                  <a:pt x="671" y="14"/>
                </a:lnTo>
                <a:lnTo>
                  <a:pt x="671" y="13"/>
                </a:lnTo>
                <a:lnTo>
                  <a:pt x="672" y="13"/>
                </a:lnTo>
                <a:lnTo>
                  <a:pt x="672" y="12"/>
                </a:lnTo>
                <a:lnTo>
                  <a:pt x="672" y="13"/>
                </a:lnTo>
                <a:lnTo>
                  <a:pt x="674" y="13"/>
                </a:lnTo>
                <a:lnTo>
                  <a:pt x="674" y="13"/>
                </a:lnTo>
                <a:lnTo>
                  <a:pt x="674" y="13"/>
                </a:lnTo>
                <a:lnTo>
                  <a:pt x="675" y="13"/>
                </a:lnTo>
                <a:lnTo>
                  <a:pt x="675" y="14"/>
                </a:lnTo>
                <a:lnTo>
                  <a:pt x="675" y="13"/>
                </a:lnTo>
                <a:lnTo>
                  <a:pt x="676" y="13"/>
                </a:lnTo>
                <a:lnTo>
                  <a:pt x="676" y="14"/>
                </a:lnTo>
                <a:lnTo>
                  <a:pt x="677" y="14"/>
                </a:lnTo>
                <a:lnTo>
                  <a:pt x="677" y="13"/>
                </a:lnTo>
                <a:lnTo>
                  <a:pt x="677" y="13"/>
                </a:lnTo>
                <a:lnTo>
                  <a:pt x="678" y="13"/>
                </a:lnTo>
                <a:lnTo>
                  <a:pt x="678" y="12"/>
                </a:lnTo>
                <a:lnTo>
                  <a:pt x="678" y="12"/>
                </a:lnTo>
                <a:lnTo>
                  <a:pt x="679" y="9"/>
                </a:lnTo>
                <a:lnTo>
                  <a:pt x="679" y="10"/>
                </a:lnTo>
                <a:lnTo>
                  <a:pt x="680" y="10"/>
                </a:lnTo>
                <a:lnTo>
                  <a:pt x="680" y="10"/>
                </a:lnTo>
                <a:lnTo>
                  <a:pt x="680" y="10"/>
                </a:lnTo>
                <a:lnTo>
                  <a:pt x="681" y="10"/>
                </a:lnTo>
                <a:lnTo>
                  <a:pt x="681" y="10"/>
                </a:lnTo>
                <a:lnTo>
                  <a:pt x="681" y="10"/>
                </a:lnTo>
                <a:lnTo>
                  <a:pt x="683" y="10"/>
                </a:lnTo>
                <a:lnTo>
                  <a:pt x="683" y="9"/>
                </a:lnTo>
                <a:lnTo>
                  <a:pt x="683" y="9"/>
                </a:lnTo>
                <a:lnTo>
                  <a:pt x="684" y="12"/>
                </a:lnTo>
                <a:lnTo>
                  <a:pt x="684" y="12"/>
                </a:lnTo>
                <a:lnTo>
                  <a:pt x="685" y="12"/>
                </a:lnTo>
                <a:lnTo>
                  <a:pt x="685" y="12"/>
                </a:lnTo>
                <a:lnTo>
                  <a:pt x="685" y="10"/>
                </a:lnTo>
                <a:lnTo>
                  <a:pt x="686" y="10"/>
                </a:lnTo>
                <a:lnTo>
                  <a:pt x="686" y="10"/>
                </a:lnTo>
                <a:lnTo>
                  <a:pt x="686" y="9"/>
                </a:lnTo>
                <a:lnTo>
                  <a:pt x="687" y="9"/>
                </a:lnTo>
                <a:lnTo>
                  <a:pt x="687" y="8"/>
                </a:lnTo>
                <a:lnTo>
                  <a:pt x="687" y="8"/>
                </a:lnTo>
                <a:lnTo>
                  <a:pt x="688" y="8"/>
                </a:lnTo>
                <a:lnTo>
                  <a:pt x="688" y="8"/>
                </a:lnTo>
                <a:lnTo>
                  <a:pt x="689" y="8"/>
                </a:lnTo>
                <a:lnTo>
                  <a:pt x="689" y="8"/>
                </a:lnTo>
                <a:lnTo>
                  <a:pt x="689" y="8"/>
                </a:lnTo>
                <a:lnTo>
                  <a:pt x="690" y="10"/>
                </a:lnTo>
                <a:lnTo>
                  <a:pt x="690" y="10"/>
                </a:lnTo>
                <a:lnTo>
                  <a:pt x="690" y="9"/>
                </a:lnTo>
                <a:lnTo>
                  <a:pt x="692" y="10"/>
                </a:lnTo>
                <a:lnTo>
                  <a:pt x="692" y="10"/>
                </a:lnTo>
                <a:lnTo>
                  <a:pt x="692" y="10"/>
                </a:lnTo>
                <a:lnTo>
                  <a:pt x="693" y="10"/>
                </a:lnTo>
                <a:lnTo>
                  <a:pt x="693" y="9"/>
                </a:lnTo>
                <a:lnTo>
                  <a:pt x="694" y="8"/>
                </a:lnTo>
                <a:lnTo>
                  <a:pt x="694" y="7"/>
                </a:lnTo>
                <a:lnTo>
                  <a:pt x="694" y="6"/>
                </a:lnTo>
                <a:lnTo>
                  <a:pt x="695" y="7"/>
                </a:lnTo>
                <a:lnTo>
                  <a:pt x="695" y="6"/>
                </a:lnTo>
                <a:lnTo>
                  <a:pt x="695" y="7"/>
                </a:lnTo>
                <a:lnTo>
                  <a:pt x="696" y="7"/>
                </a:lnTo>
                <a:lnTo>
                  <a:pt x="696" y="7"/>
                </a:lnTo>
                <a:lnTo>
                  <a:pt x="696" y="7"/>
                </a:lnTo>
                <a:lnTo>
                  <a:pt x="697" y="6"/>
                </a:lnTo>
                <a:lnTo>
                  <a:pt x="697" y="6"/>
                </a:lnTo>
                <a:lnTo>
                  <a:pt x="698" y="6"/>
                </a:lnTo>
                <a:lnTo>
                  <a:pt x="698" y="7"/>
                </a:lnTo>
                <a:lnTo>
                  <a:pt x="698" y="8"/>
                </a:lnTo>
                <a:lnTo>
                  <a:pt x="699" y="8"/>
                </a:lnTo>
                <a:lnTo>
                  <a:pt x="699" y="9"/>
                </a:lnTo>
                <a:lnTo>
                  <a:pt x="699" y="8"/>
                </a:lnTo>
                <a:lnTo>
                  <a:pt x="701" y="8"/>
                </a:lnTo>
                <a:lnTo>
                  <a:pt x="701" y="8"/>
                </a:lnTo>
                <a:lnTo>
                  <a:pt x="702" y="7"/>
                </a:lnTo>
                <a:lnTo>
                  <a:pt x="702" y="6"/>
                </a:lnTo>
                <a:lnTo>
                  <a:pt x="702" y="6"/>
                </a:lnTo>
                <a:lnTo>
                  <a:pt x="703" y="7"/>
                </a:lnTo>
                <a:lnTo>
                  <a:pt x="703" y="7"/>
                </a:lnTo>
                <a:lnTo>
                  <a:pt x="703" y="7"/>
                </a:lnTo>
                <a:lnTo>
                  <a:pt x="704" y="7"/>
                </a:lnTo>
                <a:lnTo>
                  <a:pt x="704" y="7"/>
                </a:lnTo>
                <a:lnTo>
                  <a:pt x="704" y="6"/>
                </a:lnTo>
                <a:lnTo>
                  <a:pt x="705" y="6"/>
                </a:lnTo>
                <a:lnTo>
                  <a:pt x="705" y="7"/>
                </a:lnTo>
                <a:lnTo>
                  <a:pt x="706" y="7"/>
                </a:lnTo>
                <a:lnTo>
                  <a:pt x="706" y="8"/>
                </a:lnTo>
                <a:lnTo>
                  <a:pt x="706" y="8"/>
                </a:lnTo>
                <a:lnTo>
                  <a:pt x="707" y="8"/>
                </a:lnTo>
                <a:lnTo>
                  <a:pt x="707" y="9"/>
                </a:lnTo>
                <a:lnTo>
                  <a:pt x="707" y="9"/>
                </a:lnTo>
                <a:lnTo>
                  <a:pt x="708" y="9"/>
                </a:lnTo>
                <a:lnTo>
                  <a:pt x="708" y="9"/>
                </a:lnTo>
                <a:lnTo>
                  <a:pt x="708" y="9"/>
                </a:lnTo>
                <a:lnTo>
                  <a:pt x="710" y="8"/>
                </a:lnTo>
                <a:lnTo>
                  <a:pt x="710" y="8"/>
                </a:lnTo>
                <a:lnTo>
                  <a:pt x="711" y="8"/>
                </a:lnTo>
                <a:lnTo>
                  <a:pt x="711" y="8"/>
                </a:lnTo>
                <a:lnTo>
                  <a:pt x="711" y="7"/>
                </a:lnTo>
                <a:lnTo>
                  <a:pt x="712" y="8"/>
                </a:lnTo>
                <a:lnTo>
                  <a:pt x="712" y="8"/>
                </a:lnTo>
                <a:lnTo>
                  <a:pt x="712" y="8"/>
                </a:lnTo>
                <a:lnTo>
                  <a:pt x="713" y="8"/>
                </a:lnTo>
                <a:lnTo>
                  <a:pt x="713" y="8"/>
                </a:lnTo>
                <a:lnTo>
                  <a:pt x="713" y="8"/>
                </a:lnTo>
                <a:lnTo>
                  <a:pt x="714" y="9"/>
                </a:lnTo>
                <a:lnTo>
                  <a:pt x="714" y="10"/>
                </a:lnTo>
                <a:lnTo>
                  <a:pt x="715" y="9"/>
                </a:lnTo>
                <a:lnTo>
                  <a:pt x="715" y="9"/>
                </a:lnTo>
                <a:lnTo>
                  <a:pt x="715" y="8"/>
                </a:lnTo>
                <a:lnTo>
                  <a:pt x="716" y="8"/>
                </a:lnTo>
                <a:lnTo>
                  <a:pt x="716" y="8"/>
                </a:lnTo>
                <a:lnTo>
                  <a:pt x="716" y="8"/>
                </a:lnTo>
                <a:lnTo>
                  <a:pt x="717" y="7"/>
                </a:lnTo>
                <a:lnTo>
                  <a:pt x="717" y="8"/>
                </a:lnTo>
                <a:lnTo>
                  <a:pt x="717" y="8"/>
                </a:lnTo>
                <a:lnTo>
                  <a:pt x="719" y="9"/>
                </a:lnTo>
                <a:lnTo>
                  <a:pt x="719" y="9"/>
                </a:lnTo>
                <a:lnTo>
                  <a:pt x="720" y="10"/>
                </a:lnTo>
                <a:lnTo>
                  <a:pt x="720" y="10"/>
                </a:lnTo>
                <a:lnTo>
                  <a:pt x="720" y="12"/>
                </a:lnTo>
                <a:lnTo>
                  <a:pt x="721" y="10"/>
                </a:lnTo>
                <a:lnTo>
                  <a:pt x="721" y="12"/>
                </a:lnTo>
                <a:lnTo>
                  <a:pt x="721" y="13"/>
                </a:lnTo>
                <a:lnTo>
                  <a:pt x="722" y="12"/>
                </a:lnTo>
                <a:lnTo>
                  <a:pt x="722" y="12"/>
                </a:lnTo>
                <a:lnTo>
                  <a:pt x="723" y="12"/>
                </a:lnTo>
                <a:lnTo>
                  <a:pt x="723" y="13"/>
                </a:lnTo>
                <a:lnTo>
                  <a:pt x="723" y="13"/>
                </a:lnTo>
                <a:lnTo>
                  <a:pt x="724" y="13"/>
                </a:lnTo>
                <a:lnTo>
                  <a:pt x="724" y="12"/>
                </a:lnTo>
                <a:lnTo>
                  <a:pt x="724" y="12"/>
                </a:lnTo>
                <a:lnTo>
                  <a:pt x="725" y="12"/>
                </a:lnTo>
                <a:lnTo>
                  <a:pt x="725" y="12"/>
                </a:lnTo>
                <a:lnTo>
                  <a:pt x="725" y="12"/>
                </a:lnTo>
                <a:lnTo>
                  <a:pt x="726" y="12"/>
                </a:lnTo>
                <a:lnTo>
                  <a:pt x="726" y="13"/>
                </a:lnTo>
                <a:lnTo>
                  <a:pt x="728" y="13"/>
                </a:lnTo>
                <a:lnTo>
                  <a:pt x="728" y="14"/>
                </a:lnTo>
                <a:lnTo>
                  <a:pt x="728" y="15"/>
                </a:lnTo>
                <a:lnTo>
                  <a:pt x="729" y="16"/>
                </a:lnTo>
                <a:lnTo>
                  <a:pt x="729" y="16"/>
                </a:lnTo>
                <a:lnTo>
                  <a:pt x="729" y="15"/>
                </a:lnTo>
                <a:lnTo>
                  <a:pt x="730" y="15"/>
                </a:lnTo>
                <a:lnTo>
                  <a:pt x="730" y="14"/>
                </a:lnTo>
                <a:lnTo>
                  <a:pt x="730" y="14"/>
                </a:lnTo>
                <a:lnTo>
                  <a:pt x="731" y="13"/>
                </a:lnTo>
                <a:lnTo>
                  <a:pt x="731" y="13"/>
                </a:lnTo>
                <a:lnTo>
                  <a:pt x="732" y="13"/>
                </a:lnTo>
                <a:lnTo>
                  <a:pt x="732" y="12"/>
                </a:lnTo>
                <a:lnTo>
                  <a:pt x="732" y="10"/>
                </a:lnTo>
                <a:lnTo>
                  <a:pt x="733" y="10"/>
                </a:lnTo>
                <a:lnTo>
                  <a:pt x="733" y="10"/>
                </a:lnTo>
                <a:lnTo>
                  <a:pt x="733" y="10"/>
                </a:lnTo>
                <a:lnTo>
                  <a:pt x="734" y="10"/>
                </a:lnTo>
                <a:lnTo>
                  <a:pt x="734" y="12"/>
                </a:lnTo>
                <a:lnTo>
                  <a:pt x="734" y="10"/>
                </a:lnTo>
                <a:lnTo>
                  <a:pt x="735" y="12"/>
                </a:lnTo>
                <a:lnTo>
                  <a:pt x="735" y="13"/>
                </a:lnTo>
                <a:lnTo>
                  <a:pt x="737" y="14"/>
                </a:lnTo>
                <a:lnTo>
                  <a:pt x="737" y="14"/>
                </a:lnTo>
                <a:lnTo>
                  <a:pt x="737" y="14"/>
                </a:lnTo>
                <a:lnTo>
                  <a:pt x="738" y="15"/>
                </a:lnTo>
                <a:lnTo>
                  <a:pt x="738" y="15"/>
                </a:lnTo>
                <a:lnTo>
                  <a:pt x="738" y="16"/>
                </a:lnTo>
                <a:lnTo>
                  <a:pt x="739" y="16"/>
                </a:lnTo>
                <a:lnTo>
                  <a:pt x="739" y="16"/>
                </a:lnTo>
                <a:lnTo>
                  <a:pt x="739" y="16"/>
                </a:lnTo>
                <a:lnTo>
                  <a:pt x="740" y="15"/>
                </a:lnTo>
                <a:lnTo>
                  <a:pt x="740" y="15"/>
                </a:lnTo>
                <a:lnTo>
                  <a:pt x="741" y="15"/>
                </a:lnTo>
                <a:lnTo>
                  <a:pt x="741" y="15"/>
                </a:lnTo>
                <a:lnTo>
                  <a:pt x="741" y="16"/>
                </a:lnTo>
                <a:lnTo>
                  <a:pt x="742" y="15"/>
                </a:lnTo>
                <a:lnTo>
                  <a:pt x="742" y="16"/>
                </a:lnTo>
                <a:lnTo>
                  <a:pt x="742" y="16"/>
                </a:lnTo>
                <a:lnTo>
                  <a:pt x="743" y="16"/>
                </a:lnTo>
                <a:lnTo>
                  <a:pt x="743" y="1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749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5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5508104" y="5301208"/>
            <a:ext cx="2232248" cy="944796"/>
            <a:chOff x="1619672" y="4005064"/>
            <a:chExt cx="2232248" cy="94479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1619672" y="4005064"/>
              <a:ext cx="1302091" cy="504056"/>
              <a:chOff x="1619672" y="4005064"/>
              <a:chExt cx="1302091" cy="504056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619672" y="4509120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>
                <a:off x="2921763" y="400506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feld 8"/>
            <p:cNvSpPr txBox="1"/>
            <p:nvPr/>
          </p:nvSpPr>
          <p:spPr>
            <a:xfrm>
              <a:off x="2987824" y="40770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979712" y="458052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 s</a:t>
              </a:r>
              <a:endParaRPr lang="de-DE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331640" y="11247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160210_003 </a:t>
            </a:r>
            <a:r>
              <a:rPr lang="de-DE" dirty="0" err="1" smtClean="0"/>
              <a:t>Kontr</a:t>
            </a:r>
            <a:r>
              <a:rPr lang="de-DE" dirty="0" smtClean="0"/>
              <a:t> C</a:t>
            </a:r>
            <a:endParaRPr lang="de-DE" dirty="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608138" y="2930525"/>
            <a:ext cx="2609850" cy="1539875"/>
          </a:xfrm>
          <a:custGeom>
            <a:avLst/>
            <a:gdLst>
              <a:gd name="T0" fmla="*/ 25 w 1644"/>
              <a:gd name="T1" fmla="*/ 10 h 970"/>
              <a:gd name="T2" fmla="*/ 50 w 1644"/>
              <a:gd name="T3" fmla="*/ 15 h 970"/>
              <a:gd name="T4" fmla="*/ 76 w 1644"/>
              <a:gd name="T5" fmla="*/ 20 h 970"/>
              <a:gd name="T6" fmla="*/ 102 w 1644"/>
              <a:gd name="T7" fmla="*/ 10 h 970"/>
              <a:gd name="T8" fmla="*/ 128 w 1644"/>
              <a:gd name="T9" fmla="*/ 13 h 970"/>
              <a:gd name="T10" fmla="*/ 154 w 1644"/>
              <a:gd name="T11" fmla="*/ 19 h 970"/>
              <a:gd name="T12" fmla="*/ 180 w 1644"/>
              <a:gd name="T13" fmla="*/ 15 h 970"/>
              <a:gd name="T14" fmla="*/ 206 w 1644"/>
              <a:gd name="T15" fmla="*/ 13 h 970"/>
              <a:gd name="T16" fmla="*/ 232 w 1644"/>
              <a:gd name="T17" fmla="*/ 17 h 970"/>
              <a:gd name="T18" fmla="*/ 258 w 1644"/>
              <a:gd name="T19" fmla="*/ 15 h 970"/>
              <a:gd name="T20" fmla="*/ 283 w 1644"/>
              <a:gd name="T21" fmla="*/ 11 h 970"/>
              <a:gd name="T22" fmla="*/ 309 w 1644"/>
              <a:gd name="T23" fmla="*/ 19 h 970"/>
              <a:gd name="T24" fmla="*/ 335 w 1644"/>
              <a:gd name="T25" fmla="*/ 20 h 970"/>
              <a:gd name="T26" fmla="*/ 361 w 1644"/>
              <a:gd name="T27" fmla="*/ 15 h 970"/>
              <a:gd name="T28" fmla="*/ 387 w 1644"/>
              <a:gd name="T29" fmla="*/ 19 h 970"/>
              <a:gd name="T30" fmla="*/ 413 w 1644"/>
              <a:gd name="T31" fmla="*/ 16 h 970"/>
              <a:gd name="T32" fmla="*/ 439 w 1644"/>
              <a:gd name="T33" fmla="*/ 12 h 970"/>
              <a:gd name="T34" fmla="*/ 465 w 1644"/>
              <a:gd name="T35" fmla="*/ 18 h 970"/>
              <a:gd name="T36" fmla="*/ 490 w 1644"/>
              <a:gd name="T37" fmla="*/ 15 h 970"/>
              <a:gd name="T38" fmla="*/ 516 w 1644"/>
              <a:gd name="T39" fmla="*/ 7 h 970"/>
              <a:gd name="T40" fmla="*/ 542 w 1644"/>
              <a:gd name="T41" fmla="*/ 13 h 970"/>
              <a:gd name="T42" fmla="*/ 568 w 1644"/>
              <a:gd name="T43" fmla="*/ 15 h 970"/>
              <a:gd name="T44" fmla="*/ 594 w 1644"/>
              <a:gd name="T45" fmla="*/ 9 h 970"/>
              <a:gd name="T46" fmla="*/ 620 w 1644"/>
              <a:gd name="T47" fmla="*/ 6 h 970"/>
              <a:gd name="T48" fmla="*/ 646 w 1644"/>
              <a:gd name="T49" fmla="*/ 15 h 970"/>
              <a:gd name="T50" fmla="*/ 672 w 1644"/>
              <a:gd name="T51" fmla="*/ 6 h 970"/>
              <a:gd name="T52" fmla="*/ 699 w 1644"/>
              <a:gd name="T53" fmla="*/ 9 h 970"/>
              <a:gd name="T54" fmla="*/ 725 w 1644"/>
              <a:gd name="T55" fmla="*/ 12 h 970"/>
              <a:gd name="T56" fmla="*/ 750 w 1644"/>
              <a:gd name="T57" fmla="*/ 8 h 970"/>
              <a:gd name="T58" fmla="*/ 776 w 1644"/>
              <a:gd name="T59" fmla="*/ 2 h 970"/>
              <a:gd name="T60" fmla="*/ 802 w 1644"/>
              <a:gd name="T61" fmla="*/ 6 h 970"/>
              <a:gd name="T62" fmla="*/ 828 w 1644"/>
              <a:gd name="T63" fmla="*/ 214 h 970"/>
              <a:gd name="T64" fmla="*/ 854 w 1644"/>
              <a:gd name="T65" fmla="*/ 487 h 970"/>
              <a:gd name="T66" fmla="*/ 880 w 1644"/>
              <a:gd name="T67" fmla="*/ 558 h 970"/>
              <a:gd name="T68" fmla="*/ 906 w 1644"/>
              <a:gd name="T69" fmla="*/ 585 h 970"/>
              <a:gd name="T70" fmla="*/ 932 w 1644"/>
              <a:gd name="T71" fmla="*/ 598 h 970"/>
              <a:gd name="T72" fmla="*/ 957 w 1644"/>
              <a:gd name="T73" fmla="*/ 606 h 970"/>
              <a:gd name="T74" fmla="*/ 983 w 1644"/>
              <a:gd name="T75" fmla="*/ 611 h 970"/>
              <a:gd name="T76" fmla="*/ 1009 w 1644"/>
              <a:gd name="T77" fmla="*/ 608 h 970"/>
              <a:gd name="T78" fmla="*/ 1035 w 1644"/>
              <a:gd name="T79" fmla="*/ 604 h 970"/>
              <a:gd name="T80" fmla="*/ 1061 w 1644"/>
              <a:gd name="T81" fmla="*/ 611 h 970"/>
              <a:gd name="T82" fmla="*/ 1087 w 1644"/>
              <a:gd name="T83" fmla="*/ 595 h 970"/>
              <a:gd name="T84" fmla="*/ 1113 w 1644"/>
              <a:gd name="T85" fmla="*/ 598 h 970"/>
              <a:gd name="T86" fmla="*/ 1139 w 1644"/>
              <a:gd name="T87" fmla="*/ 605 h 970"/>
              <a:gd name="T88" fmla="*/ 1165 w 1644"/>
              <a:gd name="T89" fmla="*/ 599 h 970"/>
              <a:gd name="T90" fmla="*/ 1190 w 1644"/>
              <a:gd name="T91" fmla="*/ 593 h 970"/>
              <a:gd name="T92" fmla="*/ 1216 w 1644"/>
              <a:gd name="T93" fmla="*/ 593 h 970"/>
              <a:gd name="T94" fmla="*/ 1242 w 1644"/>
              <a:gd name="T95" fmla="*/ 592 h 970"/>
              <a:gd name="T96" fmla="*/ 1268 w 1644"/>
              <a:gd name="T97" fmla="*/ 584 h 970"/>
              <a:gd name="T98" fmla="*/ 1294 w 1644"/>
              <a:gd name="T99" fmla="*/ 587 h 970"/>
              <a:gd name="T100" fmla="*/ 1320 w 1644"/>
              <a:gd name="T101" fmla="*/ 595 h 970"/>
              <a:gd name="T102" fmla="*/ 1346 w 1644"/>
              <a:gd name="T103" fmla="*/ 583 h 970"/>
              <a:gd name="T104" fmla="*/ 1372 w 1644"/>
              <a:gd name="T105" fmla="*/ 590 h 970"/>
              <a:gd name="T106" fmla="*/ 1397 w 1644"/>
              <a:gd name="T107" fmla="*/ 580 h 970"/>
              <a:gd name="T108" fmla="*/ 1423 w 1644"/>
              <a:gd name="T109" fmla="*/ 579 h 970"/>
              <a:gd name="T110" fmla="*/ 1449 w 1644"/>
              <a:gd name="T111" fmla="*/ 583 h 970"/>
              <a:gd name="T112" fmla="*/ 1475 w 1644"/>
              <a:gd name="T113" fmla="*/ 589 h 970"/>
              <a:gd name="T114" fmla="*/ 1501 w 1644"/>
              <a:gd name="T115" fmla="*/ 593 h 970"/>
              <a:gd name="T116" fmla="*/ 1527 w 1644"/>
              <a:gd name="T117" fmla="*/ 590 h 970"/>
              <a:gd name="T118" fmla="*/ 1553 w 1644"/>
              <a:gd name="T119" fmla="*/ 598 h 970"/>
              <a:gd name="T120" fmla="*/ 1579 w 1644"/>
              <a:gd name="T121" fmla="*/ 594 h 970"/>
              <a:gd name="T122" fmla="*/ 1604 w 1644"/>
              <a:gd name="T123" fmla="*/ 590 h 970"/>
              <a:gd name="T124" fmla="*/ 1630 w 1644"/>
              <a:gd name="T125" fmla="*/ 597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4" h="970">
                <a:moveTo>
                  <a:pt x="0" y="19"/>
                </a:moveTo>
                <a:lnTo>
                  <a:pt x="0" y="18"/>
                </a:lnTo>
                <a:lnTo>
                  <a:pt x="0" y="18"/>
                </a:lnTo>
                <a:lnTo>
                  <a:pt x="1" y="17"/>
                </a:lnTo>
                <a:lnTo>
                  <a:pt x="1" y="17"/>
                </a:lnTo>
                <a:lnTo>
                  <a:pt x="1" y="16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3" y="16"/>
                </a:lnTo>
                <a:lnTo>
                  <a:pt x="3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7" y="16"/>
                </a:lnTo>
                <a:lnTo>
                  <a:pt x="7" y="17"/>
                </a:lnTo>
                <a:lnTo>
                  <a:pt x="7" y="16"/>
                </a:lnTo>
                <a:lnTo>
                  <a:pt x="8" y="17"/>
                </a:lnTo>
                <a:lnTo>
                  <a:pt x="8" y="17"/>
                </a:lnTo>
                <a:lnTo>
                  <a:pt x="9" y="17"/>
                </a:lnTo>
                <a:lnTo>
                  <a:pt x="9" y="17"/>
                </a:lnTo>
                <a:lnTo>
                  <a:pt x="9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1" y="16"/>
                </a:lnTo>
                <a:lnTo>
                  <a:pt x="11" y="16"/>
                </a:lnTo>
                <a:lnTo>
                  <a:pt x="11" y="16"/>
                </a:lnTo>
                <a:lnTo>
                  <a:pt x="12" y="16"/>
                </a:lnTo>
                <a:lnTo>
                  <a:pt x="12" y="16"/>
                </a:lnTo>
                <a:lnTo>
                  <a:pt x="13" y="15"/>
                </a:lnTo>
                <a:lnTo>
                  <a:pt x="13" y="15"/>
                </a:lnTo>
                <a:lnTo>
                  <a:pt x="13" y="15"/>
                </a:lnTo>
                <a:lnTo>
                  <a:pt x="14" y="15"/>
                </a:lnTo>
                <a:lnTo>
                  <a:pt x="14" y="15"/>
                </a:lnTo>
                <a:lnTo>
                  <a:pt x="14" y="15"/>
                </a:lnTo>
                <a:lnTo>
                  <a:pt x="16" y="15"/>
                </a:lnTo>
                <a:lnTo>
                  <a:pt x="16" y="16"/>
                </a:lnTo>
                <a:lnTo>
                  <a:pt x="16" y="16"/>
                </a:lnTo>
                <a:lnTo>
                  <a:pt x="17" y="15"/>
                </a:lnTo>
                <a:lnTo>
                  <a:pt x="17" y="16"/>
                </a:lnTo>
                <a:lnTo>
                  <a:pt x="18" y="16"/>
                </a:lnTo>
                <a:lnTo>
                  <a:pt x="18" y="17"/>
                </a:lnTo>
                <a:lnTo>
                  <a:pt x="18" y="17"/>
                </a:lnTo>
                <a:lnTo>
                  <a:pt x="19" y="17"/>
                </a:lnTo>
                <a:lnTo>
                  <a:pt x="19" y="16"/>
                </a:lnTo>
                <a:lnTo>
                  <a:pt x="19" y="13"/>
                </a:lnTo>
                <a:lnTo>
                  <a:pt x="20" y="12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1"/>
                </a:lnTo>
                <a:lnTo>
                  <a:pt x="22" y="12"/>
                </a:lnTo>
                <a:lnTo>
                  <a:pt x="22" y="11"/>
                </a:lnTo>
                <a:lnTo>
                  <a:pt x="22" y="11"/>
                </a:lnTo>
                <a:lnTo>
                  <a:pt x="23" y="10"/>
                </a:lnTo>
                <a:lnTo>
                  <a:pt x="23" y="10"/>
                </a:lnTo>
                <a:lnTo>
                  <a:pt x="23" y="10"/>
                </a:lnTo>
                <a:lnTo>
                  <a:pt x="25" y="10"/>
                </a:lnTo>
                <a:lnTo>
                  <a:pt x="25" y="10"/>
                </a:lnTo>
                <a:lnTo>
                  <a:pt x="26" y="12"/>
                </a:lnTo>
                <a:lnTo>
                  <a:pt x="26" y="12"/>
                </a:lnTo>
                <a:lnTo>
                  <a:pt x="26" y="12"/>
                </a:lnTo>
                <a:lnTo>
                  <a:pt x="27" y="13"/>
                </a:lnTo>
                <a:lnTo>
                  <a:pt x="27" y="13"/>
                </a:lnTo>
                <a:lnTo>
                  <a:pt x="27" y="15"/>
                </a:lnTo>
                <a:lnTo>
                  <a:pt x="28" y="15"/>
                </a:lnTo>
                <a:lnTo>
                  <a:pt x="28" y="13"/>
                </a:lnTo>
                <a:lnTo>
                  <a:pt x="28" y="13"/>
                </a:lnTo>
                <a:lnTo>
                  <a:pt x="29" y="13"/>
                </a:lnTo>
                <a:lnTo>
                  <a:pt x="29" y="12"/>
                </a:lnTo>
                <a:lnTo>
                  <a:pt x="30" y="12"/>
                </a:lnTo>
                <a:lnTo>
                  <a:pt x="30" y="11"/>
                </a:lnTo>
                <a:lnTo>
                  <a:pt x="30" y="11"/>
                </a:lnTo>
                <a:lnTo>
                  <a:pt x="31" y="11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2" y="11"/>
                </a:lnTo>
                <a:lnTo>
                  <a:pt x="32" y="11"/>
                </a:lnTo>
                <a:lnTo>
                  <a:pt x="34" y="12"/>
                </a:lnTo>
                <a:lnTo>
                  <a:pt x="34" y="13"/>
                </a:lnTo>
                <a:lnTo>
                  <a:pt x="35" y="15"/>
                </a:lnTo>
                <a:lnTo>
                  <a:pt x="35" y="15"/>
                </a:lnTo>
                <a:lnTo>
                  <a:pt x="35" y="13"/>
                </a:lnTo>
                <a:lnTo>
                  <a:pt x="36" y="13"/>
                </a:lnTo>
                <a:lnTo>
                  <a:pt x="36" y="12"/>
                </a:lnTo>
                <a:lnTo>
                  <a:pt x="36" y="12"/>
                </a:lnTo>
                <a:lnTo>
                  <a:pt x="37" y="12"/>
                </a:lnTo>
                <a:lnTo>
                  <a:pt x="37" y="13"/>
                </a:lnTo>
                <a:lnTo>
                  <a:pt x="37" y="13"/>
                </a:lnTo>
                <a:lnTo>
                  <a:pt x="38" y="12"/>
                </a:lnTo>
                <a:lnTo>
                  <a:pt x="38" y="13"/>
                </a:lnTo>
                <a:lnTo>
                  <a:pt x="39" y="12"/>
                </a:lnTo>
                <a:lnTo>
                  <a:pt x="39" y="13"/>
                </a:lnTo>
                <a:lnTo>
                  <a:pt x="39" y="13"/>
                </a:lnTo>
                <a:lnTo>
                  <a:pt x="40" y="15"/>
                </a:lnTo>
                <a:lnTo>
                  <a:pt x="40" y="15"/>
                </a:lnTo>
                <a:lnTo>
                  <a:pt x="40" y="15"/>
                </a:lnTo>
                <a:lnTo>
                  <a:pt x="41" y="13"/>
                </a:lnTo>
                <a:lnTo>
                  <a:pt x="41" y="13"/>
                </a:lnTo>
                <a:lnTo>
                  <a:pt x="41" y="13"/>
                </a:lnTo>
                <a:lnTo>
                  <a:pt x="43" y="12"/>
                </a:lnTo>
                <a:lnTo>
                  <a:pt x="43" y="13"/>
                </a:lnTo>
                <a:lnTo>
                  <a:pt x="44" y="13"/>
                </a:lnTo>
                <a:lnTo>
                  <a:pt x="44" y="13"/>
                </a:lnTo>
                <a:lnTo>
                  <a:pt x="44" y="13"/>
                </a:lnTo>
                <a:lnTo>
                  <a:pt x="45" y="12"/>
                </a:lnTo>
                <a:lnTo>
                  <a:pt x="45" y="12"/>
                </a:lnTo>
                <a:lnTo>
                  <a:pt x="45" y="12"/>
                </a:lnTo>
                <a:lnTo>
                  <a:pt x="46" y="11"/>
                </a:lnTo>
                <a:lnTo>
                  <a:pt x="46" y="12"/>
                </a:lnTo>
                <a:lnTo>
                  <a:pt x="47" y="13"/>
                </a:lnTo>
                <a:lnTo>
                  <a:pt x="47" y="13"/>
                </a:lnTo>
                <a:lnTo>
                  <a:pt x="47" y="13"/>
                </a:lnTo>
                <a:lnTo>
                  <a:pt x="48" y="13"/>
                </a:lnTo>
                <a:lnTo>
                  <a:pt x="48" y="13"/>
                </a:lnTo>
                <a:lnTo>
                  <a:pt x="48" y="13"/>
                </a:lnTo>
                <a:lnTo>
                  <a:pt x="49" y="15"/>
                </a:lnTo>
                <a:lnTo>
                  <a:pt x="49" y="15"/>
                </a:lnTo>
                <a:lnTo>
                  <a:pt x="49" y="15"/>
                </a:lnTo>
                <a:lnTo>
                  <a:pt x="50" y="15"/>
                </a:lnTo>
                <a:lnTo>
                  <a:pt x="50" y="15"/>
                </a:lnTo>
                <a:lnTo>
                  <a:pt x="52" y="16"/>
                </a:lnTo>
                <a:lnTo>
                  <a:pt x="52" y="16"/>
                </a:lnTo>
                <a:lnTo>
                  <a:pt x="52" y="16"/>
                </a:lnTo>
                <a:lnTo>
                  <a:pt x="53" y="16"/>
                </a:lnTo>
                <a:lnTo>
                  <a:pt x="53" y="17"/>
                </a:lnTo>
                <a:lnTo>
                  <a:pt x="53" y="17"/>
                </a:lnTo>
                <a:lnTo>
                  <a:pt x="54" y="18"/>
                </a:lnTo>
                <a:lnTo>
                  <a:pt x="54" y="18"/>
                </a:lnTo>
                <a:lnTo>
                  <a:pt x="54" y="18"/>
                </a:lnTo>
                <a:lnTo>
                  <a:pt x="55" y="19"/>
                </a:lnTo>
                <a:lnTo>
                  <a:pt x="55" y="20"/>
                </a:lnTo>
                <a:lnTo>
                  <a:pt x="56" y="19"/>
                </a:lnTo>
                <a:lnTo>
                  <a:pt x="56" y="19"/>
                </a:lnTo>
                <a:lnTo>
                  <a:pt x="56" y="18"/>
                </a:lnTo>
                <a:lnTo>
                  <a:pt x="57" y="17"/>
                </a:lnTo>
                <a:lnTo>
                  <a:pt x="57" y="17"/>
                </a:lnTo>
                <a:lnTo>
                  <a:pt x="57" y="16"/>
                </a:lnTo>
                <a:lnTo>
                  <a:pt x="58" y="16"/>
                </a:lnTo>
                <a:lnTo>
                  <a:pt x="58" y="16"/>
                </a:lnTo>
                <a:lnTo>
                  <a:pt x="58" y="16"/>
                </a:lnTo>
                <a:lnTo>
                  <a:pt x="59" y="16"/>
                </a:lnTo>
                <a:lnTo>
                  <a:pt x="59" y="16"/>
                </a:lnTo>
                <a:lnTo>
                  <a:pt x="61" y="17"/>
                </a:lnTo>
                <a:lnTo>
                  <a:pt x="61" y="17"/>
                </a:lnTo>
                <a:lnTo>
                  <a:pt x="61" y="18"/>
                </a:lnTo>
                <a:lnTo>
                  <a:pt x="62" y="18"/>
                </a:lnTo>
                <a:lnTo>
                  <a:pt x="62" y="18"/>
                </a:lnTo>
                <a:lnTo>
                  <a:pt x="62" y="18"/>
                </a:lnTo>
                <a:lnTo>
                  <a:pt x="63" y="18"/>
                </a:lnTo>
                <a:lnTo>
                  <a:pt x="63" y="18"/>
                </a:lnTo>
                <a:lnTo>
                  <a:pt x="63" y="19"/>
                </a:lnTo>
                <a:lnTo>
                  <a:pt x="64" y="19"/>
                </a:lnTo>
                <a:lnTo>
                  <a:pt x="64" y="20"/>
                </a:lnTo>
                <a:lnTo>
                  <a:pt x="65" y="20"/>
                </a:lnTo>
                <a:lnTo>
                  <a:pt x="65" y="20"/>
                </a:lnTo>
                <a:lnTo>
                  <a:pt x="65" y="20"/>
                </a:lnTo>
                <a:lnTo>
                  <a:pt x="66" y="19"/>
                </a:lnTo>
                <a:lnTo>
                  <a:pt x="66" y="19"/>
                </a:lnTo>
                <a:lnTo>
                  <a:pt x="66" y="19"/>
                </a:lnTo>
                <a:lnTo>
                  <a:pt x="67" y="19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8" y="19"/>
                </a:lnTo>
                <a:lnTo>
                  <a:pt x="70" y="19"/>
                </a:lnTo>
                <a:lnTo>
                  <a:pt x="70" y="20"/>
                </a:lnTo>
                <a:lnTo>
                  <a:pt x="70" y="20"/>
                </a:lnTo>
                <a:lnTo>
                  <a:pt x="71" y="20"/>
                </a:lnTo>
                <a:lnTo>
                  <a:pt x="71" y="20"/>
                </a:lnTo>
                <a:lnTo>
                  <a:pt x="71" y="20"/>
                </a:lnTo>
                <a:lnTo>
                  <a:pt x="72" y="19"/>
                </a:lnTo>
                <a:lnTo>
                  <a:pt x="72" y="19"/>
                </a:lnTo>
                <a:lnTo>
                  <a:pt x="73" y="19"/>
                </a:lnTo>
                <a:lnTo>
                  <a:pt x="73" y="19"/>
                </a:lnTo>
                <a:lnTo>
                  <a:pt x="73" y="18"/>
                </a:lnTo>
                <a:lnTo>
                  <a:pt x="74" y="18"/>
                </a:lnTo>
                <a:lnTo>
                  <a:pt x="74" y="19"/>
                </a:lnTo>
                <a:lnTo>
                  <a:pt x="74" y="19"/>
                </a:lnTo>
                <a:lnTo>
                  <a:pt x="75" y="18"/>
                </a:lnTo>
                <a:lnTo>
                  <a:pt x="75" y="18"/>
                </a:lnTo>
                <a:lnTo>
                  <a:pt x="75" y="19"/>
                </a:lnTo>
                <a:lnTo>
                  <a:pt x="76" y="19"/>
                </a:lnTo>
                <a:lnTo>
                  <a:pt x="76" y="20"/>
                </a:lnTo>
                <a:lnTo>
                  <a:pt x="77" y="20"/>
                </a:lnTo>
                <a:lnTo>
                  <a:pt x="77" y="21"/>
                </a:lnTo>
                <a:lnTo>
                  <a:pt x="77" y="22"/>
                </a:lnTo>
                <a:lnTo>
                  <a:pt x="79" y="21"/>
                </a:lnTo>
                <a:lnTo>
                  <a:pt x="79" y="21"/>
                </a:lnTo>
                <a:lnTo>
                  <a:pt x="79" y="21"/>
                </a:lnTo>
                <a:lnTo>
                  <a:pt x="80" y="21"/>
                </a:lnTo>
                <a:lnTo>
                  <a:pt x="80" y="21"/>
                </a:lnTo>
                <a:lnTo>
                  <a:pt x="80" y="21"/>
                </a:lnTo>
                <a:lnTo>
                  <a:pt x="81" y="21"/>
                </a:lnTo>
                <a:lnTo>
                  <a:pt x="81" y="21"/>
                </a:lnTo>
                <a:lnTo>
                  <a:pt x="82" y="20"/>
                </a:lnTo>
                <a:lnTo>
                  <a:pt x="82" y="20"/>
                </a:lnTo>
                <a:lnTo>
                  <a:pt x="82" y="20"/>
                </a:lnTo>
                <a:lnTo>
                  <a:pt x="83" y="20"/>
                </a:lnTo>
                <a:lnTo>
                  <a:pt x="83" y="20"/>
                </a:lnTo>
                <a:lnTo>
                  <a:pt x="83" y="19"/>
                </a:lnTo>
                <a:lnTo>
                  <a:pt x="84" y="20"/>
                </a:lnTo>
                <a:lnTo>
                  <a:pt x="84" y="19"/>
                </a:lnTo>
                <a:lnTo>
                  <a:pt x="84" y="19"/>
                </a:lnTo>
                <a:lnTo>
                  <a:pt x="85" y="19"/>
                </a:lnTo>
                <a:lnTo>
                  <a:pt x="85" y="20"/>
                </a:lnTo>
                <a:lnTo>
                  <a:pt x="86" y="20"/>
                </a:lnTo>
                <a:lnTo>
                  <a:pt x="86" y="21"/>
                </a:lnTo>
                <a:lnTo>
                  <a:pt x="86" y="21"/>
                </a:lnTo>
                <a:lnTo>
                  <a:pt x="88" y="20"/>
                </a:lnTo>
                <a:lnTo>
                  <a:pt x="88" y="20"/>
                </a:lnTo>
                <a:lnTo>
                  <a:pt x="88" y="20"/>
                </a:lnTo>
                <a:lnTo>
                  <a:pt x="89" y="20"/>
                </a:lnTo>
                <a:lnTo>
                  <a:pt x="89" y="20"/>
                </a:lnTo>
                <a:lnTo>
                  <a:pt x="90" y="19"/>
                </a:lnTo>
                <a:lnTo>
                  <a:pt x="90" y="19"/>
                </a:lnTo>
                <a:lnTo>
                  <a:pt x="90" y="18"/>
                </a:lnTo>
                <a:lnTo>
                  <a:pt x="91" y="18"/>
                </a:lnTo>
                <a:lnTo>
                  <a:pt x="91" y="18"/>
                </a:lnTo>
                <a:lnTo>
                  <a:pt x="91" y="18"/>
                </a:lnTo>
                <a:lnTo>
                  <a:pt x="92" y="18"/>
                </a:lnTo>
                <a:lnTo>
                  <a:pt x="92" y="18"/>
                </a:lnTo>
                <a:lnTo>
                  <a:pt x="92" y="18"/>
                </a:lnTo>
                <a:lnTo>
                  <a:pt x="93" y="18"/>
                </a:lnTo>
                <a:lnTo>
                  <a:pt x="93" y="17"/>
                </a:lnTo>
                <a:lnTo>
                  <a:pt x="94" y="17"/>
                </a:lnTo>
                <a:lnTo>
                  <a:pt x="94" y="17"/>
                </a:lnTo>
                <a:lnTo>
                  <a:pt x="94" y="17"/>
                </a:lnTo>
                <a:lnTo>
                  <a:pt x="95" y="16"/>
                </a:lnTo>
                <a:lnTo>
                  <a:pt x="95" y="16"/>
                </a:lnTo>
                <a:lnTo>
                  <a:pt x="95" y="16"/>
                </a:lnTo>
                <a:lnTo>
                  <a:pt x="97" y="16"/>
                </a:lnTo>
                <a:lnTo>
                  <a:pt x="97" y="15"/>
                </a:lnTo>
                <a:lnTo>
                  <a:pt x="97" y="15"/>
                </a:lnTo>
                <a:lnTo>
                  <a:pt x="98" y="13"/>
                </a:lnTo>
                <a:lnTo>
                  <a:pt x="98" y="13"/>
                </a:lnTo>
                <a:lnTo>
                  <a:pt x="99" y="15"/>
                </a:lnTo>
                <a:lnTo>
                  <a:pt x="99" y="13"/>
                </a:lnTo>
                <a:lnTo>
                  <a:pt x="99" y="15"/>
                </a:lnTo>
                <a:lnTo>
                  <a:pt x="100" y="15"/>
                </a:lnTo>
                <a:lnTo>
                  <a:pt x="100" y="15"/>
                </a:lnTo>
                <a:lnTo>
                  <a:pt x="100" y="15"/>
                </a:lnTo>
                <a:lnTo>
                  <a:pt x="101" y="15"/>
                </a:lnTo>
                <a:lnTo>
                  <a:pt x="101" y="12"/>
                </a:lnTo>
                <a:lnTo>
                  <a:pt x="101" y="12"/>
                </a:lnTo>
                <a:lnTo>
                  <a:pt x="102" y="11"/>
                </a:lnTo>
                <a:lnTo>
                  <a:pt x="102" y="10"/>
                </a:lnTo>
                <a:lnTo>
                  <a:pt x="103" y="9"/>
                </a:lnTo>
                <a:lnTo>
                  <a:pt x="103" y="10"/>
                </a:lnTo>
                <a:lnTo>
                  <a:pt x="103" y="10"/>
                </a:lnTo>
                <a:lnTo>
                  <a:pt x="104" y="11"/>
                </a:lnTo>
                <a:lnTo>
                  <a:pt x="104" y="11"/>
                </a:lnTo>
                <a:lnTo>
                  <a:pt x="104" y="11"/>
                </a:lnTo>
                <a:lnTo>
                  <a:pt x="106" y="11"/>
                </a:lnTo>
                <a:lnTo>
                  <a:pt x="106" y="11"/>
                </a:lnTo>
                <a:lnTo>
                  <a:pt x="106" y="11"/>
                </a:lnTo>
                <a:lnTo>
                  <a:pt x="107" y="11"/>
                </a:lnTo>
                <a:lnTo>
                  <a:pt x="107" y="12"/>
                </a:lnTo>
                <a:lnTo>
                  <a:pt x="108" y="12"/>
                </a:lnTo>
                <a:lnTo>
                  <a:pt x="108" y="15"/>
                </a:lnTo>
                <a:lnTo>
                  <a:pt x="108" y="15"/>
                </a:lnTo>
                <a:lnTo>
                  <a:pt x="109" y="16"/>
                </a:lnTo>
                <a:lnTo>
                  <a:pt x="109" y="15"/>
                </a:lnTo>
                <a:lnTo>
                  <a:pt x="109" y="15"/>
                </a:lnTo>
                <a:lnTo>
                  <a:pt x="110" y="15"/>
                </a:lnTo>
                <a:lnTo>
                  <a:pt x="110" y="15"/>
                </a:lnTo>
                <a:lnTo>
                  <a:pt x="110" y="13"/>
                </a:lnTo>
                <a:lnTo>
                  <a:pt x="111" y="13"/>
                </a:lnTo>
                <a:lnTo>
                  <a:pt x="111" y="13"/>
                </a:lnTo>
                <a:lnTo>
                  <a:pt x="112" y="13"/>
                </a:lnTo>
                <a:lnTo>
                  <a:pt x="112" y="12"/>
                </a:lnTo>
                <a:lnTo>
                  <a:pt x="112" y="12"/>
                </a:lnTo>
                <a:lnTo>
                  <a:pt x="113" y="12"/>
                </a:lnTo>
                <a:lnTo>
                  <a:pt x="113" y="11"/>
                </a:lnTo>
                <a:lnTo>
                  <a:pt x="113" y="11"/>
                </a:lnTo>
                <a:lnTo>
                  <a:pt x="115" y="10"/>
                </a:lnTo>
                <a:lnTo>
                  <a:pt x="115" y="11"/>
                </a:lnTo>
                <a:lnTo>
                  <a:pt x="116" y="10"/>
                </a:lnTo>
                <a:lnTo>
                  <a:pt x="116" y="11"/>
                </a:lnTo>
                <a:lnTo>
                  <a:pt x="116" y="11"/>
                </a:lnTo>
                <a:lnTo>
                  <a:pt x="117" y="12"/>
                </a:lnTo>
                <a:lnTo>
                  <a:pt x="117" y="13"/>
                </a:lnTo>
                <a:lnTo>
                  <a:pt x="117" y="13"/>
                </a:lnTo>
                <a:lnTo>
                  <a:pt x="118" y="13"/>
                </a:lnTo>
                <a:lnTo>
                  <a:pt x="118" y="15"/>
                </a:lnTo>
                <a:lnTo>
                  <a:pt x="118" y="15"/>
                </a:lnTo>
                <a:lnTo>
                  <a:pt x="119" y="16"/>
                </a:lnTo>
                <a:lnTo>
                  <a:pt x="119" y="16"/>
                </a:lnTo>
                <a:lnTo>
                  <a:pt x="120" y="16"/>
                </a:lnTo>
                <a:lnTo>
                  <a:pt x="120" y="16"/>
                </a:lnTo>
                <a:lnTo>
                  <a:pt x="120" y="16"/>
                </a:lnTo>
                <a:lnTo>
                  <a:pt x="121" y="17"/>
                </a:lnTo>
                <a:lnTo>
                  <a:pt x="121" y="16"/>
                </a:lnTo>
                <a:lnTo>
                  <a:pt x="121" y="16"/>
                </a:lnTo>
                <a:lnTo>
                  <a:pt x="123" y="16"/>
                </a:lnTo>
                <a:lnTo>
                  <a:pt x="123" y="15"/>
                </a:lnTo>
                <a:lnTo>
                  <a:pt x="123" y="13"/>
                </a:lnTo>
                <a:lnTo>
                  <a:pt x="124" y="12"/>
                </a:lnTo>
                <a:lnTo>
                  <a:pt x="124" y="12"/>
                </a:lnTo>
                <a:lnTo>
                  <a:pt x="125" y="12"/>
                </a:lnTo>
                <a:lnTo>
                  <a:pt x="125" y="13"/>
                </a:lnTo>
                <a:lnTo>
                  <a:pt x="125" y="13"/>
                </a:lnTo>
                <a:lnTo>
                  <a:pt x="126" y="13"/>
                </a:lnTo>
                <a:lnTo>
                  <a:pt x="126" y="15"/>
                </a:lnTo>
                <a:lnTo>
                  <a:pt x="126" y="15"/>
                </a:lnTo>
                <a:lnTo>
                  <a:pt x="127" y="15"/>
                </a:lnTo>
                <a:lnTo>
                  <a:pt x="127" y="13"/>
                </a:lnTo>
                <a:lnTo>
                  <a:pt x="127" y="13"/>
                </a:lnTo>
                <a:lnTo>
                  <a:pt x="128" y="15"/>
                </a:lnTo>
                <a:lnTo>
                  <a:pt x="128" y="13"/>
                </a:lnTo>
                <a:lnTo>
                  <a:pt x="129" y="13"/>
                </a:lnTo>
                <a:lnTo>
                  <a:pt x="129" y="13"/>
                </a:lnTo>
                <a:lnTo>
                  <a:pt x="129" y="13"/>
                </a:lnTo>
                <a:lnTo>
                  <a:pt x="130" y="12"/>
                </a:lnTo>
                <a:lnTo>
                  <a:pt x="130" y="12"/>
                </a:lnTo>
                <a:lnTo>
                  <a:pt x="130" y="12"/>
                </a:lnTo>
                <a:lnTo>
                  <a:pt x="132" y="13"/>
                </a:lnTo>
                <a:lnTo>
                  <a:pt x="132" y="12"/>
                </a:lnTo>
                <a:lnTo>
                  <a:pt x="132" y="12"/>
                </a:lnTo>
                <a:lnTo>
                  <a:pt x="133" y="12"/>
                </a:lnTo>
                <a:lnTo>
                  <a:pt x="133" y="12"/>
                </a:lnTo>
                <a:lnTo>
                  <a:pt x="134" y="12"/>
                </a:lnTo>
                <a:lnTo>
                  <a:pt x="134" y="12"/>
                </a:lnTo>
                <a:lnTo>
                  <a:pt x="134" y="13"/>
                </a:lnTo>
                <a:lnTo>
                  <a:pt x="135" y="15"/>
                </a:lnTo>
                <a:lnTo>
                  <a:pt x="135" y="15"/>
                </a:lnTo>
                <a:lnTo>
                  <a:pt x="135" y="15"/>
                </a:lnTo>
                <a:lnTo>
                  <a:pt x="136" y="16"/>
                </a:lnTo>
                <a:lnTo>
                  <a:pt x="136" y="17"/>
                </a:lnTo>
                <a:lnTo>
                  <a:pt x="137" y="17"/>
                </a:lnTo>
                <a:lnTo>
                  <a:pt x="137" y="18"/>
                </a:lnTo>
                <a:lnTo>
                  <a:pt x="137" y="18"/>
                </a:lnTo>
                <a:lnTo>
                  <a:pt x="138" y="18"/>
                </a:lnTo>
                <a:lnTo>
                  <a:pt x="138" y="18"/>
                </a:lnTo>
                <a:lnTo>
                  <a:pt x="138" y="18"/>
                </a:lnTo>
                <a:lnTo>
                  <a:pt x="139" y="18"/>
                </a:lnTo>
                <a:lnTo>
                  <a:pt x="139" y="18"/>
                </a:lnTo>
                <a:lnTo>
                  <a:pt x="139" y="18"/>
                </a:lnTo>
                <a:lnTo>
                  <a:pt x="141" y="18"/>
                </a:lnTo>
                <a:lnTo>
                  <a:pt x="141" y="17"/>
                </a:lnTo>
                <a:lnTo>
                  <a:pt x="142" y="18"/>
                </a:lnTo>
                <a:lnTo>
                  <a:pt x="142" y="17"/>
                </a:lnTo>
                <a:lnTo>
                  <a:pt x="142" y="17"/>
                </a:lnTo>
                <a:lnTo>
                  <a:pt x="143" y="18"/>
                </a:lnTo>
                <a:lnTo>
                  <a:pt x="143" y="19"/>
                </a:lnTo>
                <a:lnTo>
                  <a:pt x="143" y="20"/>
                </a:lnTo>
                <a:lnTo>
                  <a:pt x="144" y="21"/>
                </a:lnTo>
                <a:lnTo>
                  <a:pt x="144" y="21"/>
                </a:lnTo>
                <a:lnTo>
                  <a:pt x="144" y="21"/>
                </a:lnTo>
                <a:lnTo>
                  <a:pt x="145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21"/>
                </a:lnTo>
                <a:lnTo>
                  <a:pt x="146" y="22"/>
                </a:lnTo>
                <a:lnTo>
                  <a:pt x="147" y="21"/>
                </a:lnTo>
                <a:lnTo>
                  <a:pt x="147" y="21"/>
                </a:lnTo>
                <a:lnTo>
                  <a:pt x="147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19"/>
                </a:lnTo>
                <a:lnTo>
                  <a:pt x="150" y="19"/>
                </a:lnTo>
                <a:lnTo>
                  <a:pt x="150" y="19"/>
                </a:lnTo>
                <a:lnTo>
                  <a:pt x="151" y="18"/>
                </a:lnTo>
                <a:lnTo>
                  <a:pt x="151" y="19"/>
                </a:lnTo>
                <a:lnTo>
                  <a:pt x="151" y="19"/>
                </a:lnTo>
                <a:lnTo>
                  <a:pt x="152" y="19"/>
                </a:lnTo>
                <a:lnTo>
                  <a:pt x="152" y="19"/>
                </a:lnTo>
                <a:lnTo>
                  <a:pt x="152" y="19"/>
                </a:lnTo>
                <a:lnTo>
                  <a:pt x="153" y="19"/>
                </a:lnTo>
                <a:lnTo>
                  <a:pt x="153" y="19"/>
                </a:lnTo>
                <a:lnTo>
                  <a:pt x="153" y="18"/>
                </a:lnTo>
                <a:lnTo>
                  <a:pt x="154" y="19"/>
                </a:lnTo>
                <a:lnTo>
                  <a:pt x="154" y="19"/>
                </a:lnTo>
                <a:lnTo>
                  <a:pt x="155" y="19"/>
                </a:lnTo>
                <a:lnTo>
                  <a:pt x="155" y="19"/>
                </a:lnTo>
                <a:lnTo>
                  <a:pt x="155" y="18"/>
                </a:lnTo>
                <a:lnTo>
                  <a:pt x="156" y="19"/>
                </a:lnTo>
                <a:lnTo>
                  <a:pt x="156" y="19"/>
                </a:lnTo>
                <a:lnTo>
                  <a:pt x="156" y="18"/>
                </a:lnTo>
                <a:lnTo>
                  <a:pt x="157" y="18"/>
                </a:lnTo>
                <a:lnTo>
                  <a:pt x="157" y="19"/>
                </a:lnTo>
                <a:lnTo>
                  <a:pt x="159" y="19"/>
                </a:lnTo>
                <a:lnTo>
                  <a:pt x="159" y="19"/>
                </a:lnTo>
                <a:lnTo>
                  <a:pt x="159" y="19"/>
                </a:lnTo>
                <a:lnTo>
                  <a:pt x="160" y="19"/>
                </a:lnTo>
                <a:lnTo>
                  <a:pt x="160" y="19"/>
                </a:lnTo>
                <a:lnTo>
                  <a:pt x="160" y="19"/>
                </a:lnTo>
                <a:lnTo>
                  <a:pt x="161" y="20"/>
                </a:lnTo>
                <a:lnTo>
                  <a:pt x="161" y="20"/>
                </a:lnTo>
                <a:lnTo>
                  <a:pt x="161" y="20"/>
                </a:lnTo>
                <a:lnTo>
                  <a:pt x="162" y="19"/>
                </a:lnTo>
                <a:lnTo>
                  <a:pt x="162" y="19"/>
                </a:lnTo>
                <a:lnTo>
                  <a:pt x="163" y="18"/>
                </a:lnTo>
                <a:lnTo>
                  <a:pt x="163" y="18"/>
                </a:lnTo>
                <a:lnTo>
                  <a:pt x="163" y="18"/>
                </a:lnTo>
                <a:lnTo>
                  <a:pt x="164" y="17"/>
                </a:lnTo>
                <a:lnTo>
                  <a:pt x="164" y="17"/>
                </a:lnTo>
                <a:lnTo>
                  <a:pt x="164" y="17"/>
                </a:lnTo>
                <a:lnTo>
                  <a:pt x="165" y="16"/>
                </a:lnTo>
                <a:lnTo>
                  <a:pt x="165" y="16"/>
                </a:lnTo>
                <a:lnTo>
                  <a:pt x="165" y="15"/>
                </a:lnTo>
                <a:lnTo>
                  <a:pt x="166" y="15"/>
                </a:lnTo>
                <a:lnTo>
                  <a:pt x="166" y="15"/>
                </a:lnTo>
                <a:lnTo>
                  <a:pt x="168" y="13"/>
                </a:lnTo>
                <a:lnTo>
                  <a:pt x="168" y="13"/>
                </a:lnTo>
                <a:lnTo>
                  <a:pt x="168" y="13"/>
                </a:lnTo>
                <a:lnTo>
                  <a:pt x="169" y="13"/>
                </a:lnTo>
                <a:lnTo>
                  <a:pt x="169" y="13"/>
                </a:lnTo>
                <a:lnTo>
                  <a:pt x="169" y="13"/>
                </a:lnTo>
                <a:lnTo>
                  <a:pt x="170" y="12"/>
                </a:lnTo>
                <a:lnTo>
                  <a:pt x="170" y="13"/>
                </a:lnTo>
                <a:lnTo>
                  <a:pt x="170" y="13"/>
                </a:lnTo>
                <a:lnTo>
                  <a:pt x="171" y="15"/>
                </a:lnTo>
                <a:lnTo>
                  <a:pt x="171" y="15"/>
                </a:lnTo>
                <a:lnTo>
                  <a:pt x="172" y="16"/>
                </a:lnTo>
                <a:lnTo>
                  <a:pt x="172" y="15"/>
                </a:lnTo>
                <a:lnTo>
                  <a:pt x="172" y="15"/>
                </a:lnTo>
                <a:lnTo>
                  <a:pt x="173" y="15"/>
                </a:lnTo>
                <a:lnTo>
                  <a:pt x="173" y="13"/>
                </a:lnTo>
                <a:lnTo>
                  <a:pt x="173" y="12"/>
                </a:lnTo>
                <a:lnTo>
                  <a:pt x="174" y="13"/>
                </a:lnTo>
                <a:lnTo>
                  <a:pt x="174" y="13"/>
                </a:lnTo>
                <a:lnTo>
                  <a:pt x="174" y="13"/>
                </a:lnTo>
                <a:lnTo>
                  <a:pt x="175" y="15"/>
                </a:lnTo>
                <a:lnTo>
                  <a:pt x="175" y="15"/>
                </a:lnTo>
                <a:lnTo>
                  <a:pt x="177" y="15"/>
                </a:lnTo>
                <a:lnTo>
                  <a:pt x="177" y="16"/>
                </a:lnTo>
                <a:lnTo>
                  <a:pt x="177" y="15"/>
                </a:lnTo>
                <a:lnTo>
                  <a:pt x="178" y="15"/>
                </a:lnTo>
                <a:lnTo>
                  <a:pt x="178" y="13"/>
                </a:lnTo>
                <a:lnTo>
                  <a:pt x="178" y="13"/>
                </a:lnTo>
                <a:lnTo>
                  <a:pt x="179" y="13"/>
                </a:lnTo>
                <a:lnTo>
                  <a:pt x="179" y="13"/>
                </a:lnTo>
                <a:lnTo>
                  <a:pt x="180" y="13"/>
                </a:lnTo>
                <a:lnTo>
                  <a:pt x="180" y="13"/>
                </a:lnTo>
                <a:lnTo>
                  <a:pt x="180" y="15"/>
                </a:lnTo>
                <a:lnTo>
                  <a:pt x="181" y="13"/>
                </a:lnTo>
                <a:lnTo>
                  <a:pt x="181" y="15"/>
                </a:lnTo>
                <a:lnTo>
                  <a:pt x="181" y="15"/>
                </a:lnTo>
                <a:lnTo>
                  <a:pt x="182" y="16"/>
                </a:lnTo>
                <a:lnTo>
                  <a:pt x="182" y="16"/>
                </a:lnTo>
                <a:lnTo>
                  <a:pt x="182" y="17"/>
                </a:lnTo>
                <a:lnTo>
                  <a:pt x="183" y="17"/>
                </a:lnTo>
                <a:lnTo>
                  <a:pt x="183" y="17"/>
                </a:lnTo>
                <a:lnTo>
                  <a:pt x="184" y="17"/>
                </a:lnTo>
                <a:lnTo>
                  <a:pt x="184" y="16"/>
                </a:lnTo>
                <a:lnTo>
                  <a:pt x="184" y="16"/>
                </a:lnTo>
                <a:lnTo>
                  <a:pt x="186" y="16"/>
                </a:lnTo>
                <a:lnTo>
                  <a:pt x="186" y="16"/>
                </a:lnTo>
                <a:lnTo>
                  <a:pt x="186" y="16"/>
                </a:lnTo>
                <a:lnTo>
                  <a:pt x="187" y="16"/>
                </a:lnTo>
                <a:lnTo>
                  <a:pt x="187" y="16"/>
                </a:lnTo>
                <a:lnTo>
                  <a:pt x="187" y="16"/>
                </a:lnTo>
                <a:lnTo>
                  <a:pt x="188" y="16"/>
                </a:lnTo>
                <a:lnTo>
                  <a:pt x="188" y="15"/>
                </a:lnTo>
                <a:lnTo>
                  <a:pt x="189" y="15"/>
                </a:lnTo>
                <a:lnTo>
                  <a:pt x="189" y="16"/>
                </a:lnTo>
                <a:lnTo>
                  <a:pt x="189" y="17"/>
                </a:lnTo>
                <a:lnTo>
                  <a:pt x="190" y="16"/>
                </a:lnTo>
                <a:lnTo>
                  <a:pt x="190" y="17"/>
                </a:lnTo>
                <a:lnTo>
                  <a:pt x="190" y="16"/>
                </a:lnTo>
                <a:lnTo>
                  <a:pt x="191" y="17"/>
                </a:lnTo>
                <a:lnTo>
                  <a:pt x="191" y="16"/>
                </a:lnTo>
                <a:lnTo>
                  <a:pt x="191" y="17"/>
                </a:lnTo>
                <a:lnTo>
                  <a:pt x="192" y="17"/>
                </a:lnTo>
                <a:lnTo>
                  <a:pt x="192" y="16"/>
                </a:lnTo>
                <a:lnTo>
                  <a:pt x="193" y="16"/>
                </a:lnTo>
                <a:lnTo>
                  <a:pt x="193" y="15"/>
                </a:lnTo>
                <a:lnTo>
                  <a:pt x="193" y="15"/>
                </a:lnTo>
                <a:lnTo>
                  <a:pt x="195" y="13"/>
                </a:lnTo>
                <a:lnTo>
                  <a:pt x="195" y="13"/>
                </a:lnTo>
                <a:lnTo>
                  <a:pt x="195" y="13"/>
                </a:lnTo>
                <a:lnTo>
                  <a:pt x="196" y="13"/>
                </a:lnTo>
                <a:lnTo>
                  <a:pt x="196" y="13"/>
                </a:lnTo>
                <a:lnTo>
                  <a:pt x="196" y="13"/>
                </a:lnTo>
                <a:lnTo>
                  <a:pt x="197" y="13"/>
                </a:lnTo>
                <a:lnTo>
                  <a:pt x="197" y="13"/>
                </a:lnTo>
                <a:lnTo>
                  <a:pt x="198" y="13"/>
                </a:lnTo>
                <a:lnTo>
                  <a:pt x="198" y="12"/>
                </a:lnTo>
                <a:lnTo>
                  <a:pt x="198" y="12"/>
                </a:lnTo>
                <a:lnTo>
                  <a:pt x="199" y="12"/>
                </a:lnTo>
                <a:lnTo>
                  <a:pt x="199" y="13"/>
                </a:lnTo>
                <a:lnTo>
                  <a:pt x="199" y="13"/>
                </a:lnTo>
                <a:lnTo>
                  <a:pt x="200" y="12"/>
                </a:lnTo>
                <a:lnTo>
                  <a:pt x="200" y="11"/>
                </a:lnTo>
                <a:lnTo>
                  <a:pt x="200" y="11"/>
                </a:lnTo>
                <a:lnTo>
                  <a:pt x="201" y="12"/>
                </a:lnTo>
                <a:lnTo>
                  <a:pt x="201" y="12"/>
                </a:lnTo>
                <a:lnTo>
                  <a:pt x="202" y="13"/>
                </a:lnTo>
                <a:lnTo>
                  <a:pt x="202" y="13"/>
                </a:lnTo>
                <a:lnTo>
                  <a:pt x="202" y="15"/>
                </a:lnTo>
                <a:lnTo>
                  <a:pt x="204" y="15"/>
                </a:lnTo>
                <a:lnTo>
                  <a:pt x="204" y="15"/>
                </a:lnTo>
                <a:lnTo>
                  <a:pt x="204" y="15"/>
                </a:lnTo>
                <a:lnTo>
                  <a:pt x="205" y="15"/>
                </a:lnTo>
                <a:lnTo>
                  <a:pt x="205" y="15"/>
                </a:lnTo>
                <a:lnTo>
                  <a:pt x="206" y="15"/>
                </a:lnTo>
                <a:lnTo>
                  <a:pt x="206" y="13"/>
                </a:lnTo>
                <a:lnTo>
                  <a:pt x="206" y="13"/>
                </a:lnTo>
                <a:lnTo>
                  <a:pt x="207" y="13"/>
                </a:lnTo>
                <a:lnTo>
                  <a:pt x="207" y="15"/>
                </a:lnTo>
                <a:lnTo>
                  <a:pt x="207" y="15"/>
                </a:lnTo>
                <a:lnTo>
                  <a:pt x="208" y="15"/>
                </a:lnTo>
                <a:lnTo>
                  <a:pt x="208" y="15"/>
                </a:lnTo>
                <a:lnTo>
                  <a:pt x="208" y="15"/>
                </a:lnTo>
                <a:lnTo>
                  <a:pt x="209" y="15"/>
                </a:lnTo>
                <a:lnTo>
                  <a:pt x="209" y="15"/>
                </a:lnTo>
                <a:lnTo>
                  <a:pt x="210" y="13"/>
                </a:lnTo>
                <a:lnTo>
                  <a:pt x="210" y="15"/>
                </a:lnTo>
                <a:lnTo>
                  <a:pt x="210" y="13"/>
                </a:lnTo>
                <a:lnTo>
                  <a:pt x="211" y="13"/>
                </a:lnTo>
                <a:lnTo>
                  <a:pt x="211" y="12"/>
                </a:lnTo>
                <a:lnTo>
                  <a:pt x="211" y="12"/>
                </a:lnTo>
                <a:lnTo>
                  <a:pt x="213" y="12"/>
                </a:lnTo>
                <a:lnTo>
                  <a:pt x="213" y="11"/>
                </a:lnTo>
                <a:lnTo>
                  <a:pt x="213" y="12"/>
                </a:lnTo>
                <a:lnTo>
                  <a:pt x="214" y="12"/>
                </a:lnTo>
                <a:lnTo>
                  <a:pt x="214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16"/>
                </a:lnTo>
                <a:lnTo>
                  <a:pt x="216" y="17"/>
                </a:lnTo>
                <a:lnTo>
                  <a:pt x="216" y="18"/>
                </a:lnTo>
                <a:lnTo>
                  <a:pt x="216" y="18"/>
                </a:lnTo>
                <a:lnTo>
                  <a:pt x="217" y="18"/>
                </a:lnTo>
                <a:lnTo>
                  <a:pt x="217" y="18"/>
                </a:lnTo>
                <a:lnTo>
                  <a:pt x="217" y="18"/>
                </a:lnTo>
                <a:lnTo>
                  <a:pt x="218" y="18"/>
                </a:lnTo>
                <a:lnTo>
                  <a:pt x="218" y="18"/>
                </a:lnTo>
                <a:lnTo>
                  <a:pt x="219" y="18"/>
                </a:lnTo>
                <a:lnTo>
                  <a:pt x="219" y="17"/>
                </a:lnTo>
                <a:lnTo>
                  <a:pt x="219" y="17"/>
                </a:lnTo>
                <a:lnTo>
                  <a:pt x="220" y="16"/>
                </a:lnTo>
                <a:lnTo>
                  <a:pt x="220" y="15"/>
                </a:lnTo>
                <a:lnTo>
                  <a:pt x="220" y="13"/>
                </a:lnTo>
                <a:lnTo>
                  <a:pt x="222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3"/>
                </a:lnTo>
                <a:lnTo>
                  <a:pt x="223" y="15"/>
                </a:lnTo>
                <a:lnTo>
                  <a:pt x="224" y="15"/>
                </a:lnTo>
                <a:lnTo>
                  <a:pt x="224" y="15"/>
                </a:lnTo>
                <a:lnTo>
                  <a:pt x="224" y="15"/>
                </a:lnTo>
                <a:lnTo>
                  <a:pt x="225" y="15"/>
                </a:lnTo>
                <a:lnTo>
                  <a:pt x="225" y="16"/>
                </a:lnTo>
                <a:lnTo>
                  <a:pt x="225" y="17"/>
                </a:lnTo>
                <a:lnTo>
                  <a:pt x="226" y="17"/>
                </a:lnTo>
                <a:lnTo>
                  <a:pt x="226" y="18"/>
                </a:lnTo>
                <a:lnTo>
                  <a:pt x="227" y="17"/>
                </a:lnTo>
                <a:lnTo>
                  <a:pt x="227" y="17"/>
                </a:lnTo>
                <a:lnTo>
                  <a:pt x="227" y="17"/>
                </a:lnTo>
                <a:lnTo>
                  <a:pt x="228" y="17"/>
                </a:lnTo>
                <a:lnTo>
                  <a:pt x="228" y="17"/>
                </a:lnTo>
                <a:lnTo>
                  <a:pt x="228" y="17"/>
                </a:lnTo>
                <a:lnTo>
                  <a:pt x="229" y="17"/>
                </a:lnTo>
                <a:lnTo>
                  <a:pt x="229" y="17"/>
                </a:lnTo>
                <a:lnTo>
                  <a:pt x="229" y="17"/>
                </a:lnTo>
                <a:lnTo>
                  <a:pt x="231" y="17"/>
                </a:lnTo>
                <a:lnTo>
                  <a:pt x="231" y="17"/>
                </a:lnTo>
                <a:lnTo>
                  <a:pt x="232" y="17"/>
                </a:lnTo>
                <a:lnTo>
                  <a:pt x="232" y="17"/>
                </a:lnTo>
                <a:lnTo>
                  <a:pt x="232" y="17"/>
                </a:lnTo>
                <a:lnTo>
                  <a:pt x="233" y="16"/>
                </a:lnTo>
                <a:lnTo>
                  <a:pt x="233" y="15"/>
                </a:lnTo>
                <a:lnTo>
                  <a:pt x="233" y="15"/>
                </a:lnTo>
                <a:lnTo>
                  <a:pt x="234" y="15"/>
                </a:lnTo>
                <a:lnTo>
                  <a:pt x="234" y="15"/>
                </a:lnTo>
                <a:lnTo>
                  <a:pt x="234" y="16"/>
                </a:lnTo>
                <a:lnTo>
                  <a:pt x="235" y="16"/>
                </a:lnTo>
                <a:lnTo>
                  <a:pt x="235" y="16"/>
                </a:lnTo>
                <a:lnTo>
                  <a:pt x="236" y="16"/>
                </a:lnTo>
                <a:lnTo>
                  <a:pt x="236" y="17"/>
                </a:lnTo>
                <a:lnTo>
                  <a:pt x="236" y="17"/>
                </a:lnTo>
                <a:lnTo>
                  <a:pt x="237" y="17"/>
                </a:lnTo>
                <a:lnTo>
                  <a:pt x="237" y="17"/>
                </a:lnTo>
                <a:lnTo>
                  <a:pt x="237" y="17"/>
                </a:lnTo>
                <a:lnTo>
                  <a:pt x="238" y="17"/>
                </a:lnTo>
                <a:lnTo>
                  <a:pt x="238" y="17"/>
                </a:lnTo>
                <a:lnTo>
                  <a:pt x="238" y="16"/>
                </a:lnTo>
                <a:lnTo>
                  <a:pt x="240" y="16"/>
                </a:lnTo>
                <a:lnTo>
                  <a:pt x="240" y="17"/>
                </a:lnTo>
                <a:lnTo>
                  <a:pt x="241" y="17"/>
                </a:lnTo>
                <a:lnTo>
                  <a:pt x="241" y="18"/>
                </a:lnTo>
                <a:lnTo>
                  <a:pt x="241" y="18"/>
                </a:lnTo>
                <a:lnTo>
                  <a:pt x="242" y="17"/>
                </a:lnTo>
                <a:lnTo>
                  <a:pt x="242" y="17"/>
                </a:lnTo>
                <a:lnTo>
                  <a:pt x="242" y="16"/>
                </a:lnTo>
                <a:lnTo>
                  <a:pt x="243" y="17"/>
                </a:lnTo>
                <a:lnTo>
                  <a:pt x="243" y="17"/>
                </a:lnTo>
                <a:lnTo>
                  <a:pt x="243" y="17"/>
                </a:lnTo>
                <a:lnTo>
                  <a:pt x="244" y="17"/>
                </a:lnTo>
                <a:lnTo>
                  <a:pt x="244" y="17"/>
                </a:lnTo>
                <a:lnTo>
                  <a:pt x="245" y="17"/>
                </a:lnTo>
                <a:lnTo>
                  <a:pt x="245" y="17"/>
                </a:lnTo>
                <a:lnTo>
                  <a:pt x="245" y="17"/>
                </a:lnTo>
                <a:lnTo>
                  <a:pt x="246" y="16"/>
                </a:lnTo>
                <a:lnTo>
                  <a:pt x="246" y="17"/>
                </a:lnTo>
                <a:lnTo>
                  <a:pt x="246" y="17"/>
                </a:lnTo>
                <a:lnTo>
                  <a:pt x="247" y="17"/>
                </a:lnTo>
                <a:lnTo>
                  <a:pt x="247" y="17"/>
                </a:lnTo>
                <a:lnTo>
                  <a:pt x="249" y="17"/>
                </a:lnTo>
                <a:lnTo>
                  <a:pt x="249" y="17"/>
                </a:lnTo>
                <a:lnTo>
                  <a:pt x="249" y="17"/>
                </a:lnTo>
                <a:lnTo>
                  <a:pt x="250" y="16"/>
                </a:lnTo>
                <a:lnTo>
                  <a:pt x="250" y="16"/>
                </a:lnTo>
                <a:lnTo>
                  <a:pt x="250" y="17"/>
                </a:lnTo>
                <a:lnTo>
                  <a:pt x="251" y="17"/>
                </a:lnTo>
                <a:lnTo>
                  <a:pt x="251" y="16"/>
                </a:lnTo>
                <a:lnTo>
                  <a:pt x="251" y="15"/>
                </a:lnTo>
                <a:lnTo>
                  <a:pt x="252" y="15"/>
                </a:lnTo>
                <a:lnTo>
                  <a:pt x="252" y="12"/>
                </a:lnTo>
                <a:lnTo>
                  <a:pt x="253" y="12"/>
                </a:lnTo>
                <a:lnTo>
                  <a:pt x="253" y="12"/>
                </a:lnTo>
                <a:lnTo>
                  <a:pt x="253" y="12"/>
                </a:lnTo>
                <a:lnTo>
                  <a:pt x="254" y="12"/>
                </a:lnTo>
                <a:lnTo>
                  <a:pt x="254" y="12"/>
                </a:lnTo>
                <a:lnTo>
                  <a:pt x="254" y="12"/>
                </a:lnTo>
                <a:lnTo>
                  <a:pt x="255" y="12"/>
                </a:lnTo>
                <a:lnTo>
                  <a:pt x="255" y="11"/>
                </a:lnTo>
                <a:lnTo>
                  <a:pt x="255" y="11"/>
                </a:lnTo>
                <a:lnTo>
                  <a:pt x="256" y="11"/>
                </a:lnTo>
                <a:lnTo>
                  <a:pt x="256" y="12"/>
                </a:lnTo>
                <a:lnTo>
                  <a:pt x="258" y="13"/>
                </a:lnTo>
                <a:lnTo>
                  <a:pt x="258" y="13"/>
                </a:lnTo>
                <a:lnTo>
                  <a:pt x="258" y="15"/>
                </a:lnTo>
                <a:lnTo>
                  <a:pt x="259" y="15"/>
                </a:lnTo>
                <a:lnTo>
                  <a:pt x="259" y="15"/>
                </a:lnTo>
                <a:lnTo>
                  <a:pt x="259" y="15"/>
                </a:lnTo>
                <a:lnTo>
                  <a:pt x="260" y="15"/>
                </a:lnTo>
                <a:lnTo>
                  <a:pt x="260" y="15"/>
                </a:lnTo>
                <a:lnTo>
                  <a:pt x="260" y="15"/>
                </a:lnTo>
                <a:lnTo>
                  <a:pt x="261" y="13"/>
                </a:lnTo>
                <a:lnTo>
                  <a:pt x="261" y="13"/>
                </a:lnTo>
                <a:lnTo>
                  <a:pt x="262" y="13"/>
                </a:lnTo>
                <a:lnTo>
                  <a:pt x="262" y="15"/>
                </a:lnTo>
                <a:lnTo>
                  <a:pt x="262" y="15"/>
                </a:lnTo>
                <a:lnTo>
                  <a:pt x="263" y="15"/>
                </a:lnTo>
                <a:lnTo>
                  <a:pt x="263" y="15"/>
                </a:lnTo>
                <a:lnTo>
                  <a:pt x="263" y="15"/>
                </a:lnTo>
                <a:lnTo>
                  <a:pt x="264" y="16"/>
                </a:lnTo>
                <a:lnTo>
                  <a:pt x="264" y="15"/>
                </a:lnTo>
                <a:lnTo>
                  <a:pt x="264" y="15"/>
                </a:lnTo>
                <a:lnTo>
                  <a:pt x="265" y="13"/>
                </a:lnTo>
                <a:lnTo>
                  <a:pt x="265" y="13"/>
                </a:lnTo>
                <a:lnTo>
                  <a:pt x="267" y="13"/>
                </a:lnTo>
                <a:lnTo>
                  <a:pt x="267" y="11"/>
                </a:lnTo>
                <a:lnTo>
                  <a:pt x="267" y="11"/>
                </a:lnTo>
                <a:lnTo>
                  <a:pt x="268" y="12"/>
                </a:lnTo>
                <a:lnTo>
                  <a:pt x="268" y="11"/>
                </a:lnTo>
                <a:lnTo>
                  <a:pt x="268" y="12"/>
                </a:lnTo>
                <a:lnTo>
                  <a:pt x="269" y="13"/>
                </a:lnTo>
                <a:lnTo>
                  <a:pt x="269" y="12"/>
                </a:lnTo>
                <a:lnTo>
                  <a:pt x="270" y="12"/>
                </a:lnTo>
                <a:lnTo>
                  <a:pt x="270" y="12"/>
                </a:lnTo>
                <a:lnTo>
                  <a:pt x="270" y="12"/>
                </a:lnTo>
                <a:lnTo>
                  <a:pt x="271" y="13"/>
                </a:lnTo>
                <a:lnTo>
                  <a:pt x="271" y="12"/>
                </a:lnTo>
                <a:lnTo>
                  <a:pt x="271" y="12"/>
                </a:lnTo>
                <a:lnTo>
                  <a:pt x="272" y="12"/>
                </a:lnTo>
                <a:lnTo>
                  <a:pt x="272" y="11"/>
                </a:lnTo>
                <a:lnTo>
                  <a:pt x="272" y="11"/>
                </a:lnTo>
                <a:lnTo>
                  <a:pt x="273" y="11"/>
                </a:lnTo>
                <a:lnTo>
                  <a:pt x="273" y="11"/>
                </a:lnTo>
                <a:lnTo>
                  <a:pt x="274" y="11"/>
                </a:lnTo>
                <a:lnTo>
                  <a:pt x="274" y="11"/>
                </a:lnTo>
                <a:lnTo>
                  <a:pt x="274" y="12"/>
                </a:lnTo>
                <a:lnTo>
                  <a:pt x="276" y="11"/>
                </a:lnTo>
                <a:lnTo>
                  <a:pt x="276" y="12"/>
                </a:lnTo>
                <a:lnTo>
                  <a:pt x="276" y="12"/>
                </a:lnTo>
                <a:lnTo>
                  <a:pt x="277" y="12"/>
                </a:lnTo>
                <a:lnTo>
                  <a:pt x="277" y="15"/>
                </a:lnTo>
                <a:lnTo>
                  <a:pt x="277" y="15"/>
                </a:lnTo>
                <a:lnTo>
                  <a:pt x="278" y="13"/>
                </a:lnTo>
                <a:lnTo>
                  <a:pt x="278" y="13"/>
                </a:lnTo>
                <a:lnTo>
                  <a:pt x="279" y="15"/>
                </a:lnTo>
                <a:lnTo>
                  <a:pt x="279" y="13"/>
                </a:lnTo>
                <a:lnTo>
                  <a:pt x="279" y="13"/>
                </a:lnTo>
                <a:lnTo>
                  <a:pt x="280" y="13"/>
                </a:lnTo>
                <a:lnTo>
                  <a:pt x="280" y="13"/>
                </a:lnTo>
                <a:lnTo>
                  <a:pt x="280" y="12"/>
                </a:lnTo>
                <a:lnTo>
                  <a:pt x="281" y="12"/>
                </a:lnTo>
                <a:lnTo>
                  <a:pt x="281" y="11"/>
                </a:lnTo>
                <a:lnTo>
                  <a:pt x="281" y="11"/>
                </a:lnTo>
                <a:lnTo>
                  <a:pt x="282" y="11"/>
                </a:lnTo>
                <a:lnTo>
                  <a:pt x="282" y="11"/>
                </a:lnTo>
                <a:lnTo>
                  <a:pt x="283" y="10"/>
                </a:lnTo>
                <a:lnTo>
                  <a:pt x="283" y="11"/>
                </a:lnTo>
                <a:lnTo>
                  <a:pt x="283" y="11"/>
                </a:lnTo>
                <a:lnTo>
                  <a:pt x="285" y="11"/>
                </a:lnTo>
                <a:lnTo>
                  <a:pt x="285" y="11"/>
                </a:lnTo>
                <a:lnTo>
                  <a:pt x="285" y="11"/>
                </a:lnTo>
                <a:lnTo>
                  <a:pt x="286" y="11"/>
                </a:lnTo>
                <a:lnTo>
                  <a:pt x="286" y="11"/>
                </a:lnTo>
                <a:lnTo>
                  <a:pt x="286" y="11"/>
                </a:lnTo>
                <a:lnTo>
                  <a:pt x="287" y="12"/>
                </a:lnTo>
                <a:lnTo>
                  <a:pt x="287" y="12"/>
                </a:lnTo>
                <a:lnTo>
                  <a:pt x="288" y="13"/>
                </a:lnTo>
                <a:lnTo>
                  <a:pt x="288" y="13"/>
                </a:lnTo>
                <a:lnTo>
                  <a:pt x="288" y="12"/>
                </a:lnTo>
                <a:lnTo>
                  <a:pt x="289" y="12"/>
                </a:lnTo>
                <a:lnTo>
                  <a:pt x="289" y="12"/>
                </a:lnTo>
                <a:lnTo>
                  <a:pt x="289" y="12"/>
                </a:lnTo>
                <a:lnTo>
                  <a:pt x="290" y="12"/>
                </a:lnTo>
                <a:lnTo>
                  <a:pt x="290" y="12"/>
                </a:lnTo>
                <a:lnTo>
                  <a:pt x="290" y="12"/>
                </a:lnTo>
                <a:lnTo>
                  <a:pt x="291" y="12"/>
                </a:lnTo>
                <a:lnTo>
                  <a:pt x="291" y="12"/>
                </a:lnTo>
                <a:lnTo>
                  <a:pt x="292" y="13"/>
                </a:lnTo>
                <a:lnTo>
                  <a:pt x="292" y="15"/>
                </a:lnTo>
                <a:lnTo>
                  <a:pt x="292" y="16"/>
                </a:lnTo>
                <a:lnTo>
                  <a:pt x="294" y="16"/>
                </a:lnTo>
                <a:lnTo>
                  <a:pt x="294" y="16"/>
                </a:lnTo>
                <a:lnTo>
                  <a:pt x="294" y="17"/>
                </a:lnTo>
                <a:lnTo>
                  <a:pt x="295" y="16"/>
                </a:lnTo>
                <a:lnTo>
                  <a:pt x="295" y="15"/>
                </a:lnTo>
                <a:lnTo>
                  <a:pt x="296" y="15"/>
                </a:lnTo>
                <a:lnTo>
                  <a:pt x="296" y="15"/>
                </a:lnTo>
                <a:lnTo>
                  <a:pt x="296" y="15"/>
                </a:lnTo>
                <a:lnTo>
                  <a:pt x="297" y="15"/>
                </a:lnTo>
                <a:lnTo>
                  <a:pt x="297" y="15"/>
                </a:lnTo>
                <a:lnTo>
                  <a:pt x="297" y="15"/>
                </a:lnTo>
                <a:lnTo>
                  <a:pt x="298" y="16"/>
                </a:lnTo>
                <a:lnTo>
                  <a:pt x="298" y="17"/>
                </a:lnTo>
                <a:lnTo>
                  <a:pt x="298" y="18"/>
                </a:lnTo>
                <a:lnTo>
                  <a:pt x="299" y="18"/>
                </a:lnTo>
                <a:lnTo>
                  <a:pt x="299" y="18"/>
                </a:lnTo>
                <a:lnTo>
                  <a:pt x="300" y="18"/>
                </a:lnTo>
                <a:lnTo>
                  <a:pt x="300" y="18"/>
                </a:lnTo>
                <a:lnTo>
                  <a:pt x="300" y="18"/>
                </a:lnTo>
                <a:lnTo>
                  <a:pt x="301" y="17"/>
                </a:lnTo>
                <a:lnTo>
                  <a:pt x="301" y="17"/>
                </a:lnTo>
                <a:lnTo>
                  <a:pt x="301" y="17"/>
                </a:lnTo>
                <a:lnTo>
                  <a:pt x="303" y="17"/>
                </a:lnTo>
                <a:lnTo>
                  <a:pt x="303" y="17"/>
                </a:lnTo>
                <a:lnTo>
                  <a:pt x="303" y="17"/>
                </a:lnTo>
                <a:lnTo>
                  <a:pt x="304" y="17"/>
                </a:lnTo>
                <a:lnTo>
                  <a:pt x="304" y="17"/>
                </a:lnTo>
                <a:lnTo>
                  <a:pt x="305" y="17"/>
                </a:lnTo>
                <a:lnTo>
                  <a:pt x="305" y="17"/>
                </a:lnTo>
                <a:lnTo>
                  <a:pt x="305" y="17"/>
                </a:lnTo>
                <a:lnTo>
                  <a:pt x="306" y="18"/>
                </a:lnTo>
                <a:lnTo>
                  <a:pt x="306" y="17"/>
                </a:lnTo>
                <a:lnTo>
                  <a:pt x="306" y="17"/>
                </a:lnTo>
                <a:lnTo>
                  <a:pt x="307" y="17"/>
                </a:lnTo>
                <a:lnTo>
                  <a:pt x="307" y="18"/>
                </a:lnTo>
                <a:lnTo>
                  <a:pt x="307" y="19"/>
                </a:lnTo>
                <a:lnTo>
                  <a:pt x="308" y="20"/>
                </a:lnTo>
                <a:lnTo>
                  <a:pt x="308" y="20"/>
                </a:lnTo>
                <a:lnTo>
                  <a:pt x="309" y="20"/>
                </a:lnTo>
                <a:lnTo>
                  <a:pt x="309" y="19"/>
                </a:lnTo>
                <a:lnTo>
                  <a:pt x="309" y="19"/>
                </a:lnTo>
                <a:lnTo>
                  <a:pt x="310" y="18"/>
                </a:lnTo>
                <a:lnTo>
                  <a:pt x="310" y="18"/>
                </a:lnTo>
                <a:lnTo>
                  <a:pt x="310" y="18"/>
                </a:lnTo>
                <a:lnTo>
                  <a:pt x="312" y="19"/>
                </a:lnTo>
                <a:lnTo>
                  <a:pt x="312" y="19"/>
                </a:lnTo>
                <a:lnTo>
                  <a:pt x="312" y="19"/>
                </a:lnTo>
                <a:lnTo>
                  <a:pt x="313" y="19"/>
                </a:lnTo>
                <a:lnTo>
                  <a:pt x="313" y="20"/>
                </a:lnTo>
                <a:lnTo>
                  <a:pt x="314" y="19"/>
                </a:lnTo>
                <a:lnTo>
                  <a:pt x="314" y="20"/>
                </a:lnTo>
                <a:lnTo>
                  <a:pt x="314" y="21"/>
                </a:lnTo>
                <a:lnTo>
                  <a:pt x="315" y="21"/>
                </a:lnTo>
                <a:lnTo>
                  <a:pt x="315" y="21"/>
                </a:lnTo>
                <a:lnTo>
                  <a:pt x="315" y="20"/>
                </a:lnTo>
                <a:lnTo>
                  <a:pt x="316" y="20"/>
                </a:lnTo>
                <a:lnTo>
                  <a:pt x="316" y="20"/>
                </a:lnTo>
                <a:lnTo>
                  <a:pt x="317" y="20"/>
                </a:lnTo>
                <a:lnTo>
                  <a:pt x="317" y="20"/>
                </a:lnTo>
                <a:lnTo>
                  <a:pt x="317" y="20"/>
                </a:lnTo>
                <a:lnTo>
                  <a:pt x="318" y="21"/>
                </a:lnTo>
                <a:lnTo>
                  <a:pt x="318" y="21"/>
                </a:lnTo>
                <a:lnTo>
                  <a:pt x="318" y="22"/>
                </a:lnTo>
                <a:lnTo>
                  <a:pt x="319" y="24"/>
                </a:lnTo>
                <a:lnTo>
                  <a:pt x="319" y="22"/>
                </a:lnTo>
                <a:lnTo>
                  <a:pt x="319" y="22"/>
                </a:lnTo>
                <a:lnTo>
                  <a:pt x="321" y="22"/>
                </a:lnTo>
                <a:lnTo>
                  <a:pt x="321" y="24"/>
                </a:lnTo>
                <a:lnTo>
                  <a:pt x="322" y="24"/>
                </a:lnTo>
                <a:lnTo>
                  <a:pt x="322" y="22"/>
                </a:lnTo>
                <a:lnTo>
                  <a:pt x="322" y="22"/>
                </a:lnTo>
                <a:lnTo>
                  <a:pt x="323" y="24"/>
                </a:lnTo>
                <a:lnTo>
                  <a:pt x="323" y="24"/>
                </a:lnTo>
                <a:lnTo>
                  <a:pt x="323" y="24"/>
                </a:lnTo>
                <a:lnTo>
                  <a:pt x="324" y="24"/>
                </a:lnTo>
                <a:lnTo>
                  <a:pt x="324" y="24"/>
                </a:lnTo>
                <a:lnTo>
                  <a:pt x="324" y="24"/>
                </a:lnTo>
                <a:lnTo>
                  <a:pt x="325" y="24"/>
                </a:lnTo>
                <a:lnTo>
                  <a:pt x="325" y="22"/>
                </a:lnTo>
                <a:lnTo>
                  <a:pt x="326" y="22"/>
                </a:lnTo>
                <a:lnTo>
                  <a:pt x="326" y="21"/>
                </a:lnTo>
                <a:lnTo>
                  <a:pt x="326" y="21"/>
                </a:lnTo>
                <a:lnTo>
                  <a:pt x="327" y="20"/>
                </a:lnTo>
                <a:lnTo>
                  <a:pt x="327" y="20"/>
                </a:lnTo>
                <a:lnTo>
                  <a:pt x="327" y="20"/>
                </a:lnTo>
                <a:lnTo>
                  <a:pt x="328" y="21"/>
                </a:lnTo>
                <a:lnTo>
                  <a:pt x="328" y="22"/>
                </a:lnTo>
                <a:lnTo>
                  <a:pt x="328" y="22"/>
                </a:lnTo>
                <a:lnTo>
                  <a:pt x="330" y="21"/>
                </a:lnTo>
                <a:lnTo>
                  <a:pt x="330" y="22"/>
                </a:lnTo>
                <a:lnTo>
                  <a:pt x="331" y="21"/>
                </a:lnTo>
                <a:lnTo>
                  <a:pt x="331" y="21"/>
                </a:lnTo>
                <a:lnTo>
                  <a:pt x="331" y="21"/>
                </a:lnTo>
                <a:lnTo>
                  <a:pt x="332" y="20"/>
                </a:lnTo>
                <a:lnTo>
                  <a:pt x="332" y="21"/>
                </a:lnTo>
                <a:lnTo>
                  <a:pt x="332" y="21"/>
                </a:lnTo>
                <a:lnTo>
                  <a:pt x="333" y="21"/>
                </a:lnTo>
                <a:lnTo>
                  <a:pt x="333" y="22"/>
                </a:lnTo>
                <a:lnTo>
                  <a:pt x="333" y="22"/>
                </a:lnTo>
                <a:lnTo>
                  <a:pt x="334" y="22"/>
                </a:lnTo>
                <a:lnTo>
                  <a:pt x="334" y="21"/>
                </a:lnTo>
                <a:lnTo>
                  <a:pt x="335" y="21"/>
                </a:lnTo>
                <a:lnTo>
                  <a:pt x="335" y="20"/>
                </a:lnTo>
                <a:lnTo>
                  <a:pt x="335" y="20"/>
                </a:lnTo>
                <a:lnTo>
                  <a:pt x="336" y="19"/>
                </a:lnTo>
                <a:lnTo>
                  <a:pt x="336" y="17"/>
                </a:lnTo>
                <a:lnTo>
                  <a:pt x="336" y="17"/>
                </a:lnTo>
                <a:lnTo>
                  <a:pt x="337" y="17"/>
                </a:lnTo>
                <a:lnTo>
                  <a:pt x="337" y="16"/>
                </a:lnTo>
                <a:lnTo>
                  <a:pt x="339" y="16"/>
                </a:lnTo>
                <a:lnTo>
                  <a:pt x="339" y="15"/>
                </a:lnTo>
                <a:lnTo>
                  <a:pt x="339" y="15"/>
                </a:lnTo>
                <a:lnTo>
                  <a:pt x="340" y="15"/>
                </a:lnTo>
                <a:lnTo>
                  <a:pt x="340" y="15"/>
                </a:lnTo>
                <a:lnTo>
                  <a:pt x="340" y="16"/>
                </a:lnTo>
                <a:lnTo>
                  <a:pt x="341" y="15"/>
                </a:lnTo>
                <a:lnTo>
                  <a:pt x="341" y="15"/>
                </a:lnTo>
                <a:lnTo>
                  <a:pt x="341" y="13"/>
                </a:lnTo>
                <a:lnTo>
                  <a:pt x="342" y="15"/>
                </a:lnTo>
                <a:lnTo>
                  <a:pt x="342" y="15"/>
                </a:lnTo>
                <a:lnTo>
                  <a:pt x="343" y="16"/>
                </a:lnTo>
                <a:lnTo>
                  <a:pt x="343" y="15"/>
                </a:lnTo>
                <a:lnTo>
                  <a:pt x="343" y="15"/>
                </a:lnTo>
                <a:lnTo>
                  <a:pt x="344" y="16"/>
                </a:lnTo>
                <a:lnTo>
                  <a:pt x="344" y="16"/>
                </a:lnTo>
                <a:lnTo>
                  <a:pt x="344" y="16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6" y="17"/>
                </a:lnTo>
                <a:lnTo>
                  <a:pt x="346" y="17"/>
                </a:lnTo>
                <a:lnTo>
                  <a:pt x="348" y="16"/>
                </a:lnTo>
                <a:lnTo>
                  <a:pt x="348" y="17"/>
                </a:lnTo>
                <a:lnTo>
                  <a:pt x="348" y="17"/>
                </a:lnTo>
                <a:lnTo>
                  <a:pt x="349" y="16"/>
                </a:lnTo>
                <a:lnTo>
                  <a:pt x="349" y="16"/>
                </a:lnTo>
                <a:lnTo>
                  <a:pt x="349" y="15"/>
                </a:lnTo>
                <a:lnTo>
                  <a:pt x="350" y="13"/>
                </a:lnTo>
                <a:lnTo>
                  <a:pt x="350" y="13"/>
                </a:lnTo>
                <a:lnTo>
                  <a:pt x="350" y="15"/>
                </a:lnTo>
                <a:lnTo>
                  <a:pt x="351" y="15"/>
                </a:lnTo>
                <a:lnTo>
                  <a:pt x="351" y="15"/>
                </a:lnTo>
                <a:lnTo>
                  <a:pt x="352" y="15"/>
                </a:lnTo>
                <a:lnTo>
                  <a:pt x="352" y="15"/>
                </a:lnTo>
                <a:lnTo>
                  <a:pt x="352" y="15"/>
                </a:lnTo>
                <a:lnTo>
                  <a:pt x="353" y="16"/>
                </a:lnTo>
                <a:lnTo>
                  <a:pt x="353" y="15"/>
                </a:lnTo>
                <a:lnTo>
                  <a:pt x="353" y="15"/>
                </a:lnTo>
                <a:lnTo>
                  <a:pt x="354" y="13"/>
                </a:lnTo>
                <a:lnTo>
                  <a:pt x="354" y="15"/>
                </a:lnTo>
                <a:lnTo>
                  <a:pt x="354" y="13"/>
                </a:lnTo>
                <a:lnTo>
                  <a:pt x="355" y="15"/>
                </a:lnTo>
                <a:lnTo>
                  <a:pt x="355" y="15"/>
                </a:lnTo>
                <a:lnTo>
                  <a:pt x="357" y="15"/>
                </a:lnTo>
                <a:lnTo>
                  <a:pt x="357" y="15"/>
                </a:lnTo>
                <a:lnTo>
                  <a:pt x="357" y="15"/>
                </a:lnTo>
                <a:lnTo>
                  <a:pt x="358" y="15"/>
                </a:lnTo>
                <a:lnTo>
                  <a:pt x="358" y="13"/>
                </a:lnTo>
                <a:lnTo>
                  <a:pt x="358" y="15"/>
                </a:lnTo>
                <a:lnTo>
                  <a:pt x="359" y="15"/>
                </a:lnTo>
                <a:lnTo>
                  <a:pt x="359" y="15"/>
                </a:lnTo>
                <a:lnTo>
                  <a:pt x="360" y="15"/>
                </a:lnTo>
                <a:lnTo>
                  <a:pt x="360" y="13"/>
                </a:lnTo>
                <a:lnTo>
                  <a:pt x="360" y="13"/>
                </a:lnTo>
                <a:lnTo>
                  <a:pt x="361" y="15"/>
                </a:lnTo>
                <a:lnTo>
                  <a:pt x="361" y="15"/>
                </a:lnTo>
                <a:lnTo>
                  <a:pt x="361" y="15"/>
                </a:lnTo>
                <a:lnTo>
                  <a:pt x="362" y="16"/>
                </a:lnTo>
                <a:lnTo>
                  <a:pt x="362" y="16"/>
                </a:lnTo>
                <a:lnTo>
                  <a:pt x="362" y="17"/>
                </a:lnTo>
                <a:lnTo>
                  <a:pt x="363" y="16"/>
                </a:lnTo>
                <a:lnTo>
                  <a:pt x="363" y="16"/>
                </a:lnTo>
                <a:lnTo>
                  <a:pt x="364" y="15"/>
                </a:lnTo>
                <a:lnTo>
                  <a:pt x="364" y="15"/>
                </a:lnTo>
                <a:lnTo>
                  <a:pt x="364" y="15"/>
                </a:lnTo>
                <a:lnTo>
                  <a:pt x="366" y="15"/>
                </a:lnTo>
                <a:lnTo>
                  <a:pt x="366" y="15"/>
                </a:lnTo>
                <a:lnTo>
                  <a:pt x="366" y="13"/>
                </a:lnTo>
                <a:lnTo>
                  <a:pt x="367" y="15"/>
                </a:lnTo>
                <a:lnTo>
                  <a:pt x="367" y="16"/>
                </a:lnTo>
                <a:lnTo>
                  <a:pt x="367" y="16"/>
                </a:lnTo>
                <a:lnTo>
                  <a:pt x="368" y="16"/>
                </a:lnTo>
                <a:lnTo>
                  <a:pt x="368" y="17"/>
                </a:lnTo>
                <a:lnTo>
                  <a:pt x="369" y="17"/>
                </a:lnTo>
                <a:lnTo>
                  <a:pt x="369" y="17"/>
                </a:lnTo>
                <a:lnTo>
                  <a:pt x="369" y="16"/>
                </a:lnTo>
                <a:lnTo>
                  <a:pt x="370" y="15"/>
                </a:lnTo>
                <a:lnTo>
                  <a:pt x="370" y="15"/>
                </a:lnTo>
                <a:lnTo>
                  <a:pt x="370" y="13"/>
                </a:lnTo>
                <a:lnTo>
                  <a:pt x="371" y="13"/>
                </a:lnTo>
                <a:lnTo>
                  <a:pt x="371" y="13"/>
                </a:lnTo>
                <a:lnTo>
                  <a:pt x="371" y="12"/>
                </a:lnTo>
                <a:lnTo>
                  <a:pt x="372" y="12"/>
                </a:lnTo>
                <a:lnTo>
                  <a:pt x="372" y="12"/>
                </a:lnTo>
                <a:lnTo>
                  <a:pt x="373" y="13"/>
                </a:lnTo>
                <a:lnTo>
                  <a:pt x="373" y="13"/>
                </a:lnTo>
                <a:lnTo>
                  <a:pt x="373" y="13"/>
                </a:lnTo>
                <a:lnTo>
                  <a:pt x="375" y="15"/>
                </a:lnTo>
                <a:lnTo>
                  <a:pt x="375" y="15"/>
                </a:lnTo>
                <a:lnTo>
                  <a:pt x="375" y="16"/>
                </a:lnTo>
                <a:lnTo>
                  <a:pt x="376" y="16"/>
                </a:lnTo>
                <a:lnTo>
                  <a:pt x="376" y="16"/>
                </a:lnTo>
                <a:lnTo>
                  <a:pt x="376" y="16"/>
                </a:lnTo>
                <a:lnTo>
                  <a:pt x="377" y="16"/>
                </a:lnTo>
                <a:lnTo>
                  <a:pt x="377" y="16"/>
                </a:lnTo>
                <a:lnTo>
                  <a:pt x="378" y="16"/>
                </a:lnTo>
                <a:lnTo>
                  <a:pt x="378" y="16"/>
                </a:lnTo>
                <a:lnTo>
                  <a:pt x="378" y="16"/>
                </a:lnTo>
                <a:lnTo>
                  <a:pt x="379" y="16"/>
                </a:lnTo>
                <a:lnTo>
                  <a:pt x="379" y="16"/>
                </a:lnTo>
                <a:lnTo>
                  <a:pt x="379" y="16"/>
                </a:lnTo>
                <a:lnTo>
                  <a:pt x="380" y="17"/>
                </a:lnTo>
                <a:lnTo>
                  <a:pt x="380" y="18"/>
                </a:lnTo>
                <a:lnTo>
                  <a:pt x="380" y="18"/>
                </a:lnTo>
                <a:lnTo>
                  <a:pt x="381" y="18"/>
                </a:lnTo>
                <a:lnTo>
                  <a:pt x="381" y="17"/>
                </a:lnTo>
                <a:lnTo>
                  <a:pt x="382" y="18"/>
                </a:lnTo>
                <a:lnTo>
                  <a:pt x="382" y="18"/>
                </a:lnTo>
                <a:lnTo>
                  <a:pt x="382" y="18"/>
                </a:lnTo>
                <a:lnTo>
                  <a:pt x="384" y="19"/>
                </a:lnTo>
                <a:lnTo>
                  <a:pt x="384" y="19"/>
                </a:lnTo>
                <a:lnTo>
                  <a:pt x="384" y="19"/>
                </a:lnTo>
                <a:lnTo>
                  <a:pt x="385" y="18"/>
                </a:lnTo>
                <a:lnTo>
                  <a:pt x="385" y="19"/>
                </a:lnTo>
                <a:lnTo>
                  <a:pt x="386" y="19"/>
                </a:lnTo>
                <a:lnTo>
                  <a:pt x="386" y="19"/>
                </a:lnTo>
                <a:lnTo>
                  <a:pt x="386" y="19"/>
                </a:lnTo>
                <a:lnTo>
                  <a:pt x="387" y="19"/>
                </a:lnTo>
                <a:lnTo>
                  <a:pt x="387" y="19"/>
                </a:lnTo>
                <a:lnTo>
                  <a:pt x="387" y="19"/>
                </a:lnTo>
                <a:lnTo>
                  <a:pt x="388" y="18"/>
                </a:lnTo>
                <a:lnTo>
                  <a:pt x="388" y="18"/>
                </a:lnTo>
                <a:lnTo>
                  <a:pt x="388" y="18"/>
                </a:lnTo>
                <a:lnTo>
                  <a:pt x="389" y="18"/>
                </a:lnTo>
                <a:lnTo>
                  <a:pt x="389" y="19"/>
                </a:lnTo>
                <a:lnTo>
                  <a:pt x="390" y="19"/>
                </a:lnTo>
                <a:lnTo>
                  <a:pt x="390" y="20"/>
                </a:lnTo>
                <a:lnTo>
                  <a:pt x="390" y="19"/>
                </a:lnTo>
                <a:lnTo>
                  <a:pt x="391" y="19"/>
                </a:lnTo>
                <a:lnTo>
                  <a:pt x="391" y="19"/>
                </a:lnTo>
                <a:lnTo>
                  <a:pt x="391" y="19"/>
                </a:lnTo>
                <a:lnTo>
                  <a:pt x="393" y="19"/>
                </a:lnTo>
                <a:lnTo>
                  <a:pt x="393" y="19"/>
                </a:lnTo>
                <a:lnTo>
                  <a:pt x="393" y="20"/>
                </a:lnTo>
                <a:lnTo>
                  <a:pt x="394" y="20"/>
                </a:lnTo>
                <a:lnTo>
                  <a:pt x="394" y="20"/>
                </a:lnTo>
                <a:lnTo>
                  <a:pt x="395" y="21"/>
                </a:lnTo>
                <a:lnTo>
                  <a:pt x="395" y="20"/>
                </a:lnTo>
                <a:lnTo>
                  <a:pt x="395" y="20"/>
                </a:lnTo>
                <a:lnTo>
                  <a:pt x="396" y="21"/>
                </a:lnTo>
                <a:lnTo>
                  <a:pt x="396" y="20"/>
                </a:lnTo>
                <a:lnTo>
                  <a:pt x="396" y="20"/>
                </a:lnTo>
                <a:lnTo>
                  <a:pt x="397" y="19"/>
                </a:lnTo>
                <a:lnTo>
                  <a:pt x="397" y="20"/>
                </a:lnTo>
                <a:lnTo>
                  <a:pt x="397" y="19"/>
                </a:lnTo>
                <a:lnTo>
                  <a:pt x="398" y="19"/>
                </a:lnTo>
                <a:lnTo>
                  <a:pt x="398" y="19"/>
                </a:lnTo>
                <a:lnTo>
                  <a:pt x="399" y="19"/>
                </a:lnTo>
                <a:lnTo>
                  <a:pt x="399" y="19"/>
                </a:lnTo>
                <a:lnTo>
                  <a:pt x="399" y="19"/>
                </a:lnTo>
                <a:lnTo>
                  <a:pt x="400" y="20"/>
                </a:lnTo>
                <a:lnTo>
                  <a:pt x="400" y="20"/>
                </a:lnTo>
                <a:lnTo>
                  <a:pt x="400" y="19"/>
                </a:lnTo>
                <a:lnTo>
                  <a:pt x="402" y="19"/>
                </a:lnTo>
                <a:lnTo>
                  <a:pt x="402" y="18"/>
                </a:lnTo>
                <a:lnTo>
                  <a:pt x="402" y="17"/>
                </a:lnTo>
                <a:lnTo>
                  <a:pt x="403" y="17"/>
                </a:lnTo>
                <a:lnTo>
                  <a:pt x="403" y="17"/>
                </a:lnTo>
                <a:lnTo>
                  <a:pt x="404" y="17"/>
                </a:lnTo>
                <a:lnTo>
                  <a:pt x="404" y="17"/>
                </a:lnTo>
                <a:lnTo>
                  <a:pt x="404" y="17"/>
                </a:lnTo>
                <a:lnTo>
                  <a:pt x="405" y="17"/>
                </a:lnTo>
                <a:lnTo>
                  <a:pt x="405" y="17"/>
                </a:lnTo>
                <a:lnTo>
                  <a:pt x="405" y="17"/>
                </a:lnTo>
                <a:lnTo>
                  <a:pt x="406" y="17"/>
                </a:lnTo>
                <a:lnTo>
                  <a:pt x="406" y="17"/>
                </a:lnTo>
                <a:lnTo>
                  <a:pt x="407" y="18"/>
                </a:lnTo>
                <a:lnTo>
                  <a:pt x="407" y="18"/>
                </a:lnTo>
                <a:lnTo>
                  <a:pt x="407" y="19"/>
                </a:lnTo>
                <a:lnTo>
                  <a:pt x="408" y="19"/>
                </a:lnTo>
                <a:lnTo>
                  <a:pt x="408" y="19"/>
                </a:lnTo>
                <a:lnTo>
                  <a:pt x="408" y="18"/>
                </a:lnTo>
                <a:lnTo>
                  <a:pt x="409" y="18"/>
                </a:lnTo>
                <a:lnTo>
                  <a:pt x="409" y="17"/>
                </a:lnTo>
                <a:lnTo>
                  <a:pt x="409" y="16"/>
                </a:lnTo>
                <a:lnTo>
                  <a:pt x="411" y="16"/>
                </a:lnTo>
                <a:lnTo>
                  <a:pt x="411" y="16"/>
                </a:lnTo>
                <a:lnTo>
                  <a:pt x="412" y="16"/>
                </a:lnTo>
                <a:lnTo>
                  <a:pt x="412" y="16"/>
                </a:lnTo>
                <a:lnTo>
                  <a:pt x="412" y="16"/>
                </a:lnTo>
                <a:lnTo>
                  <a:pt x="413" y="17"/>
                </a:lnTo>
                <a:lnTo>
                  <a:pt x="413" y="17"/>
                </a:lnTo>
                <a:lnTo>
                  <a:pt x="413" y="16"/>
                </a:lnTo>
                <a:lnTo>
                  <a:pt x="414" y="16"/>
                </a:lnTo>
                <a:lnTo>
                  <a:pt x="414" y="15"/>
                </a:lnTo>
                <a:lnTo>
                  <a:pt x="414" y="15"/>
                </a:lnTo>
                <a:lnTo>
                  <a:pt x="415" y="15"/>
                </a:lnTo>
                <a:lnTo>
                  <a:pt x="415" y="15"/>
                </a:lnTo>
                <a:lnTo>
                  <a:pt x="416" y="15"/>
                </a:lnTo>
                <a:lnTo>
                  <a:pt x="416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7" y="17"/>
                </a:lnTo>
                <a:lnTo>
                  <a:pt x="418" y="16"/>
                </a:lnTo>
                <a:lnTo>
                  <a:pt x="418" y="16"/>
                </a:lnTo>
                <a:lnTo>
                  <a:pt x="418" y="15"/>
                </a:lnTo>
                <a:lnTo>
                  <a:pt x="420" y="15"/>
                </a:lnTo>
                <a:lnTo>
                  <a:pt x="420" y="15"/>
                </a:lnTo>
                <a:lnTo>
                  <a:pt x="421" y="13"/>
                </a:lnTo>
                <a:lnTo>
                  <a:pt x="421" y="13"/>
                </a:lnTo>
                <a:lnTo>
                  <a:pt x="421" y="13"/>
                </a:lnTo>
                <a:lnTo>
                  <a:pt x="422" y="12"/>
                </a:lnTo>
                <a:lnTo>
                  <a:pt x="422" y="13"/>
                </a:lnTo>
                <a:lnTo>
                  <a:pt x="422" y="12"/>
                </a:lnTo>
                <a:lnTo>
                  <a:pt x="423" y="12"/>
                </a:lnTo>
                <a:lnTo>
                  <a:pt x="423" y="12"/>
                </a:lnTo>
                <a:lnTo>
                  <a:pt x="423" y="12"/>
                </a:lnTo>
                <a:lnTo>
                  <a:pt x="424" y="12"/>
                </a:lnTo>
                <a:lnTo>
                  <a:pt x="424" y="11"/>
                </a:lnTo>
                <a:lnTo>
                  <a:pt x="425" y="11"/>
                </a:lnTo>
                <a:lnTo>
                  <a:pt x="425" y="11"/>
                </a:lnTo>
                <a:lnTo>
                  <a:pt x="425" y="12"/>
                </a:lnTo>
                <a:lnTo>
                  <a:pt x="426" y="12"/>
                </a:lnTo>
                <a:lnTo>
                  <a:pt x="426" y="12"/>
                </a:lnTo>
                <a:lnTo>
                  <a:pt x="426" y="13"/>
                </a:lnTo>
                <a:lnTo>
                  <a:pt x="427" y="15"/>
                </a:lnTo>
                <a:lnTo>
                  <a:pt x="427" y="15"/>
                </a:lnTo>
                <a:lnTo>
                  <a:pt x="429" y="15"/>
                </a:lnTo>
                <a:lnTo>
                  <a:pt x="429" y="15"/>
                </a:lnTo>
                <a:lnTo>
                  <a:pt x="429" y="15"/>
                </a:lnTo>
                <a:lnTo>
                  <a:pt x="430" y="16"/>
                </a:lnTo>
                <a:lnTo>
                  <a:pt x="430" y="16"/>
                </a:lnTo>
                <a:lnTo>
                  <a:pt x="430" y="16"/>
                </a:lnTo>
                <a:lnTo>
                  <a:pt x="431" y="15"/>
                </a:lnTo>
                <a:lnTo>
                  <a:pt x="431" y="13"/>
                </a:lnTo>
                <a:lnTo>
                  <a:pt x="431" y="13"/>
                </a:lnTo>
                <a:lnTo>
                  <a:pt x="432" y="12"/>
                </a:lnTo>
                <a:lnTo>
                  <a:pt x="432" y="12"/>
                </a:lnTo>
                <a:lnTo>
                  <a:pt x="433" y="12"/>
                </a:lnTo>
                <a:lnTo>
                  <a:pt x="433" y="13"/>
                </a:lnTo>
                <a:lnTo>
                  <a:pt x="433" y="13"/>
                </a:lnTo>
                <a:lnTo>
                  <a:pt x="434" y="12"/>
                </a:lnTo>
                <a:lnTo>
                  <a:pt x="434" y="11"/>
                </a:lnTo>
                <a:lnTo>
                  <a:pt x="434" y="11"/>
                </a:lnTo>
                <a:lnTo>
                  <a:pt x="435" y="11"/>
                </a:lnTo>
                <a:lnTo>
                  <a:pt x="435" y="12"/>
                </a:lnTo>
                <a:lnTo>
                  <a:pt x="435" y="11"/>
                </a:lnTo>
                <a:lnTo>
                  <a:pt x="436" y="11"/>
                </a:lnTo>
                <a:lnTo>
                  <a:pt x="436" y="12"/>
                </a:lnTo>
                <a:lnTo>
                  <a:pt x="438" y="11"/>
                </a:lnTo>
                <a:lnTo>
                  <a:pt x="438" y="11"/>
                </a:lnTo>
                <a:lnTo>
                  <a:pt x="438" y="12"/>
                </a:lnTo>
                <a:lnTo>
                  <a:pt x="439" y="12"/>
                </a:lnTo>
                <a:lnTo>
                  <a:pt x="439" y="11"/>
                </a:lnTo>
                <a:lnTo>
                  <a:pt x="439" y="12"/>
                </a:lnTo>
                <a:lnTo>
                  <a:pt x="440" y="12"/>
                </a:lnTo>
                <a:lnTo>
                  <a:pt x="440" y="11"/>
                </a:lnTo>
                <a:lnTo>
                  <a:pt x="440" y="11"/>
                </a:lnTo>
                <a:lnTo>
                  <a:pt x="441" y="11"/>
                </a:lnTo>
                <a:lnTo>
                  <a:pt x="441" y="12"/>
                </a:lnTo>
                <a:lnTo>
                  <a:pt x="442" y="11"/>
                </a:lnTo>
                <a:lnTo>
                  <a:pt x="442" y="11"/>
                </a:lnTo>
                <a:lnTo>
                  <a:pt x="442" y="11"/>
                </a:lnTo>
                <a:lnTo>
                  <a:pt x="443" y="10"/>
                </a:lnTo>
                <a:lnTo>
                  <a:pt x="443" y="11"/>
                </a:lnTo>
                <a:lnTo>
                  <a:pt x="443" y="11"/>
                </a:lnTo>
                <a:lnTo>
                  <a:pt x="444" y="11"/>
                </a:lnTo>
                <a:lnTo>
                  <a:pt x="444" y="11"/>
                </a:lnTo>
                <a:lnTo>
                  <a:pt x="444" y="11"/>
                </a:lnTo>
                <a:lnTo>
                  <a:pt x="445" y="12"/>
                </a:lnTo>
                <a:lnTo>
                  <a:pt x="445" y="12"/>
                </a:lnTo>
                <a:lnTo>
                  <a:pt x="447" y="11"/>
                </a:lnTo>
                <a:lnTo>
                  <a:pt x="447" y="10"/>
                </a:lnTo>
                <a:lnTo>
                  <a:pt x="447" y="10"/>
                </a:lnTo>
                <a:lnTo>
                  <a:pt x="448" y="10"/>
                </a:lnTo>
                <a:lnTo>
                  <a:pt x="448" y="11"/>
                </a:lnTo>
                <a:lnTo>
                  <a:pt x="448" y="11"/>
                </a:lnTo>
                <a:lnTo>
                  <a:pt x="449" y="11"/>
                </a:lnTo>
                <a:lnTo>
                  <a:pt x="449" y="11"/>
                </a:lnTo>
                <a:lnTo>
                  <a:pt x="450" y="11"/>
                </a:lnTo>
                <a:lnTo>
                  <a:pt x="450" y="12"/>
                </a:lnTo>
                <a:lnTo>
                  <a:pt x="450" y="12"/>
                </a:lnTo>
                <a:lnTo>
                  <a:pt x="451" y="11"/>
                </a:lnTo>
                <a:lnTo>
                  <a:pt x="451" y="12"/>
                </a:lnTo>
                <a:lnTo>
                  <a:pt x="451" y="12"/>
                </a:lnTo>
                <a:lnTo>
                  <a:pt x="452" y="12"/>
                </a:lnTo>
                <a:lnTo>
                  <a:pt x="452" y="11"/>
                </a:lnTo>
                <a:lnTo>
                  <a:pt x="452" y="11"/>
                </a:lnTo>
                <a:lnTo>
                  <a:pt x="453" y="10"/>
                </a:lnTo>
                <a:lnTo>
                  <a:pt x="453" y="10"/>
                </a:lnTo>
                <a:lnTo>
                  <a:pt x="454" y="10"/>
                </a:lnTo>
                <a:lnTo>
                  <a:pt x="454" y="10"/>
                </a:lnTo>
                <a:lnTo>
                  <a:pt x="454" y="11"/>
                </a:lnTo>
                <a:lnTo>
                  <a:pt x="456" y="11"/>
                </a:lnTo>
                <a:lnTo>
                  <a:pt x="456" y="11"/>
                </a:lnTo>
                <a:lnTo>
                  <a:pt x="456" y="12"/>
                </a:lnTo>
                <a:lnTo>
                  <a:pt x="457" y="12"/>
                </a:lnTo>
                <a:lnTo>
                  <a:pt x="457" y="13"/>
                </a:lnTo>
                <a:lnTo>
                  <a:pt x="457" y="13"/>
                </a:lnTo>
                <a:lnTo>
                  <a:pt x="458" y="13"/>
                </a:lnTo>
                <a:lnTo>
                  <a:pt x="458" y="12"/>
                </a:lnTo>
                <a:lnTo>
                  <a:pt x="459" y="11"/>
                </a:lnTo>
                <a:lnTo>
                  <a:pt x="459" y="12"/>
                </a:lnTo>
                <a:lnTo>
                  <a:pt x="459" y="12"/>
                </a:lnTo>
                <a:lnTo>
                  <a:pt x="460" y="13"/>
                </a:lnTo>
                <a:lnTo>
                  <a:pt x="460" y="13"/>
                </a:lnTo>
                <a:lnTo>
                  <a:pt x="460" y="15"/>
                </a:lnTo>
                <a:lnTo>
                  <a:pt x="461" y="15"/>
                </a:lnTo>
                <a:lnTo>
                  <a:pt x="461" y="16"/>
                </a:lnTo>
                <a:lnTo>
                  <a:pt x="461" y="16"/>
                </a:lnTo>
                <a:lnTo>
                  <a:pt x="462" y="17"/>
                </a:lnTo>
                <a:lnTo>
                  <a:pt x="462" y="16"/>
                </a:lnTo>
                <a:lnTo>
                  <a:pt x="463" y="16"/>
                </a:lnTo>
                <a:lnTo>
                  <a:pt x="463" y="16"/>
                </a:lnTo>
                <a:lnTo>
                  <a:pt x="463" y="15"/>
                </a:lnTo>
                <a:lnTo>
                  <a:pt x="465" y="16"/>
                </a:lnTo>
                <a:lnTo>
                  <a:pt x="465" y="17"/>
                </a:lnTo>
                <a:lnTo>
                  <a:pt x="465" y="18"/>
                </a:lnTo>
                <a:lnTo>
                  <a:pt x="466" y="17"/>
                </a:lnTo>
                <a:lnTo>
                  <a:pt x="466" y="18"/>
                </a:lnTo>
                <a:lnTo>
                  <a:pt x="466" y="17"/>
                </a:lnTo>
                <a:lnTo>
                  <a:pt x="467" y="16"/>
                </a:lnTo>
                <a:lnTo>
                  <a:pt x="467" y="16"/>
                </a:lnTo>
                <a:lnTo>
                  <a:pt x="468" y="16"/>
                </a:lnTo>
                <a:lnTo>
                  <a:pt x="468" y="15"/>
                </a:lnTo>
                <a:lnTo>
                  <a:pt x="468" y="15"/>
                </a:lnTo>
                <a:lnTo>
                  <a:pt x="469" y="13"/>
                </a:lnTo>
                <a:lnTo>
                  <a:pt x="469" y="15"/>
                </a:lnTo>
                <a:lnTo>
                  <a:pt x="469" y="13"/>
                </a:lnTo>
                <a:lnTo>
                  <a:pt x="470" y="13"/>
                </a:lnTo>
                <a:lnTo>
                  <a:pt x="470" y="13"/>
                </a:lnTo>
                <a:lnTo>
                  <a:pt x="470" y="13"/>
                </a:lnTo>
                <a:lnTo>
                  <a:pt x="471" y="15"/>
                </a:lnTo>
                <a:lnTo>
                  <a:pt x="471" y="15"/>
                </a:lnTo>
                <a:lnTo>
                  <a:pt x="472" y="16"/>
                </a:lnTo>
                <a:lnTo>
                  <a:pt x="472" y="17"/>
                </a:lnTo>
                <a:lnTo>
                  <a:pt x="472" y="17"/>
                </a:lnTo>
                <a:lnTo>
                  <a:pt x="474" y="17"/>
                </a:lnTo>
                <a:lnTo>
                  <a:pt x="474" y="16"/>
                </a:lnTo>
                <a:lnTo>
                  <a:pt x="474" y="17"/>
                </a:lnTo>
                <a:lnTo>
                  <a:pt x="475" y="16"/>
                </a:lnTo>
                <a:lnTo>
                  <a:pt x="475" y="16"/>
                </a:lnTo>
                <a:lnTo>
                  <a:pt x="476" y="16"/>
                </a:lnTo>
                <a:lnTo>
                  <a:pt x="476" y="16"/>
                </a:lnTo>
                <a:lnTo>
                  <a:pt x="476" y="17"/>
                </a:lnTo>
                <a:lnTo>
                  <a:pt x="477" y="17"/>
                </a:lnTo>
                <a:lnTo>
                  <a:pt x="477" y="17"/>
                </a:lnTo>
                <a:lnTo>
                  <a:pt x="477" y="17"/>
                </a:lnTo>
                <a:lnTo>
                  <a:pt x="478" y="18"/>
                </a:lnTo>
                <a:lnTo>
                  <a:pt x="478" y="19"/>
                </a:lnTo>
                <a:lnTo>
                  <a:pt x="478" y="19"/>
                </a:lnTo>
                <a:lnTo>
                  <a:pt x="479" y="20"/>
                </a:lnTo>
                <a:lnTo>
                  <a:pt x="479" y="19"/>
                </a:lnTo>
                <a:lnTo>
                  <a:pt x="480" y="19"/>
                </a:lnTo>
                <a:lnTo>
                  <a:pt x="480" y="19"/>
                </a:lnTo>
                <a:lnTo>
                  <a:pt x="480" y="19"/>
                </a:lnTo>
                <a:lnTo>
                  <a:pt x="481" y="19"/>
                </a:lnTo>
                <a:lnTo>
                  <a:pt x="481" y="19"/>
                </a:lnTo>
                <a:lnTo>
                  <a:pt x="481" y="19"/>
                </a:lnTo>
                <a:lnTo>
                  <a:pt x="483" y="18"/>
                </a:lnTo>
                <a:lnTo>
                  <a:pt x="483" y="18"/>
                </a:lnTo>
                <a:lnTo>
                  <a:pt x="483" y="19"/>
                </a:lnTo>
                <a:lnTo>
                  <a:pt x="484" y="19"/>
                </a:lnTo>
                <a:lnTo>
                  <a:pt x="484" y="18"/>
                </a:lnTo>
                <a:lnTo>
                  <a:pt x="485" y="18"/>
                </a:lnTo>
                <a:lnTo>
                  <a:pt x="485" y="18"/>
                </a:lnTo>
                <a:lnTo>
                  <a:pt x="485" y="19"/>
                </a:lnTo>
                <a:lnTo>
                  <a:pt x="486" y="19"/>
                </a:lnTo>
                <a:lnTo>
                  <a:pt x="486" y="18"/>
                </a:lnTo>
                <a:lnTo>
                  <a:pt x="486" y="19"/>
                </a:lnTo>
                <a:lnTo>
                  <a:pt x="487" y="19"/>
                </a:lnTo>
                <a:lnTo>
                  <a:pt x="487" y="19"/>
                </a:lnTo>
                <a:lnTo>
                  <a:pt x="487" y="19"/>
                </a:lnTo>
                <a:lnTo>
                  <a:pt x="488" y="19"/>
                </a:lnTo>
                <a:lnTo>
                  <a:pt x="488" y="18"/>
                </a:lnTo>
                <a:lnTo>
                  <a:pt x="489" y="17"/>
                </a:lnTo>
                <a:lnTo>
                  <a:pt x="489" y="17"/>
                </a:lnTo>
                <a:lnTo>
                  <a:pt x="489" y="17"/>
                </a:lnTo>
                <a:lnTo>
                  <a:pt x="490" y="16"/>
                </a:lnTo>
                <a:lnTo>
                  <a:pt x="490" y="15"/>
                </a:lnTo>
                <a:lnTo>
                  <a:pt x="490" y="15"/>
                </a:lnTo>
                <a:lnTo>
                  <a:pt x="492" y="15"/>
                </a:lnTo>
                <a:lnTo>
                  <a:pt x="492" y="15"/>
                </a:lnTo>
                <a:lnTo>
                  <a:pt x="492" y="13"/>
                </a:lnTo>
                <a:lnTo>
                  <a:pt x="493" y="15"/>
                </a:lnTo>
                <a:lnTo>
                  <a:pt x="493" y="15"/>
                </a:lnTo>
                <a:lnTo>
                  <a:pt x="494" y="15"/>
                </a:lnTo>
                <a:lnTo>
                  <a:pt x="494" y="16"/>
                </a:lnTo>
                <a:lnTo>
                  <a:pt x="494" y="15"/>
                </a:lnTo>
                <a:lnTo>
                  <a:pt x="495" y="16"/>
                </a:lnTo>
                <a:lnTo>
                  <a:pt x="495" y="16"/>
                </a:lnTo>
                <a:lnTo>
                  <a:pt x="495" y="16"/>
                </a:lnTo>
                <a:lnTo>
                  <a:pt x="496" y="16"/>
                </a:lnTo>
                <a:lnTo>
                  <a:pt x="496" y="15"/>
                </a:lnTo>
                <a:lnTo>
                  <a:pt x="497" y="15"/>
                </a:lnTo>
                <a:lnTo>
                  <a:pt x="497" y="15"/>
                </a:lnTo>
                <a:lnTo>
                  <a:pt x="497" y="15"/>
                </a:lnTo>
                <a:lnTo>
                  <a:pt x="498" y="13"/>
                </a:lnTo>
                <a:lnTo>
                  <a:pt x="498" y="13"/>
                </a:lnTo>
                <a:lnTo>
                  <a:pt x="498" y="13"/>
                </a:lnTo>
                <a:lnTo>
                  <a:pt x="499" y="13"/>
                </a:lnTo>
                <a:lnTo>
                  <a:pt x="499" y="13"/>
                </a:lnTo>
                <a:lnTo>
                  <a:pt x="499" y="13"/>
                </a:lnTo>
                <a:lnTo>
                  <a:pt x="501" y="12"/>
                </a:lnTo>
                <a:lnTo>
                  <a:pt x="501" y="11"/>
                </a:lnTo>
                <a:lnTo>
                  <a:pt x="502" y="11"/>
                </a:lnTo>
                <a:lnTo>
                  <a:pt x="502" y="11"/>
                </a:lnTo>
                <a:lnTo>
                  <a:pt x="502" y="11"/>
                </a:lnTo>
                <a:lnTo>
                  <a:pt x="503" y="11"/>
                </a:lnTo>
                <a:lnTo>
                  <a:pt x="503" y="11"/>
                </a:lnTo>
                <a:lnTo>
                  <a:pt x="503" y="11"/>
                </a:lnTo>
                <a:lnTo>
                  <a:pt x="504" y="10"/>
                </a:lnTo>
                <a:lnTo>
                  <a:pt x="504" y="11"/>
                </a:lnTo>
                <a:lnTo>
                  <a:pt x="504" y="11"/>
                </a:lnTo>
                <a:lnTo>
                  <a:pt x="505" y="11"/>
                </a:lnTo>
                <a:lnTo>
                  <a:pt x="505" y="11"/>
                </a:lnTo>
                <a:lnTo>
                  <a:pt x="506" y="11"/>
                </a:lnTo>
                <a:lnTo>
                  <a:pt x="506" y="11"/>
                </a:lnTo>
                <a:lnTo>
                  <a:pt x="506" y="11"/>
                </a:lnTo>
                <a:lnTo>
                  <a:pt x="507" y="11"/>
                </a:lnTo>
                <a:lnTo>
                  <a:pt x="507" y="11"/>
                </a:lnTo>
                <a:lnTo>
                  <a:pt x="507" y="11"/>
                </a:lnTo>
                <a:lnTo>
                  <a:pt x="508" y="11"/>
                </a:lnTo>
                <a:lnTo>
                  <a:pt x="508" y="11"/>
                </a:lnTo>
                <a:lnTo>
                  <a:pt x="508" y="11"/>
                </a:lnTo>
                <a:lnTo>
                  <a:pt x="510" y="11"/>
                </a:lnTo>
                <a:lnTo>
                  <a:pt x="510" y="11"/>
                </a:lnTo>
                <a:lnTo>
                  <a:pt x="511" y="11"/>
                </a:lnTo>
                <a:lnTo>
                  <a:pt x="511" y="10"/>
                </a:lnTo>
                <a:lnTo>
                  <a:pt x="511" y="10"/>
                </a:lnTo>
                <a:lnTo>
                  <a:pt x="512" y="10"/>
                </a:lnTo>
                <a:lnTo>
                  <a:pt x="512" y="9"/>
                </a:lnTo>
                <a:lnTo>
                  <a:pt x="512" y="10"/>
                </a:lnTo>
                <a:lnTo>
                  <a:pt x="513" y="9"/>
                </a:lnTo>
                <a:lnTo>
                  <a:pt x="513" y="9"/>
                </a:lnTo>
                <a:lnTo>
                  <a:pt x="513" y="8"/>
                </a:lnTo>
                <a:lnTo>
                  <a:pt x="514" y="7"/>
                </a:lnTo>
                <a:lnTo>
                  <a:pt x="514" y="6"/>
                </a:lnTo>
                <a:lnTo>
                  <a:pt x="515" y="6"/>
                </a:lnTo>
                <a:lnTo>
                  <a:pt x="515" y="6"/>
                </a:lnTo>
                <a:lnTo>
                  <a:pt x="515" y="6"/>
                </a:lnTo>
                <a:lnTo>
                  <a:pt x="516" y="6"/>
                </a:lnTo>
                <a:lnTo>
                  <a:pt x="516" y="6"/>
                </a:lnTo>
                <a:lnTo>
                  <a:pt x="516" y="7"/>
                </a:lnTo>
                <a:lnTo>
                  <a:pt x="517" y="7"/>
                </a:lnTo>
                <a:lnTo>
                  <a:pt x="517" y="8"/>
                </a:lnTo>
                <a:lnTo>
                  <a:pt x="519" y="9"/>
                </a:lnTo>
                <a:lnTo>
                  <a:pt x="519" y="9"/>
                </a:lnTo>
                <a:lnTo>
                  <a:pt x="519" y="9"/>
                </a:lnTo>
                <a:lnTo>
                  <a:pt x="520" y="9"/>
                </a:lnTo>
                <a:lnTo>
                  <a:pt x="520" y="9"/>
                </a:lnTo>
                <a:lnTo>
                  <a:pt x="520" y="8"/>
                </a:lnTo>
                <a:lnTo>
                  <a:pt x="521" y="8"/>
                </a:lnTo>
                <a:lnTo>
                  <a:pt x="521" y="8"/>
                </a:lnTo>
                <a:lnTo>
                  <a:pt x="521" y="9"/>
                </a:lnTo>
                <a:lnTo>
                  <a:pt x="522" y="9"/>
                </a:lnTo>
                <a:lnTo>
                  <a:pt x="522" y="10"/>
                </a:lnTo>
                <a:lnTo>
                  <a:pt x="523" y="10"/>
                </a:lnTo>
                <a:lnTo>
                  <a:pt x="523" y="10"/>
                </a:lnTo>
                <a:lnTo>
                  <a:pt x="523" y="11"/>
                </a:lnTo>
                <a:lnTo>
                  <a:pt x="524" y="10"/>
                </a:lnTo>
                <a:lnTo>
                  <a:pt x="524" y="10"/>
                </a:lnTo>
                <a:lnTo>
                  <a:pt x="524" y="10"/>
                </a:lnTo>
                <a:lnTo>
                  <a:pt x="525" y="11"/>
                </a:lnTo>
                <a:lnTo>
                  <a:pt x="525" y="10"/>
                </a:lnTo>
                <a:lnTo>
                  <a:pt x="525" y="10"/>
                </a:lnTo>
                <a:lnTo>
                  <a:pt x="526" y="10"/>
                </a:lnTo>
                <a:lnTo>
                  <a:pt x="526" y="10"/>
                </a:lnTo>
                <a:lnTo>
                  <a:pt x="528" y="10"/>
                </a:lnTo>
                <a:lnTo>
                  <a:pt x="528" y="10"/>
                </a:lnTo>
                <a:lnTo>
                  <a:pt x="528" y="9"/>
                </a:lnTo>
                <a:lnTo>
                  <a:pt x="529" y="9"/>
                </a:lnTo>
                <a:lnTo>
                  <a:pt x="529" y="9"/>
                </a:lnTo>
                <a:lnTo>
                  <a:pt x="529" y="9"/>
                </a:lnTo>
                <a:lnTo>
                  <a:pt x="530" y="10"/>
                </a:lnTo>
                <a:lnTo>
                  <a:pt x="530" y="10"/>
                </a:lnTo>
                <a:lnTo>
                  <a:pt x="530" y="10"/>
                </a:lnTo>
                <a:lnTo>
                  <a:pt x="531" y="10"/>
                </a:lnTo>
                <a:lnTo>
                  <a:pt x="531" y="10"/>
                </a:lnTo>
                <a:lnTo>
                  <a:pt x="532" y="11"/>
                </a:lnTo>
                <a:lnTo>
                  <a:pt x="532" y="10"/>
                </a:lnTo>
                <a:lnTo>
                  <a:pt x="532" y="10"/>
                </a:lnTo>
                <a:lnTo>
                  <a:pt x="533" y="10"/>
                </a:lnTo>
                <a:lnTo>
                  <a:pt x="533" y="9"/>
                </a:lnTo>
                <a:lnTo>
                  <a:pt x="533" y="10"/>
                </a:lnTo>
                <a:lnTo>
                  <a:pt x="534" y="9"/>
                </a:lnTo>
                <a:lnTo>
                  <a:pt x="534" y="10"/>
                </a:lnTo>
                <a:lnTo>
                  <a:pt x="534" y="10"/>
                </a:lnTo>
                <a:lnTo>
                  <a:pt x="535" y="11"/>
                </a:lnTo>
                <a:lnTo>
                  <a:pt x="535" y="11"/>
                </a:lnTo>
                <a:lnTo>
                  <a:pt x="537" y="12"/>
                </a:lnTo>
                <a:lnTo>
                  <a:pt x="537" y="12"/>
                </a:lnTo>
                <a:lnTo>
                  <a:pt x="537" y="13"/>
                </a:lnTo>
                <a:lnTo>
                  <a:pt x="538" y="13"/>
                </a:lnTo>
                <a:lnTo>
                  <a:pt x="538" y="12"/>
                </a:lnTo>
                <a:lnTo>
                  <a:pt x="538" y="12"/>
                </a:lnTo>
                <a:lnTo>
                  <a:pt x="539" y="12"/>
                </a:lnTo>
                <a:lnTo>
                  <a:pt x="539" y="12"/>
                </a:lnTo>
                <a:lnTo>
                  <a:pt x="540" y="12"/>
                </a:lnTo>
                <a:lnTo>
                  <a:pt x="540" y="12"/>
                </a:lnTo>
                <a:lnTo>
                  <a:pt x="540" y="12"/>
                </a:lnTo>
                <a:lnTo>
                  <a:pt x="541" y="12"/>
                </a:lnTo>
                <a:lnTo>
                  <a:pt x="541" y="12"/>
                </a:lnTo>
                <a:lnTo>
                  <a:pt x="541" y="12"/>
                </a:lnTo>
                <a:lnTo>
                  <a:pt x="542" y="12"/>
                </a:lnTo>
                <a:lnTo>
                  <a:pt x="542" y="12"/>
                </a:lnTo>
                <a:lnTo>
                  <a:pt x="542" y="13"/>
                </a:lnTo>
                <a:lnTo>
                  <a:pt x="543" y="13"/>
                </a:lnTo>
                <a:lnTo>
                  <a:pt x="543" y="13"/>
                </a:lnTo>
                <a:lnTo>
                  <a:pt x="544" y="13"/>
                </a:lnTo>
                <a:lnTo>
                  <a:pt x="544" y="13"/>
                </a:lnTo>
                <a:lnTo>
                  <a:pt x="544" y="13"/>
                </a:lnTo>
                <a:lnTo>
                  <a:pt x="546" y="13"/>
                </a:lnTo>
                <a:lnTo>
                  <a:pt x="546" y="13"/>
                </a:lnTo>
                <a:lnTo>
                  <a:pt x="546" y="13"/>
                </a:lnTo>
                <a:lnTo>
                  <a:pt x="547" y="13"/>
                </a:lnTo>
                <a:lnTo>
                  <a:pt x="547" y="13"/>
                </a:lnTo>
                <a:lnTo>
                  <a:pt x="547" y="16"/>
                </a:lnTo>
                <a:lnTo>
                  <a:pt x="548" y="16"/>
                </a:lnTo>
                <a:lnTo>
                  <a:pt x="548" y="16"/>
                </a:lnTo>
                <a:lnTo>
                  <a:pt x="549" y="16"/>
                </a:lnTo>
                <a:lnTo>
                  <a:pt x="549" y="16"/>
                </a:lnTo>
                <a:lnTo>
                  <a:pt x="549" y="16"/>
                </a:lnTo>
                <a:lnTo>
                  <a:pt x="550" y="16"/>
                </a:lnTo>
                <a:lnTo>
                  <a:pt x="550" y="15"/>
                </a:lnTo>
                <a:lnTo>
                  <a:pt x="550" y="15"/>
                </a:lnTo>
                <a:lnTo>
                  <a:pt x="551" y="13"/>
                </a:lnTo>
                <a:lnTo>
                  <a:pt x="551" y="12"/>
                </a:lnTo>
                <a:lnTo>
                  <a:pt x="551" y="12"/>
                </a:lnTo>
                <a:lnTo>
                  <a:pt x="552" y="12"/>
                </a:lnTo>
                <a:lnTo>
                  <a:pt x="552" y="12"/>
                </a:lnTo>
                <a:lnTo>
                  <a:pt x="553" y="12"/>
                </a:lnTo>
                <a:lnTo>
                  <a:pt x="553" y="13"/>
                </a:lnTo>
                <a:lnTo>
                  <a:pt x="553" y="13"/>
                </a:lnTo>
                <a:lnTo>
                  <a:pt x="555" y="15"/>
                </a:lnTo>
                <a:lnTo>
                  <a:pt x="555" y="15"/>
                </a:lnTo>
                <a:lnTo>
                  <a:pt x="555" y="16"/>
                </a:lnTo>
                <a:lnTo>
                  <a:pt x="556" y="16"/>
                </a:lnTo>
                <a:lnTo>
                  <a:pt x="556" y="17"/>
                </a:lnTo>
                <a:lnTo>
                  <a:pt x="556" y="17"/>
                </a:lnTo>
                <a:lnTo>
                  <a:pt x="557" y="17"/>
                </a:lnTo>
                <a:lnTo>
                  <a:pt x="557" y="18"/>
                </a:lnTo>
                <a:lnTo>
                  <a:pt x="558" y="19"/>
                </a:lnTo>
                <a:lnTo>
                  <a:pt x="558" y="19"/>
                </a:lnTo>
                <a:lnTo>
                  <a:pt x="558" y="19"/>
                </a:lnTo>
                <a:lnTo>
                  <a:pt x="559" y="19"/>
                </a:lnTo>
                <a:lnTo>
                  <a:pt x="559" y="18"/>
                </a:lnTo>
                <a:lnTo>
                  <a:pt x="559" y="17"/>
                </a:lnTo>
                <a:lnTo>
                  <a:pt x="560" y="18"/>
                </a:lnTo>
                <a:lnTo>
                  <a:pt x="560" y="17"/>
                </a:lnTo>
                <a:lnTo>
                  <a:pt x="560" y="17"/>
                </a:lnTo>
                <a:lnTo>
                  <a:pt x="561" y="17"/>
                </a:lnTo>
                <a:lnTo>
                  <a:pt x="561" y="17"/>
                </a:lnTo>
                <a:lnTo>
                  <a:pt x="562" y="17"/>
                </a:lnTo>
                <a:lnTo>
                  <a:pt x="562" y="17"/>
                </a:lnTo>
                <a:lnTo>
                  <a:pt x="562" y="18"/>
                </a:lnTo>
                <a:lnTo>
                  <a:pt x="564" y="17"/>
                </a:lnTo>
                <a:lnTo>
                  <a:pt x="564" y="17"/>
                </a:lnTo>
                <a:lnTo>
                  <a:pt x="564" y="17"/>
                </a:lnTo>
                <a:lnTo>
                  <a:pt x="565" y="17"/>
                </a:lnTo>
                <a:lnTo>
                  <a:pt x="565" y="17"/>
                </a:lnTo>
                <a:lnTo>
                  <a:pt x="566" y="17"/>
                </a:lnTo>
                <a:lnTo>
                  <a:pt x="566" y="17"/>
                </a:lnTo>
                <a:lnTo>
                  <a:pt x="566" y="17"/>
                </a:lnTo>
                <a:lnTo>
                  <a:pt x="567" y="17"/>
                </a:lnTo>
                <a:lnTo>
                  <a:pt x="567" y="17"/>
                </a:lnTo>
                <a:lnTo>
                  <a:pt x="567" y="17"/>
                </a:lnTo>
                <a:lnTo>
                  <a:pt x="568" y="16"/>
                </a:lnTo>
                <a:lnTo>
                  <a:pt x="568" y="16"/>
                </a:lnTo>
                <a:lnTo>
                  <a:pt x="568" y="15"/>
                </a:lnTo>
                <a:lnTo>
                  <a:pt x="569" y="13"/>
                </a:lnTo>
                <a:lnTo>
                  <a:pt x="569" y="13"/>
                </a:lnTo>
                <a:lnTo>
                  <a:pt x="570" y="13"/>
                </a:lnTo>
                <a:lnTo>
                  <a:pt x="570" y="12"/>
                </a:lnTo>
                <a:lnTo>
                  <a:pt x="570" y="11"/>
                </a:lnTo>
                <a:lnTo>
                  <a:pt x="571" y="12"/>
                </a:lnTo>
                <a:lnTo>
                  <a:pt x="571" y="12"/>
                </a:lnTo>
                <a:lnTo>
                  <a:pt x="571" y="12"/>
                </a:lnTo>
                <a:lnTo>
                  <a:pt x="573" y="12"/>
                </a:lnTo>
                <a:lnTo>
                  <a:pt x="573" y="11"/>
                </a:lnTo>
                <a:lnTo>
                  <a:pt x="573" y="11"/>
                </a:lnTo>
                <a:lnTo>
                  <a:pt x="574" y="11"/>
                </a:lnTo>
                <a:lnTo>
                  <a:pt x="574" y="11"/>
                </a:lnTo>
                <a:lnTo>
                  <a:pt x="575" y="12"/>
                </a:lnTo>
                <a:lnTo>
                  <a:pt x="575" y="11"/>
                </a:lnTo>
                <a:lnTo>
                  <a:pt x="575" y="12"/>
                </a:lnTo>
                <a:lnTo>
                  <a:pt x="576" y="11"/>
                </a:lnTo>
                <a:lnTo>
                  <a:pt x="576" y="11"/>
                </a:lnTo>
                <a:lnTo>
                  <a:pt x="576" y="11"/>
                </a:lnTo>
                <a:lnTo>
                  <a:pt x="577" y="12"/>
                </a:lnTo>
                <a:lnTo>
                  <a:pt x="577" y="13"/>
                </a:lnTo>
                <a:lnTo>
                  <a:pt x="577" y="13"/>
                </a:lnTo>
                <a:lnTo>
                  <a:pt x="578" y="13"/>
                </a:lnTo>
                <a:lnTo>
                  <a:pt x="578" y="13"/>
                </a:lnTo>
                <a:lnTo>
                  <a:pt x="579" y="13"/>
                </a:lnTo>
                <a:lnTo>
                  <a:pt x="579" y="13"/>
                </a:lnTo>
                <a:lnTo>
                  <a:pt x="579" y="13"/>
                </a:lnTo>
                <a:lnTo>
                  <a:pt x="580" y="12"/>
                </a:lnTo>
                <a:lnTo>
                  <a:pt x="580" y="11"/>
                </a:lnTo>
                <a:lnTo>
                  <a:pt x="580" y="11"/>
                </a:lnTo>
                <a:lnTo>
                  <a:pt x="582" y="11"/>
                </a:lnTo>
                <a:lnTo>
                  <a:pt x="582" y="11"/>
                </a:lnTo>
                <a:lnTo>
                  <a:pt x="582" y="11"/>
                </a:lnTo>
                <a:lnTo>
                  <a:pt x="583" y="11"/>
                </a:lnTo>
                <a:lnTo>
                  <a:pt x="583" y="11"/>
                </a:lnTo>
                <a:lnTo>
                  <a:pt x="584" y="10"/>
                </a:lnTo>
                <a:lnTo>
                  <a:pt x="584" y="9"/>
                </a:lnTo>
                <a:lnTo>
                  <a:pt x="584" y="10"/>
                </a:lnTo>
                <a:lnTo>
                  <a:pt x="585" y="10"/>
                </a:lnTo>
                <a:lnTo>
                  <a:pt x="585" y="9"/>
                </a:lnTo>
                <a:lnTo>
                  <a:pt x="585" y="8"/>
                </a:lnTo>
                <a:lnTo>
                  <a:pt x="586" y="8"/>
                </a:lnTo>
                <a:lnTo>
                  <a:pt x="586" y="9"/>
                </a:lnTo>
                <a:lnTo>
                  <a:pt x="587" y="8"/>
                </a:lnTo>
                <a:lnTo>
                  <a:pt x="587" y="8"/>
                </a:lnTo>
                <a:lnTo>
                  <a:pt x="587" y="8"/>
                </a:lnTo>
                <a:lnTo>
                  <a:pt x="588" y="7"/>
                </a:lnTo>
                <a:lnTo>
                  <a:pt x="588" y="7"/>
                </a:lnTo>
                <a:lnTo>
                  <a:pt x="588" y="7"/>
                </a:lnTo>
                <a:lnTo>
                  <a:pt x="589" y="6"/>
                </a:lnTo>
                <a:lnTo>
                  <a:pt x="589" y="7"/>
                </a:lnTo>
                <a:lnTo>
                  <a:pt x="589" y="7"/>
                </a:lnTo>
                <a:lnTo>
                  <a:pt x="591" y="7"/>
                </a:lnTo>
                <a:lnTo>
                  <a:pt x="591" y="7"/>
                </a:lnTo>
                <a:lnTo>
                  <a:pt x="592" y="7"/>
                </a:lnTo>
                <a:lnTo>
                  <a:pt x="592" y="8"/>
                </a:lnTo>
                <a:lnTo>
                  <a:pt x="592" y="8"/>
                </a:lnTo>
                <a:lnTo>
                  <a:pt x="593" y="9"/>
                </a:lnTo>
                <a:lnTo>
                  <a:pt x="593" y="9"/>
                </a:lnTo>
                <a:lnTo>
                  <a:pt x="593" y="9"/>
                </a:lnTo>
                <a:lnTo>
                  <a:pt x="594" y="10"/>
                </a:lnTo>
                <a:lnTo>
                  <a:pt x="594" y="10"/>
                </a:lnTo>
                <a:lnTo>
                  <a:pt x="594" y="9"/>
                </a:lnTo>
                <a:lnTo>
                  <a:pt x="595" y="8"/>
                </a:lnTo>
                <a:lnTo>
                  <a:pt x="595" y="7"/>
                </a:lnTo>
                <a:lnTo>
                  <a:pt x="596" y="7"/>
                </a:lnTo>
                <a:lnTo>
                  <a:pt x="596" y="7"/>
                </a:lnTo>
                <a:lnTo>
                  <a:pt x="596" y="7"/>
                </a:lnTo>
                <a:lnTo>
                  <a:pt x="597" y="7"/>
                </a:lnTo>
                <a:lnTo>
                  <a:pt x="597" y="8"/>
                </a:lnTo>
                <a:lnTo>
                  <a:pt x="597" y="8"/>
                </a:lnTo>
                <a:lnTo>
                  <a:pt x="598" y="9"/>
                </a:lnTo>
                <a:lnTo>
                  <a:pt x="598" y="9"/>
                </a:lnTo>
                <a:lnTo>
                  <a:pt x="598" y="9"/>
                </a:lnTo>
                <a:lnTo>
                  <a:pt x="600" y="8"/>
                </a:lnTo>
                <a:lnTo>
                  <a:pt x="600" y="8"/>
                </a:lnTo>
                <a:lnTo>
                  <a:pt x="601" y="7"/>
                </a:lnTo>
                <a:lnTo>
                  <a:pt x="601" y="7"/>
                </a:lnTo>
                <a:lnTo>
                  <a:pt x="601" y="6"/>
                </a:lnTo>
                <a:lnTo>
                  <a:pt x="602" y="6"/>
                </a:lnTo>
                <a:lnTo>
                  <a:pt x="602" y="4"/>
                </a:lnTo>
                <a:lnTo>
                  <a:pt x="602" y="4"/>
                </a:lnTo>
                <a:lnTo>
                  <a:pt x="603" y="4"/>
                </a:lnTo>
                <a:lnTo>
                  <a:pt x="603" y="4"/>
                </a:lnTo>
                <a:lnTo>
                  <a:pt x="603" y="6"/>
                </a:lnTo>
                <a:lnTo>
                  <a:pt x="604" y="6"/>
                </a:lnTo>
                <a:lnTo>
                  <a:pt x="604" y="6"/>
                </a:lnTo>
                <a:lnTo>
                  <a:pt x="605" y="6"/>
                </a:lnTo>
                <a:lnTo>
                  <a:pt x="605" y="6"/>
                </a:lnTo>
                <a:lnTo>
                  <a:pt x="605" y="7"/>
                </a:lnTo>
                <a:lnTo>
                  <a:pt x="606" y="7"/>
                </a:lnTo>
                <a:lnTo>
                  <a:pt x="606" y="7"/>
                </a:lnTo>
                <a:lnTo>
                  <a:pt x="606" y="7"/>
                </a:lnTo>
                <a:lnTo>
                  <a:pt x="607" y="7"/>
                </a:lnTo>
                <a:lnTo>
                  <a:pt x="607" y="7"/>
                </a:lnTo>
                <a:lnTo>
                  <a:pt x="609" y="7"/>
                </a:lnTo>
                <a:lnTo>
                  <a:pt x="609" y="6"/>
                </a:lnTo>
                <a:lnTo>
                  <a:pt x="609" y="6"/>
                </a:lnTo>
                <a:lnTo>
                  <a:pt x="610" y="4"/>
                </a:lnTo>
                <a:lnTo>
                  <a:pt x="610" y="4"/>
                </a:lnTo>
                <a:lnTo>
                  <a:pt x="610" y="3"/>
                </a:lnTo>
                <a:lnTo>
                  <a:pt x="611" y="3"/>
                </a:lnTo>
                <a:lnTo>
                  <a:pt x="611" y="3"/>
                </a:lnTo>
                <a:lnTo>
                  <a:pt x="611" y="3"/>
                </a:lnTo>
                <a:lnTo>
                  <a:pt x="612" y="3"/>
                </a:lnTo>
                <a:lnTo>
                  <a:pt x="612" y="4"/>
                </a:lnTo>
                <a:lnTo>
                  <a:pt x="613" y="4"/>
                </a:lnTo>
                <a:lnTo>
                  <a:pt x="613" y="4"/>
                </a:lnTo>
                <a:lnTo>
                  <a:pt x="613" y="6"/>
                </a:lnTo>
                <a:lnTo>
                  <a:pt x="614" y="7"/>
                </a:lnTo>
                <a:lnTo>
                  <a:pt x="614" y="7"/>
                </a:lnTo>
                <a:lnTo>
                  <a:pt x="614" y="8"/>
                </a:lnTo>
                <a:lnTo>
                  <a:pt x="615" y="8"/>
                </a:lnTo>
                <a:lnTo>
                  <a:pt x="615" y="8"/>
                </a:lnTo>
                <a:lnTo>
                  <a:pt x="615" y="7"/>
                </a:lnTo>
                <a:lnTo>
                  <a:pt x="616" y="7"/>
                </a:lnTo>
                <a:lnTo>
                  <a:pt x="616" y="7"/>
                </a:lnTo>
                <a:lnTo>
                  <a:pt x="618" y="7"/>
                </a:lnTo>
                <a:lnTo>
                  <a:pt x="618" y="7"/>
                </a:lnTo>
                <a:lnTo>
                  <a:pt x="618" y="6"/>
                </a:lnTo>
                <a:lnTo>
                  <a:pt x="619" y="6"/>
                </a:lnTo>
                <a:lnTo>
                  <a:pt x="619" y="6"/>
                </a:lnTo>
                <a:lnTo>
                  <a:pt x="619" y="6"/>
                </a:lnTo>
                <a:lnTo>
                  <a:pt x="620" y="6"/>
                </a:lnTo>
                <a:lnTo>
                  <a:pt x="620" y="6"/>
                </a:lnTo>
                <a:lnTo>
                  <a:pt x="620" y="6"/>
                </a:lnTo>
                <a:lnTo>
                  <a:pt x="621" y="6"/>
                </a:lnTo>
                <a:lnTo>
                  <a:pt x="621" y="4"/>
                </a:lnTo>
                <a:lnTo>
                  <a:pt x="622" y="4"/>
                </a:lnTo>
                <a:lnTo>
                  <a:pt x="622" y="4"/>
                </a:lnTo>
                <a:lnTo>
                  <a:pt x="622" y="6"/>
                </a:lnTo>
                <a:lnTo>
                  <a:pt x="623" y="4"/>
                </a:lnTo>
                <a:lnTo>
                  <a:pt x="623" y="4"/>
                </a:lnTo>
                <a:lnTo>
                  <a:pt x="623" y="3"/>
                </a:lnTo>
                <a:lnTo>
                  <a:pt x="624" y="4"/>
                </a:lnTo>
                <a:lnTo>
                  <a:pt x="624" y="6"/>
                </a:lnTo>
                <a:lnTo>
                  <a:pt x="624" y="6"/>
                </a:lnTo>
                <a:lnTo>
                  <a:pt x="625" y="6"/>
                </a:lnTo>
                <a:lnTo>
                  <a:pt x="625" y="7"/>
                </a:lnTo>
                <a:lnTo>
                  <a:pt x="627" y="8"/>
                </a:lnTo>
                <a:lnTo>
                  <a:pt x="627" y="8"/>
                </a:lnTo>
                <a:lnTo>
                  <a:pt x="627" y="8"/>
                </a:lnTo>
                <a:lnTo>
                  <a:pt x="628" y="9"/>
                </a:lnTo>
                <a:lnTo>
                  <a:pt x="628" y="9"/>
                </a:lnTo>
                <a:lnTo>
                  <a:pt x="628" y="9"/>
                </a:lnTo>
                <a:lnTo>
                  <a:pt x="629" y="9"/>
                </a:lnTo>
                <a:lnTo>
                  <a:pt x="629" y="10"/>
                </a:lnTo>
                <a:lnTo>
                  <a:pt x="630" y="12"/>
                </a:lnTo>
                <a:lnTo>
                  <a:pt x="630" y="11"/>
                </a:lnTo>
                <a:lnTo>
                  <a:pt x="630" y="12"/>
                </a:lnTo>
                <a:lnTo>
                  <a:pt x="631" y="13"/>
                </a:lnTo>
                <a:lnTo>
                  <a:pt x="631" y="13"/>
                </a:lnTo>
                <a:lnTo>
                  <a:pt x="631" y="12"/>
                </a:lnTo>
                <a:lnTo>
                  <a:pt x="632" y="13"/>
                </a:lnTo>
                <a:lnTo>
                  <a:pt x="632" y="12"/>
                </a:lnTo>
                <a:lnTo>
                  <a:pt x="632" y="13"/>
                </a:lnTo>
                <a:lnTo>
                  <a:pt x="633" y="13"/>
                </a:lnTo>
                <a:lnTo>
                  <a:pt x="633" y="15"/>
                </a:lnTo>
                <a:lnTo>
                  <a:pt x="634" y="13"/>
                </a:lnTo>
                <a:lnTo>
                  <a:pt x="634" y="13"/>
                </a:lnTo>
                <a:lnTo>
                  <a:pt x="634" y="12"/>
                </a:lnTo>
                <a:lnTo>
                  <a:pt x="636" y="12"/>
                </a:lnTo>
                <a:lnTo>
                  <a:pt x="636" y="12"/>
                </a:lnTo>
                <a:lnTo>
                  <a:pt x="636" y="12"/>
                </a:lnTo>
                <a:lnTo>
                  <a:pt x="637" y="15"/>
                </a:lnTo>
                <a:lnTo>
                  <a:pt x="637" y="16"/>
                </a:lnTo>
                <a:lnTo>
                  <a:pt x="637" y="16"/>
                </a:lnTo>
                <a:lnTo>
                  <a:pt x="638" y="16"/>
                </a:lnTo>
                <a:lnTo>
                  <a:pt x="638" y="15"/>
                </a:lnTo>
                <a:lnTo>
                  <a:pt x="639" y="15"/>
                </a:lnTo>
                <a:lnTo>
                  <a:pt x="639" y="15"/>
                </a:lnTo>
                <a:lnTo>
                  <a:pt x="639" y="15"/>
                </a:lnTo>
                <a:lnTo>
                  <a:pt x="640" y="15"/>
                </a:lnTo>
                <a:lnTo>
                  <a:pt x="640" y="15"/>
                </a:lnTo>
                <a:lnTo>
                  <a:pt x="640" y="16"/>
                </a:lnTo>
                <a:lnTo>
                  <a:pt x="641" y="16"/>
                </a:lnTo>
                <a:lnTo>
                  <a:pt x="641" y="16"/>
                </a:lnTo>
                <a:lnTo>
                  <a:pt x="641" y="16"/>
                </a:lnTo>
                <a:lnTo>
                  <a:pt x="642" y="16"/>
                </a:lnTo>
                <a:lnTo>
                  <a:pt x="642" y="16"/>
                </a:lnTo>
                <a:lnTo>
                  <a:pt x="644" y="16"/>
                </a:lnTo>
                <a:lnTo>
                  <a:pt x="644" y="16"/>
                </a:lnTo>
                <a:lnTo>
                  <a:pt x="644" y="16"/>
                </a:lnTo>
                <a:lnTo>
                  <a:pt x="645" y="16"/>
                </a:lnTo>
                <a:lnTo>
                  <a:pt x="645" y="16"/>
                </a:lnTo>
                <a:lnTo>
                  <a:pt x="645" y="16"/>
                </a:lnTo>
                <a:lnTo>
                  <a:pt x="646" y="16"/>
                </a:lnTo>
                <a:lnTo>
                  <a:pt x="646" y="16"/>
                </a:lnTo>
                <a:lnTo>
                  <a:pt x="646" y="15"/>
                </a:lnTo>
                <a:lnTo>
                  <a:pt x="647" y="15"/>
                </a:lnTo>
                <a:lnTo>
                  <a:pt x="647" y="15"/>
                </a:lnTo>
                <a:lnTo>
                  <a:pt x="648" y="15"/>
                </a:lnTo>
                <a:lnTo>
                  <a:pt x="648" y="15"/>
                </a:lnTo>
                <a:lnTo>
                  <a:pt x="648" y="15"/>
                </a:lnTo>
                <a:lnTo>
                  <a:pt x="649" y="15"/>
                </a:lnTo>
                <a:lnTo>
                  <a:pt x="649" y="15"/>
                </a:lnTo>
                <a:lnTo>
                  <a:pt x="649" y="15"/>
                </a:lnTo>
                <a:lnTo>
                  <a:pt x="650" y="15"/>
                </a:lnTo>
                <a:lnTo>
                  <a:pt x="650" y="15"/>
                </a:lnTo>
                <a:lnTo>
                  <a:pt x="651" y="15"/>
                </a:lnTo>
                <a:lnTo>
                  <a:pt x="651" y="15"/>
                </a:lnTo>
                <a:lnTo>
                  <a:pt x="651" y="13"/>
                </a:lnTo>
                <a:lnTo>
                  <a:pt x="653" y="12"/>
                </a:lnTo>
                <a:lnTo>
                  <a:pt x="653" y="12"/>
                </a:lnTo>
                <a:lnTo>
                  <a:pt x="653" y="12"/>
                </a:lnTo>
                <a:lnTo>
                  <a:pt x="654" y="11"/>
                </a:lnTo>
                <a:lnTo>
                  <a:pt x="654" y="11"/>
                </a:lnTo>
                <a:lnTo>
                  <a:pt x="654" y="11"/>
                </a:lnTo>
                <a:lnTo>
                  <a:pt x="655" y="11"/>
                </a:lnTo>
                <a:lnTo>
                  <a:pt x="655" y="11"/>
                </a:lnTo>
                <a:lnTo>
                  <a:pt x="656" y="11"/>
                </a:lnTo>
                <a:lnTo>
                  <a:pt x="656" y="11"/>
                </a:lnTo>
                <a:lnTo>
                  <a:pt x="656" y="11"/>
                </a:lnTo>
                <a:lnTo>
                  <a:pt x="657" y="11"/>
                </a:lnTo>
                <a:lnTo>
                  <a:pt x="657" y="11"/>
                </a:lnTo>
                <a:lnTo>
                  <a:pt x="657" y="11"/>
                </a:lnTo>
                <a:lnTo>
                  <a:pt x="658" y="11"/>
                </a:lnTo>
                <a:lnTo>
                  <a:pt x="658" y="11"/>
                </a:lnTo>
                <a:lnTo>
                  <a:pt x="658" y="11"/>
                </a:lnTo>
                <a:lnTo>
                  <a:pt x="659" y="11"/>
                </a:lnTo>
                <a:lnTo>
                  <a:pt x="659" y="11"/>
                </a:lnTo>
                <a:lnTo>
                  <a:pt x="660" y="10"/>
                </a:lnTo>
                <a:lnTo>
                  <a:pt x="660" y="10"/>
                </a:lnTo>
                <a:lnTo>
                  <a:pt x="660" y="11"/>
                </a:lnTo>
                <a:lnTo>
                  <a:pt x="662" y="10"/>
                </a:lnTo>
                <a:lnTo>
                  <a:pt x="662" y="10"/>
                </a:lnTo>
                <a:lnTo>
                  <a:pt x="662" y="10"/>
                </a:lnTo>
                <a:lnTo>
                  <a:pt x="663" y="9"/>
                </a:lnTo>
                <a:lnTo>
                  <a:pt x="663" y="9"/>
                </a:lnTo>
                <a:lnTo>
                  <a:pt x="663" y="10"/>
                </a:lnTo>
                <a:lnTo>
                  <a:pt x="664" y="9"/>
                </a:lnTo>
                <a:lnTo>
                  <a:pt x="664" y="10"/>
                </a:lnTo>
                <a:lnTo>
                  <a:pt x="665" y="10"/>
                </a:lnTo>
                <a:lnTo>
                  <a:pt x="665" y="11"/>
                </a:lnTo>
                <a:lnTo>
                  <a:pt x="665" y="11"/>
                </a:lnTo>
                <a:lnTo>
                  <a:pt x="666" y="12"/>
                </a:lnTo>
                <a:lnTo>
                  <a:pt x="666" y="11"/>
                </a:lnTo>
                <a:lnTo>
                  <a:pt x="666" y="12"/>
                </a:lnTo>
                <a:lnTo>
                  <a:pt x="667" y="12"/>
                </a:lnTo>
                <a:lnTo>
                  <a:pt x="667" y="11"/>
                </a:lnTo>
                <a:lnTo>
                  <a:pt x="667" y="11"/>
                </a:lnTo>
                <a:lnTo>
                  <a:pt x="668" y="11"/>
                </a:lnTo>
                <a:lnTo>
                  <a:pt x="668" y="11"/>
                </a:lnTo>
                <a:lnTo>
                  <a:pt x="669" y="11"/>
                </a:lnTo>
                <a:lnTo>
                  <a:pt x="669" y="10"/>
                </a:lnTo>
                <a:lnTo>
                  <a:pt x="669" y="9"/>
                </a:lnTo>
                <a:lnTo>
                  <a:pt x="671" y="8"/>
                </a:lnTo>
                <a:lnTo>
                  <a:pt x="671" y="7"/>
                </a:lnTo>
                <a:lnTo>
                  <a:pt x="671" y="6"/>
                </a:lnTo>
                <a:lnTo>
                  <a:pt x="672" y="6"/>
                </a:lnTo>
                <a:lnTo>
                  <a:pt x="672" y="6"/>
                </a:lnTo>
                <a:lnTo>
                  <a:pt x="672" y="6"/>
                </a:lnTo>
                <a:lnTo>
                  <a:pt x="673" y="7"/>
                </a:lnTo>
                <a:lnTo>
                  <a:pt x="673" y="7"/>
                </a:lnTo>
                <a:lnTo>
                  <a:pt x="674" y="8"/>
                </a:lnTo>
                <a:lnTo>
                  <a:pt x="674" y="8"/>
                </a:lnTo>
                <a:lnTo>
                  <a:pt x="674" y="9"/>
                </a:lnTo>
                <a:lnTo>
                  <a:pt x="675" y="9"/>
                </a:lnTo>
                <a:lnTo>
                  <a:pt x="675" y="8"/>
                </a:lnTo>
                <a:lnTo>
                  <a:pt x="675" y="9"/>
                </a:lnTo>
                <a:lnTo>
                  <a:pt x="676" y="10"/>
                </a:lnTo>
                <a:lnTo>
                  <a:pt x="676" y="10"/>
                </a:lnTo>
                <a:lnTo>
                  <a:pt x="677" y="10"/>
                </a:lnTo>
                <a:lnTo>
                  <a:pt x="677" y="10"/>
                </a:lnTo>
                <a:lnTo>
                  <a:pt x="677" y="8"/>
                </a:lnTo>
                <a:lnTo>
                  <a:pt x="678" y="7"/>
                </a:lnTo>
                <a:lnTo>
                  <a:pt x="678" y="7"/>
                </a:lnTo>
                <a:lnTo>
                  <a:pt x="678" y="7"/>
                </a:lnTo>
                <a:lnTo>
                  <a:pt x="680" y="7"/>
                </a:lnTo>
                <a:lnTo>
                  <a:pt x="680" y="8"/>
                </a:lnTo>
                <a:lnTo>
                  <a:pt x="680" y="8"/>
                </a:lnTo>
                <a:lnTo>
                  <a:pt x="681" y="7"/>
                </a:lnTo>
                <a:lnTo>
                  <a:pt x="681" y="8"/>
                </a:lnTo>
                <a:lnTo>
                  <a:pt x="682" y="7"/>
                </a:lnTo>
                <a:lnTo>
                  <a:pt x="682" y="7"/>
                </a:lnTo>
                <a:lnTo>
                  <a:pt x="682" y="6"/>
                </a:lnTo>
                <a:lnTo>
                  <a:pt x="683" y="6"/>
                </a:lnTo>
                <a:lnTo>
                  <a:pt x="683" y="6"/>
                </a:lnTo>
                <a:lnTo>
                  <a:pt x="683" y="6"/>
                </a:lnTo>
                <a:lnTo>
                  <a:pt x="684" y="7"/>
                </a:lnTo>
                <a:lnTo>
                  <a:pt x="684" y="7"/>
                </a:lnTo>
                <a:lnTo>
                  <a:pt x="684" y="6"/>
                </a:lnTo>
                <a:lnTo>
                  <a:pt x="685" y="6"/>
                </a:lnTo>
                <a:lnTo>
                  <a:pt x="685" y="6"/>
                </a:lnTo>
                <a:lnTo>
                  <a:pt x="686" y="7"/>
                </a:lnTo>
                <a:lnTo>
                  <a:pt x="686" y="8"/>
                </a:lnTo>
                <a:lnTo>
                  <a:pt x="686" y="8"/>
                </a:lnTo>
                <a:lnTo>
                  <a:pt x="687" y="8"/>
                </a:lnTo>
                <a:lnTo>
                  <a:pt x="687" y="7"/>
                </a:lnTo>
                <a:lnTo>
                  <a:pt x="687" y="7"/>
                </a:lnTo>
                <a:lnTo>
                  <a:pt x="689" y="7"/>
                </a:lnTo>
                <a:lnTo>
                  <a:pt x="689" y="6"/>
                </a:lnTo>
                <a:lnTo>
                  <a:pt x="689" y="6"/>
                </a:lnTo>
                <a:lnTo>
                  <a:pt x="690" y="6"/>
                </a:lnTo>
                <a:lnTo>
                  <a:pt x="690" y="7"/>
                </a:lnTo>
                <a:lnTo>
                  <a:pt x="691" y="6"/>
                </a:lnTo>
                <a:lnTo>
                  <a:pt x="691" y="7"/>
                </a:lnTo>
                <a:lnTo>
                  <a:pt x="691" y="6"/>
                </a:lnTo>
                <a:lnTo>
                  <a:pt x="692" y="6"/>
                </a:lnTo>
                <a:lnTo>
                  <a:pt x="692" y="7"/>
                </a:lnTo>
                <a:lnTo>
                  <a:pt x="692" y="7"/>
                </a:lnTo>
                <a:lnTo>
                  <a:pt x="693" y="7"/>
                </a:lnTo>
                <a:lnTo>
                  <a:pt x="693" y="8"/>
                </a:lnTo>
                <a:lnTo>
                  <a:pt x="693" y="8"/>
                </a:lnTo>
                <a:lnTo>
                  <a:pt x="694" y="7"/>
                </a:lnTo>
                <a:lnTo>
                  <a:pt x="694" y="8"/>
                </a:lnTo>
                <a:lnTo>
                  <a:pt x="695" y="8"/>
                </a:lnTo>
                <a:lnTo>
                  <a:pt x="695" y="8"/>
                </a:lnTo>
                <a:lnTo>
                  <a:pt x="695" y="8"/>
                </a:lnTo>
                <a:lnTo>
                  <a:pt x="696" y="8"/>
                </a:lnTo>
                <a:lnTo>
                  <a:pt x="696" y="8"/>
                </a:lnTo>
                <a:lnTo>
                  <a:pt x="696" y="8"/>
                </a:lnTo>
                <a:lnTo>
                  <a:pt x="698" y="8"/>
                </a:lnTo>
                <a:lnTo>
                  <a:pt x="698" y="9"/>
                </a:lnTo>
                <a:lnTo>
                  <a:pt x="699" y="9"/>
                </a:lnTo>
                <a:lnTo>
                  <a:pt x="699" y="8"/>
                </a:lnTo>
                <a:lnTo>
                  <a:pt x="699" y="8"/>
                </a:lnTo>
                <a:lnTo>
                  <a:pt x="700" y="8"/>
                </a:lnTo>
                <a:lnTo>
                  <a:pt x="700" y="9"/>
                </a:lnTo>
                <a:lnTo>
                  <a:pt x="700" y="9"/>
                </a:lnTo>
                <a:lnTo>
                  <a:pt x="701" y="9"/>
                </a:lnTo>
                <a:lnTo>
                  <a:pt x="701" y="9"/>
                </a:lnTo>
                <a:lnTo>
                  <a:pt x="701" y="8"/>
                </a:lnTo>
                <a:lnTo>
                  <a:pt x="702" y="9"/>
                </a:lnTo>
                <a:lnTo>
                  <a:pt x="702" y="8"/>
                </a:lnTo>
                <a:lnTo>
                  <a:pt x="703" y="8"/>
                </a:lnTo>
                <a:lnTo>
                  <a:pt x="703" y="9"/>
                </a:lnTo>
                <a:lnTo>
                  <a:pt x="703" y="8"/>
                </a:lnTo>
                <a:lnTo>
                  <a:pt x="704" y="9"/>
                </a:lnTo>
                <a:lnTo>
                  <a:pt x="704" y="9"/>
                </a:lnTo>
                <a:lnTo>
                  <a:pt x="704" y="8"/>
                </a:lnTo>
                <a:lnTo>
                  <a:pt x="705" y="8"/>
                </a:lnTo>
                <a:lnTo>
                  <a:pt x="705" y="8"/>
                </a:lnTo>
                <a:lnTo>
                  <a:pt x="705" y="8"/>
                </a:lnTo>
                <a:lnTo>
                  <a:pt x="707" y="9"/>
                </a:lnTo>
                <a:lnTo>
                  <a:pt x="707" y="10"/>
                </a:lnTo>
                <a:lnTo>
                  <a:pt x="708" y="10"/>
                </a:lnTo>
                <a:lnTo>
                  <a:pt x="708" y="9"/>
                </a:lnTo>
                <a:lnTo>
                  <a:pt x="708" y="10"/>
                </a:lnTo>
                <a:lnTo>
                  <a:pt x="709" y="11"/>
                </a:lnTo>
                <a:lnTo>
                  <a:pt x="709" y="12"/>
                </a:lnTo>
                <a:lnTo>
                  <a:pt x="709" y="11"/>
                </a:lnTo>
                <a:lnTo>
                  <a:pt x="710" y="12"/>
                </a:lnTo>
                <a:lnTo>
                  <a:pt x="710" y="12"/>
                </a:lnTo>
                <a:lnTo>
                  <a:pt x="710" y="11"/>
                </a:lnTo>
                <a:lnTo>
                  <a:pt x="711" y="11"/>
                </a:lnTo>
                <a:lnTo>
                  <a:pt x="711" y="12"/>
                </a:lnTo>
                <a:lnTo>
                  <a:pt x="712" y="12"/>
                </a:lnTo>
                <a:lnTo>
                  <a:pt x="712" y="11"/>
                </a:lnTo>
                <a:lnTo>
                  <a:pt x="712" y="11"/>
                </a:lnTo>
                <a:lnTo>
                  <a:pt x="713" y="11"/>
                </a:lnTo>
                <a:lnTo>
                  <a:pt x="713" y="11"/>
                </a:lnTo>
                <a:lnTo>
                  <a:pt x="713" y="11"/>
                </a:lnTo>
                <a:lnTo>
                  <a:pt x="714" y="10"/>
                </a:lnTo>
                <a:lnTo>
                  <a:pt x="714" y="10"/>
                </a:lnTo>
                <a:lnTo>
                  <a:pt x="714" y="10"/>
                </a:lnTo>
                <a:lnTo>
                  <a:pt x="716" y="11"/>
                </a:lnTo>
                <a:lnTo>
                  <a:pt x="716" y="11"/>
                </a:lnTo>
                <a:lnTo>
                  <a:pt x="717" y="12"/>
                </a:lnTo>
                <a:lnTo>
                  <a:pt x="717" y="11"/>
                </a:lnTo>
                <a:lnTo>
                  <a:pt x="717" y="11"/>
                </a:lnTo>
                <a:lnTo>
                  <a:pt x="718" y="11"/>
                </a:lnTo>
                <a:lnTo>
                  <a:pt x="718" y="11"/>
                </a:lnTo>
                <a:lnTo>
                  <a:pt x="718" y="12"/>
                </a:lnTo>
                <a:lnTo>
                  <a:pt x="719" y="12"/>
                </a:lnTo>
                <a:lnTo>
                  <a:pt x="719" y="13"/>
                </a:lnTo>
                <a:lnTo>
                  <a:pt x="720" y="13"/>
                </a:lnTo>
                <a:lnTo>
                  <a:pt x="720" y="13"/>
                </a:lnTo>
                <a:lnTo>
                  <a:pt x="720" y="13"/>
                </a:lnTo>
                <a:lnTo>
                  <a:pt x="721" y="13"/>
                </a:lnTo>
                <a:lnTo>
                  <a:pt x="721" y="12"/>
                </a:lnTo>
                <a:lnTo>
                  <a:pt x="721" y="12"/>
                </a:lnTo>
                <a:lnTo>
                  <a:pt x="722" y="11"/>
                </a:lnTo>
                <a:lnTo>
                  <a:pt x="722" y="11"/>
                </a:lnTo>
                <a:lnTo>
                  <a:pt x="722" y="11"/>
                </a:lnTo>
                <a:lnTo>
                  <a:pt x="723" y="11"/>
                </a:lnTo>
                <a:lnTo>
                  <a:pt x="723" y="11"/>
                </a:lnTo>
                <a:lnTo>
                  <a:pt x="725" y="12"/>
                </a:lnTo>
                <a:lnTo>
                  <a:pt x="725" y="12"/>
                </a:lnTo>
                <a:lnTo>
                  <a:pt x="725" y="11"/>
                </a:lnTo>
                <a:lnTo>
                  <a:pt x="726" y="11"/>
                </a:lnTo>
                <a:lnTo>
                  <a:pt x="726" y="10"/>
                </a:lnTo>
                <a:lnTo>
                  <a:pt x="726" y="10"/>
                </a:lnTo>
                <a:lnTo>
                  <a:pt x="727" y="10"/>
                </a:lnTo>
                <a:lnTo>
                  <a:pt x="727" y="9"/>
                </a:lnTo>
                <a:lnTo>
                  <a:pt x="727" y="10"/>
                </a:lnTo>
                <a:lnTo>
                  <a:pt x="728" y="9"/>
                </a:lnTo>
                <a:lnTo>
                  <a:pt x="728" y="10"/>
                </a:lnTo>
                <a:lnTo>
                  <a:pt x="729" y="9"/>
                </a:lnTo>
                <a:lnTo>
                  <a:pt x="729" y="9"/>
                </a:lnTo>
                <a:lnTo>
                  <a:pt x="729" y="10"/>
                </a:lnTo>
                <a:lnTo>
                  <a:pt x="730" y="10"/>
                </a:lnTo>
                <a:lnTo>
                  <a:pt x="730" y="9"/>
                </a:lnTo>
                <a:lnTo>
                  <a:pt x="730" y="10"/>
                </a:lnTo>
                <a:lnTo>
                  <a:pt x="731" y="10"/>
                </a:lnTo>
                <a:lnTo>
                  <a:pt x="731" y="10"/>
                </a:lnTo>
                <a:lnTo>
                  <a:pt x="731" y="10"/>
                </a:lnTo>
                <a:lnTo>
                  <a:pt x="732" y="11"/>
                </a:lnTo>
                <a:lnTo>
                  <a:pt x="732" y="12"/>
                </a:lnTo>
                <a:lnTo>
                  <a:pt x="734" y="12"/>
                </a:lnTo>
                <a:lnTo>
                  <a:pt x="734" y="11"/>
                </a:lnTo>
                <a:lnTo>
                  <a:pt x="734" y="12"/>
                </a:lnTo>
                <a:lnTo>
                  <a:pt x="735" y="12"/>
                </a:lnTo>
                <a:lnTo>
                  <a:pt x="735" y="12"/>
                </a:lnTo>
                <a:lnTo>
                  <a:pt x="735" y="11"/>
                </a:lnTo>
                <a:lnTo>
                  <a:pt x="736" y="11"/>
                </a:lnTo>
                <a:lnTo>
                  <a:pt x="736" y="11"/>
                </a:lnTo>
                <a:lnTo>
                  <a:pt x="736" y="10"/>
                </a:lnTo>
                <a:lnTo>
                  <a:pt x="737" y="10"/>
                </a:lnTo>
                <a:lnTo>
                  <a:pt x="737" y="10"/>
                </a:lnTo>
                <a:lnTo>
                  <a:pt x="738" y="10"/>
                </a:lnTo>
                <a:lnTo>
                  <a:pt x="738" y="9"/>
                </a:lnTo>
                <a:lnTo>
                  <a:pt x="738" y="9"/>
                </a:lnTo>
                <a:lnTo>
                  <a:pt x="739" y="8"/>
                </a:lnTo>
                <a:lnTo>
                  <a:pt x="739" y="8"/>
                </a:lnTo>
                <a:lnTo>
                  <a:pt x="739" y="7"/>
                </a:lnTo>
                <a:lnTo>
                  <a:pt x="740" y="6"/>
                </a:lnTo>
                <a:lnTo>
                  <a:pt x="740" y="6"/>
                </a:lnTo>
                <a:lnTo>
                  <a:pt x="741" y="4"/>
                </a:lnTo>
                <a:lnTo>
                  <a:pt x="741" y="4"/>
                </a:lnTo>
                <a:lnTo>
                  <a:pt x="741" y="4"/>
                </a:lnTo>
                <a:lnTo>
                  <a:pt x="743" y="6"/>
                </a:lnTo>
                <a:lnTo>
                  <a:pt x="743" y="6"/>
                </a:lnTo>
                <a:lnTo>
                  <a:pt x="743" y="6"/>
                </a:lnTo>
                <a:lnTo>
                  <a:pt x="744" y="7"/>
                </a:lnTo>
                <a:lnTo>
                  <a:pt x="744" y="6"/>
                </a:lnTo>
                <a:lnTo>
                  <a:pt x="744" y="6"/>
                </a:lnTo>
                <a:lnTo>
                  <a:pt x="745" y="4"/>
                </a:lnTo>
                <a:lnTo>
                  <a:pt x="745" y="4"/>
                </a:lnTo>
                <a:lnTo>
                  <a:pt x="746" y="6"/>
                </a:lnTo>
                <a:lnTo>
                  <a:pt x="746" y="6"/>
                </a:lnTo>
                <a:lnTo>
                  <a:pt x="746" y="6"/>
                </a:lnTo>
                <a:lnTo>
                  <a:pt x="747" y="7"/>
                </a:lnTo>
                <a:lnTo>
                  <a:pt x="747" y="7"/>
                </a:lnTo>
                <a:lnTo>
                  <a:pt x="747" y="8"/>
                </a:lnTo>
                <a:lnTo>
                  <a:pt x="748" y="8"/>
                </a:lnTo>
                <a:lnTo>
                  <a:pt x="748" y="8"/>
                </a:lnTo>
                <a:lnTo>
                  <a:pt x="748" y="8"/>
                </a:lnTo>
                <a:lnTo>
                  <a:pt x="749" y="9"/>
                </a:lnTo>
                <a:lnTo>
                  <a:pt x="749" y="8"/>
                </a:lnTo>
                <a:lnTo>
                  <a:pt x="750" y="8"/>
                </a:lnTo>
                <a:lnTo>
                  <a:pt x="750" y="8"/>
                </a:lnTo>
                <a:lnTo>
                  <a:pt x="750" y="8"/>
                </a:lnTo>
                <a:lnTo>
                  <a:pt x="752" y="8"/>
                </a:lnTo>
                <a:lnTo>
                  <a:pt x="752" y="6"/>
                </a:lnTo>
                <a:lnTo>
                  <a:pt x="752" y="6"/>
                </a:lnTo>
                <a:lnTo>
                  <a:pt x="753" y="6"/>
                </a:lnTo>
                <a:lnTo>
                  <a:pt x="753" y="4"/>
                </a:lnTo>
                <a:lnTo>
                  <a:pt x="753" y="3"/>
                </a:lnTo>
                <a:lnTo>
                  <a:pt x="754" y="3"/>
                </a:lnTo>
                <a:lnTo>
                  <a:pt x="754" y="2"/>
                </a:lnTo>
                <a:lnTo>
                  <a:pt x="755" y="3"/>
                </a:lnTo>
                <a:lnTo>
                  <a:pt x="755" y="3"/>
                </a:lnTo>
                <a:lnTo>
                  <a:pt x="755" y="4"/>
                </a:lnTo>
                <a:lnTo>
                  <a:pt x="756" y="4"/>
                </a:lnTo>
                <a:lnTo>
                  <a:pt x="756" y="6"/>
                </a:lnTo>
                <a:lnTo>
                  <a:pt x="756" y="6"/>
                </a:lnTo>
                <a:lnTo>
                  <a:pt x="757" y="7"/>
                </a:lnTo>
                <a:lnTo>
                  <a:pt x="757" y="7"/>
                </a:lnTo>
                <a:lnTo>
                  <a:pt x="757" y="6"/>
                </a:lnTo>
                <a:lnTo>
                  <a:pt x="758" y="6"/>
                </a:lnTo>
                <a:lnTo>
                  <a:pt x="758" y="7"/>
                </a:lnTo>
                <a:lnTo>
                  <a:pt x="759" y="6"/>
                </a:lnTo>
                <a:lnTo>
                  <a:pt x="759" y="6"/>
                </a:lnTo>
                <a:lnTo>
                  <a:pt x="759" y="4"/>
                </a:lnTo>
                <a:lnTo>
                  <a:pt x="761" y="4"/>
                </a:lnTo>
                <a:lnTo>
                  <a:pt x="761" y="3"/>
                </a:lnTo>
                <a:lnTo>
                  <a:pt x="761" y="3"/>
                </a:lnTo>
                <a:lnTo>
                  <a:pt x="762" y="4"/>
                </a:lnTo>
                <a:lnTo>
                  <a:pt x="762" y="6"/>
                </a:lnTo>
                <a:lnTo>
                  <a:pt x="762" y="6"/>
                </a:lnTo>
                <a:lnTo>
                  <a:pt x="763" y="4"/>
                </a:lnTo>
                <a:lnTo>
                  <a:pt x="763" y="3"/>
                </a:lnTo>
                <a:lnTo>
                  <a:pt x="764" y="3"/>
                </a:lnTo>
                <a:lnTo>
                  <a:pt x="764" y="3"/>
                </a:lnTo>
                <a:lnTo>
                  <a:pt x="764" y="2"/>
                </a:lnTo>
                <a:lnTo>
                  <a:pt x="765" y="2"/>
                </a:lnTo>
                <a:lnTo>
                  <a:pt x="765" y="2"/>
                </a:lnTo>
                <a:lnTo>
                  <a:pt x="765" y="2"/>
                </a:lnTo>
                <a:lnTo>
                  <a:pt x="766" y="2"/>
                </a:lnTo>
                <a:lnTo>
                  <a:pt x="766" y="2"/>
                </a:lnTo>
                <a:lnTo>
                  <a:pt x="767" y="2"/>
                </a:lnTo>
                <a:lnTo>
                  <a:pt x="767" y="3"/>
                </a:lnTo>
                <a:lnTo>
                  <a:pt x="767" y="3"/>
                </a:lnTo>
                <a:lnTo>
                  <a:pt x="768" y="3"/>
                </a:lnTo>
                <a:lnTo>
                  <a:pt x="768" y="3"/>
                </a:lnTo>
                <a:lnTo>
                  <a:pt x="768" y="3"/>
                </a:lnTo>
                <a:lnTo>
                  <a:pt x="770" y="3"/>
                </a:lnTo>
                <a:lnTo>
                  <a:pt x="770" y="4"/>
                </a:lnTo>
                <a:lnTo>
                  <a:pt x="770" y="4"/>
                </a:lnTo>
                <a:lnTo>
                  <a:pt x="771" y="3"/>
                </a:lnTo>
                <a:lnTo>
                  <a:pt x="771" y="3"/>
                </a:lnTo>
                <a:lnTo>
                  <a:pt x="772" y="3"/>
                </a:lnTo>
                <a:lnTo>
                  <a:pt x="772" y="3"/>
                </a:lnTo>
                <a:lnTo>
                  <a:pt x="772" y="4"/>
                </a:lnTo>
                <a:lnTo>
                  <a:pt x="773" y="4"/>
                </a:lnTo>
                <a:lnTo>
                  <a:pt x="773" y="4"/>
                </a:lnTo>
                <a:lnTo>
                  <a:pt x="773" y="3"/>
                </a:lnTo>
                <a:lnTo>
                  <a:pt x="774" y="3"/>
                </a:lnTo>
                <a:lnTo>
                  <a:pt x="774" y="2"/>
                </a:lnTo>
                <a:lnTo>
                  <a:pt x="774" y="2"/>
                </a:lnTo>
                <a:lnTo>
                  <a:pt x="775" y="2"/>
                </a:lnTo>
                <a:lnTo>
                  <a:pt x="775" y="1"/>
                </a:lnTo>
                <a:lnTo>
                  <a:pt x="776" y="2"/>
                </a:lnTo>
                <a:lnTo>
                  <a:pt x="776" y="2"/>
                </a:lnTo>
                <a:lnTo>
                  <a:pt x="776" y="1"/>
                </a:lnTo>
                <a:lnTo>
                  <a:pt x="777" y="1"/>
                </a:lnTo>
                <a:lnTo>
                  <a:pt x="777" y="1"/>
                </a:lnTo>
                <a:lnTo>
                  <a:pt x="777" y="0"/>
                </a:lnTo>
                <a:lnTo>
                  <a:pt x="779" y="1"/>
                </a:lnTo>
                <a:lnTo>
                  <a:pt x="779" y="1"/>
                </a:lnTo>
                <a:lnTo>
                  <a:pt x="779" y="2"/>
                </a:lnTo>
                <a:lnTo>
                  <a:pt x="780" y="2"/>
                </a:lnTo>
                <a:lnTo>
                  <a:pt x="780" y="2"/>
                </a:lnTo>
                <a:lnTo>
                  <a:pt x="781" y="2"/>
                </a:lnTo>
                <a:lnTo>
                  <a:pt x="781" y="2"/>
                </a:lnTo>
                <a:lnTo>
                  <a:pt x="781" y="2"/>
                </a:lnTo>
                <a:lnTo>
                  <a:pt x="782" y="2"/>
                </a:lnTo>
                <a:lnTo>
                  <a:pt x="782" y="2"/>
                </a:lnTo>
                <a:lnTo>
                  <a:pt x="782" y="1"/>
                </a:lnTo>
                <a:lnTo>
                  <a:pt x="783" y="1"/>
                </a:lnTo>
                <a:lnTo>
                  <a:pt x="783" y="1"/>
                </a:lnTo>
                <a:lnTo>
                  <a:pt x="783" y="2"/>
                </a:lnTo>
                <a:lnTo>
                  <a:pt x="784" y="1"/>
                </a:lnTo>
                <a:lnTo>
                  <a:pt x="784" y="0"/>
                </a:lnTo>
                <a:lnTo>
                  <a:pt x="785" y="0"/>
                </a:lnTo>
                <a:lnTo>
                  <a:pt x="785" y="0"/>
                </a:lnTo>
                <a:lnTo>
                  <a:pt x="785" y="1"/>
                </a:lnTo>
                <a:lnTo>
                  <a:pt x="786" y="2"/>
                </a:lnTo>
                <a:lnTo>
                  <a:pt x="786" y="2"/>
                </a:lnTo>
                <a:lnTo>
                  <a:pt x="786" y="3"/>
                </a:lnTo>
                <a:lnTo>
                  <a:pt x="788" y="2"/>
                </a:lnTo>
                <a:lnTo>
                  <a:pt x="788" y="2"/>
                </a:lnTo>
                <a:lnTo>
                  <a:pt x="789" y="3"/>
                </a:lnTo>
                <a:lnTo>
                  <a:pt x="789" y="3"/>
                </a:lnTo>
                <a:lnTo>
                  <a:pt x="789" y="3"/>
                </a:lnTo>
                <a:lnTo>
                  <a:pt x="790" y="3"/>
                </a:lnTo>
                <a:lnTo>
                  <a:pt x="790" y="3"/>
                </a:lnTo>
                <a:lnTo>
                  <a:pt x="790" y="3"/>
                </a:lnTo>
                <a:lnTo>
                  <a:pt x="791" y="3"/>
                </a:lnTo>
                <a:lnTo>
                  <a:pt x="791" y="4"/>
                </a:lnTo>
                <a:lnTo>
                  <a:pt x="791" y="4"/>
                </a:lnTo>
                <a:lnTo>
                  <a:pt x="792" y="4"/>
                </a:lnTo>
                <a:lnTo>
                  <a:pt x="792" y="6"/>
                </a:lnTo>
                <a:lnTo>
                  <a:pt x="793" y="4"/>
                </a:lnTo>
                <a:lnTo>
                  <a:pt x="793" y="4"/>
                </a:lnTo>
                <a:lnTo>
                  <a:pt x="793" y="3"/>
                </a:lnTo>
                <a:lnTo>
                  <a:pt x="794" y="4"/>
                </a:lnTo>
                <a:lnTo>
                  <a:pt x="794" y="4"/>
                </a:lnTo>
                <a:lnTo>
                  <a:pt x="794" y="4"/>
                </a:lnTo>
                <a:lnTo>
                  <a:pt x="795" y="4"/>
                </a:lnTo>
                <a:lnTo>
                  <a:pt x="795" y="3"/>
                </a:lnTo>
                <a:lnTo>
                  <a:pt x="795" y="3"/>
                </a:lnTo>
                <a:lnTo>
                  <a:pt x="797" y="3"/>
                </a:lnTo>
                <a:lnTo>
                  <a:pt x="797" y="2"/>
                </a:lnTo>
                <a:lnTo>
                  <a:pt x="798" y="3"/>
                </a:lnTo>
                <a:lnTo>
                  <a:pt x="798" y="3"/>
                </a:lnTo>
                <a:lnTo>
                  <a:pt x="798" y="2"/>
                </a:lnTo>
                <a:lnTo>
                  <a:pt x="799" y="2"/>
                </a:lnTo>
                <a:lnTo>
                  <a:pt x="799" y="1"/>
                </a:lnTo>
                <a:lnTo>
                  <a:pt x="799" y="0"/>
                </a:lnTo>
                <a:lnTo>
                  <a:pt x="800" y="0"/>
                </a:lnTo>
                <a:lnTo>
                  <a:pt x="800" y="1"/>
                </a:lnTo>
                <a:lnTo>
                  <a:pt x="800" y="3"/>
                </a:lnTo>
                <a:lnTo>
                  <a:pt x="801" y="4"/>
                </a:lnTo>
                <a:lnTo>
                  <a:pt x="801" y="6"/>
                </a:lnTo>
                <a:lnTo>
                  <a:pt x="802" y="6"/>
                </a:lnTo>
                <a:lnTo>
                  <a:pt x="802" y="7"/>
                </a:lnTo>
                <a:lnTo>
                  <a:pt x="802" y="6"/>
                </a:lnTo>
                <a:lnTo>
                  <a:pt x="803" y="7"/>
                </a:lnTo>
                <a:lnTo>
                  <a:pt x="803" y="6"/>
                </a:lnTo>
                <a:lnTo>
                  <a:pt x="803" y="6"/>
                </a:lnTo>
                <a:lnTo>
                  <a:pt x="804" y="6"/>
                </a:lnTo>
                <a:lnTo>
                  <a:pt x="804" y="6"/>
                </a:lnTo>
                <a:lnTo>
                  <a:pt x="804" y="4"/>
                </a:lnTo>
                <a:lnTo>
                  <a:pt x="806" y="4"/>
                </a:lnTo>
                <a:lnTo>
                  <a:pt x="806" y="4"/>
                </a:lnTo>
                <a:lnTo>
                  <a:pt x="807" y="4"/>
                </a:lnTo>
                <a:lnTo>
                  <a:pt x="807" y="6"/>
                </a:lnTo>
                <a:lnTo>
                  <a:pt x="807" y="4"/>
                </a:lnTo>
                <a:lnTo>
                  <a:pt x="808" y="4"/>
                </a:lnTo>
                <a:lnTo>
                  <a:pt x="808" y="3"/>
                </a:lnTo>
                <a:lnTo>
                  <a:pt x="808" y="4"/>
                </a:lnTo>
                <a:lnTo>
                  <a:pt x="809" y="4"/>
                </a:lnTo>
                <a:lnTo>
                  <a:pt x="809" y="6"/>
                </a:lnTo>
                <a:lnTo>
                  <a:pt x="810" y="6"/>
                </a:lnTo>
                <a:lnTo>
                  <a:pt x="810" y="6"/>
                </a:lnTo>
                <a:lnTo>
                  <a:pt x="810" y="6"/>
                </a:lnTo>
                <a:lnTo>
                  <a:pt x="811" y="6"/>
                </a:lnTo>
                <a:lnTo>
                  <a:pt x="811" y="6"/>
                </a:lnTo>
                <a:lnTo>
                  <a:pt x="811" y="6"/>
                </a:lnTo>
                <a:lnTo>
                  <a:pt x="812" y="6"/>
                </a:lnTo>
                <a:lnTo>
                  <a:pt x="812" y="6"/>
                </a:lnTo>
                <a:lnTo>
                  <a:pt x="812" y="6"/>
                </a:lnTo>
                <a:lnTo>
                  <a:pt x="813" y="6"/>
                </a:lnTo>
                <a:lnTo>
                  <a:pt x="813" y="7"/>
                </a:lnTo>
                <a:lnTo>
                  <a:pt x="815" y="7"/>
                </a:lnTo>
                <a:lnTo>
                  <a:pt x="815" y="7"/>
                </a:lnTo>
                <a:lnTo>
                  <a:pt x="815" y="8"/>
                </a:lnTo>
                <a:lnTo>
                  <a:pt x="816" y="8"/>
                </a:lnTo>
                <a:lnTo>
                  <a:pt x="816" y="7"/>
                </a:lnTo>
                <a:lnTo>
                  <a:pt x="816" y="7"/>
                </a:lnTo>
                <a:lnTo>
                  <a:pt x="817" y="8"/>
                </a:lnTo>
                <a:lnTo>
                  <a:pt x="817" y="8"/>
                </a:lnTo>
                <a:lnTo>
                  <a:pt x="817" y="7"/>
                </a:lnTo>
                <a:lnTo>
                  <a:pt x="818" y="6"/>
                </a:lnTo>
                <a:lnTo>
                  <a:pt x="818" y="4"/>
                </a:lnTo>
                <a:lnTo>
                  <a:pt x="819" y="6"/>
                </a:lnTo>
                <a:lnTo>
                  <a:pt x="819" y="4"/>
                </a:lnTo>
                <a:lnTo>
                  <a:pt x="819" y="6"/>
                </a:lnTo>
                <a:lnTo>
                  <a:pt x="820" y="6"/>
                </a:lnTo>
                <a:lnTo>
                  <a:pt x="820" y="6"/>
                </a:lnTo>
                <a:lnTo>
                  <a:pt x="820" y="7"/>
                </a:lnTo>
                <a:lnTo>
                  <a:pt x="821" y="7"/>
                </a:lnTo>
                <a:lnTo>
                  <a:pt x="821" y="7"/>
                </a:lnTo>
                <a:lnTo>
                  <a:pt x="821" y="7"/>
                </a:lnTo>
                <a:lnTo>
                  <a:pt x="822" y="7"/>
                </a:lnTo>
                <a:lnTo>
                  <a:pt x="822" y="7"/>
                </a:lnTo>
                <a:lnTo>
                  <a:pt x="824" y="7"/>
                </a:lnTo>
                <a:lnTo>
                  <a:pt x="824" y="7"/>
                </a:lnTo>
                <a:lnTo>
                  <a:pt x="824" y="8"/>
                </a:lnTo>
                <a:lnTo>
                  <a:pt x="825" y="8"/>
                </a:lnTo>
                <a:lnTo>
                  <a:pt x="825" y="21"/>
                </a:lnTo>
                <a:lnTo>
                  <a:pt x="825" y="46"/>
                </a:lnTo>
                <a:lnTo>
                  <a:pt x="826" y="76"/>
                </a:lnTo>
                <a:lnTo>
                  <a:pt x="826" y="108"/>
                </a:lnTo>
                <a:lnTo>
                  <a:pt x="826" y="138"/>
                </a:lnTo>
                <a:lnTo>
                  <a:pt x="827" y="166"/>
                </a:lnTo>
                <a:lnTo>
                  <a:pt x="827" y="191"/>
                </a:lnTo>
                <a:lnTo>
                  <a:pt x="828" y="214"/>
                </a:lnTo>
                <a:lnTo>
                  <a:pt x="828" y="235"/>
                </a:lnTo>
                <a:lnTo>
                  <a:pt x="828" y="253"/>
                </a:lnTo>
                <a:lnTo>
                  <a:pt x="829" y="270"/>
                </a:lnTo>
                <a:lnTo>
                  <a:pt x="829" y="285"/>
                </a:lnTo>
                <a:lnTo>
                  <a:pt x="829" y="298"/>
                </a:lnTo>
                <a:lnTo>
                  <a:pt x="830" y="309"/>
                </a:lnTo>
                <a:lnTo>
                  <a:pt x="830" y="319"/>
                </a:lnTo>
                <a:lnTo>
                  <a:pt x="831" y="328"/>
                </a:lnTo>
                <a:lnTo>
                  <a:pt x="831" y="336"/>
                </a:lnTo>
                <a:lnTo>
                  <a:pt x="831" y="344"/>
                </a:lnTo>
                <a:lnTo>
                  <a:pt x="833" y="351"/>
                </a:lnTo>
                <a:lnTo>
                  <a:pt x="833" y="358"/>
                </a:lnTo>
                <a:lnTo>
                  <a:pt x="833" y="363"/>
                </a:lnTo>
                <a:lnTo>
                  <a:pt x="834" y="370"/>
                </a:lnTo>
                <a:lnTo>
                  <a:pt x="834" y="376"/>
                </a:lnTo>
                <a:lnTo>
                  <a:pt x="834" y="382"/>
                </a:lnTo>
                <a:lnTo>
                  <a:pt x="835" y="387"/>
                </a:lnTo>
                <a:lnTo>
                  <a:pt x="835" y="391"/>
                </a:lnTo>
                <a:lnTo>
                  <a:pt x="836" y="396"/>
                </a:lnTo>
                <a:lnTo>
                  <a:pt x="836" y="399"/>
                </a:lnTo>
                <a:lnTo>
                  <a:pt x="836" y="403"/>
                </a:lnTo>
                <a:lnTo>
                  <a:pt x="837" y="406"/>
                </a:lnTo>
                <a:lnTo>
                  <a:pt x="837" y="408"/>
                </a:lnTo>
                <a:lnTo>
                  <a:pt x="837" y="412"/>
                </a:lnTo>
                <a:lnTo>
                  <a:pt x="838" y="415"/>
                </a:lnTo>
                <a:lnTo>
                  <a:pt x="838" y="418"/>
                </a:lnTo>
                <a:lnTo>
                  <a:pt x="838" y="421"/>
                </a:lnTo>
                <a:lnTo>
                  <a:pt x="839" y="424"/>
                </a:lnTo>
                <a:lnTo>
                  <a:pt x="839" y="426"/>
                </a:lnTo>
                <a:lnTo>
                  <a:pt x="840" y="430"/>
                </a:lnTo>
                <a:lnTo>
                  <a:pt x="840" y="433"/>
                </a:lnTo>
                <a:lnTo>
                  <a:pt x="840" y="435"/>
                </a:lnTo>
                <a:lnTo>
                  <a:pt x="842" y="436"/>
                </a:lnTo>
                <a:lnTo>
                  <a:pt x="842" y="440"/>
                </a:lnTo>
                <a:lnTo>
                  <a:pt x="842" y="441"/>
                </a:lnTo>
                <a:lnTo>
                  <a:pt x="843" y="443"/>
                </a:lnTo>
                <a:lnTo>
                  <a:pt x="843" y="445"/>
                </a:lnTo>
                <a:lnTo>
                  <a:pt x="843" y="447"/>
                </a:lnTo>
                <a:lnTo>
                  <a:pt x="844" y="450"/>
                </a:lnTo>
                <a:lnTo>
                  <a:pt x="844" y="451"/>
                </a:lnTo>
                <a:lnTo>
                  <a:pt x="845" y="453"/>
                </a:lnTo>
                <a:lnTo>
                  <a:pt x="845" y="456"/>
                </a:lnTo>
                <a:lnTo>
                  <a:pt x="845" y="457"/>
                </a:lnTo>
                <a:lnTo>
                  <a:pt x="846" y="459"/>
                </a:lnTo>
                <a:lnTo>
                  <a:pt x="846" y="461"/>
                </a:lnTo>
                <a:lnTo>
                  <a:pt x="846" y="462"/>
                </a:lnTo>
                <a:lnTo>
                  <a:pt x="847" y="463"/>
                </a:lnTo>
                <a:lnTo>
                  <a:pt x="847" y="465"/>
                </a:lnTo>
                <a:lnTo>
                  <a:pt x="847" y="466"/>
                </a:lnTo>
                <a:lnTo>
                  <a:pt x="848" y="468"/>
                </a:lnTo>
                <a:lnTo>
                  <a:pt x="848" y="469"/>
                </a:lnTo>
                <a:lnTo>
                  <a:pt x="849" y="470"/>
                </a:lnTo>
                <a:lnTo>
                  <a:pt x="849" y="472"/>
                </a:lnTo>
                <a:lnTo>
                  <a:pt x="849" y="475"/>
                </a:lnTo>
                <a:lnTo>
                  <a:pt x="851" y="478"/>
                </a:lnTo>
                <a:lnTo>
                  <a:pt x="851" y="479"/>
                </a:lnTo>
                <a:lnTo>
                  <a:pt x="851" y="480"/>
                </a:lnTo>
                <a:lnTo>
                  <a:pt x="852" y="481"/>
                </a:lnTo>
                <a:lnTo>
                  <a:pt x="852" y="484"/>
                </a:lnTo>
                <a:lnTo>
                  <a:pt x="852" y="485"/>
                </a:lnTo>
                <a:lnTo>
                  <a:pt x="853" y="486"/>
                </a:lnTo>
                <a:lnTo>
                  <a:pt x="853" y="487"/>
                </a:lnTo>
                <a:lnTo>
                  <a:pt x="854" y="487"/>
                </a:lnTo>
                <a:lnTo>
                  <a:pt x="854" y="488"/>
                </a:lnTo>
                <a:lnTo>
                  <a:pt x="854" y="488"/>
                </a:lnTo>
                <a:lnTo>
                  <a:pt x="855" y="488"/>
                </a:lnTo>
                <a:lnTo>
                  <a:pt x="855" y="489"/>
                </a:lnTo>
                <a:lnTo>
                  <a:pt x="855" y="490"/>
                </a:lnTo>
                <a:lnTo>
                  <a:pt x="856" y="491"/>
                </a:lnTo>
                <a:lnTo>
                  <a:pt x="856" y="494"/>
                </a:lnTo>
                <a:lnTo>
                  <a:pt x="857" y="494"/>
                </a:lnTo>
                <a:lnTo>
                  <a:pt x="857" y="495"/>
                </a:lnTo>
                <a:lnTo>
                  <a:pt x="857" y="495"/>
                </a:lnTo>
                <a:lnTo>
                  <a:pt x="858" y="497"/>
                </a:lnTo>
                <a:lnTo>
                  <a:pt x="858" y="498"/>
                </a:lnTo>
                <a:lnTo>
                  <a:pt x="858" y="499"/>
                </a:lnTo>
                <a:lnTo>
                  <a:pt x="860" y="500"/>
                </a:lnTo>
                <a:lnTo>
                  <a:pt x="860" y="502"/>
                </a:lnTo>
                <a:lnTo>
                  <a:pt x="860" y="504"/>
                </a:lnTo>
                <a:lnTo>
                  <a:pt x="861" y="505"/>
                </a:lnTo>
                <a:lnTo>
                  <a:pt x="861" y="507"/>
                </a:lnTo>
                <a:lnTo>
                  <a:pt x="862" y="508"/>
                </a:lnTo>
                <a:lnTo>
                  <a:pt x="862" y="511"/>
                </a:lnTo>
                <a:lnTo>
                  <a:pt x="862" y="511"/>
                </a:lnTo>
                <a:lnTo>
                  <a:pt x="863" y="513"/>
                </a:lnTo>
                <a:lnTo>
                  <a:pt x="863" y="513"/>
                </a:lnTo>
                <a:lnTo>
                  <a:pt x="863" y="515"/>
                </a:lnTo>
                <a:lnTo>
                  <a:pt x="864" y="517"/>
                </a:lnTo>
                <a:lnTo>
                  <a:pt x="864" y="520"/>
                </a:lnTo>
                <a:lnTo>
                  <a:pt x="864" y="522"/>
                </a:lnTo>
                <a:lnTo>
                  <a:pt x="865" y="522"/>
                </a:lnTo>
                <a:lnTo>
                  <a:pt x="865" y="524"/>
                </a:lnTo>
                <a:lnTo>
                  <a:pt x="866" y="524"/>
                </a:lnTo>
                <a:lnTo>
                  <a:pt x="866" y="525"/>
                </a:lnTo>
                <a:lnTo>
                  <a:pt x="866" y="526"/>
                </a:lnTo>
                <a:lnTo>
                  <a:pt x="867" y="526"/>
                </a:lnTo>
                <a:lnTo>
                  <a:pt x="867" y="527"/>
                </a:lnTo>
                <a:lnTo>
                  <a:pt x="867" y="529"/>
                </a:lnTo>
                <a:lnTo>
                  <a:pt x="869" y="530"/>
                </a:lnTo>
                <a:lnTo>
                  <a:pt x="869" y="531"/>
                </a:lnTo>
                <a:lnTo>
                  <a:pt x="869" y="533"/>
                </a:lnTo>
                <a:lnTo>
                  <a:pt x="870" y="534"/>
                </a:lnTo>
                <a:lnTo>
                  <a:pt x="870" y="535"/>
                </a:lnTo>
                <a:lnTo>
                  <a:pt x="871" y="535"/>
                </a:lnTo>
                <a:lnTo>
                  <a:pt x="871" y="538"/>
                </a:lnTo>
                <a:lnTo>
                  <a:pt x="871" y="539"/>
                </a:lnTo>
                <a:lnTo>
                  <a:pt x="872" y="540"/>
                </a:lnTo>
                <a:lnTo>
                  <a:pt x="872" y="541"/>
                </a:lnTo>
                <a:lnTo>
                  <a:pt x="872" y="542"/>
                </a:lnTo>
                <a:lnTo>
                  <a:pt x="873" y="544"/>
                </a:lnTo>
                <a:lnTo>
                  <a:pt x="873" y="545"/>
                </a:lnTo>
                <a:lnTo>
                  <a:pt x="873" y="547"/>
                </a:lnTo>
                <a:lnTo>
                  <a:pt x="874" y="549"/>
                </a:lnTo>
                <a:lnTo>
                  <a:pt x="874" y="550"/>
                </a:lnTo>
                <a:lnTo>
                  <a:pt x="875" y="551"/>
                </a:lnTo>
                <a:lnTo>
                  <a:pt x="875" y="551"/>
                </a:lnTo>
                <a:lnTo>
                  <a:pt x="875" y="552"/>
                </a:lnTo>
                <a:lnTo>
                  <a:pt x="876" y="553"/>
                </a:lnTo>
                <a:lnTo>
                  <a:pt x="876" y="554"/>
                </a:lnTo>
                <a:lnTo>
                  <a:pt x="876" y="556"/>
                </a:lnTo>
                <a:lnTo>
                  <a:pt x="878" y="557"/>
                </a:lnTo>
                <a:lnTo>
                  <a:pt x="878" y="556"/>
                </a:lnTo>
                <a:lnTo>
                  <a:pt x="879" y="557"/>
                </a:lnTo>
                <a:lnTo>
                  <a:pt x="879" y="558"/>
                </a:lnTo>
                <a:lnTo>
                  <a:pt x="879" y="558"/>
                </a:lnTo>
                <a:lnTo>
                  <a:pt x="880" y="558"/>
                </a:lnTo>
                <a:lnTo>
                  <a:pt x="880" y="558"/>
                </a:lnTo>
                <a:lnTo>
                  <a:pt x="880" y="560"/>
                </a:lnTo>
                <a:lnTo>
                  <a:pt x="881" y="560"/>
                </a:lnTo>
                <a:lnTo>
                  <a:pt x="881" y="561"/>
                </a:lnTo>
                <a:lnTo>
                  <a:pt x="881" y="562"/>
                </a:lnTo>
                <a:lnTo>
                  <a:pt x="882" y="563"/>
                </a:lnTo>
                <a:lnTo>
                  <a:pt x="882" y="563"/>
                </a:lnTo>
                <a:lnTo>
                  <a:pt x="883" y="565"/>
                </a:lnTo>
                <a:lnTo>
                  <a:pt x="883" y="567"/>
                </a:lnTo>
                <a:lnTo>
                  <a:pt x="883" y="568"/>
                </a:lnTo>
                <a:lnTo>
                  <a:pt x="884" y="567"/>
                </a:lnTo>
                <a:lnTo>
                  <a:pt x="884" y="567"/>
                </a:lnTo>
                <a:lnTo>
                  <a:pt x="884" y="567"/>
                </a:lnTo>
                <a:lnTo>
                  <a:pt x="885" y="566"/>
                </a:lnTo>
                <a:lnTo>
                  <a:pt x="885" y="566"/>
                </a:lnTo>
                <a:lnTo>
                  <a:pt x="885" y="566"/>
                </a:lnTo>
                <a:lnTo>
                  <a:pt x="887" y="567"/>
                </a:lnTo>
                <a:lnTo>
                  <a:pt x="887" y="567"/>
                </a:lnTo>
                <a:lnTo>
                  <a:pt x="888" y="567"/>
                </a:lnTo>
                <a:lnTo>
                  <a:pt x="888" y="567"/>
                </a:lnTo>
                <a:lnTo>
                  <a:pt x="888" y="566"/>
                </a:lnTo>
                <a:lnTo>
                  <a:pt x="889" y="567"/>
                </a:lnTo>
                <a:lnTo>
                  <a:pt x="889" y="567"/>
                </a:lnTo>
                <a:lnTo>
                  <a:pt x="889" y="567"/>
                </a:lnTo>
                <a:lnTo>
                  <a:pt x="890" y="567"/>
                </a:lnTo>
                <a:lnTo>
                  <a:pt x="890" y="568"/>
                </a:lnTo>
                <a:lnTo>
                  <a:pt x="890" y="569"/>
                </a:lnTo>
                <a:lnTo>
                  <a:pt x="891" y="569"/>
                </a:lnTo>
                <a:lnTo>
                  <a:pt x="891" y="570"/>
                </a:lnTo>
                <a:lnTo>
                  <a:pt x="892" y="571"/>
                </a:lnTo>
                <a:lnTo>
                  <a:pt x="892" y="572"/>
                </a:lnTo>
                <a:lnTo>
                  <a:pt x="892" y="574"/>
                </a:lnTo>
                <a:lnTo>
                  <a:pt x="893" y="574"/>
                </a:lnTo>
                <a:lnTo>
                  <a:pt x="893" y="575"/>
                </a:lnTo>
                <a:lnTo>
                  <a:pt x="893" y="575"/>
                </a:lnTo>
                <a:lnTo>
                  <a:pt x="894" y="575"/>
                </a:lnTo>
                <a:lnTo>
                  <a:pt x="894" y="576"/>
                </a:lnTo>
                <a:lnTo>
                  <a:pt x="894" y="575"/>
                </a:lnTo>
                <a:lnTo>
                  <a:pt x="896" y="576"/>
                </a:lnTo>
                <a:lnTo>
                  <a:pt x="896" y="577"/>
                </a:lnTo>
                <a:lnTo>
                  <a:pt x="897" y="578"/>
                </a:lnTo>
                <a:lnTo>
                  <a:pt x="897" y="579"/>
                </a:lnTo>
                <a:lnTo>
                  <a:pt x="897" y="579"/>
                </a:lnTo>
                <a:lnTo>
                  <a:pt x="898" y="579"/>
                </a:lnTo>
                <a:lnTo>
                  <a:pt x="898" y="579"/>
                </a:lnTo>
                <a:lnTo>
                  <a:pt x="898" y="579"/>
                </a:lnTo>
                <a:lnTo>
                  <a:pt x="899" y="579"/>
                </a:lnTo>
                <a:lnTo>
                  <a:pt x="899" y="579"/>
                </a:lnTo>
                <a:lnTo>
                  <a:pt x="900" y="580"/>
                </a:lnTo>
                <a:lnTo>
                  <a:pt x="900" y="583"/>
                </a:lnTo>
                <a:lnTo>
                  <a:pt x="900" y="583"/>
                </a:lnTo>
                <a:lnTo>
                  <a:pt x="901" y="583"/>
                </a:lnTo>
                <a:lnTo>
                  <a:pt x="901" y="583"/>
                </a:lnTo>
                <a:lnTo>
                  <a:pt x="901" y="581"/>
                </a:lnTo>
                <a:lnTo>
                  <a:pt x="902" y="581"/>
                </a:lnTo>
                <a:lnTo>
                  <a:pt x="902" y="581"/>
                </a:lnTo>
                <a:lnTo>
                  <a:pt x="902" y="581"/>
                </a:lnTo>
                <a:lnTo>
                  <a:pt x="903" y="581"/>
                </a:lnTo>
                <a:lnTo>
                  <a:pt x="903" y="583"/>
                </a:lnTo>
                <a:lnTo>
                  <a:pt x="905" y="583"/>
                </a:lnTo>
                <a:lnTo>
                  <a:pt x="905" y="584"/>
                </a:lnTo>
                <a:lnTo>
                  <a:pt x="905" y="585"/>
                </a:lnTo>
                <a:lnTo>
                  <a:pt x="906" y="585"/>
                </a:lnTo>
                <a:lnTo>
                  <a:pt x="906" y="586"/>
                </a:lnTo>
                <a:lnTo>
                  <a:pt x="906" y="586"/>
                </a:lnTo>
                <a:lnTo>
                  <a:pt x="907" y="586"/>
                </a:lnTo>
                <a:lnTo>
                  <a:pt x="907" y="586"/>
                </a:lnTo>
                <a:lnTo>
                  <a:pt x="907" y="587"/>
                </a:lnTo>
                <a:lnTo>
                  <a:pt x="908" y="587"/>
                </a:lnTo>
                <a:lnTo>
                  <a:pt x="908" y="588"/>
                </a:lnTo>
                <a:lnTo>
                  <a:pt x="909" y="588"/>
                </a:lnTo>
                <a:lnTo>
                  <a:pt x="909" y="589"/>
                </a:lnTo>
                <a:lnTo>
                  <a:pt x="909" y="589"/>
                </a:lnTo>
                <a:lnTo>
                  <a:pt x="910" y="589"/>
                </a:lnTo>
                <a:lnTo>
                  <a:pt x="910" y="590"/>
                </a:lnTo>
                <a:lnTo>
                  <a:pt x="910" y="592"/>
                </a:lnTo>
                <a:lnTo>
                  <a:pt x="911" y="592"/>
                </a:lnTo>
                <a:lnTo>
                  <a:pt x="911" y="593"/>
                </a:lnTo>
                <a:lnTo>
                  <a:pt x="911" y="592"/>
                </a:lnTo>
                <a:lnTo>
                  <a:pt x="912" y="592"/>
                </a:lnTo>
                <a:lnTo>
                  <a:pt x="912" y="592"/>
                </a:lnTo>
                <a:lnTo>
                  <a:pt x="914" y="590"/>
                </a:lnTo>
                <a:lnTo>
                  <a:pt x="914" y="590"/>
                </a:lnTo>
                <a:lnTo>
                  <a:pt x="914" y="592"/>
                </a:lnTo>
                <a:lnTo>
                  <a:pt x="915" y="592"/>
                </a:lnTo>
                <a:lnTo>
                  <a:pt x="915" y="592"/>
                </a:lnTo>
                <a:lnTo>
                  <a:pt x="915" y="592"/>
                </a:lnTo>
                <a:lnTo>
                  <a:pt x="916" y="593"/>
                </a:lnTo>
                <a:lnTo>
                  <a:pt x="916" y="593"/>
                </a:lnTo>
                <a:lnTo>
                  <a:pt x="916" y="593"/>
                </a:lnTo>
                <a:lnTo>
                  <a:pt x="917" y="593"/>
                </a:lnTo>
                <a:lnTo>
                  <a:pt x="917" y="593"/>
                </a:lnTo>
                <a:lnTo>
                  <a:pt x="918" y="593"/>
                </a:lnTo>
                <a:lnTo>
                  <a:pt x="918" y="594"/>
                </a:lnTo>
                <a:lnTo>
                  <a:pt x="918" y="594"/>
                </a:lnTo>
                <a:lnTo>
                  <a:pt x="919" y="595"/>
                </a:lnTo>
                <a:lnTo>
                  <a:pt x="919" y="595"/>
                </a:lnTo>
                <a:lnTo>
                  <a:pt x="919" y="596"/>
                </a:lnTo>
                <a:lnTo>
                  <a:pt x="920" y="596"/>
                </a:lnTo>
                <a:lnTo>
                  <a:pt x="920" y="596"/>
                </a:lnTo>
                <a:lnTo>
                  <a:pt x="921" y="596"/>
                </a:lnTo>
                <a:lnTo>
                  <a:pt x="921" y="597"/>
                </a:lnTo>
                <a:lnTo>
                  <a:pt x="921" y="597"/>
                </a:lnTo>
                <a:lnTo>
                  <a:pt x="923" y="597"/>
                </a:lnTo>
                <a:lnTo>
                  <a:pt x="923" y="597"/>
                </a:lnTo>
                <a:lnTo>
                  <a:pt x="923" y="599"/>
                </a:lnTo>
                <a:lnTo>
                  <a:pt x="924" y="598"/>
                </a:lnTo>
                <a:lnTo>
                  <a:pt x="924" y="598"/>
                </a:lnTo>
                <a:lnTo>
                  <a:pt x="924" y="597"/>
                </a:lnTo>
                <a:lnTo>
                  <a:pt x="925" y="596"/>
                </a:lnTo>
                <a:lnTo>
                  <a:pt x="925" y="596"/>
                </a:lnTo>
                <a:lnTo>
                  <a:pt x="926" y="596"/>
                </a:lnTo>
                <a:lnTo>
                  <a:pt x="926" y="597"/>
                </a:lnTo>
                <a:lnTo>
                  <a:pt x="926" y="597"/>
                </a:lnTo>
                <a:lnTo>
                  <a:pt x="927" y="597"/>
                </a:lnTo>
                <a:lnTo>
                  <a:pt x="927" y="596"/>
                </a:lnTo>
                <a:lnTo>
                  <a:pt x="927" y="596"/>
                </a:lnTo>
                <a:lnTo>
                  <a:pt x="928" y="596"/>
                </a:lnTo>
                <a:lnTo>
                  <a:pt x="928" y="595"/>
                </a:lnTo>
                <a:lnTo>
                  <a:pt x="928" y="596"/>
                </a:lnTo>
                <a:lnTo>
                  <a:pt x="929" y="596"/>
                </a:lnTo>
                <a:lnTo>
                  <a:pt x="929" y="596"/>
                </a:lnTo>
                <a:lnTo>
                  <a:pt x="930" y="597"/>
                </a:lnTo>
                <a:lnTo>
                  <a:pt x="930" y="597"/>
                </a:lnTo>
                <a:lnTo>
                  <a:pt x="930" y="598"/>
                </a:lnTo>
                <a:lnTo>
                  <a:pt x="932" y="598"/>
                </a:lnTo>
                <a:lnTo>
                  <a:pt x="932" y="599"/>
                </a:lnTo>
                <a:lnTo>
                  <a:pt x="932" y="599"/>
                </a:lnTo>
                <a:lnTo>
                  <a:pt x="933" y="599"/>
                </a:lnTo>
                <a:lnTo>
                  <a:pt x="933" y="598"/>
                </a:lnTo>
                <a:lnTo>
                  <a:pt x="933" y="599"/>
                </a:lnTo>
                <a:lnTo>
                  <a:pt x="934" y="599"/>
                </a:lnTo>
                <a:lnTo>
                  <a:pt x="934" y="599"/>
                </a:lnTo>
                <a:lnTo>
                  <a:pt x="935" y="601"/>
                </a:lnTo>
                <a:lnTo>
                  <a:pt x="935" y="601"/>
                </a:lnTo>
                <a:lnTo>
                  <a:pt x="935" y="599"/>
                </a:lnTo>
                <a:lnTo>
                  <a:pt x="936" y="598"/>
                </a:lnTo>
                <a:lnTo>
                  <a:pt x="936" y="598"/>
                </a:lnTo>
                <a:lnTo>
                  <a:pt x="936" y="599"/>
                </a:lnTo>
                <a:lnTo>
                  <a:pt x="937" y="598"/>
                </a:lnTo>
                <a:lnTo>
                  <a:pt x="937" y="598"/>
                </a:lnTo>
                <a:lnTo>
                  <a:pt x="937" y="598"/>
                </a:lnTo>
                <a:lnTo>
                  <a:pt x="938" y="597"/>
                </a:lnTo>
                <a:lnTo>
                  <a:pt x="938" y="598"/>
                </a:lnTo>
                <a:lnTo>
                  <a:pt x="939" y="598"/>
                </a:lnTo>
                <a:lnTo>
                  <a:pt x="939" y="599"/>
                </a:lnTo>
                <a:lnTo>
                  <a:pt x="939" y="601"/>
                </a:lnTo>
                <a:lnTo>
                  <a:pt x="941" y="602"/>
                </a:lnTo>
                <a:lnTo>
                  <a:pt x="941" y="602"/>
                </a:lnTo>
                <a:lnTo>
                  <a:pt x="941" y="602"/>
                </a:lnTo>
                <a:lnTo>
                  <a:pt x="942" y="603"/>
                </a:lnTo>
                <a:lnTo>
                  <a:pt x="942" y="603"/>
                </a:lnTo>
                <a:lnTo>
                  <a:pt x="942" y="603"/>
                </a:lnTo>
                <a:lnTo>
                  <a:pt x="943" y="604"/>
                </a:lnTo>
                <a:lnTo>
                  <a:pt x="943" y="604"/>
                </a:lnTo>
                <a:lnTo>
                  <a:pt x="944" y="605"/>
                </a:lnTo>
                <a:lnTo>
                  <a:pt x="944" y="605"/>
                </a:lnTo>
                <a:lnTo>
                  <a:pt x="944" y="605"/>
                </a:lnTo>
                <a:lnTo>
                  <a:pt x="945" y="605"/>
                </a:lnTo>
                <a:lnTo>
                  <a:pt x="945" y="604"/>
                </a:lnTo>
                <a:lnTo>
                  <a:pt x="945" y="604"/>
                </a:lnTo>
                <a:lnTo>
                  <a:pt x="946" y="605"/>
                </a:lnTo>
                <a:lnTo>
                  <a:pt x="946" y="605"/>
                </a:lnTo>
                <a:lnTo>
                  <a:pt x="947" y="605"/>
                </a:lnTo>
                <a:lnTo>
                  <a:pt x="947" y="606"/>
                </a:lnTo>
                <a:lnTo>
                  <a:pt x="947" y="605"/>
                </a:lnTo>
                <a:lnTo>
                  <a:pt x="948" y="606"/>
                </a:lnTo>
                <a:lnTo>
                  <a:pt x="948" y="605"/>
                </a:lnTo>
                <a:lnTo>
                  <a:pt x="948" y="605"/>
                </a:lnTo>
                <a:lnTo>
                  <a:pt x="950" y="605"/>
                </a:lnTo>
                <a:lnTo>
                  <a:pt x="950" y="605"/>
                </a:lnTo>
                <a:lnTo>
                  <a:pt x="950" y="606"/>
                </a:lnTo>
                <a:lnTo>
                  <a:pt x="951" y="606"/>
                </a:lnTo>
                <a:lnTo>
                  <a:pt x="951" y="606"/>
                </a:lnTo>
                <a:lnTo>
                  <a:pt x="952" y="607"/>
                </a:lnTo>
                <a:lnTo>
                  <a:pt x="952" y="606"/>
                </a:lnTo>
                <a:lnTo>
                  <a:pt x="952" y="606"/>
                </a:lnTo>
                <a:lnTo>
                  <a:pt x="953" y="607"/>
                </a:lnTo>
                <a:lnTo>
                  <a:pt x="953" y="607"/>
                </a:lnTo>
                <a:lnTo>
                  <a:pt x="953" y="606"/>
                </a:lnTo>
                <a:lnTo>
                  <a:pt x="954" y="606"/>
                </a:lnTo>
                <a:lnTo>
                  <a:pt x="954" y="605"/>
                </a:lnTo>
                <a:lnTo>
                  <a:pt x="954" y="605"/>
                </a:lnTo>
                <a:lnTo>
                  <a:pt x="955" y="605"/>
                </a:lnTo>
                <a:lnTo>
                  <a:pt x="955" y="605"/>
                </a:lnTo>
                <a:lnTo>
                  <a:pt x="956" y="606"/>
                </a:lnTo>
                <a:lnTo>
                  <a:pt x="956" y="606"/>
                </a:lnTo>
                <a:lnTo>
                  <a:pt x="956" y="605"/>
                </a:lnTo>
                <a:lnTo>
                  <a:pt x="957" y="606"/>
                </a:lnTo>
                <a:lnTo>
                  <a:pt x="957" y="606"/>
                </a:lnTo>
                <a:lnTo>
                  <a:pt x="957" y="608"/>
                </a:lnTo>
                <a:lnTo>
                  <a:pt x="959" y="607"/>
                </a:lnTo>
                <a:lnTo>
                  <a:pt x="959" y="608"/>
                </a:lnTo>
                <a:lnTo>
                  <a:pt x="959" y="608"/>
                </a:lnTo>
                <a:lnTo>
                  <a:pt x="960" y="610"/>
                </a:lnTo>
                <a:lnTo>
                  <a:pt x="960" y="610"/>
                </a:lnTo>
                <a:lnTo>
                  <a:pt x="961" y="610"/>
                </a:lnTo>
                <a:lnTo>
                  <a:pt x="961" y="610"/>
                </a:lnTo>
                <a:lnTo>
                  <a:pt x="961" y="610"/>
                </a:lnTo>
                <a:lnTo>
                  <a:pt x="962" y="610"/>
                </a:lnTo>
                <a:lnTo>
                  <a:pt x="962" y="610"/>
                </a:lnTo>
                <a:lnTo>
                  <a:pt x="962" y="610"/>
                </a:lnTo>
                <a:lnTo>
                  <a:pt x="963" y="610"/>
                </a:lnTo>
                <a:lnTo>
                  <a:pt x="963" y="610"/>
                </a:lnTo>
                <a:lnTo>
                  <a:pt x="963" y="608"/>
                </a:lnTo>
                <a:lnTo>
                  <a:pt x="964" y="607"/>
                </a:lnTo>
                <a:lnTo>
                  <a:pt x="964" y="608"/>
                </a:lnTo>
                <a:lnTo>
                  <a:pt x="965" y="608"/>
                </a:lnTo>
                <a:lnTo>
                  <a:pt x="965" y="608"/>
                </a:lnTo>
                <a:lnTo>
                  <a:pt x="965" y="608"/>
                </a:lnTo>
                <a:lnTo>
                  <a:pt x="966" y="610"/>
                </a:lnTo>
                <a:lnTo>
                  <a:pt x="966" y="608"/>
                </a:lnTo>
                <a:lnTo>
                  <a:pt x="966" y="608"/>
                </a:lnTo>
                <a:lnTo>
                  <a:pt x="968" y="610"/>
                </a:lnTo>
                <a:lnTo>
                  <a:pt x="968" y="611"/>
                </a:lnTo>
                <a:lnTo>
                  <a:pt x="969" y="611"/>
                </a:lnTo>
                <a:lnTo>
                  <a:pt x="969" y="612"/>
                </a:lnTo>
                <a:lnTo>
                  <a:pt x="969" y="612"/>
                </a:lnTo>
                <a:lnTo>
                  <a:pt x="970" y="612"/>
                </a:lnTo>
                <a:lnTo>
                  <a:pt x="970" y="612"/>
                </a:lnTo>
                <a:lnTo>
                  <a:pt x="970" y="611"/>
                </a:lnTo>
                <a:lnTo>
                  <a:pt x="971" y="612"/>
                </a:lnTo>
                <a:lnTo>
                  <a:pt x="971" y="611"/>
                </a:lnTo>
                <a:lnTo>
                  <a:pt x="971" y="610"/>
                </a:lnTo>
                <a:lnTo>
                  <a:pt x="972" y="610"/>
                </a:lnTo>
                <a:lnTo>
                  <a:pt x="972" y="610"/>
                </a:lnTo>
                <a:lnTo>
                  <a:pt x="973" y="610"/>
                </a:lnTo>
                <a:lnTo>
                  <a:pt x="973" y="610"/>
                </a:lnTo>
                <a:lnTo>
                  <a:pt x="973" y="608"/>
                </a:lnTo>
                <a:lnTo>
                  <a:pt x="974" y="610"/>
                </a:lnTo>
                <a:lnTo>
                  <a:pt x="974" y="611"/>
                </a:lnTo>
                <a:lnTo>
                  <a:pt x="974" y="611"/>
                </a:lnTo>
                <a:lnTo>
                  <a:pt x="975" y="611"/>
                </a:lnTo>
                <a:lnTo>
                  <a:pt x="975" y="610"/>
                </a:lnTo>
                <a:lnTo>
                  <a:pt x="975" y="610"/>
                </a:lnTo>
                <a:lnTo>
                  <a:pt x="977" y="610"/>
                </a:lnTo>
                <a:lnTo>
                  <a:pt x="977" y="610"/>
                </a:lnTo>
                <a:lnTo>
                  <a:pt x="978" y="608"/>
                </a:lnTo>
                <a:lnTo>
                  <a:pt x="978" y="608"/>
                </a:lnTo>
                <a:lnTo>
                  <a:pt x="978" y="610"/>
                </a:lnTo>
                <a:lnTo>
                  <a:pt x="979" y="610"/>
                </a:lnTo>
                <a:lnTo>
                  <a:pt x="979" y="610"/>
                </a:lnTo>
                <a:lnTo>
                  <a:pt x="979" y="611"/>
                </a:lnTo>
                <a:lnTo>
                  <a:pt x="980" y="611"/>
                </a:lnTo>
                <a:lnTo>
                  <a:pt x="980" y="611"/>
                </a:lnTo>
                <a:lnTo>
                  <a:pt x="980" y="611"/>
                </a:lnTo>
                <a:lnTo>
                  <a:pt x="981" y="611"/>
                </a:lnTo>
                <a:lnTo>
                  <a:pt x="981" y="612"/>
                </a:lnTo>
                <a:lnTo>
                  <a:pt x="982" y="611"/>
                </a:lnTo>
                <a:lnTo>
                  <a:pt x="982" y="611"/>
                </a:lnTo>
                <a:lnTo>
                  <a:pt x="982" y="611"/>
                </a:lnTo>
                <a:lnTo>
                  <a:pt x="983" y="611"/>
                </a:lnTo>
                <a:lnTo>
                  <a:pt x="983" y="611"/>
                </a:lnTo>
                <a:lnTo>
                  <a:pt x="983" y="610"/>
                </a:lnTo>
                <a:lnTo>
                  <a:pt x="984" y="610"/>
                </a:lnTo>
                <a:lnTo>
                  <a:pt x="984" y="608"/>
                </a:lnTo>
                <a:lnTo>
                  <a:pt x="984" y="608"/>
                </a:lnTo>
                <a:lnTo>
                  <a:pt x="986" y="607"/>
                </a:lnTo>
                <a:lnTo>
                  <a:pt x="986" y="607"/>
                </a:lnTo>
                <a:lnTo>
                  <a:pt x="987" y="607"/>
                </a:lnTo>
                <a:lnTo>
                  <a:pt x="987" y="606"/>
                </a:lnTo>
                <a:lnTo>
                  <a:pt x="987" y="606"/>
                </a:lnTo>
                <a:lnTo>
                  <a:pt x="988" y="606"/>
                </a:lnTo>
                <a:lnTo>
                  <a:pt x="988" y="606"/>
                </a:lnTo>
                <a:lnTo>
                  <a:pt x="988" y="606"/>
                </a:lnTo>
                <a:lnTo>
                  <a:pt x="989" y="606"/>
                </a:lnTo>
                <a:lnTo>
                  <a:pt x="989" y="606"/>
                </a:lnTo>
                <a:lnTo>
                  <a:pt x="990" y="606"/>
                </a:lnTo>
                <a:lnTo>
                  <a:pt x="990" y="606"/>
                </a:lnTo>
                <a:lnTo>
                  <a:pt x="990" y="606"/>
                </a:lnTo>
                <a:lnTo>
                  <a:pt x="991" y="607"/>
                </a:lnTo>
                <a:lnTo>
                  <a:pt x="991" y="606"/>
                </a:lnTo>
                <a:lnTo>
                  <a:pt x="991" y="607"/>
                </a:lnTo>
                <a:lnTo>
                  <a:pt x="992" y="607"/>
                </a:lnTo>
                <a:lnTo>
                  <a:pt x="992" y="607"/>
                </a:lnTo>
                <a:lnTo>
                  <a:pt x="992" y="608"/>
                </a:lnTo>
                <a:lnTo>
                  <a:pt x="993" y="610"/>
                </a:lnTo>
                <a:lnTo>
                  <a:pt x="993" y="610"/>
                </a:lnTo>
                <a:lnTo>
                  <a:pt x="995" y="610"/>
                </a:lnTo>
                <a:lnTo>
                  <a:pt x="995" y="610"/>
                </a:lnTo>
                <a:lnTo>
                  <a:pt x="995" y="610"/>
                </a:lnTo>
                <a:lnTo>
                  <a:pt x="996" y="608"/>
                </a:lnTo>
                <a:lnTo>
                  <a:pt x="996" y="608"/>
                </a:lnTo>
                <a:lnTo>
                  <a:pt x="996" y="607"/>
                </a:lnTo>
                <a:lnTo>
                  <a:pt x="997" y="607"/>
                </a:lnTo>
                <a:lnTo>
                  <a:pt x="997" y="605"/>
                </a:lnTo>
                <a:lnTo>
                  <a:pt x="997" y="605"/>
                </a:lnTo>
                <a:lnTo>
                  <a:pt x="998" y="605"/>
                </a:lnTo>
                <a:lnTo>
                  <a:pt x="998" y="604"/>
                </a:lnTo>
                <a:lnTo>
                  <a:pt x="999" y="605"/>
                </a:lnTo>
                <a:lnTo>
                  <a:pt x="999" y="604"/>
                </a:lnTo>
                <a:lnTo>
                  <a:pt x="999" y="604"/>
                </a:lnTo>
                <a:lnTo>
                  <a:pt x="1000" y="604"/>
                </a:lnTo>
                <a:lnTo>
                  <a:pt x="1000" y="604"/>
                </a:lnTo>
                <a:lnTo>
                  <a:pt x="1000" y="605"/>
                </a:lnTo>
                <a:lnTo>
                  <a:pt x="1001" y="605"/>
                </a:lnTo>
                <a:lnTo>
                  <a:pt x="1001" y="604"/>
                </a:lnTo>
                <a:lnTo>
                  <a:pt x="1001" y="605"/>
                </a:lnTo>
                <a:lnTo>
                  <a:pt x="1002" y="605"/>
                </a:lnTo>
                <a:lnTo>
                  <a:pt x="1002" y="606"/>
                </a:lnTo>
                <a:lnTo>
                  <a:pt x="1004" y="606"/>
                </a:lnTo>
                <a:lnTo>
                  <a:pt x="1004" y="607"/>
                </a:lnTo>
                <a:lnTo>
                  <a:pt x="1004" y="608"/>
                </a:lnTo>
                <a:lnTo>
                  <a:pt x="1005" y="610"/>
                </a:lnTo>
                <a:lnTo>
                  <a:pt x="1005" y="610"/>
                </a:lnTo>
                <a:lnTo>
                  <a:pt x="1005" y="611"/>
                </a:lnTo>
                <a:lnTo>
                  <a:pt x="1006" y="610"/>
                </a:lnTo>
                <a:lnTo>
                  <a:pt x="1006" y="608"/>
                </a:lnTo>
                <a:lnTo>
                  <a:pt x="1006" y="607"/>
                </a:lnTo>
                <a:lnTo>
                  <a:pt x="1007" y="606"/>
                </a:lnTo>
                <a:lnTo>
                  <a:pt x="1007" y="607"/>
                </a:lnTo>
                <a:lnTo>
                  <a:pt x="1008" y="607"/>
                </a:lnTo>
                <a:lnTo>
                  <a:pt x="1008" y="607"/>
                </a:lnTo>
                <a:lnTo>
                  <a:pt x="1008" y="607"/>
                </a:lnTo>
                <a:lnTo>
                  <a:pt x="1009" y="608"/>
                </a:lnTo>
                <a:lnTo>
                  <a:pt x="1009" y="607"/>
                </a:lnTo>
                <a:lnTo>
                  <a:pt x="1009" y="606"/>
                </a:lnTo>
                <a:lnTo>
                  <a:pt x="1010" y="605"/>
                </a:lnTo>
                <a:lnTo>
                  <a:pt x="1010" y="605"/>
                </a:lnTo>
                <a:lnTo>
                  <a:pt x="1011" y="604"/>
                </a:lnTo>
                <a:lnTo>
                  <a:pt x="1011" y="604"/>
                </a:lnTo>
                <a:lnTo>
                  <a:pt x="1011" y="604"/>
                </a:lnTo>
                <a:lnTo>
                  <a:pt x="1013" y="604"/>
                </a:lnTo>
                <a:lnTo>
                  <a:pt x="1013" y="604"/>
                </a:lnTo>
                <a:lnTo>
                  <a:pt x="1013" y="604"/>
                </a:lnTo>
                <a:lnTo>
                  <a:pt x="1014" y="605"/>
                </a:lnTo>
                <a:lnTo>
                  <a:pt x="1014" y="606"/>
                </a:lnTo>
                <a:lnTo>
                  <a:pt x="1014" y="606"/>
                </a:lnTo>
                <a:lnTo>
                  <a:pt x="1015" y="606"/>
                </a:lnTo>
                <a:lnTo>
                  <a:pt x="1015" y="607"/>
                </a:lnTo>
                <a:lnTo>
                  <a:pt x="1016" y="607"/>
                </a:lnTo>
                <a:lnTo>
                  <a:pt x="1016" y="607"/>
                </a:lnTo>
                <a:lnTo>
                  <a:pt x="1016" y="607"/>
                </a:lnTo>
                <a:lnTo>
                  <a:pt x="1017" y="607"/>
                </a:lnTo>
                <a:lnTo>
                  <a:pt x="1017" y="607"/>
                </a:lnTo>
                <a:lnTo>
                  <a:pt x="1017" y="607"/>
                </a:lnTo>
                <a:lnTo>
                  <a:pt x="1018" y="607"/>
                </a:lnTo>
                <a:lnTo>
                  <a:pt x="1018" y="607"/>
                </a:lnTo>
                <a:lnTo>
                  <a:pt x="1018" y="607"/>
                </a:lnTo>
                <a:lnTo>
                  <a:pt x="1019" y="608"/>
                </a:lnTo>
                <a:lnTo>
                  <a:pt x="1019" y="607"/>
                </a:lnTo>
                <a:lnTo>
                  <a:pt x="1020" y="606"/>
                </a:lnTo>
                <a:lnTo>
                  <a:pt x="1020" y="606"/>
                </a:lnTo>
                <a:lnTo>
                  <a:pt x="1020" y="605"/>
                </a:lnTo>
                <a:lnTo>
                  <a:pt x="1022" y="605"/>
                </a:lnTo>
                <a:lnTo>
                  <a:pt x="1022" y="606"/>
                </a:lnTo>
                <a:lnTo>
                  <a:pt x="1022" y="606"/>
                </a:lnTo>
                <a:lnTo>
                  <a:pt x="1023" y="606"/>
                </a:lnTo>
                <a:lnTo>
                  <a:pt x="1023" y="606"/>
                </a:lnTo>
                <a:lnTo>
                  <a:pt x="1023" y="606"/>
                </a:lnTo>
                <a:lnTo>
                  <a:pt x="1024" y="607"/>
                </a:lnTo>
                <a:lnTo>
                  <a:pt x="1024" y="607"/>
                </a:lnTo>
                <a:lnTo>
                  <a:pt x="1025" y="606"/>
                </a:lnTo>
                <a:lnTo>
                  <a:pt x="1025" y="607"/>
                </a:lnTo>
                <a:lnTo>
                  <a:pt x="1025" y="606"/>
                </a:lnTo>
                <a:lnTo>
                  <a:pt x="1026" y="606"/>
                </a:lnTo>
                <a:lnTo>
                  <a:pt x="1026" y="606"/>
                </a:lnTo>
                <a:lnTo>
                  <a:pt x="1026" y="606"/>
                </a:lnTo>
                <a:lnTo>
                  <a:pt x="1027" y="607"/>
                </a:lnTo>
                <a:lnTo>
                  <a:pt x="1027" y="607"/>
                </a:lnTo>
                <a:lnTo>
                  <a:pt x="1027" y="607"/>
                </a:lnTo>
                <a:lnTo>
                  <a:pt x="1028" y="607"/>
                </a:lnTo>
                <a:lnTo>
                  <a:pt x="1028" y="607"/>
                </a:lnTo>
                <a:lnTo>
                  <a:pt x="1029" y="607"/>
                </a:lnTo>
                <a:lnTo>
                  <a:pt x="1029" y="608"/>
                </a:lnTo>
                <a:lnTo>
                  <a:pt x="1029" y="608"/>
                </a:lnTo>
                <a:lnTo>
                  <a:pt x="1031" y="608"/>
                </a:lnTo>
                <a:lnTo>
                  <a:pt x="1031" y="608"/>
                </a:lnTo>
                <a:lnTo>
                  <a:pt x="1031" y="608"/>
                </a:lnTo>
                <a:lnTo>
                  <a:pt x="1032" y="608"/>
                </a:lnTo>
                <a:lnTo>
                  <a:pt x="1032" y="608"/>
                </a:lnTo>
                <a:lnTo>
                  <a:pt x="1032" y="607"/>
                </a:lnTo>
                <a:lnTo>
                  <a:pt x="1033" y="607"/>
                </a:lnTo>
                <a:lnTo>
                  <a:pt x="1033" y="607"/>
                </a:lnTo>
                <a:lnTo>
                  <a:pt x="1034" y="607"/>
                </a:lnTo>
                <a:lnTo>
                  <a:pt x="1034" y="605"/>
                </a:lnTo>
                <a:lnTo>
                  <a:pt x="1034" y="605"/>
                </a:lnTo>
                <a:lnTo>
                  <a:pt x="1035" y="604"/>
                </a:lnTo>
                <a:lnTo>
                  <a:pt x="1035" y="604"/>
                </a:lnTo>
                <a:lnTo>
                  <a:pt x="1035" y="604"/>
                </a:lnTo>
                <a:lnTo>
                  <a:pt x="1036" y="604"/>
                </a:lnTo>
                <a:lnTo>
                  <a:pt x="1036" y="606"/>
                </a:lnTo>
                <a:lnTo>
                  <a:pt x="1037" y="605"/>
                </a:lnTo>
                <a:lnTo>
                  <a:pt x="1037" y="607"/>
                </a:lnTo>
                <a:lnTo>
                  <a:pt x="1037" y="607"/>
                </a:lnTo>
                <a:lnTo>
                  <a:pt x="1038" y="607"/>
                </a:lnTo>
                <a:lnTo>
                  <a:pt x="1038" y="607"/>
                </a:lnTo>
                <a:lnTo>
                  <a:pt x="1038" y="606"/>
                </a:lnTo>
                <a:lnTo>
                  <a:pt x="1040" y="605"/>
                </a:lnTo>
                <a:lnTo>
                  <a:pt x="1040" y="605"/>
                </a:lnTo>
                <a:lnTo>
                  <a:pt x="1040" y="606"/>
                </a:lnTo>
                <a:lnTo>
                  <a:pt x="1041" y="606"/>
                </a:lnTo>
                <a:lnTo>
                  <a:pt x="1041" y="607"/>
                </a:lnTo>
                <a:lnTo>
                  <a:pt x="1042" y="607"/>
                </a:lnTo>
                <a:lnTo>
                  <a:pt x="1042" y="607"/>
                </a:lnTo>
                <a:lnTo>
                  <a:pt x="1042" y="607"/>
                </a:lnTo>
                <a:lnTo>
                  <a:pt x="1043" y="608"/>
                </a:lnTo>
                <a:lnTo>
                  <a:pt x="1043" y="607"/>
                </a:lnTo>
                <a:lnTo>
                  <a:pt x="1043" y="607"/>
                </a:lnTo>
                <a:lnTo>
                  <a:pt x="1044" y="607"/>
                </a:lnTo>
                <a:lnTo>
                  <a:pt x="1044" y="607"/>
                </a:lnTo>
                <a:lnTo>
                  <a:pt x="1044" y="607"/>
                </a:lnTo>
                <a:lnTo>
                  <a:pt x="1045" y="606"/>
                </a:lnTo>
                <a:lnTo>
                  <a:pt x="1045" y="606"/>
                </a:lnTo>
                <a:lnTo>
                  <a:pt x="1046" y="605"/>
                </a:lnTo>
                <a:lnTo>
                  <a:pt x="1046" y="605"/>
                </a:lnTo>
                <a:lnTo>
                  <a:pt x="1046" y="605"/>
                </a:lnTo>
                <a:lnTo>
                  <a:pt x="1047" y="606"/>
                </a:lnTo>
                <a:lnTo>
                  <a:pt x="1047" y="607"/>
                </a:lnTo>
                <a:lnTo>
                  <a:pt x="1047" y="607"/>
                </a:lnTo>
                <a:lnTo>
                  <a:pt x="1049" y="607"/>
                </a:lnTo>
                <a:lnTo>
                  <a:pt x="1049" y="606"/>
                </a:lnTo>
                <a:lnTo>
                  <a:pt x="1049" y="606"/>
                </a:lnTo>
                <a:lnTo>
                  <a:pt x="1050" y="606"/>
                </a:lnTo>
                <a:lnTo>
                  <a:pt x="1050" y="607"/>
                </a:lnTo>
                <a:lnTo>
                  <a:pt x="1051" y="607"/>
                </a:lnTo>
                <a:lnTo>
                  <a:pt x="1051" y="607"/>
                </a:lnTo>
                <a:lnTo>
                  <a:pt x="1051" y="608"/>
                </a:lnTo>
                <a:lnTo>
                  <a:pt x="1052" y="608"/>
                </a:lnTo>
                <a:lnTo>
                  <a:pt x="1052" y="608"/>
                </a:lnTo>
                <a:lnTo>
                  <a:pt x="1052" y="607"/>
                </a:lnTo>
                <a:lnTo>
                  <a:pt x="1053" y="607"/>
                </a:lnTo>
                <a:lnTo>
                  <a:pt x="1053" y="608"/>
                </a:lnTo>
                <a:lnTo>
                  <a:pt x="1053" y="607"/>
                </a:lnTo>
                <a:lnTo>
                  <a:pt x="1054" y="607"/>
                </a:lnTo>
                <a:lnTo>
                  <a:pt x="1054" y="607"/>
                </a:lnTo>
                <a:lnTo>
                  <a:pt x="1055" y="607"/>
                </a:lnTo>
                <a:lnTo>
                  <a:pt x="1055" y="608"/>
                </a:lnTo>
                <a:lnTo>
                  <a:pt x="1055" y="608"/>
                </a:lnTo>
                <a:lnTo>
                  <a:pt x="1056" y="608"/>
                </a:lnTo>
                <a:lnTo>
                  <a:pt x="1056" y="608"/>
                </a:lnTo>
                <a:lnTo>
                  <a:pt x="1056" y="608"/>
                </a:lnTo>
                <a:lnTo>
                  <a:pt x="1058" y="608"/>
                </a:lnTo>
                <a:lnTo>
                  <a:pt x="1058" y="608"/>
                </a:lnTo>
                <a:lnTo>
                  <a:pt x="1059" y="610"/>
                </a:lnTo>
                <a:lnTo>
                  <a:pt x="1059" y="610"/>
                </a:lnTo>
                <a:lnTo>
                  <a:pt x="1059" y="611"/>
                </a:lnTo>
                <a:lnTo>
                  <a:pt x="1060" y="611"/>
                </a:lnTo>
                <a:lnTo>
                  <a:pt x="1060" y="611"/>
                </a:lnTo>
                <a:lnTo>
                  <a:pt x="1060" y="611"/>
                </a:lnTo>
                <a:lnTo>
                  <a:pt x="1061" y="611"/>
                </a:lnTo>
                <a:lnTo>
                  <a:pt x="1061" y="611"/>
                </a:lnTo>
                <a:lnTo>
                  <a:pt x="1061" y="610"/>
                </a:lnTo>
                <a:lnTo>
                  <a:pt x="1062" y="608"/>
                </a:lnTo>
                <a:lnTo>
                  <a:pt x="1062" y="608"/>
                </a:lnTo>
                <a:lnTo>
                  <a:pt x="1063" y="608"/>
                </a:lnTo>
                <a:lnTo>
                  <a:pt x="1063" y="608"/>
                </a:lnTo>
                <a:lnTo>
                  <a:pt x="1063" y="608"/>
                </a:lnTo>
                <a:lnTo>
                  <a:pt x="1064" y="607"/>
                </a:lnTo>
                <a:lnTo>
                  <a:pt x="1064" y="606"/>
                </a:lnTo>
                <a:lnTo>
                  <a:pt x="1064" y="606"/>
                </a:lnTo>
                <a:lnTo>
                  <a:pt x="1065" y="605"/>
                </a:lnTo>
                <a:lnTo>
                  <a:pt x="1065" y="605"/>
                </a:lnTo>
                <a:lnTo>
                  <a:pt x="1065" y="605"/>
                </a:lnTo>
                <a:lnTo>
                  <a:pt x="1067" y="604"/>
                </a:lnTo>
                <a:lnTo>
                  <a:pt x="1067" y="604"/>
                </a:lnTo>
                <a:lnTo>
                  <a:pt x="1068" y="605"/>
                </a:lnTo>
                <a:lnTo>
                  <a:pt x="1068" y="605"/>
                </a:lnTo>
                <a:lnTo>
                  <a:pt x="1068" y="605"/>
                </a:lnTo>
                <a:lnTo>
                  <a:pt x="1069" y="605"/>
                </a:lnTo>
                <a:lnTo>
                  <a:pt x="1069" y="604"/>
                </a:lnTo>
                <a:lnTo>
                  <a:pt x="1069" y="604"/>
                </a:lnTo>
                <a:lnTo>
                  <a:pt x="1070" y="604"/>
                </a:lnTo>
                <a:lnTo>
                  <a:pt x="1070" y="603"/>
                </a:lnTo>
                <a:lnTo>
                  <a:pt x="1070" y="603"/>
                </a:lnTo>
                <a:lnTo>
                  <a:pt x="1071" y="604"/>
                </a:lnTo>
                <a:lnTo>
                  <a:pt x="1071" y="603"/>
                </a:lnTo>
                <a:lnTo>
                  <a:pt x="1072" y="602"/>
                </a:lnTo>
                <a:lnTo>
                  <a:pt x="1072" y="601"/>
                </a:lnTo>
                <a:lnTo>
                  <a:pt x="1072" y="599"/>
                </a:lnTo>
                <a:lnTo>
                  <a:pt x="1073" y="598"/>
                </a:lnTo>
                <a:lnTo>
                  <a:pt x="1073" y="597"/>
                </a:lnTo>
                <a:lnTo>
                  <a:pt x="1073" y="596"/>
                </a:lnTo>
                <a:lnTo>
                  <a:pt x="1074" y="595"/>
                </a:lnTo>
                <a:lnTo>
                  <a:pt x="1074" y="595"/>
                </a:lnTo>
                <a:lnTo>
                  <a:pt x="1074" y="596"/>
                </a:lnTo>
                <a:lnTo>
                  <a:pt x="1076" y="596"/>
                </a:lnTo>
                <a:lnTo>
                  <a:pt x="1076" y="597"/>
                </a:lnTo>
                <a:lnTo>
                  <a:pt x="1077" y="598"/>
                </a:lnTo>
                <a:lnTo>
                  <a:pt x="1077" y="598"/>
                </a:lnTo>
                <a:lnTo>
                  <a:pt x="1077" y="598"/>
                </a:lnTo>
                <a:lnTo>
                  <a:pt x="1078" y="598"/>
                </a:lnTo>
                <a:lnTo>
                  <a:pt x="1078" y="597"/>
                </a:lnTo>
                <a:lnTo>
                  <a:pt x="1078" y="596"/>
                </a:lnTo>
                <a:lnTo>
                  <a:pt x="1079" y="596"/>
                </a:lnTo>
                <a:lnTo>
                  <a:pt x="1079" y="595"/>
                </a:lnTo>
                <a:lnTo>
                  <a:pt x="1080" y="595"/>
                </a:lnTo>
                <a:lnTo>
                  <a:pt x="1080" y="595"/>
                </a:lnTo>
                <a:lnTo>
                  <a:pt x="1080" y="595"/>
                </a:lnTo>
                <a:lnTo>
                  <a:pt x="1081" y="594"/>
                </a:lnTo>
                <a:lnTo>
                  <a:pt x="1081" y="593"/>
                </a:lnTo>
                <a:lnTo>
                  <a:pt x="1081" y="593"/>
                </a:lnTo>
                <a:lnTo>
                  <a:pt x="1082" y="593"/>
                </a:lnTo>
                <a:lnTo>
                  <a:pt x="1082" y="593"/>
                </a:lnTo>
                <a:lnTo>
                  <a:pt x="1082" y="593"/>
                </a:lnTo>
                <a:lnTo>
                  <a:pt x="1083" y="593"/>
                </a:lnTo>
                <a:lnTo>
                  <a:pt x="1083" y="592"/>
                </a:lnTo>
                <a:lnTo>
                  <a:pt x="1085" y="593"/>
                </a:lnTo>
                <a:lnTo>
                  <a:pt x="1085" y="594"/>
                </a:lnTo>
                <a:lnTo>
                  <a:pt x="1085" y="594"/>
                </a:lnTo>
                <a:lnTo>
                  <a:pt x="1086" y="595"/>
                </a:lnTo>
                <a:lnTo>
                  <a:pt x="1086" y="596"/>
                </a:lnTo>
                <a:lnTo>
                  <a:pt x="1086" y="596"/>
                </a:lnTo>
                <a:lnTo>
                  <a:pt x="1087" y="595"/>
                </a:lnTo>
                <a:lnTo>
                  <a:pt x="1087" y="596"/>
                </a:lnTo>
                <a:lnTo>
                  <a:pt x="1087" y="596"/>
                </a:lnTo>
                <a:lnTo>
                  <a:pt x="1088" y="595"/>
                </a:lnTo>
                <a:lnTo>
                  <a:pt x="1088" y="594"/>
                </a:lnTo>
                <a:lnTo>
                  <a:pt x="1089" y="593"/>
                </a:lnTo>
                <a:lnTo>
                  <a:pt x="1089" y="592"/>
                </a:lnTo>
                <a:lnTo>
                  <a:pt x="1089" y="590"/>
                </a:lnTo>
                <a:lnTo>
                  <a:pt x="1090" y="590"/>
                </a:lnTo>
                <a:lnTo>
                  <a:pt x="1090" y="590"/>
                </a:lnTo>
                <a:lnTo>
                  <a:pt x="1090" y="590"/>
                </a:lnTo>
                <a:lnTo>
                  <a:pt x="1091" y="592"/>
                </a:lnTo>
                <a:lnTo>
                  <a:pt x="1091" y="592"/>
                </a:lnTo>
                <a:lnTo>
                  <a:pt x="1091" y="593"/>
                </a:lnTo>
                <a:lnTo>
                  <a:pt x="1092" y="594"/>
                </a:lnTo>
                <a:lnTo>
                  <a:pt x="1092" y="595"/>
                </a:lnTo>
                <a:lnTo>
                  <a:pt x="1094" y="595"/>
                </a:lnTo>
                <a:lnTo>
                  <a:pt x="1094" y="596"/>
                </a:lnTo>
                <a:lnTo>
                  <a:pt x="1094" y="596"/>
                </a:lnTo>
                <a:lnTo>
                  <a:pt x="1095" y="595"/>
                </a:lnTo>
                <a:lnTo>
                  <a:pt x="1095" y="595"/>
                </a:lnTo>
                <a:lnTo>
                  <a:pt x="1095" y="595"/>
                </a:lnTo>
                <a:lnTo>
                  <a:pt x="1096" y="596"/>
                </a:lnTo>
                <a:lnTo>
                  <a:pt x="1096" y="596"/>
                </a:lnTo>
                <a:lnTo>
                  <a:pt x="1096" y="597"/>
                </a:lnTo>
                <a:lnTo>
                  <a:pt x="1097" y="597"/>
                </a:lnTo>
                <a:lnTo>
                  <a:pt x="1097" y="598"/>
                </a:lnTo>
                <a:lnTo>
                  <a:pt x="1098" y="598"/>
                </a:lnTo>
                <a:lnTo>
                  <a:pt x="1098" y="599"/>
                </a:lnTo>
                <a:lnTo>
                  <a:pt x="1098" y="599"/>
                </a:lnTo>
                <a:lnTo>
                  <a:pt x="1099" y="598"/>
                </a:lnTo>
                <a:lnTo>
                  <a:pt x="1099" y="598"/>
                </a:lnTo>
                <a:lnTo>
                  <a:pt x="1099" y="598"/>
                </a:lnTo>
                <a:lnTo>
                  <a:pt x="1100" y="598"/>
                </a:lnTo>
                <a:lnTo>
                  <a:pt x="1100" y="598"/>
                </a:lnTo>
                <a:lnTo>
                  <a:pt x="1101" y="598"/>
                </a:lnTo>
                <a:lnTo>
                  <a:pt x="1101" y="598"/>
                </a:lnTo>
                <a:lnTo>
                  <a:pt x="1101" y="598"/>
                </a:lnTo>
                <a:lnTo>
                  <a:pt x="1103" y="598"/>
                </a:lnTo>
                <a:lnTo>
                  <a:pt x="1103" y="598"/>
                </a:lnTo>
                <a:lnTo>
                  <a:pt x="1103" y="597"/>
                </a:lnTo>
                <a:lnTo>
                  <a:pt x="1104" y="598"/>
                </a:lnTo>
                <a:lnTo>
                  <a:pt x="1104" y="597"/>
                </a:lnTo>
                <a:lnTo>
                  <a:pt x="1104" y="597"/>
                </a:lnTo>
                <a:lnTo>
                  <a:pt x="1105" y="596"/>
                </a:lnTo>
                <a:lnTo>
                  <a:pt x="1105" y="597"/>
                </a:lnTo>
                <a:lnTo>
                  <a:pt x="1106" y="597"/>
                </a:lnTo>
                <a:lnTo>
                  <a:pt x="1106" y="598"/>
                </a:lnTo>
                <a:lnTo>
                  <a:pt x="1106" y="598"/>
                </a:lnTo>
                <a:lnTo>
                  <a:pt x="1107" y="598"/>
                </a:lnTo>
                <a:lnTo>
                  <a:pt x="1107" y="598"/>
                </a:lnTo>
                <a:lnTo>
                  <a:pt x="1107" y="599"/>
                </a:lnTo>
                <a:lnTo>
                  <a:pt x="1108" y="599"/>
                </a:lnTo>
                <a:lnTo>
                  <a:pt x="1108" y="598"/>
                </a:lnTo>
                <a:lnTo>
                  <a:pt x="1108" y="598"/>
                </a:lnTo>
                <a:lnTo>
                  <a:pt x="1109" y="598"/>
                </a:lnTo>
                <a:lnTo>
                  <a:pt x="1109" y="597"/>
                </a:lnTo>
                <a:lnTo>
                  <a:pt x="1110" y="597"/>
                </a:lnTo>
                <a:lnTo>
                  <a:pt x="1110" y="597"/>
                </a:lnTo>
                <a:lnTo>
                  <a:pt x="1110" y="597"/>
                </a:lnTo>
                <a:lnTo>
                  <a:pt x="1112" y="597"/>
                </a:lnTo>
                <a:lnTo>
                  <a:pt x="1112" y="597"/>
                </a:lnTo>
                <a:lnTo>
                  <a:pt x="1112" y="597"/>
                </a:lnTo>
                <a:lnTo>
                  <a:pt x="1113" y="598"/>
                </a:lnTo>
                <a:lnTo>
                  <a:pt x="1113" y="599"/>
                </a:lnTo>
                <a:lnTo>
                  <a:pt x="1113" y="599"/>
                </a:lnTo>
                <a:lnTo>
                  <a:pt x="1114" y="601"/>
                </a:lnTo>
                <a:lnTo>
                  <a:pt x="1114" y="601"/>
                </a:lnTo>
                <a:lnTo>
                  <a:pt x="1115" y="601"/>
                </a:lnTo>
                <a:lnTo>
                  <a:pt x="1115" y="601"/>
                </a:lnTo>
                <a:lnTo>
                  <a:pt x="1115" y="601"/>
                </a:lnTo>
                <a:lnTo>
                  <a:pt x="1116" y="601"/>
                </a:lnTo>
                <a:lnTo>
                  <a:pt x="1116" y="601"/>
                </a:lnTo>
                <a:lnTo>
                  <a:pt x="1116" y="599"/>
                </a:lnTo>
                <a:lnTo>
                  <a:pt x="1117" y="599"/>
                </a:lnTo>
                <a:lnTo>
                  <a:pt x="1117" y="599"/>
                </a:lnTo>
                <a:lnTo>
                  <a:pt x="1117" y="599"/>
                </a:lnTo>
                <a:lnTo>
                  <a:pt x="1118" y="599"/>
                </a:lnTo>
                <a:lnTo>
                  <a:pt x="1118" y="598"/>
                </a:lnTo>
                <a:lnTo>
                  <a:pt x="1119" y="597"/>
                </a:lnTo>
                <a:lnTo>
                  <a:pt x="1119" y="598"/>
                </a:lnTo>
                <a:lnTo>
                  <a:pt x="1119" y="598"/>
                </a:lnTo>
                <a:lnTo>
                  <a:pt x="1121" y="599"/>
                </a:lnTo>
                <a:lnTo>
                  <a:pt x="1121" y="599"/>
                </a:lnTo>
                <a:lnTo>
                  <a:pt x="1121" y="599"/>
                </a:lnTo>
                <a:lnTo>
                  <a:pt x="1122" y="599"/>
                </a:lnTo>
                <a:lnTo>
                  <a:pt x="1122" y="599"/>
                </a:lnTo>
                <a:lnTo>
                  <a:pt x="1122" y="599"/>
                </a:lnTo>
                <a:lnTo>
                  <a:pt x="1123" y="601"/>
                </a:lnTo>
                <a:lnTo>
                  <a:pt x="1123" y="601"/>
                </a:lnTo>
                <a:lnTo>
                  <a:pt x="1124" y="601"/>
                </a:lnTo>
                <a:lnTo>
                  <a:pt x="1124" y="599"/>
                </a:lnTo>
                <a:lnTo>
                  <a:pt x="1124" y="599"/>
                </a:lnTo>
                <a:lnTo>
                  <a:pt x="1125" y="598"/>
                </a:lnTo>
                <a:lnTo>
                  <a:pt x="1125" y="598"/>
                </a:lnTo>
                <a:lnTo>
                  <a:pt x="1125" y="597"/>
                </a:lnTo>
                <a:lnTo>
                  <a:pt x="1126" y="598"/>
                </a:lnTo>
                <a:lnTo>
                  <a:pt x="1126" y="598"/>
                </a:lnTo>
                <a:lnTo>
                  <a:pt x="1127" y="599"/>
                </a:lnTo>
                <a:lnTo>
                  <a:pt x="1127" y="599"/>
                </a:lnTo>
                <a:lnTo>
                  <a:pt x="1127" y="601"/>
                </a:lnTo>
                <a:lnTo>
                  <a:pt x="1128" y="601"/>
                </a:lnTo>
                <a:lnTo>
                  <a:pt x="1128" y="601"/>
                </a:lnTo>
                <a:lnTo>
                  <a:pt x="1128" y="601"/>
                </a:lnTo>
                <a:lnTo>
                  <a:pt x="1130" y="601"/>
                </a:lnTo>
                <a:lnTo>
                  <a:pt x="1130" y="602"/>
                </a:lnTo>
                <a:lnTo>
                  <a:pt x="1130" y="602"/>
                </a:lnTo>
                <a:lnTo>
                  <a:pt x="1131" y="603"/>
                </a:lnTo>
                <a:lnTo>
                  <a:pt x="1131" y="604"/>
                </a:lnTo>
                <a:lnTo>
                  <a:pt x="1132" y="603"/>
                </a:lnTo>
                <a:lnTo>
                  <a:pt x="1132" y="603"/>
                </a:lnTo>
                <a:lnTo>
                  <a:pt x="1132" y="603"/>
                </a:lnTo>
                <a:lnTo>
                  <a:pt x="1133" y="603"/>
                </a:lnTo>
                <a:lnTo>
                  <a:pt x="1133" y="604"/>
                </a:lnTo>
                <a:lnTo>
                  <a:pt x="1133" y="603"/>
                </a:lnTo>
                <a:lnTo>
                  <a:pt x="1134" y="603"/>
                </a:lnTo>
                <a:lnTo>
                  <a:pt x="1134" y="603"/>
                </a:lnTo>
                <a:lnTo>
                  <a:pt x="1134" y="603"/>
                </a:lnTo>
                <a:lnTo>
                  <a:pt x="1135" y="603"/>
                </a:lnTo>
                <a:lnTo>
                  <a:pt x="1135" y="604"/>
                </a:lnTo>
                <a:lnTo>
                  <a:pt x="1136" y="604"/>
                </a:lnTo>
                <a:lnTo>
                  <a:pt x="1136" y="605"/>
                </a:lnTo>
                <a:lnTo>
                  <a:pt x="1136" y="605"/>
                </a:lnTo>
                <a:lnTo>
                  <a:pt x="1137" y="604"/>
                </a:lnTo>
                <a:lnTo>
                  <a:pt x="1137" y="605"/>
                </a:lnTo>
                <a:lnTo>
                  <a:pt x="1137" y="604"/>
                </a:lnTo>
                <a:lnTo>
                  <a:pt x="1139" y="605"/>
                </a:lnTo>
                <a:lnTo>
                  <a:pt x="1139" y="605"/>
                </a:lnTo>
                <a:lnTo>
                  <a:pt x="1139" y="606"/>
                </a:lnTo>
                <a:lnTo>
                  <a:pt x="1140" y="607"/>
                </a:lnTo>
                <a:lnTo>
                  <a:pt x="1140" y="608"/>
                </a:lnTo>
                <a:lnTo>
                  <a:pt x="1141" y="610"/>
                </a:lnTo>
                <a:lnTo>
                  <a:pt x="1141" y="611"/>
                </a:lnTo>
                <a:lnTo>
                  <a:pt x="1141" y="611"/>
                </a:lnTo>
                <a:lnTo>
                  <a:pt x="1142" y="612"/>
                </a:lnTo>
                <a:lnTo>
                  <a:pt x="1142" y="611"/>
                </a:lnTo>
                <a:lnTo>
                  <a:pt x="1142" y="610"/>
                </a:lnTo>
                <a:lnTo>
                  <a:pt x="1143" y="610"/>
                </a:lnTo>
                <a:lnTo>
                  <a:pt x="1143" y="610"/>
                </a:lnTo>
                <a:lnTo>
                  <a:pt x="1143" y="610"/>
                </a:lnTo>
                <a:lnTo>
                  <a:pt x="1144" y="610"/>
                </a:lnTo>
                <a:lnTo>
                  <a:pt x="1144" y="608"/>
                </a:lnTo>
                <a:lnTo>
                  <a:pt x="1145" y="607"/>
                </a:lnTo>
                <a:lnTo>
                  <a:pt x="1145" y="607"/>
                </a:lnTo>
                <a:lnTo>
                  <a:pt x="1145" y="606"/>
                </a:lnTo>
                <a:lnTo>
                  <a:pt x="1146" y="606"/>
                </a:lnTo>
                <a:lnTo>
                  <a:pt x="1146" y="607"/>
                </a:lnTo>
                <a:lnTo>
                  <a:pt x="1146" y="607"/>
                </a:lnTo>
                <a:lnTo>
                  <a:pt x="1148" y="607"/>
                </a:lnTo>
                <a:lnTo>
                  <a:pt x="1148" y="606"/>
                </a:lnTo>
                <a:lnTo>
                  <a:pt x="1149" y="607"/>
                </a:lnTo>
                <a:lnTo>
                  <a:pt x="1149" y="607"/>
                </a:lnTo>
                <a:lnTo>
                  <a:pt x="1149" y="608"/>
                </a:lnTo>
                <a:lnTo>
                  <a:pt x="1150" y="610"/>
                </a:lnTo>
                <a:lnTo>
                  <a:pt x="1150" y="610"/>
                </a:lnTo>
                <a:lnTo>
                  <a:pt x="1150" y="608"/>
                </a:lnTo>
                <a:lnTo>
                  <a:pt x="1151" y="607"/>
                </a:lnTo>
                <a:lnTo>
                  <a:pt x="1151" y="607"/>
                </a:lnTo>
                <a:lnTo>
                  <a:pt x="1151" y="607"/>
                </a:lnTo>
                <a:lnTo>
                  <a:pt x="1152" y="606"/>
                </a:lnTo>
                <a:lnTo>
                  <a:pt x="1152" y="607"/>
                </a:lnTo>
                <a:lnTo>
                  <a:pt x="1153" y="605"/>
                </a:lnTo>
                <a:lnTo>
                  <a:pt x="1153" y="605"/>
                </a:lnTo>
                <a:lnTo>
                  <a:pt x="1153" y="605"/>
                </a:lnTo>
                <a:lnTo>
                  <a:pt x="1154" y="604"/>
                </a:lnTo>
                <a:lnTo>
                  <a:pt x="1154" y="604"/>
                </a:lnTo>
                <a:lnTo>
                  <a:pt x="1154" y="604"/>
                </a:lnTo>
                <a:lnTo>
                  <a:pt x="1156" y="604"/>
                </a:lnTo>
                <a:lnTo>
                  <a:pt x="1156" y="603"/>
                </a:lnTo>
                <a:lnTo>
                  <a:pt x="1156" y="603"/>
                </a:lnTo>
                <a:lnTo>
                  <a:pt x="1157" y="603"/>
                </a:lnTo>
                <a:lnTo>
                  <a:pt x="1157" y="603"/>
                </a:lnTo>
                <a:lnTo>
                  <a:pt x="1158" y="603"/>
                </a:lnTo>
                <a:lnTo>
                  <a:pt x="1158" y="604"/>
                </a:lnTo>
                <a:lnTo>
                  <a:pt x="1158" y="605"/>
                </a:lnTo>
                <a:lnTo>
                  <a:pt x="1159" y="605"/>
                </a:lnTo>
                <a:lnTo>
                  <a:pt x="1159" y="605"/>
                </a:lnTo>
                <a:lnTo>
                  <a:pt x="1159" y="605"/>
                </a:lnTo>
                <a:lnTo>
                  <a:pt x="1160" y="605"/>
                </a:lnTo>
                <a:lnTo>
                  <a:pt x="1160" y="604"/>
                </a:lnTo>
                <a:lnTo>
                  <a:pt x="1160" y="603"/>
                </a:lnTo>
                <a:lnTo>
                  <a:pt x="1161" y="603"/>
                </a:lnTo>
                <a:lnTo>
                  <a:pt x="1161" y="603"/>
                </a:lnTo>
                <a:lnTo>
                  <a:pt x="1162" y="602"/>
                </a:lnTo>
                <a:lnTo>
                  <a:pt x="1162" y="602"/>
                </a:lnTo>
                <a:lnTo>
                  <a:pt x="1162" y="602"/>
                </a:lnTo>
                <a:lnTo>
                  <a:pt x="1163" y="601"/>
                </a:lnTo>
                <a:lnTo>
                  <a:pt x="1163" y="599"/>
                </a:lnTo>
                <a:lnTo>
                  <a:pt x="1163" y="599"/>
                </a:lnTo>
                <a:lnTo>
                  <a:pt x="1165" y="599"/>
                </a:lnTo>
                <a:lnTo>
                  <a:pt x="1165" y="599"/>
                </a:lnTo>
                <a:lnTo>
                  <a:pt x="1165" y="599"/>
                </a:lnTo>
                <a:lnTo>
                  <a:pt x="1166" y="599"/>
                </a:lnTo>
                <a:lnTo>
                  <a:pt x="1166" y="599"/>
                </a:lnTo>
                <a:lnTo>
                  <a:pt x="1167" y="599"/>
                </a:lnTo>
                <a:lnTo>
                  <a:pt x="1167" y="599"/>
                </a:lnTo>
                <a:lnTo>
                  <a:pt x="1167" y="601"/>
                </a:lnTo>
                <a:lnTo>
                  <a:pt x="1168" y="601"/>
                </a:lnTo>
                <a:lnTo>
                  <a:pt x="1168" y="602"/>
                </a:lnTo>
                <a:lnTo>
                  <a:pt x="1168" y="602"/>
                </a:lnTo>
                <a:lnTo>
                  <a:pt x="1169" y="603"/>
                </a:lnTo>
                <a:lnTo>
                  <a:pt x="1169" y="602"/>
                </a:lnTo>
                <a:lnTo>
                  <a:pt x="1170" y="603"/>
                </a:lnTo>
                <a:lnTo>
                  <a:pt x="1170" y="603"/>
                </a:lnTo>
                <a:lnTo>
                  <a:pt x="1170" y="603"/>
                </a:lnTo>
                <a:lnTo>
                  <a:pt x="1171" y="603"/>
                </a:lnTo>
                <a:lnTo>
                  <a:pt x="1171" y="602"/>
                </a:lnTo>
                <a:lnTo>
                  <a:pt x="1171" y="602"/>
                </a:lnTo>
                <a:lnTo>
                  <a:pt x="1172" y="602"/>
                </a:lnTo>
                <a:lnTo>
                  <a:pt x="1172" y="601"/>
                </a:lnTo>
                <a:lnTo>
                  <a:pt x="1172" y="601"/>
                </a:lnTo>
                <a:lnTo>
                  <a:pt x="1174" y="601"/>
                </a:lnTo>
                <a:lnTo>
                  <a:pt x="1174" y="601"/>
                </a:lnTo>
                <a:lnTo>
                  <a:pt x="1175" y="599"/>
                </a:lnTo>
                <a:lnTo>
                  <a:pt x="1175" y="598"/>
                </a:lnTo>
                <a:lnTo>
                  <a:pt x="1175" y="597"/>
                </a:lnTo>
                <a:lnTo>
                  <a:pt x="1176" y="597"/>
                </a:lnTo>
                <a:lnTo>
                  <a:pt x="1176" y="598"/>
                </a:lnTo>
                <a:lnTo>
                  <a:pt x="1176" y="597"/>
                </a:lnTo>
                <a:lnTo>
                  <a:pt x="1177" y="597"/>
                </a:lnTo>
                <a:lnTo>
                  <a:pt x="1177" y="596"/>
                </a:lnTo>
                <a:lnTo>
                  <a:pt x="1177" y="596"/>
                </a:lnTo>
                <a:lnTo>
                  <a:pt x="1178" y="595"/>
                </a:lnTo>
                <a:lnTo>
                  <a:pt x="1178" y="595"/>
                </a:lnTo>
                <a:lnTo>
                  <a:pt x="1179" y="595"/>
                </a:lnTo>
                <a:lnTo>
                  <a:pt x="1179" y="593"/>
                </a:lnTo>
                <a:lnTo>
                  <a:pt x="1179" y="592"/>
                </a:lnTo>
                <a:lnTo>
                  <a:pt x="1180" y="592"/>
                </a:lnTo>
                <a:lnTo>
                  <a:pt x="1180" y="592"/>
                </a:lnTo>
                <a:lnTo>
                  <a:pt x="1180" y="592"/>
                </a:lnTo>
                <a:lnTo>
                  <a:pt x="1181" y="593"/>
                </a:lnTo>
                <a:lnTo>
                  <a:pt x="1181" y="593"/>
                </a:lnTo>
                <a:lnTo>
                  <a:pt x="1181" y="593"/>
                </a:lnTo>
                <a:lnTo>
                  <a:pt x="1183" y="593"/>
                </a:lnTo>
                <a:lnTo>
                  <a:pt x="1183" y="593"/>
                </a:lnTo>
                <a:lnTo>
                  <a:pt x="1184" y="593"/>
                </a:lnTo>
                <a:lnTo>
                  <a:pt x="1184" y="593"/>
                </a:lnTo>
                <a:lnTo>
                  <a:pt x="1184" y="593"/>
                </a:lnTo>
                <a:lnTo>
                  <a:pt x="1185" y="593"/>
                </a:lnTo>
                <a:lnTo>
                  <a:pt x="1185" y="593"/>
                </a:lnTo>
                <a:lnTo>
                  <a:pt x="1185" y="593"/>
                </a:lnTo>
                <a:lnTo>
                  <a:pt x="1186" y="593"/>
                </a:lnTo>
                <a:lnTo>
                  <a:pt x="1186" y="593"/>
                </a:lnTo>
                <a:lnTo>
                  <a:pt x="1186" y="593"/>
                </a:lnTo>
                <a:lnTo>
                  <a:pt x="1187" y="593"/>
                </a:lnTo>
                <a:lnTo>
                  <a:pt x="1187" y="593"/>
                </a:lnTo>
                <a:lnTo>
                  <a:pt x="1188" y="593"/>
                </a:lnTo>
                <a:lnTo>
                  <a:pt x="1188" y="594"/>
                </a:lnTo>
                <a:lnTo>
                  <a:pt x="1188" y="595"/>
                </a:lnTo>
                <a:lnTo>
                  <a:pt x="1189" y="595"/>
                </a:lnTo>
                <a:lnTo>
                  <a:pt x="1189" y="595"/>
                </a:lnTo>
                <a:lnTo>
                  <a:pt x="1189" y="594"/>
                </a:lnTo>
                <a:lnTo>
                  <a:pt x="1190" y="593"/>
                </a:lnTo>
                <a:lnTo>
                  <a:pt x="1190" y="593"/>
                </a:lnTo>
                <a:lnTo>
                  <a:pt x="1192" y="592"/>
                </a:lnTo>
                <a:lnTo>
                  <a:pt x="1192" y="592"/>
                </a:lnTo>
                <a:lnTo>
                  <a:pt x="1192" y="590"/>
                </a:lnTo>
                <a:lnTo>
                  <a:pt x="1193" y="590"/>
                </a:lnTo>
                <a:lnTo>
                  <a:pt x="1193" y="590"/>
                </a:lnTo>
                <a:lnTo>
                  <a:pt x="1193" y="590"/>
                </a:lnTo>
                <a:lnTo>
                  <a:pt x="1194" y="590"/>
                </a:lnTo>
                <a:lnTo>
                  <a:pt x="1194" y="590"/>
                </a:lnTo>
                <a:lnTo>
                  <a:pt x="1194" y="590"/>
                </a:lnTo>
                <a:lnTo>
                  <a:pt x="1195" y="590"/>
                </a:lnTo>
                <a:lnTo>
                  <a:pt x="1195" y="590"/>
                </a:lnTo>
                <a:lnTo>
                  <a:pt x="1196" y="590"/>
                </a:lnTo>
                <a:lnTo>
                  <a:pt x="1196" y="590"/>
                </a:lnTo>
                <a:lnTo>
                  <a:pt x="1196" y="592"/>
                </a:lnTo>
                <a:lnTo>
                  <a:pt x="1197" y="593"/>
                </a:lnTo>
                <a:lnTo>
                  <a:pt x="1197" y="593"/>
                </a:lnTo>
                <a:lnTo>
                  <a:pt x="1197" y="593"/>
                </a:lnTo>
                <a:lnTo>
                  <a:pt x="1198" y="592"/>
                </a:lnTo>
                <a:lnTo>
                  <a:pt x="1198" y="592"/>
                </a:lnTo>
                <a:lnTo>
                  <a:pt x="1198" y="592"/>
                </a:lnTo>
                <a:lnTo>
                  <a:pt x="1199" y="590"/>
                </a:lnTo>
                <a:lnTo>
                  <a:pt x="1199" y="590"/>
                </a:lnTo>
                <a:lnTo>
                  <a:pt x="1201" y="589"/>
                </a:lnTo>
                <a:lnTo>
                  <a:pt x="1201" y="590"/>
                </a:lnTo>
                <a:lnTo>
                  <a:pt x="1201" y="590"/>
                </a:lnTo>
                <a:lnTo>
                  <a:pt x="1202" y="590"/>
                </a:lnTo>
                <a:lnTo>
                  <a:pt x="1202" y="590"/>
                </a:lnTo>
                <a:lnTo>
                  <a:pt x="1202" y="592"/>
                </a:lnTo>
                <a:lnTo>
                  <a:pt x="1203" y="593"/>
                </a:lnTo>
                <a:lnTo>
                  <a:pt x="1203" y="594"/>
                </a:lnTo>
                <a:lnTo>
                  <a:pt x="1203" y="595"/>
                </a:lnTo>
                <a:lnTo>
                  <a:pt x="1204" y="596"/>
                </a:lnTo>
                <a:lnTo>
                  <a:pt x="1204" y="595"/>
                </a:lnTo>
                <a:lnTo>
                  <a:pt x="1205" y="596"/>
                </a:lnTo>
                <a:lnTo>
                  <a:pt x="1205" y="596"/>
                </a:lnTo>
                <a:lnTo>
                  <a:pt x="1205" y="596"/>
                </a:lnTo>
                <a:lnTo>
                  <a:pt x="1206" y="595"/>
                </a:lnTo>
                <a:lnTo>
                  <a:pt x="1206" y="595"/>
                </a:lnTo>
                <a:lnTo>
                  <a:pt x="1206" y="595"/>
                </a:lnTo>
                <a:lnTo>
                  <a:pt x="1207" y="594"/>
                </a:lnTo>
                <a:lnTo>
                  <a:pt x="1207" y="593"/>
                </a:lnTo>
                <a:lnTo>
                  <a:pt x="1207" y="592"/>
                </a:lnTo>
                <a:lnTo>
                  <a:pt x="1208" y="592"/>
                </a:lnTo>
                <a:lnTo>
                  <a:pt x="1208" y="592"/>
                </a:lnTo>
                <a:lnTo>
                  <a:pt x="1210" y="590"/>
                </a:lnTo>
                <a:lnTo>
                  <a:pt x="1210" y="590"/>
                </a:lnTo>
                <a:lnTo>
                  <a:pt x="1210" y="592"/>
                </a:lnTo>
                <a:lnTo>
                  <a:pt x="1211" y="592"/>
                </a:lnTo>
                <a:lnTo>
                  <a:pt x="1211" y="593"/>
                </a:lnTo>
                <a:lnTo>
                  <a:pt x="1211" y="593"/>
                </a:lnTo>
                <a:lnTo>
                  <a:pt x="1212" y="594"/>
                </a:lnTo>
                <a:lnTo>
                  <a:pt x="1212" y="596"/>
                </a:lnTo>
                <a:lnTo>
                  <a:pt x="1213" y="596"/>
                </a:lnTo>
                <a:lnTo>
                  <a:pt x="1213" y="596"/>
                </a:lnTo>
                <a:lnTo>
                  <a:pt x="1213" y="595"/>
                </a:lnTo>
                <a:lnTo>
                  <a:pt x="1214" y="595"/>
                </a:lnTo>
                <a:lnTo>
                  <a:pt x="1214" y="594"/>
                </a:lnTo>
                <a:lnTo>
                  <a:pt x="1214" y="594"/>
                </a:lnTo>
                <a:lnTo>
                  <a:pt x="1215" y="593"/>
                </a:lnTo>
                <a:lnTo>
                  <a:pt x="1215" y="593"/>
                </a:lnTo>
                <a:lnTo>
                  <a:pt x="1215" y="593"/>
                </a:lnTo>
                <a:lnTo>
                  <a:pt x="1216" y="593"/>
                </a:lnTo>
                <a:lnTo>
                  <a:pt x="1216" y="592"/>
                </a:lnTo>
                <a:lnTo>
                  <a:pt x="1217" y="592"/>
                </a:lnTo>
                <a:lnTo>
                  <a:pt x="1217" y="593"/>
                </a:lnTo>
                <a:lnTo>
                  <a:pt x="1217" y="593"/>
                </a:lnTo>
                <a:lnTo>
                  <a:pt x="1219" y="593"/>
                </a:lnTo>
                <a:lnTo>
                  <a:pt x="1219" y="594"/>
                </a:lnTo>
                <a:lnTo>
                  <a:pt x="1219" y="594"/>
                </a:lnTo>
                <a:lnTo>
                  <a:pt x="1220" y="594"/>
                </a:lnTo>
                <a:lnTo>
                  <a:pt x="1220" y="595"/>
                </a:lnTo>
                <a:lnTo>
                  <a:pt x="1220" y="595"/>
                </a:lnTo>
                <a:lnTo>
                  <a:pt x="1221" y="596"/>
                </a:lnTo>
                <a:lnTo>
                  <a:pt x="1221" y="596"/>
                </a:lnTo>
                <a:lnTo>
                  <a:pt x="1222" y="597"/>
                </a:lnTo>
                <a:lnTo>
                  <a:pt x="1222" y="597"/>
                </a:lnTo>
                <a:lnTo>
                  <a:pt x="1222" y="596"/>
                </a:lnTo>
                <a:lnTo>
                  <a:pt x="1223" y="596"/>
                </a:lnTo>
                <a:lnTo>
                  <a:pt x="1223" y="595"/>
                </a:lnTo>
                <a:lnTo>
                  <a:pt x="1223" y="595"/>
                </a:lnTo>
                <a:lnTo>
                  <a:pt x="1224" y="595"/>
                </a:lnTo>
                <a:lnTo>
                  <a:pt x="1224" y="594"/>
                </a:lnTo>
                <a:lnTo>
                  <a:pt x="1224" y="593"/>
                </a:lnTo>
                <a:lnTo>
                  <a:pt x="1225" y="593"/>
                </a:lnTo>
                <a:lnTo>
                  <a:pt x="1225" y="593"/>
                </a:lnTo>
                <a:lnTo>
                  <a:pt x="1226" y="593"/>
                </a:lnTo>
                <a:lnTo>
                  <a:pt x="1226" y="593"/>
                </a:lnTo>
                <a:lnTo>
                  <a:pt x="1226" y="593"/>
                </a:lnTo>
                <a:lnTo>
                  <a:pt x="1228" y="593"/>
                </a:lnTo>
                <a:lnTo>
                  <a:pt x="1228" y="593"/>
                </a:lnTo>
                <a:lnTo>
                  <a:pt x="1228" y="593"/>
                </a:lnTo>
                <a:lnTo>
                  <a:pt x="1229" y="594"/>
                </a:lnTo>
                <a:lnTo>
                  <a:pt x="1229" y="593"/>
                </a:lnTo>
                <a:lnTo>
                  <a:pt x="1229" y="593"/>
                </a:lnTo>
                <a:lnTo>
                  <a:pt x="1230" y="593"/>
                </a:lnTo>
                <a:lnTo>
                  <a:pt x="1230" y="593"/>
                </a:lnTo>
                <a:lnTo>
                  <a:pt x="1231" y="593"/>
                </a:lnTo>
                <a:lnTo>
                  <a:pt x="1231" y="593"/>
                </a:lnTo>
                <a:lnTo>
                  <a:pt x="1231" y="593"/>
                </a:lnTo>
                <a:lnTo>
                  <a:pt x="1232" y="593"/>
                </a:lnTo>
                <a:lnTo>
                  <a:pt x="1232" y="592"/>
                </a:lnTo>
                <a:lnTo>
                  <a:pt x="1232" y="590"/>
                </a:lnTo>
                <a:lnTo>
                  <a:pt x="1233" y="590"/>
                </a:lnTo>
                <a:lnTo>
                  <a:pt x="1233" y="589"/>
                </a:lnTo>
                <a:lnTo>
                  <a:pt x="1233" y="589"/>
                </a:lnTo>
                <a:lnTo>
                  <a:pt x="1234" y="589"/>
                </a:lnTo>
                <a:lnTo>
                  <a:pt x="1234" y="589"/>
                </a:lnTo>
                <a:lnTo>
                  <a:pt x="1235" y="590"/>
                </a:lnTo>
                <a:lnTo>
                  <a:pt x="1235" y="592"/>
                </a:lnTo>
                <a:lnTo>
                  <a:pt x="1235" y="592"/>
                </a:lnTo>
                <a:lnTo>
                  <a:pt x="1237" y="592"/>
                </a:lnTo>
                <a:lnTo>
                  <a:pt x="1237" y="592"/>
                </a:lnTo>
                <a:lnTo>
                  <a:pt x="1237" y="592"/>
                </a:lnTo>
                <a:lnTo>
                  <a:pt x="1238" y="592"/>
                </a:lnTo>
                <a:lnTo>
                  <a:pt x="1238" y="590"/>
                </a:lnTo>
                <a:lnTo>
                  <a:pt x="1239" y="590"/>
                </a:lnTo>
                <a:lnTo>
                  <a:pt x="1239" y="589"/>
                </a:lnTo>
                <a:lnTo>
                  <a:pt x="1239" y="589"/>
                </a:lnTo>
                <a:lnTo>
                  <a:pt x="1240" y="589"/>
                </a:lnTo>
                <a:lnTo>
                  <a:pt x="1240" y="590"/>
                </a:lnTo>
                <a:lnTo>
                  <a:pt x="1240" y="592"/>
                </a:lnTo>
                <a:lnTo>
                  <a:pt x="1241" y="592"/>
                </a:lnTo>
                <a:lnTo>
                  <a:pt x="1241" y="590"/>
                </a:lnTo>
                <a:lnTo>
                  <a:pt x="1241" y="590"/>
                </a:lnTo>
                <a:lnTo>
                  <a:pt x="1242" y="592"/>
                </a:lnTo>
                <a:lnTo>
                  <a:pt x="1242" y="593"/>
                </a:lnTo>
                <a:lnTo>
                  <a:pt x="1243" y="593"/>
                </a:lnTo>
                <a:lnTo>
                  <a:pt x="1243" y="593"/>
                </a:lnTo>
                <a:lnTo>
                  <a:pt x="1243" y="592"/>
                </a:lnTo>
                <a:lnTo>
                  <a:pt x="1244" y="590"/>
                </a:lnTo>
                <a:lnTo>
                  <a:pt x="1244" y="592"/>
                </a:lnTo>
                <a:lnTo>
                  <a:pt x="1244" y="590"/>
                </a:lnTo>
                <a:lnTo>
                  <a:pt x="1246" y="590"/>
                </a:lnTo>
                <a:lnTo>
                  <a:pt x="1246" y="590"/>
                </a:lnTo>
                <a:lnTo>
                  <a:pt x="1246" y="590"/>
                </a:lnTo>
                <a:lnTo>
                  <a:pt x="1247" y="590"/>
                </a:lnTo>
                <a:lnTo>
                  <a:pt x="1247" y="590"/>
                </a:lnTo>
                <a:lnTo>
                  <a:pt x="1248" y="588"/>
                </a:lnTo>
                <a:lnTo>
                  <a:pt x="1248" y="588"/>
                </a:lnTo>
                <a:lnTo>
                  <a:pt x="1248" y="588"/>
                </a:lnTo>
                <a:lnTo>
                  <a:pt x="1249" y="587"/>
                </a:lnTo>
                <a:lnTo>
                  <a:pt x="1249" y="587"/>
                </a:lnTo>
                <a:lnTo>
                  <a:pt x="1249" y="587"/>
                </a:lnTo>
                <a:lnTo>
                  <a:pt x="1250" y="588"/>
                </a:lnTo>
                <a:lnTo>
                  <a:pt x="1250" y="588"/>
                </a:lnTo>
                <a:lnTo>
                  <a:pt x="1250" y="588"/>
                </a:lnTo>
                <a:lnTo>
                  <a:pt x="1251" y="589"/>
                </a:lnTo>
                <a:lnTo>
                  <a:pt x="1251" y="589"/>
                </a:lnTo>
                <a:lnTo>
                  <a:pt x="1252" y="589"/>
                </a:lnTo>
                <a:lnTo>
                  <a:pt x="1252" y="589"/>
                </a:lnTo>
                <a:lnTo>
                  <a:pt x="1252" y="588"/>
                </a:lnTo>
                <a:lnTo>
                  <a:pt x="1253" y="588"/>
                </a:lnTo>
                <a:lnTo>
                  <a:pt x="1253" y="586"/>
                </a:lnTo>
                <a:lnTo>
                  <a:pt x="1253" y="585"/>
                </a:lnTo>
                <a:lnTo>
                  <a:pt x="1255" y="585"/>
                </a:lnTo>
                <a:lnTo>
                  <a:pt x="1255" y="585"/>
                </a:lnTo>
                <a:lnTo>
                  <a:pt x="1255" y="585"/>
                </a:lnTo>
                <a:lnTo>
                  <a:pt x="1256" y="585"/>
                </a:lnTo>
                <a:lnTo>
                  <a:pt x="1256" y="585"/>
                </a:lnTo>
                <a:lnTo>
                  <a:pt x="1257" y="585"/>
                </a:lnTo>
                <a:lnTo>
                  <a:pt x="1257" y="585"/>
                </a:lnTo>
                <a:lnTo>
                  <a:pt x="1257" y="585"/>
                </a:lnTo>
                <a:lnTo>
                  <a:pt x="1258" y="586"/>
                </a:lnTo>
                <a:lnTo>
                  <a:pt x="1258" y="586"/>
                </a:lnTo>
                <a:lnTo>
                  <a:pt x="1258" y="586"/>
                </a:lnTo>
                <a:lnTo>
                  <a:pt x="1259" y="586"/>
                </a:lnTo>
                <a:lnTo>
                  <a:pt x="1259" y="586"/>
                </a:lnTo>
                <a:lnTo>
                  <a:pt x="1260" y="586"/>
                </a:lnTo>
                <a:lnTo>
                  <a:pt x="1260" y="586"/>
                </a:lnTo>
                <a:lnTo>
                  <a:pt x="1260" y="586"/>
                </a:lnTo>
                <a:lnTo>
                  <a:pt x="1261" y="586"/>
                </a:lnTo>
                <a:lnTo>
                  <a:pt x="1261" y="586"/>
                </a:lnTo>
                <a:lnTo>
                  <a:pt x="1261" y="585"/>
                </a:lnTo>
                <a:lnTo>
                  <a:pt x="1262" y="585"/>
                </a:lnTo>
                <a:lnTo>
                  <a:pt x="1262" y="585"/>
                </a:lnTo>
                <a:lnTo>
                  <a:pt x="1262" y="584"/>
                </a:lnTo>
                <a:lnTo>
                  <a:pt x="1264" y="584"/>
                </a:lnTo>
                <a:lnTo>
                  <a:pt x="1264" y="584"/>
                </a:lnTo>
                <a:lnTo>
                  <a:pt x="1265" y="583"/>
                </a:lnTo>
                <a:lnTo>
                  <a:pt x="1265" y="583"/>
                </a:lnTo>
                <a:lnTo>
                  <a:pt x="1265" y="581"/>
                </a:lnTo>
                <a:lnTo>
                  <a:pt x="1266" y="583"/>
                </a:lnTo>
                <a:lnTo>
                  <a:pt x="1266" y="583"/>
                </a:lnTo>
                <a:lnTo>
                  <a:pt x="1266" y="583"/>
                </a:lnTo>
                <a:lnTo>
                  <a:pt x="1267" y="584"/>
                </a:lnTo>
                <a:lnTo>
                  <a:pt x="1267" y="584"/>
                </a:lnTo>
                <a:lnTo>
                  <a:pt x="1267" y="584"/>
                </a:lnTo>
                <a:lnTo>
                  <a:pt x="1268" y="584"/>
                </a:lnTo>
                <a:lnTo>
                  <a:pt x="1268" y="585"/>
                </a:lnTo>
                <a:lnTo>
                  <a:pt x="1269" y="584"/>
                </a:lnTo>
                <a:lnTo>
                  <a:pt x="1269" y="585"/>
                </a:lnTo>
                <a:lnTo>
                  <a:pt x="1269" y="585"/>
                </a:lnTo>
                <a:lnTo>
                  <a:pt x="1270" y="584"/>
                </a:lnTo>
                <a:lnTo>
                  <a:pt x="1270" y="584"/>
                </a:lnTo>
                <a:lnTo>
                  <a:pt x="1270" y="585"/>
                </a:lnTo>
                <a:lnTo>
                  <a:pt x="1271" y="585"/>
                </a:lnTo>
                <a:lnTo>
                  <a:pt x="1271" y="586"/>
                </a:lnTo>
                <a:lnTo>
                  <a:pt x="1271" y="587"/>
                </a:lnTo>
                <a:lnTo>
                  <a:pt x="1273" y="588"/>
                </a:lnTo>
                <a:lnTo>
                  <a:pt x="1273" y="588"/>
                </a:lnTo>
                <a:lnTo>
                  <a:pt x="1274" y="587"/>
                </a:lnTo>
                <a:lnTo>
                  <a:pt x="1274" y="587"/>
                </a:lnTo>
                <a:lnTo>
                  <a:pt x="1274" y="587"/>
                </a:lnTo>
                <a:lnTo>
                  <a:pt x="1275" y="586"/>
                </a:lnTo>
                <a:lnTo>
                  <a:pt x="1275" y="586"/>
                </a:lnTo>
                <a:lnTo>
                  <a:pt x="1275" y="586"/>
                </a:lnTo>
                <a:lnTo>
                  <a:pt x="1276" y="585"/>
                </a:lnTo>
                <a:lnTo>
                  <a:pt x="1276" y="585"/>
                </a:lnTo>
                <a:lnTo>
                  <a:pt x="1276" y="585"/>
                </a:lnTo>
                <a:lnTo>
                  <a:pt x="1277" y="584"/>
                </a:lnTo>
                <a:lnTo>
                  <a:pt x="1277" y="585"/>
                </a:lnTo>
                <a:lnTo>
                  <a:pt x="1278" y="585"/>
                </a:lnTo>
                <a:lnTo>
                  <a:pt x="1278" y="586"/>
                </a:lnTo>
                <a:lnTo>
                  <a:pt x="1278" y="585"/>
                </a:lnTo>
                <a:lnTo>
                  <a:pt x="1279" y="585"/>
                </a:lnTo>
                <a:lnTo>
                  <a:pt x="1279" y="586"/>
                </a:lnTo>
                <a:lnTo>
                  <a:pt x="1279" y="586"/>
                </a:lnTo>
                <a:lnTo>
                  <a:pt x="1280" y="584"/>
                </a:lnTo>
                <a:lnTo>
                  <a:pt x="1280" y="585"/>
                </a:lnTo>
                <a:lnTo>
                  <a:pt x="1282" y="584"/>
                </a:lnTo>
                <a:lnTo>
                  <a:pt x="1282" y="584"/>
                </a:lnTo>
                <a:lnTo>
                  <a:pt x="1282" y="584"/>
                </a:lnTo>
                <a:lnTo>
                  <a:pt x="1283" y="584"/>
                </a:lnTo>
                <a:lnTo>
                  <a:pt x="1283" y="584"/>
                </a:lnTo>
                <a:lnTo>
                  <a:pt x="1283" y="585"/>
                </a:lnTo>
                <a:lnTo>
                  <a:pt x="1284" y="585"/>
                </a:lnTo>
                <a:lnTo>
                  <a:pt x="1284" y="586"/>
                </a:lnTo>
                <a:lnTo>
                  <a:pt x="1284" y="586"/>
                </a:lnTo>
                <a:lnTo>
                  <a:pt x="1285" y="586"/>
                </a:lnTo>
                <a:lnTo>
                  <a:pt x="1285" y="586"/>
                </a:lnTo>
                <a:lnTo>
                  <a:pt x="1286" y="585"/>
                </a:lnTo>
                <a:lnTo>
                  <a:pt x="1286" y="584"/>
                </a:lnTo>
                <a:lnTo>
                  <a:pt x="1286" y="584"/>
                </a:lnTo>
                <a:lnTo>
                  <a:pt x="1287" y="585"/>
                </a:lnTo>
                <a:lnTo>
                  <a:pt x="1287" y="585"/>
                </a:lnTo>
                <a:lnTo>
                  <a:pt x="1287" y="586"/>
                </a:lnTo>
                <a:lnTo>
                  <a:pt x="1288" y="586"/>
                </a:lnTo>
                <a:lnTo>
                  <a:pt x="1288" y="587"/>
                </a:lnTo>
                <a:lnTo>
                  <a:pt x="1288" y="587"/>
                </a:lnTo>
                <a:lnTo>
                  <a:pt x="1289" y="587"/>
                </a:lnTo>
                <a:lnTo>
                  <a:pt x="1289" y="587"/>
                </a:lnTo>
                <a:lnTo>
                  <a:pt x="1291" y="587"/>
                </a:lnTo>
                <a:lnTo>
                  <a:pt x="1291" y="587"/>
                </a:lnTo>
                <a:lnTo>
                  <a:pt x="1291" y="587"/>
                </a:lnTo>
                <a:lnTo>
                  <a:pt x="1292" y="587"/>
                </a:lnTo>
                <a:lnTo>
                  <a:pt x="1292" y="587"/>
                </a:lnTo>
                <a:lnTo>
                  <a:pt x="1292" y="587"/>
                </a:lnTo>
                <a:lnTo>
                  <a:pt x="1293" y="587"/>
                </a:lnTo>
                <a:lnTo>
                  <a:pt x="1293" y="586"/>
                </a:lnTo>
                <a:lnTo>
                  <a:pt x="1293" y="586"/>
                </a:lnTo>
                <a:lnTo>
                  <a:pt x="1294" y="587"/>
                </a:lnTo>
                <a:lnTo>
                  <a:pt x="1294" y="587"/>
                </a:lnTo>
                <a:lnTo>
                  <a:pt x="1295" y="588"/>
                </a:lnTo>
                <a:lnTo>
                  <a:pt x="1295" y="588"/>
                </a:lnTo>
                <a:lnTo>
                  <a:pt x="1295" y="588"/>
                </a:lnTo>
                <a:lnTo>
                  <a:pt x="1296" y="587"/>
                </a:lnTo>
                <a:lnTo>
                  <a:pt x="1296" y="587"/>
                </a:lnTo>
                <a:lnTo>
                  <a:pt x="1296" y="587"/>
                </a:lnTo>
                <a:lnTo>
                  <a:pt x="1297" y="586"/>
                </a:lnTo>
                <a:lnTo>
                  <a:pt x="1297" y="586"/>
                </a:lnTo>
                <a:lnTo>
                  <a:pt x="1297" y="586"/>
                </a:lnTo>
                <a:lnTo>
                  <a:pt x="1298" y="586"/>
                </a:lnTo>
                <a:lnTo>
                  <a:pt x="1298" y="587"/>
                </a:lnTo>
                <a:lnTo>
                  <a:pt x="1300" y="588"/>
                </a:lnTo>
                <a:lnTo>
                  <a:pt x="1300" y="589"/>
                </a:lnTo>
                <a:lnTo>
                  <a:pt x="1300" y="590"/>
                </a:lnTo>
                <a:lnTo>
                  <a:pt x="1301" y="590"/>
                </a:lnTo>
                <a:lnTo>
                  <a:pt x="1301" y="589"/>
                </a:lnTo>
                <a:lnTo>
                  <a:pt x="1301" y="588"/>
                </a:lnTo>
                <a:lnTo>
                  <a:pt x="1302" y="588"/>
                </a:lnTo>
                <a:lnTo>
                  <a:pt x="1302" y="589"/>
                </a:lnTo>
                <a:lnTo>
                  <a:pt x="1303" y="588"/>
                </a:lnTo>
                <a:lnTo>
                  <a:pt x="1303" y="588"/>
                </a:lnTo>
                <a:lnTo>
                  <a:pt x="1303" y="588"/>
                </a:lnTo>
                <a:lnTo>
                  <a:pt x="1304" y="588"/>
                </a:lnTo>
                <a:lnTo>
                  <a:pt x="1304" y="588"/>
                </a:lnTo>
                <a:lnTo>
                  <a:pt x="1304" y="588"/>
                </a:lnTo>
                <a:lnTo>
                  <a:pt x="1305" y="588"/>
                </a:lnTo>
                <a:lnTo>
                  <a:pt x="1305" y="589"/>
                </a:lnTo>
                <a:lnTo>
                  <a:pt x="1305" y="589"/>
                </a:lnTo>
                <a:lnTo>
                  <a:pt x="1306" y="589"/>
                </a:lnTo>
                <a:lnTo>
                  <a:pt x="1306" y="590"/>
                </a:lnTo>
                <a:lnTo>
                  <a:pt x="1307" y="590"/>
                </a:lnTo>
                <a:lnTo>
                  <a:pt x="1307" y="590"/>
                </a:lnTo>
                <a:lnTo>
                  <a:pt x="1307" y="592"/>
                </a:lnTo>
                <a:lnTo>
                  <a:pt x="1309" y="592"/>
                </a:lnTo>
                <a:lnTo>
                  <a:pt x="1309" y="592"/>
                </a:lnTo>
                <a:lnTo>
                  <a:pt x="1309" y="592"/>
                </a:lnTo>
                <a:lnTo>
                  <a:pt x="1310" y="590"/>
                </a:lnTo>
                <a:lnTo>
                  <a:pt x="1310" y="592"/>
                </a:lnTo>
                <a:lnTo>
                  <a:pt x="1310" y="592"/>
                </a:lnTo>
                <a:lnTo>
                  <a:pt x="1311" y="590"/>
                </a:lnTo>
                <a:lnTo>
                  <a:pt x="1311" y="590"/>
                </a:lnTo>
                <a:lnTo>
                  <a:pt x="1312" y="590"/>
                </a:lnTo>
                <a:lnTo>
                  <a:pt x="1312" y="592"/>
                </a:lnTo>
                <a:lnTo>
                  <a:pt x="1312" y="592"/>
                </a:lnTo>
                <a:lnTo>
                  <a:pt x="1313" y="593"/>
                </a:lnTo>
                <a:lnTo>
                  <a:pt x="1313" y="593"/>
                </a:lnTo>
                <a:lnTo>
                  <a:pt x="1313" y="593"/>
                </a:lnTo>
                <a:lnTo>
                  <a:pt x="1314" y="593"/>
                </a:lnTo>
                <a:lnTo>
                  <a:pt x="1314" y="593"/>
                </a:lnTo>
                <a:lnTo>
                  <a:pt x="1314" y="593"/>
                </a:lnTo>
                <a:lnTo>
                  <a:pt x="1315" y="593"/>
                </a:lnTo>
                <a:lnTo>
                  <a:pt x="1315" y="593"/>
                </a:lnTo>
                <a:lnTo>
                  <a:pt x="1316" y="593"/>
                </a:lnTo>
                <a:lnTo>
                  <a:pt x="1316" y="594"/>
                </a:lnTo>
                <a:lnTo>
                  <a:pt x="1316" y="594"/>
                </a:lnTo>
                <a:lnTo>
                  <a:pt x="1318" y="595"/>
                </a:lnTo>
                <a:lnTo>
                  <a:pt x="1318" y="596"/>
                </a:lnTo>
                <a:lnTo>
                  <a:pt x="1318" y="596"/>
                </a:lnTo>
                <a:lnTo>
                  <a:pt x="1319" y="595"/>
                </a:lnTo>
                <a:lnTo>
                  <a:pt x="1319" y="595"/>
                </a:lnTo>
                <a:lnTo>
                  <a:pt x="1319" y="595"/>
                </a:lnTo>
                <a:lnTo>
                  <a:pt x="1320" y="595"/>
                </a:lnTo>
                <a:lnTo>
                  <a:pt x="1320" y="595"/>
                </a:lnTo>
                <a:lnTo>
                  <a:pt x="1321" y="595"/>
                </a:lnTo>
                <a:lnTo>
                  <a:pt x="1321" y="595"/>
                </a:lnTo>
                <a:lnTo>
                  <a:pt x="1321" y="594"/>
                </a:lnTo>
                <a:lnTo>
                  <a:pt x="1322" y="595"/>
                </a:lnTo>
                <a:lnTo>
                  <a:pt x="1322" y="596"/>
                </a:lnTo>
                <a:lnTo>
                  <a:pt x="1322" y="596"/>
                </a:lnTo>
                <a:lnTo>
                  <a:pt x="1323" y="595"/>
                </a:lnTo>
                <a:lnTo>
                  <a:pt x="1323" y="595"/>
                </a:lnTo>
                <a:lnTo>
                  <a:pt x="1323" y="593"/>
                </a:lnTo>
                <a:lnTo>
                  <a:pt x="1324" y="593"/>
                </a:lnTo>
                <a:lnTo>
                  <a:pt x="1324" y="592"/>
                </a:lnTo>
                <a:lnTo>
                  <a:pt x="1325" y="592"/>
                </a:lnTo>
                <a:lnTo>
                  <a:pt x="1325" y="592"/>
                </a:lnTo>
                <a:lnTo>
                  <a:pt x="1325" y="592"/>
                </a:lnTo>
                <a:lnTo>
                  <a:pt x="1327" y="590"/>
                </a:lnTo>
                <a:lnTo>
                  <a:pt x="1327" y="589"/>
                </a:lnTo>
                <a:lnTo>
                  <a:pt x="1327" y="589"/>
                </a:lnTo>
                <a:lnTo>
                  <a:pt x="1328" y="590"/>
                </a:lnTo>
                <a:lnTo>
                  <a:pt x="1328" y="589"/>
                </a:lnTo>
                <a:lnTo>
                  <a:pt x="1329" y="588"/>
                </a:lnTo>
                <a:lnTo>
                  <a:pt x="1329" y="588"/>
                </a:lnTo>
                <a:lnTo>
                  <a:pt x="1329" y="587"/>
                </a:lnTo>
                <a:lnTo>
                  <a:pt x="1330" y="587"/>
                </a:lnTo>
                <a:lnTo>
                  <a:pt x="1330" y="586"/>
                </a:lnTo>
                <a:lnTo>
                  <a:pt x="1330" y="586"/>
                </a:lnTo>
                <a:lnTo>
                  <a:pt x="1331" y="586"/>
                </a:lnTo>
                <a:lnTo>
                  <a:pt x="1331" y="586"/>
                </a:lnTo>
                <a:lnTo>
                  <a:pt x="1331" y="586"/>
                </a:lnTo>
                <a:lnTo>
                  <a:pt x="1332" y="585"/>
                </a:lnTo>
                <a:lnTo>
                  <a:pt x="1332" y="586"/>
                </a:lnTo>
                <a:lnTo>
                  <a:pt x="1333" y="585"/>
                </a:lnTo>
                <a:lnTo>
                  <a:pt x="1333" y="585"/>
                </a:lnTo>
                <a:lnTo>
                  <a:pt x="1333" y="585"/>
                </a:lnTo>
                <a:lnTo>
                  <a:pt x="1334" y="585"/>
                </a:lnTo>
                <a:lnTo>
                  <a:pt x="1334" y="584"/>
                </a:lnTo>
                <a:lnTo>
                  <a:pt x="1334" y="584"/>
                </a:lnTo>
                <a:lnTo>
                  <a:pt x="1336" y="581"/>
                </a:lnTo>
                <a:lnTo>
                  <a:pt x="1336" y="580"/>
                </a:lnTo>
                <a:lnTo>
                  <a:pt x="1336" y="580"/>
                </a:lnTo>
                <a:lnTo>
                  <a:pt x="1337" y="580"/>
                </a:lnTo>
                <a:lnTo>
                  <a:pt x="1337" y="581"/>
                </a:lnTo>
                <a:lnTo>
                  <a:pt x="1338" y="581"/>
                </a:lnTo>
                <a:lnTo>
                  <a:pt x="1338" y="584"/>
                </a:lnTo>
                <a:lnTo>
                  <a:pt x="1338" y="584"/>
                </a:lnTo>
                <a:lnTo>
                  <a:pt x="1339" y="584"/>
                </a:lnTo>
                <a:lnTo>
                  <a:pt x="1339" y="584"/>
                </a:lnTo>
                <a:lnTo>
                  <a:pt x="1339" y="584"/>
                </a:lnTo>
                <a:lnTo>
                  <a:pt x="1340" y="585"/>
                </a:lnTo>
                <a:lnTo>
                  <a:pt x="1340" y="584"/>
                </a:lnTo>
                <a:lnTo>
                  <a:pt x="1340" y="585"/>
                </a:lnTo>
                <a:lnTo>
                  <a:pt x="1341" y="584"/>
                </a:lnTo>
                <a:lnTo>
                  <a:pt x="1341" y="584"/>
                </a:lnTo>
                <a:lnTo>
                  <a:pt x="1342" y="584"/>
                </a:lnTo>
                <a:lnTo>
                  <a:pt x="1342" y="584"/>
                </a:lnTo>
                <a:lnTo>
                  <a:pt x="1342" y="583"/>
                </a:lnTo>
                <a:lnTo>
                  <a:pt x="1343" y="581"/>
                </a:lnTo>
                <a:lnTo>
                  <a:pt x="1343" y="581"/>
                </a:lnTo>
                <a:lnTo>
                  <a:pt x="1343" y="583"/>
                </a:lnTo>
                <a:lnTo>
                  <a:pt x="1345" y="581"/>
                </a:lnTo>
                <a:lnTo>
                  <a:pt x="1345" y="583"/>
                </a:lnTo>
                <a:lnTo>
                  <a:pt x="1345" y="583"/>
                </a:lnTo>
                <a:lnTo>
                  <a:pt x="1346" y="583"/>
                </a:lnTo>
                <a:lnTo>
                  <a:pt x="1346" y="583"/>
                </a:lnTo>
                <a:lnTo>
                  <a:pt x="1347" y="583"/>
                </a:lnTo>
                <a:lnTo>
                  <a:pt x="1347" y="583"/>
                </a:lnTo>
                <a:lnTo>
                  <a:pt x="1347" y="583"/>
                </a:lnTo>
                <a:lnTo>
                  <a:pt x="1348" y="584"/>
                </a:lnTo>
                <a:lnTo>
                  <a:pt x="1348" y="584"/>
                </a:lnTo>
                <a:lnTo>
                  <a:pt x="1348" y="584"/>
                </a:lnTo>
                <a:lnTo>
                  <a:pt x="1349" y="584"/>
                </a:lnTo>
                <a:lnTo>
                  <a:pt x="1349" y="584"/>
                </a:lnTo>
                <a:lnTo>
                  <a:pt x="1350" y="585"/>
                </a:lnTo>
                <a:lnTo>
                  <a:pt x="1350" y="586"/>
                </a:lnTo>
                <a:lnTo>
                  <a:pt x="1350" y="585"/>
                </a:lnTo>
                <a:lnTo>
                  <a:pt x="1351" y="584"/>
                </a:lnTo>
                <a:lnTo>
                  <a:pt x="1351" y="584"/>
                </a:lnTo>
                <a:lnTo>
                  <a:pt x="1351" y="584"/>
                </a:lnTo>
                <a:lnTo>
                  <a:pt x="1352" y="584"/>
                </a:lnTo>
                <a:lnTo>
                  <a:pt x="1352" y="585"/>
                </a:lnTo>
                <a:lnTo>
                  <a:pt x="1352" y="585"/>
                </a:lnTo>
                <a:lnTo>
                  <a:pt x="1354" y="585"/>
                </a:lnTo>
                <a:lnTo>
                  <a:pt x="1354" y="586"/>
                </a:lnTo>
                <a:lnTo>
                  <a:pt x="1355" y="587"/>
                </a:lnTo>
                <a:lnTo>
                  <a:pt x="1355" y="588"/>
                </a:lnTo>
                <a:lnTo>
                  <a:pt x="1355" y="588"/>
                </a:lnTo>
                <a:lnTo>
                  <a:pt x="1356" y="588"/>
                </a:lnTo>
                <a:lnTo>
                  <a:pt x="1356" y="588"/>
                </a:lnTo>
                <a:lnTo>
                  <a:pt x="1356" y="588"/>
                </a:lnTo>
                <a:lnTo>
                  <a:pt x="1357" y="589"/>
                </a:lnTo>
                <a:lnTo>
                  <a:pt x="1357" y="589"/>
                </a:lnTo>
                <a:lnTo>
                  <a:pt x="1357" y="590"/>
                </a:lnTo>
                <a:lnTo>
                  <a:pt x="1358" y="592"/>
                </a:lnTo>
                <a:lnTo>
                  <a:pt x="1358" y="592"/>
                </a:lnTo>
                <a:lnTo>
                  <a:pt x="1359" y="590"/>
                </a:lnTo>
                <a:lnTo>
                  <a:pt x="1359" y="592"/>
                </a:lnTo>
                <a:lnTo>
                  <a:pt x="1359" y="592"/>
                </a:lnTo>
                <a:lnTo>
                  <a:pt x="1360" y="590"/>
                </a:lnTo>
                <a:lnTo>
                  <a:pt x="1360" y="590"/>
                </a:lnTo>
                <a:lnTo>
                  <a:pt x="1360" y="590"/>
                </a:lnTo>
                <a:lnTo>
                  <a:pt x="1361" y="590"/>
                </a:lnTo>
                <a:lnTo>
                  <a:pt x="1361" y="592"/>
                </a:lnTo>
                <a:lnTo>
                  <a:pt x="1361" y="592"/>
                </a:lnTo>
                <a:lnTo>
                  <a:pt x="1363" y="592"/>
                </a:lnTo>
                <a:lnTo>
                  <a:pt x="1363" y="590"/>
                </a:lnTo>
                <a:lnTo>
                  <a:pt x="1364" y="590"/>
                </a:lnTo>
                <a:lnTo>
                  <a:pt x="1364" y="590"/>
                </a:lnTo>
                <a:lnTo>
                  <a:pt x="1364" y="590"/>
                </a:lnTo>
                <a:lnTo>
                  <a:pt x="1365" y="589"/>
                </a:lnTo>
                <a:lnTo>
                  <a:pt x="1365" y="589"/>
                </a:lnTo>
                <a:lnTo>
                  <a:pt x="1365" y="589"/>
                </a:lnTo>
                <a:lnTo>
                  <a:pt x="1366" y="589"/>
                </a:lnTo>
                <a:lnTo>
                  <a:pt x="1366" y="589"/>
                </a:lnTo>
                <a:lnTo>
                  <a:pt x="1366" y="589"/>
                </a:lnTo>
                <a:lnTo>
                  <a:pt x="1367" y="589"/>
                </a:lnTo>
                <a:lnTo>
                  <a:pt x="1367" y="590"/>
                </a:lnTo>
                <a:lnTo>
                  <a:pt x="1368" y="589"/>
                </a:lnTo>
                <a:lnTo>
                  <a:pt x="1368" y="592"/>
                </a:lnTo>
                <a:lnTo>
                  <a:pt x="1368" y="592"/>
                </a:lnTo>
                <a:lnTo>
                  <a:pt x="1369" y="592"/>
                </a:lnTo>
                <a:lnTo>
                  <a:pt x="1369" y="593"/>
                </a:lnTo>
                <a:lnTo>
                  <a:pt x="1369" y="592"/>
                </a:lnTo>
                <a:lnTo>
                  <a:pt x="1370" y="592"/>
                </a:lnTo>
                <a:lnTo>
                  <a:pt x="1370" y="592"/>
                </a:lnTo>
                <a:lnTo>
                  <a:pt x="1372" y="592"/>
                </a:lnTo>
                <a:lnTo>
                  <a:pt x="1372" y="590"/>
                </a:lnTo>
                <a:lnTo>
                  <a:pt x="1372" y="590"/>
                </a:lnTo>
                <a:lnTo>
                  <a:pt x="1373" y="590"/>
                </a:lnTo>
                <a:lnTo>
                  <a:pt x="1373" y="590"/>
                </a:lnTo>
                <a:lnTo>
                  <a:pt x="1373" y="590"/>
                </a:lnTo>
                <a:lnTo>
                  <a:pt x="1374" y="590"/>
                </a:lnTo>
                <a:lnTo>
                  <a:pt x="1374" y="592"/>
                </a:lnTo>
                <a:lnTo>
                  <a:pt x="1374" y="592"/>
                </a:lnTo>
                <a:lnTo>
                  <a:pt x="1375" y="590"/>
                </a:lnTo>
                <a:lnTo>
                  <a:pt x="1375" y="590"/>
                </a:lnTo>
                <a:lnTo>
                  <a:pt x="1376" y="590"/>
                </a:lnTo>
                <a:lnTo>
                  <a:pt x="1376" y="592"/>
                </a:lnTo>
                <a:lnTo>
                  <a:pt x="1376" y="592"/>
                </a:lnTo>
                <a:lnTo>
                  <a:pt x="1377" y="592"/>
                </a:lnTo>
                <a:lnTo>
                  <a:pt x="1377" y="593"/>
                </a:lnTo>
                <a:lnTo>
                  <a:pt x="1377" y="592"/>
                </a:lnTo>
                <a:lnTo>
                  <a:pt x="1378" y="593"/>
                </a:lnTo>
                <a:lnTo>
                  <a:pt x="1378" y="592"/>
                </a:lnTo>
                <a:lnTo>
                  <a:pt x="1378" y="590"/>
                </a:lnTo>
                <a:lnTo>
                  <a:pt x="1379" y="590"/>
                </a:lnTo>
                <a:lnTo>
                  <a:pt x="1379" y="590"/>
                </a:lnTo>
                <a:lnTo>
                  <a:pt x="1381" y="592"/>
                </a:lnTo>
                <a:lnTo>
                  <a:pt x="1381" y="592"/>
                </a:lnTo>
                <a:lnTo>
                  <a:pt x="1381" y="592"/>
                </a:lnTo>
                <a:lnTo>
                  <a:pt x="1382" y="592"/>
                </a:lnTo>
                <a:lnTo>
                  <a:pt x="1382" y="592"/>
                </a:lnTo>
                <a:lnTo>
                  <a:pt x="1382" y="593"/>
                </a:lnTo>
                <a:lnTo>
                  <a:pt x="1383" y="593"/>
                </a:lnTo>
                <a:lnTo>
                  <a:pt x="1383" y="593"/>
                </a:lnTo>
                <a:lnTo>
                  <a:pt x="1383" y="594"/>
                </a:lnTo>
                <a:lnTo>
                  <a:pt x="1384" y="594"/>
                </a:lnTo>
                <a:lnTo>
                  <a:pt x="1384" y="594"/>
                </a:lnTo>
                <a:lnTo>
                  <a:pt x="1385" y="594"/>
                </a:lnTo>
                <a:lnTo>
                  <a:pt x="1385" y="594"/>
                </a:lnTo>
                <a:lnTo>
                  <a:pt x="1385" y="594"/>
                </a:lnTo>
                <a:lnTo>
                  <a:pt x="1386" y="593"/>
                </a:lnTo>
                <a:lnTo>
                  <a:pt x="1386" y="594"/>
                </a:lnTo>
                <a:lnTo>
                  <a:pt x="1386" y="594"/>
                </a:lnTo>
                <a:lnTo>
                  <a:pt x="1387" y="593"/>
                </a:lnTo>
                <a:lnTo>
                  <a:pt x="1387" y="594"/>
                </a:lnTo>
                <a:lnTo>
                  <a:pt x="1387" y="593"/>
                </a:lnTo>
                <a:lnTo>
                  <a:pt x="1388" y="594"/>
                </a:lnTo>
                <a:lnTo>
                  <a:pt x="1388" y="593"/>
                </a:lnTo>
                <a:lnTo>
                  <a:pt x="1390" y="594"/>
                </a:lnTo>
                <a:lnTo>
                  <a:pt x="1390" y="596"/>
                </a:lnTo>
                <a:lnTo>
                  <a:pt x="1390" y="596"/>
                </a:lnTo>
                <a:lnTo>
                  <a:pt x="1391" y="596"/>
                </a:lnTo>
                <a:lnTo>
                  <a:pt x="1391" y="596"/>
                </a:lnTo>
                <a:lnTo>
                  <a:pt x="1391" y="596"/>
                </a:lnTo>
                <a:lnTo>
                  <a:pt x="1392" y="595"/>
                </a:lnTo>
                <a:lnTo>
                  <a:pt x="1392" y="594"/>
                </a:lnTo>
                <a:lnTo>
                  <a:pt x="1393" y="593"/>
                </a:lnTo>
                <a:lnTo>
                  <a:pt x="1393" y="592"/>
                </a:lnTo>
                <a:lnTo>
                  <a:pt x="1393" y="589"/>
                </a:lnTo>
                <a:lnTo>
                  <a:pt x="1394" y="588"/>
                </a:lnTo>
                <a:lnTo>
                  <a:pt x="1394" y="587"/>
                </a:lnTo>
                <a:lnTo>
                  <a:pt x="1394" y="586"/>
                </a:lnTo>
                <a:lnTo>
                  <a:pt x="1395" y="586"/>
                </a:lnTo>
                <a:lnTo>
                  <a:pt x="1395" y="585"/>
                </a:lnTo>
                <a:lnTo>
                  <a:pt x="1395" y="584"/>
                </a:lnTo>
                <a:lnTo>
                  <a:pt x="1396" y="583"/>
                </a:lnTo>
                <a:lnTo>
                  <a:pt x="1396" y="581"/>
                </a:lnTo>
                <a:lnTo>
                  <a:pt x="1397" y="580"/>
                </a:lnTo>
                <a:lnTo>
                  <a:pt x="1397" y="580"/>
                </a:lnTo>
                <a:lnTo>
                  <a:pt x="1397" y="580"/>
                </a:lnTo>
                <a:lnTo>
                  <a:pt x="1399" y="579"/>
                </a:lnTo>
                <a:lnTo>
                  <a:pt x="1399" y="579"/>
                </a:lnTo>
                <a:lnTo>
                  <a:pt x="1399" y="580"/>
                </a:lnTo>
                <a:lnTo>
                  <a:pt x="1400" y="580"/>
                </a:lnTo>
                <a:lnTo>
                  <a:pt x="1400" y="581"/>
                </a:lnTo>
                <a:lnTo>
                  <a:pt x="1400" y="581"/>
                </a:lnTo>
                <a:lnTo>
                  <a:pt x="1401" y="581"/>
                </a:lnTo>
                <a:lnTo>
                  <a:pt x="1401" y="581"/>
                </a:lnTo>
                <a:lnTo>
                  <a:pt x="1402" y="580"/>
                </a:lnTo>
                <a:lnTo>
                  <a:pt x="1402" y="581"/>
                </a:lnTo>
                <a:lnTo>
                  <a:pt x="1402" y="580"/>
                </a:lnTo>
                <a:lnTo>
                  <a:pt x="1403" y="579"/>
                </a:lnTo>
                <a:lnTo>
                  <a:pt x="1403" y="579"/>
                </a:lnTo>
                <a:lnTo>
                  <a:pt x="1403" y="579"/>
                </a:lnTo>
                <a:lnTo>
                  <a:pt x="1404" y="580"/>
                </a:lnTo>
                <a:lnTo>
                  <a:pt x="1404" y="580"/>
                </a:lnTo>
                <a:lnTo>
                  <a:pt x="1404" y="580"/>
                </a:lnTo>
                <a:lnTo>
                  <a:pt x="1405" y="579"/>
                </a:lnTo>
                <a:lnTo>
                  <a:pt x="1405" y="579"/>
                </a:lnTo>
                <a:lnTo>
                  <a:pt x="1406" y="579"/>
                </a:lnTo>
                <a:lnTo>
                  <a:pt x="1406" y="579"/>
                </a:lnTo>
                <a:lnTo>
                  <a:pt x="1406" y="579"/>
                </a:lnTo>
                <a:lnTo>
                  <a:pt x="1408" y="579"/>
                </a:lnTo>
                <a:lnTo>
                  <a:pt x="1408" y="579"/>
                </a:lnTo>
                <a:lnTo>
                  <a:pt x="1408" y="579"/>
                </a:lnTo>
                <a:lnTo>
                  <a:pt x="1409" y="579"/>
                </a:lnTo>
                <a:lnTo>
                  <a:pt x="1409" y="580"/>
                </a:lnTo>
                <a:lnTo>
                  <a:pt x="1409" y="579"/>
                </a:lnTo>
                <a:lnTo>
                  <a:pt x="1410" y="579"/>
                </a:lnTo>
                <a:lnTo>
                  <a:pt x="1410" y="578"/>
                </a:lnTo>
                <a:lnTo>
                  <a:pt x="1411" y="578"/>
                </a:lnTo>
                <a:lnTo>
                  <a:pt x="1411" y="577"/>
                </a:lnTo>
                <a:lnTo>
                  <a:pt x="1411" y="577"/>
                </a:lnTo>
                <a:lnTo>
                  <a:pt x="1412" y="577"/>
                </a:lnTo>
                <a:lnTo>
                  <a:pt x="1412" y="578"/>
                </a:lnTo>
                <a:lnTo>
                  <a:pt x="1412" y="578"/>
                </a:lnTo>
                <a:lnTo>
                  <a:pt x="1413" y="578"/>
                </a:lnTo>
                <a:lnTo>
                  <a:pt x="1413" y="578"/>
                </a:lnTo>
                <a:lnTo>
                  <a:pt x="1413" y="579"/>
                </a:lnTo>
                <a:lnTo>
                  <a:pt x="1414" y="579"/>
                </a:lnTo>
                <a:lnTo>
                  <a:pt x="1414" y="579"/>
                </a:lnTo>
                <a:lnTo>
                  <a:pt x="1415" y="579"/>
                </a:lnTo>
                <a:lnTo>
                  <a:pt x="1415" y="579"/>
                </a:lnTo>
                <a:lnTo>
                  <a:pt x="1415" y="580"/>
                </a:lnTo>
                <a:lnTo>
                  <a:pt x="1417" y="580"/>
                </a:lnTo>
                <a:lnTo>
                  <a:pt x="1417" y="580"/>
                </a:lnTo>
                <a:lnTo>
                  <a:pt x="1417" y="580"/>
                </a:lnTo>
                <a:lnTo>
                  <a:pt x="1418" y="580"/>
                </a:lnTo>
                <a:lnTo>
                  <a:pt x="1418" y="578"/>
                </a:lnTo>
                <a:lnTo>
                  <a:pt x="1419" y="578"/>
                </a:lnTo>
                <a:lnTo>
                  <a:pt x="1419" y="578"/>
                </a:lnTo>
                <a:lnTo>
                  <a:pt x="1419" y="579"/>
                </a:lnTo>
                <a:lnTo>
                  <a:pt x="1420" y="580"/>
                </a:lnTo>
                <a:lnTo>
                  <a:pt x="1420" y="581"/>
                </a:lnTo>
                <a:lnTo>
                  <a:pt x="1420" y="580"/>
                </a:lnTo>
                <a:lnTo>
                  <a:pt x="1421" y="580"/>
                </a:lnTo>
                <a:lnTo>
                  <a:pt x="1421" y="579"/>
                </a:lnTo>
                <a:lnTo>
                  <a:pt x="1421" y="579"/>
                </a:lnTo>
                <a:lnTo>
                  <a:pt x="1422" y="578"/>
                </a:lnTo>
                <a:lnTo>
                  <a:pt x="1422" y="579"/>
                </a:lnTo>
                <a:lnTo>
                  <a:pt x="1423" y="579"/>
                </a:lnTo>
                <a:lnTo>
                  <a:pt x="1423" y="579"/>
                </a:lnTo>
                <a:lnTo>
                  <a:pt x="1423" y="580"/>
                </a:lnTo>
                <a:lnTo>
                  <a:pt x="1424" y="580"/>
                </a:lnTo>
                <a:lnTo>
                  <a:pt x="1424" y="580"/>
                </a:lnTo>
                <a:lnTo>
                  <a:pt x="1424" y="581"/>
                </a:lnTo>
                <a:lnTo>
                  <a:pt x="1426" y="581"/>
                </a:lnTo>
                <a:lnTo>
                  <a:pt x="1426" y="580"/>
                </a:lnTo>
                <a:lnTo>
                  <a:pt x="1426" y="580"/>
                </a:lnTo>
                <a:lnTo>
                  <a:pt x="1427" y="580"/>
                </a:lnTo>
                <a:lnTo>
                  <a:pt x="1427" y="581"/>
                </a:lnTo>
                <a:lnTo>
                  <a:pt x="1428" y="581"/>
                </a:lnTo>
                <a:lnTo>
                  <a:pt x="1428" y="581"/>
                </a:lnTo>
                <a:lnTo>
                  <a:pt x="1428" y="581"/>
                </a:lnTo>
                <a:lnTo>
                  <a:pt x="1429" y="581"/>
                </a:lnTo>
                <a:lnTo>
                  <a:pt x="1429" y="581"/>
                </a:lnTo>
                <a:lnTo>
                  <a:pt x="1429" y="581"/>
                </a:lnTo>
                <a:lnTo>
                  <a:pt x="1430" y="581"/>
                </a:lnTo>
                <a:lnTo>
                  <a:pt x="1430" y="581"/>
                </a:lnTo>
                <a:lnTo>
                  <a:pt x="1430" y="580"/>
                </a:lnTo>
                <a:lnTo>
                  <a:pt x="1431" y="579"/>
                </a:lnTo>
                <a:lnTo>
                  <a:pt x="1431" y="579"/>
                </a:lnTo>
                <a:lnTo>
                  <a:pt x="1432" y="579"/>
                </a:lnTo>
                <a:lnTo>
                  <a:pt x="1432" y="579"/>
                </a:lnTo>
                <a:lnTo>
                  <a:pt x="1432" y="579"/>
                </a:lnTo>
                <a:lnTo>
                  <a:pt x="1433" y="579"/>
                </a:lnTo>
                <a:lnTo>
                  <a:pt x="1433" y="579"/>
                </a:lnTo>
                <a:lnTo>
                  <a:pt x="1433" y="580"/>
                </a:lnTo>
                <a:lnTo>
                  <a:pt x="1435" y="581"/>
                </a:lnTo>
                <a:lnTo>
                  <a:pt x="1435" y="581"/>
                </a:lnTo>
                <a:lnTo>
                  <a:pt x="1435" y="583"/>
                </a:lnTo>
                <a:lnTo>
                  <a:pt x="1436" y="584"/>
                </a:lnTo>
                <a:lnTo>
                  <a:pt x="1436" y="584"/>
                </a:lnTo>
                <a:lnTo>
                  <a:pt x="1437" y="584"/>
                </a:lnTo>
                <a:lnTo>
                  <a:pt x="1437" y="584"/>
                </a:lnTo>
                <a:lnTo>
                  <a:pt x="1437" y="584"/>
                </a:lnTo>
                <a:lnTo>
                  <a:pt x="1438" y="584"/>
                </a:lnTo>
                <a:lnTo>
                  <a:pt x="1438" y="583"/>
                </a:lnTo>
                <a:lnTo>
                  <a:pt x="1438" y="581"/>
                </a:lnTo>
                <a:lnTo>
                  <a:pt x="1439" y="581"/>
                </a:lnTo>
                <a:lnTo>
                  <a:pt x="1439" y="580"/>
                </a:lnTo>
                <a:lnTo>
                  <a:pt x="1440" y="580"/>
                </a:lnTo>
                <a:lnTo>
                  <a:pt x="1440" y="580"/>
                </a:lnTo>
                <a:lnTo>
                  <a:pt x="1440" y="580"/>
                </a:lnTo>
                <a:lnTo>
                  <a:pt x="1441" y="579"/>
                </a:lnTo>
                <a:lnTo>
                  <a:pt x="1441" y="578"/>
                </a:lnTo>
                <a:lnTo>
                  <a:pt x="1441" y="578"/>
                </a:lnTo>
                <a:lnTo>
                  <a:pt x="1442" y="578"/>
                </a:lnTo>
                <a:lnTo>
                  <a:pt x="1442" y="577"/>
                </a:lnTo>
                <a:lnTo>
                  <a:pt x="1442" y="577"/>
                </a:lnTo>
                <a:lnTo>
                  <a:pt x="1444" y="577"/>
                </a:lnTo>
                <a:lnTo>
                  <a:pt x="1444" y="578"/>
                </a:lnTo>
                <a:lnTo>
                  <a:pt x="1445" y="579"/>
                </a:lnTo>
                <a:lnTo>
                  <a:pt x="1445" y="580"/>
                </a:lnTo>
                <a:lnTo>
                  <a:pt x="1445" y="580"/>
                </a:lnTo>
                <a:lnTo>
                  <a:pt x="1446" y="580"/>
                </a:lnTo>
                <a:lnTo>
                  <a:pt x="1446" y="580"/>
                </a:lnTo>
                <a:lnTo>
                  <a:pt x="1446" y="579"/>
                </a:lnTo>
                <a:lnTo>
                  <a:pt x="1447" y="580"/>
                </a:lnTo>
                <a:lnTo>
                  <a:pt x="1447" y="580"/>
                </a:lnTo>
                <a:lnTo>
                  <a:pt x="1447" y="580"/>
                </a:lnTo>
                <a:lnTo>
                  <a:pt x="1448" y="580"/>
                </a:lnTo>
                <a:lnTo>
                  <a:pt x="1448" y="580"/>
                </a:lnTo>
                <a:lnTo>
                  <a:pt x="1449" y="581"/>
                </a:lnTo>
                <a:lnTo>
                  <a:pt x="1449" y="583"/>
                </a:lnTo>
                <a:lnTo>
                  <a:pt x="1449" y="584"/>
                </a:lnTo>
                <a:lnTo>
                  <a:pt x="1450" y="584"/>
                </a:lnTo>
                <a:lnTo>
                  <a:pt x="1450" y="585"/>
                </a:lnTo>
                <a:lnTo>
                  <a:pt x="1450" y="585"/>
                </a:lnTo>
                <a:lnTo>
                  <a:pt x="1451" y="585"/>
                </a:lnTo>
                <a:lnTo>
                  <a:pt x="1451" y="585"/>
                </a:lnTo>
                <a:lnTo>
                  <a:pt x="1451" y="586"/>
                </a:lnTo>
                <a:lnTo>
                  <a:pt x="1453" y="586"/>
                </a:lnTo>
                <a:lnTo>
                  <a:pt x="1453" y="586"/>
                </a:lnTo>
                <a:lnTo>
                  <a:pt x="1454" y="586"/>
                </a:lnTo>
                <a:lnTo>
                  <a:pt x="1454" y="587"/>
                </a:lnTo>
                <a:lnTo>
                  <a:pt x="1454" y="586"/>
                </a:lnTo>
                <a:lnTo>
                  <a:pt x="1455" y="586"/>
                </a:lnTo>
                <a:lnTo>
                  <a:pt x="1455" y="586"/>
                </a:lnTo>
                <a:lnTo>
                  <a:pt x="1455" y="585"/>
                </a:lnTo>
                <a:lnTo>
                  <a:pt x="1456" y="585"/>
                </a:lnTo>
                <a:lnTo>
                  <a:pt x="1456" y="585"/>
                </a:lnTo>
                <a:lnTo>
                  <a:pt x="1456" y="583"/>
                </a:lnTo>
                <a:lnTo>
                  <a:pt x="1457" y="583"/>
                </a:lnTo>
                <a:lnTo>
                  <a:pt x="1457" y="581"/>
                </a:lnTo>
                <a:lnTo>
                  <a:pt x="1458" y="581"/>
                </a:lnTo>
                <a:lnTo>
                  <a:pt x="1458" y="581"/>
                </a:lnTo>
                <a:lnTo>
                  <a:pt x="1458" y="581"/>
                </a:lnTo>
                <a:lnTo>
                  <a:pt x="1459" y="583"/>
                </a:lnTo>
                <a:lnTo>
                  <a:pt x="1459" y="583"/>
                </a:lnTo>
                <a:lnTo>
                  <a:pt x="1459" y="583"/>
                </a:lnTo>
                <a:lnTo>
                  <a:pt x="1460" y="583"/>
                </a:lnTo>
                <a:lnTo>
                  <a:pt x="1460" y="583"/>
                </a:lnTo>
                <a:lnTo>
                  <a:pt x="1462" y="581"/>
                </a:lnTo>
                <a:lnTo>
                  <a:pt x="1462" y="583"/>
                </a:lnTo>
                <a:lnTo>
                  <a:pt x="1462" y="583"/>
                </a:lnTo>
                <a:lnTo>
                  <a:pt x="1463" y="584"/>
                </a:lnTo>
                <a:lnTo>
                  <a:pt x="1463" y="584"/>
                </a:lnTo>
                <a:lnTo>
                  <a:pt x="1463" y="584"/>
                </a:lnTo>
                <a:lnTo>
                  <a:pt x="1464" y="584"/>
                </a:lnTo>
                <a:lnTo>
                  <a:pt x="1464" y="584"/>
                </a:lnTo>
                <a:lnTo>
                  <a:pt x="1464" y="585"/>
                </a:lnTo>
                <a:lnTo>
                  <a:pt x="1465" y="585"/>
                </a:lnTo>
                <a:lnTo>
                  <a:pt x="1465" y="585"/>
                </a:lnTo>
                <a:lnTo>
                  <a:pt x="1466" y="585"/>
                </a:lnTo>
                <a:lnTo>
                  <a:pt x="1466" y="585"/>
                </a:lnTo>
                <a:lnTo>
                  <a:pt x="1466" y="585"/>
                </a:lnTo>
                <a:lnTo>
                  <a:pt x="1467" y="585"/>
                </a:lnTo>
                <a:lnTo>
                  <a:pt x="1467" y="585"/>
                </a:lnTo>
                <a:lnTo>
                  <a:pt x="1467" y="585"/>
                </a:lnTo>
                <a:lnTo>
                  <a:pt x="1468" y="586"/>
                </a:lnTo>
                <a:lnTo>
                  <a:pt x="1468" y="587"/>
                </a:lnTo>
                <a:lnTo>
                  <a:pt x="1468" y="586"/>
                </a:lnTo>
                <a:lnTo>
                  <a:pt x="1469" y="587"/>
                </a:lnTo>
                <a:lnTo>
                  <a:pt x="1469" y="586"/>
                </a:lnTo>
                <a:lnTo>
                  <a:pt x="1471" y="587"/>
                </a:lnTo>
                <a:lnTo>
                  <a:pt x="1471" y="587"/>
                </a:lnTo>
                <a:lnTo>
                  <a:pt x="1471" y="587"/>
                </a:lnTo>
                <a:lnTo>
                  <a:pt x="1472" y="587"/>
                </a:lnTo>
                <a:lnTo>
                  <a:pt x="1472" y="587"/>
                </a:lnTo>
                <a:lnTo>
                  <a:pt x="1472" y="588"/>
                </a:lnTo>
                <a:lnTo>
                  <a:pt x="1473" y="589"/>
                </a:lnTo>
                <a:lnTo>
                  <a:pt x="1473" y="589"/>
                </a:lnTo>
                <a:lnTo>
                  <a:pt x="1473" y="589"/>
                </a:lnTo>
                <a:lnTo>
                  <a:pt x="1474" y="589"/>
                </a:lnTo>
                <a:lnTo>
                  <a:pt x="1474" y="589"/>
                </a:lnTo>
                <a:lnTo>
                  <a:pt x="1475" y="589"/>
                </a:lnTo>
                <a:lnTo>
                  <a:pt x="1475" y="589"/>
                </a:lnTo>
                <a:lnTo>
                  <a:pt x="1475" y="588"/>
                </a:lnTo>
                <a:lnTo>
                  <a:pt x="1476" y="588"/>
                </a:lnTo>
                <a:lnTo>
                  <a:pt x="1476" y="587"/>
                </a:lnTo>
                <a:lnTo>
                  <a:pt x="1476" y="588"/>
                </a:lnTo>
                <a:lnTo>
                  <a:pt x="1477" y="587"/>
                </a:lnTo>
                <a:lnTo>
                  <a:pt x="1477" y="587"/>
                </a:lnTo>
                <a:lnTo>
                  <a:pt x="1477" y="586"/>
                </a:lnTo>
                <a:lnTo>
                  <a:pt x="1478" y="586"/>
                </a:lnTo>
                <a:lnTo>
                  <a:pt x="1478" y="586"/>
                </a:lnTo>
                <a:lnTo>
                  <a:pt x="1480" y="586"/>
                </a:lnTo>
                <a:lnTo>
                  <a:pt x="1480" y="586"/>
                </a:lnTo>
                <a:lnTo>
                  <a:pt x="1480" y="587"/>
                </a:lnTo>
                <a:lnTo>
                  <a:pt x="1481" y="587"/>
                </a:lnTo>
                <a:lnTo>
                  <a:pt x="1481" y="586"/>
                </a:lnTo>
                <a:lnTo>
                  <a:pt x="1481" y="586"/>
                </a:lnTo>
                <a:lnTo>
                  <a:pt x="1482" y="586"/>
                </a:lnTo>
                <a:lnTo>
                  <a:pt x="1482" y="586"/>
                </a:lnTo>
                <a:lnTo>
                  <a:pt x="1483" y="586"/>
                </a:lnTo>
                <a:lnTo>
                  <a:pt x="1483" y="586"/>
                </a:lnTo>
                <a:lnTo>
                  <a:pt x="1483" y="587"/>
                </a:lnTo>
                <a:lnTo>
                  <a:pt x="1484" y="587"/>
                </a:lnTo>
                <a:lnTo>
                  <a:pt x="1484" y="587"/>
                </a:lnTo>
                <a:lnTo>
                  <a:pt x="1484" y="587"/>
                </a:lnTo>
                <a:lnTo>
                  <a:pt x="1485" y="586"/>
                </a:lnTo>
                <a:lnTo>
                  <a:pt x="1485" y="585"/>
                </a:lnTo>
                <a:lnTo>
                  <a:pt x="1485" y="586"/>
                </a:lnTo>
                <a:lnTo>
                  <a:pt x="1486" y="586"/>
                </a:lnTo>
                <a:lnTo>
                  <a:pt x="1486" y="586"/>
                </a:lnTo>
                <a:lnTo>
                  <a:pt x="1487" y="586"/>
                </a:lnTo>
                <a:lnTo>
                  <a:pt x="1487" y="587"/>
                </a:lnTo>
                <a:lnTo>
                  <a:pt x="1487" y="587"/>
                </a:lnTo>
                <a:lnTo>
                  <a:pt x="1489" y="587"/>
                </a:lnTo>
                <a:lnTo>
                  <a:pt x="1489" y="587"/>
                </a:lnTo>
                <a:lnTo>
                  <a:pt x="1489" y="588"/>
                </a:lnTo>
                <a:lnTo>
                  <a:pt x="1490" y="588"/>
                </a:lnTo>
                <a:lnTo>
                  <a:pt x="1490" y="588"/>
                </a:lnTo>
                <a:lnTo>
                  <a:pt x="1490" y="587"/>
                </a:lnTo>
                <a:lnTo>
                  <a:pt x="1491" y="588"/>
                </a:lnTo>
                <a:lnTo>
                  <a:pt x="1491" y="588"/>
                </a:lnTo>
                <a:lnTo>
                  <a:pt x="1492" y="588"/>
                </a:lnTo>
                <a:lnTo>
                  <a:pt x="1492" y="588"/>
                </a:lnTo>
                <a:lnTo>
                  <a:pt x="1492" y="588"/>
                </a:lnTo>
                <a:lnTo>
                  <a:pt x="1493" y="588"/>
                </a:lnTo>
                <a:lnTo>
                  <a:pt x="1493" y="587"/>
                </a:lnTo>
                <a:lnTo>
                  <a:pt x="1493" y="587"/>
                </a:lnTo>
                <a:lnTo>
                  <a:pt x="1494" y="587"/>
                </a:lnTo>
                <a:lnTo>
                  <a:pt x="1494" y="588"/>
                </a:lnTo>
                <a:lnTo>
                  <a:pt x="1494" y="588"/>
                </a:lnTo>
                <a:lnTo>
                  <a:pt x="1495" y="588"/>
                </a:lnTo>
                <a:lnTo>
                  <a:pt x="1495" y="588"/>
                </a:lnTo>
                <a:lnTo>
                  <a:pt x="1496" y="588"/>
                </a:lnTo>
                <a:lnTo>
                  <a:pt x="1496" y="589"/>
                </a:lnTo>
                <a:lnTo>
                  <a:pt x="1496" y="589"/>
                </a:lnTo>
                <a:lnTo>
                  <a:pt x="1498" y="589"/>
                </a:lnTo>
                <a:lnTo>
                  <a:pt x="1498" y="589"/>
                </a:lnTo>
                <a:lnTo>
                  <a:pt x="1498" y="589"/>
                </a:lnTo>
                <a:lnTo>
                  <a:pt x="1499" y="589"/>
                </a:lnTo>
                <a:lnTo>
                  <a:pt x="1499" y="590"/>
                </a:lnTo>
                <a:lnTo>
                  <a:pt x="1499" y="590"/>
                </a:lnTo>
                <a:lnTo>
                  <a:pt x="1500" y="589"/>
                </a:lnTo>
                <a:lnTo>
                  <a:pt x="1500" y="590"/>
                </a:lnTo>
                <a:lnTo>
                  <a:pt x="1501" y="592"/>
                </a:lnTo>
                <a:lnTo>
                  <a:pt x="1501" y="593"/>
                </a:lnTo>
                <a:lnTo>
                  <a:pt x="1501" y="593"/>
                </a:lnTo>
                <a:lnTo>
                  <a:pt x="1502" y="593"/>
                </a:lnTo>
                <a:lnTo>
                  <a:pt x="1502" y="594"/>
                </a:lnTo>
                <a:lnTo>
                  <a:pt x="1502" y="594"/>
                </a:lnTo>
                <a:lnTo>
                  <a:pt x="1503" y="594"/>
                </a:lnTo>
                <a:lnTo>
                  <a:pt x="1503" y="594"/>
                </a:lnTo>
                <a:lnTo>
                  <a:pt x="1503" y="594"/>
                </a:lnTo>
                <a:lnTo>
                  <a:pt x="1504" y="594"/>
                </a:lnTo>
                <a:lnTo>
                  <a:pt x="1504" y="594"/>
                </a:lnTo>
                <a:lnTo>
                  <a:pt x="1505" y="593"/>
                </a:lnTo>
                <a:lnTo>
                  <a:pt x="1505" y="592"/>
                </a:lnTo>
                <a:lnTo>
                  <a:pt x="1505" y="592"/>
                </a:lnTo>
                <a:lnTo>
                  <a:pt x="1507" y="592"/>
                </a:lnTo>
                <a:lnTo>
                  <a:pt x="1507" y="592"/>
                </a:lnTo>
                <a:lnTo>
                  <a:pt x="1507" y="592"/>
                </a:lnTo>
                <a:lnTo>
                  <a:pt x="1508" y="592"/>
                </a:lnTo>
                <a:lnTo>
                  <a:pt x="1508" y="592"/>
                </a:lnTo>
                <a:lnTo>
                  <a:pt x="1509" y="590"/>
                </a:lnTo>
                <a:lnTo>
                  <a:pt x="1509" y="590"/>
                </a:lnTo>
                <a:lnTo>
                  <a:pt x="1509" y="589"/>
                </a:lnTo>
                <a:lnTo>
                  <a:pt x="1510" y="589"/>
                </a:lnTo>
                <a:lnTo>
                  <a:pt x="1510" y="589"/>
                </a:lnTo>
                <a:lnTo>
                  <a:pt x="1510" y="589"/>
                </a:lnTo>
                <a:lnTo>
                  <a:pt x="1511" y="589"/>
                </a:lnTo>
                <a:lnTo>
                  <a:pt x="1511" y="588"/>
                </a:lnTo>
                <a:lnTo>
                  <a:pt x="1511" y="588"/>
                </a:lnTo>
                <a:lnTo>
                  <a:pt x="1512" y="588"/>
                </a:lnTo>
                <a:lnTo>
                  <a:pt x="1512" y="588"/>
                </a:lnTo>
                <a:lnTo>
                  <a:pt x="1513" y="589"/>
                </a:lnTo>
                <a:lnTo>
                  <a:pt x="1513" y="588"/>
                </a:lnTo>
                <a:lnTo>
                  <a:pt x="1513" y="589"/>
                </a:lnTo>
                <a:lnTo>
                  <a:pt x="1514" y="590"/>
                </a:lnTo>
                <a:lnTo>
                  <a:pt x="1514" y="590"/>
                </a:lnTo>
                <a:lnTo>
                  <a:pt x="1514" y="589"/>
                </a:lnTo>
                <a:lnTo>
                  <a:pt x="1516" y="589"/>
                </a:lnTo>
                <a:lnTo>
                  <a:pt x="1516" y="588"/>
                </a:lnTo>
                <a:lnTo>
                  <a:pt x="1516" y="588"/>
                </a:lnTo>
                <a:lnTo>
                  <a:pt x="1517" y="588"/>
                </a:lnTo>
                <a:lnTo>
                  <a:pt x="1517" y="588"/>
                </a:lnTo>
                <a:lnTo>
                  <a:pt x="1518" y="588"/>
                </a:lnTo>
                <a:lnTo>
                  <a:pt x="1518" y="588"/>
                </a:lnTo>
                <a:lnTo>
                  <a:pt x="1518" y="588"/>
                </a:lnTo>
                <a:lnTo>
                  <a:pt x="1519" y="588"/>
                </a:lnTo>
                <a:lnTo>
                  <a:pt x="1519" y="588"/>
                </a:lnTo>
                <a:lnTo>
                  <a:pt x="1519" y="588"/>
                </a:lnTo>
                <a:lnTo>
                  <a:pt x="1520" y="587"/>
                </a:lnTo>
                <a:lnTo>
                  <a:pt x="1520" y="587"/>
                </a:lnTo>
                <a:lnTo>
                  <a:pt x="1520" y="586"/>
                </a:lnTo>
                <a:lnTo>
                  <a:pt x="1521" y="586"/>
                </a:lnTo>
                <a:lnTo>
                  <a:pt x="1521" y="586"/>
                </a:lnTo>
                <a:lnTo>
                  <a:pt x="1522" y="586"/>
                </a:lnTo>
                <a:lnTo>
                  <a:pt x="1522" y="585"/>
                </a:lnTo>
                <a:lnTo>
                  <a:pt x="1522" y="585"/>
                </a:lnTo>
                <a:lnTo>
                  <a:pt x="1523" y="584"/>
                </a:lnTo>
                <a:lnTo>
                  <a:pt x="1523" y="583"/>
                </a:lnTo>
                <a:lnTo>
                  <a:pt x="1523" y="583"/>
                </a:lnTo>
                <a:lnTo>
                  <a:pt x="1525" y="584"/>
                </a:lnTo>
                <a:lnTo>
                  <a:pt x="1525" y="585"/>
                </a:lnTo>
                <a:lnTo>
                  <a:pt x="1525" y="586"/>
                </a:lnTo>
                <a:lnTo>
                  <a:pt x="1526" y="587"/>
                </a:lnTo>
                <a:lnTo>
                  <a:pt x="1526" y="588"/>
                </a:lnTo>
                <a:lnTo>
                  <a:pt x="1527" y="589"/>
                </a:lnTo>
                <a:lnTo>
                  <a:pt x="1527" y="590"/>
                </a:lnTo>
                <a:lnTo>
                  <a:pt x="1527" y="589"/>
                </a:lnTo>
                <a:lnTo>
                  <a:pt x="1528" y="589"/>
                </a:lnTo>
                <a:lnTo>
                  <a:pt x="1528" y="588"/>
                </a:lnTo>
                <a:lnTo>
                  <a:pt x="1528" y="588"/>
                </a:lnTo>
                <a:lnTo>
                  <a:pt x="1529" y="588"/>
                </a:lnTo>
                <a:lnTo>
                  <a:pt x="1529" y="588"/>
                </a:lnTo>
                <a:lnTo>
                  <a:pt x="1530" y="588"/>
                </a:lnTo>
                <a:lnTo>
                  <a:pt x="1530" y="587"/>
                </a:lnTo>
                <a:lnTo>
                  <a:pt x="1530" y="588"/>
                </a:lnTo>
                <a:lnTo>
                  <a:pt x="1531" y="589"/>
                </a:lnTo>
                <a:lnTo>
                  <a:pt x="1531" y="589"/>
                </a:lnTo>
                <a:lnTo>
                  <a:pt x="1531" y="588"/>
                </a:lnTo>
                <a:lnTo>
                  <a:pt x="1532" y="588"/>
                </a:lnTo>
                <a:lnTo>
                  <a:pt x="1532" y="588"/>
                </a:lnTo>
                <a:lnTo>
                  <a:pt x="1532" y="588"/>
                </a:lnTo>
                <a:lnTo>
                  <a:pt x="1534" y="588"/>
                </a:lnTo>
                <a:lnTo>
                  <a:pt x="1534" y="589"/>
                </a:lnTo>
                <a:lnTo>
                  <a:pt x="1535" y="590"/>
                </a:lnTo>
                <a:lnTo>
                  <a:pt x="1535" y="592"/>
                </a:lnTo>
                <a:lnTo>
                  <a:pt x="1535" y="593"/>
                </a:lnTo>
                <a:lnTo>
                  <a:pt x="1536" y="593"/>
                </a:lnTo>
                <a:lnTo>
                  <a:pt x="1536" y="594"/>
                </a:lnTo>
                <a:lnTo>
                  <a:pt x="1536" y="594"/>
                </a:lnTo>
                <a:lnTo>
                  <a:pt x="1537" y="594"/>
                </a:lnTo>
                <a:lnTo>
                  <a:pt x="1537" y="593"/>
                </a:lnTo>
                <a:lnTo>
                  <a:pt x="1537" y="593"/>
                </a:lnTo>
                <a:lnTo>
                  <a:pt x="1538" y="592"/>
                </a:lnTo>
                <a:lnTo>
                  <a:pt x="1538" y="592"/>
                </a:lnTo>
                <a:lnTo>
                  <a:pt x="1539" y="592"/>
                </a:lnTo>
                <a:lnTo>
                  <a:pt x="1539" y="592"/>
                </a:lnTo>
                <a:lnTo>
                  <a:pt x="1539" y="590"/>
                </a:lnTo>
                <a:lnTo>
                  <a:pt x="1540" y="592"/>
                </a:lnTo>
                <a:lnTo>
                  <a:pt x="1540" y="593"/>
                </a:lnTo>
                <a:lnTo>
                  <a:pt x="1540" y="594"/>
                </a:lnTo>
                <a:lnTo>
                  <a:pt x="1541" y="595"/>
                </a:lnTo>
                <a:lnTo>
                  <a:pt x="1541" y="596"/>
                </a:lnTo>
                <a:lnTo>
                  <a:pt x="1541" y="596"/>
                </a:lnTo>
                <a:lnTo>
                  <a:pt x="1543" y="597"/>
                </a:lnTo>
                <a:lnTo>
                  <a:pt x="1543" y="598"/>
                </a:lnTo>
                <a:lnTo>
                  <a:pt x="1544" y="598"/>
                </a:lnTo>
                <a:lnTo>
                  <a:pt x="1544" y="599"/>
                </a:lnTo>
                <a:lnTo>
                  <a:pt x="1544" y="601"/>
                </a:lnTo>
                <a:lnTo>
                  <a:pt x="1545" y="601"/>
                </a:lnTo>
                <a:lnTo>
                  <a:pt x="1545" y="601"/>
                </a:lnTo>
                <a:lnTo>
                  <a:pt x="1545" y="601"/>
                </a:lnTo>
                <a:lnTo>
                  <a:pt x="1546" y="599"/>
                </a:lnTo>
                <a:lnTo>
                  <a:pt x="1546" y="599"/>
                </a:lnTo>
                <a:lnTo>
                  <a:pt x="1546" y="598"/>
                </a:lnTo>
                <a:lnTo>
                  <a:pt x="1547" y="597"/>
                </a:lnTo>
                <a:lnTo>
                  <a:pt x="1547" y="598"/>
                </a:lnTo>
                <a:lnTo>
                  <a:pt x="1548" y="597"/>
                </a:lnTo>
                <a:lnTo>
                  <a:pt x="1548" y="597"/>
                </a:lnTo>
                <a:lnTo>
                  <a:pt x="1548" y="597"/>
                </a:lnTo>
                <a:lnTo>
                  <a:pt x="1549" y="596"/>
                </a:lnTo>
                <a:lnTo>
                  <a:pt x="1549" y="596"/>
                </a:lnTo>
                <a:lnTo>
                  <a:pt x="1549" y="596"/>
                </a:lnTo>
                <a:lnTo>
                  <a:pt x="1550" y="596"/>
                </a:lnTo>
                <a:lnTo>
                  <a:pt x="1550" y="596"/>
                </a:lnTo>
                <a:lnTo>
                  <a:pt x="1552" y="596"/>
                </a:lnTo>
                <a:lnTo>
                  <a:pt x="1552" y="596"/>
                </a:lnTo>
                <a:lnTo>
                  <a:pt x="1552" y="596"/>
                </a:lnTo>
                <a:lnTo>
                  <a:pt x="1553" y="597"/>
                </a:lnTo>
                <a:lnTo>
                  <a:pt x="1553" y="598"/>
                </a:lnTo>
                <a:lnTo>
                  <a:pt x="1553" y="598"/>
                </a:lnTo>
                <a:lnTo>
                  <a:pt x="1554" y="598"/>
                </a:lnTo>
                <a:lnTo>
                  <a:pt x="1554" y="598"/>
                </a:lnTo>
                <a:lnTo>
                  <a:pt x="1554" y="598"/>
                </a:lnTo>
                <a:lnTo>
                  <a:pt x="1555" y="598"/>
                </a:lnTo>
                <a:lnTo>
                  <a:pt x="1555" y="597"/>
                </a:lnTo>
                <a:lnTo>
                  <a:pt x="1556" y="597"/>
                </a:lnTo>
                <a:lnTo>
                  <a:pt x="1556" y="597"/>
                </a:lnTo>
                <a:lnTo>
                  <a:pt x="1556" y="597"/>
                </a:lnTo>
                <a:lnTo>
                  <a:pt x="1557" y="597"/>
                </a:lnTo>
                <a:lnTo>
                  <a:pt x="1557" y="597"/>
                </a:lnTo>
                <a:lnTo>
                  <a:pt x="1557" y="597"/>
                </a:lnTo>
                <a:lnTo>
                  <a:pt x="1558" y="598"/>
                </a:lnTo>
                <a:lnTo>
                  <a:pt x="1558" y="598"/>
                </a:lnTo>
                <a:lnTo>
                  <a:pt x="1558" y="598"/>
                </a:lnTo>
                <a:lnTo>
                  <a:pt x="1559" y="598"/>
                </a:lnTo>
                <a:lnTo>
                  <a:pt x="1559" y="598"/>
                </a:lnTo>
                <a:lnTo>
                  <a:pt x="1561" y="598"/>
                </a:lnTo>
                <a:lnTo>
                  <a:pt x="1561" y="598"/>
                </a:lnTo>
                <a:lnTo>
                  <a:pt x="1561" y="598"/>
                </a:lnTo>
                <a:lnTo>
                  <a:pt x="1562" y="598"/>
                </a:lnTo>
                <a:lnTo>
                  <a:pt x="1562" y="598"/>
                </a:lnTo>
                <a:lnTo>
                  <a:pt x="1562" y="598"/>
                </a:lnTo>
                <a:lnTo>
                  <a:pt x="1563" y="598"/>
                </a:lnTo>
                <a:lnTo>
                  <a:pt x="1563" y="598"/>
                </a:lnTo>
                <a:lnTo>
                  <a:pt x="1563" y="598"/>
                </a:lnTo>
                <a:lnTo>
                  <a:pt x="1564" y="599"/>
                </a:lnTo>
                <a:lnTo>
                  <a:pt x="1564" y="599"/>
                </a:lnTo>
                <a:lnTo>
                  <a:pt x="1565" y="599"/>
                </a:lnTo>
                <a:lnTo>
                  <a:pt x="1565" y="599"/>
                </a:lnTo>
                <a:lnTo>
                  <a:pt x="1565" y="599"/>
                </a:lnTo>
                <a:lnTo>
                  <a:pt x="1566" y="598"/>
                </a:lnTo>
                <a:lnTo>
                  <a:pt x="1566" y="599"/>
                </a:lnTo>
                <a:lnTo>
                  <a:pt x="1566" y="599"/>
                </a:lnTo>
                <a:lnTo>
                  <a:pt x="1567" y="599"/>
                </a:lnTo>
                <a:lnTo>
                  <a:pt x="1567" y="598"/>
                </a:lnTo>
                <a:lnTo>
                  <a:pt x="1567" y="598"/>
                </a:lnTo>
                <a:lnTo>
                  <a:pt x="1568" y="598"/>
                </a:lnTo>
                <a:lnTo>
                  <a:pt x="1568" y="598"/>
                </a:lnTo>
                <a:lnTo>
                  <a:pt x="1570" y="598"/>
                </a:lnTo>
                <a:lnTo>
                  <a:pt x="1570" y="598"/>
                </a:lnTo>
                <a:lnTo>
                  <a:pt x="1570" y="598"/>
                </a:lnTo>
                <a:lnTo>
                  <a:pt x="1571" y="597"/>
                </a:lnTo>
                <a:lnTo>
                  <a:pt x="1571" y="596"/>
                </a:lnTo>
                <a:lnTo>
                  <a:pt x="1571" y="595"/>
                </a:lnTo>
                <a:lnTo>
                  <a:pt x="1572" y="595"/>
                </a:lnTo>
                <a:lnTo>
                  <a:pt x="1572" y="595"/>
                </a:lnTo>
                <a:lnTo>
                  <a:pt x="1573" y="594"/>
                </a:lnTo>
                <a:lnTo>
                  <a:pt x="1573" y="594"/>
                </a:lnTo>
                <a:lnTo>
                  <a:pt x="1573" y="593"/>
                </a:lnTo>
                <a:lnTo>
                  <a:pt x="1574" y="593"/>
                </a:lnTo>
                <a:lnTo>
                  <a:pt x="1574" y="593"/>
                </a:lnTo>
                <a:lnTo>
                  <a:pt x="1574" y="592"/>
                </a:lnTo>
                <a:lnTo>
                  <a:pt x="1575" y="592"/>
                </a:lnTo>
                <a:lnTo>
                  <a:pt x="1575" y="592"/>
                </a:lnTo>
                <a:lnTo>
                  <a:pt x="1575" y="590"/>
                </a:lnTo>
                <a:lnTo>
                  <a:pt x="1576" y="590"/>
                </a:lnTo>
                <a:lnTo>
                  <a:pt x="1576" y="590"/>
                </a:lnTo>
                <a:lnTo>
                  <a:pt x="1577" y="592"/>
                </a:lnTo>
                <a:lnTo>
                  <a:pt x="1577" y="592"/>
                </a:lnTo>
                <a:lnTo>
                  <a:pt x="1577" y="593"/>
                </a:lnTo>
                <a:lnTo>
                  <a:pt x="1579" y="594"/>
                </a:lnTo>
                <a:lnTo>
                  <a:pt x="1579" y="594"/>
                </a:lnTo>
                <a:lnTo>
                  <a:pt x="1579" y="595"/>
                </a:lnTo>
                <a:lnTo>
                  <a:pt x="1580" y="596"/>
                </a:lnTo>
                <a:lnTo>
                  <a:pt x="1580" y="596"/>
                </a:lnTo>
                <a:lnTo>
                  <a:pt x="1580" y="596"/>
                </a:lnTo>
                <a:lnTo>
                  <a:pt x="1581" y="597"/>
                </a:lnTo>
                <a:lnTo>
                  <a:pt x="1581" y="597"/>
                </a:lnTo>
                <a:lnTo>
                  <a:pt x="1582" y="597"/>
                </a:lnTo>
                <a:lnTo>
                  <a:pt x="1582" y="597"/>
                </a:lnTo>
                <a:lnTo>
                  <a:pt x="1582" y="596"/>
                </a:lnTo>
                <a:lnTo>
                  <a:pt x="1583" y="595"/>
                </a:lnTo>
                <a:lnTo>
                  <a:pt x="1583" y="595"/>
                </a:lnTo>
                <a:lnTo>
                  <a:pt x="1583" y="595"/>
                </a:lnTo>
                <a:lnTo>
                  <a:pt x="1584" y="595"/>
                </a:lnTo>
                <a:lnTo>
                  <a:pt x="1584" y="594"/>
                </a:lnTo>
                <a:lnTo>
                  <a:pt x="1584" y="593"/>
                </a:lnTo>
                <a:lnTo>
                  <a:pt x="1585" y="592"/>
                </a:lnTo>
                <a:lnTo>
                  <a:pt x="1585" y="592"/>
                </a:lnTo>
                <a:lnTo>
                  <a:pt x="1586" y="593"/>
                </a:lnTo>
                <a:lnTo>
                  <a:pt x="1586" y="593"/>
                </a:lnTo>
                <a:lnTo>
                  <a:pt x="1586" y="593"/>
                </a:lnTo>
                <a:lnTo>
                  <a:pt x="1588" y="593"/>
                </a:lnTo>
                <a:lnTo>
                  <a:pt x="1588" y="594"/>
                </a:lnTo>
                <a:lnTo>
                  <a:pt x="1588" y="593"/>
                </a:lnTo>
                <a:lnTo>
                  <a:pt x="1589" y="594"/>
                </a:lnTo>
                <a:lnTo>
                  <a:pt x="1589" y="594"/>
                </a:lnTo>
                <a:lnTo>
                  <a:pt x="1589" y="594"/>
                </a:lnTo>
                <a:lnTo>
                  <a:pt x="1590" y="594"/>
                </a:lnTo>
                <a:lnTo>
                  <a:pt x="1590" y="594"/>
                </a:lnTo>
                <a:lnTo>
                  <a:pt x="1591" y="595"/>
                </a:lnTo>
                <a:lnTo>
                  <a:pt x="1591" y="594"/>
                </a:lnTo>
                <a:lnTo>
                  <a:pt x="1591" y="594"/>
                </a:lnTo>
                <a:lnTo>
                  <a:pt x="1592" y="594"/>
                </a:lnTo>
                <a:lnTo>
                  <a:pt x="1592" y="594"/>
                </a:lnTo>
                <a:lnTo>
                  <a:pt x="1592" y="593"/>
                </a:lnTo>
                <a:lnTo>
                  <a:pt x="1593" y="593"/>
                </a:lnTo>
                <a:lnTo>
                  <a:pt x="1593" y="593"/>
                </a:lnTo>
                <a:lnTo>
                  <a:pt x="1593" y="592"/>
                </a:lnTo>
                <a:lnTo>
                  <a:pt x="1594" y="593"/>
                </a:lnTo>
                <a:lnTo>
                  <a:pt x="1594" y="593"/>
                </a:lnTo>
                <a:lnTo>
                  <a:pt x="1595" y="590"/>
                </a:lnTo>
                <a:lnTo>
                  <a:pt x="1595" y="589"/>
                </a:lnTo>
                <a:lnTo>
                  <a:pt x="1595" y="589"/>
                </a:lnTo>
                <a:lnTo>
                  <a:pt x="1597" y="589"/>
                </a:lnTo>
                <a:lnTo>
                  <a:pt x="1597" y="589"/>
                </a:lnTo>
                <a:lnTo>
                  <a:pt x="1597" y="588"/>
                </a:lnTo>
                <a:lnTo>
                  <a:pt x="1598" y="588"/>
                </a:lnTo>
                <a:lnTo>
                  <a:pt x="1598" y="587"/>
                </a:lnTo>
                <a:lnTo>
                  <a:pt x="1599" y="587"/>
                </a:lnTo>
                <a:lnTo>
                  <a:pt x="1599" y="587"/>
                </a:lnTo>
                <a:lnTo>
                  <a:pt x="1599" y="587"/>
                </a:lnTo>
                <a:lnTo>
                  <a:pt x="1600" y="588"/>
                </a:lnTo>
                <a:lnTo>
                  <a:pt x="1600" y="589"/>
                </a:lnTo>
                <a:lnTo>
                  <a:pt x="1600" y="589"/>
                </a:lnTo>
                <a:lnTo>
                  <a:pt x="1601" y="589"/>
                </a:lnTo>
                <a:lnTo>
                  <a:pt x="1601" y="589"/>
                </a:lnTo>
                <a:lnTo>
                  <a:pt x="1601" y="589"/>
                </a:lnTo>
                <a:lnTo>
                  <a:pt x="1602" y="589"/>
                </a:lnTo>
                <a:lnTo>
                  <a:pt x="1602" y="589"/>
                </a:lnTo>
                <a:lnTo>
                  <a:pt x="1603" y="589"/>
                </a:lnTo>
                <a:lnTo>
                  <a:pt x="1603" y="590"/>
                </a:lnTo>
                <a:lnTo>
                  <a:pt x="1603" y="590"/>
                </a:lnTo>
                <a:lnTo>
                  <a:pt x="1604" y="590"/>
                </a:lnTo>
                <a:lnTo>
                  <a:pt x="1604" y="590"/>
                </a:lnTo>
                <a:lnTo>
                  <a:pt x="1604" y="592"/>
                </a:lnTo>
                <a:lnTo>
                  <a:pt x="1606" y="590"/>
                </a:lnTo>
                <a:lnTo>
                  <a:pt x="1606" y="592"/>
                </a:lnTo>
                <a:lnTo>
                  <a:pt x="1606" y="592"/>
                </a:lnTo>
                <a:lnTo>
                  <a:pt x="1607" y="592"/>
                </a:lnTo>
                <a:lnTo>
                  <a:pt x="1607" y="592"/>
                </a:lnTo>
                <a:lnTo>
                  <a:pt x="1608" y="592"/>
                </a:lnTo>
                <a:lnTo>
                  <a:pt x="1608" y="592"/>
                </a:lnTo>
                <a:lnTo>
                  <a:pt x="1608" y="592"/>
                </a:lnTo>
                <a:lnTo>
                  <a:pt x="1609" y="592"/>
                </a:lnTo>
                <a:lnTo>
                  <a:pt x="1609" y="592"/>
                </a:lnTo>
                <a:lnTo>
                  <a:pt x="1609" y="593"/>
                </a:lnTo>
                <a:lnTo>
                  <a:pt x="1610" y="592"/>
                </a:lnTo>
                <a:lnTo>
                  <a:pt x="1610" y="592"/>
                </a:lnTo>
                <a:lnTo>
                  <a:pt x="1610" y="592"/>
                </a:lnTo>
                <a:lnTo>
                  <a:pt x="1611" y="593"/>
                </a:lnTo>
                <a:lnTo>
                  <a:pt x="1611" y="593"/>
                </a:lnTo>
                <a:lnTo>
                  <a:pt x="1612" y="592"/>
                </a:lnTo>
                <a:lnTo>
                  <a:pt x="1612" y="592"/>
                </a:lnTo>
                <a:lnTo>
                  <a:pt x="1612" y="593"/>
                </a:lnTo>
                <a:lnTo>
                  <a:pt x="1613" y="593"/>
                </a:lnTo>
                <a:lnTo>
                  <a:pt x="1613" y="593"/>
                </a:lnTo>
                <a:lnTo>
                  <a:pt x="1613" y="593"/>
                </a:lnTo>
                <a:lnTo>
                  <a:pt x="1615" y="594"/>
                </a:lnTo>
                <a:lnTo>
                  <a:pt x="1615" y="595"/>
                </a:lnTo>
                <a:lnTo>
                  <a:pt x="1615" y="595"/>
                </a:lnTo>
                <a:lnTo>
                  <a:pt x="1616" y="595"/>
                </a:lnTo>
                <a:lnTo>
                  <a:pt x="1616" y="596"/>
                </a:lnTo>
                <a:lnTo>
                  <a:pt x="1617" y="596"/>
                </a:lnTo>
                <a:lnTo>
                  <a:pt x="1617" y="596"/>
                </a:lnTo>
                <a:lnTo>
                  <a:pt x="1617" y="596"/>
                </a:lnTo>
                <a:lnTo>
                  <a:pt x="1618" y="596"/>
                </a:lnTo>
                <a:lnTo>
                  <a:pt x="1618" y="595"/>
                </a:lnTo>
                <a:lnTo>
                  <a:pt x="1618" y="595"/>
                </a:lnTo>
                <a:lnTo>
                  <a:pt x="1619" y="595"/>
                </a:lnTo>
                <a:lnTo>
                  <a:pt x="1619" y="594"/>
                </a:lnTo>
                <a:lnTo>
                  <a:pt x="1620" y="594"/>
                </a:lnTo>
                <a:lnTo>
                  <a:pt x="1620" y="594"/>
                </a:lnTo>
                <a:lnTo>
                  <a:pt x="1620" y="594"/>
                </a:lnTo>
                <a:lnTo>
                  <a:pt x="1621" y="595"/>
                </a:lnTo>
                <a:lnTo>
                  <a:pt x="1621" y="595"/>
                </a:lnTo>
                <a:lnTo>
                  <a:pt x="1621" y="595"/>
                </a:lnTo>
                <a:lnTo>
                  <a:pt x="1622" y="595"/>
                </a:lnTo>
                <a:lnTo>
                  <a:pt x="1622" y="596"/>
                </a:lnTo>
                <a:lnTo>
                  <a:pt x="1622" y="596"/>
                </a:lnTo>
                <a:lnTo>
                  <a:pt x="1624" y="597"/>
                </a:lnTo>
                <a:lnTo>
                  <a:pt x="1624" y="597"/>
                </a:lnTo>
                <a:lnTo>
                  <a:pt x="1625" y="598"/>
                </a:lnTo>
                <a:lnTo>
                  <a:pt x="1625" y="597"/>
                </a:lnTo>
                <a:lnTo>
                  <a:pt x="1625" y="596"/>
                </a:lnTo>
                <a:lnTo>
                  <a:pt x="1626" y="596"/>
                </a:lnTo>
                <a:lnTo>
                  <a:pt x="1626" y="595"/>
                </a:lnTo>
                <a:lnTo>
                  <a:pt x="1626" y="595"/>
                </a:lnTo>
                <a:lnTo>
                  <a:pt x="1627" y="595"/>
                </a:lnTo>
                <a:lnTo>
                  <a:pt x="1627" y="595"/>
                </a:lnTo>
                <a:lnTo>
                  <a:pt x="1627" y="595"/>
                </a:lnTo>
                <a:lnTo>
                  <a:pt x="1628" y="595"/>
                </a:lnTo>
                <a:lnTo>
                  <a:pt x="1628" y="595"/>
                </a:lnTo>
                <a:lnTo>
                  <a:pt x="1629" y="595"/>
                </a:lnTo>
                <a:lnTo>
                  <a:pt x="1629" y="596"/>
                </a:lnTo>
                <a:lnTo>
                  <a:pt x="1629" y="596"/>
                </a:lnTo>
                <a:lnTo>
                  <a:pt x="1630" y="596"/>
                </a:lnTo>
                <a:lnTo>
                  <a:pt x="1630" y="597"/>
                </a:lnTo>
                <a:lnTo>
                  <a:pt x="1630" y="597"/>
                </a:lnTo>
                <a:lnTo>
                  <a:pt x="1631" y="597"/>
                </a:lnTo>
                <a:lnTo>
                  <a:pt x="1631" y="598"/>
                </a:lnTo>
                <a:lnTo>
                  <a:pt x="1631" y="598"/>
                </a:lnTo>
                <a:lnTo>
                  <a:pt x="1633" y="598"/>
                </a:lnTo>
                <a:lnTo>
                  <a:pt x="1633" y="598"/>
                </a:lnTo>
                <a:lnTo>
                  <a:pt x="1634" y="598"/>
                </a:lnTo>
                <a:lnTo>
                  <a:pt x="1634" y="598"/>
                </a:lnTo>
                <a:lnTo>
                  <a:pt x="1634" y="598"/>
                </a:lnTo>
                <a:lnTo>
                  <a:pt x="1635" y="598"/>
                </a:lnTo>
                <a:lnTo>
                  <a:pt x="1635" y="598"/>
                </a:lnTo>
                <a:lnTo>
                  <a:pt x="1635" y="598"/>
                </a:lnTo>
                <a:lnTo>
                  <a:pt x="1636" y="598"/>
                </a:lnTo>
                <a:lnTo>
                  <a:pt x="1636" y="598"/>
                </a:lnTo>
                <a:lnTo>
                  <a:pt x="1636" y="598"/>
                </a:lnTo>
                <a:lnTo>
                  <a:pt x="1637" y="598"/>
                </a:lnTo>
                <a:lnTo>
                  <a:pt x="1637" y="598"/>
                </a:lnTo>
                <a:lnTo>
                  <a:pt x="1638" y="597"/>
                </a:lnTo>
                <a:lnTo>
                  <a:pt x="1638" y="597"/>
                </a:lnTo>
                <a:lnTo>
                  <a:pt x="1638" y="597"/>
                </a:lnTo>
                <a:lnTo>
                  <a:pt x="1639" y="597"/>
                </a:lnTo>
                <a:lnTo>
                  <a:pt x="1639" y="597"/>
                </a:lnTo>
                <a:lnTo>
                  <a:pt x="1639" y="598"/>
                </a:lnTo>
                <a:lnTo>
                  <a:pt x="1640" y="598"/>
                </a:lnTo>
                <a:lnTo>
                  <a:pt x="1640" y="598"/>
                </a:lnTo>
                <a:lnTo>
                  <a:pt x="1642" y="598"/>
                </a:lnTo>
                <a:lnTo>
                  <a:pt x="1642" y="597"/>
                </a:lnTo>
                <a:lnTo>
                  <a:pt x="1642" y="598"/>
                </a:lnTo>
                <a:lnTo>
                  <a:pt x="1643" y="598"/>
                </a:lnTo>
                <a:lnTo>
                  <a:pt x="1643" y="598"/>
                </a:lnTo>
                <a:lnTo>
                  <a:pt x="1643" y="597"/>
                </a:lnTo>
                <a:lnTo>
                  <a:pt x="1644" y="651"/>
                </a:lnTo>
                <a:lnTo>
                  <a:pt x="1644" y="97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4219576" y="2913063"/>
            <a:ext cx="3911600" cy="1687513"/>
          </a:xfrm>
          <a:custGeom>
            <a:avLst/>
            <a:gdLst>
              <a:gd name="T0" fmla="*/ 38 w 2464"/>
              <a:gd name="T1" fmla="*/ 553 h 1063"/>
              <a:gd name="T2" fmla="*/ 77 w 2464"/>
              <a:gd name="T3" fmla="*/ 568 h 1063"/>
              <a:gd name="T4" fmla="*/ 116 w 2464"/>
              <a:gd name="T5" fmla="*/ 572 h 1063"/>
              <a:gd name="T6" fmla="*/ 154 w 2464"/>
              <a:gd name="T7" fmla="*/ 595 h 1063"/>
              <a:gd name="T8" fmla="*/ 192 w 2464"/>
              <a:gd name="T9" fmla="*/ 591 h 1063"/>
              <a:gd name="T10" fmla="*/ 232 w 2464"/>
              <a:gd name="T11" fmla="*/ 605 h 1063"/>
              <a:gd name="T12" fmla="*/ 270 w 2464"/>
              <a:gd name="T13" fmla="*/ 592 h 1063"/>
              <a:gd name="T14" fmla="*/ 309 w 2464"/>
              <a:gd name="T15" fmla="*/ 608 h 1063"/>
              <a:gd name="T16" fmla="*/ 348 w 2464"/>
              <a:gd name="T17" fmla="*/ 595 h 1063"/>
              <a:gd name="T18" fmla="*/ 386 w 2464"/>
              <a:gd name="T19" fmla="*/ 597 h 1063"/>
              <a:gd name="T20" fmla="*/ 425 w 2464"/>
              <a:gd name="T21" fmla="*/ 597 h 1063"/>
              <a:gd name="T22" fmla="*/ 464 w 2464"/>
              <a:gd name="T23" fmla="*/ 605 h 1063"/>
              <a:gd name="T24" fmla="*/ 502 w 2464"/>
              <a:gd name="T25" fmla="*/ 604 h 1063"/>
              <a:gd name="T26" fmla="*/ 541 w 2464"/>
              <a:gd name="T27" fmla="*/ 600 h 1063"/>
              <a:gd name="T28" fmla="*/ 580 w 2464"/>
              <a:gd name="T29" fmla="*/ 599 h 1063"/>
              <a:gd name="T30" fmla="*/ 618 w 2464"/>
              <a:gd name="T31" fmla="*/ 595 h 1063"/>
              <a:gd name="T32" fmla="*/ 657 w 2464"/>
              <a:gd name="T33" fmla="*/ 601 h 1063"/>
              <a:gd name="T34" fmla="*/ 695 w 2464"/>
              <a:gd name="T35" fmla="*/ 600 h 1063"/>
              <a:gd name="T36" fmla="*/ 734 w 2464"/>
              <a:gd name="T37" fmla="*/ 614 h 1063"/>
              <a:gd name="T38" fmla="*/ 773 w 2464"/>
              <a:gd name="T39" fmla="*/ 595 h 1063"/>
              <a:gd name="T40" fmla="*/ 811 w 2464"/>
              <a:gd name="T41" fmla="*/ 603 h 1063"/>
              <a:gd name="T42" fmla="*/ 850 w 2464"/>
              <a:gd name="T43" fmla="*/ 601 h 1063"/>
              <a:gd name="T44" fmla="*/ 889 w 2464"/>
              <a:gd name="T45" fmla="*/ 609 h 1063"/>
              <a:gd name="T46" fmla="*/ 927 w 2464"/>
              <a:gd name="T47" fmla="*/ 603 h 1063"/>
              <a:gd name="T48" fmla="*/ 965 w 2464"/>
              <a:gd name="T49" fmla="*/ 596 h 1063"/>
              <a:gd name="T50" fmla="*/ 1005 w 2464"/>
              <a:gd name="T51" fmla="*/ 598 h 1063"/>
              <a:gd name="T52" fmla="*/ 1043 w 2464"/>
              <a:gd name="T53" fmla="*/ 599 h 1063"/>
              <a:gd name="T54" fmla="*/ 1081 w 2464"/>
              <a:gd name="T55" fmla="*/ 596 h 1063"/>
              <a:gd name="T56" fmla="*/ 1121 w 2464"/>
              <a:gd name="T57" fmla="*/ 592 h 1063"/>
              <a:gd name="T58" fmla="*/ 1159 w 2464"/>
              <a:gd name="T59" fmla="*/ 597 h 1063"/>
              <a:gd name="T60" fmla="*/ 1197 w 2464"/>
              <a:gd name="T61" fmla="*/ 592 h 1063"/>
              <a:gd name="T62" fmla="*/ 1237 w 2464"/>
              <a:gd name="T63" fmla="*/ 572 h 1063"/>
              <a:gd name="T64" fmla="*/ 1275 w 2464"/>
              <a:gd name="T65" fmla="*/ 92 h 1063"/>
              <a:gd name="T66" fmla="*/ 1313 w 2464"/>
              <a:gd name="T67" fmla="*/ 35 h 1063"/>
              <a:gd name="T68" fmla="*/ 1353 w 2464"/>
              <a:gd name="T69" fmla="*/ 5 h 1063"/>
              <a:gd name="T70" fmla="*/ 1391 w 2464"/>
              <a:gd name="T71" fmla="*/ 11 h 1063"/>
              <a:gd name="T72" fmla="*/ 1429 w 2464"/>
              <a:gd name="T73" fmla="*/ 2 h 1063"/>
              <a:gd name="T74" fmla="*/ 1468 w 2464"/>
              <a:gd name="T75" fmla="*/ 12 h 1063"/>
              <a:gd name="T76" fmla="*/ 1507 w 2464"/>
              <a:gd name="T77" fmla="*/ 11 h 1063"/>
              <a:gd name="T78" fmla="*/ 1545 w 2464"/>
              <a:gd name="T79" fmla="*/ 20 h 1063"/>
              <a:gd name="T80" fmla="*/ 1584 w 2464"/>
              <a:gd name="T81" fmla="*/ 17 h 1063"/>
              <a:gd name="T82" fmla="*/ 1623 w 2464"/>
              <a:gd name="T83" fmla="*/ 17 h 1063"/>
              <a:gd name="T84" fmla="*/ 1661 w 2464"/>
              <a:gd name="T85" fmla="*/ 14 h 1063"/>
              <a:gd name="T86" fmla="*/ 1700 w 2464"/>
              <a:gd name="T87" fmla="*/ 20 h 1063"/>
              <a:gd name="T88" fmla="*/ 1739 w 2464"/>
              <a:gd name="T89" fmla="*/ 21 h 1063"/>
              <a:gd name="T90" fmla="*/ 1777 w 2464"/>
              <a:gd name="T91" fmla="*/ 20 h 1063"/>
              <a:gd name="T92" fmla="*/ 1816 w 2464"/>
              <a:gd name="T93" fmla="*/ 29 h 1063"/>
              <a:gd name="T94" fmla="*/ 1854 w 2464"/>
              <a:gd name="T95" fmla="*/ 23 h 1063"/>
              <a:gd name="T96" fmla="*/ 1893 w 2464"/>
              <a:gd name="T97" fmla="*/ 28 h 1063"/>
              <a:gd name="T98" fmla="*/ 1932 w 2464"/>
              <a:gd name="T99" fmla="*/ 21 h 1063"/>
              <a:gd name="T100" fmla="*/ 1970 w 2464"/>
              <a:gd name="T101" fmla="*/ 26 h 1063"/>
              <a:gd name="T102" fmla="*/ 2009 w 2464"/>
              <a:gd name="T103" fmla="*/ 15 h 1063"/>
              <a:gd name="T104" fmla="*/ 2048 w 2464"/>
              <a:gd name="T105" fmla="*/ 27 h 1063"/>
              <a:gd name="T106" fmla="*/ 2086 w 2464"/>
              <a:gd name="T107" fmla="*/ 20 h 1063"/>
              <a:gd name="T108" fmla="*/ 2125 w 2464"/>
              <a:gd name="T109" fmla="*/ 28 h 1063"/>
              <a:gd name="T110" fmla="*/ 2164 w 2464"/>
              <a:gd name="T111" fmla="*/ 19 h 1063"/>
              <a:gd name="T112" fmla="*/ 2202 w 2464"/>
              <a:gd name="T113" fmla="*/ 24 h 1063"/>
              <a:gd name="T114" fmla="*/ 2240 w 2464"/>
              <a:gd name="T115" fmla="*/ 15 h 1063"/>
              <a:gd name="T116" fmla="*/ 2280 w 2464"/>
              <a:gd name="T117" fmla="*/ 20 h 1063"/>
              <a:gd name="T118" fmla="*/ 2318 w 2464"/>
              <a:gd name="T119" fmla="*/ 21 h 1063"/>
              <a:gd name="T120" fmla="*/ 2356 w 2464"/>
              <a:gd name="T121" fmla="*/ 24 h 1063"/>
              <a:gd name="T122" fmla="*/ 2396 w 2464"/>
              <a:gd name="T123" fmla="*/ 22 h 1063"/>
              <a:gd name="T124" fmla="*/ 2434 w 2464"/>
              <a:gd name="T125" fmla="*/ 2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4" h="1063">
                <a:moveTo>
                  <a:pt x="0" y="1063"/>
                </a:moveTo>
                <a:lnTo>
                  <a:pt x="1" y="900"/>
                </a:lnTo>
                <a:lnTo>
                  <a:pt x="1" y="756"/>
                </a:lnTo>
                <a:lnTo>
                  <a:pt x="1" y="650"/>
                </a:lnTo>
                <a:lnTo>
                  <a:pt x="2" y="581"/>
                </a:lnTo>
                <a:lnTo>
                  <a:pt x="2" y="541"/>
                </a:lnTo>
                <a:lnTo>
                  <a:pt x="2" y="522"/>
                </a:lnTo>
                <a:lnTo>
                  <a:pt x="3" y="515"/>
                </a:lnTo>
                <a:lnTo>
                  <a:pt x="3" y="515"/>
                </a:lnTo>
                <a:lnTo>
                  <a:pt x="3" y="520"/>
                </a:lnTo>
                <a:lnTo>
                  <a:pt x="4" y="525"/>
                </a:lnTo>
                <a:lnTo>
                  <a:pt x="4" y="533"/>
                </a:lnTo>
                <a:lnTo>
                  <a:pt x="6" y="540"/>
                </a:lnTo>
                <a:lnTo>
                  <a:pt x="6" y="545"/>
                </a:lnTo>
                <a:lnTo>
                  <a:pt x="6" y="551"/>
                </a:lnTo>
                <a:lnTo>
                  <a:pt x="7" y="558"/>
                </a:lnTo>
                <a:lnTo>
                  <a:pt x="7" y="562"/>
                </a:lnTo>
                <a:lnTo>
                  <a:pt x="7" y="568"/>
                </a:lnTo>
                <a:lnTo>
                  <a:pt x="8" y="572"/>
                </a:lnTo>
                <a:lnTo>
                  <a:pt x="8" y="576"/>
                </a:lnTo>
                <a:lnTo>
                  <a:pt x="8" y="580"/>
                </a:lnTo>
                <a:lnTo>
                  <a:pt x="9" y="582"/>
                </a:lnTo>
                <a:lnTo>
                  <a:pt x="9" y="585"/>
                </a:lnTo>
                <a:lnTo>
                  <a:pt x="10" y="586"/>
                </a:lnTo>
                <a:lnTo>
                  <a:pt x="10" y="588"/>
                </a:lnTo>
                <a:lnTo>
                  <a:pt x="10" y="590"/>
                </a:lnTo>
                <a:lnTo>
                  <a:pt x="11" y="592"/>
                </a:lnTo>
                <a:lnTo>
                  <a:pt x="11" y="594"/>
                </a:lnTo>
                <a:lnTo>
                  <a:pt x="11" y="595"/>
                </a:lnTo>
                <a:lnTo>
                  <a:pt x="12" y="596"/>
                </a:lnTo>
                <a:lnTo>
                  <a:pt x="12" y="595"/>
                </a:lnTo>
                <a:lnTo>
                  <a:pt x="12" y="596"/>
                </a:lnTo>
                <a:lnTo>
                  <a:pt x="13" y="596"/>
                </a:lnTo>
                <a:lnTo>
                  <a:pt x="13" y="597"/>
                </a:lnTo>
                <a:lnTo>
                  <a:pt x="15" y="596"/>
                </a:lnTo>
                <a:lnTo>
                  <a:pt x="15" y="597"/>
                </a:lnTo>
                <a:lnTo>
                  <a:pt x="15" y="597"/>
                </a:lnTo>
                <a:lnTo>
                  <a:pt x="16" y="597"/>
                </a:lnTo>
                <a:lnTo>
                  <a:pt x="16" y="596"/>
                </a:lnTo>
                <a:lnTo>
                  <a:pt x="16" y="595"/>
                </a:lnTo>
                <a:lnTo>
                  <a:pt x="17" y="595"/>
                </a:lnTo>
                <a:lnTo>
                  <a:pt x="17" y="592"/>
                </a:lnTo>
                <a:lnTo>
                  <a:pt x="18" y="590"/>
                </a:lnTo>
                <a:lnTo>
                  <a:pt x="18" y="588"/>
                </a:lnTo>
                <a:lnTo>
                  <a:pt x="18" y="586"/>
                </a:lnTo>
                <a:lnTo>
                  <a:pt x="19" y="585"/>
                </a:lnTo>
                <a:lnTo>
                  <a:pt x="19" y="582"/>
                </a:lnTo>
                <a:lnTo>
                  <a:pt x="19" y="580"/>
                </a:lnTo>
                <a:lnTo>
                  <a:pt x="20" y="578"/>
                </a:lnTo>
                <a:lnTo>
                  <a:pt x="20" y="577"/>
                </a:lnTo>
                <a:lnTo>
                  <a:pt x="20" y="576"/>
                </a:lnTo>
                <a:lnTo>
                  <a:pt x="21" y="576"/>
                </a:lnTo>
                <a:lnTo>
                  <a:pt x="21" y="574"/>
                </a:lnTo>
                <a:lnTo>
                  <a:pt x="22" y="572"/>
                </a:lnTo>
                <a:lnTo>
                  <a:pt x="22" y="571"/>
                </a:lnTo>
                <a:lnTo>
                  <a:pt x="22" y="570"/>
                </a:lnTo>
                <a:lnTo>
                  <a:pt x="24" y="568"/>
                </a:lnTo>
                <a:lnTo>
                  <a:pt x="24" y="565"/>
                </a:lnTo>
                <a:lnTo>
                  <a:pt x="24" y="564"/>
                </a:lnTo>
                <a:lnTo>
                  <a:pt x="25" y="562"/>
                </a:lnTo>
                <a:lnTo>
                  <a:pt x="25" y="560"/>
                </a:lnTo>
                <a:lnTo>
                  <a:pt x="25" y="559"/>
                </a:lnTo>
                <a:lnTo>
                  <a:pt x="26" y="558"/>
                </a:lnTo>
                <a:lnTo>
                  <a:pt x="26" y="556"/>
                </a:lnTo>
                <a:lnTo>
                  <a:pt x="27" y="554"/>
                </a:lnTo>
                <a:lnTo>
                  <a:pt x="27" y="553"/>
                </a:lnTo>
                <a:lnTo>
                  <a:pt x="27" y="552"/>
                </a:lnTo>
                <a:lnTo>
                  <a:pt x="28" y="551"/>
                </a:lnTo>
                <a:lnTo>
                  <a:pt x="28" y="551"/>
                </a:lnTo>
                <a:lnTo>
                  <a:pt x="28" y="550"/>
                </a:lnTo>
                <a:lnTo>
                  <a:pt x="29" y="549"/>
                </a:lnTo>
                <a:lnTo>
                  <a:pt x="29" y="549"/>
                </a:lnTo>
                <a:lnTo>
                  <a:pt x="29" y="549"/>
                </a:lnTo>
                <a:lnTo>
                  <a:pt x="30" y="547"/>
                </a:lnTo>
                <a:lnTo>
                  <a:pt x="30" y="546"/>
                </a:lnTo>
                <a:lnTo>
                  <a:pt x="32" y="546"/>
                </a:lnTo>
                <a:lnTo>
                  <a:pt x="32" y="545"/>
                </a:lnTo>
                <a:lnTo>
                  <a:pt x="32" y="546"/>
                </a:lnTo>
                <a:lnTo>
                  <a:pt x="33" y="545"/>
                </a:lnTo>
                <a:lnTo>
                  <a:pt x="33" y="546"/>
                </a:lnTo>
                <a:lnTo>
                  <a:pt x="33" y="546"/>
                </a:lnTo>
                <a:lnTo>
                  <a:pt x="34" y="547"/>
                </a:lnTo>
                <a:lnTo>
                  <a:pt x="34" y="547"/>
                </a:lnTo>
                <a:lnTo>
                  <a:pt x="34" y="549"/>
                </a:lnTo>
                <a:lnTo>
                  <a:pt x="35" y="549"/>
                </a:lnTo>
                <a:lnTo>
                  <a:pt x="35" y="547"/>
                </a:lnTo>
                <a:lnTo>
                  <a:pt x="36" y="549"/>
                </a:lnTo>
                <a:lnTo>
                  <a:pt x="36" y="550"/>
                </a:lnTo>
                <a:lnTo>
                  <a:pt x="36" y="551"/>
                </a:lnTo>
                <a:lnTo>
                  <a:pt x="37" y="552"/>
                </a:lnTo>
                <a:lnTo>
                  <a:pt x="37" y="552"/>
                </a:lnTo>
                <a:lnTo>
                  <a:pt x="37" y="553"/>
                </a:lnTo>
                <a:lnTo>
                  <a:pt x="38" y="553"/>
                </a:lnTo>
                <a:lnTo>
                  <a:pt x="38" y="553"/>
                </a:lnTo>
                <a:lnTo>
                  <a:pt x="38" y="553"/>
                </a:lnTo>
                <a:lnTo>
                  <a:pt x="39" y="553"/>
                </a:lnTo>
                <a:lnTo>
                  <a:pt x="39" y="551"/>
                </a:lnTo>
                <a:lnTo>
                  <a:pt x="41" y="550"/>
                </a:lnTo>
                <a:lnTo>
                  <a:pt x="41" y="547"/>
                </a:lnTo>
                <a:lnTo>
                  <a:pt x="41" y="546"/>
                </a:lnTo>
                <a:lnTo>
                  <a:pt x="42" y="546"/>
                </a:lnTo>
                <a:lnTo>
                  <a:pt x="42" y="545"/>
                </a:lnTo>
                <a:lnTo>
                  <a:pt x="42" y="545"/>
                </a:lnTo>
                <a:lnTo>
                  <a:pt x="43" y="545"/>
                </a:lnTo>
                <a:lnTo>
                  <a:pt x="43" y="545"/>
                </a:lnTo>
                <a:lnTo>
                  <a:pt x="44" y="546"/>
                </a:lnTo>
                <a:lnTo>
                  <a:pt x="44" y="546"/>
                </a:lnTo>
                <a:lnTo>
                  <a:pt x="44" y="546"/>
                </a:lnTo>
                <a:lnTo>
                  <a:pt x="45" y="546"/>
                </a:lnTo>
                <a:lnTo>
                  <a:pt x="45" y="546"/>
                </a:lnTo>
                <a:lnTo>
                  <a:pt x="45" y="546"/>
                </a:lnTo>
                <a:lnTo>
                  <a:pt x="46" y="546"/>
                </a:lnTo>
                <a:lnTo>
                  <a:pt x="46" y="546"/>
                </a:lnTo>
                <a:lnTo>
                  <a:pt x="46" y="546"/>
                </a:lnTo>
                <a:lnTo>
                  <a:pt x="47" y="546"/>
                </a:lnTo>
                <a:lnTo>
                  <a:pt x="47" y="547"/>
                </a:lnTo>
                <a:lnTo>
                  <a:pt x="48" y="547"/>
                </a:lnTo>
                <a:lnTo>
                  <a:pt x="48" y="549"/>
                </a:lnTo>
                <a:lnTo>
                  <a:pt x="48" y="550"/>
                </a:lnTo>
                <a:lnTo>
                  <a:pt x="50" y="550"/>
                </a:lnTo>
                <a:lnTo>
                  <a:pt x="50" y="550"/>
                </a:lnTo>
                <a:lnTo>
                  <a:pt x="50" y="549"/>
                </a:lnTo>
                <a:lnTo>
                  <a:pt x="51" y="550"/>
                </a:lnTo>
                <a:lnTo>
                  <a:pt x="51" y="550"/>
                </a:lnTo>
                <a:lnTo>
                  <a:pt x="51" y="550"/>
                </a:lnTo>
                <a:lnTo>
                  <a:pt x="52" y="550"/>
                </a:lnTo>
                <a:lnTo>
                  <a:pt x="52" y="550"/>
                </a:lnTo>
                <a:lnTo>
                  <a:pt x="53" y="550"/>
                </a:lnTo>
                <a:lnTo>
                  <a:pt x="53" y="551"/>
                </a:lnTo>
                <a:lnTo>
                  <a:pt x="53" y="551"/>
                </a:lnTo>
                <a:lnTo>
                  <a:pt x="54" y="552"/>
                </a:lnTo>
                <a:lnTo>
                  <a:pt x="54" y="552"/>
                </a:lnTo>
                <a:lnTo>
                  <a:pt x="54" y="552"/>
                </a:lnTo>
                <a:lnTo>
                  <a:pt x="55" y="552"/>
                </a:lnTo>
                <a:lnTo>
                  <a:pt x="55" y="553"/>
                </a:lnTo>
                <a:lnTo>
                  <a:pt x="55" y="553"/>
                </a:lnTo>
                <a:lnTo>
                  <a:pt x="56" y="553"/>
                </a:lnTo>
                <a:lnTo>
                  <a:pt x="56" y="553"/>
                </a:lnTo>
                <a:lnTo>
                  <a:pt x="57" y="554"/>
                </a:lnTo>
                <a:lnTo>
                  <a:pt x="57" y="555"/>
                </a:lnTo>
                <a:lnTo>
                  <a:pt x="57" y="556"/>
                </a:lnTo>
                <a:lnTo>
                  <a:pt x="59" y="556"/>
                </a:lnTo>
                <a:lnTo>
                  <a:pt x="59" y="558"/>
                </a:lnTo>
                <a:lnTo>
                  <a:pt x="59" y="558"/>
                </a:lnTo>
                <a:lnTo>
                  <a:pt x="60" y="558"/>
                </a:lnTo>
                <a:lnTo>
                  <a:pt x="60" y="558"/>
                </a:lnTo>
                <a:lnTo>
                  <a:pt x="60" y="559"/>
                </a:lnTo>
                <a:lnTo>
                  <a:pt x="61" y="559"/>
                </a:lnTo>
                <a:lnTo>
                  <a:pt x="61" y="559"/>
                </a:lnTo>
                <a:lnTo>
                  <a:pt x="62" y="560"/>
                </a:lnTo>
                <a:lnTo>
                  <a:pt x="62" y="559"/>
                </a:lnTo>
                <a:lnTo>
                  <a:pt x="62" y="559"/>
                </a:lnTo>
                <a:lnTo>
                  <a:pt x="63" y="560"/>
                </a:lnTo>
                <a:lnTo>
                  <a:pt x="63" y="561"/>
                </a:lnTo>
                <a:lnTo>
                  <a:pt x="63" y="562"/>
                </a:lnTo>
                <a:lnTo>
                  <a:pt x="64" y="563"/>
                </a:lnTo>
                <a:lnTo>
                  <a:pt x="64" y="564"/>
                </a:lnTo>
                <a:lnTo>
                  <a:pt x="65" y="564"/>
                </a:lnTo>
                <a:lnTo>
                  <a:pt x="65" y="564"/>
                </a:lnTo>
                <a:lnTo>
                  <a:pt x="65" y="564"/>
                </a:lnTo>
                <a:lnTo>
                  <a:pt x="66" y="563"/>
                </a:lnTo>
                <a:lnTo>
                  <a:pt x="66" y="563"/>
                </a:lnTo>
                <a:lnTo>
                  <a:pt x="66" y="563"/>
                </a:lnTo>
                <a:lnTo>
                  <a:pt x="68" y="562"/>
                </a:lnTo>
                <a:lnTo>
                  <a:pt x="68" y="561"/>
                </a:lnTo>
                <a:lnTo>
                  <a:pt x="68" y="561"/>
                </a:lnTo>
                <a:lnTo>
                  <a:pt x="69" y="561"/>
                </a:lnTo>
                <a:lnTo>
                  <a:pt x="69" y="561"/>
                </a:lnTo>
                <a:lnTo>
                  <a:pt x="70" y="560"/>
                </a:lnTo>
                <a:lnTo>
                  <a:pt x="70" y="560"/>
                </a:lnTo>
                <a:lnTo>
                  <a:pt x="70" y="560"/>
                </a:lnTo>
                <a:lnTo>
                  <a:pt x="71" y="560"/>
                </a:lnTo>
                <a:lnTo>
                  <a:pt x="71" y="561"/>
                </a:lnTo>
                <a:lnTo>
                  <a:pt x="71" y="561"/>
                </a:lnTo>
                <a:lnTo>
                  <a:pt x="72" y="561"/>
                </a:lnTo>
                <a:lnTo>
                  <a:pt x="72" y="561"/>
                </a:lnTo>
                <a:lnTo>
                  <a:pt x="72" y="562"/>
                </a:lnTo>
                <a:lnTo>
                  <a:pt x="73" y="563"/>
                </a:lnTo>
                <a:lnTo>
                  <a:pt x="73" y="564"/>
                </a:lnTo>
                <a:lnTo>
                  <a:pt x="74" y="565"/>
                </a:lnTo>
                <a:lnTo>
                  <a:pt x="74" y="565"/>
                </a:lnTo>
                <a:lnTo>
                  <a:pt x="74" y="567"/>
                </a:lnTo>
                <a:lnTo>
                  <a:pt x="75" y="567"/>
                </a:lnTo>
                <a:lnTo>
                  <a:pt x="75" y="565"/>
                </a:lnTo>
                <a:lnTo>
                  <a:pt x="75" y="567"/>
                </a:lnTo>
                <a:lnTo>
                  <a:pt x="77" y="569"/>
                </a:lnTo>
                <a:lnTo>
                  <a:pt x="77" y="569"/>
                </a:lnTo>
                <a:lnTo>
                  <a:pt x="77" y="568"/>
                </a:lnTo>
                <a:lnTo>
                  <a:pt x="78" y="569"/>
                </a:lnTo>
                <a:lnTo>
                  <a:pt x="78" y="570"/>
                </a:lnTo>
                <a:lnTo>
                  <a:pt x="79" y="570"/>
                </a:lnTo>
                <a:lnTo>
                  <a:pt x="79" y="569"/>
                </a:lnTo>
                <a:lnTo>
                  <a:pt x="79" y="569"/>
                </a:lnTo>
                <a:lnTo>
                  <a:pt x="80" y="569"/>
                </a:lnTo>
                <a:lnTo>
                  <a:pt x="80" y="569"/>
                </a:lnTo>
                <a:lnTo>
                  <a:pt x="80" y="570"/>
                </a:lnTo>
                <a:lnTo>
                  <a:pt x="81" y="569"/>
                </a:lnTo>
                <a:lnTo>
                  <a:pt x="81" y="569"/>
                </a:lnTo>
                <a:lnTo>
                  <a:pt x="81" y="569"/>
                </a:lnTo>
                <a:lnTo>
                  <a:pt x="82" y="569"/>
                </a:lnTo>
                <a:lnTo>
                  <a:pt x="82" y="570"/>
                </a:lnTo>
                <a:lnTo>
                  <a:pt x="83" y="570"/>
                </a:lnTo>
                <a:lnTo>
                  <a:pt x="83" y="570"/>
                </a:lnTo>
                <a:lnTo>
                  <a:pt x="83" y="570"/>
                </a:lnTo>
                <a:lnTo>
                  <a:pt x="84" y="570"/>
                </a:lnTo>
                <a:lnTo>
                  <a:pt x="84" y="570"/>
                </a:lnTo>
                <a:lnTo>
                  <a:pt x="84" y="570"/>
                </a:lnTo>
                <a:lnTo>
                  <a:pt x="86" y="571"/>
                </a:lnTo>
                <a:lnTo>
                  <a:pt x="86" y="571"/>
                </a:lnTo>
                <a:lnTo>
                  <a:pt x="87" y="571"/>
                </a:lnTo>
                <a:lnTo>
                  <a:pt x="87" y="570"/>
                </a:lnTo>
                <a:lnTo>
                  <a:pt x="87" y="570"/>
                </a:lnTo>
                <a:lnTo>
                  <a:pt x="88" y="571"/>
                </a:lnTo>
                <a:lnTo>
                  <a:pt x="88" y="572"/>
                </a:lnTo>
                <a:lnTo>
                  <a:pt x="88" y="573"/>
                </a:lnTo>
                <a:lnTo>
                  <a:pt x="89" y="573"/>
                </a:lnTo>
                <a:lnTo>
                  <a:pt x="89" y="574"/>
                </a:lnTo>
                <a:lnTo>
                  <a:pt x="89" y="574"/>
                </a:lnTo>
                <a:lnTo>
                  <a:pt x="90" y="574"/>
                </a:lnTo>
                <a:lnTo>
                  <a:pt x="90" y="573"/>
                </a:lnTo>
                <a:lnTo>
                  <a:pt x="91" y="573"/>
                </a:lnTo>
                <a:lnTo>
                  <a:pt x="91" y="573"/>
                </a:lnTo>
                <a:lnTo>
                  <a:pt x="91" y="573"/>
                </a:lnTo>
                <a:lnTo>
                  <a:pt x="92" y="573"/>
                </a:lnTo>
                <a:lnTo>
                  <a:pt x="92" y="572"/>
                </a:lnTo>
                <a:lnTo>
                  <a:pt x="92" y="572"/>
                </a:lnTo>
                <a:lnTo>
                  <a:pt x="93" y="572"/>
                </a:lnTo>
                <a:lnTo>
                  <a:pt x="93" y="573"/>
                </a:lnTo>
                <a:lnTo>
                  <a:pt x="93" y="572"/>
                </a:lnTo>
                <a:lnTo>
                  <a:pt x="95" y="573"/>
                </a:lnTo>
                <a:lnTo>
                  <a:pt x="95" y="573"/>
                </a:lnTo>
                <a:lnTo>
                  <a:pt x="96" y="573"/>
                </a:lnTo>
                <a:lnTo>
                  <a:pt x="96" y="573"/>
                </a:lnTo>
                <a:lnTo>
                  <a:pt x="96" y="573"/>
                </a:lnTo>
                <a:lnTo>
                  <a:pt x="97" y="574"/>
                </a:lnTo>
                <a:lnTo>
                  <a:pt x="97" y="574"/>
                </a:lnTo>
                <a:lnTo>
                  <a:pt x="97" y="573"/>
                </a:lnTo>
                <a:lnTo>
                  <a:pt x="98" y="573"/>
                </a:lnTo>
                <a:lnTo>
                  <a:pt x="98" y="572"/>
                </a:lnTo>
                <a:lnTo>
                  <a:pt x="98" y="572"/>
                </a:lnTo>
                <a:lnTo>
                  <a:pt x="99" y="573"/>
                </a:lnTo>
                <a:lnTo>
                  <a:pt x="99" y="573"/>
                </a:lnTo>
                <a:lnTo>
                  <a:pt x="100" y="574"/>
                </a:lnTo>
                <a:lnTo>
                  <a:pt x="100" y="574"/>
                </a:lnTo>
                <a:lnTo>
                  <a:pt x="100" y="574"/>
                </a:lnTo>
                <a:lnTo>
                  <a:pt x="101" y="574"/>
                </a:lnTo>
                <a:lnTo>
                  <a:pt x="101" y="573"/>
                </a:lnTo>
                <a:lnTo>
                  <a:pt x="101" y="572"/>
                </a:lnTo>
                <a:lnTo>
                  <a:pt x="102" y="571"/>
                </a:lnTo>
                <a:lnTo>
                  <a:pt x="102" y="570"/>
                </a:lnTo>
                <a:lnTo>
                  <a:pt x="102" y="570"/>
                </a:lnTo>
                <a:lnTo>
                  <a:pt x="104" y="571"/>
                </a:lnTo>
                <a:lnTo>
                  <a:pt x="104" y="571"/>
                </a:lnTo>
                <a:lnTo>
                  <a:pt x="105" y="572"/>
                </a:lnTo>
                <a:lnTo>
                  <a:pt x="105" y="572"/>
                </a:lnTo>
                <a:lnTo>
                  <a:pt x="105" y="572"/>
                </a:lnTo>
                <a:lnTo>
                  <a:pt x="106" y="572"/>
                </a:lnTo>
                <a:lnTo>
                  <a:pt x="106" y="573"/>
                </a:lnTo>
                <a:lnTo>
                  <a:pt x="106" y="573"/>
                </a:lnTo>
                <a:lnTo>
                  <a:pt x="107" y="573"/>
                </a:lnTo>
                <a:lnTo>
                  <a:pt x="107" y="574"/>
                </a:lnTo>
                <a:lnTo>
                  <a:pt x="108" y="576"/>
                </a:lnTo>
                <a:lnTo>
                  <a:pt x="108" y="576"/>
                </a:lnTo>
                <a:lnTo>
                  <a:pt x="108" y="577"/>
                </a:lnTo>
                <a:lnTo>
                  <a:pt x="109" y="577"/>
                </a:lnTo>
                <a:lnTo>
                  <a:pt x="109" y="576"/>
                </a:lnTo>
                <a:lnTo>
                  <a:pt x="109" y="576"/>
                </a:lnTo>
                <a:lnTo>
                  <a:pt x="110" y="574"/>
                </a:lnTo>
                <a:lnTo>
                  <a:pt x="110" y="573"/>
                </a:lnTo>
                <a:lnTo>
                  <a:pt x="110" y="572"/>
                </a:lnTo>
                <a:lnTo>
                  <a:pt x="111" y="572"/>
                </a:lnTo>
                <a:lnTo>
                  <a:pt x="111" y="572"/>
                </a:lnTo>
                <a:lnTo>
                  <a:pt x="113" y="572"/>
                </a:lnTo>
                <a:lnTo>
                  <a:pt x="113" y="572"/>
                </a:lnTo>
                <a:lnTo>
                  <a:pt x="113" y="572"/>
                </a:lnTo>
                <a:lnTo>
                  <a:pt x="114" y="572"/>
                </a:lnTo>
                <a:lnTo>
                  <a:pt x="114" y="572"/>
                </a:lnTo>
                <a:lnTo>
                  <a:pt x="114" y="572"/>
                </a:lnTo>
                <a:lnTo>
                  <a:pt x="115" y="572"/>
                </a:lnTo>
                <a:lnTo>
                  <a:pt x="115" y="572"/>
                </a:lnTo>
                <a:lnTo>
                  <a:pt x="115" y="572"/>
                </a:lnTo>
                <a:lnTo>
                  <a:pt x="116" y="572"/>
                </a:lnTo>
                <a:lnTo>
                  <a:pt x="116" y="572"/>
                </a:lnTo>
                <a:lnTo>
                  <a:pt x="117" y="572"/>
                </a:lnTo>
                <a:lnTo>
                  <a:pt x="117" y="571"/>
                </a:lnTo>
                <a:lnTo>
                  <a:pt x="117" y="571"/>
                </a:lnTo>
                <a:lnTo>
                  <a:pt x="118" y="571"/>
                </a:lnTo>
                <a:lnTo>
                  <a:pt x="118" y="571"/>
                </a:lnTo>
                <a:lnTo>
                  <a:pt x="118" y="572"/>
                </a:lnTo>
                <a:lnTo>
                  <a:pt x="119" y="572"/>
                </a:lnTo>
                <a:lnTo>
                  <a:pt x="119" y="573"/>
                </a:lnTo>
                <a:lnTo>
                  <a:pt x="119" y="574"/>
                </a:lnTo>
                <a:lnTo>
                  <a:pt x="120" y="577"/>
                </a:lnTo>
                <a:lnTo>
                  <a:pt x="120" y="578"/>
                </a:lnTo>
                <a:lnTo>
                  <a:pt x="122" y="578"/>
                </a:lnTo>
                <a:lnTo>
                  <a:pt x="122" y="578"/>
                </a:lnTo>
                <a:lnTo>
                  <a:pt x="122" y="578"/>
                </a:lnTo>
                <a:lnTo>
                  <a:pt x="123" y="578"/>
                </a:lnTo>
                <a:lnTo>
                  <a:pt x="123" y="577"/>
                </a:lnTo>
                <a:lnTo>
                  <a:pt x="123" y="577"/>
                </a:lnTo>
                <a:lnTo>
                  <a:pt x="124" y="577"/>
                </a:lnTo>
                <a:lnTo>
                  <a:pt x="124" y="578"/>
                </a:lnTo>
                <a:lnTo>
                  <a:pt x="124" y="578"/>
                </a:lnTo>
                <a:lnTo>
                  <a:pt x="125" y="578"/>
                </a:lnTo>
                <a:lnTo>
                  <a:pt x="125" y="579"/>
                </a:lnTo>
                <a:lnTo>
                  <a:pt x="126" y="579"/>
                </a:lnTo>
                <a:lnTo>
                  <a:pt x="126" y="578"/>
                </a:lnTo>
                <a:lnTo>
                  <a:pt x="126" y="578"/>
                </a:lnTo>
                <a:lnTo>
                  <a:pt x="127" y="577"/>
                </a:lnTo>
                <a:lnTo>
                  <a:pt x="127" y="577"/>
                </a:lnTo>
                <a:lnTo>
                  <a:pt x="127" y="578"/>
                </a:lnTo>
                <a:lnTo>
                  <a:pt x="128" y="578"/>
                </a:lnTo>
                <a:lnTo>
                  <a:pt x="128" y="579"/>
                </a:lnTo>
                <a:lnTo>
                  <a:pt x="129" y="579"/>
                </a:lnTo>
                <a:lnTo>
                  <a:pt x="129" y="579"/>
                </a:lnTo>
                <a:lnTo>
                  <a:pt x="129" y="579"/>
                </a:lnTo>
                <a:lnTo>
                  <a:pt x="131" y="580"/>
                </a:lnTo>
                <a:lnTo>
                  <a:pt x="131" y="581"/>
                </a:lnTo>
                <a:lnTo>
                  <a:pt x="131" y="582"/>
                </a:lnTo>
                <a:lnTo>
                  <a:pt x="132" y="582"/>
                </a:lnTo>
                <a:lnTo>
                  <a:pt x="132" y="581"/>
                </a:lnTo>
                <a:lnTo>
                  <a:pt x="132" y="581"/>
                </a:lnTo>
                <a:lnTo>
                  <a:pt x="133" y="582"/>
                </a:lnTo>
                <a:lnTo>
                  <a:pt x="133" y="582"/>
                </a:lnTo>
                <a:lnTo>
                  <a:pt x="134" y="582"/>
                </a:lnTo>
                <a:lnTo>
                  <a:pt x="134" y="582"/>
                </a:lnTo>
                <a:lnTo>
                  <a:pt x="134" y="583"/>
                </a:lnTo>
                <a:lnTo>
                  <a:pt x="135" y="582"/>
                </a:lnTo>
                <a:lnTo>
                  <a:pt x="135" y="585"/>
                </a:lnTo>
                <a:lnTo>
                  <a:pt x="135" y="586"/>
                </a:lnTo>
                <a:lnTo>
                  <a:pt x="136" y="587"/>
                </a:lnTo>
                <a:lnTo>
                  <a:pt x="136" y="588"/>
                </a:lnTo>
                <a:lnTo>
                  <a:pt x="136" y="588"/>
                </a:lnTo>
                <a:lnTo>
                  <a:pt x="137" y="589"/>
                </a:lnTo>
                <a:lnTo>
                  <a:pt x="137" y="590"/>
                </a:lnTo>
                <a:lnTo>
                  <a:pt x="138" y="590"/>
                </a:lnTo>
                <a:lnTo>
                  <a:pt x="138" y="590"/>
                </a:lnTo>
                <a:lnTo>
                  <a:pt x="138" y="589"/>
                </a:lnTo>
                <a:lnTo>
                  <a:pt x="140" y="588"/>
                </a:lnTo>
                <a:lnTo>
                  <a:pt x="140" y="588"/>
                </a:lnTo>
                <a:lnTo>
                  <a:pt x="140" y="588"/>
                </a:lnTo>
                <a:lnTo>
                  <a:pt x="141" y="587"/>
                </a:lnTo>
                <a:lnTo>
                  <a:pt x="141" y="588"/>
                </a:lnTo>
                <a:lnTo>
                  <a:pt x="141" y="588"/>
                </a:lnTo>
                <a:lnTo>
                  <a:pt x="142" y="589"/>
                </a:lnTo>
                <a:lnTo>
                  <a:pt x="142" y="589"/>
                </a:lnTo>
                <a:lnTo>
                  <a:pt x="143" y="591"/>
                </a:lnTo>
                <a:lnTo>
                  <a:pt x="143" y="592"/>
                </a:lnTo>
                <a:lnTo>
                  <a:pt x="143" y="594"/>
                </a:lnTo>
                <a:lnTo>
                  <a:pt x="144" y="595"/>
                </a:lnTo>
                <a:lnTo>
                  <a:pt x="144" y="595"/>
                </a:lnTo>
                <a:lnTo>
                  <a:pt x="144" y="595"/>
                </a:lnTo>
                <a:lnTo>
                  <a:pt x="145" y="596"/>
                </a:lnTo>
                <a:lnTo>
                  <a:pt x="145" y="596"/>
                </a:lnTo>
                <a:lnTo>
                  <a:pt x="145" y="597"/>
                </a:lnTo>
                <a:lnTo>
                  <a:pt x="146" y="596"/>
                </a:lnTo>
                <a:lnTo>
                  <a:pt x="146" y="596"/>
                </a:lnTo>
                <a:lnTo>
                  <a:pt x="147" y="596"/>
                </a:lnTo>
                <a:lnTo>
                  <a:pt x="147" y="595"/>
                </a:lnTo>
                <a:lnTo>
                  <a:pt x="147" y="595"/>
                </a:lnTo>
                <a:lnTo>
                  <a:pt x="149" y="595"/>
                </a:lnTo>
                <a:lnTo>
                  <a:pt x="149" y="594"/>
                </a:lnTo>
                <a:lnTo>
                  <a:pt x="149" y="594"/>
                </a:lnTo>
                <a:lnTo>
                  <a:pt x="150" y="594"/>
                </a:lnTo>
                <a:lnTo>
                  <a:pt x="150" y="594"/>
                </a:lnTo>
                <a:lnTo>
                  <a:pt x="150" y="592"/>
                </a:lnTo>
                <a:lnTo>
                  <a:pt x="151" y="592"/>
                </a:lnTo>
                <a:lnTo>
                  <a:pt x="151" y="592"/>
                </a:lnTo>
                <a:lnTo>
                  <a:pt x="152" y="592"/>
                </a:lnTo>
                <a:lnTo>
                  <a:pt x="152" y="594"/>
                </a:lnTo>
                <a:lnTo>
                  <a:pt x="152" y="595"/>
                </a:lnTo>
                <a:lnTo>
                  <a:pt x="153" y="595"/>
                </a:lnTo>
                <a:lnTo>
                  <a:pt x="153" y="595"/>
                </a:lnTo>
                <a:lnTo>
                  <a:pt x="153" y="595"/>
                </a:lnTo>
                <a:lnTo>
                  <a:pt x="154" y="595"/>
                </a:lnTo>
                <a:lnTo>
                  <a:pt x="154" y="595"/>
                </a:lnTo>
                <a:lnTo>
                  <a:pt x="155" y="594"/>
                </a:lnTo>
                <a:lnTo>
                  <a:pt x="155" y="594"/>
                </a:lnTo>
                <a:lnTo>
                  <a:pt x="155" y="594"/>
                </a:lnTo>
                <a:lnTo>
                  <a:pt x="156" y="594"/>
                </a:lnTo>
                <a:lnTo>
                  <a:pt x="156" y="594"/>
                </a:lnTo>
                <a:lnTo>
                  <a:pt x="156" y="595"/>
                </a:lnTo>
                <a:lnTo>
                  <a:pt x="158" y="596"/>
                </a:lnTo>
                <a:lnTo>
                  <a:pt x="158" y="596"/>
                </a:lnTo>
                <a:lnTo>
                  <a:pt x="158" y="597"/>
                </a:lnTo>
                <a:lnTo>
                  <a:pt x="159" y="598"/>
                </a:lnTo>
                <a:lnTo>
                  <a:pt x="159" y="599"/>
                </a:lnTo>
                <a:lnTo>
                  <a:pt x="160" y="599"/>
                </a:lnTo>
                <a:lnTo>
                  <a:pt x="160" y="599"/>
                </a:lnTo>
                <a:lnTo>
                  <a:pt x="160" y="599"/>
                </a:lnTo>
                <a:lnTo>
                  <a:pt x="161" y="599"/>
                </a:lnTo>
                <a:lnTo>
                  <a:pt x="161" y="599"/>
                </a:lnTo>
                <a:lnTo>
                  <a:pt x="161" y="598"/>
                </a:lnTo>
                <a:lnTo>
                  <a:pt x="162" y="598"/>
                </a:lnTo>
                <a:lnTo>
                  <a:pt x="162" y="598"/>
                </a:lnTo>
                <a:lnTo>
                  <a:pt x="162" y="598"/>
                </a:lnTo>
                <a:lnTo>
                  <a:pt x="163" y="598"/>
                </a:lnTo>
                <a:lnTo>
                  <a:pt x="163" y="598"/>
                </a:lnTo>
                <a:lnTo>
                  <a:pt x="164" y="598"/>
                </a:lnTo>
                <a:lnTo>
                  <a:pt x="164" y="598"/>
                </a:lnTo>
                <a:lnTo>
                  <a:pt x="164" y="598"/>
                </a:lnTo>
                <a:lnTo>
                  <a:pt x="165" y="597"/>
                </a:lnTo>
                <a:lnTo>
                  <a:pt x="165" y="597"/>
                </a:lnTo>
                <a:lnTo>
                  <a:pt x="165" y="598"/>
                </a:lnTo>
                <a:lnTo>
                  <a:pt x="167" y="599"/>
                </a:lnTo>
                <a:lnTo>
                  <a:pt x="167" y="600"/>
                </a:lnTo>
                <a:lnTo>
                  <a:pt x="167" y="600"/>
                </a:lnTo>
                <a:lnTo>
                  <a:pt x="168" y="600"/>
                </a:lnTo>
                <a:lnTo>
                  <a:pt x="168" y="600"/>
                </a:lnTo>
                <a:lnTo>
                  <a:pt x="169" y="601"/>
                </a:lnTo>
                <a:lnTo>
                  <a:pt x="169" y="600"/>
                </a:lnTo>
                <a:lnTo>
                  <a:pt x="169" y="600"/>
                </a:lnTo>
                <a:lnTo>
                  <a:pt x="170" y="601"/>
                </a:lnTo>
                <a:lnTo>
                  <a:pt x="170" y="601"/>
                </a:lnTo>
                <a:lnTo>
                  <a:pt x="170" y="603"/>
                </a:lnTo>
                <a:lnTo>
                  <a:pt x="171" y="603"/>
                </a:lnTo>
                <a:lnTo>
                  <a:pt x="171" y="601"/>
                </a:lnTo>
                <a:lnTo>
                  <a:pt x="171" y="601"/>
                </a:lnTo>
                <a:lnTo>
                  <a:pt x="172" y="603"/>
                </a:lnTo>
                <a:lnTo>
                  <a:pt x="172" y="603"/>
                </a:lnTo>
                <a:lnTo>
                  <a:pt x="173" y="603"/>
                </a:lnTo>
                <a:lnTo>
                  <a:pt x="173" y="603"/>
                </a:lnTo>
                <a:lnTo>
                  <a:pt x="173" y="601"/>
                </a:lnTo>
                <a:lnTo>
                  <a:pt x="174" y="601"/>
                </a:lnTo>
                <a:lnTo>
                  <a:pt x="174" y="601"/>
                </a:lnTo>
                <a:lnTo>
                  <a:pt x="174" y="600"/>
                </a:lnTo>
                <a:lnTo>
                  <a:pt x="176" y="600"/>
                </a:lnTo>
                <a:lnTo>
                  <a:pt x="176" y="599"/>
                </a:lnTo>
                <a:lnTo>
                  <a:pt x="177" y="599"/>
                </a:lnTo>
                <a:lnTo>
                  <a:pt x="177" y="598"/>
                </a:lnTo>
                <a:lnTo>
                  <a:pt x="177" y="597"/>
                </a:lnTo>
                <a:lnTo>
                  <a:pt x="178" y="595"/>
                </a:lnTo>
                <a:lnTo>
                  <a:pt x="178" y="594"/>
                </a:lnTo>
                <a:lnTo>
                  <a:pt x="178" y="592"/>
                </a:lnTo>
                <a:lnTo>
                  <a:pt x="179" y="592"/>
                </a:lnTo>
                <a:lnTo>
                  <a:pt x="179" y="592"/>
                </a:lnTo>
                <a:lnTo>
                  <a:pt x="179" y="592"/>
                </a:lnTo>
                <a:lnTo>
                  <a:pt x="180" y="592"/>
                </a:lnTo>
                <a:lnTo>
                  <a:pt x="180" y="594"/>
                </a:lnTo>
                <a:lnTo>
                  <a:pt x="181" y="594"/>
                </a:lnTo>
                <a:lnTo>
                  <a:pt x="181" y="595"/>
                </a:lnTo>
                <a:lnTo>
                  <a:pt x="181" y="596"/>
                </a:lnTo>
                <a:lnTo>
                  <a:pt x="182" y="596"/>
                </a:lnTo>
                <a:lnTo>
                  <a:pt x="182" y="597"/>
                </a:lnTo>
                <a:lnTo>
                  <a:pt x="182" y="596"/>
                </a:lnTo>
                <a:lnTo>
                  <a:pt x="183" y="596"/>
                </a:lnTo>
                <a:lnTo>
                  <a:pt x="183" y="595"/>
                </a:lnTo>
                <a:lnTo>
                  <a:pt x="183" y="594"/>
                </a:lnTo>
                <a:lnTo>
                  <a:pt x="185" y="594"/>
                </a:lnTo>
                <a:lnTo>
                  <a:pt x="185" y="592"/>
                </a:lnTo>
                <a:lnTo>
                  <a:pt x="186" y="594"/>
                </a:lnTo>
                <a:lnTo>
                  <a:pt x="186" y="595"/>
                </a:lnTo>
                <a:lnTo>
                  <a:pt x="186" y="595"/>
                </a:lnTo>
                <a:lnTo>
                  <a:pt x="187" y="595"/>
                </a:lnTo>
                <a:lnTo>
                  <a:pt x="187" y="595"/>
                </a:lnTo>
                <a:lnTo>
                  <a:pt x="187" y="594"/>
                </a:lnTo>
                <a:lnTo>
                  <a:pt x="188" y="592"/>
                </a:lnTo>
                <a:lnTo>
                  <a:pt x="188" y="594"/>
                </a:lnTo>
                <a:lnTo>
                  <a:pt x="188" y="594"/>
                </a:lnTo>
                <a:lnTo>
                  <a:pt x="189" y="592"/>
                </a:lnTo>
                <a:lnTo>
                  <a:pt x="189" y="592"/>
                </a:lnTo>
                <a:lnTo>
                  <a:pt x="190" y="591"/>
                </a:lnTo>
                <a:lnTo>
                  <a:pt x="190" y="590"/>
                </a:lnTo>
                <a:lnTo>
                  <a:pt x="190" y="589"/>
                </a:lnTo>
                <a:lnTo>
                  <a:pt x="191" y="589"/>
                </a:lnTo>
                <a:lnTo>
                  <a:pt x="191" y="590"/>
                </a:lnTo>
                <a:lnTo>
                  <a:pt x="191" y="590"/>
                </a:lnTo>
                <a:lnTo>
                  <a:pt x="192" y="591"/>
                </a:lnTo>
                <a:lnTo>
                  <a:pt x="192" y="591"/>
                </a:lnTo>
                <a:lnTo>
                  <a:pt x="192" y="591"/>
                </a:lnTo>
                <a:lnTo>
                  <a:pt x="194" y="591"/>
                </a:lnTo>
                <a:lnTo>
                  <a:pt x="194" y="592"/>
                </a:lnTo>
                <a:lnTo>
                  <a:pt x="195" y="592"/>
                </a:lnTo>
                <a:lnTo>
                  <a:pt x="195" y="592"/>
                </a:lnTo>
                <a:lnTo>
                  <a:pt x="195" y="591"/>
                </a:lnTo>
                <a:lnTo>
                  <a:pt x="196" y="590"/>
                </a:lnTo>
                <a:lnTo>
                  <a:pt x="196" y="589"/>
                </a:lnTo>
                <a:lnTo>
                  <a:pt x="196" y="589"/>
                </a:lnTo>
                <a:lnTo>
                  <a:pt x="197" y="589"/>
                </a:lnTo>
                <a:lnTo>
                  <a:pt x="197" y="589"/>
                </a:lnTo>
                <a:lnTo>
                  <a:pt x="198" y="590"/>
                </a:lnTo>
                <a:lnTo>
                  <a:pt x="198" y="590"/>
                </a:lnTo>
                <a:lnTo>
                  <a:pt x="198" y="590"/>
                </a:lnTo>
                <a:lnTo>
                  <a:pt x="199" y="591"/>
                </a:lnTo>
                <a:lnTo>
                  <a:pt x="199" y="591"/>
                </a:lnTo>
                <a:lnTo>
                  <a:pt x="199" y="590"/>
                </a:lnTo>
                <a:lnTo>
                  <a:pt x="200" y="591"/>
                </a:lnTo>
                <a:lnTo>
                  <a:pt x="200" y="594"/>
                </a:lnTo>
                <a:lnTo>
                  <a:pt x="200" y="594"/>
                </a:lnTo>
                <a:lnTo>
                  <a:pt x="201" y="594"/>
                </a:lnTo>
                <a:lnTo>
                  <a:pt x="201" y="594"/>
                </a:lnTo>
                <a:lnTo>
                  <a:pt x="203" y="594"/>
                </a:lnTo>
                <a:lnTo>
                  <a:pt x="203" y="595"/>
                </a:lnTo>
                <a:lnTo>
                  <a:pt x="203" y="594"/>
                </a:lnTo>
                <a:lnTo>
                  <a:pt x="204" y="595"/>
                </a:lnTo>
                <a:lnTo>
                  <a:pt x="204" y="594"/>
                </a:lnTo>
                <a:lnTo>
                  <a:pt x="204" y="595"/>
                </a:lnTo>
                <a:lnTo>
                  <a:pt x="205" y="595"/>
                </a:lnTo>
                <a:lnTo>
                  <a:pt x="205" y="594"/>
                </a:lnTo>
                <a:lnTo>
                  <a:pt x="205" y="594"/>
                </a:lnTo>
                <a:lnTo>
                  <a:pt x="206" y="595"/>
                </a:lnTo>
                <a:lnTo>
                  <a:pt x="206" y="596"/>
                </a:lnTo>
                <a:lnTo>
                  <a:pt x="207" y="595"/>
                </a:lnTo>
                <a:lnTo>
                  <a:pt x="207" y="595"/>
                </a:lnTo>
                <a:lnTo>
                  <a:pt x="207" y="595"/>
                </a:lnTo>
                <a:lnTo>
                  <a:pt x="208" y="595"/>
                </a:lnTo>
                <a:lnTo>
                  <a:pt x="208" y="596"/>
                </a:lnTo>
                <a:lnTo>
                  <a:pt x="208" y="596"/>
                </a:lnTo>
                <a:lnTo>
                  <a:pt x="209" y="595"/>
                </a:lnTo>
                <a:lnTo>
                  <a:pt x="209" y="596"/>
                </a:lnTo>
                <a:lnTo>
                  <a:pt x="209" y="595"/>
                </a:lnTo>
                <a:lnTo>
                  <a:pt x="210" y="595"/>
                </a:lnTo>
                <a:lnTo>
                  <a:pt x="210" y="595"/>
                </a:lnTo>
                <a:lnTo>
                  <a:pt x="212" y="595"/>
                </a:lnTo>
                <a:lnTo>
                  <a:pt x="212" y="595"/>
                </a:lnTo>
                <a:lnTo>
                  <a:pt x="212" y="594"/>
                </a:lnTo>
                <a:lnTo>
                  <a:pt x="213" y="595"/>
                </a:lnTo>
                <a:lnTo>
                  <a:pt x="213" y="595"/>
                </a:lnTo>
                <a:lnTo>
                  <a:pt x="213" y="594"/>
                </a:lnTo>
                <a:lnTo>
                  <a:pt x="214" y="595"/>
                </a:lnTo>
                <a:lnTo>
                  <a:pt x="214" y="594"/>
                </a:lnTo>
                <a:lnTo>
                  <a:pt x="214" y="595"/>
                </a:lnTo>
                <a:lnTo>
                  <a:pt x="215" y="595"/>
                </a:lnTo>
                <a:lnTo>
                  <a:pt x="215" y="596"/>
                </a:lnTo>
                <a:lnTo>
                  <a:pt x="216" y="596"/>
                </a:lnTo>
                <a:lnTo>
                  <a:pt x="216" y="596"/>
                </a:lnTo>
                <a:lnTo>
                  <a:pt x="216" y="596"/>
                </a:lnTo>
                <a:lnTo>
                  <a:pt x="217" y="597"/>
                </a:lnTo>
                <a:lnTo>
                  <a:pt x="217" y="598"/>
                </a:lnTo>
                <a:lnTo>
                  <a:pt x="217" y="598"/>
                </a:lnTo>
                <a:lnTo>
                  <a:pt x="218" y="598"/>
                </a:lnTo>
                <a:lnTo>
                  <a:pt x="218" y="598"/>
                </a:lnTo>
                <a:lnTo>
                  <a:pt x="219" y="598"/>
                </a:lnTo>
                <a:lnTo>
                  <a:pt x="219" y="599"/>
                </a:lnTo>
                <a:lnTo>
                  <a:pt x="219" y="599"/>
                </a:lnTo>
                <a:lnTo>
                  <a:pt x="221" y="600"/>
                </a:lnTo>
                <a:lnTo>
                  <a:pt x="221" y="600"/>
                </a:lnTo>
                <a:lnTo>
                  <a:pt x="221" y="600"/>
                </a:lnTo>
                <a:lnTo>
                  <a:pt x="222" y="600"/>
                </a:lnTo>
                <a:lnTo>
                  <a:pt x="222" y="599"/>
                </a:lnTo>
                <a:lnTo>
                  <a:pt x="222" y="600"/>
                </a:lnTo>
                <a:lnTo>
                  <a:pt x="223" y="600"/>
                </a:lnTo>
                <a:lnTo>
                  <a:pt x="223" y="601"/>
                </a:lnTo>
                <a:lnTo>
                  <a:pt x="224" y="601"/>
                </a:lnTo>
                <a:lnTo>
                  <a:pt x="224" y="601"/>
                </a:lnTo>
                <a:lnTo>
                  <a:pt x="224" y="601"/>
                </a:lnTo>
                <a:lnTo>
                  <a:pt x="225" y="603"/>
                </a:lnTo>
                <a:lnTo>
                  <a:pt x="225" y="604"/>
                </a:lnTo>
                <a:lnTo>
                  <a:pt x="225" y="604"/>
                </a:lnTo>
                <a:lnTo>
                  <a:pt x="226" y="605"/>
                </a:lnTo>
                <a:lnTo>
                  <a:pt x="226" y="604"/>
                </a:lnTo>
                <a:lnTo>
                  <a:pt x="226" y="604"/>
                </a:lnTo>
                <a:lnTo>
                  <a:pt x="227" y="604"/>
                </a:lnTo>
                <a:lnTo>
                  <a:pt x="227" y="604"/>
                </a:lnTo>
                <a:lnTo>
                  <a:pt x="228" y="605"/>
                </a:lnTo>
                <a:lnTo>
                  <a:pt x="228" y="605"/>
                </a:lnTo>
                <a:lnTo>
                  <a:pt x="228" y="606"/>
                </a:lnTo>
                <a:lnTo>
                  <a:pt x="230" y="606"/>
                </a:lnTo>
                <a:lnTo>
                  <a:pt x="230" y="605"/>
                </a:lnTo>
                <a:lnTo>
                  <a:pt x="230" y="605"/>
                </a:lnTo>
                <a:lnTo>
                  <a:pt x="231" y="605"/>
                </a:lnTo>
                <a:lnTo>
                  <a:pt x="231" y="606"/>
                </a:lnTo>
                <a:lnTo>
                  <a:pt x="231" y="605"/>
                </a:lnTo>
                <a:lnTo>
                  <a:pt x="232" y="605"/>
                </a:lnTo>
                <a:lnTo>
                  <a:pt x="232" y="605"/>
                </a:lnTo>
                <a:lnTo>
                  <a:pt x="233" y="605"/>
                </a:lnTo>
                <a:lnTo>
                  <a:pt x="233" y="604"/>
                </a:lnTo>
                <a:lnTo>
                  <a:pt x="233" y="604"/>
                </a:lnTo>
                <a:lnTo>
                  <a:pt x="234" y="604"/>
                </a:lnTo>
                <a:lnTo>
                  <a:pt x="234" y="604"/>
                </a:lnTo>
                <a:lnTo>
                  <a:pt x="234" y="605"/>
                </a:lnTo>
                <a:lnTo>
                  <a:pt x="235" y="605"/>
                </a:lnTo>
                <a:lnTo>
                  <a:pt x="235" y="606"/>
                </a:lnTo>
                <a:lnTo>
                  <a:pt x="235" y="607"/>
                </a:lnTo>
                <a:lnTo>
                  <a:pt x="236" y="607"/>
                </a:lnTo>
                <a:lnTo>
                  <a:pt x="236" y="608"/>
                </a:lnTo>
                <a:lnTo>
                  <a:pt x="237" y="607"/>
                </a:lnTo>
                <a:lnTo>
                  <a:pt x="237" y="608"/>
                </a:lnTo>
                <a:lnTo>
                  <a:pt x="237" y="607"/>
                </a:lnTo>
                <a:lnTo>
                  <a:pt x="239" y="608"/>
                </a:lnTo>
                <a:lnTo>
                  <a:pt x="239" y="608"/>
                </a:lnTo>
                <a:lnTo>
                  <a:pt x="239" y="608"/>
                </a:lnTo>
                <a:lnTo>
                  <a:pt x="240" y="607"/>
                </a:lnTo>
                <a:lnTo>
                  <a:pt x="240" y="606"/>
                </a:lnTo>
                <a:lnTo>
                  <a:pt x="240" y="606"/>
                </a:lnTo>
                <a:lnTo>
                  <a:pt x="241" y="605"/>
                </a:lnTo>
                <a:lnTo>
                  <a:pt x="241" y="604"/>
                </a:lnTo>
                <a:lnTo>
                  <a:pt x="242" y="604"/>
                </a:lnTo>
                <a:lnTo>
                  <a:pt x="242" y="604"/>
                </a:lnTo>
                <a:lnTo>
                  <a:pt x="242" y="603"/>
                </a:lnTo>
                <a:lnTo>
                  <a:pt x="243" y="603"/>
                </a:lnTo>
                <a:lnTo>
                  <a:pt x="243" y="603"/>
                </a:lnTo>
                <a:lnTo>
                  <a:pt x="243" y="603"/>
                </a:lnTo>
                <a:lnTo>
                  <a:pt x="244" y="601"/>
                </a:lnTo>
                <a:lnTo>
                  <a:pt x="244" y="601"/>
                </a:lnTo>
                <a:lnTo>
                  <a:pt x="245" y="603"/>
                </a:lnTo>
                <a:lnTo>
                  <a:pt x="245" y="601"/>
                </a:lnTo>
                <a:lnTo>
                  <a:pt x="245" y="601"/>
                </a:lnTo>
                <a:lnTo>
                  <a:pt x="246" y="600"/>
                </a:lnTo>
                <a:lnTo>
                  <a:pt x="246" y="599"/>
                </a:lnTo>
                <a:lnTo>
                  <a:pt x="246" y="599"/>
                </a:lnTo>
                <a:lnTo>
                  <a:pt x="248" y="598"/>
                </a:lnTo>
                <a:lnTo>
                  <a:pt x="248" y="598"/>
                </a:lnTo>
                <a:lnTo>
                  <a:pt x="248" y="598"/>
                </a:lnTo>
                <a:lnTo>
                  <a:pt x="249" y="597"/>
                </a:lnTo>
                <a:lnTo>
                  <a:pt x="249" y="597"/>
                </a:lnTo>
                <a:lnTo>
                  <a:pt x="250" y="596"/>
                </a:lnTo>
                <a:lnTo>
                  <a:pt x="250" y="597"/>
                </a:lnTo>
                <a:lnTo>
                  <a:pt x="250" y="597"/>
                </a:lnTo>
                <a:lnTo>
                  <a:pt x="251" y="597"/>
                </a:lnTo>
                <a:lnTo>
                  <a:pt x="251" y="597"/>
                </a:lnTo>
                <a:lnTo>
                  <a:pt x="251" y="597"/>
                </a:lnTo>
                <a:lnTo>
                  <a:pt x="252" y="597"/>
                </a:lnTo>
                <a:lnTo>
                  <a:pt x="252" y="598"/>
                </a:lnTo>
                <a:lnTo>
                  <a:pt x="252" y="598"/>
                </a:lnTo>
                <a:lnTo>
                  <a:pt x="253" y="599"/>
                </a:lnTo>
                <a:lnTo>
                  <a:pt x="253" y="599"/>
                </a:lnTo>
                <a:lnTo>
                  <a:pt x="254" y="599"/>
                </a:lnTo>
                <a:lnTo>
                  <a:pt x="254" y="599"/>
                </a:lnTo>
                <a:lnTo>
                  <a:pt x="254" y="599"/>
                </a:lnTo>
                <a:lnTo>
                  <a:pt x="255" y="599"/>
                </a:lnTo>
                <a:lnTo>
                  <a:pt x="255" y="599"/>
                </a:lnTo>
                <a:lnTo>
                  <a:pt x="255" y="599"/>
                </a:lnTo>
                <a:lnTo>
                  <a:pt x="257" y="598"/>
                </a:lnTo>
                <a:lnTo>
                  <a:pt x="257" y="598"/>
                </a:lnTo>
                <a:lnTo>
                  <a:pt x="257" y="598"/>
                </a:lnTo>
                <a:lnTo>
                  <a:pt x="258" y="598"/>
                </a:lnTo>
                <a:lnTo>
                  <a:pt x="258" y="598"/>
                </a:lnTo>
                <a:lnTo>
                  <a:pt x="259" y="598"/>
                </a:lnTo>
                <a:lnTo>
                  <a:pt x="259" y="598"/>
                </a:lnTo>
                <a:lnTo>
                  <a:pt x="259" y="597"/>
                </a:lnTo>
                <a:lnTo>
                  <a:pt x="260" y="596"/>
                </a:lnTo>
                <a:lnTo>
                  <a:pt x="260" y="596"/>
                </a:lnTo>
                <a:lnTo>
                  <a:pt x="260" y="597"/>
                </a:lnTo>
                <a:lnTo>
                  <a:pt x="261" y="597"/>
                </a:lnTo>
                <a:lnTo>
                  <a:pt x="261" y="598"/>
                </a:lnTo>
                <a:lnTo>
                  <a:pt x="261" y="599"/>
                </a:lnTo>
                <a:lnTo>
                  <a:pt x="262" y="599"/>
                </a:lnTo>
                <a:lnTo>
                  <a:pt x="262" y="600"/>
                </a:lnTo>
                <a:lnTo>
                  <a:pt x="263" y="600"/>
                </a:lnTo>
                <a:lnTo>
                  <a:pt x="263" y="599"/>
                </a:lnTo>
                <a:lnTo>
                  <a:pt x="263" y="599"/>
                </a:lnTo>
                <a:lnTo>
                  <a:pt x="264" y="599"/>
                </a:lnTo>
                <a:lnTo>
                  <a:pt x="264" y="599"/>
                </a:lnTo>
                <a:lnTo>
                  <a:pt x="264" y="598"/>
                </a:lnTo>
                <a:lnTo>
                  <a:pt x="266" y="598"/>
                </a:lnTo>
                <a:lnTo>
                  <a:pt x="266" y="597"/>
                </a:lnTo>
                <a:lnTo>
                  <a:pt x="267" y="596"/>
                </a:lnTo>
                <a:lnTo>
                  <a:pt x="267" y="596"/>
                </a:lnTo>
                <a:lnTo>
                  <a:pt x="267" y="595"/>
                </a:lnTo>
                <a:lnTo>
                  <a:pt x="268" y="595"/>
                </a:lnTo>
                <a:lnTo>
                  <a:pt x="268" y="595"/>
                </a:lnTo>
                <a:lnTo>
                  <a:pt x="268" y="594"/>
                </a:lnTo>
                <a:lnTo>
                  <a:pt x="269" y="594"/>
                </a:lnTo>
                <a:lnTo>
                  <a:pt x="269" y="594"/>
                </a:lnTo>
                <a:lnTo>
                  <a:pt x="269" y="592"/>
                </a:lnTo>
                <a:lnTo>
                  <a:pt x="270" y="592"/>
                </a:lnTo>
                <a:lnTo>
                  <a:pt x="270" y="592"/>
                </a:lnTo>
                <a:lnTo>
                  <a:pt x="271" y="592"/>
                </a:lnTo>
                <a:lnTo>
                  <a:pt x="271" y="594"/>
                </a:lnTo>
                <a:lnTo>
                  <a:pt x="271" y="594"/>
                </a:lnTo>
                <a:lnTo>
                  <a:pt x="272" y="594"/>
                </a:lnTo>
                <a:lnTo>
                  <a:pt x="272" y="594"/>
                </a:lnTo>
                <a:lnTo>
                  <a:pt x="272" y="594"/>
                </a:lnTo>
                <a:lnTo>
                  <a:pt x="273" y="594"/>
                </a:lnTo>
                <a:lnTo>
                  <a:pt x="273" y="594"/>
                </a:lnTo>
                <a:lnTo>
                  <a:pt x="273" y="595"/>
                </a:lnTo>
                <a:lnTo>
                  <a:pt x="275" y="595"/>
                </a:lnTo>
                <a:lnTo>
                  <a:pt x="275" y="595"/>
                </a:lnTo>
                <a:lnTo>
                  <a:pt x="276" y="594"/>
                </a:lnTo>
                <a:lnTo>
                  <a:pt x="276" y="594"/>
                </a:lnTo>
                <a:lnTo>
                  <a:pt x="276" y="592"/>
                </a:lnTo>
                <a:lnTo>
                  <a:pt x="277" y="592"/>
                </a:lnTo>
                <a:lnTo>
                  <a:pt x="277" y="591"/>
                </a:lnTo>
                <a:lnTo>
                  <a:pt x="277" y="591"/>
                </a:lnTo>
                <a:lnTo>
                  <a:pt x="278" y="591"/>
                </a:lnTo>
                <a:lnTo>
                  <a:pt x="278" y="592"/>
                </a:lnTo>
                <a:lnTo>
                  <a:pt x="278" y="592"/>
                </a:lnTo>
                <a:lnTo>
                  <a:pt x="279" y="594"/>
                </a:lnTo>
                <a:lnTo>
                  <a:pt x="279" y="594"/>
                </a:lnTo>
                <a:lnTo>
                  <a:pt x="280" y="595"/>
                </a:lnTo>
                <a:lnTo>
                  <a:pt x="280" y="594"/>
                </a:lnTo>
                <a:lnTo>
                  <a:pt x="280" y="594"/>
                </a:lnTo>
                <a:lnTo>
                  <a:pt x="281" y="594"/>
                </a:lnTo>
                <a:lnTo>
                  <a:pt x="281" y="594"/>
                </a:lnTo>
                <a:lnTo>
                  <a:pt x="281" y="594"/>
                </a:lnTo>
                <a:lnTo>
                  <a:pt x="282" y="594"/>
                </a:lnTo>
                <a:lnTo>
                  <a:pt x="282" y="595"/>
                </a:lnTo>
                <a:lnTo>
                  <a:pt x="282" y="595"/>
                </a:lnTo>
                <a:lnTo>
                  <a:pt x="284" y="595"/>
                </a:lnTo>
                <a:lnTo>
                  <a:pt x="284" y="595"/>
                </a:lnTo>
                <a:lnTo>
                  <a:pt x="285" y="595"/>
                </a:lnTo>
                <a:lnTo>
                  <a:pt x="285" y="595"/>
                </a:lnTo>
                <a:lnTo>
                  <a:pt x="285" y="595"/>
                </a:lnTo>
                <a:lnTo>
                  <a:pt x="286" y="595"/>
                </a:lnTo>
                <a:lnTo>
                  <a:pt x="286" y="596"/>
                </a:lnTo>
                <a:lnTo>
                  <a:pt x="286" y="596"/>
                </a:lnTo>
                <a:lnTo>
                  <a:pt x="287" y="597"/>
                </a:lnTo>
                <a:lnTo>
                  <a:pt x="287" y="597"/>
                </a:lnTo>
                <a:lnTo>
                  <a:pt x="288" y="598"/>
                </a:lnTo>
                <a:lnTo>
                  <a:pt x="288" y="598"/>
                </a:lnTo>
                <a:lnTo>
                  <a:pt x="288" y="599"/>
                </a:lnTo>
                <a:lnTo>
                  <a:pt x="289" y="599"/>
                </a:lnTo>
                <a:lnTo>
                  <a:pt x="289" y="600"/>
                </a:lnTo>
                <a:lnTo>
                  <a:pt x="289" y="601"/>
                </a:lnTo>
                <a:lnTo>
                  <a:pt x="290" y="601"/>
                </a:lnTo>
                <a:lnTo>
                  <a:pt x="290" y="600"/>
                </a:lnTo>
                <a:lnTo>
                  <a:pt x="290" y="601"/>
                </a:lnTo>
                <a:lnTo>
                  <a:pt x="291" y="600"/>
                </a:lnTo>
                <a:lnTo>
                  <a:pt x="291" y="600"/>
                </a:lnTo>
                <a:lnTo>
                  <a:pt x="293" y="600"/>
                </a:lnTo>
                <a:lnTo>
                  <a:pt x="293" y="600"/>
                </a:lnTo>
                <a:lnTo>
                  <a:pt x="293" y="600"/>
                </a:lnTo>
                <a:lnTo>
                  <a:pt x="294" y="600"/>
                </a:lnTo>
                <a:lnTo>
                  <a:pt x="294" y="600"/>
                </a:lnTo>
                <a:lnTo>
                  <a:pt x="294" y="600"/>
                </a:lnTo>
                <a:lnTo>
                  <a:pt x="295" y="601"/>
                </a:lnTo>
                <a:lnTo>
                  <a:pt x="295" y="601"/>
                </a:lnTo>
                <a:lnTo>
                  <a:pt x="295" y="603"/>
                </a:lnTo>
                <a:lnTo>
                  <a:pt x="296" y="603"/>
                </a:lnTo>
                <a:lnTo>
                  <a:pt x="296" y="603"/>
                </a:lnTo>
                <a:lnTo>
                  <a:pt x="297" y="601"/>
                </a:lnTo>
                <a:lnTo>
                  <a:pt x="297" y="601"/>
                </a:lnTo>
                <a:lnTo>
                  <a:pt x="297" y="603"/>
                </a:lnTo>
                <a:lnTo>
                  <a:pt x="298" y="603"/>
                </a:lnTo>
                <a:lnTo>
                  <a:pt x="298" y="604"/>
                </a:lnTo>
                <a:lnTo>
                  <a:pt x="298" y="605"/>
                </a:lnTo>
                <a:lnTo>
                  <a:pt x="299" y="605"/>
                </a:lnTo>
                <a:lnTo>
                  <a:pt x="299" y="606"/>
                </a:lnTo>
                <a:lnTo>
                  <a:pt x="299" y="607"/>
                </a:lnTo>
                <a:lnTo>
                  <a:pt x="300" y="606"/>
                </a:lnTo>
                <a:lnTo>
                  <a:pt x="300" y="607"/>
                </a:lnTo>
                <a:lnTo>
                  <a:pt x="302" y="607"/>
                </a:lnTo>
                <a:lnTo>
                  <a:pt x="302" y="606"/>
                </a:lnTo>
                <a:lnTo>
                  <a:pt x="302" y="605"/>
                </a:lnTo>
                <a:lnTo>
                  <a:pt x="303" y="604"/>
                </a:lnTo>
                <a:lnTo>
                  <a:pt x="303" y="604"/>
                </a:lnTo>
                <a:lnTo>
                  <a:pt x="303" y="604"/>
                </a:lnTo>
                <a:lnTo>
                  <a:pt x="304" y="604"/>
                </a:lnTo>
                <a:lnTo>
                  <a:pt x="304" y="604"/>
                </a:lnTo>
                <a:lnTo>
                  <a:pt x="304" y="605"/>
                </a:lnTo>
                <a:lnTo>
                  <a:pt x="305" y="606"/>
                </a:lnTo>
                <a:lnTo>
                  <a:pt x="305" y="607"/>
                </a:lnTo>
                <a:lnTo>
                  <a:pt x="306" y="607"/>
                </a:lnTo>
                <a:lnTo>
                  <a:pt x="306" y="607"/>
                </a:lnTo>
                <a:lnTo>
                  <a:pt x="306" y="607"/>
                </a:lnTo>
                <a:lnTo>
                  <a:pt x="307" y="607"/>
                </a:lnTo>
                <a:lnTo>
                  <a:pt x="307" y="608"/>
                </a:lnTo>
                <a:lnTo>
                  <a:pt x="307" y="609"/>
                </a:lnTo>
                <a:lnTo>
                  <a:pt x="308" y="608"/>
                </a:lnTo>
                <a:lnTo>
                  <a:pt x="308" y="608"/>
                </a:lnTo>
                <a:lnTo>
                  <a:pt x="309" y="608"/>
                </a:lnTo>
                <a:lnTo>
                  <a:pt x="309" y="608"/>
                </a:lnTo>
                <a:lnTo>
                  <a:pt x="309" y="608"/>
                </a:lnTo>
                <a:lnTo>
                  <a:pt x="311" y="609"/>
                </a:lnTo>
                <a:lnTo>
                  <a:pt x="311" y="609"/>
                </a:lnTo>
                <a:lnTo>
                  <a:pt x="311" y="609"/>
                </a:lnTo>
                <a:lnTo>
                  <a:pt x="312" y="609"/>
                </a:lnTo>
                <a:lnTo>
                  <a:pt x="312" y="609"/>
                </a:lnTo>
                <a:lnTo>
                  <a:pt x="312" y="610"/>
                </a:lnTo>
                <a:lnTo>
                  <a:pt x="313" y="609"/>
                </a:lnTo>
                <a:lnTo>
                  <a:pt x="313" y="610"/>
                </a:lnTo>
                <a:lnTo>
                  <a:pt x="314" y="610"/>
                </a:lnTo>
                <a:lnTo>
                  <a:pt x="314" y="610"/>
                </a:lnTo>
                <a:lnTo>
                  <a:pt x="314" y="610"/>
                </a:lnTo>
                <a:lnTo>
                  <a:pt x="315" y="610"/>
                </a:lnTo>
                <a:lnTo>
                  <a:pt x="315" y="609"/>
                </a:lnTo>
                <a:lnTo>
                  <a:pt x="315" y="609"/>
                </a:lnTo>
                <a:lnTo>
                  <a:pt x="316" y="608"/>
                </a:lnTo>
                <a:lnTo>
                  <a:pt x="316" y="608"/>
                </a:lnTo>
                <a:lnTo>
                  <a:pt x="316" y="608"/>
                </a:lnTo>
                <a:lnTo>
                  <a:pt x="317" y="608"/>
                </a:lnTo>
                <a:lnTo>
                  <a:pt x="317" y="608"/>
                </a:lnTo>
                <a:lnTo>
                  <a:pt x="318" y="608"/>
                </a:lnTo>
                <a:lnTo>
                  <a:pt x="318" y="609"/>
                </a:lnTo>
                <a:lnTo>
                  <a:pt x="318" y="609"/>
                </a:lnTo>
                <a:lnTo>
                  <a:pt x="320" y="610"/>
                </a:lnTo>
                <a:lnTo>
                  <a:pt x="320" y="610"/>
                </a:lnTo>
                <a:lnTo>
                  <a:pt x="320" y="610"/>
                </a:lnTo>
                <a:lnTo>
                  <a:pt x="321" y="612"/>
                </a:lnTo>
                <a:lnTo>
                  <a:pt x="321" y="609"/>
                </a:lnTo>
                <a:lnTo>
                  <a:pt x="321" y="608"/>
                </a:lnTo>
                <a:lnTo>
                  <a:pt x="322" y="607"/>
                </a:lnTo>
                <a:lnTo>
                  <a:pt x="322" y="607"/>
                </a:lnTo>
                <a:lnTo>
                  <a:pt x="323" y="606"/>
                </a:lnTo>
                <a:lnTo>
                  <a:pt x="323" y="606"/>
                </a:lnTo>
                <a:lnTo>
                  <a:pt x="323" y="606"/>
                </a:lnTo>
                <a:lnTo>
                  <a:pt x="324" y="606"/>
                </a:lnTo>
                <a:lnTo>
                  <a:pt x="324" y="606"/>
                </a:lnTo>
                <a:lnTo>
                  <a:pt x="324" y="607"/>
                </a:lnTo>
                <a:lnTo>
                  <a:pt x="325" y="607"/>
                </a:lnTo>
                <a:lnTo>
                  <a:pt x="325" y="608"/>
                </a:lnTo>
                <a:lnTo>
                  <a:pt x="325" y="608"/>
                </a:lnTo>
                <a:lnTo>
                  <a:pt x="326" y="608"/>
                </a:lnTo>
                <a:lnTo>
                  <a:pt x="326" y="607"/>
                </a:lnTo>
                <a:lnTo>
                  <a:pt x="327" y="608"/>
                </a:lnTo>
                <a:lnTo>
                  <a:pt x="327" y="609"/>
                </a:lnTo>
                <a:lnTo>
                  <a:pt x="327" y="609"/>
                </a:lnTo>
                <a:lnTo>
                  <a:pt x="329" y="610"/>
                </a:lnTo>
                <a:lnTo>
                  <a:pt x="329" y="609"/>
                </a:lnTo>
                <a:lnTo>
                  <a:pt x="329" y="609"/>
                </a:lnTo>
                <a:lnTo>
                  <a:pt x="330" y="609"/>
                </a:lnTo>
                <a:lnTo>
                  <a:pt x="330" y="609"/>
                </a:lnTo>
                <a:lnTo>
                  <a:pt x="330" y="609"/>
                </a:lnTo>
                <a:lnTo>
                  <a:pt x="331" y="608"/>
                </a:lnTo>
                <a:lnTo>
                  <a:pt x="331" y="608"/>
                </a:lnTo>
                <a:lnTo>
                  <a:pt x="332" y="607"/>
                </a:lnTo>
                <a:lnTo>
                  <a:pt x="332" y="606"/>
                </a:lnTo>
                <a:lnTo>
                  <a:pt x="332" y="606"/>
                </a:lnTo>
                <a:lnTo>
                  <a:pt x="333" y="605"/>
                </a:lnTo>
                <a:lnTo>
                  <a:pt x="333" y="604"/>
                </a:lnTo>
                <a:lnTo>
                  <a:pt x="333" y="603"/>
                </a:lnTo>
                <a:lnTo>
                  <a:pt x="334" y="601"/>
                </a:lnTo>
                <a:lnTo>
                  <a:pt x="334" y="603"/>
                </a:lnTo>
                <a:lnTo>
                  <a:pt x="335" y="601"/>
                </a:lnTo>
                <a:lnTo>
                  <a:pt x="335" y="601"/>
                </a:lnTo>
                <a:lnTo>
                  <a:pt x="335" y="601"/>
                </a:lnTo>
                <a:lnTo>
                  <a:pt x="336" y="600"/>
                </a:lnTo>
                <a:lnTo>
                  <a:pt x="336" y="600"/>
                </a:lnTo>
                <a:lnTo>
                  <a:pt x="336" y="600"/>
                </a:lnTo>
                <a:lnTo>
                  <a:pt x="338" y="599"/>
                </a:lnTo>
                <a:lnTo>
                  <a:pt x="338" y="598"/>
                </a:lnTo>
                <a:lnTo>
                  <a:pt x="338" y="598"/>
                </a:lnTo>
                <a:lnTo>
                  <a:pt x="339" y="598"/>
                </a:lnTo>
                <a:lnTo>
                  <a:pt x="339" y="598"/>
                </a:lnTo>
                <a:lnTo>
                  <a:pt x="340" y="598"/>
                </a:lnTo>
                <a:lnTo>
                  <a:pt x="340" y="598"/>
                </a:lnTo>
                <a:lnTo>
                  <a:pt x="340" y="598"/>
                </a:lnTo>
                <a:lnTo>
                  <a:pt x="341" y="598"/>
                </a:lnTo>
                <a:lnTo>
                  <a:pt x="341" y="598"/>
                </a:lnTo>
                <a:lnTo>
                  <a:pt x="341" y="597"/>
                </a:lnTo>
                <a:lnTo>
                  <a:pt x="342" y="596"/>
                </a:lnTo>
                <a:lnTo>
                  <a:pt x="342" y="596"/>
                </a:lnTo>
                <a:lnTo>
                  <a:pt x="342" y="595"/>
                </a:lnTo>
                <a:lnTo>
                  <a:pt x="343" y="594"/>
                </a:lnTo>
                <a:lnTo>
                  <a:pt x="343" y="594"/>
                </a:lnTo>
                <a:lnTo>
                  <a:pt x="344" y="595"/>
                </a:lnTo>
                <a:lnTo>
                  <a:pt x="344" y="595"/>
                </a:lnTo>
                <a:lnTo>
                  <a:pt x="344" y="595"/>
                </a:lnTo>
                <a:lnTo>
                  <a:pt x="345" y="595"/>
                </a:lnTo>
                <a:lnTo>
                  <a:pt x="345" y="595"/>
                </a:lnTo>
                <a:lnTo>
                  <a:pt x="345" y="596"/>
                </a:lnTo>
                <a:lnTo>
                  <a:pt x="347" y="595"/>
                </a:lnTo>
                <a:lnTo>
                  <a:pt x="347" y="596"/>
                </a:lnTo>
                <a:lnTo>
                  <a:pt x="347" y="595"/>
                </a:lnTo>
                <a:lnTo>
                  <a:pt x="348" y="595"/>
                </a:lnTo>
                <a:lnTo>
                  <a:pt x="348" y="594"/>
                </a:lnTo>
                <a:lnTo>
                  <a:pt x="349" y="594"/>
                </a:lnTo>
                <a:lnTo>
                  <a:pt x="349" y="594"/>
                </a:lnTo>
                <a:lnTo>
                  <a:pt x="349" y="592"/>
                </a:lnTo>
                <a:lnTo>
                  <a:pt x="350" y="594"/>
                </a:lnTo>
                <a:lnTo>
                  <a:pt x="350" y="595"/>
                </a:lnTo>
                <a:lnTo>
                  <a:pt x="350" y="595"/>
                </a:lnTo>
                <a:lnTo>
                  <a:pt x="351" y="596"/>
                </a:lnTo>
                <a:lnTo>
                  <a:pt x="351" y="596"/>
                </a:lnTo>
                <a:lnTo>
                  <a:pt x="351" y="596"/>
                </a:lnTo>
                <a:lnTo>
                  <a:pt x="352" y="597"/>
                </a:lnTo>
                <a:lnTo>
                  <a:pt x="352" y="597"/>
                </a:lnTo>
                <a:lnTo>
                  <a:pt x="353" y="598"/>
                </a:lnTo>
                <a:lnTo>
                  <a:pt x="353" y="599"/>
                </a:lnTo>
                <a:lnTo>
                  <a:pt x="353" y="599"/>
                </a:lnTo>
                <a:lnTo>
                  <a:pt x="354" y="599"/>
                </a:lnTo>
                <a:lnTo>
                  <a:pt x="354" y="599"/>
                </a:lnTo>
                <a:lnTo>
                  <a:pt x="354" y="598"/>
                </a:lnTo>
                <a:lnTo>
                  <a:pt x="356" y="598"/>
                </a:lnTo>
                <a:lnTo>
                  <a:pt x="356" y="598"/>
                </a:lnTo>
                <a:lnTo>
                  <a:pt x="357" y="598"/>
                </a:lnTo>
                <a:lnTo>
                  <a:pt x="357" y="599"/>
                </a:lnTo>
                <a:lnTo>
                  <a:pt x="357" y="598"/>
                </a:lnTo>
                <a:lnTo>
                  <a:pt x="358" y="598"/>
                </a:lnTo>
                <a:lnTo>
                  <a:pt x="358" y="598"/>
                </a:lnTo>
                <a:lnTo>
                  <a:pt x="358" y="598"/>
                </a:lnTo>
                <a:lnTo>
                  <a:pt x="359" y="599"/>
                </a:lnTo>
                <a:lnTo>
                  <a:pt x="359" y="599"/>
                </a:lnTo>
                <a:lnTo>
                  <a:pt x="359" y="600"/>
                </a:lnTo>
                <a:lnTo>
                  <a:pt x="360" y="599"/>
                </a:lnTo>
                <a:lnTo>
                  <a:pt x="360" y="600"/>
                </a:lnTo>
                <a:lnTo>
                  <a:pt x="361" y="600"/>
                </a:lnTo>
                <a:lnTo>
                  <a:pt x="361" y="600"/>
                </a:lnTo>
                <a:lnTo>
                  <a:pt x="361" y="600"/>
                </a:lnTo>
                <a:lnTo>
                  <a:pt x="362" y="599"/>
                </a:lnTo>
                <a:lnTo>
                  <a:pt x="362" y="599"/>
                </a:lnTo>
                <a:lnTo>
                  <a:pt x="362" y="598"/>
                </a:lnTo>
                <a:lnTo>
                  <a:pt x="363" y="597"/>
                </a:lnTo>
                <a:lnTo>
                  <a:pt x="363" y="596"/>
                </a:lnTo>
                <a:lnTo>
                  <a:pt x="363" y="595"/>
                </a:lnTo>
                <a:lnTo>
                  <a:pt x="365" y="594"/>
                </a:lnTo>
                <a:lnTo>
                  <a:pt x="365" y="594"/>
                </a:lnTo>
                <a:lnTo>
                  <a:pt x="366" y="595"/>
                </a:lnTo>
                <a:lnTo>
                  <a:pt x="366" y="594"/>
                </a:lnTo>
                <a:lnTo>
                  <a:pt x="366" y="594"/>
                </a:lnTo>
                <a:lnTo>
                  <a:pt x="367" y="592"/>
                </a:lnTo>
                <a:lnTo>
                  <a:pt x="367" y="592"/>
                </a:lnTo>
                <a:lnTo>
                  <a:pt x="367" y="592"/>
                </a:lnTo>
                <a:lnTo>
                  <a:pt x="368" y="591"/>
                </a:lnTo>
                <a:lnTo>
                  <a:pt x="368" y="591"/>
                </a:lnTo>
                <a:lnTo>
                  <a:pt x="368" y="591"/>
                </a:lnTo>
                <a:lnTo>
                  <a:pt x="369" y="591"/>
                </a:lnTo>
                <a:lnTo>
                  <a:pt x="369" y="590"/>
                </a:lnTo>
                <a:lnTo>
                  <a:pt x="370" y="590"/>
                </a:lnTo>
                <a:lnTo>
                  <a:pt x="370" y="591"/>
                </a:lnTo>
                <a:lnTo>
                  <a:pt x="370" y="591"/>
                </a:lnTo>
                <a:lnTo>
                  <a:pt x="371" y="591"/>
                </a:lnTo>
                <a:lnTo>
                  <a:pt x="371" y="591"/>
                </a:lnTo>
                <a:lnTo>
                  <a:pt x="371" y="592"/>
                </a:lnTo>
                <a:lnTo>
                  <a:pt x="372" y="592"/>
                </a:lnTo>
                <a:lnTo>
                  <a:pt x="372" y="594"/>
                </a:lnTo>
                <a:lnTo>
                  <a:pt x="372" y="594"/>
                </a:lnTo>
                <a:lnTo>
                  <a:pt x="374" y="594"/>
                </a:lnTo>
                <a:lnTo>
                  <a:pt x="374" y="594"/>
                </a:lnTo>
                <a:lnTo>
                  <a:pt x="375" y="595"/>
                </a:lnTo>
                <a:lnTo>
                  <a:pt x="375" y="594"/>
                </a:lnTo>
                <a:lnTo>
                  <a:pt x="375" y="595"/>
                </a:lnTo>
                <a:lnTo>
                  <a:pt x="376" y="595"/>
                </a:lnTo>
                <a:lnTo>
                  <a:pt x="376" y="595"/>
                </a:lnTo>
                <a:lnTo>
                  <a:pt x="376" y="596"/>
                </a:lnTo>
                <a:lnTo>
                  <a:pt x="377" y="596"/>
                </a:lnTo>
                <a:lnTo>
                  <a:pt x="377" y="596"/>
                </a:lnTo>
                <a:lnTo>
                  <a:pt x="378" y="597"/>
                </a:lnTo>
                <a:lnTo>
                  <a:pt x="378" y="598"/>
                </a:lnTo>
                <a:lnTo>
                  <a:pt x="378" y="599"/>
                </a:lnTo>
                <a:lnTo>
                  <a:pt x="379" y="599"/>
                </a:lnTo>
                <a:lnTo>
                  <a:pt x="379" y="599"/>
                </a:lnTo>
                <a:lnTo>
                  <a:pt x="379" y="599"/>
                </a:lnTo>
                <a:lnTo>
                  <a:pt x="380" y="598"/>
                </a:lnTo>
                <a:lnTo>
                  <a:pt x="380" y="598"/>
                </a:lnTo>
                <a:lnTo>
                  <a:pt x="380" y="598"/>
                </a:lnTo>
                <a:lnTo>
                  <a:pt x="381" y="597"/>
                </a:lnTo>
                <a:lnTo>
                  <a:pt x="381" y="597"/>
                </a:lnTo>
                <a:lnTo>
                  <a:pt x="383" y="598"/>
                </a:lnTo>
                <a:lnTo>
                  <a:pt x="383" y="597"/>
                </a:lnTo>
                <a:lnTo>
                  <a:pt x="383" y="598"/>
                </a:lnTo>
                <a:lnTo>
                  <a:pt x="384" y="599"/>
                </a:lnTo>
                <a:lnTo>
                  <a:pt x="384" y="599"/>
                </a:lnTo>
                <a:lnTo>
                  <a:pt x="384" y="599"/>
                </a:lnTo>
                <a:lnTo>
                  <a:pt x="385" y="599"/>
                </a:lnTo>
                <a:lnTo>
                  <a:pt x="385" y="599"/>
                </a:lnTo>
                <a:lnTo>
                  <a:pt x="385" y="599"/>
                </a:lnTo>
                <a:lnTo>
                  <a:pt x="386" y="598"/>
                </a:lnTo>
                <a:lnTo>
                  <a:pt x="386" y="597"/>
                </a:lnTo>
                <a:lnTo>
                  <a:pt x="387" y="597"/>
                </a:lnTo>
                <a:lnTo>
                  <a:pt x="387" y="597"/>
                </a:lnTo>
                <a:lnTo>
                  <a:pt x="387" y="596"/>
                </a:lnTo>
                <a:lnTo>
                  <a:pt x="388" y="596"/>
                </a:lnTo>
                <a:lnTo>
                  <a:pt x="388" y="596"/>
                </a:lnTo>
                <a:lnTo>
                  <a:pt x="388" y="597"/>
                </a:lnTo>
                <a:lnTo>
                  <a:pt x="389" y="597"/>
                </a:lnTo>
                <a:lnTo>
                  <a:pt x="389" y="598"/>
                </a:lnTo>
                <a:lnTo>
                  <a:pt x="389" y="599"/>
                </a:lnTo>
                <a:lnTo>
                  <a:pt x="390" y="600"/>
                </a:lnTo>
                <a:lnTo>
                  <a:pt x="390" y="601"/>
                </a:lnTo>
                <a:lnTo>
                  <a:pt x="392" y="601"/>
                </a:lnTo>
                <a:lnTo>
                  <a:pt x="392" y="603"/>
                </a:lnTo>
                <a:lnTo>
                  <a:pt x="392" y="603"/>
                </a:lnTo>
                <a:lnTo>
                  <a:pt x="393" y="603"/>
                </a:lnTo>
                <a:lnTo>
                  <a:pt x="393" y="603"/>
                </a:lnTo>
                <a:lnTo>
                  <a:pt x="393" y="601"/>
                </a:lnTo>
                <a:lnTo>
                  <a:pt x="394" y="601"/>
                </a:lnTo>
                <a:lnTo>
                  <a:pt x="394" y="601"/>
                </a:lnTo>
                <a:lnTo>
                  <a:pt x="394" y="601"/>
                </a:lnTo>
                <a:lnTo>
                  <a:pt x="395" y="600"/>
                </a:lnTo>
                <a:lnTo>
                  <a:pt x="395" y="600"/>
                </a:lnTo>
                <a:lnTo>
                  <a:pt x="396" y="600"/>
                </a:lnTo>
                <a:lnTo>
                  <a:pt x="396" y="600"/>
                </a:lnTo>
                <a:lnTo>
                  <a:pt x="396" y="601"/>
                </a:lnTo>
                <a:lnTo>
                  <a:pt x="397" y="601"/>
                </a:lnTo>
                <a:lnTo>
                  <a:pt x="397" y="601"/>
                </a:lnTo>
                <a:lnTo>
                  <a:pt x="397" y="601"/>
                </a:lnTo>
                <a:lnTo>
                  <a:pt x="398" y="603"/>
                </a:lnTo>
                <a:lnTo>
                  <a:pt x="398" y="604"/>
                </a:lnTo>
                <a:lnTo>
                  <a:pt x="399" y="604"/>
                </a:lnTo>
                <a:lnTo>
                  <a:pt x="399" y="605"/>
                </a:lnTo>
                <a:lnTo>
                  <a:pt x="399" y="606"/>
                </a:lnTo>
                <a:lnTo>
                  <a:pt x="401" y="606"/>
                </a:lnTo>
                <a:lnTo>
                  <a:pt x="401" y="607"/>
                </a:lnTo>
                <a:lnTo>
                  <a:pt x="401" y="607"/>
                </a:lnTo>
                <a:lnTo>
                  <a:pt x="402" y="607"/>
                </a:lnTo>
                <a:lnTo>
                  <a:pt x="402" y="607"/>
                </a:lnTo>
                <a:lnTo>
                  <a:pt x="402" y="607"/>
                </a:lnTo>
                <a:lnTo>
                  <a:pt x="403" y="606"/>
                </a:lnTo>
                <a:lnTo>
                  <a:pt x="403" y="606"/>
                </a:lnTo>
                <a:lnTo>
                  <a:pt x="404" y="606"/>
                </a:lnTo>
                <a:lnTo>
                  <a:pt x="404" y="606"/>
                </a:lnTo>
                <a:lnTo>
                  <a:pt x="404" y="607"/>
                </a:lnTo>
                <a:lnTo>
                  <a:pt x="405" y="606"/>
                </a:lnTo>
                <a:lnTo>
                  <a:pt x="405" y="606"/>
                </a:lnTo>
                <a:lnTo>
                  <a:pt x="405" y="606"/>
                </a:lnTo>
                <a:lnTo>
                  <a:pt x="406" y="605"/>
                </a:lnTo>
                <a:lnTo>
                  <a:pt x="406" y="605"/>
                </a:lnTo>
                <a:lnTo>
                  <a:pt x="406" y="605"/>
                </a:lnTo>
                <a:lnTo>
                  <a:pt x="407" y="605"/>
                </a:lnTo>
                <a:lnTo>
                  <a:pt x="407" y="605"/>
                </a:lnTo>
                <a:lnTo>
                  <a:pt x="408" y="604"/>
                </a:lnTo>
                <a:lnTo>
                  <a:pt x="408" y="603"/>
                </a:lnTo>
                <a:lnTo>
                  <a:pt x="408" y="603"/>
                </a:lnTo>
                <a:lnTo>
                  <a:pt x="410" y="603"/>
                </a:lnTo>
                <a:lnTo>
                  <a:pt x="410" y="603"/>
                </a:lnTo>
                <a:lnTo>
                  <a:pt x="410" y="603"/>
                </a:lnTo>
                <a:lnTo>
                  <a:pt x="411" y="603"/>
                </a:lnTo>
                <a:lnTo>
                  <a:pt x="411" y="603"/>
                </a:lnTo>
                <a:lnTo>
                  <a:pt x="411" y="601"/>
                </a:lnTo>
                <a:lnTo>
                  <a:pt x="412" y="601"/>
                </a:lnTo>
                <a:lnTo>
                  <a:pt x="412" y="600"/>
                </a:lnTo>
                <a:lnTo>
                  <a:pt x="413" y="601"/>
                </a:lnTo>
                <a:lnTo>
                  <a:pt x="413" y="601"/>
                </a:lnTo>
                <a:lnTo>
                  <a:pt x="413" y="600"/>
                </a:lnTo>
                <a:lnTo>
                  <a:pt x="414" y="601"/>
                </a:lnTo>
                <a:lnTo>
                  <a:pt x="414" y="601"/>
                </a:lnTo>
                <a:lnTo>
                  <a:pt x="414" y="601"/>
                </a:lnTo>
                <a:lnTo>
                  <a:pt x="415" y="600"/>
                </a:lnTo>
                <a:lnTo>
                  <a:pt x="415" y="599"/>
                </a:lnTo>
                <a:lnTo>
                  <a:pt x="415" y="598"/>
                </a:lnTo>
                <a:lnTo>
                  <a:pt x="416" y="597"/>
                </a:lnTo>
                <a:lnTo>
                  <a:pt x="416" y="598"/>
                </a:lnTo>
                <a:lnTo>
                  <a:pt x="417" y="597"/>
                </a:lnTo>
                <a:lnTo>
                  <a:pt x="417" y="598"/>
                </a:lnTo>
                <a:lnTo>
                  <a:pt x="417" y="598"/>
                </a:lnTo>
                <a:lnTo>
                  <a:pt x="419" y="598"/>
                </a:lnTo>
                <a:lnTo>
                  <a:pt x="419" y="597"/>
                </a:lnTo>
                <a:lnTo>
                  <a:pt x="419" y="597"/>
                </a:lnTo>
                <a:lnTo>
                  <a:pt x="420" y="597"/>
                </a:lnTo>
                <a:lnTo>
                  <a:pt x="420" y="597"/>
                </a:lnTo>
                <a:lnTo>
                  <a:pt x="420" y="597"/>
                </a:lnTo>
                <a:lnTo>
                  <a:pt x="421" y="597"/>
                </a:lnTo>
                <a:lnTo>
                  <a:pt x="421" y="596"/>
                </a:lnTo>
                <a:lnTo>
                  <a:pt x="422" y="597"/>
                </a:lnTo>
                <a:lnTo>
                  <a:pt x="422" y="597"/>
                </a:lnTo>
                <a:lnTo>
                  <a:pt x="422" y="596"/>
                </a:lnTo>
                <a:lnTo>
                  <a:pt x="423" y="597"/>
                </a:lnTo>
                <a:lnTo>
                  <a:pt x="423" y="596"/>
                </a:lnTo>
                <a:lnTo>
                  <a:pt x="423" y="596"/>
                </a:lnTo>
                <a:lnTo>
                  <a:pt x="424" y="596"/>
                </a:lnTo>
                <a:lnTo>
                  <a:pt x="424" y="597"/>
                </a:lnTo>
                <a:lnTo>
                  <a:pt x="425" y="597"/>
                </a:lnTo>
                <a:lnTo>
                  <a:pt x="425" y="597"/>
                </a:lnTo>
                <a:lnTo>
                  <a:pt x="425" y="598"/>
                </a:lnTo>
                <a:lnTo>
                  <a:pt x="426" y="599"/>
                </a:lnTo>
                <a:lnTo>
                  <a:pt x="426" y="601"/>
                </a:lnTo>
                <a:lnTo>
                  <a:pt x="426" y="601"/>
                </a:lnTo>
                <a:lnTo>
                  <a:pt x="428" y="603"/>
                </a:lnTo>
                <a:lnTo>
                  <a:pt x="428" y="604"/>
                </a:lnTo>
                <a:lnTo>
                  <a:pt x="428" y="604"/>
                </a:lnTo>
                <a:lnTo>
                  <a:pt x="429" y="604"/>
                </a:lnTo>
                <a:lnTo>
                  <a:pt x="429" y="604"/>
                </a:lnTo>
                <a:lnTo>
                  <a:pt x="430" y="604"/>
                </a:lnTo>
                <a:lnTo>
                  <a:pt x="430" y="604"/>
                </a:lnTo>
                <a:lnTo>
                  <a:pt x="430" y="601"/>
                </a:lnTo>
                <a:lnTo>
                  <a:pt x="431" y="600"/>
                </a:lnTo>
                <a:lnTo>
                  <a:pt x="431" y="599"/>
                </a:lnTo>
                <a:lnTo>
                  <a:pt x="431" y="598"/>
                </a:lnTo>
                <a:lnTo>
                  <a:pt x="432" y="598"/>
                </a:lnTo>
                <a:lnTo>
                  <a:pt x="432" y="598"/>
                </a:lnTo>
                <a:lnTo>
                  <a:pt x="432" y="598"/>
                </a:lnTo>
                <a:lnTo>
                  <a:pt x="433" y="598"/>
                </a:lnTo>
                <a:lnTo>
                  <a:pt x="433" y="598"/>
                </a:lnTo>
                <a:lnTo>
                  <a:pt x="434" y="597"/>
                </a:lnTo>
                <a:lnTo>
                  <a:pt x="434" y="597"/>
                </a:lnTo>
                <a:lnTo>
                  <a:pt x="434" y="597"/>
                </a:lnTo>
                <a:lnTo>
                  <a:pt x="435" y="597"/>
                </a:lnTo>
                <a:lnTo>
                  <a:pt x="435" y="597"/>
                </a:lnTo>
                <a:lnTo>
                  <a:pt x="435" y="597"/>
                </a:lnTo>
                <a:lnTo>
                  <a:pt x="437" y="597"/>
                </a:lnTo>
                <a:lnTo>
                  <a:pt x="437" y="598"/>
                </a:lnTo>
                <a:lnTo>
                  <a:pt x="437" y="597"/>
                </a:lnTo>
                <a:lnTo>
                  <a:pt x="438" y="597"/>
                </a:lnTo>
                <a:lnTo>
                  <a:pt x="438" y="598"/>
                </a:lnTo>
                <a:lnTo>
                  <a:pt x="439" y="597"/>
                </a:lnTo>
                <a:lnTo>
                  <a:pt x="439" y="597"/>
                </a:lnTo>
                <a:lnTo>
                  <a:pt x="439" y="597"/>
                </a:lnTo>
                <a:lnTo>
                  <a:pt x="440" y="596"/>
                </a:lnTo>
                <a:lnTo>
                  <a:pt x="440" y="596"/>
                </a:lnTo>
                <a:lnTo>
                  <a:pt x="440" y="596"/>
                </a:lnTo>
                <a:lnTo>
                  <a:pt x="441" y="597"/>
                </a:lnTo>
                <a:lnTo>
                  <a:pt x="441" y="597"/>
                </a:lnTo>
                <a:lnTo>
                  <a:pt x="441" y="597"/>
                </a:lnTo>
                <a:lnTo>
                  <a:pt x="442" y="597"/>
                </a:lnTo>
                <a:lnTo>
                  <a:pt x="442" y="597"/>
                </a:lnTo>
                <a:lnTo>
                  <a:pt x="443" y="597"/>
                </a:lnTo>
                <a:lnTo>
                  <a:pt x="443" y="598"/>
                </a:lnTo>
                <a:lnTo>
                  <a:pt x="443" y="597"/>
                </a:lnTo>
                <a:lnTo>
                  <a:pt x="444" y="597"/>
                </a:lnTo>
                <a:lnTo>
                  <a:pt x="444" y="598"/>
                </a:lnTo>
                <a:lnTo>
                  <a:pt x="444" y="598"/>
                </a:lnTo>
                <a:lnTo>
                  <a:pt x="446" y="598"/>
                </a:lnTo>
                <a:lnTo>
                  <a:pt x="446" y="597"/>
                </a:lnTo>
                <a:lnTo>
                  <a:pt x="447" y="597"/>
                </a:lnTo>
                <a:lnTo>
                  <a:pt x="447" y="597"/>
                </a:lnTo>
                <a:lnTo>
                  <a:pt x="447" y="597"/>
                </a:lnTo>
                <a:lnTo>
                  <a:pt x="448" y="597"/>
                </a:lnTo>
                <a:lnTo>
                  <a:pt x="448" y="597"/>
                </a:lnTo>
                <a:lnTo>
                  <a:pt x="448" y="597"/>
                </a:lnTo>
                <a:lnTo>
                  <a:pt x="449" y="598"/>
                </a:lnTo>
                <a:lnTo>
                  <a:pt x="449" y="598"/>
                </a:lnTo>
                <a:lnTo>
                  <a:pt x="449" y="598"/>
                </a:lnTo>
                <a:lnTo>
                  <a:pt x="450" y="598"/>
                </a:lnTo>
                <a:lnTo>
                  <a:pt x="450" y="599"/>
                </a:lnTo>
                <a:lnTo>
                  <a:pt x="451" y="599"/>
                </a:lnTo>
                <a:lnTo>
                  <a:pt x="451" y="599"/>
                </a:lnTo>
                <a:lnTo>
                  <a:pt x="451" y="599"/>
                </a:lnTo>
                <a:lnTo>
                  <a:pt x="452" y="599"/>
                </a:lnTo>
                <a:lnTo>
                  <a:pt x="452" y="599"/>
                </a:lnTo>
                <a:lnTo>
                  <a:pt x="452" y="599"/>
                </a:lnTo>
                <a:lnTo>
                  <a:pt x="453" y="599"/>
                </a:lnTo>
                <a:lnTo>
                  <a:pt x="453" y="598"/>
                </a:lnTo>
                <a:lnTo>
                  <a:pt x="453" y="597"/>
                </a:lnTo>
                <a:lnTo>
                  <a:pt x="455" y="598"/>
                </a:lnTo>
                <a:lnTo>
                  <a:pt x="455" y="598"/>
                </a:lnTo>
                <a:lnTo>
                  <a:pt x="456" y="597"/>
                </a:lnTo>
                <a:lnTo>
                  <a:pt x="456" y="597"/>
                </a:lnTo>
                <a:lnTo>
                  <a:pt x="456" y="596"/>
                </a:lnTo>
                <a:lnTo>
                  <a:pt x="457" y="597"/>
                </a:lnTo>
                <a:lnTo>
                  <a:pt x="457" y="598"/>
                </a:lnTo>
                <a:lnTo>
                  <a:pt x="457" y="597"/>
                </a:lnTo>
                <a:lnTo>
                  <a:pt x="458" y="597"/>
                </a:lnTo>
                <a:lnTo>
                  <a:pt x="458" y="597"/>
                </a:lnTo>
                <a:lnTo>
                  <a:pt x="458" y="597"/>
                </a:lnTo>
                <a:lnTo>
                  <a:pt x="459" y="598"/>
                </a:lnTo>
                <a:lnTo>
                  <a:pt x="459" y="598"/>
                </a:lnTo>
                <a:lnTo>
                  <a:pt x="460" y="598"/>
                </a:lnTo>
                <a:lnTo>
                  <a:pt x="460" y="599"/>
                </a:lnTo>
                <a:lnTo>
                  <a:pt x="460" y="599"/>
                </a:lnTo>
                <a:lnTo>
                  <a:pt x="461" y="600"/>
                </a:lnTo>
                <a:lnTo>
                  <a:pt x="461" y="601"/>
                </a:lnTo>
                <a:lnTo>
                  <a:pt x="461" y="604"/>
                </a:lnTo>
                <a:lnTo>
                  <a:pt x="462" y="605"/>
                </a:lnTo>
                <a:lnTo>
                  <a:pt x="462" y="605"/>
                </a:lnTo>
                <a:lnTo>
                  <a:pt x="462" y="605"/>
                </a:lnTo>
                <a:lnTo>
                  <a:pt x="464" y="605"/>
                </a:lnTo>
                <a:lnTo>
                  <a:pt x="464" y="606"/>
                </a:lnTo>
                <a:lnTo>
                  <a:pt x="465" y="606"/>
                </a:lnTo>
                <a:lnTo>
                  <a:pt x="465" y="605"/>
                </a:lnTo>
                <a:lnTo>
                  <a:pt x="465" y="605"/>
                </a:lnTo>
                <a:lnTo>
                  <a:pt x="466" y="605"/>
                </a:lnTo>
                <a:lnTo>
                  <a:pt x="466" y="604"/>
                </a:lnTo>
                <a:lnTo>
                  <a:pt x="466" y="604"/>
                </a:lnTo>
                <a:lnTo>
                  <a:pt x="467" y="603"/>
                </a:lnTo>
                <a:lnTo>
                  <a:pt x="467" y="603"/>
                </a:lnTo>
                <a:lnTo>
                  <a:pt x="468" y="603"/>
                </a:lnTo>
                <a:lnTo>
                  <a:pt x="468" y="603"/>
                </a:lnTo>
                <a:lnTo>
                  <a:pt x="468" y="601"/>
                </a:lnTo>
                <a:lnTo>
                  <a:pt x="469" y="601"/>
                </a:lnTo>
                <a:lnTo>
                  <a:pt x="469" y="603"/>
                </a:lnTo>
                <a:lnTo>
                  <a:pt x="469" y="603"/>
                </a:lnTo>
                <a:lnTo>
                  <a:pt x="470" y="603"/>
                </a:lnTo>
                <a:lnTo>
                  <a:pt x="470" y="601"/>
                </a:lnTo>
                <a:lnTo>
                  <a:pt x="470" y="603"/>
                </a:lnTo>
                <a:lnTo>
                  <a:pt x="471" y="604"/>
                </a:lnTo>
                <a:lnTo>
                  <a:pt x="471" y="605"/>
                </a:lnTo>
                <a:lnTo>
                  <a:pt x="473" y="606"/>
                </a:lnTo>
                <a:lnTo>
                  <a:pt x="473" y="606"/>
                </a:lnTo>
                <a:lnTo>
                  <a:pt x="473" y="606"/>
                </a:lnTo>
                <a:lnTo>
                  <a:pt x="474" y="607"/>
                </a:lnTo>
                <a:lnTo>
                  <a:pt x="474" y="607"/>
                </a:lnTo>
                <a:lnTo>
                  <a:pt x="474" y="607"/>
                </a:lnTo>
                <a:lnTo>
                  <a:pt x="475" y="607"/>
                </a:lnTo>
                <a:lnTo>
                  <a:pt x="475" y="608"/>
                </a:lnTo>
                <a:lnTo>
                  <a:pt x="475" y="608"/>
                </a:lnTo>
                <a:lnTo>
                  <a:pt x="476" y="608"/>
                </a:lnTo>
                <a:lnTo>
                  <a:pt x="476" y="607"/>
                </a:lnTo>
                <a:lnTo>
                  <a:pt x="477" y="608"/>
                </a:lnTo>
                <a:lnTo>
                  <a:pt x="477" y="608"/>
                </a:lnTo>
                <a:lnTo>
                  <a:pt x="477" y="609"/>
                </a:lnTo>
                <a:lnTo>
                  <a:pt x="478" y="608"/>
                </a:lnTo>
                <a:lnTo>
                  <a:pt x="478" y="608"/>
                </a:lnTo>
                <a:lnTo>
                  <a:pt x="478" y="609"/>
                </a:lnTo>
                <a:lnTo>
                  <a:pt x="479" y="609"/>
                </a:lnTo>
                <a:lnTo>
                  <a:pt x="479" y="609"/>
                </a:lnTo>
                <a:lnTo>
                  <a:pt x="479" y="609"/>
                </a:lnTo>
                <a:lnTo>
                  <a:pt x="480" y="609"/>
                </a:lnTo>
                <a:lnTo>
                  <a:pt x="480" y="608"/>
                </a:lnTo>
                <a:lnTo>
                  <a:pt x="482" y="609"/>
                </a:lnTo>
                <a:lnTo>
                  <a:pt x="482" y="610"/>
                </a:lnTo>
                <a:lnTo>
                  <a:pt x="482" y="610"/>
                </a:lnTo>
                <a:lnTo>
                  <a:pt x="483" y="609"/>
                </a:lnTo>
                <a:lnTo>
                  <a:pt x="483" y="609"/>
                </a:lnTo>
                <a:lnTo>
                  <a:pt x="483" y="610"/>
                </a:lnTo>
                <a:lnTo>
                  <a:pt x="484" y="609"/>
                </a:lnTo>
                <a:lnTo>
                  <a:pt x="484" y="609"/>
                </a:lnTo>
                <a:lnTo>
                  <a:pt x="484" y="609"/>
                </a:lnTo>
                <a:lnTo>
                  <a:pt x="485" y="609"/>
                </a:lnTo>
                <a:lnTo>
                  <a:pt x="485" y="608"/>
                </a:lnTo>
                <a:lnTo>
                  <a:pt x="486" y="609"/>
                </a:lnTo>
                <a:lnTo>
                  <a:pt x="486" y="609"/>
                </a:lnTo>
                <a:lnTo>
                  <a:pt x="486" y="609"/>
                </a:lnTo>
                <a:lnTo>
                  <a:pt x="487" y="609"/>
                </a:lnTo>
                <a:lnTo>
                  <a:pt x="487" y="609"/>
                </a:lnTo>
                <a:lnTo>
                  <a:pt x="487" y="610"/>
                </a:lnTo>
                <a:lnTo>
                  <a:pt x="488" y="610"/>
                </a:lnTo>
                <a:lnTo>
                  <a:pt x="488" y="609"/>
                </a:lnTo>
                <a:lnTo>
                  <a:pt x="489" y="609"/>
                </a:lnTo>
                <a:lnTo>
                  <a:pt x="489" y="609"/>
                </a:lnTo>
                <a:lnTo>
                  <a:pt x="489" y="608"/>
                </a:lnTo>
                <a:lnTo>
                  <a:pt x="491" y="608"/>
                </a:lnTo>
                <a:lnTo>
                  <a:pt x="491" y="607"/>
                </a:lnTo>
                <a:lnTo>
                  <a:pt x="491" y="606"/>
                </a:lnTo>
                <a:lnTo>
                  <a:pt x="492" y="606"/>
                </a:lnTo>
                <a:lnTo>
                  <a:pt x="492" y="606"/>
                </a:lnTo>
                <a:lnTo>
                  <a:pt x="492" y="606"/>
                </a:lnTo>
                <a:lnTo>
                  <a:pt x="493" y="607"/>
                </a:lnTo>
                <a:lnTo>
                  <a:pt x="493" y="608"/>
                </a:lnTo>
                <a:lnTo>
                  <a:pt x="494" y="608"/>
                </a:lnTo>
                <a:lnTo>
                  <a:pt x="494" y="609"/>
                </a:lnTo>
                <a:lnTo>
                  <a:pt x="494" y="608"/>
                </a:lnTo>
                <a:lnTo>
                  <a:pt x="495" y="608"/>
                </a:lnTo>
                <a:lnTo>
                  <a:pt x="495" y="607"/>
                </a:lnTo>
                <a:lnTo>
                  <a:pt x="495" y="606"/>
                </a:lnTo>
                <a:lnTo>
                  <a:pt x="496" y="605"/>
                </a:lnTo>
                <a:lnTo>
                  <a:pt x="496" y="604"/>
                </a:lnTo>
                <a:lnTo>
                  <a:pt x="496" y="603"/>
                </a:lnTo>
                <a:lnTo>
                  <a:pt x="497" y="601"/>
                </a:lnTo>
                <a:lnTo>
                  <a:pt x="497" y="600"/>
                </a:lnTo>
                <a:lnTo>
                  <a:pt x="498" y="601"/>
                </a:lnTo>
                <a:lnTo>
                  <a:pt x="498" y="600"/>
                </a:lnTo>
                <a:lnTo>
                  <a:pt x="498" y="601"/>
                </a:lnTo>
                <a:lnTo>
                  <a:pt x="500" y="601"/>
                </a:lnTo>
                <a:lnTo>
                  <a:pt x="500" y="601"/>
                </a:lnTo>
                <a:lnTo>
                  <a:pt x="500" y="603"/>
                </a:lnTo>
                <a:lnTo>
                  <a:pt x="501" y="603"/>
                </a:lnTo>
                <a:lnTo>
                  <a:pt x="501" y="603"/>
                </a:lnTo>
                <a:lnTo>
                  <a:pt x="501" y="604"/>
                </a:lnTo>
                <a:lnTo>
                  <a:pt x="502" y="604"/>
                </a:lnTo>
                <a:lnTo>
                  <a:pt x="502" y="604"/>
                </a:lnTo>
                <a:lnTo>
                  <a:pt x="503" y="604"/>
                </a:lnTo>
                <a:lnTo>
                  <a:pt x="503" y="604"/>
                </a:lnTo>
                <a:lnTo>
                  <a:pt x="503" y="605"/>
                </a:lnTo>
                <a:lnTo>
                  <a:pt x="504" y="605"/>
                </a:lnTo>
                <a:lnTo>
                  <a:pt x="504" y="605"/>
                </a:lnTo>
                <a:lnTo>
                  <a:pt x="504" y="604"/>
                </a:lnTo>
                <a:lnTo>
                  <a:pt x="505" y="604"/>
                </a:lnTo>
                <a:lnTo>
                  <a:pt x="505" y="603"/>
                </a:lnTo>
                <a:lnTo>
                  <a:pt x="505" y="603"/>
                </a:lnTo>
                <a:lnTo>
                  <a:pt x="506" y="601"/>
                </a:lnTo>
                <a:lnTo>
                  <a:pt x="506" y="604"/>
                </a:lnTo>
                <a:lnTo>
                  <a:pt x="507" y="604"/>
                </a:lnTo>
                <a:lnTo>
                  <a:pt x="507" y="606"/>
                </a:lnTo>
                <a:lnTo>
                  <a:pt x="507" y="605"/>
                </a:lnTo>
                <a:lnTo>
                  <a:pt x="509" y="606"/>
                </a:lnTo>
                <a:lnTo>
                  <a:pt x="509" y="606"/>
                </a:lnTo>
                <a:lnTo>
                  <a:pt x="509" y="605"/>
                </a:lnTo>
                <a:lnTo>
                  <a:pt x="510" y="604"/>
                </a:lnTo>
                <a:lnTo>
                  <a:pt x="510" y="603"/>
                </a:lnTo>
                <a:lnTo>
                  <a:pt x="510" y="601"/>
                </a:lnTo>
                <a:lnTo>
                  <a:pt x="511" y="600"/>
                </a:lnTo>
                <a:lnTo>
                  <a:pt x="511" y="600"/>
                </a:lnTo>
                <a:lnTo>
                  <a:pt x="512" y="599"/>
                </a:lnTo>
                <a:lnTo>
                  <a:pt x="512" y="598"/>
                </a:lnTo>
                <a:lnTo>
                  <a:pt x="512" y="598"/>
                </a:lnTo>
                <a:lnTo>
                  <a:pt x="513" y="598"/>
                </a:lnTo>
                <a:lnTo>
                  <a:pt x="513" y="598"/>
                </a:lnTo>
                <a:lnTo>
                  <a:pt x="513" y="598"/>
                </a:lnTo>
                <a:lnTo>
                  <a:pt x="514" y="599"/>
                </a:lnTo>
                <a:lnTo>
                  <a:pt x="514" y="599"/>
                </a:lnTo>
                <a:lnTo>
                  <a:pt x="515" y="599"/>
                </a:lnTo>
                <a:lnTo>
                  <a:pt x="515" y="599"/>
                </a:lnTo>
                <a:lnTo>
                  <a:pt x="515" y="599"/>
                </a:lnTo>
                <a:lnTo>
                  <a:pt x="516" y="598"/>
                </a:lnTo>
                <a:lnTo>
                  <a:pt x="516" y="597"/>
                </a:lnTo>
                <a:lnTo>
                  <a:pt x="516" y="597"/>
                </a:lnTo>
                <a:lnTo>
                  <a:pt x="518" y="597"/>
                </a:lnTo>
                <a:lnTo>
                  <a:pt x="518" y="598"/>
                </a:lnTo>
                <a:lnTo>
                  <a:pt x="518" y="598"/>
                </a:lnTo>
                <a:lnTo>
                  <a:pt x="519" y="598"/>
                </a:lnTo>
                <a:lnTo>
                  <a:pt x="519" y="599"/>
                </a:lnTo>
                <a:lnTo>
                  <a:pt x="520" y="600"/>
                </a:lnTo>
                <a:lnTo>
                  <a:pt x="520" y="600"/>
                </a:lnTo>
                <a:lnTo>
                  <a:pt x="520" y="600"/>
                </a:lnTo>
                <a:lnTo>
                  <a:pt x="521" y="600"/>
                </a:lnTo>
                <a:lnTo>
                  <a:pt x="521" y="600"/>
                </a:lnTo>
                <a:lnTo>
                  <a:pt x="521" y="600"/>
                </a:lnTo>
                <a:lnTo>
                  <a:pt x="522" y="600"/>
                </a:lnTo>
                <a:lnTo>
                  <a:pt x="522" y="601"/>
                </a:lnTo>
                <a:lnTo>
                  <a:pt x="522" y="603"/>
                </a:lnTo>
                <a:lnTo>
                  <a:pt x="523" y="603"/>
                </a:lnTo>
                <a:lnTo>
                  <a:pt x="523" y="601"/>
                </a:lnTo>
                <a:lnTo>
                  <a:pt x="524" y="600"/>
                </a:lnTo>
                <a:lnTo>
                  <a:pt x="524" y="600"/>
                </a:lnTo>
                <a:lnTo>
                  <a:pt x="524" y="600"/>
                </a:lnTo>
                <a:lnTo>
                  <a:pt x="525" y="600"/>
                </a:lnTo>
                <a:lnTo>
                  <a:pt x="525" y="600"/>
                </a:lnTo>
                <a:lnTo>
                  <a:pt x="525" y="600"/>
                </a:lnTo>
                <a:lnTo>
                  <a:pt x="527" y="600"/>
                </a:lnTo>
                <a:lnTo>
                  <a:pt x="527" y="599"/>
                </a:lnTo>
                <a:lnTo>
                  <a:pt x="527" y="600"/>
                </a:lnTo>
                <a:lnTo>
                  <a:pt x="528" y="600"/>
                </a:lnTo>
                <a:lnTo>
                  <a:pt x="528" y="600"/>
                </a:lnTo>
                <a:lnTo>
                  <a:pt x="529" y="599"/>
                </a:lnTo>
                <a:lnTo>
                  <a:pt x="529" y="598"/>
                </a:lnTo>
                <a:lnTo>
                  <a:pt x="529" y="598"/>
                </a:lnTo>
                <a:lnTo>
                  <a:pt x="530" y="598"/>
                </a:lnTo>
                <a:lnTo>
                  <a:pt x="530" y="598"/>
                </a:lnTo>
                <a:lnTo>
                  <a:pt x="530" y="599"/>
                </a:lnTo>
                <a:lnTo>
                  <a:pt x="531" y="598"/>
                </a:lnTo>
                <a:lnTo>
                  <a:pt x="531" y="598"/>
                </a:lnTo>
                <a:lnTo>
                  <a:pt x="531" y="598"/>
                </a:lnTo>
                <a:lnTo>
                  <a:pt x="532" y="599"/>
                </a:lnTo>
                <a:lnTo>
                  <a:pt x="532" y="599"/>
                </a:lnTo>
                <a:lnTo>
                  <a:pt x="533" y="599"/>
                </a:lnTo>
                <a:lnTo>
                  <a:pt x="533" y="598"/>
                </a:lnTo>
                <a:lnTo>
                  <a:pt x="533" y="598"/>
                </a:lnTo>
                <a:lnTo>
                  <a:pt x="534" y="598"/>
                </a:lnTo>
                <a:lnTo>
                  <a:pt x="534" y="598"/>
                </a:lnTo>
                <a:lnTo>
                  <a:pt x="534" y="597"/>
                </a:lnTo>
                <a:lnTo>
                  <a:pt x="536" y="597"/>
                </a:lnTo>
                <a:lnTo>
                  <a:pt x="536" y="596"/>
                </a:lnTo>
                <a:lnTo>
                  <a:pt x="537" y="596"/>
                </a:lnTo>
                <a:lnTo>
                  <a:pt x="537" y="597"/>
                </a:lnTo>
                <a:lnTo>
                  <a:pt x="537" y="597"/>
                </a:lnTo>
                <a:lnTo>
                  <a:pt x="538" y="597"/>
                </a:lnTo>
                <a:lnTo>
                  <a:pt x="538" y="598"/>
                </a:lnTo>
                <a:lnTo>
                  <a:pt x="538" y="598"/>
                </a:lnTo>
                <a:lnTo>
                  <a:pt x="539" y="599"/>
                </a:lnTo>
                <a:lnTo>
                  <a:pt x="539" y="600"/>
                </a:lnTo>
                <a:lnTo>
                  <a:pt x="539" y="600"/>
                </a:lnTo>
                <a:lnTo>
                  <a:pt x="540" y="600"/>
                </a:lnTo>
                <a:lnTo>
                  <a:pt x="540" y="600"/>
                </a:lnTo>
                <a:lnTo>
                  <a:pt x="541" y="600"/>
                </a:lnTo>
                <a:lnTo>
                  <a:pt x="541" y="601"/>
                </a:lnTo>
                <a:lnTo>
                  <a:pt x="541" y="603"/>
                </a:lnTo>
                <a:lnTo>
                  <a:pt x="542" y="604"/>
                </a:lnTo>
                <a:lnTo>
                  <a:pt x="542" y="604"/>
                </a:lnTo>
                <a:lnTo>
                  <a:pt x="542" y="605"/>
                </a:lnTo>
                <a:lnTo>
                  <a:pt x="544" y="605"/>
                </a:lnTo>
                <a:lnTo>
                  <a:pt x="544" y="604"/>
                </a:lnTo>
                <a:lnTo>
                  <a:pt x="544" y="604"/>
                </a:lnTo>
                <a:lnTo>
                  <a:pt x="545" y="605"/>
                </a:lnTo>
                <a:lnTo>
                  <a:pt x="545" y="605"/>
                </a:lnTo>
                <a:lnTo>
                  <a:pt x="546" y="606"/>
                </a:lnTo>
                <a:lnTo>
                  <a:pt x="546" y="605"/>
                </a:lnTo>
                <a:lnTo>
                  <a:pt x="546" y="605"/>
                </a:lnTo>
                <a:lnTo>
                  <a:pt x="547" y="607"/>
                </a:lnTo>
                <a:lnTo>
                  <a:pt x="547" y="608"/>
                </a:lnTo>
                <a:lnTo>
                  <a:pt x="547" y="608"/>
                </a:lnTo>
                <a:lnTo>
                  <a:pt x="548" y="609"/>
                </a:lnTo>
                <a:lnTo>
                  <a:pt x="548" y="608"/>
                </a:lnTo>
                <a:lnTo>
                  <a:pt x="548" y="608"/>
                </a:lnTo>
                <a:lnTo>
                  <a:pt x="549" y="607"/>
                </a:lnTo>
                <a:lnTo>
                  <a:pt x="549" y="607"/>
                </a:lnTo>
                <a:lnTo>
                  <a:pt x="550" y="607"/>
                </a:lnTo>
                <a:lnTo>
                  <a:pt x="550" y="606"/>
                </a:lnTo>
                <a:lnTo>
                  <a:pt x="550" y="605"/>
                </a:lnTo>
                <a:lnTo>
                  <a:pt x="551" y="604"/>
                </a:lnTo>
                <a:lnTo>
                  <a:pt x="551" y="604"/>
                </a:lnTo>
                <a:lnTo>
                  <a:pt x="551" y="604"/>
                </a:lnTo>
                <a:lnTo>
                  <a:pt x="553" y="603"/>
                </a:lnTo>
                <a:lnTo>
                  <a:pt x="553" y="603"/>
                </a:lnTo>
                <a:lnTo>
                  <a:pt x="553" y="604"/>
                </a:lnTo>
                <a:lnTo>
                  <a:pt x="554" y="604"/>
                </a:lnTo>
                <a:lnTo>
                  <a:pt x="554" y="604"/>
                </a:lnTo>
                <a:lnTo>
                  <a:pt x="555" y="606"/>
                </a:lnTo>
                <a:lnTo>
                  <a:pt x="555" y="607"/>
                </a:lnTo>
                <a:lnTo>
                  <a:pt x="555" y="607"/>
                </a:lnTo>
                <a:lnTo>
                  <a:pt x="556" y="607"/>
                </a:lnTo>
                <a:lnTo>
                  <a:pt x="556" y="608"/>
                </a:lnTo>
                <a:lnTo>
                  <a:pt x="556" y="608"/>
                </a:lnTo>
                <a:lnTo>
                  <a:pt x="557" y="608"/>
                </a:lnTo>
                <a:lnTo>
                  <a:pt x="557" y="608"/>
                </a:lnTo>
                <a:lnTo>
                  <a:pt x="558" y="608"/>
                </a:lnTo>
                <a:lnTo>
                  <a:pt x="558" y="608"/>
                </a:lnTo>
                <a:lnTo>
                  <a:pt x="558" y="608"/>
                </a:lnTo>
                <a:lnTo>
                  <a:pt x="559" y="608"/>
                </a:lnTo>
                <a:lnTo>
                  <a:pt x="559" y="608"/>
                </a:lnTo>
                <a:lnTo>
                  <a:pt x="559" y="607"/>
                </a:lnTo>
                <a:lnTo>
                  <a:pt x="560" y="606"/>
                </a:lnTo>
                <a:lnTo>
                  <a:pt x="560" y="606"/>
                </a:lnTo>
                <a:lnTo>
                  <a:pt x="560" y="606"/>
                </a:lnTo>
                <a:lnTo>
                  <a:pt x="562" y="606"/>
                </a:lnTo>
                <a:lnTo>
                  <a:pt x="562" y="606"/>
                </a:lnTo>
                <a:lnTo>
                  <a:pt x="563" y="605"/>
                </a:lnTo>
                <a:lnTo>
                  <a:pt x="563" y="605"/>
                </a:lnTo>
                <a:lnTo>
                  <a:pt x="563" y="605"/>
                </a:lnTo>
                <a:lnTo>
                  <a:pt x="564" y="606"/>
                </a:lnTo>
                <a:lnTo>
                  <a:pt x="564" y="605"/>
                </a:lnTo>
                <a:lnTo>
                  <a:pt x="564" y="606"/>
                </a:lnTo>
                <a:lnTo>
                  <a:pt x="565" y="605"/>
                </a:lnTo>
                <a:lnTo>
                  <a:pt x="565" y="605"/>
                </a:lnTo>
                <a:lnTo>
                  <a:pt x="565" y="606"/>
                </a:lnTo>
                <a:lnTo>
                  <a:pt x="566" y="605"/>
                </a:lnTo>
                <a:lnTo>
                  <a:pt x="566" y="605"/>
                </a:lnTo>
                <a:lnTo>
                  <a:pt x="567" y="605"/>
                </a:lnTo>
                <a:lnTo>
                  <a:pt x="567" y="605"/>
                </a:lnTo>
                <a:lnTo>
                  <a:pt x="567" y="604"/>
                </a:lnTo>
                <a:lnTo>
                  <a:pt x="568" y="604"/>
                </a:lnTo>
                <a:lnTo>
                  <a:pt x="568" y="604"/>
                </a:lnTo>
                <a:lnTo>
                  <a:pt x="568" y="605"/>
                </a:lnTo>
                <a:lnTo>
                  <a:pt x="569" y="605"/>
                </a:lnTo>
                <a:lnTo>
                  <a:pt x="569" y="605"/>
                </a:lnTo>
                <a:lnTo>
                  <a:pt x="569" y="606"/>
                </a:lnTo>
                <a:lnTo>
                  <a:pt x="571" y="605"/>
                </a:lnTo>
                <a:lnTo>
                  <a:pt x="571" y="605"/>
                </a:lnTo>
                <a:lnTo>
                  <a:pt x="572" y="605"/>
                </a:lnTo>
                <a:lnTo>
                  <a:pt x="572" y="605"/>
                </a:lnTo>
                <a:lnTo>
                  <a:pt x="572" y="604"/>
                </a:lnTo>
                <a:lnTo>
                  <a:pt x="573" y="604"/>
                </a:lnTo>
                <a:lnTo>
                  <a:pt x="573" y="603"/>
                </a:lnTo>
                <a:lnTo>
                  <a:pt x="573" y="601"/>
                </a:lnTo>
                <a:lnTo>
                  <a:pt x="574" y="601"/>
                </a:lnTo>
                <a:lnTo>
                  <a:pt x="574" y="601"/>
                </a:lnTo>
                <a:lnTo>
                  <a:pt x="574" y="600"/>
                </a:lnTo>
                <a:lnTo>
                  <a:pt x="575" y="600"/>
                </a:lnTo>
                <a:lnTo>
                  <a:pt x="575" y="600"/>
                </a:lnTo>
                <a:lnTo>
                  <a:pt x="576" y="600"/>
                </a:lnTo>
                <a:lnTo>
                  <a:pt x="576" y="599"/>
                </a:lnTo>
                <a:lnTo>
                  <a:pt x="576" y="599"/>
                </a:lnTo>
                <a:lnTo>
                  <a:pt x="577" y="599"/>
                </a:lnTo>
                <a:lnTo>
                  <a:pt x="577" y="599"/>
                </a:lnTo>
                <a:lnTo>
                  <a:pt x="577" y="600"/>
                </a:lnTo>
                <a:lnTo>
                  <a:pt x="578" y="599"/>
                </a:lnTo>
                <a:lnTo>
                  <a:pt x="578" y="599"/>
                </a:lnTo>
                <a:lnTo>
                  <a:pt x="580" y="599"/>
                </a:lnTo>
                <a:lnTo>
                  <a:pt x="580" y="599"/>
                </a:lnTo>
                <a:lnTo>
                  <a:pt x="580" y="599"/>
                </a:lnTo>
                <a:lnTo>
                  <a:pt x="581" y="598"/>
                </a:lnTo>
                <a:lnTo>
                  <a:pt x="581" y="599"/>
                </a:lnTo>
                <a:lnTo>
                  <a:pt x="581" y="598"/>
                </a:lnTo>
                <a:lnTo>
                  <a:pt x="582" y="599"/>
                </a:lnTo>
                <a:lnTo>
                  <a:pt x="582" y="599"/>
                </a:lnTo>
                <a:lnTo>
                  <a:pt x="582" y="598"/>
                </a:lnTo>
                <a:lnTo>
                  <a:pt x="583" y="597"/>
                </a:lnTo>
                <a:lnTo>
                  <a:pt x="583" y="597"/>
                </a:lnTo>
                <a:lnTo>
                  <a:pt x="584" y="596"/>
                </a:lnTo>
                <a:lnTo>
                  <a:pt x="584" y="596"/>
                </a:lnTo>
                <a:lnTo>
                  <a:pt x="584" y="596"/>
                </a:lnTo>
                <a:lnTo>
                  <a:pt x="585" y="595"/>
                </a:lnTo>
                <a:lnTo>
                  <a:pt x="585" y="595"/>
                </a:lnTo>
                <a:lnTo>
                  <a:pt x="585" y="594"/>
                </a:lnTo>
                <a:lnTo>
                  <a:pt x="586" y="594"/>
                </a:lnTo>
                <a:lnTo>
                  <a:pt x="586" y="594"/>
                </a:lnTo>
                <a:lnTo>
                  <a:pt x="586" y="594"/>
                </a:lnTo>
                <a:lnTo>
                  <a:pt x="587" y="594"/>
                </a:lnTo>
                <a:lnTo>
                  <a:pt x="587" y="594"/>
                </a:lnTo>
                <a:lnTo>
                  <a:pt x="589" y="594"/>
                </a:lnTo>
                <a:lnTo>
                  <a:pt x="589" y="595"/>
                </a:lnTo>
                <a:lnTo>
                  <a:pt x="589" y="596"/>
                </a:lnTo>
                <a:lnTo>
                  <a:pt x="590" y="596"/>
                </a:lnTo>
                <a:lnTo>
                  <a:pt x="590" y="596"/>
                </a:lnTo>
                <a:lnTo>
                  <a:pt x="590" y="596"/>
                </a:lnTo>
                <a:lnTo>
                  <a:pt x="591" y="597"/>
                </a:lnTo>
                <a:lnTo>
                  <a:pt x="591" y="598"/>
                </a:lnTo>
                <a:lnTo>
                  <a:pt x="591" y="599"/>
                </a:lnTo>
                <a:lnTo>
                  <a:pt x="592" y="599"/>
                </a:lnTo>
                <a:lnTo>
                  <a:pt x="592" y="600"/>
                </a:lnTo>
                <a:lnTo>
                  <a:pt x="593" y="601"/>
                </a:lnTo>
                <a:lnTo>
                  <a:pt x="593" y="601"/>
                </a:lnTo>
                <a:lnTo>
                  <a:pt x="593" y="601"/>
                </a:lnTo>
                <a:lnTo>
                  <a:pt x="594" y="600"/>
                </a:lnTo>
                <a:lnTo>
                  <a:pt x="594" y="599"/>
                </a:lnTo>
                <a:lnTo>
                  <a:pt x="594" y="599"/>
                </a:lnTo>
                <a:lnTo>
                  <a:pt x="595" y="598"/>
                </a:lnTo>
                <a:lnTo>
                  <a:pt x="595" y="596"/>
                </a:lnTo>
                <a:lnTo>
                  <a:pt x="595" y="596"/>
                </a:lnTo>
                <a:lnTo>
                  <a:pt x="596" y="596"/>
                </a:lnTo>
                <a:lnTo>
                  <a:pt x="596" y="596"/>
                </a:lnTo>
                <a:lnTo>
                  <a:pt x="598" y="596"/>
                </a:lnTo>
                <a:lnTo>
                  <a:pt x="598" y="597"/>
                </a:lnTo>
                <a:lnTo>
                  <a:pt x="598" y="597"/>
                </a:lnTo>
                <a:lnTo>
                  <a:pt x="599" y="597"/>
                </a:lnTo>
                <a:lnTo>
                  <a:pt x="599" y="598"/>
                </a:lnTo>
                <a:lnTo>
                  <a:pt x="599" y="598"/>
                </a:lnTo>
                <a:lnTo>
                  <a:pt x="600" y="599"/>
                </a:lnTo>
                <a:lnTo>
                  <a:pt x="600" y="599"/>
                </a:lnTo>
                <a:lnTo>
                  <a:pt x="600" y="599"/>
                </a:lnTo>
                <a:lnTo>
                  <a:pt x="601" y="600"/>
                </a:lnTo>
                <a:lnTo>
                  <a:pt x="601" y="600"/>
                </a:lnTo>
                <a:lnTo>
                  <a:pt x="602" y="600"/>
                </a:lnTo>
                <a:lnTo>
                  <a:pt x="602" y="599"/>
                </a:lnTo>
                <a:lnTo>
                  <a:pt x="602" y="599"/>
                </a:lnTo>
                <a:lnTo>
                  <a:pt x="603" y="599"/>
                </a:lnTo>
                <a:lnTo>
                  <a:pt x="603" y="598"/>
                </a:lnTo>
                <a:lnTo>
                  <a:pt x="603" y="598"/>
                </a:lnTo>
                <a:lnTo>
                  <a:pt x="604" y="597"/>
                </a:lnTo>
                <a:lnTo>
                  <a:pt x="604" y="597"/>
                </a:lnTo>
                <a:lnTo>
                  <a:pt x="605" y="598"/>
                </a:lnTo>
                <a:lnTo>
                  <a:pt x="605" y="598"/>
                </a:lnTo>
                <a:lnTo>
                  <a:pt x="605" y="598"/>
                </a:lnTo>
                <a:lnTo>
                  <a:pt x="607" y="598"/>
                </a:lnTo>
                <a:lnTo>
                  <a:pt x="607" y="597"/>
                </a:lnTo>
                <a:lnTo>
                  <a:pt x="607" y="597"/>
                </a:lnTo>
                <a:lnTo>
                  <a:pt x="608" y="597"/>
                </a:lnTo>
                <a:lnTo>
                  <a:pt x="608" y="596"/>
                </a:lnTo>
                <a:lnTo>
                  <a:pt x="608" y="596"/>
                </a:lnTo>
                <a:lnTo>
                  <a:pt x="609" y="596"/>
                </a:lnTo>
                <a:lnTo>
                  <a:pt x="609" y="597"/>
                </a:lnTo>
                <a:lnTo>
                  <a:pt x="610" y="597"/>
                </a:lnTo>
                <a:lnTo>
                  <a:pt x="610" y="597"/>
                </a:lnTo>
                <a:lnTo>
                  <a:pt x="610" y="598"/>
                </a:lnTo>
                <a:lnTo>
                  <a:pt x="611" y="597"/>
                </a:lnTo>
                <a:lnTo>
                  <a:pt x="611" y="597"/>
                </a:lnTo>
                <a:lnTo>
                  <a:pt x="611" y="597"/>
                </a:lnTo>
                <a:lnTo>
                  <a:pt x="612" y="597"/>
                </a:lnTo>
                <a:lnTo>
                  <a:pt x="612" y="597"/>
                </a:lnTo>
                <a:lnTo>
                  <a:pt x="612" y="597"/>
                </a:lnTo>
                <a:lnTo>
                  <a:pt x="613" y="597"/>
                </a:lnTo>
                <a:lnTo>
                  <a:pt x="613" y="598"/>
                </a:lnTo>
                <a:lnTo>
                  <a:pt x="614" y="598"/>
                </a:lnTo>
                <a:lnTo>
                  <a:pt x="614" y="598"/>
                </a:lnTo>
                <a:lnTo>
                  <a:pt x="614" y="598"/>
                </a:lnTo>
                <a:lnTo>
                  <a:pt x="616" y="598"/>
                </a:lnTo>
                <a:lnTo>
                  <a:pt x="616" y="597"/>
                </a:lnTo>
                <a:lnTo>
                  <a:pt x="616" y="596"/>
                </a:lnTo>
                <a:lnTo>
                  <a:pt x="617" y="596"/>
                </a:lnTo>
                <a:lnTo>
                  <a:pt x="617" y="596"/>
                </a:lnTo>
                <a:lnTo>
                  <a:pt x="617" y="596"/>
                </a:lnTo>
                <a:lnTo>
                  <a:pt x="618" y="596"/>
                </a:lnTo>
                <a:lnTo>
                  <a:pt x="618" y="595"/>
                </a:lnTo>
                <a:lnTo>
                  <a:pt x="619" y="595"/>
                </a:lnTo>
                <a:lnTo>
                  <a:pt x="619" y="595"/>
                </a:lnTo>
                <a:lnTo>
                  <a:pt x="619" y="596"/>
                </a:lnTo>
                <a:lnTo>
                  <a:pt x="620" y="596"/>
                </a:lnTo>
                <a:lnTo>
                  <a:pt x="620" y="597"/>
                </a:lnTo>
                <a:lnTo>
                  <a:pt x="620" y="597"/>
                </a:lnTo>
                <a:lnTo>
                  <a:pt x="621" y="598"/>
                </a:lnTo>
                <a:lnTo>
                  <a:pt x="621" y="599"/>
                </a:lnTo>
                <a:lnTo>
                  <a:pt x="621" y="600"/>
                </a:lnTo>
                <a:lnTo>
                  <a:pt x="622" y="599"/>
                </a:lnTo>
                <a:lnTo>
                  <a:pt x="622" y="600"/>
                </a:lnTo>
                <a:lnTo>
                  <a:pt x="623" y="600"/>
                </a:lnTo>
                <a:lnTo>
                  <a:pt x="623" y="600"/>
                </a:lnTo>
                <a:lnTo>
                  <a:pt x="623" y="600"/>
                </a:lnTo>
                <a:lnTo>
                  <a:pt x="625" y="600"/>
                </a:lnTo>
                <a:lnTo>
                  <a:pt x="625" y="601"/>
                </a:lnTo>
                <a:lnTo>
                  <a:pt x="625" y="601"/>
                </a:lnTo>
                <a:lnTo>
                  <a:pt x="626" y="601"/>
                </a:lnTo>
                <a:lnTo>
                  <a:pt x="626" y="603"/>
                </a:lnTo>
                <a:lnTo>
                  <a:pt x="627" y="604"/>
                </a:lnTo>
                <a:lnTo>
                  <a:pt x="627" y="604"/>
                </a:lnTo>
                <a:lnTo>
                  <a:pt x="627" y="605"/>
                </a:lnTo>
                <a:lnTo>
                  <a:pt x="628" y="605"/>
                </a:lnTo>
                <a:lnTo>
                  <a:pt x="628" y="605"/>
                </a:lnTo>
                <a:lnTo>
                  <a:pt x="628" y="607"/>
                </a:lnTo>
                <a:lnTo>
                  <a:pt x="629" y="607"/>
                </a:lnTo>
                <a:lnTo>
                  <a:pt x="629" y="607"/>
                </a:lnTo>
                <a:lnTo>
                  <a:pt x="629" y="607"/>
                </a:lnTo>
                <a:lnTo>
                  <a:pt x="630" y="607"/>
                </a:lnTo>
                <a:lnTo>
                  <a:pt x="630" y="606"/>
                </a:lnTo>
                <a:lnTo>
                  <a:pt x="631" y="606"/>
                </a:lnTo>
                <a:lnTo>
                  <a:pt x="631" y="606"/>
                </a:lnTo>
                <a:lnTo>
                  <a:pt x="631" y="606"/>
                </a:lnTo>
                <a:lnTo>
                  <a:pt x="632" y="606"/>
                </a:lnTo>
                <a:lnTo>
                  <a:pt x="632" y="606"/>
                </a:lnTo>
                <a:lnTo>
                  <a:pt x="632" y="606"/>
                </a:lnTo>
                <a:lnTo>
                  <a:pt x="634" y="606"/>
                </a:lnTo>
                <a:lnTo>
                  <a:pt x="634" y="607"/>
                </a:lnTo>
                <a:lnTo>
                  <a:pt x="634" y="607"/>
                </a:lnTo>
                <a:lnTo>
                  <a:pt x="635" y="607"/>
                </a:lnTo>
                <a:lnTo>
                  <a:pt x="635" y="605"/>
                </a:lnTo>
                <a:lnTo>
                  <a:pt x="636" y="606"/>
                </a:lnTo>
                <a:lnTo>
                  <a:pt x="636" y="607"/>
                </a:lnTo>
                <a:lnTo>
                  <a:pt x="636" y="608"/>
                </a:lnTo>
                <a:lnTo>
                  <a:pt x="637" y="608"/>
                </a:lnTo>
                <a:lnTo>
                  <a:pt x="637" y="608"/>
                </a:lnTo>
                <a:lnTo>
                  <a:pt x="637" y="607"/>
                </a:lnTo>
                <a:lnTo>
                  <a:pt x="638" y="607"/>
                </a:lnTo>
                <a:lnTo>
                  <a:pt x="638" y="606"/>
                </a:lnTo>
                <a:lnTo>
                  <a:pt x="638" y="606"/>
                </a:lnTo>
                <a:lnTo>
                  <a:pt x="639" y="606"/>
                </a:lnTo>
                <a:lnTo>
                  <a:pt x="639" y="606"/>
                </a:lnTo>
                <a:lnTo>
                  <a:pt x="640" y="606"/>
                </a:lnTo>
                <a:lnTo>
                  <a:pt x="640" y="607"/>
                </a:lnTo>
                <a:lnTo>
                  <a:pt x="640" y="608"/>
                </a:lnTo>
                <a:lnTo>
                  <a:pt x="641" y="609"/>
                </a:lnTo>
                <a:lnTo>
                  <a:pt x="641" y="609"/>
                </a:lnTo>
                <a:lnTo>
                  <a:pt x="641" y="609"/>
                </a:lnTo>
                <a:lnTo>
                  <a:pt x="643" y="609"/>
                </a:lnTo>
                <a:lnTo>
                  <a:pt x="643" y="608"/>
                </a:lnTo>
                <a:lnTo>
                  <a:pt x="643" y="608"/>
                </a:lnTo>
                <a:lnTo>
                  <a:pt x="644" y="607"/>
                </a:lnTo>
                <a:lnTo>
                  <a:pt x="644" y="607"/>
                </a:lnTo>
                <a:lnTo>
                  <a:pt x="645" y="607"/>
                </a:lnTo>
                <a:lnTo>
                  <a:pt x="645" y="607"/>
                </a:lnTo>
                <a:lnTo>
                  <a:pt x="645" y="608"/>
                </a:lnTo>
                <a:lnTo>
                  <a:pt x="646" y="608"/>
                </a:lnTo>
                <a:lnTo>
                  <a:pt x="646" y="608"/>
                </a:lnTo>
                <a:lnTo>
                  <a:pt x="646" y="609"/>
                </a:lnTo>
                <a:lnTo>
                  <a:pt x="647" y="608"/>
                </a:lnTo>
                <a:lnTo>
                  <a:pt x="647" y="609"/>
                </a:lnTo>
                <a:lnTo>
                  <a:pt x="648" y="609"/>
                </a:lnTo>
                <a:lnTo>
                  <a:pt x="648" y="609"/>
                </a:lnTo>
                <a:lnTo>
                  <a:pt x="648" y="608"/>
                </a:lnTo>
                <a:lnTo>
                  <a:pt x="649" y="607"/>
                </a:lnTo>
                <a:lnTo>
                  <a:pt x="649" y="607"/>
                </a:lnTo>
                <a:lnTo>
                  <a:pt x="649" y="606"/>
                </a:lnTo>
                <a:lnTo>
                  <a:pt x="650" y="607"/>
                </a:lnTo>
                <a:lnTo>
                  <a:pt x="650" y="606"/>
                </a:lnTo>
                <a:lnTo>
                  <a:pt x="650" y="605"/>
                </a:lnTo>
                <a:lnTo>
                  <a:pt x="652" y="605"/>
                </a:lnTo>
                <a:lnTo>
                  <a:pt x="652" y="605"/>
                </a:lnTo>
                <a:lnTo>
                  <a:pt x="653" y="605"/>
                </a:lnTo>
                <a:lnTo>
                  <a:pt x="653" y="605"/>
                </a:lnTo>
                <a:lnTo>
                  <a:pt x="653" y="604"/>
                </a:lnTo>
                <a:lnTo>
                  <a:pt x="654" y="603"/>
                </a:lnTo>
                <a:lnTo>
                  <a:pt x="654" y="601"/>
                </a:lnTo>
                <a:lnTo>
                  <a:pt x="654" y="601"/>
                </a:lnTo>
                <a:lnTo>
                  <a:pt x="655" y="600"/>
                </a:lnTo>
                <a:lnTo>
                  <a:pt x="655" y="600"/>
                </a:lnTo>
                <a:lnTo>
                  <a:pt x="655" y="600"/>
                </a:lnTo>
                <a:lnTo>
                  <a:pt x="656" y="601"/>
                </a:lnTo>
                <a:lnTo>
                  <a:pt x="656" y="601"/>
                </a:lnTo>
                <a:lnTo>
                  <a:pt x="657" y="601"/>
                </a:lnTo>
                <a:lnTo>
                  <a:pt x="657" y="603"/>
                </a:lnTo>
                <a:lnTo>
                  <a:pt x="657" y="603"/>
                </a:lnTo>
                <a:lnTo>
                  <a:pt x="658" y="604"/>
                </a:lnTo>
                <a:lnTo>
                  <a:pt x="658" y="604"/>
                </a:lnTo>
                <a:lnTo>
                  <a:pt x="658" y="604"/>
                </a:lnTo>
                <a:lnTo>
                  <a:pt x="659" y="604"/>
                </a:lnTo>
                <a:lnTo>
                  <a:pt x="659" y="604"/>
                </a:lnTo>
                <a:lnTo>
                  <a:pt x="659" y="604"/>
                </a:lnTo>
                <a:lnTo>
                  <a:pt x="661" y="604"/>
                </a:lnTo>
                <a:lnTo>
                  <a:pt x="661" y="605"/>
                </a:lnTo>
                <a:lnTo>
                  <a:pt x="662" y="605"/>
                </a:lnTo>
                <a:lnTo>
                  <a:pt x="662" y="605"/>
                </a:lnTo>
                <a:lnTo>
                  <a:pt x="662" y="605"/>
                </a:lnTo>
                <a:lnTo>
                  <a:pt x="663" y="605"/>
                </a:lnTo>
                <a:lnTo>
                  <a:pt x="663" y="604"/>
                </a:lnTo>
                <a:lnTo>
                  <a:pt x="663" y="604"/>
                </a:lnTo>
                <a:lnTo>
                  <a:pt x="664" y="604"/>
                </a:lnTo>
                <a:lnTo>
                  <a:pt x="664" y="604"/>
                </a:lnTo>
                <a:lnTo>
                  <a:pt x="664" y="604"/>
                </a:lnTo>
                <a:lnTo>
                  <a:pt x="665" y="604"/>
                </a:lnTo>
                <a:lnTo>
                  <a:pt x="665" y="604"/>
                </a:lnTo>
                <a:lnTo>
                  <a:pt x="666" y="604"/>
                </a:lnTo>
                <a:lnTo>
                  <a:pt x="666" y="604"/>
                </a:lnTo>
                <a:lnTo>
                  <a:pt x="666" y="603"/>
                </a:lnTo>
                <a:lnTo>
                  <a:pt x="667" y="604"/>
                </a:lnTo>
                <a:lnTo>
                  <a:pt x="667" y="604"/>
                </a:lnTo>
                <a:lnTo>
                  <a:pt x="667" y="604"/>
                </a:lnTo>
                <a:lnTo>
                  <a:pt x="668" y="603"/>
                </a:lnTo>
                <a:lnTo>
                  <a:pt x="668" y="603"/>
                </a:lnTo>
                <a:lnTo>
                  <a:pt x="670" y="603"/>
                </a:lnTo>
                <a:lnTo>
                  <a:pt x="670" y="603"/>
                </a:lnTo>
                <a:lnTo>
                  <a:pt x="670" y="603"/>
                </a:lnTo>
                <a:lnTo>
                  <a:pt x="671" y="603"/>
                </a:lnTo>
                <a:lnTo>
                  <a:pt x="671" y="604"/>
                </a:lnTo>
                <a:lnTo>
                  <a:pt x="671" y="603"/>
                </a:lnTo>
                <a:lnTo>
                  <a:pt x="672" y="604"/>
                </a:lnTo>
                <a:lnTo>
                  <a:pt x="672" y="603"/>
                </a:lnTo>
                <a:lnTo>
                  <a:pt x="672" y="603"/>
                </a:lnTo>
                <a:lnTo>
                  <a:pt x="673" y="604"/>
                </a:lnTo>
                <a:lnTo>
                  <a:pt x="673" y="604"/>
                </a:lnTo>
                <a:lnTo>
                  <a:pt x="674" y="604"/>
                </a:lnTo>
                <a:lnTo>
                  <a:pt x="674" y="604"/>
                </a:lnTo>
                <a:lnTo>
                  <a:pt x="674" y="604"/>
                </a:lnTo>
                <a:lnTo>
                  <a:pt x="675" y="604"/>
                </a:lnTo>
                <a:lnTo>
                  <a:pt x="675" y="603"/>
                </a:lnTo>
                <a:lnTo>
                  <a:pt x="675" y="603"/>
                </a:lnTo>
                <a:lnTo>
                  <a:pt x="676" y="603"/>
                </a:lnTo>
                <a:lnTo>
                  <a:pt x="676" y="603"/>
                </a:lnTo>
                <a:lnTo>
                  <a:pt x="676" y="603"/>
                </a:lnTo>
                <a:lnTo>
                  <a:pt x="677" y="601"/>
                </a:lnTo>
                <a:lnTo>
                  <a:pt x="677" y="600"/>
                </a:lnTo>
                <a:lnTo>
                  <a:pt x="679" y="599"/>
                </a:lnTo>
                <a:lnTo>
                  <a:pt x="679" y="599"/>
                </a:lnTo>
                <a:lnTo>
                  <a:pt x="679" y="599"/>
                </a:lnTo>
                <a:lnTo>
                  <a:pt x="680" y="598"/>
                </a:lnTo>
                <a:lnTo>
                  <a:pt x="680" y="599"/>
                </a:lnTo>
                <a:lnTo>
                  <a:pt x="680" y="599"/>
                </a:lnTo>
                <a:lnTo>
                  <a:pt x="681" y="598"/>
                </a:lnTo>
                <a:lnTo>
                  <a:pt x="681" y="597"/>
                </a:lnTo>
                <a:lnTo>
                  <a:pt x="681" y="597"/>
                </a:lnTo>
                <a:lnTo>
                  <a:pt x="682" y="597"/>
                </a:lnTo>
                <a:lnTo>
                  <a:pt x="682" y="598"/>
                </a:lnTo>
                <a:lnTo>
                  <a:pt x="683" y="598"/>
                </a:lnTo>
                <a:lnTo>
                  <a:pt x="683" y="598"/>
                </a:lnTo>
                <a:lnTo>
                  <a:pt x="683" y="598"/>
                </a:lnTo>
                <a:lnTo>
                  <a:pt x="684" y="598"/>
                </a:lnTo>
                <a:lnTo>
                  <a:pt x="684" y="598"/>
                </a:lnTo>
                <a:lnTo>
                  <a:pt x="684" y="598"/>
                </a:lnTo>
                <a:lnTo>
                  <a:pt x="685" y="599"/>
                </a:lnTo>
                <a:lnTo>
                  <a:pt x="685" y="599"/>
                </a:lnTo>
                <a:lnTo>
                  <a:pt x="685" y="600"/>
                </a:lnTo>
                <a:lnTo>
                  <a:pt x="686" y="600"/>
                </a:lnTo>
                <a:lnTo>
                  <a:pt x="686" y="600"/>
                </a:lnTo>
                <a:lnTo>
                  <a:pt x="688" y="600"/>
                </a:lnTo>
                <a:lnTo>
                  <a:pt x="688" y="600"/>
                </a:lnTo>
                <a:lnTo>
                  <a:pt x="688" y="600"/>
                </a:lnTo>
                <a:lnTo>
                  <a:pt x="689" y="600"/>
                </a:lnTo>
                <a:lnTo>
                  <a:pt x="689" y="600"/>
                </a:lnTo>
                <a:lnTo>
                  <a:pt x="689" y="601"/>
                </a:lnTo>
                <a:lnTo>
                  <a:pt x="690" y="601"/>
                </a:lnTo>
                <a:lnTo>
                  <a:pt x="690" y="601"/>
                </a:lnTo>
                <a:lnTo>
                  <a:pt x="690" y="601"/>
                </a:lnTo>
                <a:lnTo>
                  <a:pt x="691" y="600"/>
                </a:lnTo>
                <a:lnTo>
                  <a:pt x="691" y="600"/>
                </a:lnTo>
                <a:lnTo>
                  <a:pt x="692" y="599"/>
                </a:lnTo>
                <a:lnTo>
                  <a:pt x="692" y="599"/>
                </a:lnTo>
                <a:lnTo>
                  <a:pt x="692" y="599"/>
                </a:lnTo>
                <a:lnTo>
                  <a:pt x="693" y="598"/>
                </a:lnTo>
                <a:lnTo>
                  <a:pt x="693" y="599"/>
                </a:lnTo>
                <a:lnTo>
                  <a:pt x="693" y="600"/>
                </a:lnTo>
                <a:lnTo>
                  <a:pt x="694" y="600"/>
                </a:lnTo>
                <a:lnTo>
                  <a:pt x="694" y="601"/>
                </a:lnTo>
                <a:lnTo>
                  <a:pt x="695" y="601"/>
                </a:lnTo>
                <a:lnTo>
                  <a:pt x="695" y="600"/>
                </a:lnTo>
                <a:lnTo>
                  <a:pt x="695" y="600"/>
                </a:lnTo>
                <a:lnTo>
                  <a:pt x="697" y="599"/>
                </a:lnTo>
                <a:lnTo>
                  <a:pt x="697" y="598"/>
                </a:lnTo>
                <a:lnTo>
                  <a:pt x="697" y="598"/>
                </a:lnTo>
                <a:lnTo>
                  <a:pt x="698" y="598"/>
                </a:lnTo>
                <a:lnTo>
                  <a:pt x="698" y="598"/>
                </a:lnTo>
                <a:lnTo>
                  <a:pt x="698" y="600"/>
                </a:lnTo>
                <a:lnTo>
                  <a:pt x="699" y="601"/>
                </a:lnTo>
                <a:lnTo>
                  <a:pt x="699" y="601"/>
                </a:lnTo>
                <a:lnTo>
                  <a:pt x="700" y="601"/>
                </a:lnTo>
                <a:lnTo>
                  <a:pt x="700" y="603"/>
                </a:lnTo>
                <a:lnTo>
                  <a:pt x="700" y="603"/>
                </a:lnTo>
                <a:lnTo>
                  <a:pt x="701" y="603"/>
                </a:lnTo>
                <a:lnTo>
                  <a:pt x="701" y="604"/>
                </a:lnTo>
                <a:lnTo>
                  <a:pt x="701" y="604"/>
                </a:lnTo>
                <a:lnTo>
                  <a:pt x="702" y="605"/>
                </a:lnTo>
                <a:lnTo>
                  <a:pt x="702" y="605"/>
                </a:lnTo>
                <a:lnTo>
                  <a:pt x="702" y="605"/>
                </a:lnTo>
                <a:lnTo>
                  <a:pt x="703" y="605"/>
                </a:lnTo>
                <a:lnTo>
                  <a:pt x="703" y="605"/>
                </a:lnTo>
                <a:lnTo>
                  <a:pt x="704" y="605"/>
                </a:lnTo>
                <a:lnTo>
                  <a:pt x="704" y="604"/>
                </a:lnTo>
                <a:lnTo>
                  <a:pt x="704" y="603"/>
                </a:lnTo>
                <a:lnTo>
                  <a:pt x="706" y="603"/>
                </a:lnTo>
                <a:lnTo>
                  <a:pt x="706" y="603"/>
                </a:lnTo>
                <a:lnTo>
                  <a:pt x="706" y="603"/>
                </a:lnTo>
                <a:lnTo>
                  <a:pt x="707" y="603"/>
                </a:lnTo>
                <a:lnTo>
                  <a:pt x="707" y="603"/>
                </a:lnTo>
                <a:lnTo>
                  <a:pt x="707" y="601"/>
                </a:lnTo>
                <a:lnTo>
                  <a:pt x="708" y="603"/>
                </a:lnTo>
                <a:lnTo>
                  <a:pt x="708" y="603"/>
                </a:lnTo>
                <a:lnTo>
                  <a:pt x="709" y="604"/>
                </a:lnTo>
                <a:lnTo>
                  <a:pt x="709" y="605"/>
                </a:lnTo>
                <a:lnTo>
                  <a:pt x="709" y="605"/>
                </a:lnTo>
                <a:lnTo>
                  <a:pt x="710" y="606"/>
                </a:lnTo>
                <a:lnTo>
                  <a:pt x="710" y="606"/>
                </a:lnTo>
                <a:lnTo>
                  <a:pt x="710" y="607"/>
                </a:lnTo>
                <a:lnTo>
                  <a:pt x="711" y="608"/>
                </a:lnTo>
                <a:lnTo>
                  <a:pt x="711" y="609"/>
                </a:lnTo>
                <a:lnTo>
                  <a:pt x="711" y="609"/>
                </a:lnTo>
                <a:lnTo>
                  <a:pt x="712" y="612"/>
                </a:lnTo>
                <a:lnTo>
                  <a:pt x="712" y="610"/>
                </a:lnTo>
                <a:lnTo>
                  <a:pt x="713" y="610"/>
                </a:lnTo>
                <a:lnTo>
                  <a:pt x="713" y="610"/>
                </a:lnTo>
                <a:lnTo>
                  <a:pt x="713" y="610"/>
                </a:lnTo>
                <a:lnTo>
                  <a:pt x="715" y="610"/>
                </a:lnTo>
                <a:lnTo>
                  <a:pt x="715" y="610"/>
                </a:lnTo>
                <a:lnTo>
                  <a:pt x="715" y="610"/>
                </a:lnTo>
                <a:lnTo>
                  <a:pt x="716" y="612"/>
                </a:lnTo>
                <a:lnTo>
                  <a:pt x="716" y="612"/>
                </a:lnTo>
                <a:lnTo>
                  <a:pt x="717" y="613"/>
                </a:lnTo>
                <a:lnTo>
                  <a:pt x="717" y="613"/>
                </a:lnTo>
                <a:lnTo>
                  <a:pt x="717" y="612"/>
                </a:lnTo>
                <a:lnTo>
                  <a:pt x="718" y="610"/>
                </a:lnTo>
                <a:lnTo>
                  <a:pt x="718" y="610"/>
                </a:lnTo>
                <a:lnTo>
                  <a:pt x="718" y="612"/>
                </a:lnTo>
                <a:lnTo>
                  <a:pt x="719" y="613"/>
                </a:lnTo>
                <a:lnTo>
                  <a:pt x="719" y="613"/>
                </a:lnTo>
                <a:lnTo>
                  <a:pt x="719" y="613"/>
                </a:lnTo>
                <a:lnTo>
                  <a:pt x="720" y="612"/>
                </a:lnTo>
                <a:lnTo>
                  <a:pt x="720" y="612"/>
                </a:lnTo>
                <a:lnTo>
                  <a:pt x="721" y="612"/>
                </a:lnTo>
                <a:lnTo>
                  <a:pt x="721" y="612"/>
                </a:lnTo>
                <a:lnTo>
                  <a:pt x="721" y="613"/>
                </a:lnTo>
                <a:lnTo>
                  <a:pt x="722" y="614"/>
                </a:lnTo>
                <a:lnTo>
                  <a:pt x="722" y="614"/>
                </a:lnTo>
                <a:lnTo>
                  <a:pt x="722" y="614"/>
                </a:lnTo>
                <a:lnTo>
                  <a:pt x="724" y="614"/>
                </a:lnTo>
                <a:lnTo>
                  <a:pt x="724" y="614"/>
                </a:lnTo>
                <a:lnTo>
                  <a:pt x="724" y="615"/>
                </a:lnTo>
                <a:lnTo>
                  <a:pt x="725" y="615"/>
                </a:lnTo>
                <a:lnTo>
                  <a:pt x="725" y="615"/>
                </a:lnTo>
                <a:lnTo>
                  <a:pt x="726" y="615"/>
                </a:lnTo>
                <a:lnTo>
                  <a:pt x="726" y="615"/>
                </a:lnTo>
                <a:lnTo>
                  <a:pt x="726" y="615"/>
                </a:lnTo>
                <a:lnTo>
                  <a:pt x="727" y="615"/>
                </a:lnTo>
                <a:lnTo>
                  <a:pt x="727" y="615"/>
                </a:lnTo>
                <a:lnTo>
                  <a:pt x="727" y="615"/>
                </a:lnTo>
                <a:lnTo>
                  <a:pt x="728" y="615"/>
                </a:lnTo>
                <a:lnTo>
                  <a:pt x="728" y="615"/>
                </a:lnTo>
                <a:lnTo>
                  <a:pt x="728" y="615"/>
                </a:lnTo>
                <a:lnTo>
                  <a:pt x="729" y="615"/>
                </a:lnTo>
                <a:lnTo>
                  <a:pt x="729" y="615"/>
                </a:lnTo>
                <a:lnTo>
                  <a:pt x="730" y="615"/>
                </a:lnTo>
                <a:lnTo>
                  <a:pt x="730" y="614"/>
                </a:lnTo>
                <a:lnTo>
                  <a:pt x="730" y="614"/>
                </a:lnTo>
                <a:lnTo>
                  <a:pt x="731" y="615"/>
                </a:lnTo>
                <a:lnTo>
                  <a:pt x="731" y="615"/>
                </a:lnTo>
                <a:lnTo>
                  <a:pt x="731" y="614"/>
                </a:lnTo>
                <a:lnTo>
                  <a:pt x="733" y="614"/>
                </a:lnTo>
                <a:lnTo>
                  <a:pt x="733" y="613"/>
                </a:lnTo>
                <a:lnTo>
                  <a:pt x="733" y="613"/>
                </a:lnTo>
                <a:lnTo>
                  <a:pt x="734" y="613"/>
                </a:lnTo>
                <a:lnTo>
                  <a:pt x="734" y="614"/>
                </a:lnTo>
                <a:lnTo>
                  <a:pt x="735" y="614"/>
                </a:lnTo>
                <a:lnTo>
                  <a:pt x="735" y="614"/>
                </a:lnTo>
                <a:lnTo>
                  <a:pt x="735" y="614"/>
                </a:lnTo>
                <a:lnTo>
                  <a:pt x="736" y="614"/>
                </a:lnTo>
                <a:lnTo>
                  <a:pt x="736" y="614"/>
                </a:lnTo>
                <a:lnTo>
                  <a:pt x="736" y="614"/>
                </a:lnTo>
                <a:lnTo>
                  <a:pt x="737" y="613"/>
                </a:lnTo>
                <a:lnTo>
                  <a:pt x="737" y="613"/>
                </a:lnTo>
                <a:lnTo>
                  <a:pt x="738" y="614"/>
                </a:lnTo>
                <a:lnTo>
                  <a:pt x="738" y="614"/>
                </a:lnTo>
                <a:lnTo>
                  <a:pt x="738" y="613"/>
                </a:lnTo>
                <a:lnTo>
                  <a:pt x="739" y="613"/>
                </a:lnTo>
                <a:lnTo>
                  <a:pt x="739" y="614"/>
                </a:lnTo>
                <a:lnTo>
                  <a:pt x="739" y="614"/>
                </a:lnTo>
                <a:lnTo>
                  <a:pt x="740" y="614"/>
                </a:lnTo>
                <a:lnTo>
                  <a:pt x="740" y="614"/>
                </a:lnTo>
                <a:lnTo>
                  <a:pt x="740" y="614"/>
                </a:lnTo>
                <a:lnTo>
                  <a:pt x="742" y="615"/>
                </a:lnTo>
                <a:lnTo>
                  <a:pt x="742" y="615"/>
                </a:lnTo>
                <a:lnTo>
                  <a:pt x="743" y="615"/>
                </a:lnTo>
                <a:lnTo>
                  <a:pt x="743" y="615"/>
                </a:lnTo>
                <a:lnTo>
                  <a:pt x="743" y="615"/>
                </a:lnTo>
                <a:lnTo>
                  <a:pt x="744" y="614"/>
                </a:lnTo>
                <a:lnTo>
                  <a:pt x="744" y="613"/>
                </a:lnTo>
                <a:lnTo>
                  <a:pt x="744" y="613"/>
                </a:lnTo>
                <a:lnTo>
                  <a:pt x="745" y="612"/>
                </a:lnTo>
                <a:lnTo>
                  <a:pt x="745" y="610"/>
                </a:lnTo>
                <a:lnTo>
                  <a:pt x="745" y="610"/>
                </a:lnTo>
                <a:lnTo>
                  <a:pt x="746" y="610"/>
                </a:lnTo>
                <a:lnTo>
                  <a:pt x="746" y="612"/>
                </a:lnTo>
                <a:lnTo>
                  <a:pt x="747" y="610"/>
                </a:lnTo>
                <a:lnTo>
                  <a:pt x="747" y="609"/>
                </a:lnTo>
                <a:lnTo>
                  <a:pt x="747" y="608"/>
                </a:lnTo>
                <a:lnTo>
                  <a:pt x="748" y="607"/>
                </a:lnTo>
                <a:lnTo>
                  <a:pt x="748" y="606"/>
                </a:lnTo>
                <a:lnTo>
                  <a:pt x="748" y="606"/>
                </a:lnTo>
                <a:lnTo>
                  <a:pt x="749" y="604"/>
                </a:lnTo>
                <a:lnTo>
                  <a:pt x="749" y="604"/>
                </a:lnTo>
                <a:lnTo>
                  <a:pt x="749" y="603"/>
                </a:lnTo>
                <a:lnTo>
                  <a:pt x="751" y="601"/>
                </a:lnTo>
                <a:lnTo>
                  <a:pt x="751" y="601"/>
                </a:lnTo>
                <a:lnTo>
                  <a:pt x="752" y="601"/>
                </a:lnTo>
                <a:lnTo>
                  <a:pt x="752" y="601"/>
                </a:lnTo>
                <a:lnTo>
                  <a:pt x="752" y="600"/>
                </a:lnTo>
                <a:lnTo>
                  <a:pt x="753" y="600"/>
                </a:lnTo>
                <a:lnTo>
                  <a:pt x="753" y="599"/>
                </a:lnTo>
                <a:lnTo>
                  <a:pt x="753" y="598"/>
                </a:lnTo>
                <a:lnTo>
                  <a:pt x="754" y="598"/>
                </a:lnTo>
                <a:lnTo>
                  <a:pt x="754" y="598"/>
                </a:lnTo>
                <a:lnTo>
                  <a:pt x="754" y="599"/>
                </a:lnTo>
                <a:lnTo>
                  <a:pt x="755" y="599"/>
                </a:lnTo>
                <a:lnTo>
                  <a:pt x="755" y="599"/>
                </a:lnTo>
                <a:lnTo>
                  <a:pt x="756" y="600"/>
                </a:lnTo>
                <a:lnTo>
                  <a:pt x="756" y="601"/>
                </a:lnTo>
                <a:lnTo>
                  <a:pt x="756" y="601"/>
                </a:lnTo>
                <a:lnTo>
                  <a:pt x="757" y="600"/>
                </a:lnTo>
                <a:lnTo>
                  <a:pt x="757" y="601"/>
                </a:lnTo>
                <a:lnTo>
                  <a:pt x="757" y="603"/>
                </a:lnTo>
                <a:lnTo>
                  <a:pt x="758" y="604"/>
                </a:lnTo>
                <a:lnTo>
                  <a:pt x="758" y="603"/>
                </a:lnTo>
                <a:lnTo>
                  <a:pt x="760" y="603"/>
                </a:lnTo>
                <a:lnTo>
                  <a:pt x="760" y="601"/>
                </a:lnTo>
                <a:lnTo>
                  <a:pt x="760" y="599"/>
                </a:lnTo>
                <a:lnTo>
                  <a:pt x="761" y="598"/>
                </a:lnTo>
                <a:lnTo>
                  <a:pt x="761" y="598"/>
                </a:lnTo>
                <a:lnTo>
                  <a:pt x="761" y="597"/>
                </a:lnTo>
                <a:lnTo>
                  <a:pt x="762" y="597"/>
                </a:lnTo>
                <a:lnTo>
                  <a:pt x="762" y="597"/>
                </a:lnTo>
                <a:lnTo>
                  <a:pt x="762" y="597"/>
                </a:lnTo>
                <a:lnTo>
                  <a:pt x="763" y="597"/>
                </a:lnTo>
                <a:lnTo>
                  <a:pt x="763" y="598"/>
                </a:lnTo>
                <a:lnTo>
                  <a:pt x="764" y="597"/>
                </a:lnTo>
                <a:lnTo>
                  <a:pt x="764" y="598"/>
                </a:lnTo>
                <a:lnTo>
                  <a:pt x="764" y="598"/>
                </a:lnTo>
                <a:lnTo>
                  <a:pt x="765" y="598"/>
                </a:lnTo>
                <a:lnTo>
                  <a:pt x="765" y="599"/>
                </a:lnTo>
                <a:lnTo>
                  <a:pt x="765" y="599"/>
                </a:lnTo>
                <a:lnTo>
                  <a:pt x="766" y="599"/>
                </a:lnTo>
                <a:lnTo>
                  <a:pt x="766" y="598"/>
                </a:lnTo>
                <a:lnTo>
                  <a:pt x="766" y="598"/>
                </a:lnTo>
                <a:lnTo>
                  <a:pt x="767" y="598"/>
                </a:lnTo>
                <a:lnTo>
                  <a:pt x="767" y="597"/>
                </a:lnTo>
                <a:lnTo>
                  <a:pt x="769" y="597"/>
                </a:lnTo>
                <a:lnTo>
                  <a:pt x="769" y="596"/>
                </a:lnTo>
                <a:lnTo>
                  <a:pt x="769" y="595"/>
                </a:lnTo>
                <a:lnTo>
                  <a:pt x="770" y="595"/>
                </a:lnTo>
                <a:lnTo>
                  <a:pt x="770" y="595"/>
                </a:lnTo>
                <a:lnTo>
                  <a:pt x="770" y="595"/>
                </a:lnTo>
                <a:lnTo>
                  <a:pt x="771" y="594"/>
                </a:lnTo>
                <a:lnTo>
                  <a:pt x="771" y="594"/>
                </a:lnTo>
                <a:lnTo>
                  <a:pt x="771" y="595"/>
                </a:lnTo>
                <a:lnTo>
                  <a:pt x="772" y="594"/>
                </a:lnTo>
                <a:lnTo>
                  <a:pt x="772" y="595"/>
                </a:lnTo>
                <a:lnTo>
                  <a:pt x="773" y="595"/>
                </a:lnTo>
                <a:lnTo>
                  <a:pt x="773" y="596"/>
                </a:lnTo>
                <a:lnTo>
                  <a:pt x="773" y="597"/>
                </a:lnTo>
                <a:lnTo>
                  <a:pt x="774" y="597"/>
                </a:lnTo>
                <a:lnTo>
                  <a:pt x="774" y="597"/>
                </a:lnTo>
                <a:lnTo>
                  <a:pt x="774" y="598"/>
                </a:lnTo>
                <a:lnTo>
                  <a:pt x="775" y="597"/>
                </a:lnTo>
                <a:lnTo>
                  <a:pt x="775" y="596"/>
                </a:lnTo>
                <a:lnTo>
                  <a:pt x="775" y="597"/>
                </a:lnTo>
                <a:lnTo>
                  <a:pt x="776" y="597"/>
                </a:lnTo>
                <a:lnTo>
                  <a:pt x="776" y="597"/>
                </a:lnTo>
                <a:lnTo>
                  <a:pt x="778" y="597"/>
                </a:lnTo>
                <a:lnTo>
                  <a:pt x="778" y="597"/>
                </a:lnTo>
                <a:lnTo>
                  <a:pt x="778" y="597"/>
                </a:lnTo>
                <a:lnTo>
                  <a:pt x="779" y="598"/>
                </a:lnTo>
                <a:lnTo>
                  <a:pt x="779" y="598"/>
                </a:lnTo>
                <a:lnTo>
                  <a:pt x="779" y="598"/>
                </a:lnTo>
                <a:lnTo>
                  <a:pt x="780" y="598"/>
                </a:lnTo>
                <a:lnTo>
                  <a:pt x="780" y="598"/>
                </a:lnTo>
                <a:lnTo>
                  <a:pt x="781" y="598"/>
                </a:lnTo>
                <a:lnTo>
                  <a:pt x="781" y="597"/>
                </a:lnTo>
                <a:lnTo>
                  <a:pt x="781" y="596"/>
                </a:lnTo>
                <a:lnTo>
                  <a:pt x="782" y="595"/>
                </a:lnTo>
                <a:lnTo>
                  <a:pt x="782" y="596"/>
                </a:lnTo>
                <a:lnTo>
                  <a:pt x="782" y="596"/>
                </a:lnTo>
                <a:lnTo>
                  <a:pt x="783" y="596"/>
                </a:lnTo>
                <a:lnTo>
                  <a:pt x="783" y="596"/>
                </a:lnTo>
                <a:lnTo>
                  <a:pt x="783" y="597"/>
                </a:lnTo>
                <a:lnTo>
                  <a:pt x="784" y="596"/>
                </a:lnTo>
                <a:lnTo>
                  <a:pt x="784" y="596"/>
                </a:lnTo>
                <a:lnTo>
                  <a:pt x="785" y="595"/>
                </a:lnTo>
                <a:lnTo>
                  <a:pt x="785" y="595"/>
                </a:lnTo>
                <a:lnTo>
                  <a:pt x="785" y="595"/>
                </a:lnTo>
                <a:lnTo>
                  <a:pt x="787" y="594"/>
                </a:lnTo>
                <a:lnTo>
                  <a:pt x="787" y="594"/>
                </a:lnTo>
                <a:lnTo>
                  <a:pt x="787" y="594"/>
                </a:lnTo>
                <a:lnTo>
                  <a:pt x="788" y="594"/>
                </a:lnTo>
                <a:lnTo>
                  <a:pt x="788" y="594"/>
                </a:lnTo>
                <a:lnTo>
                  <a:pt x="788" y="594"/>
                </a:lnTo>
                <a:lnTo>
                  <a:pt x="789" y="594"/>
                </a:lnTo>
                <a:lnTo>
                  <a:pt x="789" y="595"/>
                </a:lnTo>
                <a:lnTo>
                  <a:pt x="790" y="595"/>
                </a:lnTo>
                <a:lnTo>
                  <a:pt x="790" y="595"/>
                </a:lnTo>
                <a:lnTo>
                  <a:pt x="790" y="596"/>
                </a:lnTo>
                <a:lnTo>
                  <a:pt x="791" y="596"/>
                </a:lnTo>
                <a:lnTo>
                  <a:pt x="791" y="596"/>
                </a:lnTo>
                <a:lnTo>
                  <a:pt x="791" y="597"/>
                </a:lnTo>
                <a:lnTo>
                  <a:pt x="792" y="598"/>
                </a:lnTo>
                <a:lnTo>
                  <a:pt x="792" y="599"/>
                </a:lnTo>
                <a:lnTo>
                  <a:pt x="792" y="599"/>
                </a:lnTo>
                <a:lnTo>
                  <a:pt x="793" y="600"/>
                </a:lnTo>
                <a:lnTo>
                  <a:pt x="793" y="601"/>
                </a:lnTo>
                <a:lnTo>
                  <a:pt x="794" y="601"/>
                </a:lnTo>
                <a:lnTo>
                  <a:pt x="794" y="600"/>
                </a:lnTo>
                <a:lnTo>
                  <a:pt x="794" y="600"/>
                </a:lnTo>
                <a:lnTo>
                  <a:pt x="796" y="603"/>
                </a:lnTo>
                <a:lnTo>
                  <a:pt x="796" y="603"/>
                </a:lnTo>
                <a:lnTo>
                  <a:pt x="796" y="604"/>
                </a:lnTo>
                <a:lnTo>
                  <a:pt x="797" y="604"/>
                </a:lnTo>
                <a:lnTo>
                  <a:pt x="797" y="605"/>
                </a:lnTo>
                <a:lnTo>
                  <a:pt x="797" y="606"/>
                </a:lnTo>
                <a:lnTo>
                  <a:pt x="798" y="606"/>
                </a:lnTo>
                <a:lnTo>
                  <a:pt x="798" y="606"/>
                </a:lnTo>
                <a:lnTo>
                  <a:pt x="799" y="607"/>
                </a:lnTo>
                <a:lnTo>
                  <a:pt x="799" y="606"/>
                </a:lnTo>
                <a:lnTo>
                  <a:pt x="799" y="604"/>
                </a:lnTo>
                <a:lnTo>
                  <a:pt x="800" y="605"/>
                </a:lnTo>
                <a:lnTo>
                  <a:pt x="800" y="605"/>
                </a:lnTo>
                <a:lnTo>
                  <a:pt x="800" y="606"/>
                </a:lnTo>
                <a:lnTo>
                  <a:pt x="801" y="606"/>
                </a:lnTo>
                <a:lnTo>
                  <a:pt x="801" y="607"/>
                </a:lnTo>
                <a:lnTo>
                  <a:pt x="801" y="606"/>
                </a:lnTo>
                <a:lnTo>
                  <a:pt x="802" y="606"/>
                </a:lnTo>
                <a:lnTo>
                  <a:pt x="802" y="606"/>
                </a:lnTo>
                <a:lnTo>
                  <a:pt x="803" y="605"/>
                </a:lnTo>
                <a:lnTo>
                  <a:pt x="803" y="606"/>
                </a:lnTo>
                <a:lnTo>
                  <a:pt x="803" y="605"/>
                </a:lnTo>
                <a:lnTo>
                  <a:pt x="805" y="605"/>
                </a:lnTo>
                <a:lnTo>
                  <a:pt x="805" y="604"/>
                </a:lnTo>
                <a:lnTo>
                  <a:pt x="805" y="604"/>
                </a:lnTo>
                <a:lnTo>
                  <a:pt x="806" y="604"/>
                </a:lnTo>
                <a:lnTo>
                  <a:pt x="806" y="604"/>
                </a:lnTo>
                <a:lnTo>
                  <a:pt x="807" y="605"/>
                </a:lnTo>
                <a:lnTo>
                  <a:pt x="807" y="606"/>
                </a:lnTo>
                <a:lnTo>
                  <a:pt x="807" y="606"/>
                </a:lnTo>
                <a:lnTo>
                  <a:pt x="808" y="606"/>
                </a:lnTo>
                <a:lnTo>
                  <a:pt x="808" y="606"/>
                </a:lnTo>
                <a:lnTo>
                  <a:pt x="808" y="605"/>
                </a:lnTo>
                <a:lnTo>
                  <a:pt x="809" y="605"/>
                </a:lnTo>
                <a:lnTo>
                  <a:pt x="809" y="605"/>
                </a:lnTo>
                <a:lnTo>
                  <a:pt x="809" y="605"/>
                </a:lnTo>
                <a:lnTo>
                  <a:pt x="810" y="604"/>
                </a:lnTo>
                <a:lnTo>
                  <a:pt x="810" y="604"/>
                </a:lnTo>
                <a:lnTo>
                  <a:pt x="811" y="604"/>
                </a:lnTo>
                <a:lnTo>
                  <a:pt x="811" y="603"/>
                </a:lnTo>
                <a:lnTo>
                  <a:pt x="811" y="604"/>
                </a:lnTo>
                <a:lnTo>
                  <a:pt x="812" y="604"/>
                </a:lnTo>
                <a:lnTo>
                  <a:pt x="812" y="603"/>
                </a:lnTo>
                <a:lnTo>
                  <a:pt x="812" y="601"/>
                </a:lnTo>
                <a:lnTo>
                  <a:pt x="814" y="600"/>
                </a:lnTo>
                <a:lnTo>
                  <a:pt x="814" y="601"/>
                </a:lnTo>
                <a:lnTo>
                  <a:pt x="814" y="603"/>
                </a:lnTo>
                <a:lnTo>
                  <a:pt x="815" y="603"/>
                </a:lnTo>
                <a:lnTo>
                  <a:pt x="815" y="603"/>
                </a:lnTo>
                <a:lnTo>
                  <a:pt x="816" y="603"/>
                </a:lnTo>
                <a:lnTo>
                  <a:pt x="816" y="601"/>
                </a:lnTo>
                <a:lnTo>
                  <a:pt x="816" y="601"/>
                </a:lnTo>
                <a:lnTo>
                  <a:pt x="817" y="600"/>
                </a:lnTo>
                <a:lnTo>
                  <a:pt x="817" y="600"/>
                </a:lnTo>
                <a:lnTo>
                  <a:pt x="817" y="599"/>
                </a:lnTo>
                <a:lnTo>
                  <a:pt x="818" y="600"/>
                </a:lnTo>
                <a:lnTo>
                  <a:pt x="818" y="600"/>
                </a:lnTo>
                <a:lnTo>
                  <a:pt x="818" y="601"/>
                </a:lnTo>
                <a:lnTo>
                  <a:pt x="819" y="600"/>
                </a:lnTo>
                <a:lnTo>
                  <a:pt x="819" y="600"/>
                </a:lnTo>
                <a:lnTo>
                  <a:pt x="820" y="601"/>
                </a:lnTo>
                <a:lnTo>
                  <a:pt x="820" y="601"/>
                </a:lnTo>
                <a:lnTo>
                  <a:pt x="820" y="601"/>
                </a:lnTo>
                <a:lnTo>
                  <a:pt x="821" y="601"/>
                </a:lnTo>
                <a:lnTo>
                  <a:pt x="821" y="601"/>
                </a:lnTo>
                <a:lnTo>
                  <a:pt x="821" y="601"/>
                </a:lnTo>
                <a:lnTo>
                  <a:pt x="823" y="603"/>
                </a:lnTo>
                <a:lnTo>
                  <a:pt x="823" y="601"/>
                </a:lnTo>
                <a:lnTo>
                  <a:pt x="823" y="601"/>
                </a:lnTo>
                <a:lnTo>
                  <a:pt x="824" y="601"/>
                </a:lnTo>
                <a:lnTo>
                  <a:pt x="824" y="601"/>
                </a:lnTo>
                <a:lnTo>
                  <a:pt x="825" y="601"/>
                </a:lnTo>
                <a:lnTo>
                  <a:pt x="825" y="601"/>
                </a:lnTo>
                <a:lnTo>
                  <a:pt x="825" y="601"/>
                </a:lnTo>
                <a:lnTo>
                  <a:pt x="826" y="601"/>
                </a:lnTo>
                <a:lnTo>
                  <a:pt x="826" y="601"/>
                </a:lnTo>
                <a:lnTo>
                  <a:pt x="826" y="601"/>
                </a:lnTo>
                <a:lnTo>
                  <a:pt x="827" y="601"/>
                </a:lnTo>
                <a:lnTo>
                  <a:pt x="827" y="601"/>
                </a:lnTo>
                <a:lnTo>
                  <a:pt x="828" y="603"/>
                </a:lnTo>
                <a:lnTo>
                  <a:pt x="828" y="601"/>
                </a:lnTo>
                <a:lnTo>
                  <a:pt x="828" y="603"/>
                </a:lnTo>
                <a:lnTo>
                  <a:pt x="829" y="603"/>
                </a:lnTo>
                <a:lnTo>
                  <a:pt x="829" y="603"/>
                </a:lnTo>
                <a:lnTo>
                  <a:pt x="829" y="603"/>
                </a:lnTo>
                <a:lnTo>
                  <a:pt x="830" y="603"/>
                </a:lnTo>
                <a:lnTo>
                  <a:pt x="830" y="601"/>
                </a:lnTo>
                <a:lnTo>
                  <a:pt x="830" y="601"/>
                </a:lnTo>
                <a:lnTo>
                  <a:pt x="832" y="601"/>
                </a:lnTo>
                <a:lnTo>
                  <a:pt x="832" y="599"/>
                </a:lnTo>
                <a:lnTo>
                  <a:pt x="833" y="598"/>
                </a:lnTo>
                <a:lnTo>
                  <a:pt x="833" y="598"/>
                </a:lnTo>
                <a:lnTo>
                  <a:pt x="833" y="598"/>
                </a:lnTo>
                <a:lnTo>
                  <a:pt x="834" y="598"/>
                </a:lnTo>
                <a:lnTo>
                  <a:pt x="834" y="599"/>
                </a:lnTo>
                <a:lnTo>
                  <a:pt x="834" y="599"/>
                </a:lnTo>
                <a:lnTo>
                  <a:pt x="835" y="599"/>
                </a:lnTo>
                <a:lnTo>
                  <a:pt x="835" y="598"/>
                </a:lnTo>
                <a:lnTo>
                  <a:pt x="835" y="597"/>
                </a:lnTo>
                <a:lnTo>
                  <a:pt x="836" y="597"/>
                </a:lnTo>
                <a:lnTo>
                  <a:pt x="836" y="599"/>
                </a:lnTo>
                <a:lnTo>
                  <a:pt x="837" y="599"/>
                </a:lnTo>
                <a:lnTo>
                  <a:pt x="837" y="599"/>
                </a:lnTo>
                <a:lnTo>
                  <a:pt x="837" y="600"/>
                </a:lnTo>
                <a:lnTo>
                  <a:pt x="838" y="600"/>
                </a:lnTo>
                <a:lnTo>
                  <a:pt x="838" y="601"/>
                </a:lnTo>
                <a:lnTo>
                  <a:pt x="838" y="601"/>
                </a:lnTo>
                <a:lnTo>
                  <a:pt x="839" y="601"/>
                </a:lnTo>
                <a:lnTo>
                  <a:pt x="839" y="603"/>
                </a:lnTo>
                <a:lnTo>
                  <a:pt x="839" y="604"/>
                </a:lnTo>
                <a:lnTo>
                  <a:pt x="841" y="604"/>
                </a:lnTo>
                <a:lnTo>
                  <a:pt x="841" y="603"/>
                </a:lnTo>
                <a:lnTo>
                  <a:pt x="842" y="603"/>
                </a:lnTo>
                <a:lnTo>
                  <a:pt x="842" y="603"/>
                </a:lnTo>
                <a:lnTo>
                  <a:pt x="842" y="603"/>
                </a:lnTo>
                <a:lnTo>
                  <a:pt x="843" y="601"/>
                </a:lnTo>
                <a:lnTo>
                  <a:pt x="843" y="601"/>
                </a:lnTo>
                <a:lnTo>
                  <a:pt x="843" y="601"/>
                </a:lnTo>
                <a:lnTo>
                  <a:pt x="844" y="601"/>
                </a:lnTo>
                <a:lnTo>
                  <a:pt x="844" y="601"/>
                </a:lnTo>
                <a:lnTo>
                  <a:pt x="844" y="601"/>
                </a:lnTo>
                <a:lnTo>
                  <a:pt x="845" y="601"/>
                </a:lnTo>
                <a:lnTo>
                  <a:pt x="845" y="601"/>
                </a:lnTo>
                <a:lnTo>
                  <a:pt x="846" y="601"/>
                </a:lnTo>
                <a:lnTo>
                  <a:pt x="846" y="601"/>
                </a:lnTo>
                <a:lnTo>
                  <a:pt x="846" y="601"/>
                </a:lnTo>
                <a:lnTo>
                  <a:pt x="847" y="601"/>
                </a:lnTo>
                <a:lnTo>
                  <a:pt x="847" y="600"/>
                </a:lnTo>
                <a:lnTo>
                  <a:pt x="847" y="600"/>
                </a:lnTo>
                <a:lnTo>
                  <a:pt x="848" y="600"/>
                </a:lnTo>
                <a:lnTo>
                  <a:pt x="848" y="600"/>
                </a:lnTo>
                <a:lnTo>
                  <a:pt x="850" y="600"/>
                </a:lnTo>
                <a:lnTo>
                  <a:pt x="850" y="601"/>
                </a:lnTo>
                <a:lnTo>
                  <a:pt x="850" y="601"/>
                </a:lnTo>
                <a:lnTo>
                  <a:pt x="851" y="600"/>
                </a:lnTo>
                <a:lnTo>
                  <a:pt x="851" y="600"/>
                </a:lnTo>
                <a:lnTo>
                  <a:pt x="851" y="599"/>
                </a:lnTo>
                <a:lnTo>
                  <a:pt x="852" y="598"/>
                </a:lnTo>
                <a:lnTo>
                  <a:pt x="852" y="598"/>
                </a:lnTo>
                <a:lnTo>
                  <a:pt x="852" y="598"/>
                </a:lnTo>
                <a:lnTo>
                  <a:pt x="853" y="598"/>
                </a:lnTo>
                <a:lnTo>
                  <a:pt x="853" y="599"/>
                </a:lnTo>
                <a:lnTo>
                  <a:pt x="854" y="598"/>
                </a:lnTo>
                <a:lnTo>
                  <a:pt x="854" y="599"/>
                </a:lnTo>
                <a:lnTo>
                  <a:pt x="854" y="599"/>
                </a:lnTo>
                <a:lnTo>
                  <a:pt x="855" y="599"/>
                </a:lnTo>
                <a:lnTo>
                  <a:pt x="855" y="598"/>
                </a:lnTo>
                <a:lnTo>
                  <a:pt x="855" y="598"/>
                </a:lnTo>
                <a:lnTo>
                  <a:pt x="856" y="597"/>
                </a:lnTo>
                <a:lnTo>
                  <a:pt x="856" y="597"/>
                </a:lnTo>
                <a:lnTo>
                  <a:pt x="856" y="597"/>
                </a:lnTo>
                <a:lnTo>
                  <a:pt x="857" y="597"/>
                </a:lnTo>
                <a:lnTo>
                  <a:pt x="857" y="598"/>
                </a:lnTo>
                <a:lnTo>
                  <a:pt x="859" y="599"/>
                </a:lnTo>
                <a:lnTo>
                  <a:pt x="859" y="599"/>
                </a:lnTo>
                <a:lnTo>
                  <a:pt x="859" y="599"/>
                </a:lnTo>
                <a:lnTo>
                  <a:pt x="860" y="599"/>
                </a:lnTo>
                <a:lnTo>
                  <a:pt x="860" y="598"/>
                </a:lnTo>
                <a:lnTo>
                  <a:pt x="860" y="597"/>
                </a:lnTo>
                <a:lnTo>
                  <a:pt x="861" y="597"/>
                </a:lnTo>
                <a:lnTo>
                  <a:pt x="861" y="597"/>
                </a:lnTo>
                <a:lnTo>
                  <a:pt x="861" y="598"/>
                </a:lnTo>
                <a:lnTo>
                  <a:pt x="862" y="598"/>
                </a:lnTo>
                <a:lnTo>
                  <a:pt x="862" y="597"/>
                </a:lnTo>
                <a:lnTo>
                  <a:pt x="863" y="597"/>
                </a:lnTo>
                <a:lnTo>
                  <a:pt x="863" y="597"/>
                </a:lnTo>
                <a:lnTo>
                  <a:pt x="863" y="598"/>
                </a:lnTo>
                <a:lnTo>
                  <a:pt x="864" y="598"/>
                </a:lnTo>
                <a:lnTo>
                  <a:pt x="864" y="599"/>
                </a:lnTo>
                <a:lnTo>
                  <a:pt x="864" y="599"/>
                </a:lnTo>
                <a:lnTo>
                  <a:pt x="865" y="599"/>
                </a:lnTo>
                <a:lnTo>
                  <a:pt x="865" y="601"/>
                </a:lnTo>
                <a:lnTo>
                  <a:pt x="865" y="601"/>
                </a:lnTo>
                <a:lnTo>
                  <a:pt x="866" y="601"/>
                </a:lnTo>
                <a:lnTo>
                  <a:pt x="866" y="601"/>
                </a:lnTo>
                <a:lnTo>
                  <a:pt x="868" y="601"/>
                </a:lnTo>
                <a:lnTo>
                  <a:pt x="868" y="600"/>
                </a:lnTo>
                <a:lnTo>
                  <a:pt x="868" y="600"/>
                </a:lnTo>
                <a:lnTo>
                  <a:pt x="869" y="600"/>
                </a:lnTo>
                <a:lnTo>
                  <a:pt x="869" y="600"/>
                </a:lnTo>
                <a:lnTo>
                  <a:pt x="869" y="600"/>
                </a:lnTo>
                <a:lnTo>
                  <a:pt x="870" y="600"/>
                </a:lnTo>
                <a:lnTo>
                  <a:pt x="870" y="600"/>
                </a:lnTo>
                <a:lnTo>
                  <a:pt x="871" y="601"/>
                </a:lnTo>
                <a:lnTo>
                  <a:pt x="871" y="601"/>
                </a:lnTo>
                <a:lnTo>
                  <a:pt x="871" y="604"/>
                </a:lnTo>
                <a:lnTo>
                  <a:pt x="872" y="604"/>
                </a:lnTo>
                <a:lnTo>
                  <a:pt x="872" y="605"/>
                </a:lnTo>
                <a:lnTo>
                  <a:pt x="872" y="606"/>
                </a:lnTo>
                <a:lnTo>
                  <a:pt x="873" y="606"/>
                </a:lnTo>
                <a:lnTo>
                  <a:pt x="873" y="606"/>
                </a:lnTo>
                <a:lnTo>
                  <a:pt x="873" y="606"/>
                </a:lnTo>
                <a:lnTo>
                  <a:pt x="874" y="606"/>
                </a:lnTo>
                <a:lnTo>
                  <a:pt x="874" y="606"/>
                </a:lnTo>
                <a:lnTo>
                  <a:pt x="875" y="605"/>
                </a:lnTo>
                <a:lnTo>
                  <a:pt x="875" y="606"/>
                </a:lnTo>
                <a:lnTo>
                  <a:pt x="875" y="606"/>
                </a:lnTo>
                <a:lnTo>
                  <a:pt x="877" y="608"/>
                </a:lnTo>
                <a:lnTo>
                  <a:pt x="877" y="607"/>
                </a:lnTo>
                <a:lnTo>
                  <a:pt x="877" y="607"/>
                </a:lnTo>
                <a:lnTo>
                  <a:pt x="878" y="608"/>
                </a:lnTo>
                <a:lnTo>
                  <a:pt x="878" y="607"/>
                </a:lnTo>
                <a:lnTo>
                  <a:pt x="878" y="606"/>
                </a:lnTo>
                <a:lnTo>
                  <a:pt x="879" y="606"/>
                </a:lnTo>
                <a:lnTo>
                  <a:pt x="879" y="606"/>
                </a:lnTo>
                <a:lnTo>
                  <a:pt x="880" y="606"/>
                </a:lnTo>
                <a:lnTo>
                  <a:pt x="880" y="606"/>
                </a:lnTo>
                <a:lnTo>
                  <a:pt x="880" y="605"/>
                </a:lnTo>
                <a:lnTo>
                  <a:pt x="881" y="606"/>
                </a:lnTo>
                <a:lnTo>
                  <a:pt x="881" y="607"/>
                </a:lnTo>
                <a:lnTo>
                  <a:pt x="881" y="607"/>
                </a:lnTo>
                <a:lnTo>
                  <a:pt x="882" y="607"/>
                </a:lnTo>
                <a:lnTo>
                  <a:pt x="882" y="608"/>
                </a:lnTo>
                <a:lnTo>
                  <a:pt x="882" y="609"/>
                </a:lnTo>
                <a:lnTo>
                  <a:pt x="883" y="610"/>
                </a:lnTo>
                <a:lnTo>
                  <a:pt x="883" y="610"/>
                </a:lnTo>
                <a:lnTo>
                  <a:pt x="884" y="610"/>
                </a:lnTo>
                <a:lnTo>
                  <a:pt x="884" y="610"/>
                </a:lnTo>
                <a:lnTo>
                  <a:pt x="884" y="610"/>
                </a:lnTo>
                <a:lnTo>
                  <a:pt x="886" y="610"/>
                </a:lnTo>
                <a:lnTo>
                  <a:pt x="886" y="612"/>
                </a:lnTo>
                <a:lnTo>
                  <a:pt x="886" y="612"/>
                </a:lnTo>
                <a:lnTo>
                  <a:pt x="887" y="612"/>
                </a:lnTo>
                <a:lnTo>
                  <a:pt x="887" y="610"/>
                </a:lnTo>
                <a:lnTo>
                  <a:pt x="887" y="610"/>
                </a:lnTo>
                <a:lnTo>
                  <a:pt x="888" y="610"/>
                </a:lnTo>
                <a:lnTo>
                  <a:pt x="888" y="609"/>
                </a:lnTo>
                <a:lnTo>
                  <a:pt x="889" y="609"/>
                </a:lnTo>
                <a:lnTo>
                  <a:pt x="889" y="609"/>
                </a:lnTo>
                <a:lnTo>
                  <a:pt x="889" y="608"/>
                </a:lnTo>
                <a:lnTo>
                  <a:pt x="890" y="608"/>
                </a:lnTo>
                <a:lnTo>
                  <a:pt x="890" y="608"/>
                </a:lnTo>
                <a:lnTo>
                  <a:pt x="890" y="607"/>
                </a:lnTo>
                <a:lnTo>
                  <a:pt x="891" y="607"/>
                </a:lnTo>
                <a:lnTo>
                  <a:pt x="891" y="607"/>
                </a:lnTo>
                <a:lnTo>
                  <a:pt x="891" y="608"/>
                </a:lnTo>
                <a:lnTo>
                  <a:pt x="892" y="608"/>
                </a:lnTo>
                <a:lnTo>
                  <a:pt x="892" y="609"/>
                </a:lnTo>
                <a:lnTo>
                  <a:pt x="893" y="609"/>
                </a:lnTo>
                <a:lnTo>
                  <a:pt x="893" y="608"/>
                </a:lnTo>
                <a:lnTo>
                  <a:pt x="893" y="610"/>
                </a:lnTo>
                <a:lnTo>
                  <a:pt x="895" y="610"/>
                </a:lnTo>
                <a:lnTo>
                  <a:pt x="895" y="610"/>
                </a:lnTo>
                <a:lnTo>
                  <a:pt x="895" y="610"/>
                </a:lnTo>
                <a:lnTo>
                  <a:pt x="896" y="610"/>
                </a:lnTo>
                <a:lnTo>
                  <a:pt x="896" y="610"/>
                </a:lnTo>
                <a:lnTo>
                  <a:pt x="897" y="610"/>
                </a:lnTo>
                <a:lnTo>
                  <a:pt x="897" y="610"/>
                </a:lnTo>
                <a:lnTo>
                  <a:pt x="897" y="610"/>
                </a:lnTo>
                <a:lnTo>
                  <a:pt x="898" y="609"/>
                </a:lnTo>
                <a:lnTo>
                  <a:pt x="898" y="609"/>
                </a:lnTo>
                <a:lnTo>
                  <a:pt x="898" y="609"/>
                </a:lnTo>
                <a:lnTo>
                  <a:pt x="899" y="609"/>
                </a:lnTo>
                <a:lnTo>
                  <a:pt x="899" y="609"/>
                </a:lnTo>
                <a:lnTo>
                  <a:pt x="899" y="608"/>
                </a:lnTo>
                <a:lnTo>
                  <a:pt x="900" y="608"/>
                </a:lnTo>
                <a:lnTo>
                  <a:pt x="900" y="608"/>
                </a:lnTo>
                <a:lnTo>
                  <a:pt x="901" y="608"/>
                </a:lnTo>
                <a:lnTo>
                  <a:pt x="901" y="608"/>
                </a:lnTo>
                <a:lnTo>
                  <a:pt x="901" y="608"/>
                </a:lnTo>
                <a:lnTo>
                  <a:pt x="902" y="608"/>
                </a:lnTo>
                <a:lnTo>
                  <a:pt x="902" y="608"/>
                </a:lnTo>
                <a:lnTo>
                  <a:pt x="902" y="608"/>
                </a:lnTo>
                <a:lnTo>
                  <a:pt x="904" y="608"/>
                </a:lnTo>
                <a:lnTo>
                  <a:pt x="904" y="608"/>
                </a:lnTo>
                <a:lnTo>
                  <a:pt x="904" y="607"/>
                </a:lnTo>
                <a:lnTo>
                  <a:pt x="905" y="608"/>
                </a:lnTo>
                <a:lnTo>
                  <a:pt x="905" y="608"/>
                </a:lnTo>
                <a:lnTo>
                  <a:pt x="906" y="607"/>
                </a:lnTo>
                <a:lnTo>
                  <a:pt x="906" y="607"/>
                </a:lnTo>
                <a:lnTo>
                  <a:pt x="906" y="607"/>
                </a:lnTo>
                <a:lnTo>
                  <a:pt x="907" y="607"/>
                </a:lnTo>
                <a:lnTo>
                  <a:pt x="907" y="607"/>
                </a:lnTo>
                <a:lnTo>
                  <a:pt x="907" y="607"/>
                </a:lnTo>
                <a:lnTo>
                  <a:pt x="908" y="607"/>
                </a:lnTo>
                <a:lnTo>
                  <a:pt x="908" y="607"/>
                </a:lnTo>
                <a:lnTo>
                  <a:pt x="908" y="606"/>
                </a:lnTo>
                <a:lnTo>
                  <a:pt x="909" y="605"/>
                </a:lnTo>
                <a:lnTo>
                  <a:pt x="909" y="606"/>
                </a:lnTo>
                <a:lnTo>
                  <a:pt x="910" y="605"/>
                </a:lnTo>
                <a:lnTo>
                  <a:pt x="910" y="604"/>
                </a:lnTo>
                <a:lnTo>
                  <a:pt x="910" y="604"/>
                </a:lnTo>
                <a:lnTo>
                  <a:pt x="911" y="604"/>
                </a:lnTo>
                <a:lnTo>
                  <a:pt x="911" y="603"/>
                </a:lnTo>
                <a:lnTo>
                  <a:pt x="911" y="603"/>
                </a:lnTo>
                <a:lnTo>
                  <a:pt x="913" y="601"/>
                </a:lnTo>
                <a:lnTo>
                  <a:pt x="913" y="601"/>
                </a:lnTo>
                <a:lnTo>
                  <a:pt x="913" y="601"/>
                </a:lnTo>
                <a:lnTo>
                  <a:pt x="914" y="601"/>
                </a:lnTo>
                <a:lnTo>
                  <a:pt x="914" y="601"/>
                </a:lnTo>
                <a:lnTo>
                  <a:pt x="915" y="601"/>
                </a:lnTo>
                <a:lnTo>
                  <a:pt x="915" y="603"/>
                </a:lnTo>
                <a:lnTo>
                  <a:pt x="915" y="604"/>
                </a:lnTo>
                <a:lnTo>
                  <a:pt x="916" y="603"/>
                </a:lnTo>
                <a:lnTo>
                  <a:pt x="916" y="603"/>
                </a:lnTo>
                <a:lnTo>
                  <a:pt x="916" y="601"/>
                </a:lnTo>
                <a:lnTo>
                  <a:pt x="917" y="601"/>
                </a:lnTo>
                <a:lnTo>
                  <a:pt x="917" y="600"/>
                </a:lnTo>
                <a:lnTo>
                  <a:pt x="918" y="601"/>
                </a:lnTo>
                <a:lnTo>
                  <a:pt x="918" y="601"/>
                </a:lnTo>
                <a:lnTo>
                  <a:pt x="918" y="601"/>
                </a:lnTo>
                <a:lnTo>
                  <a:pt x="919" y="603"/>
                </a:lnTo>
                <a:lnTo>
                  <a:pt x="919" y="603"/>
                </a:lnTo>
                <a:lnTo>
                  <a:pt x="919" y="603"/>
                </a:lnTo>
                <a:lnTo>
                  <a:pt x="920" y="603"/>
                </a:lnTo>
                <a:lnTo>
                  <a:pt x="920" y="604"/>
                </a:lnTo>
                <a:lnTo>
                  <a:pt x="920" y="605"/>
                </a:lnTo>
                <a:lnTo>
                  <a:pt x="922" y="606"/>
                </a:lnTo>
                <a:lnTo>
                  <a:pt x="922" y="606"/>
                </a:lnTo>
                <a:lnTo>
                  <a:pt x="923" y="605"/>
                </a:lnTo>
                <a:lnTo>
                  <a:pt x="923" y="605"/>
                </a:lnTo>
                <a:lnTo>
                  <a:pt x="923" y="605"/>
                </a:lnTo>
                <a:lnTo>
                  <a:pt x="924" y="606"/>
                </a:lnTo>
                <a:lnTo>
                  <a:pt x="924" y="606"/>
                </a:lnTo>
                <a:lnTo>
                  <a:pt x="924" y="606"/>
                </a:lnTo>
                <a:lnTo>
                  <a:pt x="925" y="606"/>
                </a:lnTo>
                <a:lnTo>
                  <a:pt x="925" y="605"/>
                </a:lnTo>
                <a:lnTo>
                  <a:pt x="925" y="606"/>
                </a:lnTo>
                <a:lnTo>
                  <a:pt x="926" y="606"/>
                </a:lnTo>
                <a:lnTo>
                  <a:pt x="926" y="605"/>
                </a:lnTo>
                <a:lnTo>
                  <a:pt x="927" y="604"/>
                </a:lnTo>
                <a:lnTo>
                  <a:pt x="927" y="603"/>
                </a:lnTo>
                <a:lnTo>
                  <a:pt x="927" y="601"/>
                </a:lnTo>
                <a:lnTo>
                  <a:pt x="928" y="601"/>
                </a:lnTo>
                <a:lnTo>
                  <a:pt x="928" y="601"/>
                </a:lnTo>
                <a:lnTo>
                  <a:pt x="928" y="601"/>
                </a:lnTo>
                <a:lnTo>
                  <a:pt x="929" y="601"/>
                </a:lnTo>
                <a:lnTo>
                  <a:pt x="929" y="601"/>
                </a:lnTo>
                <a:lnTo>
                  <a:pt x="929" y="603"/>
                </a:lnTo>
                <a:lnTo>
                  <a:pt x="931" y="603"/>
                </a:lnTo>
                <a:lnTo>
                  <a:pt x="931" y="600"/>
                </a:lnTo>
                <a:lnTo>
                  <a:pt x="932" y="600"/>
                </a:lnTo>
                <a:lnTo>
                  <a:pt x="932" y="598"/>
                </a:lnTo>
                <a:lnTo>
                  <a:pt x="932" y="598"/>
                </a:lnTo>
                <a:lnTo>
                  <a:pt x="933" y="597"/>
                </a:lnTo>
                <a:lnTo>
                  <a:pt x="933" y="596"/>
                </a:lnTo>
                <a:lnTo>
                  <a:pt x="933" y="595"/>
                </a:lnTo>
                <a:lnTo>
                  <a:pt x="934" y="595"/>
                </a:lnTo>
                <a:lnTo>
                  <a:pt x="934" y="594"/>
                </a:lnTo>
                <a:lnTo>
                  <a:pt x="934" y="594"/>
                </a:lnTo>
                <a:lnTo>
                  <a:pt x="935" y="592"/>
                </a:lnTo>
                <a:lnTo>
                  <a:pt x="935" y="592"/>
                </a:lnTo>
                <a:lnTo>
                  <a:pt x="936" y="591"/>
                </a:lnTo>
                <a:lnTo>
                  <a:pt x="936" y="591"/>
                </a:lnTo>
                <a:lnTo>
                  <a:pt x="936" y="591"/>
                </a:lnTo>
                <a:lnTo>
                  <a:pt x="937" y="591"/>
                </a:lnTo>
                <a:lnTo>
                  <a:pt x="937" y="590"/>
                </a:lnTo>
                <a:lnTo>
                  <a:pt x="937" y="591"/>
                </a:lnTo>
                <a:lnTo>
                  <a:pt x="938" y="590"/>
                </a:lnTo>
                <a:lnTo>
                  <a:pt x="938" y="590"/>
                </a:lnTo>
                <a:lnTo>
                  <a:pt x="940" y="590"/>
                </a:lnTo>
                <a:lnTo>
                  <a:pt x="940" y="590"/>
                </a:lnTo>
                <a:lnTo>
                  <a:pt x="940" y="590"/>
                </a:lnTo>
                <a:lnTo>
                  <a:pt x="941" y="590"/>
                </a:lnTo>
                <a:lnTo>
                  <a:pt x="941" y="590"/>
                </a:lnTo>
                <a:lnTo>
                  <a:pt x="941" y="590"/>
                </a:lnTo>
                <a:lnTo>
                  <a:pt x="942" y="590"/>
                </a:lnTo>
                <a:lnTo>
                  <a:pt x="942" y="591"/>
                </a:lnTo>
                <a:lnTo>
                  <a:pt x="942" y="591"/>
                </a:lnTo>
                <a:lnTo>
                  <a:pt x="943" y="591"/>
                </a:lnTo>
                <a:lnTo>
                  <a:pt x="943" y="591"/>
                </a:lnTo>
                <a:lnTo>
                  <a:pt x="944" y="591"/>
                </a:lnTo>
                <a:lnTo>
                  <a:pt x="944" y="590"/>
                </a:lnTo>
                <a:lnTo>
                  <a:pt x="944" y="592"/>
                </a:lnTo>
                <a:lnTo>
                  <a:pt x="945" y="591"/>
                </a:lnTo>
                <a:lnTo>
                  <a:pt x="945" y="591"/>
                </a:lnTo>
                <a:lnTo>
                  <a:pt x="945" y="592"/>
                </a:lnTo>
                <a:lnTo>
                  <a:pt x="946" y="592"/>
                </a:lnTo>
                <a:lnTo>
                  <a:pt x="946" y="594"/>
                </a:lnTo>
                <a:lnTo>
                  <a:pt x="946" y="594"/>
                </a:lnTo>
                <a:lnTo>
                  <a:pt x="947" y="595"/>
                </a:lnTo>
                <a:lnTo>
                  <a:pt x="947" y="596"/>
                </a:lnTo>
                <a:lnTo>
                  <a:pt x="949" y="596"/>
                </a:lnTo>
                <a:lnTo>
                  <a:pt x="949" y="596"/>
                </a:lnTo>
                <a:lnTo>
                  <a:pt x="949" y="596"/>
                </a:lnTo>
                <a:lnTo>
                  <a:pt x="950" y="596"/>
                </a:lnTo>
                <a:lnTo>
                  <a:pt x="950" y="596"/>
                </a:lnTo>
                <a:lnTo>
                  <a:pt x="950" y="595"/>
                </a:lnTo>
                <a:lnTo>
                  <a:pt x="951" y="596"/>
                </a:lnTo>
                <a:lnTo>
                  <a:pt x="951" y="596"/>
                </a:lnTo>
                <a:lnTo>
                  <a:pt x="951" y="595"/>
                </a:lnTo>
                <a:lnTo>
                  <a:pt x="952" y="595"/>
                </a:lnTo>
                <a:lnTo>
                  <a:pt x="952" y="595"/>
                </a:lnTo>
                <a:lnTo>
                  <a:pt x="953" y="595"/>
                </a:lnTo>
                <a:lnTo>
                  <a:pt x="953" y="595"/>
                </a:lnTo>
                <a:lnTo>
                  <a:pt x="953" y="595"/>
                </a:lnTo>
                <a:lnTo>
                  <a:pt x="954" y="595"/>
                </a:lnTo>
                <a:lnTo>
                  <a:pt x="954" y="595"/>
                </a:lnTo>
                <a:lnTo>
                  <a:pt x="954" y="595"/>
                </a:lnTo>
                <a:lnTo>
                  <a:pt x="955" y="596"/>
                </a:lnTo>
                <a:lnTo>
                  <a:pt x="955" y="596"/>
                </a:lnTo>
                <a:lnTo>
                  <a:pt x="955" y="597"/>
                </a:lnTo>
                <a:lnTo>
                  <a:pt x="956" y="597"/>
                </a:lnTo>
                <a:lnTo>
                  <a:pt x="956" y="598"/>
                </a:lnTo>
                <a:lnTo>
                  <a:pt x="958" y="598"/>
                </a:lnTo>
                <a:lnTo>
                  <a:pt x="958" y="598"/>
                </a:lnTo>
                <a:lnTo>
                  <a:pt x="958" y="598"/>
                </a:lnTo>
                <a:lnTo>
                  <a:pt x="959" y="598"/>
                </a:lnTo>
                <a:lnTo>
                  <a:pt x="959" y="598"/>
                </a:lnTo>
                <a:lnTo>
                  <a:pt x="959" y="598"/>
                </a:lnTo>
                <a:lnTo>
                  <a:pt x="960" y="598"/>
                </a:lnTo>
                <a:lnTo>
                  <a:pt x="960" y="597"/>
                </a:lnTo>
                <a:lnTo>
                  <a:pt x="961" y="597"/>
                </a:lnTo>
                <a:lnTo>
                  <a:pt x="961" y="596"/>
                </a:lnTo>
                <a:lnTo>
                  <a:pt x="961" y="596"/>
                </a:lnTo>
                <a:lnTo>
                  <a:pt x="962" y="595"/>
                </a:lnTo>
                <a:lnTo>
                  <a:pt x="962" y="596"/>
                </a:lnTo>
                <a:lnTo>
                  <a:pt x="962" y="596"/>
                </a:lnTo>
                <a:lnTo>
                  <a:pt x="963" y="595"/>
                </a:lnTo>
                <a:lnTo>
                  <a:pt x="963" y="595"/>
                </a:lnTo>
                <a:lnTo>
                  <a:pt x="963" y="595"/>
                </a:lnTo>
                <a:lnTo>
                  <a:pt x="964" y="595"/>
                </a:lnTo>
                <a:lnTo>
                  <a:pt x="964" y="595"/>
                </a:lnTo>
                <a:lnTo>
                  <a:pt x="965" y="595"/>
                </a:lnTo>
                <a:lnTo>
                  <a:pt x="965" y="596"/>
                </a:lnTo>
                <a:lnTo>
                  <a:pt x="965" y="596"/>
                </a:lnTo>
                <a:lnTo>
                  <a:pt x="967" y="597"/>
                </a:lnTo>
                <a:lnTo>
                  <a:pt x="967" y="597"/>
                </a:lnTo>
                <a:lnTo>
                  <a:pt x="967" y="597"/>
                </a:lnTo>
                <a:lnTo>
                  <a:pt x="968" y="597"/>
                </a:lnTo>
                <a:lnTo>
                  <a:pt x="968" y="598"/>
                </a:lnTo>
                <a:lnTo>
                  <a:pt x="968" y="597"/>
                </a:lnTo>
                <a:lnTo>
                  <a:pt x="969" y="598"/>
                </a:lnTo>
                <a:lnTo>
                  <a:pt x="969" y="598"/>
                </a:lnTo>
                <a:lnTo>
                  <a:pt x="970" y="597"/>
                </a:lnTo>
                <a:lnTo>
                  <a:pt x="970" y="598"/>
                </a:lnTo>
                <a:lnTo>
                  <a:pt x="970" y="598"/>
                </a:lnTo>
                <a:lnTo>
                  <a:pt x="971" y="599"/>
                </a:lnTo>
                <a:lnTo>
                  <a:pt x="971" y="600"/>
                </a:lnTo>
                <a:lnTo>
                  <a:pt x="971" y="601"/>
                </a:lnTo>
                <a:lnTo>
                  <a:pt x="972" y="603"/>
                </a:lnTo>
                <a:lnTo>
                  <a:pt x="972" y="601"/>
                </a:lnTo>
                <a:lnTo>
                  <a:pt x="972" y="601"/>
                </a:lnTo>
                <a:lnTo>
                  <a:pt x="973" y="601"/>
                </a:lnTo>
                <a:lnTo>
                  <a:pt x="973" y="601"/>
                </a:lnTo>
                <a:lnTo>
                  <a:pt x="974" y="601"/>
                </a:lnTo>
                <a:lnTo>
                  <a:pt x="974" y="601"/>
                </a:lnTo>
                <a:lnTo>
                  <a:pt x="974" y="600"/>
                </a:lnTo>
                <a:lnTo>
                  <a:pt x="976" y="600"/>
                </a:lnTo>
                <a:lnTo>
                  <a:pt x="976" y="599"/>
                </a:lnTo>
                <a:lnTo>
                  <a:pt x="976" y="599"/>
                </a:lnTo>
                <a:lnTo>
                  <a:pt x="977" y="599"/>
                </a:lnTo>
                <a:lnTo>
                  <a:pt x="977" y="599"/>
                </a:lnTo>
                <a:lnTo>
                  <a:pt x="977" y="598"/>
                </a:lnTo>
                <a:lnTo>
                  <a:pt x="978" y="598"/>
                </a:lnTo>
                <a:lnTo>
                  <a:pt x="978" y="598"/>
                </a:lnTo>
                <a:lnTo>
                  <a:pt x="979" y="598"/>
                </a:lnTo>
                <a:lnTo>
                  <a:pt x="979" y="597"/>
                </a:lnTo>
                <a:lnTo>
                  <a:pt x="979" y="597"/>
                </a:lnTo>
                <a:lnTo>
                  <a:pt x="980" y="597"/>
                </a:lnTo>
                <a:lnTo>
                  <a:pt x="980" y="597"/>
                </a:lnTo>
                <a:lnTo>
                  <a:pt x="980" y="597"/>
                </a:lnTo>
                <a:lnTo>
                  <a:pt x="981" y="598"/>
                </a:lnTo>
                <a:lnTo>
                  <a:pt x="981" y="598"/>
                </a:lnTo>
                <a:lnTo>
                  <a:pt x="981" y="598"/>
                </a:lnTo>
                <a:lnTo>
                  <a:pt x="982" y="598"/>
                </a:lnTo>
                <a:lnTo>
                  <a:pt x="982" y="598"/>
                </a:lnTo>
                <a:lnTo>
                  <a:pt x="983" y="598"/>
                </a:lnTo>
                <a:lnTo>
                  <a:pt x="983" y="599"/>
                </a:lnTo>
                <a:lnTo>
                  <a:pt x="983" y="598"/>
                </a:lnTo>
                <a:lnTo>
                  <a:pt x="985" y="599"/>
                </a:lnTo>
                <a:lnTo>
                  <a:pt x="985" y="598"/>
                </a:lnTo>
                <a:lnTo>
                  <a:pt x="985" y="598"/>
                </a:lnTo>
                <a:lnTo>
                  <a:pt x="986" y="598"/>
                </a:lnTo>
                <a:lnTo>
                  <a:pt x="986" y="598"/>
                </a:lnTo>
                <a:lnTo>
                  <a:pt x="987" y="598"/>
                </a:lnTo>
                <a:lnTo>
                  <a:pt x="987" y="598"/>
                </a:lnTo>
                <a:lnTo>
                  <a:pt x="987" y="597"/>
                </a:lnTo>
                <a:lnTo>
                  <a:pt x="988" y="597"/>
                </a:lnTo>
                <a:lnTo>
                  <a:pt x="988" y="597"/>
                </a:lnTo>
                <a:lnTo>
                  <a:pt x="988" y="597"/>
                </a:lnTo>
                <a:lnTo>
                  <a:pt x="989" y="597"/>
                </a:lnTo>
                <a:lnTo>
                  <a:pt x="989" y="597"/>
                </a:lnTo>
                <a:lnTo>
                  <a:pt x="989" y="596"/>
                </a:lnTo>
                <a:lnTo>
                  <a:pt x="990" y="596"/>
                </a:lnTo>
                <a:lnTo>
                  <a:pt x="990" y="595"/>
                </a:lnTo>
                <a:lnTo>
                  <a:pt x="991" y="596"/>
                </a:lnTo>
                <a:lnTo>
                  <a:pt x="991" y="596"/>
                </a:lnTo>
                <a:lnTo>
                  <a:pt x="991" y="596"/>
                </a:lnTo>
                <a:lnTo>
                  <a:pt x="992" y="598"/>
                </a:lnTo>
                <a:lnTo>
                  <a:pt x="992" y="598"/>
                </a:lnTo>
                <a:lnTo>
                  <a:pt x="992" y="599"/>
                </a:lnTo>
                <a:lnTo>
                  <a:pt x="994" y="598"/>
                </a:lnTo>
                <a:lnTo>
                  <a:pt x="994" y="598"/>
                </a:lnTo>
                <a:lnTo>
                  <a:pt x="994" y="597"/>
                </a:lnTo>
                <a:lnTo>
                  <a:pt x="995" y="597"/>
                </a:lnTo>
                <a:lnTo>
                  <a:pt x="995" y="596"/>
                </a:lnTo>
                <a:lnTo>
                  <a:pt x="996" y="596"/>
                </a:lnTo>
                <a:lnTo>
                  <a:pt x="996" y="596"/>
                </a:lnTo>
                <a:lnTo>
                  <a:pt x="996" y="596"/>
                </a:lnTo>
                <a:lnTo>
                  <a:pt x="997" y="596"/>
                </a:lnTo>
                <a:lnTo>
                  <a:pt x="997" y="596"/>
                </a:lnTo>
                <a:lnTo>
                  <a:pt x="997" y="597"/>
                </a:lnTo>
                <a:lnTo>
                  <a:pt x="998" y="598"/>
                </a:lnTo>
                <a:lnTo>
                  <a:pt x="998" y="598"/>
                </a:lnTo>
                <a:lnTo>
                  <a:pt x="998" y="598"/>
                </a:lnTo>
                <a:lnTo>
                  <a:pt x="999" y="598"/>
                </a:lnTo>
                <a:lnTo>
                  <a:pt x="999" y="598"/>
                </a:lnTo>
                <a:lnTo>
                  <a:pt x="1000" y="598"/>
                </a:lnTo>
                <a:lnTo>
                  <a:pt x="1000" y="598"/>
                </a:lnTo>
                <a:lnTo>
                  <a:pt x="1000" y="597"/>
                </a:lnTo>
                <a:lnTo>
                  <a:pt x="1001" y="597"/>
                </a:lnTo>
                <a:lnTo>
                  <a:pt x="1001" y="597"/>
                </a:lnTo>
                <a:lnTo>
                  <a:pt x="1001" y="597"/>
                </a:lnTo>
                <a:lnTo>
                  <a:pt x="1003" y="597"/>
                </a:lnTo>
                <a:lnTo>
                  <a:pt x="1003" y="597"/>
                </a:lnTo>
                <a:lnTo>
                  <a:pt x="1003" y="597"/>
                </a:lnTo>
                <a:lnTo>
                  <a:pt x="1004" y="597"/>
                </a:lnTo>
                <a:lnTo>
                  <a:pt x="1004" y="598"/>
                </a:lnTo>
                <a:lnTo>
                  <a:pt x="1005" y="598"/>
                </a:lnTo>
                <a:lnTo>
                  <a:pt x="1005" y="599"/>
                </a:lnTo>
                <a:lnTo>
                  <a:pt x="1005" y="599"/>
                </a:lnTo>
                <a:lnTo>
                  <a:pt x="1006" y="599"/>
                </a:lnTo>
                <a:lnTo>
                  <a:pt x="1006" y="599"/>
                </a:lnTo>
                <a:lnTo>
                  <a:pt x="1006" y="597"/>
                </a:lnTo>
                <a:lnTo>
                  <a:pt x="1007" y="596"/>
                </a:lnTo>
                <a:lnTo>
                  <a:pt x="1007" y="596"/>
                </a:lnTo>
                <a:lnTo>
                  <a:pt x="1008" y="595"/>
                </a:lnTo>
                <a:lnTo>
                  <a:pt x="1008" y="595"/>
                </a:lnTo>
                <a:lnTo>
                  <a:pt x="1008" y="595"/>
                </a:lnTo>
                <a:lnTo>
                  <a:pt x="1009" y="594"/>
                </a:lnTo>
                <a:lnTo>
                  <a:pt x="1009" y="592"/>
                </a:lnTo>
                <a:lnTo>
                  <a:pt x="1009" y="591"/>
                </a:lnTo>
                <a:lnTo>
                  <a:pt x="1010" y="591"/>
                </a:lnTo>
                <a:lnTo>
                  <a:pt x="1010" y="592"/>
                </a:lnTo>
                <a:lnTo>
                  <a:pt x="1010" y="592"/>
                </a:lnTo>
                <a:lnTo>
                  <a:pt x="1012" y="592"/>
                </a:lnTo>
                <a:lnTo>
                  <a:pt x="1012" y="592"/>
                </a:lnTo>
                <a:lnTo>
                  <a:pt x="1013" y="592"/>
                </a:lnTo>
                <a:lnTo>
                  <a:pt x="1013" y="591"/>
                </a:lnTo>
                <a:lnTo>
                  <a:pt x="1013" y="592"/>
                </a:lnTo>
                <a:lnTo>
                  <a:pt x="1014" y="591"/>
                </a:lnTo>
                <a:lnTo>
                  <a:pt x="1014" y="592"/>
                </a:lnTo>
                <a:lnTo>
                  <a:pt x="1014" y="592"/>
                </a:lnTo>
                <a:lnTo>
                  <a:pt x="1015" y="592"/>
                </a:lnTo>
                <a:lnTo>
                  <a:pt x="1015" y="594"/>
                </a:lnTo>
                <a:lnTo>
                  <a:pt x="1015" y="594"/>
                </a:lnTo>
                <a:lnTo>
                  <a:pt x="1016" y="594"/>
                </a:lnTo>
                <a:lnTo>
                  <a:pt x="1016" y="594"/>
                </a:lnTo>
                <a:lnTo>
                  <a:pt x="1017" y="594"/>
                </a:lnTo>
                <a:lnTo>
                  <a:pt x="1017" y="594"/>
                </a:lnTo>
                <a:lnTo>
                  <a:pt x="1017" y="594"/>
                </a:lnTo>
                <a:lnTo>
                  <a:pt x="1018" y="594"/>
                </a:lnTo>
                <a:lnTo>
                  <a:pt x="1018" y="592"/>
                </a:lnTo>
                <a:lnTo>
                  <a:pt x="1018" y="592"/>
                </a:lnTo>
                <a:lnTo>
                  <a:pt x="1019" y="591"/>
                </a:lnTo>
                <a:lnTo>
                  <a:pt x="1019" y="591"/>
                </a:lnTo>
                <a:lnTo>
                  <a:pt x="1019" y="591"/>
                </a:lnTo>
                <a:lnTo>
                  <a:pt x="1021" y="592"/>
                </a:lnTo>
                <a:lnTo>
                  <a:pt x="1021" y="592"/>
                </a:lnTo>
                <a:lnTo>
                  <a:pt x="1022" y="592"/>
                </a:lnTo>
                <a:lnTo>
                  <a:pt x="1022" y="592"/>
                </a:lnTo>
                <a:lnTo>
                  <a:pt x="1022" y="592"/>
                </a:lnTo>
                <a:lnTo>
                  <a:pt x="1023" y="591"/>
                </a:lnTo>
                <a:lnTo>
                  <a:pt x="1023" y="591"/>
                </a:lnTo>
                <a:lnTo>
                  <a:pt x="1023" y="591"/>
                </a:lnTo>
                <a:lnTo>
                  <a:pt x="1024" y="590"/>
                </a:lnTo>
                <a:lnTo>
                  <a:pt x="1024" y="589"/>
                </a:lnTo>
                <a:lnTo>
                  <a:pt x="1024" y="589"/>
                </a:lnTo>
                <a:lnTo>
                  <a:pt x="1025" y="590"/>
                </a:lnTo>
                <a:lnTo>
                  <a:pt x="1025" y="591"/>
                </a:lnTo>
                <a:lnTo>
                  <a:pt x="1026" y="591"/>
                </a:lnTo>
                <a:lnTo>
                  <a:pt x="1026" y="591"/>
                </a:lnTo>
                <a:lnTo>
                  <a:pt x="1026" y="592"/>
                </a:lnTo>
                <a:lnTo>
                  <a:pt x="1027" y="594"/>
                </a:lnTo>
                <a:lnTo>
                  <a:pt x="1027" y="594"/>
                </a:lnTo>
                <a:lnTo>
                  <a:pt x="1027" y="594"/>
                </a:lnTo>
                <a:lnTo>
                  <a:pt x="1028" y="595"/>
                </a:lnTo>
                <a:lnTo>
                  <a:pt x="1028" y="595"/>
                </a:lnTo>
                <a:lnTo>
                  <a:pt x="1030" y="595"/>
                </a:lnTo>
                <a:lnTo>
                  <a:pt x="1030" y="594"/>
                </a:lnTo>
                <a:lnTo>
                  <a:pt x="1030" y="594"/>
                </a:lnTo>
                <a:lnTo>
                  <a:pt x="1031" y="594"/>
                </a:lnTo>
                <a:lnTo>
                  <a:pt x="1031" y="592"/>
                </a:lnTo>
                <a:lnTo>
                  <a:pt x="1031" y="591"/>
                </a:lnTo>
                <a:lnTo>
                  <a:pt x="1032" y="592"/>
                </a:lnTo>
                <a:lnTo>
                  <a:pt x="1032" y="592"/>
                </a:lnTo>
                <a:lnTo>
                  <a:pt x="1032" y="592"/>
                </a:lnTo>
                <a:lnTo>
                  <a:pt x="1033" y="592"/>
                </a:lnTo>
                <a:lnTo>
                  <a:pt x="1033" y="592"/>
                </a:lnTo>
                <a:lnTo>
                  <a:pt x="1034" y="594"/>
                </a:lnTo>
                <a:lnTo>
                  <a:pt x="1034" y="594"/>
                </a:lnTo>
                <a:lnTo>
                  <a:pt x="1034" y="594"/>
                </a:lnTo>
                <a:lnTo>
                  <a:pt x="1035" y="592"/>
                </a:lnTo>
                <a:lnTo>
                  <a:pt x="1035" y="594"/>
                </a:lnTo>
                <a:lnTo>
                  <a:pt x="1035" y="594"/>
                </a:lnTo>
                <a:lnTo>
                  <a:pt x="1036" y="594"/>
                </a:lnTo>
                <a:lnTo>
                  <a:pt x="1036" y="594"/>
                </a:lnTo>
                <a:lnTo>
                  <a:pt x="1036" y="595"/>
                </a:lnTo>
                <a:lnTo>
                  <a:pt x="1037" y="596"/>
                </a:lnTo>
                <a:lnTo>
                  <a:pt x="1037" y="597"/>
                </a:lnTo>
                <a:lnTo>
                  <a:pt x="1039" y="597"/>
                </a:lnTo>
                <a:lnTo>
                  <a:pt x="1039" y="598"/>
                </a:lnTo>
                <a:lnTo>
                  <a:pt x="1039" y="599"/>
                </a:lnTo>
                <a:lnTo>
                  <a:pt x="1040" y="599"/>
                </a:lnTo>
                <a:lnTo>
                  <a:pt x="1040" y="599"/>
                </a:lnTo>
                <a:lnTo>
                  <a:pt x="1040" y="598"/>
                </a:lnTo>
                <a:lnTo>
                  <a:pt x="1041" y="599"/>
                </a:lnTo>
                <a:lnTo>
                  <a:pt x="1041" y="599"/>
                </a:lnTo>
                <a:lnTo>
                  <a:pt x="1041" y="598"/>
                </a:lnTo>
                <a:lnTo>
                  <a:pt x="1042" y="599"/>
                </a:lnTo>
                <a:lnTo>
                  <a:pt x="1042" y="599"/>
                </a:lnTo>
                <a:lnTo>
                  <a:pt x="1043" y="599"/>
                </a:lnTo>
                <a:lnTo>
                  <a:pt x="1043" y="599"/>
                </a:lnTo>
                <a:lnTo>
                  <a:pt x="1043" y="599"/>
                </a:lnTo>
                <a:lnTo>
                  <a:pt x="1044" y="599"/>
                </a:lnTo>
                <a:lnTo>
                  <a:pt x="1044" y="599"/>
                </a:lnTo>
                <a:lnTo>
                  <a:pt x="1044" y="599"/>
                </a:lnTo>
                <a:lnTo>
                  <a:pt x="1045" y="598"/>
                </a:lnTo>
                <a:lnTo>
                  <a:pt x="1045" y="598"/>
                </a:lnTo>
                <a:lnTo>
                  <a:pt x="1045" y="598"/>
                </a:lnTo>
                <a:lnTo>
                  <a:pt x="1046" y="598"/>
                </a:lnTo>
                <a:lnTo>
                  <a:pt x="1046" y="599"/>
                </a:lnTo>
                <a:lnTo>
                  <a:pt x="1048" y="600"/>
                </a:lnTo>
                <a:lnTo>
                  <a:pt x="1048" y="601"/>
                </a:lnTo>
                <a:lnTo>
                  <a:pt x="1048" y="603"/>
                </a:lnTo>
                <a:lnTo>
                  <a:pt x="1049" y="603"/>
                </a:lnTo>
                <a:lnTo>
                  <a:pt x="1049" y="603"/>
                </a:lnTo>
                <a:lnTo>
                  <a:pt x="1049" y="601"/>
                </a:lnTo>
                <a:lnTo>
                  <a:pt x="1050" y="601"/>
                </a:lnTo>
                <a:lnTo>
                  <a:pt x="1050" y="601"/>
                </a:lnTo>
                <a:lnTo>
                  <a:pt x="1051" y="601"/>
                </a:lnTo>
                <a:lnTo>
                  <a:pt x="1051" y="601"/>
                </a:lnTo>
                <a:lnTo>
                  <a:pt x="1051" y="601"/>
                </a:lnTo>
                <a:lnTo>
                  <a:pt x="1052" y="601"/>
                </a:lnTo>
                <a:lnTo>
                  <a:pt x="1052" y="601"/>
                </a:lnTo>
                <a:lnTo>
                  <a:pt x="1052" y="601"/>
                </a:lnTo>
                <a:lnTo>
                  <a:pt x="1053" y="601"/>
                </a:lnTo>
                <a:lnTo>
                  <a:pt x="1053" y="601"/>
                </a:lnTo>
                <a:lnTo>
                  <a:pt x="1053" y="603"/>
                </a:lnTo>
                <a:lnTo>
                  <a:pt x="1054" y="604"/>
                </a:lnTo>
                <a:lnTo>
                  <a:pt x="1054" y="604"/>
                </a:lnTo>
                <a:lnTo>
                  <a:pt x="1056" y="604"/>
                </a:lnTo>
                <a:lnTo>
                  <a:pt x="1056" y="604"/>
                </a:lnTo>
                <a:lnTo>
                  <a:pt x="1056" y="603"/>
                </a:lnTo>
                <a:lnTo>
                  <a:pt x="1057" y="603"/>
                </a:lnTo>
                <a:lnTo>
                  <a:pt x="1057" y="603"/>
                </a:lnTo>
                <a:lnTo>
                  <a:pt x="1057" y="603"/>
                </a:lnTo>
                <a:lnTo>
                  <a:pt x="1058" y="603"/>
                </a:lnTo>
                <a:lnTo>
                  <a:pt x="1058" y="601"/>
                </a:lnTo>
                <a:lnTo>
                  <a:pt x="1058" y="601"/>
                </a:lnTo>
                <a:lnTo>
                  <a:pt x="1059" y="601"/>
                </a:lnTo>
                <a:lnTo>
                  <a:pt x="1059" y="601"/>
                </a:lnTo>
                <a:lnTo>
                  <a:pt x="1060" y="601"/>
                </a:lnTo>
                <a:lnTo>
                  <a:pt x="1060" y="601"/>
                </a:lnTo>
                <a:lnTo>
                  <a:pt x="1060" y="601"/>
                </a:lnTo>
                <a:lnTo>
                  <a:pt x="1061" y="601"/>
                </a:lnTo>
                <a:lnTo>
                  <a:pt x="1061" y="601"/>
                </a:lnTo>
                <a:lnTo>
                  <a:pt x="1061" y="601"/>
                </a:lnTo>
                <a:lnTo>
                  <a:pt x="1062" y="601"/>
                </a:lnTo>
                <a:lnTo>
                  <a:pt x="1062" y="601"/>
                </a:lnTo>
                <a:lnTo>
                  <a:pt x="1062" y="601"/>
                </a:lnTo>
                <a:lnTo>
                  <a:pt x="1063" y="601"/>
                </a:lnTo>
                <a:lnTo>
                  <a:pt x="1063" y="603"/>
                </a:lnTo>
                <a:lnTo>
                  <a:pt x="1065" y="601"/>
                </a:lnTo>
                <a:lnTo>
                  <a:pt x="1065" y="600"/>
                </a:lnTo>
                <a:lnTo>
                  <a:pt x="1065" y="600"/>
                </a:lnTo>
                <a:lnTo>
                  <a:pt x="1066" y="600"/>
                </a:lnTo>
                <a:lnTo>
                  <a:pt x="1066" y="599"/>
                </a:lnTo>
                <a:lnTo>
                  <a:pt x="1066" y="599"/>
                </a:lnTo>
                <a:lnTo>
                  <a:pt x="1067" y="599"/>
                </a:lnTo>
                <a:lnTo>
                  <a:pt x="1067" y="598"/>
                </a:lnTo>
                <a:lnTo>
                  <a:pt x="1067" y="598"/>
                </a:lnTo>
                <a:lnTo>
                  <a:pt x="1068" y="598"/>
                </a:lnTo>
                <a:lnTo>
                  <a:pt x="1068" y="597"/>
                </a:lnTo>
                <a:lnTo>
                  <a:pt x="1069" y="598"/>
                </a:lnTo>
                <a:lnTo>
                  <a:pt x="1069" y="598"/>
                </a:lnTo>
                <a:lnTo>
                  <a:pt x="1069" y="597"/>
                </a:lnTo>
                <a:lnTo>
                  <a:pt x="1070" y="597"/>
                </a:lnTo>
                <a:lnTo>
                  <a:pt x="1070" y="597"/>
                </a:lnTo>
                <a:lnTo>
                  <a:pt x="1070" y="598"/>
                </a:lnTo>
                <a:lnTo>
                  <a:pt x="1071" y="598"/>
                </a:lnTo>
                <a:lnTo>
                  <a:pt x="1071" y="598"/>
                </a:lnTo>
                <a:lnTo>
                  <a:pt x="1071" y="598"/>
                </a:lnTo>
                <a:lnTo>
                  <a:pt x="1072" y="598"/>
                </a:lnTo>
                <a:lnTo>
                  <a:pt x="1072" y="598"/>
                </a:lnTo>
                <a:lnTo>
                  <a:pt x="1074" y="598"/>
                </a:lnTo>
                <a:lnTo>
                  <a:pt x="1074" y="598"/>
                </a:lnTo>
                <a:lnTo>
                  <a:pt x="1074" y="598"/>
                </a:lnTo>
                <a:lnTo>
                  <a:pt x="1075" y="598"/>
                </a:lnTo>
                <a:lnTo>
                  <a:pt x="1075" y="598"/>
                </a:lnTo>
                <a:lnTo>
                  <a:pt x="1075" y="599"/>
                </a:lnTo>
                <a:lnTo>
                  <a:pt x="1076" y="599"/>
                </a:lnTo>
                <a:lnTo>
                  <a:pt x="1076" y="599"/>
                </a:lnTo>
                <a:lnTo>
                  <a:pt x="1077" y="599"/>
                </a:lnTo>
                <a:lnTo>
                  <a:pt x="1077" y="600"/>
                </a:lnTo>
                <a:lnTo>
                  <a:pt x="1077" y="599"/>
                </a:lnTo>
                <a:lnTo>
                  <a:pt x="1078" y="600"/>
                </a:lnTo>
                <a:lnTo>
                  <a:pt x="1078" y="599"/>
                </a:lnTo>
                <a:lnTo>
                  <a:pt x="1078" y="599"/>
                </a:lnTo>
                <a:lnTo>
                  <a:pt x="1079" y="599"/>
                </a:lnTo>
                <a:lnTo>
                  <a:pt x="1079" y="598"/>
                </a:lnTo>
                <a:lnTo>
                  <a:pt x="1079" y="598"/>
                </a:lnTo>
                <a:lnTo>
                  <a:pt x="1080" y="598"/>
                </a:lnTo>
                <a:lnTo>
                  <a:pt x="1080" y="598"/>
                </a:lnTo>
                <a:lnTo>
                  <a:pt x="1081" y="597"/>
                </a:lnTo>
                <a:lnTo>
                  <a:pt x="1081" y="597"/>
                </a:lnTo>
                <a:lnTo>
                  <a:pt x="1081" y="596"/>
                </a:lnTo>
                <a:lnTo>
                  <a:pt x="1083" y="596"/>
                </a:lnTo>
                <a:lnTo>
                  <a:pt x="1083" y="595"/>
                </a:lnTo>
                <a:lnTo>
                  <a:pt x="1083" y="594"/>
                </a:lnTo>
                <a:lnTo>
                  <a:pt x="1084" y="594"/>
                </a:lnTo>
                <a:lnTo>
                  <a:pt x="1084" y="594"/>
                </a:lnTo>
                <a:lnTo>
                  <a:pt x="1084" y="592"/>
                </a:lnTo>
                <a:lnTo>
                  <a:pt x="1085" y="594"/>
                </a:lnTo>
                <a:lnTo>
                  <a:pt x="1085" y="594"/>
                </a:lnTo>
                <a:lnTo>
                  <a:pt x="1086" y="594"/>
                </a:lnTo>
                <a:lnTo>
                  <a:pt x="1086" y="594"/>
                </a:lnTo>
                <a:lnTo>
                  <a:pt x="1086" y="594"/>
                </a:lnTo>
                <a:lnTo>
                  <a:pt x="1087" y="594"/>
                </a:lnTo>
                <a:lnTo>
                  <a:pt x="1087" y="595"/>
                </a:lnTo>
                <a:lnTo>
                  <a:pt x="1087" y="596"/>
                </a:lnTo>
                <a:lnTo>
                  <a:pt x="1088" y="595"/>
                </a:lnTo>
                <a:lnTo>
                  <a:pt x="1088" y="594"/>
                </a:lnTo>
                <a:lnTo>
                  <a:pt x="1088" y="592"/>
                </a:lnTo>
                <a:lnTo>
                  <a:pt x="1089" y="591"/>
                </a:lnTo>
                <a:lnTo>
                  <a:pt x="1089" y="590"/>
                </a:lnTo>
                <a:lnTo>
                  <a:pt x="1090" y="591"/>
                </a:lnTo>
                <a:lnTo>
                  <a:pt x="1090" y="591"/>
                </a:lnTo>
                <a:lnTo>
                  <a:pt x="1090" y="591"/>
                </a:lnTo>
                <a:lnTo>
                  <a:pt x="1092" y="590"/>
                </a:lnTo>
                <a:lnTo>
                  <a:pt x="1092" y="590"/>
                </a:lnTo>
                <a:lnTo>
                  <a:pt x="1092" y="589"/>
                </a:lnTo>
                <a:lnTo>
                  <a:pt x="1093" y="589"/>
                </a:lnTo>
                <a:lnTo>
                  <a:pt x="1093" y="589"/>
                </a:lnTo>
                <a:lnTo>
                  <a:pt x="1093" y="589"/>
                </a:lnTo>
                <a:lnTo>
                  <a:pt x="1094" y="589"/>
                </a:lnTo>
                <a:lnTo>
                  <a:pt x="1094" y="589"/>
                </a:lnTo>
                <a:lnTo>
                  <a:pt x="1095" y="588"/>
                </a:lnTo>
                <a:lnTo>
                  <a:pt x="1095" y="589"/>
                </a:lnTo>
                <a:lnTo>
                  <a:pt x="1095" y="590"/>
                </a:lnTo>
                <a:lnTo>
                  <a:pt x="1096" y="590"/>
                </a:lnTo>
                <a:lnTo>
                  <a:pt x="1096" y="590"/>
                </a:lnTo>
                <a:lnTo>
                  <a:pt x="1096" y="590"/>
                </a:lnTo>
                <a:lnTo>
                  <a:pt x="1097" y="590"/>
                </a:lnTo>
                <a:lnTo>
                  <a:pt x="1097" y="590"/>
                </a:lnTo>
                <a:lnTo>
                  <a:pt x="1098" y="590"/>
                </a:lnTo>
                <a:lnTo>
                  <a:pt x="1098" y="591"/>
                </a:lnTo>
                <a:lnTo>
                  <a:pt x="1098" y="591"/>
                </a:lnTo>
                <a:lnTo>
                  <a:pt x="1099" y="592"/>
                </a:lnTo>
                <a:lnTo>
                  <a:pt x="1099" y="592"/>
                </a:lnTo>
                <a:lnTo>
                  <a:pt x="1099" y="592"/>
                </a:lnTo>
                <a:lnTo>
                  <a:pt x="1101" y="592"/>
                </a:lnTo>
                <a:lnTo>
                  <a:pt x="1101" y="592"/>
                </a:lnTo>
                <a:lnTo>
                  <a:pt x="1101" y="592"/>
                </a:lnTo>
                <a:lnTo>
                  <a:pt x="1102" y="591"/>
                </a:lnTo>
                <a:lnTo>
                  <a:pt x="1102" y="591"/>
                </a:lnTo>
                <a:lnTo>
                  <a:pt x="1103" y="591"/>
                </a:lnTo>
                <a:lnTo>
                  <a:pt x="1103" y="590"/>
                </a:lnTo>
                <a:lnTo>
                  <a:pt x="1103" y="591"/>
                </a:lnTo>
                <a:lnTo>
                  <a:pt x="1104" y="590"/>
                </a:lnTo>
                <a:lnTo>
                  <a:pt x="1104" y="590"/>
                </a:lnTo>
                <a:lnTo>
                  <a:pt x="1104" y="590"/>
                </a:lnTo>
                <a:lnTo>
                  <a:pt x="1105" y="590"/>
                </a:lnTo>
                <a:lnTo>
                  <a:pt x="1105" y="589"/>
                </a:lnTo>
                <a:lnTo>
                  <a:pt x="1105" y="589"/>
                </a:lnTo>
                <a:lnTo>
                  <a:pt x="1106" y="589"/>
                </a:lnTo>
                <a:lnTo>
                  <a:pt x="1106" y="588"/>
                </a:lnTo>
                <a:lnTo>
                  <a:pt x="1107" y="588"/>
                </a:lnTo>
                <a:lnTo>
                  <a:pt x="1107" y="587"/>
                </a:lnTo>
                <a:lnTo>
                  <a:pt x="1107" y="588"/>
                </a:lnTo>
                <a:lnTo>
                  <a:pt x="1108" y="589"/>
                </a:lnTo>
                <a:lnTo>
                  <a:pt x="1108" y="589"/>
                </a:lnTo>
                <a:lnTo>
                  <a:pt x="1108" y="590"/>
                </a:lnTo>
                <a:lnTo>
                  <a:pt x="1110" y="591"/>
                </a:lnTo>
                <a:lnTo>
                  <a:pt x="1110" y="591"/>
                </a:lnTo>
                <a:lnTo>
                  <a:pt x="1110" y="591"/>
                </a:lnTo>
                <a:lnTo>
                  <a:pt x="1111" y="591"/>
                </a:lnTo>
                <a:lnTo>
                  <a:pt x="1111" y="592"/>
                </a:lnTo>
                <a:lnTo>
                  <a:pt x="1112" y="592"/>
                </a:lnTo>
                <a:lnTo>
                  <a:pt x="1112" y="592"/>
                </a:lnTo>
                <a:lnTo>
                  <a:pt x="1112" y="592"/>
                </a:lnTo>
                <a:lnTo>
                  <a:pt x="1113" y="594"/>
                </a:lnTo>
                <a:lnTo>
                  <a:pt x="1113" y="594"/>
                </a:lnTo>
                <a:lnTo>
                  <a:pt x="1113" y="594"/>
                </a:lnTo>
                <a:lnTo>
                  <a:pt x="1114" y="594"/>
                </a:lnTo>
                <a:lnTo>
                  <a:pt x="1114" y="594"/>
                </a:lnTo>
                <a:lnTo>
                  <a:pt x="1114" y="592"/>
                </a:lnTo>
                <a:lnTo>
                  <a:pt x="1115" y="592"/>
                </a:lnTo>
                <a:lnTo>
                  <a:pt x="1115" y="594"/>
                </a:lnTo>
                <a:lnTo>
                  <a:pt x="1116" y="592"/>
                </a:lnTo>
                <a:lnTo>
                  <a:pt x="1116" y="592"/>
                </a:lnTo>
                <a:lnTo>
                  <a:pt x="1116" y="592"/>
                </a:lnTo>
                <a:lnTo>
                  <a:pt x="1117" y="592"/>
                </a:lnTo>
                <a:lnTo>
                  <a:pt x="1117" y="592"/>
                </a:lnTo>
                <a:lnTo>
                  <a:pt x="1117" y="592"/>
                </a:lnTo>
                <a:lnTo>
                  <a:pt x="1119" y="592"/>
                </a:lnTo>
                <a:lnTo>
                  <a:pt x="1119" y="594"/>
                </a:lnTo>
                <a:lnTo>
                  <a:pt x="1120" y="594"/>
                </a:lnTo>
                <a:lnTo>
                  <a:pt x="1120" y="592"/>
                </a:lnTo>
                <a:lnTo>
                  <a:pt x="1120" y="592"/>
                </a:lnTo>
                <a:lnTo>
                  <a:pt x="1121" y="592"/>
                </a:lnTo>
                <a:lnTo>
                  <a:pt x="1121" y="592"/>
                </a:lnTo>
                <a:lnTo>
                  <a:pt x="1121" y="592"/>
                </a:lnTo>
                <a:lnTo>
                  <a:pt x="1122" y="592"/>
                </a:lnTo>
                <a:lnTo>
                  <a:pt x="1122" y="591"/>
                </a:lnTo>
                <a:lnTo>
                  <a:pt x="1122" y="592"/>
                </a:lnTo>
                <a:lnTo>
                  <a:pt x="1123" y="592"/>
                </a:lnTo>
                <a:lnTo>
                  <a:pt x="1123" y="592"/>
                </a:lnTo>
                <a:lnTo>
                  <a:pt x="1124" y="591"/>
                </a:lnTo>
                <a:lnTo>
                  <a:pt x="1124" y="590"/>
                </a:lnTo>
                <a:lnTo>
                  <a:pt x="1124" y="590"/>
                </a:lnTo>
                <a:lnTo>
                  <a:pt x="1125" y="591"/>
                </a:lnTo>
                <a:lnTo>
                  <a:pt x="1125" y="591"/>
                </a:lnTo>
                <a:lnTo>
                  <a:pt x="1125" y="592"/>
                </a:lnTo>
                <a:lnTo>
                  <a:pt x="1126" y="592"/>
                </a:lnTo>
                <a:lnTo>
                  <a:pt x="1126" y="592"/>
                </a:lnTo>
                <a:lnTo>
                  <a:pt x="1126" y="595"/>
                </a:lnTo>
                <a:lnTo>
                  <a:pt x="1128" y="595"/>
                </a:lnTo>
                <a:lnTo>
                  <a:pt x="1128" y="596"/>
                </a:lnTo>
                <a:lnTo>
                  <a:pt x="1129" y="597"/>
                </a:lnTo>
                <a:lnTo>
                  <a:pt x="1129" y="598"/>
                </a:lnTo>
                <a:lnTo>
                  <a:pt x="1129" y="597"/>
                </a:lnTo>
                <a:lnTo>
                  <a:pt x="1130" y="599"/>
                </a:lnTo>
                <a:lnTo>
                  <a:pt x="1130" y="599"/>
                </a:lnTo>
                <a:lnTo>
                  <a:pt x="1130" y="600"/>
                </a:lnTo>
                <a:lnTo>
                  <a:pt x="1131" y="601"/>
                </a:lnTo>
                <a:lnTo>
                  <a:pt x="1131" y="600"/>
                </a:lnTo>
                <a:lnTo>
                  <a:pt x="1131" y="600"/>
                </a:lnTo>
                <a:lnTo>
                  <a:pt x="1132" y="600"/>
                </a:lnTo>
                <a:lnTo>
                  <a:pt x="1132" y="601"/>
                </a:lnTo>
                <a:lnTo>
                  <a:pt x="1133" y="601"/>
                </a:lnTo>
                <a:lnTo>
                  <a:pt x="1133" y="603"/>
                </a:lnTo>
                <a:lnTo>
                  <a:pt x="1133" y="601"/>
                </a:lnTo>
                <a:lnTo>
                  <a:pt x="1134" y="601"/>
                </a:lnTo>
                <a:lnTo>
                  <a:pt x="1134" y="601"/>
                </a:lnTo>
                <a:lnTo>
                  <a:pt x="1134" y="601"/>
                </a:lnTo>
                <a:lnTo>
                  <a:pt x="1135" y="600"/>
                </a:lnTo>
                <a:lnTo>
                  <a:pt x="1135" y="600"/>
                </a:lnTo>
                <a:lnTo>
                  <a:pt x="1135" y="600"/>
                </a:lnTo>
                <a:lnTo>
                  <a:pt x="1137" y="600"/>
                </a:lnTo>
                <a:lnTo>
                  <a:pt x="1137" y="600"/>
                </a:lnTo>
                <a:lnTo>
                  <a:pt x="1138" y="600"/>
                </a:lnTo>
                <a:lnTo>
                  <a:pt x="1138" y="599"/>
                </a:lnTo>
                <a:lnTo>
                  <a:pt x="1138" y="600"/>
                </a:lnTo>
                <a:lnTo>
                  <a:pt x="1139" y="600"/>
                </a:lnTo>
                <a:lnTo>
                  <a:pt x="1139" y="600"/>
                </a:lnTo>
                <a:lnTo>
                  <a:pt x="1139" y="600"/>
                </a:lnTo>
                <a:lnTo>
                  <a:pt x="1140" y="600"/>
                </a:lnTo>
                <a:lnTo>
                  <a:pt x="1140" y="600"/>
                </a:lnTo>
                <a:lnTo>
                  <a:pt x="1141" y="599"/>
                </a:lnTo>
                <a:lnTo>
                  <a:pt x="1141" y="600"/>
                </a:lnTo>
                <a:lnTo>
                  <a:pt x="1141" y="600"/>
                </a:lnTo>
                <a:lnTo>
                  <a:pt x="1142" y="600"/>
                </a:lnTo>
                <a:lnTo>
                  <a:pt x="1142" y="601"/>
                </a:lnTo>
                <a:lnTo>
                  <a:pt x="1142" y="600"/>
                </a:lnTo>
                <a:lnTo>
                  <a:pt x="1143" y="601"/>
                </a:lnTo>
                <a:lnTo>
                  <a:pt x="1143" y="600"/>
                </a:lnTo>
                <a:lnTo>
                  <a:pt x="1143" y="600"/>
                </a:lnTo>
                <a:lnTo>
                  <a:pt x="1144" y="600"/>
                </a:lnTo>
                <a:lnTo>
                  <a:pt x="1144" y="600"/>
                </a:lnTo>
                <a:lnTo>
                  <a:pt x="1146" y="600"/>
                </a:lnTo>
                <a:lnTo>
                  <a:pt x="1146" y="600"/>
                </a:lnTo>
                <a:lnTo>
                  <a:pt x="1146" y="600"/>
                </a:lnTo>
                <a:lnTo>
                  <a:pt x="1147" y="599"/>
                </a:lnTo>
                <a:lnTo>
                  <a:pt x="1147" y="599"/>
                </a:lnTo>
                <a:lnTo>
                  <a:pt x="1147" y="598"/>
                </a:lnTo>
                <a:lnTo>
                  <a:pt x="1148" y="598"/>
                </a:lnTo>
                <a:lnTo>
                  <a:pt x="1148" y="598"/>
                </a:lnTo>
                <a:lnTo>
                  <a:pt x="1148" y="597"/>
                </a:lnTo>
                <a:lnTo>
                  <a:pt x="1149" y="597"/>
                </a:lnTo>
                <a:lnTo>
                  <a:pt x="1149" y="597"/>
                </a:lnTo>
                <a:lnTo>
                  <a:pt x="1150" y="598"/>
                </a:lnTo>
                <a:lnTo>
                  <a:pt x="1150" y="599"/>
                </a:lnTo>
                <a:lnTo>
                  <a:pt x="1150" y="598"/>
                </a:lnTo>
                <a:lnTo>
                  <a:pt x="1151" y="598"/>
                </a:lnTo>
                <a:lnTo>
                  <a:pt x="1151" y="599"/>
                </a:lnTo>
                <a:lnTo>
                  <a:pt x="1151" y="599"/>
                </a:lnTo>
                <a:lnTo>
                  <a:pt x="1152" y="599"/>
                </a:lnTo>
                <a:lnTo>
                  <a:pt x="1152" y="598"/>
                </a:lnTo>
                <a:lnTo>
                  <a:pt x="1152" y="598"/>
                </a:lnTo>
                <a:lnTo>
                  <a:pt x="1153" y="598"/>
                </a:lnTo>
                <a:lnTo>
                  <a:pt x="1153" y="598"/>
                </a:lnTo>
                <a:lnTo>
                  <a:pt x="1155" y="597"/>
                </a:lnTo>
                <a:lnTo>
                  <a:pt x="1155" y="596"/>
                </a:lnTo>
                <a:lnTo>
                  <a:pt x="1155" y="596"/>
                </a:lnTo>
                <a:lnTo>
                  <a:pt x="1156" y="596"/>
                </a:lnTo>
                <a:lnTo>
                  <a:pt x="1156" y="596"/>
                </a:lnTo>
                <a:lnTo>
                  <a:pt x="1156" y="596"/>
                </a:lnTo>
                <a:lnTo>
                  <a:pt x="1157" y="596"/>
                </a:lnTo>
                <a:lnTo>
                  <a:pt x="1157" y="596"/>
                </a:lnTo>
                <a:lnTo>
                  <a:pt x="1157" y="596"/>
                </a:lnTo>
                <a:lnTo>
                  <a:pt x="1158" y="596"/>
                </a:lnTo>
                <a:lnTo>
                  <a:pt x="1158" y="596"/>
                </a:lnTo>
                <a:lnTo>
                  <a:pt x="1159" y="597"/>
                </a:lnTo>
                <a:lnTo>
                  <a:pt x="1159" y="597"/>
                </a:lnTo>
                <a:lnTo>
                  <a:pt x="1159" y="597"/>
                </a:lnTo>
                <a:lnTo>
                  <a:pt x="1160" y="596"/>
                </a:lnTo>
                <a:lnTo>
                  <a:pt x="1160" y="597"/>
                </a:lnTo>
                <a:lnTo>
                  <a:pt x="1160" y="597"/>
                </a:lnTo>
                <a:lnTo>
                  <a:pt x="1161" y="596"/>
                </a:lnTo>
                <a:lnTo>
                  <a:pt x="1161" y="596"/>
                </a:lnTo>
                <a:lnTo>
                  <a:pt x="1161" y="595"/>
                </a:lnTo>
                <a:lnTo>
                  <a:pt x="1162" y="595"/>
                </a:lnTo>
                <a:lnTo>
                  <a:pt x="1162" y="594"/>
                </a:lnTo>
                <a:lnTo>
                  <a:pt x="1164" y="594"/>
                </a:lnTo>
                <a:lnTo>
                  <a:pt x="1164" y="594"/>
                </a:lnTo>
                <a:lnTo>
                  <a:pt x="1164" y="594"/>
                </a:lnTo>
                <a:lnTo>
                  <a:pt x="1165" y="594"/>
                </a:lnTo>
                <a:lnTo>
                  <a:pt x="1165" y="594"/>
                </a:lnTo>
                <a:lnTo>
                  <a:pt x="1165" y="592"/>
                </a:lnTo>
                <a:lnTo>
                  <a:pt x="1166" y="591"/>
                </a:lnTo>
                <a:lnTo>
                  <a:pt x="1166" y="591"/>
                </a:lnTo>
                <a:lnTo>
                  <a:pt x="1167" y="592"/>
                </a:lnTo>
                <a:lnTo>
                  <a:pt x="1167" y="592"/>
                </a:lnTo>
                <a:lnTo>
                  <a:pt x="1167" y="594"/>
                </a:lnTo>
                <a:lnTo>
                  <a:pt x="1168" y="594"/>
                </a:lnTo>
                <a:lnTo>
                  <a:pt x="1168" y="594"/>
                </a:lnTo>
                <a:lnTo>
                  <a:pt x="1168" y="594"/>
                </a:lnTo>
                <a:lnTo>
                  <a:pt x="1169" y="594"/>
                </a:lnTo>
                <a:lnTo>
                  <a:pt x="1169" y="595"/>
                </a:lnTo>
                <a:lnTo>
                  <a:pt x="1169" y="595"/>
                </a:lnTo>
                <a:lnTo>
                  <a:pt x="1170" y="595"/>
                </a:lnTo>
                <a:lnTo>
                  <a:pt x="1170" y="595"/>
                </a:lnTo>
                <a:lnTo>
                  <a:pt x="1171" y="594"/>
                </a:lnTo>
                <a:lnTo>
                  <a:pt x="1171" y="594"/>
                </a:lnTo>
                <a:lnTo>
                  <a:pt x="1171" y="594"/>
                </a:lnTo>
                <a:lnTo>
                  <a:pt x="1173" y="594"/>
                </a:lnTo>
                <a:lnTo>
                  <a:pt x="1173" y="594"/>
                </a:lnTo>
                <a:lnTo>
                  <a:pt x="1173" y="592"/>
                </a:lnTo>
                <a:lnTo>
                  <a:pt x="1174" y="591"/>
                </a:lnTo>
                <a:lnTo>
                  <a:pt x="1174" y="590"/>
                </a:lnTo>
                <a:lnTo>
                  <a:pt x="1174" y="589"/>
                </a:lnTo>
                <a:lnTo>
                  <a:pt x="1175" y="589"/>
                </a:lnTo>
                <a:lnTo>
                  <a:pt x="1175" y="589"/>
                </a:lnTo>
                <a:lnTo>
                  <a:pt x="1176" y="590"/>
                </a:lnTo>
                <a:lnTo>
                  <a:pt x="1176" y="590"/>
                </a:lnTo>
                <a:lnTo>
                  <a:pt x="1176" y="590"/>
                </a:lnTo>
                <a:lnTo>
                  <a:pt x="1177" y="590"/>
                </a:lnTo>
                <a:lnTo>
                  <a:pt x="1177" y="591"/>
                </a:lnTo>
                <a:lnTo>
                  <a:pt x="1177" y="592"/>
                </a:lnTo>
                <a:lnTo>
                  <a:pt x="1178" y="592"/>
                </a:lnTo>
                <a:lnTo>
                  <a:pt x="1178" y="594"/>
                </a:lnTo>
                <a:lnTo>
                  <a:pt x="1178" y="594"/>
                </a:lnTo>
                <a:lnTo>
                  <a:pt x="1179" y="594"/>
                </a:lnTo>
                <a:lnTo>
                  <a:pt x="1179" y="594"/>
                </a:lnTo>
                <a:lnTo>
                  <a:pt x="1180" y="594"/>
                </a:lnTo>
                <a:lnTo>
                  <a:pt x="1180" y="594"/>
                </a:lnTo>
                <a:lnTo>
                  <a:pt x="1180" y="594"/>
                </a:lnTo>
                <a:lnTo>
                  <a:pt x="1182" y="595"/>
                </a:lnTo>
                <a:lnTo>
                  <a:pt x="1182" y="594"/>
                </a:lnTo>
                <a:lnTo>
                  <a:pt x="1182" y="594"/>
                </a:lnTo>
                <a:lnTo>
                  <a:pt x="1183" y="594"/>
                </a:lnTo>
                <a:lnTo>
                  <a:pt x="1183" y="594"/>
                </a:lnTo>
                <a:lnTo>
                  <a:pt x="1183" y="594"/>
                </a:lnTo>
                <a:lnTo>
                  <a:pt x="1184" y="594"/>
                </a:lnTo>
                <a:lnTo>
                  <a:pt x="1184" y="594"/>
                </a:lnTo>
                <a:lnTo>
                  <a:pt x="1185" y="595"/>
                </a:lnTo>
                <a:lnTo>
                  <a:pt x="1185" y="595"/>
                </a:lnTo>
                <a:lnTo>
                  <a:pt x="1185" y="595"/>
                </a:lnTo>
                <a:lnTo>
                  <a:pt x="1186" y="595"/>
                </a:lnTo>
                <a:lnTo>
                  <a:pt x="1186" y="595"/>
                </a:lnTo>
                <a:lnTo>
                  <a:pt x="1186" y="595"/>
                </a:lnTo>
                <a:lnTo>
                  <a:pt x="1187" y="595"/>
                </a:lnTo>
                <a:lnTo>
                  <a:pt x="1187" y="595"/>
                </a:lnTo>
                <a:lnTo>
                  <a:pt x="1188" y="594"/>
                </a:lnTo>
                <a:lnTo>
                  <a:pt x="1188" y="594"/>
                </a:lnTo>
                <a:lnTo>
                  <a:pt x="1188" y="592"/>
                </a:lnTo>
                <a:lnTo>
                  <a:pt x="1189" y="592"/>
                </a:lnTo>
                <a:lnTo>
                  <a:pt x="1189" y="592"/>
                </a:lnTo>
                <a:lnTo>
                  <a:pt x="1189" y="594"/>
                </a:lnTo>
                <a:lnTo>
                  <a:pt x="1191" y="592"/>
                </a:lnTo>
                <a:lnTo>
                  <a:pt x="1191" y="592"/>
                </a:lnTo>
                <a:lnTo>
                  <a:pt x="1191" y="592"/>
                </a:lnTo>
                <a:lnTo>
                  <a:pt x="1192" y="591"/>
                </a:lnTo>
                <a:lnTo>
                  <a:pt x="1192" y="592"/>
                </a:lnTo>
                <a:lnTo>
                  <a:pt x="1193" y="591"/>
                </a:lnTo>
                <a:lnTo>
                  <a:pt x="1193" y="592"/>
                </a:lnTo>
                <a:lnTo>
                  <a:pt x="1193" y="592"/>
                </a:lnTo>
                <a:lnTo>
                  <a:pt x="1194" y="591"/>
                </a:lnTo>
                <a:lnTo>
                  <a:pt x="1194" y="591"/>
                </a:lnTo>
                <a:lnTo>
                  <a:pt x="1194" y="591"/>
                </a:lnTo>
                <a:lnTo>
                  <a:pt x="1195" y="591"/>
                </a:lnTo>
                <a:lnTo>
                  <a:pt x="1195" y="592"/>
                </a:lnTo>
                <a:lnTo>
                  <a:pt x="1195" y="590"/>
                </a:lnTo>
                <a:lnTo>
                  <a:pt x="1196" y="590"/>
                </a:lnTo>
                <a:lnTo>
                  <a:pt x="1196" y="590"/>
                </a:lnTo>
                <a:lnTo>
                  <a:pt x="1197" y="591"/>
                </a:lnTo>
                <a:lnTo>
                  <a:pt x="1197" y="591"/>
                </a:lnTo>
                <a:lnTo>
                  <a:pt x="1197" y="592"/>
                </a:lnTo>
                <a:lnTo>
                  <a:pt x="1198" y="592"/>
                </a:lnTo>
                <a:lnTo>
                  <a:pt x="1198" y="592"/>
                </a:lnTo>
                <a:lnTo>
                  <a:pt x="1198" y="591"/>
                </a:lnTo>
                <a:lnTo>
                  <a:pt x="1200" y="590"/>
                </a:lnTo>
                <a:lnTo>
                  <a:pt x="1200" y="589"/>
                </a:lnTo>
                <a:lnTo>
                  <a:pt x="1200" y="589"/>
                </a:lnTo>
                <a:lnTo>
                  <a:pt x="1201" y="589"/>
                </a:lnTo>
                <a:lnTo>
                  <a:pt x="1201" y="589"/>
                </a:lnTo>
                <a:lnTo>
                  <a:pt x="1202" y="590"/>
                </a:lnTo>
                <a:lnTo>
                  <a:pt x="1202" y="591"/>
                </a:lnTo>
                <a:lnTo>
                  <a:pt x="1202" y="592"/>
                </a:lnTo>
                <a:lnTo>
                  <a:pt x="1203" y="592"/>
                </a:lnTo>
                <a:lnTo>
                  <a:pt x="1203" y="592"/>
                </a:lnTo>
                <a:lnTo>
                  <a:pt x="1203" y="594"/>
                </a:lnTo>
                <a:lnTo>
                  <a:pt x="1204" y="594"/>
                </a:lnTo>
                <a:lnTo>
                  <a:pt x="1204" y="594"/>
                </a:lnTo>
                <a:lnTo>
                  <a:pt x="1204" y="595"/>
                </a:lnTo>
                <a:lnTo>
                  <a:pt x="1205" y="595"/>
                </a:lnTo>
                <a:lnTo>
                  <a:pt x="1205" y="596"/>
                </a:lnTo>
                <a:lnTo>
                  <a:pt x="1206" y="595"/>
                </a:lnTo>
                <a:lnTo>
                  <a:pt x="1206" y="596"/>
                </a:lnTo>
                <a:lnTo>
                  <a:pt x="1206" y="596"/>
                </a:lnTo>
                <a:lnTo>
                  <a:pt x="1207" y="596"/>
                </a:lnTo>
                <a:lnTo>
                  <a:pt x="1207" y="596"/>
                </a:lnTo>
                <a:lnTo>
                  <a:pt x="1207" y="596"/>
                </a:lnTo>
                <a:lnTo>
                  <a:pt x="1209" y="596"/>
                </a:lnTo>
                <a:lnTo>
                  <a:pt x="1209" y="595"/>
                </a:lnTo>
                <a:lnTo>
                  <a:pt x="1210" y="595"/>
                </a:lnTo>
                <a:lnTo>
                  <a:pt x="1210" y="595"/>
                </a:lnTo>
                <a:lnTo>
                  <a:pt x="1210" y="595"/>
                </a:lnTo>
                <a:lnTo>
                  <a:pt x="1211" y="595"/>
                </a:lnTo>
                <a:lnTo>
                  <a:pt x="1211" y="595"/>
                </a:lnTo>
                <a:lnTo>
                  <a:pt x="1211" y="596"/>
                </a:lnTo>
                <a:lnTo>
                  <a:pt x="1212" y="596"/>
                </a:lnTo>
                <a:lnTo>
                  <a:pt x="1212" y="597"/>
                </a:lnTo>
                <a:lnTo>
                  <a:pt x="1212" y="598"/>
                </a:lnTo>
                <a:lnTo>
                  <a:pt x="1213" y="598"/>
                </a:lnTo>
                <a:lnTo>
                  <a:pt x="1213" y="598"/>
                </a:lnTo>
                <a:lnTo>
                  <a:pt x="1214" y="598"/>
                </a:lnTo>
                <a:lnTo>
                  <a:pt x="1214" y="598"/>
                </a:lnTo>
                <a:lnTo>
                  <a:pt x="1214" y="598"/>
                </a:lnTo>
                <a:lnTo>
                  <a:pt x="1215" y="598"/>
                </a:lnTo>
                <a:lnTo>
                  <a:pt x="1215" y="598"/>
                </a:lnTo>
                <a:lnTo>
                  <a:pt x="1215" y="597"/>
                </a:lnTo>
                <a:lnTo>
                  <a:pt x="1216" y="597"/>
                </a:lnTo>
                <a:lnTo>
                  <a:pt x="1216" y="597"/>
                </a:lnTo>
                <a:lnTo>
                  <a:pt x="1216" y="596"/>
                </a:lnTo>
                <a:lnTo>
                  <a:pt x="1218" y="596"/>
                </a:lnTo>
                <a:lnTo>
                  <a:pt x="1218" y="595"/>
                </a:lnTo>
                <a:lnTo>
                  <a:pt x="1219" y="595"/>
                </a:lnTo>
                <a:lnTo>
                  <a:pt x="1219" y="595"/>
                </a:lnTo>
                <a:lnTo>
                  <a:pt x="1219" y="595"/>
                </a:lnTo>
                <a:lnTo>
                  <a:pt x="1220" y="595"/>
                </a:lnTo>
                <a:lnTo>
                  <a:pt x="1220" y="596"/>
                </a:lnTo>
                <a:lnTo>
                  <a:pt x="1220" y="596"/>
                </a:lnTo>
                <a:lnTo>
                  <a:pt x="1221" y="596"/>
                </a:lnTo>
                <a:lnTo>
                  <a:pt x="1221" y="597"/>
                </a:lnTo>
                <a:lnTo>
                  <a:pt x="1221" y="597"/>
                </a:lnTo>
                <a:lnTo>
                  <a:pt x="1222" y="598"/>
                </a:lnTo>
                <a:lnTo>
                  <a:pt x="1222" y="598"/>
                </a:lnTo>
                <a:lnTo>
                  <a:pt x="1223" y="597"/>
                </a:lnTo>
                <a:lnTo>
                  <a:pt x="1223" y="597"/>
                </a:lnTo>
                <a:lnTo>
                  <a:pt x="1223" y="598"/>
                </a:lnTo>
                <a:lnTo>
                  <a:pt x="1224" y="597"/>
                </a:lnTo>
                <a:lnTo>
                  <a:pt x="1224" y="596"/>
                </a:lnTo>
                <a:lnTo>
                  <a:pt x="1224" y="596"/>
                </a:lnTo>
                <a:lnTo>
                  <a:pt x="1225" y="596"/>
                </a:lnTo>
                <a:lnTo>
                  <a:pt x="1225" y="596"/>
                </a:lnTo>
                <a:lnTo>
                  <a:pt x="1225" y="594"/>
                </a:lnTo>
                <a:lnTo>
                  <a:pt x="1227" y="594"/>
                </a:lnTo>
                <a:lnTo>
                  <a:pt x="1227" y="594"/>
                </a:lnTo>
                <a:lnTo>
                  <a:pt x="1228" y="594"/>
                </a:lnTo>
                <a:lnTo>
                  <a:pt x="1228" y="595"/>
                </a:lnTo>
                <a:lnTo>
                  <a:pt x="1228" y="595"/>
                </a:lnTo>
                <a:lnTo>
                  <a:pt x="1229" y="595"/>
                </a:lnTo>
                <a:lnTo>
                  <a:pt x="1229" y="596"/>
                </a:lnTo>
                <a:lnTo>
                  <a:pt x="1229" y="595"/>
                </a:lnTo>
                <a:lnTo>
                  <a:pt x="1230" y="594"/>
                </a:lnTo>
                <a:lnTo>
                  <a:pt x="1230" y="595"/>
                </a:lnTo>
                <a:lnTo>
                  <a:pt x="1231" y="594"/>
                </a:lnTo>
                <a:lnTo>
                  <a:pt x="1231" y="594"/>
                </a:lnTo>
                <a:lnTo>
                  <a:pt x="1231" y="594"/>
                </a:lnTo>
                <a:lnTo>
                  <a:pt x="1232" y="594"/>
                </a:lnTo>
                <a:lnTo>
                  <a:pt x="1232" y="594"/>
                </a:lnTo>
                <a:lnTo>
                  <a:pt x="1232" y="594"/>
                </a:lnTo>
                <a:lnTo>
                  <a:pt x="1233" y="594"/>
                </a:lnTo>
                <a:lnTo>
                  <a:pt x="1233" y="592"/>
                </a:lnTo>
                <a:lnTo>
                  <a:pt x="1233" y="592"/>
                </a:lnTo>
                <a:lnTo>
                  <a:pt x="1234" y="590"/>
                </a:lnTo>
                <a:lnTo>
                  <a:pt x="1234" y="590"/>
                </a:lnTo>
                <a:lnTo>
                  <a:pt x="1236" y="589"/>
                </a:lnTo>
                <a:lnTo>
                  <a:pt x="1236" y="589"/>
                </a:lnTo>
                <a:lnTo>
                  <a:pt x="1236" y="587"/>
                </a:lnTo>
                <a:lnTo>
                  <a:pt x="1237" y="572"/>
                </a:lnTo>
                <a:lnTo>
                  <a:pt x="1237" y="546"/>
                </a:lnTo>
                <a:lnTo>
                  <a:pt x="1237" y="517"/>
                </a:lnTo>
                <a:lnTo>
                  <a:pt x="1238" y="486"/>
                </a:lnTo>
                <a:lnTo>
                  <a:pt x="1238" y="455"/>
                </a:lnTo>
                <a:lnTo>
                  <a:pt x="1238" y="426"/>
                </a:lnTo>
                <a:lnTo>
                  <a:pt x="1239" y="401"/>
                </a:lnTo>
                <a:lnTo>
                  <a:pt x="1239" y="380"/>
                </a:lnTo>
                <a:lnTo>
                  <a:pt x="1240" y="360"/>
                </a:lnTo>
                <a:lnTo>
                  <a:pt x="1240" y="342"/>
                </a:lnTo>
                <a:lnTo>
                  <a:pt x="1240" y="326"/>
                </a:lnTo>
                <a:lnTo>
                  <a:pt x="1241" y="311"/>
                </a:lnTo>
                <a:lnTo>
                  <a:pt x="1241" y="298"/>
                </a:lnTo>
                <a:lnTo>
                  <a:pt x="1241" y="287"/>
                </a:lnTo>
                <a:lnTo>
                  <a:pt x="1242" y="278"/>
                </a:lnTo>
                <a:lnTo>
                  <a:pt x="1242" y="269"/>
                </a:lnTo>
                <a:lnTo>
                  <a:pt x="1242" y="261"/>
                </a:lnTo>
                <a:lnTo>
                  <a:pt x="1243" y="253"/>
                </a:lnTo>
                <a:lnTo>
                  <a:pt x="1243" y="246"/>
                </a:lnTo>
                <a:lnTo>
                  <a:pt x="1245" y="238"/>
                </a:lnTo>
                <a:lnTo>
                  <a:pt x="1245" y="231"/>
                </a:lnTo>
                <a:lnTo>
                  <a:pt x="1245" y="224"/>
                </a:lnTo>
                <a:lnTo>
                  <a:pt x="1246" y="219"/>
                </a:lnTo>
                <a:lnTo>
                  <a:pt x="1246" y="213"/>
                </a:lnTo>
                <a:lnTo>
                  <a:pt x="1246" y="209"/>
                </a:lnTo>
                <a:lnTo>
                  <a:pt x="1247" y="204"/>
                </a:lnTo>
                <a:lnTo>
                  <a:pt x="1247" y="201"/>
                </a:lnTo>
                <a:lnTo>
                  <a:pt x="1247" y="198"/>
                </a:lnTo>
                <a:lnTo>
                  <a:pt x="1248" y="194"/>
                </a:lnTo>
                <a:lnTo>
                  <a:pt x="1248" y="192"/>
                </a:lnTo>
                <a:lnTo>
                  <a:pt x="1249" y="190"/>
                </a:lnTo>
                <a:lnTo>
                  <a:pt x="1249" y="186"/>
                </a:lnTo>
                <a:lnTo>
                  <a:pt x="1249" y="183"/>
                </a:lnTo>
                <a:lnTo>
                  <a:pt x="1250" y="181"/>
                </a:lnTo>
                <a:lnTo>
                  <a:pt x="1250" y="179"/>
                </a:lnTo>
                <a:lnTo>
                  <a:pt x="1250" y="175"/>
                </a:lnTo>
                <a:lnTo>
                  <a:pt x="1251" y="174"/>
                </a:lnTo>
                <a:lnTo>
                  <a:pt x="1251" y="172"/>
                </a:lnTo>
                <a:lnTo>
                  <a:pt x="1251" y="171"/>
                </a:lnTo>
                <a:lnTo>
                  <a:pt x="1252" y="168"/>
                </a:lnTo>
                <a:lnTo>
                  <a:pt x="1252" y="165"/>
                </a:lnTo>
                <a:lnTo>
                  <a:pt x="1254" y="162"/>
                </a:lnTo>
                <a:lnTo>
                  <a:pt x="1254" y="158"/>
                </a:lnTo>
                <a:lnTo>
                  <a:pt x="1254" y="155"/>
                </a:lnTo>
                <a:lnTo>
                  <a:pt x="1255" y="153"/>
                </a:lnTo>
                <a:lnTo>
                  <a:pt x="1255" y="150"/>
                </a:lnTo>
                <a:lnTo>
                  <a:pt x="1255" y="148"/>
                </a:lnTo>
                <a:lnTo>
                  <a:pt x="1256" y="147"/>
                </a:lnTo>
                <a:lnTo>
                  <a:pt x="1256" y="146"/>
                </a:lnTo>
                <a:lnTo>
                  <a:pt x="1257" y="144"/>
                </a:lnTo>
                <a:lnTo>
                  <a:pt x="1257" y="141"/>
                </a:lnTo>
                <a:lnTo>
                  <a:pt x="1257" y="140"/>
                </a:lnTo>
                <a:lnTo>
                  <a:pt x="1258" y="139"/>
                </a:lnTo>
                <a:lnTo>
                  <a:pt x="1258" y="137"/>
                </a:lnTo>
                <a:lnTo>
                  <a:pt x="1258" y="136"/>
                </a:lnTo>
                <a:lnTo>
                  <a:pt x="1259" y="136"/>
                </a:lnTo>
                <a:lnTo>
                  <a:pt x="1259" y="135"/>
                </a:lnTo>
                <a:lnTo>
                  <a:pt x="1259" y="135"/>
                </a:lnTo>
                <a:lnTo>
                  <a:pt x="1260" y="134"/>
                </a:lnTo>
                <a:lnTo>
                  <a:pt x="1260" y="131"/>
                </a:lnTo>
                <a:lnTo>
                  <a:pt x="1261" y="130"/>
                </a:lnTo>
                <a:lnTo>
                  <a:pt x="1261" y="128"/>
                </a:lnTo>
                <a:lnTo>
                  <a:pt x="1261" y="127"/>
                </a:lnTo>
                <a:lnTo>
                  <a:pt x="1263" y="125"/>
                </a:lnTo>
                <a:lnTo>
                  <a:pt x="1263" y="123"/>
                </a:lnTo>
                <a:lnTo>
                  <a:pt x="1263" y="121"/>
                </a:lnTo>
                <a:lnTo>
                  <a:pt x="1264" y="121"/>
                </a:lnTo>
                <a:lnTo>
                  <a:pt x="1264" y="120"/>
                </a:lnTo>
                <a:lnTo>
                  <a:pt x="1264" y="118"/>
                </a:lnTo>
                <a:lnTo>
                  <a:pt x="1265" y="117"/>
                </a:lnTo>
                <a:lnTo>
                  <a:pt x="1265" y="116"/>
                </a:lnTo>
                <a:lnTo>
                  <a:pt x="1266" y="114"/>
                </a:lnTo>
                <a:lnTo>
                  <a:pt x="1266" y="112"/>
                </a:lnTo>
                <a:lnTo>
                  <a:pt x="1266" y="110"/>
                </a:lnTo>
                <a:lnTo>
                  <a:pt x="1267" y="109"/>
                </a:lnTo>
                <a:lnTo>
                  <a:pt x="1267" y="108"/>
                </a:lnTo>
                <a:lnTo>
                  <a:pt x="1267" y="107"/>
                </a:lnTo>
                <a:lnTo>
                  <a:pt x="1268" y="105"/>
                </a:lnTo>
                <a:lnTo>
                  <a:pt x="1268" y="104"/>
                </a:lnTo>
                <a:lnTo>
                  <a:pt x="1268" y="103"/>
                </a:lnTo>
                <a:lnTo>
                  <a:pt x="1269" y="102"/>
                </a:lnTo>
                <a:lnTo>
                  <a:pt x="1269" y="102"/>
                </a:lnTo>
                <a:lnTo>
                  <a:pt x="1270" y="102"/>
                </a:lnTo>
                <a:lnTo>
                  <a:pt x="1270" y="101"/>
                </a:lnTo>
                <a:lnTo>
                  <a:pt x="1270" y="99"/>
                </a:lnTo>
                <a:lnTo>
                  <a:pt x="1272" y="98"/>
                </a:lnTo>
                <a:lnTo>
                  <a:pt x="1272" y="96"/>
                </a:lnTo>
                <a:lnTo>
                  <a:pt x="1272" y="95"/>
                </a:lnTo>
                <a:lnTo>
                  <a:pt x="1273" y="95"/>
                </a:lnTo>
                <a:lnTo>
                  <a:pt x="1273" y="94"/>
                </a:lnTo>
                <a:lnTo>
                  <a:pt x="1273" y="94"/>
                </a:lnTo>
                <a:lnTo>
                  <a:pt x="1274" y="93"/>
                </a:lnTo>
                <a:lnTo>
                  <a:pt x="1274" y="93"/>
                </a:lnTo>
                <a:lnTo>
                  <a:pt x="1275" y="92"/>
                </a:lnTo>
                <a:lnTo>
                  <a:pt x="1275" y="92"/>
                </a:lnTo>
                <a:lnTo>
                  <a:pt x="1275" y="91"/>
                </a:lnTo>
                <a:lnTo>
                  <a:pt x="1276" y="91"/>
                </a:lnTo>
                <a:lnTo>
                  <a:pt x="1276" y="90"/>
                </a:lnTo>
                <a:lnTo>
                  <a:pt x="1276" y="90"/>
                </a:lnTo>
                <a:lnTo>
                  <a:pt x="1277" y="87"/>
                </a:lnTo>
                <a:lnTo>
                  <a:pt x="1277" y="86"/>
                </a:lnTo>
                <a:lnTo>
                  <a:pt x="1278" y="85"/>
                </a:lnTo>
                <a:lnTo>
                  <a:pt x="1278" y="83"/>
                </a:lnTo>
                <a:lnTo>
                  <a:pt x="1278" y="82"/>
                </a:lnTo>
                <a:lnTo>
                  <a:pt x="1279" y="81"/>
                </a:lnTo>
                <a:lnTo>
                  <a:pt x="1279" y="80"/>
                </a:lnTo>
                <a:lnTo>
                  <a:pt x="1279" y="78"/>
                </a:lnTo>
                <a:lnTo>
                  <a:pt x="1281" y="77"/>
                </a:lnTo>
                <a:lnTo>
                  <a:pt x="1281" y="77"/>
                </a:lnTo>
                <a:lnTo>
                  <a:pt x="1281" y="76"/>
                </a:lnTo>
                <a:lnTo>
                  <a:pt x="1282" y="76"/>
                </a:lnTo>
                <a:lnTo>
                  <a:pt x="1282" y="75"/>
                </a:lnTo>
                <a:lnTo>
                  <a:pt x="1283" y="74"/>
                </a:lnTo>
                <a:lnTo>
                  <a:pt x="1283" y="73"/>
                </a:lnTo>
                <a:lnTo>
                  <a:pt x="1283" y="73"/>
                </a:lnTo>
                <a:lnTo>
                  <a:pt x="1284" y="72"/>
                </a:lnTo>
                <a:lnTo>
                  <a:pt x="1284" y="72"/>
                </a:lnTo>
                <a:lnTo>
                  <a:pt x="1284" y="73"/>
                </a:lnTo>
                <a:lnTo>
                  <a:pt x="1285" y="73"/>
                </a:lnTo>
                <a:lnTo>
                  <a:pt x="1285" y="71"/>
                </a:lnTo>
                <a:lnTo>
                  <a:pt x="1285" y="69"/>
                </a:lnTo>
                <a:lnTo>
                  <a:pt x="1286" y="69"/>
                </a:lnTo>
                <a:lnTo>
                  <a:pt x="1286" y="69"/>
                </a:lnTo>
                <a:lnTo>
                  <a:pt x="1287" y="68"/>
                </a:lnTo>
                <a:lnTo>
                  <a:pt x="1287" y="67"/>
                </a:lnTo>
                <a:lnTo>
                  <a:pt x="1287" y="66"/>
                </a:lnTo>
                <a:lnTo>
                  <a:pt x="1288" y="65"/>
                </a:lnTo>
                <a:lnTo>
                  <a:pt x="1288" y="64"/>
                </a:lnTo>
                <a:lnTo>
                  <a:pt x="1288" y="63"/>
                </a:lnTo>
                <a:lnTo>
                  <a:pt x="1290" y="63"/>
                </a:lnTo>
                <a:lnTo>
                  <a:pt x="1290" y="62"/>
                </a:lnTo>
                <a:lnTo>
                  <a:pt x="1290" y="62"/>
                </a:lnTo>
                <a:lnTo>
                  <a:pt x="1291" y="62"/>
                </a:lnTo>
                <a:lnTo>
                  <a:pt x="1291" y="60"/>
                </a:lnTo>
                <a:lnTo>
                  <a:pt x="1292" y="60"/>
                </a:lnTo>
                <a:lnTo>
                  <a:pt x="1292" y="58"/>
                </a:lnTo>
                <a:lnTo>
                  <a:pt x="1292" y="57"/>
                </a:lnTo>
                <a:lnTo>
                  <a:pt x="1293" y="56"/>
                </a:lnTo>
                <a:lnTo>
                  <a:pt x="1293" y="55"/>
                </a:lnTo>
                <a:lnTo>
                  <a:pt x="1293" y="55"/>
                </a:lnTo>
                <a:lnTo>
                  <a:pt x="1294" y="55"/>
                </a:lnTo>
                <a:lnTo>
                  <a:pt x="1294" y="55"/>
                </a:lnTo>
                <a:lnTo>
                  <a:pt x="1294" y="56"/>
                </a:lnTo>
                <a:lnTo>
                  <a:pt x="1295" y="56"/>
                </a:lnTo>
                <a:lnTo>
                  <a:pt x="1295" y="56"/>
                </a:lnTo>
                <a:lnTo>
                  <a:pt x="1296" y="56"/>
                </a:lnTo>
                <a:lnTo>
                  <a:pt x="1296" y="54"/>
                </a:lnTo>
                <a:lnTo>
                  <a:pt x="1296" y="55"/>
                </a:lnTo>
                <a:lnTo>
                  <a:pt x="1297" y="55"/>
                </a:lnTo>
                <a:lnTo>
                  <a:pt x="1297" y="54"/>
                </a:lnTo>
                <a:lnTo>
                  <a:pt x="1297" y="54"/>
                </a:lnTo>
                <a:lnTo>
                  <a:pt x="1299" y="53"/>
                </a:lnTo>
                <a:lnTo>
                  <a:pt x="1299" y="51"/>
                </a:lnTo>
                <a:lnTo>
                  <a:pt x="1300" y="51"/>
                </a:lnTo>
                <a:lnTo>
                  <a:pt x="1300" y="50"/>
                </a:lnTo>
                <a:lnTo>
                  <a:pt x="1300" y="48"/>
                </a:lnTo>
                <a:lnTo>
                  <a:pt x="1301" y="48"/>
                </a:lnTo>
                <a:lnTo>
                  <a:pt x="1301" y="48"/>
                </a:lnTo>
                <a:lnTo>
                  <a:pt x="1301" y="48"/>
                </a:lnTo>
                <a:lnTo>
                  <a:pt x="1302" y="47"/>
                </a:lnTo>
                <a:lnTo>
                  <a:pt x="1302" y="47"/>
                </a:lnTo>
                <a:lnTo>
                  <a:pt x="1302" y="47"/>
                </a:lnTo>
                <a:lnTo>
                  <a:pt x="1303" y="46"/>
                </a:lnTo>
                <a:lnTo>
                  <a:pt x="1303" y="46"/>
                </a:lnTo>
                <a:lnTo>
                  <a:pt x="1304" y="46"/>
                </a:lnTo>
                <a:lnTo>
                  <a:pt x="1304" y="46"/>
                </a:lnTo>
                <a:lnTo>
                  <a:pt x="1304" y="46"/>
                </a:lnTo>
                <a:lnTo>
                  <a:pt x="1305" y="46"/>
                </a:lnTo>
                <a:lnTo>
                  <a:pt x="1305" y="46"/>
                </a:lnTo>
                <a:lnTo>
                  <a:pt x="1305" y="46"/>
                </a:lnTo>
                <a:lnTo>
                  <a:pt x="1306" y="45"/>
                </a:lnTo>
                <a:lnTo>
                  <a:pt x="1306" y="45"/>
                </a:lnTo>
                <a:lnTo>
                  <a:pt x="1306" y="45"/>
                </a:lnTo>
                <a:lnTo>
                  <a:pt x="1308" y="45"/>
                </a:lnTo>
                <a:lnTo>
                  <a:pt x="1308" y="44"/>
                </a:lnTo>
                <a:lnTo>
                  <a:pt x="1309" y="44"/>
                </a:lnTo>
                <a:lnTo>
                  <a:pt x="1309" y="42"/>
                </a:lnTo>
                <a:lnTo>
                  <a:pt x="1309" y="41"/>
                </a:lnTo>
                <a:lnTo>
                  <a:pt x="1310" y="41"/>
                </a:lnTo>
                <a:lnTo>
                  <a:pt x="1310" y="40"/>
                </a:lnTo>
                <a:lnTo>
                  <a:pt x="1310" y="40"/>
                </a:lnTo>
                <a:lnTo>
                  <a:pt x="1311" y="39"/>
                </a:lnTo>
                <a:lnTo>
                  <a:pt x="1311" y="38"/>
                </a:lnTo>
                <a:lnTo>
                  <a:pt x="1311" y="38"/>
                </a:lnTo>
                <a:lnTo>
                  <a:pt x="1312" y="38"/>
                </a:lnTo>
                <a:lnTo>
                  <a:pt x="1312" y="38"/>
                </a:lnTo>
                <a:lnTo>
                  <a:pt x="1313" y="37"/>
                </a:lnTo>
                <a:lnTo>
                  <a:pt x="1313" y="36"/>
                </a:lnTo>
                <a:lnTo>
                  <a:pt x="1313" y="35"/>
                </a:lnTo>
                <a:lnTo>
                  <a:pt x="1314" y="36"/>
                </a:lnTo>
                <a:lnTo>
                  <a:pt x="1314" y="36"/>
                </a:lnTo>
                <a:lnTo>
                  <a:pt x="1314" y="35"/>
                </a:lnTo>
                <a:lnTo>
                  <a:pt x="1315" y="35"/>
                </a:lnTo>
                <a:lnTo>
                  <a:pt x="1315" y="33"/>
                </a:lnTo>
                <a:lnTo>
                  <a:pt x="1315" y="32"/>
                </a:lnTo>
                <a:lnTo>
                  <a:pt x="1317" y="32"/>
                </a:lnTo>
                <a:lnTo>
                  <a:pt x="1317" y="32"/>
                </a:lnTo>
                <a:lnTo>
                  <a:pt x="1318" y="32"/>
                </a:lnTo>
                <a:lnTo>
                  <a:pt x="1318" y="32"/>
                </a:lnTo>
                <a:lnTo>
                  <a:pt x="1318" y="32"/>
                </a:lnTo>
                <a:lnTo>
                  <a:pt x="1319" y="32"/>
                </a:lnTo>
                <a:lnTo>
                  <a:pt x="1319" y="32"/>
                </a:lnTo>
                <a:lnTo>
                  <a:pt x="1319" y="32"/>
                </a:lnTo>
                <a:lnTo>
                  <a:pt x="1320" y="32"/>
                </a:lnTo>
                <a:lnTo>
                  <a:pt x="1320" y="32"/>
                </a:lnTo>
                <a:lnTo>
                  <a:pt x="1321" y="32"/>
                </a:lnTo>
                <a:lnTo>
                  <a:pt x="1321" y="32"/>
                </a:lnTo>
                <a:lnTo>
                  <a:pt x="1321" y="32"/>
                </a:lnTo>
                <a:lnTo>
                  <a:pt x="1322" y="32"/>
                </a:lnTo>
                <a:lnTo>
                  <a:pt x="1322" y="32"/>
                </a:lnTo>
                <a:lnTo>
                  <a:pt x="1322" y="31"/>
                </a:lnTo>
                <a:lnTo>
                  <a:pt x="1323" y="30"/>
                </a:lnTo>
                <a:lnTo>
                  <a:pt x="1323" y="29"/>
                </a:lnTo>
                <a:lnTo>
                  <a:pt x="1323" y="28"/>
                </a:lnTo>
                <a:lnTo>
                  <a:pt x="1324" y="28"/>
                </a:lnTo>
                <a:lnTo>
                  <a:pt x="1324" y="28"/>
                </a:lnTo>
                <a:lnTo>
                  <a:pt x="1326" y="26"/>
                </a:lnTo>
                <a:lnTo>
                  <a:pt x="1326" y="24"/>
                </a:lnTo>
                <a:lnTo>
                  <a:pt x="1326" y="24"/>
                </a:lnTo>
                <a:lnTo>
                  <a:pt x="1327" y="24"/>
                </a:lnTo>
                <a:lnTo>
                  <a:pt x="1327" y="23"/>
                </a:lnTo>
                <a:lnTo>
                  <a:pt x="1327" y="24"/>
                </a:lnTo>
                <a:lnTo>
                  <a:pt x="1328" y="24"/>
                </a:lnTo>
                <a:lnTo>
                  <a:pt x="1328" y="24"/>
                </a:lnTo>
                <a:lnTo>
                  <a:pt x="1328" y="23"/>
                </a:lnTo>
                <a:lnTo>
                  <a:pt x="1329" y="22"/>
                </a:lnTo>
                <a:lnTo>
                  <a:pt x="1329" y="22"/>
                </a:lnTo>
                <a:lnTo>
                  <a:pt x="1330" y="21"/>
                </a:lnTo>
                <a:lnTo>
                  <a:pt x="1330" y="20"/>
                </a:lnTo>
                <a:lnTo>
                  <a:pt x="1330" y="20"/>
                </a:lnTo>
                <a:lnTo>
                  <a:pt x="1331" y="20"/>
                </a:lnTo>
                <a:lnTo>
                  <a:pt x="1331" y="20"/>
                </a:lnTo>
                <a:lnTo>
                  <a:pt x="1331" y="20"/>
                </a:lnTo>
                <a:lnTo>
                  <a:pt x="1332" y="20"/>
                </a:lnTo>
                <a:lnTo>
                  <a:pt x="1332" y="20"/>
                </a:lnTo>
                <a:lnTo>
                  <a:pt x="1332" y="20"/>
                </a:lnTo>
                <a:lnTo>
                  <a:pt x="1333" y="20"/>
                </a:lnTo>
                <a:lnTo>
                  <a:pt x="1333" y="19"/>
                </a:lnTo>
                <a:lnTo>
                  <a:pt x="1335" y="19"/>
                </a:lnTo>
                <a:lnTo>
                  <a:pt x="1335" y="18"/>
                </a:lnTo>
                <a:lnTo>
                  <a:pt x="1335" y="17"/>
                </a:lnTo>
                <a:lnTo>
                  <a:pt x="1336" y="15"/>
                </a:lnTo>
                <a:lnTo>
                  <a:pt x="1336" y="15"/>
                </a:lnTo>
                <a:lnTo>
                  <a:pt x="1336" y="15"/>
                </a:lnTo>
                <a:lnTo>
                  <a:pt x="1337" y="15"/>
                </a:lnTo>
                <a:lnTo>
                  <a:pt x="1337" y="15"/>
                </a:lnTo>
                <a:lnTo>
                  <a:pt x="1337" y="14"/>
                </a:lnTo>
                <a:lnTo>
                  <a:pt x="1338" y="14"/>
                </a:lnTo>
                <a:lnTo>
                  <a:pt x="1338" y="13"/>
                </a:lnTo>
                <a:lnTo>
                  <a:pt x="1339" y="13"/>
                </a:lnTo>
                <a:lnTo>
                  <a:pt x="1339" y="13"/>
                </a:lnTo>
                <a:lnTo>
                  <a:pt x="1339" y="13"/>
                </a:lnTo>
                <a:lnTo>
                  <a:pt x="1340" y="12"/>
                </a:lnTo>
                <a:lnTo>
                  <a:pt x="1340" y="11"/>
                </a:lnTo>
                <a:lnTo>
                  <a:pt x="1340" y="12"/>
                </a:lnTo>
                <a:lnTo>
                  <a:pt x="1341" y="11"/>
                </a:lnTo>
                <a:lnTo>
                  <a:pt x="1341" y="11"/>
                </a:lnTo>
                <a:lnTo>
                  <a:pt x="1342" y="11"/>
                </a:lnTo>
                <a:lnTo>
                  <a:pt x="1342" y="11"/>
                </a:lnTo>
                <a:lnTo>
                  <a:pt x="1342" y="11"/>
                </a:lnTo>
                <a:lnTo>
                  <a:pt x="1344" y="11"/>
                </a:lnTo>
                <a:lnTo>
                  <a:pt x="1344" y="11"/>
                </a:lnTo>
                <a:lnTo>
                  <a:pt x="1344" y="11"/>
                </a:lnTo>
                <a:lnTo>
                  <a:pt x="1345" y="11"/>
                </a:lnTo>
                <a:lnTo>
                  <a:pt x="1345" y="11"/>
                </a:lnTo>
                <a:lnTo>
                  <a:pt x="1345" y="10"/>
                </a:lnTo>
                <a:lnTo>
                  <a:pt x="1346" y="11"/>
                </a:lnTo>
                <a:lnTo>
                  <a:pt x="1346" y="10"/>
                </a:lnTo>
                <a:lnTo>
                  <a:pt x="1347" y="10"/>
                </a:lnTo>
                <a:lnTo>
                  <a:pt x="1347" y="9"/>
                </a:lnTo>
                <a:lnTo>
                  <a:pt x="1347" y="9"/>
                </a:lnTo>
                <a:lnTo>
                  <a:pt x="1348" y="9"/>
                </a:lnTo>
                <a:lnTo>
                  <a:pt x="1348" y="8"/>
                </a:lnTo>
                <a:lnTo>
                  <a:pt x="1348" y="8"/>
                </a:lnTo>
                <a:lnTo>
                  <a:pt x="1349" y="6"/>
                </a:lnTo>
                <a:lnTo>
                  <a:pt x="1349" y="6"/>
                </a:lnTo>
                <a:lnTo>
                  <a:pt x="1349" y="6"/>
                </a:lnTo>
                <a:lnTo>
                  <a:pt x="1350" y="6"/>
                </a:lnTo>
                <a:lnTo>
                  <a:pt x="1350" y="5"/>
                </a:lnTo>
                <a:lnTo>
                  <a:pt x="1351" y="4"/>
                </a:lnTo>
                <a:lnTo>
                  <a:pt x="1351" y="4"/>
                </a:lnTo>
                <a:lnTo>
                  <a:pt x="1351" y="5"/>
                </a:lnTo>
                <a:lnTo>
                  <a:pt x="1353" y="5"/>
                </a:lnTo>
                <a:lnTo>
                  <a:pt x="1353" y="5"/>
                </a:lnTo>
                <a:lnTo>
                  <a:pt x="1353" y="5"/>
                </a:lnTo>
                <a:lnTo>
                  <a:pt x="1354" y="5"/>
                </a:lnTo>
                <a:lnTo>
                  <a:pt x="1354" y="5"/>
                </a:lnTo>
                <a:lnTo>
                  <a:pt x="1354" y="5"/>
                </a:lnTo>
                <a:lnTo>
                  <a:pt x="1355" y="5"/>
                </a:lnTo>
                <a:lnTo>
                  <a:pt x="1355" y="5"/>
                </a:lnTo>
                <a:lnTo>
                  <a:pt x="1356" y="5"/>
                </a:lnTo>
                <a:lnTo>
                  <a:pt x="1356" y="5"/>
                </a:lnTo>
                <a:lnTo>
                  <a:pt x="1356" y="5"/>
                </a:lnTo>
                <a:lnTo>
                  <a:pt x="1357" y="5"/>
                </a:lnTo>
                <a:lnTo>
                  <a:pt x="1357" y="5"/>
                </a:lnTo>
                <a:lnTo>
                  <a:pt x="1357" y="5"/>
                </a:lnTo>
                <a:lnTo>
                  <a:pt x="1358" y="5"/>
                </a:lnTo>
                <a:lnTo>
                  <a:pt x="1358" y="5"/>
                </a:lnTo>
                <a:lnTo>
                  <a:pt x="1358" y="5"/>
                </a:lnTo>
                <a:lnTo>
                  <a:pt x="1359" y="5"/>
                </a:lnTo>
                <a:lnTo>
                  <a:pt x="1359" y="5"/>
                </a:lnTo>
                <a:lnTo>
                  <a:pt x="1360" y="6"/>
                </a:lnTo>
                <a:lnTo>
                  <a:pt x="1360" y="5"/>
                </a:lnTo>
                <a:lnTo>
                  <a:pt x="1360" y="5"/>
                </a:lnTo>
                <a:lnTo>
                  <a:pt x="1362" y="5"/>
                </a:lnTo>
                <a:lnTo>
                  <a:pt x="1362" y="5"/>
                </a:lnTo>
                <a:lnTo>
                  <a:pt x="1362" y="4"/>
                </a:lnTo>
                <a:lnTo>
                  <a:pt x="1363" y="4"/>
                </a:lnTo>
                <a:lnTo>
                  <a:pt x="1363" y="4"/>
                </a:lnTo>
                <a:lnTo>
                  <a:pt x="1363" y="4"/>
                </a:lnTo>
                <a:lnTo>
                  <a:pt x="1364" y="3"/>
                </a:lnTo>
                <a:lnTo>
                  <a:pt x="1364" y="3"/>
                </a:lnTo>
                <a:lnTo>
                  <a:pt x="1365" y="3"/>
                </a:lnTo>
                <a:lnTo>
                  <a:pt x="1365" y="3"/>
                </a:lnTo>
                <a:lnTo>
                  <a:pt x="1365" y="3"/>
                </a:lnTo>
                <a:lnTo>
                  <a:pt x="1366" y="3"/>
                </a:lnTo>
                <a:lnTo>
                  <a:pt x="1366" y="4"/>
                </a:lnTo>
                <a:lnTo>
                  <a:pt x="1366" y="4"/>
                </a:lnTo>
                <a:lnTo>
                  <a:pt x="1367" y="5"/>
                </a:lnTo>
                <a:lnTo>
                  <a:pt x="1367" y="6"/>
                </a:lnTo>
                <a:lnTo>
                  <a:pt x="1368" y="6"/>
                </a:lnTo>
                <a:lnTo>
                  <a:pt x="1368" y="6"/>
                </a:lnTo>
                <a:lnTo>
                  <a:pt x="1368" y="6"/>
                </a:lnTo>
                <a:lnTo>
                  <a:pt x="1369" y="5"/>
                </a:lnTo>
                <a:lnTo>
                  <a:pt x="1369" y="6"/>
                </a:lnTo>
                <a:lnTo>
                  <a:pt x="1369" y="6"/>
                </a:lnTo>
                <a:lnTo>
                  <a:pt x="1371" y="6"/>
                </a:lnTo>
                <a:lnTo>
                  <a:pt x="1371" y="8"/>
                </a:lnTo>
                <a:lnTo>
                  <a:pt x="1371" y="6"/>
                </a:lnTo>
                <a:lnTo>
                  <a:pt x="1372" y="6"/>
                </a:lnTo>
                <a:lnTo>
                  <a:pt x="1372" y="6"/>
                </a:lnTo>
                <a:lnTo>
                  <a:pt x="1373" y="6"/>
                </a:lnTo>
                <a:lnTo>
                  <a:pt x="1373" y="6"/>
                </a:lnTo>
                <a:lnTo>
                  <a:pt x="1373" y="6"/>
                </a:lnTo>
                <a:lnTo>
                  <a:pt x="1374" y="8"/>
                </a:lnTo>
                <a:lnTo>
                  <a:pt x="1374" y="8"/>
                </a:lnTo>
                <a:lnTo>
                  <a:pt x="1374" y="8"/>
                </a:lnTo>
                <a:lnTo>
                  <a:pt x="1375" y="6"/>
                </a:lnTo>
                <a:lnTo>
                  <a:pt x="1375" y="6"/>
                </a:lnTo>
                <a:lnTo>
                  <a:pt x="1375" y="6"/>
                </a:lnTo>
                <a:lnTo>
                  <a:pt x="1376" y="8"/>
                </a:lnTo>
                <a:lnTo>
                  <a:pt x="1376" y="9"/>
                </a:lnTo>
                <a:lnTo>
                  <a:pt x="1377" y="10"/>
                </a:lnTo>
                <a:lnTo>
                  <a:pt x="1377" y="11"/>
                </a:lnTo>
                <a:lnTo>
                  <a:pt x="1377" y="11"/>
                </a:lnTo>
                <a:lnTo>
                  <a:pt x="1378" y="12"/>
                </a:lnTo>
                <a:lnTo>
                  <a:pt x="1378" y="12"/>
                </a:lnTo>
                <a:lnTo>
                  <a:pt x="1378" y="13"/>
                </a:lnTo>
                <a:lnTo>
                  <a:pt x="1380" y="13"/>
                </a:lnTo>
                <a:lnTo>
                  <a:pt x="1380" y="12"/>
                </a:lnTo>
                <a:lnTo>
                  <a:pt x="1380" y="12"/>
                </a:lnTo>
                <a:lnTo>
                  <a:pt x="1381" y="12"/>
                </a:lnTo>
                <a:lnTo>
                  <a:pt x="1381" y="12"/>
                </a:lnTo>
                <a:lnTo>
                  <a:pt x="1382" y="11"/>
                </a:lnTo>
                <a:lnTo>
                  <a:pt x="1382" y="11"/>
                </a:lnTo>
                <a:lnTo>
                  <a:pt x="1382" y="11"/>
                </a:lnTo>
                <a:lnTo>
                  <a:pt x="1383" y="11"/>
                </a:lnTo>
                <a:lnTo>
                  <a:pt x="1383" y="11"/>
                </a:lnTo>
                <a:lnTo>
                  <a:pt x="1383" y="10"/>
                </a:lnTo>
                <a:lnTo>
                  <a:pt x="1384" y="11"/>
                </a:lnTo>
                <a:lnTo>
                  <a:pt x="1384" y="10"/>
                </a:lnTo>
                <a:lnTo>
                  <a:pt x="1384" y="10"/>
                </a:lnTo>
                <a:lnTo>
                  <a:pt x="1385" y="10"/>
                </a:lnTo>
                <a:lnTo>
                  <a:pt x="1385" y="10"/>
                </a:lnTo>
                <a:lnTo>
                  <a:pt x="1386" y="10"/>
                </a:lnTo>
                <a:lnTo>
                  <a:pt x="1386" y="10"/>
                </a:lnTo>
                <a:lnTo>
                  <a:pt x="1386" y="9"/>
                </a:lnTo>
                <a:lnTo>
                  <a:pt x="1387" y="10"/>
                </a:lnTo>
                <a:lnTo>
                  <a:pt x="1387" y="10"/>
                </a:lnTo>
                <a:lnTo>
                  <a:pt x="1387" y="11"/>
                </a:lnTo>
                <a:lnTo>
                  <a:pt x="1389" y="11"/>
                </a:lnTo>
                <a:lnTo>
                  <a:pt x="1389" y="11"/>
                </a:lnTo>
                <a:lnTo>
                  <a:pt x="1390" y="12"/>
                </a:lnTo>
                <a:lnTo>
                  <a:pt x="1390" y="12"/>
                </a:lnTo>
                <a:lnTo>
                  <a:pt x="1390" y="12"/>
                </a:lnTo>
                <a:lnTo>
                  <a:pt x="1391" y="12"/>
                </a:lnTo>
                <a:lnTo>
                  <a:pt x="1391" y="11"/>
                </a:lnTo>
                <a:lnTo>
                  <a:pt x="1391" y="11"/>
                </a:lnTo>
                <a:lnTo>
                  <a:pt x="1392" y="11"/>
                </a:lnTo>
                <a:lnTo>
                  <a:pt x="1392" y="11"/>
                </a:lnTo>
                <a:lnTo>
                  <a:pt x="1392" y="11"/>
                </a:lnTo>
                <a:lnTo>
                  <a:pt x="1393" y="11"/>
                </a:lnTo>
                <a:lnTo>
                  <a:pt x="1393" y="11"/>
                </a:lnTo>
                <a:lnTo>
                  <a:pt x="1394" y="10"/>
                </a:lnTo>
                <a:lnTo>
                  <a:pt x="1394" y="10"/>
                </a:lnTo>
                <a:lnTo>
                  <a:pt x="1394" y="10"/>
                </a:lnTo>
                <a:lnTo>
                  <a:pt x="1395" y="10"/>
                </a:lnTo>
                <a:lnTo>
                  <a:pt x="1395" y="10"/>
                </a:lnTo>
                <a:lnTo>
                  <a:pt x="1395" y="10"/>
                </a:lnTo>
                <a:lnTo>
                  <a:pt x="1396" y="9"/>
                </a:lnTo>
                <a:lnTo>
                  <a:pt x="1396" y="9"/>
                </a:lnTo>
                <a:lnTo>
                  <a:pt x="1396" y="8"/>
                </a:lnTo>
                <a:lnTo>
                  <a:pt x="1398" y="8"/>
                </a:lnTo>
                <a:lnTo>
                  <a:pt x="1398" y="8"/>
                </a:lnTo>
                <a:lnTo>
                  <a:pt x="1399" y="8"/>
                </a:lnTo>
                <a:lnTo>
                  <a:pt x="1399" y="8"/>
                </a:lnTo>
                <a:lnTo>
                  <a:pt x="1399" y="8"/>
                </a:lnTo>
                <a:lnTo>
                  <a:pt x="1400" y="8"/>
                </a:lnTo>
                <a:lnTo>
                  <a:pt x="1400" y="9"/>
                </a:lnTo>
                <a:lnTo>
                  <a:pt x="1400" y="8"/>
                </a:lnTo>
                <a:lnTo>
                  <a:pt x="1401" y="8"/>
                </a:lnTo>
                <a:lnTo>
                  <a:pt x="1401" y="8"/>
                </a:lnTo>
                <a:lnTo>
                  <a:pt x="1401" y="8"/>
                </a:lnTo>
                <a:lnTo>
                  <a:pt x="1402" y="8"/>
                </a:lnTo>
                <a:lnTo>
                  <a:pt x="1402" y="8"/>
                </a:lnTo>
                <a:lnTo>
                  <a:pt x="1403" y="8"/>
                </a:lnTo>
                <a:lnTo>
                  <a:pt x="1403" y="8"/>
                </a:lnTo>
                <a:lnTo>
                  <a:pt x="1403" y="8"/>
                </a:lnTo>
                <a:lnTo>
                  <a:pt x="1404" y="8"/>
                </a:lnTo>
                <a:lnTo>
                  <a:pt x="1404" y="9"/>
                </a:lnTo>
                <a:lnTo>
                  <a:pt x="1404" y="9"/>
                </a:lnTo>
                <a:lnTo>
                  <a:pt x="1405" y="8"/>
                </a:lnTo>
                <a:lnTo>
                  <a:pt x="1405" y="6"/>
                </a:lnTo>
                <a:lnTo>
                  <a:pt x="1405" y="6"/>
                </a:lnTo>
                <a:lnTo>
                  <a:pt x="1407" y="6"/>
                </a:lnTo>
                <a:lnTo>
                  <a:pt x="1407" y="5"/>
                </a:lnTo>
                <a:lnTo>
                  <a:pt x="1408" y="5"/>
                </a:lnTo>
                <a:lnTo>
                  <a:pt x="1408" y="4"/>
                </a:lnTo>
                <a:lnTo>
                  <a:pt x="1408" y="4"/>
                </a:lnTo>
                <a:lnTo>
                  <a:pt x="1409" y="4"/>
                </a:lnTo>
                <a:lnTo>
                  <a:pt x="1409" y="4"/>
                </a:lnTo>
                <a:lnTo>
                  <a:pt x="1409" y="4"/>
                </a:lnTo>
                <a:lnTo>
                  <a:pt x="1410" y="4"/>
                </a:lnTo>
                <a:lnTo>
                  <a:pt x="1410" y="4"/>
                </a:lnTo>
                <a:lnTo>
                  <a:pt x="1411" y="4"/>
                </a:lnTo>
                <a:lnTo>
                  <a:pt x="1411" y="4"/>
                </a:lnTo>
                <a:lnTo>
                  <a:pt x="1411" y="4"/>
                </a:lnTo>
                <a:lnTo>
                  <a:pt x="1412" y="4"/>
                </a:lnTo>
                <a:lnTo>
                  <a:pt x="1412" y="4"/>
                </a:lnTo>
                <a:lnTo>
                  <a:pt x="1412" y="4"/>
                </a:lnTo>
                <a:lnTo>
                  <a:pt x="1413" y="5"/>
                </a:lnTo>
                <a:lnTo>
                  <a:pt x="1413" y="5"/>
                </a:lnTo>
                <a:lnTo>
                  <a:pt x="1413" y="5"/>
                </a:lnTo>
                <a:lnTo>
                  <a:pt x="1414" y="5"/>
                </a:lnTo>
                <a:lnTo>
                  <a:pt x="1414" y="5"/>
                </a:lnTo>
                <a:lnTo>
                  <a:pt x="1416" y="5"/>
                </a:lnTo>
                <a:lnTo>
                  <a:pt x="1416" y="5"/>
                </a:lnTo>
                <a:lnTo>
                  <a:pt x="1416" y="5"/>
                </a:lnTo>
                <a:lnTo>
                  <a:pt x="1417" y="5"/>
                </a:lnTo>
                <a:lnTo>
                  <a:pt x="1417" y="4"/>
                </a:lnTo>
                <a:lnTo>
                  <a:pt x="1417" y="3"/>
                </a:lnTo>
                <a:lnTo>
                  <a:pt x="1418" y="2"/>
                </a:lnTo>
                <a:lnTo>
                  <a:pt x="1418" y="1"/>
                </a:lnTo>
                <a:lnTo>
                  <a:pt x="1418" y="1"/>
                </a:lnTo>
                <a:lnTo>
                  <a:pt x="1419" y="1"/>
                </a:lnTo>
                <a:lnTo>
                  <a:pt x="1419" y="1"/>
                </a:lnTo>
                <a:lnTo>
                  <a:pt x="1420" y="1"/>
                </a:lnTo>
                <a:lnTo>
                  <a:pt x="1420" y="1"/>
                </a:lnTo>
                <a:lnTo>
                  <a:pt x="1420" y="1"/>
                </a:lnTo>
                <a:lnTo>
                  <a:pt x="1421" y="0"/>
                </a:lnTo>
                <a:lnTo>
                  <a:pt x="1421" y="1"/>
                </a:lnTo>
                <a:lnTo>
                  <a:pt x="1421" y="1"/>
                </a:lnTo>
                <a:lnTo>
                  <a:pt x="1422" y="2"/>
                </a:lnTo>
                <a:lnTo>
                  <a:pt x="1422" y="2"/>
                </a:lnTo>
                <a:lnTo>
                  <a:pt x="1422" y="2"/>
                </a:lnTo>
                <a:lnTo>
                  <a:pt x="1423" y="1"/>
                </a:lnTo>
                <a:lnTo>
                  <a:pt x="1423" y="1"/>
                </a:lnTo>
                <a:lnTo>
                  <a:pt x="1425" y="0"/>
                </a:lnTo>
                <a:lnTo>
                  <a:pt x="1425" y="1"/>
                </a:lnTo>
                <a:lnTo>
                  <a:pt x="1425" y="0"/>
                </a:lnTo>
                <a:lnTo>
                  <a:pt x="1426" y="1"/>
                </a:lnTo>
                <a:lnTo>
                  <a:pt x="1426" y="1"/>
                </a:lnTo>
                <a:lnTo>
                  <a:pt x="1426" y="1"/>
                </a:lnTo>
                <a:lnTo>
                  <a:pt x="1427" y="2"/>
                </a:lnTo>
                <a:lnTo>
                  <a:pt x="1427" y="2"/>
                </a:lnTo>
                <a:lnTo>
                  <a:pt x="1427" y="3"/>
                </a:lnTo>
                <a:lnTo>
                  <a:pt x="1428" y="4"/>
                </a:lnTo>
                <a:lnTo>
                  <a:pt x="1428" y="3"/>
                </a:lnTo>
                <a:lnTo>
                  <a:pt x="1429" y="2"/>
                </a:lnTo>
                <a:lnTo>
                  <a:pt x="1429" y="2"/>
                </a:lnTo>
                <a:lnTo>
                  <a:pt x="1429" y="2"/>
                </a:lnTo>
                <a:lnTo>
                  <a:pt x="1430" y="3"/>
                </a:lnTo>
                <a:lnTo>
                  <a:pt x="1430" y="3"/>
                </a:lnTo>
                <a:lnTo>
                  <a:pt x="1430" y="3"/>
                </a:lnTo>
                <a:lnTo>
                  <a:pt x="1431" y="3"/>
                </a:lnTo>
                <a:lnTo>
                  <a:pt x="1431" y="3"/>
                </a:lnTo>
                <a:lnTo>
                  <a:pt x="1432" y="3"/>
                </a:lnTo>
                <a:lnTo>
                  <a:pt x="1432" y="3"/>
                </a:lnTo>
                <a:lnTo>
                  <a:pt x="1432" y="2"/>
                </a:lnTo>
                <a:lnTo>
                  <a:pt x="1434" y="2"/>
                </a:lnTo>
                <a:lnTo>
                  <a:pt x="1434" y="2"/>
                </a:lnTo>
                <a:lnTo>
                  <a:pt x="1434" y="1"/>
                </a:lnTo>
                <a:lnTo>
                  <a:pt x="1435" y="1"/>
                </a:lnTo>
                <a:lnTo>
                  <a:pt x="1435" y="1"/>
                </a:lnTo>
                <a:lnTo>
                  <a:pt x="1435" y="1"/>
                </a:lnTo>
                <a:lnTo>
                  <a:pt x="1436" y="2"/>
                </a:lnTo>
                <a:lnTo>
                  <a:pt x="1436" y="3"/>
                </a:lnTo>
                <a:lnTo>
                  <a:pt x="1437" y="4"/>
                </a:lnTo>
                <a:lnTo>
                  <a:pt x="1437" y="4"/>
                </a:lnTo>
                <a:lnTo>
                  <a:pt x="1437" y="4"/>
                </a:lnTo>
                <a:lnTo>
                  <a:pt x="1438" y="3"/>
                </a:lnTo>
                <a:lnTo>
                  <a:pt x="1438" y="2"/>
                </a:lnTo>
                <a:lnTo>
                  <a:pt x="1438" y="2"/>
                </a:lnTo>
                <a:lnTo>
                  <a:pt x="1439" y="1"/>
                </a:lnTo>
                <a:lnTo>
                  <a:pt x="1439" y="2"/>
                </a:lnTo>
                <a:lnTo>
                  <a:pt x="1439" y="1"/>
                </a:lnTo>
                <a:lnTo>
                  <a:pt x="1440" y="1"/>
                </a:lnTo>
                <a:lnTo>
                  <a:pt x="1440" y="1"/>
                </a:lnTo>
                <a:lnTo>
                  <a:pt x="1441" y="1"/>
                </a:lnTo>
                <a:lnTo>
                  <a:pt x="1441" y="2"/>
                </a:lnTo>
                <a:lnTo>
                  <a:pt x="1441" y="1"/>
                </a:lnTo>
                <a:lnTo>
                  <a:pt x="1443" y="1"/>
                </a:lnTo>
                <a:lnTo>
                  <a:pt x="1443" y="2"/>
                </a:lnTo>
                <a:lnTo>
                  <a:pt x="1443" y="2"/>
                </a:lnTo>
                <a:lnTo>
                  <a:pt x="1444" y="3"/>
                </a:lnTo>
                <a:lnTo>
                  <a:pt x="1444" y="4"/>
                </a:lnTo>
                <a:lnTo>
                  <a:pt x="1444" y="4"/>
                </a:lnTo>
                <a:lnTo>
                  <a:pt x="1445" y="4"/>
                </a:lnTo>
                <a:lnTo>
                  <a:pt x="1445" y="3"/>
                </a:lnTo>
                <a:lnTo>
                  <a:pt x="1446" y="3"/>
                </a:lnTo>
                <a:lnTo>
                  <a:pt x="1446" y="1"/>
                </a:lnTo>
                <a:lnTo>
                  <a:pt x="1446" y="1"/>
                </a:lnTo>
                <a:lnTo>
                  <a:pt x="1447" y="1"/>
                </a:lnTo>
                <a:lnTo>
                  <a:pt x="1447" y="1"/>
                </a:lnTo>
                <a:lnTo>
                  <a:pt x="1447" y="1"/>
                </a:lnTo>
                <a:lnTo>
                  <a:pt x="1448" y="2"/>
                </a:lnTo>
                <a:lnTo>
                  <a:pt x="1448" y="3"/>
                </a:lnTo>
                <a:lnTo>
                  <a:pt x="1448" y="4"/>
                </a:lnTo>
                <a:lnTo>
                  <a:pt x="1449" y="5"/>
                </a:lnTo>
                <a:lnTo>
                  <a:pt x="1449" y="5"/>
                </a:lnTo>
                <a:lnTo>
                  <a:pt x="1450" y="5"/>
                </a:lnTo>
                <a:lnTo>
                  <a:pt x="1450" y="5"/>
                </a:lnTo>
                <a:lnTo>
                  <a:pt x="1450" y="6"/>
                </a:lnTo>
                <a:lnTo>
                  <a:pt x="1452" y="6"/>
                </a:lnTo>
                <a:lnTo>
                  <a:pt x="1452" y="6"/>
                </a:lnTo>
                <a:lnTo>
                  <a:pt x="1452" y="8"/>
                </a:lnTo>
                <a:lnTo>
                  <a:pt x="1453" y="9"/>
                </a:lnTo>
                <a:lnTo>
                  <a:pt x="1453" y="9"/>
                </a:lnTo>
                <a:lnTo>
                  <a:pt x="1453" y="9"/>
                </a:lnTo>
                <a:lnTo>
                  <a:pt x="1454" y="9"/>
                </a:lnTo>
                <a:lnTo>
                  <a:pt x="1454" y="8"/>
                </a:lnTo>
                <a:lnTo>
                  <a:pt x="1455" y="8"/>
                </a:lnTo>
                <a:lnTo>
                  <a:pt x="1455" y="8"/>
                </a:lnTo>
                <a:lnTo>
                  <a:pt x="1455" y="8"/>
                </a:lnTo>
                <a:lnTo>
                  <a:pt x="1456" y="6"/>
                </a:lnTo>
                <a:lnTo>
                  <a:pt x="1456" y="8"/>
                </a:lnTo>
                <a:lnTo>
                  <a:pt x="1456" y="6"/>
                </a:lnTo>
                <a:lnTo>
                  <a:pt x="1457" y="8"/>
                </a:lnTo>
                <a:lnTo>
                  <a:pt x="1457" y="8"/>
                </a:lnTo>
                <a:lnTo>
                  <a:pt x="1458" y="8"/>
                </a:lnTo>
                <a:lnTo>
                  <a:pt x="1458" y="9"/>
                </a:lnTo>
                <a:lnTo>
                  <a:pt x="1458" y="10"/>
                </a:lnTo>
                <a:lnTo>
                  <a:pt x="1459" y="11"/>
                </a:lnTo>
                <a:lnTo>
                  <a:pt x="1459" y="11"/>
                </a:lnTo>
                <a:lnTo>
                  <a:pt x="1459" y="11"/>
                </a:lnTo>
                <a:lnTo>
                  <a:pt x="1461" y="11"/>
                </a:lnTo>
                <a:lnTo>
                  <a:pt x="1461" y="10"/>
                </a:lnTo>
                <a:lnTo>
                  <a:pt x="1461" y="11"/>
                </a:lnTo>
                <a:lnTo>
                  <a:pt x="1462" y="11"/>
                </a:lnTo>
                <a:lnTo>
                  <a:pt x="1462" y="13"/>
                </a:lnTo>
                <a:lnTo>
                  <a:pt x="1463" y="13"/>
                </a:lnTo>
                <a:lnTo>
                  <a:pt x="1463" y="14"/>
                </a:lnTo>
                <a:lnTo>
                  <a:pt x="1463" y="14"/>
                </a:lnTo>
                <a:lnTo>
                  <a:pt x="1464" y="13"/>
                </a:lnTo>
                <a:lnTo>
                  <a:pt x="1464" y="14"/>
                </a:lnTo>
                <a:lnTo>
                  <a:pt x="1464" y="14"/>
                </a:lnTo>
                <a:lnTo>
                  <a:pt x="1465" y="14"/>
                </a:lnTo>
                <a:lnTo>
                  <a:pt x="1465" y="13"/>
                </a:lnTo>
                <a:lnTo>
                  <a:pt x="1465" y="13"/>
                </a:lnTo>
                <a:lnTo>
                  <a:pt x="1466" y="13"/>
                </a:lnTo>
                <a:lnTo>
                  <a:pt x="1466" y="13"/>
                </a:lnTo>
                <a:lnTo>
                  <a:pt x="1467" y="12"/>
                </a:lnTo>
                <a:lnTo>
                  <a:pt x="1467" y="13"/>
                </a:lnTo>
                <a:lnTo>
                  <a:pt x="1467" y="12"/>
                </a:lnTo>
                <a:lnTo>
                  <a:pt x="1468" y="12"/>
                </a:lnTo>
                <a:lnTo>
                  <a:pt x="1468" y="11"/>
                </a:lnTo>
                <a:lnTo>
                  <a:pt x="1468" y="12"/>
                </a:lnTo>
                <a:lnTo>
                  <a:pt x="1470" y="12"/>
                </a:lnTo>
                <a:lnTo>
                  <a:pt x="1470" y="12"/>
                </a:lnTo>
                <a:lnTo>
                  <a:pt x="1470" y="13"/>
                </a:lnTo>
                <a:lnTo>
                  <a:pt x="1471" y="12"/>
                </a:lnTo>
                <a:lnTo>
                  <a:pt x="1471" y="13"/>
                </a:lnTo>
                <a:lnTo>
                  <a:pt x="1472" y="12"/>
                </a:lnTo>
                <a:lnTo>
                  <a:pt x="1472" y="13"/>
                </a:lnTo>
                <a:lnTo>
                  <a:pt x="1472" y="14"/>
                </a:lnTo>
                <a:lnTo>
                  <a:pt x="1473" y="14"/>
                </a:lnTo>
                <a:lnTo>
                  <a:pt x="1473" y="15"/>
                </a:lnTo>
                <a:lnTo>
                  <a:pt x="1473" y="15"/>
                </a:lnTo>
                <a:lnTo>
                  <a:pt x="1474" y="17"/>
                </a:lnTo>
                <a:lnTo>
                  <a:pt x="1474" y="17"/>
                </a:lnTo>
                <a:lnTo>
                  <a:pt x="1474" y="17"/>
                </a:lnTo>
                <a:lnTo>
                  <a:pt x="1475" y="17"/>
                </a:lnTo>
                <a:lnTo>
                  <a:pt x="1475" y="18"/>
                </a:lnTo>
                <a:lnTo>
                  <a:pt x="1476" y="17"/>
                </a:lnTo>
                <a:lnTo>
                  <a:pt x="1476" y="18"/>
                </a:lnTo>
                <a:lnTo>
                  <a:pt x="1476" y="18"/>
                </a:lnTo>
                <a:lnTo>
                  <a:pt x="1477" y="17"/>
                </a:lnTo>
                <a:lnTo>
                  <a:pt x="1477" y="18"/>
                </a:lnTo>
                <a:lnTo>
                  <a:pt x="1477" y="18"/>
                </a:lnTo>
                <a:lnTo>
                  <a:pt x="1479" y="18"/>
                </a:lnTo>
                <a:lnTo>
                  <a:pt x="1479" y="19"/>
                </a:lnTo>
                <a:lnTo>
                  <a:pt x="1480" y="19"/>
                </a:lnTo>
                <a:lnTo>
                  <a:pt x="1480" y="19"/>
                </a:lnTo>
                <a:lnTo>
                  <a:pt x="1480" y="19"/>
                </a:lnTo>
                <a:lnTo>
                  <a:pt x="1481" y="20"/>
                </a:lnTo>
                <a:lnTo>
                  <a:pt x="1481" y="20"/>
                </a:lnTo>
                <a:lnTo>
                  <a:pt x="1481" y="20"/>
                </a:lnTo>
                <a:lnTo>
                  <a:pt x="1482" y="21"/>
                </a:lnTo>
                <a:lnTo>
                  <a:pt x="1482" y="20"/>
                </a:lnTo>
                <a:lnTo>
                  <a:pt x="1482" y="20"/>
                </a:lnTo>
                <a:lnTo>
                  <a:pt x="1483" y="20"/>
                </a:lnTo>
                <a:lnTo>
                  <a:pt x="1483" y="20"/>
                </a:lnTo>
                <a:lnTo>
                  <a:pt x="1484" y="20"/>
                </a:lnTo>
                <a:lnTo>
                  <a:pt x="1484" y="19"/>
                </a:lnTo>
                <a:lnTo>
                  <a:pt x="1484" y="18"/>
                </a:lnTo>
                <a:lnTo>
                  <a:pt x="1485" y="17"/>
                </a:lnTo>
                <a:lnTo>
                  <a:pt x="1485" y="17"/>
                </a:lnTo>
                <a:lnTo>
                  <a:pt x="1485" y="17"/>
                </a:lnTo>
                <a:lnTo>
                  <a:pt x="1486" y="18"/>
                </a:lnTo>
                <a:lnTo>
                  <a:pt x="1486" y="17"/>
                </a:lnTo>
                <a:lnTo>
                  <a:pt x="1486" y="18"/>
                </a:lnTo>
                <a:lnTo>
                  <a:pt x="1488" y="18"/>
                </a:lnTo>
                <a:lnTo>
                  <a:pt x="1488" y="18"/>
                </a:lnTo>
                <a:lnTo>
                  <a:pt x="1489" y="18"/>
                </a:lnTo>
                <a:lnTo>
                  <a:pt x="1489" y="18"/>
                </a:lnTo>
                <a:lnTo>
                  <a:pt x="1489" y="18"/>
                </a:lnTo>
                <a:lnTo>
                  <a:pt x="1490" y="17"/>
                </a:lnTo>
                <a:lnTo>
                  <a:pt x="1490" y="17"/>
                </a:lnTo>
                <a:lnTo>
                  <a:pt x="1490" y="17"/>
                </a:lnTo>
                <a:lnTo>
                  <a:pt x="1491" y="17"/>
                </a:lnTo>
                <a:lnTo>
                  <a:pt x="1491" y="17"/>
                </a:lnTo>
                <a:lnTo>
                  <a:pt x="1491" y="18"/>
                </a:lnTo>
                <a:lnTo>
                  <a:pt x="1492" y="18"/>
                </a:lnTo>
                <a:lnTo>
                  <a:pt x="1492" y="18"/>
                </a:lnTo>
                <a:lnTo>
                  <a:pt x="1493" y="17"/>
                </a:lnTo>
                <a:lnTo>
                  <a:pt x="1493" y="17"/>
                </a:lnTo>
                <a:lnTo>
                  <a:pt x="1493" y="15"/>
                </a:lnTo>
                <a:lnTo>
                  <a:pt x="1494" y="17"/>
                </a:lnTo>
                <a:lnTo>
                  <a:pt x="1494" y="15"/>
                </a:lnTo>
                <a:lnTo>
                  <a:pt x="1494" y="15"/>
                </a:lnTo>
                <a:lnTo>
                  <a:pt x="1495" y="14"/>
                </a:lnTo>
                <a:lnTo>
                  <a:pt x="1495" y="15"/>
                </a:lnTo>
                <a:lnTo>
                  <a:pt x="1495" y="15"/>
                </a:lnTo>
                <a:lnTo>
                  <a:pt x="1497" y="15"/>
                </a:lnTo>
                <a:lnTo>
                  <a:pt x="1497" y="15"/>
                </a:lnTo>
                <a:lnTo>
                  <a:pt x="1498" y="15"/>
                </a:lnTo>
                <a:lnTo>
                  <a:pt x="1498" y="15"/>
                </a:lnTo>
                <a:lnTo>
                  <a:pt x="1498" y="15"/>
                </a:lnTo>
                <a:lnTo>
                  <a:pt x="1499" y="15"/>
                </a:lnTo>
                <a:lnTo>
                  <a:pt x="1499" y="15"/>
                </a:lnTo>
                <a:lnTo>
                  <a:pt x="1499" y="14"/>
                </a:lnTo>
                <a:lnTo>
                  <a:pt x="1500" y="14"/>
                </a:lnTo>
                <a:lnTo>
                  <a:pt x="1500" y="14"/>
                </a:lnTo>
                <a:lnTo>
                  <a:pt x="1501" y="14"/>
                </a:lnTo>
                <a:lnTo>
                  <a:pt x="1501" y="14"/>
                </a:lnTo>
                <a:lnTo>
                  <a:pt x="1501" y="14"/>
                </a:lnTo>
                <a:lnTo>
                  <a:pt x="1502" y="14"/>
                </a:lnTo>
                <a:lnTo>
                  <a:pt x="1502" y="14"/>
                </a:lnTo>
                <a:lnTo>
                  <a:pt x="1502" y="13"/>
                </a:lnTo>
                <a:lnTo>
                  <a:pt x="1503" y="12"/>
                </a:lnTo>
                <a:lnTo>
                  <a:pt x="1503" y="12"/>
                </a:lnTo>
                <a:lnTo>
                  <a:pt x="1503" y="12"/>
                </a:lnTo>
                <a:lnTo>
                  <a:pt x="1504" y="13"/>
                </a:lnTo>
                <a:lnTo>
                  <a:pt x="1504" y="13"/>
                </a:lnTo>
                <a:lnTo>
                  <a:pt x="1506" y="13"/>
                </a:lnTo>
                <a:lnTo>
                  <a:pt x="1506" y="12"/>
                </a:lnTo>
                <a:lnTo>
                  <a:pt x="1506" y="12"/>
                </a:lnTo>
                <a:lnTo>
                  <a:pt x="1507" y="12"/>
                </a:lnTo>
                <a:lnTo>
                  <a:pt x="1507" y="11"/>
                </a:lnTo>
                <a:lnTo>
                  <a:pt x="1507" y="11"/>
                </a:lnTo>
                <a:lnTo>
                  <a:pt x="1508" y="10"/>
                </a:lnTo>
                <a:lnTo>
                  <a:pt x="1508" y="11"/>
                </a:lnTo>
                <a:lnTo>
                  <a:pt x="1508" y="11"/>
                </a:lnTo>
                <a:lnTo>
                  <a:pt x="1509" y="12"/>
                </a:lnTo>
                <a:lnTo>
                  <a:pt x="1509" y="11"/>
                </a:lnTo>
                <a:lnTo>
                  <a:pt x="1510" y="11"/>
                </a:lnTo>
                <a:lnTo>
                  <a:pt x="1510" y="12"/>
                </a:lnTo>
                <a:lnTo>
                  <a:pt x="1510" y="12"/>
                </a:lnTo>
                <a:lnTo>
                  <a:pt x="1511" y="11"/>
                </a:lnTo>
                <a:lnTo>
                  <a:pt x="1511" y="11"/>
                </a:lnTo>
                <a:lnTo>
                  <a:pt x="1511" y="11"/>
                </a:lnTo>
                <a:lnTo>
                  <a:pt x="1512" y="11"/>
                </a:lnTo>
                <a:lnTo>
                  <a:pt x="1512" y="11"/>
                </a:lnTo>
                <a:lnTo>
                  <a:pt x="1512" y="11"/>
                </a:lnTo>
                <a:lnTo>
                  <a:pt x="1513" y="10"/>
                </a:lnTo>
                <a:lnTo>
                  <a:pt x="1513" y="10"/>
                </a:lnTo>
                <a:lnTo>
                  <a:pt x="1515" y="10"/>
                </a:lnTo>
                <a:lnTo>
                  <a:pt x="1515" y="10"/>
                </a:lnTo>
                <a:lnTo>
                  <a:pt x="1515" y="9"/>
                </a:lnTo>
                <a:lnTo>
                  <a:pt x="1516" y="10"/>
                </a:lnTo>
                <a:lnTo>
                  <a:pt x="1516" y="9"/>
                </a:lnTo>
                <a:lnTo>
                  <a:pt x="1516" y="10"/>
                </a:lnTo>
                <a:lnTo>
                  <a:pt x="1517" y="11"/>
                </a:lnTo>
                <a:lnTo>
                  <a:pt x="1517" y="10"/>
                </a:lnTo>
                <a:lnTo>
                  <a:pt x="1517" y="10"/>
                </a:lnTo>
                <a:lnTo>
                  <a:pt x="1518" y="11"/>
                </a:lnTo>
                <a:lnTo>
                  <a:pt x="1518" y="10"/>
                </a:lnTo>
                <a:lnTo>
                  <a:pt x="1519" y="10"/>
                </a:lnTo>
                <a:lnTo>
                  <a:pt x="1519" y="10"/>
                </a:lnTo>
                <a:lnTo>
                  <a:pt x="1519" y="10"/>
                </a:lnTo>
                <a:lnTo>
                  <a:pt x="1520" y="10"/>
                </a:lnTo>
                <a:lnTo>
                  <a:pt x="1520" y="10"/>
                </a:lnTo>
                <a:lnTo>
                  <a:pt x="1520" y="10"/>
                </a:lnTo>
                <a:lnTo>
                  <a:pt x="1521" y="10"/>
                </a:lnTo>
                <a:lnTo>
                  <a:pt x="1521" y="10"/>
                </a:lnTo>
                <a:lnTo>
                  <a:pt x="1522" y="11"/>
                </a:lnTo>
                <a:lnTo>
                  <a:pt x="1522" y="11"/>
                </a:lnTo>
                <a:lnTo>
                  <a:pt x="1522" y="11"/>
                </a:lnTo>
                <a:lnTo>
                  <a:pt x="1524" y="12"/>
                </a:lnTo>
                <a:lnTo>
                  <a:pt x="1524" y="13"/>
                </a:lnTo>
                <a:lnTo>
                  <a:pt x="1524" y="13"/>
                </a:lnTo>
                <a:lnTo>
                  <a:pt x="1525" y="12"/>
                </a:lnTo>
                <a:lnTo>
                  <a:pt x="1525" y="11"/>
                </a:lnTo>
                <a:lnTo>
                  <a:pt x="1525" y="12"/>
                </a:lnTo>
                <a:lnTo>
                  <a:pt x="1526" y="12"/>
                </a:lnTo>
                <a:lnTo>
                  <a:pt x="1526" y="13"/>
                </a:lnTo>
                <a:lnTo>
                  <a:pt x="1527" y="12"/>
                </a:lnTo>
                <a:lnTo>
                  <a:pt x="1527" y="12"/>
                </a:lnTo>
                <a:lnTo>
                  <a:pt x="1527" y="12"/>
                </a:lnTo>
                <a:lnTo>
                  <a:pt x="1528" y="11"/>
                </a:lnTo>
                <a:lnTo>
                  <a:pt x="1528" y="11"/>
                </a:lnTo>
                <a:lnTo>
                  <a:pt x="1528" y="11"/>
                </a:lnTo>
                <a:lnTo>
                  <a:pt x="1529" y="11"/>
                </a:lnTo>
                <a:lnTo>
                  <a:pt x="1529" y="11"/>
                </a:lnTo>
                <a:lnTo>
                  <a:pt x="1529" y="12"/>
                </a:lnTo>
                <a:lnTo>
                  <a:pt x="1530" y="12"/>
                </a:lnTo>
                <a:lnTo>
                  <a:pt x="1530" y="13"/>
                </a:lnTo>
                <a:lnTo>
                  <a:pt x="1531" y="13"/>
                </a:lnTo>
                <a:lnTo>
                  <a:pt x="1531" y="14"/>
                </a:lnTo>
                <a:lnTo>
                  <a:pt x="1531" y="15"/>
                </a:lnTo>
                <a:lnTo>
                  <a:pt x="1533" y="15"/>
                </a:lnTo>
                <a:lnTo>
                  <a:pt x="1533" y="17"/>
                </a:lnTo>
                <a:lnTo>
                  <a:pt x="1533" y="17"/>
                </a:lnTo>
                <a:lnTo>
                  <a:pt x="1534" y="17"/>
                </a:lnTo>
                <a:lnTo>
                  <a:pt x="1534" y="18"/>
                </a:lnTo>
                <a:lnTo>
                  <a:pt x="1534" y="18"/>
                </a:lnTo>
                <a:lnTo>
                  <a:pt x="1535" y="18"/>
                </a:lnTo>
                <a:lnTo>
                  <a:pt x="1535" y="18"/>
                </a:lnTo>
                <a:lnTo>
                  <a:pt x="1536" y="19"/>
                </a:lnTo>
                <a:lnTo>
                  <a:pt x="1536" y="19"/>
                </a:lnTo>
                <a:lnTo>
                  <a:pt x="1536" y="19"/>
                </a:lnTo>
                <a:lnTo>
                  <a:pt x="1537" y="19"/>
                </a:lnTo>
                <a:lnTo>
                  <a:pt x="1537" y="19"/>
                </a:lnTo>
                <a:lnTo>
                  <a:pt x="1537" y="19"/>
                </a:lnTo>
                <a:lnTo>
                  <a:pt x="1538" y="18"/>
                </a:lnTo>
                <a:lnTo>
                  <a:pt x="1538" y="17"/>
                </a:lnTo>
                <a:lnTo>
                  <a:pt x="1538" y="17"/>
                </a:lnTo>
                <a:lnTo>
                  <a:pt x="1539" y="15"/>
                </a:lnTo>
                <a:lnTo>
                  <a:pt x="1539" y="15"/>
                </a:lnTo>
                <a:lnTo>
                  <a:pt x="1540" y="15"/>
                </a:lnTo>
                <a:lnTo>
                  <a:pt x="1540" y="15"/>
                </a:lnTo>
                <a:lnTo>
                  <a:pt x="1540" y="17"/>
                </a:lnTo>
                <a:lnTo>
                  <a:pt x="1542" y="18"/>
                </a:lnTo>
                <a:lnTo>
                  <a:pt x="1542" y="19"/>
                </a:lnTo>
                <a:lnTo>
                  <a:pt x="1542" y="19"/>
                </a:lnTo>
                <a:lnTo>
                  <a:pt x="1543" y="19"/>
                </a:lnTo>
                <a:lnTo>
                  <a:pt x="1543" y="19"/>
                </a:lnTo>
                <a:lnTo>
                  <a:pt x="1543" y="20"/>
                </a:lnTo>
                <a:lnTo>
                  <a:pt x="1544" y="20"/>
                </a:lnTo>
                <a:lnTo>
                  <a:pt x="1544" y="21"/>
                </a:lnTo>
                <a:lnTo>
                  <a:pt x="1545" y="21"/>
                </a:lnTo>
                <a:lnTo>
                  <a:pt x="1545" y="21"/>
                </a:lnTo>
                <a:lnTo>
                  <a:pt x="1545" y="20"/>
                </a:lnTo>
                <a:lnTo>
                  <a:pt x="1546" y="21"/>
                </a:lnTo>
                <a:lnTo>
                  <a:pt x="1546" y="21"/>
                </a:lnTo>
                <a:lnTo>
                  <a:pt x="1546" y="21"/>
                </a:lnTo>
                <a:lnTo>
                  <a:pt x="1547" y="21"/>
                </a:lnTo>
                <a:lnTo>
                  <a:pt x="1547" y="21"/>
                </a:lnTo>
                <a:lnTo>
                  <a:pt x="1548" y="20"/>
                </a:lnTo>
                <a:lnTo>
                  <a:pt x="1548" y="20"/>
                </a:lnTo>
                <a:lnTo>
                  <a:pt x="1548" y="20"/>
                </a:lnTo>
                <a:lnTo>
                  <a:pt x="1549" y="20"/>
                </a:lnTo>
                <a:lnTo>
                  <a:pt x="1549" y="20"/>
                </a:lnTo>
                <a:lnTo>
                  <a:pt x="1549" y="20"/>
                </a:lnTo>
                <a:lnTo>
                  <a:pt x="1551" y="20"/>
                </a:lnTo>
                <a:lnTo>
                  <a:pt x="1551" y="21"/>
                </a:lnTo>
                <a:lnTo>
                  <a:pt x="1551" y="21"/>
                </a:lnTo>
                <a:lnTo>
                  <a:pt x="1552" y="21"/>
                </a:lnTo>
                <a:lnTo>
                  <a:pt x="1552" y="21"/>
                </a:lnTo>
                <a:lnTo>
                  <a:pt x="1553" y="22"/>
                </a:lnTo>
                <a:lnTo>
                  <a:pt x="1553" y="21"/>
                </a:lnTo>
                <a:lnTo>
                  <a:pt x="1553" y="21"/>
                </a:lnTo>
                <a:lnTo>
                  <a:pt x="1554" y="21"/>
                </a:lnTo>
                <a:lnTo>
                  <a:pt x="1554" y="22"/>
                </a:lnTo>
                <a:lnTo>
                  <a:pt x="1554" y="22"/>
                </a:lnTo>
                <a:lnTo>
                  <a:pt x="1555" y="22"/>
                </a:lnTo>
                <a:lnTo>
                  <a:pt x="1555" y="22"/>
                </a:lnTo>
                <a:lnTo>
                  <a:pt x="1555" y="21"/>
                </a:lnTo>
                <a:lnTo>
                  <a:pt x="1556" y="21"/>
                </a:lnTo>
                <a:lnTo>
                  <a:pt x="1556" y="21"/>
                </a:lnTo>
                <a:lnTo>
                  <a:pt x="1557" y="21"/>
                </a:lnTo>
                <a:lnTo>
                  <a:pt x="1557" y="20"/>
                </a:lnTo>
                <a:lnTo>
                  <a:pt x="1557" y="20"/>
                </a:lnTo>
                <a:lnTo>
                  <a:pt x="1558" y="20"/>
                </a:lnTo>
                <a:lnTo>
                  <a:pt x="1558" y="20"/>
                </a:lnTo>
                <a:lnTo>
                  <a:pt x="1558" y="20"/>
                </a:lnTo>
                <a:lnTo>
                  <a:pt x="1560" y="19"/>
                </a:lnTo>
                <a:lnTo>
                  <a:pt x="1560" y="19"/>
                </a:lnTo>
                <a:lnTo>
                  <a:pt x="1560" y="19"/>
                </a:lnTo>
                <a:lnTo>
                  <a:pt x="1561" y="20"/>
                </a:lnTo>
                <a:lnTo>
                  <a:pt x="1561" y="20"/>
                </a:lnTo>
                <a:lnTo>
                  <a:pt x="1562" y="21"/>
                </a:lnTo>
                <a:lnTo>
                  <a:pt x="1562" y="21"/>
                </a:lnTo>
                <a:lnTo>
                  <a:pt x="1562" y="21"/>
                </a:lnTo>
                <a:lnTo>
                  <a:pt x="1563" y="20"/>
                </a:lnTo>
                <a:lnTo>
                  <a:pt x="1563" y="20"/>
                </a:lnTo>
                <a:lnTo>
                  <a:pt x="1563" y="20"/>
                </a:lnTo>
                <a:lnTo>
                  <a:pt x="1564" y="21"/>
                </a:lnTo>
                <a:lnTo>
                  <a:pt x="1564" y="21"/>
                </a:lnTo>
                <a:lnTo>
                  <a:pt x="1564" y="20"/>
                </a:lnTo>
                <a:lnTo>
                  <a:pt x="1565" y="20"/>
                </a:lnTo>
                <a:lnTo>
                  <a:pt x="1565" y="20"/>
                </a:lnTo>
                <a:lnTo>
                  <a:pt x="1566" y="20"/>
                </a:lnTo>
                <a:lnTo>
                  <a:pt x="1566" y="20"/>
                </a:lnTo>
                <a:lnTo>
                  <a:pt x="1566" y="20"/>
                </a:lnTo>
                <a:lnTo>
                  <a:pt x="1567" y="20"/>
                </a:lnTo>
                <a:lnTo>
                  <a:pt x="1567" y="20"/>
                </a:lnTo>
                <a:lnTo>
                  <a:pt x="1567" y="20"/>
                </a:lnTo>
                <a:lnTo>
                  <a:pt x="1569" y="21"/>
                </a:lnTo>
                <a:lnTo>
                  <a:pt x="1569" y="21"/>
                </a:lnTo>
                <a:lnTo>
                  <a:pt x="1570" y="21"/>
                </a:lnTo>
                <a:lnTo>
                  <a:pt x="1570" y="21"/>
                </a:lnTo>
                <a:lnTo>
                  <a:pt x="1570" y="21"/>
                </a:lnTo>
                <a:lnTo>
                  <a:pt x="1571" y="20"/>
                </a:lnTo>
                <a:lnTo>
                  <a:pt x="1571" y="20"/>
                </a:lnTo>
                <a:lnTo>
                  <a:pt x="1571" y="20"/>
                </a:lnTo>
                <a:lnTo>
                  <a:pt x="1572" y="19"/>
                </a:lnTo>
                <a:lnTo>
                  <a:pt x="1572" y="18"/>
                </a:lnTo>
                <a:lnTo>
                  <a:pt x="1572" y="18"/>
                </a:lnTo>
                <a:lnTo>
                  <a:pt x="1573" y="17"/>
                </a:lnTo>
                <a:lnTo>
                  <a:pt x="1573" y="17"/>
                </a:lnTo>
                <a:lnTo>
                  <a:pt x="1574" y="17"/>
                </a:lnTo>
                <a:lnTo>
                  <a:pt x="1574" y="15"/>
                </a:lnTo>
                <a:lnTo>
                  <a:pt x="1574" y="18"/>
                </a:lnTo>
                <a:lnTo>
                  <a:pt x="1575" y="17"/>
                </a:lnTo>
                <a:lnTo>
                  <a:pt x="1575" y="17"/>
                </a:lnTo>
                <a:lnTo>
                  <a:pt x="1575" y="17"/>
                </a:lnTo>
                <a:lnTo>
                  <a:pt x="1577" y="17"/>
                </a:lnTo>
                <a:lnTo>
                  <a:pt x="1577" y="18"/>
                </a:lnTo>
                <a:lnTo>
                  <a:pt x="1577" y="18"/>
                </a:lnTo>
                <a:lnTo>
                  <a:pt x="1578" y="19"/>
                </a:lnTo>
                <a:lnTo>
                  <a:pt x="1578" y="19"/>
                </a:lnTo>
                <a:lnTo>
                  <a:pt x="1579" y="20"/>
                </a:lnTo>
                <a:lnTo>
                  <a:pt x="1579" y="20"/>
                </a:lnTo>
                <a:lnTo>
                  <a:pt x="1579" y="20"/>
                </a:lnTo>
                <a:lnTo>
                  <a:pt x="1580" y="20"/>
                </a:lnTo>
                <a:lnTo>
                  <a:pt x="1580" y="20"/>
                </a:lnTo>
                <a:lnTo>
                  <a:pt x="1580" y="20"/>
                </a:lnTo>
                <a:lnTo>
                  <a:pt x="1581" y="20"/>
                </a:lnTo>
                <a:lnTo>
                  <a:pt x="1581" y="20"/>
                </a:lnTo>
                <a:lnTo>
                  <a:pt x="1581" y="19"/>
                </a:lnTo>
                <a:lnTo>
                  <a:pt x="1582" y="18"/>
                </a:lnTo>
                <a:lnTo>
                  <a:pt x="1582" y="17"/>
                </a:lnTo>
                <a:lnTo>
                  <a:pt x="1583" y="15"/>
                </a:lnTo>
                <a:lnTo>
                  <a:pt x="1583" y="15"/>
                </a:lnTo>
                <a:lnTo>
                  <a:pt x="1583" y="15"/>
                </a:lnTo>
                <a:lnTo>
                  <a:pt x="1584" y="17"/>
                </a:lnTo>
                <a:lnTo>
                  <a:pt x="1584" y="17"/>
                </a:lnTo>
                <a:lnTo>
                  <a:pt x="1584" y="15"/>
                </a:lnTo>
                <a:lnTo>
                  <a:pt x="1586" y="14"/>
                </a:lnTo>
                <a:lnTo>
                  <a:pt x="1586" y="15"/>
                </a:lnTo>
                <a:lnTo>
                  <a:pt x="1586" y="15"/>
                </a:lnTo>
                <a:lnTo>
                  <a:pt x="1587" y="15"/>
                </a:lnTo>
                <a:lnTo>
                  <a:pt x="1587" y="17"/>
                </a:lnTo>
                <a:lnTo>
                  <a:pt x="1588" y="17"/>
                </a:lnTo>
                <a:lnTo>
                  <a:pt x="1588" y="15"/>
                </a:lnTo>
                <a:lnTo>
                  <a:pt x="1588" y="15"/>
                </a:lnTo>
                <a:lnTo>
                  <a:pt x="1589" y="14"/>
                </a:lnTo>
                <a:lnTo>
                  <a:pt x="1589" y="14"/>
                </a:lnTo>
                <a:lnTo>
                  <a:pt x="1589" y="14"/>
                </a:lnTo>
                <a:lnTo>
                  <a:pt x="1590" y="14"/>
                </a:lnTo>
                <a:lnTo>
                  <a:pt x="1590" y="13"/>
                </a:lnTo>
                <a:lnTo>
                  <a:pt x="1591" y="13"/>
                </a:lnTo>
                <a:lnTo>
                  <a:pt x="1591" y="13"/>
                </a:lnTo>
                <a:lnTo>
                  <a:pt x="1591" y="12"/>
                </a:lnTo>
                <a:lnTo>
                  <a:pt x="1592" y="13"/>
                </a:lnTo>
                <a:lnTo>
                  <a:pt x="1592" y="13"/>
                </a:lnTo>
                <a:lnTo>
                  <a:pt x="1592" y="13"/>
                </a:lnTo>
                <a:lnTo>
                  <a:pt x="1593" y="12"/>
                </a:lnTo>
                <a:lnTo>
                  <a:pt x="1593" y="11"/>
                </a:lnTo>
                <a:lnTo>
                  <a:pt x="1593" y="11"/>
                </a:lnTo>
                <a:lnTo>
                  <a:pt x="1595" y="11"/>
                </a:lnTo>
                <a:lnTo>
                  <a:pt x="1595" y="11"/>
                </a:lnTo>
                <a:lnTo>
                  <a:pt x="1596" y="11"/>
                </a:lnTo>
                <a:lnTo>
                  <a:pt x="1596" y="11"/>
                </a:lnTo>
                <a:lnTo>
                  <a:pt x="1596" y="11"/>
                </a:lnTo>
                <a:lnTo>
                  <a:pt x="1597" y="12"/>
                </a:lnTo>
                <a:lnTo>
                  <a:pt x="1597" y="12"/>
                </a:lnTo>
                <a:lnTo>
                  <a:pt x="1597" y="12"/>
                </a:lnTo>
                <a:lnTo>
                  <a:pt x="1598" y="12"/>
                </a:lnTo>
                <a:lnTo>
                  <a:pt x="1598" y="12"/>
                </a:lnTo>
                <a:lnTo>
                  <a:pt x="1598" y="13"/>
                </a:lnTo>
                <a:lnTo>
                  <a:pt x="1599" y="13"/>
                </a:lnTo>
                <a:lnTo>
                  <a:pt x="1599" y="13"/>
                </a:lnTo>
                <a:lnTo>
                  <a:pt x="1600" y="12"/>
                </a:lnTo>
                <a:lnTo>
                  <a:pt x="1600" y="12"/>
                </a:lnTo>
                <a:lnTo>
                  <a:pt x="1600" y="12"/>
                </a:lnTo>
                <a:lnTo>
                  <a:pt x="1601" y="12"/>
                </a:lnTo>
                <a:lnTo>
                  <a:pt x="1601" y="12"/>
                </a:lnTo>
                <a:lnTo>
                  <a:pt x="1601" y="12"/>
                </a:lnTo>
                <a:lnTo>
                  <a:pt x="1602" y="12"/>
                </a:lnTo>
                <a:lnTo>
                  <a:pt x="1602" y="12"/>
                </a:lnTo>
                <a:lnTo>
                  <a:pt x="1602" y="11"/>
                </a:lnTo>
                <a:lnTo>
                  <a:pt x="1604" y="10"/>
                </a:lnTo>
                <a:lnTo>
                  <a:pt x="1604" y="10"/>
                </a:lnTo>
                <a:lnTo>
                  <a:pt x="1605" y="10"/>
                </a:lnTo>
                <a:lnTo>
                  <a:pt x="1605" y="10"/>
                </a:lnTo>
                <a:lnTo>
                  <a:pt x="1605" y="10"/>
                </a:lnTo>
                <a:lnTo>
                  <a:pt x="1606" y="10"/>
                </a:lnTo>
                <a:lnTo>
                  <a:pt x="1606" y="11"/>
                </a:lnTo>
                <a:lnTo>
                  <a:pt x="1606" y="11"/>
                </a:lnTo>
                <a:lnTo>
                  <a:pt x="1607" y="11"/>
                </a:lnTo>
                <a:lnTo>
                  <a:pt x="1607" y="12"/>
                </a:lnTo>
                <a:lnTo>
                  <a:pt x="1607" y="12"/>
                </a:lnTo>
                <a:lnTo>
                  <a:pt x="1608" y="13"/>
                </a:lnTo>
                <a:lnTo>
                  <a:pt x="1608" y="14"/>
                </a:lnTo>
                <a:lnTo>
                  <a:pt x="1609" y="15"/>
                </a:lnTo>
                <a:lnTo>
                  <a:pt x="1609" y="14"/>
                </a:lnTo>
                <a:lnTo>
                  <a:pt x="1609" y="14"/>
                </a:lnTo>
                <a:lnTo>
                  <a:pt x="1610" y="14"/>
                </a:lnTo>
                <a:lnTo>
                  <a:pt x="1610" y="14"/>
                </a:lnTo>
                <a:lnTo>
                  <a:pt x="1610" y="14"/>
                </a:lnTo>
                <a:lnTo>
                  <a:pt x="1611" y="14"/>
                </a:lnTo>
                <a:lnTo>
                  <a:pt x="1611" y="14"/>
                </a:lnTo>
                <a:lnTo>
                  <a:pt x="1613" y="14"/>
                </a:lnTo>
                <a:lnTo>
                  <a:pt x="1613" y="14"/>
                </a:lnTo>
                <a:lnTo>
                  <a:pt x="1613" y="14"/>
                </a:lnTo>
                <a:lnTo>
                  <a:pt x="1614" y="14"/>
                </a:lnTo>
                <a:lnTo>
                  <a:pt x="1614" y="15"/>
                </a:lnTo>
                <a:lnTo>
                  <a:pt x="1614" y="17"/>
                </a:lnTo>
                <a:lnTo>
                  <a:pt x="1615" y="17"/>
                </a:lnTo>
                <a:lnTo>
                  <a:pt x="1615" y="17"/>
                </a:lnTo>
                <a:lnTo>
                  <a:pt x="1615" y="17"/>
                </a:lnTo>
                <a:lnTo>
                  <a:pt x="1616" y="18"/>
                </a:lnTo>
                <a:lnTo>
                  <a:pt x="1616" y="19"/>
                </a:lnTo>
                <a:lnTo>
                  <a:pt x="1617" y="20"/>
                </a:lnTo>
                <a:lnTo>
                  <a:pt x="1617" y="21"/>
                </a:lnTo>
                <a:lnTo>
                  <a:pt x="1617" y="20"/>
                </a:lnTo>
                <a:lnTo>
                  <a:pt x="1618" y="20"/>
                </a:lnTo>
                <a:lnTo>
                  <a:pt x="1618" y="19"/>
                </a:lnTo>
                <a:lnTo>
                  <a:pt x="1618" y="18"/>
                </a:lnTo>
                <a:lnTo>
                  <a:pt x="1619" y="18"/>
                </a:lnTo>
                <a:lnTo>
                  <a:pt x="1619" y="18"/>
                </a:lnTo>
                <a:lnTo>
                  <a:pt x="1619" y="17"/>
                </a:lnTo>
                <a:lnTo>
                  <a:pt x="1620" y="18"/>
                </a:lnTo>
                <a:lnTo>
                  <a:pt x="1620" y="17"/>
                </a:lnTo>
                <a:lnTo>
                  <a:pt x="1622" y="17"/>
                </a:lnTo>
                <a:lnTo>
                  <a:pt x="1622" y="17"/>
                </a:lnTo>
                <a:lnTo>
                  <a:pt x="1622" y="15"/>
                </a:lnTo>
                <a:lnTo>
                  <a:pt x="1623" y="17"/>
                </a:lnTo>
                <a:lnTo>
                  <a:pt x="1623" y="17"/>
                </a:lnTo>
                <a:lnTo>
                  <a:pt x="1623" y="18"/>
                </a:lnTo>
                <a:lnTo>
                  <a:pt x="1624" y="18"/>
                </a:lnTo>
                <a:lnTo>
                  <a:pt x="1624" y="19"/>
                </a:lnTo>
                <a:lnTo>
                  <a:pt x="1624" y="17"/>
                </a:lnTo>
                <a:lnTo>
                  <a:pt x="1625" y="17"/>
                </a:lnTo>
                <a:lnTo>
                  <a:pt x="1625" y="17"/>
                </a:lnTo>
                <a:lnTo>
                  <a:pt x="1626" y="17"/>
                </a:lnTo>
                <a:lnTo>
                  <a:pt x="1626" y="17"/>
                </a:lnTo>
                <a:lnTo>
                  <a:pt x="1626" y="17"/>
                </a:lnTo>
                <a:lnTo>
                  <a:pt x="1627" y="17"/>
                </a:lnTo>
                <a:lnTo>
                  <a:pt x="1627" y="17"/>
                </a:lnTo>
                <a:lnTo>
                  <a:pt x="1627" y="17"/>
                </a:lnTo>
                <a:lnTo>
                  <a:pt x="1628" y="17"/>
                </a:lnTo>
                <a:lnTo>
                  <a:pt x="1628" y="18"/>
                </a:lnTo>
                <a:lnTo>
                  <a:pt x="1628" y="18"/>
                </a:lnTo>
                <a:lnTo>
                  <a:pt x="1629" y="18"/>
                </a:lnTo>
                <a:lnTo>
                  <a:pt x="1629" y="19"/>
                </a:lnTo>
                <a:lnTo>
                  <a:pt x="1631" y="18"/>
                </a:lnTo>
                <a:lnTo>
                  <a:pt x="1631" y="18"/>
                </a:lnTo>
                <a:lnTo>
                  <a:pt x="1631" y="18"/>
                </a:lnTo>
                <a:lnTo>
                  <a:pt x="1632" y="18"/>
                </a:lnTo>
                <a:lnTo>
                  <a:pt x="1632" y="18"/>
                </a:lnTo>
                <a:lnTo>
                  <a:pt x="1632" y="18"/>
                </a:lnTo>
                <a:lnTo>
                  <a:pt x="1633" y="18"/>
                </a:lnTo>
                <a:lnTo>
                  <a:pt x="1633" y="18"/>
                </a:lnTo>
                <a:lnTo>
                  <a:pt x="1633" y="18"/>
                </a:lnTo>
                <a:lnTo>
                  <a:pt x="1634" y="18"/>
                </a:lnTo>
                <a:lnTo>
                  <a:pt x="1634" y="18"/>
                </a:lnTo>
                <a:lnTo>
                  <a:pt x="1635" y="19"/>
                </a:lnTo>
                <a:lnTo>
                  <a:pt x="1635" y="19"/>
                </a:lnTo>
                <a:lnTo>
                  <a:pt x="1635" y="20"/>
                </a:lnTo>
                <a:lnTo>
                  <a:pt x="1636" y="20"/>
                </a:lnTo>
                <a:lnTo>
                  <a:pt x="1636" y="21"/>
                </a:lnTo>
                <a:lnTo>
                  <a:pt x="1636" y="21"/>
                </a:lnTo>
                <a:lnTo>
                  <a:pt x="1637" y="21"/>
                </a:lnTo>
                <a:lnTo>
                  <a:pt x="1637" y="21"/>
                </a:lnTo>
                <a:lnTo>
                  <a:pt x="1638" y="21"/>
                </a:lnTo>
                <a:lnTo>
                  <a:pt x="1638" y="22"/>
                </a:lnTo>
                <a:lnTo>
                  <a:pt x="1638" y="22"/>
                </a:lnTo>
                <a:lnTo>
                  <a:pt x="1640" y="22"/>
                </a:lnTo>
                <a:lnTo>
                  <a:pt x="1640" y="21"/>
                </a:lnTo>
                <a:lnTo>
                  <a:pt x="1640" y="21"/>
                </a:lnTo>
                <a:lnTo>
                  <a:pt x="1641" y="21"/>
                </a:lnTo>
                <a:lnTo>
                  <a:pt x="1641" y="20"/>
                </a:lnTo>
                <a:lnTo>
                  <a:pt x="1641" y="20"/>
                </a:lnTo>
                <a:lnTo>
                  <a:pt x="1642" y="20"/>
                </a:lnTo>
                <a:lnTo>
                  <a:pt x="1642" y="19"/>
                </a:lnTo>
                <a:lnTo>
                  <a:pt x="1643" y="19"/>
                </a:lnTo>
                <a:lnTo>
                  <a:pt x="1643" y="19"/>
                </a:lnTo>
                <a:lnTo>
                  <a:pt x="1643" y="19"/>
                </a:lnTo>
                <a:lnTo>
                  <a:pt x="1644" y="19"/>
                </a:lnTo>
                <a:lnTo>
                  <a:pt x="1644" y="19"/>
                </a:lnTo>
                <a:lnTo>
                  <a:pt x="1644" y="19"/>
                </a:lnTo>
                <a:lnTo>
                  <a:pt x="1645" y="19"/>
                </a:lnTo>
                <a:lnTo>
                  <a:pt x="1645" y="19"/>
                </a:lnTo>
                <a:lnTo>
                  <a:pt x="1645" y="18"/>
                </a:lnTo>
                <a:lnTo>
                  <a:pt x="1646" y="19"/>
                </a:lnTo>
                <a:lnTo>
                  <a:pt x="1646" y="18"/>
                </a:lnTo>
                <a:lnTo>
                  <a:pt x="1647" y="18"/>
                </a:lnTo>
                <a:lnTo>
                  <a:pt x="1647" y="18"/>
                </a:lnTo>
                <a:lnTo>
                  <a:pt x="1647" y="18"/>
                </a:lnTo>
                <a:lnTo>
                  <a:pt x="1649" y="18"/>
                </a:lnTo>
                <a:lnTo>
                  <a:pt x="1649" y="18"/>
                </a:lnTo>
                <a:lnTo>
                  <a:pt x="1649" y="17"/>
                </a:lnTo>
                <a:lnTo>
                  <a:pt x="1650" y="17"/>
                </a:lnTo>
                <a:lnTo>
                  <a:pt x="1650" y="15"/>
                </a:lnTo>
                <a:lnTo>
                  <a:pt x="1650" y="17"/>
                </a:lnTo>
                <a:lnTo>
                  <a:pt x="1651" y="17"/>
                </a:lnTo>
                <a:lnTo>
                  <a:pt x="1651" y="17"/>
                </a:lnTo>
                <a:lnTo>
                  <a:pt x="1652" y="17"/>
                </a:lnTo>
                <a:lnTo>
                  <a:pt x="1652" y="15"/>
                </a:lnTo>
                <a:lnTo>
                  <a:pt x="1652" y="15"/>
                </a:lnTo>
                <a:lnTo>
                  <a:pt x="1653" y="14"/>
                </a:lnTo>
                <a:lnTo>
                  <a:pt x="1653" y="14"/>
                </a:lnTo>
                <a:lnTo>
                  <a:pt x="1653" y="14"/>
                </a:lnTo>
                <a:lnTo>
                  <a:pt x="1654" y="14"/>
                </a:lnTo>
                <a:lnTo>
                  <a:pt x="1654" y="13"/>
                </a:lnTo>
                <a:lnTo>
                  <a:pt x="1654" y="13"/>
                </a:lnTo>
                <a:lnTo>
                  <a:pt x="1655" y="13"/>
                </a:lnTo>
                <a:lnTo>
                  <a:pt x="1655" y="13"/>
                </a:lnTo>
                <a:lnTo>
                  <a:pt x="1656" y="13"/>
                </a:lnTo>
                <a:lnTo>
                  <a:pt x="1656" y="13"/>
                </a:lnTo>
                <a:lnTo>
                  <a:pt x="1656" y="12"/>
                </a:lnTo>
                <a:lnTo>
                  <a:pt x="1658" y="12"/>
                </a:lnTo>
                <a:lnTo>
                  <a:pt x="1658" y="13"/>
                </a:lnTo>
                <a:lnTo>
                  <a:pt x="1658" y="12"/>
                </a:lnTo>
                <a:lnTo>
                  <a:pt x="1659" y="13"/>
                </a:lnTo>
                <a:lnTo>
                  <a:pt x="1659" y="13"/>
                </a:lnTo>
                <a:lnTo>
                  <a:pt x="1660" y="13"/>
                </a:lnTo>
                <a:lnTo>
                  <a:pt x="1660" y="13"/>
                </a:lnTo>
                <a:lnTo>
                  <a:pt x="1660" y="14"/>
                </a:lnTo>
                <a:lnTo>
                  <a:pt x="1661" y="14"/>
                </a:lnTo>
                <a:lnTo>
                  <a:pt x="1661" y="14"/>
                </a:lnTo>
                <a:lnTo>
                  <a:pt x="1661" y="14"/>
                </a:lnTo>
                <a:lnTo>
                  <a:pt x="1662" y="14"/>
                </a:lnTo>
                <a:lnTo>
                  <a:pt x="1662" y="14"/>
                </a:lnTo>
                <a:lnTo>
                  <a:pt x="1662" y="14"/>
                </a:lnTo>
                <a:lnTo>
                  <a:pt x="1663" y="13"/>
                </a:lnTo>
                <a:lnTo>
                  <a:pt x="1663" y="13"/>
                </a:lnTo>
                <a:lnTo>
                  <a:pt x="1664" y="13"/>
                </a:lnTo>
                <a:lnTo>
                  <a:pt x="1664" y="12"/>
                </a:lnTo>
                <a:lnTo>
                  <a:pt x="1664" y="11"/>
                </a:lnTo>
                <a:lnTo>
                  <a:pt x="1665" y="11"/>
                </a:lnTo>
                <a:lnTo>
                  <a:pt x="1665" y="11"/>
                </a:lnTo>
                <a:lnTo>
                  <a:pt x="1665" y="13"/>
                </a:lnTo>
                <a:lnTo>
                  <a:pt x="1667" y="13"/>
                </a:lnTo>
                <a:lnTo>
                  <a:pt x="1667" y="13"/>
                </a:lnTo>
                <a:lnTo>
                  <a:pt x="1667" y="13"/>
                </a:lnTo>
                <a:lnTo>
                  <a:pt x="1668" y="13"/>
                </a:lnTo>
                <a:lnTo>
                  <a:pt x="1668" y="12"/>
                </a:lnTo>
                <a:lnTo>
                  <a:pt x="1669" y="12"/>
                </a:lnTo>
                <a:lnTo>
                  <a:pt x="1669" y="12"/>
                </a:lnTo>
                <a:lnTo>
                  <a:pt x="1669" y="12"/>
                </a:lnTo>
                <a:lnTo>
                  <a:pt x="1670" y="12"/>
                </a:lnTo>
                <a:lnTo>
                  <a:pt x="1670" y="11"/>
                </a:lnTo>
                <a:lnTo>
                  <a:pt x="1670" y="11"/>
                </a:lnTo>
                <a:lnTo>
                  <a:pt x="1671" y="12"/>
                </a:lnTo>
                <a:lnTo>
                  <a:pt x="1671" y="12"/>
                </a:lnTo>
                <a:lnTo>
                  <a:pt x="1671" y="11"/>
                </a:lnTo>
                <a:lnTo>
                  <a:pt x="1672" y="11"/>
                </a:lnTo>
                <a:lnTo>
                  <a:pt x="1672" y="11"/>
                </a:lnTo>
                <a:lnTo>
                  <a:pt x="1673" y="11"/>
                </a:lnTo>
                <a:lnTo>
                  <a:pt x="1673" y="12"/>
                </a:lnTo>
                <a:lnTo>
                  <a:pt x="1673" y="11"/>
                </a:lnTo>
                <a:lnTo>
                  <a:pt x="1674" y="12"/>
                </a:lnTo>
                <a:lnTo>
                  <a:pt x="1674" y="13"/>
                </a:lnTo>
                <a:lnTo>
                  <a:pt x="1674" y="12"/>
                </a:lnTo>
                <a:lnTo>
                  <a:pt x="1676" y="12"/>
                </a:lnTo>
                <a:lnTo>
                  <a:pt x="1676" y="12"/>
                </a:lnTo>
                <a:lnTo>
                  <a:pt x="1676" y="12"/>
                </a:lnTo>
                <a:lnTo>
                  <a:pt x="1677" y="12"/>
                </a:lnTo>
                <a:lnTo>
                  <a:pt x="1677" y="11"/>
                </a:lnTo>
                <a:lnTo>
                  <a:pt x="1678" y="11"/>
                </a:lnTo>
                <a:lnTo>
                  <a:pt x="1678" y="11"/>
                </a:lnTo>
                <a:lnTo>
                  <a:pt x="1678" y="11"/>
                </a:lnTo>
                <a:lnTo>
                  <a:pt x="1679" y="12"/>
                </a:lnTo>
                <a:lnTo>
                  <a:pt x="1679" y="12"/>
                </a:lnTo>
                <a:lnTo>
                  <a:pt x="1679" y="12"/>
                </a:lnTo>
                <a:lnTo>
                  <a:pt x="1680" y="12"/>
                </a:lnTo>
                <a:lnTo>
                  <a:pt x="1680" y="12"/>
                </a:lnTo>
                <a:lnTo>
                  <a:pt x="1681" y="12"/>
                </a:lnTo>
                <a:lnTo>
                  <a:pt x="1681" y="13"/>
                </a:lnTo>
                <a:lnTo>
                  <a:pt x="1681" y="13"/>
                </a:lnTo>
                <a:lnTo>
                  <a:pt x="1682" y="13"/>
                </a:lnTo>
                <a:lnTo>
                  <a:pt x="1682" y="14"/>
                </a:lnTo>
                <a:lnTo>
                  <a:pt x="1682" y="14"/>
                </a:lnTo>
                <a:lnTo>
                  <a:pt x="1683" y="15"/>
                </a:lnTo>
                <a:lnTo>
                  <a:pt x="1683" y="14"/>
                </a:lnTo>
                <a:lnTo>
                  <a:pt x="1683" y="15"/>
                </a:lnTo>
                <a:lnTo>
                  <a:pt x="1685" y="15"/>
                </a:lnTo>
                <a:lnTo>
                  <a:pt x="1685" y="14"/>
                </a:lnTo>
                <a:lnTo>
                  <a:pt x="1686" y="13"/>
                </a:lnTo>
                <a:lnTo>
                  <a:pt x="1686" y="14"/>
                </a:lnTo>
                <a:lnTo>
                  <a:pt x="1686" y="13"/>
                </a:lnTo>
                <a:lnTo>
                  <a:pt x="1687" y="12"/>
                </a:lnTo>
                <a:lnTo>
                  <a:pt x="1687" y="12"/>
                </a:lnTo>
                <a:lnTo>
                  <a:pt x="1687" y="12"/>
                </a:lnTo>
                <a:lnTo>
                  <a:pt x="1688" y="13"/>
                </a:lnTo>
                <a:lnTo>
                  <a:pt x="1688" y="13"/>
                </a:lnTo>
                <a:lnTo>
                  <a:pt x="1688" y="13"/>
                </a:lnTo>
                <a:lnTo>
                  <a:pt x="1689" y="14"/>
                </a:lnTo>
                <a:lnTo>
                  <a:pt x="1689" y="14"/>
                </a:lnTo>
                <a:lnTo>
                  <a:pt x="1690" y="13"/>
                </a:lnTo>
                <a:lnTo>
                  <a:pt x="1690" y="13"/>
                </a:lnTo>
                <a:lnTo>
                  <a:pt x="1690" y="13"/>
                </a:lnTo>
                <a:lnTo>
                  <a:pt x="1691" y="12"/>
                </a:lnTo>
                <a:lnTo>
                  <a:pt x="1691" y="11"/>
                </a:lnTo>
                <a:lnTo>
                  <a:pt x="1691" y="11"/>
                </a:lnTo>
                <a:lnTo>
                  <a:pt x="1692" y="11"/>
                </a:lnTo>
                <a:lnTo>
                  <a:pt x="1692" y="11"/>
                </a:lnTo>
                <a:lnTo>
                  <a:pt x="1692" y="12"/>
                </a:lnTo>
                <a:lnTo>
                  <a:pt x="1694" y="11"/>
                </a:lnTo>
                <a:lnTo>
                  <a:pt x="1694" y="11"/>
                </a:lnTo>
                <a:lnTo>
                  <a:pt x="1695" y="13"/>
                </a:lnTo>
                <a:lnTo>
                  <a:pt x="1695" y="13"/>
                </a:lnTo>
                <a:lnTo>
                  <a:pt x="1695" y="15"/>
                </a:lnTo>
                <a:lnTo>
                  <a:pt x="1696" y="17"/>
                </a:lnTo>
                <a:lnTo>
                  <a:pt x="1696" y="17"/>
                </a:lnTo>
                <a:lnTo>
                  <a:pt x="1696" y="18"/>
                </a:lnTo>
                <a:lnTo>
                  <a:pt x="1697" y="18"/>
                </a:lnTo>
                <a:lnTo>
                  <a:pt x="1697" y="17"/>
                </a:lnTo>
                <a:lnTo>
                  <a:pt x="1697" y="18"/>
                </a:lnTo>
                <a:lnTo>
                  <a:pt x="1698" y="18"/>
                </a:lnTo>
                <a:lnTo>
                  <a:pt x="1698" y="18"/>
                </a:lnTo>
                <a:lnTo>
                  <a:pt x="1699" y="18"/>
                </a:lnTo>
                <a:lnTo>
                  <a:pt x="1699" y="18"/>
                </a:lnTo>
                <a:lnTo>
                  <a:pt x="1699" y="19"/>
                </a:lnTo>
                <a:lnTo>
                  <a:pt x="1700" y="20"/>
                </a:lnTo>
                <a:lnTo>
                  <a:pt x="1700" y="20"/>
                </a:lnTo>
                <a:lnTo>
                  <a:pt x="1700" y="20"/>
                </a:lnTo>
                <a:lnTo>
                  <a:pt x="1701" y="20"/>
                </a:lnTo>
                <a:lnTo>
                  <a:pt x="1701" y="20"/>
                </a:lnTo>
                <a:lnTo>
                  <a:pt x="1703" y="19"/>
                </a:lnTo>
                <a:lnTo>
                  <a:pt x="1703" y="19"/>
                </a:lnTo>
                <a:lnTo>
                  <a:pt x="1703" y="19"/>
                </a:lnTo>
                <a:lnTo>
                  <a:pt x="1704" y="19"/>
                </a:lnTo>
                <a:lnTo>
                  <a:pt x="1704" y="20"/>
                </a:lnTo>
                <a:lnTo>
                  <a:pt x="1704" y="20"/>
                </a:lnTo>
                <a:lnTo>
                  <a:pt x="1705" y="20"/>
                </a:lnTo>
                <a:lnTo>
                  <a:pt x="1705" y="21"/>
                </a:lnTo>
                <a:lnTo>
                  <a:pt x="1705" y="21"/>
                </a:lnTo>
                <a:lnTo>
                  <a:pt x="1706" y="21"/>
                </a:lnTo>
                <a:lnTo>
                  <a:pt x="1706" y="22"/>
                </a:lnTo>
                <a:lnTo>
                  <a:pt x="1707" y="22"/>
                </a:lnTo>
                <a:lnTo>
                  <a:pt x="1707" y="22"/>
                </a:lnTo>
                <a:lnTo>
                  <a:pt x="1707" y="22"/>
                </a:lnTo>
                <a:lnTo>
                  <a:pt x="1708" y="22"/>
                </a:lnTo>
                <a:lnTo>
                  <a:pt x="1708" y="23"/>
                </a:lnTo>
                <a:lnTo>
                  <a:pt x="1708" y="23"/>
                </a:lnTo>
                <a:lnTo>
                  <a:pt x="1709" y="23"/>
                </a:lnTo>
                <a:lnTo>
                  <a:pt x="1709" y="23"/>
                </a:lnTo>
                <a:lnTo>
                  <a:pt x="1709" y="23"/>
                </a:lnTo>
                <a:lnTo>
                  <a:pt x="1710" y="23"/>
                </a:lnTo>
                <a:lnTo>
                  <a:pt x="1710" y="23"/>
                </a:lnTo>
                <a:lnTo>
                  <a:pt x="1712" y="22"/>
                </a:lnTo>
                <a:lnTo>
                  <a:pt x="1712" y="23"/>
                </a:lnTo>
                <a:lnTo>
                  <a:pt x="1712" y="23"/>
                </a:lnTo>
                <a:lnTo>
                  <a:pt x="1713" y="23"/>
                </a:lnTo>
                <a:lnTo>
                  <a:pt x="1713" y="24"/>
                </a:lnTo>
                <a:lnTo>
                  <a:pt x="1713" y="24"/>
                </a:lnTo>
                <a:lnTo>
                  <a:pt x="1714" y="24"/>
                </a:lnTo>
                <a:lnTo>
                  <a:pt x="1714" y="24"/>
                </a:lnTo>
                <a:lnTo>
                  <a:pt x="1714" y="24"/>
                </a:lnTo>
                <a:lnTo>
                  <a:pt x="1715" y="24"/>
                </a:lnTo>
                <a:lnTo>
                  <a:pt x="1715" y="24"/>
                </a:lnTo>
                <a:lnTo>
                  <a:pt x="1716" y="23"/>
                </a:lnTo>
                <a:lnTo>
                  <a:pt x="1716" y="23"/>
                </a:lnTo>
                <a:lnTo>
                  <a:pt x="1716" y="24"/>
                </a:lnTo>
                <a:lnTo>
                  <a:pt x="1717" y="26"/>
                </a:lnTo>
                <a:lnTo>
                  <a:pt x="1717" y="26"/>
                </a:lnTo>
                <a:lnTo>
                  <a:pt x="1717" y="26"/>
                </a:lnTo>
                <a:lnTo>
                  <a:pt x="1718" y="26"/>
                </a:lnTo>
                <a:lnTo>
                  <a:pt x="1718" y="27"/>
                </a:lnTo>
                <a:lnTo>
                  <a:pt x="1718" y="26"/>
                </a:lnTo>
                <a:lnTo>
                  <a:pt x="1719" y="24"/>
                </a:lnTo>
                <a:lnTo>
                  <a:pt x="1719" y="23"/>
                </a:lnTo>
                <a:lnTo>
                  <a:pt x="1721" y="23"/>
                </a:lnTo>
                <a:lnTo>
                  <a:pt x="1721" y="23"/>
                </a:lnTo>
                <a:lnTo>
                  <a:pt x="1721" y="24"/>
                </a:lnTo>
                <a:lnTo>
                  <a:pt x="1722" y="23"/>
                </a:lnTo>
                <a:lnTo>
                  <a:pt x="1722" y="23"/>
                </a:lnTo>
                <a:lnTo>
                  <a:pt x="1722" y="23"/>
                </a:lnTo>
                <a:lnTo>
                  <a:pt x="1723" y="23"/>
                </a:lnTo>
                <a:lnTo>
                  <a:pt x="1723" y="23"/>
                </a:lnTo>
                <a:lnTo>
                  <a:pt x="1723" y="22"/>
                </a:lnTo>
                <a:lnTo>
                  <a:pt x="1724" y="22"/>
                </a:lnTo>
                <a:lnTo>
                  <a:pt x="1724" y="21"/>
                </a:lnTo>
                <a:lnTo>
                  <a:pt x="1725" y="22"/>
                </a:lnTo>
                <a:lnTo>
                  <a:pt x="1725" y="21"/>
                </a:lnTo>
                <a:lnTo>
                  <a:pt x="1725" y="21"/>
                </a:lnTo>
                <a:lnTo>
                  <a:pt x="1726" y="21"/>
                </a:lnTo>
                <a:lnTo>
                  <a:pt x="1726" y="22"/>
                </a:lnTo>
                <a:lnTo>
                  <a:pt x="1726" y="21"/>
                </a:lnTo>
                <a:lnTo>
                  <a:pt x="1727" y="20"/>
                </a:lnTo>
                <a:lnTo>
                  <a:pt x="1727" y="20"/>
                </a:lnTo>
                <a:lnTo>
                  <a:pt x="1728" y="20"/>
                </a:lnTo>
                <a:lnTo>
                  <a:pt x="1728" y="20"/>
                </a:lnTo>
                <a:lnTo>
                  <a:pt x="1728" y="19"/>
                </a:lnTo>
                <a:lnTo>
                  <a:pt x="1730" y="18"/>
                </a:lnTo>
                <a:lnTo>
                  <a:pt x="1730" y="18"/>
                </a:lnTo>
                <a:lnTo>
                  <a:pt x="1730" y="18"/>
                </a:lnTo>
                <a:lnTo>
                  <a:pt x="1731" y="18"/>
                </a:lnTo>
                <a:lnTo>
                  <a:pt x="1731" y="18"/>
                </a:lnTo>
                <a:lnTo>
                  <a:pt x="1731" y="19"/>
                </a:lnTo>
                <a:lnTo>
                  <a:pt x="1732" y="20"/>
                </a:lnTo>
                <a:lnTo>
                  <a:pt x="1732" y="20"/>
                </a:lnTo>
                <a:lnTo>
                  <a:pt x="1733" y="20"/>
                </a:lnTo>
                <a:lnTo>
                  <a:pt x="1733" y="21"/>
                </a:lnTo>
                <a:lnTo>
                  <a:pt x="1733" y="21"/>
                </a:lnTo>
                <a:lnTo>
                  <a:pt x="1734" y="22"/>
                </a:lnTo>
                <a:lnTo>
                  <a:pt x="1734" y="22"/>
                </a:lnTo>
                <a:lnTo>
                  <a:pt x="1734" y="22"/>
                </a:lnTo>
                <a:lnTo>
                  <a:pt x="1735" y="22"/>
                </a:lnTo>
                <a:lnTo>
                  <a:pt x="1735" y="23"/>
                </a:lnTo>
                <a:lnTo>
                  <a:pt x="1735" y="23"/>
                </a:lnTo>
                <a:lnTo>
                  <a:pt x="1736" y="23"/>
                </a:lnTo>
                <a:lnTo>
                  <a:pt x="1736" y="23"/>
                </a:lnTo>
                <a:lnTo>
                  <a:pt x="1737" y="22"/>
                </a:lnTo>
                <a:lnTo>
                  <a:pt x="1737" y="23"/>
                </a:lnTo>
                <a:lnTo>
                  <a:pt x="1737" y="22"/>
                </a:lnTo>
                <a:lnTo>
                  <a:pt x="1739" y="22"/>
                </a:lnTo>
                <a:lnTo>
                  <a:pt x="1739" y="21"/>
                </a:lnTo>
                <a:lnTo>
                  <a:pt x="1739" y="21"/>
                </a:lnTo>
                <a:lnTo>
                  <a:pt x="1740" y="22"/>
                </a:lnTo>
                <a:lnTo>
                  <a:pt x="1740" y="22"/>
                </a:lnTo>
                <a:lnTo>
                  <a:pt x="1740" y="22"/>
                </a:lnTo>
                <a:lnTo>
                  <a:pt x="1741" y="21"/>
                </a:lnTo>
                <a:lnTo>
                  <a:pt x="1741" y="21"/>
                </a:lnTo>
                <a:lnTo>
                  <a:pt x="1742" y="21"/>
                </a:lnTo>
                <a:lnTo>
                  <a:pt x="1742" y="21"/>
                </a:lnTo>
                <a:lnTo>
                  <a:pt x="1742" y="21"/>
                </a:lnTo>
                <a:lnTo>
                  <a:pt x="1743" y="22"/>
                </a:lnTo>
                <a:lnTo>
                  <a:pt x="1743" y="22"/>
                </a:lnTo>
                <a:lnTo>
                  <a:pt x="1743" y="22"/>
                </a:lnTo>
                <a:lnTo>
                  <a:pt x="1744" y="22"/>
                </a:lnTo>
                <a:lnTo>
                  <a:pt x="1744" y="22"/>
                </a:lnTo>
                <a:lnTo>
                  <a:pt x="1744" y="23"/>
                </a:lnTo>
                <a:lnTo>
                  <a:pt x="1745" y="23"/>
                </a:lnTo>
                <a:lnTo>
                  <a:pt x="1745" y="24"/>
                </a:lnTo>
                <a:lnTo>
                  <a:pt x="1746" y="23"/>
                </a:lnTo>
                <a:lnTo>
                  <a:pt x="1746" y="22"/>
                </a:lnTo>
                <a:lnTo>
                  <a:pt x="1746" y="22"/>
                </a:lnTo>
                <a:lnTo>
                  <a:pt x="1748" y="21"/>
                </a:lnTo>
                <a:lnTo>
                  <a:pt x="1748" y="21"/>
                </a:lnTo>
                <a:lnTo>
                  <a:pt x="1748" y="21"/>
                </a:lnTo>
                <a:lnTo>
                  <a:pt x="1749" y="21"/>
                </a:lnTo>
                <a:lnTo>
                  <a:pt x="1749" y="21"/>
                </a:lnTo>
                <a:lnTo>
                  <a:pt x="1750" y="21"/>
                </a:lnTo>
                <a:lnTo>
                  <a:pt x="1750" y="20"/>
                </a:lnTo>
                <a:lnTo>
                  <a:pt x="1750" y="20"/>
                </a:lnTo>
                <a:lnTo>
                  <a:pt x="1751" y="20"/>
                </a:lnTo>
                <a:lnTo>
                  <a:pt x="1751" y="19"/>
                </a:lnTo>
                <a:lnTo>
                  <a:pt x="1751" y="19"/>
                </a:lnTo>
                <a:lnTo>
                  <a:pt x="1752" y="19"/>
                </a:lnTo>
                <a:lnTo>
                  <a:pt x="1752" y="19"/>
                </a:lnTo>
                <a:lnTo>
                  <a:pt x="1752" y="19"/>
                </a:lnTo>
                <a:lnTo>
                  <a:pt x="1753" y="19"/>
                </a:lnTo>
                <a:lnTo>
                  <a:pt x="1753" y="19"/>
                </a:lnTo>
                <a:lnTo>
                  <a:pt x="1754" y="20"/>
                </a:lnTo>
                <a:lnTo>
                  <a:pt x="1754" y="20"/>
                </a:lnTo>
                <a:lnTo>
                  <a:pt x="1754" y="20"/>
                </a:lnTo>
                <a:lnTo>
                  <a:pt x="1755" y="20"/>
                </a:lnTo>
                <a:lnTo>
                  <a:pt x="1755" y="21"/>
                </a:lnTo>
                <a:lnTo>
                  <a:pt x="1755" y="20"/>
                </a:lnTo>
                <a:lnTo>
                  <a:pt x="1757" y="20"/>
                </a:lnTo>
                <a:lnTo>
                  <a:pt x="1757" y="21"/>
                </a:lnTo>
                <a:lnTo>
                  <a:pt x="1757" y="21"/>
                </a:lnTo>
                <a:lnTo>
                  <a:pt x="1758" y="21"/>
                </a:lnTo>
                <a:lnTo>
                  <a:pt x="1758" y="21"/>
                </a:lnTo>
                <a:lnTo>
                  <a:pt x="1759" y="21"/>
                </a:lnTo>
                <a:lnTo>
                  <a:pt x="1759" y="23"/>
                </a:lnTo>
                <a:lnTo>
                  <a:pt x="1759" y="22"/>
                </a:lnTo>
                <a:lnTo>
                  <a:pt x="1760" y="23"/>
                </a:lnTo>
                <a:lnTo>
                  <a:pt x="1760" y="22"/>
                </a:lnTo>
                <a:lnTo>
                  <a:pt x="1760" y="22"/>
                </a:lnTo>
                <a:lnTo>
                  <a:pt x="1761" y="21"/>
                </a:lnTo>
                <a:lnTo>
                  <a:pt x="1761" y="21"/>
                </a:lnTo>
                <a:lnTo>
                  <a:pt x="1761" y="21"/>
                </a:lnTo>
                <a:lnTo>
                  <a:pt x="1762" y="21"/>
                </a:lnTo>
                <a:lnTo>
                  <a:pt x="1762" y="20"/>
                </a:lnTo>
                <a:lnTo>
                  <a:pt x="1763" y="20"/>
                </a:lnTo>
                <a:lnTo>
                  <a:pt x="1763" y="20"/>
                </a:lnTo>
                <a:lnTo>
                  <a:pt x="1763" y="20"/>
                </a:lnTo>
                <a:lnTo>
                  <a:pt x="1764" y="20"/>
                </a:lnTo>
                <a:lnTo>
                  <a:pt x="1764" y="20"/>
                </a:lnTo>
                <a:lnTo>
                  <a:pt x="1764" y="20"/>
                </a:lnTo>
                <a:lnTo>
                  <a:pt x="1766" y="20"/>
                </a:lnTo>
                <a:lnTo>
                  <a:pt x="1766" y="21"/>
                </a:lnTo>
                <a:lnTo>
                  <a:pt x="1766" y="21"/>
                </a:lnTo>
                <a:lnTo>
                  <a:pt x="1767" y="21"/>
                </a:lnTo>
                <a:lnTo>
                  <a:pt x="1767" y="21"/>
                </a:lnTo>
                <a:lnTo>
                  <a:pt x="1768" y="22"/>
                </a:lnTo>
                <a:lnTo>
                  <a:pt x="1768" y="21"/>
                </a:lnTo>
                <a:lnTo>
                  <a:pt x="1768" y="21"/>
                </a:lnTo>
                <a:lnTo>
                  <a:pt x="1769" y="21"/>
                </a:lnTo>
                <a:lnTo>
                  <a:pt x="1769" y="21"/>
                </a:lnTo>
                <a:lnTo>
                  <a:pt x="1769" y="21"/>
                </a:lnTo>
                <a:lnTo>
                  <a:pt x="1770" y="23"/>
                </a:lnTo>
                <a:lnTo>
                  <a:pt x="1770" y="23"/>
                </a:lnTo>
                <a:lnTo>
                  <a:pt x="1771" y="23"/>
                </a:lnTo>
                <a:lnTo>
                  <a:pt x="1771" y="23"/>
                </a:lnTo>
                <a:lnTo>
                  <a:pt x="1771" y="23"/>
                </a:lnTo>
                <a:lnTo>
                  <a:pt x="1772" y="23"/>
                </a:lnTo>
                <a:lnTo>
                  <a:pt x="1772" y="22"/>
                </a:lnTo>
                <a:lnTo>
                  <a:pt x="1772" y="22"/>
                </a:lnTo>
                <a:lnTo>
                  <a:pt x="1773" y="22"/>
                </a:lnTo>
                <a:lnTo>
                  <a:pt x="1773" y="21"/>
                </a:lnTo>
                <a:lnTo>
                  <a:pt x="1773" y="21"/>
                </a:lnTo>
                <a:lnTo>
                  <a:pt x="1775" y="21"/>
                </a:lnTo>
                <a:lnTo>
                  <a:pt x="1775" y="21"/>
                </a:lnTo>
                <a:lnTo>
                  <a:pt x="1776" y="20"/>
                </a:lnTo>
                <a:lnTo>
                  <a:pt x="1776" y="20"/>
                </a:lnTo>
                <a:lnTo>
                  <a:pt x="1776" y="20"/>
                </a:lnTo>
                <a:lnTo>
                  <a:pt x="1777" y="20"/>
                </a:lnTo>
                <a:lnTo>
                  <a:pt x="1777" y="19"/>
                </a:lnTo>
                <a:lnTo>
                  <a:pt x="1777" y="20"/>
                </a:lnTo>
                <a:lnTo>
                  <a:pt x="1778" y="21"/>
                </a:lnTo>
                <a:lnTo>
                  <a:pt x="1778" y="21"/>
                </a:lnTo>
                <a:lnTo>
                  <a:pt x="1778" y="22"/>
                </a:lnTo>
                <a:lnTo>
                  <a:pt x="1779" y="22"/>
                </a:lnTo>
                <a:lnTo>
                  <a:pt x="1779" y="23"/>
                </a:lnTo>
                <a:lnTo>
                  <a:pt x="1780" y="23"/>
                </a:lnTo>
                <a:lnTo>
                  <a:pt x="1780" y="23"/>
                </a:lnTo>
                <a:lnTo>
                  <a:pt x="1780" y="24"/>
                </a:lnTo>
                <a:lnTo>
                  <a:pt x="1781" y="26"/>
                </a:lnTo>
                <a:lnTo>
                  <a:pt x="1781" y="26"/>
                </a:lnTo>
                <a:lnTo>
                  <a:pt x="1781" y="26"/>
                </a:lnTo>
                <a:lnTo>
                  <a:pt x="1782" y="27"/>
                </a:lnTo>
                <a:lnTo>
                  <a:pt x="1782" y="27"/>
                </a:lnTo>
                <a:lnTo>
                  <a:pt x="1782" y="27"/>
                </a:lnTo>
                <a:lnTo>
                  <a:pt x="1784" y="27"/>
                </a:lnTo>
                <a:lnTo>
                  <a:pt x="1784" y="27"/>
                </a:lnTo>
                <a:lnTo>
                  <a:pt x="1785" y="27"/>
                </a:lnTo>
                <a:lnTo>
                  <a:pt x="1785" y="26"/>
                </a:lnTo>
                <a:lnTo>
                  <a:pt x="1785" y="27"/>
                </a:lnTo>
                <a:lnTo>
                  <a:pt x="1786" y="27"/>
                </a:lnTo>
                <a:lnTo>
                  <a:pt x="1786" y="27"/>
                </a:lnTo>
                <a:lnTo>
                  <a:pt x="1786" y="27"/>
                </a:lnTo>
                <a:lnTo>
                  <a:pt x="1787" y="26"/>
                </a:lnTo>
                <a:lnTo>
                  <a:pt x="1787" y="26"/>
                </a:lnTo>
                <a:lnTo>
                  <a:pt x="1787" y="26"/>
                </a:lnTo>
                <a:lnTo>
                  <a:pt x="1788" y="27"/>
                </a:lnTo>
                <a:lnTo>
                  <a:pt x="1788" y="28"/>
                </a:lnTo>
                <a:lnTo>
                  <a:pt x="1789" y="27"/>
                </a:lnTo>
                <a:lnTo>
                  <a:pt x="1789" y="27"/>
                </a:lnTo>
                <a:lnTo>
                  <a:pt x="1789" y="27"/>
                </a:lnTo>
                <a:lnTo>
                  <a:pt x="1790" y="28"/>
                </a:lnTo>
                <a:lnTo>
                  <a:pt x="1790" y="28"/>
                </a:lnTo>
                <a:lnTo>
                  <a:pt x="1790" y="29"/>
                </a:lnTo>
                <a:lnTo>
                  <a:pt x="1791" y="29"/>
                </a:lnTo>
                <a:lnTo>
                  <a:pt x="1791" y="30"/>
                </a:lnTo>
                <a:lnTo>
                  <a:pt x="1793" y="29"/>
                </a:lnTo>
                <a:lnTo>
                  <a:pt x="1793" y="29"/>
                </a:lnTo>
                <a:lnTo>
                  <a:pt x="1793" y="30"/>
                </a:lnTo>
                <a:lnTo>
                  <a:pt x="1794" y="30"/>
                </a:lnTo>
                <a:lnTo>
                  <a:pt x="1794" y="31"/>
                </a:lnTo>
                <a:lnTo>
                  <a:pt x="1794" y="31"/>
                </a:lnTo>
                <a:lnTo>
                  <a:pt x="1795" y="30"/>
                </a:lnTo>
                <a:lnTo>
                  <a:pt x="1795" y="30"/>
                </a:lnTo>
                <a:lnTo>
                  <a:pt x="1795" y="30"/>
                </a:lnTo>
                <a:lnTo>
                  <a:pt x="1796" y="30"/>
                </a:lnTo>
                <a:lnTo>
                  <a:pt x="1796" y="30"/>
                </a:lnTo>
                <a:lnTo>
                  <a:pt x="1797" y="30"/>
                </a:lnTo>
                <a:lnTo>
                  <a:pt x="1797" y="30"/>
                </a:lnTo>
                <a:lnTo>
                  <a:pt x="1797" y="30"/>
                </a:lnTo>
                <a:lnTo>
                  <a:pt x="1798" y="30"/>
                </a:lnTo>
                <a:lnTo>
                  <a:pt x="1798" y="30"/>
                </a:lnTo>
                <a:lnTo>
                  <a:pt x="1798" y="30"/>
                </a:lnTo>
                <a:lnTo>
                  <a:pt x="1799" y="30"/>
                </a:lnTo>
                <a:lnTo>
                  <a:pt x="1799" y="29"/>
                </a:lnTo>
                <a:lnTo>
                  <a:pt x="1799" y="29"/>
                </a:lnTo>
                <a:lnTo>
                  <a:pt x="1800" y="29"/>
                </a:lnTo>
                <a:lnTo>
                  <a:pt x="1800" y="29"/>
                </a:lnTo>
                <a:lnTo>
                  <a:pt x="1802" y="29"/>
                </a:lnTo>
                <a:lnTo>
                  <a:pt x="1802" y="29"/>
                </a:lnTo>
                <a:lnTo>
                  <a:pt x="1802" y="29"/>
                </a:lnTo>
                <a:lnTo>
                  <a:pt x="1803" y="29"/>
                </a:lnTo>
                <a:lnTo>
                  <a:pt x="1803" y="29"/>
                </a:lnTo>
                <a:lnTo>
                  <a:pt x="1803" y="29"/>
                </a:lnTo>
                <a:lnTo>
                  <a:pt x="1804" y="29"/>
                </a:lnTo>
                <a:lnTo>
                  <a:pt x="1804" y="29"/>
                </a:lnTo>
                <a:lnTo>
                  <a:pt x="1804" y="29"/>
                </a:lnTo>
                <a:lnTo>
                  <a:pt x="1805" y="29"/>
                </a:lnTo>
                <a:lnTo>
                  <a:pt x="1805" y="29"/>
                </a:lnTo>
                <a:lnTo>
                  <a:pt x="1806" y="29"/>
                </a:lnTo>
                <a:lnTo>
                  <a:pt x="1806" y="28"/>
                </a:lnTo>
                <a:lnTo>
                  <a:pt x="1806" y="28"/>
                </a:lnTo>
                <a:lnTo>
                  <a:pt x="1807" y="28"/>
                </a:lnTo>
                <a:lnTo>
                  <a:pt x="1807" y="28"/>
                </a:lnTo>
                <a:lnTo>
                  <a:pt x="1807" y="29"/>
                </a:lnTo>
                <a:lnTo>
                  <a:pt x="1808" y="29"/>
                </a:lnTo>
                <a:lnTo>
                  <a:pt x="1808" y="29"/>
                </a:lnTo>
                <a:lnTo>
                  <a:pt x="1808" y="30"/>
                </a:lnTo>
                <a:lnTo>
                  <a:pt x="1809" y="30"/>
                </a:lnTo>
                <a:lnTo>
                  <a:pt x="1809" y="30"/>
                </a:lnTo>
                <a:lnTo>
                  <a:pt x="1811" y="30"/>
                </a:lnTo>
                <a:lnTo>
                  <a:pt x="1811" y="30"/>
                </a:lnTo>
                <a:lnTo>
                  <a:pt x="1811" y="30"/>
                </a:lnTo>
                <a:lnTo>
                  <a:pt x="1812" y="29"/>
                </a:lnTo>
                <a:lnTo>
                  <a:pt x="1812" y="29"/>
                </a:lnTo>
                <a:lnTo>
                  <a:pt x="1812" y="29"/>
                </a:lnTo>
                <a:lnTo>
                  <a:pt x="1813" y="30"/>
                </a:lnTo>
                <a:lnTo>
                  <a:pt x="1813" y="30"/>
                </a:lnTo>
                <a:lnTo>
                  <a:pt x="1813" y="30"/>
                </a:lnTo>
                <a:lnTo>
                  <a:pt x="1814" y="30"/>
                </a:lnTo>
                <a:lnTo>
                  <a:pt x="1814" y="30"/>
                </a:lnTo>
                <a:lnTo>
                  <a:pt x="1815" y="30"/>
                </a:lnTo>
                <a:lnTo>
                  <a:pt x="1815" y="30"/>
                </a:lnTo>
                <a:lnTo>
                  <a:pt x="1815" y="30"/>
                </a:lnTo>
                <a:lnTo>
                  <a:pt x="1816" y="29"/>
                </a:lnTo>
                <a:lnTo>
                  <a:pt x="1816" y="29"/>
                </a:lnTo>
                <a:lnTo>
                  <a:pt x="1816" y="29"/>
                </a:lnTo>
                <a:lnTo>
                  <a:pt x="1817" y="28"/>
                </a:lnTo>
                <a:lnTo>
                  <a:pt x="1817" y="28"/>
                </a:lnTo>
                <a:lnTo>
                  <a:pt x="1818" y="28"/>
                </a:lnTo>
                <a:lnTo>
                  <a:pt x="1818" y="29"/>
                </a:lnTo>
                <a:lnTo>
                  <a:pt x="1818" y="29"/>
                </a:lnTo>
                <a:lnTo>
                  <a:pt x="1820" y="28"/>
                </a:lnTo>
                <a:lnTo>
                  <a:pt x="1820" y="28"/>
                </a:lnTo>
                <a:lnTo>
                  <a:pt x="1820" y="28"/>
                </a:lnTo>
                <a:lnTo>
                  <a:pt x="1821" y="27"/>
                </a:lnTo>
                <a:lnTo>
                  <a:pt x="1821" y="26"/>
                </a:lnTo>
                <a:lnTo>
                  <a:pt x="1821" y="24"/>
                </a:lnTo>
                <a:lnTo>
                  <a:pt x="1822" y="23"/>
                </a:lnTo>
                <a:lnTo>
                  <a:pt x="1822" y="23"/>
                </a:lnTo>
                <a:lnTo>
                  <a:pt x="1823" y="24"/>
                </a:lnTo>
                <a:lnTo>
                  <a:pt x="1823" y="24"/>
                </a:lnTo>
                <a:lnTo>
                  <a:pt x="1823" y="24"/>
                </a:lnTo>
                <a:lnTo>
                  <a:pt x="1824" y="24"/>
                </a:lnTo>
                <a:lnTo>
                  <a:pt x="1824" y="26"/>
                </a:lnTo>
                <a:lnTo>
                  <a:pt x="1824" y="26"/>
                </a:lnTo>
                <a:lnTo>
                  <a:pt x="1825" y="27"/>
                </a:lnTo>
                <a:lnTo>
                  <a:pt x="1825" y="28"/>
                </a:lnTo>
                <a:lnTo>
                  <a:pt x="1825" y="27"/>
                </a:lnTo>
                <a:lnTo>
                  <a:pt x="1826" y="28"/>
                </a:lnTo>
                <a:lnTo>
                  <a:pt x="1826" y="29"/>
                </a:lnTo>
                <a:lnTo>
                  <a:pt x="1827" y="29"/>
                </a:lnTo>
                <a:lnTo>
                  <a:pt x="1827" y="29"/>
                </a:lnTo>
                <a:lnTo>
                  <a:pt x="1827" y="30"/>
                </a:lnTo>
                <a:lnTo>
                  <a:pt x="1829" y="30"/>
                </a:lnTo>
                <a:lnTo>
                  <a:pt x="1829" y="29"/>
                </a:lnTo>
                <a:lnTo>
                  <a:pt x="1829" y="27"/>
                </a:lnTo>
                <a:lnTo>
                  <a:pt x="1830" y="27"/>
                </a:lnTo>
                <a:lnTo>
                  <a:pt x="1830" y="27"/>
                </a:lnTo>
                <a:lnTo>
                  <a:pt x="1830" y="27"/>
                </a:lnTo>
                <a:lnTo>
                  <a:pt x="1831" y="27"/>
                </a:lnTo>
                <a:lnTo>
                  <a:pt x="1831" y="27"/>
                </a:lnTo>
                <a:lnTo>
                  <a:pt x="1832" y="26"/>
                </a:lnTo>
                <a:lnTo>
                  <a:pt x="1832" y="24"/>
                </a:lnTo>
                <a:lnTo>
                  <a:pt x="1832" y="24"/>
                </a:lnTo>
                <a:lnTo>
                  <a:pt x="1833" y="23"/>
                </a:lnTo>
                <a:lnTo>
                  <a:pt x="1833" y="23"/>
                </a:lnTo>
                <a:lnTo>
                  <a:pt x="1833" y="23"/>
                </a:lnTo>
                <a:lnTo>
                  <a:pt x="1834" y="23"/>
                </a:lnTo>
                <a:lnTo>
                  <a:pt x="1834" y="23"/>
                </a:lnTo>
                <a:lnTo>
                  <a:pt x="1834" y="22"/>
                </a:lnTo>
                <a:lnTo>
                  <a:pt x="1835" y="23"/>
                </a:lnTo>
                <a:lnTo>
                  <a:pt x="1835" y="23"/>
                </a:lnTo>
                <a:lnTo>
                  <a:pt x="1836" y="22"/>
                </a:lnTo>
                <a:lnTo>
                  <a:pt x="1836" y="22"/>
                </a:lnTo>
                <a:lnTo>
                  <a:pt x="1836" y="22"/>
                </a:lnTo>
                <a:lnTo>
                  <a:pt x="1838" y="22"/>
                </a:lnTo>
                <a:lnTo>
                  <a:pt x="1838" y="22"/>
                </a:lnTo>
                <a:lnTo>
                  <a:pt x="1838" y="22"/>
                </a:lnTo>
                <a:lnTo>
                  <a:pt x="1839" y="22"/>
                </a:lnTo>
                <a:lnTo>
                  <a:pt x="1839" y="22"/>
                </a:lnTo>
                <a:lnTo>
                  <a:pt x="1840" y="22"/>
                </a:lnTo>
                <a:lnTo>
                  <a:pt x="1840" y="21"/>
                </a:lnTo>
                <a:lnTo>
                  <a:pt x="1840" y="21"/>
                </a:lnTo>
                <a:lnTo>
                  <a:pt x="1841" y="21"/>
                </a:lnTo>
                <a:lnTo>
                  <a:pt x="1841" y="21"/>
                </a:lnTo>
                <a:lnTo>
                  <a:pt x="1841" y="22"/>
                </a:lnTo>
                <a:lnTo>
                  <a:pt x="1842" y="22"/>
                </a:lnTo>
                <a:lnTo>
                  <a:pt x="1842" y="21"/>
                </a:lnTo>
                <a:lnTo>
                  <a:pt x="1842" y="21"/>
                </a:lnTo>
                <a:lnTo>
                  <a:pt x="1843" y="21"/>
                </a:lnTo>
                <a:lnTo>
                  <a:pt x="1843" y="22"/>
                </a:lnTo>
                <a:lnTo>
                  <a:pt x="1844" y="21"/>
                </a:lnTo>
                <a:lnTo>
                  <a:pt x="1844" y="21"/>
                </a:lnTo>
                <a:lnTo>
                  <a:pt x="1844" y="20"/>
                </a:lnTo>
                <a:lnTo>
                  <a:pt x="1845" y="21"/>
                </a:lnTo>
                <a:lnTo>
                  <a:pt x="1845" y="22"/>
                </a:lnTo>
                <a:lnTo>
                  <a:pt x="1845" y="22"/>
                </a:lnTo>
                <a:lnTo>
                  <a:pt x="1847" y="22"/>
                </a:lnTo>
                <a:lnTo>
                  <a:pt x="1847" y="21"/>
                </a:lnTo>
                <a:lnTo>
                  <a:pt x="1847" y="21"/>
                </a:lnTo>
                <a:lnTo>
                  <a:pt x="1848" y="22"/>
                </a:lnTo>
                <a:lnTo>
                  <a:pt x="1848" y="22"/>
                </a:lnTo>
                <a:lnTo>
                  <a:pt x="1849" y="22"/>
                </a:lnTo>
                <a:lnTo>
                  <a:pt x="1849" y="21"/>
                </a:lnTo>
                <a:lnTo>
                  <a:pt x="1849" y="21"/>
                </a:lnTo>
                <a:lnTo>
                  <a:pt x="1850" y="21"/>
                </a:lnTo>
                <a:lnTo>
                  <a:pt x="1850" y="21"/>
                </a:lnTo>
                <a:lnTo>
                  <a:pt x="1850" y="21"/>
                </a:lnTo>
                <a:lnTo>
                  <a:pt x="1851" y="21"/>
                </a:lnTo>
                <a:lnTo>
                  <a:pt x="1851" y="21"/>
                </a:lnTo>
                <a:lnTo>
                  <a:pt x="1851" y="21"/>
                </a:lnTo>
                <a:lnTo>
                  <a:pt x="1852" y="21"/>
                </a:lnTo>
                <a:lnTo>
                  <a:pt x="1852" y="21"/>
                </a:lnTo>
                <a:lnTo>
                  <a:pt x="1853" y="21"/>
                </a:lnTo>
                <a:lnTo>
                  <a:pt x="1853" y="22"/>
                </a:lnTo>
                <a:lnTo>
                  <a:pt x="1853" y="22"/>
                </a:lnTo>
                <a:lnTo>
                  <a:pt x="1854" y="22"/>
                </a:lnTo>
                <a:lnTo>
                  <a:pt x="1854" y="23"/>
                </a:lnTo>
                <a:lnTo>
                  <a:pt x="1854" y="24"/>
                </a:lnTo>
                <a:lnTo>
                  <a:pt x="1856" y="24"/>
                </a:lnTo>
                <a:lnTo>
                  <a:pt x="1856" y="23"/>
                </a:lnTo>
                <a:lnTo>
                  <a:pt x="1856" y="23"/>
                </a:lnTo>
                <a:lnTo>
                  <a:pt x="1857" y="23"/>
                </a:lnTo>
                <a:lnTo>
                  <a:pt x="1857" y="24"/>
                </a:lnTo>
                <a:lnTo>
                  <a:pt x="1858" y="24"/>
                </a:lnTo>
                <a:lnTo>
                  <a:pt x="1858" y="26"/>
                </a:lnTo>
                <a:lnTo>
                  <a:pt x="1858" y="24"/>
                </a:lnTo>
                <a:lnTo>
                  <a:pt x="1859" y="26"/>
                </a:lnTo>
                <a:lnTo>
                  <a:pt x="1859" y="27"/>
                </a:lnTo>
                <a:lnTo>
                  <a:pt x="1859" y="28"/>
                </a:lnTo>
                <a:lnTo>
                  <a:pt x="1860" y="28"/>
                </a:lnTo>
                <a:lnTo>
                  <a:pt x="1860" y="29"/>
                </a:lnTo>
                <a:lnTo>
                  <a:pt x="1861" y="29"/>
                </a:lnTo>
                <a:lnTo>
                  <a:pt x="1861" y="29"/>
                </a:lnTo>
                <a:lnTo>
                  <a:pt x="1861" y="28"/>
                </a:lnTo>
                <a:lnTo>
                  <a:pt x="1862" y="29"/>
                </a:lnTo>
                <a:lnTo>
                  <a:pt x="1862" y="29"/>
                </a:lnTo>
                <a:lnTo>
                  <a:pt x="1862" y="30"/>
                </a:lnTo>
                <a:lnTo>
                  <a:pt x="1863" y="29"/>
                </a:lnTo>
                <a:lnTo>
                  <a:pt x="1863" y="30"/>
                </a:lnTo>
                <a:lnTo>
                  <a:pt x="1863" y="29"/>
                </a:lnTo>
                <a:lnTo>
                  <a:pt x="1865" y="28"/>
                </a:lnTo>
                <a:lnTo>
                  <a:pt x="1865" y="28"/>
                </a:lnTo>
                <a:lnTo>
                  <a:pt x="1866" y="28"/>
                </a:lnTo>
                <a:lnTo>
                  <a:pt x="1866" y="28"/>
                </a:lnTo>
                <a:lnTo>
                  <a:pt x="1866" y="27"/>
                </a:lnTo>
                <a:lnTo>
                  <a:pt x="1867" y="27"/>
                </a:lnTo>
                <a:lnTo>
                  <a:pt x="1867" y="27"/>
                </a:lnTo>
                <a:lnTo>
                  <a:pt x="1867" y="27"/>
                </a:lnTo>
                <a:lnTo>
                  <a:pt x="1868" y="27"/>
                </a:lnTo>
                <a:lnTo>
                  <a:pt x="1868" y="26"/>
                </a:lnTo>
                <a:lnTo>
                  <a:pt x="1868" y="27"/>
                </a:lnTo>
                <a:lnTo>
                  <a:pt x="1869" y="26"/>
                </a:lnTo>
                <a:lnTo>
                  <a:pt x="1869" y="27"/>
                </a:lnTo>
                <a:lnTo>
                  <a:pt x="1870" y="27"/>
                </a:lnTo>
                <a:lnTo>
                  <a:pt x="1870" y="28"/>
                </a:lnTo>
                <a:lnTo>
                  <a:pt x="1870" y="28"/>
                </a:lnTo>
                <a:lnTo>
                  <a:pt x="1871" y="28"/>
                </a:lnTo>
                <a:lnTo>
                  <a:pt x="1871" y="28"/>
                </a:lnTo>
                <a:lnTo>
                  <a:pt x="1871" y="27"/>
                </a:lnTo>
                <a:lnTo>
                  <a:pt x="1872" y="28"/>
                </a:lnTo>
                <a:lnTo>
                  <a:pt x="1872" y="28"/>
                </a:lnTo>
                <a:lnTo>
                  <a:pt x="1872" y="28"/>
                </a:lnTo>
                <a:lnTo>
                  <a:pt x="1874" y="28"/>
                </a:lnTo>
                <a:lnTo>
                  <a:pt x="1874" y="28"/>
                </a:lnTo>
                <a:lnTo>
                  <a:pt x="1875" y="29"/>
                </a:lnTo>
                <a:lnTo>
                  <a:pt x="1875" y="28"/>
                </a:lnTo>
                <a:lnTo>
                  <a:pt x="1875" y="28"/>
                </a:lnTo>
                <a:lnTo>
                  <a:pt x="1876" y="28"/>
                </a:lnTo>
                <a:lnTo>
                  <a:pt x="1876" y="28"/>
                </a:lnTo>
                <a:lnTo>
                  <a:pt x="1876" y="29"/>
                </a:lnTo>
                <a:lnTo>
                  <a:pt x="1877" y="30"/>
                </a:lnTo>
                <a:lnTo>
                  <a:pt x="1877" y="31"/>
                </a:lnTo>
                <a:lnTo>
                  <a:pt x="1877" y="31"/>
                </a:lnTo>
                <a:lnTo>
                  <a:pt x="1878" y="31"/>
                </a:lnTo>
                <a:lnTo>
                  <a:pt x="1878" y="30"/>
                </a:lnTo>
                <a:lnTo>
                  <a:pt x="1879" y="30"/>
                </a:lnTo>
                <a:lnTo>
                  <a:pt x="1879" y="29"/>
                </a:lnTo>
                <a:lnTo>
                  <a:pt x="1879" y="29"/>
                </a:lnTo>
                <a:lnTo>
                  <a:pt x="1880" y="27"/>
                </a:lnTo>
                <a:lnTo>
                  <a:pt x="1880" y="27"/>
                </a:lnTo>
                <a:lnTo>
                  <a:pt x="1880" y="27"/>
                </a:lnTo>
                <a:lnTo>
                  <a:pt x="1881" y="27"/>
                </a:lnTo>
                <a:lnTo>
                  <a:pt x="1881" y="28"/>
                </a:lnTo>
                <a:lnTo>
                  <a:pt x="1883" y="28"/>
                </a:lnTo>
                <a:lnTo>
                  <a:pt x="1883" y="27"/>
                </a:lnTo>
                <a:lnTo>
                  <a:pt x="1883" y="27"/>
                </a:lnTo>
                <a:lnTo>
                  <a:pt x="1884" y="27"/>
                </a:lnTo>
                <a:lnTo>
                  <a:pt x="1884" y="27"/>
                </a:lnTo>
                <a:lnTo>
                  <a:pt x="1884" y="27"/>
                </a:lnTo>
                <a:lnTo>
                  <a:pt x="1885" y="27"/>
                </a:lnTo>
                <a:lnTo>
                  <a:pt x="1885" y="26"/>
                </a:lnTo>
                <a:lnTo>
                  <a:pt x="1885" y="27"/>
                </a:lnTo>
                <a:lnTo>
                  <a:pt x="1886" y="26"/>
                </a:lnTo>
                <a:lnTo>
                  <a:pt x="1886" y="27"/>
                </a:lnTo>
                <a:lnTo>
                  <a:pt x="1887" y="27"/>
                </a:lnTo>
                <a:lnTo>
                  <a:pt x="1887" y="27"/>
                </a:lnTo>
                <a:lnTo>
                  <a:pt x="1887" y="28"/>
                </a:lnTo>
                <a:lnTo>
                  <a:pt x="1888" y="27"/>
                </a:lnTo>
                <a:lnTo>
                  <a:pt x="1888" y="26"/>
                </a:lnTo>
                <a:lnTo>
                  <a:pt x="1888" y="27"/>
                </a:lnTo>
                <a:lnTo>
                  <a:pt x="1889" y="26"/>
                </a:lnTo>
                <a:lnTo>
                  <a:pt x="1889" y="27"/>
                </a:lnTo>
                <a:lnTo>
                  <a:pt x="1889" y="27"/>
                </a:lnTo>
                <a:lnTo>
                  <a:pt x="1890" y="28"/>
                </a:lnTo>
                <a:lnTo>
                  <a:pt x="1890" y="28"/>
                </a:lnTo>
                <a:lnTo>
                  <a:pt x="1892" y="29"/>
                </a:lnTo>
                <a:lnTo>
                  <a:pt x="1892" y="30"/>
                </a:lnTo>
                <a:lnTo>
                  <a:pt x="1892" y="30"/>
                </a:lnTo>
                <a:lnTo>
                  <a:pt x="1893" y="29"/>
                </a:lnTo>
                <a:lnTo>
                  <a:pt x="1893" y="28"/>
                </a:lnTo>
                <a:lnTo>
                  <a:pt x="1893" y="28"/>
                </a:lnTo>
                <a:lnTo>
                  <a:pt x="1894" y="28"/>
                </a:lnTo>
                <a:lnTo>
                  <a:pt x="1894" y="27"/>
                </a:lnTo>
                <a:lnTo>
                  <a:pt x="1894" y="26"/>
                </a:lnTo>
                <a:lnTo>
                  <a:pt x="1895" y="26"/>
                </a:lnTo>
                <a:lnTo>
                  <a:pt x="1895" y="27"/>
                </a:lnTo>
                <a:lnTo>
                  <a:pt x="1896" y="27"/>
                </a:lnTo>
                <a:lnTo>
                  <a:pt x="1896" y="26"/>
                </a:lnTo>
                <a:lnTo>
                  <a:pt x="1896" y="24"/>
                </a:lnTo>
                <a:lnTo>
                  <a:pt x="1897" y="26"/>
                </a:lnTo>
                <a:lnTo>
                  <a:pt x="1897" y="26"/>
                </a:lnTo>
                <a:lnTo>
                  <a:pt x="1897" y="26"/>
                </a:lnTo>
                <a:lnTo>
                  <a:pt x="1898" y="24"/>
                </a:lnTo>
                <a:lnTo>
                  <a:pt x="1898" y="26"/>
                </a:lnTo>
                <a:lnTo>
                  <a:pt x="1898" y="26"/>
                </a:lnTo>
                <a:lnTo>
                  <a:pt x="1899" y="24"/>
                </a:lnTo>
                <a:lnTo>
                  <a:pt x="1899" y="24"/>
                </a:lnTo>
                <a:lnTo>
                  <a:pt x="1901" y="24"/>
                </a:lnTo>
                <a:lnTo>
                  <a:pt x="1901" y="24"/>
                </a:lnTo>
                <a:lnTo>
                  <a:pt x="1901" y="23"/>
                </a:lnTo>
                <a:lnTo>
                  <a:pt x="1902" y="23"/>
                </a:lnTo>
                <a:lnTo>
                  <a:pt x="1902" y="23"/>
                </a:lnTo>
                <a:lnTo>
                  <a:pt x="1902" y="24"/>
                </a:lnTo>
                <a:lnTo>
                  <a:pt x="1903" y="24"/>
                </a:lnTo>
                <a:lnTo>
                  <a:pt x="1903" y="24"/>
                </a:lnTo>
                <a:lnTo>
                  <a:pt x="1904" y="23"/>
                </a:lnTo>
                <a:lnTo>
                  <a:pt x="1904" y="23"/>
                </a:lnTo>
                <a:lnTo>
                  <a:pt x="1904" y="22"/>
                </a:lnTo>
                <a:lnTo>
                  <a:pt x="1905" y="22"/>
                </a:lnTo>
                <a:lnTo>
                  <a:pt x="1905" y="21"/>
                </a:lnTo>
                <a:lnTo>
                  <a:pt x="1905" y="21"/>
                </a:lnTo>
                <a:lnTo>
                  <a:pt x="1906" y="21"/>
                </a:lnTo>
                <a:lnTo>
                  <a:pt x="1906" y="21"/>
                </a:lnTo>
                <a:lnTo>
                  <a:pt x="1906" y="21"/>
                </a:lnTo>
                <a:lnTo>
                  <a:pt x="1907" y="21"/>
                </a:lnTo>
                <a:lnTo>
                  <a:pt x="1907" y="22"/>
                </a:lnTo>
                <a:lnTo>
                  <a:pt x="1908" y="22"/>
                </a:lnTo>
                <a:lnTo>
                  <a:pt x="1908" y="23"/>
                </a:lnTo>
                <a:lnTo>
                  <a:pt x="1908" y="23"/>
                </a:lnTo>
                <a:lnTo>
                  <a:pt x="1910" y="23"/>
                </a:lnTo>
                <a:lnTo>
                  <a:pt x="1910" y="22"/>
                </a:lnTo>
                <a:lnTo>
                  <a:pt x="1910" y="23"/>
                </a:lnTo>
                <a:lnTo>
                  <a:pt x="1911" y="22"/>
                </a:lnTo>
                <a:lnTo>
                  <a:pt x="1911" y="22"/>
                </a:lnTo>
                <a:lnTo>
                  <a:pt x="1911" y="21"/>
                </a:lnTo>
                <a:lnTo>
                  <a:pt x="1912" y="21"/>
                </a:lnTo>
                <a:lnTo>
                  <a:pt x="1912" y="20"/>
                </a:lnTo>
                <a:lnTo>
                  <a:pt x="1913" y="20"/>
                </a:lnTo>
                <a:lnTo>
                  <a:pt x="1913" y="20"/>
                </a:lnTo>
                <a:lnTo>
                  <a:pt x="1913" y="20"/>
                </a:lnTo>
                <a:lnTo>
                  <a:pt x="1914" y="20"/>
                </a:lnTo>
                <a:lnTo>
                  <a:pt x="1914" y="20"/>
                </a:lnTo>
                <a:lnTo>
                  <a:pt x="1914" y="20"/>
                </a:lnTo>
                <a:lnTo>
                  <a:pt x="1915" y="20"/>
                </a:lnTo>
                <a:lnTo>
                  <a:pt x="1915" y="20"/>
                </a:lnTo>
                <a:lnTo>
                  <a:pt x="1915" y="20"/>
                </a:lnTo>
                <a:lnTo>
                  <a:pt x="1916" y="20"/>
                </a:lnTo>
                <a:lnTo>
                  <a:pt x="1916" y="20"/>
                </a:lnTo>
                <a:lnTo>
                  <a:pt x="1917" y="20"/>
                </a:lnTo>
                <a:lnTo>
                  <a:pt x="1917" y="20"/>
                </a:lnTo>
                <a:lnTo>
                  <a:pt x="1917" y="20"/>
                </a:lnTo>
                <a:lnTo>
                  <a:pt x="1919" y="20"/>
                </a:lnTo>
                <a:lnTo>
                  <a:pt x="1919" y="20"/>
                </a:lnTo>
                <a:lnTo>
                  <a:pt x="1919" y="20"/>
                </a:lnTo>
                <a:lnTo>
                  <a:pt x="1920" y="18"/>
                </a:lnTo>
                <a:lnTo>
                  <a:pt x="1920" y="18"/>
                </a:lnTo>
                <a:lnTo>
                  <a:pt x="1920" y="18"/>
                </a:lnTo>
                <a:lnTo>
                  <a:pt x="1921" y="15"/>
                </a:lnTo>
                <a:lnTo>
                  <a:pt x="1921" y="17"/>
                </a:lnTo>
                <a:lnTo>
                  <a:pt x="1922" y="17"/>
                </a:lnTo>
                <a:lnTo>
                  <a:pt x="1922" y="17"/>
                </a:lnTo>
                <a:lnTo>
                  <a:pt x="1922" y="17"/>
                </a:lnTo>
                <a:lnTo>
                  <a:pt x="1923" y="15"/>
                </a:lnTo>
                <a:lnTo>
                  <a:pt x="1923" y="17"/>
                </a:lnTo>
                <a:lnTo>
                  <a:pt x="1923" y="15"/>
                </a:lnTo>
                <a:lnTo>
                  <a:pt x="1924" y="15"/>
                </a:lnTo>
                <a:lnTo>
                  <a:pt x="1924" y="15"/>
                </a:lnTo>
                <a:lnTo>
                  <a:pt x="1924" y="15"/>
                </a:lnTo>
                <a:lnTo>
                  <a:pt x="1925" y="17"/>
                </a:lnTo>
                <a:lnTo>
                  <a:pt x="1925" y="18"/>
                </a:lnTo>
                <a:lnTo>
                  <a:pt x="1926" y="18"/>
                </a:lnTo>
                <a:lnTo>
                  <a:pt x="1926" y="18"/>
                </a:lnTo>
                <a:lnTo>
                  <a:pt x="1926" y="19"/>
                </a:lnTo>
                <a:lnTo>
                  <a:pt x="1928" y="19"/>
                </a:lnTo>
                <a:lnTo>
                  <a:pt x="1928" y="20"/>
                </a:lnTo>
                <a:lnTo>
                  <a:pt x="1928" y="20"/>
                </a:lnTo>
                <a:lnTo>
                  <a:pt x="1929" y="20"/>
                </a:lnTo>
                <a:lnTo>
                  <a:pt x="1929" y="20"/>
                </a:lnTo>
                <a:lnTo>
                  <a:pt x="1930" y="20"/>
                </a:lnTo>
                <a:lnTo>
                  <a:pt x="1930" y="21"/>
                </a:lnTo>
                <a:lnTo>
                  <a:pt x="1930" y="21"/>
                </a:lnTo>
                <a:lnTo>
                  <a:pt x="1931" y="21"/>
                </a:lnTo>
                <a:lnTo>
                  <a:pt x="1931" y="22"/>
                </a:lnTo>
                <a:lnTo>
                  <a:pt x="1931" y="22"/>
                </a:lnTo>
                <a:lnTo>
                  <a:pt x="1932" y="21"/>
                </a:lnTo>
                <a:lnTo>
                  <a:pt x="1932" y="23"/>
                </a:lnTo>
                <a:lnTo>
                  <a:pt x="1932" y="23"/>
                </a:lnTo>
                <a:lnTo>
                  <a:pt x="1933" y="23"/>
                </a:lnTo>
                <a:lnTo>
                  <a:pt x="1933" y="23"/>
                </a:lnTo>
                <a:lnTo>
                  <a:pt x="1934" y="23"/>
                </a:lnTo>
                <a:lnTo>
                  <a:pt x="1934" y="22"/>
                </a:lnTo>
                <a:lnTo>
                  <a:pt x="1934" y="22"/>
                </a:lnTo>
                <a:lnTo>
                  <a:pt x="1935" y="22"/>
                </a:lnTo>
                <a:lnTo>
                  <a:pt x="1935" y="22"/>
                </a:lnTo>
                <a:lnTo>
                  <a:pt x="1935" y="22"/>
                </a:lnTo>
                <a:lnTo>
                  <a:pt x="1937" y="22"/>
                </a:lnTo>
                <a:lnTo>
                  <a:pt x="1937" y="23"/>
                </a:lnTo>
                <a:lnTo>
                  <a:pt x="1937" y="23"/>
                </a:lnTo>
                <a:lnTo>
                  <a:pt x="1938" y="23"/>
                </a:lnTo>
                <a:lnTo>
                  <a:pt x="1938" y="22"/>
                </a:lnTo>
                <a:lnTo>
                  <a:pt x="1939" y="21"/>
                </a:lnTo>
                <a:lnTo>
                  <a:pt x="1939" y="20"/>
                </a:lnTo>
                <a:lnTo>
                  <a:pt x="1939" y="20"/>
                </a:lnTo>
                <a:lnTo>
                  <a:pt x="1940" y="19"/>
                </a:lnTo>
                <a:lnTo>
                  <a:pt x="1940" y="20"/>
                </a:lnTo>
                <a:lnTo>
                  <a:pt x="1940" y="21"/>
                </a:lnTo>
                <a:lnTo>
                  <a:pt x="1941" y="21"/>
                </a:lnTo>
                <a:lnTo>
                  <a:pt x="1941" y="21"/>
                </a:lnTo>
                <a:lnTo>
                  <a:pt x="1941" y="21"/>
                </a:lnTo>
                <a:lnTo>
                  <a:pt x="1942" y="22"/>
                </a:lnTo>
                <a:lnTo>
                  <a:pt x="1942" y="21"/>
                </a:lnTo>
                <a:lnTo>
                  <a:pt x="1943" y="22"/>
                </a:lnTo>
                <a:lnTo>
                  <a:pt x="1943" y="23"/>
                </a:lnTo>
                <a:lnTo>
                  <a:pt x="1943" y="23"/>
                </a:lnTo>
                <a:lnTo>
                  <a:pt x="1944" y="23"/>
                </a:lnTo>
                <a:lnTo>
                  <a:pt x="1944" y="23"/>
                </a:lnTo>
                <a:lnTo>
                  <a:pt x="1944" y="23"/>
                </a:lnTo>
                <a:lnTo>
                  <a:pt x="1946" y="24"/>
                </a:lnTo>
                <a:lnTo>
                  <a:pt x="1946" y="26"/>
                </a:lnTo>
                <a:lnTo>
                  <a:pt x="1946" y="27"/>
                </a:lnTo>
                <a:lnTo>
                  <a:pt x="1947" y="26"/>
                </a:lnTo>
                <a:lnTo>
                  <a:pt x="1947" y="26"/>
                </a:lnTo>
                <a:lnTo>
                  <a:pt x="1948" y="24"/>
                </a:lnTo>
                <a:lnTo>
                  <a:pt x="1948" y="23"/>
                </a:lnTo>
                <a:lnTo>
                  <a:pt x="1948" y="23"/>
                </a:lnTo>
                <a:lnTo>
                  <a:pt x="1949" y="23"/>
                </a:lnTo>
                <a:lnTo>
                  <a:pt x="1949" y="23"/>
                </a:lnTo>
                <a:lnTo>
                  <a:pt x="1949" y="23"/>
                </a:lnTo>
                <a:lnTo>
                  <a:pt x="1950" y="24"/>
                </a:lnTo>
                <a:lnTo>
                  <a:pt x="1950" y="24"/>
                </a:lnTo>
                <a:lnTo>
                  <a:pt x="1951" y="23"/>
                </a:lnTo>
                <a:lnTo>
                  <a:pt x="1951" y="23"/>
                </a:lnTo>
                <a:lnTo>
                  <a:pt x="1951" y="23"/>
                </a:lnTo>
                <a:lnTo>
                  <a:pt x="1952" y="24"/>
                </a:lnTo>
                <a:lnTo>
                  <a:pt x="1952" y="24"/>
                </a:lnTo>
                <a:lnTo>
                  <a:pt x="1952" y="24"/>
                </a:lnTo>
                <a:lnTo>
                  <a:pt x="1953" y="24"/>
                </a:lnTo>
                <a:lnTo>
                  <a:pt x="1953" y="24"/>
                </a:lnTo>
                <a:lnTo>
                  <a:pt x="1953" y="24"/>
                </a:lnTo>
                <a:lnTo>
                  <a:pt x="1955" y="24"/>
                </a:lnTo>
                <a:lnTo>
                  <a:pt x="1955" y="24"/>
                </a:lnTo>
                <a:lnTo>
                  <a:pt x="1956" y="24"/>
                </a:lnTo>
                <a:lnTo>
                  <a:pt x="1956" y="24"/>
                </a:lnTo>
                <a:lnTo>
                  <a:pt x="1956" y="23"/>
                </a:lnTo>
                <a:lnTo>
                  <a:pt x="1957" y="24"/>
                </a:lnTo>
                <a:lnTo>
                  <a:pt x="1957" y="23"/>
                </a:lnTo>
                <a:lnTo>
                  <a:pt x="1957" y="24"/>
                </a:lnTo>
                <a:lnTo>
                  <a:pt x="1958" y="24"/>
                </a:lnTo>
                <a:lnTo>
                  <a:pt x="1958" y="26"/>
                </a:lnTo>
                <a:lnTo>
                  <a:pt x="1958" y="24"/>
                </a:lnTo>
                <a:lnTo>
                  <a:pt x="1959" y="26"/>
                </a:lnTo>
                <a:lnTo>
                  <a:pt x="1959" y="26"/>
                </a:lnTo>
                <a:lnTo>
                  <a:pt x="1960" y="26"/>
                </a:lnTo>
                <a:lnTo>
                  <a:pt x="1960" y="27"/>
                </a:lnTo>
                <a:lnTo>
                  <a:pt x="1960" y="27"/>
                </a:lnTo>
                <a:lnTo>
                  <a:pt x="1961" y="26"/>
                </a:lnTo>
                <a:lnTo>
                  <a:pt x="1961" y="27"/>
                </a:lnTo>
                <a:lnTo>
                  <a:pt x="1961" y="27"/>
                </a:lnTo>
                <a:lnTo>
                  <a:pt x="1962" y="27"/>
                </a:lnTo>
                <a:lnTo>
                  <a:pt x="1962" y="27"/>
                </a:lnTo>
                <a:lnTo>
                  <a:pt x="1962" y="27"/>
                </a:lnTo>
                <a:lnTo>
                  <a:pt x="1964" y="28"/>
                </a:lnTo>
                <a:lnTo>
                  <a:pt x="1964" y="28"/>
                </a:lnTo>
                <a:lnTo>
                  <a:pt x="1965" y="28"/>
                </a:lnTo>
                <a:lnTo>
                  <a:pt x="1965" y="28"/>
                </a:lnTo>
                <a:lnTo>
                  <a:pt x="1965" y="28"/>
                </a:lnTo>
                <a:lnTo>
                  <a:pt x="1966" y="27"/>
                </a:lnTo>
                <a:lnTo>
                  <a:pt x="1966" y="27"/>
                </a:lnTo>
                <a:lnTo>
                  <a:pt x="1966" y="26"/>
                </a:lnTo>
                <a:lnTo>
                  <a:pt x="1967" y="26"/>
                </a:lnTo>
                <a:lnTo>
                  <a:pt x="1967" y="26"/>
                </a:lnTo>
                <a:lnTo>
                  <a:pt x="1967" y="26"/>
                </a:lnTo>
                <a:lnTo>
                  <a:pt x="1968" y="26"/>
                </a:lnTo>
                <a:lnTo>
                  <a:pt x="1968" y="26"/>
                </a:lnTo>
                <a:lnTo>
                  <a:pt x="1969" y="26"/>
                </a:lnTo>
                <a:lnTo>
                  <a:pt x="1969" y="26"/>
                </a:lnTo>
                <a:lnTo>
                  <a:pt x="1969" y="26"/>
                </a:lnTo>
                <a:lnTo>
                  <a:pt x="1970" y="26"/>
                </a:lnTo>
                <a:lnTo>
                  <a:pt x="1970" y="26"/>
                </a:lnTo>
                <a:lnTo>
                  <a:pt x="1970" y="26"/>
                </a:lnTo>
                <a:lnTo>
                  <a:pt x="1971" y="27"/>
                </a:lnTo>
                <a:lnTo>
                  <a:pt x="1971" y="26"/>
                </a:lnTo>
                <a:lnTo>
                  <a:pt x="1973" y="26"/>
                </a:lnTo>
                <a:lnTo>
                  <a:pt x="1973" y="24"/>
                </a:lnTo>
                <a:lnTo>
                  <a:pt x="1973" y="24"/>
                </a:lnTo>
                <a:lnTo>
                  <a:pt x="1974" y="23"/>
                </a:lnTo>
                <a:lnTo>
                  <a:pt x="1974" y="22"/>
                </a:lnTo>
                <a:lnTo>
                  <a:pt x="1974" y="22"/>
                </a:lnTo>
                <a:lnTo>
                  <a:pt x="1975" y="22"/>
                </a:lnTo>
                <a:lnTo>
                  <a:pt x="1975" y="22"/>
                </a:lnTo>
                <a:lnTo>
                  <a:pt x="1975" y="23"/>
                </a:lnTo>
                <a:lnTo>
                  <a:pt x="1976" y="23"/>
                </a:lnTo>
                <a:lnTo>
                  <a:pt x="1976" y="23"/>
                </a:lnTo>
                <a:lnTo>
                  <a:pt x="1977" y="23"/>
                </a:lnTo>
                <a:lnTo>
                  <a:pt x="1977" y="23"/>
                </a:lnTo>
                <a:lnTo>
                  <a:pt x="1977" y="22"/>
                </a:lnTo>
                <a:lnTo>
                  <a:pt x="1978" y="22"/>
                </a:lnTo>
                <a:lnTo>
                  <a:pt x="1978" y="21"/>
                </a:lnTo>
                <a:lnTo>
                  <a:pt x="1978" y="22"/>
                </a:lnTo>
                <a:lnTo>
                  <a:pt x="1979" y="23"/>
                </a:lnTo>
                <a:lnTo>
                  <a:pt x="1979" y="24"/>
                </a:lnTo>
                <a:lnTo>
                  <a:pt x="1979" y="23"/>
                </a:lnTo>
                <a:lnTo>
                  <a:pt x="1980" y="23"/>
                </a:lnTo>
                <a:lnTo>
                  <a:pt x="1980" y="23"/>
                </a:lnTo>
                <a:lnTo>
                  <a:pt x="1982" y="23"/>
                </a:lnTo>
                <a:lnTo>
                  <a:pt x="1982" y="22"/>
                </a:lnTo>
                <a:lnTo>
                  <a:pt x="1982" y="21"/>
                </a:lnTo>
                <a:lnTo>
                  <a:pt x="1983" y="21"/>
                </a:lnTo>
                <a:lnTo>
                  <a:pt x="1983" y="21"/>
                </a:lnTo>
                <a:lnTo>
                  <a:pt x="1983" y="21"/>
                </a:lnTo>
                <a:lnTo>
                  <a:pt x="1984" y="20"/>
                </a:lnTo>
                <a:lnTo>
                  <a:pt x="1984" y="20"/>
                </a:lnTo>
                <a:lnTo>
                  <a:pt x="1984" y="21"/>
                </a:lnTo>
                <a:lnTo>
                  <a:pt x="1985" y="21"/>
                </a:lnTo>
                <a:lnTo>
                  <a:pt x="1985" y="20"/>
                </a:lnTo>
                <a:lnTo>
                  <a:pt x="1986" y="20"/>
                </a:lnTo>
                <a:lnTo>
                  <a:pt x="1986" y="19"/>
                </a:lnTo>
                <a:lnTo>
                  <a:pt x="1986" y="19"/>
                </a:lnTo>
                <a:lnTo>
                  <a:pt x="1987" y="19"/>
                </a:lnTo>
                <a:lnTo>
                  <a:pt x="1987" y="19"/>
                </a:lnTo>
                <a:lnTo>
                  <a:pt x="1987" y="19"/>
                </a:lnTo>
                <a:lnTo>
                  <a:pt x="1988" y="21"/>
                </a:lnTo>
                <a:lnTo>
                  <a:pt x="1988" y="21"/>
                </a:lnTo>
                <a:lnTo>
                  <a:pt x="1988" y="21"/>
                </a:lnTo>
                <a:lnTo>
                  <a:pt x="1989" y="21"/>
                </a:lnTo>
                <a:lnTo>
                  <a:pt x="1989" y="21"/>
                </a:lnTo>
                <a:lnTo>
                  <a:pt x="1991" y="21"/>
                </a:lnTo>
                <a:lnTo>
                  <a:pt x="1991" y="20"/>
                </a:lnTo>
                <a:lnTo>
                  <a:pt x="1991" y="20"/>
                </a:lnTo>
                <a:lnTo>
                  <a:pt x="1992" y="20"/>
                </a:lnTo>
                <a:lnTo>
                  <a:pt x="1992" y="20"/>
                </a:lnTo>
                <a:lnTo>
                  <a:pt x="1992" y="19"/>
                </a:lnTo>
                <a:lnTo>
                  <a:pt x="1993" y="18"/>
                </a:lnTo>
                <a:lnTo>
                  <a:pt x="1993" y="17"/>
                </a:lnTo>
                <a:lnTo>
                  <a:pt x="1994" y="17"/>
                </a:lnTo>
                <a:lnTo>
                  <a:pt x="1994" y="18"/>
                </a:lnTo>
                <a:lnTo>
                  <a:pt x="1994" y="19"/>
                </a:lnTo>
                <a:lnTo>
                  <a:pt x="1995" y="19"/>
                </a:lnTo>
                <a:lnTo>
                  <a:pt x="1995" y="18"/>
                </a:lnTo>
                <a:lnTo>
                  <a:pt x="1995" y="19"/>
                </a:lnTo>
                <a:lnTo>
                  <a:pt x="1996" y="20"/>
                </a:lnTo>
                <a:lnTo>
                  <a:pt x="1996" y="19"/>
                </a:lnTo>
                <a:lnTo>
                  <a:pt x="1996" y="20"/>
                </a:lnTo>
                <a:lnTo>
                  <a:pt x="1997" y="19"/>
                </a:lnTo>
                <a:lnTo>
                  <a:pt x="1997" y="19"/>
                </a:lnTo>
                <a:lnTo>
                  <a:pt x="1998" y="19"/>
                </a:lnTo>
                <a:lnTo>
                  <a:pt x="1998" y="18"/>
                </a:lnTo>
                <a:lnTo>
                  <a:pt x="1998" y="18"/>
                </a:lnTo>
                <a:lnTo>
                  <a:pt x="2000" y="18"/>
                </a:lnTo>
                <a:lnTo>
                  <a:pt x="2000" y="18"/>
                </a:lnTo>
                <a:lnTo>
                  <a:pt x="2000" y="17"/>
                </a:lnTo>
                <a:lnTo>
                  <a:pt x="2001" y="17"/>
                </a:lnTo>
                <a:lnTo>
                  <a:pt x="2001" y="17"/>
                </a:lnTo>
                <a:lnTo>
                  <a:pt x="2001" y="15"/>
                </a:lnTo>
                <a:lnTo>
                  <a:pt x="2002" y="17"/>
                </a:lnTo>
                <a:lnTo>
                  <a:pt x="2002" y="17"/>
                </a:lnTo>
                <a:lnTo>
                  <a:pt x="2003" y="18"/>
                </a:lnTo>
                <a:lnTo>
                  <a:pt x="2003" y="18"/>
                </a:lnTo>
                <a:lnTo>
                  <a:pt x="2003" y="18"/>
                </a:lnTo>
                <a:lnTo>
                  <a:pt x="2004" y="18"/>
                </a:lnTo>
                <a:lnTo>
                  <a:pt x="2004" y="18"/>
                </a:lnTo>
                <a:lnTo>
                  <a:pt x="2004" y="17"/>
                </a:lnTo>
                <a:lnTo>
                  <a:pt x="2005" y="18"/>
                </a:lnTo>
                <a:lnTo>
                  <a:pt x="2005" y="17"/>
                </a:lnTo>
                <a:lnTo>
                  <a:pt x="2005" y="17"/>
                </a:lnTo>
                <a:lnTo>
                  <a:pt x="2006" y="17"/>
                </a:lnTo>
                <a:lnTo>
                  <a:pt x="2006" y="17"/>
                </a:lnTo>
                <a:lnTo>
                  <a:pt x="2007" y="17"/>
                </a:lnTo>
                <a:lnTo>
                  <a:pt x="2007" y="17"/>
                </a:lnTo>
                <a:lnTo>
                  <a:pt x="2007" y="17"/>
                </a:lnTo>
                <a:lnTo>
                  <a:pt x="2009" y="17"/>
                </a:lnTo>
                <a:lnTo>
                  <a:pt x="2009" y="15"/>
                </a:lnTo>
                <a:lnTo>
                  <a:pt x="2009" y="15"/>
                </a:lnTo>
                <a:lnTo>
                  <a:pt x="2010" y="15"/>
                </a:lnTo>
                <a:lnTo>
                  <a:pt x="2010" y="17"/>
                </a:lnTo>
                <a:lnTo>
                  <a:pt x="2010" y="18"/>
                </a:lnTo>
                <a:lnTo>
                  <a:pt x="2011" y="19"/>
                </a:lnTo>
                <a:lnTo>
                  <a:pt x="2011" y="20"/>
                </a:lnTo>
                <a:lnTo>
                  <a:pt x="2012" y="20"/>
                </a:lnTo>
                <a:lnTo>
                  <a:pt x="2012" y="20"/>
                </a:lnTo>
                <a:lnTo>
                  <a:pt x="2012" y="21"/>
                </a:lnTo>
                <a:lnTo>
                  <a:pt x="2013" y="21"/>
                </a:lnTo>
                <a:lnTo>
                  <a:pt x="2013" y="21"/>
                </a:lnTo>
                <a:lnTo>
                  <a:pt x="2013" y="21"/>
                </a:lnTo>
                <a:lnTo>
                  <a:pt x="2014" y="21"/>
                </a:lnTo>
                <a:lnTo>
                  <a:pt x="2014" y="21"/>
                </a:lnTo>
                <a:lnTo>
                  <a:pt x="2014" y="21"/>
                </a:lnTo>
                <a:lnTo>
                  <a:pt x="2015" y="21"/>
                </a:lnTo>
                <a:lnTo>
                  <a:pt x="2015" y="20"/>
                </a:lnTo>
                <a:lnTo>
                  <a:pt x="2016" y="20"/>
                </a:lnTo>
                <a:lnTo>
                  <a:pt x="2016" y="19"/>
                </a:lnTo>
                <a:lnTo>
                  <a:pt x="2016" y="20"/>
                </a:lnTo>
                <a:lnTo>
                  <a:pt x="2018" y="21"/>
                </a:lnTo>
                <a:lnTo>
                  <a:pt x="2018" y="21"/>
                </a:lnTo>
                <a:lnTo>
                  <a:pt x="2018" y="20"/>
                </a:lnTo>
                <a:lnTo>
                  <a:pt x="2019" y="20"/>
                </a:lnTo>
                <a:lnTo>
                  <a:pt x="2019" y="21"/>
                </a:lnTo>
                <a:lnTo>
                  <a:pt x="2020" y="20"/>
                </a:lnTo>
                <a:lnTo>
                  <a:pt x="2020" y="20"/>
                </a:lnTo>
                <a:lnTo>
                  <a:pt x="2020" y="21"/>
                </a:lnTo>
                <a:lnTo>
                  <a:pt x="2021" y="21"/>
                </a:lnTo>
                <a:lnTo>
                  <a:pt x="2021" y="20"/>
                </a:lnTo>
                <a:lnTo>
                  <a:pt x="2021" y="19"/>
                </a:lnTo>
                <a:lnTo>
                  <a:pt x="2022" y="19"/>
                </a:lnTo>
                <a:lnTo>
                  <a:pt x="2022" y="20"/>
                </a:lnTo>
                <a:lnTo>
                  <a:pt x="2022" y="20"/>
                </a:lnTo>
                <a:lnTo>
                  <a:pt x="2023" y="20"/>
                </a:lnTo>
                <a:lnTo>
                  <a:pt x="2023" y="20"/>
                </a:lnTo>
                <a:lnTo>
                  <a:pt x="2024" y="21"/>
                </a:lnTo>
                <a:lnTo>
                  <a:pt x="2024" y="21"/>
                </a:lnTo>
                <a:lnTo>
                  <a:pt x="2024" y="22"/>
                </a:lnTo>
                <a:lnTo>
                  <a:pt x="2025" y="22"/>
                </a:lnTo>
                <a:lnTo>
                  <a:pt x="2025" y="23"/>
                </a:lnTo>
                <a:lnTo>
                  <a:pt x="2025" y="21"/>
                </a:lnTo>
                <a:lnTo>
                  <a:pt x="2027" y="22"/>
                </a:lnTo>
                <a:lnTo>
                  <a:pt x="2027" y="22"/>
                </a:lnTo>
                <a:lnTo>
                  <a:pt x="2027" y="22"/>
                </a:lnTo>
                <a:lnTo>
                  <a:pt x="2028" y="22"/>
                </a:lnTo>
                <a:lnTo>
                  <a:pt x="2028" y="23"/>
                </a:lnTo>
                <a:lnTo>
                  <a:pt x="2029" y="23"/>
                </a:lnTo>
                <a:lnTo>
                  <a:pt x="2029" y="22"/>
                </a:lnTo>
                <a:lnTo>
                  <a:pt x="2029" y="22"/>
                </a:lnTo>
                <a:lnTo>
                  <a:pt x="2030" y="22"/>
                </a:lnTo>
                <a:lnTo>
                  <a:pt x="2030" y="22"/>
                </a:lnTo>
                <a:lnTo>
                  <a:pt x="2030" y="21"/>
                </a:lnTo>
                <a:lnTo>
                  <a:pt x="2031" y="21"/>
                </a:lnTo>
                <a:lnTo>
                  <a:pt x="2031" y="21"/>
                </a:lnTo>
                <a:lnTo>
                  <a:pt x="2031" y="21"/>
                </a:lnTo>
                <a:lnTo>
                  <a:pt x="2032" y="21"/>
                </a:lnTo>
                <a:lnTo>
                  <a:pt x="2032" y="21"/>
                </a:lnTo>
                <a:lnTo>
                  <a:pt x="2033" y="21"/>
                </a:lnTo>
                <a:lnTo>
                  <a:pt x="2033" y="21"/>
                </a:lnTo>
                <a:lnTo>
                  <a:pt x="2033" y="21"/>
                </a:lnTo>
                <a:lnTo>
                  <a:pt x="2034" y="23"/>
                </a:lnTo>
                <a:lnTo>
                  <a:pt x="2034" y="23"/>
                </a:lnTo>
                <a:lnTo>
                  <a:pt x="2034" y="24"/>
                </a:lnTo>
                <a:lnTo>
                  <a:pt x="2036" y="24"/>
                </a:lnTo>
                <a:lnTo>
                  <a:pt x="2036" y="26"/>
                </a:lnTo>
                <a:lnTo>
                  <a:pt x="2036" y="26"/>
                </a:lnTo>
                <a:lnTo>
                  <a:pt x="2037" y="26"/>
                </a:lnTo>
                <a:lnTo>
                  <a:pt x="2037" y="26"/>
                </a:lnTo>
                <a:lnTo>
                  <a:pt x="2038" y="26"/>
                </a:lnTo>
                <a:lnTo>
                  <a:pt x="2038" y="26"/>
                </a:lnTo>
                <a:lnTo>
                  <a:pt x="2038" y="26"/>
                </a:lnTo>
                <a:lnTo>
                  <a:pt x="2039" y="26"/>
                </a:lnTo>
                <a:lnTo>
                  <a:pt x="2039" y="24"/>
                </a:lnTo>
                <a:lnTo>
                  <a:pt x="2039" y="24"/>
                </a:lnTo>
                <a:lnTo>
                  <a:pt x="2040" y="24"/>
                </a:lnTo>
                <a:lnTo>
                  <a:pt x="2040" y="24"/>
                </a:lnTo>
                <a:lnTo>
                  <a:pt x="2041" y="24"/>
                </a:lnTo>
                <a:lnTo>
                  <a:pt x="2041" y="26"/>
                </a:lnTo>
                <a:lnTo>
                  <a:pt x="2041" y="24"/>
                </a:lnTo>
                <a:lnTo>
                  <a:pt x="2042" y="23"/>
                </a:lnTo>
                <a:lnTo>
                  <a:pt x="2042" y="24"/>
                </a:lnTo>
                <a:lnTo>
                  <a:pt x="2042" y="23"/>
                </a:lnTo>
                <a:lnTo>
                  <a:pt x="2043" y="23"/>
                </a:lnTo>
                <a:lnTo>
                  <a:pt x="2043" y="23"/>
                </a:lnTo>
                <a:lnTo>
                  <a:pt x="2043" y="23"/>
                </a:lnTo>
                <a:lnTo>
                  <a:pt x="2045" y="23"/>
                </a:lnTo>
                <a:lnTo>
                  <a:pt x="2045" y="24"/>
                </a:lnTo>
                <a:lnTo>
                  <a:pt x="2046" y="24"/>
                </a:lnTo>
                <a:lnTo>
                  <a:pt x="2046" y="24"/>
                </a:lnTo>
                <a:lnTo>
                  <a:pt x="2046" y="26"/>
                </a:lnTo>
                <a:lnTo>
                  <a:pt x="2047" y="26"/>
                </a:lnTo>
                <a:lnTo>
                  <a:pt x="2047" y="26"/>
                </a:lnTo>
                <a:lnTo>
                  <a:pt x="2047" y="27"/>
                </a:lnTo>
                <a:lnTo>
                  <a:pt x="2048" y="27"/>
                </a:lnTo>
                <a:lnTo>
                  <a:pt x="2048" y="27"/>
                </a:lnTo>
                <a:lnTo>
                  <a:pt x="2048" y="28"/>
                </a:lnTo>
                <a:lnTo>
                  <a:pt x="2049" y="27"/>
                </a:lnTo>
                <a:lnTo>
                  <a:pt x="2049" y="27"/>
                </a:lnTo>
                <a:lnTo>
                  <a:pt x="2050" y="27"/>
                </a:lnTo>
                <a:lnTo>
                  <a:pt x="2050" y="27"/>
                </a:lnTo>
                <a:lnTo>
                  <a:pt x="2050" y="27"/>
                </a:lnTo>
                <a:lnTo>
                  <a:pt x="2051" y="26"/>
                </a:lnTo>
                <a:lnTo>
                  <a:pt x="2051" y="26"/>
                </a:lnTo>
                <a:lnTo>
                  <a:pt x="2051" y="24"/>
                </a:lnTo>
                <a:lnTo>
                  <a:pt x="2052" y="24"/>
                </a:lnTo>
                <a:lnTo>
                  <a:pt x="2052" y="24"/>
                </a:lnTo>
                <a:lnTo>
                  <a:pt x="2052" y="24"/>
                </a:lnTo>
                <a:lnTo>
                  <a:pt x="2054" y="26"/>
                </a:lnTo>
                <a:lnTo>
                  <a:pt x="2054" y="26"/>
                </a:lnTo>
                <a:lnTo>
                  <a:pt x="2055" y="27"/>
                </a:lnTo>
                <a:lnTo>
                  <a:pt x="2055" y="26"/>
                </a:lnTo>
                <a:lnTo>
                  <a:pt x="2055" y="26"/>
                </a:lnTo>
                <a:lnTo>
                  <a:pt x="2056" y="24"/>
                </a:lnTo>
                <a:lnTo>
                  <a:pt x="2056" y="23"/>
                </a:lnTo>
                <a:lnTo>
                  <a:pt x="2056" y="23"/>
                </a:lnTo>
                <a:lnTo>
                  <a:pt x="2057" y="22"/>
                </a:lnTo>
                <a:lnTo>
                  <a:pt x="2057" y="22"/>
                </a:lnTo>
                <a:lnTo>
                  <a:pt x="2057" y="22"/>
                </a:lnTo>
                <a:lnTo>
                  <a:pt x="2058" y="22"/>
                </a:lnTo>
                <a:lnTo>
                  <a:pt x="2058" y="23"/>
                </a:lnTo>
                <a:lnTo>
                  <a:pt x="2059" y="23"/>
                </a:lnTo>
                <a:lnTo>
                  <a:pt x="2059" y="24"/>
                </a:lnTo>
                <a:lnTo>
                  <a:pt x="2059" y="26"/>
                </a:lnTo>
                <a:lnTo>
                  <a:pt x="2060" y="26"/>
                </a:lnTo>
                <a:lnTo>
                  <a:pt x="2060" y="26"/>
                </a:lnTo>
                <a:lnTo>
                  <a:pt x="2060" y="24"/>
                </a:lnTo>
                <a:lnTo>
                  <a:pt x="2061" y="26"/>
                </a:lnTo>
                <a:lnTo>
                  <a:pt x="2061" y="26"/>
                </a:lnTo>
                <a:lnTo>
                  <a:pt x="2063" y="26"/>
                </a:lnTo>
                <a:lnTo>
                  <a:pt x="2063" y="24"/>
                </a:lnTo>
                <a:lnTo>
                  <a:pt x="2063" y="24"/>
                </a:lnTo>
                <a:lnTo>
                  <a:pt x="2064" y="24"/>
                </a:lnTo>
                <a:lnTo>
                  <a:pt x="2064" y="24"/>
                </a:lnTo>
                <a:lnTo>
                  <a:pt x="2064" y="24"/>
                </a:lnTo>
                <a:lnTo>
                  <a:pt x="2065" y="24"/>
                </a:lnTo>
                <a:lnTo>
                  <a:pt x="2065" y="23"/>
                </a:lnTo>
                <a:lnTo>
                  <a:pt x="2065" y="23"/>
                </a:lnTo>
                <a:lnTo>
                  <a:pt x="2066" y="22"/>
                </a:lnTo>
                <a:lnTo>
                  <a:pt x="2066" y="22"/>
                </a:lnTo>
                <a:lnTo>
                  <a:pt x="2067" y="23"/>
                </a:lnTo>
                <a:lnTo>
                  <a:pt x="2067" y="23"/>
                </a:lnTo>
                <a:lnTo>
                  <a:pt x="2067" y="23"/>
                </a:lnTo>
                <a:lnTo>
                  <a:pt x="2068" y="23"/>
                </a:lnTo>
                <a:lnTo>
                  <a:pt x="2068" y="23"/>
                </a:lnTo>
                <a:lnTo>
                  <a:pt x="2068" y="23"/>
                </a:lnTo>
                <a:lnTo>
                  <a:pt x="2069" y="23"/>
                </a:lnTo>
                <a:lnTo>
                  <a:pt x="2069" y="23"/>
                </a:lnTo>
                <a:lnTo>
                  <a:pt x="2069" y="23"/>
                </a:lnTo>
                <a:lnTo>
                  <a:pt x="2070" y="23"/>
                </a:lnTo>
                <a:lnTo>
                  <a:pt x="2070" y="23"/>
                </a:lnTo>
                <a:lnTo>
                  <a:pt x="2072" y="23"/>
                </a:lnTo>
                <a:lnTo>
                  <a:pt x="2072" y="23"/>
                </a:lnTo>
                <a:lnTo>
                  <a:pt x="2072" y="23"/>
                </a:lnTo>
                <a:lnTo>
                  <a:pt x="2073" y="22"/>
                </a:lnTo>
                <a:lnTo>
                  <a:pt x="2073" y="22"/>
                </a:lnTo>
                <a:lnTo>
                  <a:pt x="2073" y="22"/>
                </a:lnTo>
                <a:lnTo>
                  <a:pt x="2074" y="22"/>
                </a:lnTo>
                <a:lnTo>
                  <a:pt x="2074" y="22"/>
                </a:lnTo>
                <a:lnTo>
                  <a:pt x="2074" y="22"/>
                </a:lnTo>
                <a:lnTo>
                  <a:pt x="2075" y="22"/>
                </a:lnTo>
                <a:lnTo>
                  <a:pt x="2075" y="21"/>
                </a:lnTo>
                <a:lnTo>
                  <a:pt x="2076" y="20"/>
                </a:lnTo>
                <a:lnTo>
                  <a:pt x="2076" y="19"/>
                </a:lnTo>
                <a:lnTo>
                  <a:pt x="2076" y="18"/>
                </a:lnTo>
                <a:lnTo>
                  <a:pt x="2077" y="17"/>
                </a:lnTo>
                <a:lnTo>
                  <a:pt x="2077" y="15"/>
                </a:lnTo>
                <a:lnTo>
                  <a:pt x="2077" y="17"/>
                </a:lnTo>
                <a:lnTo>
                  <a:pt x="2078" y="17"/>
                </a:lnTo>
                <a:lnTo>
                  <a:pt x="2078" y="18"/>
                </a:lnTo>
                <a:lnTo>
                  <a:pt x="2078" y="18"/>
                </a:lnTo>
                <a:lnTo>
                  <a:pt x="2079" y="18"/>
                </a:lnTo>
                <a:lnTo>
                  <a:pt x="2079" y="19"/>
                </a:lnTo>
                <a:lnTo>
                  <a:pt x="2081" y="19"/>
                </a:lnTo>
                <a:lnTo>
                  <a:pt x="2081" y="19"/>
                </a:lnTo>
                <a:lnTo>
                  <a:pt x="2081" y="19"/>
                </a:lnTo>
                <a:lnTo>
                  <a:pt x="2082" y="18"/>
                </a:lnTo>
                <a:lnTo>
                  <a:pt x="2082" y="20"/>
                </a:lnTo>
                <a:lnTo>
                  <a:pt x="2082" y="19"/>
                </a:lnTo>
                <a:lnTo>
                  <a:pt x="2083" y="20"/>
                </a:lnTo>
                <a:lnTo>
                  <a:pt x="2083" y="20"/>
                </a:lnTo>
                <a:lnTo>
                  <a:pt x="2084" y="21"/>
                </a:lnTo>
                <a:lnTo>
                  <a:pt x="2084" y="20"/>
                </a:lnTo>
                <a:lnTo>
                  <a:pt x="2084" y="20"/>
                </a:lnTo>
                <a:lnTo>
                  <a:pt x="2085" y="20"/>
                </a:lnTo>
                <a:lnTo>
                  <a:pt x="2085" y="19"/>
                </a:lnTo>
                <a:lnTo>
                  <a:pt x="2085" y="20"/>
                </a:lnTo>
                <a:lnTo>
                  <a:pt x="2086" y="20"/>
                </a:lnTo>
                <a:lnTo>
                  <a:pt x="2086" y="20"/>
                </a:lnTo>
                <a:lnTo>
                  <a:pt x="2086" y="20"/>
                </a:lnTo>
                <a:lnTo>
                  <a:pt x="2087" y="20"/>
                </a:lnTo>
                <a:lnTo>
                  <a:pt x="2087" y="20"/>
                </a:lnTo>
                <a:lnTo>
                  <a:pt x="2089" y="20"/>
                </a:lnTo>
                <a:lnTo>
                  <a:pt x="2089" y="20"/>
                </a:lnTo>
                <a:lnTo>
                  <a:pt x="2089" y="20"/>
                </a:lnTo>
                <a:lnTo>
                  <a:pt x="2090" y="20"/>
                </a:lnTo>
                <a:lnTo>
                  <a:pt x="2090" y="20"/>
                </a:lnTo>
                <a:lnTo>
                  <a:pt x="2090" y="20"/>
                </a:lnTo>
                <a:lnTo>
                  <a:pt x="2091" y="20"/>
                </a:lnTo>
                <a:lnTo>
                  <a:pt x="2091" y="19"/>
                </a:lnTo>
                <a:lnTo>
                  <a:pt x="2091" y="18"/>
                </a:lnTo>
                <a:lnTo>
                  <a:pt x="2092" y="19"/>
                </a:lnTo>
                <a:lnTo>
                  <a:pt x="2092" y="19"/>
                </a:lnTo>
                <a:lnTo>
                  <a:pt x="2093" y="19"/>
                </a:lnTo>
                <a:lnTo>
                  <a:pt x="2093" y="18"/>
                </a:lnTo>
                <a:lnTo>
                  <a:pt x="2093" y="18"/>
                </a:lnTo>
                <a:lnTo>
                  <a:pt x="2094" y="19"/>
                </a:lnTo>
                <a:lnTo>
                  <a:pt x="2094" y="19"/>
                </a:lnTo>
                <a:lnTo>
                  <a:pt x="2094" y="19"/>
                </a:lnTo>
                <a:lnTo>
                  <a:pt x="2095" y="19"/>
                </a:lnTo>
                <a:lnTo>
                  <a:pt x="2095" y="19"/>
                </a:lnTo>
                <a:lnTo>
                  <a:pt x="2095" y="19"/>
                </a:lnTo>
                <a:lnTo>
                  <a:pt x="2096" y="20"/>
                </a:lnTo>
                <a:lnTo>
                  <a:pt x="2096" y="20"/>
                </a:lnTo>
                <a:lnTo>
                  <a:pt x="2098" y="20"/>
                </a:lnTo>
                <a:lnTo>
                  <a:pt x="2098" y="20"/>
                </a:lnTo>
                <a:lnTo>
                  <a:pt x="2098" y="21"/>
                </a:lnTo>
                <a:lnTo>
                  <a:pt x="2099" y="20"/>
                </a:lnTo>
                <a:lnTo>
                  <a:pt x="2099" y="19"/>
                </a:lnTo>
                <a:lnTo>
                  <a:pt x="2099" y="20"/>
                </a:lnTo>
                <a:lnTo>
                  <a:pt x="2100" y="20"/>
                </a:lnTo>
                <a:lnTo>
                  <a:pt x="2100" y="20"/>
                </a:lnTo>
                <a:lnTo>
                  <a:pt x="2100" y="20"/>
                </a:lnTo>
                <a:lnTo>
                  <a:pt x="2101" y="20"/>
                </a:lnTo>
                <a:lnTo>
                  <a:pt x="2101" y="21"/>
                </a:lnTo>
                <a:lnTo>
                  <a:pt x="2102" y="21"/>
                </a:lnTo>
                <a:lnTo>
                  <a:pt x="2102" y="20"/>
                </a:lnTo>
                <a:lnTo>
                  <a:pt x="2102" y="20"/>
                </a:lnTo>
                <a:lnTo>
                  <a:pt x="2103" y="20"/>
                </a:lnTo>
                <a:lnTo>
                  <a:pt x="2103" y="19"/>
                </a:lnTo>
                <a:lnTo>
                  <a:pt x="2103" y="20"/>
                </a:lnTo>
                <a:lnTo>
                  <a:pt x="2104" y="21"/>
                </a:lnTo>
                <a:lnTo>
                  <a:pt x="2104" y="21"/>
                </a:lnTo>
                <a:lnTo>
                  <a:pt x="2104" y="21"/>
                </a:lnTo>
                <a:lnTo>
                  <a:pt x="2105" y="21"/>
                </a:lnTo>
                <a:lnTo>
                  <a:pt x="2105" y="21"/>
                </a:lnTo>
                <a:lnTo>
                  <a:pt x="2107" y="20"/>
                </a:lnTo>
                <a:lnTo>
                  <a:pt x="2107" y="21"/>
                </a:lnTo>
                <a:lnTo>
                  <a:pt x="2107" y="22"/>
                </a:lnTo>
                <a:lnTo>
                  <a:pt x="2108" y="22"/>
                </a:lnTo>
                <a:lnTo>
                  <a:pt x="2108" y="22"/>
                </a:lnTo>
                <a:lnTo>
                  <a:pt x="2108" y="23"/>
                </a:lnTo>
                <a:lnTo>
                  <a:pt x="2109" y="24"/>
                </a:lnTo>
                <a:lnTo>
                  <a:pt x="2109" y="24"/>
                </a:lnTo>
                <a:lnTo>
                  <a:pt x="2110" y="26"/>
                </a:lnTo>
                <a:lnTo>
                  <a:pt x="2110" y="26"/>
                </a:lnTo>
                <a:lnTo>
                  <a:pt x="2110" y="26"/>
                </a:lnTo>
                <a:lnTo>
                  <a:pt x="2111" y="27"/>
                </a:lnTo>
                <a:lnTo>
                  <a:pt x="2111" y="26"/>
                </a:lnTo>
                <a:lnTo>
                  <a:pt x="2111" y="27"/>
                </a:lnTo>
                <a:lnTo>
                  <a:pt x="2112" y="27"/>
                </a:lnTo>
                <a:lnTo>
                  <a:pt x="2112" y="27"/>
                </a:lnTo>
                <a:lnTo>
                  <a:pt x="2112" y="27"/>
                </a:lnTo>
                <a:lnTo>
                  <a:pt x="2113" y="26"/>
                </a:lnTo>
                <a:lnTo>
                  <a:pt x="2113" y="26"/>
                </a:lnTo>
                <a:lnTo>
                  <a:pt x="2114" y="26"/>
                </a:lnTo>
                <a:lnTo>
                  <a:pt x="2114" y="26"/>
                </a:lnTo>
                <a:lnTo>
                  <a:pt x="2114" y="26"/>
                </a:lnTo>
                <a:lnTo>
                  <a:pt x="2116" y="23"/>
                </a:lnTo>
                <a:lnTo>
                  <a:pt x="2116" y="23"/>
                </a:lnTo>
                <a:lnTo>
                  <a:pt x="2116" y="22"/>
                </a:lnTo>
                <a:lnTo>
                  <a:pt x="2117" y="24"/>
                </a:lnTo>
                <a:lnTo>
                  <a:pt x="2117" y="26"/>
                </a:lnTo>
                <a:lnTo>
                  <a:pt x="2117" y="26"/>
                </a:lnTo>
                <a:lnTo>
                  <a:pt x="2118" y="27"/>
                </a:lnTo>
                <a:lnTo>
                  <a:pt x="2118" y="27"/>
                </a:lnTo>
                <a:lnTo>
                  <a:pt x="2119" y="27"/>
                </a:lnTo>
                <a:lnTo>
                  <a:pt x="2119" y="27"/>
                </a:lnTo>
                <a:lnTo>
                  <a:pt x="2119" y="27"/>
                </a:lnTo>
                <a:lnTo>
                  <a:pt x="2120" y="27"/>
                </a:lnTo>
                <a:lnTo>
                  <a:pt x="2120" y="27"/>
                </a:lnTo>
                <a:lnTo>
                  <a:pt x="2120" y="28"/>
                </a:lnTo>
                <a:lnTo>
                  <a:pt x="2121" y="28"/>
                </a:lnTo>
                <a:lnTo>
                  <a:pt x="2121" y="28"/>
                </a:lnTo>
                <a:lnTo>
                  <a:pt x="2121" y="28"/>
                </a:lnTo>
                <a:lnTo>
                  <a:pt x="2122" y="28"/>
                </a:lnTo>
                <a:lnTo>
                  <a:pt x="2122" y="29"/>
                </a:lnTo>
                <a:lnTo>
                  <a:pt x="2123" y="29"/>
                </a:lnTo>
                <a:lnTo>
                  <a:pt x="2123" y="29"/>
                </a:lnTo>
                <a:lnTo>
                  <a:pt x="2123" y="28"/>
                </a:lnTo>
                <a:lnTo>
                  <a:pt x="2125" y="28"/>
                </a:lnTo>
                <a:lnTo>
                  <a:pt x="2125" y="28"/>
                </a:lnTo>
                <a:lnTo>
                  <a:pt x="2125" y="28"/>
                </a:lnTo>
                <a:lnTo>
                  <a:pt x="2126" y="28"/>
                </a:lnTo>
                <a:lnTo>
                  <a:pt x="2126" y="28"/>
                </a:lnTo>
                <a:lnTo>
                  <a:pt x="2126" y="28"/>
                </a:lnTo>
                <a:lnTo>
                  <a:pt x="2127" y="28"/>
                </a:lnTo>
                <a:lnTo>
                  <a:pt x="2127" y="28"/>
                </a:lnTo>
                <a:lnTo>
                  <a:pt x="2128" y="29"/>
                </a:lnTo>
                <a:lnTo>
                  <a:pt x="2128" y="29"/>
                </a:lnTo>
                <a:lnTo>
                  <a:pt x="2128" y="30"/>
                </a:lnTo>
                <a:lnTo>
                  <a:pt x="2129" y="29"/>
                </a:lnTo>
                <a:lnTo>
                  <a:pt x="2129" y="29"/>
                </a:lnTo>
                <a:lnTo>
                  <a:pt x="2129" y="28"/>
                </a:lnTo>
                <a:lnTo>
                  <a:pt x="2130" y="28"/>
                </a:lnTo>
                <a:lnTo>
                  <a:pt x="2130" y="27"/>
                </a:lnTo>
                <a:lnTo>
                  <a:pt x="2131" y="27"/>
                </a:lnTo>
                <a:lnTo>
                  <a:pt x="2131" y="26"/>
                </a:lnTo>
                <a:lnTo>
                  <a:pt x="2131" y="26"/>
                </a:lnTo>
                <a:lnTo>
                  <a:pt x="2132" y="26"/>
                </a:lnTo>
                <a:lnTo>
                  <a:pt x="2132" y="26"/>
                </a:lnTo>
                <a:lnTo>
                  <a:pt x="2132" y="27"/>
                </a:lnTo>
                <a:lnTo>
                  <a:pt x="2134" y="27"/>
                </a:lnTo>
                <a:lnTo>
                  <a:pt x="2134" y="28"/>
                </a:lnTo>
                <a:lnTo>
                  <a:pt x="2134" y="29"/>
                </a:lnTo>
                <a:lnTo>
                  <a:pt x="2135" y="29"/>
                </a:lnTo>
                <a:lnTo>
                  <a:pt x="2135" y="29"/>
                </a:lnTo>
                <a:lnTo>
                  <a:pt x="2136" y="28"/>
                </a:lnTo>
                <a:lnTo>
                  <a:pt x="2136" y="28"/>
                </a:lnTo>
                <a:lnTo>
                  <a:pt x="2136" y="27"/>
                </a:lnTo>
                <a:lnTo>
                  <a:pt x="2137" y="27"/>
                </a:lnTo>
                <a:lnTo>
                  <a:pt x="2137" y="27"/>
                </a:lnTo>
                <a:lnTo>
                  <a:pt x="2137" y="27"/>
                </a:lnTo>
                <a:lnTo>
                  <a:pt x="2138" y="27"/>
                </a:lnTo>
                <a:lnTo>
                  <a:pt x="2138" y="26"/>
                </a:lnTo>
                <a:lnTo>
                  <a:pt x="2138" y="26"/>
                </a:lnTo>
                <a:lnTo>
                  <a:pt x="2139" y="24"/>
                </a:lnTo>
                <a:lnTo>
                  <a:pt x="2139" y="24"/>
                </a:lnTo>
                <a:lnTo>
                  <a:pt x="2140" y="24"/>
                </a:lnTo>
                <a:lnTo>
                  <a:pt x="2140" y="24"/>
                </a:lnTo>
                <a:lnTo>
                  <a:pt x="2140" y="24"/>
                </a:lnTo>
                <a:lnTo>
                  <a:pt x="2141" y="26"/>
                </a:lnTo>
                <a:lnTo>
                  <a:pt x="2141" y="26"/>
                </a:lnTo>
                <a:lnTo>
                  <a:pt x="2141" y="27"/>
                </a:lnTo>
                <a:lnTo>
                  <a:pt x="2143" y="27"/>
                </a:lnTo>
                <a:lnTo>
                  <a:pt x="2143" y="27"/>
                </a:lnTo>
                <a:lnTo>
                  <a:pt x="2143" y="27"/>
                </a:lnTo>
                <a:lnTo>
                  <a:pt x="2144" y="26"/>
                </a:lnTo>
                <a:lnTo>
                  <a:pt x="2144" y="27"/>
                </a:lnTo>
                <a:lnTo>
                  <a:pt x="2145" y="27"/>
                </a:lnTo>
                <a:lnTo>
                  <a:pt x="2145" y="27"/>
                </a:lnTo>
                <a:lnTo>
                  <a:pt x="2145" y="27"/>
                </a:lnTo>
                <a:lnTo>
                  <a:pt x="2146" y="27"/>
                </a:lnTo>
                <a:lnTo>
                  <a:pt x="2146" y="27"/>
                </a:lnTo>
                <a:lnTo>
                  <a:pt x="2146" y="26"/>
                </a:lnTo>
                <a:lnTo>
                  <a:pt x="2147" y="26"/>
                </a:lnTo>
                <a:lnTo>
                  <a:pt x="2147" y="26"/>
                </a:lnTo>
                <a:lnTo>
                  <a:pt x="2147" y="24"/>
                </a:lnTo>
                <a:lnTo>
                  <a:pt x="2148" y="23"/>
                </a:lnTo>
                <a:lnTo>
                  <a:pt x="2148" y="24"/>
                </a:lnTo>
                <a:lnTo>
                  <a:pt x="2149" y="23"/>
                </a:lnTo>
                <a:lnTo>
                  <a:pt x="2149" y="23"/>
                </a:lnTo>
                <a:lnTo>
                  <a:pt x="2149" y="23"/>
                </a:lnTo>
                <a:lnTo>
                  <a:pt x="2150" y="23"/>
                </a:lnTo>
                <a:lnTo>
                  <a:pt x="2150" y="23"/>
                </a:lnTo>
                <a:lnTo>
                  <a:pt x="2150" y="23"/>
                </a:lnTo>
                <a:lnTo>
                  <a:pt x="2152" y="23"/>
                </a:lnTo>
                <a:lnTo>
                  <a:pt x="2152" y="23"/>
                </a:lnTo>
                <a:lnTo>
                  <a:pt x="2153" y="23"/>
                </a:lnTo>
                <a:lnTo>
                  <a:pt x="2153" y="23"/>
                </a:lnTo>
                <a:lnTo>
                  <a:pt x="2153" y="23"/>
                </a:lnTo>
                <a:lnTo>
                  <a:pt x="2154" y="23"/>
                </a:lnTo>
                <a:lnTo>
                  <a:pt x="2154" y="23"/>
                </a:lnTo>
                <a:lnTo>
                  <a:pt x="2154" y="23"/>
                </a:lnTo>
                <a:lnTo>
                  <a:pt x="2155" y="23"/>
                </a:lnTo>
                <a:lnTo>
                  <a:pt x="2155" y="23"/>
                </a:lnTo>
                <a:lnTo>
                  <a:pt x="2155" y="22"/>
                </a:lnTo>
                <a:lnTo>
                  <a:pt x="2156" y="23"/>
                </a:lnTo>
                <a:lnTo>
                  <a:pt x="2156" y="22"/>
                </a:lnTo>
                <a:lnTo>
                  <a:pt x="2157" y="22"/>
                </a:lnTo>
                <a:lnTo>
                  <a:pt x="2157" y="22"/>
                </a:lnTo>
                <a:lnTo>
                  <a:pt x="2157" y="21"/>
                </a:lnTo>
                <a:lnTo>
                  <a:pt x="2158" y="20"/>
                </a:lnTo>
                <a:lnTo>
                  <a:pt x="2158" y="20"/>
                </a:lnTo>
                <a:lnTo>
                  <a:pt x="2158" y="19"/>
                </a:lnTo>
                <a:lnTo>
                  <a:pt x="2159" y="19"/>
                </a:lnTo>
                <a:lnTo>
                  <a:pt x="2159" y="20"/>
                </a:lnTo>
                <a:lnTo>
                  <a:pt x="2159" y="19"/>
                </a:lnTo>
                <a:lnTo>
                  <a:pt x="2161" y="19"/>
                </a:lnTo>
                <a:lnTo>
                  <a:pt x="2161" y="19"/>
                </a:lnTo>
                <a:lnTo>
                  <a:pt x="2162" y="19"/>
                </a:lnTo>
                <a:lnTo>
                  <a:pt x="2162" y="19"/>
                </a:lnTo>
                <a:lnTo>
                  <a:pt x="2162" y="18"/>
                </a:lnTo>
                <a:lnTo>
                  <a:pt x="2163" y="19"/>
                </a:lnTo>
                <a:lnTo>
                  <a:pt x="2163" y="19"/>
                </a:lnTo>
                <a:lnTo>
                  <a:pt x="2163" y="19"/>
                </a:lnTo>
                <a:lnTo>
                  <a:pt x="2164" y="19"/>
                </a:lnTo>
                <a:lnTo>
                  <a:pt x="2164" y="19"/>
                </a:lnTo>
                <a:lnTo>
                  <a:pt x="2164" y="20"/>
                </a:lnTo>
                <a:lnTo>
                  <a:pt x="2165" y="20"/>
                </a:lnTo>
                <a:lnTo>
                  <a:pt x="2165" y="20"/>
                </a:lnTo>
                <a:lnTo>
                  <a:pt x="2166" y="20"/>
                </a:lnTo>
                <a:lnTo>
                  <a:pt x="2166" y="21"/>
                </a:lnTo>
                <a:lnTo>
                  <a:pt x="2166" y="22"/>
                </a:lnTo>
                <a:lnTo>
                  <a:pt x="2167" y="21"/>
                </a:lnTo>
                <a:lnTo>
                  <a:pt x="2167" y="21"/>
                </a:lnTo>
                <a:lnTo>
                  <a:pt x="2167" y="21"/>
                </a:lnTo>
                <a:lnTo>
                  <a:pt x="2168" y="20"/>
                </a:lnTo>
                <a:lnTo>
                  <a:pt x="2168" y="20"/>
                </a:lnTo>
                <a:lnTo>
                  <a:pt x="2168" y="19"/>
                </a:lnTo>
                <a:lnTo>
                  <a:pt x="2170" y="19"/>
                </a:lnTo>
                <a:lnTo>
                  <a:pt x="2170" y="20"/>
                </a:lnTo>
                <a:lnTo>
                  <a:pt x="2171" y="19"/>
                </a:lnTo>
                <a:lnTo>
                  <a:pt x="2171" y="19"/>
                </a:lnTo>
                <a:lnTo>
                  <a:pt x="2171" y="19"/>
                </a:lnTo>
                <a:lnTo>
                  <a:pt x="2172" y="19"/>
                </a:lnTo>
                <a:lnTo>
                  <a:pt x="2172" y="19"/>
                </a:lnTo>
                <a:lnTo>
                  <a:pt x="2172" y="19"/>
                </a:lnTo>
                <a:lnTo>
                  <a:pt x="2173" y="18"/>
                </a:lnTo>
                <a:lnTo>
                  <a:pt x="2173" y="17"/>
                </a:lnTo>
                <a:lnTo>
                  <a:pt x="2174" y="17"/>
                </a:lnTo>
                <a:lnTo>
                  <a:pt x="2174" y="17"/>
                </a:lnTo>
                <a:lnTo>
                  <a:pt x="2174" y="17"/>
                </a:lnTo>
                <a:lnTo>
                  <a:pt x="2175" y="18"/>
                </a:lnTo>
                <a:lnTo>
                  <a:pt x="2175" y="17"/>
                </a:lnTo>
                <a:lnTo>
                  <a:pt x="2175" y="17"/>
                </a:lnTo>
                <a:lnTo>
                  <a:pt x="2176" y="18"/>
                </a:lnTo>
                <a:lnTo>
                  <a:pt x="2176" y="18"/>
                </a:lnTo>
                <a:lnTo>
                  <a:pt x="2176" y="18"/>
                </a:lnTo>
                <a:lnTo>
                  <a:pt x="2177" y="18"/>
                </a:lnTo>
                <a:lnTo>
                  <a:pt x="2177" y="17"/>
                </a:lnTo>
                <a:lnTo>
                  <a:pt x="2179" y="18"/>
                </a:lnTo>
                <a:lnTo>
                  <a:pt x="2179" y="18"/>
                </a:lnTo>
                <a:lnTo>
                  <a:pt x="2179" y="19"/>
                </a:lnTo>
                <a:lnTo>
                  <a:pt x="2180" y="19"/>
                </a:lnTo>
                <a:lnTo>
                  <a:pt x="2180" y="19"/>
                </a:lnTo>
                <a:lnTo>
                  <a:pt x="2180" y="19"/>
                </a:lnTo>
                <a:lnTo>
                  <a:pt x="2181" y="19"/>
                </a:lnTo>
                <a:lnTo>
                  <a:pt x="2181" y="19"/>
                </a:lnTo>
                <a:lnTo>
                  <a:pt x="2181" y="19"/>
                </a:lnTo>
                <a:lnTo>
                  <a:pt x="2182" y="19"/>
                </a:lnTo>
                <a:lnTo>
                  <a:pt x="2182" y="19"/>
                </a:lnTo>
                <a:lnTo>
                  <a:pt x="2183" y="19"/>
                </a:lnTo>
                <a:lnTo>
                  <a:pt x="2183" y="20"/>
                </a:lnTo>
                <a:lnTo>
                  <a:pt x="2183" y="21"/>
                </a:lnTo>
                <a:lnTo>
                  <a:pt x="2184" y="22"/>
                </a:lnTo>
                <a:lnTo>
                  <a:pt x="2184" y="23"/>
                </a:lnTo>
                <a:lnTo>
                  <a:pt x="2184" y="23"/>
                </a:lnTo>
                <a:lnTo>
                  <a:pt x="2185" y="22"/>
                </a:lnTo>
                <a:lnTo>
                  <a:pt x="2185" y="23"/>
                </a:lnTo>
                <a:lnTo>
                  <a:pt x="2185" y="23"/>
                </a:lnTo>
                <a:lnTo>
                  <a:pt x="2186" y="24"/>
                </a:lnTo>
                <a:lnTo>
                  <a:pt x="2186" y="23"/>
                </a:lnTo>
                <a:lnTo>
                  <a:pt x="2188" y="22"/>
                </a:lnTo>
                <a:lnTo>
                  <a:pt x="2188" y="22"/>
                </a:lnTo>
                <a:lnTo>
                  <a:pt x="2188" y="22"/>
                </a:lnTo>
                <a:lnTo>
                  <a:pt x="2189" y="21"/>
                </a:lnTo>
                <a:lnTo>
                  <a:pt x="2189" y="21"/>
                </a:lnTo>
                <a:lnTo>
                  <a:pt x="2189" y="21"/>
                </a:lnTo>
                <a:lnTo>
                  <a:pt x="2190" y="21"/>
                </a:lnTo>
                <a:lnTo>
                  <a:pt x="2190" y="21"/>
                </a:lnTo>
                <a:lnTo>
                  <a:pt x="2190" y="21"/>
                </a:lnTo>
                <a:lnTo>
                  <a:pt x="2191" y="22"/>
                </a:lnTo>
                <a:lnTo>
                  <a:pt x="2191" y="23"/>
                </a:lnTo>
                <a:lnTo>
                  <a:pt x="2192" y="24"/>
                </a:lnTo>
                <a:lnTo>
                  <a:pt x="2192" y="26"/>
                </a:lnTo>
                <a:lnTo>
                  <a:pt x="2192" y="27"/>
                </a:lnTo>
                <a:lnTo>
                  <a:pt x="2193" y="27"/>
                </a:lnTo>
                <a:lnTo>
                  <a:pt x="2193" y="27"/>
                </a:lnTo>
                <a:lnTo>
                  <a:pt x="2193" y="27"/>
                </a:lnTo>
                <a:lnTo>
                  <a:pt x="2194" y="26"/>
                </a:lnTo>
                <a:lnTo>
                  <a:pt x="2194" y="26"/>
                </a:lnTo>
                <a:lnTo>
                  <a:pt x="2194" y="26"/>
                </a:lnTo>
                <a:lnTo>
                  <a:pt x="2195" y="26"/>
                </a:lnTo>
                <a:lnTo>
                  <a:pt x="2195" y="26"/>
                </a:lnTo>
                <a:lnTo>
                  <a:pt x="2197" y="24"/>
                </a:lnTo>
                <a:lnTo>
                  <a:pt x="2197" y="24"/>
                </a:lnTo>
                <a:lnTo>
                  <a:pt x="2197" y="24"/>
                </a:lnTo>
                <a:lnTo>
                  <a:pt x="2198" y="23"/>
                </a:lnTo>
                <a:lnTo>
                  <a:pt x="2198" y="23"/>
                </a:lnTo>
                <a:lnTo>
                  <a:pt x="2198" y="23"/>
                </a:lnTo>
                <a:lnTo>
                  <a:pt x="2199" y="24"/>
                </a:lnTo>
                <a:lnTo>
                  <a:pt x="2199" y="26"/>
                </a:lnTo>
                <a:lnTo>
                  <a:pt x="2200" y="27"/>
                </a:lnTo>
                <a:lnTo>
                  <a:pt x="2200" y="27"/>
                </a:lnTo>
                <a:lnTo>
                  <a:pt x="2200" y="27"/>
                </a:lnTo>
                <a:lnTo>
                  <a:pt x="2201" y="26"/>
                </a:lnTo>
                <a:lnTo>
                  <a:pt x="2201" y="26"/>
                </a:lnTo>
                <a:lnTo>
                  <a:pt x="2201" y="26"/>
                </a:lnTo>
                <a:lnTo>
                  <a:pt x="2202" y="24"/>
                </a:lnTo>
                <a:lnTo>
                  <a:pt x="2202" y="24"/>
                </a:lnTo>
                <a:lnTo>
                  <a:pt x="2202" y="26"/>
                </a:lnTo>
                <a:lnTo>
                  <a:pt x="2203" y="26"/>
                </a:lnTo>
                <a:lnTo>
                  <a:pt x="2203" y="26"/>
                </a:lnTo>
                <a:lnTo>
                  <a:pt x="2204" y="26"/>
                </a:lnTo>
                <a:lnTo>
                  <a:pt x="2204" y="27"/>
                </a:lnTo>
                <a:lnTo>
                  <a:pt x="2204" y="27"/>
                </a:lnTo>
                <a:lnTo>
                  <a:pt x="2206" y="27"/>
                </a:lnTo>
                <a:lnTo>
                  <a:pt x="2206" y="27"/>
                </a:lnTo>
                <a:lnTo>
                  <a:pt x="2206" y="27"/>
                </a:lnTo>
                <a:lnTo>
                  <a:pt x="2207" y="27"/>
                </a:lnTo>
                <a:lnTo>
                  <a:pt x="2207" y="27"/>
                </a:lnTo>
                <a:lnTo>
                  <a:pt x="2207" y="28"/>
                </a:lnTo>
                <a:lnTo>
                  <a:pt x="2208" y="28"/>
                </a:lnTo>
                <a:lnTo>
                  <a:pt x="2208" y="28"/>
                </a:lnTo>
                <a:lnTo>
                  <a:pt x="2209" y="28"/>
                </a:lnTo>
                <a:lnTo>
                  <a:pt x="2209" y="28"/>
                </a:lnTo>
                <a:lnTo>
                  <a:pt x="2209" y="28"/>
                </a:lnTo>
                <a:lnTo>
                  <a:pt x="2210" y="27"/>
                </a:lnTo>
                <a:lnTo>
                  <a:pt x="2210" y="27"/>
                </a:lnTo>
                <a:lnTo>
                  <a:pt x="2210" y="27"/>
                </a:lnTo>
                <a:lnTo>
                  <a:pt x="2211" y="27"/>
                </a:lnTo>
                <a:lnTo>
                  <a:pt x="2211" y="27"/>
                </a:lnTo>
                <a:lnTo>
                  <a:pt x="2211" y="27"/>
                </a:lnTo>
                <a:lnTo>
                  <a:pt x="2212" y="28"/>
                </a:lnTo>
                <a:lnTo>
                  <a:pt x="2212" y="28"/>
                </a:lnTo>
                <a:lnTo>
                  <a:pt x="2213" y="28"/>
                </a:lnTo>
                <a:lnTo>
                  <a:pt x="2213" y="28"/>
                </a:lnTo>
                <a:lnTo>
                  <a:pt x="2213" y="28"/>
                </a:lnTo>
                <a:lnTo>
                  <a:pt x="2215" y="28"/>
                </a:lnTo>
                <a:lnTo>
                  <a:pt x="2215" y="28"/>
                </a:lnTo>
                <a:lnTo>
                  <a:pt x="2215" y="28"/>
                </a:lnTo>
                <a:lnTo>
                  <a:pt x="2216" y="27"/>
                </a:lnTo>
                <a:lnTo>
                  <a:pt x="2216" y="28"/>
                </a:lnTo>
                <a:lnTo>
                  <a:pt x="2216" y="28"/>
                </a:lnTo>
                <a:lnTo>
                  <a:pt x="2217" y="28"/>
                </a:lnTo>
                <a:lnTo>
                  <a:pt x="2217" y="28"/>
                </a:lnTo>
                <a:lnTo>
                  <a:pt x="2218" y="28"/>
                </a:lnTo>
                <a:lnTo>
                  <a:pt x="2218" y="27"/>
                </a:lnTo>
                <a:lnTo>
                  <a:pt x="2218" y="27"/>
                </a:lnTo>
                <a:lnTo>
                  <a:pt x="2219" y="26"/>
                </a:lnTo>
                <a:lnTo>
                  <a:pt x="2219" y="24"/>
                </a:lnTo>
                <a:lnTo>
                  <a:pt x="2219" y="24"/>
                </a:lnTo>
                <a:lnTo>
                  <a:pt x="2220" y="24"/>
                </a:lnTo>
                <a:lnTo>
                  <a:pt x="2220" y="24"/>
                </a:lnTo>
                <a:lnTo>
                  <a:pt x="2221" y="23"/>
                </a:lnTo>
                <a:lnTo>
                  <a:pt x="2221" y="23"/>
                </a:lnTo>
                <a:lnTo>
                  <a:pt x="2221" y="23"/>
                </a:lnTo>
                <a:lnTo>
                  <a:pt x="2222" y="23"/>
                </a:lnTo>
                <a:lnTo>
                  <a:pt x="2222" y="23"/>
                </a:lnTo>
                <a:lnTo>
                  <a:pt x="2222" y="23"/>
                </a:lnTo>
                <a:lnTo>
                  <a:pt x="2224" y="23"/>
                </a:lnTo>
                <a:lnTo>
                  <a:pt x="2224" y="24"/>
                </a:lnTo>
                <a:lnTo>
                  <a:pt x="2224" y="24"/>
                </a:lnTo>
                <a:lnTo>
                  <a:pt x="2225" y="24"/>
                </a:lnTo>
                <a:lnTo>
                  <a:pt x="2225" y="24"/>
                </a:lnTo>
                <a:lnTo>
                  <a:pt x="2226" y="24"/>
                </a:lnTo>
                <a:lnTo>
                  <a:pt x="2226" y="24"/>
                </a:lnTo>
                <a:lnTo>
                  <a:pt x="2226" y="24"/>
                </a:lnTo>
                <a:lnTo>
                  <a:pt x="2227" y="26"/>
                </a:lnTo>
                <a:lnTo>
                  <a:pt x="2227" y="26"/>
                </a:lnTo>
                <a:lnTo>
                  <a:pt x="2227" y="27"/>
                </a:lnTo>
                <a:lnTo>
                  <a:pt x="2228" y="26"/>
                </a:lnTo>
                <a:lnTo>
                  <a:pt x="2228" y="26"/>
                </a:lnTo>
                <a:lnTo>
                  <a:pt x="2228" y="24"/>
                </a:lnTo>
                <a:lnTo>
                  <a:pt x="2229" y="26"/>
                </a:lnTo>
                <a:lnTo>
                  <a:pt x="2229" y="26"/>
                </a:lnTo>
                <a:lnTo>
                  <a:pt x="2230" y="24"/>
                </a:lnTo>
                <a:lnTo>
                  <a:pt x="2230" y="24"/>
                </a:lnTo>
                <a:lnTo>
                  <a:pt x="2230" y="24"/>
                </a:lnTo>
                <a:lnTo>
                  <a:pt x="2231" y="24"/>
                </a:lnTo>
                <a:lnTo>
                  <a:pt x="2231" y="23"/>
                </a:lnTo>
                <a:lnTo>
                  <a:pt x="2231" y="24"/>
                </a:lnTo>
                <a:lnTo>
                  <a:pt x="2233" y="23"/>
                </a:lnTo>
                <a:lnTo>
                  <a:pt x="2233" y="22"/>
                </a:lnTo>
                <a:lnTo>
                  <a:pt x="2233" y="21"/>
                </a:lnTo>
                <a:lnTo>
                  <a:pt x="2234" y="21"/>
                </a:lnTo>
                <a:lnTo>
                  <a:pt x="2234" y="21"/>
                </a:lnTo>
                <a:lnTo>
                  <a:pt x="2235" y="20"/>
                </a:lnTo>
                <a:lnTo>
                  <a:pt x="2235" y="21"/>
                </a:lnTo>
                <a:lnTo>
                  <a:pt x="2235" y="21"/>
                </a:lnTo>
                <a:lnTo>
                  <a:pt x="2236" y="21"/>
                </a:lnTo>
                <a:lnTo>
                  <a:pt x="2236" y="21"/>
                </a:lnTo>
                <a:lnTo>
                  <a:pt x="2236" y="21"/>
                </a:lnTo>
                <a:lnTo>
                  <a:pt x="2237" y="22"/>
                </a:lnTo>
                <a:lnTo>
                  <a:pt x="2237" y="21"/>
                </a:lnTo>
                <a:lnTo>
                  <a:pt x="2237" y="21"/>
                </a:lnTo>
                <a:lnTo>
                  <a:pt x="2238" y="21"/>
                </a:lnTo>
                <a:lnTo>
                  <a:pt x="2238" y="21"/>
                </a:lnTo>
                <a:lnTo>
                  <a:pt x="2239" y="20"/>
                </a:lnTo>
                <a:lnTo>
                  <a:pt x="2239" y="20"/>
                </a:lnTo>
                <a:lnTo>
                  <a:pt x="2239" y="19"/>
                </a:lnTo>
                <a:lnTo>
                  <a:pt x="2240" y="17"/>
                </a:lnTo>
                <a:lnTo>
                  <a:pt x="2240" y="17"/>
                </a:lnTo>
                <a:lnTo>
                  <a:pt x="2240" y="15"/>
                </a:lnTo>
                <a:lnTo>
                  <a:pt x="2242" y="15"/>
                </a:lnTo>
                <a:lnTo>
                  <a:pt x="2242" y="17"/>
                </a:lnTo>
                <a:lnTo>
                  <a:pt x="2243" y="17"/>
                </a:lnTo>
                <a:lnTo>
                  <a:pt x="2243" y="18"/>
                </a:lnTo>
                <a:lnTo>
                  <a:pt x="2243" y="18"/>
                </a:lnTo>
                <a:lnTo>
                  <a:pt x="2244" y="17"/>
                </a:lnTo>
                <a:lnTo>
                  <a:pt x="2244" y="17"/>
                </a:lnTo>
                <a:lnTo>
                  <a:pt x="2244" y="17"/>
                </a:lnTo>
                <a:lnTo>
                  <a:pt x="2245" y="18"/>
                </a:lnTo>
                <a:lnTo>
                  <a:pt x="2245" y="18"/>
                </a:lnTo>
                <a:lnTo>
                  <a:pt x="2245" y="18"/>
                </a:lnTo>
                <a:lnTo>
                  <a:pt x="2246" y="19"/>
                </a:lnTo>
                <a:lnTo>
                  <a:pt x="2246" y="19"/>
                </a:lnTo>
                <a:lnTo>
                  <a:pt x="2247" y="18"/>
                </a:lnTo>
                <a:lnTo>
                  <a:pt x="2247" y="18"/>
                </a:lnTo>
                <a:lnTo>
                  <a:pt x="2247" y="18"/>
                </a:lnTo>
                <a:lnTo>
                  <a:pt x="2248" y="18"/>
                </a:lnTo>
                <a:lnTo>
                  <a:pt x="2248" y="19"/>
                </a:lnTo>
                <a:lnTo>
                  <a:pt x="2248" y="18"/>
                </a:lnTo>
                <a:lnTo>
                  <a:pt x="2249" y="18"/>
                </a:lnTo>
                <a:lnTo>
                  <a:pt x="2249" y="18"/>
                </a:lnTo>
                <a:lnTo>
                  <a:pt x="2249" y="18"/>
                </a:lnTo>
                <a:lnTo>
                  <a:pt x="2251" y="18"/>
                </a:lnTo>
                <a:lnTo>
                  <a:pt x="2251" y="18"/>
                </a:lnTo>
                <a:lnTo>
                  <a:pt x="2252" y="18"/>
                </a:lnTo>
                <a:lnTo>
                  <a:pt x="2252" y="18"/>
                </a:lnTo>
                <a:lnTo>
                  <a:pt x="2252" y="18"/>
                </a:lnTo>
                <a:lnTo>
                  <a:pt x="2253" y="19"/>
                </a:lnTo>
                <a:lnTo>
                  <a:pt x="2253" y="19"/>
                </a:lnTo>
                <a:lnTo>
                  <a:pt x="2253" y="18"/>
                </a:lnTo>
                <a:lnTo>
                  <a:pt x="2254" y="19"/>
                </a:lnTo>
                <a:lnTo>
                  <a:pt x="2254" y="19"/>
                </a:lnTo>
                <a:lnTo>
                  <a:pt x="2254" y="19"/>
                </a:lnTo>
                <a:lnTo>
                  <a:pt x="2255" y="18"/>
                </a:lnTo>
                <a:lnTo>
                  <a:pt x="2255" y="18"/>
                </a:lnTo>
                <a:lnTo>
                  <a:pt x="2256" y="18"/>
                </a:lnTo>
                <a:lnTo>
                  <a:pt x="2256" y="18"/>
                </a:lnTo>
                <a:lnTo>
                  <a:pt x="2256" y="18"/>
                </a:lnTo>
                <a:lnTo>
                  <a:pt x="2257" y="18"/>
                </a:lnTo>
                <a:lnTo>
                  <a:pt x="2257" y="18"/>
                </a:lnTo>
                <a:lnTo>
                  <a:pt x="2257" y="18"/>
                </a:lnTo>
                <a:lnTo>
                  <a:pt x="2258" y="18"/>
                </a:lnTo>
                <a:lnTo>
                  <a:pt x="2258" y="18"/>
                </a:lnTo>
                <a:lnTo>
                  <a:pt x="2258" y="18"/>
                </a:lnTo>
                <a:lnTo>
                  <a:pt x="2260" y="17"/>
                </a:lnTo>
                <a:lnTo>
                  <a:pt x="2260" y="18"/>
                </a:lnTo>
                <a:lnTo>
                  <a:pt x="2261" y="18"/>
                </a:lnTo>
                <a:lnTo>
                  <a:pt x="2261" y="17"/>
                </a:lnTo>
                <a:lnTo>
                  <a:pt x="2261" y="17"/>
                </a:lnTo>
                <a:lnTo>
                  <a:pt x="2262" y="18"/>
                </a:lnTo>
                <a:lnTo>
                  <a:pt x="2262" y="17"/>
                </a:lnTo>
                <a:lnTo>
                  <a:pt x="2262" y="17"/>
                </a:lnTo>
                <a:lnTo>
                  <a:pt x="2263" y="17"/>
                </a:lnTo>
                <a:lnTo>
                  <a:pt x="2263" y="17"/>
                </a:lnTo>
                <a:lnTo>
                  <a:pt x="2264" y="17"/>
                </a:lnTo>
                <a:lnTo>
                  <a:pt x="2264" y="18"/>
                </a:lnTo>
                <a:lnTo>
                  <a:pt x="2264" y="18"/>
                </a:lnTo>
                <a:lnTo>
                  <a:pt x="2265" y="19"/>
                </a:lnTo>
                <a:lnTo>
                  <a:pt x="2265" y="20"/>
                </a:lnTo>
                <a:lnTo>
                  <a:pt x="2265" y="21"/>
                </a:lnTo>
                <a:lnTo>
                  <a:pt x="2266" y="21"/>
                </a:lnTo>
                <a:lnTo>
                  <a:pt x="2266" y="22"/>
                </a:lnTo>
                <a:lnTo>
                  <a:pt x="2266" y="22"/>
                </a:lnTo>
                <a:lnTo>
                  <a:pt x="2267" y="21"/>
                </a:lnTo>
                <a:lnTo>
                  <a:pt x="2267" y="21"/>
                </a:lnTo>
                <a:lnTo>
                  <a:pt x="2269" y="21"/>
                </a:lnTo>
                <a:lnTo>
                  <a:pt x="2269" y="20"/>
                </a:lnTo>
                <a:lnTo>
                  <a:pt x="2269" y="21"/>
                </a:lnTo>
                <a:lnTo>
                  <a:pt x="2270" y="21"/>
                </a:lnTo>
                <a:lnTo>
                  <a:pt x="2270" y="21"/>
                </a:lnTo>
                <a:lnTo>
                  <a:pt x="2270" y="21"/>
                </a:lnTo>
                <a:lnTo>
                  <a:pt x="2271" y="21"/>
                </a:lnTo>
                <a:lnTo>
                  <a:pt x="2271" y="21"/>
                </a:lnTo>
                <a:lnTo>
                  <a:pt x="2271" y="21"/>
                </a:lnTo>
                <a:lnTo>
                  <a:pt x="2272" y="22"/>
                </a:lnTo>
                <a:lnTo>
                  <a:pt x="2272" y="22"/>
                </a:lnTo>
                <a:lnTo>
                  <a:pt x="2273" y="22"/>
                </a:lnTo>
                <a:lnTo>
                  <a:pt x="2273" y="23"/>
                </a:lnTo>
                <a:lnTo>
                  <a:pt x="2273" y="23"/>
                </a:lnTo>
                <a:lnTo>
                  <a:pt x="2274" y="24"/>
                </a:lnTo>
                <a:lnTo>
                  <a:pt x="2274" y="26"/>
                </a:lnTo>
                <a:lnTo>
                  <a:pt x="2274" y="26"/>
                </a:lnTo>
                <a:lnTo>
                  <a:pt x="2275" y="27"/>
                </a:lnTo>
                <a:lnTo>
                  <a:pt x="2275" y="27"/>
                </a:lnTo>
                <a:lnTo>
                  <a:pt x="2275" y="27"/>
                </a:lnTo>
                <a:lnTo>
                  <a:pt x="2276" y="26"/>
                </a:lnTo>
                <a:lnTo>
                  <a:pt x="2276" y="26"/>
                </a:lnTo>
                <a:lnTo>
                  <a:pt x="2278" y="24"/>
                </a:lnTo>
                <a:lnTo>
                  <a:pt x="2278" y="23"/>
                </a:lnTo>
                <a:lnTo>
                  <a:pt x="2278" y="22"/>
                </a:lnTo>
                <a:lnTo>
                  <a:pt x="2279" y="22"/>
                </a:lnTo>
                <a:lnTo>
                  <a:pt x="2279" y="21"/>
                </a:lnTo>
                <a:lnTo>
                  <a:pt x="2279" y="21"/>
                </a:lnTo>
                <a:lnTo>
                  <a:pt x="2280" y="20"/>
                </a:lnTo>
                <a:lnTo>
                  <a:pt x="2280" y="22"/>
                </a:lnTo>
                <a:lnTo>
                  <a:pt x="2280" y="21"/>
                </a:lnTo>
                <a:lnTo>
                  <a:pt x="2281" y="22"/>
                </a:lnTo>
                <a:lnTo>
                  <a:pt x="2281" y="23"/>
                </a:lnTo>
                <a:lnTo>
                  <a:pt x="2282" y="24"/>
                </a:lnTo>
                <a:lnTo>
                  <a:pt x="2282" y="24"/>
                </a:lnTo>
                <a:lnTo>
                  <a:pt x="2282" y="23"/>
                </a:lnTo>
                <a:lnTo>
                  <a:pt x="2283" y="23"/>
                </a:lnTo>
                <a:lnTo>
                  <a:pt x="2283" y="23"/>
                </a:lnTo>
                <a:lnTo>
                  <a:pt x="2283" y="24"/>
                </a:lnTo>
                <a:lnTo>
                  <a:pt x="2284" y="24"/>
                </a:lnTo>
                <a:lnTo>
                  <a:pt x="2284" y="26"/>
                </a:lnTo>
                <a:lnTo>
                  <a:pt x="2284" y="26"/>
                </a:lnTo>
                <a:lnTo>
                  <a:pt x="2285" y="26"/>
                </a:lnTo>
                <a:lnTo>
                  <a:pt x="2285" y="27"/>
                </a:lnTo>
                <a:lnTo>
                  <a:pt x="2287" y="27"/>
                </a:lnTo>
                <a:lnTo>
                  <a:pt x="2287" y="28"/>
                </a:lnTo>
                <a:lnTo>
                  <a:pt x="2287" y="28"/>
                </a:lnTo>
                <a:lnTo>
                  <a:pt x="2288" y="28"/>
                </a:lnTo>
                <a:lnTo>
                  <a:pt x="2288" y="28"/>
                </a:lnTo>
                <a:lnTo>
                  <a:pt x="2288" y="28"/>
                </a:lnTo>
                <a:lnTo>
                  <a:pt x="2289" y="28"/>
                </a:lnTo>
                <a:lnTo>
                  <a:pt x="2289" y="28"/>
                </a:lnTo>
                <a:lnTo>
                  <a:pt x="2290" y="28"/>
                </a:lnTo>
                <a:lnTo>
                  <a:pt x="2290" y="28"/>
                </a:lnTo>
                <a:lnTo>
                  <a:pt x="2290" y="28"/>
                </a:lnTo>
                <a:lnTo>
                  <a:pt x="2291" y="28"/>
                </a:lnTo>
                <a:lnTo>
                  <a:pt x="2291" y="28"/>
                </a:lnTo>
                <a:lnTo>
                  <a:pt x="2291" y="28"/>
                </a:lnTo>
                <a:lnTo>
                  <a:pt x="2292" y="28"/>
                </a:lnTo>
                <a:lnTo>
                  <a:pt x="2292" y="27"/>
                </a:lnTo>
                <a:lnTo>
                  <a:pt x="2292" y="27"/>
                </a:lnTo>
                <a:lnTo>
                  <a:pt x="2293" y="27"/>
                </a:lnTo>
                <a:lnTo>
                  <a:pt x="2293" y="27"/>
                </a:lnTo>
                <a:lnTo>
                  <a:pt x="2294" y="27"/>
                </a:lnTo>
                <a:lnTo>
                  <a:pt x="2294" y="28"/>
                </a:lnTo>
                <a:lnTo>
                  <a:pt x="2294" y="27"/>
                </a:lnTo>
                <a:lnTo>
                  <a:pt x="2296" y="27"/>
                </a:lnTo>
                <a:lnTo>
                  <a:pt x="2296" y="27"/>
                </a:lnTo>
                <a:lnTo>
                  <a:pt x="2296" y="27"/>
                </a:lnTo>
                <a:lnTo>
                  <a:pt x="2297" y="28"/>
                </a:lnTo>
                <a:lnTo>
                  <a:pt x="2297" y="28"/>
                </a:lnTo>
                <a:lnTo>
                  <a:pt x="2297" y="28"/>
                </a:lnTo>
                <a:lnTo>
                  <a:pt x="2298" y="28"/>
                </a:lnTo>
                <a:lnTo>
                  <a:pt x="2298" y="27"/>
                </a:lnTo>
                <a:lnTo>
                  <a:pt x="2299" y="27"/>
                </a:lnTo>
                <a:lnTo>
                  <a:pt x="2299" y="27"/>
                </a:lnTo>
                <a:lnTo>
                  <a:pt x="2299" y="27"/>
                </a:lnTo>
                <a:lnTo>
                  <a:pt x="2300" y="26"/>
                </a:lnTo>
                <a:lnTo>
                  <a:pt x="2300" y="26"/>
                </a:lnTo>
                <a:lnTo>
                  <a:pt x="2300" y="26"/>
                </a:lnTo>
                <a:lnTo>
                  <a:pt x="2301" y="26"/>
                </a:lnTo>
                <a:lnTo>
                  <a:pt x="2301" y="24"/>
                </a:lnTo>
                <a:lnTo>
                  <a:pt x="2301" y="23"/>
                </a:lnTo>
                <a:lnTo>
                  <a:pt x="2302" y="23"/>
                </a:lnTo>
                <a:lnTo>
                  <a:pt x="2302" y="24"/>
                </a:lnTo>
                <a:lnTo>
                  <a:pt x="2303" y="23"/>
                </a:lnTo>
                <a:lnTo>
                  <a:pt x="2303" y="24"/>
                </a:lnTo>
                <a:lnTo>
                  <a:pt x="2303" y="23"/>
                </a:lnTo>
                <a:lnTo>
                  <a:pt x="2305" y="22"/>
                </a:lnTo>
                <a:lnTo>
                  <a:pt x="2305" y="22"/>
                </a:lnTo>
                <a:lnTo>
                  <a:pt x="2305" y="21"/>
                </a:lnTo>
                <a:lnTo>
                  <a:pt x="2306" y="20"/>
                </a:lnTo>
                <a:lnTo>
                  <a:pt x="2306" y="21"/>
                </a:lnTo>
                <a:lnTo>
                  <a:pt x="2306" y="20"/>
                </a:lnTo>
                <a:lnTo>
                  <a:pt x="2307" y="21"/>
                </a:lnTo>
                <a:lnTo>
                  <a:pt x="2307" y="21"/>
                </a:lnTo>
                <a:lnTo>
                  <a:pt x="2308" y="21"/>
                </a:lnTo>
                <a:lnTo>
                  <a:pt x="2308" y="21"/>
                </a:lnTo>
                <a:lnTo>
                  <a:pt x="2308" y="21"/>
                </a:lnTo>
                <a:lnTo>
                  <a:pt x="2309" y="22"/>
                </a:lnTo>
                <a:lnTo>
                  <a:pt x="2309" y="22"/>
                </a:lnTo>
                <a:lnTo>
                  <a:pt x="2309" y="22"/>
                </a:lnTo>
                <a:lnTo>
                  <a:pt x="2310" y="21"/>
                </a:lnTo>
                <a:lnTo>
                  <a:pt x="2310" y="22"/>
                </a:lnTo>
                <a:lnTo>
                  <a:pt x="2311" y="22"/>
                </a:lnTo>
                <a:lnTo>
                  <a:pt x="2311" y="23"/>
                </a:lnTo>
                <a:lnTo>
                  <a:pt x="2311" y="23"/>
                </a:lnTo>
                <a:lnTo>
                  <a:pt x="2312" y="22"/>
                </a:lnTo>
                <a:lnTo>
                  <a:pt x="2312" y="21"/>
                </a:lnTo>
                <a:lnTo>
                  <a:pt x="2312" y="22"/>
                </a:lnTo>
                <a:lnTo>
                  <a:pt x="2314" y="21"/>
                </a:lnTo>
                <a:lnTo>
                  <a:pt x="2314" y="21"/>
                </a:lnTo>
                <a:lnTo>
                  <a:pt x="2314" y="20"/>
                </a:lnTo>
                <a:lnTo>
                  <a:pt x="2315" y="20"/>
                </a:lnTo>
                <a:lnTo>
                  <a:pt x="2315" y="20"/>
                </a:lnTo>
                <a:lnTo>
                  <a:pt x="2316" y="19"/>
                </a:lnTo>
                <a:lnTo>
                  <a:pt x="2316" y="19"/>
                </a:lnTo>
                <a:lnTo>
                  <a:pt x="2316" y="19"/>
                </a:lnTo>
                <a:lnTo>
                  <a:pt x="2317" y="19"/>
                </a:lnTo>
                <a:lnTo>
                  <a:pt x="2317" y="19"/>
                </a:lnTo>
                <a:lnTo>
                  <a:pt x="2317" y="21"/>
                </a:lnTo>
                <a:lnTo>
                  <a:pt x="2318" y="20"/>
                </a:lnTo>
                <a:lnTo>
                  <a:pt x="2318" y="21"/>
                </a:lnTo>
                <a:lnTo>
                  <a:pt x="2318" y="21"/>
                </a:lnTo>
                <a:lnTo>
                  <a:pt x="2319" y="21"/>
                </a:lnTo>
                <a:lnTo>
                  <a:pt x="2319" y="21"/>
                </a:lnTo>
                <a:lnTo>
                  <a:pt x="2320" y="20"/>
                </a:lnTo>
                <a:lnTo>
                  <a:pt x="2320" y="20"/>
                </a:lnTo>
                <a:lnTo>
                  <a:pt x="2320" y="20"/>
                </a:lnTo>
                <a:lnTo>
                  <a:pt x="2321" y="20"/>
                </a:lnTo>
                <a:lnTo>
                  <a:pt x="2321" y="20"/>
                </a:lnTo>
                <a:lnTo>
                  <a:pt x="2321" y="19"/>
                </a:lnTo>
                <a:lnTo>
                  <a:pt x="2323" y="18"/>
                </a:lnTo>
                <a:lnTo>
                  <a:pt x="2323" y="19"/>
                </a:lnTo>
                <a:lnTo>
                  <a:pt x="2323" y="19"/>
                </a:lnTo>
                <a:lnTo>
                  <a:pt x="2324" y="19"/>
                </a:lnTo>
                <a:lnTo>
                  <a:pt x="2324" y="19"/>
                </a:lnTo>
                <a:lnTo>
                  <a:pt x="2325" y="18"/>
                </a:lnTo>
                <a:lnTo>
                  <a:pt x="2325" y="18"/>
                </a:lnTo>
                <a:lnTo>
                  <a:pt x="2325" y="18"/>
                </a:lnTo>
                <a:lnTo>
                  <a:pt x="2326" y="18"/>
                </a:lnTo>
                <a:lnTo>
                  <a:pt x="2326" y="18"/>
                </a:lnTo>
                <a:lnTo>
                  <a:pt x="2326" y="18"/>
                </a:lnTo>
                <a:lnTo>
                  <a:pt x="2327" y="19"/>
                </a:lnTo>
                <a:lnTo>
                  <a:pt x="2327" y="18"/>
                </a:lnTo>
                <a:lnTo>
                  <a:pt x="2327" y="18"/>
                </a:lnTo>
                <a:lnTo>
                  <a:pt x="2328" y="18"/>
                </a:lnTo>
                <a:lnTo>
                  <a:pt x="2328" y="17"/>
                </a:lnTo>
                <a:lnTo>
                  <a:pt x="2329" y="17"/>
                </a:lnTo>
                <a:lnTo>
                  <a:pt x="2329" y="17"/>
                </a:lnTo>
                <a:lnTo>
                  <a:pt x="2329" y="17"/>
                </a:lnTo>
                <a:lnTo>
                  <a:pt x="2330" y="18"/>
                </a:lnTo>
                <a:lnTo>
                  <a:pt x="2330" y="18"/>
                </a:lnTo>
                <a:lnTo>
                  <a:pt x="2330" y="17"/>
                </a:lnTo>
                <a:lnTo>
                  <a:pt x="2332" y="18"/>
                </a:lnTo>
                <a:lnTo>
                  <a:pt x="2332" y="18"/>
                </a:lnTo>
                <a:lnTo>
                  <a:pt x="2333" y="18"/>
                </a:lnTo>
                <a:lnTo>
                  <a:pt x="2333" y="18"/>
                </a:lnTo>
                <a:lnTo>
                  <a:pt x="2333" y="18"/>
                </a:lnTo>
                <a:lnTo>
                  <a:pt x="2334" y="18"/>
                </a:lnTo>
                <a:lnTo>
                  <a:pt x="2334" y="18"/>
                </a:lnTo>
                <a:lnTo>
                  <a:pt x="2334" y="18"/>
                </a:lnTo>
                <a:lnTo>
                  <a:pt x="2335" y="18"/>
                </a:lnTo>
                <a:lnTo>
                  <a:pt x="2335" y="18"/>
                </a:lnTo>
                <a:lnTo>
                  <a:pt x="2335" y="18"/>
                </a:lnTo>
                <a:lnTo>
                  <a:pt x="2336" y="17"/>
                </a:lnTo>
                <a:lnTo>
                  <a:pt x="2336" y="18"/>
                </a:lnTo>
                <a:lnTo>
                  <a:pt x="2337" y="18"/>
                </a:lnTo>
                <a:lnTo>
                  <a:pt x="2337" y="18"/>
                </a:lnTo>
                <a:lnTo>
                  <a:pt x="2337" y="18"/>
                </a:lnTo>
                <a:lnTo>
                  <a:pt x="2338" y="17"/>
                </a:lnTo>
                <a:lnTo>
                  <a:pt x="2338" y="17"/>
                </a:lnTo>
                <a:lnTo>
                  <a:pt x="2338" y="18"/>
                </a:lnTo>
                <a:lnTo>
                  <a:pt x="2339" y="18"/>
                </a:lnTo>
                <a:lnTo>
                  <a:pt x="2339" y="17"/>
                </a:lnTo>
                <a:lnTo>
                  <a:pt x="2339" y="17"/>
                </a:lnTo>
                <a:lnTo>
                  <a:pt x="2341" y="17"/>
                </a:lnTo>
                <a:lnTo>
                  <a:pt x="2341" y="15"/>
                </a:lnTo>
                <a:lnTo>
                  <a:pt x="2342" y="15"/>
                </a:lnTo>
                <a:lnTo>
                  <a:pt x="2342" y="15"/>
                </a:lnTo>
                <a:lnTo>
                  <a:pt x="2342" y="15"/>
                </a:lnTo>
                <a:lnTo>
                  <a:pt x="2343" y="15"/>
                </a:lnTo>
                <a:lnTo>
                  <a:pt x="2343" y="15"/>
                </a:lnTo>
                <a:lnTo>
                  <a:pt x="2343" y="15"/>
                </a:lnTo>
                <a:lnTo>
                  <a:pt x="2344" y="17"/>
                </a:lnTo>
                <a:lnTo>
                  <a:pt x="2344" y="17"/>
                </a:lnTo>
                <a:lnTo>
                  <a:pt x="2344" y="17"/>
                </a:lnTo>
                <a:lnTo>
                  <a:pt x="2345" y="17"/>
                </a:lnTo>
                <a:lnTo>
                  <a:pt x="2345" y="15"/>
                </a:lnTo>
                <a:lnTo>
                  <a:pt x="2346" y="17"/>
                </a:lnTo>
                <a:lnTo>
                  <a:pt x="2346" y="17"/>
                </a:lnTo>
                <a:lnTo>
                  <a:pt x="2346" y="15"/>
                </a:lnTo>
                <a:lnTo>
                  <a:pt x="2347" y="15"/>
                </a:lnTo>
                <a:lnTo>
                  <a:pt x="2347" y="17"/>
                </a:lnTo>
                <a:lnTo>
                  <a:pt x="2347" y="17"/>
                </a:lnTo>
                <a:lnTo>
                  <a:pt x="2348" y="17"/>
                </a:lnTo>
                <a:lnTo>
                  <a:pt x="2348" y="18"/>
                </a:lnTo>
                <a:lnTo>
                  <a:pt x="2348" y="19"/>
                </a:lnTo>
                <a:lnTo>
                  <a:pt x="2350" y="18"/>
                </a:lnTo>
                <a:lnTo>
                  <a:pt x="2350" y="18"/>
                </a:lnTo>
                <a:lnTo>
                  <a:pt x="2351" y="18"/>
                </a:lnTo>
                <a:lnTo>
                  <a:pt x="2351" y="18"/>
                </a:lnTo>
                <a:lnTo>
                  <a:pt x="2351" y="17"/>
                </a:lnTo>
                <a:lnTo>
                  <a:pt x="2352" y="17"/>
                </a:lnTo>
                <a:lnTo>
                  <a:pt x="2352" y="17"/>
                </a:lnTo>
                <a:lnTo>
                  <a:pt x="2352" y="18"/>
                </a:lnTo>
                <a:lnTo>
                  <a:pt x="2353" y="18"/>
                </a:lnTo>
                <a:lnTo>
                  <a:pt x="2353" y="19"/>
                </a:lnTo>
                <a:lnTo>
                  <a:pt x="2354" y="21"/>
                </a:lnTo>
                <a:lnTo>
                  <a:pt x="2354" y="22"/>
                </a:lnTo>
                <a:lnTo>
                  <a:pt x="2354" y="22"/>
                </a:lnTo>
                <a:lnTo>
                  <a:pt x="2355" y="22"/>
                </a:lnTo>
                <a:lnTo>
                  <a:pt x="2355" y="22"/>
                </a:lnTo>
                <a:lnTo>
                  <a:pt x="2355" y="22"/>
                </a:lnTo>
                <a:lnTo>
                  <a:pt x="2356" y="22"/>
                </a:lnTo>
                <a:lnTo>
                  <a:pt x="2356" y="23"/>
                </a:lnTo>
                <a:lnTo>
                  <a:pt x="2356" y="24"/>
                </a:lnTo>
                <a:lnTo>
                  <a:pt x="2357" y="23"/>
                </a:lnTo>
                <a:lnTo>
                  <a:pt x="2357" y="23"/>
                </a:lnTo>
                <a:lnTo>
                  <a:pt x="2359" y="23"/>
                </a:lnTo>
                <a:lnTo>
                  <a:pt x="2359" y="23"/>
                </a:lnTo>
                <a:lnTo>
                  <a:pt x="2359" y="23"/>
                </a:lnTo>
                <a:lnTo>
                  <a:pt x="2360" y="22"/>
                </a:lnTo>
                <a:lnTo>
                  <a:pt x="2360" y="22"/>
                </a:lnTo>
                <a:lnTo>
                  <a:pt x="2360" y="21"/>
                </a:lnTo>
                <a:lnTo>
                  <a:pt x="2361" y="21"/>
                </a:lnTo>
                <a:lnTo>
                  <a:pt x="2361" y="20"/>
                </a:lnTo>
                <a:lnTo>
                  <a:pt x="2361" y="21"/>
                </a:lnTo>
                <a:lnTo>
                  <a:pt x="2362" y="21"/>
                </a:lnTo>
                <a:lnTo>
                  <a:pt x="2362" y="21"/>
                </a:lnTo>
                <a:lnTo>
                  <a:pt x="2363" y="20"/>
                </a:lnTo>
                <a:lnTo>
                  <a:pt x="2363" y="21"/>
                </a:lnTo>
                <a:lnTo>
                  <a:pt x="2363" y="21"/>
                </a:lnTo>
                <a:lnTo>
                  <a:pt x="2364" y="21"/>
                </a:lnTo>
                <a:lnTo>
                  <a:pt x="2364" y="21"/>
                </a:lnTo>
                <a:lnTo>
                  <a:pt x="2364" y="21"/>
                </a:lnTo>
                <a:lnTo>
                  <a:pt x="2365" y="20"/>
                </a:lnTo>
                <a:lnTo>
                  <a:pt x="2365" y="21"/>
                </a:lnTo>
                <a:lnTo>
                  <a:pt x="2365" y="20"/>
                </a:lnTo>
                <a:lnTo>
                  <a:pt x="2366" y="20"/>
                </a:lnTo>
                <a:lnTo>
                  <a:pt x="2366" y="20"/>
                </a:lnTo>
                <a:lnTo>
                  <a:pt x="2368" y="20"/>
                </a:lnTo>
                <a:lnTo>
                  <a:pt x="2368" y="21"/>
                </a:lnTo>
                <a:lnTo>
                  <a:pt x="2368" y="22"/>
                </a:lnTo>
                <a:lnTo>
                  <a:pt x="2369" y="22"/>
                </a:lnTo>
                <a:lnTo>
                  <a:pt x="2369" y="22"/>
                </a:lnTo>
                <a:lnTo>
                  <a:pt x="2369" y="22"/>
                </a:lnTo>
                <a:lnTo>
                  <a:pt x="2370" y="22"/>
                </a:lnTo>
                <a:lnTo>
                  <a:pt x="2370" y="21"/>
                </a:lnTo>
                <a:lnTo>
                  <a:pt x="2370" y="21"/>
                </a:lnTo>
                <a:lnTo>
                  <a:pt x="2371" y="21"/>
                </a:lnTo>
                <a:lnTo>
                  <a:pt x="2371" y="22"/>
                </a:lnTo>
                <a:lnTo>
                  <a:pt x="2372" y="22"/>
                </a:lnTo>
                <a:lnTo>
                  <a:pt x="2372" y="23"/>
                </a:lnTo>
                <a:lnTo>
                  <a:pt x="2372" y="24"/>
                </a:lnTo>
                <a:lnTo>
                  <a:pt x="2373" y="24"/>
                </a:lnTo>
                <a:lnTo>
                  <a:pt x="2373" y="24"/>
                </a:lnTo>
                <a:lnTo>
                  <a:pt x="2373" y="24"/>
                </a:lnTo>
                <a:lnTo>
                  <a:pt x="2374" y="26"/>
                </a:lnTo>
                <a:lnTo>
                  <a:pt x="2374" y="26"/>
                </a:lnTo>
                <a:lnTo>
                  <a:pt x="2374" y="24"/>
                </a:lnTo>
                <a:lnTo>
                  <a:pt x="2375" y="24"/>
                </a:lnTo>
                <a:lnTo>
                  <a:pt x="2375" y="23"/>
                </a:lnTo>
                <a:lnTo>
                  <a:pt x="2377" y="23"/>
                </a:lnTo>
                <a:lnTo>
                  <a:pt x="2377" y="23"/>
                </a:lnTo>
                <a:lnTo>
                  <a:pt x="2377" y="23"/>
                </a:lnTo>
                <a:lnTo>
                  <a:pt x="2378" y="23"/>
                </a:lnTo>
                <a:lnTo>
                  <a:pt x="2378" y="23"/>
                </a:lnTo>
                <a:lnTo>
                  <a:pt x="2378" y="23"/>
                </a:lnTo>
                <a:lnTo>
                  <a:pt x="2379" y="23"/>
                </a:lnTo>
                <a:lnTo>
                  <a:pt x="2379" y="23"/>
                </a:lnTo>
                <a:lnTo>
                  <a:pt x="2380" y="23"/>
                </a:lnTo>
                <a:lnTo>
                  <a:pt x="2380" y="23"/>
                </a:lnTo>
                <a:lnTo>
                  <a:pt x="2380" y="22"/>
                </a:lnTo>
                <a:lnTo>
                  <a:pt x="2381" y="23"/>
                </a:lnTo>
                <a:lnTo>
                  <a:pt x="2381" y="23"/>
                </a:lnTo>
                <a:lnTo>
                  <a:pt x="2381" y="23"/>
                </a:lnTo>
                <a:lnTo>
                  <a:pt x="2382" y="24"/>
                </a:lnTo>
                <a:lnTo>
                  <a:pt x="2382" y="24"/>
                </a:lnTo>
                <a:lnTo>
                  <a:pt x="2382" y="23"/>
                </a:lnTo>
                <a:lnTo>
                  <a:pt x="2383" y="23"/>
                </a:lnTo>
                <a:lnTo>
                  <a:pt x="2383" y="23"/>
                </a:lnTo>
                <a:lnTo>
                  <a:pt x="2384" y="22"/>
                </a:lnTo>
                <a:lnTo>
                  <a:pt x="2384" y="22"/>
                </a:lnTo>
                <a:lnTo>
                  <a:pt x="2384" y="22"/>
                </a:lnTo>
                <a:lnTo>
                  <a:pt x="2386" y="22"/>
                </a:lnTo>
                <a:lnTo>
                  <a:pt x="2386" y="22"/>
                </a:lnTo>
                <a:lnTo>
                  <a:pt x="2386" y="22"/>
                </a:lnTo>
                <a:lnTo>
                  <a:pt x="2387" y="22"/>
                </a:lnTo>
                <a:lnTo>
                  <a:pt x="2387" y="21"/>
                </a:lnTo>
                <a:lnTo>
                  <a:pt x="2387" y="21"/>
                </a:lnTo>
                <a:lnTo>
                  <a:pt x="2388" y="21"/>
                </a:lnTo>
                <a:lnTo>
                  <a:pt x="2388" y="21"/>
                </a:lnTo>
                <a:lnTo>
                  <a:pt x="2389" y="21"/>
                </a:lnTo>
                <a:lnTo>
                  <a:pt x="2389" y="20"/>
                </a:lnTo>
                <a:lnTo>
                  <a:pt x="2389" y="20"/>
                </a:lnTo>
                <a:lnTo>
                  <a:pt x="2390" y="19"/>
                </a:lnTo>
                <a:lnTo>
                  <a:pt x="2390" y="21"/>
                </a:lnTo>
                <a:lnTo>
                  <a:pt x="2390" y="21"/>
                </a:lnTo>
                <a:lnTo>
                  <a:pt x="2391" y="22"/>
                </a:lnTo>
                <a:lnTo>
                  <a:pt x="2391" y="23"/>
                </a:lnTo>
                <a:lnTo>
                  <a:pt x="2391" y="24"/>
                </a:lnTo>
                <a:lnTo>
                  <a:pt x="2392" y="23"/>
                </a:lnTo>
                <a:lnTo>
                  <a:pt x="2392" y="23"/>
                </a:lnTo>
                <a:lnTo>
                  <a:pt x="2393" y="23"/>
                </a:lnTo>
                <a:lnTo>
                  <a:pt x="2393" y="24"/>
                </a:lnTo>
                <a:lnTo>
                  <a:pt x="2393" y="23"/>
                </a:lnTo>
                <a:lnTo>
                  <a:pt x="2395" y="23"/>
                </a:lnTo>
                <a:lnTo>
                  <a:pt x="2395" y="23"/>
                </a:lnTo>
                <a:lnTo>
                  <a:pt x="2395" y="23"/>
                </a:lnTo>
                <a:lnTo>
                  <a:pt x="2396" y="22"/>
                </a:lnTo>
                <a:lnTo>
                  <a:pt x="2396" y="22"/>
                </a:lnTo>
                <a:lnTo>
                  <a:pt x="2396" y="23"/>
                </a:lnTo>
                <a:lnTo>
                  <a:pt x="2397" y="22"/>
                </a:lnTo>
                <a:lnTo>
                  <a:pt x="2397" y="21"/>
                </a:lnTo>
                <a:lnTo>
                  <a:pt x="2398" y="20"/>
                </a:lnTo>
                <a:lnTo>
                  <a:pt x="2398" y="20"/>
                </a:lnTo>
                <a:lnTo>
                  <a:pt x="2398" y="22"/>
                </a:lnTo>
                <a:lnTo>
                  <a:pt x="2399" y="21"/>
                </a:lnTo>
                <a:lnTo>
                  <a:pt x="2399" y="21"/>
                </a:lnTo>
                <a:lnTo>
                  <a:pt x="2399" y="22"/>
                </a:lnTo>
                <a:lnTo>
                  <a:pt x="2400" y="22"/>
                </a:lnTo>
                <a:lnTo>
                  <a:pt x="2400" y="23"/>
                </a:lnTo>
                <a:lnTo>
                  <a:pt x="2401" y="24"/>
                </a:lnTo>
                <a:lnTo>
                  <a:pt x="2401" y="24"/>
                </a:lnTo>
                <a:lnTo>
                  <a:pt x="2401" y="24"/>
                </a:lnTo>
                <a:lnTo>
                  <a:pt x="2402" y="24"/>
                </a:lnTo>
                <a:lnTo>
                  <a:pt x="2402" y="23"/>
                </a:lnTo>
                <a:lnTo>
                  <a:pt x="2402" y="23"/>
                </a:lnTo>
                <a:lnTo>
                  <a:pt x="2404" y="23"/>
                </a:lnTo>
                <a:lnTo>
                  <a:pt x="2404" y="22"/>
                </a:lnTo>
                <a:lnTo>
                  <a:pt x="2404" y="22"/>
                </a:lnTo>
                <a:lnTo>
                  <a:pt x="2405" y="21"/>
                </a:lnTo>
                <a:lnTo>
                  <a:pt x="2405" y="21"/>
                </a:lnTo>
                <a:lnTo>
                  <a:pt x="2406" y="21"/>
                </a:lnTo>
                <a:lnTo>
                  <a:pt x="2406" y="22"/>
                </a:lnTo>
                <a:lnTo>
                  <a:pt x="2406" y="22"/>
                </a:lnTo>
                <a:lnTo>
                  <a:pt x="2407" y="22"/>
                </a:lnTo>
                <a:lnTo>
                  <a:pt x="2407" y="22"/>
                </a:lnTo>
                <a:lnTo>
                  <a:pt x="2407" y="22"/>
                </a:lnTo>
                <a:lnTo>
                  <a:pt x="2408" y="21"/>
                </a:lnTo>
                <a:lnTo>
                  <a:pt x="2408" y="21"/>
                </a:lnTo>
                <a:lnTo>
                  <a:pt x="2408" y="21"/>
                </a:lnTo>
                <a:lnTo>
                  <a:pt x="2409" y="20"/>
                </a:lnTo>
                <a:lnTo>
                  <a:pt x="2409" y="20"/>
                </a:lnTo>
                <a:lnTo>
                  <a:pt x="2410" y="21"/>
                </a:lnTo>
                <a:lnTo>
                  <a:pt x="2410" y="21"/>
                </a:lnTo>
                <a:lnTo>
                  <a:pt x="2410" y="21"/>
                </a:lnTo>
                <a:lnTo>
                  <a:pt x="2411" y="21"/>
                </a:lnTo>
                <a:lnTo>
                  <a:pt x="2411" y="21"/>
                </a:lnTo>
                <a:lnTo>
                  <a:pt x="2411" y="22"/>
                </a:lnTo>
                <a:lnTo>
                  <a:pt x="2413" y="21"/>
                </a:lnTo>
                <a:lnTo>
                  <a:pt x="2413" y="21"/>
                </a:lnTo>
                <a:lnTo>
                  <a:pt x="2413" y="21"/>
                </a:lnTo>
                <a:lnTo>
                  <a:pt x="2414" y="21"/>
                </a:lnTo>
                <a:lnTo>
                  <a:pt x="2414" y="21"/>
                </a:lnTo>
                <a:lnTo>
                  <a:pt x="2415" y="21"/>
                </a:lnTo>
                <a:lnTo>
                  <a:pt x="2415" y="21"/>
                </a:lnTo>
                <a:lnTo>
                  <a:pt x="2415" y="21"/>
                </a:lnTo>
                <a:lnTo>
                  <a:pt x="2416" y="20"/>
                </a:lnTo>
                <a:lnTo>
                  <a:pt x="2416" y="20"/>
                </a:lnTo>
                <a:lnTo>
                  <a:pt x="2416" y="21"/>
                </a:lnTo>
                <a:lnTo>
                  <a:pt x="2417" y="21"/>
                </a:lnTo>
                <a:lnTo>
                  <a:pt x="2417" y="21"/>
                </a:lnTo>
                <a:lnTo>
                  <a:pt x="2417" y="22"/>
                </a:lnTo>
                <a:lnTo>
                  <a:pt x="2418" y="22"/>
                </a:lnTo>
                <a:lnTo>
                  <a:pt x="2418" y="22"/>
                </a:lnTo>
                <a:lnTo>
                  <a:pt x="2419" y="22"/>
                </a:lnTo>
                <a:lnTo>
                  <a:pt x="2419" y="22"/>
                </a:lnTo>
                <a:lnTo>
                  <a:pt x="2419" y="21"/>
                </a:lnTo>
                <a:lnTo>
                  <a:pt x="2420" y="20"/>
                </a:lnTo>
                <a:lnTo>
                  <a:pt x="2420" y="20"/>
                </a:lnTo>
                <a:lnTo>
                  <a:pt x="2420" y="19"/>
                </a:lnTo>
                <a:lnTo>
                  <a:pt x="2422" y="20"/>
                </a:lnTo>
                <a:lnTo>
                  <a:pt x="2422" y="20"/>
                </a:lnTo>
                <a:lnTo>
                  <a:pt x="2423" y="21"/>
                </a:lnTo>
                <a:lnTo>
                  <a:pt x="2423" y="21"/>
                </a:lnTo>
                <a:lnTo>
                  <a:pt x="2423" y="21"/>
                </a:lnTo>
                <a:lnTo>
                  <a:pt x="2424" y="21"/>
                </a:lnTo>
                <a:lnTo>
                  <a:pt x="2424" y="21"/>
                </a:lnTo>
                <a:lnTo>
                  <a:pt x="2424" y="21"/>
                </a:lnTo>
                <a:lnTo>
                  <a:pt x="2425" y="22"/>
                </a:lnTo>
                <a:lnTo>
                  <a:pt x="2425" y="22"/>
                </a:lnTo>
                <a:lnTo>
                  <a:pt x="2425" y="22"/>
                </a:lnTo>
                <a:lnTo>
                  <a:pt x="2426" y="23"/>
                </a:lnTo>
                <a:lnTo>
                  <a:pt x="2426" y="23"/>
                </a:lnTo>
                <a:lnTo>
                  <a:pt x="2427" y="23"/>
                </a:lnTo>
                <a:lnTo>
                  <a:pt x="2427" y="23"/>
                </a:lnTo>
                <a:lnTo>
                  <a:pt x="2427" y="23"/>
                </a:lnTo>
                <a:lnTo>
                  <a:pt x="2428" y="22"/>
                </a:lnTo>
                <a:lnTo>
                  <a:pt x="2428" y="22"/>
                </a:lnTo>
                <a:lnTo>
                  <a:pt x="2428" y="22"/>
                </a:lnTo>
                <a:lnTo>
                  <a:pt x="2429" y="21"/>
                </a:lnTo>
                <a:lnTo>
                  <a:pt x="2429" y="21"/>
                </a:lnTo>
                <a:lnTo>
                  <a:pt x="2429" y="22"/>
                </a:lnTo>
                <a:lnTo>
                  <a:pt x="2431" y="23"/>
                </a:lnTo>
                <a:lnTo>
                  <a:pt x="2431" y="23"/>
                </a:lnTo>
                <a:lnTo>
                  <a:pt x="2432" y="24"/>
                </a:lnTo>
                <a:lnTo>
                  <a:pt x="2432" y="23"/>
                </a:lnTo>
                <a:lnTo>
                  <a:pt x="2432" y="23"/>
                </a:lnTo>
                <a:lnTo>
                  <a:pt x="2433" y="23"/>
                </a:lnTo>
                <a:lnTo>
                  <a:pt x="2433" y="22"/>
                </a:lnTo>
                <a:lnTo>
                  <a:pt x="2433" y="22"/>
                </a:lnTo>
                <a:lnTo>
                  <a:pt x="2434" y="22"/>
                </a:lnTo>
                <a:lnTo>
                  <a:pt x="2434" y="23"/>
                </a:lnTo>
                <a:lnTo>
                  <a:pt x="2434" y="23"/>
                </a:lnTo>
                <a:lnTo>
                  <a:pt x="2435" y="23"/>
                </a:lnTo>
                <a:lnTo>
                  <a:pt x="2435" y="24"/>
                </a:lnTo>
                <a:lnTo>
                  <a:pt x="2436" y="24"/>
                </a:lnTo>
                <a:lnTo>
                  <a:pt x="2436" y="26"/>
                </a:lnTo>
                <a:lnTo>
                  <a:pt x="2436" y="26"/>
                </a:lnTo>
                <a:lnTo>
                  <a:pt x="2437" y="27"/>
                </a:lnTo>
                <a:lnTo>
                  <a:pt x="2437" y="26"/>
                </a:lnTo>
                <a:lnTo>
                  <a:pt x="2437" y="27"/>
                </a:lnTo>
                <a:lnTo>
                  <a:pt x="2438" y="27"/>
                </a:lnTo>
                <a:lnTo>
                  <a:pt x="2438" y="27"/>
                </a:lnTo>
                <a:lnTo>
                  <a:pt x="2438" y="28"/>
                </a:lnTo>
                <a:lnTo>
                  <a:pt x="2440" y="29"/>
                </a:lnTo>
                <a:lnTo>
                  <a:pt x="2440" y="29"/>
                </a:lnTo>
                <a:lnTo>
                  <a:pt x="2441" y="30"/>
                </a:lnTo>
                <a:lnTo>
                  <a:pt x="2441" y="29"/>
                </a:lnTo>
                <a:lnTo>
                  <a:pt x="2441" y="29"/>
                </a:lnTo>
                <a:lnTo>
                  <a:pt x="2442" y="28"/>
                </a:lnTo>
                <a:lnTo>
                  <a:pt x="2442" y="28"/>
                </a:lnTo>
                <a:lnTo>
                  <a:pt x="2442" y="28"/>
                </a:lnTo>
                <a:lnTo>
                  <a:pt x="2443" y="28"/>
                </a:lnTo>
                <a:lnTo>
                  <a:pt x="2443" y="28"/>
                </a:lnTo>
                <a:lnTo>
                  <a:pt x="2444" y="28"/>
                </a:lnTo>
                <a:lnTo>
                  <a:pt x="2444" y="28"/>
                </a:lnTo>
                <a:lnTo>
                  <a:pt x="2444" y="28"/>
                </a:lnTo>
                <a:lnTo>
                  <a:pt x="2445" y="28"/>
                </a:lnTo>
                <a:lnTo>
                  <a:pt x="2445" y="29"/>
                </a:lnTo>
                <a:lnTo>
                  <a:pt x="2445" y="30"/>
                </a:lnTo>
                <a:lnTo>
                  <a:pt x="2446" y="30"/>
                </a:lnTo>
                <a:lnTo>
                  <a:pt x="2446" y="30"/>
                </a:lnTo>
                <a:lnTo>
                  <a:pt x="2446" y="30"/>
                </a:lnTo>
                <a:lnTo>
                  <a:pt x="2447" y="31"/>
                </a:lnTo>
                <a:lnTo>
                  <a:pt x="2447" y="31"/>
                </a:lnTo>
                <a:lnTo>
                  <a:pt x="2449" y="31"/>
                </a:lnTo>
                <a:lnTo>
                  <a:pt x="2449" y="30"/>
                </a:lnTo>
                <a:lnTo>
                  <a:pt x="2449" y="30"/>
                </a:lnTo>
                <a:lnTo>
                  <a:pt x="2450" y="30"/>
                </a:lnTo>
                <a:lnTo>
                  <a:pt x="2450" y="30"/>
                </a:lnTo>
                <a:lnTo>
                  <a:pt x="2450" y="30"/>
                </a:lnTo>
                <a:lnTo>
                  <a:pt x="2451" y="30"/>
                </a:lnTo>
                <a:lnTo>
                  <a:pt x="2451" y="30"/>
                </a:lnTo>
                <a:lnTo>
                  <a:pt x="2451" y="30"/>
                </a:lnTo>
                <a:lnTo>
                  <a:pt x="2452" y="30"/>
                </a:lnTo>
                <a:lnTo>
                  <a:pt x="2452" y="30"/>
                </a:lnTo>
                <a:lnTo>
                  <a:pt x="2453" y="30"/>
                </a:lnTo>
                <a:lnTo>
                  <a:pt x="2453" y="29"/>
                </a:lnTo>
                <a:lnTo>
                  <a:pt x="2453" y="29"/>
                </a:lnTo>
                <a:lnTo>
                  <a:pt x="2454" y="29"/>
                </a:lnTo>
                <a:lnTo>
                  <a:pt x="2454" y="29"/>
                </a:lnTo>
                <a:lnTo>
                  <a:pt x="2454" y="30"/>
                </a:lnTo>
                <a:lnTo>
                  <a:pt x="2455" y="30"/>
                </a:lnTo>
                <a:lnTo>
                  <a:pt x="2455" y="31"/>
                </a:lnTo>
                <a:lnTo>
                  <a:pt x="2455" y="31"/>
                </a:lnTo>
                <a:lnTo>
                  <a:pt x="2456" y="31"/>
                </a:lnTo>
                <a:lnTo>
                  <a:pt x="2456" y="32"/>
                </a:lnTo>
                <a:lnTo>
                  <a:pt x="2458" y="30"/>
                </a:lnTo>
                <a:lnTo>
                  <a:pt x="2458" y="30"/>
                </a:lnTo>
                <a:lnTo>
                  <a:pt x="2458" y="30"/>
                </a:lnTo>
                <a:lnTo>
                  <a:pt x="2459" y="29"/>
                </a:lnTo>
                <a:lnTo>
                  <a:pt x="2459" y="30"/>
                </a:lnTo>
                <a:lnTo>
                  <a:pt x="2459" y="30"/>
                </a:lnTo>
                <a:lnTo>
                  <a:pt x="2460" y="30"/>
                </a:lnTo>
                <a:lnTo>
                  <a:pt x="2460" y="30"/>
                </a:lnTo>
                <a:lnTo>
                  <a:pt x="2460" y="30"/>
                </a:lnTo>
                <a:lnTo>
                  <a:pt x="2461" y="31"/>
                </a:lnTo>
                <a:lnTo>
                  <a:pt x="2461" y="31"/>
                </a:lnTo>
                <a:lnTo>
                  <a:pt x="2462" y="31"/>
                </a:lnTo>
                <a:lnTo>
                  <a:pt x="2462" y="31"/>
                </a:lnTo>
                <a:lnTo>
                  <a:pt x="2462" y="31"/>
                </a:lnTo>
                <a:lnTo>
                  <a:pt x="2463" y="31"/>
                </a:lnTo>
                <a:lnTo>
                  <a:pt x="2463" y="31"/>
                </a:lnTo>
                <a:lnTo>
                  <a:pt x="2463" y="30"/>
                </a:lnTo>
                <a:lnTo>
                  <a:pt x="2464" y="30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8131176" y="29622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8131176" y="29622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6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932113"/>
            <a:ext cx="2609850" cy="1662113"/>
          </a:xfrm>
          <a:custGeom>
            <a:avLst/>
            <a:gdLst>
              <a:gd name="T0" fmla="*/ 25 w 1644"/>
              <a:gd name="T1" fmla="*/ 7 h 1047"/>
              <a:gd name="T2" fmla="*/ 50 w 1644"/>
              <a:gd name="T3" fmla="*/ 6 h 1047"/>
              <a:gd name="T4" fmla="*/ 76 w 1644"/>
              <a:gd name="T5" fmla="*/ 17 h 1047"/>
              <a:gd name="T6" fmla="*/ 102 w 1644"/>
              <a:gd name="T7" fmla="*/ 11 h 1047"/>
              <a:gd name="T8" fmla="*/ 128 w 1644"/>
              <a:gd name="T9" fmla="*/ 10 h 1047"/>
              <a:gd name="T10" fmla="*/ 154 w 1644"/>
              <a:gd name="T11" fmla="*/ 15 h 1047"/>
              <a:gd name="T12" fmla="*/ 180 w 1644"/>
              <a:gd name="T13" fmla="*/ 11 h 1047"/>
              <a:gd name="T14" fmla="*/ 206 w 1644"/>
              <a:gd name="T15" fmla="*/ 9 h 1047"/>
              <a:gd name="T16" fmla="*/ 232 w 1644"/>
              <a:gd name="T17" fmla="*/ 14 h 1047"/>
              <a:gd name="T18" fmla="*/ 258 w 1644"/>
              <a:gd name="T19" fmla="*/ 14 h 1047"/>
              <a:gd name="T20" fmla="*/ 283 w 1644"/>
              <a:gd name="T21" fmla="*/ 10 h 1047"/>
              <a:gd name="T22" fmla="*/ 309 w 1644"/>
              <a:gd name="T23" fmla="*/ 14 h 1047"/>
              <a:gd name="T24" fmla="*/ 335 w 1644"/>
              <a:gd name="T25" fmla="*/ 15 h 1047"/>
              <a:gd name="T26" fmla="*/ 361 w 1644"/>
              <a:gd name="T27" fmla="*/ 7 h 1047"/>
              <a:gd name="T28" fmla="*/ 387 w 1644"/>
              <a:gd name="T29" fmla="*/ 7 h 1047"/>
              <a:gd name="T30" fmla="*/ 413 w 1644"/>
              <a:gd name="T31" fmla="*/ 10 h 1047"/>
              <a:gd name="T32" fmla="*/ 439 w 1644"/>
              <a:gd name="T33" fmla="*/ 0 h 1047"/>
              <a:gd name="T34" fmla="*/ 465 w 1644"/>
              <a:gd name="T35" fmla="*/ 6 h 1047"/>
              <a:gd name="T36" fmla="*/ 490 w 1644"/>
              <a:gd name="T37" fmla="*/ 11 h 1047"/>
              <a:gd name="T38" fmla="*/ 516 w 1644"/>
              <a:gd name="T39" fmla="*/ 6 h 1047"/>
              <a:gd name="T40" fmla="*/ 542 w 1644"/>
              <a:gd name="T41" fmla="*/ 5 h 1047"/>
              <a:gd name="T42" fmla="*/ 568 w 1644"/>
              <a:gd name="T43" fmla="*/ 12 h 1047"/>
              <a:gd name="T44" fmla="*/ 594 w 1644"/>
              <a:gd name="T45" fmla="*/ 8 h 1047"/>
              <a:gd name="T46" fmla="*/ 620 w 1644"/>
              <a:gd name="T47" fmla="*/ 7 h 1047"/>
              <a:gd name="T48" fmla="*/ 646 w 1644"/>
              <a:gd name="T49" fmla="*/ 16 h 1047"/>
              <a:gd name="T50" fmla="*/ 672 w 1644"/>
              <a:gd name="T51" fmla="*/ 10 h 1047"/>
              <a:gd name="T52" fmla="*/ 699 w 1644"/>
              <a:gd name="T53" fmla="*/ 7 h 1047"/>
              <a:gd name="T54" fmla="*/ 725 w 1644"/>
              <a:gd name="T55" fmla="*/ 14 h 1047"/>
              <a:gd name="T56" fmla="*/ 750 w 1644"/>
              <a:gd name="T57" fmla="*/ 15 h 1047"/>
              <a:gd name="T58" fmla="*/ 776 w 1644"/>
              <a:gd name="T59" fmla="*/ 6 h 1047"/>
              <a:gd name="T60" fmla="*/ 802 w 1644"/>
              <a:gd name="T61" fmla="*/ 14 h 1047"/>
              <a:gd name="T62" fmla="*/ 828 w 1644"/>
              <a:gd name="T63" fmla="*/ 174 h 1047"/>
              <a:gd name="T64" fmla="*/ 854 w 1644"/>
              <a:gd name="T65" fmla="*/ 403 h 1047"/>
              <a:gd name="T66" fmla="*/ 880 w 1644"/>
              <a:gd name="T67" fmla="*/ 450 h 1047"/>
              <a:gd name="T68" fmla="*/ 906 w 1644"/>
              <a:gd name="T69" fmla="*/ 483 h 1047"/>
              <a:gd name="T70" fmla="*/ 932 w 1644"/>
              <a:gd name="T71" fmla="*/ 481 h 1047"/>
              <a:gd name="T72" fmla="*/ 957 w 1644"/>
              <a:gd name="T73" fmla="*/ 490 h 1047"/>
              <a:gd name="T74" fmla="*/ 983 w 1644"/>
              <a:gd name="T75" fmla="*/ 497 h 1047"/>
              <a:gd name="T76" fmla="*/ 1009 w 1644"/>
              <a:gd name="T77" fmla="*/ 497 h 1047"/>
              <a:gd name="T78" fmla="*/ 1035 w 1644"/>
              <a:gd name="T79" fmla="*/ 490 h 1047"/>
              <a:gd name="T80" fmla="*/ 1061 w 1644"/>
              <a:gd name="T81" fmla="*/ 495 h 1047"/>
              <a:gd name="T82" fmla="*/ 1087 w 1644"/>
              <a:gd name="T83" fmla="*/ 490 h 1047"/>
              <a:gd name="T84" fmla="*/ 1113 w 1644"/>
              <a:gd name="T85" fmla="*/ 483 h 1047"/>
              <a:gd name="T86" fmla="*/ 1139 w 1644"/>
              <a:gd name="T87" fmla="*/ 486 h 1047"/>
              <a:gd name="T88" fmla="*/ 1165 w 1644"/>
              <a:gd name="T89" fmla="*/ 486 h 1047"/>
              <a:gd name="T90" fmla="*/ 1190 w 1644"/>
              <a:gd name="T91" fmla="*/ 484 h 1047"/>
              <a:gd name="T92" fmla="*/ 1216 w 1644"/>
              <a:gd name="T93" fmla="*/ 484 h 1047"/>
              <a:gd name="T94" fmla="*/ 1242 w 1644"/>
              <a:gd name="T95" fmla="*/ 487 h 1047"/>
              <a:gd name="T96" fmla="*/ 1268 w 1644"/>
              <a:gd name="T97" fmla="*/ 481 h 1047"/>
              <a:gd name="T98" fmla="*/ 1294 w 1644"/>
              <a:gd name="T99" fmla="*/ 488 h 1047"/>
              <a:gd name="T100" fmla="*/ 1320 w 1644"/>
              <a:gd name="T101" fmla="*/ 489 h 1047"/>
              <a:gd name="T102" fmla="*/ 1346 w 1644"/>
              <a:gd name="T103" fmla="*/ 483 h 1047"/>
              <a:gd name="T104" fmla="*/ 1372 w 1644"/>
              <a:gd name="T105" fmla="*/ 485 h 1047"/>
              <a:gd name="T106" fmla="*/ 1397 w 1644"/>
              <a:gd name="T107" fmla="*/ 489 h 1047"/>
              <a:gd name="T108" fmla="*/ 1423 w 1644"/>
              <a:gd name="T109" fmla="*/ 485 h 1047"/>
              <a:gd name="T110" fmla="*/ 1449 w 1644"/>
              <a:gd name="T111" fmla="*/ 485 h 1047"/>
              <a:gd name="T112" fmla="*/ 1475 w 1644"/>
              <a:gd name="T113" fmla="*/ 483 h 1047"/>
              <a:gd name="T114" fmla="*/ 1501 w 1644"/>
              <a:gd name="T115" fmla="*/ 477 h 1047"/>
              <a:gd name="T116" fmla="*/ 1527 w 1644"/>
              <a:gd name="T117" fmla="*/ 485 h 1047"/>
              <a:gd name="T118" fmla="*/ 1553 w 1644"/>
              <a:gd name="T119" fmla="*/ 480 h 1047"/>
              <a:gd name="T120" fmla="*/ 1579 w 1644"/>
              <a:gd name="T121" fmla="*/ 477 h 1047"/>
              <a:gd name="T122" fmla="*/ 1604 w 1644"/>
              <a:gd name="T123" fmla="*/ 476 h 1047"/>
              <a:gd name="T124" fmla="*/ 1630 w 1644"/>
              <a:gd name="T125" fmla="*/ 484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4" h="1047">
                <a:moveTo>
                  <a:pt x="0" y="11"/>
                </a:moveTo>
                <a:lnTo>
                  <a:pt x="0" y="11"/>
                </a:lnTo>
                <a:lnTo>
                  <a:pt x="0" y="11"/>
                </a:lnTo>
                <a:lnTo>
                  <a:pt x="1" y="11"/>
                </a:lnTo>
                <a:lnTo>
                  <a:pt x="1" y="11"/>
                </a:lnTo>
                <a:lnTo>
                  <a:pt x="1" y="11"/>
                </a:lnTo>
                <a:lnTo>
                  <a:pt x="2" y="10"/>
                </a:lnTo>
                <a:lnTo>
                  <a:pt x="2" y="10"/>
                </a:lnTo>
                <a:lnTo>
                  <a:pt x="2" y="9"/>
                </a:lnTo>
                <a:lnTo>
                  <a:pt x="3" y="9"/>
                </a:lnTo>
                <a:lnTo>
                  <a:pt x="3" y="9"/>
                </a:lnTo>
                <a:lnTo>
                  <a:pt x="4" y="9"/>
                </a:lnTo>
                <a:lnTo>
                  <a:pt x="4" y="9"/>
                </a:lnTo>
                <a:lnTo>
                  <a:pt x="4" y="9"/>
                </a:lnTo>
                <a:lnTo>
                  <a:pt x="5" y="9"/>
                </a:lnTo>
                <a:lnTo>
                  <a:pt x="5" y="10"/>
                </a:lnTo>
                <a:lnTo>
                  <a:pt x="5" y="10"/>
                </a:lnTo>
                <a:lnTo>
                  <a:pt x="7" y="9"/>
                </a:lnTo>
                <a:lnTo>
                  <a:pt x="7" y="9"/>
                </a:lnTo>
                <a:lnTo>
                  <a:pt x="7" y="8"/>
                </a:lnTo>
                <a:lnTo>
                  <a:pt x="8" y="8"/>
                </a:lnTo>
                <a:lnTo>
                  <a:pt x="8" y="8"/>
                </a:lnTo>
                <a:lnTo>
                  <a:pt x="9" y="7"/>
                </a:lnTo>
                <a:lnTo>
                  <a:pt x="9" y="7"/>
                </a:lnTo>
                <a:lnTo>
                  <a:pt x="9" y="7"/>
                </a:lnTo>
                <a:lnTo>
                  <a:pt x="10" y="6"/>
                </a:lnTo>
                <a:lnTo>
                  <a:pt x="10" y="6"/>
                </a:lnTo>
                <a:lnTo>
                  <a:pt x="10" y="6"/>
                </a:lnTo>
                <a:lnTo>
                  <a:pt x="11" y="6"/>
                </a:lnTo>
                <a:lnTo>
                  <a:pt x="11" y="6"/>
                </a:lnTo>
                <a:lnTo>
                  <a:pt x="11" y="7"/>
                </a:lnTo>
                <a:lnTo>
                  <a:pt x="12" y="7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4" y="7"/>
                </a:lnTo>
                <a:lnTo>
                  <a:pt x="14" y="7"/>
                </a:lnTo>
                <a:lnTo>
                  <a:pt x="14" y="8"/>
                </a:lnTo>
                <a:lnTo>
                  <a:pt x="16" y="8"/>
                </a:lnTo>
                <a:lnTo>
                  <a:pt x="16" y="8"/>
                </a:lnTo>
                <a:lnTo>
                  <a:pt x="16" y="8"/>
                </a:lnTo>
                <a:lnTo>
                  <a:pt x="17" y="8"/>
                </a:lnTo>
                <a:lnTo>
                  <a:pt x="17" y="8"/>
                </a:lnTo>
                <a:lnTo>
                  <a:pt x="18" y="9"/>
                </a:lnTo>
                <a:lnTo>
                  <a:pt x="18" y="9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20" y="9"/>
                </a:lnTo>
                <a:lnTo>
                  <a:pt x="20" y="9"/>
                </a:lnTo>
                <a:lnTo>
                  <a:pt x="20" y="9"/>
                </a:lnTo>
                <a:lnTo>
                  <a:pt x="21" y="9"/>
                </a:lnTo>
                <a:lnTo>
                  <a:pt x="21" y="9"/>
                </a:lnTo>
                <a:lnTo>
                  <a:pt x="22" y="9"/>
                </a:lnTo>
                <a:lnTo>
                  <a:pt x="22" y="9"/>
                </a:lnTo>
                <a:lnTo>
                  <a:pt x="22" y="9"/>
                </a:lnTo>
                <a:lnTo>
                  <a:pt x="23" y="9"/>
                </a:lnTo>
                <a:lnTo>
                  <a:pt x="23" y="9"/>
                </a:lnTo>
                <a:lnTo>
                  <a:pt x="23" y="9"/>
                </a:lnTo>
                <a:lnTo>
                  <a:pt x="25" y="8"/>
                </a:lnTo>
                <a:lnTo>
                  <a:pt x="25" y="7"/>
                </a:lnTo>
                <a:lnTo>
                  <a:pt x="26" y="7"/>
                </a:lnTo>
                <a:lnTo>
                  <a:pt x="26" y="7"/>
                </a:lnTo>
                <a:lnTo>
                  <a:pt x="26" y="6"/>
                </a:lnTo>
                <a:lnTo>
                  <a:pt x="27" y="5"/>
                </a:lnTo>
                <a:lnTo>
                  <a:pt x="27" y="5"/>
                </a:lnTo>
                <a:lnTo>
                  <a:pt x="27" y="6"/>
                </a:lnTo>
                <a:lnTo>
                  <a:pt x="28" y="6"/>
                </a:lnTo>
                <a:lnTo>
                  <a:pt x="28" y="7"/>
                </a:lnTo>
                <a:lnTo>
                  <a:pt x="28" y="7"/>
                </a:lnTo>
                <a:lnTo>
                  <a:pt x="29" y="6"/>
                </a:lnTo>
                <a:lnTo>
                  <a:pt x="29" y="7"/>
                </a:lnTo>
                <a:lnTo>
                  <a:pt x="30" y="7"/>
                </a:lnTo>
                <a:lnTo>
                  <a:pt x="30" y="7"/>
                </a:lnTo>
                <a:lnTo>
                  <a:pt x="30" y="6"/>
                </a:lnTo>
                <a:lnTo>
                  <a:pt x="31" y="6"/>
                </a:lnTo>
                <a:lnTo>
                  <a:pt x="31" y="6"/>
                </a:lnTo>
                <a:lnTo>
                  <a:pt x="31" y="6"/>
                </a:lnTo>
                <a:lnTo>
                  <a:pt x="32" y="5"/>
                </a:lnTo>
                <a:lnTo>
                  <a:pt x="32" y="5"/>
                </a:lnTo>
                <a:lnTo>
                  <a:pt x="32" y="6"/>
                </a:lnTo>
                <a:lnTo>
                  <a:pt x="34" y="5"/>
                </a:lnTo>
                <a:lnTo>
                  <a:pt x="34" y="5"/>
                </a:lnTo>
                <a:lnTo>
                  <a:pt x="35" y="5"/>
                </a:lnTo>
                <a:lnTo>
                  <a:pt x="35" y="6"/>
                </a:lnTo>
                <a:lnTo>
                  <a:pt x="35" y="6"/>
                </a:ln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37" y="6"/>
                </a:lnTo>
                <a:lnTo>
                  <a:pt x="37" y="5"/>
                </a:lnTo>
                <a:lnTo>
                  <a:pt x="37" y="5"/>
                </a:lnTo>
                <a:lnTo>
                  <a:pt x="38" y="5"/>
                </a:lnTo>
                <a:lnTo>
                  <a:pt x="38" y="5"/>
                </a:lnTo>
                <a:lnTo>
                  <a:pt x="39" y="5"/>
                </a:lnTo>
                <a:lnTo>
                  <a:pt x="39" y="5"/>
                </a:lnTo>
                <a:lnTo>
                  <a:pt x="39" y="5"/>
                </a:lnTo>
                <a:lnTo>
                  <a:pt x="40" y="5"/>
                </a:lnTo>
                <a:lnTo>
                  <a:pt x="40" y="6"/>
                </a:lnTo>
                <a:lnTo>
                  <a:pt x="40" y="6"/>
                </a:lnTo>
                <a:lnTo>
                  <a:pt x="41" y="6"/>
                </a:lnTo>
                <a:lnTo>
                  <a:pt x="41" y="5"/>
                </a:lnTo>
                <a:lnTo>
                  <a:pt x="41" y="5"/>
                </a:lnTo>
                <a:lnTo>
                  <a:pt x="43" y="6"/>
                </a:lnTo>
                <a:lnTo>
                  <a:pt x="43" y="7"/>
                </a:lnTo>
                <a:lnTo>
                  <a:pt x="44" y="8"/>
                </a:lnTo>
                <a:lnTo>
                  <a:pt x="44" y="7"/>
                </a:lnTo>
                <a:lnTo>
                  <a:pt x="44" y="8"/>
                </a:lnTo>
                <a:lnTo>
                  <a:pt x="45" y="8"/>
                </a:lnTo>
                <a:lnTo>
                  <a:pt x="45" y="8"/>
                </a:lnTo>
                <a:lnTo>
                  <a:pt x="45" y="9"/>
                </a:lnTo>
                <a:lnTo>
                  <a:pt x="46" y="8"/>
                </a:lnTo>
                <a:lnTo>
                  <a:pt x="46" y="7"/>
                </a:lnTo>
                <a:lnTo>
                  <a:pt x="47" y="7"/>
                </a:lnTo>
                <a:lnTo>
                  <a:pt x="47" y="6"/>
                </a:lnTo>
                <a:lnTo>
                  <a:pt x="47" y="6"/>
                </a:lnTo>
                <a:lnTo>
                  <a:pt x="48" y="6"/>
                </a:lnTo>
                <a:lnTo>
                  <a:pt x="48" y="6"/>
                </a:lnTo>
                <a:lnTo>
                  <a:pt x="48" y="7"/>
                </a:lnTo>
                <a:lnTo>
                  <a:pt x="49" y="6"/>
                </a:lnTo>
                <a:lnTo>
                  <a:pt x="49" y="7"/>
                </a:lnTo>
                <a:lnTo>
                  <a:pt x="49" y="6"/>
                </a:lnTo>
                <a:lnTo>
                  <a:pt x="50" y="6"/>
                </a:lnTo>
                <a:lnTo>
                  <a:pt x="50" y="6"/>
                </a:lnTo>
                <a:lnTo>
                  <a:pt x="52" y="6"/>
                </a:lnTo>
                <a:lnTo>
                  <a:pt x="52" y="6"/>
                </a:lnTo>
                <a:lnTo>
                  <a:pt x="52" y="7"/>
                </a:lnTo>
                <a:lnTo>
                  <a:pt x="53" y="8"/>
                </a:lnTo>
                <a:lnTo>
                  <a:pt x="53" y="8"/>
                </a:lnTo>
                <a:lnTo>
                  <a:pt x="53" y="8"/>
                </a:lnTo>
                <a:lnTo>
                  <a:pt x="54" y="9"/>
                </a:lnTo>
                <a:lnTo>
                  <a:pt x="54" y="9"/>
                </a:lnTo>
                <a:lnTo>
                  <a:pt x="54" y="10"/>
                </a:lnTo>
                <a:lnTo>
                  <a:pt x="55" y="10"/>
                </a:lnTo>
                <a:lnTo>
                  <a:pt x="55" y="10"/>
                </a:lnTo>
                <a:lnTo>
                  <a:pt x="56" y="10"/>
                </a:lnTo>
                <a:lnTo>
                  <a:pt x="56" y="11"/>
                </a:lnTo>
                <a:lnTo>
                  <a:pt x="56" y="10"/>
                </a:lnTo>
                <a:lnTo>
                  <a:pt x="57" y="10"/>
                </a:lnTo>
                <a:lnTo>
                  <a:pt x="57" y="11"/>
                </a:lnTo>
                <a:lnTo>
                  <a:pt x="57" y="11"/>
                </a:lnTo>
                <a:lnTo>
                  <a:pt x="58" y="12"/>
                </a:lnTo>
                <a:lnTo>
                  <a:pt x="58" y="12"/>
                </a:lnTo>
                <a:lnTo>
                  <a:pt x="58" y="14"/>
                </a:lnTo>
                <a:lnTo>
                  <a:pt x="59" y="15"/>
                </a:lnTo>
                <a:lnTo>
                  <a:pt x="59" y="16"/>
                </a:lnTo>
                <a:lnTo>
                  <a:pt x="61" y="16"/>
                </a:lnTo>
                <a:lnTo>
                  <a:pt x="61" y="17"/>
                </a:lnTo>
                <a:lnTo>
                  <a:pt x="61" y="16"/>
                </a:lnTo>
                <a:lnTo>
                  <a:pt x="62" y="16"/>
                </a:lnTo>
                <a:lnTo>
                  <a:pt x="62" y="15"/>
                </a:lnTo>
                <a:lnTo>
                  <a:pt x="62" y="15"/>
                </a:lnTo>
                <a:lnTo>
                  <a:pt x="63" y="15"/>
                </a:lnTo>
                <a:lnTo>
                  <a:pt x="63" y="15"/>
                </a:lnTo>
                <a:lnTo>
                  <a:pt x="63" y="15"/>
                </a:lnTo>
                <a:lnTo>
                  <a:pt x="64" y="14"/>
                </a:lnTo>
                <a:lnTo>
                  <a:pt x="64" y="12"/>
                </a:lnTo>
                <a:lnTo>
                  <a:pt x="65" y="12"/>
                </a:lnTo>
                <a:lnTo>
                  <a:pt x="65" y="12"/>
                </a:lnTo>
                <a:lnTo>
                  <a:pt x="65" y="12"/>
                </a:lnTo>
                <a:lnTo>
                  <a:pt x="66" y="12"/>
                </a:lnTo>
                <a:lnTo>
                  <a:pt x="66" y="14"/>
                </a:lnTo>
                <a:lnTo>
                  <a:pt x="66" y="14"/>
                </a:lnTo>
                <a:lnTo>
                  <a:pt x="67" y="14"/>
                </a:lnTo>
                <a:lnTo>
                  <a:pt x="67" y="14"/>
                </a:lnTo>
                <a:lnTo>
                  <a:pt x="68" y="14"/>
                </a:lnTo>
                <a:lnTo>
                  <a:pt x="68" y="14"/>
                </a:lnTo>
                <a:lnTo>
                  <a:pt x="68" y="14"/>
                </a:lnTo>
                <a:lnTo>
                  <a:pt x="70" y="14"/>
                </a:lnTo>
                <a:lnTo>
                  <a:pt x="70" y="14"/>
                </a:lnTo>
                <a:lnTo>
                  <a:pt x="70" y="14"/>
                </a:lnTo>
                <a:lnTo>
                  <a:pt x="71" y="14"/>
                </a:lnTo>
                <a:lnTo>
                  <a:pt x="71" y="14"/>
                </a:lnTo>
                <a:lnTo>
                  <a:pt x="71" y="14"/>
                </a:lnTo>
                <a:lnTo>
                  <a:pt x="72" y="15"/>
                </a:lnTo>
                <a:lnTo>
                  <a:pt x="72" y="15"/>
                </a:lnTo>
                <a:lnTo>
                  <a:pt x="73" y="15"/>
                </a:lnTo>
                <a:lnTo>
                  <a:pt x="73" y="15"/>
                </a:lnTo>
                <a:lnTo>
                  <a:pt x="73" y="15"/>
                </a:lnTo>
                <a:lnTo>
                  <a:pt x="74" y="15"/>
                </a:lnTo>
                <a:lnTo>
                  <a:pt x="74" y="15"/>
                </a:lnTo>
                <a:lnTo>
                  <a:pt x="74" y="15"/>
                </a:lnTo>
                <a:lnTo>
                  <a:pt x="75" y="15"/>
                </a:lnTo>
                <a:lnTo>
                  <a:pt x="75" y="15"/>
                </a:lnTo>
                <a:lnTo>
                  <a:pt x="75" y="16"/>
                </a:lnTo>
                <a:lnTo>
                  <a:pt x="76" y="17"/>
                </a:lnTo>
                <a:lnTo>
                  <a:pt x="76" y="17"/>
                </a:lnTo>
                <a:lnTo>
                  <a:pt x="77" y="17"/>
                </a:lnTo>
                <a:lnTo>
                  <a:pt x="77" y="17"/>
                </a:lnTo>
                <a:lnTo>
                  <a:pt x="77" y="17"/>
                </a:lnTo>
                <a:lnTo>
                  <a:pt x="79" y="17"/>
                </a:lnTo>
                <a:lnTo>
                  <a:pt x="79" y="18"/>
                </a:lnTo>
                <a:lnTo>
                  <a:pt x="79" y="18"/>
                </a:lnTo>
                <a:lnTo>
                  <a:pt x="80" y="17"/>
                </a:lnTo>
                <a:lnTo>
                  <a:pt x="80" y="17"/>
                </a:lnTo>
                <a:lnTo>
                  <a:pt x="80" y="17"/>
                </a:lnTo>
                <a:lnTo>
                  <a:pt x="81" y="16"/>
                </a:lnTo>
                <a:lnTo>
                  <a:pt x="81" y="16"/>
                </a:lnTo>
                <a:lnTo>
                  <a:pt x="82" y="16"/>
                </a:lnTo>
                <a:lnTo>
                  <a:pt x="82" y="16"/>
                </a:lnTo>
                <a:lnTo>
                  <a:pt x="82" y="17"/>
                </a:lnTo>
                <a:lnTo>
                  <a:pt x="83" y="17"/>
                </a:lnTo>
                <a:lnTo>
                  <a:pt x="83" y="16"/>
                </a:lnTo>
                <a:lnTo>
                  <a:pt x="83" y="16"/>
                </a:lnTo>
                <a:lnTo>
                  <a:pt x="84" y="16"/>
                </a:lnTo>
                <a:lnTo>
                  <a:pt x="84" y="16"/>
                </a:lnTo>
                <a:lnTo>
                  <a:pt x="84" y="16"/>
                </a:lnTo>
                <a:lnTo>
                  <a:pt x="85" y="16"/>
                </a:lnTo>
                <a:lnTo>
                  <a:pt x="85" y="16"/>
                </a:lnTo>
                <a:lnTo>
                  <a:pt x="86" y="16"/>
                </a:lnTo>
                <a:lnTo>
                  <a:pt x="86" y="16"/>
                </a:lnTo>
                <a:lnTo>
                  <a:pt x="86" y="16"/>
                </a:lnTo>
                <a:lnTo>
                  <a:pt x="88" y="16"/>
                </a:lnTo>
                <a:lnTo>
                  <a:pt x="88" y="16"/>
                </a:lnTo>
                <a:lnTo>
                  <a:pt x="88" y="16"/>
                </a:lnTo>
                <a:lnTo>
                  <a:pt x="89" y="16"/>
                </a:lnTo>
                <a:lnTo>
                  <a:pt x="89" y="15"/>
                </a:lnTo>
                <a:lnTo>
                  <a:pt x="90" y="15"/>
                </a:lnTo>
                <a:lnTo>
                  <a:pt x="90" y="15"/>
                </a:lnTo>
                <a:lnTo>
                  <a:pt x="90" y="15"/>
                </a:lnTo>
                <a:lnTo>
                  <a:pt x="91" y="15"/>
                </a:lnTo>
                <a:lnTo>
                  <a:pt x="91" y="15"/>
                </a:lnTo>
                <a:lnTo>
                  <a:pt x="91" y="15"/>
                </a:lnTo>
                <a:lnTo>
                  <a:pt x="92" y="15"/>
                </a:lnTo>
                <a:lnTo>
                  <a:pt x="92" y="15"/>
                </a:lnTo>
                <a:lnTo>
                  <a:pt x="92" y="14"/>
                </a:lnTo>
                <a:lnTo>
                  <a:pt x="93" y="14"/>
                </a:lnTo>
                <a:lnTo>
                  <a:pt x="93" y="14"/>
                </a:lnTo>
                <a:lnTo>
                  <a:pt x="94" y="14"/>
                </a:lnTo>
                <a:lnTo>
                  <a:pt x="94" y="14"/>
                </a:lnTo>
                <a:lnTo>
                  <a:pt x="94" y="14"/>
                </a:lnTo>
                <a:lnTo>
                  <a:pt x="95" y="14"/>
                </a:lnTo>
                <a:lnTo>
                  <a:pt x="95" y="12"/>
                </a:lnTo>
                <a:lnTo>
                  <a:pt x="95" y="11"/>
                </a:lnTo>
                <a:lnTo>
                  <a:pt x="97" y="11"/>
                </a:lnTo>
                <a:lnTo>
                  <a:pt x="97" y="10"/>
                </a:lnTo>
                <a:lnTo>
                  <a:pt x="97" y="10"/>
                </a:lnTo>
                <a:lnTo>
                  <a:pt x="98" y="10"/>
                </a:lnTo>
                <a:lnTo>
                  <a:pt x="98" y="10"/>
                </a:lnTo>
                <a:lnTo>
                  <a:pt x="99" y="10"/>
                </a:lnTo>
                <a:lnTo>
                  <a:pt x="99" y="11"/>
                </a:lnTo>
                <a:lnTo>
                  <a:pt x="99" y="11"/>
                </a:lnTo>
                <a:lnTo>
                  <a:pt x="100" y="11"/>
                </a:lnTo>
                <a:lnTo>
                  <a:pt x="100" y="12"/>
                </a:lnTo>
                <a:lnTo>
                  <a:pt x="100" y="12"/>
                </a:lnTo>
                <a:lnTo>
                  <a:pt x="101" y="12"/>
                </a:lnTo>
                <a:lnTo>
                  <a:pt x="101" y="11"/>
                </a:lnTo>
                <a:lnTo>
                  <a:pt x="101" y="11"/>
                </a:lnTo>
                <a:lnTo>
                  <a:pt x="102" y="11"/>
                </a:lnTo>
                <a:lnTo>
                  <a:pt x="102" y="11"/>
                </a:lnTo>
                <a:lnTo>
                  <a:pt x="103" y="11"/>
                </a:lnTo>
                <a:lnTo>
                  <a:pt x="103" y="11"/>
                </a:lnTo>
                <a:lnTo>
                  <a:pt x="103" y="11"/>
                </a:lnTo>
                <a:lnTo>
                  <a:pt x="104" y="12"/>
                </a:lnTo>
                <a:lnTo>
                  <a:pt x="104" y="12"/>
                </a:lnTo>
                <a:lnTo>
                  <a:pt x="104" y="11"/>
                </a:lnTo>
                <a:lnTo>
                  <a:pt x="106" y="12"/>
                </a:lnTo>
                <a:lnTo>
                  <a:pt x="106" y="12"/>
                </a:lnTo>
                <a:lnTo>
                  <a:pt x="106" y="12"/>
                </a:lnTo>
                <a:lnTo>
                  <a:pt x="107" y="12"/>
                </a:lnTo>
                <a:lnTo>
                  <a:pt x="107" y="11"/>
                </a:lnTo>
                <a:lnTo>
                  <a:pt x="108" y="11"/>
                </a:lnTo>
                <a:lnTo>
                  <a:pt x="108" y="11"/>
                </a:lnTo>
                <a:lnTo>
                  <a:pt x="108" y="11"/>
                </a:lnTo>
                <a:lnTo>
                  <a:pt x="109" y="11"/>
                </a:lnTo>
                <a:lnTo>
                  <a:pt x="109" y="11"/>
                </a:lnTo>
                <a:lnTo>
                  <a:pt x="109" y="11"/>
                </a:lnTo>
                <a:lnTo>
                  <a:pt x="110" y="11"/>
                </a:lnTo>
                <a:lnTo>
                  <a:pt x="110" y="11"/>
                </a:lnTo>
                <a:lnTo>
                  <a:pt x="110" y="11"/>
                </a:lnTo>
                <a:lnTo>
                  <a:pt x="111" y="10"/>
                </a:lnTo>
                <a:lnTo>
                  <a:pt x="111" y="10"/>
                </a:lnTo>
                <a:lnTo>
                  <a:pt x="112" y="11"/>
                </a:lnTo>
                <a:lnTo>
                  <a:pt x="112" y="11"/>
                </a:lnTo>
                <a:lnTo>
                  <a:pt x="112" y="11"/>
                </a:lnTo>
                <a:lnTo>
                  <a:pt x="113" y="11"/>
                </a:lnTo>
                <a:lnTo>
                  <a:pt x="113" y="10"/>
                </a:lnTo>
                <a:lnTo>
                  <a:pt x="113" y="10"/>
                </a:lnTo>
                <a:lnTo>
                  <a:pt x="115" y="9"/>
                </a:lnTo>
                <a:lnTo>
                  <a:pt x="115" y="8"/>
                </a:lnTo>
                <a:lnTo>
                  <a:pt x="116" y="8"/>
                </a:lnTo>
                <a:lnTo>
                  <a:pt x="116" y="7"/>
                </a:lnTo>
                <a:lnTo>
                  <a:pt x="116" y="6"/>
                </a:lnTo>
                <a:lnTo>
                  <a:pt x="117" y="6"/>
                </a:lnTo>
                <a:lnTo>
                  <a:pt x="117" y="6"/>
                </a:lnTo>
                <a:lnTo>
                  <a:pt x="117" y="6"/>
                </a:lnTo>
                <a:lnTo>
                  <a:pt x="118" y="6"/>
                </a:lnTo>
                <a:lnTo>
                  <a:pt x="118" y="5"/>
                </a:lnTo>
                <a:lnTo>
                  <a:pt x="118" y="5"/>
                </a:lnTo>
                <a:lnTo>
                  <a:pt x="119" y="3"/>
                </a:lnTo>
                <a:lnTo>
                  <a:pt x="119" y="5"/>
                </a:lnTo>
                <a:lnTo>
                  <a:pt x="120" y="5"/>
                </a:lnTo>
                <a:lnTo>
                  <a:pt x="120" y="5"/>
                </a:lnTo>
                <a:lnTo>
                  <a:pt x="120" y="5"/>
                </a:lnTo>
                <a:lnTo>
                  <a:pt x="121" y="6"/>
                </a:lnTo>
                <a:lnTo>
                  <a:pt x="121" y="6"/>
                </a:lnTo>
                <a:lnTo>
                  <a:pt x="121" y="6"/>
                </a:lnTo>
                <a:lnTo>
                  <a:pt x="123" y="7"/>
                </a:lnTo>
                <a:lnTo>
                  <a:pt x="123" y="7"/>
                </a:lnTo>
                <a:lnTo>
                  <a:pt x="123" y="7"/>
                </a:lnTo>
                <a:lnTo>
                  <a:pt x="124" y="6"/>
                </a:lnTo>
                <a:lnTo>
                  <a:pt x="124" y="6"/>
                </a:lnTo>
                <a:lnTo>
                  <a:pt x="125" y="6"/>
                </a:lnTo>
                <a:lnTo>
                  <a:pt x="125" y="7"/>
                </a:lnTo>
                <a:lnTo>
                  <a:pt x="125" y="7"/>
                </a:lnTo>
                <a:lnTo>
                  <a:pt x="126" y="7"/>
                </a:lnTo>
                <a:lnTo>
                  <a:pt x="126" y="7"/>
                </a:lnTo>
                <a:lnTo>
                  <a:pt x="126" y="8"/>
                </a:lnTo>
                <a:lnTo>
                  <a:pt x="127" y="9"/>
                </a:lnTo>
                <a:lnTo>
                  <a:pt x="127" y="9"/>
                </a:lnTo>
                <a:lnTo>
                  <a:pt x="127" y="9"/>
                </a:lnTo>
                <a:lnTo>
                  <a:pt x="128" y="10"/>
                </a:lnTo>
                <a:lnTo>
                  <a:pt x="128" y="10"/>
                </a:lnTo>
                <a:lnTo>
                  <a:pt x="129" y="10"/>
                </a:lnTo>
                <a:lnTo>
                  <a:pt x="129" y="10"/>
                </a:lnTo>
                <a:lnTo>
                  <a:pt x="129" y="10"/>
                </a:lnTo>
                <a:lnTo>
                  <a:pt x="130" y="10"/>
                </a:lnTo>
                <a:lnTo>
                  <a:pt x="130" y="10"/>
                </a:lnTo>
                <a:lnTo>
                  <a:pt x="130" y="9"/>
                </a:lnTo>
                <a:lnTo>
                  <a:pt x="132" y="9"/>
                </a:lnTo>
                <a:lnTo>
                  <a:pt x="132" y="9"/>
                </a:lnTo>
                <a:lnTo>
                  <a:pt x="132" y="9"/>
                </a:lnTo>
                <a:lnTo>
                  <a:pt x="133" y="9"/>
                </a:lnTo>
                <a:lnTo>
                  <a:pt x="133" y="8"/>
                </a:lnTo>
                <a:lnTo>
                  <a:pt x="134" y="8"/>
                </a:lnTo>
                <a:lnTo>
                  <a:pt x="134" y="8"/>
                </a:lnTo>
                <a:lnTo>
                  <a:pt x="134" y="9"/>
                </a:lnTo>
                <a:lnTo>
                  <a:pt x="135" y="9"/>
                </a:lnTo>
                <a:lnTo>
                  <a:pt x="135" y="8"/>
                </a:lnTo>
                <a:lnTo>
                  <a:pt x="135" y="7"/>
                </a:lnTo>
                <a:lnTo>
                  <a:pt x="136" y="7"/>
                </a:lnTo>
                <a:lnTo>
                  <a:pt x="136" y="7"/>
                </a:lnTo>
                <a:lnTo>
                  <a:pt x="137" y="7"/>
                </a:lnTo>
                <a:lnTo>
                  <a:pt x="137" y="8"/>
                </a:lnTo>
                <a:lnTo>
                  <a:pt x="137" y="9"/>
                </a:lnTo>
                <a:lnTo>
                  <a:pt x="138" y="9"/>
                </a:lnTo>
                <a:lnTo>
                  <a:pt x="138" y="10"/>
                </a:lnTo>
                <a:lnTo>
                  <a:pt x="138" y="10"/>
                </a:lnTo>
                <a:lnTo>
                  <a:pt x="139" y="11"/>
                </a:lnTo>
                <a:lnTo>
                  <a:pt x="139" y="11"/>
                </a:lnTo>
                <a:lnTo>
                  <a:pt x="139" y="12"/>
                </a:lnTo>
                <a:lnTo>
                  <a:pt x="141" y="12"/>
                </a:lnTo>
                <a:lnTo>
                  <a:pt x="141" y="14"/>
                </a:lnTo>
                <a:lnTo>
                  <a:pt x="142" y="12"/>
                </a:lnTo>
                <a:lnTo>
                  <a:pt x="142" y="14"/>
                </a:lnTo>
                <a:lnTo>
                  <a:pt x="142" y="14"/>
                </a:lnTo>
                <a:lnTo>
                  <a:pt x="143" y="15"/>
                </a:lnTo>
                <a:lnTo>
                  <a:pt x="143" y="15"/>
                </a:lnTo>
                <a:lnTo>
                  <a:pt x="143" y="15"/>
                </a:lnTo>
                <a:lnTo>
                  <a:pt x="144" y="15"/>
                </a:lnTo>
                <a:lnTo>
                  <a:pt x="144" y="15"/>
                </a:lnTo>
                <a:lnTo>
                  <a:pt x="144" y="14"/>
                </a:lnTo>
                <a:lnTo>
                  <a:pt x="145" y="12"/>
                </a:lnTo>
                <a:lnTo>
                  <a:pt x="145" y="11"/>
                </a:lnTo>
                <a:lnTo>
                  <a:pt x="146" y="11"/>
                </a:lnTo>
                <a:lnTo>
                  <a:pt x="146" y="10"/>
                </a:lnTo>
                <a:lnTo>
                  <a:pt x="146" y="11"/>
                </a:lnTo>
                <a:lnTo>
                  <a:pt x="147" y="10"/>
                </a:lnTo>
                <a:lnTo>
                  <a:pt x="147" y="10"/>
                </a:lnTo>
                <a:lnTo>
                  <a:pt x="147" y="10"/>
                </a:lnTo>
                <a:lnTo>
                  <a:pt x="148" y="11"/>
                </a:lnTo>
                <a:lnTo>
                  <a:pt x="148" y="12"/>
                </a:lnTo>
                <a:lnTo>
                  <a:pt x="148" y="14"/>
                </a:lnTo>
                <a:lnTo>
                  <a:pt x="150" y="14"/>
                </a:lnTo>
                <a:lnTo>
                  <a:pt x="150" y="14"/>
                </a:lnTo>
                <a:lnTo>
                  <a:pt x="151" y="14"/>
                </a:lnTo>
                <a:lnTo>
                  <a:pt x="151" y="14"/>
                </a:lnTo>
                <a:lnTo>
                  <a:pt x="151" y="14"/>
                </a:lnTo>
                <a:lnTo>
                  <a:pt x="152" y="14"/>
                </a:lnTo>
                <a:lnTo>
                  <a:pt x="152" y="15"/>
                </a:lnTo>
                <a:lnTo>
                  <a:pt x="152" y="15"/>
                </a:lnTo>
                <a:lnTo>
                  <a:pt x="153" y="15"/>
                </a:lnTo>
                <a:lnTo>
                  <a:pt x="153" y="16"/>
                </a:lnTo>
                <a:lnTo>
                  <a:pt x="153" y="16"/>
                </a:lnTo>
                <a:lnTo>
                  <a:pt x="154" y="15"/>
                </a:lnTo>
                <a:lnTo>
                  <a:pt x="154" y="15"/>
                </a:lnTo>
                <a:lnTo>
                  <a:pt x="155" y="15"/>
                </a:lnTo>
                <a:lnTo>
                  <a:pt x="155" y="15"/>
                </a:lnTo>
                <a:lnTo>
                  <a:pt x="155" y="15"/>
                </a:lnTo>
                <a:lnTo>
                  <a:pt x="156" y="16"/>
                </a:lnTo>
                <a:lnTo>
                  <a:pt x="156" y="15"/>
                </a:lnTo>
                <a:lnTo>
                  <a:pt x="156" y="14"/>
                </a:lnTo>
                <a:lnTo>
                  <a:pt x="157" y="14"/>
                </a:lnTo>
                <a:lnTo>
                  <a:pt x="157" y="14"/>
                </a:lnTo>
                <a:lnTo>
                  <a:pt x="159" y="14"/>
                </a:lnTo>
                <a:lnTo>
                  <a:pt x="159" y="12"/>
                </a:lnTo>
                <a:lnTo>
                  <a:pt x="159" y="12"/>
                </a:lnTo>
                <a:lnTo>
                  <a:pt x="160" y="12"/>
                </a:lnTo>
                <a:lnTo>
                  <a:pt x="160" y="12"/>
                </a:lnTo>
                <a:lnTo>
                  <a:pt x="160" y="14"/>
                </a:lnTo>
                <a:lnTo>
                  <a:pt x="161" y="14"/>
                </a:lnTo>
                <a:lnTo>
                  <a:pt x="161" y="14"/>
                </a:lnTo>
                <a:lnTo>
                  <a:pt x="161" y="15"/>
                </a:lnTo>
                <a:lnTo>
                  <a:pt x="162" y="15"/>
                </a:lnTo>
                <a:lnTo>
                  <a:pt x="162" y="16"/>
                </a:lnTo>
                <a:lnTo>
                  <a:pt x="163" y="16"/>
                </a:lnTo>
                <a:lnTo>
                  <a:pt x="163" y="16"/>
                </a:lnTo>
                <a:lnTo>
                  <a:pt x="163" y="15"/>
                </a:lnTo>
                <a:lnTo>
                  <a:pt x="164" y="15"/>
                </a:lnTo>
                <a:lnTo>
                  <a:pt x="164" y="15"/>
                </a:lnTo>
                <a:lnTo>
                  <a:pt x="164" y="15"/>
                </a:lnTo>
                <a:lnTo>
                  <a:pt x="165" y="15"/>
                </a:lnTo>
                <a:lnTo>
                  <a:pt x="165" y="15"/>
                </a:lnTo>
                <a:lnTo>
                  <a:pt x="165" y="15"/>
                </a:lnTo>
                <a:lnTo>
                  <a:pt x="166" y="15"/>
                </a:lnTo>
                <a:lnTo>
                  <a:pt x="166" y="15"/>
                </a:lnTo>
                <a:lnTo>
                  <a:pt x="168" y="15"/>
                </a:lnTo>
                <a:lnTo>
                  <a:pt x="168" y="15"/>
                </a:lnTo>
                <a:lnTo>
                  <a:pt x="168" y="15"/>
                </a:lnTo>
                <a:lnTo>
                  <a:pt x="169" y="15"/>
                </a:lnTo>
                <a:lnTo>
                  <a:pt x="169" y="15"/>
                </a:lnTo>
                <a:lnTo>
                  <a:pt x="169" y="15"/>
                </a:lnTo>
                <a:lnTo>
                  <a:pt x="170" y="15"/>
                </a:lnTo>
                <a:lnTo>
                  <a:pt x="170" y="16"/>
                </a:lnTo>
                <a:lnTo>
                  <a:pt x="170" y="16"/>
                </a:lnTo>
                <a:lnTo>
                  <a:pt x="171" y="15"/>
                </a:lnTo>
                <a:lnTo>
                  <a:pt x="171" y="15"/>
                </a:lnTo>
                <a:lnTo>
                  <a:pt x="172" y="14"/>
                </a:lnTo>
                <a:lnTo>
                  <a:pt x="172" y="14"/>
                </a:lnTo>
                <a:lnTo>
                  <a:pt x="172" y="14"/>
                </a:lnTo>
                <a:lnTo>
                  <a:pt x="173" y="12"/>
                </a:lnTo>
                <a:lnTo>
                  <a:pt x="173" y="12"/>
                </a:lnTo>
                <a:lnTo>
                  <a:pt x="173" y="11"/>
                </a:lnTo>
                <a:lnTo>
                  <a:pt x="174" y="11"/>
                </a:lnTo>
                <a:lnTo>
                  <a:pt x="174" y="10"/>
                </a:lnTo>
                <a:lnTo>
                  <a:pt x="174" y="10"/>
                </a:lnTo>
                <a:lnTo>
                  <a:pt x="175" y="9"/>
                </a:lnTo>
                <a:lnTo>
                  <a:pt x="175" y="9"/>
                </a:lnTo>
                <a:lnTo>
                  <a:pt x="177" y="10"/>
                </a:lnTo>
                <a:lnTo>
                  <a:pt x="177" y="10"/>
                </a:lnTo>
                <a:lnTo>
                  <a:pt x="177" y="10"/>
                </a:lnTo>
                <a:lnTo>
                  <a:pt x="178" y="11"/>
                </a:lnTo>
                <a:lnTo>
                  <a:pt x="178" y="11"/>
                </a:lnTo>
                <a:lnTo>
                  <a:pt x="178" y="11"/>
                </a:lnTo>
                <a:lnTo>
                  <a:pt x="179" y="11"/>
                </a:lnTo>
                <a:lnTo>
                  <a:pt x="179" y="11"/>
                </a:lnTo>
                <a:lnTo>
                  <a:pt x="180" y="12"/>
                </a:lnTo>
                <a:lnTo>
                  <a:pt x="180" y="11"/>
                </a:lnTo>
                <a:lnTo>
                  <a:pt x="180" y="11"/>
                </a:lnTo>
                <a:lnTo>
                  <a:pt x="181" y="10"/>
                </a:lnTo>
                <a:lnTo>
                  <a:pt x="181" y="9"/>
                </a:lnTo>
                <a:lnTo>
                  <a:pt x="181" y="9"/>
                </a:lnTo>
                <a:lnTo>
                  <a:pt x="182" y="9"/>
                </a:lnTo>
                <a:lnTo>
                  <a:pt x="182" y="9"/>
                </a:lnTo>
                <a:lnTo>
                  <a:pt x="182" y="10"/>
                </a:lnTo>
                <a:lnTo>
                  <a:pt x="183" y="9"/>
                </a:lnTo>
                <a:lnTo>
                  <a:pt x="183" y="9"/>
                </a:lnTo>
                <a:lnTo>
                  <a:pt x="184" y="8"/>
                </a:lnTo>
                <a:lnTo>
                  <a:pt x="184" y="8"/>
                </a:lnTo>
                <a:lnTo>
                  <a:pt x="184" y="7"/>
                </a:lnTo>
                <a:lnTo>
                  <a:pt x="186" y="7"/>
                </a:lnTo>
                <a:lnTo>
                  <a:pt x="186" y="7"/>
                </a:lnTo>
                <a:lnTo>
                  <a:pt x="186" y="7"/>
                </a:lnTo>
                <a:lnTo>
                  <a:pt x="187" y="7"/>
                </a:lnTo>
                <a:lnTo>
                  <a:pt x="187" y="8"/>
                </a:lnTo>
                <a:lnTo>
                  <a:pt x="187" y="8"/>
                </a:lnTo>
                <a:lnTo>
                  <a:pt x="188" y="8"/>
                </a:lnTo>
                <a:lnTo>
                  <a:pt x="188" y="9"/>
                </a:lnTo>
                <a:lnTo>
                  <a:pt x="189" y="10"/>
                </a:lnTo>
                <a:lnTo>
                  <a:pt x="189" y="10"/>
                </a:lnTo>
                <a:lnTo>
                  <a:pt x="189" y="10"/>
                </a:lnTo>
                <a:lnTo>
                  <a:pt x="190" y="10"/>
                </a:lnTo>
                <a:lnTo>
                  <a:pt x="190" y="10"/>
                </a:lnTo>
                <a:lnTo>
                  <a:pt x="190" y="10"/>
                </a:lnTo>
                <a:lnTo>
                  <a:pt x="191" y="10"/>
                </a:lnTo>
                <a:lnTo>
                  <a:pt x="191" y="9"/>
                </a:lnTo>
                <a:lnTo>
                  <a:pt x="191" y="9"/>
                </a:lnTo>
                <a:lnTo>
                  <a:pt x="192" y="9"/>
                </a:lnTo>
                <a:lnTo>
                  <a:pt x="192" y="9"/>
                </a:lnTo>
                <a:lnTo>
                  <a:pt x="193" y="8"/>
                </a:lnTo>
                <a:lnTo>
                  <a:pt x="193" y="7"/>
                </a:lnTo>
                <a:lnTo>
                  <a:pt x="193" y="7"/>
                </a:lnTo>
                <a:lnTo>
                  <a:pt x="195" y="7"/>
                </a:lnTo>
                <a:lnTo>
                  <a:pt x="195" y="7"/>
                </a:lnTo>
                <a:lnTo>
                  <a:pt x="195" y="7"/>
                </a:lnTo>
                <a:lnTo>
                  <a:pt x="196" y="7"/>
                </a:lnTo>
                <a:lnTo>
                  <a:pt x="196" y="6"/>
                </a:lnTo>
                <a:lnTo>
                  <a:pt x="196" y="6"/>
                </a:lnTo>
                <a:lnTo>
                  <a:pt x="197" y="5"/>
                </a:lnTo>
                <a:lnTo>
                  <a:pt x="197" y="5"/>
                </a:lnTo>
                <a:lnTo>
                  <a:pt x="198" y="5"/>
                </a:lnTo>
                <a:lnTo>
                  <a:pt x="198" y="6"/>
                </a:lnTo>
                <a:lnTo>
                  <a:pt x="198" y="5"/>
                </a:lnTo>
                <a:lnTo>
                  <a:pt x="199" y="5"/>
                </a:lnTo>
                <a:lnTo>
                  <a:pt x="199" y="5"/>
                </a:lnTo>
                <a:lnTo>
                  <a:pt x="199" y="5"/>
                </a:lnTo>
                <a:lnTo>
                  <a:pt x="200" y="5"/>
                </a:lnTo>
                <a:lnTo>
                  <a:pt x="200" y="5"/>
                </a:lnTo>
                <a:lnTo>
                  <a:pt x="200" y="5"/>
                </a:lnTo>
                <a:lnTo>
                  <a:pt x="201" y="5"/>
                </a:lnTo>
                <a:lnTo>
                  <a:pt x="201" y="5"/>
                </a:lnTo>
                <a:lnTo>
                  <a:pt x="202" y="6"/>
                </a:lnTo>
                <a:lnTo>
                  <a:pt x="202" y="7"/>
                </a:lnTo>
                <a:lnTo>
                  <a:pt x="202" y="7"/>
                </a:lnTo>
                <a:lnTo>
                  <a:pt x="204" y="8"/>
                </a:lnTo>
                <a:lnTo>
                  <a:pt x="204" y="8"/>
                </a:lnTo>
                <a:lnTo>
                  <a:pt x="204" y="8"/>
                </a:lnTo>
                <a:lnTo>
                  <a:pt x="205" y="9"/>
                </a:lnTo>
                <a:lnTo>
                  <a:pt x="205" y="8"/>
                </a:lnTo>
                <a:lnTo>
                  <a:pt x="206" y="9"/>
                </a:lnTo>
                <a:lnTo>
                  <a:pt x="206" y="8"/>
                </a:lnTo>
                <a:lnTo>
                  <a:pt x="206" y="9"/>
                </a:lnTo>
                <a:lnTo>
                  <a:pt x="207" y="9"/>
                </a:lnTo>
                <a:lnTo>
                  <a:pt x="207" y="10"/>
                </a:lnTo>
                <a:lnTo>
                  <a:pt x="207" y="9"/>
                </a:lnTo>
                <a:lnTo>
                  <a:pt x="208" y="9"/>
                </a:lnTo>
                <a:lnTo>
                  <a:pt x="208" y="9"/>
                </a:lnTo>
                <a:lnTo>
                  <a:pt x="208" y="9"/>
                </a:lnTo>
                <a:lnTo>
                  <a:pt x="209" y="9"/>
                </a:lnTo>
                <a:lnTo>
                  <a:pt x="209" y="9"/>
                </a:lnTo>
                <a:lnTo>
                  <a:pt x="210" y="8"/>
                </a:lnTo>
                <a:lnTo>
                  <a:pt x="210" y="8"/>
                </a:lnTo>
                <a:lnTo>
                  <a:pt x="210" y="7"/>
                </a:lnTo>
                <a:lnTo>
                  <a:pt x="211" y="7"/>
                </a:lnTo>
                <a:lnTo>
                  <a:pt x="211" y="7"/>
                </a:lnTo>
                <a:lnTo>
                  <a:pt x="211" y="7"/>
                </a:lnTo>
                <a:lnTo>
                  <a:pt x="213" y="7"/>
                </a:lnTo>
                <a:lnTo>
                  <a:pt x="213" y="7"/>
                </a:lnTo>
                <a:lnTo>
                  <a:pt x="213" y="7"/>
                </a:lnTo>
                <a:lnTo>
                  <a:pt x="214" y="8"/>
                </a:lnTo>
                <a:lnTo>
                  <a:pt x="214" y="8"/>
                </a:lnTo>
                <a:lnTo>
                  <a:pt x="215" y="8"/>
                </a:lnTo>
                <a:lnTo>
                  <a:pt x="215" y="8"/>
                </a:lnTo>
                <a:lnTo>
                  <a:pt x="215" y="8"/>
                </a:lnTo>
                <a:lnTo>
                  <a:pt x="216" y="8"/>
                </a:lnTo>
                <a:lnTo>
                  <a:pt x="216" y="7"/>
                </a:lnTo>
                <a:lnTo>
                  <a:pt x="216" y="7"/>
                </a:lnTo>
                <a:lnTo>
                  <a:pt x="217" y="8"/>
                </a:lnTo>
                <a:lnTo>
                  <a:pt x="217" y="7"/>
                </a:lnTo>
                <a:lnTo>
                  <a:pt x="217" y="6"/>
                </a:lnTo>
                <a:lnTo>
                  <a:pt x="218" y="6"/>
                </a:lnTo>
                <a:lnTo>
                  <a:pt x="218" y="6"/>
                </a:lnTo>
                <a:lnTo>
                  <a:pt x="219" y="6"/>
                </a:lnTo>
                <a:lnTo>
                  <a:pt x="219" y="6"/>
                </a:lnTo>
                <a:lnTo>
                  <a:pt x="219" y="7"/>
                </a:lnTo>
                <a:lnTo>
                  <a:pt x="220" y="7"/>
                </a:lnTo>
                <a:lnTo>
                  <a:pt x="220" y="7"/>
                </a:lnTo>
                <a:lnTo>
                  <a:pt x="220" y="7"/>
                </a:lnTo>
                <a:lnTo>
                  <a:pt x="222" y="7"/>
                </a:lnTo>
                <a:lnTo>
                  <a:pt x="222" y="7"/>
                </a:lnTo>
                <a:lnTo>
                  <a:pt x="222" y="7"/>
                </a:lnTo>
                <a:lnTo>
                  <a:pt x="223" y="8"/>
                </a:lnTo>
                <a:lnTo>
                  <a:pt x="223" y="8"/>
                </a:lnTo>
                <a:lnTo>
                  <a:pt x="224" y="9"/>
                </a:lnTo>
                <a:lnTo>
                  <a:pt x="224" y="9"/>
                </a:lnTo>
                <a:lnTo>
                  <a:pt x="224" y="10"/>
                </a:lnTo>
                <a:lnTo>
                  <a:pt x="225" y="11"/>
                </a:lnTo>
                <a:lnTo>
                  <a:pt x="225" y="11"/>
                </a:lnTo>
                <a:lnTo>
                  <a:pt x="225" y="11"/>
                </a:lnTo>
                <a:lnTo>
                  <a:pt x="226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10"/>
                </a:lnTo>
                <a:lnTo>
                  <a:pt x="227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1"/>
                </a:lnTo>
                <a:lnTo>
                  <a:pt x="229" y="11"/>
                </a:lnTo>
                <a:lnTo>
                  <a:pt x="229" y="11"/>
                </a:lnTo>
                <a:lnTo>
                  <a:pt x="229" y="11"/>
                </a:lnTo>
                <a:lnTo>
                  <a:pt x="231" y="11"/>
                </a:lnTo>
                <a:lnTo>
                  <a:pt x="231" y="12"/>
                </a:lnTo>
                <a:lnTo>
                  <a:pt x="232" y="12"/>
                </a:lnTo>
                <a:lnTo>
                  <a:pt x="232" y="14"/>
                </a:lnTo>
                <a:lnTo>
                  <a:pt x="232" y="14"/>
                </a:lnTo>
                <a:lnTo>
                  <a:pt x="233" y="12"/>
                </a:lnTo>
                <a:lnTo>
                  <a:pt x="233" y="12"/>
                </a:lnTo>
                <a:lnTo>
                  <a:pt x="233" y="14"/>
                </a:lnTo>
                <a:lnTo>
                  <a:pt x="234" y="14"/>
                </a:lnTo>
                <a:lnTo>
                  <a:pt x="234" y="15"/>
                </a:lnTo>
                <a:lnTo>
                  <a:pt x="234" y="15"/>
                </a:lnTo>
                <a:lnTo>
                  <a:pt x="235" y="15"/>
                </a:lnTo>
                <a:lnTo>
                  <a:pt x="235" y="15"/>
                </a:lnTo>
                <a:lnTo>
                  <a:pt x="236" y="14"/>
                </a:lnTo>
                <a:lnTo>
                  <a:pt x="236" y="14"/>
                </a:lnTo>
                <a:lnTo>
                  <a:pt x="236" y="14"/>
                </a:lnTo>
                <a:lnTo>
                  <a:pt x="237" y="14"/>
                </a:lnTo>
                <a:lnTo>
                  <a:pt x="237" y="14"/>
                </a:lnTo>
                <a:lnTo>
                  <a:pt x="237" y="14"/>
                </a:lnTo>
                <a:lnTo>
                  <a:pt x="238" y="14"/>
                </a:lnTo>
                <a:lnTo>
                  <a:pt x="238" y="14"/>
                </a:lnTo>
                <a:lnTo>
                  <a:pt x="238" y="14"/>
                </a:lnTo>
                <a:lnTo>
                  <a:pt x="240" y="14"/>
                </a:lnTo>
                <a:lnTo>
                  <a:pt x="240" y="14"/>
                </a:lnTo>
                <a:lnTo>
                  <a:pt x="241" y="14"/>
                </a:lnTo>
                <a:lnTo>
                  <a:pt x="241" y="14"/>
                </a:lnTo>
                <a:lnTo>
                  <a:pt x="241" y="14"/>
                </a:lnTo>
                <a:lnTo>
                  <a:pt x="242" y="15"/>
                </a:lnTo>
                <a:lnTo>
                  <a:pt x="242" y="15"/>
                </a:lnTo>
                <a:lnTo>
                  <a:pt x="242" y="15"/>
                </a:lnTo>
                <a:lnTo>
                  <a:pt x="243" y="15"/>
                </a:lnTo>
                <a:lnTo>
                  <a:pt x="243" y="16"/>
                </a:lnTo>
                <a:lnTo>
                  <a:pt x="243" y="16"/>
                </a:lnTo>
                <a:lnTo>
                  <a:pt x="244" y="15"/>
                </a:lnTo>
                <a:lnTo>
                  <a:pt x="244" y="14"/>
                </a:lnTo>
                <a:lnTo>
                  <a:pt x="245" y="15"/>
                </a:lnTo>
                <a:lnTo>
                  <a:pt x="245" y="14"/>
                </a:lnTo>
                <a:lnTo>
                  <a:pt x="245" y="14"/>
                </a:lnTo>
                <a:lnTo>
                  <a:pt x="246" y="14"/>
                </a:lnTo>
                <a:lnTo>
                  <a:pt x="246" y="15"/>
                </a:lnTo>
                <a:lnTo>
                  <a:pt x="246" y="15"/>
                </a:lnTo>
                <a:lnTo>
                  <a:pt x="247" y="16"/>
                </a:lnTo>
                <a:lnTo>
                  <a:pt x="247" y="16"/>
                </a:lnTo>
                <a:lnTo>
                  <a:pt x="249" y="16"/>
                </a:lnTo>
                <a:lnTo>
                  <a:pt x="249" y="16"/>
                </a:lnTo>
                <a:lnTo>
                  <a:pt x="249" y="17"/>
                </a:lnTo>
                <a:lnTo>
                  <a:pt x="250" y="17"/>
                </a:lnTo>
                <a:lnTo>
                  <a:pt x="250" y="16"/>
                </a:lnTo>
                <a:lnTo>
                  <a:pt x="250" y="16"/>
                </a:lnTo>
                <a:lnTo>
                  <a:pt x="251" y="16"/>
                </a:lnTo>
                <a:lnTo>
                  <a:pt x="251" y="15"/>
                </a:lnTo>
                <a:lnTo>
                  <a:pt x="251" y="14"/>
                </a:lnTo>
                <a:lnTo>
                  <a:pt x="252" y="14"/>
                </a:lnTo>
                <a:lnTo>
                  <a:pt x="252" y="14"/>
                </a:lnTo>
                <a:lnTo>
                  <a:pt x="253" y="12"/>
                </a:lnTo>
                <a:lnTo>
                  <a:pt x="253" y="11"/>
                </a:lnTo>
                <a:lnTo>
                  <a:pt x="253" y="11"/>
                </a:lnTo>
                <a:lnTo>
                  <a:pt x="254" y="11"/>
                </a:lnTo>
                <a:lnTo>
                  <a:pt x="254" y="11"/>
                </a:lnTo>
                <a:lnTo>
                  <a:pt x="254" y="11"/>
                </a:lnTo>
                <a:lnTo>
                  <a:pt x="255" y="12"/>
                </a:lnTo>
                <a:lnTo>
                  <a:pt x="255" y="12"/>
                </a:lnTo>
                <a:lnTo>
                  <a:pt x="255" y="12"/>
                </a:lnTo>
                <a:lnTo>
                  <a:pt x="256" y="11"/>
                </a:lnTo>
                <a:lnTo>
                  <a:pt x="256" y="12"/>
                </a:lnTo>
                <a:lnTo>
                  <a:pt x="258" y="14"/>
                </a:lnTo>
                <a:lnTo>
                  <a:pt x="258" y="14"/>
                </a:lnTo>
                <a:lnTo>
                  <a:pt x="258" y="14"/>
                </a:lnTo>
                <a:lnTo>
                  <a:pt x="259" y="15"/>
                </a:lnTo>
                <a:lnTo>
                  <a:pt x="259" y="15"/>
                </a:lnTo>
                <a:lnTo>
                  <a:pt x="259" y="15"/>
                </a:lnTo>
                <a:lnTo>
                  <a:pt x="260" y="15"/>
                </a:lnTo>
                <a:lnTo>
                  <a:pt x="260" y="14"/>
                </a:lnTo>
                <a:lnTo>
                  <a:pt x="260" y="15"/>
                </a:lnTo>
                <a:lnTo>
                  <a:pt x="261" y="15"/>
                </a:lnTo>
                <a:lnTo>
                  <a:pt x="261" y="14"/>
                </a:lnTo>
                <a:lnTo>
                  <a:pt x="262" y="14"/>
                </a:lnTo>
                <a:lnTo>
                  <a:pt x="262" y="12"/>
                </a:lnTo>
                <a:lnTo>
                  <a:pt x="262" y="12"/>
                </a:lnTo>
                <a:lnTo>
                  <a:pt x="263" y="12"/>
                </a:lnTo>
                <a:lnTo>
                  <a:pt x="263" y="11"/>
                </a:lnTo>
                <a:lnTo>
                  <a:pt x="263" y="10"/>
                </a:lnTo>
                <a:lnTo>
                  <a:pt x="264" y="10"/>
                </a:lnTo>
                <a:lnTo>
                  <a:pt x="264" y="10"/>
                </a:lnTo>
                <a:lnTo>
                  <a:pt x="264" y="10"/>
                </a:lnTo>
                <a:lnTo>
                  <a:pt x="265" y="10"/>
                </a:lnTo>
                <a:lnTo>
                  <a:pt x="265" y="11"/>
                </a:lnTo>
                <a:lnTo>
                  <a:pt x="267" y="11"/>
                </a:lnTo>
                <a:lnTo>
                  <a:pt x="267" y="12"/>
                </a:lnTo>
                <a:lnTo>
                  <a:pt x="267" y="12"/>
                </a:lnTo>
                <a:lnTo>
                  <a:pt x="268" y="14"/>
                </a:lnTo>
                <a:lnTo>
                  <a:pt x="268" y="14"/>
                </a:lnTo>
                <a:lnTo>
                  <a:pt x="268" y="14"/>
                </a:lnTo>
                <a:lnTo>
                  <a:pt x="269" y="14"/>
                </a:lnTo>
                <a:lnTo>
                  <a:pt x="269" y="14"/>
                </a:lnTo>
                <a:lnTo>
                  <a:pt x="270" y="15"/>
                </a:lnTo>
                <a:lnTo>
                  <a:pt x="270" y="15"/>
                </a:lnTo>
                <a:lnTo>
                  <a:pt x="270" y="15"/>
                </a:lnTo>
                <a:lnTo>
                  <a:pt x="271" y="16"/>
                </a:lnTo>
                <a:lnTo>
                  <a:pt x="271" y="16"/>
                </a:lnTo>
                <a:lnTo>
                  <a:pt x="271" y="15"/>
                </a:lnTo>
                <a:lnTo>
                  <a:pt x="272" y="15"/>
                </a:lnTo>
                <a:lnTo>
                  <a:pt x="272" y="12"/>
                </a:lnTo>
                <a:lnTo>
                  <a:pt x="272" y="11"/>
                </a:lnTo>
                <a:lnTo>
                  <a:pt x="273" y="10"/>
                </a:lnTo>
                <a:lnTo>
                  <a:pt x="273" y="10"/>
                </a:lnTo>
                <a:lnTo>
                  <a:pt x="274" y="10"/>
                </a:lnTo>
                <a:lnTo>
                  <a:pt x="274" y="10"/>
                </a:lnTo>
                <a:lnTo>
                  <a:pt x="274" y="10"/>
                </a:lnTo>
                <a:lnTo>
                  <a:pt x="276" y="10"/>
                </a:lnTo>
                <a:lnTo>
                  <a:pt x="276" y="10"/>
                </a:lnTo>
                <a:lnTo>
                  <a:pt x="276" y="10"/>
                </a:lnTo>
                <a:lnTo>
                  <a:pt x="277" y="11"/>
                </a:lnTo>
                <a:lnTo>
                  <a:pt x="277" y="11"/>
                </a:lnTo>
                <a:lnTo>
                  <a:pt x="277" y="11"/>
                </a:lnTo>
                <a:lnTo>
                  <a:pt x="278" y="11"/>
                </a:lnTo>
                <a:lnTo>
                  <a:pt x="278" y="11"/>
                </a:lnTo>
                <a:lnTo>
                  <a:pt x="279" y="11"/>
                </a:lnTo>
                <a:lnTo>
                  <a:pt x="279" y="11"/>
                </a:lnTo>
                <a:lnTo>
                  <a:pt x="279" y="12"/>
                </a:lnTo>
                <a:lnTo>
                  <a:pt x="280" y="12"/>
                </a:lnTo>
                <a:lnTo>
                  <a:pt x="280" y="12"/>
                </a:lnTo>
                <a:lnTo>
                  <a:pt x="280" y="12"/>
                </a:lnTo>
                <a:lnTo>
                  <a:pt x="281" y="12"/>
                </a:lnTo>
                <a:lnTo>
                  <a:pt x="281" y="11"/>
                </a:lnTo>
                <a:lnTo>
                  <a:pt x="281" y="11"/>
                </a:lnTo>
                <a:lnTo>
                  <a:pt x="282" y="11"/>
                </a:lnTo>
                <a:lnTo>
                  <a:pt x="282" y="11"/>
                </a:lnTo>
                <a:lnTo>
                  <a:pt x="283" y="11"/>
                </a:lnTo>
                <a:lnTo>
                  <a:pt x="283" y="11"/>
                </a:lnTo>
                <a:lnTo>
                  <a:pt x="283" y="10"/>
                </a:lnTo>
                <a:lnTo>
                  <a:pt x="285" y="10"/>
                </a:lnTo>
                <a:lnTo>
                  <a:pt x="285" y="10"/>
                </a:lnTo>
                <a:lnTo>
                  <a:pt x="285" y="11"/>
                </a:lnTo>
                <a:lnTo>
                  <a:pt x="286" y="11"/>
                </a:lnTo>
                <a:lnTo>
                  <a:pt x="286" y="11"/>
                </a:lnTo>
                <a:lnTo>
                  <a:pt x="286" y="12"/>
                </a:lnTo>
                <a:lnTo>
                  <a:pt x="287" y="14"/>
                </a:lnTo>
                <a:lnTo>
                  <a:pt x="287" y="14"/>
                </a:lnTo>
                <a:lnTo>
                  <a:pt x="288" y="14"/>
                </a:lnTo>
                <a:lnTo>
                  <a:pt x="288" y="12"/>
                </a:lnTo>
                <a:lnTo>
                  <a:pt x="288" y="11"/>
                </a:lnTo>
                <a:lnTo>
                  <a:pt x="289" y="10"/>
                </a:lnTo>
                <a:lnTo>
                  <a:pt x="289" y="11"/>
                </a:lnTo>
                <a:lnTo>
                  <a:pt x="289" y="10"/>
                </a:lnTo>
                <a:lnTo>
                  <a:pt x="290" y="10"/>
                </a:lnTo>
                <a:lnTo>
                  <a:pt x="290" y="10"/>
                </a:lnTo>
                <a:lnTo>
                  <a:pt x="290" y="11"/>
                </a:lnTo>
                <a:lnTo>
                  <a:pt x="291" y="11"/>
                </a:lnTo>
                <a:lnTo>
                  <a:pt x="291" y="10"/>
                </a:lnTo>
                <a:lnTo>
                  <a:pt x="292" y="9"/>
                </a:lnTo>
                <a:lnTo>
                  <a:pt x="292" y="9"/>
                </a:lnTo>
                <a:lnTo>
                  <a:pt x="292" y="9"/>
                </a:lnTo>
                <a:lnTo>
                  <a:pt x="294" y="9"/>
                </a:lnTo>
                <a:lnTo>
                  <a:pt x="294" y="9"/>
                </a:lnTo>
                <a:lnTo>
                  <a:pt x="294" y="9"/>
                </a:lnTo>
                <a:lnTo>
                  <a:pt x="295" y="10"/>
                </a:lnTo>
                <a:lnTo>
                  <a:pt x="295" y="10"/>
                </a:lnTo>
                <a:lnTo>
                  <a:pt x="296" y="11"/>
                </a:lnTo>
                <a:lnTo>
                  <a:pt x="296" y="11"/>
                </a:lnTo>
                <a:lnTo>
                  <a:pt x="296" y="10"/>
                </a:lnTo>
                <a:lnTo>
                  <a:pt x="297" y="10"/>
                </a:lnTo>
                <a:lnTo>
                  <a:pt x="297" y="10"/>
                </a:lnTo>
                <a:lnTo>
                  <a:pt x="297" y="9"/>
                </a:lnTo>
                <a:lnTo>
                  <a:pt x="298" y="9"/>
                </a:lnTo>
                <a:lnTo>
                  <a:pt x="298" y="9"/>
                </a:lnTo>
                <a:lnTo>
                  <a:pt x="298" y="10"/>
                </a:lnTo>
                <a:lnTo>
                  <a:pt x="299" y="10"/>
                </a:lnTo>
                <a:lnTo>
                  <a:pt x="299" y="11"/>
                </a:lnTo>
                <a:lnTo>
                  <a:pt x="300" y="11"/>
                </a:lnTo>
                <a:lnTo>
                  <a:pt x="300" y="11"/>
                </a:lnTo>
                <a:lnTo>
                  <a:pt x="300" y="11"/>
                </a:lnTo>
                <a:lnTo>
                  <a:pt x="301" y="12"/>
                </a:lnTo>
                <a:lnTo>
                  <a:pt x="301" y="11"/>
                </a:lnTo>
                <a:lnTo>
                  <a:pt x="301" y="11"/>
                </a:lnTo>
                <a:lnTo>
                  <a:pt x="303" y="10"/>
                </a:lnTo>
                <a:lnTo>
                  <a:pt x="303" y="10"/>
                </a:lnTo>
                <a:lnTo>
                  <a:pt x="303" y="9"/>
                </a:lnTo>
                <a:lnTo>
                  <a:pt x="304" y="10"/>
                </a:lnTo>
                <a:lnTo>
                  <a:pt x="304" y="10"/>
                </a:lnTo>
                <a:lnTo>
                  <a:pt x="305" y="11"/>
                </a:lnTo>
                <a:lnTo>
                  <a:pt x="305" y="11"/>
                </a:lnTo>
                <a:lnTo>
                  <a:pt x="305" y="12"/>
                </a:lnTo>
                <a:lnTo>
                  <a:pt x="306" y="14"/>
                </a:lnTo>
                <a:lnTo>
                  <a:pt x="306" y="15"/>
                </a:lnTo>
                <a:lnTo>
                  <a:pt x="306" y="15"/>
                </a:lnTo>
                <a:lnTo>
                  <a:pt x="307" y="15"/>
                </a:lnTo>
                <a:lnTo>
                  <a:pt x="307" y="16"/>
                </a:lnTo>
                <a:lnTo>
                  <a:pt x="307" y="16"/>
                </a:lnTo>
                <a:lnTo>
                  <a:pt x="308" y="15"/>
                </a:lnTo>
                <a:lnTo>
                  <a:pt x="308" y="15"/>
                </a:lnTo>
                <a:lnTo>
                  <a:pt x="309" y="15"/>
                </a:lnTo>
                <a:lnTo>
                  <a:pt x="309" y="14"/>
                </a:lnTo>
                <a:lnTo>
                  <a:pt x="309" y="14"/>
                </a:lnTo>
                <a:lnTo>
                  <a:pt x="310" y="12"/>
                </a:lnTo>
                <a:lnTo>
                  <a:pt x="310" y="11"/>
                </a:lnTo>
                <a:lnTo>
                  <a:pt x="310" y="11"/>
                </a:lnTo>
                <a:lnTo>
                  <a:pt x="312" y="12"/>
                </a:lnTo>
                <a:lnTo>
                  <a:pt x="312" y="11"/>
                </a:lnTo>
                <a:lnTo>
                  <a:pt x="312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4" y="16"/>
                </a:lnTo>
                <a:lnTo>
                  <a:pt x="315" y="16"/>
                </a:lnTo>
                <a:lnTo>
                  <a:pt x="315" y="17"/>
                </a:lnTo>
                <a:lnTo>
                  <a:pt x="315" y="17"/>
                </a:lnTo>
                <a:lnTo>
                  <a:pt x="316" y="16"/>
                </a:lnTo>
                <a:lnTo>
                  <a:pt x="316" y="16"/>
                </a:lnTo>
                <a:lnTo>
                  <a:pt x="317" y="16"/>
                </a:lnTo>
                <a:lnTo>
                  <a:pt x="317" y="16"/>
                </a:lnTo>
                <a:lnTo>
                  <a:pt x="317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8"/>
                </a:lnTo>
                <a:lnTo>
                  <a:pt x="321" y="18"/>
                </a:lnTo>
                <a:lnTo>
                  <a:pt x="321" y="18"/>
                </a:lnTo>
                <a:lnTo>
                  <a:pt x="322" y="18"/>
                </a:lnTo>
                <a:lnTo>
                  <a:pt x="322" y="18"/>
                </a:lnTo>
                <a:lnTo>
                  <a:pt x="322" y="18"/>
                </a:lnTo>
                <a:lnTo>
                  <a:pt x="323" y="18"/>
                </a:lnTo>
                <a:lnTo>
                  <a:pt x="323" y="17"/>
                </a:lnTo>
                <a:lnTo>
                  <a:pt x="323" y="17"/>
                </a:lnTo>
                <a:lnTo>
                  <a:pt x="324" y="17"/>
                </a:lnTo>
                <a:lnTo>
                  <a:pt x="324" y="17"/>
                </a:lnTo>
                <a:lnTo>
                  <a:pt x="324" y="17"/>
                </a:lnTo>
                <a:lnTo>
                  <a:pt x="325" y="16"/>
                </a:lnTo>
                <a:lnTo>
                  <a:pt x="325" y="17"/>
                </a:lnTo>
                <a:lnTo>
                  <a:pt x="326" y="17"/>
                </a:lnTo>
                <a:lnTo>
                  <a:pt x="326" y="17"/>
                </a:lnTo>
                <a:lnTo>
                  <a:pt x="326" y="18"/>
                </a:lnTo>
                <a:lnTo>
                  <a:pt x="327" y="18"/>
                </a:lnTo>
                <a:lnTo>
                  <a:pt x="327" y="19"/>
                </a:lnTo>
                <a:lnTo>
                  <a:pt x="327" y="18"/>
                </a:lnTo>
                <a:lnTo>
                  <a:pt x="328" y="18"/>
                </a:lnTo>
                <a:lnTo>
                  <a:pt x="328" y="18"/>
                </a:lnTo>
                <a:lnTo>
                  <a:pt x="328" y="17"/>
                </a:lnTo>
                <a:lnTo>
                  <a:pt x="330" y="17"/>
                </a:lnTo>
                <a:lnTo>
                  <a:pt x="330" y="16"/>
                </a:lnTo>
                <a:lnTo>
                  <a:pt x="331" y="16"/>
                </a:lnTo>
                <a:lnTo>
                  <a:pt x="331" y="16"/>
                </a:lnTo>
                <a:lnTo>
                  <a:pt x="331" y="15"/>
                </a:lnTo>
                <a:lnTo>
                  <a:pt x="332" y="15"/>
                </a:lnTo>
                <a:lnTo>
                  <a:pt x="332" y="16"/>
                </a:lnTo>
                <a:lnTo>
                  <a:pt x="332" y="16"/>
                </a:lnTo>
                <a:lnTo>
                  <a:pt x="333" y="16"/>
                </a:lnTo>
                <a:lnTo>
                  <a:pt x="333" y="16"/>
                </a:lnTo>
                <a:lnTo>
                  <a:pt x="333" y="15"/>
                </a:lnTo>
                <a:lnTo>
                  <a:pt x="334" y="15"/>
                </a:lnTo>
                <a:lnTo>
                  <a:pt x="334" y="15"/>
                </a:lnTo>
                <a:lnTo>
                  <a:pt x="335" y="15"/>
                </a:lnTo>
                <a:lnTo>
                  <a:pt x="335" y="15"/>
                </a:lnTo>
                <a:lnTo>
                  <a:pt x="335" y="15"/>
                </a:lnTo>
                <a:lnTo>
                  <a:pt x="336" y="15"/>
                </a:lnTo>
                <a:lnTo>
                  <a:pt x="336" y="15"/>
                </a:lnTo>
                <a:lnTo>
                  <a:pt x="336" y="15"/>
                </a:lnTo>
                <a:lnTo>
                  <a:pt x="337" y="15"/>
                </a:lnTo>
                <a:lnTo>
                  <a:pt x="337" y="15"/>
                </a:lnTo>
                <a:lnTo>
                  <a:pt x="339" y="15"/>
                </a:lnTo>
                <a:lnTo>
                  <a:pt x="339" y="15"/>
                </a:lnTo>
                <a:lnTo>
                  <a:pt x="339" y="15"/>
                </a:lnTo>
                <a:lnTo>
                  <a:pt x="340" y="15"/>
                </a:lnTo>
                <a:lnTo>
                  <a:pt x="340" y="15"/>
                </a:lnTo>
                <a:lnTo>
                  <a:pt x="340" y="14"/>
                </a:lnTo>
                <a:lnTo>
                  <a:pt x="341" y="14"/>
                </a:lnTo>
                <a:lnTo>
                  <a:pt x="341" y="15"/>
                </a:lnTo>
                <a:lnTo>
                  <a:pt x="341" y="15"/>
                </a:lnTo>
                <a:lnTo>
                  <a:pt x="342" y="15"/>
                </a:lnTo>
                <a:lnTo>
                  <a:pt x="342" y="16"/>
                </a:lnTo>
                <a:lnTo>
                  <a:pt x="343" y="16"/>
                </a:lnTo>
                <a:lnTo>
                  <a:pt x="343" y="16"/>
                </a:lnTo>
                <a:lnTo>
                  <a:pt x="343" y="16"/>
                </a:lnTo>
                <a:lnTo>
                  <a:pt x="344" y="16"/>
                </a:lnTo>
                <a:lnTo>
                  <a:pt x="344" y="15"/>
                </a:lnTo>
                <a:lnTo>
                  <a:pt x="344" y="16"/>
                </a:lnTo>
                <a:lnTo>
                  <a:pt x="345" y="15"/>
                </a:lnTo>
                <a:lnTo>
                  <a:pt x="345" y="15"/>
                </a:lnTo>
                <a:lnTo>
                  <a:pt x="345" y="12"/>
                </a:lnTo>
                <a:lnTo>
                  <a:pt x="346" y="12"/>
                </a:lnTo>
                <a:lnTo>
                  <a:pt x="346" y="12"/>
                </a:lnTo>
                <a:lnTo>
                  <a:pt x="348" y="11"/>
                </a:lnTo>
                <a:lnTo>
                  <a:pt x="348" y="11"/>
                </a:lnTo>
                <a:lnTo>
                  <a:pt x="348" y="11"/>
                </a:lnTo>
                <a:lnTo>
                  <a:pt x="349" y="11"/>
                </a:lnTo>
                <a:lnTo>
                  <a:pt x="349" y="12"/>
                </a:lnTo>
                <a:lnTo>
                  <a:pt x="349" y="12"/>
                </a:lnTo>
                <a:lnTo>
                  <a:pt x="350" y="14"/>
                </a:lnTo>
                <a:lnTo>
                  <a:pt x="350" y="14"/>
                </a:lnTo>
                <a:lnTo>
                  <a:pt x="350" y="14"/>
                </a:lnTo>
                <a:lnTo>
                  <a:pt x="351" y="14"/>
                </a:lnTo>
                <a:lnTo>
                  <a:pt x="351" y="14"/>
                </a:lnTo>
                <a:lnTo>
                  <a:pt x="352" y="15"/>
                </a:lnTo>
                <a:lnTo>
                  <a:pt x="352" y="15"/>
                </a:lnTo>
                <a:lnTo>
                  <a:pt x="352" y="14"/>
                </a:lnTo>
                <a:lnTo>
                  <a:pt x="353" y="14"/>
                </a:lnTo>
                <a:lnTo>
                  <a:pt x="353" y="12"/>
                </a:lnTo>
                <a:lnTo>
                  <a:pt x="353" y="11"/>
                </a:lnTo>
                <a:lnTo>
                  <a:pt x="354" y="11"/>
                </a:lnTo>
                <a:lnTo>
                  <a:pt x="354" y="10"/>
                </a:lnTo>
                <a:lnTo>
                  <a:pt x="354" y="9"/>
                </a:lnTo>
                <a:lnTo>
                  <a:pt x="355" y="9"/>
                </a:lnTo>
                <a:lnTo>
                  <a:pt x="355" y="9"/>
                </a:lnTo>
                <a:lnTo>
                  <a:pt x="357" y="10"/>
                </a:lnTo>
                <a:lnTo>
                  <a:pt x="357" y="10"/>
                </a:lnTo>
                <a:lnTo>
                  <a:pt x="357" y="9"/>
                </a:lnTo>
                <a:lnTo>
                  <a:pt x="358" y="10"/>
                </a:lnTo>
                <a:lnTo>
                  <a:pt x="358" y="9"/>
                </a:lnTo>
                <a:lnTo>
                  <a:pt x="358" y="10"/>
                </a:lnTo>
                <a:lnTo>
                  <a:pt x="359" y="9"/>
                </a:lnTo>
                <a:lnTo>
                  <a:pt x="359" y="9"/>
                </a:lnTo>
                <a:lnTo>
                  <a:pt x="360" y="8"/>
                </a:lnTo>
                <a:lnTo>
                  <a:pt x="360" y="8"/>
                </a:lnTo>
                <a:lnTo>
                  <a:pt x="360" y="8"/>
                </a:lnTo>
                <a:lnTo>
                  <a:pt x="361" y="7"/>
                </a:lnTo>
                <a:lnTo>
                  <a:pt x="361" y="8"/>
                </a:lnTo>
                <a:lnTo>
                  <a:pt x="361" y="7"/>
                </a:lnTo>
                <a:lnTo>
                  <a:pt x="362" y="7"/>
                </a:lnTo>
                <a:lnTo>
                  <a:pt x="362" y="6"/>
                </a:lnTo>
                <a:lnTo>
                  <a:pt x="362" y="6"/>
                </a:lnTo>
                <a:lnTo>
                  <a:pt x="363" y="5"/>
                </a:lnTo>
                <a:lnTo>
                  <a:pt x="363" y="6"/>
                </a:lnTo>
                <a:lnTo>
                  <a:pt x="364" y="6"/>
                </a:lnTo>
                <a:lnTo>
                  <a:pt x="364" y="5"/>
                </a:lnTo>
                <a:lnTo>
                  <a:pt x="364" y="5"/>
                </a:lnTo>
                <a:lnTo>
                  <a:pt x="366" y="6"/>
                </a:lnTo>
                <a:lnTo>
                  <a:pt x="366" y="6"/>
                </a:lnTo>
                <a:lnTo>
                  <a:pt x="366" y="6"/>
                </a:lnTo>
                <a:lnTo>
                  <a:pt x="367" y="5"/>
                </a:lnTo>
                <a:lnTo>
                  <a:pt x="367" y="5"/>
                </a:lnTo>
                <a:lnTo>
                  <a:pt x="367" y="5"/>
                </a:lnTo>
                <a:lnTo>
                  <a:pt x="368" y="5"/>
                </a:lnTo>
                <a:lnTo>
                  <a:pt x="368" y="3"/>
                </a:lnTo>
                <a:lnTo>
                  <a:pt x="369" y="3"/>
                </a:lnTo>
                <a:lnTo>
                  <a:pt x="369" y="5"/>
                </a:lnTo>
                <a:lnTo>
                  <a:pt x="369" y="6"/>
                </a:lnTo>
                <a:lnTo>
                  <a:pt x="370" y="6"/>
                </a:lnTo>
                <a:lnTo>
                  <a:pt x="370" y="6"/>
                </a:lnTo>
                <a:lnTo>
                  <a:pt x="370" y="6"/>
                </a:lnTo>
                <a:lnTo>
                  <a:pt x="371" y="6"/>
                </a:lnTo>
                <a:lnTo>
                  <a:pt x="371" y="6"/>
                </a:lnTo>
                <a:lnTo>
                  <a:pt x="371" y="6"/>
                </a:lnTo>
                <a:lnTo>
                  <a:pt x="372" y="7"/>
                </a:lnTo>
                <a:lnTo>
                  <a:pt x="372" y="7"/>
                </a:lnTo>
                <a:lnTo>
                  <a:pt x="373" y="7"/>
                </a:lnTo>
                <a:lnTo>
                  <a:pt x="373" y="7"/>
                </a:lnTo>
                <a:lnTo>
                  <a:pt x="373" y="7"/>
                </a:lnTo>
                <a:lnTo>
                  <a:pt x="375" y="7"/>
                </a:lnTo>
                <a:lnTo>
                  <a:pt x="375" y="7"/>
                </a:lnTo>
                <a:lnTo>
                  <a:pt x="375" y="7"/>
                </a:lnTo>
                <a:lnTo>
                  <a:pt x="376" y="6"/>
                </a:lnTo>
                <a:lnTo>
                  <a:pt x="376" y="6"/>
                </a:lnTo>
                <a:lnTo>
                  <a:pt x="376" y="6"/>
                </a:lnTo>
                <a:lnTo>
                  <a:pt x="377" y="6"/>
                </a:lnTo>
                <a:lnTo>
                  <a:pt x="377" y="5"/>
                </a:lnTo>
                <a:lnTo>
                  <a:pt x="378" y="5"/>
                </a:lnTo>
                <a:lnTo>
                  <a:pt x="378" y="5"/>
                </a:lnTo>
                <a:lnTo>
                  <a:pt x="378" y="3"/>
                </a:lnTo>
                <a:lnTo>
                  <a:pt x="379" y="3"/>
                </a:lnTo>
                <a:lnTo>
                  <a:pt x="379" y="5"/>
                </a:lnTo>
                <a:lnTo>
                  <a:pt x="379" y="5"/>
                </a:lnTo>
                <a:lnTo>
                  <a:pt x="380" y="3"/>
                </a:lnTo>
                <a:lnTo>
                  <a:pt x="380" y="3"/>
                </a:lnTo>
                <a:lnTo>
                  <a:pt x="380" y="3"/>
                </a:lnTo>
                <a:lnTo>
                  <a:pt x="381" y="5"/>
                </a:lnTo>
                <a:lnTo>
                  <a:pt x="381" y="5"/>
                </a:lnTo>
                <a:lnTo>
                  <a:pt x="382" y="5"/>
                </a:lnTo>
                <a:lnTo>
                  <a:pt x="382" y="5"/>
                </a:lnTo>
                <a:lnTo>
                  <a:pt x="382" y="5"/>
                </a:lnTo>
                <a:lnTo>
                  <a:pt x="384" y="5"/>
                </a:lnTo>
                <a:lnTo>
                  <a:pt x="384" y="5"/>
                </a:lnTo>
                <a:lnTo>
                  <a:pt x="384" y="5"/>
                </a:lnTo>
                <a:lnTo>
                  <a:pt x="385" y="3"/>
                </a:lnTo>
                <a:lnTo>
                  <a:pt x="385" y="3"/>
                </a:lnTo>
                <a:lnTo>
                  <a:pt x="386" y="3"/>
                </a:lnTo>
                <a:lnTo>
                  <a:pt x="386" y="3"/>
                </a:lnTo>
                <a:lnTo>
                  <a:pt x="386" y="5"/>
                </a:lnTo>
                <a:lnTo>
                  <a:pt x="387" y="6"/>
                </a:lnTo>
                <a:lnTo>
                  <a:pt x="387" y="6"/>
                </a:lnTo>
                <a:lnTo>
                  <a:pt x="387" y="7"/>
                </a:lnTo>
                <a:lnTo>
                  <a:pt x="388" y="8"/>
                </a:lnTo>
                <a:lnTo>
                  <a:pt x="388" y="8"/>
                </a:lnTo>
                <a:lnTo>
                  <a:pt x="388" y="8"/>
                </a:lnTo>
                <a:lnTo>
                  <a:pt x="389" y="8"/>
                </a:lnTo>
                <a:lnTo>
                  <a:pt x="389" y="8"/>
                </a:lnTo>
                <a:lnTo>
                  <a:pt x="390" y="9"/>
                </a:lnTo>
                <a:lnTo>
                  <a:pt x="390" y="9"/>
                </a:lnTo>
                <a:lnTo>
                  <a:pt x="390" y="8"/>
                </a:lnTo>
                <a:lnTo>
                  <a:pt x="391" y="9"/>
                </a:lnTo>
                <a:lnTo>
                  <a:pt x="391" y="9"/>
                </a:lnTo>
                <a:lnTo>
                  <a:pt x="391" y="8"/>
                </a:lnTo>
                <a:lnTo>
                  <a:pt x="393" y="8"/>
                </a:lnTo>
                <a:lnTo>
                  <a:pt x="393" y="7"/>
                </a:lnTo>
                <a:lnTo>
                  <a:pt x="393" y="6"/>
                </a:lnTo>
                <a:lnTo>
                  <a:pt x="394" y="6"/>
                </a:lnTo>
                <a:lnTo>
                  <a:pt x="394" y="5"/>
                </a:lnTo>
                <a:lnTo>
                  <a:pt x="395" y="6"/>
                </a:lnTo>
                <a:lnTo>
                  <a:pt x="395" y="6"/>
                </a:lnTo>
                <a:lnTo>
                  <a:pt x="395" y="6"/>
                </a:lnTo>
                <a:lnTo>
                  <a:pt x="396" y="6"/>
                </a:lnTo>
                <a:lnTo>
                  <a:pt x="396" y="7"/>
                </a:lnTo>
                <a:lnTo>
                  <a:pt x="396" y="8"/>
                </a:lnTo>
                <a:lnTo>
                  <a:pt x="397" y="8"/>
                </a:lnTo>
                <a:lnTo>
                  <a:pt x="397" y="7"/>
                </a:lnTo>
                <a:lnTo>
                  <a:pt x="397" y="7"/>
                </a:lnTo>
                <a:lnTo>
                  <a:pt x="398" y="7"/>
                </a:lnTo>
                <a:lnTo>
                  <a:pt x="398" y="7"/>
                </a:lnTo>
                <a:lnTo>
                  <a:pt x="399" y="7"/>
                </a:lnTo>
                <a:lnTo>
                  <a:pt x="399" y="7"/>
                </a:lnTo>
                <a:lnTo>
                  <a:pt x="399" y="7"/>
                </a:lnTo>
                <a:lnTo>
                  <a:pt x="400" y="7"/>
                </a:lnTo>
                <a:lnTo>
                  <a:pt x="400" y="8"/>
                </a:lnTo>
                <a:lnTo>
                  <a:pt x="400" y="8"/>
                </a:lnTo>
                <a:lnTo>
                  <a:pt x="402" y="8"/>
                </a:lnTo>
                <a:lnTo>
                  <a:pt x="402" y="8"/>
                </a:lnTo>
                <a:lnTo>
                  <a:pt x="402" y="8"/>
                </a:lnTo>
                <a:lnTo>
                  <a:pt x="403" y="8"/>
                </a:lnTo>
                <a:lnTo>
                  <a:pt x="403" y="8"/>
                </a:lnTo>
                <a:lnTo>
                  <a:pt x="404" y="8"/>
                </a:lnTo>
                <a:lnTo>
                  <a:pt x="404" y="9"/>
                </a:lnTo>
                <a:lnTo>
                  <a:pt x="404" y="9"/>
                </a:lnTo>
                <a:lnTo>
                  <a:pt x="405" y="10"/>
                </a:lnTo>
                <a:lnTo>
                  <a:pt x="405" y="10"/>
                </a:lnTo>
                <a:lnTo>
                  <a:pt x="405" y="11"/>
                </a:lnTo>
                <a:lnTo>
                  <a:pt x="406" y="11"/>
                </a:lnTo>
                <a:lnTo>
                  <a:pt x="406" y="11"/>
                </a:lnTo>
                <a:lnTo>
                  <a:pt x="407" y="11"/>
                </a:lnTo>
                <a:lnTo>
                  <a:pt x="407" y="11"/>
                </a:lnTo>
                <a:lnTo>
                  <a:pt x="407" y="11"/>
                </a:lnTo>
                <a:lnTo>
                  <a:pt x="408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1"/>
                </a:lnTo>
                <a:lnTo>
                  <a:pt x="409" y="10"/>
                </a:lnTo>
                <a:lnTo>
                  <a:pt x="409" y="10"/>
                </a:lnTo>
                <a:lnTo>
                  <a:pt x="411" y="10"/>
                </a:lnTo>
                <a:lnTo>
                  <a:pt x="411" y="10"/>
                </a:lnTo>
                <a:lnTo>
                  <a:pt x="412" y="10"/>
                </a:lnTo>
                <a:lnTo>
                  <a:pt x="412" y="10"/>
                </a:lnTo>
                <a:lnTo>
                  <a:pt x="412" y="10"/>
                </a:lnTo>
                <a:lnTo>
                  <a:pt x="413" y="10"/>
                </a:lnTo>
                <a:lnTo>
                  <a:pt x="413" y="9"/>
                </a:lnTo>
                <a:lnTo>
                  <a:pt x="413" y="10"/>
                </a:lnTo>
                <a:lnTo>
                  <a:pt x="414" y="11"/>
                </a:lnTo>
                <a:lnTo>
                  <a:pt x="414" y="10"/>
                </a:lnTo>
                <a:lnTo>
                  <a:pt x="414" y="10"/>
                </a:lnTo>
                <a:lnTo>
                  <a:pt x="415" y="10"/>
                </a:lnTo>
                <a:lnTo>
                  <a:pt x="415" y="10"/>
                </a:lnTo>
                <a:lnTo>
                  <a:pt x="416" y="11"/>
                </a:lnTo>
                <a:lnTo>
                  <a:pt x="416" y="11"/>
                </a:lnTo>
                <a:lnTo>
                  <a:pt x="416" y="11"/>
                </a:lnTo>
                <a:lnTo>
                  <a:pt x="417" y="11"/>
                </a:lnTo>
                <a:lnTo>
                  <a:pt x="417" y="11"/>
                </a:lnTo>
                <a:lnTo>
                  <a:pt x="417" y="11"/>
                </a:lnTo>
                <a:lnTo>
                  <a:pt x="418" y="10"/>
                </a:lnTo>
                <a:lnTo>
                  <a:pt x="418" y="10"/>
                </a:lnTo>
                <a:lnTo>
                  <a:pt x="418" y="10"/>
                </a:lnTo>
                <a:lnTo>
                  <a:pt x="420" y="10"/>
                </a:lnTo>
                <a:lnTo>
                  <a:pt x="420" y="10"/>
                </a:lnTo>
                <a:lnTo>
                  <a:pt x="421" y="9"/>
                </a:lnTo>
                <a:lnTo>
                  <a:pt x="421" y="9"/>
                </a:lnTo>
                <a:lnTo>
                  <a:pt x="421" y="9"/>
                </a:lnTo>
                <a:lnTo>
                  <a:pt x="422" y="8"/>
                </a:lnTo>
                <a:lnTo>
                  <a:pt x="422" y="8"/>
                </a:lnTo>
                <a:lnTo>
                  <a:pt x="422" y="8"/>
                </a:lnTo>
                <a:lnTo>
                  <a:pt x="423" y="8"/>
                </a:lnTo>
                <a:lnTo>
                  <a:pt x="423" y="8"/>
                </a:lnTo>
                <a:lnTo>
                  <a:pt x="423" y="9"/>
                </a:lnTo>
                <a:lnTo>
                  <a:pt x="424" y="8"/>
                </a:lnTo>
                <a:lnTo>
                  <a:pt x="424" y="7"/>
                </a:lnTo>
                <a:lnTo>
                  <a:pt x="425" y="8"/>
                </a:lnTo>
                <a:lnTo>
                  <a:pt x="425" y="7"/>
                </a:lnTo>
                <a:lnTo>
                  <a:pt x="425" y="7"/>
                </a:lnTo>
                <a:lnTo>
                  <a:pt x="426" y="7"/>
                </a:lnTo>
                <a:lnTo>
                  <a:pt x="426" y="6"/>
                </a:lnTo>
                <a:lnTo>
                  <a:pt x="426" y="7"/>
                </a:lnTo>
                <a:lnTo>
                  <a:pt x="427" y="6"/>
                </a:lnTo>
                <a:lnTo>
                  <a:pt x="427" y="6"/>
                </a:lnTo>
                <a:lnTo>
                  <a:pt x="429" y="6"/>
                </a:lnTo>
                <a:lnTo>
                  <a:pt x="429" y="6"/>
                </a:lnTo>
                <a:lnTo>
                  <a:pt x="429" y="6"/>
                </a:lnTo>
                <a:lnTo>
                  <a:pt x="430" y="6"/>
                </a:lnTo>
                <a:lnTo>
                  <a:pt x="430" y="5"/>
                </a:lnTo>
                <a:lnTo>
                  <a:pt x="430" y="5"/>
                </a:lnTo>
                <a:lnTo>
                  <a:pt x="431" y="5"/>
                </a:lnTo>
                <a:lnTo>
                  <a:pt x="431" y="6"/>
                </a:lnTo>
                <a:lnTo>
                  <a:pt x="431" y="6"/>
                </a:lnTo>
                <a:lnTo>
                  <a:pt x="432" y="5"/>
                </a:lnTo>
                <a:lnTo>
                  <a:pt x="432" y="5"/>
                </a:lnTo>
                <a:lnTo>
                  <a:pt x="433" y="5"/>
                </a:lnTo>
                <a:lnTo>
                  <a:pt x="433" y="7"/>
                </a:lnTo>
                <a:lnTo>
                  <a:pt x="433" y="8"/>
                </a:lnTo>
                <a:lnTo>
                  <a:pt x="434" y="8"/>
                </a:lnTo>
                <a:lnTo>
                  <a:pt x="434" y="9"/>
                </a:lnTo>
                <a:lnTo>
                  <a:pt x="434" y="9"/>
                </a:lnTo>
                <a:lnTo>
                  <a:pt x="435" y="8"/>
                </a:lnTo>
                <a:lnTo>
                  <a:pt x="435" y="8"/>
                </a:lnTo>
                <a:lnTo>
                  <a:pt x="435" y="8"/>
                </a:lnTo>
                <a:lnTo>
                  <a:pt x="436" y="6"/>
                </a:lnTo>
                <a:lnTo>
                  <a:pt x="436" y="5"/>
                </a:lnTo>
                <a:lnTo>
                  <a:pt x="438" y="3"/>
                </a:lnTo>
                <a:lnTo>
                  <a:pt x="438" y="2"/>
                </a:lnTo>
                <a:lnTo>
                  <a:pt x="438" y="1"/>
                </a:lnTo>
                <a:lnTo>
                  <a:pt x="439" y="1"/>
                </a:lnTo>
                <a:lnTo>
                  <a:pt x="439" y="0"/>
                </a:lnTo>
                <a:lnTo>
                  <a:pt x="439" y="0"/>
                </a:lnTo>
                <a:lnTo>
                  <a:pt x="440" y="0"/>
                </a:lnTo>
                <a:lnTo>
                  <a:pt x="440" y="0"/>
                </a:lnTo>
                <a:lnTo>
                  <a:pt x="440" y="1"/>
                </a:lnTo>
                <a:lnTo>
                  <a:pt x="441" y="1"/>
                </a:lnTo>
                <a:lnTo>
                  <a:pt x="441" y="2"/>
                </a:lnTo>
                <a:lnTo>
                  <a:pt x="442" y="2"/>
                </a:lnTo>
                <a:lnTo>
                  <a:pt x="442" y="3"/>
                </a:lnTo>
                <a:lnTo>
                  <a:pt x="442" y="3"/>
                </a:lnTo>
                <a:lnTo>
                  <a:pt x="443" y="3"/>
                </a:lnTo>
                <a:lnTo>
                  <a:pt x="443" y="3"/>
                </a:lnTo>
                <a:lnTo>
                  <a:pt x="443" y="5"/>
                </a:lnTo>
                <a:lnTo>
                  <a:pt x="444" y="3"/>
                </a:lnTo>
                <a:lnTo>
                  <a:pt x="444" y="5"/>
                </a:lnTo>
                <a:lnTo>
                  <a:pt x="444" y="5"/>
                </a:lnTo>
                <a:lnTo>
                  <a:pt x="445" y="5"/>
                </a:lnTo>
                <a:lnTo>
                  <a:pt x="445" y="5"/>
                </a:lnTo>
                <a:lnTo>
                  <a:pt x="447" y="5"/>
                </a:lnTo>
                <a:lnTo>
                  <a:pt x="447" y="5"/>
                </a:lnTo>
                <a:lnTo>
                  <a:pt x="447" y="5"/>
                </a:lnTo>
                <a:lnTo>
                  <a:pt x="448" y="5"/>
                </a:lnTo>
                <a:lnTo>
                  <a:pt x="448" y="5"/>
                </a:lnTo>
                <a:lnTo>
                  <a:pt x="448" y="5"/>
                </a:lnTo>
                <a:lnTo>
                  <a:pt x="449" y="6"/>
                </a:lnTo>
                <a:lnTo>
                  <a:pt x="449" y="6"/>
                </a:lnTo>
                <a:lnTo>
                  <a:pt x="450" y="6"/>
                </a:lnTo>
                <a:lnTo>
                  <a:pt x="450" y="6"/>
                </a:lnTo>
                <a:lnTo>
                  <a:pt x="450" y="6"/>
                </a:lnTo>
                <a:lnTo>
                  <a:pt x="451" y="6"/>
                </a:lnTo>
                <a:lnTo>
                  <a:pt x="451" y="6"/>
                </a:lnTo>
                <a:lnTo>
                  <a:pt x="451" y="6"/>
                </a:lnTo>
                <a:lnTo>
                  <a:pt x="452" y="3"/>
                </a:lnTo>
                <a:lnTo>
                  <a:pt x="452" y="3"/>
                </a:lnTo>
                <a:lnTo>
                  <a:pt x="452" y="3"/>
                </a:lnTo>
                <a:lnTo>
                  <a:pt x="453" y="3"/>
                </a:lnTo>
                <a:lnTo>
                  <a:pt x="453" y="3"/>
                </a:lnTo>
                <a:lnTo>
                  <a:pt x="454" y="3"/>
                </a:lnTo>
                <a:lnTo>
                  <a:pt x="454" y="3"/>
                </a:lnTo>
                <a:lnTo>
                  <a:pt x="454" y="3"/>
                </a:lnTo>
                <a:lnTo>
                  <a:pt x="456" y="3"/>
                </a:lnTo>
                <a:lnTo>
                  <a:pt x="456" y="5"/>
                </a:lnTo>
                <a:lnTo>
                  <a:pt x="456" y="5"/>
                </a:lnTo>
                <a:lnTo>
                  <a:pt x="457" y="5"/>
                </a:lnTo>
                <a:lnTo>
                  <a:pt x="457" y="3"/>
                </a:lnTo>
                <a:lnTo>
                  <a:pt x="457" y="2"/>
                </a:lnTo>
                <a:lnTo>
                  <a:pt x="458" y="2"/>
                </a:lnTo>
                <a:lnTo>
                  <a:pt x="458" y="2"/>
                </a:lnTo>
                <a:lnTo>
                  <a:pt x="459" y="2"/>
                </a:lnTo>
                <a:lnTo>
                  <a:pt x="459" y="3"/>
                </a:lnTo>
                <a:lnTo>
                  <a:pt x="459" y="3"/>
                </a:lnTo>
                <a:lnTo>
                  <a:pt x="460" y="3"/>
                </a:lnTo>
                <a:lnTo>
                  <a:pt x="460" y="5"/>
                </a:lnTo>
                <a:lnTo>
                  <a:pt x="460" y="6"/>
                </a:lnTo>
                <a:lnTo>
                  <a:pt x="461" y="6"/>
                </a:lnTo>
                <a:lnTo>
                  <a:pt x="461" y="6"/>
                </a:lnTo>
                <a:lnTo>
                  <a:pt x="461" y="6"/>
                </a:lnTo>
                <a:lnTo>
                  <a:pt x="462" y="6"/>
                </a:lnTo>
                <a:lnTo>
                  <a:pt x="462" y="6"/>
                </a:lnTo>
                <a:lnTo>
                  <a:pt x="463" y="7"/>
                </a:lnTo>
                <a:lnTo>
                  <a:pt x="463" y="6"/>
                </a:lnTo>
                <a:lnTo>
                  <a:pt x="463" y="6"/>
                </a:lnTo>
                <a:lnTo>
                  <a:pt x="465" y="6"/>
                </a:lnTo>
                <a:lnTo>
                  <a:pt x="465" y="6"/>
                </a:lnTo>
                <a:lnTo>
                  <a:pt x="465" y="6"/>
                </a:lnTo>
                <a:lnTo>
                  <a:pt x="466" y="6"/>
                </a:lnTo>
                <a:lnTo>
                  <a:pt x="466" y="6"/>
                </a:lnTo>
                <a:lnTo>
                  <a:pt x="466" y="7"/>
                </a:lnTo>
                <a:lnTo>
                  <a:pt x="467" y="7"/>
                </a:lnTo>
                <a:lnTo>
                  <a:pt x="467" y="7"/>
                </a:lnTo>
                <a:lnTo>
                  <a:pt x="468" y="7"/>
                </a:lnTo>
                <a:lnTo>
                  <a:pt x="468" y="8"/>
                </a:lnTo>
                <a:lnTo>
                  <a:pt x="468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70" y="9"/>
                </a:lnTo>
                <a:lnTo>
                  <a:pt x="470" y="10"/>
                </a:lnTo>
                <a:lnTo>
                  <a:pt x="470" y="10"/>
                </a:lnTo>
                <a:lnTo>
                  <a:pt x="471" y="10"/>
                </a:lnTo>
                <a:lnTo>
                  <a:pt x="471" y="11"/>
                </a:lnTo>
                <a:lnTo>
                  <a:pt x="472" y="10"/>
                </a:lnTo>
                <a:lnTo>
                  <a:pt x="472" y="10"/>
                </a:lnTo>
                <a:lnTo>
                  <a:pt x="472" y="10"/>
                </a:lnTo>
                <a:lnTo>
                  <a:pt x="474" y="11"/>
                </a:lnTo>
                <a:lnTo>
                  <a:pt x="474" y="11"/>
                </a:lnTo>
                <a:lnTo>
                  <a:pt x="474" y="10"/>
                </a:lnTo>
                <a:lnTo>
                  <a:pt x="475" y="10"/>
                </a:lnTo>
                <a:lnTo>
                  <a:pt x="475" y="10"/>
                </a:lnTo>
                <a:lnTo>
                  <a:pt x="476" y="10"/>
                </a:lnTo>
                <a:lnTo>
                  <a:pt x="476" y="10"/>
                </a:lnTo>
                <a:lnTo>
                  <a:pt x="476" y="11"/>
                </a:lnTo>
                <a:lnTo>
                  <a:pt x="477" y="12"/>
                </a:lnTo>
                <a:lnTo>
                  <a:pt x="477" y="11"/>
                </a:lnTo>
                <a:lnTo>
                  <a:pt x="477" y="12"/>
                </a:lnTo>
                <a:lnTo>
                  <a:pt x="478" y="11"/>
                </a:lnTo>
                <a:lnTo>
                  <a:pt x="478" y="12"/>
                </a:lnTo>
                <a:lnTo>
                  <a:pt x="478" y="11"/>
                </a:lnTo>
                <a:lnTo>
                  <a:pt x="479" y="11"/>
                </a:lnTo>
                <a:lnTo>
                  <a:pt x="479" y="10"/>
                </a:lnTo>
                <a:lnTo>
                  <a:pt x="480" y="10"/>
                </a:lnTo>
                <a:lnTo>
                  <a:pt x="480" y="10"/>
                </a:lnTo>
                <a:lnTo>
                  <a:pt x="480" y="10"/>
                </a:lnTo>
                <a:lnTo>
                  <a:pt x="481" y="10"/>
                </a:lnTo>
                <a:lnTo>
                  <a:pt x="481" y="11"/>
                </a:lnTo>
                <a:lnTo>
                  <a:pt x="481" y="12"/>
                </a:lnTo>
                <a:lnTo>
                  <a:pt x="483" y="12"/>
                </a:lnTo>
                <a:lnTo>
                  <a:pt x="483" y="12"/>
                </a:lnTo>
                <a:lnTo>
                  <a:pt x="483" y="11"/>
                </a:lnTo>
                <a:lnTo>
                  <a:pt x="484" y="11"/>
                </a:lnTo>
                <a:lnTo>
                  <a:pt x="484" y="11"/>
                </a:lnTo>
                <a:lnTo>
                  <a:pt x="485" y="12"/>
                </a:lnTo>
                <a:lnTo>
                  <a:pt x="485" y="12"/>
                </a:lnTo>
                <a:lnTo>
                  <a:pt x="485" y="12"/>
                </a:lnTo>
                <a:lnTo>
                  <a:pt x="486" y="12"/>
                </a:lnTo>
                <a:lnTo>
                  <a:pt x="486" y="12"/>
                </a:lnTo>
                <a:lnTo>
                  <a:pt x="486" y="12"/>
                </a:lnTo>
                <a:lnTo>
                  <a:pt x="487" y="11"/>
                </a:lnTo>
                <a:lnTo>
                  <a:pt x="487" y="11"/>
                </a:lnTo>
                <a:lnTo>
                  <a:pt x="487" y="10"/>
                </a:lnTo>
                <a:lnTo>
                  <a:pt x="488" y="10"/>
                </a:lnTo>
                <a:lnTo>
                  <a:pt x="488" y="10"/>
                </a:lnTo>
                <a:lnTo>
                  <a:pt x="489" y="10"/>
                </a:lnTo>
                <a:lnTo>
                  <a:pt x="489" y="11"/>
                </a:lnTo>
                <a:lnTo>
                  <a:pt x="489" y="10"/>
                </a:lnTo>
                <a:lnTo>
                  <a:pt x="490" y="10"/>
                </a:lnTo>
                <a:lnTo>
                  <a:pt x="490" y="10"/>
                </a:lnTo>
                <a:lnTo>
                  <a:pt x="490" y="11"/>
                </a:lnTo>
                <a:lnTo>
                  <a:pt x="492" y="10"/>
                </a:lnTo>
                <a:lnTo>
                  <a:pt x="492" y="11"/>
                </a:lnTo>
                <a:lnTo>
                  <a:pt x="492" y="10"/>
                </a:lnTo>
                <a:lnTo>
                  <a:pt x="493" y="11"/>
                </a:lnTo>
                <a:lnTo>
                  <a:pt x="493" y="11"/>
                </a:lnTo>
                <a:lnTo>
                  <a:pt x="494" y="11"/>
                </a:lnTo>
                <a:lnTo>
                  <a:pt x="494" y="12"/>
                </a:lnTo>
                <a:lnTo>
                  <a:pt x="494" y="11"/>
                </a:lnTo>
                <a:lnTo>
                  <a:pt x="495" y="11"/>
                </a:lnTo>
                <a:lnTo>
                  <a:pt x="495" y="11"/>
                </a:lnTo>
                <a:lnTo>
                  <a:pt x="495" y="10"/>
                </a:lnTo>
                <a:lnTo>
                  <a:pt x="496" y="9"/>
                </a:lnTo>
                <a:lnTo>
                  <a:pt x="496" y="8"/>
                </a:lnTo>
                <a:lnTo>
                  <a:pt x="497" y="7"/>
                </a:lnTo>
                <a:lnTo>
                  <a:pt x="497" y="7"/>
                </a:lnTo>
                <a:lnTo>
                  <a:pt x="497" y="6"/>
                </a:lnTo>
                <a:lnTo>
                  <a:pt x="498" y="6"/>
                </a:lnTo>
                <a:lnTo>
                  <a:pt x="498" y="7"/>
                </a:lnTo>
                <a:lnTo>
                  <a:pt x="498" y="7"/>
                </a:lnTo>
                <a:lnTo>
                  <a:pt x="499" y="8"/>
                </a:lnTo>
                <a:lnTo>
                  <a:pt x="499" y="8"/>
                </a:lnTo>
                <a:lnTo>
                  <a:pt x="499" y="9"/>
                </a:lnTo>
                <a:lnTo>
                  <a:pt x="501" y="8"/>
                </a:lnTo>
                <a:lnTo>
                  <a:pt x="501" y="8"/>
                </a:lnTo>
                <a:lnTo>
                  <a:pt x="502" y="8"/>
                </a:lnTo>
                <a:lnTo>
                  <a:pt x="502" y="8"/>
                </a:lnTo>
                <a:lnTo>
                  <a:pt x="502" y="8"/>
                </a:lnTo>
                <a:lnTo>
                  <a:pt x="503" y="7"/>
                </a:lnTo>
                <a:lnTo>
                  <a:pt x="503" y="7"/>
                </a:lnTo>
                <a:lnTo>
                  <a:pt x="503" y="7"/>
                </a:lnTo>
                <a:lnTo>
                  <a:pt x="504" y="7"/>
                </a:lnTo>
                <a:lnTo>
                  <a:pt x="504" y="7"/>
                </a:lnTo>
                <a:lnTo>
                  <a:pt x="504" y="6"/>
                </a:lnTo>
                <a:lnTo>
                  <a:pt x="505" y="6"/>
                </a:lnTo>
                <a:lnTo>
                  <a:pt x="505" y="6"/>
                </a:lnTo>
                <a:lnTo>
                  <a:pt x="506" y="8"/>
                </a:lnTo>
                <a:lnTo>
                  <a:pt x="506" y="7"/>
                </a:lnTo>
                <a:lnTo>
                  <a:pt x="506" y="7"/>
                </a:lnTo>
                <a:lnTo>
                  <a:pt x="507" y="8"/>
                </a:lnTo>
                <a:lnTo>
                  <a:pt x="507" y="7"/>
                </a:lnTo>
                <a:lnTo>
                  <a:pt x="507" y="8"/>
                </a:lnTo>
                <a:lnTo>
                  <a:pt x="508" y="7"/>
                </a:lnTo>
                <a:lnTo>
                  <a:pt x="508" y="8"/>
                </a:lnTo>
                <a:lnTo>
                  <a:pt x="508" y="9"/>
                </a:lnTo>
                <a:lnTo>
                  <a:pt x="510" y="9"/>
                </a:lnTo>
                <a:lnTo>
                  <a:pt x="510" y="8"/>
                </a:lnTo>
                <a:lnTo>
                  <a:pt x="511" y="8"/>
                </a:lnTo>
                <a:lnTo>
                  <a:pt x="511" y="8"/>
                </a:lnTo>
                <a:lnTo>
                  <a:pt x="511" y="8"/>
                </a:lnTo>
                <a:lnTo>
                  <a:pt x="512" y="8"/>
                </a:lnTo>
                <a:lnTo>
                  <a:pt x="512" y="8"/>
                </a:lnTo>
                <a:lnTo>
                  <a:pt x="512" y="7"/>
                </a:lnTo>
                <a:lnTo>
                  <a:pt x="513" y="7"/>
                </a:lnTo>
                <a:lnTo>
                  <a:pt x="513" y="6"/>
                </a:lnTo>
                <a:lnTo>
                  <a:pt x="513" y="6"/>
                </a:lnTo>
                <a:lnTo>
                  <a:pt x="514" y="3"/>
                </a:lnTo>
                <a:lnTo>
                  <a:pt x="514" y="5"/>
                </a:lnTo>
                <a:lnTo>
                  <a:pt x="515" y="5"/>
                </a:lnTo>
                <a:lnTo>
                  <a:pt x="515" y="5"/>
                </a:lnTo>
                <a:lnTo>
                  <a:pt x="515" y="5"/>
                </a:lnTo>
                <a:lnTo>
                  <a:pt x="516" y="5"/>
                </a:lnTo>
                <a:lnTo>
                  <a:pt x="516" y="6"/>
                </a:lnTo>
                <a:lnTo>
                  <a:pt x="516" y="6"/>
                </a:lnTo>
                <a:lnTo>
                  <a:pt x="517" y="6"/>
                </a:lnTo>
                <a:lnTo>
                  <a:pt x="517" y="8"/>
                </a:lnTo>
                <a:lnTo>
                  <a:pt x="519" y="7"/>
                </a:lnTo>
                <a:lnTo>
                  <a:pt x="519" y="8"/>
                </a:lnTo>
                <a:lnTo>
                  <a:pt x="519" y="7"/>
                </a:lnTo>
                <a:lnTo>
                  <a:pt x="520" y="6"/>
                </a:lnTo>
                <a:lnTo>
                  <a:pt x="520" y="5"/>
                </a:lnTo>
                <a:lnTo>
                  <a:pt x="520" y="5"/>
                </a:lnTo>
                <a:lnTo>
                  <a:pt x="521" y="5"/>
                </a:lnTo>
                <a:lnTo>
                  <a:pt x="521" y="5"/>
                </a:lnTo>
                <a:lnTo>
                  <a:pt x="521" y="3"/>
                </a:lnTo>
                <a:lnTo>
                  <a:pt x="522" y="3"/>
                </a:lnTo>
                <a:lnTo>
                  <a:pt x="522" y="3"/>
                </a:lnTo>
                <a:lnTo>
                  <a:pt x="523" y="3"/>
                </a:lnTo>
                <a:lnTo>
                  <a:pt x="523" y="3"/>
                </a:lnTo>
                <a:lnTo>
                  <a:pt x="523" y="3"/>
                </a:lnTo>
                <a:lnTo>
                  <a:pt x="524" y="3"/>
                </a:lnTo>
                <a:lnTo>
                  <a:pt x="524" y="3"/>
                </a:lnTo>
                <a:lnTo>
                  <a:pt x="524" y="5"/>
                </a:lnTo>
                <a:lnTo>
                  <a:pt x="525" y="5"/>
                </a:lnTo>
                <a:lnTo>
                  <a:pt x="525" y="5"/>
                </a:lnTo>
                <a:lnTo>
                  <a:pt x="525" y="3"/>
                </a:lnTo>
                <a:lnTo>
                  <a:pt x="526" y="5"/>
                </a:lnTo>
                <a:lnTo>
                  <a:pt x="526" y="3"/>
                </a:lnTo>
                <a:lnTo>
                  <a:pt x="528" y="5"/>
                </a:lnTo>
                <a:lnTo>
                  <a:pt x="528" y="5"/>
                </a:lnTo>
                <a:lnTo>
                  <a:pt x="528" y="5"/>
                </a:lnTo>
                <a:lnTo>
                  <a:pt x="529" y="5"/>
                </a:lnTo>
                <a:lnTo>
                  <a:pt x="529" y="3"/>
                </a:lnTo>
                <a:lnTo>
                  <a:pt x="529" y="3"/>
                </a:lnTo>
                <a:lnTo>
                  <a:pt x="530" y="3"/>
                </a:lnTo>
                <a:lnTo>
                  <a:pt x="530" y="3"/>
                </a:lnTo>
                <a:lnTo>
                  <a:pt x="530" y="5"/>
                </a:lnTo>
                <a:lnTo>
                  <a:pt x="531" y="5"/>
                </a:lnTo>
                <a:lnTo>
                  <a:pt x="531" y="5"/>
                </a:lnTo>
                <a:lnTo>
                  <a:pt x="532" y="6"/>
                </a:lnTo>
                <a:lnTo>
                  <a:pt x="532" y="5"/>
                </a:lnTo>
                <a:lnTo>
                  <a:pt x="532" y="5"/>
                </a:lnTo>
                <a:lnTo>
                  <a:pt x="533" y="5"/>
                </a:lnTo>
                <a:lnTo>
                  <a:pt x="533" y="6"/>
                </a:lnTo>
                <a:lnTo>
                  <a:pt x="533" y="6"/>
                </a:lnTo>
                <a:lnTo>
                  <a:pt x="534" y="5"/>
                </a:lnTo>
                <a:lnTo>
                  <a:pt x="534" y="5"/>
                </a:lnTo>
                <a:lnTo>
                  <a:pt x="534" y="3"/>
                </a:lnTo>
                <a:lnTo>
                  <a:pt x="535" y="3"/>
                </a:lnTo>
                <a:lnTo>
                  <a:pt x="535" y="5"/>
                </a:lnTo>
                <a:lnTo>
                  <a:pt x="537" y="5"/>
                </a:lnTo>
                <a:lnTo>
                  <a:pt x="537" y="3"/>
                </a:lnTo>
                <a:lnTo>
                  <a:pt x="537" y="5"/>
                </a:lnTo>
                <a:lnTo>
                  <a:pt x="538" y="5"/>
                </a:lnTo>
                <a:lnTo>
                  <a:pt x="538" y="6"/>
                </a:lnTo>
                <a:lnTo>
                  <a:pt x="538" y="6"/>
                </a:lnTo>
                <a:lnTo>
                  <a:pt x="539" y="6"/>
                </a:lnTo>
                <a:lnTo>
                  <a:pt x="539" y="6"/>
                </a:lnTo>
                <a:lnTo>
                  <a:pt x="540" y="6"/>
                </a:lnTo>
                <a:lnTo>
                  <a:pt x="540" y="6"/>
                </a:lnTo>
                <a:lnTo>
                  <a:pt x="540" y="5"/>
                </a:lnTo>
                <a:lnTo>
                  <a:pt x="541" y="5"/>
                </a:lnTo>
                <a:lnTo>
                  <a:pt x="541" y="6"/>
                </a:lnTo>
                <a:lnTo>
                  <a:pt x="541" y="5"/>
                </a:lnTo>
                <a:lnTo>
                  <a:pt x="542" y="5"/>
                </a:lnTo>
                <a:lnTo>
                  <a:pt x="542" y="3"/>
                </a:lnTo>
                <a:lnTo>
                  <a:pt x="542" y="5"/>
                </a:lnTo>
                <a:lnTo>
                  <a:pt x="543" y="6"/>
                </a:lnTo>
                <a:lnTo>
                  <a:pt x="543" y="6"/>
                </a:lnTo>
                <a:lnTo>
                  <a:pt x="544" y="7"/>
                </a:lnTo>
                <a:lnTo>
                  <a:pt x="544" y="7"/>
                </a:lnTo>
                <a:lnTo>
                  <a:pt x="544" y="6"/>
                </a:lnTo>
                <a:lnTo>
                  <a:pt x="546" y="7"/>
                </a:lnTo>
                <a:lnTo>
                  <a:pt x="546" y="6"/>
                </a:lnTo>
                <a:lnTo>
                  <a:pt x="546" y="5"/>
                </a:lnTo>
                <a:lnTo>
                  <a:pt x="547" y="6"/>
                </a:lnTo>
                <a:lnTo>
                  <a:pt x="547" y="6"/>
                </a:lnTo>
                <a:lnTo>
                  <a:pt x="547" y="6"/>
                </a:lnTo>
                <a:lnTo>
                  <a:pt x="548" y="5"/>
                </a:lnTo>
                <a:lnTo>
                  <a:pt x="548" y="6"/>
                </a:lnTo>
                <a:lnTo>
                  <a:pt x="549" y="6"/>
                </a:lnTo>
                <a:lnTo>
                  <a:pt x="549" y="7"/>
                </a:lnTo>
                <a:lnTo>
                  <a:pt x="549" y="6"/>
                </a:lnTo>
                <a:lnTo>
                  <a:pt x="550" y="6"/>
                </a:lnTo>
                <a:lnTo>
                  <a:pt x="550" y="7"/>
                </a:lnTo>
                <a:lnTo>
                  <a:pt x="550" y="6"/>
                </a:lnTo>
                <a:lnTo>
                  <a:pt x="551" y="7"/>
                </a:lnTo>
                <a:lnTo>
                  <a:pt x="551" y="7"/>
                </a:lnTo>
                <a:lnTo>
                  <a:pt x="551" y="8"/>
                </a:lnTo>
                <a:lnTo>
                  <a:pt x="552" y="8"/>
                </a:lnTo>
                <a:lnTo>
                  <a:pt x="552" y="9"/>
                </a:lnTo>
                <a:lnTo>
                  <a:pt x="553" y="10"/>
                </a:lnTo>
                <a:lnTo>
                  <a:pt x="553" y="10"/>
                </a:lnTo>
                <a:lnTo>
                  <a:pt x="553" y="10"/>
                </a:lnTo>
                <a:lnTo>
                  <a:pt x="555" y="10"/>
                </a:lnTo>
                <a:lnTo>
                  <a:pt x="555" y="10"/>
                </a:lnTo>
                <a:lnTo>
                  <a:pt x="555" y="11"/>
                </a:lnTo>
                <a:lnTo>
                  <a:pt x="556" y="11"/>
                </a:lnTo>
                <a:lnTo>
                  <a:pt x="556" y="11"/>
                </a:lnTo>
                <a:lnTo>
                  <a:pt x="556" y="10"/>
                </a:lnTo>
                <a:lnTo>
                  <a:pt x="557" y="10"/>
                </a:lnTo>
                <a:lnTo>
                  <a:pt x="557" y="10"/>
                </a:lnTo>
                <a:lnTo>
                  <a:pt x="558" y="10"/>
                </a:lnTo>
                <a:lnTo>
                  <a:pt x="558" y="10"/>
                </a:lnTo>
                <a:lnTo>
                  <a:pt x="558" y="10"/>
                </a:lnTo>
                <a:lnTo>
                  <a:pt x="559" y="11"/>
                </a:lnTo>
                <a:lnTo>
                  <a:pt x="559" y="10"/>
                </a:lnTo>
                <a:lnTo>
                  <a:pt x="559" y="11"/>
                </a:lnTo>
                <a:lnTo>
                  <a:pt x="560" y="11"/>
                </a:lnTo>
                <a:lnTo>
                  <a:pt x="560" y="12"/>
                </a:lnTo>
                <a:lnTo>
                  <a:pt x="560" y="14"/>
                </a:lnTo>
                <a:lnTo>
                  <a:pt x="561" y="14"/>
                </a:lnTo>
                <a:lnTo>
                  <a:pt x="561" y="14"/>
                </a:lnTo>
                <a:lnTo>
                  <a:pt x="562" y="14"/>
                </a:lnTo>
                <a:lnTo>
                  <a:pt x="562" y="12"/>
                </a:lnTo>
                <a:lnTo>
                  <a:pt x="562" y="12"/>
                </a:lnTo>
                <a:lnTo>
                  <a:pt x="564" y="12"/>
                </a:lnTo>
                <a:lnTo>
                  <a:pt x="564" y="11"/>
                </a:lnTo>
                <a:lnTo>
                  <a:pt x="564" y="11"/>
                </a:lnTo>
                <a:lnTo>
                  <a:pt x="565" y="11"/>
                </a:lnTo>
                <a:lnTo>
                  <a:pt x="565" y="11"/>
                </a:lnTo>
                <a:lnTo>
                  <a:pt x="566" y="11"/>
                </a:lnTo>
                <a:lnTo>
                  <a:pt x="566" y="11"/>
                </a:lnTo>
                <a:lnTo>
                  <a:pt x="566" y="12"/>
                </a:lnTo>
                <a:lnTo>
                  <a:pt x="567" y="12"/>
                </a:lnTo>
                <a:lnTo>
                  <a:pt x="567" y="12"/>
                </a:lnTo>
                <a:lnTo>
                  <a:pt x="567" y="12"/>
                </a:lnTo>
                <a:lnTo>
                  <a:pt x="568" y="14"/>
                </a:lnTo>
                <a:lnTo>
                  <a:pt x="568" y="12"/>
                </a:lnTo>
                <a:lnTo>
                  <a:pt x="568" y="12"/>
                </a:lnTo>
                <a:lnTo>
                  <a:pt x="569" y="12"/>
                </a:lnTo>
                <a:lnTo>
                  <a:pt x="569" y="11"/>
                </a:lnTo>
                <a:lnTo>
                  <a:pt x="570" y="11"/>
                </a:lnTo>
                <a:lnTo>
                  <a:pt x="570" y="11"/>
                </a:lnTo>
                <a:lnTo>
                  <a:pt x="570" y="11"/>
                </a:lnTo>
                <a:lnTo>
                  <a:pt x="571" y="11"/>
                </a:lnTo>
                <a:lnTo>
                  <a:pt x="571" y="12"/>
                </a:lnTo>
                <a:lnTo>
                  <a:pt x="571" y="12"/>
                </a:lnTo>
                <a:lnTo>
                  <a:pt x="573" y="12"/>
                </a:lnTo>
                <a:lnTo>
                  <a:pt x="573" y="12"/>
                </a:lnTo>
                <a:lnTo>
                  <a:pt x="573" y="12"/>
                </a:lnTo>
                <a:lnTo>
                  <a:pt x="574" y="14"/>
                </a:lnTo>
                <a:lnTo>
                  <a:pt x="574" y="14"/>
                </a:lnTo>
                <a:lnTo>
                  <a:pt x="575" y="14"/>
                </a:lnTo>
                <a:lnTo>
                  <a:pt x="575" y="12"/>
                </a:lnTo>
                <a:lnTo>
                  <a:pt x="575" y="14"/>
                </a:lnTo>
                <a:lnTo>
                  <a:pt x="576" y="14"/>
                </a:lnTo>
                <a:lnTo>
                  <a:pt x="576" y="14"/>
                </a:lnTo>
                <a:lnTo>
                  <a:pt x="576" y="12"/>
                </a:lnTo>
                <a:lnTo>
                  <a:pt x="577" y="11"/>
                </a:lnTo>
                <a:lnTo>
                  <a:pt x="577" y="11"/>
                </a:lnTo>
                <a:lnTo>
                  <a:pt x="577" y="12"/>
                </a:lnTo>
                <a:lnTo>
                  <a:pt x="578" y="12"/>
                </a:lnTo>
                <a:lnTo>
                  <a:pt x="578" y="14"/>
                </a:lnTo>
                <a:lnTo>
                  <a:pt x="579" y="14"/>
                </a:lnTo>
                <a:lnTo>
                  <a:pt x="579" y="12"/>
                </a:lnTo>
                <a:lnTo>
                  <a:pt x="579" y="12"/>
                </a:lnTo>
                <a:lnTo>
                  <a:pt x="580" y="11"/>
                </a:lnTo>
                <a:lnTo>
                  <a:pt x="580" y="11"/>
                </a:lnTo>
                <a:lnTo>
                  <a:pt x="580" y="10"/>
                </a:lnTo>
                <a:lnTo>
                  <a:pt x="582" y="10"/>
                </a:lnTo>
                <a:lnTo>
                  <a:pt x="582" y="10"/>
                </a:lnTo>
                <a:lnTo>
                  <a:pt x="582" y="10"/>
                </a:lnTo>
                <a:lnTo>
                  <a:pt x="583" y="10"/>
                </a:lnTo>
                <a:lnTo>
                  <a:pt x="583" y="10"/>
                </a:lnTo>
                <a:lnTo>
                  <a:pt x="584" y="9"/>
                </a:lnTo>
                <a:lnTo>
                  <a:pt x="584" y="9"/>
                </a:lnTo>
                <a:lnTo>
                  <a:pt x="584" y="8"/>
                </a:lnTo>
                <a:lnTo>
                  <a:pt x="585" y="8"/>
                </a:lnTo>
                <a:lnTo>
                  <a:pt x="585" y="8"/>
                </a:lnTo>
                <a:lnTo>
                  <a:pt x="585" y="7"/>
                </a:lnTo>
                <a:lnTo>
                  <a:pt x="586" y="7"/>
                </a:lnTo>
                <a:lnTo>
                  <a:pt x="586" y="8"/>
                </a:lnTo>
                <a:lnTo>
                  <a:pt x="587" y="7"/>
                </a:lnTo>
                <a:lnTo>
                  <a:pt x="587" y="7"/>
                </a:lnTo>
                <a:lnTo>
                  <a:pt x="587" y="7"/>
                </a:lnTo>
                <a:lnTo>
                  <a:pt x="588" y="7"/>
                </a:lnTo>
                <a:lnTo>
                  <a:pt x="588" y="7"/>
                </a:lnTo>
                <a:lnTo>
                  <a:pt x="588" y="8"/>
                </a:lnTo>
                <a:lnTo>
                  <a:pt x="589" y="7"/>
                </a:lnTo>
                <a:lnTo>
                  <a:pt x="589" y="7"/>
                </a:lnTo>
                <a:lnTo>
                  <a:pt x="589" y="7"/>
                </a:lnTo>
                <a:lnTo>
                  <a:pt x="591" y="7"/>
                </a:lnTo>
                <a:lnTo>
                  <a:pt x="591" y="6"/>
                </a:lnTo>
                <a:lnTo>
                  <a:pt x="592" y="6"/>
                </a:lnTo>
                <a:lnTo>
                  <a:pt x="592" y="6"/>
                </a:lnTo>
                <a:lnTo>
                  <a:pt x="592" y="6"/>
                </a:lnTo>
                <a:lnTo>
                  <a:pt x="593" y="7"/>
                </a:lnTo>
                <a:lnTo>
                  <a:pt x="593" y="8"/>
                </a:lnTo>
                <a:lnTo>
                  <a:pt x="593" y="7"/>
                </a:lnTo>
                <a:lnTo>
                  <a:pt x="594" y="8"/>
                </a:lnTo>
                <a:lnTo>
                  <a:pt x="594" y="8"/>
                </a:lnTo>
                <a:lnTo>
                  <a:pt x="594" y="8"/>
                </a:lnTo>
                <a:lnTo>
                  <a:pt x="595" y="8"/>
                </a:lnTo>
                <a:lnTo>
                  <a:pt x="595" y="8"/>
                </a:lnTo>
                <a:lnTo>
                  <a:pt x="596" y="7"/>
                </a:lnTo>
                <a:lnTo>
                  <a:pt x="596" y="7"/>
                </a:lnTo>
                <a:lnTo>
                  <a:pt x="596" y="7"/>
                </a:lnTo>
                <a:lnTo>
                  <a:pt x="597" y="8"/>
                </a:lnTo>
                <a:lnTo>
                  <a:pt x="597" y="8"/>
                </a:lnTo>
                <a:lnTo>
                  <a:pt x="597" y="7"/>
                </a:lnTo>
                <a:lnTo>
                  <a:pt x="598" y="8"/>
                </a:lnTo>
                <a:lnTo>
                  <a:pt x="598" y="8"/>
                </a:lnTo>
                <a:lnTo>
                  <a:pt x="598" y="8"/>
                </a:lnTo>
                <a:lnTo>
                  <a:pt x="600" y="8"/>
                </a:lnTo>
                <a:lnTo>
                  <a:pt x="600" y="8"/>
                </a:lnTo>
                <a:lnTo>
                  <a:pt x="601" y="8"/>
                </a:lnTo>
                <a:lnTo>
                  <a:pt x="601" y="7"/>
                </a:lnTo>
                <a:lnTo>
                  <a:pt x="601" y="7"/>
                </a:lnTo>
                <a:lnTo>
                  <a:pt x="602" y="6"/>
                </a:lnTo>
                <a:lnTo>
                  <a:pt x="602" y="6"/>
                </a:lnTo>
                <a:lnTo>
                  <a:pt x="602" y="6"/>
                </a:lnTo>
                <a:lnTo>
                  <a:pt x="603" y="6"/>
                </a:lnTo>
                <a:lnTo>
                  <a:pt x="603" y="6"/>
                </a:lnTo>
                <a:lnTo>
                  <a:pt x="603" y="6"/>
                </a:lnTo>
                <a:lnTo>
                  <a:pt x="604" y="5"/>
                </a:lnTo>
                <a:lnTo>
                  <a:pt x="604" y="5"/>
                </a:lnTo>
                <a:lnTo>
                  <a:pt x="605" y="5"/>
                </a:lnTo>
                <a:lnTo>
                  <a:pt x="605" y="5"/>
                </a:lnTo>
                <a:lnTo>
                  <a:pt x="605" y="3"/>
                </a:lnTo>
                <a:lnTo>
                  <a:pt x="606" y="3"/>
                </a:lnTo>
                <a:lnTo>
                  <a:pt x="606" y="3"/>
                </a:lnTo>
                <a:lnTo>
                  <a:pt x="606" y="2"/>
                </a:lnTo>
                <a:lnTo>
                  <a:pt x="607" y="2"/>
                </a:lnTo>
                <a:lnTo>
                  <a:pt x="607" y="3"/>
                </a:lnTo>
                <a:lnTo>
                  <a:pt x="609" y="3"/>
                </a:lnTo>
                <a:lnTo>
                  <a:pt x="609" y="3"/>
                </a:lnTo>
                <a:lnTo>
                  <a:pt x="609" y="3"/>
                </a:lnTo>
                <a:lnTo>
                  <a:pt x="610" y="3"/>
                </a:lnTo>
                <a:lnTo>
                  <a:pt x="610" y="3"/>
                </a:lnTo>
                <a:lnTo>
                  <a:pt x="610" y="5"/>
                </a:lnTo>
                <a:lnTo>
                  <a:pt x="611" y="5"/>
                </a:lnTo>
                <a:lnTo>
                  <a:pt x="611" y="5"/>
                </a:lnTo>
                <a:lnTo>
                  <a:pt x="611" y="3"/>
                </a:lnTo>
                <a:lnTo>
                  <a:pt x="612" y="5"/>
                </a:lnTo>
                <a:lnTo>
                  <a:pt x="612" y="3"/>
                </a:lnTo>
                <a:lnTo>
                  <a:pt x="613" y="3"/>
                </a:lnTo>
                <a:lnTo>
                  <a:pt x="613" y="3"/>
                </a:lnTo>
                <a:lnTo>
                  <a:pt x="613" y="3"/>
                </a:lnTo>
                <a:lnTo>
                  <a:pt x="614" y="5"/>
                </a:lnTo>
                <a:lnTo>
                  <a:pt x="614" y="5"/>
                </a:lnTo>
                <a:lnTo>
                  <a:pt x="614" y="3"/>
                </a:lnTo>
                <a:lnTo>
                  <a:pt x="615" y="3"/>
                </a:lnTo>
                <a:lnTo>
                  <a:pt x="615" y="5"/>
                </a:lnTo>
                <a:lnTo>
                  <a:pt x="615" y="5"/>
                </a:lnTo>
                <a:lnTo>
                  <a:pt x="616" y="5"/>
                </a:lnTo>
                <a:lnTo>
                  <a:pt x="616" y="5"/>
                </a:lnTo>
                <a:lnTo>
                  <a:pt x="618" y="6"/>
                </a:lnTo>
                <a:lnTo>
                  <a:pt x="618" y="6"/>
                </a:lnTo>
                <a:lnTo>
                  <a:pt x="618" y="7"/>
                </a:lnTo>
                <a:lnTo>
                  <a:pt x="619" y="7"/>
                </a:lnTo>
                <a:lnTo>
                  <a:pt x="619" y="7"/>
                </a:lnTo>
                <a:lnTo>
                  <a:pt x="619" y="7"/>
                </a:lnTo>
                <a:lnTo>
                  <a:pt x="620" y="7"/>
                </a:lnTo>
                <a:lnTo>
                  <a:pt x="620" y="7"/>
                </a:lnTo>
                <a:lnTo>
                  <a:pt x="620" y="7"/>
                </a:lnTo>
                <a:lnTo>
                  <a:pt x="621" y="8"/>
                </a:lnTo>
                <a:lnTo>
                  <a:pt x="621" y="7"/>
                </a:lnTo>
                <a:lnTo>
                  <a:pt x="622" y="7"/>
                </a:lnTo>
                <a:lnTo>
                  <a:pt x="622" y="6"/>
                </a:lnTo>
                <a:lnTo>
                  <a:pt x="622" y="6"/>
                </a:lnTo>
                <a:lnTo>
                  <a:pt x="623" y="7"/>
                </a:lnTo>
                <a:lnTo>
                  <a:pt x="623" y="7"/>
                </a:lnTo>
                <a:lnTo>
                  <a:pt x="623" y="7"/>
                </a:lnTo>
                <a:lnTo>
                  <a:pt x="624" y="7"/>
                </a:lnTo>
                <a:lnTo>
                  <a:pt x="624" y="8"/>
                </a:lnTo>
                <a:lnTo>
                  <a:pt x="624" y="8"/>
                </a:lnTo>
                <a:lnTo>
                  <a:pt x="625" y="9"/>
                </a:lnTo>
                <a:lnTo>
                  <a:pt x="625" y="10"/>
                </a:lnTo>
                <a:lnTo>
                  <a:pt x="627" y="9"/>
                </a:lnTo>
                <a:lnTo>
                  <a:pt x="627" y="10"/>
                </a:lnTo>
                <a:lnTo>
                  <a:pt x="627" y="10"/>
                </a:lnTo>
                <a:lnTo>
                  <a:pt x="628" y="10"/>
                </a:lnTo>
                <a:lnTo>
                  <a:pt x="628" y="10"/>
                </a:lnTo>
                <a:lnTo>
                  <a:pt x="628" y="10"/>
                </a:lnTo>
                <a:lnTo>
                  <a:pt x="629" y="10"/>
                </a:lnTo>
                <a:lnTo>
                  <a:pt x="629" y="10"/>
                </a:lnTo>
                <a:lnTo>
                  <a:pt x="630" y="9"/>
                </a:lnTo>
                <a:lnTo>
                  <a:pt x="630" y="10"/>
                </a:lnTo>
                <a:lnTo>
                  <a:pt x="630" y="9"/>
                </a:lnTo>
                <a:lnTo>
                  <a:pt x="631" y="10"/>
                </a:lnTo>
                <a:lnTo>
                  <a:pt x="631" y="10"/>
                </a:lnTo>
                <a:lnTo>
                  <a:pt x="631" y="10"/>
                </a:lnTo>
                <a:lnTo>
                  <a:pt x="632" y="11"/>
                </a:lnTo>
                <a:lnTo>
                  <a:pt x="632" y="11"/>
                </a:lnTo>
                <a:lnTo>
                  <a:pt x="632" y="11"/>
                </a:lnTo>
                <a:lnTo>
                  <a:pt x="633" y="14"/>
                </a:lnTo>
                <a:lnTo>
                  <a:pt x="633" y="14"/>
                </a:lnTo>
                <a:lnTo>
                  <a:pt x="634" y="15"/>
                </a:lnTo>
                <a:lnTo>
                  <a:pt x="634" y="15"/>
                </a:lnTo>
                <a:lnTo>
                  <a:pt x="634" y="15"/>
                </a:lnTo>
                <a:lnTo>
                  <a:pt x="636" y="15"/>
                </a:lnTo>
                <a:lnTo>
                  <a:pt x="636" y="15"/>
                </a:lnTo>
                <a:lnTo>
                  <a:pt x="636" y="15"/>
                </a:lnTo>
                <a:lnTo>
                  <a:pt x="637" y="14"/>
                </a:lnTo>
                <a:lnTo>
                  <a:pt x="637" y="15"/>
                </a:lnTo>
                <a:lnTo>
                  <a:pt x="637" y="14"/>
                </a:lnTo>
                <a:lnTo>
                  <a:pt x="638" y="14"/>
                </a:lnTo>
                <a:lnTo>
                  <a:pt x="638" y="14"/>
                </a:lnTo>
                <a:lnTo>
                  <a:pt x="639" y="15"/>
                </a:lnTo>
                <a:lnTo>
                  <a:pt x="639" y="15"/>
                </a:lnTo>
                <a:lnTo>
                  <a:pt x="639" y="14"/>
                </a:lnTo>
                <a:lnTo>
                  <a:pt x="640" y="12"/>
                </a:lnTo>
                <a:lnTo>
                  <a:pt x="640" y="11"/>
                </a:lnTo>
                <a:lnTo>
                  <a:pt x="640" y="10"/>
                </a:lnTo>
                <a:lnTo>
                  <a:pt x="641" y="9"/>
                </a:lnTo>
                <a:lnTo>
                  <a:pt x="641" y="10"/>
                </a:lnTo>
                <a:lnTo>
                  <a:pt x="641" y="10"/>
                </a:lnTo>
                <a:lnTo>
                  <a:pt x="642" y="11"/>
                </a:lnTo>
                <a:lnTo>
                  <a:pt x="642" y="12"/>
                </a:lnTo>
                <a:lnTo>
                  <a:pt x="644" y="14"/>
                </a:lnTo>
                <a:lnTo>
                  <a:pt x="644" y="15"/>
                </a:lnTo>
                <a:lnTo>
                  <a:pt x="644" y="15"/>
                </a:lnTo>
                <a:lnTo>
                  <a:pt x="645" y="15"/>
                </a:lnTo>
                <a:lnTo>
                  <a:pt x="645" y="15"/>
                </a:lnTo>
                <a:lnTo>
                  <a:pt x="645" y="15"/>
                </a:lnTo>
                <a:lnTo>
                  <a:pt x="646" y="16"/>
                </a:lnTo>
                <a:lnTo>
                  <a:pt x="646" y="15"/>
                </a:lnTo>
                <a:lnTo>
                  <a:pt x="646" y="16"/>
                </a:lnTo>
                <a:lnTo>
                  <a:pt x="647" y="15"/>
                </a:lnTo>
                <a:lnTo>
                  <a:pt x="647" y="16"/>
                </a:lnTo>
                <a:lnTo>
                  <a:pt x="648" y="16"/>
                </a:lnTo>
                <a:lnTo>
                  <a:pt x="648" y="16"/>
                </a:lnTo>
                <a:lnTo>
                  <a:pt x="648" y="16"/>
                </a:lnTo>
                <a:lnTo>
                  <a:pt x="649" y="17"/>
                </a:lnTo>
                <a:lnTo>
                  <a:pt x="649" y="17"/>
                </a:lnTo>
                <a:lnTo>
                  <a:pt x="649" y="16"/>
                </a:lnTo>
                <a:lnTo>
                  <a:pt x="650" y="16"/>
                </a:lnTo>
                <a:lnTo>
                  <a:pt x="650" y="16"/>
                </a:lnTo>
                <a:lnTo>
                  <a:pt x="651" y="16"/>
                </a:lnTo>
                <a:lnTo>
                  <a:pt x="651" y="16"/>
                </a:lnTo>
                <a:lnTo>
                  <a:pt x="651" y="16"/>
                </a:lnTo>
                <a:lnTo>
                  <a:pt x="653" y="16"/>
                </a:lnTo>
                <a:lnTo>
                  <a:pt x="653" y="15"/>
                </a:lnTo>
                <a:lnTo>
                  <a:pt x="653" y="15"/>
                </a:lnTo>
                <a:lnTo>
                  <a:pt x="654" y="15"/>
                </a:lnTo>
                <a:lnTo>
                  <a:pt x="654" y="15"/>
                </a:lnTo>
                <a:lnTo>
                  <a:pt x="654" y="15"/>
                </a:lnTo>
                <a:lnTo>
                  <a:pt x="655" y="14"/>
                </a:lnTo>
                <a:lnTo>
                  <a:pt x="655" y="14"/>
                </a:lnTo>
                <a:lnTo>
                  <a:pt x="656" y="14"/>
                </a:lnTo>
                <a:lnTo>
                  <a:pt x="656" y="14"/>
                </a:lnTo>
                <a:lnTo>
                  <a:pt x="656" y="15"/>
                </a:lnTo>
                <a:lnTo>
                  <a:pt x="657" y="14"/>
                </a:lnTo>
                <a:lnTo>
                  <a:pt x="657" y="14"/>
                </a:lnTo>
                <a:lnTo>
                  <a:pt x="657" y="12"/>
                </a:lnTo>
                <a:lnTo>
                  <a:pt x="658" y="12"/>
                </a:lnTo>
                <a:lnTo>
                  <a:pt x="658" y="11"/>
                </a:lnTo>
                <a:lnTo>
                  <a:pt x="658" y="11"/>
                </a:lnTo>
                <a:lnTo>
                  <a:pt x="659" y="12"/>
                </a:lnTo>
                <a:lnTo>
                  <a:pt x="659" y="11"/>
                </a:lnTo>
                <a:lnTo>
                  <a:pt x="660" y="11"/>
                </a:lnTo>
                <a:lnTo>
                  <a:pt x="660" y="12"/>
                </a:lnTo>
                <a:lnTo>
                  <a:pt x="660" y="11"/>
                </a:lnTo>
                <a:lnTo>
                  <a:pt x="662" y="11"/>
                </a:lnTo>
                <a:lnTo>
                  <a:pt x="662" y="12"/>
                </a:lnTo>
                <a:lnTo>
                  <a:pt x="662" y="12"/>
                </a:lnTo>
                <a:lnTo>
                  <a:pt x="663" y="12"/>
                </a:lnTo>
                <a:lnTo>
                  <a:pt x="663" y="12"/>
                </a:lnTo>
                <a:lnTo>
                  <a:pt x="663" y="12"/>
                </a:lnTo>
                <a:lnTo>
                  <a:pt x="664" y="12"/>
                </a:lnTo>
                <a:lnTo>
                  <a:pt x="664" y="12"/>
                </a:lnTo>
                <a:lnTo>
                  <a:pt x="665" y="14"/>
                </a:lnTo>
                <a:lnTo>
                  <a:pt x="665" y="14"/>
                </a:lnTo>
                <a:lnTo>
                  <a:pt x="665" y="14"/>
                </a:lnTo>
                <a:lnTo>
                  <a:pt x="666" y="15"/>
                </a:lnTo>
                <a:lnTo>
                  <a:pt x="666" y="15"/>
                </a:lnTo>
                <a:lnTo>
                  <a:pt x="666" y="14"/>
                </a:lnTo>
                <a:lnTo>
                  <a:pt x="667" y="12"/>
                </a:lnTo>
                <a:lnTo>
                  <a:pt x="667" y="12"/>
                </a:lnTo>
                <a:lnTo>
                  <a:pt x="667" y="12"/>
                </a:lnTo>
                <a:lnTo>
                  <a:pt x="668" y="12"/>
                </a:lnTo>
                <a:lnTo>
                  <a:pt x="668" y="11"/>
                </a:lnTo>
                <a:lnTo>
                  <a:pt x="669" y="11"/>
                </a:lnTo>
                <a:lnTo>
                  <a:pt x="669" y="11"/>
                </a:lnTo>
                <a:lnTo>
                  <a:pt x="669" y="11"/>
                </a:lnTo>
                <a:lnTo>
                  <a:pt x="671" y="11"/>
                </a:lnTo>
                <a:lnTo>
                  <a:pt x="671" y="11"/>
                </a:lnTo>
                <a:lnTo>
                  <a:pt x="671" y="11"/>
                </a:lnTo>
                <a:lnTo>
                  <a:pt x="672" y="10"/>
                </a:lnTo>
                <a:lnTo>
                  <a:pt x="672" y="9"/>
                </a:lnTo>
                <a:lnTo>
                  <a:pt x="672" y="10"/>
                </a:lnTo>
                <a:lnTo>
                  <a:pt x="673" y="10"/>
                </a:lnTo>
                <a:lnTo>
                  <a:pt x="673" y="10"/>
                </a:lnTo>
                <a:lnTo>
                  <a:pt x="674" y="9"/>
                </a:lnTo>
                <a:lnTo>
                  <a:pt x="674" y="9"/>
                </a:lnTo>
                <a:lnTo>
                  <a:pt x="674" y="9"/>
                </a:lnTo>
                <a:lnTo>
                  <a:pt x="675" y="9"/>
                </a:lnTo>
                <a:lnTo>
                  <a:pt x="675" y="9"/>
                </a:lnTo>
                <a:lnTo>
                  <a:pt x="675" y="9"/>
                </a:lnTo>
                <a:lnTo>
                  <a:pt x="676" y="10"/>
                </a:lnTo>
                <a:lnTo>
                  <a:pt x="676" y="10"/>
                </a:lnTo>
                <a:lnTo>
                  <a:pt x="677" y="10"/>
                </a:lnTo>
                <a:lnTo>
                  <a:pt x="677" y="11"/>
                </a:lnTo>
                <a:lnTo>
                  <a:pt x="677" y="10"/>
                </a:lnTo>
                <a:lnTo>
                  <a:pt x="678" y="11"/>
                </a:lnTo>
                <a:lnTo>
                  <a:pt x="678" y="10"/>
                </a:lnTo>
                <a:lnTo>
                  <a:pt x="678" y="10"/>
                </a:lnTo>
                <a:lnTo>
                  <a:pt x="680" y="10"/>
                </a:lnTo>
                <a:lnTo>
                  <a:pt x="680" y="10"/>
                </a:lnTo>
                <a:lnTo>
                  <a:pt x="680" y="10"/>
                </a:lnTo>
                <a:lnTo>
                  <a:pt x="681" y="10"/>
                </a:lnTo>
                <a:lnTo>
                  <a:pt x="681" y="10"/>
                </a:lnTo>
                <a:lnTo>
                  <a:pt x="682" y="11"/>
                </a:lnTo>
                <a:lnTo>
                  <a:pt x="682" y="12"/>
                </a:lnTo>
                <a:lnTo>
                  <a:pt x="682" y="12"/>
                </a:lnTo>
                <a:lnTo>
                  <a:pt x="683" y="11"/>
                </a:lnTo>
                <a:lnTo>
                  <a:pt x="683" y="12"/>
                </a:lnTo>
                <a:lnTo>
                  <a:pt x="683" y="11"/>
                </a:lnTo>
                <a:lnTo>
                  <a:pt x="684" y="11"/>
                </a:lnTo>
                <a:lnTo>
                  <a:pt x="684" y="11"/>
                </a:lnTo>
                <a:lnTo>
                  <a:pt x="684" y="11"/>
                </a:lnTo>
                <a:lnTo>
                  <a:pt x="685" y="11"/>
                </a:lnTo>
                <a:lnTo>
                  <a:pt x="685" y="10"/>
                </a:lnTo>
                <a:lnTo>
                  <a:pt x="686" y="11"/>
                </a:lnTo>
                <a:lnTo>
                  <a:pt x="686" y="11"/>
                </a:lnTo>
                <a:lnTo>
                  <a:pt x="686" y="10"/>
                </a:lnTo>
                <a:lnTo>
                  <a:pt x="687" y="9"/>
                </a:lnTo>
                <a:lnTo>
                  <a:pt x="687" y="9"/>
                </a:lnTo>
                <a:lnTo>
                  <a:pt x="687" y="8"/>
                </a:lnTo>
                <a:lnTo>
                  <a:pt x="689" y="8"/>
                </a:lnTo>
                <a:lnTo>
                  <a:pt x="689" y="8"/>
                </a:lnTo>
                <a:lnTo>
                  <a:pt x="689" y="8"/>
                </a:lnTo>
                <a:lnTo>
                  <a:pt x="690" y="7"/>
                </a:lnTo>
                <a:lnTo>
                  <a:pt x="690" y="7"/>
                </a:lnTo>
                <a:lnTo>
                  <a:pt x="691" y="7"/>
                </a:lnTo>
                <a:lnTo>
                  <a:pt x="691" y="7"/>
                </a:lnTo>
                <a:lnTo>
                  <a:pt x="691" y="7"/>
                </a:lnTo>
                <a:lnTo>
                  <a:pt x="692" y="7"/>
                </a:lnTo>
                <a:lnTo>
                  <a:pt x="692" y="7"/>
                </a:lnTo>
                <a:lnTo>
                  <a:pt x="692" y="7"/>
                </a:lnTo>
                <a:lnTo>
                  <a:pt x="693" y="8"/>
                </a:lnTo>
                <a:lnTo>
                  <a:pt x="693" y="7"/>
                </a:lnTo>
                <a:lnTo>
                  <a:pt x="693" y="8"/>
                </a:lnTo>
                <a:lnTo>
                  <a:pt x="694" y="7"/>
                </a:lnTo>
                <a:lnTo>
                  <a:pt x="694" y="7"/>
                </a:lnTo>
                <a:lnTo>
                  <a:pt x="695" y="7"/>
                </a:lnTo>
                <a:lnTo>
                  <a:pt x="695" y="7"/>
                </a:lnTo>
                <a:lnTo>
                  <a:pt x="695" y="7"/>
                </a:lnTo>
                <a:lnTo>
                  <a:pt x="696" y="7"/>
                </a:lnTo>
                <a:lnTo>
                  <a:pt x="696" y="8"/>
                </a:lnTo>
                <a:lnTo>
                  <a:pt x="696" y="7"/>
                </a:lnTo>
                <a:lnTo>
                  <a:pt x="698" y="7"/>
                </a:lnTo>
                <a:lnTo>
                  <a:pt x="698" y="7"/>
                </a:lnTo>
                <a:lnTo>
                  <a:pt x="699" y="7"/>
                </a:lnTo>
                <a:lnTo>
                  <a:pt x="699" y="7"/>
                </a:lnTo>
                <a:lnTo>
                  <a:pt x="699" y="7"/>
                </a:lnTo>
                <a:lnTo>
                  <a:pt x="700" y="7"/>
                </a:lnTo>
                <a:lnTo>
                  <a:pt x="700" y="7"/>
                </a:lnTo>
                <a:lnTo>
                  <a:pt x="700" y="7"/>
                </a:lnTo>
                <a:lnTo>
                  <a:pt x="701" y="8"/>
                </a:lnTo>
                <a:lnTo>
                  <a:pt x="701" y="8"/>
                </a:lnTo>
                <a:lnTo>
                  <a:pt x="701" y="8"/>
                </a:lnTo>
                <a:lnTo>
                  <a:pt x="702" y="9"/>
                </a:lnTo>
                <a:lnTo>
                  <a:pt x="702" y="10"/>
                </a:lnTo>
                <a:lnTo>
                  <a:pt x="703" y="9"/>
                </a:lnTo>
                <a:lnTo>
                  <a:pt x="703" y="9"/>
                </a:lnTo>
                <a:lnTo>
                  <a:pt x="703" y="8"/>
                </a:lnTo>
                <a:lnTo>
                  <a:pt x="704" y="8"/>
                </a:lnTo>
                <a:lnTo>
                  <a:pt x="704" y="7"/>
                </a:lnTo>
                <a:lnTo>
                  <a:pt x="704" y="7"/>
                </a:lnTo>
                <a:lnTo>
                  <a:pt x="705" y="8"/>
                </a:lnTo>
                <a:lnTo>
                  <a:pt x="705" y="8"/>
                </a:lnTo>
                <a:lnTo>
                  <a:pt x="705" y="8"/>
                </a:lnTo>
                <a:lnTo>
                  <a:pt x="707" y="8"/>
                </a:lnTo>
                <a:lnTo>
                  <a:pt x="707" y="8"/>
                </a:lnTo>
                <a:lnTo>
                  <a:pt x="708" y="8"/>
                </a:lnTo>
                <a:lnTo>
                  <a:pt x="708" y="8"/>
                </a:lnTo>
                <a:lnTo>
                  <a:pt x="708" y="8"/>
                </a:lnTo>
                <a:lnTo>
                  <a:pt x="709" y="8"/>
                </a:lnTo>
                <a:lnTo>
                  <a:pt x="709" y="7"/>
                </a:lnTo>
                <a:lnTo>
                  <a:pt x="709" y="8"/>
                </a:lnTo>
                <a:lnTo>
                  <a:pt x="710" y="9"/>
                </a:lnTo>
                <a:lnTo>
                  <a:pt x="710" y="9"/>
                </a:lnTo>
                <a:lnTo>
                  <a:pt x="710" y="9"/>
                </a:lnTo>
                <a:lnTo>
                  <a:pt x="711" y="10"/>
                </a:lnTo>
                <a:lnTo>
                  <a:pt x="711" y="10"/>
                </a:lnTo>
                <a:lnTo>
                  <a:pt x="712" y="11"/>
                </a:lnTo>
                <a:lnTo>
                  <a:pt x="712" y="11"/>
                </a:lnTo>
                <a:lnTo>
                  <a:pt x="712" y="11"/>
                </a:lnTo>
                <a:lnTo>
                  <a:pt x="713" y="12"/>
                </a:lnTo>
                <a:lnTo>
                  <a:pt x="713" y="12"/>
                </a:lnTo>
                <a:lnTo>
                  <a:pt x="713" y="12"/>
                </a:lnTo>
                <a:lnTo>
                  <a:pt x="714" y="12"/>
                </a:lnTo>
                <a:lnTo>
                  <a:pt x="714" y="12"/>
                </a:lnTo>
                <a:lnTo>
                  <a:pt x="714" y="14"/>
                </a:lnTo>
                <a:lnTo>
                  <a:pt x="716" y="14"/>
                </a:lnTo>
                <a:lnTo>
                  <a:pt x="716" y="14"/>
                </a:lnTo>
                <a:lnTo>
                  <a:pt x="717" y="14"/>
                </a:lnTo>
                <a:lnTo>
                  <a:pt x="717" y="12"/>
                </a:lnTo>
                <a:lnTo>
                  <a:pt x="717" y="11"/>
                </a:lnTo>
                <a:lnTo>
                  <a:pt x="718" y="11"/>
                </a:lnTo>
                <a:lnTo>
                  <a:pt x="718" y="11"/>
                </a:lnTo>
                <a:lnTo>
                  <a:pt x="718" y="11"/>
                </a:lnTo>
                <a:lnTo>
                  <a:pt x="719" y="11"/>
                </a:lnTo>
                <a:lnTo>
                  <a:pt x="719" y="11"/>
                </a:lnTo>
                <a:lnTo>
                  <a:pt x="720" y="11"/>
                </a:lnTo>
                <a:lnTo>
                  <a:pt x="720" y="11"/>
                </a:lnTo>
                <a:lnTo>
                  <a:pt x="720" y="11"/>
                </a:lnTo>
                <a:lnTo>
                  <a:pt x="721" y="11"/>
                </a:lnTo>
                <a:lnTo>
                  <a:pt x="721" y="11"/>
                </a:lnTo>
                <a:lnTo>
                  <a:pt x="721" y="11"/>
                </a:lnTo>
                <a:lnTo>
                  <a:pt x="722" y="11"/>
                </a:lnTo>
                <a:lnTo>
                  <a:pt x="722" y="12"/>
                </a:lnTo>
                <a:lnTo>
                  <a:pt x="722" y="14"/>
                </a:lnTo>
                <a:lnTo>
                  <a:pt x="723" y="12"/>
                </a:lnTo>
                <a:lnTo>
                  <a:pt x="723" y="14"/>
                </a:lnTo>
                <a:lnTo>
                  <a:pt x="725" y="14"/>
                </a:lnTo>
                <a:lnTo>
                  <a:pt x="725" y="14"/>
                </a:lnTo>
                <a:lnTo>
                  <a:pt x="725" y="14"/>
                </a:lnTo>
                <a:lnTo>
                  <a:pt x="726" y="14"/>
                </a:lnTo>
                <a:lnTo>
                  <a:pt x="726" y="15"/>
                </a:lnTo>
                <a:lnTo>
                  <a:pt x="726" y="14"/>
                </a:lnTo>
                <a:lnTo>
                  <a:pt x="727" y="14"/>
                </a:lnTo>
                <a:lnTo>
                  <a:pt x="727" y="14"/>
                </a:lnTo>
                <a:lnTo>
                  <a:pt x="727" y="15"/>
                </a:lnTo>
                <a:lnTo>
                  <a:pt x="728" y="15"/>
                </a:lnTo>
                <a:lnTo>
                  <a:pt x="728" y="15"/>
                </a:lnTo>
                <a:lnTo>
                  <a:pt x="729" y="16"/>
                </a:lnTo>
                <a:lnTo>
                  <a:pt x="729" y="15"/>
                </a:lnTo>
                <a:lnTo>
                  <a:pt x="729" y="15"/>
                </a:lnTo>
                <a:lnTo>
                  <a:pt x="730" y="15"/>
                </a:lnTo>
                <a:lnTo>
                  <a:pt x="730" y="15"/>
                </a:lnTo>
                <a:lnTo>
                  <a:pt x="730" y="15"/>
                </a:lnTo>
                <a:lnTo>
                  <a:pt x="731" y="15"/>
                </a:lnTo>
                <a:lnTo>
                  <a:pt x="731" y="15"/>
                </a:lnTo>
                <a:lnTo>
                  <a:pt x="731" y="15"/>
                </a:lnTo>
                <a:lnTo>
                  <a:pt x="732" y="15"/>
                </a:lnTo>
                <a:lnTo>
                  <a:pt x="732" y="15"/>
                </a:lnTo>
                <a:lnTo>
                  <a:pt x="734" y="14"/>
                </a:lnTo>
                <a:lnTo>
                  <a:pt x="734" y="15"/>
                </a:lnTo>
                <a:lnTo>
                  <a:pt x="734" y="14"/>
                </a:lnTo>
                <a:lnTo>
                  <a:pt x="735" y="12"/>
                </a:lnTo>
                <a:lnTo>
                  <a:pt x="735" y="11"/>
                </a:lnTo>
                <a:lnTo>
                  <a:pt x="735" y="10"/>
                </a:lnTo>
                <a:lnTo>
                  <a:pt x="736" y="10"/>
                </a:lnTo>
                <a:lnTo>
                  <a:pt x="736" y="10"/>
                </a:lnTo>
                <a:lnTo>
                  <a:pt x="736" y="10"/>
                </a:lnTo>
                <a:lnTo>
                  <a:pt x="737" y="9"/>
                </a:lnTo>
                <a:lnTo>
                  <a:pt x="737" y="10"/>
                </a:lnTo>
                <a:lnTo>
                  <a:pt x="738" y="10"/>
                </a:lnTo>
                <a:lnTo>
                  <a:pt x="738" y="10"/>
                </a:lnTo>
                <a:lnTo>
                  <a:pt x="738" y="10"/>
                </a:lnTo>
                <a:lnTo>
                  <a:pt x="739" y="10"/>
                </a:lnTo>
                <a:lnTo>
                  <a:pt x="739" y="10"/>
                </a:lnTo>
                <a:lnTo>
                  <a:pt x="739" y="10"/>
                </a:lnTo>
                <a:lnTo>
                  <a:pt x="740" y="10"/>
                </a:lnTo>
                <a:lnTo>
                  <a:pt x="740" y="10"/>
                </a:lnTo>
                <a:lnTo>
                  <a:pt x="741" y="10"/>
                </a:lnTo>
                <a:lnTo>
                  <a:pt x="741" y="11"/>
                </a:lnTo>
                <a:lnTo>
                  <a:pt x="741" y="11"/>
                </a:lnTo>
                <a:lnTo>
                  <a:pt x="743" y="11"/>
                </a:lnTo>
                <a:lnTo>
                  <a:pt x="743" y="11"/>
                </a:lnTo>
                <a:lnTo>
                  <a:pt x="743" y="10"/>
                </a:lnTo>
                <a:lnTo>
                  <a:pt x="744" y="10"/>
                </a:lnTo>
                <a:lnTo>
                  <a:pt x="744" y="9"/>
                </a:lnTo>
                <a:lnTo>
                  <a:pt x="744" y="9"/>
                </a:lnTo>
                <a:lnTo>
                  <a:pt x="745" y="9"/>
                </a:lnTo>
                <a:lnTo>
                  <a:pt x="745" y="10"/>
                </a:lnTo>
                <a:lnTo>
                  <a:pt x="746" y="11"/>
                </a:lnTo>
                <a:lnTo>
                  <a:pt x="746" y="12"/>
                </a:lnTo>
                <a:lnTo>
                  <a:pt x="746" y="14"/>
                </a:lnTo>
                <a:lnTo>
                  <a:pt x="747" y="14"/>
                </a:lnTo>
                <a:lnTo>
                  <a:pt x="747" y="15"/>
                </a:lnTo>
                <a:lnTo>
                  <a:pt x="747" y="16"/>
                </a:lnTo>
                <a:lnTo>
                  <a:pt x="748" y="16"/>
                </a:lnTo>
                <a:lnTo>
                  <a:pt x="748" y="15"/>
                </a:lnTo>
                <a:lnTo>
                  <a:pt x="748" y="15"/>
                </a:lnTo>
                <a:lnTo>
                  <a:pt x="749" y="15"/>
                </a:lnTo>
                <a:lnTo>
                  <a:pt x="749" y="15"/>
                </a:lnTo>
                <a:lnTo>
                  <a:pt x="750" y="15"/>
                </a:lnTo>
                <a:lnTo>
                  <a:pt x="750" y="15"/>
                </a:lnTo>
                <a:lnTo>
                  <a:pt x="750" y="14"/>
                </a:lnTo>
                <a:lnTo>
                  <a:pt x="752" y="14"/>
                </a:lnTo>
                <a:lnTo>
                  <a:pt x="752" y="14"/>
                </a:lnTo>
                <a:lnTo>
                  <a:pt x="752" y="14"/>
                </a:lnTo>
                <a:lnTo>
                  <a:pt x="753" y="15"/>
                </a:lnTo>
                <a:lnTo>
                  <a:pt x="753" y="15"/>
                </a:lnTo>
                <a:lnTo>
                  <a:pt x="753" y="15"/>
                </a:lnTo>
                <a:lnTo>
                  <a:pt x="754" y="14"/>
                </a:lnTo>
                <a:lnTo>
                  <a:pt x="754" y="14"/>
                </a:lnTo>
                <a:lnTo>
                  <a:pt x="755" y="14"/>
                </a:lnTo>
                <a:lnTo>
                  <a:pt x="755" y="12"/>
                </a:lnTo>
                <a:lnTo>
                  <a:pt x="755" y="11"/>
                </a:lnTo>
                <a:lnTo>
                  <a:pt x="756" y="11"/>
                </a:lnTo>
                <a:lnTo>
                  <a:pt x="756" y="11"/>
                </a:lnTo>
                <a:lnTo>
                  <a:pt x="756" y="12"/>
                </a:lnTo>
                <a:lnTo>
                  <a:pt x="757" y="14"/>
                </a:lnTo>
                <a:lnTo>
                  <a:pt x="757" y="14"/>
                </a:lnTo>
                <a:lnTo>
                  <a:pt x="757" y="14"/>
                </a:lnTo>
                <a:lnTo>
                  <a:pt x="758" y="12"/>
                </a:lnTo>
                <a:lnTo>
                  <a:pt x="758" y="12"/>
                </a:lnTo>
                <a:lnTo>
                  <a:pt x="759" y="11"/>
                </a:lnTo>
                <a:lnTo>
                  <a:pt x="759" y="11"/>
                </a:lnTo>
                <a:lnTo>
                  <a:pt x="759" y="10"/>
                </a:lnTo>
                <a:lnTo>
                  <a:pt x="761" y="10"/>
                </a:lnTo>
                <a:lnTo>
                  <a:pt x="761" y="9"/>
                </a:lnTo>
                <a:lnTo>
                  <a:pt x="761" y="10"/>
                </a:lnTo>
                <a:lnTo>
                  <a:pt x="762" y="9"/>
                </a:lnTo>
                <a:lnTo>
                  <a:pt x="762" y="10"/>
                </a:lnTo>
                <a:lnTo>
                  <a:pt x="762" y="10"/>
                </a:lnTo>
                <a:lnTo>
                  <a:pt x="763" y="11"/>
                </a:lnTo>
                <a:lnTo>
                  <a:pt x="763" y="11"/>
                </a:lnTo>
                <a:lnTo>
                  <a:pt x="764" y="11"/>
                </a:lnTo>
                <a:lnTo>
                  <a:pt x="764" y="11"/>
                </a:lnTo>
                <a:lnTo>
                  <a:pt x="764" y="11"/>
                </a:lnTo>
                <a:lnTo>
                  <a:pt x="765" y="11"/>
                </a:lnTo>
                <a:lnTo>
                  <a:pt x="765" y="10"/>
                </a:lnTo>
                <a:lnTo>
                  <a:pt x="765" y="10"/>
                </a:lnTo>
                <a:lnTo>
                  <a:pt x="766" y="10"/>
                </a:lnTo>
                <a:lnTo>
                  <a:pt x="766" y="9"/>
                </a:lnTo>
                <a:lnTo>
                  <a:pt x="767" y="9"/>
                </a:lnTo>
                <a:lnTo>
                  <a:pt x="767" y="9"/>
                </a:lnTo>
                <a:lnTo>
                  <a:pt x="767" y="9"/>
                </a:lnTo>
                <a:lnTo>
                  <a:pt x="768" y="8"/>
                </a:lnTo>
                <a:lnTo>
                  <a:pt x="768" y="8"/>
                </a:lnTo>
                <a:lnTo>
                  <a:pt x="768" y="8"/>
                </a:lnTo>
                <a:lnTo>
                  <a:pt x="770" y="7"/>
                </a:lnTo>
                <a:lnTo>
                  <a:pt x="770" y="7"/>
                </a:lnTo>
                <a:lnTo>
                  <a:pt x="770" y="8"/>
                </a:lnTo>
                <a:lnTo>
                  <a:pt x="771" y="7"/>
                </a:lnTo>
                <a:lnTo>
                  <a:pt x="771" y="8"/>
                </a:lnTo>
                <a:lnTo>
                  <a:pt x="772" y="8"/>
                </a:lnTo>
                <a:lnTo>
                  <a:pt x="772" y="9"/>
                </a:lnTo>
                <a:lnTo>
                  <a:pt x="772" y="9"/>
                </a:lnTo>
                <a:lnTo>
                  <a:pt x="773" y="8"/>
                </a:lnTo>
                <a:lnTo>
                  <a:pt x="773" y="8"/>
                </a:lnTo>
                <a:lnTo>
                  <a:pt x="773" y="8"/>
                </a:lnTo>
                <a:lnTo>
                  <a:pt x="774" y="7"/>
                </a:lnTo>
                <a:lnTo>
                  <a:pt x="774" y="7"/>
                </a:lnTo>
                <a:lnTo>
                  <a:pt x="774" y="7"/>
                </a:lnTo>
                <a:lnTo>
                  <a:pt x="775" y="7"/>
                </a:lnTo>
                <a:lnTo>
                  <a:pt x="775" y="6"/>
                </a:lnTo>
                <a:lnTo>
                  <a:pt x="776" y="6"/>
                </a:lnTo>
                <a:lnTo>
                  <a:pt x="776" y="6"/>
                </a:lnTo>
                <a:lnTo>
                  <a:pt x="776" y="6"/>
                </a:lnTo>
                <a:lnTo>
                  <a:pt x="777" y="6"/>
                </a:lnTo>
                <a:lnTo>
                  <a:pt x="777" y="6"/>
                </a:lnTo>
                <a:lnTo>
                  <a:pt x="777" y="6"/>
                </a:lnTo>
                <a:lnTo>
                  <a:pt x="779" y="6"/>
                </a:lnTo>
                <a:lnTo>
                  <a:pt x="779" y="6"/>
                </a:lnTo>
                <a:lnTo>
                  <a:pt x="779" y="7"/>
                </a:lnTo>
                <a:lnTo>
                  <a:pt x="780" y="7"/>
                </a:lnTo>
                <a:lnTo>
                  <a:pt x="780" y="7"/>
                </a:lnTo>
                <a:lnTo>
                  <a:pt x="781" y="7"/>
                </a:lnTo>
                <a:lnTo>
                  <a:pt x="781" y="7"/>
                </a:lnTo>
                <a:lnTo>
                  <a:pt x="781" y="7"/>
                </a:lnTo>
                <a:lnTo>
                  <a:pt x="782" y="7"/>
                </a:lnTo>
                <a:lnTo>
                  <a:pt x="782" y="7"/>
                </a:lnTo>
                <a:lnTo>
                  <a:pt x="782" y="7"/>
                </a:lnTo>
                <a:lnTo>
                  <a:pt x="783" y="7"/>
                </a:lnTo>
                <a:lnTo>
                  <a:pt x="783" y="7"/>
                </a:lnTo>
                <a:lnTo>
                  <a:pt x="783" y="7"/>
                </a:lnTo>
                <a:lnTo>
                  <a:pt x="784" y="7"/>
                </a:lnTo>
                <a:lnTo>
                  <a:pt x="784" y="7"/>
                </a:lnTo>
                <a:lnTo>
                  <a:pt x="785" y="7"/>
                </a:lnTo>
                <a:lnTo>
                  <a:pt x="785" y="7"/>
                </a:lnTo>
                <a:lnTo>
                  <a:pt x="785" y="7"/>
                </a:lnTo>
                <a:lnTo>
                  <a:pt x="786" y="8"/>
                </a:lnTo>
                <a:lnTo>
                  <a:pt x="786" y="7"/>
                </a:lnTo>
                <a:lnTo>
                  <a:pt x="786" y="7"/>
                </a:lnTo>
                <a:lnTo>
                  <a:pt x="788" y="7"/>
                </a:lnTo>
                <a:lnTo>
                  <a:pt x="788" y="7"/>
                </a:lnTo>
                <a:lnTo>
                  <a:pt x="789" y="7"/>
                </a:lnTo>
                <a:lnTo>
                  <a:pt x="789" y="7"/>
                </a:lnTo>
                <a:lnTo>
                  <a:pt x="789" y="7"/>
                </a:lnTo>
                <a:lnTo>
                  <a:pt x="790" y="8"/>
                </a:lnTo>
                <a:lnTo>
                  <a:pt x="790" y="8"/>
                </a:lnTo>
                <a:lnTo>
                  <a:pt x="790" y="8"/>
                </a:lnTo>
                <a:lnTo>
                  <a:pt x="791" y="8"/>
                </a:lnTo>
                <a:lnTo>
                  <a:pt x="791" y="9"/>
                </a:lnTo>
                <a:lnTo>
                  <a:pt x="791" y="9"/>
                </a:lnTo>
                <a:lnTo>
                  <a:pt x="792" y="9"/>
                </a:lnTo>
                <a:lnTo>
                  <a:pt x="792" y="9"/>
                </a:lnTo>
                <a:lnTo>
                  <a:pt x="793" y="9"/>
                </a:lnTo>
                <a:lnTo>
                  <a:pt x="793" y="9"/>
                </a:lnTo>
                <a:lnTo>
                  <a:pt x="793" y="8"/>
                </a:lnTo>
                <a:lnTo>
                  <a:pt x="794" y="7"/>
                </a:lnTo>
                <a:lnTo>
                  <a:pt x="794" y="7"/>
                </a:lnTo>
                <a:lnTo>
                  <a:pt x="794" y="7"/>
                </a:lnTo>
                <a:lnTo>
                  <a:pt x="795" y="6"/>
                </a:lnTo>
                <a:lnTo>
                  <a:pt x="795" y="6"/>
                </a:lnTo>
                <a:lnTo>
                  <a:pt x="795" y="7"/>
                </a:lnTo>
                <a:lnTo>
                  <a:pt x="797" y="7"/>
                </a:lnTo>
                <a:lnTo>
                  <a:pt x="797" y="7"/>
                </a:lnTo>
                <a:lnTo>
                  <a:pt x="798" y="8"/>
                </a:lnTo>
                <a:lnTo>
                  <a:pt x="798" y="9"/>
                </a:lnTo>
                <a:lnTo>
                  <a:pt x="798" y="9"/>
                </a:lnTo>
                <a:lnTo>
                  <a:pt x="799" y="10"/>
                </a:lnTo>
                <a:lnTo>
                  <a:pt x="799" y="11"/>
                </a:lnTo>
                <a:lnTo>
                  <a:pt x="799" y="11"/>
                </a:lnTo>
                <a:lnTo>
                  <a:pt x="800" y="11"/>
                </a:lnTo>
                <a:lnTo>
                  <a:pt x="800" y="12"/>
                </a:lnTo>
                <a:lnTo>
                  <a:pt x="800" y="12"/>
                </a:lnTo>
                <a:lnTo>
                  <a:pt x="801" y="14"/>
                </a:lnTo>
                <a:lnTo>
                  <a:pt x="801" y="14"/>
                </a:lnTo>
                <a:lnTo>
                  <a:pt x="802" y="14"/>
                </a:lnTo>
                <a:lnTo>
                  <a:pt x="802" y="14"/>
                </a:lnTo>
                <a:lnTo>
                  <a:pt x="802" y="12"/>
                </a:lnTo>
                <a:lnTo>
                  <a:pt x="803" y="12"/>
                </a:lnTo>
                <a:lnTo>
                  <a:pt x="803" y="11"/>
                </a:lnTo>
                <a:lnTo>
                  <a:pt x="803" y="11"/>
                </a:lnTo>
                <a:lnTo>
                  <a:pt x="804" y="11"/>
                </a:lnTo>
                <a:lnTo>
                  <a:pt x="804" y="12"/>
                </a:lnTo>
                <a:lnTo>
                  <a:pt x="804" y="11"/>
                </a:lnTo>
                <a:lnTo>
                  <a:pt x="806" y="11"/>
                </a:lnTo>
                <a:lnTo>
                  <a:pt x="806" y="10"/>
                </a:lnTo>
                <a:lnTo>
                  <a:pt x="807" y="10"/>
                </a:lnTo>
                <a:lnTo>
                  <a:pt x="807" y="10"/>
                </a:lnTo>
                <a:lnTo>
                  <a:pt x="807" y="10"/>
                </a:lnTo>
                <a:lnTo>
                  <a:pt x="808" y="10"/>
                </a:lnTo>
                <a:lnTo>
                  <a:pt x="808" y="10"/>
                </a:lnTo>
                <a:lnTo>
                  <a:pt x="808" y="10"/>
                </a:lnTo>
                <a:lnTo>
                  <a:pt x="809" y="10"/>
                </a:lnTo>
                <a:lnTo>
                  <a:pt x="809" y="10"/>
                </a:lnTo>
                <a:lnTo>
                  <a:pt x="810" y="10"/>
                </a:lnTo>
                <a:lnTo>
                  <a:pt x="810" y="10"/>
                </a:lnTo>
                <a:lnTo>
                  <a:pt x="810" y="10"/>
                </a:lnTo>
                <a:lnTo>
                  <a:pt x="811" y="11"/>
                </a:lnTo>
                <a:lnTo>
                  <a:pt x="811" y="11"/>
                </a:lnTo>
                <a:lnTo>
                  <a:pt x="811" y="12"/>
                </a:lnTo>
                <a:lnTo>
                  <a:pt x="812" y="12"/>
                </a:lnTo>
                <a:lnTo>
                  <a:pt x="812" y="14"/>
                </a:lnTo>
                <a:lnTo>
                  <a:pt x="812" y="14"/>
                </a:lnTo>
                <a:lnTo>
                  <a:pt x="813" y="14"/>
                </a:lnTo>
                <a:lnTo>
                  <a:pt x="813" y="14"/>
                </a:lnTo>
                <a:lnTo>
                  <a:pt x="815" y="14"/>
                </a:lnTo>
                <a:lnTo>
                  <a:pt x="815" y="12"/>
                </a:lnTo>
                <a:lnTo>
                  <a:pt x="815" y="12"/>
                </a:lnTo>
                <a:lnTo>
                  <a:pt x="816" y="12"/>
                </a:lnTo>
                <a:lnTo>
                  <a:pt x="816" y="14"/>
                </a:lnTo>
                <a:lnTo>
                  <a:pt x="816" y="14"/>
                </a:lnTo>
                <a:lnTo>
                  <a:pt x="817" y="14"/>
                </a:lnTo>
                <a:lnTo>
                  <a:pt x="817" y="12"/>
                </a:lnTo>
                <a:lnTo>
                  <a:pt x="817" y="14"/>
                </a:lnTo>
                <a:lnTo>
                  <a:pt x="818" y="14"/>
                </a:lnTo>
                <a:lnTo>
                  <a:pt x="818" y="15"/>
                </a:lnTo>
                <a:lnTo>
                  <a:pt x="819" y="16"/>
                </a:lnTo>
                <a:lnTo>
                  <a:pt x="819" y="15"/>
                </a:lnTo>
                <a:lnTo>
                  <a:pt x="819" y="15"/>
                </a:lnTo>
                <a:lnTo>
                  <a:pt x="820" y="14"/>
                </a:lnTo>
                <a:lnTo>
                  <a:pt x="820" y="14"/>
                </a:lnTo>
                <a:lnTo>
                  <a:pt x="820" y="14"/>
                </a:lnTo>
                <a:lnTo>
                  <a:pt x="821" y="14"/>
                </a:lnTo>
                <a:lnTo>
                  <a:pt x="821" y="14"/>
                </a:lnTo>
                <a:lnTo>
                  <a:pt x="821" y="12"/>
                </a:lnTo>
                <a:lnTo>
                  <a:pt x="822" y="12"/>
                </a:lnTo>
                <a:lnTo>
                  <a:pt x="822" y="12"/>
                </a:lnTo>
                <a:lnTo>
                  <a:pt x="824" y="12"/>
                </a:lnTo>
                <a:lnTo>
                  <a:pt x="824" y="11"/>
                </a:lnTo>
                <a:lnTo>
                  <a:pt x="824" y="12"/>
                </a:lnTo>
                <a:lnTo>
                  <a:pt x="825" y="12"/>
                </a:lnTo>
                <a:lnTo>
                  <a:pt x="825" y="17"/>
                </a:lnTo>
                <a:lnTo>
                  <a:pt x="825" y="35"/>
                </a:lnTo>
                <a:lnTo>
                  <a:pt x="826" y="57"/>
                </a:lnTo>
                <a:lnTo>
                  <a:pt x="826" y="83"/>
                </a:lnTo>
                <a:lnTo>
                  <a:pt x="826" y="109"/>
                </a:lnTo>
                <a:lnTo>
                  <a:pt x="827" y="133"/>
                </a:lnTo>
                <a:lnTo>
                  <a:pt x="827" y="155"/>
                </a:lnTo>
                <a:lnTo>
                  <a:pt x="828" y="174"/>
                </a:lnTo>
                <a:lnTo>
                  <a:pt x="828" y="194"/>
                </a:lnTo>
                <a:lnTo>
                  <a:pt x="828" y="210"/>
                </a:lnTo>
                <a:lnTo>
                  <a:pt x="829" y="225"/>
                </a:lnTo>
                <a:lnTo>
                  <a:pt x="829" y="237"/>
                </a:lnTo>
                <a:lnTo>
                  <a:pt x="829" y="250"/>
                </a:lnTo>
                <a:lnTo>
                  <a:pt x="830" y="259"/>
                </a:lnTo>
                <a:lnTo>
                  <a:pt x="830" y="269"/>
                </a:lnTo>
                <a:lnTo>
                  <a:pt x="831" y="277"/>
                </a:lnTo>
                <a:lnTo>
                  <a:pt x="831" y="285"/>
                </a:lnTo>
                <a:lnTo>
                  <a:pt x="831" y="291"/>
                </a:lnTo>
                <a:lnTo>
                  <a:pt x="833" y="298"/>
                </a:lnTo>
                <a:lnTo>
                  <a:pt x="833" y="304"/>
                </a:lnTo>
                <a:lnTo>
                  <a:pt x="833" y="308"/>
                </a:lnTo>
                <a:lnTo>
                  <a:pt x="834" y="313"/>
                </a:lnTo>
                <a:lnTo>
                  <a:pt x="834" y="317"/>
                </a:lnTo>
                <a:lnTo>
                  <a:pt x="834" y="321"/>
                </a:lnTo>
                <a:lnTo>
                  <a:pt x="835" y="324"/>
                </a:lnTo>
                <a:lnTo>
                  <a:pt x="835" y="327"/>
                </a:lnTo>
                <a:lnTo>
                  <a:pt x="836" y="330"/>
                </a:lnTo>
                <a:lnTo>
                  <a:pt x="836" y="333"/>
                </a:lnTo>
                <a:lnTo>
                  <a:pt x="836" y="335"/>
                </a:lnTo>
                <a:lnTo>
                  <a:pt x="837" y="339"/>
                </a:lnTo>
                <a:lnTo>
                  <a:pt x="837" y="341"/>
                </a:lnTo>
                <a:lnTo>
                  <a:pt x="837" y="343"/>
                </a:lnTo>
                <a:lnTo>
                  <a:pt x="838" y="345"/>
                </a:lnTo>
                <a:lnTo>
                  <a:pt x="838" y="348"/>
                </a:lnTo>
                <a:lnTo>
                  <a:pt x="838" y="350"/>
                </a:lnTo>
                <a:lnTo>
                  <a:pt x="839" y="352"/>
                </a:lnTo>
                <a:lnTo>
                  <a:pt x="839" y="356"/>
                </a:lnTo>
                <a:lnTo>
                  <a:pt x="840" y="358"/>
                </a:lnTo>
                <a:lnTo>
                  <a:pt x="840" y="361"/>
                </a:lnTo>
                <a:lnTo>
                  <a:pt x="840" y="363"/>
                </a:lnTo>
                <a:lnTo>
                  <a:pt x="842" y="365"/>
                </a:lnTo>
                <a:lnTo>
                  <a:pt x="842" y="365"/>
                </a:lnTo>
                <a:lnTo>
                  <a:pt x="842" y="367"/>
                </a:lnTo>
                <a:lnTo>
                  <a:pt x="843" y="368"/>
                </a:lnTo>
                <a:lnTo>
                  <a:pt x="843" y="371"/>
                </a:lnTo>
                <a:lnTo>
                  <a:pt x="843" y="374"/>
                </a:lnTo>
                <a:lnTo>
                  <a:pt x="844" y="375"/>
                </a:lnTo>
                <a:lnTo>
                  <a:pt x="844" y="377"/>
                </a:lnTo>
                <a:lnTo>
                  <a:pt x="845" y="378"/>
                </a:lnTo>
                <a:lnTo>
                  <a:pt x="845" y="380"/>
                </a:lnTo>
                <a:lnTo>
                  <a:pt x="845" y="380"/>
                </a:lnTo>
                <a:lnTo>
                  <a:pt x="846" y="381"/>
                </a:lnTo>
                <a:lnTo>
                  <a:pt x="846" y="383"/>
                </a:lnTo>
                <a:lnTo>
                  <a:pt x="846" y="383"/>
                </a:lnTo>
                <a:lnTo>
                  <a:pt x="847" y="384"/>
                </a:lnTo>
                <a:lnTo>
                  <a:pt x="847" y="386"/>
                </a:lnTo>
                <a:lnTo>
                  <a:pt x="847" y="387"/>
                </a:lnTo>
                <a:lnTo>
                  <a:pt x="848" y="388"/>
                </a:lnTo>
                <a:lnTo>
                  <a:pt x="848" y="389"/>
                </a:lnTo>
                <a:lnTo>
                  <a:pt x="849" y="390"/>
                </a:lnTo>
                <a:lnTo>
                  <a:pt x="849" y="393"/>
                </a:lnTo>
                <a:lnTo>
                  <a:pt x="849" y="393"/>
                </a:lnTo>
                <a:lnTo>
                  <a:pt x="851" y="395"/>
                </a:lnTo>
                <a:lnTo>
                  <a:pt x="851" y="397"/>
                </a:lnTo>
                <a:lnTo>
                  <a:pt x="851" y="398"/>
                </a:lnTo>
                <a:lnTo>
                  <a:pt x="852" y="398"/>
                </a:lnTo>
                <a:lnTo>
                  <a:pt x="852" y="399"/>
                </a:lnTo>
                <a:lnTo>
                  <a:pt x="852" y="401"/>
                </a:lnTo>
                <a:lnTo>
                  <a:pt x="853" y="402"/>
                </a:lnTo>
                <a:lnTo>
                  <a:pt x="853" y="402"/>
                </a:lnTo>
                <a:lnTo>
                  <a:pt x="854" y="403"/>
                </a:lnTo>
                <a:lnTo>
                  <a:pt x="854" y="405"/>
                </a:lnTo>
                <a:lnTo>
                  <a:pt x="854" y="406"/>
                </a:lnTo>
                <a:lnTo>
                  <a:pt x="855" y="407"/>
                </a:lnTo>
                <a:lnTo>
                  <a:pt x="855" y="408"/>
                </a:lnTo>
                <a:lnTo>
                  <a:pt x="855" y="408"/>
                </a:lnTo>
                <a:lnTo>
                  <a:pt x="856" y="408"/>
                </a:lnTo>
                <a:lnTo>
                  <a:pt x="856" y="408"/>
                </a:lnTo>
                <a:lnTo>
                  <a:pt x="857" y="408"/>
                </a:lnTo>
                <a:lnTo>
                  <a:pt x="857" y="410"/>
                </a:lnTo>
                <a:lnTo>
                  <a:pt x="857" y="411"/>
                </a:lnTo>
                <a:lnTo>
                  <a:pt x="858" y="412"/>
                </a:lnTo>
                <a:lnTo>
                  <a:pt x="858" y="414"/>
                </a:lnTo>
                <a:lnTo>
                  <a:pt x="858" y="415"/>
                </a:lnTo>
                <a:lnTo>
                  <a:pt x="860" y="416"/>
                </a:lnTo>
                <a:lnTo>
                  <a:pt x="860" y="419"/>
                </a:lnTo>
                <a:lnTo>
                  <a:pt x="860" y="420"/>
                </a:lnTo>
                <a:lnTo>
                  <a:pt x="861" y="421"/>
                </a:lnTo>
                <a:lnTo>
                  <a:pt x="861" y="423"/>
                </a:lnTo>
                <a:lnTo>
                  <a:pt x="862" y="423"/>
                </a:lnTo>
                <a:lnTo>
                  <a:pt x="862" y="422"/>
                </a:lnTo>
                <a:lnTo>
                  <a:pt x="862" y="423"/>
                </a:lnTo>
                <a:lnTo>
                  <a:pt x="863" y="423"/>
                </a:lnTo>
                <a:lnTo>
                  <a:pt x="863" y="424"/>
                </a:lnTo>
                <a:lnTo>
                  <a:pt x="863" y="425"/>
                </a:lnTo>
                <a:lnTo>
                  <a:pt x="864" y="425"/>
                </a:lnTo>
                <a:lnTo>
                  <a:pt x="864" y="426"/>
                </a:lnTo>
                <a:lnTo>
                  <a:pt x="864" y="428"/>
                </a:lnTo>
                <a:lnTo>
                  <a:pt x="865" y="428"/>
                </a:lnTo>
                <a:lnTo>
                  <a:pt x="865" y="429"/>
                </a:lnTo>
                <a:lnTo>
                  <a:pt x="866" y="429"/>
                </a:lnTo>
                <a:lnTo>
                  <a:pt x="866" y="430"/>
                </a:lnTo>
                <a:lnTo>
                  <a:pt x="866" y="432"/>
                </a:lnTo>
                <a:lnTo>
                  <a:pt x="867" y="432"/>
                </a:lnTo>
                <a:lnTo>
                  <a:pt x="867" y="433"/>
                </a:lnTo>
                <a:lnTo>
                  <a:pt x="867" y="433"/>
                </a:lnTo>
                <a:lnTo>
                  <a:pt x="869" y="434"/>
                </a:lnTo>
                <a:lnTo>
                  <a:pt x="869" y="434"/>
                </a:lnTo>
                <a:lnTo>
                  <a:pt x="869" y="434"/>
                </a:lnTo>
                <a:lnTo>
                  <a:pt x="870" y="435"/>
                </a:lnTo>
                <a:lnTo>
                  <a:pt x="870" y="437"/>
                </a:lnTo>
                <a:lnTo>
                  <a:pt x="871" y="438"/>
                </a:lnTo>
                <a:lnTo>
                  <a:pt x="871" y="438"/>
                </a:lnTo>
                <a:lnTo>
                  <a:pt x="871" y="439"/>
                </a:lnTo>
                <a:lnTo>
                  <a:pt x="872" y="439"/>
                </a:lnTo>
                <a:lnTo>
                  <a:pt x="872" y="440"/>
                </a:lnTo>
                <a:lnTo>
                  <a:pt x="872" y="441"/>
                </a:lnTo>
                <a:lnTo>
                  <a:pt x="873" y="441"/>
                </a:lnTo>
                <a:lnTo>
                  <a:pt x="873" y="443"/>
                </a:lnTo>
                <a:lnTo>
                  <a:pt x="873" y="443"/>
                </a:lnTo>
                <a:lnTo>
                  <a:pt x="874" y="444"/>
                </a:lnTo>
                <a:lnTo>
                  <a:pt x="874" y="446"/>
                </a:lnTo>
                <a:lnTo>
                  <a:pt x="875" y="447"/>
                </a:lnTo>
                <a:lnTo>
                  <a:pt x="875" y="447"/>
                </a:lnTo>
                <a:lnTo>
                  <a:pt x="875" y="446"/>
                </a:lnTo>
                <a:lnTo>
                  <a:pt x="876" y="447"/>
                </a:lnTo>
                <a:lnTo>
                  <a:pt x="876" y="447"/>
                </a:lnTo>
                <a:lnTo>
                  <a:pt x="876" y="448"/>
                </a:lnTo>
                <a:lnTo>
                  <a:pt x="878" y="448"/>
                </a:lnTo>
                <a:lnTo>
                  <a:pt x="878" y="448"/>
                </a:lnTo>
                <a:lnTo>
                  <a:pt x="879" y="448"/>
                </a:lnTo>
                <a:lnTo>
                  <a:pt x="879" y="449"/>
                </a:lnTo>
                <a:lnTo>
                  <a:pt x="879" y="449"/>
                </a:lnTo>
                <a:lnTo>
                  <a:pt x="880" y="450"/>
                </a:lnTo>
                <a:lnTo>
                  <a:pt x="880" y="451"/>
                </a:lnTo>
                <a:lnTo>
                  <a:pt x="880" y="452"/>
                </a:lnTo>
                <a:lnTo>
                  <a:pt x="881" y="455"/>
                </a:lnTo>
                <a:lnTo>
                  <a:pt x="881" y="455"/>
                </a:lnTo>
                <a:lnTo>
                  <a:pt x="881" y="457"/>
                </a:lnTo>
                <a:lnTo>
                  <a:pt x="882" y="458"/>
                </a:lnTo>
                <a:lnTo>
                  <a:pt x="882" y="459"/>
                </a:lnTo>
                <a:lnTo>
                  <a:pt x="883" y="460"/>
                </a:lnTo>
                <a:lnTo>
                  <a:pt x="883" y="461"/>
                </a:lnTo>
                <a:lnTo>
                  <a:pt x="883" y="462"/>
                </a:lnTo>
                <a:lnTo>
                  <a:pt x="884" y="464"/>
                </a:lnTo>
                <a:lnTo>
                  <a:pt x="884" y="464"/>
                </a:lnTo>
                <a:lnTo>
                  <a:pt x="884" y="462"/>
                </a:lnTo>
                <a:lnTo>
                  <a:pt x="885" y="462"/>
                </a:lnTo>
                <a:lnTo>
                  <a:pt x="885" y="462"/>
                </a:lnTo>
                <a:lnTo>
                  <a:pt x="885" y="462"/>
                </a:lnTo>
                <a:lnTo>
                  <a:pt x="887" y="461"/>
                </a:lnTo>
                <a:lnTo>
                  <a:pt x="887" y="462"/>
                </a:lnTo>
                <a:lnTo>
                  <a:pt x="888" y="462"/>
                </a:lnTo>
                <a:lnTo>
                  <a:pt x="888" y="462"/>
                </a:lnTo>
                <a:lnTo>
                  <a:pt x="888" y="462"/>
                </a:lnTo>
                <a:lnTo>
                  <a:pt x="889" y="464"/>
                </a:lnTo>
                <a:lnTo>
                  <a:pt x="889" y="465"/>
                </a:lnTo>
                <a:lnTo>
                  <a:pt x="889" y="466"/>
                </a:lnTo>
                <a:lnTo>
                  <a:pt x="890" y="467"/>
                </a:lnTo>
                <a:lnTo>
                  <a:pt x="890" y="468"/>
                </a:lnTo>
                <a:lnTo>
                  <a:pt x="890" y="468"/>
                </a:lnTo>
                <a:lnTo>
                  <a:pt x="891" y="469"/>
                </a:lnTo>
                <a:lnTo>
                  <a:pt x="891" y="469"/>
                </a:lnTo>
                <a:lnTo>
                  <a:pt x="892" y="470"/>
                </a:lnTo>
                <a:lnTo>
                  <a:pt x="892" y="470"/>
                </a:lnTo>
                <a:lnTo>
                  <a:pt x="892" y="470"/>
                </a:lnTo>
                <a:lnTo>
                  <a:pt x="893" y="471"/>
                </a:lnTo>
                <a:lnTo>
                  <a:pt x="893" y="471"/>
                </a:lnTo>
                <a:lnTo>
                  <a:pt x="893" y="471"/>
                </a:lnTo>
                <a:lnTo>
                  <a:pt x="894" y="470"/>
                </a:lnTo>
                <a:lnTo>
                  <a:pt x="894" y="470"/>
                </a:lnTo>
                <a:lnTo>
                  <a:pt x="894" y="470"/>
                </a:lnTo>
                <a:lnTo>
                  <a:pt x="896" y="469"/>
                </a:lnTo>
                <a:lnTo>
                  <a:pt x="896" y="471"/>
                </a:lnTo>
                <a:lnTo>
                  <a:pt x="897" y="471"/>
                </a:lnTo>
                <a:lnTo>
                  <a:pt x="897" y="473"/>
                </a:lnTo>
                <a:lnTo>
                  <a:pt x="897" y="474"/>
                </a:lnTo>
                <a:lnTo>
                  <a:pt x="898" y="475"/>
                </a:lnTo>
                <a:lnTo>
                  <a:pt x="898" y="475"/>
                </a:lnTo>
                <a:lnTo>
                  <a:pt x="898" y="475"/>
                </a:lnTo>
                <a:lnTo>
                  <a:pt x="899" y="475"/>
                </a:lnTo>
                <a:lnTo>
                  <a:pt x="899" y="475"/>
                </a:lnTo>
                <a:lnTo>
                  <a:pt x="900" y="475"/>
                </a:lnTo>
                <a:lnTo>
                  <a:pt x="900" y="476"/>
                </a:lnTo>
                <a:lnTo>
                  <a:pt x="900" y="476"/>
                </a:lnTo>
                <a:lnTo>
                  <a:pt x="901" y="477"/>
                </a:lnTo>
                <a:lnTo>
                  <a:pt x="901" y="479"/>
                </a:lnTo>
                <a:lnTo>
                  <a:pt x="901" y="480"/>
                </a:lnTo>
                <a:lnTo>
                  <a:pt x="902" y="481"/>
                </a:lnTo>
                <a:lnTo>
                  <a:pt x="902" y="481"/>
                </a:lnTo>
                <a:lnTo>
                  <a:pt x="902" y="483"/>
                </a:lnTo>
                <a:lnTo>
                  <a:pt x="903" y="483"/>
                </a:lnTo>
                <a:lnTo>
                  <a:pt x="903" y="481"/>
                </a:lnTo>
                <a:lnTo>
                  <a:pt x="905" y="481"/>
                </a:lnTo>
                <a:lnTo>
                  <a:pt x="905" y="481"/>
                </a:lnTo>
                <a:lnTo>
                  <a:pt x="905" y="483"/>
                </a:lnTo>
                <a:lnTo>
                  <a:pt x="906" y="483"/>
                </a:lnTo>
                <a:lnTo>
                  <a:pt x="906" y="483"/>
                </a:lnTo>
                <a:lnTo>
                  <a:pt x="906" y="483"/>
                </a:lnTo>
                <a:lnTo>
                  <a:pt x="907" y="483"/>
                </a:lnTo>
                <a:lnTo>
                  <a:pt x="907" y="481"/>
                </a:lnTo>
                <a:lnTo>
                  <a:pt x="907" y="481"/>
                </a:lnTo>
                <a:lnTo>
                  <a:pt x="908" y="481"/>
                </a:lnTo>
                <a:lnTo>
                  <a:pt x="908" y="480"/>
                </a:lnTo>
                <a:lnTo>
                  <a:pt x="909" y="480"/>
                </a:lnTo>
                <a:lnTo>
                  <a:pt x="909" y="480"/>
                </a:lnTo>
                <a:lnTo>
                  <a:pt x="909" y="481"/>
                </a:lnTo>
                <a:lnTo>
                  <a:pt x="910" y="483"/>
                </a:lnTo>
                <a:lnTo>
                  <a:pt x="910" y="484"/>
                </a:lnTo>
                <a:lnTo>
                  <a:pt x="910" y="484"/>
                </a:lnTo>
                <a:lnTo>
                  <a:pt x="911" y="485"/>
                </a:lnTo>
                <a:lnTo>
                  <a:pt x="911" y="486"/>
                </a:lnTo>
                <a:lnTo>
                  <a:pt x="911" y="485"/>
                </a:lnTo>
                <a:lnTo>
                  <a:pt x="912" y="485"/>
                </a:lnTo>
                <a:lnTo>
                  <a:pt x="912" y="485"/>
                </a:lnTo>
                <a:lnTo>
                  <a:pt x="914" y="485"/>
                </a:lnTo>
                <a:lnTo>
                  <a:pt x="914" y="485"/>
                </a:lnTo>
                <a:lnTo>
                  <a:pt x="914" y="485"/>
                </a:lnTo>
                <a:lnTo>
                  <a:pt x="915" y="485"/>
                </a:lnTo>
                <a:lnTo>
                  <a:pt x="915" y="484"/>
                </a:lnTo>
                <a:lnTo>
                  <a:pt x="915" y="485"/>
                </a:lnTo>
                <a:lnTo>
                  <a:pt x="916" y="485"/>
                </a:lnTo>
                <a:lnTo>
                  <a:pt x="916" y="486"/>
                </a:lnTo>
                <a:lnTo>
                  <a:pt x="916" y="486"/>
                </a:lnTo>
                <a:lnTo>
                  <a:pt x="917" y="486"/>
                </a:lnTo>
                <a:lnTo>
                  <a:pt x="917" y="486"/>
                </a:lnTo>
                <a:lnTo>
                  <a:pt x="918" y="486"/>
                </a:lnTo>
                <a:lnTo>
                  <a:pt x="918" y="486"/>
                </a:lnTo>
                <a:lnTo>
                  <a:pt x="918" y="485"/>
                </a:lnTo>
                <a:lnTo>
                  <a:pt x="919" y="485"/>
                </a:lnTo>
                <a:lnTo>
                  <a:pt x="919" y="485"/>
                </a:lnTo>
                <a:lnTo>
                  <a:pt x="919" y="484"/>
                </a:lnTo>
                <a:lnTo>
                  <a:pt x="920" y="484"/>
                </a:lnTo>
                <a:lnTo>
                  <a:pt x="920" y="483"/>
                </a:lnTo>
                <a:lnTo>
                  <a:pt x="921" y="483"/>
                </a:lnTo>
                <a:lnTo>
                  <a:pt x="921" y="483"/>
                </a:lnTo>
                <a:lnTo>
                  <a:pt x="921" y="483"/>
                </a:lnTo>
                <a:lnTo>
                  <a:pt x="923" y="483"/>
                </a:lnTo>
                <a:lnTo>
                  <a:pt x="923" y="481"/>
                </a:lnTo>
                <a:lnTo>
                  <a:pt x="923" y="481"/>
                </a:lnTo>
                <a:lnTo>
                  <a:pt x="924" y="480"/>
                </a:lnTo>
                <a:lnTo>
                  <a:pt x="924" y="480"/>
                </a:lnTo>
                <a:lnTo>
                  <a:pt x="924" y="480"/>
                </a:lnTo>
                <a:lnTo>
                  <a:pt x="925" y="481"/>
                </a:lnTo>
                <a:lnTo>
                  <a:pt x="925" y="481"/>
                </a:lnTo>
                <a:lnTo>
                  <a:pt x="926" y="483"/>
                </a:lnTo>
                <a:lnTo>
                  <a:pt x="926" y="483"/>
                </a:lnTo>
                <a:lnTo>
                  <a:pt x="926" y="484"/>
                </a:lnTo>
                <a:lnTo>
                  <a:pt x="927" y="484"/>
                </a:lnTo>
                <a:lnTo>
                  <a:pt x="927" y="485"/>
                </a:lnTo>
                <a:lnTo>
                  <a:pt x="927" y="484"/>
                </a:lnTo>
                <a:lnTo>
                  <a:pt x="928" y="485"/>
                </a:lnTo>
                <a:lnTo>
                  <a:pt x="928" y="485"/>
                </a:lnTo>
                <a:lnTo>
                  <a:pt x="928" y="485"/>
                </a:lnTo>
                <a:lnTo>
                  <a:pt x="929" y="484"/>
                </a:lnTo>
                <a:lnTo>
                  <a:pt x="929" y="484"/>
                </a:lnTo>
                <a:lnTo>
                  <a:pt x="930" y="483"/>
                </a:lnTo>
                <a:lnTo>
                  <a:pt x="930" y="481"/>
                </a:lnTo>
                <a:lnTo>
                  <a:pt x="930" y="481"/>
                </a:lnTo>
                <a:lnTo>
                  <a:pt x="932" y="481"/>
                </a:lnTo>
                <a:lnTo>
                  <a:pt x="932" y="483"/>
                </a:lnTo>
                <a:lnTo>
                  <a:pt x="932" y="484"/>
                </a:lnTo>
                <a:lnTo>
                  <a:pt x="933" y="484"/>
                </a:lnTo>
                <a:lnTo>
                  <a:pt x="933" y="484"/>
                </a:lnTo>
                <a:lnTo>
                  <a:pt x="933" y="485"/>
                </a:lnTo>
                <a:lnTo>
                  <a:pt x="934" y="484"/>
                </a:lnTo>
                <a:lnTo>
                  <a:pt x="934" y="483"/>
                </a:lnTo>
                <a:lnTo>
                  <a:pt x="935" y="483"/>
                </a:lnTo>
                <a:lnTo>
                  <a:pt x="935" y="483"/>
                </a:lnTo>
                <a:lnTo>
                  <a:pt x="935" y="483"/>
                </a:lnTo>
                <a:lnTo>
                  <a:pt x="936" y="483"/>
                </a:lnTo>
                <a:lnTo>
                  <a:pt x="936" y="484"/>
                </a:lnTo>
                <a:lnTo>
                  <a:pt x="936" y="484"/>
                </a:lnTo>
                <a:lnTo>
                  <a:pt x="937" y="484"/>
                </a:lnTo>
                <a:lnTo>
                  <a:pt x="937" y="485"/>
                </a:lnTo>
                <a:lnTo>
                  <a:pt x="937" y="485"/>
                </a:lnTo>
                <a:lnTo>
                  <a:pt x="938" y="486"/>
                </a:lnTo>
                <a:lnTo>
                  <a:pt x="938" y="486"/>
                </a:lnTo>
                <a:lnTo>
                  <a:pt x="939" y="486"/>
                </a:lnTo>
                <a:lnTo>
                  <a:pt x="939" y="486"/>
                </a:lnTo>
                <a:lnTo>
                  <a:pt x="939" y="486"/>
                </a:lnTo>
                <a:lnTo>
                  <a:pt x="941" y="486"/>
                </a:lnTo>
                <a:lnTo>
                  <a:pt x="941" y="486"/>
                </a:lnTo>
                <a:lnTo>
                  <a:pt x="941" y="486"/>
                </a:lnTo>
                <a:lnTo>
                  <a:pt x="942" y="485"/>
                </a:lnTo>
                <a:lnTo>
                  <a:pt x="942" y="485"/>
                </a:lnTo>
                <a:lnTo>
                  <a:pt x="942" y="486"/>
                </a:lnTo>
                <a:lnTo>
                  <a:pt x="943" y="486"/>
                </a:lnTo>
                <a:lnTo>
                  <a:pt x="943" y="487"/>
                </a:lnTo>
                <a:lnTo>
                  <a:pt x="944" y="487"/>
                </a:lnTo>
                <a:lnTo>
                  <a:pt x="944" y="487"/>
                </a:lnTo>
                <a:lnTo>
                  <a:pt x="944" y="488"/>
                </a:lnTo>
                <a:lnTo>
                  <a:pt x="945" y="488"/>
                </a:lnTo>
                <a:lnTo>
                  <a:pt x="945" y="488"/>
                </a:lnTo>
                <a:lnTo>
                  <a:pt x="945" y="488"/>
                </a:lnTo>
                <a:lnTo>
                  <a:pt x="946" y="488"/>
                </a:lnTo>
                <a:lnTo>
                  <a:pt x="946" y="488"/>
                </a:lnTo>
                <a:lnTo>
                  <a:pt x="947" y="487"/>
                </a:lnTo>
                <a:lnTo>
                  <a:pt x="947" y="488"/>
                </a:lnTo>
                <a:lnTo>
                  <a:pt x="947" y="488"/>
                </a:lnTo>
                <a:lnTo>
                  <a:pt x="948" y="488"/>
                </a:lnTo>
                <a:lnTo>
                  <a:pt x="948" y="488"/>
                </a:lnTo>
                <a:lnTo>
                  <a:pt x="948" y="488"/>
                </a:lnTo>
                <a:lnTo>
                  <a:pt x="950" y="488"/>
                </a:lnTo>
                <a:lnTo>
                  <a:pt x="950" y="489"/>
                </a:lnTo>
                <a:lnTo>
                  <a:pt x="950" y="488"/>
                </a:lnTo>
                <a:lnTo>
                  <a:pt x="951" y="487"/>
                </a:lnTo>
                <a:lnTo>
                  <a:pt x="951" y="488"/>
                </a:lnTo>
                <a:lnTo>
                  <a:pt x="952" y="488"/>
                </a:lnTo>
                <a:lnTo>
                  <a:pt x="952" y="488"/>
                </a:lnTo>
                <a:lnTo>
                  <a:pt x="952" y="488"/>
                </a:lnTo>
                <a:lnTo>
                  <a:pt x="953" y="488"/>
                </a:lnTo>
                <a:lnTo>
                  <a:pt x="953" y="487"/>
                </a:lnTo>
                <a:lnTo>
                  <a:pt x="953" y="487"/>
                </a:lnTo>
                <a:lnTo>
                  <a:pt x="954" y="487"/>
                </a:lnTo>
                <a:lnTo>
                  <a:pt x="954" y="488"/>
                </a:lnTo>
                <a:lnTo>
                  <a:pt x="954" y="488"/>
                </a:lnTo>
                <a:lnTo>
                  <a:pt x="955" y="489"/>
                </a:lnTo>
                <a:lnTo>
                  <a:pt x="955" y="489"/>
                </a:lnTo>
                <a:lnTo>
                  <a:pt x="956" y="490"/>
                </a:lnTo>
                <a:lnTo>
                  <a:pt x="956" y="490"/>
                </a:lnTo>
                <a:lnTo>
                  <a:pt x="956" y="490"/>
                </a:lnTo>
                <a:lnTo>
                  <a:pt x="957" y="490"/>
                </a:lnTo>
                <a:lnTo>
                  <a:pt x="957" y="490"/>
                </a:lnTo>
                <a:lnTo>
                  <a:pt x="957" y="490"/>
                </a:lnTo>
                <a:lnTo>
                  <a:pt x="959" y="492"/>
                </a:lnTo>
                <a:lnTo>
                  <a:pt x="959" y="493"/>
                </a:lnTo>
                <a:lnTo>
                  <a:pt x="959" y="493"/>
                </a:lnTo>
                <a:lnTo>
                  <a:pt x="960" y="493"/>
                </a:lnTo>
                <a:lnTo>
                  <a:pt x="960" y="494"/>
                </a:lnTo>
                <a:lnTo>
                  <a:pt x="961" y="495"/>
                </a:lnTo>
                <a:lnTo>
                  <a:pt x="961" y="495"/>
                </a:lnTo>
                <a:lnTo>
                  <a:pt x="961" y="495"/>
                </a:lnTo>
                <a:lnTo>
                  <a:pt x="962" y="496"/>
                </a:lnTo>
                <a:lnTo>
                  <a:pt x="962" y="496"/>
                </a:lnTo>
                <a:lnTo>
                  <a:pt x="962" y="497"/>
                </a:lnTo>
                <a:lnTo>
                  <a:pt x="963" y="498"/>
                </a:lnTo>
                <a:lnTo>
                  <a:pt x="963" y="498"/>
                </a:lnTo>
                <a:lnTo>
                  <a:pt x="963" y="498"/>
                </a:lnTo>
                <a:lnTo>
                  <a:pt x="964" y="498"/>
                </a:lnTo>
                <a:lnTo>
                  <a:pt x="964" y="497"/>
                </a:lnTo>
                <a:lnTo>
                  <a:pt x="965" y="497"/>
                </a:lnTo>
                <a:lnTo>
                  <a:pt x="965" y="497"/>
                </a:lnTo>
                <a:lnTo>
                  <a:pt x="965" y="497"/>
                </a:lnTo>
                <a:lnTo>
                  <a:pt x="966" y="498"/>
                </a:lnTo>
                <a:lnTo>
                  <a:pt x="966" y="498"/>
                </a:lnTo>
                <a:lnTo>
                  <a:pt x="966" y="498"/>
                </a:lnTo>
                <a:lnTo>
                  <a:pt x="968" y="497"/>
                </a:lnTo>
                <a:lnTo>
                  <a:pt x="968" y="498"/>
                </a:lnTo>
                <a:lnTo>
                  <a:pt x="969" y="497"/>
                </a:lnTo>
                <a:lnTo>
                  <a:pt x="969" y="497"/>
                </a:lnTo>
                <a:lnTo>
                  <a:pt x="969" y="497"/>
                </a:lnTo>
                <a:lnTo>
                  <a:pt x="970" y="497"/>
                </a:lnTo>
                <a:lnTo>
                  <a:pt x="970" y="498"/>
                </a:lnTo>
                <a:lnTo>
                  <a:pt x="970" y="498"/>
                </a:lnTo>
                <a:lnTo>
                  <a:pt x="971" y="499"/>
                </a:lnTo>
                <a:lnTo>
                  <a:pt x="971" y="499"/>
                </a:lnTo>
                <a:lnTo>
                  <a:pt x="971" y="501"/>
                </a:lnTo>
                <a:lnTo>
                  <a:pt x="972" y="499"/>
                </a:lnTo>
                <a:lnTo>
                  <a:pt x="972" y="499"/>
                </a:lnTo>
                <a:lnTo>
                  <a:pt x="973" y="499"/>
                </a:lnTo>
                <a:lnTo>
                  <a:pt x="973" y="499"/>
                </a:lnTo>
                <a:lnTo>
                  <a:pt x="973" y="501"/>
                </a:lnTo>
                <a:lnTo>
                  <a:pt x="974" y="501"/>
                </a:lnTo>
                <a:lnTo>
                  <a:pt x="974" y="501"/>
                </a:lnTo>
                <a:lnTo>
                  <a:pt x="974" y="501"/>
                </a:lnTo>
                <a:lnTo>
                  <a:pt x="975" y="501"/>
                </a:lnTo>
                <a:lnTo>
                  <a:pt x="975" y="499"/>
                </a:lnTo>
                <a:lnTo>
                  <a:pt x="975" y="501"/>
                </a:lnTo>
                <a:lnTo>
                  <a:pt x="977" y="499"/>
                </a:lnTo>
                <a:lnTo>
                  <a:pt x="977" y="499"/>
                </a:lnTo>
                <a:lnTo>
                  <a:pt x="978" y="499"/>
                </a:lnTo>
                <a:lnTo>
                  <a:pt x="978" y="498"/>
                </a:lnTo>
                <a:lnTo>
                  <a:pt x="978" y="498"/>
                </a:lnTo>
                <a:lnTo>
                  <a:pt x="979" y="497"/>
                </a:lnTo>
                <a:lnTo>
                  <a:pt x="979" y="497"/>
                </a:lnTo>
                <a:lnTo>
                  <a:pt x="979" y="497"/>
                </a:lnTo>
                <a:lnTo>
                  <a:pt x="980" y="497"/>
                </a:lnTo>
                <a:lnTo>
                  <a:pt x="980" y="497"/>
                </a:lnTo>
                <a:lnTo>
                  <a:pt x="980" y="498"/>
                </a:lnTo>
                <a:lnTo>
                  <a:pt x="981" y="498"/>
                </a:lnTo>
                <a:lnTo>
                  <a:pt x="981" y="498"/>
                </a:lnTo>
                <a:lnTo>
                  <a:pt x="982" y="497"/>
                </a:lnTo>
                <a:lnTo>
                  <a:pt x="982" y="497"/>
                </a:lnTo>
                <a:lnTo>
                  <a:pt x="982" y="497"/>
                </a:lnTo>
                <a:lnTo>
                  <a:pt x="983" y="497"/>
                </a:lnTo>
                <a:lnTo>
                  <a:pt x="983" y="497"/>
                </a:lnTo>
                <a:lnTo>
                  <a:pt x="983" y="497"/>
                </a:lnTo>
                <a:lnTo>
                  <a:pt x="984" y="497"/>
                </a:lnTo>
                <a:lnTo>
                  <a:pt x="984" y="497"/>
                </a:lnTo>
                <a:lnTo>
                  <a:pt x="984" y="496"/>
                </a:lnTo>
                <a:lnTo>
                  <a:pt x="986" y="496"/>
                </a:lnTo>
                <a:lnTo>
                  <a:pt x="986" y="496"/>
                </a:lnTo>
                <a:lnTo>
                  <a:pt x="987" y="496"/>
                </a:lnTo>
                <a:lnTo>
                  <a:pt x="987" y="496"/>
                </a:lnTo>
                <a:lnTo>
                  <a:pt x="987" y="497"/>
                </a:lnTo>
                <a:lnTo>
                  <a:pt x="988" y="497"/>
                </a:lnTo>
                <a:lnTo>
                  <a:pt x="988" y="496"/>
                </a:lnTo>
                <a:lnTo>
                  <a:pt x="988" y="496"/>
                </a:lnTo>
                <a:lnTo>
                  <a:pt x="989" y="497"/>
                </a:lnTo>
                <a:lnTo>
                  <a:pt x="989" y="496"/>
                </a:lnTo>
                <a:lnTo>
                  <a:pt x="990" y="496"/>
                </a:lnTo>
                <a:lnTo>
                  <a:pt x="990" y="495"/>
                </a:lnTo>
                <a:lnTo>
                  <a:pt x="990" y="495"/>
                </a:lnTo>
                <a:lnTo>
                  <a:pt x="991" y="496"/>
                </a:lnTo>
                <a:lnTo>
                  <a:pt x="991" y="496"/>
                </a:lnTo>
                <a:lnTo>
                  <a:pt x="991" y="496"/>
                </a:lnTo>
                <a:lnTo>
                  <a:pt x="992" y="496"/>
                </a:lnTo>
                <a:lnTo>
                  <a:pt x="992" y="495"/>
                </a:lnTo>
                <a:lnTo>
                  <a:pt x="992" y="495"/>
                </a:lnTo>
                <a:lnTo>
                  <a:pt x="993" y="494"/>
                </a:lnTo>
                <a:lnTo>
                  <a:pt x="993" y="495"/>
                </a:lnTo>
                <a:lnTo>
                  <a:pt x="995" y="494"/>
                </a:lnTo>
                <a:lnTo>
                  <a:pt x="995" y="494"/>
                </a:lnTo>
                <a:lnTo>
                  <a:pt x="995" y="495"/>
                </a:lnTo>
                <a:lnTo>
                  <a:pt x="996" y="495"/>
                </a:lnTo>
                <a:lnTo>
                  <a:pt x="996" y="495"/>
                </a:lnTo>
                <a:lnTo>
                  <a:pt x="996" y="494"/>
                </a:lnTo>
                <a:lnTo>
                  <a:pt x="997" y="496"/>
                </a:lnTo>
                <a:lnTo>
                  <a:pt x="997" y="495"/>
                </a:lnTo>
                <a:lnTo>
                  <a:pt x="997" y="495"/>
                </a:lnTo>
                <a:lnTo>
                  <a:pt x="998" y="495"/>
                </a:lnTo>
                <a:lnTo>
                  <a:pt x="998" y="495"/>
                </a:lnTo>
                <a:lnTo>
                  <a:pt x="999" y="496"/>
                </a:lnTo>
                <a:lnTo>
                  <a:pt x="999" y="496"/>
                </a:lnTo>
                <a:lnTo>
                  <a:pt x="999" y="496"/>
                </a:lnTo>
                <a:lnTo>
                  <a:pt x="1000" y="497"/>
                </a:lnTo>
                <a:lnTo>
                  <a:pt x="1000" y="498"/>
                </a:lnTo>
                <a:lnTo>
                  <a:pt x="1000" y="498"/>
                </a:lnTo>
                <a:lnTo>
                  <a:pt x="1001" y="498"/>
                </a:lnTo>
                <a:lnTo>
                  <a:pt x="1001" y="498"/>
                </a:lnTo>
                <a:lnTo>
                  <a:pt x="1001" y="498"/>
                </a:lnTo>
                <a:lnTo>
                  <a:pt x="1002" y="498"/>
                </a:lnTo>
                <a:lnTo>
                  <a:pt x="1002" y="498"/>
                </a:lnTo>
                <a:lnTo>
                  <a:pt x="1004" y="498"/>
                </a:lnTo>
                <a:lnTo>
                  <a:pt x="1004" y="497"/>
                </a:lnTo>
                <a:lnTo>
                  <a:pt x="1004" y="497"/>
                </a:lnTo>
                <a:lnTo>
                  <a:pt x="1005" y="497"/>
                </a:lnTo>
                <a:lnTo>
                  <a:pt x="1005" y="497"/>
                </a:lnTo>
                <a:lnTo>
                  <a:pt x="1005" y="496"/>
                </a:lnTo>
                <a:lnTo>
                  <a:pt x="1006" y="497"/>
                </a:lnTo>
                <a:lnTo>
                  <a:pt x="1006" y="497"/>
                </a:lnTo>
                <a:lnTo>
                  <a:pt x="1006" y="498"/>
                </a:lnTo>
                <a:lnTo>
                  <a:pt x="1007" y="498"/>
                </a:lnTo>
                <a:lnTo>
                  <a:pt x="1007" y="498"/>
                </a:lnTo>
                <a:lnTo>
                  <a:pt x="1008" y="498"/>
                </a:lnTo>
                <a:lnTo>
                  <a:pt x="1008" y="497"/>
                </a:lnTo>
                <a:lnTo>
                  <a:pt x="1008" y="497"/>
                </a:lnTo>
                <a:lnTo>
                  <a:pt x="1009" y="497"/>
                </a:lnTo>
                <a:lnTo>
                  <a:pt x="1009" y="497"/>
                </a:lnTo>
                <a:lnTo>
                  <a:pt x="1009" y="496"/>
                </a:lnTo>
                <a:lnTo>
                  <a:pt x="1010" y="497"/>
                </a:lnTo>
                <a:lnTo>
                  <a:pt x="1010" y="497"/>
                </a:lnTo>
                <a:lnTo>
                  <a:pt x="1011" y="497"/>
                </a:lnTo>
                <a:lnTo>
                  <a:pt x="1011" y="497"/>
                </a:lnTo>
                <a:lnTo>
                  <a:pt x="1011" y="497"/>
                </a:lnTo>
                <a:lnTo>
                  <a:pt x="1013" y="497"/>
                </a:lnTo>
                <a:lnTo>
                  <a:pt x="1013" y="496"/>
                </a:lnTo>
                <a:lnTo>
                  <a:pt x="1013" y="495"/>
                </a:lnTo>
                <a:lnTo>
                  <a:pt x="1014" y="494"/>
                </a:lnTo>
                <a:lnTo>
                  <a:pt x="1014" y="494"/>
                </a:lnTo>
                <a:lnTo>
                  <a:pt x="1014" y="494"/>
                </a:lnTo>
                <a:lnTo>
                  <a:pt x="1015" y="493"/>
                </a:lnTo>
                <a:lnTo>
                  <a:pt x="1015" y="493"/>
                </a:lnTo>
                <a:lnTo>
                  <a:pt x="1016" y="493"/>
                </a:lnTo>
                <a:lnTo>
                  <a:pt x="1016" y="493"/>
                </a:lnTo>
                <a:lnTo>
                  <a:pt x="1016" y="492"/>
                </a:lnTo>
                <a:lnTo>
                  <a:pt x="1017" y="493"/>
                </a:lnTo>
                <a:lnTo>
                  <a:pt x="1017" y="493"/>
                </a:lnTo>
                <a:lnTo>
                  <a:pt x="1017" y="492"/>
                </a:lnTo>
                <a:lnTo>
                  <a:pt x="1018" y="492"/>
                </a:lnTo>
                <a:lnTo>
                  <a:pt x="1018" y="492"/>
                </a:lnTo>
                <a:lnTo>
                  <a:pt x="1018" y="490"/>
                </a:lnTo>
                <a:lnTo>
                  <a:pt x="1019" y="490"/>
                </a:lnTo>
                <a:lnTo>
                  <a:pt x="1019" y="490"/>
                </a:lnTo>
                <a:lnTo>
                  <a:pt x="1020" y="490"/>
                </a:lnTo>
                <a:lnTo>
                  <a:pt x="1020" y="489"/>
                </a:lnTo>
                <a:lnTo>
                  <a:pt x="1020" y="490"/>
                </a:lnTo>
                <a:lnTo>
                  <a:pt x="1022" y="490"/>
                </a:lnTo>
                <a:lnTo>
                  <a:pt x="1022" y="490"/>
                </a:lnTo>
                <a:lnTo>
                  <a:pt x="1022" y="490"/>
                </a:lnTo>
                <a:lnTo>
                  <a:pt x="1023" y="492"/>
                </a:lnTo>
                <a:lnTo>
                  <a:pt x="1023" y="492"/>
                </a:lnTo>
                <a:lnTo>
                  <a:pt x="1023" y="490"/>
                </a:lnTo>
                <a:lnTo>
                  <a:pt x="1024" y="490"/>
                </a:lnTo>
                <a:lnTo>
                  <a:pt x="1024" y="490"/>
                </a:lnTo>
                <a:lnTo>
                  <a:pt x="1025" y="489"/>
                </a:lnTo>
                <a:lnTo>
                  <a:pt x="1025" y="489"/>
                </a:lnTo>
                <a:lnTo>
                  <a:pt x="1025" y="489"/>
                </a:lnTo>
                <a:lnTo>
                  <a:pt x="1026" y="489"/>
                </a:lnTo>
                <a:lnTo>
                  <a:pt x="1026" y="489"/>
                </a:lnTo>
                <a:lnTo>
                  <a:pt x="1026" y="490"/>
                </a:lnTo>
                <a:lnTo>
                  <a:pt x="1027" y="490"/>
                </a:lnTo>
                <a:lnTo>
                  <a:pt x="1027" y="490"/>
                </a:lnTo>
                <a:lnTo>
                  <a:pt x="1027" y="489"/>
                </a:lnTo>
                <a:lnTo>
                  <a:pt x="1028" y="488"/>
                </a:lnTo>
                <a:lnTo>
                  <a:pt x="1028" y="488"/>
                </a:lnTo>
                <a:lnTo>
                  <a:pt x="1029" y="488"/>
                </a:lnTo>
                <a:lnTo>
                  <a:pt x="1029" y="488"/>
                </a:lnTo>
                <a:lnTo>
                  <a:pt x="1029" y="488"/>
                </a:lnTo>
                <a:lnTo>
                  <a:pt x="1031" y="488"/>
                </a:lnTo>
                <a:lnTo>
                  <a:pt x="1031" y="489"/>
                </a:lnTo>
                <a:lnTo>
                  <a:pt x="1031" y="489"/>
                </a:lnTo>
                <a:lnTo>
                  <a:pt x="1032" y="490"/>
                </a:lnTo>
                <a:lnTo>
                  <a:pt x="1032" y="490"/>
                </a:lnTo>
                <a:lnTo>
                  <a:pt x="1032" y="492"/>
                </a:lnTo>
                <a:lnTo>
                  <a:pt x="1033" y="490"/>
                </a:lnTo>
                <a:lnTo>
                  <a:pt x="1033" y="489"/>
                </a:lnTo>
                <a:lnTo>
                  <a:pt x="1034" y="490"/>
                </a:lnTo>
                <a:lnTo>
                  <a:pt x="1034" y="490"/>
                </a:lnTo>
                <a:lnTo>
                  <a:pt x="1034" y="490"/>
                </a:lnTo>
                <a:lnTo>
                  <a:pt x="1035" y="490"/>
                </a:lnTo>
                <a:lnTo>
                  <a:pt x="1035" y="490"/>
                </a:lnTo>
                <a:lnTo>
                  <a:pt x="1035" y="490"/>
                </a:lnTo>
                <a:lnTo>
                  <a:pt x="1036" y="490"/>
                </a:lnTo>
                <a:lnTo>
                  <a:pt x="1036" y="492"/>
                </a:lnTo>
                <a:lnTo>
                  <a:pt x="1037" y="490"/>
                </a:lnTo>
                <a:lnTo>
                  <a:pt x="1037" y="492"/>
                </a:lnTo>
                <a:lnTo>
                  <a:pt x="1037" y="492"/>
                </a:lnTo>
                <a:lnTo>
                  <a:pt x="1038" y="493"/>
                </a:lnTo>
                <a:lnTo>
                  <a:pt x="1038" y="493"/>
                </a:lnTo>
                <a:lnTo>
                  <a:pt x="1038" y="493"/>
                </a:lnTo>
                <a:lnTo>
                  <a:pt x="1040" y="493"/>
                </a:lnTo>
                <a:lnTo>
                  <a:pt x="1040" y="493"/>
                </a:lnTo>
                <a:lnTo>
                  <a:pt x="1040" y="493"/>
                </a:lnTo>
                <a:lnTo>
                  <a:pt x="1041" y="493"/>
                </a:lnTo>
                <a:lnTo>
                  <a:pt x="1041" y="494"/>
                </a:lnTo>
                <a:lnTo>
                  <a:pt x="1042" y="494"/>
                </a:lnTo>
                <a:lnTo>
                  <a:pt x="1042" y="495"/>
                </a:lnTo>
                <a:lnTo>
                  <a:pt x="1042" y="495"/>
                </a:lnTo>
                <a:lnTo>
                  <a:pt x="1043" y="495"/>
                </a:lnTo>
                <a:lnTo>
                  <a:pt x="1043" y="495"/>
                </a:lnTo>
                <a:lnTo>
                  <a:pt x="1043" y="494"/>
                </a:lnTo>
                <a:lnTo>
                  <a:pt x="1044" y="494"/>
                </a:lnTo>
                <a:lnTo>
                  <a:pt x="1044" y="494"/>
                </a:lnTo>
                <a:lnTo>
                  <a:pt x="1044" y="495"/>
                </a:lnTo>
                <a:lnTo>
                  <a:pt x="1045" y="495"/>
                </a:lnTo>
                <a:lnTo>
                  <a:pt x="1045" y="494"/>
                </a:lnTo>
                <a:lnTo>
                  <a:pt x="1046" y="495"/>
                </a:lnTo>
                <a:lnTo>
                  <a:pt x="1046" y="496"/>
                </a:lnTo>
                <a:lnTo>
                  <a:pt x="1046" y="497"/>
                </a:lnTo>
                <a:lnTo>
                  <a:pt x="1047" y="498"/>
                </a:lnTo>
                <a:lnTo>
                  <a:pt x="1047" y="499"/>
                </a:lnTo>
                <a:lnTo>
                  <a:pt x="1047" y="499"/>
                </a:lnTo>
                <a:lnTo>
                  <a:pt x="1049" y="501"/>
                </a:lnTo>
                <a:lnTo>
                  <a:pt x="1049" y="501"/>
                </a:lnTo>
                <a:lnTo>
                  <a:pt x="1049" y="499"/>
                </a:lnTo>
                <a:lnTo>
                  <a:pt x="1050" y="499"/>
                </a:lnTo>
                <a:lnTo>
                  <a:pt x="1050" y="499"/>
                </a:lnTo>
                <a:lnTo>
                  <a:pt x="1051" y="497"/>
                </a:lnTo>
                <a:lnTo>
                  <a:pt x="1051" y="497"/>
                </a:lnTo>
                <a:lnTo>
                  <a:pt x="1051" y="497"/>
                </a:lnTo>
                <a:lnTo>
                  <a:pt x="1052" y="497"/>
                </a:lnTo>
                <a:lnTo>
                  <a:pt x="1052" y="498"/>
                </a:lnTo>
                <a:lnTo>
                  <a:pt x="1052" y="498"/>
                </a:lnTo>
                <a:lnTo>
                  <a:pt x="1053" y="498"/>
                </a:lnTo>
                <a:lnTo>
                  <a:pt x="1053" y="501"/>
                </a:lnTo>
                <a:lnTo>
                  <a:pt x="1053" y="502"/>
                </a:lnTo>
                <a:lnTo>
                  <a:pt x="1054" y="502"/>
                </a:lnTo>
                <a:lnTo>
                  <a:pt x="1054" y="502"/>
                </a:lnTo>
                <a:lnTo>
                  <a:pt x="1055" y="501"/>
                </a:lnTo>
                <a:lnTo>
                  <a:pt x="1055" y="499"/>
                </a:lnTo>
                <a:lnTo>
                  <a:pt x="1055" y="499"/>
                </a:lnTo>
                <a:lnTo>
                  <a:pt x="1056" y="499"/>
                </a:lnTo>
                <a:lnTo>
                  <a:pt x="1056" y="498"/>
                </a:lnTo>
                <a:lnTo>
                  <a:pt x="1056" y="498"/>
                </a:lnTo>
                <a:lnTo>
                  <a:pt x="1058" y="499"/>
                </a:lnTo>
                <a:lnTo>
                  <a:pt x="1058" y="499"/>
                </a:lnTo>
                <a:lnTo>
                  <a:pt x="1059" y="498"/>
                </a:lnTo>
                <a:lnTo>
                  <a:pt x="1059" y="498"/>
                </a:lnTo>
                <a:lnTo>
                  <a:pt x="1059" y="497"/>
                </a:lnTo>
                <a:lnTo>
                  <a:pt x="1060" y="497"/>
                </a:lnTo>
                <a:lnTo>
                  <a:pt x="1060" y="496"/>
                </a:lnTo>
                <a:lnTo>
                  <a:pt x="1060" y="496"/>
                </a:lnTo>
                <a:lnTo>
                  <a:pt x="1061" y="495"/>
                </a:lnTo>
                <a:lnTo>
                  <a:pt x="1061" y="495"/>
                </a:lnTo>
                <a:lnTo>
                  <a:pt x="1061" y="495"/>
                </a:lnTo>
                <a:lnTo>
                  <a:pt x="1062" y="496"/>
                </a:lnTo>
                <a:lnTo>
                  <a:pt x="1062" y="496"/>
                </a:lnTo>
                <a:lnTo>
                  <a:pt x="1063" y="497"/>
                </a:lnTo>
                <a:lnTo>
                  <a:pt x="1063" y="498"/>
                </a:lnTo>
                <a:lnTo>
                  <a:pt x="1063" y="497"/>
                </a:lnTo>
                <a:lnTo>
                  <a:pt x="1064" y="496"/>
                </a:lnTo>
                <a:lnTo>
                  <a:pt x="1064" y="496"/>
                </a:lnTo>
                <a:lnTo>
                  <a:pt x="1064" y="495"/>
                </a:lnTo>
                <a:lnTo>
                  <a:pt x="1065" y="495"/>
                </a:lnTo>
                <a:lnTo>
                  <a:pt x="1065" y="495"/>
                </a:lnTo>
                <a:lnTo>
                  <a:pt x="1065" y="495"/>
                </a:lnTo>
                <a:lnTo>
                  <a:pt x="1067" y="495"/>
                </a:lnTo>
                <a:lnTo>
                  <a:pt x="1067" y="495"/>
                </a:lnTo>
                <a:lnTo>
                  <a:pt x="1068" y="495"/>
                </a:lnTo>
                <a:lnTo>
                  <a:pt x="1068" y="495"/>
                </a:lnTo>
                <a:lnTo>
                  <a:pt x="1068" y="495"/>
                </a:lnTo>
                <a:lnTo>
                  <a:pt x="1069" y="495"/>
                </a:lnTo>
                <a:lnTo>
                  <a:pt x="1069" y="495"/>
                </a:lnTo>
                <a:lnTo>
                  <a:pt x="1069" y="495"/>
                </a:lnTo>
                <a:lnTo>
                  <a:pt x="1070" y="494"/>
                </a:lnTo>
                <a:lnTo>
                  <a:pt x="1070" y="495"/>
                </a:lnTo>
                <a:lnTo>
                  <a:pt x="1070" y="495"/>
                </a:lnTo>
                <a:lnTo>
                  <a:pt x="1071" y="496"/>
                </a:lnTo>
                <a:lnTo>
                  <a:pt x="1071" y="497"/>
                </a:lnTo>
                <a:lnTo>
                  <a:pt x="1072" y="497"/>
                </a:lnTo>
                <a:lnTo>
                  <a:pt x="1072" y="497"/>
                </a:lnTo>
                <a:lnTo>
                  <a:pt x="1072" y="497"/>
                </a:lnTo>
                <a:lnTo>
                  <a:pt x="1073" y="497"/>
                </a:lnTo>
                <a:lnTo>
                  <a:pt x="1073" y="498"/>
                </a:lnTo>
                <a:lnTo>
                  <a:pt x="1073" y="498"/>
                </a:lnTo>
                <a:lnTo>
                  <a:pt x="1074" y="498"/>
                </a:lnTo>
                <a:lnTo>
                  <a:pt x="1074" y="498"/>
                </a:lnTo>
                <a:lnTo>
                  <a:pt x="1074" y="497"/>
                </a:lnTo>
                <a:lnTo>
                  <a:pt x="1076" y="497"/>
                </a:lnTo>
                <a:lnTo>
                  <a:pt x="1076" y="496"/>
                </a:lnTo>
                <a:lnTo>
                  <a:pt x="1077" y="496"/>
                </a:lnTo>
                <a:lnTo>
                  <a:pt x="1077" y="496"/>
                </a:lnTo>
                <a:lnTo>
                  <a:pt x="1077" y="495"/>
                </a:lnTo>
                <a:lnTo>
                  <a:pt x="1078" y="494"/>
                </a:lnTo>
                <a:lnTo>
                  <a:pt x="1078" y="494"/>
                </a:lnTo>
                <a:lnTo>
                  <a:pt x="1078" y="494"/>
                </a:lnTo>
                <a:lnTo>
                  <a:pt x="1079" y="494"/>
                </a:lnTo>
                <a:lnTo>
                  <a:pt x="1079" y="493"/>
                </a:lnTo>
                <a:lnTo>
                  <a:pt x="1080" y="492"/>
                </a:lnTo>
                <a:lnTo>
                  <a:pt x="1080" y="492"/>
                </a:lnTo>
                <a:lnTo>
                  <a:pt x="1080" y="492"/>
                </a:lnTo>
                <a:lnTo>
                  <a:pt x="1081" y="492"/>
                </a:lnTo>
                <a:lnTo>
                  <a:pt x="1081" y="492"/>
                </a:lnTo>
                <a:lnTo>
                  <a:pt x="1081" y="493"/>
                </a:lnTo>
                <a:lnTo>
                  <a:pt x="1082" y="493"/>
                </a:lnTo>
                <a:lnTo>
                  <a:pt x="1082" y="493"/>
                </a:lnTo>
                <a:lnTo>
                  <a:pt x="1082" y="493"/>
                </a:lnTo>
                <a:lnTo>
                  <a:pt x="1083" y="493"/>
                </a:lnTo>
                <a:lnTo>
                  <a:pt x="1083" y="492"/>
                </a:lnTo>
                <a:lnTo>
                  <a:pt x="1085" y="492"/>
                </a:lnTo>
                <a:lnTo>
                  <a:pt x="1085" y="493"/>
                </a:lnTo>
                <a:lnTo>
                  <a:pt x="1085" y="492"/>
                </a:lnTo>
                <a:lnTo>
                  <a:pt x="1086" y="492"/>
                </a:lnTo>
                <a:lnTo>
                  <a:pt x="1086" y="492"/>
                </a:lnTo>
                <a:lnTo>
                  <a:pt x="1086" y="490"/>
                </a:lnTo>
                <a:lnTo>
                  <a:pt x="1087" y="490"/>
                </a:lnTo>
                <a:lnTo>
                  <a:pt x="1087" y="490"/>
                </a:lnTo>
                <a:lnTo>
                  <a:pt x="1087" y="489"/>
                </a:lnTo>
                <a:lnTo>
                  <a:pt x="1088" y="489"/>
                </a:lnTo>
                <a:lnTo>
                  <a:pt x="1088" y="488"/>
                </a:lnTo>
                <a:lnTo>
                  <a:pt x="1089" y="488"/>
                </a:lnTo>
                <a:lnTo>
                  <a:pt x="1089" y="488"/>
                </a:lnTo>
                <a:lnTo>
                  <a:pt x="1089" y="487"/>
                </a:lnTo>
                <a:lnTo>
                  <a:pt x="1090" y="487"/>
                </a:lnTo>
                <a:lnTo>
                  <a:pt x="1090" y="487"/>
                </a:lnTo>
                <a:lnTo>
                  <a:pt x="1090" y="488"/>
                </a:lnTo>
                <a:lnTo>
                  <a:pt x="1091" y="488"/>
                </a:lnTo>
                <a:lnTo>
                  <a:pt x="1091" y="489"/>
                </a:lnTo>
                <a:lnTo>
                  <a:pt x="1091" y="490"/>
                </a:lnTo>
                <a:lnTo>
                  <a:pt x="1092" y="490"/>
                </a:lnTo>
                <a:lnTo>
                  <a:pt x="1092" y="490"/>
                </a:lnTo>
                <a:lnTo>
                  <a:pt x="1094" y="492"/>
                </a:lnTo>
                <a:lnTo>
                  <a:pt x="1094" y="492"/>
                </a:lnTo>
                <a:lnTo>
                  <a:pt x="1094" y="492"/>
                </a:lnTo>
                <a:lnTo>
                  <a:pt x="1095" y="492"/>
                </a:lnTo>
                <a:lnTo>
                  <a:pt x="1095" y="490"/>
                </a:lnTo>
                <a:lnTo>
                  <a:pt x="1095" y="490"/>
                </a:lnTo>
                <a:lnTo>
                  <a:pt x="1096" y="489"/>
                </a:lnTo>
                <a:lnTo>
                  <a:pt x="1096" y="489"/>
                </a:lnTo>
                <a:lnTo>
                  <a:pt x="1096" y="488"/>
                </a:lnTo>
                <a:lnTo>
                  <a:pt x="1097" y="488"/>
                </a:lnTo>
                <a:lnTo>
                  <a:pt x="1097" y="488"/>
                </a:lnTo>
                <a:lnTo>
                  <a:pt x="1098" y="488"/>
                </a:lnTo>
                <a:lnTo>
                  <a:pt x="1098" y="488"/>
                </a:lnTo>
                <a:lnTo>
                  <a:pt x="1098" y="488"/>
                </a:lnTo>
                <a:lnTo>
                  <a:pt x="1099" y="487"/>
                </a:lnTo>
                <a:lnTo>
                  <a:pt x="1099" y="488"/>
                </a:lnTo>
                <a:lnTo>
                  <a:pt x="1099" y="488"/>
                </a:lnTo>
                <a:lnTo>
                  <a:pt x="1100" y="487"/>
                </a:lnTo>
                <a:lnTo>
                  <a:pt x="1100" y="488"/>
                </a:lnTo>
                <a:lnTo>
                  <a:pt x="1101" y="488"/>
                </a:lnTo>
                <a:lnTo>
                  <a:pt x="1101" y="487"/>
                </a:lnTo>
                <a:lnTo>
                  <a:pt x="1101" y="488"/>
                </a:lnTo>
                <a:lnTo>
                  <a:pt x="1103" y="487"/>
                </a:lnTo>
                <a:lnTo>
                  <a:pt x="1103" y="487"/>
                </a:lnTo>
                <a:lnTo>
                  <a:pt x="1103" y="487"/>
                </a:lnTo>
                <a:lnTo>
                  <a:pt x="1104" y="487"/>
                </a:lnTo>
                <a:lnTo>
                  <a:pt x="1104" y="487"/>
                </a:lnTo>
                <a:lnTo>
                  <a:pt x="1104" y="488"/>
                </a:lnTo>
                <a:lnTo>
                  <a:pt x="1105" y="488"/>
                </a:lnTo>
                <a:lnTo>
                  <a:pt x="1105" y="488"/>
                </a:lnTo>
                <a:lnTo>
                  <a:pt x="1106" y="487"/>
                </a:lnTo>
                <a:lnTo>
                  <a:pt x="1106" y="487"/>
                </a:lnTo>
                <a:lnTo>
                  <a:pt x="1106" y="487"/>
                </a:lnTo>
                <a:lnTo>
                  <a:pt x="1107" y="487"/>
                </a:lnTo>
                <a:lnTo>
                  <a:pt x="1107" y="486"/>
                </a:lnTo>
                <a:lnTo>
                  <a:pt x="1107" y="485"/>
                </a:lnTo>
                <a:lnTo>
                  <a:pt x="1108" y="485"/>
                </a:lnTo>
                <a:lnTo>
                  <a:pt x="1108" y="485"/>
                </a:lnTo>
                <a:lnTo>
                  <a:pt x="1108" y="484"/>
                </a:lnTo>
                <a:lnTo>
                  <a:pt x="1109" y="484"/>
                </a:lnTo>
                <a:lnTo>
                  <a:pt x="1109" y="484"/>
                </a:lnTo>
                <a:lnTo>
                  <a:pt x="1110" y="483"/>
                </a:lnTo>
                <a:lnTo>
                  <a:pt x="1110" y="483"/>
                </a:lnTo>
                <a:lnTo>
                  <a:pt x="1110" y="483"/>
                </a:lnTo>
                <a:lnTo>
                  <a:pt x="1112" y="483"/>
                </a:lnTo>
                <a:lnTo>
                  <a:pt x="1112" y="483"/>
                </a:lnTo>
                <a:lnTo>
                  <a:pt x="1112" y="484"/>
                </a:lnTo>
                <a:lnTo>
                  <a:pt x="1113" y="483"/>
                </a:lnTo>
                <a:lnTo>
                  <a:pt x="1113" y="483"/>
                </a:lnTo>
                <a:lnTo>
                  <a:pt x="1113" y="484"/>
                </a:lnTo>
                <a:lnTo>
                  <a:pt x="1114" y="484"/>
                </a:lnTo>
                <a:lnTo>
                  <a:pt x="1114" y="484"/>
                </a:lnTo>
                <a:lnTo>
                  <a:pt x="1115" y="484"/>
                </a:lnTo>
                <a:lnTo>
                  <a:pt x="1115" y="483"/>
                </a:lnTo>
                <a:lnTo>
                  <a:pt x="1115" y="481"/>
                </a:lnTo>
                <a:lnTo>
                  <a:pt x="1116" y="481"/>
                </a:lnTo>
                <a:lnTo>
                  <a:pt x="1116" y="481"/>
                </a:lnTo>
                <a:lnTo>
                  <a:pt x="1116" y="481"/>
                </a:lnTo>
                <a:lnTo>
                  <a:pt x="1117" y="481"/>
                </a:lnTo>
                <a:lnTo>
                  <a:pt x="1117" y="481"/>
                </a:lnTo>
                <a:lnTo>
                  <a:pt x="1117" y="481"/>
                </a:lnTo>
                <a:lnTo>
                  <a:pt x="1118" y="481"/>
                </a:lnTo>
                <a:lnTo>
                  <a:pt x="1118" y="481"/>
                </a:lnTo>
                <a:lnTo>
                  <a:pt x="1119" y="481"/>
                </a:lnTo>
                <a:lnTo>
                  <a:pt x="1119" y="481"/>
                </a:lnTo>
                <a:lnTo>
                  <a:pt x="1119" y="481"/>
                </a:lnTo>
                <a:lnTo>
                  <a:pt x="1121" y="481"/>
                </a:lnTo>
                <a:lnTo>
                  <a:pt x="1121" y="481"/>
                </a:lnTo>
                <a:lnTo>
                  <a:pt x="1121" y="483"/>
                </a:lnTo>
                <a:lnTo>
                  <a:pt x="1122" y="483"/>
                </a:lnTo>
                <a:lnTo>
                  <a:pt x="1122" y="483"/>
                </a:lnTo>
                <a:lnTo>
                  <a:pt x="1122" y="483"/>
                </a:lnTo>
                <a:lnTo>
                  <a:pt x="1123" y="483"/>
                </a:lnTo>
                <a:lnTo>
                  <a:pt x="1123" y="483"/>
                </a:lnTo>
                <a:lnTo>
                  <a:pt x="1124" y="484"/>
                </a:lnTo>
                <a:lnTo>
                  <a:pt x="1124" y="484"/>
                </a:lnTo>
                <a:lnTo>
                  <a:pt x="1124" y="484"/>
                </a:lnTo>
                <a:lnTo>
                  <a:pt x="1125" y="484"/>
                </a:lnTo>
                <a:lnTo>
                  <a:pt x="1125" y="484"/>
                </a:lnTo>
                <a:lnTo>
                  <a:pt x="1125" y="485"/>
                </a:lnTo>
                <a:lnTo>
                  <a:pt x="1126" y="485"/>
                </a:lnTo>
                <a:lnTo>
                  <a:pt x="1126" y="485"/>
                </a:lnTo>
                <a:lnTo>
                  <a:pt x="1127" y="485"/>
                </a:lnTo>
                <a:lnTo>
                  <a:pt x="1127" y="486"/>
                </a:lnTo>
                <a:lnTo>
                  <a:pt x="1127" y="486"/>
                </a:lnTo>
                <a:lnTo>
                  <a:pt x="1128" y="486"/>
                </a:lnTo>
                <a:lnTo>
                  <a:pt x="1128" y="487"/>
                </a:lnTo>
                <a:lnTo>
                  <a:pt x="1128" y="487"/>
                </a:lnTo>
                <a:lnTo>
                  <a:pt x="1130" y="487"/>
                </a:lnTo>
                <a:lnTo>
                  <a:pt x="1130" y="488"/>
                </a:lnTo>
                <a:lnTo>
                  <a:pt x="1130" y="487"/>
                </a:lnTo>
                <a:lnTo>
                  <a:pt x="1131" y="487"/>
                </a:lnTo>
                <a:lnTo>
                  <a:pt x="1131" y="486"/>
                </a:lnTo>
                <a:lnTo>
                  <a:pt x="1132" y="486"/>
                </a:lnTo>
                <a:lnTo>
                  <a:pt x="1132" y="485"/>
                </a:lnTo>
                <a:lnTo>
                  <a:pt x="1132" y="484"/>
                </a:lnTo>
                <a:lnTo>
                  <a:pt x="1133" y="484"/>
                </a:lnTo>
                <a:lnTo>
                  <a:pt x="1133" y="484"/>
                </a:lnTo>
                <a:lnTo>
                  <a:pt x="1133" y="484"/>
                </a:lnTo>
                <a:lnTo>
                  <a:pt x="1134" y="484"/>
                </a:lnTo>
                <a:lnTo>
                  <a:pt x="1134" y="484"/>
                </a:lnTo>
                <a:lnTo>
                  <a:pt x="1134" y="484"/>
                </a:lnTo>
                <a:lnTo>
                  <a:pt x="1135" y="484"/>
                </a:lnTo>
                <a:lnTo>
                  <a:pt x="1135" y="485"/>
                </a:lnTo>
                <a:lnTo>
                  <a:pt x="1136" y="485"/>
                </a:lnTo>
                <a:lnTo>
                  <a:pt x="1136" y="485"/>
                </a:lnTo>
                <a:lnTo>
                  <a:pt x="1136" y="485"/>
                </a:lnTo>
                <a:lnTo>
                  <a:pt x="1137" y="485"/>
                </a:lnTo>
                <a:lnTo>
                  <a:pt x="1137" y="485"/>
                </a:lnTo>
                <a:lnTo>
                  <a:pt x="1137" y="486"/>
                </a:lnTo>
                <a:lnTo>
                  <a:pt x="1139" y="486"/>
                </a:lnTo>
                <a:lnTo>
                  <a:pt x="1139" y="487"/>
                </a:lnTo>
                <a:lnTo>
                  <a:pt x="1139" y="487"/>
                </a:lnTo>
                <a:lnTo>
                  <a:pt x="1140" y="488"/>
                </a:lnTo>
                <a:lnTo>
                  <a:pt x="1140" y="488"/>
                </a:lnTo>
                <a:lnTo>
                  <a:pt x="1141" y="489"/>
                </a:lnTo>
                <a:lnTo>
                  <a:pt x="1141" y="490"/>
                </a:lnTo>
                <a:lnTo>
                  <a:pt x="1141" y="490"/>
                </a:lnTo>
                <a:lnTo>
                  <a:pt x="1142" y="490"/>
                </a:lnTo>
                <a:lnTo>
                  <a:pt x="1142" y="489"/>
                </a:lnTo>
                <a:lnTo>
                  <a:pt x="1142" y="489"/>
                </a:lnTo>
                <a:lnTo>
                  <a:pt x="1143" y="488"/>
                </a:lnTo>
                <a:lnTo>
                  <a:pt x="1143" y="487"/>
                </a:lnTo>
                <a:lnTo>
                  <a:pt x="1143" y="488"/>
                </a:lnTo>
                <a:lnTo>
                  <a:pt x="1144" y="488"/>
                </a:lnTo>
                <a:lnTo>
                  <a:pt x="1144" y="488"/>
                </a:lnTo>
                <a:lnTo>
                  <a:pt x="1145" y="489"/>
                </a:lnTo>
                <a:lnTo>
                  <a:pt x="1145" y="489"/>
                </a:lnTo>
                <a:lnTo>
                  <a:pt x="1145" y="489"/>
                </a:lnTo>
                <a:lnTo>
                  <a:pt x="1146" y="488"/>
                </a:lnTo>
                <a:lnTo>
                  <a:pt x="1146" y="487"/>
                </a:lnTo>
                <a:lnTo>
                  <a:pt x="1146" y="487"/>
                </a:lnTo>
                <a:lnTo>
                  <a:pt x="1148" y="487"/>
                </a:lnTo>
                <a:lnTo>
                  <a:pt x="1148" y="487"/>
                </a:lnTo>
                <a:lnTo>
                  <a:pt x="1149" y="486"/>
                </a:lnTo>
                <a:lnTo>
                  <a:pt x="1149" y="487"/>
                </a:lnTo>
                <a:lnTo>
                  <a:pt x="1149" y="487"/>
                </a:lnTo>
                <a:lnTo>
                  <a:pt x="1150" y="486"/>
                </a:lnTo>
                <a:lnTo>
                  <a:pt x="1150" y="486"/>
                </a:lnTo>
                <a:lnTo>
                  <a:pt x="1150" y="486"/>
                </a:lnTo>
                <a:lnTo>
                  <a:pt x="1151" y="487"/>
                </a:lnTo>
                <a:lnTo>
                  <a:pt x="1151" y="486"/>
                </a:lnTo>
                <a:lnTo>
                  <a:pt x="1151" y="487"/>
                </a:lnTo>
                <a:lnTo>
                  <a:pt x="1152" y="487"/>
                </a:lnTo>
                <a:lnTo>
                  <a:pt x="1152" y="487"/>
                </a:lnTo>
                <a:lnTo>
                  <a:pt x="1153" y="487"/>
                </a:lnTo>
                <a:lnTo>
                  <a:pt x="1153" y="487"/>
                </a:lnTo>
                <a:lnTo>
                  <a:pt x="1153" y="487"/>
                </a:lnTo>
                <a:lnTo>
                  <a:pt x="1154" y="486"/>
                </a:lnTo>
                <a:lnTo>
                  <a:pt x="1154" y="486"/>
                </a:lnTo>
                <a:lnTo>
                  <a:pt x="1154" y="486"/>
                </a:lnTo>
                <a:lnTo>
                  <a:pt x="1156" y="486"/>
                </a:lnTo>
                <a:lnTo>
                  <a:pt x="1156" y="486"/>
                </a:lnTo>
                <a:lnTo>
                  <a:pt x="1156" y="486"/>
                </a:lnTo>
                <a:lnTo>
                  <a:pt x="1157" y="485"/>
                </a:lnTo>
                <a:lnTo>
                  <a:pt x="1157" y="486"/>
                </a:lnTo>
                <a:lnTo>
                  <a:pt x="1158" y="486"/>
                </a:lnTo>
                <a:lnTo>
                  <a:pt x="1158" y="486"/>
                </a:lnTo>
                <a:lnTo>
                  <a:pt x="1158" y="487"/>
                </a:lnTo>
                <a:lnTo>
                  <a:pt x="1159" y="488"/>
                </a:lnTo>
                <a:lnTo>
                  <a:pt x="1159" y="488"/>
                </a:lnTo>
                <a:lnTo>
                  <a:pt x="1159" y="488"/>
                </a:lnTo>
                <a:lnTo>
                  <a:pt x="1160" y="488"/>
                </a:lnTo>
                <a:lnTo>
                  <a:pt x="1160" y="488"/>
                </a:lnTo>
                <a:lnTo>
                  <a:pt x="1160" y="488"/>
                </a:lnTo>
                <a:lnTo>
                  <a:pt x="1161" y="488"/>
                </a:lnTo>
                <a:lnTo>
                  <a:pt x="1161" y="487"/>
                </a:lnTo>
                <a:lnTo>
                  <a:pt x="1162" y="486"/>
                </a:lnTo>
                <a:lnTo>
                  <a:pt x="1162" y="487"/>
                </a:lnTo>
                <a:lnTo>
                  <a:pt x="1162" y="486"/>
                </a:lnTo>
                <a:lnTo>
                  <a:pt x="1163" y="486"/>
                </a:lnTo>
                <a:lnTo>
                  <a:pt x="1163" y="486"/>
                </a:lnTo>
                <a:lnTo>
                  <a:pt x="1163" y="486"/>
                </a:lnTo>
                <a:lnTo>
                  <a:pt x="1165" y="486"/>
                </a:lnTo>
                <a:lnTo>
                  <a:pt x="1165" y="487"/>
                </a:lnTo>
                <a:lnTo>
                  <a:pt x="1165" y="487"/>
                </a:lnTo>
                <a:lnTo>
                  <a:pt x="1166" y="487"/>
                </a:lnTo>
                <a:lnTo>
                  <a:pt x="1166" y="487"/>
                </a:lnTo>
                <a:lnTo>
                  <a:pt x="1167" y="487"/>
                </a:lnTo>
                <a:lnTo>
                  <a:pt x="1167" y="488"/>
                </a:lnTo>
                <a:lnTo>
                  <a:pt x="1167" y="488"/>
                </a:lnTo>
                <a:lnTo>
                  <a:pt x="1168" y="488"/>
                </a:lnTo>
                <a:lnTo>
                  <a:pt x="1168" y="488"/>
                </a:lnTo>
                <a:lnTo>
                  <a:pt x="1168" y="488"/>
                </a:lnTo>
                <a:lnTo>
                  <a:pt x="1169" y="488"/>
                </a:lnTo>
                <a:lnTo>
                  <a:pt x="1169" y="488"/>
                </a:lnTo>
                <a:lnTo>
                  <a:pt x="1170" y="488"/>
                </a:lnTo>
                <a:lnTo>
                  <a:pt x="1170" y="487"/>
                </a:lnTo>
                <a:lnTo>
                  <a:pt x="1170" y="487"/>
                </a:lnTo>
                <a:lnTo>
                  <a:pt x="1171" y="486"/>
                </a:lnTo>
                <a:lnTo>
                  <a:pt x="1171" y="486"/>
                </a:lnTo>
                <a:lnTo>
                  <a:pt x="1171" y="486"/>
                </a:lnTo>
                <a:lnTo>
                  <a:pt x="1172" y="486"/>
                </a:lnTo>
                <a:lnTo>
                  <a:pt x="1172" y="486"/>
                </a:lnTo>
                <a:lnTo>
                  <a:pt x="1172" y="487"/>
                </a:lnTo>
                <a:lnTo>
                  <a:pt x="1174" y="487"/>
                </a:lnTo>
                <a:lnTo>
                  <a:pt x="1174" y="488"/>
                </a:lnTo>
                <a:lnTo>
                  <a:pt x="1175" y="488"/>
                </a:lnTo>
                <a:lnTo>
                  <a:pt x="1175" y="488"/>
                </a:lnTo>
                <a:lnTo>
                  <a:pt x="1175" y="489"/>
                </a:lnTo>
                <a:lnTo>
                  <a:pt x="1176" y="489"/>
                </a:lnTo>
                <a:lnTo>
                  <a:pt x="1176" y="488"/>
                </a:lnTo>
                <a:lnTo>
                  <a:pt x="1176" y="488"/>
                </a:lnTo>
                <a:lnTo>
                  <a:pt x="1177" y="487"/>
                </a:lnTo>
                <a:lnTo>
                  <a:pt x="1177" y="486"/>
                </a:lnTo>
                <a:lnTo>
                  <a:pt x="1177" y="486"/>
                </a:lnTo>
                <a:lnTo>
                  <a:pt x="1178" y="486"/>
                </a:lnTo>
                <a:lnTo>
                  <a:pt x="1178" y="486"/>
                </a:lnTo>
                <a:lnTo>
                  <a:pt x="1179" y="486"/>
                </a:lnTo>
                <a:lnTo>
                  <a:pt x="1179" y="486"/>
                </a:lnTo>
                <a:lnTo>
                  <a:pt x="1179" y="486"/>
                </a:lnTo>
                <a:lnTo>
                  <a:pt x="1180" y="486"/>
                </a:lnTo>
                <a:lnTo>
                  <a:pt x="1180" y="485"/>
                </a:lnTo>
                <a:lnTo>
                  <a:pt x="1180" y="485"/>
                </a:lnTo>
                <a:lnTo>
                  <a:pt x="1181" y="485"/>
                </a:lnTo>
                <a:lnTo>
                  <a:pt x="1181" y="486"/>
                </a:lnTo>
                <a:lnTo>
                  <a:pt x="1181" y="486"/>
                </a:lnTo>
                <a:lnTo>
                  <a:pt x="1183" y="487"/>
                </a:lnTo>
                <a:lnTo>
                  <a:pt x="1183" y="488"/>
                </a:lnTo>
                <a:lnTo>
                  <a:pt x="1184" y="488"/>
                </a:lnTo>
                <a:lnTo>
                  <a:pt x="1184" y="488"/>
                </a:lnTo>
                <a:lnTo>
                  <a:pt x="1184" y="488"/>
                </a:lnTo>
                <a:lnTo>
                  <a:pt x="1185" y="487"/>
                </a:lnTo>
                <a:lnTo>
                  <a:pt x="1185" y="488"/>
                </a:lnTo>
                <a:lnTo>
                  <a:pt x="1185" y="488"/>
                </a:lnTo>
                <a:lnTo>
                  <a:pt x="1186" y="488"/>
                </a:lnTo>
                <a:lnTo>
                  <a:pt x="1186" y="487"/>
                </a:lnTo>
                <a:lnTo>
                  <a:pt x="1186" y="487"/>
                </a:lnTo>
                <a:lnTo>
                  <a:pt x="1187" y="487"/>
                </a:lnTo>
                <a:lnTo>
                  <a:pt x="1187" y="486"/>
                </a:lnTo>
                <a:lnTo>
                  <a:pt x="1188" y="486"/>
                </a:lnTo>
                <a:lnTo>
                  <a:pt x="1188" y="485"/>
                </a:lnTo>
                <a:lnTo>
                  <a:pt x="1188" y="485"/>
                </a:lnTo>
                <a:lnTo>
                  <a:pt x="1189" y="485"/>
                </a:lnTo>
                <a:lnTo>
                  <a:pt x="1189" y="485"/>
                </a:lnTo>
                <a:lnTo>
                  <a:pt x="1189" y="485"/>
                </a:lnTo>
                <a:lnTo>
                  <a:pt x="1190" y="484"/>
                </a:lnTo>
                <a:lnTo>
                  <a:pt x="1190" y="485"/>
                </a:lnTo>
                <a:lnTo>
                  <a:pt x="1192" y="485"/>
                </a:lnTo>
                <a:lnTo>
                  <a:pt x="1192" y="485"/>
                </a:lnTo>
                <a:lnTo>
                  <a:pt x="1192" y="485"/>
                </a:lnTo>
                <a:lnTo>
                  <a:pt x="1193" y="485"/>
                </a:lnTo>
                <a:lnTo>
                  <a:pt x="1193" y="484"/>
                </a:lnTo>
                <a:lnTo>
                  <a:pt x="1193" y="484"/>
                </a:lnTo>
                <a:lnTo>
                  <a:pt x="1194" y="485"/>
                </a:lnTo>
                <a:lnTo>
                  <a:pt x="1194" y="486"/>
                </a:lnTo>
                <a:lnTo>
                  <a:pt x="1194" y="485"/>
                </a:lnTo>
                <a:lnTo>
                  <a:pt x="1195" y="485"/>
                </a:lnTo>
                <a:lnTo>
                  <a:pt x="1195" y="485"/>
                </a:lnTo>
                <a:lnTo>
                  <a:pt x="1196" y="484"/>
                </a:lnTo>
                <a:lnTo>
                  <a:pt x="1196" y="484"/>
                </a:lnTo>
                <a:lnTo>
                  <a:pt x="1196" y="483"/>
                </a:lnTo>
                <a:lnTo>
                  <a:pt x="1197" y="483"/>
                </a:lnTo>
                <a:lnTo>
                  <a:pt x="1197" y="483"/>
                </a:lnTo>
                <a:lnTo>
                  <a:pt x="1197" y="483"/>
                </a:lnTo>
                <a:lnTo>
                  <a:pt x="1198" y="483"/>
                </a:lnTo>
                <a:lnTo>
                  <a:pt x="1198" y="483"/>
                </a:lnTo>
                <a:lnTo>
                  <a:pt x="1198" y="481"/>
                </a:lnTo>
                <a:lnTo>
                  <a:pt x="1199" y="483"/>
                </a:lnTo>
                <a:lnTo>
                  <a:pt x="1199" y="481"/>
                </a:lnTo>
                <a:lnTo>
                  <a:pt x="1201" y="483"/>
                </a:lnTo>
                <a:lnTo>
                  <a:pt x="1201" y="481"/>
                </a:lnTo>
                <a:lnTo>
                  <a:pt x="1201" y="483"/>
                </a:lnTo>
                <a:lnTo>
                  <a:pt x="1202" y="484"/>
                </a:lnTo>
                <a:lnTo>
                  <a:pt x="1202" y="483"/>
                </a:lnTo>
                <a:lnTo>
                  <a:pt x="1202" y="483"/>
                </a:lnTo>
                <a:lnTo>
                  <a:pt x="1203" y="483"/>
                </a:lnTo>
                <a:lnTo>
                  <a:pt x="1203" y="483"/>
                </a:lnTo>
                <a:lnTo>
                  <a:pt x="1203" y="483"/>
                </a:lnTo>
                <a:lnTo>
                  <a:pt x="1204" y="484"/>
                </a:lnTo>
                <a:lnTo>
                  <a:pt x="1204" y="484"/>
                </a:lnTo>
                <a:lnTo>
                  <a:pt x="1205" y="484"/>
                </a:lnTo>
                <a:lnTo>
                  <a:pt x="1205" y="484"/>
                </a:lnTo>
                <a:lnTo>
                  <a:pt x="1205" y="484"/>
                </a:lnTo>
                <a:lnTo>
                  <a:pt x="1206" y="484"/>
                </a:lnTo>
                <a:lnTo>
                  <a:pt x="1206" y="483"/>
                </a:lnTo>
                <a:lnTo>
                  <a:pt x="1206" y="483"/>
                </a:lnTo>
                <a:lnTo>
                  <a:pt x="1207" y="483"/>
                </a:lnTo>
                <a:lnTo>
                  <a:pt x="1207" y="484"/>
                </a:lnTo>
                <a:lnTo>
                  <a:pt x="1207" y="485"/>
                </a:lnTo>
                <a:lnTo>
                  <a:pt x="1208" y="485"/>
                </a:lnTo>
                <a:lnTo>
                  <a:pt x="1208" y="485"/>
                </a:lnTo>
                <a:lnTo>
                  <a:pt x="1210" y="485"/>
                </a:lnTo>
                <a:lnTo>
                  <a:pt x="1210" y="485"/>
                </a:lnTo>
                <a:lnTo>
                  <a:pt x="1210" y="486"/>
                </a:lnTo>
                <a:lnTo>
                  <a:pt x="1211" y="485"/>
                </a:lnTo>
                <a:lnTo>
                  <a:pt x="1211" y="485"/>
                </a:lnTo>
                <a:lnTo>
                  <a:pt x="1211" y="486"/>
                </a:lnTo>
                <a:lnTo>
                  <a:pt x="1212" y="486"/>
                </a:lnTo>
                <a:lnTo>
                  <a:pt x="1212" y="486"/>
                </a:lnTo>
                <a:lnTo>
                  <a:pt x="1213" y="486"/>
                </a:lnTo>
                <a:lnTo>
                  <a:pt x="1213" y="487"/>
                </a:lnTo>
                <a:lnTo>
                  <a:pt x="1213" y="487"/>
                </a:lnTo>
                <a:lnTo>
                  <a:pt x="1214" y="486"/>
                </a:lnTo>
                <a:lnTo>
                  <a:pt x="1214" y="486"/>
                </a:lnTo>
                <a:lnTo>
                  <a:pt x="1214" y="486"/>
                </a:lnTo>
                <a:lnTo>
                  <a:pt x="1215" y="486"/>
                </a:lnTo>
                <a:lnTo>
                  <a:pt x="1215" y="486"/>
                </a:lnTo>
                <a:lnTo>
                  <a:pt x="1215" y="485"/>
                </a:lnTo>
                <a:lnTo>
                  <a:pt x="1216" y="484"/>
                </a:lnTo>
                <a:lnTo>
                  <a:pt x="1216" y="484"/>
                </a:lnTo>
                <a:lnTo>
                  <a:pt x="1217" y="484"/>
                </a:lnTo>
                <a:lnTo>
                  <a:pt x="1217" y="484"/>
                </a:lnTo>
                <a:lnTo>
                  <a:pt x="1217" y="484"/>
                </a:lnTo>
                <a:lnTo>
                  <a:pt x="1219" y="485"/>
                </a:lnTo>
                <a:lnTo>
                  <a:pt x="1219" y="486"/>
                </a:lnTo>
                <a:lnTo>
                  <a:pt x="1219" y="485"/>
                </a:lnTo>
                <a:lnTo>
                  <a:pt x="1220" y="485"/>
                </a:lnTo>
                <a:lnTo>
                  <a:pt x="1220" y="485"/>
                </a:lnTo>
                <a:lnTo>
                  <a:pt x="1220" y="486"/>
                </a:lnTo>
                <a:lnTo>
                  <a:pt x="1221" y="486"/>
                </a:lnTo>
                <a:lnTo>
                  <a:pt x="1221" y="487"/>
                </a:lnTo>
                <a:lnTo>
                  <a:pt x="1222" y="487"/>
                </a:lnTo>
                <a:lnTo>
                  <a:pt x="1222" y="487"/>
                </a:lnTo>
                <a:lnTo>
                  <a:pt x="1222" y="487"/>
                </a:lnTo>
                <a:lnTo>
                  <a:pt x="1223" y="488"/>
                </a:lnTo>
                <a:lnTo>
                  <a:pt x="1223" y="488"/>
                </a:lnTo>
                <a:lnTo>
                  <a:pt x="1223" y="488"/>
                </a:lnTo>
                <a:lnTo>
                  <a:pt x="1224" y="488"/>
                </a:lnTo>
                <a:lnTo>
                  <a:pt x="1224" y="489"/>
                </a:lnTo>
                <a:lnTo>
                  <a:pt x="1224" y="488"/>
                </a:lnTo>
                <a:lnTo>
                  <a:pt x="1225" y="488"/>
                </a:lnTo>
                <a:lnTo>
                  <a:pt x="1225" y="489"/>
                </a:lnTo>
                <a:lnTo>
                  <a:pt x="1226" y="489"/>
                </a:lnTo>
                <a:lnTo>
                  <a:pt x="1226" y="489"/>
                </a:lnTo>
                <a:lnTo>
                  <a:pt x="1226" y="488"/>
                </a:lnTo>
                <a:lnTo>
                  <a:pt x="1228" y="488"/>
                </a:lnTo>
                <a:lnTo>
                  <a:pt x="1228" y="488"/>
                </a:lnTo>
                <a:lnTo>
                  <a:pt x="1228" y="488"/>
                </a:lnTo>
                <a:lnTo>
                  <a:pt x="1229" y="488"/>
                </a:lnTo>
                <a:lnTo>
                  <a:pt x="1229" y="488"/>
                </a:lnTo>
                <a:lnTo>
                  <a:pt x="1229" y="488"/>
                </a:lnTo>
                <a:lnTo>
                  <a:pt x="1230" y="488"/>
                </a:lnTo>
                <a:lnTo>
                  <a:pt x="1230" y="488"/>
                </a:lnTo>
                <a:lnTo>
                  <a:pt x="1231" y="488"/>
                </a:lnTo>
                <a:lnTo>
                  <a:pt x="1231" y="488"/>
                </a:lnTo>
                <a:lnTo>
                  <a:pt x="1231" y="489"/>
                </a:lnTo>
                <a:lnTo>
                  <a:pt x="1232" y="489"/>
                </a:lnTo>
                <a:lnTo>
                  <a:pt x="1232" y="488"/>
                </a:lnTo>
                <a:lnTo>
                  <a:pt x="1232" y="488"/>
                </a:lnTo>
                <a:lnTo>
                  <a:pt x="1233" y="488"/>
                </a:lnTo>
                <a:lnTo>
                  <a:pt x="1233" y="488"/>
                </a:lnTo>
                <a:lnTo>
                  <a:pt x="1233" y="488"/>
                </a:lnTo>
                <a:lnTo>
                  <a:pt x="1234" y="489"/>
                </a:lnTo>
                <a:lnTo>
                  <a:pt x="1234" y="488"/>
                </a:lnTo>
                <a:lnTo>
                  <a:pt x="1235" y="488"/>
                </a:lnTo>
                <a:lnTo>
                  <a:pt x="1235" y="487"/>
                </a:lnTo>
                <a:lnTo>
                  <a:pt x="1235" y="487"/>
                </a:lnTo>
                <a:lnTo>
                  <a:pt x="1237" y="486"/>
                </a:lnTo>
                <a:lnTo>
                  <a:pt x="1237" y="486"/>
                </a:lnTo>
                <a:lnTo>
                  <a:pt x="1237" y="485"/>
                </a:lnTo>
                <a:lnTo>
                  <a:pt x="1238" y="485"/>
                </a:lnTo>
                <a:lnTo>
                  <a:pt x="1238" y="484"/>
                </a:lnTo>
                <a:lnTo>
                  <a:pt x="1239" y="484"/>
                </a:lnTo>
                <a:lnTo>
                  <a:pt x="1239" y="484"/>
                </a:lnTo>
                <a:lnTo>
                  <a:pt x="1239" y="484"/>
                </a:lnTo>
                <a:lnTo>
                  <a:pt x="1240" y="484"/>
                </a:lnTo>
                <a:lnTo>
                  <a:pt x="1240" y="484"/>
                </a:lnTo>
                <a:lnTo>
                  <a:pt x="1240" y="485"/>
                </a:lnTo>
                <a:lnTo>
                  <a:pt x="1241" y="485"/>
                </a:lnTo>
                <a:lnTo>
                  <a:pt x="1241" y="486"/>
                </a:lnTo>
                <a:lnTo>
                  <a:pt x="1241" y="487"/>
                </a:lnTo>
                <a:lnTo>
                  <a:pt x="1242" y="487"/>
                </a:lnTo>
                <a:lnTo>
                  <a:pt x="1242" y="487"/>
                </a:lnTo>
                <a:lnTo>
                  <a:pt x="1243" y="486"/>
                </a:lnTo>
                <a:lnTo>
                  <a:pt x="1243" y="487"/>
                </a:lnTo>
                <a:lnTo>
                  <a:pt x="1243" y="486"/>
                </a:lnTo>
                <a:lnTo>
                  <a:pt x="1244" y="485"/>
                </a:lnTo>
                <a:lnTo>
                  <a:pt x="1244" y="485"/>
                </a:lnTo>
                <a:lnTo>
                  <a:pt x="1244" y="485"/>
                </a:lnTo>
                <a:lnTo>
                  <a:pt x="1246" y="485"/>
                </a:lnTo>
                <a:lnTo>
                  <a:pt x="1246" y="486"/>
                </a:lnTo>
                <a:lnTo>
                  <a:pt x="1246" y="486"/>
                </a:lnTo>
                <a:lnTo>
                  <a:pt x="1247" y="486"/>
                </a:lnTo>
                <a:lnTo>
                  <a:pt x="1247" y="486"/>
                </a:lnTo>
                <a:lnTo>
                  <a:pt x="1248" y="486"/>
                </a:lnTo>
                <a:lnTo>
                  <a:pt x="1248" y="486"/>
                </a:lnTo>
                <a:lnTo>
                  <a:pt x="1248" y="486"/>
                </a:lnTo>
                <a:lnTo>
                  <a:pt x="1249" y="486"/>
                </a:lnTo>
                <a:lnTo>
                  <a:pt x="1249" y="486"/>
                </a:lnTo>
                <a:lnTo>
                  <a:pt x="1249" y="486"/>
                </a:lnTo>
                <a:lnTo>
                  <a:pt x="1250" y="486"/>
                </a:lnTo>
                <a:lnTo>
                  <a:pt x="1250" y="486"/>
                </a:lnTo>
                <a:lnTo>
                  <a:pt x="1250" y="485"/>
                </a:lnTo>
                <a:lnTo>
                  <a:pt x="1251" y="485"/>
                </a:lnTo>
                <a:lnTo>
                  <a:pt x="1251" y="486"/>
                </a:lnTo>
                <a:lnTo>
                  <a:pt x="1252" y="486"/>
                </a:lnTo>
                <a:lnTo>
                  <a:pt x="1252" y="486"/>
                </a:lnTo>
                <a:lnTo>
                  <a:pt x="1252" y="486"/>
                </a:lnTo>
                <a:lnTo>
                  <a:pt x="1253" y="486"/>
                </a:lnTo>
                <a:lnTo>
                  <a:pt x="1253" y="486"/>
                </a:lnTo>
                <a:lnTo>
                  <a:pt x="1253" y="486"/>
                </a:lnTo>
                <a:lnTo>
                  <a:pt x="1255" y="486"/>
                </a:lnTo>
                <a:lnTo>
                  <a:pt x="1255" y="487"/>
                </a:lnTo>
                <a:lnTo>
                  <a:pt x="1255" y="487"/>
                </a:lnTo>
                <a:lnTo>
                  <a:pt x="1256" y="488"/>
                </a:lnTo>
                <a:lnTo>
                  <a:pt x="1256" y="488"/>
                </a:lnTo>
                <a:lnTo>
                  <a:pt x="1257" y="488"/>
                </a:lnTo>
                <a:lnTo>
                  <a:pt x="1257" y="488"/>
                </a:lnTo>
                <a:lnTo>
                  <a:pt x="1257" y="489"/>
                </a:lnTo>
                <a:lnTo>
                  <a:pt x="1258" y="489"/>
                </a:lnTo>
                <a:lnTo>
                  <a:pt x="1258" y="490"/>
                </a:lnTo>
                <a:lnTo>
                  <a:pt x="1258" y="490"/>
                </a:lnTo>
                <a:lnTo>
                  <a:pt x="1259" y="490"/>
                </a:lnTo>
                <a:lnTo>
                  <a:pt x="1259" y="489"/>
                </a:lnTo>
                <a:lnTo>
                  <a:pt x="1260" y="487"/>
                </a:lnTo>
                <a:lnTo>
                  <a:pt x="1260" y="486"/>
                </a:lnTo>
                <a:lnTo>
                  <a:pt x="1260" y="485"/>
                </a:lnTo>
                <a:lnTo>
                  <a:pt x="1261" y="484"/>
                </a:lnTo>
                <a:lnTo>
                  <a:pt x="1261" y="484"/>
                </a:lnTo>
                <a:lnTo>
                  <a:pt x="1261" y="483"/>
                </a:lnTo>
                <a:lnTo>
                  <a:pt x="1262" y="483"/>
                </a:lnTo>
                <a:lnTo>
                  <a:pt x="1262" y="483"/>
                </a:lnTo>
                <a:lnTo>
                  <a:pt x="1262" y="483"/>
                </a:lnTo>
                <a:lnTo>
                  <a:pt x="1264" y="484"/>
                </a:lnTo>
                <a:lnTo>
                  <a:pt x="1264" y="484"/>
                </a:lnTo>
                <a:lnTo>
                  <a:pt x="1265" y="484"/>
                </a:lnTo>
                <a:lnTo>
                  <a:pt x="1265" y="484"/>
                </a:lnTo>
                <a:lnTo>
                  <a:pt x="1265" y="484"/>
                </a:lnTo>
                <a:lnTo>
                  <a:pt x="1266" y="483"/>
                </a:lnTo>
                <a:lnTo>
                  <a:pt x="1266" y="481"/>
                </a:lnTo>
                <a:lnTo>
                  <a:pt x="1266" y="481"/>
                </a:lnTo>
                <a:lnTo>
                  <a:pt x="1267" y="481"/>
                </a:lnTo>
                <a:lnTo>
                  <a:pt x="1267" y="481"/>
                </a:lnTo>
                <a:lnTo>
                  <a:pt x="1267" y="481"/>
                </a:lnTo>
                <a:lnTo>
                  <a:pt x="1268" y="481"/>
                </a:lnTo>
                <a:lnTo>
                  <a:pt x="1268" y="483"/>
                </a:lnTo>
                <a:lnTo>
                  <a:pt x="1269" y="483"/>
                </a:lnTo>
                <a:lnTo>
                  <a:pt x="1269" y="484"/>
                </a:lnTo>
                <a:lnTo>
                  <a:pt x="1269" y="484"/>
                </a:lnTo>
                <a:lnTo>
                  <a:pt x="1270" y="484"/>
                </a:lnTo>
                <a:lnTo>
                  <a:pt x="1270" y="484"/>
                </a:lnTo>
                <a:lnTo>
                  <a:pt x="1270" y="484"/>
                </a:lnTo>
                <a:lnTo>
                  <a:pt x="1271" y="485"/>
                </a:lnTo>
                <a:lnTo>
                  <a:pt x="1271" y="485"/>
                </a:lnTo>
                <a:lnTo>
                  <a:pt x="1271" y="485"/>
                </a:lnTo>
                <a:lnTo>
                  <a:pt x="1273" y="486"/>
                </a:lnTo>
                <a:lnTo>
                  <a:pt x="1273" y="486"/>
                </a:lnTo>
                <a:lnTo>
                  <a:pt x="1274" y="485"/>
                </a:lnTo>
                <a:lnTo>
                  <a:pt x="1274" y="485"/>
                </a:lnTo>
                <a:lnTo>
                  <a:pt x="1274" y="485"/>
                </a:lnTo>
                <a:lnTo>
                  <a:pt x="1275" y="485"/>
                </a:lnTo>
                <a:lnTo>
                  <a:pt x="1275" y="484"/>
                </a:lnTo>
                <a:lnTo>
                  <a:pt x="1275" y="484"/>
                </a:lnTo>
                <a:lnTo>
                  <a:pt x="1276" y="484"/>
                </a:lnTo>
                <a:lnTo>
                  <a:pt x="1276" y="485"/>
                </a:lnTo>
                <a:lnTo>
                  <a:pt x="1276" y="485"/>
                </a:lnTo>
                <a:lnTo>
                  <a:pt x="1277" y="485"/>
                </a:lnTo>
                <a:lnTo>
                  <a:pt x="1277" y="485"/>
                </a:lnTo>
                <a:lnTo>
                  <a:pt x="1278" y="486"/>
                </a:lnTo>
                <a:lnTo>
                  <a:pt x="1278" y="486"/>
                </a:lnTo>
                <a:lnTo>
                  <a:pt x="1278" y="486"/>
                </a:lnTo>
                <a:lnTo>
                  <a:pt x="1279" y="486"/>
                </a:lnTo>
                <a:lnTo>
                  <a:pt x="1279" y="486"/>
                </a:lnTo>
                <a:lnTo>
                  <a:pt x="1279" y="487"/>
                </a:lnTo>
                <a:lnTo>
                  <a:pt x="1280" y="487"/>
                </a:lnTo>
                <a:lnTo>
                  <a:pt x="1280" y="488"/>
                </a:lnTo>
                <a:lnTo>
                  <a:pt x="1282" y="488"/>
                </a:lnTo>
                <a:lnTo>
                  <a:pt x="1282" y="488"/>
                </a:lnTo>
                <a:lnTo>
                  <a:pt x="1282" y="488"/>
                </a:lnTo>
                <a:lnTo>
                  <a:pt x="1283" y="487"/>
                </a:lnTo>
                <a:lnTo>
                  <a:pt x="1283" y="487"/>
                </a:lnTo>
                <a:lnTo>
                  <a:pt x="1283" y="486"/>
                </a:lnTo>
                <a:lnTo>
                  <a:pt x="1284" y="486"/>
                </a:lnTo>
                <a:lnTo>
                  <a:pt x="1284" y="485"/>
                </a:lnTo>
                <a:lnTo>
                  <a:pt x="1284" y="484"/>
                </a:lnTo>
                <a:lnTo>
                  <a:pt x="1285" y="484"/>
                </a:lnTo>
                <a:lnTo>
                  <a:pt x="1285" y="484"/>
                </a:lnTo>
                <a:lnTo>
                  <a:pt x="1286" y="484"/>
                </a:lnTo>
                <a:lnTo>
                  <a:pt x="1286" y="484"/>
                </a:lnTo>
                <a:lnTo>
                  <a:pt x="1286" y="483"/>
                </a:lnTo>
                <a:lnTo>
                  <a:pt x="1287" y="484"/>
                </a:lnTo>
                <a:lnTo>
                  <a:pt x="1287" y="484"/>
                </a:lnTo>
                <a:lnTo>
                  <a:pt x="1287" y="485"/>
                </a:lnTo>
                <a:lnTo>
                  <a:pt x="1288" y="485"/>
                </a:lnTo>
                <a:lnTo>
                  <a:pt x="1288" y="487"/>
                </a:lnTo>
                <a:lnTo>
                  <a:pt x="1288" y="486"/>
                </a:lnTo>
                <a:lnTo>
                  <a:pt x="1289" y="487"/>
                </a:lnTo>
                <a:lnTo>
                  <a:pt x="1289" y="487"/>
                </a:lnTo>
                <a:lnTo>
                  <a:pt x="1291" y="488"/>
                </a:lnTo>
                <a:lnTo>
                  <a:pt x="1291" y="488"/>
                </a:lnTo>
                <a:lnTo>
                  <a:pt x="1291" y="488"/>
                </a:lnTo>
                <a:lnTo>
                  <a:pt x="1292" y="488"/>
                </a:lnTo>
                <a:lnTo>
                  <a:pt x="1292" y="488"/>
                </a:lnTo>
                <a:lnTo>
                  <a:pt x="1292" y="487"/>
                </a:lnTo>
                <a:lnTo>
                  <a:pt x="1293" y="487"/>
                </a:lnTo>
                <a:lnTo>
                  <a:pt x="1293" y="487"/>
                </a:lnTo>
                <a:lnTo>
                  <a:pt x="1293" y="487"/>
                </a:lnTo>
                <a:lnTo>
                  <a:pt x="1294" y="488"/>
                </a:lnTo>
                <a:lnTo>
                  <a:pt x="1294" y="489"/>
                </a:lnTo>
                <a:lnTo>
                  <a:pt x="1295" y="489"/>
                </a:lnTo>
                <a:lnTo>
                  <a:pt x="1295" y="489"/>
                </a:lnTo>
                <a:lnTo>
                  <a:pt x="1295" y="488"/>
                </a:lnTo>
                <a:lnTo>
                  <a:pt x="1296" y="488"/>
                </a:lnTo>
                <a:lnTo>
                  <a:pt x="1296" y="487"/>
                </a:lnTo>
                <a:lnTo>
                  <a:pt x="1296" y="486"/>
                </a:lnTo>
                <a:lnTo>
                  <a:pt x="1297" y="485"/>
                </a:lnTo>
                <a:lnTo>
                  <a:pt x="1297" y="485"/>
                </a:lnTo>
                <a:lnTo>
                  <a:pt x="1297" y="484"/>
                </a:lnTo>
                <a:lnTo>
                  <a:pt x="1298" y="485"/>
                </a:lnTo>
                <a:lnTo>
                  <a:pt x="1298" y="486"/>
                </a:lnTo>
                <a:lnTo>
                  <a:pt x="1300" y="486"/>
                </a:lnTo>
                <a:lnTo>
                  <a:pt x="1300" y="487"/>
                </a:lnTo>
                <a:lnTo>
                  <a:pt x="1300" y="488"/>
                </a:lnTo>
                <a:lnTo>
                  <a:pt x="1301" y="489"/>
                </a:lnTo>
                <a:lnTo>
                  <a:pt x="1301" y="489"/>
                </a:lnTo>
                <a:lnTo>
                  <a:pt x="1301" y="490"/>
                </a:lnTo>
                <a:lnTo>
                  <a:pt x="1302" y="490"/>
                </a:lnTo>
                <a:lnTo>
                  <a:pt x="1302" y="492"/>
                </a:lnTo>
                <a:lnTo>
                  <a:pt x="1303" y="493"/>
                </a:lnTo>
                <a:lnTo>
                  <a:pt x="1303" y="493"/>
                </a:lnTo>
                <a:lnTo>
                  <a:pt x="1303" y="494"/>
                </a:lnTo>
                <a:lnTo>
                  <a:pt x="1304" y="494"/>
                </a:lnTo>
                <a:lnTo>
                  <a:pt x="1304" y="493"/>
                </a:lnTo>
                <a:lnTo>
                  <a:pt x="1304" y="493"/>
                </a:lnTo>
                <a:lnTo>
                  <a:pt x="1305" y="492"/>
                </a:lnTo>
                <a:lnTo>
                  <a:pt x="1305" y="492"/>
                </a:lnTo>
                <a:lnTo>
                  <a:pt x="1305" y="492"/>
                </a:lnTo>
                <a:lnTo>
                  <a:pt x="1306" y="492"/>
                </a:lnTo>
                <a:lnTo>
                  <a:pt x="1306" y="492"/>
                </a:lnTo>
                <a:lnTo>
                  <a:pt x="1307" y="492"/>
                </a:lnTo>
                <a:lnTo>
                  <a:pt x="1307" y="492"/>
                </a:lnTo>
                <a:lnTo>
                  <a:pt x="1307" y="492"/>
                </a:lnTo>
                <a:lnTo>
                  <a:pt x="1309" y="492"/>
                </a:lnTo>
                <a:lnTo>
                  <a:pt x="1309" y="492"/>
                </a:lnTo>
                <a:lnTo>
                  <a:pt x="1309" y="492"/>
                </a:lnTo>
                <a:lnTo>
                  <a:pt x="1310" y="492"/>
                </a:lnTo>
                <a:lnTo>
                  <a:pt x="1310" y="492"/>
                </a:lnTo>
                <a:lnTo>
                  <a:pt x="1310" y="492"/>
                </a:lnTo>
                <a:lnTo>
                  <a:pt x="1311" y="490"/>
                </a:lnTo>
                <a:lnTo>
                  <a:pt x="1311" y="492"/>
                </a:lnTo>
                <a:lnTo>
                  <a:pt x="1312" y="492"/>
                </a:lnTo>
                <a:lnTo>
                  <a:pt x="1312" y="492"/>
                </a:lnTo>
                <a:lnTo>
                  <a:pt x="1312" y="493"/>
                </a:lnTo>
                <a:lnTo>
                  <a:pt x="1313" y="492"/>
                </a:lnTo>
                <a:lnTo>
                  <a:pt x="1313" y="494"/>
                </a:lnTo>
                <a:lnTo>
                  <a:pt x="1313" y="493"/>
                </a:lnTo>
                <a:lnTo>
                  <a:pt x="1314" y="494"/>
                </a:lnTo>
                <a:lnTo>
                  <a:pt x="1314" y="494"/>
                </a:lnTo>
                <a:lnTo>
                  <a:pt x="1314" y="494"/>
                </a:lnTo>
                <a:lnTo>
                  <a:pt x="1315" y="494"/>
                </a:lnTo>
                <a:lnTo>
                  <a:pt x="1315" y="494"/>
                </a:lnTo>
                <a:lnTo>
                  <a:pt x="1316" y="493"/>
                </a:lnTo>
                <a:lnTo>
                  <a:pt x="1316" y="493"/>
                </a:lnTo>
                <a:lnTo>
                  <a:pt x="1316" y="493"/>
                </a:lnTo>
                <a:lnTo>
                  <a:pt x="1318" y="493"/>
                </a:lnTo>
                <a:lnTo>
                  <a:pt x="1318" y="493"/>
                </a:lnTo>
                <a:lnTo>
                  <a:pt x="1318" y="490"/>
                </a:lnTo>
                <a:lnTo>
                  <a:pt x="1319" y="492"/>
                </a:lnTo>
                <a:lnTo>
                  <a:pt x="1319" y="492"/>
                </a:lnTo>
                <a:lnTo>
                  <a:pt x="1319" y="490"/>
                </a:lnTo>
                <a:lnTo>
                  <a:pt x="1320" y="489"/>
                </a:lnTo>
                <a:lnTo>
                  <a:pt x="1320" y="490"/>
                </a:lnTo>
                <a:lnTo>
                  <a:pt x="1321" y="490"/>
                </a:lnTo>
                <a:lnTo>
                  <a:pt x="1321" y="489"/>
                </a:lnTo>
                <a:lnTo>
                  <a:pt x="1321" y="489"/>
                </a:lnTo>
                <a:lnTo>
                  <a:pt x="1322" y="488"/>
                </a:lnTo>
                <a:lnTo>
                  <a:pt x="1322" y="488"/>
                </a:lnTo>
                <a:lnTo>
                  <a:pt x="1322" y="489"/>
                </a:lnTo>
                <a:lnTo>
                  <a:pt x="1323" y="489"/>
                </a:lnTo>
                <a:lnTo>
                  <a:pt x="1323" y="490"/>
                </a:lnTo>
                <a:lnTo>
                  <a:pt x="1323" y="489"/>
                </a:lnTo>
                <a:lnTo>
                  <a:pt x="1324" y="489"/>
                </a:lnTo>
                <a:lnTo>
                  <a:pt x="1324" y="488"/>
                </a:lnTo>
                <a:lnTo>
                  <a:pt x="1325" y="488"/>
                </a:lnTo>
                <a:lnTo>
                  <a:pt x="1325" y="488"/>
                </a:lnTo>
                <a:lnTo>
                  <a:pt x="1325" y="488"/>
                </a:lnTo>
                <a:lnTo>
                  <a:pt x="1327" y="488"/>
                </a:lnTo>
                <a:lnTo>
                  <a:pt x="1327" y="488"/>
                </a:lnTo>
                <a:lnTo>
                  <a:pt x="1327" y="488"/>
                </a:lnTo>
                <a:lnTo>
                  <a:pt x="1328" y="487"/>
                </a:lnTo>
                <a:lnTo>
                  <a:pt x="1328" y="488"/>
                </a:lnTo>
                <a:lnTo>
                  <a:pt x="1329" y="488"/>
                </a:lnTo>
                <a:lnTo>
                  <a:pt x="1329" y="489"/>
                </a:lnTo>
                <a:lnTo>
                  <a:pt x="1329" y="489"/>
                </a:lnTo>
                <a:lnTo>
                  <a:pt x="1330" y="489"/>
                </a:lnTo>
                <a:lnTo>
                  <a:pt x="1330" y="490"/>
                </a:lnTo>
                <a:lnTo>
                  <a:pt x="1330" y="489"/>
                </a:lnTo>
                <a:lnTo>
                  <a:pt x="1331" y="489"/>
                </a:lnTo>
                <a:lnTo>
                  <a:pt x="1331" y="489"/>
                </a:lnTo>
                <a:lnTo>
                  <a:pt x="1331" y="490"/>
                </a:lnTo>
                <a:lnTo>
                  <a:pt x="1332" y="490"/>
                </a:lnTo>
                <a:lnTo>
                  <a:pt x="1332" y="489"/>
                </a:lnTo>
                <a:lnTo>
                  <a:pt x="1333" y="489"/>
                </a:lnTo>
                <a:lnTo>
                  <a:pt x="1333" y="490"/>
                </a:lnTo>
                <a:lnTo>
                  <a:pt x="1333" y="489"/>
                </a:lnTo>
                <a:lnTo>
                  <a:pt x="1334" y="488"/>
                </a:lnTo>
                <a:lnTo>
                  <a:pt x="1334" y="488"/>
                </a:lnTo>
                <a:lnTo>
                  <a:pt x="1334" y="487"/>
                </a:lnTo>
                <a:lnTo>
                  <a:pt x="1336" y="487"/>
                </a:lnTo>
                <a:lnTo>
                  <a:pt x="1336" y="487"/>
                </a:lnTo>
                <a:lnTo>
                  <a:pt x="1336" y="486"/>
                </a:lnTo>
                <a:lnTo>
                  <a:pt x="1337" y="487"/>
                </a:lnTo>
                <a:lnTo>
                  <a:pt x="1337" y="487"/>
                </a:lnTo>
                <a:lnTo>
                  <a:pt x="1338" y="488"/>
                </a:lnTo>
                <a:lnTo>
                  <a:pt x="1338" y="488"/>
                </a:lnTo>
                <a:lnTo>
                  <a:pt x="1338" y="488"/>
                </a:lnTo>
                <a:lnTo>
                  <a:pt x="1339" y="490"/>
                </a:lnTo>
                <a:lnTo>
                  <a:pt x="1339" y="490"/>
                </a:lnTo>
                <a:lnTo>
                  <a:pt x="1339" y="490"/>
                </a:lnTo>
                <a:lnTo>
                  <a:pt x="1340" y="490"/>
                </a:lnTo>
                <a:lnTo>
                  <a:pt x="1340" y="493"/>
                </a:lnTo>
                <a:lnTo>
                  <a:pt x="1340" y="492"/>
                </a:lnTo>
                <a:lnTo>
                  <a:pt x="1341" y="492"/>
                </a:lnTo>
                <a:lnTo>
                  <a:pt x="1341" y="490"/>
                </a:lnTo>
                <a:lnTo>
                  <a:pt x="1342" y="489"/>
                </a:lnTo>
                <a:lnTo>
                  <a:pt x="1342" y="488"/>
                </a:lnTo>
                <a:lnTo>
                  <a:pt x="1342" y="488"/>
                </a:lnTo>
                <a:lnTo>
                  <a:pt x="1343" y="487"/>
                </a:lnTo>
                <a:lnTo>
                  <a:pt x="1343" y="486"/>
                </a:lnTo>
                <a:lnTo>
                  <a:pt x="1343" y="486"/>
                </a:lnTo>
                <a:lnTo>
                  <a:pt x="1345" y="485"/>
                </a:lnTo>
                <a:lnTo>
                  <a:pt x="1345" y="484"/>
                </a:lnTo>
                <a:lnTo>
                  <a:pt x="1345" y="484"/>
                </a:lnTo>
                <a:lnTo>
                  <a:pt x="1346" y="483"/>
                </a:lnTo>
                <a:lnTo>
                  <a:pt x="1346" y="483"/>
                </a:lnTo>
                <a:lnTo>
                  <a:pt x="1347" y="483"/>
                </a:lnTo>
                <a:lnTo>
                  <a:pt x="1347" y="483"/>
                </a:lnTo>
                <a:lnTo>
                  <a:pt x="1347" y="483"/>
                </a:lnTo>
                <a:lnTo>
                  <a:pt x="1348" y="484"/>
                </a:lnTo>
                <a:lnTo>
                  <a:pt x="1348" y="483"/>
                </a:lnTo>
                <a:lnTo>
                  <a:pt x="1348" y="484"/>
                </a:lnTo>
                <a:lnTo>
                  <a:pt x="1349" y="483"/>
                </a:lnTo>
                <a:lnTo>
                  <a:pt x="1349" y="483"/>
                </a:lnTo>
                <a:lnTo>
                  <a:pt x="1350" y="483"/>
                </a:lnTo>
                <a:lnTo>
                  <a:pt x="1350" y="484"/>
                </a:lnTo>
                <a:lnTo>
                  <a:pt x="1350" y="483"/>
                </a:lnTo>
                <a:lnTo>
                  <a:pt x="1351" y="484"/>
                </a:lnTo>
                <a:lnTo>
                  <a:pt x="1351" y="484"/>
                </a:lnTo>
                <a:lnTo>
                  <a:pt x="1351" y="484"/>
                </a:lnTo>
                <a:lnTo>
                  <a:pt x="1352" y="484"/>
                </a:lnTo>
                <a:lnTo>
                  <a:pt x="1352" y="483"/>
                </a:lnTo>
                <a:lnTo>
                  <a:pt x="1352" y="484"/>
                </a:lnTo>
                <a:lnTo>
                  <a:pt x="1354" y="484"/>
                </a:lnTo>
                <a:lnTo>
                  <a:pt x="1354" y="484"/>
                </a:lnTo>
                <a:lnTo>
                  <a:pt x="1355" y="484"/>
                </a:lnTo>
                <a:lnTo>
                  <a:pt x="1355" y="484"/>
                </a:lnTo>
                <a:lnTo>
                  <a:pt x="1355" y="484"/>
                </a:lnTo>
                <a:lnTo>
                  <a:pt x="1356" y="484"/>
                </a:lnTo>
                <a:lnTo>
                  <a:pt x="1356" y="484"/>
                </a:lnTo>
                <a:lnTo>
                  <a:pt x="1356" y="484"/>
                </a:lnTo>
                <a:lnTo>
                  <a:pt x="1357" y="484"/>
                </a:lnTo>
                <a:lnTo>
                  <a:pt x="1357" y="484"/>
                </a:lnTo>
                <a:lnTo>
                  <a:pt x="1357" y="484"/>
                </a:lnTo>
                <a:lnTo>
                  <a:pt x="1358" y="485"/>
                </a:lnTo>
                <a:lnTo>
                  <a:pt x="1358" y="486"/>
                </a:lnTo>
                <a:lnTo>
                  <a:pt x="1359" y="486"/>
                </a:lnTo>
                <a:lnTo>
                  <a:pt x="1359" y="486"/>
                </a:lnTo>
                <a:lnTo>
                  <a:pt x="1359" y="486"/>
                </a:lnTo>
                <a:lnTo>
                  <a:pt x="1360" y="486"/>
                </a:lnTo>
                <a:lnTo>
                  <a:pt x="1360" y="486"/>
                </a:lnTo>
                <a:lnTo>
                  <a:pt x="1360" y="487"/>
                </a:lnTo>
                <a:lnTo>
                  <a:pt x="1361" y="487"/>
                </a:lnTo>
                <a:lnTo>
                  <a:pt x="1361" y="487"/>
                </a:lnTo>
                <a:lnTo>
                  <a:pt x="1361" y="488"/>
                </a:lnTo>
                <a:lnTo>
                  <a:pt x="1363" y="489"/>
                </a:lnTo>
                <a:lnTo>
                  <a:pt x="1363" y="489"/>
                </a:lnTo>
                <a:lnTo>
                  <a:pt x="1364" y="488"/>
                </a:lnTo>
                <a:lnTo>
                  <a:pt x="1364" y="488"/>
                </a:lnTo>
                <a:lnTo>
                  <a:pt x="1364" y="488"/>
                </a:lnTo>
                <a:lnTo>
                  <a:pt x="1365" y="487"/>
                </a:lnTo>
                <a:lnTo>
                  <a:pt x="1365" y="486"/>
                </a:lnTo>
                <a:lnTo>
                  <a:pt x="1365" y="486"/>
                </a:lnTo>
                <a:lnTo>
                  <a:pt x="1366" y="485"/>
                </a:lnTo>
                <a:lnTo>
                  <a:pt x="1366" y="485"/>
                </a:lnTo>
                <a:lnTo>
                  <a:pt x="1366" y="484"/>
                </a:lnTo>
                <a:lnTo>
                  <a:pt x="1367" y="485"/>
                </a:lnTo>
                <a:lnTo>
                  <a:pt x="1367" y="485"/>
                </a:lnTo>
                <a:lnTo>
                  <a:pt x="1368" y="484"/>
                </a:lnTo>
                <a:lnTo>
                  <a:pt x="1368" y="484"/>
                </a:lnTo>
                <a:lnTo>
                  <a:pt x="1368" y="484"/>
                </a:lnTo>
                <a:lnTo>
                  <a:pt x="1369" y="484"/>
                </a:lnTo>
                <a:lnTo>
                  <a:pt x="1369" y="484"/>
                </a:lnTo>
                <a:lnTo>
                  <a:pt x="1369" y="484"/>
                </a:lnTo>
                <a:lnTo>
                  <a:pt x="1370" y="484"/>
                </a:lnTo>
                <a:lnTo>
                  <a:pt x="1370" y="484"/>
                </a:lnTo>
                <a:lnTo>
                  <a:pt x="1372" y="484"/>
                </a:lnTo>
                <a:lnTo>
                  <a:pt x="1372" y="485"/>
                </a:lnTo>
                <a:lnTo>
                  <a:pt x="1372" y="485"/>
                </a:lnTo>
                <a:lnTo>
                  <a:pt x="1373" y="486"/>
                </a:lnTo>
                <a:lnTo>
                  <a:pt x="1373" y="487"/>
                </a:lnTo>
                <a:lnTo>
                  <a:pt x="1373" y="487"/>
                </a:lnTo>
                <a:lnTo>
                  <a:pt x="1374" y="487"/>
                </a:lnTo>
                <a:lnTo>
                  <a:pt x="1374" y="487"/>
                </a:lnTo>
                <a:lnTo>
                  <a:pt x="1374" y="487"/>
                </a:lnTo>
                <a:lnTo>
                  <a:pt x="1375" y="487"/>
                </a:lnTo>
                <a:lnTo>
                  <a:pt x="1375" y="487"/>
                </a:lnTo>
                <a:lnTo>
                  <a:pt x="1376" y="487"/>
                </a:lnTo>
                <a:lnTo>
                  <a:pt x="1376" y="488"/>
                </a:lnTo>
                <a:lnTo>
                  <a:pt x="1376" y="488"/>
                </a:lnTo>
                <a:lnTo>
                  <a:pt x="1377" y="487"/>
                </a:lnTo>
                <a:lnTo>
                  <a:pt x="1377" y="488"/>
                </a:lnTo>
                <a:lnTo>
                  <a:pt x="1377" y="487"/>
                </a:lnTo>
                <a:lnTo>
                  <a:pt x="1378" y="486"/>
                </a:lnTo>
                <a:lnTo>
                  <a:pt x="1378" y="485"/>
                </a:lnTo>
                <a:lnTo>
                  <a:pt x="1378" y="485"/>
                </a:lnTo>
                <a:lnTo>
                  <a:pt x="1379" y="485"/>
                </a:lnTo>
                <a:lnTo>
                  <a:pt x="1379" y="486"/>
                </a:lnTo>
                <a:lnTo>
                  <a:pt x="1381" y="486"/>
                </a:lnTo>
                <a:lnTo>
                  <a:pt x="1381" y="486"/>
                </a:lnTo>
                <a:lnTo>
                  <a:pt x="1381" y="486"/>
                </a:lnTo>
                <a:lnTo>
                  <a:pt x="1382" y="487"/>
                </a:lnTo>
                <a:lnTo>
                  <a:pt x="1382" y="487"/>
                </a:lnTo>
                <a:lnTo>
                  <a:pt x="1382" y="489"/>
                </a:lnTo>
                <a:lnTo>
                  <a:pt x="1383" y="490"/>
                </a:lnTo>
                <a:lnTo>
                  <a:pt x="1383" y="490"/>
                </a:lnTo>
                <a:lnTo>
                  <a:pt x="1383" y="492"/>
                </a:lnTo>
                <a:lnTo>
                  <a:pt x="1384" y="492"/>
                </a:lnTo>
                <a:lnTo>
                  <a:pt x="1384" y="490"/>
                </a:lnTo>
                <a:lnTo>
                  <a:pt x="1385" y="492"/>
                </a:lnTo>
                <a:lnTo>
                  <a:pt x="1385" y="492"/>
                </a:lnTo>
                <a:lnTo>
                  <a:pt x="1385" y="493"/>
                </a:lnTo>
                <a:lnTo>
                  <a:pt x="1386" y="493"/>
                </a:lnTo>
                <a:lnTo>
                  <a:pt x="1386" y="493"/>
                </a:lnTo>
                <a:lnTo>
                  <a:pt x="1386" y="493"/>
                </a:lnTo>
                <a:lnTo>
                  <a:pt x="1387" y="493"/>
                </a:lnTo>
                <a:lnTo>
                  <a:pt x="1387" y="493"/>
                </a:lnTo>
                <a:lnTo>
                  <a:pt x="1387" y="493"/>
                </a:lnTo>
                <a:lnTo>
                  <a:pt x="1388" y="494"/>
                </a:lnTo>
                <a:lnTo>
                  <a:pt x="1388" y="494"/>
                </a:lnTo>
                <a:lnTo>
                  <a:pt x="1390" y="494"/>
                </a:lnTo>
                <a:lnTo>
                  <a:pt x="1390" y="494"/>
                </a:lnTo>
                <a:lnTo>
                  <a:pt x="1390" y="494"/>
                </a:lnTo>
                <a:lnTo>
                  <a:pt x="1391" y="494"/>
                </a:lnTo>
                <a:lnTo>
                  <a:pt x="1391" y="494"/>
                </a:lnTo>
                <a:lnTo>
                  <a:pt x="1391" y="494"/>
                </a:lnTo>
                <a:lnTo>
                  <a:pt x="1392" y="494"/>
                </a:lnTo>
                <a:lnTo>
                  <a:pt x="1392" y="493"/>
                </a:lnTo>
                <a:lnTo>
                  <a:pt x="1393" y="493"/>
                </a:lnTo>
                <a:lnTo>
                  <a:pt x="1393" y="492"/>
                </a:lnTo>
                <a:lnTo>
                  <a:pt x="1393" y="490"/>
                </a:lnTo>
                <a:lnTo>
                  <a:pt x="1394" y="490"/>
                </a:lnTo>
                <a:lnTo>
                  <a:pt x="1394" y="489"/>
                </a:lnTo>
                <a:lnTo>
                  <a:pt x="1394" y="488"/>
                </a:lnTo>
                <a:lnTo>
                  <a:pt x="1395" y="488"/>
                </a:lnTo>
                <a:lnTo>
                  <a:pt x="1395" y="488"/>
                </a:lnTo>
                <a:lnTo>
                  <a:pt x="1395" y="488"/>
                </a:lnTo>
                <a:lnTo>
                  <a:pt x="1396" y="489"/>
                </a:lnTo>
                <a:lnTo>
                  <a:pt x="1396" y="489"/>
                </a:lnTo>
                <a:lnTo>
                  <a:pt x="1397" y="489"/>
                </a:lnTo>
                <a:lnTo>
                  <a:pt x="1397" y="489"/>
                </a:lnTo>
                <a:lnTo>
                  <a:pt x="1397" y="490"/>
                </a:lnTo>
                <a:lnTo>
                  <a:pt x="1399" y="490"/>
                </a:lnTo>
                <a:lnTo>
                  <a:pt x="1399" y="490"/>
                </a:lnTo>
                <a:lnTo>
                  <a:pt x="1399" y="489"/>
                </a:lnTo>
                <a:lnTo>
                  <a:pt x="1400" y="488"/>
                </a:lnTo>
                <a:lnTo>
                  <a:pt x="1400" y="488"/>
                </a:lnTo>
                <a:lnTo>
                  <a:pt x="1400" y="487"/>
                </a:lnTo>
                <a:lnTo>
                  <a:pt x="1401" y="486"/>
                </a:lnTo>
                <a:lnTo>
                  <a:pt x="1401" y="485"/>
                </a:lnTo>
                <a:lnTo>
                  <a:pt x="1402" y="485"/>
                </a:lnTo>
                <a:lnTo>
                  <a:pt x="1402" y="484"/>
                </a:lnTo>
                <a:lnTo>
                  <a:pt x="1402" y="484"/>
                </a:lnTo>
                <a:lnTo>
                  <a:pt x="1403" y="483"/>
                </a:lnTo>
                <a:lnTo>
                  <a:pt x="1403" y="483"/>
                </a:lnTo>
                <a:lnTo>
                  <a:pt x="1403" y="483"/>
                </a:lnTo>
                <a:lnTo>
                  <a:pt x="1404" y="483"/>
                </a:lnTo>
                <a:lnTo>
                  <a:pt x="1404" y="483"/>
                </a:lnTo>
                <a:lnTo>
                  <a:pt x="1404" y="484"/>
                </a:lnTo>
                <a:lnTo>
                  <a:pt x="1405" y="485"/>
                </a:lnTo>
                <a:lnTo>
                  <a:pt x="1405" y="485"/>
                </a:lnTo>
                <a:lnTo>
                  <a:pt x="1406" y="485"/>
                </a:lnTo>
                <a:lnTo>
                  <a:pt x="1406" y="484"/>
                </a:lnTo>
                <a:lnTo>
                  <a:pt x="1406" y="484"/>
                </a:lnTo>
                <a:lnTo>
                  <a:pt x="1408" y="483"/>
                </a:lnTo>
                <a:lnTo>
                  <a:pt x="1408" y="483"/>
                </a:lnTo>
                <a:lnTo>
                  <a:pt x="1408" y="481"/>
                </a:lnTo>
                <a:lnTo>
                  <a:pt x="1409" y="481"/>
                </a:lnTo>
                <a:lnTo>
                  <a:pt x="1409" y="481"/>
                </a:lnTo>
                <a:lnTo>
                  <a:pt x="1409" y="480"/>
                </a:lnTo>
                <a:lnTo>
                  <a:pt x="1410" y="480"/>
                </a:lnTo>
                <a:lnTo>
                  <a:pt x="1410" y="480"/>
                </a:lnTo>
                <a:lnTo>
                  <a:pt x="1411" y="480"/>
                </a:lnTo>
                <a:lnTo>
                  <a:pt x="1411" y="480"/>
                </a:lnTo>
                <a:lnTo>
                  <a:pt x="1411" y="480"/>
                </a:lnTo>
                <a:lnTo>
                  <a:pt x="1412" y="481"/>
                </a:lnTo>
                <a:lnTo>
                  <a:pt x="1412" y="481"/>
                </a:lnTo>
                <a:lnTo>
                  <a:pt x="1412" y="483"/>
                </a:lnTo>
                <a:lnTo>
                  <a:pt x="1413" y="483"/>
                </a:lnTo>
                <a:lnTo>
                  <a:pt x="1413" y="484"/>
                </a:lnTo>
                <a:lnTo>
                  <a:pt x="1413" y="484"/>
                </a:lnTo>
                <a:lnTo>
                  <a:pt x="1414" y="484"/>
                </a:lnTo>
                <a:lnTo>
                  <a:pt x="1414" y="484"/>
                </a:lnTo>
                <a:lnTo>
                  <a:pt x="1415" y="485"/>
                </a:lnTo>
                <a:lnTo>
                  <a:pt x="1415" y="485"/>
                </a:lnTo>
                <a:lnTo>
                  <a:pt x="1415" y="486"/>
                </a:lnTo>
                <a:lnTo>
                  <a:pt x="1417" y="486"/>
                </a:lnTo>
                <a:lnTo>
                  <a:pt x="1417" y="487"/>
                </a:lnTo>
                <a:lnTo>
                  <a:pt x="1417" y="486"/>
                </a:lnTo>
                <a:lnTo>
                  <a:pt x="1418" y="486"/>
                </a:lnTo>
                <a:lnTo>
                  <a:pt x="1418" y="486"/>
                </a:lnTo>
                <a:lnTo>
                  <a:pt x="1419" y="486"/>
                </a:lnTo>
                <a:lnTo>
                  <a:pt x="1419" y="486"/>
                </a:lnTo>
                <a:lnTo>
                  <a:pt x="1419" y="486"/>
                </a:lnTo>
                <a:lnTo>
                  <a:pt x="1420" y="487"/>
                </a:lnTo>
                <a:lnTo>
                  <a:pt x="1420" y="486"/>
                </a:lnTo>
                <a:lnTo>
                  <a:pt x="1420" y="486"/>
                </a:lnTo>
                <a:lnTo>
                  <a:pt x="1421" y="487"/>
                </a:lnTo>
                <a:lnTo>
                  <a:pt x="1421" y="486"/>
                </a:lnTo>
                <a:lnTo>
                  <a:pt x="1421" y="486"/>
                </a:lnTo>
                <a:lnTo>
                  <a:pt x="1422" y="486"/>
                </a:lnTo>
                <a:lnTo>
                  <a:pt x="1422" y="486"/>
                </a:lnTo>
                <a:lnTo>
                  <a:pt x="1423" y="486"/>
                </a:lnTo>
                <a:lnTo>
                  <a:pt x="1423" y="485"/>
                </a:lnTo>
                <a:lnTo>
                  <a:pt x="1423" y="485"/>
                </a:lnTo>
                <a:lnTo>
                  <a:pt x="1424" y="485"/>
                </a:lnTo>
                <a:lnTo>
                  <a:pt x="1424" y="485"/>
                </a:lnTo>
                <a:lnTo>
                  <a:pt x="1424" y="485"/>
                </a:lnTo>
                <a:lnTo>
                  <a:pt x="1426" y="486"/>
                </a:lnTo>
                <a:lnTo>
                  <a:pt x="1426" y="486"/>
                </a:lnTo>
                <a:lnTo>
                  <a:pt x="1426" y="487"/>
                </a:lnTo>
                <a:lnTo>
                  <a:pt x="1427" y="487"/>
                </a:lnTo>
                <a:lnTo>
                  <a:pt x="1427" y="486"/>
                </a:lnTo>
                <a:lnTo>
                  <a:pt x="1428" y="486"/>
                </a:lnTo>
                <a:lnTo>
                  <a:pt x="1428" y="487"/>
                </a:lnTo>
                <a:lnTo>
                  <a:pt x="1428" y="486"/>
                </a:lnTo>
                <a:lnTo>
                  <a:pt x="1429" y="486"/>
                </a:lnTo>
                <a:lnTo>
                  <a:pt x="1429" y="486"/>
                </a:lnTo>
                <a:lnTo>
                  <a:pt x="1429" y="486"/>
                </a:lnTo>
                <a:lnTo>
                  <a:pt x="1430" y="486"/>
                </a:lnTo>
                <a:lnTo>
                  <a:pt x="1430" y="486"/>
                </a:lnTo>
                <a:lnTo>
                  <a:pt x="1430" y="487"/>
                </a:lnTo>
                <a:lnTo>
                  <a:pt x="1431" y="487"/>
                </a:lnTo>
                <a:lnTo>
                  <a:pt x="1431" y="488"/>
                </a:lnTo>
                <a:lnTo>
                  <a:pt x="1432" y="488"/>
                </a:lnTo>
                <a:lnTo>
                  <a:pt x="1432" y="488"/>
                </a:lnTo>
                <a:lnTo>
                  <a:pt x="1432" y="488"/>
                </a:lnTo>
                <a:lnTo>
                  <a:pt x="1433" y="488"/>
                </a:lnTo>
                <a:lnTo>
                  <a:pt x="1433" y="488"/>
                </a:lnTo>
                <a:lnTo>
                  <a:pt x="1433" y="488"/>
                </a:lnTo>
                <a:lnTo>
                  <a:pt x="1435" y="487"/>
                </a:lnTo>
                <a:lnTo>
                  <a:pt x="1435" y="487"/>
                </a:lnTo>
                <a:lnTo>
                  <a:pt x="1435" y="487"/>
                </a:lnTo>
                <a:lnTo>
                  <a:pt x="1436" y="486"/>
                </a:lnTo>
                <a:lnTo>
                  <a:pt x="1436" y="485"/>
                </a:lnTo>
                <a:lnTo>
                  <a:pt x="1437" y="486"/>
                </a:lnTo>
                <a:lnTo>
                  <a:pt x="1437" y="485"/>
                </a:lnTo>
                <a:lnTo>
                  <a:pt x="1437" y="486"/>
                </a:lnTo>
                <a:lnTo>
                  <a:pt x="1438" y="487"/>
                </a:lnTo>
                <a:lnTo>
                  <a:pt x="1438" y="488"/>
                </a:lnTo>
                <a:lnTo>
                  <a:pt x="1438" y="488"/>
                </a:lnTo>
                <a:lnTo>
                  <a:pt x="1439" y="488"/>
                </a:lnTo>
                <a:lnTo>
                  <a:pt x="1439" y="488"/>
                </a:lnTo>
                <a:lnTo>
                  <a:pt x="1440" y="488"/>
                </a:lnTo>
                <a:lnTo>
                  <a:pt x="1440" y="488"/>
                </a:lnTo>
                <a:lnTo>
                  <a:pt x="1440" y="489"/>
                </a:lnTo>
                <a:lnTo>
                  <a:pt x="1441" y="489"/>
                </a:lnTo>
                <a:lnTo>
                  <a:pt x="1441" y="489"/>
                </a:lnTo>
                <a:lnTo>
                  <a:pt x="1441" y="488"/>
                </a:lnTo>
                <a:lnTo>
                  <a:pt x="1442" y="489"/>
                </a:lnTo>
                <a:lnTo>
                  <a:pt x="1442" y="488"/>
                </a:lnTo>
                <a:lnTo>
                  <a:pt x="1442" y="488"/>
                </a:lnTo>
                <a:lnTo>
                  <a:pt x="1444" y="488"/>
                </a:lnTo>
                <a:lnTo>
                  <a:pt x="1444" y="488"/>
                </a:lnTo>
                <a:lnTo>
                  <a:pt x="1445" y="488"/>
                </a:lnTo>
                <a:lnTo>
                  <a:pt x="1445" y="488"/>
                </a:lnTo>
                <a:lnTo>
                  <a:pt x="1445" y="487"/>
                </a:lnTo>
                <a:lnTo>
                  <a:pt x="1446" y="487"/>
                </a:lnTo>
                <a:lnTo>
                  <a:pt x="1446" y="486"/>
                </a:lnTo>
                <a:lnTo>
                  <a:pt x="1446" y="486"/>
                </a:lnTo>
                <a:lnTo>
                  <a:pt x="1447" y="486"/>
                </a:lnTo>
                <a:lnTo>
                  <a:pt x="1447" y="485"/>
                </a:lnTo>
                <a:lnTo>
                  <a:pt x="1447" y="486"/>
                </a:lnTo>
                <a:lnTo>
                  <a:pt x="1448" y="486"/>
                </a:lnTo>
                <a:lnTo>
                  <a:pt x="1448" y="485"/>
                </a:lnTo>
                <a:lnTo>
                  <a:pt x="1449" y="485"/>
                </a:lnTo>
                <a:lnTo>
                  <a:pt x="1449" y="485"/>
                </a:lnTo>
                <a:lnTo>
                  <a:pt x="1449" y="485"/>
                </a:lnTo>
                <a:lnTo>
                  <a:pt x="1450" y="486"/>
                </a:lnTo>
                <a:lnTo>
                  <a:pt x="1450" y="485"/>
                </a:lnTo>
                <a:lnTo>
                  <a:pt x="1450" y="485"/>
                </a:lnTo>
                <a:lnTo>
                  <a:pt x="1451" y="485"/>
                </a:lnTo>
                <a:lnTo>
                  <a:pt x="1451" y="484"/>
                </a:lnTo>
                <a:lnTo>
                  <a:pt x="1451" y="484"/>
                </a:lnTo>
                <a:lnTo>
                  <a:pt x="1453" y="483"/>
                </a:lnTo>
                <a:lnTo>
                  <a:pt x="1453" y="483"/>
                </a:lnTo>
                <a:lnTo>
                  <a:pt x="1454" y="483"/>
                </a:lnTo>
                <a:lnTo>
                  <a:pt x="1454" y="483"/>
                </a:lnTo>
                <a:lnTo>
                  <a:pt x="1454" y="483"/>
                </a:lnTo>
                <a:lnTo>
                  <a:pt x="1455" y="481"/>
                </a:lnTo>
                <a:lnTo>
                  <a:pt x="1455" y="481"/>
                </a:lnTo>
                <a:lnTo>
                  <a:pt x="1455" y="481"/>
                </a:lnTo>
                <a:lnTo>
                  <a:pt x="1456" y="481"/>
                </a:lnTo>
                <a:lnTo>
                  <a:pt x="1456" y="483"/>
                </a:lnTo>
                <a:lnTo>
                  <a:pt x="1456" y="483"/>
                </a:lnTo>
                <a:lnTo>
                  <a:pt x="1457" y="484"/>
                </a:lnTo>
                <a:lnTo>
                  <a:pt x="1457" y="485"/>
                </a:lnTo>
                <a:lnTo>
                  <a:pt x="1458" y="485"/>
                </a:lnTo>
                <a:lnTo>
                  <a:pt x="1458" y="484"/>
                </a:lnTo>
                <a:lnTo>
                  <a:pt x="1458" y="484"/>
                </a:lnTo>
                <a:lnTo>
                  <a:pt x="1459" y="481"/>
                </a:lnTo>
                <a:lnTo>
                  <a:pt x="1459" y="480"/>
                </a:lnTo>
                <a:lnTo>
                  <a:pt x="1459" y="480"/>
                </a:lnTo>
                <a:lnTo>
                  <a:pt x="1460" y="479"/>
                </a:lnTo>
                <a:lnTo>
                  <a:pt x="1460" y="479"/>
                </a:lnTo>
                <a:lnTo>
                  <a:pt x="1462" y="480"/>
                </a:lnTo>
                <a:lnTo>
                  <a:pt x="1462" y="479"/>
                </a:lnTo>
                <a:lnTo>
                  <a:pt x="1462" y="481"/>
                </a:lnTo>
                <a:lnTo>
                  <a:pt x="1463" y="481"/>
                </a:lnTo>
                <a:lnTo>
                  <a:pt x="1463" y="481"/>
                </a:lnTo>
                <a:lnTo>
                  <a:pt x="1463" y="481"/>
                </a:lnTo>
                <a:lnTo>
                  <a:pt x="1464" y="480"/>
                </a:lnTo>
                <a:lnTo>
                  <a:pt x="1464" y="480"/>
                </a:lnTo>
                <a:lnTo>
                  <a:pt x="1464" y="480"/>
                </a:lnTo>
                <a:lnTo>
                  <a:pt x="1465" y="480"/>
                </a:lnTo>
                <a:lnTo>
                  <a:pt x="1465" y="480"/>
                </a:lnTo>
                <a:lnTo>
                  <a:pt x="1466" y="480"/>
                </a:lnTo>
                <a:lnTo>
                  <a:pt x="1466" y="480"/>
                </a:lnTo>
                <a:lnTo>
                  <a:pt x="1466" y="480"/>
                </a:lnTo>
                <a:lnTo>
                  <a:pt x="1467" y="480"/>
                </a:lnTo>
                <a:lnTo>
                  <a:pt x="1467" y="481"/>
                </a:lnTo>
                <a:lnTo>
                  <a:pt x="1467" y="481"/>
                </a:lnTo>
                <a:lnTo>
                  <a:pt x="1468" y="483"/>
                </a:lnTo>
                <a:lnTo>
                  <a:pt x="1468" y="483"/>
                </a:lnTo>
                <a:lnTo>
                  <a:pt x="1468" y="481"/>
                </a:lnTo>
                <a:lnTo>
                  <a:pt x="1469" y="481"/>
                </a:lnTo>
                <a:lnTo>
                  <a:pt x="1469" y="480"/>
                </a:lnTo>
                <a:lnTo>
                  <a:pt x="1471" y="479"/>
                </a:lnTo>
                <a:lnTo>
                  <a:pt x="1471" y="479"/>
                </a:lnTo>
                <a:lnTo>
                  <a:pt x="1471" y="479"/>
                </a:lnTo>
                <a:lnTo>
                  <a:pt x="1472" y="480"/>
                </a:lnTo>
                <a:lnTo>
                  <a:pt x="1472" y="480"/>
                </a:lnTo>
                <a:lnTo>
                  <a:pt x="1472" y="479"/>
                </a:lnTo>
                <a:lnTo>
                  <a:pt x="1473" y="479"/>
                </a:lnTo>
                <a:lnTo>
                  <a:pt x="1473" y="480"/>
                </a:lnTo>
                <a:lnTo>
                  <a:pt x="1473" y="480"/>
                </a:lnTo>
                <a:lnTo>
                  <a:pt x="1474" y="481"/>
                </a:lnTo>
                <a:lnTo>
                  <a:pt x="1474" y="483"/>
                </a:lnTo>
                <a:lnTo>
                  <a:pt x="1475" y="483"/>
                </a:lnTo>
                <a:lnTo>
                  <a:pt x="1475" y="483"/>
                </a:lnTo>
                <a:lnTo>
                  <a:pt x="1475" y="483"/>
                </a:lnTo>
                <a:lnTo>
                  <a:pt x="1476" y="481"/>
                </a:lnTo>
                <a:lnTo>
                  <a:pt x="1476" y="483"/>
                </a:lnTo>
                <a:lnTo>
                  <a:pt x="1476" y="483"/>
                </a:lnTo>
                <a:lnTo>
                  <a:pt x="1477" y="484"/>
                </a:lnTo>
                <a:lnTo>
                  <a:pt x="1477" y="484"/>
                </a:lnTo>
                <a:lnTo>
                  <a:pt x="1477" y="483"/>
                </a:lnTo>
                <a:lnTo>
                  <a:pt x="1478" y="483"/>
                </a:lnTo>
                <a:lnTo>
                  <a:pt x="1478" y="481"/>
                </a:lnTo>
                <a:lnTo>
                  <a:pt x="1480" y="481"/>
                </a:lnTo>
                <a:lnTo>
                  <a:pt x="1480" y="481"/>
                </a:lnTo>
                <a:lnTo>
                  <a:pt x="1480" y="481"/>
                </a:lnTo>
                <a:lnTo>
                  <a:pt x="1481" y="481"/>
                </a:lnTo>
                <a:lnTo>
                  <a:pt x="1481" y="481"/>
                </a:lnTo>
                <a:lnTo>
                  <a:pt x="1481" y="481"/>
                </a:lnTo>
                <a:lnTo>
                  <a:pt x="1482" y="481"/>
                </a:lnTo>
                <a:lnTo>
                  <a:pt x="1482" y="481"/>
                </a:lnTo>
                <a:lnTo>
                  <a:pt x="1483" y="481"/>
                </a:lnTo>
                <a:lnTo>
                  <a:pt x="1483" y="483"/>
                </a:lnTo>
                <a:lnTo>
                  <a:pt x="1483" y="481"/>
                </a:lnTo>
                <a:lnTo>
                  <a:pt x="1484" y="481"/>
                </a:lnTo>
                <a:lnTo>
                  <a:pt x="1484" y="481"/>
                </a:lnTo>
                <a:lnTo>
                  <a:pt x="1484" y="481"/>
                </a:lnTo>
                <a:lnTo>
                  <a:pt x="1485" y="481"/>
                </a:lnTo>
                <a:lnTo>
                  <a:pt x="1485" y="481"/>
                </a:lnTo>
                <a:lnTo>
                  <a:pt x="1485" y="480"/>
                </a:lnTo>
                <a:lnTo>
                  <a:pt x="1486" y="480"/>
                </a:lnTo>
                <a:lnTo>
                  <a:pt x="1486" y="479"/>
                </a:lnTo>
                <a:lnTo>
                  <a:pt x="1487" y="478"/>
                </a:lnTo>
                <a:lnTo>
                  <a:pt x="1487" y="478"/>
                </a:lnTo>
                <a:lnTo>
                  <a:pt x="1487" y="478"/>
                </a:lnTo>
                <a:lnTo>
                  <a:pt x="1489" y="477"/>
                </a:lnTo>
                <a:lnTo>
                  <a:pt x="1489" y="477"/>
                </a:lnTo>
                <a:lnTo>
                  <a:pt x="1489" y="476"/>
                </a:lnTo>
                <a:lnTo>
                  <a:pt x="1490" y="477"/>
                </a:lnTo>
                <a:lnTo>
                  <a:pt x="1490" y="476"/>
                </a:lnTo>
                <a:lnTo>
                  <a:pt x="1490" y="476"/>
                </a:lnTo>
                <a:lnTo>
                  <a:pt x="1491" y="476"/>
                </a:lnTo>
                <a:lnTo>
                  <a:pt x="1491" y="475"/>
                </a:lnTo>
                <a:lnTo>
                  <a:pt x="1492" y="475"/>
                </a:lnTo>
                <a:lnTo>
                  <a:pt x="1492" y="476"/>
                </a:lnTo>
                <a:lnTo>
                  <a:pt x="1492" y="477"/>
                </a:lnTo>
                <a:lnTo>
                  <a:pt x="1493" y="477"/>
                </a:lnTo>
                <a:lnTo>
                  <a:pt x="1493" y="477"/>
                </a:lnTo>
                <a:lnTo>
                  <a:pt x="1493" y="477"/>
                </a:lnTo>
                <a:lnTo>
                  <a:pt x="1494" y="477"/>
                </a:lnTo>
                <a:lnTo>
                  <a:pt x="1494" y="477"/>
                </a:lnTo>
                <a:lnTo>
                  <a:pt x="1494" y="477"/>
                </a:lnTo>
                <a:lnTo>
                  <a:pt x="1495" y="477"/>
                </a:lnTo>
                <a:lnTo>
                  <a:pt x="1495" y="476"/>
                </a:lnTo>
                <a:lnTo>
                  <a:pt x="1496" y="477"/>
                </a:lnTo>
                <a:lnTo>
                  <a:pt x="1496" y="477"/>
                </a:lnTo>
                <a:lnTo>
                  <a:pt x="1496" y="477"/>
                </a:lnTo>
                <a:lnTo>
                  <a:pt x="1498" y="477"/>
                </a:lnTo>
                <a:lnTo>
                  <a:pt x="1498" y="477"/>
                </a:lnTo>
                <a:lnTo>
                  <a:pt x="1498" y="477"/>
                </a:lnTo>
                <a:lnTo>
                  <a:pt x="1499" y="477"/>
                </a:lnTo>
                <a:lnTo>
                  <a:pt x="1499" y="477"/>
                </a:lnTo>
                <a:lnTo>
                  <a:pt x="1499" y="477"/>
                </a:lnTo>
                <a:lnTo>
                  <a:pt x="1500" y="478"/>
                </a:lnTo>
                <a:lnTo>
                  <a:pt x="1500" y="478"/>
                </a:lnTo>
                <a:lnTo>
                  <a:pt x="1501" y="477"/>
                </a:lnTo>
                <a:lnTo>
                  <a:pt x="1501" y="477"/>
                </a:lnTo>
                <a:lnTo>
                  <a:pt x="1501" y="477"/>
                </a:lnTo>
                <a:lnTo>
                  <a:pt x="1502" y="478"/>
                </a:lnTo>
                <a:lnTo>
                  <a:pt x="1502" y="477"/>
                </a:lnTo>
                <a:lnTo>
                  <a:pt x="1502" y="478"/>
                </a:lnTo>
                <a:lnTo>
                  <a:pt x="1503" y="478"/>
                </a:lnTo>
                <a:lnTo>
                  <a:pt x="1503" y="478"/>
                </a:lnTo>
                <a:lnTo>
                  <a:pt x="1503" y="478"/>
                </a:lnTo>
                <a:lnTo>
                  <a:pt x="1504" y="478"/>
                </a:lnTo>
                <a:lnTo>
                  <a:pt x="1504" y="478"/>
                </a:lnTo>
                <a:lnTo>
                  <a:pt x="1505" y="479"/>
                </a:lnTo>
                <a:lnTo>
                  <a:pt x="1505" y="479"/>
                </a:lnTo>
                <a:lnTo>
                  <a:pt x="1505" y="478"/>
                </a:lnTo>
                <a:lnTo>
                  <a:pt x="1507" y="478"/>
                </a:lnTo>
                <a:lnTo>
                  <a:pt x="1507" y="478"/>
                </a:lnTo>
                <a:lnTo>
                  <a:pt x="1507" y="478"/>
                </a:lnTo>
                <a:lnTo>
                  <a:pt x="1508" y="478"/>
                </a:lnTo>
                <a:lnTo>
                  <a:pt x="1508" y="478"/>
                </a:lnTo>
                <a:lnTo>
                  <a:pt x="1509" y="478"/>
                </a:lnTo>
                <a:lnTo>
                  <a:pt x="1509" y="478"/>
                </a:lnTo>
                <a:lnTo>
                  <a:pt x="1509" y="477"/>
                </a:lnTo>
                <a:lnTo>
                  <a:pt x="1510" y="477"/>
                </a:lnTo>
                <a:lnTo>
                  <a:pt x="1510" y="476"/>
                </a:lnTo>
                <a:lnTo>
                  <a:pt x="1510" y="476"/>
                </a:lnTo>
                <a:lnTo>
                  <a:pt x="1511" y="476"/>
                </a:lnTo>
                <a:lnTo>
                  <a:pt x="1511" y="476"/>
                </a:lnTo>
                <a:lnTo>
                  <a:pt x="1511" y="476"/>
                </a:lnTo>
                <a:lnTo>
                  <a:pt x="1512" y="477"/>
                </a:lnTo>
                <a:lnTo>
                  <a:pt x="1512" y="478"/>
                </a:lnTo>
                <a:lnTo>
                  <a:pt x="1513" y="477"/>
                </a:lnTo>
                <a:lnTo>
                  <a:pt x="1513" y="478"/>
                </a:lnTo>
                <a:lnTo>
                  <a:pt x="1513" y="478"/>
                </a:lnTo>
                <a:lnTo>
                  <a:pt x="1514" y="480"/>
                </a:lnTo>
                <a:lnTo>
                  <a:pt x="1514" y="481"/>
                </a:lnTo>
                <a:lnTo>
                  <a:pt x="1514" y="481"/>
                </a:lnTo>
                <a:lnTo>
                  <a:pt x="1516" y="483"/>
                </a:lnTo>
                <a:lnTo>
                  <a:pt x="1516" y="483"/>
                </a:lnTo>
                <a:lnTo>
                  <a:pt x="1516" y="483"/>
                </a:lnTo>
                <a:lnTo>
                  <a:pt x="1517" y="483"/>
                </a:lnTo>
                <a:lnTo>
                  <a:pt x="1517" y="483"/>
                </a:lnTo>
                <a:lnTo>
                  <a:pt x="1518" y="483"/>
                </a:lnTo>
                <a:lnTo>
                  <a:pt x="1518" y="483"/>
                </a:lnTo>
                <a:lnTo>
                  <a:pt x="1518" y="484"/>
                </a:lnTo>
                <a:lnTo>
                  <a:pt x="1519" y="483"/>
                </a:lnTo>
                <a:lnTo>
                  <a:pt x="1519" y="484"/>
                </a:lnTo>
                <a:lnTo>
                  <a:pt x="1519" y="484"/>
                </a:lnTo>
                <a:lnTo>
                  <a:pt x="1520" y="484"/>
                </a:lnTo>
                <a:lnTo>
                  <a:pt x="1520" y="484"/>
                </a:lnTo>
                <a:lnTo>
                  <a:pt x="1520" y="485"/>
                </a:lnTo>
                <a:lnTo>
                  <a:pt x="1521" y="485"/>
                </a:lnTo>
                <a:lnTo>
                  <a:pt x="1521" y="485"/>
                </a:lnTo>
                <a:lnTo>
                  <a:pt x="1522" y="485"/>
                </a:lnTo>
                <a:lnTo>
                  <a:pt x="1522" y="485"/>
                </a:lnTo>
                <a:lnTo>
                  <a:pt x="1522" y="484"/>
                </a:lnTo>
                <a:lnTo>
                  <a:pt x="1523" y="484"/>
                </a:lnTo>
                <a:lnTo>
                  <a:pt x="1523" y="484"/>
                </a:lnTo>
                <a:lnTo>
                  <a:pt x="1523" y="484"/>
                </a:lnTo>
                <a:lnTo>
                  <a:pt x="1525" y="484"/>
                </a:lnTo>
                <a:lnTo>
                  <a:pt x="1525" y="483"/>
                </a:lnTo>
                <a:lnTo>
                  <a:pt x="1525" y="484"/>
                </a:lnTo>
                <a:lnTo>
                  <a:pt x="1526" y="483"/>
                </a:lnTo>
                <a:lnTo>
                  <a:pt x="1526" y="484"/>
                </a:lnTo>
                <a:lnTo>
                  <a:pt x="1527" y="485"/>
                </a:lnTo>
                <a:lnTo>
                  <a:pt x="1527" y="485"/>
                </a:lnTo>
                <a:lnTo>
                  <a:pt x="1527" y="485"/>
                </a:lnTo>
                <a:lnTo>
                  <a:pt x="1528" y="485"/>
                </a:lnTo>
                <a:lnTo>
                  <a:pt x="1528" y="485"/>
                </a:lnTo>
                <a:lnTo>
                  <a:pt x="1528" y="485"/>
                </a:lnTo>
                <a:lnTo>
                  <a:pt x="1529" y="484"/>
                </a:lnTo>
                <a:lnTo>
                  <a:pt x="1529" y="484"/>
                </a:lnTo>
                <a:lnTo>
                  <a:pt x="1530" y="484"/>
                </a:lnTo>
                <a:lnTo>
                  <a:pt x="1530" y="483"/>
                </a:lnTo>
                <a:lnTo>
                  <a:pt x="1530" y="481"/>
                </a:lnTo>
                <a:lnTo>
                  <a:pt x="1531" y="483"/>
                </a:lnTo>
                <a:lnTo>
                  <a:pt x="1531" y="483"/>
                </a:lnTo>
                <a:lnTo>
                  <a:pt x="1531" y="483"/>
                </a:lnTo>
                <a:lnTo>
                  <a:pt x="1532" y="484"/>
                </a:lnTo>
                <a:lnTo>
                  <a:pt x="1532" y="484"/>
                </a:lnTo>
                <a:lnTo>
                  <a:pt x="1532" y="483"/>
                </a:lnTo>
                <a:lnTo>
                  <a:pt x="1534" y="483"/>
                </a:lnTo>
                <a:lnTo>
                  <a:pt x="1534" y="483"/>
                </a:lnTo>
                <a:lnTo>
                  <a:pt x="1535" y="483"/>
                </a:lnTo>
                <a:lnTo>
                  <a:pt x="1535" y="481"/>
                </a:lnTo>
                <a:lnTo>
                  <a:pt x="1535" y="481"/>
                </a:lnTo>
                <a:lnTo>
                  <a:pt x="1536" y="481"/>
                </a:lnTo>
                <a:lnTo>
                  <a:pt x="1536" y="480"/>
                </a:lnTo>
                <a:lnTo>
                  <a:pt x="1536" y="480"/>
                </a:lnTo>
                <a:lnTo>
                  <a:pt x="1537" y="480"/>
                </a:lnTo>
                <a:lnTo>
                  <a:pt x="1537" y="480"/>
                </a:lnTo>
                <a:lnTo>
                  <a:pt x="1537" y="480"/>
                </a:lnTo>
                <a:lnTo>
                  <a:pt x="1538" y="481"/>
                </a:lnTo>
                <a:lnTo>
                  <a:pt x="1538" y="483"/>
                </a:lnTo>
                <a:lnTo>
                  <a:pt x="1539" y="481"/>
                </a:lnTo>
                <a:lnTo>
                  <a:pt x="1539" y="481"/>
                </a:lnTo>
                <a:lnTo>
                  <a:pt x="1539" y="480"/>
                </a:lnTo>
                <a:lnTo>
                  <a:pt x="1540" y="481"/>
                </a:lnTo>
                <a:lnTo>
                  <a:pt x="1540" y="481"/>
                </a:lnTo>
                <a:lnTo>
                  <a:pt x="1540" y="481"/>
                </a:lnTo>
                <a:lnTo>
                  <a:pt x="1541" y="481"/>
                </a:lnTo>
                <a:lnTo>
                  <a:pt x="1541" y="481"/>
                </a:lnTo>
                <a:lnTo>
                  <a:pt x="1541" y="481"/>
                </a:lnTo>
                <a:lnTo>
                  <a:pt x="1543" y="480"/>
                </a:lnTo>
                <a:lnTo>
                  <a:pt x="1543" y="480"/>
                </a:lnTo>
                <a:lnTo>
                  <a:pt x="1544" y="480"/>
                </a:lnTo>
                <a:lnTo>
                  <a:pt x="1544" y="480"/>
                </a:lnTo>
                <a:lnTo>
                  <a:pt x="1544" y="480"/>
                </a:lnTo>
                <a:lnTo>
                  <a:pt x="1545" y="480"/>
                </a:lnTo>
                <a:lnTo>
                  <a:pt x="1545" y="479"/>
                </a:lnTo>
                <a:lnTo>
                  <a:pt x="1545" y="480"/>
                </a:lnTo>
                <a:lnTo>
                  <a:pt x="1546" y="480"/>
                </a:lnTo>
                <a:lnTo>
                  <a:pt x="1546" y="480"/>
                </a:lnTo>
                <a:lnTo>
                  <a:pt x="1546" y="481"/>
                </a:lnTo>
                <a:lnTo>
                  <a:pt x="1547" y="481"/>
                </a:lnTo>
                <a:lnTo>
                  <a:pt x="1547" y="481"/>
                </a:lnTo>
                <a:lnTo>
                  <a:pt x="1548" y="481"/>
                </a:lnTo>
                <a:lnTo>
                  <a:pt x="1548" y="481"/>
                </a:lnTo>
                <a:lnTo>
                  <a:pt x="1548" y="481"/>
                </a:lnTo>
                <a:lnTo>
                  <a:pt x="1549" y="481"/>
                </a:lnTo>
                <a:lnTo>
                  <a:pt x="1549" y="483"/>
                </a:lnTo>
                <a:lnTo>
                  <a:pt x="1549" y="483"/>
                </a:lnTo>
                <a:lnTo>
                  <a:pt x="1550" y="483"/>
                </a:lnTo>
                <a:lnTo>
                  <a:pt x="1550" y="481"/>
                </a:lnTo>
                <a:lnTo>
                  <a:pt x="1552" y="480"/>
                </a:lnTo>
                <a:lnTo>
                  <a:pt x="1552" y="480"/>
                </a:lnTo>
                <a:lnTo>
                  <a:pt x="1552" y="480"/>
                </a:lnTo>
                <a:lnTo>
                  <a:pt x="1553" y="480"/>
                </a:lnTo>
                <a:lnTo>
                  <a:pt x="1553" y="480"/>
                </a:lnTo>
                <a:lnTo>
                  <a:pt x="1553" y="480"/>
                </a:lnTo>
                <a:lnTo>
                  <a:pt x="1554" y="479"/>
                </a:lnTo>
                <a:lnTo>
                  <a:pt x="1554" y="479"/>
                </a:lnTo>
                <a:lnTo>
                  <a:pt x="1554" y="480"/>
                </a:lnTo>
                <a:lnTo>
                  <a:pt x="1555" y="479"/>
                </a:lnTo>
                <a:lnTo>
                  <a:pt x="1555" y="480"/>
                </a:lnTo>
                <a:lnTo>
                  <a:pt x="1556" y="480"/>
                </a:lnTo>
                <a:lnTo>
                  <a:pt x="1556" y="481"/>
                </a:lnTo>
                <a:lnTo>
                  <a:pt x="1556" y="481"/>
                </a:lnTo>
                <a:lnTo>
                  <a:pt x="1557" y="481"/>
                </a:lnTo>
                <a:lnTo>
                  <a:pt x="1557" y="483"/>
                </a:lnTo>
                <a:lnTo>
                  <a:pt x="1557" y="484"/>
                </a:lnTo>
                <a:lnTo>
                  <a:pt x="1558" y="484"/>
                </a:lnTo>
                <a:lnTo>
                  <a:pt x="1558" y="484"/>
                </a:lnTo>
                <a:lnTo>
                  <a:pt x="1558" y="485"/>
                </a:lnTo>
                <a:lnTo>
                  <a:pt x="1559" y="485"/>
                </a:lnTo>
                <a:lnTo>
                  <a:pt x="1559" y="486"/>
                </a:lnTo>
                <a:lnTo>
                  <a:pt x="1561" y="487"/>
                </a:lnTo>
                <a:lnTo>
                  <a:pt x="1561" y="487"/>
                </a:lnTo>
                <a:lnTo>
                  <a:pt x="1561" y="486"/>
                </a:lnTo>
                <a:lnTo>
                  <a:pt x="1562" y="486"/>
                </a:lnTo>
                <a:lnTo>
                  <a:pt x="1562" y="485"/>
                </a:lnTo>
                <a:lnTo>
                  <a:pt x="1562" y="485"/>
                </a:lnTo>
                <a:lnTo>
                  <a:pt x="1563" y="484"/>
                </a:lnTo>
                <a:lnTo>
                  <a:pt x="1563" y="483"/>
                </a:lnTo>
                <a:lnTo>
                  <a:pt x="1563" y="481"/>
                </a:lnTo>
                <a:lnTo>
                  <a:pt x="1564" y="481"/>
                </a:lnTo>
                <a:lnTo>
                  <a:pt x="1564" y="481"/>
                </a:lnTo>
                <a:lnTo>
                  <a:pt x="1565" y="480"/>
                </a:lnTo>
                <a:lnTo>
                  <a:pt x="1565" y="480"/>
                </a:lnTo>
                <a:lnTo>
                  <a:pt x="1565" y="480"/>
                </a:lnTo>
                <a:lnTo>
                  <a:pt x="1566" y="480"/>
                </a:lnTo>
                <a:lnTo>
                  <a:pt x="1566" y="479"/>
                </a:lnTo>
                <a:lnTo>
                  <a:pt x="1566" y="480"/>
                </a:lnTo>
                <a:lnTo>
                  <a:pt x="1567" y="479"/>
                </a:lnTo>
                <a:lnTo>
                  <a:pt x="1567" y="479"/>
                </a:lnTo>
                <a:lnTo>
                  <a:pt x="1567" y="479"/>
                </a:lnTo>
                <a:lnTo>
                  <a:pt x="1568" y="479"/>
                </a:lnTo>
                <a:lnTo>
                  <a:pt x="1568" y="480"/>
                </a:lnTo>
                <a:lnTo>
                  <a:pt x="1570" y="480"/>
                </a:lnTo>
                <a:lnTo>
                  <a:pt x="1570" y="480"/>
                </a:lnTo>
                <a:lnTo>
                  <a:pt x="1570" y="481"/>
                </a:lnTo>
                <a:lnTo>
                  <a:pt x="1571" y="481"/>
                </a:lnTo>
                <a:lnTo>
                  <a:pt x="1571" y="481"/>
                </a:lnTo>
                <a:lnTo>
                  <a:pt x="1571" y="483"/>
                </a:lnTo>
                <a:lnTo>
                  <a:pt x="1572" y="483"/>
                </a:lnTo>
                <a:lnTo>
                  <a:pt x="1572" y="483"/>
                </a:lnTo>
                <a:lnTo>
                  <a:pt x="1573" y="483"/>
                </a:lnTo>
                <a:lnTo>
                  <a:pt x="1573" y="483"/>
                </a:lnTo>
                <a:lnTo>
                  <a:pt x="1573" y="483"/>
                </a:lnTo>
                <a:lnTo>
                  <a:pt x="1574" y="483"/>
                </a:lnTo>
                <a:lnTo>
                  <a:pt x="1574" y="483"/>
                </a:lnTo>
                <a:lnTo>
                  <a:pt x="1574" y="483"/>
                </a:lnTo>
                <a:lnTo>
                  <a:pt x="1575" y="484"/>
                </a:lnTo>
                <a:lnTo>
                  <a:pt x="1575" y="483"/>
                </a:lnTo>
                <a:lnTo>
                  <a:pt x="1575" y="483"/>
                </a:lnTo>
                <a:lnTo>
                  <a:pt x="1576" y="483"/>
                </a:lnTo>
                <a:lnTo>
                  <a:pt x="1576" y="481"/>
                </a:lnTo>
                <a:lnTo>
                  <a:pt x="1577" y="480"/>
                </a:lnTo>
                <a:lnTo>
                  <a:pt x="1577" y="480"/>
                </a:lnTo>
                <a:lnTo>
                  <a:pt x="1577" y="479"/>
                </a:lnTo>
                <a:lnTo>
                  <a:pt x="1579" y="478"/>
                </a:lnTo>
                <a:lnTo>
                  <a:pt x="1579" y="477"/>
                </a:lnTo>
                <a:lnTo>
                  <a:pt x="1579" y="477"/>
                </a:lnTo>
                <a:lnTo>
                  <a:pt x="1580" y="477"/>
                </a:lnTo>
                <a:lnTo>
                  <a:pt x="1580" y="477"/>
                </a:lnTo>
                <a:lnTo>
                  <a:pt x="1580" y="476"/>
                </a:lnTo>
                <a:lnTo>
                  <a:pt x="1581" y="476"/>
                </a:lnTo>
                <a:lnTo>
                  <a:pt x="1581" y="476"/>
                </a:lnTo>
                <a:lnTo>
                  <a:pt x="1582" y="476"/>
                </a:lnTo>
                <a:lnTo>
                  <a:pt x="1582" y="476"/>
                </a:lnTo>
                <a:lnTo>
                  <a:pt x="1582" y="476"/>
                </a:lnTo>
                <a:lnTo>
                  <a:pt x="1583" y="477"/>
                </a:lnTo>
                <a:lnTo>
                  <a:pt x="1583" y="477"/>
                </a:lnTo>
                <a:lnTo>
                  <a:pt x="1583" y="477"/>
                </a:lnTo>
                <a:lnTo>
                  <a:pt x="1584" y="477"/>
                </a:lnTo>
                <a:lnTo>
                  <a:pt x="1584" y="478"/>
                </a:lnTo>
                <a:lnTo>
                  <a:pt x="1584" y="478"/>
                </a:lnTo>
                <a:lnTo>
                  <a:pt x="1585" y="477"/>
                </a:lnTo>
                <a:lnTo>
                  <a:pt x="1585" y="476"/>
                </a:lnTo>
                <a:lnTo>
                  <a:pt x="1586" y="475"/>
                </a:lnTo>
                <a:lnTo>
                  <a:pt x="1586" y="474"/>
                </a:lnTo>
                <a:lnTo>
                  <a:pt x="1586" y="473"/>
                </a:lnTo>
                <a:lnTo>
                  <a:pt x="1588" y="471"/>
                </a:lnTo>
                <a:lnTo>
                  <a:pt x="1588" y="471"/>
                </a:lnTo>
                <a:lnTo>
                  <a:pt x="1588" y="471"/>
                </a:lnTo>
                <a:lnTo>
                  <a:pt x="1589" y="471"/>
                </a:lnTo>
                <a:lnTo>
                  <a:pt x="1589" y="473"/>
                </a:lnTo>
                <a:lnTo>
                  <a:pt x="1589" y="474"/>
                </a:lnTo>
                <a:lnTo>
                  <a:pt x="1590" y="474"/>
                </a:lnTo>
                <a:lnTo>
                  <a:pt x="1590" y="474"/>
                </a:lnTo>
                <a:lnTo>
                  <a:pt x="1591" y="474"/>
                </a:lnTo>
                <a:lnTo>
                  <a:pt x="1591" y="473"/>
                </a:lnTo>
                <a:lnTo>
                  <a:pt x="1591" y="473"/>
                </a:lnTo>
                <a:lnTo>
                  <a:pt x="1592" y="473"/>
                </a:lnTo>
                <a:lnTo>
                  <a:pt x="1592" y="473"/>
                </a:lnTo>
                <a:lnTo>
                  <a:pt x="1592" y="473"/>
                </a:lnTo>
                <a:lnTo>
                  <a:pt x="1593" y="473"/>
                </a:lnTo>
                <a:lnTo>
                  <a:pt x="1593" y="471"/>
                </a:lnTo>
                <a:lnTo>
                  <a:pt x="1593" y="471"/>
                </a:lnTo>
                <a:lnTo>
                  <a:pt x="1594" y="471"/>
                </a:lnTo>
                <a:lnTo>
                  <a:pt x="1594" y="471"/>
                </a:lnTo>
                <a:lnTo>
                  <a:pt x="1595" y="473"/>
                </a:lnTo>
                <a:lnTo>
                  <a:pt x="1595" y="473"/>
                </a:lnTo>
                <a:lnTo>
                  <a:pt x="1595" y="474"/>
                </a:lnTo>
                <a:lnTo>
                  <a:pt x="1597" y="474"/>
                </a:lnTo>
                <a:lnTo>
                  <a:pt x="1597" y="475"/>
                </a:lnTo>
                <a:lnTo>
                  <a:pt x="1597" y="475"/>
                </a:lnTo>
                <a:lnTo>
                  <a:pt x="1598" y="474"/>
                </a:lnTo>
                <a:lnTo>
                  <a:pt x="1598" y="474"/>
                </a:lnTo>
                <a:lnTo>
                  <a:pt x="1599" y="474"/>
                </a:lnTo>
                <a:lnTo>
                  <a:pt x="1599" y="473"/>
                </a:lnTo>
                <a:lnTo>
                  <a:pt x="1599" y="473"/>
                </a:lnTo>
                <a:lnTo>
                  <a:pt x="1600" y="473"/>
                </a:lnTo>
                <a:lnTo>
                  <a:pt x="1600" y="473"/>
                </a:lnTo>
                <a:lnTo>
                  <a:pt x="1600" y="474"/>
                </a:lnTo>
                <a:lnTo>
                  <a:pt x="1601" y="474"/>
                </a:lnTo>
                <a:lnTo>
                  <a:pt x="1601" y="474"/>
                </a:lnTo>
                <a:lnTo>
                  <a:pt x="1601" y="474"/>
                </a:lnTo>
                <a:lnTo>
                  <a:pt x="1602" y="475"/>
                </a:lnTo>
                <a:lnTo>
                  <a:pt x="1602" y="475"/>
                </a:lnTo>
                <a:lnTo>
                  <a:pt x="1603" y="475"/>
                </a:lnTo>
                <a:lnTo>
                  <a:pt x="1603" y="475"/>
                </a:lnTo>
                <a:lnTo>
                  <a:pt x="1603" y="475"/>
                </a:lnTo>
                <a:lnTo>
                  <a:pt x="1604" y="475"/>
                </a:lnTo>
                <a:lnTo>
                  <a:pt x="1604" y="476"/>
                </a:lnTo>
                <a:lnTo>
                  <a:pt x="1604" y="476"/>
                </a:lnTo>
                <a:lnTo>
                  <a:pt x="1606" y="476"/>
                </a:lnTo>
                <a:lnTo>
                  <a:pt x="1606" y="476"/>
                </a:lnTo>
                <a:lnTo>
                  <a:pt x="1606" y="477"/>
                </a:lnTo>
                <a:lnTo>
                  <a:pt x="1607" y="478"/>
                </a:lnTo>
                <a:lnTo>
                  <a:pt x="1607" y="478"/>
                </a:lnTo>
                <a:lnTo>
                  <a:pt x="1608" y="478"/>
                </a:lnTo>
                <a:lnTo>
                  <a:pt x="1608" y="478"/>
                </a:lnTo>
                <a:lnTo>
                  <a:pt x="1608" y="477"/>
                </a:lnTo>
                <a:lnTo>
                  <a:pt x="1609" y="477"/>
                </a:lnTo>
                <a:lnTo>
                  <a:pt x="1609" y="477"/>
                </a:lnTo>
                <a:lnTo>
                  <a:pt x="1609" y="477"/>
                </a:lnTo>
                <a:lnTo>
                  <a:pt x="1610" y="477"/>
                </a:lnTo>
                <a:lnTo>
                  <a:pt x="1610" y="477"/>
                </a:lnTo>
                <a:lnTo>
                  <a:pt x="1610" y="477"/>
                </a:lnTo>
                <a:lnTo>
                  <a:pt x="1611" y="476"/>
                </a:lnTo>
                <a:lnTo>
                  <a:pt x="1611" y="477"/>
                </a:lnTo>
                <a:lnTo>
                  <a:pt x="1612" y="476"/>
                </a:lnTo>
                <a:lnTo>
                  <a:pt x="1612" y="476"/>
                </a:lnTo>
                <a:lnTo>
                  <a:pt x="1612" y="476"/>
                </a:lnTo>
                <a:lnTo>
                  <a:pt x="1613" y="476"/>
                </a:lnTo>
                <a:lnTo>
                  <a:pt x="1613" y="476"/>
                </a:lnTo>
                <a:lnTo>
                  <a:pt x="1613" y="477"/>
                </a:lnTo>
                <a:lnTo>
                  <a:pt x="1615" y="477"/>
                </a:lnTo>
                <a:lnTo>
                  <a:pt x="1615" y="478"/>
                </a:lnTo>
                <a:lnTo>
                  <a:pt x="1615" y="479"/>
                </a:lnTo>
                <a:lnTo>
                  <a:pt x="1616" y="479"/>
                </a:lnTo>
                <a:lnTo>
                  <a:pt x="1616" y="480"/>
                </a:lnTo>
                <a:lnTo>
                  <a:pt x="1617" y="480"/>
                </a:lnTo>
                <a:lnTo>
                  <a:pt x="1617" y="480"/>
                </a:lnTo>
                <a:lnTo>
                  <a:pt x="1617" y="481"/>
                </a:lnTo>
                <a:lnTo>
                  <a:pt x="1618" y="481"/>
                </a:lnTo>
                <a:lnTo>
                  <a:pt x="1618" y="481"/>
                </a:lnTo>
                <a:lnTo>
                  <a:pt x="1618" y="481"/>
                </a:lnTo>
                <a:lnTo>
                  <a:pt x="1619" y="483"/>
                </a:lnTo>
                <a:lnTo>
                  <a:pt x="1619" y="481"/>
                </a:lnTo>
                <a:lnTo>
                  <a:pt x="1620" y="481"/>
                </a:lnTo>
                <a:lnTo>
                  <a:pt x="1620" y="483"/>
                </a:lnTo>
                <a:lnTo>
                  <a:pt x="1620" y="483"/>
                </a:lnTo>
                <a:lnTo>
                  <a:pt x="1621" y="483"/>
                </a:lnTo>
                <a:lnTo>
                  <a:pt x="1621" y="483"/>
                </a:lnTo>
                <a:lnTo>
                  <a:pt x="1621" y="484"/>
                </a:lnTo>
                <a:lnTo>
                  <a:pt x="1622" y="484"/>
                </a:lnTo>
                <a:lnTo>
                  <a:pt x="1622" y="484"/>
                </a:lnTo>
                <a:lnTo>
                  <a:pt x="1622" y="484"/>
                </a:lnTo>
                <a:lnTo>
                  <a:pt x="1624" y="484"/>
                </a:lnTo>
                <a:lnTo>
                  <a:pt x="1624" y="484"/>
                </a:lnTo>
                <a:lnTo>
                  <a:pt x="1625" y="483"/>
                </a:lnTo>
                <a:lnTo>
                  <a:pt x="1625" y="484"/>
                </a:lnTo>
                <a:lnTo>
                  <a:pt x="1625" y="483"/>
                </a:lnTo>
                <a:lnTo>
                  <a:pt x="1626" y="483"/>
                </a:lnTo>
                <a:lnTo>
                  <a:pt x="1626" y="483"/>
                </a:lnTo>
                <a:lnTo>
                  <a:pt x="1626" y="483"/>
                </a:lnTo>
                <a:lnTo>
                  <a:pt x="1627" y="483"/>
                </a:lnTo>
                <a:lnTo>
                  <a:pt x="1627" y="484"/>
                </a:lnTo>
                <a:lnTo>
                  <a:pt x="1627" y="483"/>
                </a:lnTo>
                <a:lnTo>
                  <a:pt x="1628" y="483"/>
                </a:lnTo>
                <a:lnTo>
                  <a:pt x="1628" y="483"/>
                </a:lnTo>
                <a:lnTo>
                  <a:pt x="1629" y="483"/>
                </a:lnTo>
                <a:lnTo>
                  <a:pt x="1629" y="483"/>
                </a:lnTo>
                <a:lnTo>
                  <a:pt x="1629" y="483"/>
                </a:lnTo>
                <a:lnTo>
                  <a:pt x="1630" y="484"/>
                </a:lnTo>
                <a:lnTo>
                  <a:pt x="1630" y="484"/>
                </a:lnTo>
                <a:lnTo>
                  <a:pt x="1630" y="484"/>
                </a:lnTo>
                <a:lnTo>
                  <a:pt x="1631" y="485"/>
                </a:lnTo>
                <a:lnTo>
                  <a:pt x="1631" y="485"/>
                </a:lnTo>
                <a:lnTo>
                  <a:pt x="1631" y="485"/>
                </a:lnTo>
                <a:lnTo>
                  <a:pt x="1633" y="485"/>
                </a:lnTo>
                <a:lnTo>
                  <a:pt x="1633" y="485"/>
                </a:lnTo>
                <a:lnTo>
                  <a:pt x="1634" y="485"/>
                </a:lnTo>
                <a:lnTo>
                  <a:pt x="1634" y="486"/>
                </a:lnTo>
                <a:lnTo>
                  <a:pt x="1634" y="486"/>
                </a:lnTo>
                <a:lnTo>
                  <a:pt x="1635" y="486"/>
                </a:lnTo>
                <a:lnTo>
                  <a:pt x="1635" y="486"/>
                </a:lnTo>
                <a:lnTo>
                  <a:pt x="1635" y="485"/>
                </a:lnTo>
                <a:lnTo>
                  <a:pt x="1636" y="484"/>
                </a:lnTo>
                <a:lnTo>
                  <a:pt x="1636" y="484"/>
                </a:lnTo>
                <a:lnTo>
                  <a:pt x="1636" y="484"/>
                </a:lnTo>
                <a:lnTo>
                  <a:pt x="1637" y="485"/>
                </a:lnTo>
                <a:lnTo>
                  <a:pt x="1637" y="485"/>
                </a:lnTo>
                <a:lnTo>
                  <a:pt x="1638" y="485"/>
                </a:lnTo>
                <a:lnTo>
                  <a:pt x="1638" y="485"/>
                </a:lnTo>
                <a:lnTo>
                  <a:pt x="1638" y="486"/>
                </a:lnTo>
                <a:lnTo>
                  <a:pt x="1639" y="487"/>
                </a:lnTo>
                <a:lnTo>
                  <a:pt x="1639" y="487"/>
                </a:lnTo>
                <a:lnTo>
                  <a:pt x="1639" y="488"/>
                </a:lnTo>
                <a:lnTo>
                  <a:pt x="1640" y="488"/>
                </a:lnTo>
                <a:lnTo>
                  <a:pt x="1640" y="488"/>
                </a:lnTo>
                <a:lnTo>
                  <a:pt x="1642" y="488"/>
                </a:lnTo>
                <a:lnTo>
                  <a:pt x="1642" y="488"/>
                </a:lnTo>
                <a:lnTo>
                  <a:pt x="1642" y="487"/>
                </a:lnTo>
                <a:lnTo>
                  <a:pt x="1643" y="487"/>
                </a:lnTo>
                <a:lnTo>
                  <a:pt x="1643" y="487"/>
                </a:lnTo>
                <a:lnTo>
                  <a:pt x="1643" y="487"/>
                </a:lnTo>
                <a:lnTo>
                  <a:pt x="1644" y="504"/>
                </a:lnTo>
                <a:lnTo>
                  <a:pt x="1644" y="774"/>
                </a:lnTo>
                <a:lnTo>
                  <a:pt x="1644" y="104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4219576" y="2919413"/>
            <a:ext cx="3911600" cy="1573213"/>
          </a:xfrm>
          <a:custGeom>
            <a:avLst/>
            <a:gdLst>
              <a:gd name="T0" fmla="*/ 38 w 2464"/>
              <a:gd name="T1" fmla="*/ 447 h 991"/>
              <a:gd name="T2" fmla="*/ 77 w 2464"/>
              <a:gd name="T3" fmla="*/ 466 h 991"/>
              <a:gd name="T4" fmla="*/ 116 w 2464"/>
              <a:gd name="T5" fmla="*/ 468 h 991"/>
              <a:gd name="T6" fmla="*/ 154 w 2464"/>
              <a:gd name="T7" fmla="*/ 486 h 991"/>
              <a:gd name="T8" fmla="*/ 192 w 2464"/>
              <a:gd name="T9" fmla="*/ 481 h 991"/>
              <a:gd name="T10" fmla="*/ 232 w 2464"/>
              <a:gd name="T11" fmla="*/ 485 h 991"/>
              <a:gd name="T12" fmla="*/ 270 w 2464"/>
              <a:gd name="T13" fmla="*/ 489 h 991"/>
              <a:gd name="T14" fmla="*/ 309 w 2464"/>
              <a:gd name="T15" fmla="*/ 488 h 991"/>
              <a:gd name="T16" fmla="*/ 348 w 2464"/>
              <a:gd name="T17" fmla="*/ 483 h 991"/>
              <a:gd name="T18" fmla="*/ 386 w 2464"/>
              <a:gd name="T19" fmla="*/ 489 h 991"/>
              <a:gd name="T20" fmla="*/ 425 w 2464"/>
              <a:gd name="T21" fmla="*/ 488 h 991"/>
              <a:gd name="T22" fmla="*/ 464 w 2464"/>
              <a:gd name="T23" fmla="*/ 491 h 991"/>
              <a:gd name="T24" fmla="*/ 502 w 2464"/>
              <a:gd name="T25" fmla="*/ 492 h 991"/>
              <a:gd name="T26" fmla="*/ 541 w 2464"/>
              <a:gd name="T27" fmla="*/ 487 h 991"/>
              <a:gd name="T28" fmla="*/ 580 w 2464"/>
              <a:gd name="T29" fmla="*/ 500 h 991"/>
              <a:gd name="T30" fmla="*/ 618 w 2464"/>
              <a:gd name="T31" fmla="*/ 484 h 991"/>
              <a:gd name="T32" fmla="*/ 657 w 2464"/>
              <a:gd name="T33" fmla="*/ 493 h 991"/>
              <a:gd name="T34" fmla="*/ 695 w 2464"/>
              <a:gd name="T35" fmla="*/ 495 h 991"/>
              <a:gd name="T36" fmla="*/ 734 w 2464"/>
              <a:gd name="T37" fmla="*/ 501 h 991"/>
              <a:gd name="T38" fmla="*/ 773 w 2464"/>
              <a:gd name="T39" fmla="*/ 493 h 991"/>
              <a:gd name="T40" fmla="*/ 811 w 2464"/>
              <a:gd name="T41" fmla="*/ 497 h 991"/>
              <a:gd name="T42" fmla="*/ 850 w 2464"/>
              <a:gd name="T43" fmla="*/ 497 h 991"/>
              <a:gd name="T44" fmla="*/ 889 w 2464"/>
              <a:gd name="T45" fmla="*/ 497 h 991"/>
              <a:gd name="T46" fmla="*/ 927 w 2464"/>
              <a:gd name="T47" fmla="*/ 485 h 991"/>
              <a:gd name="T48" fmla="*/ 965 w 2464"/>
              <a:gd name="T49" fmla="*/ 488 h 991"/>
              <a:gd name="T50" fmla="*/ 1005 w 2464"/>
              <a:gd name="T51" fmla="*/ 488 h 991"/>
              <a:gd name="T52" fmla="*/ 1043 w 2464"/>
              <a:gd name="T53" fmla="*/ 492 h 991"/>
              <a:gd name="T54" fmla="*/ 1081 w 2464"/>
              <a:gd name="T55" fmla="*/ 489 h 991"/>
              <a:gd name="T56" fmla="*/ 1121 w 2464"/>
              <a:gd name="T57" fmla="*/ 485 h 991"/>
              <a:gd name="T58" fmla="*/ 1159 w 2464"/>
              <a:gd name="T59" fmla="*/ 494 h 991"/>
              <a:gd name="T60" fmla="*/ 1197 w 2464"/>
              <a:gd name="T61" fmla="*/ 484 h 991"/>
              <a:gd name="T62" fmla="*/ 1237 w 2464"/>
              <a:gd name="T63" fmla="*/ 489 h 991"/>
              <a:gd name="T64" fmla="*/ 1275 w 2464"/>
              <a:gd name="T65" fmla="*/ 74 h 991"/>
              <a:gd name="T66" fmla="*/ 1313 w 2464"/>
              <a:gd name="T67" fmla="*/ 33 h 991"/>
              <a:gd name="T68" fmla="*/ 1353 w 2464"/>
              <a:gd name="T69" fmla="*/ 5 h 991"/>
              <a:gd name="T70" fmla="*/ 1391 w 2464"/>
              <a:gd name="T71" fmla="*/ 14 h 991"/>
              <a:gd name="T72" fmla="*/ 1429 w 2464"/>
              <a:gd name="T73" fmla="*/ 4 h 991"/>
              <a:gd name="T74" fmla="*/ 1468 w 2464"/>
              <a:gd name="T75" fmla="*/ 10 h 991"/>
              <a:gd name="T76" fmla="*/ 1507 w 2464"/>
              <a:gd name="T77" fmla="*/ 2 h 991"/>
              <a:gd name="T78" fmla="*/ 1545 w 2464"/>
              <a:gd name="T79" fmla="*/ 13 h 991"/>
              <a:gd name="T80" fmla="*/ 1584 w 2464"/>
              <a:gd name="T81" fmla="*/ 13 h 991"/>
              <a:gd name="T82" fmla="*/ 1623 w 2464"/>
              <a:gd name="T83" fmla="*/ 18 h 991"/>
              <a:gd name="T84" fmla="*/ 1661 w 2464"/>
              <a:gd name="T85" fmla="*/ 11 h 991"/>
              <a:gd name="T86" fmla="*/ 1700 w 2464"/>
              <a:gd name="T87" fmla="*/ 11 h 991"/>
              <a:gd name="T88" fmla="*/ 1739 w 2464"/>
              <a:gd name="T89" fmla="*/ 15 h 991"/>
              <a:gd name="T90" fmla="*/ 1777 w 2464"/>
              <a:gd name="T91" fmla="*/ 13 h 991"/>
              <a:gd name="T92" fmla="*/ 1816 w 2464"/>
              <a:gd name="T93" fmla="*/ 17 h 991"/>
              <a:gd name="T94" fmla="*/ 1854 w 2464"/>
              <a:gd name="T95" fmla="*/ 13 h 991"/>
              <a:gd name="T96" fmla="*/ 1893 w 2464"/>
              <a:gd name="T97" fmla="*/ 18 h 991"/>
              <a:gd name="T98" fmla="*/ 1932 w 2464"/>
              <a:gd name="T99" fmla="*/ 11 h 991"/>
              <a:gd name="T100" fmla="*/ 1970 w 2464"/>
              <a:gd name="T101" fmla="*/ 23 h 991"/>
              <a:gd name="T102" fmla="*/ 2009 w 2464"/>
              <a:gd name="T103" fmla="*/ 16 h 991"/>
              <a:gd name="T104" fmla="*/ 2048 w 2464"/>
              <a:gd name="T105" fmla="*/ 25 h 991"/>
              <a:gd name="T106" fmla="*/ 2086 w 2464"/>
              <a:gd name="T107" fmla="*/ 19 h 991"/>
              <a:gd name="T108" fmla="*/ 2125 w 2464"/>
              <a:gd name="T109" fmla="*/ 24 h 991"/>
              <a:gd name="T110" fmla="*/ 2164 w 2464"/>
              <a:gd name="T111" fmla="*/ 22 h 991"/>
              <a:gd name="T112" fmla="*/ 2202 w 2464"/>
              <a:gd name="T113" fmla="*/ 16 h 991"/>
              <a:gd name="T114" fmla="*/ 2240 w 2464"/>
              <a:gd name="T115" fmla="*/ 18 h 991"/>
              <a:gd name="T116" fmla="*/ 2280 w 2464"/>
              <a:gd name="T117" fmla="*/ 26 h 991"/>
              <a:gd name="T118" fmla="*/ 2318 w 2464"/>
              <a:gd name="T119" fmla="*/ 23 h 991"/>
              <a:gd name="T120" fmla="*/ 2356 w 2464"/>
              <a:gd name="T121" fmla="*/ 22 h 991"/>
              <a:gd name="T122" fmla="*/ 2396 w 2464"/>
              <a:gd name="T123" fmla="*/ 26 h 991"/>
              <a:gd name="T124" fmla="*/ 2434 w 2464"/>
              <a:gd name="T125" fmla="*/ 24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4" h="991">
                <a:moveTo>
                  <a:pt x="0" y="991"/>
                </a:moveTo>
                <a:lnTo>
                  <a:pt x="1" y="829"/>
                </a:lnTo>
                <a:lnTo>
                  <a:pt x="1" y="678"/>
                </a:lnTo>
                <a:lnTo>
                  <a:pt x="1" y="563"/>
                </a:lnTo>
                <a:lnTo>
                  <a:pt x="2" y="486"/>
                </a:lnTo>
                <a:lnTo>
                  <a:pt x="2" y="439"/>
                </a:lnTo>
                <a:lnTo>
                  <a:pt x="2" y="414"/>
                </a:lnTo>
                <a:lnTo>
                  <a:pt x="3" y="405"/>
                </a:lnTo>
                <a:lnTo>
                  <a:pt x="3" y="404"/>
                </a:lnTo>
                <a:lnTo>
                  <a:pt x="3" y="407"/>
                </a:lnTo>
                <a:lnTo>
                  <a:pt x="4" y="413"/>
                </a:lnTo>
                <a:lnTo>
                  <a:pt x="4" y="420"/>
                </a:lnTo>
                <a:lnTo>
                  <a:pt x="6" y="428"/>
                </a:lnTo>
                <a:lnTo>
                  <a:pt x="6" y="433"/>
                </a:lnTo>
                <a:lnTo>
                  <a:pt x="6" y="440"/>
                </a:lnTo>
                <a:lnTo>
                  <a:pt x="7" y="446"/>
                </a:lnTo>
                <a:lnTo>
                  <a:pt x="7" y="451"/>
                </a:lnTo>
                <a:lnTo>
                  <a:pt x="7" y="457"/>
                </a:lnTo>
                <a:lnTo>
                  <a:pt x="8" y="461"/>
                </a:lnTo>
                <a:lnTo>
                  <a:pt x="8" y="466"/>
                </a:lnTo>
                <a:lnTo>
                  <a:pt x="8" y="468"/>
                </a:lnTo>
                <a:lnTo>
                  <a:pt x="9" y="472"/>
                </a:lnTo>
                <a:lnTo>
                  <a:pt x="9" y="474"/>
                </a:lnTo>
                <a:lnTo>
                  <a:pt x="10" y="476"/>
                </a:lnTo>
                <a:lnTo>
                  <a:pt x="10" y="478"/>
                </a:lnTo>
                <a:lnTo>
                  <a:pt x="10" y="479"/>
                </a:lnTo>
                <a:lnTo>
                  <a:pt x="11" y="481"/>
                </a:lnTo>
                <a:lnTo>
                  <a:pt x="11" y="482"/>
                </a:lnTo>
                <a:lnTo>
                  <a:pt x="11" y="483"/>
                </a:lnTo>
                <a:lnTo>
                  <a:pt x="12" y="483"/>
                </a:lnTo>
                <a:lnTo>
                  <a:pt x="12" y="483"/>
                </a:lnTo>
                <a:lnTo>
                  <a:pt x="12" y="484"/>
                </a:lnTo>
                <a:lnTo>
                  <a:pt x="13" y="484"/>
                </a:lnTo>
                <a:lnTo>
                  <a:pt x="13" y="483"/>
                </a:lnTo>
                <a:lnTo>
                  <a:pt x="15" y="484"/>
                </a:lnTo>
                <a:lnTo>
                  <a:pt x="15" y="483"/>
                </a:lnTo>
                <a:lnTo>
                  <a:pt x="15" y="484"/>
                </a:lnTo>
                <a:lnTo>
                  <a:pt x="16" y="483"/>
                </a:lnTo>
                <a:lnTo>
                  <a:pt x="16" y="482"/>
                </a:lnTo>
                <a:lnTo>
                  <a:pt x="16" y="482"/>
                </a:lnTo>
                <a:lnTo>
                  <a:pt x="17" y="482"/>
                </a:lnTo>
                <a:lnTo>
                  <a:pt x="17" y="481"/>
                </a:lnTo>
                <a:lnTo>
                  <a:pt x="18" y="481"/>
                </a:lnTo>
                <a:lnTo>
                  <a:pt x="18" y="479"/>
                </a:lnTo>
                <a:lnTo>
                  <a:pt x="18" y="478"/>
                </a:lnTo>
                <a:lnTo>
                  <a:pt x="19" y="477"/>
                </a:lnTo>
                <a:lnTo>
                  <a:pt x="19" y="477"/>
                </a:lnTo>
                <a:lnTo>
                  <a:pt x="19" y="476"/>
                </a:lnTo>
                <a:lnTo>
                  <a:pt x="20" y="475"/>
                </a:lnTo>
                <a:lnTo>
                  <a:pt x="20" y="474"/>
                </a:lnTo>
                <a:lnTo>
                  <a:pt x="20" y="473"/>
                </a:lnTo>
                <a:lnTo>
                  <a:pt x="21" y="470"/>
                </a:lnTo>
                <a:lnTo>
                  <a:pt x="21" y="469"/>
                </a:lnTo>
                <a:lnTo>
                  <a:pt x="22" y="469"/>
                </a:lnTo>
                <a:lnTo>
                  <a:pt x="22" y="468"/>
                </a:lnTo>
                <a:lnTo>
                  <a:pt x="22" y="467"/>
                </a:lnTo>
                <a:lnTo>
                  <a:pt x="24" y="466"/>
                </a:lnTo>
                <a:lnTo>
                  <a:pt x="24" y="465"/>
                </a:lnTo>
                <a:lnTo>
                  <a:pt x="24" y="464"/>
                </a:lnTo>
                <a:lnTo>
                  <a:pt x="25" y="461"/>
                </a:lnTo>
                <a:lnTo>
                  <a:pt x="25" y="458"/>
                </a:lnTo>
                <a:lnTo>
                  <a:pt x="25" y="457"/>
                </a:lnTo>
                <a:lnTo>
                  <a:pt x="26" y="455"/>
                </a:lnTo>
                <a:lnTo>
                  <a:pt x="26" y="455"/>
                </a:lnTo>
                <a:lnTo>
                  <a:pt x="27" y="455"/>
                </a:lnTo>
                <a:lnTo>
                  <a:pt x="27" y="455"/>
                </a:lnTo>
                <a:lnTo>
                  <a:pt x="27" y="456"/>
                </a:lnTo>
                <a:lnTo>
                  <a:pt x="28" y="456"/>
                </a:lnTo>
                <a:lnTo>
                  <a:pt x="28" y="455"/>
                </a:lnTo>
                <a:lnTo>
                  <a:pt x="28" y="454"/>
                </a:lnTo>
                <a:lnTo>
                  <a:pt x="29" y="454"/>
                </a:lnTo>
                <a:lnTo>
                  <a:pt x="29" y="454"/>
                </a:lnTo>
                <a:lnTo>
                  <a:pt x="29" y="454"/>
                </a:lnTo>
                <a:lnTo>
                  <a:pt x="30" y="454"/>
                </a:lnTo>
                <a:lnTo>
                  <a:pt x="30" y="454"/>
                </a:lnTo>
                <a:lnTo>
                  <a:pt x="32" y="454"/>
                </a:lnTo>
                <a:lnTo>
                  <a:pt x="32" y="452"/>
                </a:lnTo>
                <a:lnTo>
                  <a:pt x="32" y="451"/>
                </a:lnTo>
                <a:lnTo>
                  <a:pt x="33" y="450"/>
                </a:lnTo>
                <a:lnTo>
                  <a:pt x="33" y="449"/>
                </a:lnTo>
                <a:lnTo>
                  <a:pt x="33" y="448"/>
                </a:lnTo>
                <a:lnTo>
                  <a:pt x="34" y="448"/>
                </a:lnTo>
                <a:lnTo>
                  <a:pt x="34" y="448"/>
                </a:lnTo>
                <a:lnTo>
                  <a:pt x="34" y="447"/>
                </a:lnTo>
                <a:lnTo>
                  <a:pt x="35" y="447"/>
                </a:lnTo>
                <a:lnTo>
                  <a:pt x="35" y="446"/>
                </a:lnTo>
                <a:lnTo>
                  <a:pt x="36" y="446"/>
                </a:lnTo>
                <a:lnTo>
                  <a:pt x="36" y="445"/>
                </a:lnTo>
                <a:lnTo>
                  <a:pt x="36" y="445"/>
                </a:lnTo>
                <a:lnTo>
                  <a:pt x="37" y="445"/>
                </a:lnTo>
                <a:lnTo>
                  <a:pt x="37" y="446"/>
                </a:lnTo>
                <a:lnTo>
                  <a:pt x="37" y="446"/>
                </a:lnTo>
                <a:lnTo>
                  <a:pt x="38" y="446"/>
                </a:lnTo>
                <a:lnTo>
                  <a:pt x="38" y="447"/>
                </a:lnTo>
                <a:lnTo>
                  <a:pt x="38" y="446"/>
                </a:lnTo>
                <a:lnTo>
                  <a:pt x="39" y="446"/>
                </a:lnTo>
                <a:lnTo>
                  <a:pt x="39" y="445"/>
                </a:lnTo>
                <a:lnTo>
                  <a:pt x="41" y="445"/>
                </a:lnTo>
                <a:lnTo>
                  <a:pt x="41" y="445"/>
                </a:lnTo>
                <a:lnTo>
                  <a:pt x="41" y="445"/>
                </a:lnTo>
                <a:lnTo>
                  <a:pt x="42" y="443"/>
                </a:lnTo>
                <a:lnTo>
                  <a:pt x="42" y="443"/>
                </a:lnTo>
                <a:lnTo>
                  <a:pt x="42" y="443"/>
                </a:lnTo>
                <a:lnTo>
                  <a:pt x="43" y="443"/>
                </a:lnTo>
                <a:lnTo>
                  <a:pt x="43" y="443"/>
                </a:lnTo>
                <a:lnTo>
                  <a:pt x="44" y="445"/>
                </a:lnTo>
                <a:lnTo>
                  <a:pt x="44" y="445"/>
                </a:lnTo>
                <a:lnTo>
                  <a:pt x="44" y="445"/>
                </a:lnTo>
                <a:lnTo>
                  <a:pt x="45" y="445"/>
                </a:lnTo>
                <a:lnTo>
                  <a:pt x="45" y="445"/>
                </a:lnTo>
                <a:lnTo>
                  <a:pt x="45" y="443"/>
                </a:lnTo>
                <a:lnTo>
                  <a:pt x="46" y="443"/>
                </a:lnTo>
                <a:lnTo>
                  <a:pt x="46" y="443"/>
                </a:lnTo>
                <a:lnTo>
                  <a:pt x="46" y="445"/>
                </a:lnTo>
                <a:lnTo>
                  <a:pt x="47" y="445"/>
                </a:lnTo>
                <a:lnTo>
                  <a:pt x="47" y="446"/>
                </a:lnTo>
                <a:lnTo>
                  <a:pt x="48" y="447"/>
                </a:lnTo>
                <a:lnTo>
                  <a:pt x="48" y="447"/>
                </a:lnTo>
                <a:lnTo>
                  <a:pt x="48" y="447"/>
                </a:lnTo>
                <a:lnTo>
                  <a:pt x="50" y="447"/>
                </a:lnTo>
                <a:lnTo>
                  <a:pt x="50" y="448"/>
                </a:lnTo>
                <a:lnTo>
                  <a:pt x="50" y="448"/>
                </a:lnTo>
                <a:lnTo>
                  <a:pt x="51" y="448"/>
                </a:lnTo>
                <a:lnTo>
                  <a:pt x="51" y="449"/>
                </a:lnTo>
                <a:lnTo>
                  <a:pt x="51" y="449"/>
                </a:lnTo>
                <a:lnTo>
                  <a:pt x="52" y="449"/>
                </a:lnTo>
                <a:lnTo>
                  <a:pt x="52" y="449"/>
                </a:lnTo>
                <a:lnTo>
                  <a:pt x="53" y="449"/>
                </a:lnTo>
                <a:lnTo>
                  <a:pt x="53" y="450"/>
                </a:lnTo>
                <a:lnTo>
                  <a:pt x="53" y="450"/>
                </a:lnTo>
                <a:lnTo>
                  <a:pt x="54" y="450"/>
                </a:lnTo>
                <a:lnTo>
                  <a:pt x="54" y="451"/>
                </a:lnTo>
                <a:lnTo>
                  <a:pt x="54" y="451"/>
                </a:lnTo>
                <a:lnTo>
                  <a:pt x="55" y="451"/>
                </a:lnTo>
                <a:lnTo>
                  <a:pt x="55" y="451"/>
                </a:lnTo>
                <a:lnTo>
                  <a:pt x="55" y="451"/>
                </a:lnTo>
                <a:lnTo>
                  <a:pt x="56" y="451"/>
                </a:lnTo>
                <a:lnTo>
                  <a:pt x="56" y="452"/>
                </a:lnTo>
                <a:lnTo>
                  <a:pt x="57" y="452"/>
                </a:lnTo>
                <a:lnTo>
                  <a:pt x="57" y="454"/>
                </a:lnTo>
                <a:lnTo>
                  <a:pt x="57" y="454"/>
                </a:lnTo>
                <a:lnTo>
                  <a:pt x="59" y="454"/>
                </a:lnTo>
                <a:lnTo>
                  <a:pt x="59" y="454"/>
                </a:lnTo>
                <a:lnTo>
                  <a:pt x="59" y="454"/>
                </a:lnTo>
                <a:lnTo>
                  <a:pt x="60" y="456"/>
                </a:lnTo>
                <a:lnTo>
                  <a:pt x="60" y="455"/>
                </a:lnTo>
                <a:lnTo>
                  <a:pt x="60" y="456"/>
                </a:lnTo>
                <a:lnTo>
                  <a:pt x="61" y="456"/>
                </a:lnTo>
                <a:lnTo>
                  <a:pt x="61" y="456"/>
                </a:lnTo>
                <a:lnTo>
                  <a:pt x="62" y="456"/>
                </a:lnTo>
                <a:lnTo>
                  <a:pt x="62" y="455"/>
                </a:lnTo>
                <a:lnTo>
                  <a:pt x="62" y="454"/>
                </a:lnTo>
                <a:lnTo>
                  <a:pt x="63" y="454"/>
                </a:lnTo>
                <a:lnTo>
                  <a:pt x="63" y="455"/>
                </a:lnTo>
                <a:lnTo>
                  <a:pt x="63" y="455"/>
                </a:lnTo>
                <a:lnTo>
                  <a:pt x="64" y="455"/>
                </a:lnTo>
                <a:lnTo>
                  <a:pt x="64" y="455"/>
                </a:lnTo>
                <a:lnTo>
                  <a:pt x="65" y="454"/>
                </a:lnTo>
                <a:lnTo>
                  <a:pt x="65" y="455"/>
                </a:lnTo>
                <a:lnTo>
                  <a:pt x="65" y="456"/>
                </a:lnTo>
                <a:lnTo>
                  <a:pt x="66" y="457"/>
                </a:lnTo>
                <a:lnTo>
                  <a:pt x="66" y="457"/>
                </a:lnTo>
                <a:lnTo>
                  <a:pt x="66" y="459"/>
                </a:lnTo>
                <a:lnTo>
                  <a:pt x="68" y="459"/>
                </a:lnTo>
                <a:lnTo>
                  <a:pt x="68" y="459"/>
                </a:lnTo>
                <a:lnTo>
                  <a:pt x="68" y="460"/>
                </a:lnTo>
                <a:lnTo>
                  <a:pt x="69" y="460"/>
                </a:lnTo>
                <a:lnTo>
                  <a:pt x="69" y="460"/>
                </a:lnTo>
                <a:lnTo>
                  <a:pt x="70" y="461"/>
                </a:lnTo>
                <a:lnTo>
                  <a:pt x="70" y="463"/>
                </a:lnTo>
                <a:lnTo>
                  <a:pt x="70" y="464"/>
                </a:lnTo>
                <a:lnTo>
                  <a:pt x="71" y="464"/>
                </a:lnTo>
                <a:lnTo>
                  <a:pt x="71" y="465"/>
                </a:lnTo>
                <a:lnTo>
                  <a:pt x="71" y="465"/>
                </a:lnTo>
                <a:lnTo>
                  <a:pt x="72" y="465"/>
                </a:lnTo>
                <a:lnTo>
                  <a:pt x="72" y="466"/>
                </a:lnTo>
                <a:lnTo>
                  <a:pt x="72" y="466"/>
                </a:lnTo>
                <a:lnTo>
                  <a:pt x="73" y="466"/>
                </a:lnTo>
                <a:lnTo>
                  <a:pt x="73" y="465"/>
                </a:lnTo>
                <a:lnTo>
                  <a:pt x="74" y="465"/>
                </a:lnTo>
                <a:lnTo>
                  <a:pt x="74" y="465"/>
                </a:lnTo>
                <a:lnTo>
                  <a:pt x="74" y="465"/>
                </a:lnTo>
                <a:lnTo>
                  <a:pt x="75" y="465"/>
                </a:lnTo>
                <a:lnTo>
                  <a:pt x="75" y="465"/>
                </a:lnTo>
                <a:lnTo>
                  <a:pt x="75" y="466"/>
                </a:lnTo>
                <a:lnTo>
                  <a:pt x="77" y="466"/>
                </a:lnTo>
                <a:lnTo>
                  <a:pt x="77" y="466"/>
                </a:lnTo>
                <a:lnTo>
                  <a:pt x="77" y="466"/>
                </a:lnTo>
                <a:lnTo>
                  <a:pt x="78" y="466"/>
                </a:lnTo>
                <a:lnTo>
                  <a:pt x="78" y="466"/>
                </a:lnTo>
                <a:lnTo>
                  <a:pt x="79" y="466"/>
                </a:lnTo>
                <a:lnTo>
                  <a:pt x="79" y="466"/>
                </a:lnTo>
                <a:lnTo>
                  <a:pt x="79" y="467"/>
                </a:lnTo>
                <a:lnTo>
                  <a:pt x="80" y="467"/>
                </a:lnTo>
                <a:lnTo>
                  <a:pt x="80" y="467"/>
                </a:lnTo>
                <a:lnTo>
                  <a:pt x="80" y="468"/>
                </a:lnTo>
                <a:lnTo>
                  <a:pt x="81" y="468"/>
                </a:lnTo>
                <a:lnTo>
                  <a:pt x="81" y="468"/>
                </a:lnTo>
                <a:lnTo>
                  <a:pt x="81" y="469"/>
                </a:lnTo>
                <a:lnTo>
                  <a:pt x="82" y="469"/>
                </a:lnTo>
                <a:lnTo>
                  <a:pt x="82" y="469"/>
                </a:lnTo>
                <a:lnTo>
                  <a:pt x="83" y="469"/>
                </a:lnTo>
                <a:lnTo>
                  <a:pt x="83" y="468"/>
                </a:lnTo>
                <a:lnTo>
                  <a:pt x="83" y="469"/>
                </a:lnTo>
                <a:lnTo>
                  <a:pt x="84" y="469"/>
                </a:lnTo>
                <a:lnTo>
                  <a:pt x="84" y="469"/>
                </a:lnTo>
                <a:lnTo>
                  <a:pt x="84" y="469"/>
                </a:lnTo>
                <a:lnTo>
                  <a:pt x="86" y="468"/>
                </a:lnTo>
                <a:lnTo>
                  <a:pt x="86" y="468"/>
                </a:lnTo>
                <a:lnTo>
                  <a:pt x="87" y="468"/>
                </a:lnTo>
                <a:lnTo>
                  <a:pt x="87" y="468"/>
                </a:lnTo>
                <a:lnTo>
                  <a:pt x="87" y="467"/>
                </a:lnTo>
                <a:lnTo>
                  <a:pt x="88" y="467"/>
                </a:lnTo>
                <a:lnTo>
                  <a:pt x="88" y="467"/>
                </a:lnTo>
                <a:lnTo>
                  <a:pt x="88" y="467"/>
                </a:lnTo>
                <a:lnTo>
                  <a:pt x="89" y="467"/>
                </a:lnTo>
                <a:lnTo>
                  <a:pt x="89" y="467"/>
                </a:lnTo>
                <a:lnTo>
                  <a:pt x="89" y="467"/>
                </a:lnTo>
                <a:lnTo>
                  <a:pt x="90" y="467"/>
                </a:lnTo>
                <a:lnTo>
                  <a:pt x="90" y="466"/>
                </a:lnTo>
                <a:lnTo>
                  <a:pt x="91" y="466"/>
                </a:lnTo>
                <a:lnTo>
                  <a:pt x="91" y="466"/>
                </a:lnTo>
                <a:lnTo>
                  <a:pt x="91" y="467"/>
                </a:lnTo>
                <a:lnTo>
                  <a:pt x="92" y="466"/>
                </a:lnTo>
                <a:lnTo>
                  <a:pt x="92" y="466"/>
                </a:lnTo>
                <a:lnTo>
                  <a:pt x="92" y="466"/>
                </a:lnTo>
                <a:lnTo>
                  <a:pt x="93" y="466"/>
                </a:lnTo>
                <a:lnTo>
                  <a:pt x="93" y="466"/>
                </a:lnTo>
                <a:lnTo>
                  <a:pt x="93" y="466"/>
                </a:lnTo>
                <a:lnTo>
                  <a:pt x="95" y="466"/>
                </a:lnTo>
                <a:lnTo>
                  <a:pt x="95" y="467"/>
                </a:lnTo>
                <a:lnTo>
                  <a:pt x="96" y="467"/>
                </a:lnTo>
                <a:lnTo>
                  <a:pt x="96" y="467"/>
                </a:lnTo>
                <a:lnTo>
                  <a:pt x="96" y="467"/>
                </a:lnTo>
                <a:lnTo>
                  <a:pt x="97" y="467"/>
                </a:lnTo>
                <a:lnTo>
                  <a:pt x="97" y="467"/>
                </a:lnTo>
                <a:lnTo>
                  <a:pt x="97" y="467"/>
                </a:lnTo>
                <a:lnTo>
                  <a:pt x="98" y="467"/>
                </a:lnTo>
                <a:lnTo>
                  <a:pt x="98" y="467"/>
                </a:lnTo>
                <a:lnTo>
                  <a:pt x="98" y="467"/>
                </a:lnTo>
                <a:lnTo>
                  <a:pt x="99" y="468"/>
                </a:lnTo>
                <a:lnTo>
                  <a:pt x="99" y="468"/>
                </a:lnTo>
                <a:lnTo>
                  <a:pt x="100" y="468"/>
                </a:lnTo>
                <a:lnTo>
                  <a:pt x="100" y="468"/>
                </a:lnTo>
                <a:lnTo>
                  <a:pt x="100" y="468"/>
                </a:lnTo>
                <a:lnTo>
                  <a:pt x="101" y="467"/>
                </a:lnTo>
                <a:lnTo>
                  <a:pt x="101" y="468"/>
                </a:lnTo>
                <a:lnTo>
                  <a:pt x="101" y="468"/>
                </a:lnTo>
                <a:lnTo>
                  <a:pt x="102" y="469"/>
                </a:lnTo>
                <a:lnTo>
                  <a:pt x="102" y="469"/>
                </a:lnTo>
                <a:lnTo>
                  <a:pt x="102" y="469"/>
                </a:lnTo>
                <a:lnTo>
                  <a:pt x="104" y="470"/>
                </a:lnTo>
                <a:lnTo>
                  <a:pt x="104" y="470"/>
                </a:lnTo>
                <a:lnTo>
                  <a:pt x="105" y="472"/>
                </a:lnTo>
                <a:lnTo>
                  <a:pt x="105" y="472"/>
                </a:lnTo>
                <a:lnTo>
                  <a:pt x="105" y="473"/>
                </a:lnTo>
                <a:lnTo>
                  <a:pt x="106" y="474"/>
                </a:lnTo>
                <a:lnTo>
                  <a:pt x="106" y="473"/>
                </a:lnTo>
                <a:lnTo>
                  <a:pt x="106" y="474"/>
                </a:lnTo>
                <a:lnTo>
                  <a:pt x="107" y="473"/>
                </a:lnTo>
                <a:lnTo>
                  <a:pt x="107" y="472"/>
                </a:lnTo>
                <a:lnTo>
                  <a:pt x="108" y="470"/>
                </a:lnTo>
                <a:lnTo>
                  <a:pt x="108" y="469"/>
                </a:lnTo>
                <a:lnTo>
                  <a:pt x="108" y="469"/>
                </a:lnTo>
                <a:lnTo>
                  <a:pt x="109" y="469"/>
                </a:lnTo>
                <a:lnTo>
                  <a:pt x="109" y="470"/>
                </a:lnTo>
                <a:lnTo>
                  <a:pt x="109" y="470"/>
                </a:lnTo>
                <a:lnTo>
                  <a:pt x="110" y="470"/>
                </a:lnTo>
                <a:lnTo>
                  <a:pt x="110" y="470"/>
                </a:lnTo>
                <a:lnTo>
                  <a:pt x="110" y="470"/>
                </a:lnTo>
                <a:lnTo>
                  <a:pt x="111" y="470"/>
                </a:lnTo>
                <a:lnTo>
                  <a:pt x="111" y="470"/>
                </a:lnTo>
                <a:lnTo>
                  <a:pt x="113" y="472"/>
                </a:lnTo>
                <a:lnTo>
                  <a:pt x="113" y="470"/>
                </a:lnTo>
                <a:lnTo>
                  <a:pt x="113" y="470"/>
                </a:lnTo>
                <a:lnTo>
                  <a:pt x="114" y="470"/>
                </a:lnTo>
                <a:lnTo>
                  <a:pt x="114" y="469"/>
                </a:lnTo>
                <a:lnTo>
                  <a:pt x="114" y="469"/>
                </a:lnTo>
                <a:lnTo>
                  <a:pt x="115" y="469"/>
                </a:lnTo>
                <a:lnTo>
                  <a:pt x="115" y="468"/>
                </a:lnTo>
                <a:lnTo>
                  <a:pt x="115" y="467"/>
                </a:lnTo>
                <a:lnTo>
                  <a:pt x="116" y="468"/>
                </a:lnTo>
                <a:lnTo>
                  <a:pt x="116" y="468"/>
                </a:lnTo>
                <a:lnTo>
                  <a:pt x="117" y="469"/>
                </a:lnTo>
                <a:lnTo>
                  <a:pt x="117" y="468"/>
                </a:lnTo>
                <a:lnTo>
                  <a:pt x="117" y="469"/>
                </a:lnTo>
                <a:lnTo>
                  <a:pt x="118" y="469"/>
                </a:lnTo>
                <a:lnTo>
                  <a:pt x="118" y="469"/>
                </a:lnTo>
                <a:lnTo>
                  <a:pt x="118" y="469"/>
                </a:lnTo>
                <a:lnTo>
                  <a:pt x="119" y="469"/>
                </a:lnTo>
                <a:lnTo>
                  <a:pt x="119" y="469"/>
                </a:lnTo>
                <a:lnTo>
                  <a:pt x="119" y="470"/>
                </a:lnTo>
                <a:lnTo>
                  <a:pt x="120" y="470"/>
                </a:lnTo>
                <a:lnTo>
                  <a:pt x="120" y="470"/>
                </a:lnTo>
                <a:lnTo>
                  <a:pt x="122" y="469"/>
                </a:lnTo>
                <a:lnTo>
                  <a:pt x="122" y="469"/>
                </a:lnTo>
                <a:lnTo>
                  <a:pt x="122" y="468"/>
                </a:lnTo>
                <a:lnTo>
                  <a:pt x="123" y="468"/>
                </a:lnTo>
                <a:lnTo>
                  <a:pt x="123" y="467"/>
                </a:lnTo>
                <a:lnTo>
                  <a:pt x="123" y="467"/>
                </a:lnTo>
                <a:lnTo>
                  <a:pt x="124" y="467"/>
                </a:lnTo>
                <a:lnTo>
                  <a:pt x="124" y="467"/>
                </a:lnTo>
                <a:lnTo>
                  <a:pt x="124" y="468"/>
                </a:lnTo>
                <a:lnTo>
                  <a:pt x="125" y="468"/>
                </a:lnTo>
                <a:lnTo>
                  <a:pt x="125" y="468"/>
                </a:lnTo>
                <a:lnTo>
                  <a:pt x="126" y="468"/>
                </a:lnTo>
                <a:lnTo>
                  <a:pt x="126" y="469"/>
                </a:lnTo>
                <a:lnTo>
                  <a:pt x="126" y="470"/>
                </a:lnTo>
                <a:lnTo>
                  <a:pt x="127" y="470"/>
                </a:lnTo>
                <a:lnTo>
                  <a:pt x="127" y="470"/>
                </a:lnTo>
                <a:lnTo>
                  <a:pt x="127" y="470"/>
                </a:lnTo>
                <a:lnTo>
                  <a:pt x="128" y="470"/>
                </a:lnTo>
                <a:lnTo>
                  <a:pt x="128" y="470"/>
                </a:lnTo>
                <a:lnTo>
                  <a:pt x="129" y="470"/>
                </a:lnTo>
                <a:lnTo>
                  <a:pt x="129" y="472"/>
                </a:lnTo>
                <a:lnTo>
                  <a:pt x="129" y="470"/>
                </a:lnTo>
                <a:lnTo>
                  <a:pt x="131" y="472"/>
                </a:lnTo>
                <a:lnTo>
                  <a:pt x="131" y="472"/>
                </a:lnTo>
                <a:lnTo>
                  <a:pt x="131" y="472"/>
                </a:lnTo>
                <a:lnTo>
                  <a:pt x="132" y="473"/>
                </a:lnTo>
                <a:lnTo>
                  <a:pt x="132" y="473"/>
                </a:lnTo>
                <a:lnTo>
                  <a:pt x="132" y="474"/>
                </a:lnTo>
                <a:lnTo>
                  <a:pt x="133" y="475"/>
                </a:lnTo>
                <a:lnTo>
                  <a:pt x="133" y="476"/>
                </a:lnTo>
                <a:lnTo>
                  <a:pt x="134" y="476"/>
                </a:lnTo>
                <a:lnTo>
                  <a:pt x="134" y="477"/>
                </a:lnTo>
                <a:lnTo>
                  <a:pt x="134" y="477"/>
                </a:lnTo>
                <a:lnTo>
                  <a:pt x="135" y="478"/>
                </a:lnTo>
                <a:lnTo>
                  <a:pt x="135" y="478"/>
                </a:lnTo>
                <a:lnTo>
                  <a:pt x="135" y="478"/>
                </a:lnTo>
                <a:lnTo>
                  <a:pt x="136" y="478"/>
                </a:lnTo>
                <a:lnTo>
                  <a:pt x="136" y="478"/>
                </a:lnTo>
                <a:lnTo>
                  <a:pt x="136" y="478"/>
                </a:lnTo>
                <a:lnTo>
                  <a:pt x="137" y="478"/>
                </a:lnTo>
                <a:lnTo>
                  <a:pt x="137" y="478"/>
                </a:lnTo>
                <a:lnTo>
                  <a:pt x="138" y="478"/>
                </a:lnTo>
                <a:lnTo>
                  <a:pt x="138" y="478"/>
                </a:lnTo>
                <a:lnTo>
                  <a:pt x="138" y="478"/>
                </a:lnTo>
                <a:lnTo>
                  <a:pt x="140" y="478"/>
                </a:lnTo>
                <a:lnTo>
                  <a:pt x="140" y="478"/>
                </a:lnTo>
                <a:lnTo>
                  <a:pt x="140" y="479"/>
                </a:lnTo>
                <a:lnTo>
                  <a:pt x="141" y="481"/>
                </a:lnTo>
                <a:lnTo>
                  <a:pt x="141" y="481"/>
                </a:lnTo>
                <a:lnTo>
                  <a:pt x="141" y="481"/>
                </a:lnTo>
                <a:lnTo>
                  <a:pt x="142" y="482"/>
                </a:lnTo>
                <a:lnTo>
                  <a:pt x="142" y="482"/>
                </a:lnTo>
                <a:lnTo>
                  <a:pt x="143" y="481"/>
                </a:lnTo>
                <a:lnTo>
                  <a:pt x="143" y="482"/>
                </a:lnTo>
                <a:lnTo>
                  <a:pt x="143" y="481"/>
                </a:lnTo>
                <a:lnTo>
                  <a:pt x="144" y="479"/>
                </a:lnTo>
                <a:lnTo>
                  <a:pt x="144" y="479"/>
                </a:lnTo>
                <a:lnTo>
                  <a:pt x="144" y="481"/>
                </a:lnTo>
                <a:lnTo>
                  <a:pt x="145" y="481"/>
                </a:lnTo>
                <a:lnTo>
                  <a:pt x="145" y="482"/>
                </a:lnTo>
                <a:lnTo>
                  <a:pt x="145" y="482"/>
                </a:lnTo>
                <a:lnTo>
                  <a:pt x="146" y="483"/>
                </a:lnTo>
                <a:lnTo>
                  <a:pt x="146" y="483"/>
                </a:lnTo>
                <a:lnTo>
                  <a:pt x="147" y="483"/>
                </a:lnTo>
                <a:lnTo>
                  <a:pt x="147" y="483"/>
                </a:lnTo>
                <a:lnTo>
                  <a:pt x="147" y="483"/>
                </a:lnTo>
                <a:lnTo>
                  <a:pt x="149" y="484"/>
                </a:lnTo>
                <a:lnTo>
                  <a:pt x="149" y="485"/>
                </a:lnTo>
                <a:lnTo>
                  <a:pt x="149" y="484"/>
                </a:lnTo>
                <a:lnTo>
                  <a:pt x="150" y="485"/>
                </a:lnTo>
                <a:lnTo>
                  <a:pt x="150" y="484"/>
                </a:lnTo>
                <a:lnTo>
                  <a:pt x="150" y="484"/>
                </a:lnTo>
                <a:lnTo>
                  <a:pt x="151" y="484"/>
                </a:lnTo>
                <a:lnTo>
                  <a:pt x="151" y="484"/>
                </a:lnTo>
                <a:lnTo>
                  <a:pt x="152" y="483"/>
                </a:lnTo>
                <a:lnTo>
                  <a:pt x="152" y="484"/>
                </a:lnTo>
                <a:lnTo>
                  <a:pt x="152" y="484"/>
                </a:lnTo>
                <a:lnTo>
                  <a:pt x="153" y="484"/>
                </a:lnTo>
                <a:lnTo>
                  <a:pt x="153" y="484"/>
                </a:lnTo>
                <a:lnTo>
                  <a:pt x="153" y="484"/>
                </a:lnTo>
                <a:lnTo>
                  <a:pt x="154" y="485"/>
                </a:lnTo>
                <a:lnTo>
                  <a:pt x="154" y="486"/>
                </a:lnTo>
                <a:lnTo>
                  <a:pt x="155" y="488"/>
                </a:lnTo>
                <a:lnTo>
                  <a:pt x="155" y="487"/>
                </a:lnTo>
                <a:lnTo>
                  <a:pt x="155" y="488"/>
                </a:lnTo>
                <a:lnTo>
                  <a:pt x="156" y="486"/>
                </a:lnTo>
                <a:lnTo>
                  <a:pt x="156" y="486"/>
                </a:lnTo>
                <a:lnTo>
                  <a:pt x="156" y="485"/>
                </a:lnTo>
                <a:lnTo>
                  <a:pt x="158" y="485"/>
                </a:lnTo>
                <a:lnTo>
                  <a:pt x="158" y="484"/>
                </a:lnTo>
                <a:lnTo>
                  <a:pt x="158" y="485"/>
                </a:lnTo>
                <a:lnTo>
                  <a:pt x="159" y="485"/>
                </a:lnTo>
                <a:lnTo>
                  <a:pt x="159" y="484"/>
                </a:lnTo>
                <a:lnTo>
                  <a:pt x="160" y="483"/>
                </a:lnTo>
                <a:lnTo>
                  <a:pt x="160" y="482"/>
                </a:lnTo>
                <a:lnTo>
                  <a:pt x="160" y="481"/>
                </a:lnTo>
                <a:lnTo>
                  <a:pt x="161" y="479"/>
                </a:lnTo>
                <a:lnTo>
                  <a:pt x="161" y="478"/>
                </a:lnTo>
                <a:lnTo>
                  <a:pt x="161" y="478"/>
                </a:lnTo>
                <a:lnTo>
                  <a:pt x="162" y="478"/>
                </a:lnTo>
                <a:lnTo>
                  <a:pt x="162" y="478"/>
                </a:lnTo>
                <a:lnTo>
                  <a:pt x="162" y="478"/>
                </a:lnTo>
                <a:lnTo>
                  <a:pt x="163" y="478"/>
                </a:lnTo>
                <a:lnTo>
                  <a:pt x="163" y="479"/>
                </a:lnTo>
                <a:lnTo>
                  <a:pt x="164" y="479"/>
                </a:lnTo>
                <a:lnTo>
                  <a:pt x="164" y="479"/>
                </a:lnTo>
                <a:lnTo>
                  <a:pt x="164" y="481"/>
                </a:lnTo>
                <a:lnTo>
                  <a:pt x="165" y="479"/>
                </a:lnTo>
                <a:lnTo>
                  <a:pt x="165" y="479"/>
                </a:lnTo>
                <a:lnTo>
                  <a:pt x="165" y="481"/>
                </a:lnTo>
                <a:lnTo>
                  <a:pt x="167" y="479"/>
                </a:lnTo>
                <a:lnTo>
                  <a:pt x="167" y="479"/>
                </a:lnTo>
                <a:lnTo>
                  <a:pt x="167" y="479"/>
                </a:lnTo>
                <a:lnTo>
                  <a:pt x="168" y="479"/>
                </a:lnTo>
                <a:lnTo>
                  <a:pt x="168" y="479"/>
                </a:lnTo>
                <a:lnTo>
                  <a:pt x="169" y="478"/>
                </a:lnTo>
                <a:lnTo>
                  <a:pt x="169" y="478"/>
                </a:lnTo>
                <a:lnTo>
                  <a:pt x="169" y="478"/>
                </a:lnTo>
                <a:lnTo>
                  <a:pt x="170" y="478"/>
                </a:lnTo>
                <a:lnTo>
                  <a:pt x="170" y="478"/>
                </a:lnTo>
                <a:lnTo>
                  <a:pt x="170" y="479"/>
                </a:lnTo>
                <a:lnTo>
                  <a:pt x="171" y="479"/>
                </a:lnTo>
                <a:lnTo>
                  <a:pt x="171" y="479"/>
                </a:lnTo>
                <a:lnTo>
                  <a:pt x="171" y="479"/>
                </a:lnTo>
                <a:lnTo>
                  <a:pt x="172" y="479"/>
                </a:lnTo>
                <a:lnTo>
                  <a:pt x="172" y="479"/>
                </a:lnTo>
                <a:lnTo>
                  <a:pt x="173" y="478"/>
                </a:lnTo>
                <a:lnTo>
                  <a:pt x="173" y="479"/>
                </a:lnTo>
                <a:lnTo>
                  <a:pt x="173" y="479"/>
                </a:lnTo>
                <a:lnTo>
                  <a:pt x="174" y="479"/>
                </a:lnTo>
                <a:lnTo>
                  <a:pt x="174" y="479"/>
                </a:lnTo>
                <a:lnTo>
                  <a:pt x="174" y="479"/>
                </a:lnTo>
                <a:lnTo>
                  <a:pt x="176" y="479"/>
                </a:lnTo>
                <a:lnTo>
                  <a:pt x="176" y="479"/>
                </a:lnTo>
                <a:lnTo>
                  <a:pt x="177" y="479"/>
                </a:lnTo>
                <a:lnTo>
                  <a:pt x="177" y="479"/>
                </a:lnTo>
                <a:lnTo>
                  <a:pt x="177" y="481"/>
                </a:lnTo>
                <a:lnTo>
                  <a:pt x="178" y="479"/>
                </a:lnTo>
                <a:lnTo>
                  <a:pt x="178" y="479"/>
                </a:lnTo>
                <a:lnTo>
                  <a:pt x="178" y="479"/>
                </a:lnTo>
                <a:lnTo>
                  <a:pt x="179" y="479"/>
                </a:lnTo>
                <a:lnTo>
                  <a:pt x="179" y="479"/>
                </a:lnTo>
                <a:lnTo>
                  <a:pt x="179" y="479"/>
                </a:lnTo>
                <a:lnTo>
                  <a:pt x="180" y="478"/>
                </a:lnTo>
                <a:lnTo>
                  <a:pt x="180" y="479"/>
                </a:lnTo>
                <a:lnTo>
                  <a:pt x="181" y="479"/>
                </a:lnTo>
                <a:lnTo>
                  <a:pt x="181" y="481"/>
                </a:lnTo>
                <a:lnTo>
                  <a:pt x="181" y="481"/>
                </a:lnTo>
                <a:lnTo>
                  <a:pt x="182" y="481"/>
                </a:lnTo>
                <a:lnTo>
                  <a:pt x="182" y="478"/>
                </a:lnTo>
                <a:lnTo>
                  <a:pt x="182" y="478"/>
                </a:lnTo>
                <a:lnTo>
                  <a:pt x="183" y="477"/>
                </a:lnTo>
                <a:lnTo>
                  <a:pt x="183" y="477"/>
                </a:lnTo>
                <a:lnTo>
                  <a:pt x="183" y="478"/>
                </a:lnTo>
                <a:lnTo>
                  <a:pt x="185" y="478"/>
                </a:lnTo>
                <a:lnTo>
                  <a:pt x="185" y="479"/>
                </a:lnTo>
                <a:lnTo>
                  <a:pt x="186" y="479"/>
                </a:lnTo>
                <a:lnTo>
                  <a:pt x="186" y="481"/>
                </a:lnTo>
                <a:lnTo>
                  <a:pt x="186" y="481"/>
                </a:lnTo>
                <a:lnTo>
                  <a:pt x="187" y="481"/>
                </a:lnTo>
                <a:lnTo>
                  <a:pt x="187" y="482"/>
                </a:lnTo>
                <a:lnTo>
                  <a:pt x="187" y="481"/>
                </a:lnTo>
                <a:lnTo>
                  <a:pt x="188" y="481"/>
                </a:lnTo>
                <a:lnTo>
                  <a:pt x="188" y="481"/>
                </a:lnTo>
                <a:lnTo>
                  <a:pt x="188" y="481"/>
                </a:lnTo>
                <a:lnTo>
                  <a:pt x="189" y="478"/>
                </a:lnTo>
                <a:lnTo>
                  <a:pt x="189" y="478"/>
                </a:lnTo>
                <a:lnTo>
                  <a:pt x="190" y="478"/>
                </a:lnTo>
                <a:lnTo>
                  <a:pt x="190" y="479"/>
                </a:lnTo>
                <a:lnTo>
                  <a:pt x="190" y="479"/>
                </a:lnTo>
                <a:lnTo>
                  <a:pt x="191" y="479"/>
                </a:lnTo>
                <a:lnTo>
                  <a:pt x="191" y="479"/>
                </a:lnTo>
                <a:lnTo>
                  <a:pt x="191" y="479"/>
                </a:lnTo>
                <a:lnTo>
                  <a:pt x="192" y="479"/>
                </a:lnTo>
                <a:lnTo>
                  <a:pt x="192" y="479"/>
                </a:lnTo>
                <a:lnTo>
                  <a:pt x="192" y="481"/>
                </a:lnTo>
                <a:lnTo>
                  <a:pt x="194" y="481"/>
                </a:lnTo>
                <a:lnTo>
                  <a:pt x="194" y="481"/>
                </a:lnTo>
                <a:lnTo>
                  <a:pt x="195" y="481"/>
                </a:lnTo>
                <a:lnTo>
                  <a:pt x="195" y="481"/>
                </a:lnTo>
                <a:lnTo>
                  <a:pt x="195" y="481"/>
                </a:lnTo>
                <a:lnTo>
                  <a:pt x="196" y="481"/>
                </a:lnTo>
                <a:lnTo>
                  <a:pt x="196" y="482"/>
                </a:lnTo>
                <a:lnTo>
                  <a:pt x="196" y="481"/>
                </a:lnTo>
                <a:lnTo>
                  <a:pt x="197" y="481"/>
                </a:lnTo>
                <a:lnTo>
                  <a:pt x="197" y="481"/>
                </a:lnTo>
                <a:lnTo>
                  <a:pt x="198" y="481"/>
                </a:lnTo>
                <a:lnTo>
                  <a:pt x="198" y="481"/>
                </a:lnTo>
                <a:lnTo>
                  <a:pt x="198" y="481"/>
                </a:lnTo>
                <a:lnTo>
                  <a:pt x="199" y="481"/>
                </a:lnTo>
                <a:lnTo>
                  <a:pt x="199" y="481"/>
                </a:lnTo>
                <a:lnTo>
                  <a:pt x="199" y="481"/>
                </a:lnTo>
                <a:lnTo>
                  <a:pt x="200" y="481"/>
                </a:lnTo>
                <a:lnTo>
                  <a:pt x="200" y="481"/>
                </a:lnTo>
                <a:lnTo>
                  <a:pt x="200" y="481"/>
                </a:lnTo>
                <a:lnTo>
                  <a:pt x="201" y="481"/>
                </a:lnTo>
                <a:lnTo>
                  <a:pt x="201" y="481"/>
                </a:lnTo>
                <a:lnTo>
                  <a:pt x="203" y="479"/>
                </a:lnTo>
                <a:lnTo>
                  <a:pt x="203" y="479"/>
                </a:lnTo>
                <a:lnTo>
                  <a:pt x="203" y="479"/>
                </a:lnTo>
                <a:lnTo>
                  <a:pt x="204" y="479"/>
                </a:lnTo>
                <a:lnTo>
                  <a:pt x="204" y="481"/>
                </a:lnTo>
                <a:lnTo>
                  <a:pt x="204" y="479"/>
                </a:lnTo>
                <a:lnTo>
                  <a:pt x="205" y="479"/>
                </a:lnTo>
                <a:lnTo>
                  <a:pt x="205" y="479"/>
                </a:lnTo>
                <a:lnTo>
                  <a:pt x="205" y="478"/>
                </a:lnTo>
                <a:lnTo>
                  <a:pt x="206" y="478"/>
                </a:lnTo>
                <a:lnTo>
                  <a:pt x="206" y="477"/>
                </a:lnTo>
                <a:lnTo>
                  <a:pt x="207" y="477"/>
                </a:lnTo>
                <a:lnTo>
                  <a:pt x="207" y="477"/>
                </a:lnTo>
                <a:lnTo>
                  <a:pt x="207" y="477"/>
                </a:lnTo>
                <a:lnTo>
                  <a:pt x="208" y="477"/>
                </a:lnTo>
                <a:lnTo>
                  <a:pt x="208" y="478"/>
                </a:lnTo>
                <a:lnTo>
                  <a:pt x="208" y="479"/>
                </a:lnTo>
                <a:lnTo>
                  <a:pt x="209" y="479"/>
                </a:lnTo>
                <a:lnTo>
                  <a:pt x="209" y="481"/>
                </a:lnTo>
                <a:lnTo>
                  <a:pt x="209" y="479"/>
                </a:lnTo>
                <a:lnTo>
                  <a:pt x="210" y="481"/>
                </a:lnTo>
                <a:lnTo>
                  <a:pt x="210" y="481"/>
                </a:lnTo>
                <a:lnTo>
                  <a:pt x="212" y="481"/>
                </a:lnTo>
                <a:lnTo>
                  <a:pt x="212" y="479"/>
                </a:lnTo>
                <a:lnTo>
                  <a:pt x="212" y="479"/>
                </a:lnTo>
                <a:lnTo>
                  <a:pt x="213" y="478"/>
                </a:lnTo>
                <a:lnTo>
                  <a:pt x="213" y="478"/>
                </a:lnTo>
                <a:lnTo>
                  <a:pt x="213" y="478"/>
                </a:lnTo>
                <a:lnTo>
                  <a:pt x="214" y="479"/>
                </a:lnTo>
                <a:lnTo>
                  <a:pt x="214" y="479"/>
                </a:lnTo>
                <a:lnTo>
                  <a:pt x="214" y="481"/>
                </a:lnTo>
                <a:lnTo>
                  <a:pt x="215" y="481"/>
                </a:lnTo>
                <a:lnTo>
                  <a:pt x="215" y="478"/>
                </a:lnTo>
                <a:lnTo>
                  <a:pt x="216" y="479"/>
                </a:lnTo>
                <a:lnTo>
                  <a:pt x="216" y="478"/>
                </a:lnTo>
                <a:lnTo>
                  <a:pt x="216" y="478"/>
                </a:lnTo>
                <a:lnTo>
                  <a:pt x="217" y="478"/>
                </a:lnTo>
                <a:lnTo>
                  <a:pt x="217" y="478"/>
                </a:lnTo>
                <a:lnTo>
                  <a:pt x="217" y="477"/>
                </a:lnTo>
                <a:lnTo>
                  <a:pt x="218" y="477"/>
                </a:lnTo>
                <a:lnTo>
                  <a:pt x="218" y="477"/>
                </a:lnTo>
                <a:lnTo>
                  <a:pt x="219" y="478"/>
                </a:lnTo>
                <a:lnTo>
                  <a:pt x="219" y="478"/>
                </a:lnTo>
                <a:lnTo>
                  <a:pt x="219" y="479"/>
                </a:lnTo>
                <a:lnTo>
                  <a:pt x="221" y="479"/>
                </a:lnTo>
                <a:lnTo>
                  <a:pt x="221" y="479"/>
                </a:lnTo>
                <a:lnTo>
                  <a:pt x="221" y="479"/>
                </a:lnTo>
                <a:lnTo>
                  <a:pt x="222" y="479"/>
                </a:lnTo>
                <a:lnTo>
                  <a:pt x="222" y="479"/>
                </a:lnTo>
                <a:lnTo>
                  <a:pt x="222" y="481"/>
                </a:lnTo>
                <a:lnTo>
                  <a:pt x="223" y="479"/>
                </a:lnTo>
                <a:lnTo>
                  <a:pt x="223" y="481"/>
                </a:lnTo>
                <a:lnTo>
                  <a:pt x="224" y="482"/>
                </a:lnTo>
                <a:lnTo>
                  <a:pt x="224" y="483"/>
                </a:lnTo>
                <a:lnTo>
                  <a:pt x="224" y="484"/>
                </a:lnTo>
                <a:lnTo>
                  <a:pt x="225" y="484"/>
                </a:lnTo>
                <a:lnTo>
                  <a:pt x="225" y="485"/>
                </a:lnTo>
                <a:lnTo>
                  <a:pt x="225" y="486"/>
                </a:lnTo>
                <a:lnTo>
                  <a:pt x="226" y="486"/>
                </a:lnTo>
                <a:lnTo>
                  <a:pt x="226" y="487"/>
                </a:lnTo>
                <a:lnTo>
                  <a:pt x="226" y="487"/>
                </a:lnTo>
                <a:lnTo>
                  <a:pt x="227" y="486"/>
                </a:lnTo>
                <a:lnTo>
                  <a:pt x="227" y="486"/>
                </a:lnTo>
                <a:lnTo>
                  <a:pt x="228" y="485"/>
                </a:lnTo>
                <a:lnTo>
                  <a:pt x="228" y="485"/>
                </a:lnTo>
                <a:lnTo>
                  <a:pt x="228" y="484"/>
                </a:lnTo>
                <a:lnTo>
                  <a:pt x="230" y="484"/>
                </a:lnTo>
                <a:lnTo>
                  <a:pt x="230" y="484"/>
                </a:lnTo>
                <a:lnTo>
                  <a:pt x="230" y="484"/>
                </a:lnTo>
                <a:lnTo>
                  <a:pt x="231" y="484"/>
                </a:lnTo>
                <a:lnTo>
                  <a:pt x="231" y="485"/>
                </a:lnTo>
                <a:lnTo>
                  <a:pt x="231" y="485"/>
                </a:lnTo>
                <a:lnTo>
                  <a:pt x="232" y="485"/>
                </a:lnTo>
                <a:lnTo>
                  <a:pt x="232" y="484"/>
                </a:lnTo>
                <a:lnTo>
                  <a:pt x="233" y="484"/>
                </a:lnTo>
                <a:lnTo>
                  <a:pt x="233" y="484"/>
                </a:lnTo>
                <a:lnTo>
                  <a:pt x="233" y="483"/>
                </a:lnTo>
                <a:lnTo>
                  <a:pt x="234" y="484"/>
                </a:lnTo>
                <a:lnTo>
                  <a:pt x="234" y="484"/>
                </a:lnTo>
                <a:lnTo>
                  <a:pt x="234" y="485"/>
                </a:lnTo>
                <a:lnTo>
                  <a:pt x="235" y="484"/>
                </a:lnTo>
                <a:lnTo>
                  <a:pt x="235" y="484"/>
                </a:lnTo>
                <a:lnTo>
                  <a:pt x="235" y="485"/>
                </a:lnTo>
                <a:lnTo>
                  <a:pt x="236" y="485"/>
                </a:lnTo>
                <a:lnTo>
                  <a:pt x="236" y="485"/>
                </a:lnTo>
                <a:lnTo>
                  <a:pt x="237" y="485"/>
                </a:lnTo>
                <a:lnTo>
                  <a:pt x="237" y="484"/>
                </a:lnTo>
                <a:lnTo>
                  <a:pt x="237" y="484"/>
                </a:lnTo>
                <a:lnTo>
                  <a:pt x="239" y="483"/>
                </a:lnTo>
                <a:lnTo>
                  <a:pt x="239" y="484"/>
                </a:lnTo>
                <a:lnTo>
                  <a:pt x="239" y="483"/>
                </a:lnTo>
                <a:lnTo>
                  <a:pt x="240" y="484"/>
                </a:lnTo>
                <a:lnTo>
                  <a:pt x="240" y="485"/>
                </a:lnTo>
                <a:lnTo>
                  <a:pt x="240" y="487"/>
                </a:lnTo>
                <a:lnTo>
                  <a:pt x="241" y="487"/>
                </a:lnTo>
                <a:lnTo>
                  <a:pt x="241" y="487"/>
                </a:lnTo>
                <a:lnTo>
                  <a:pt x="242" y="487"/>
                </a:lnTo>
                <a:lnTo>
                  <a:pt x="242" y="487"/>
                </a:lnTo>
                <a:lnTo>
                  <a:pt x="242" y="486"/>
                </a:lnTo>
                <a:lnTo>
                  <a:pt x="243" y="487"/>
                </a:lnTo>
                <a:lnTo>
                  <a:pt x="243" y="486"/>
                </a:lnTo>
                <a:lnTo>
                  <a:pt x="243" y="487"/>
                </a:lnTo>
                <a:lnTo>
                  <a:pt x="244" y="488"/>
                </a:lnTo>
                <a:lnTo>
                  <a:pt x="244" y="488"/>
                </a:lnTo>
                <a:lnTo>
                  <a:pt x="245" y="488"/>
                </a:lnTo>
                <a:lnTo>
                  <a:pt x="245" y="488"/>
                </a:lnTo>
                <a:lnTo>
                  <a:pt x="245" y="489"/>
                </a:lnTo>
                <a:lnTo>
                  <a:pt x="246" y="491"/>
                </a:lnTo>
                <a:lnTo>
                  <a:pt x="246" y="491"/>
                </a:lnTo>
                <a:lnTo>
                  <a:pt x="246" y="491"/>
                </a:lnTo>
                <a:lnTo>
                  <a:pt x="248" y="489"/>
                </a:lnTo>
                <a:lnTo>
                  <a:pt x="248" y="489"/>
                </a:lnTo>
                <a:lnTo>
                  <a:pt x="248" y="489"/>
                </a:lnTo>
                <a:lnTo>
                  <a:pt x="249" y="489"/>
                </a:lnTo>
                <a:lnTo>
                  <a:pt x="249" y="491"/>
                </a:lnTo>
                <a:lnTo>
                  <a:pt x="250" y="489"/>
                </a:lnTo>
                <a:lnTo>
                  <a:pt x="250" y="489"/>
                </a:lnTo>
                <a:lnTo>
                  <a:pt x="250" y="489"/>
                </a:lnTo>
                <a:lnTo>
                  <a:pt x="251" y="489"/>
                </a:lnTo>
                <a:lnTo>
                  <a:pt x="251" y="488"/>
                </a:lnTo>
                <a:lnTo>
                  <a:pt x="251" y="488"/>
                </a:lnTo>
                <a:lnTo>
                  <a:pt x="252" y="488"/>
                </a:lnTo>
                <a:lnTo>
                  <a:pt x="252" y="488"/>
                </a:lnTo>
                <a:lnTo>
                  <a:pt x="252" y="488"/>
                </a:lnTo>
                <a:lnTo>
                  <a:pt x="253" y="489"/>
                </a:lnTo>
                <a:lnTo>
                  <a:pt x="253" y="488"/>
                </a:lnTo>
                <a:lnTo>
                  <a:pt x="254" y="488"/>
                </a:lnTo>
                <a:lnTo>
                  <a:pt x="254" y="487"/>
                </a:lnTo>
                <a:lnTo>
                  <a:pt x="254" y="487"/>
                </a:lnTo>
                <a:lnTo>
                  <a:pt x="255" y="486"/>
                </a:lnTo>
                <a:lnTo>
                  <a:pt x="255" y="486"/>
                </a:lnTo>
                <a:lnTo>
                  <a:pt x="255" y="486"/>
                </a:lnTo>
                <a:lnTo>
                  <a:pt x="257" y="486"/>
                </a:lnTo>
                <a:lnTo>
                  <a:pt x="257" y="486"/>
                </a:lnTo>
                <a:lnTo>
                  <a:pt x="257" y="486"/>
                </a:lnTo>
                <a:lnTo>
                  <a:pt x="258" y="486"/>
                </a:lnTo>
                <a:lnTo>
                  <a:pt x="258" y="487"/>
                </a:lnTo>
                <a:lnTo>
                  <a:pt x="259" y="487"/>
                </a:lnTo>
                <a:lnTo>
                  <a:pt x="259" y="487"/>
                </a:lnTo>
                <a:lnTo>
                  <a:pt x="259" y="487"/>
                </a:lnTo>
                <a:lnTo>
                  <a:pt x="260" y="488"/>
                </a:lnTo>
                <a:lnTo>
                  <a:pt x="260" y="488"/>
                </a:lnTo>
                <a:lnTo>
                  <a:pt x="260" y="488"/>
                </a:lnTo>
                <a:lnTo>
                  <a:pt x="261" y="488"/>
                </a:lnTo>
                <a:lnTo>
                  <a:pt x="261" y="488"/>
                </a:lnTo>
                <a:lnTo>
                  <a:pt x="261" y="487"/>
                </a:lnTo>
                <a:lnTo>
                  <a:pt x="262" y="486"/>
                </a:lnTo>
                <a:lnTo>
                  <a:pt x="262" y="485"/>
                </a:lnTo>
                <a:lnTo>
                  <a:pt x="263" y="484"/>
                </a:lnTo>
                <a:lnTo>
                  <a:pt x="263" y="485"/>
                </a:lnTo>
                <a:lnTo>
                  <a:pt x="263" y="484"/>
                </a:lnTo>
                <a:lnTo>
                  <a:pt x="264" y="484"/>
                </a:lnTo>
                <a:lnTo>
                  <a:pt x="264" y="483"/>
                </a:lnTo>
                <a:lnTo>
                  <a:pt x="264" y="483"/>
                </a:lnTo>
                <a:lnTo>
                  <a:pt x="266" y="484"/>
                </a:lnTo>
                <a:lnTo>
                  <a:pt x="266" y="484"/>
                </a:lnTo>
                <a:lnTo>
                  <a:pt x="267" y="484"/>
                </a:lnTo>
                <a:lnTo>
                  <a:pt x="267" y="485"/>
                </a:lnTo>
                <a:lnTo>
                  <a:pt x="267" y="485"/>
                </a:lnTo>
                <a:lnTo>
                  <a:pt x="268" y="486"/>
                </a:lnTo>
                <a:lnTo>
                  <a:pt x="268" y="487"/>
                </a:lnTo>
                <a:lnTo>
                  <a:pt x="268" y="487"/>
                </a:lnTo>
                <a:lnTo>
                  <a:pt x="269" y="489"/>
                </a:lnTo>
                <a:lnTo>
                  <a:pt x="269" y="489"/>
                </a:lnTo>
                <a:lnTo>
                  <a:pt x="269" y="489"/>
                </a:lnTo>
                <a:lnTo>
                  <a:pt x="270" y="489"/>
                </a:lnTo>
                <a:lnTo>
                  <a:pt x="270" y="489"/>
                </a:lnTo>
                <a:lnTo>
                  <a:pt x="271" y="489"/>
                </a:lnTo>
                <a:lnTo>
                  <a:pt x="271" y="488"/>
                </a:lnTo>
                <a:lnTo>
                  <a:pt x="271" y="488"/>
                </a:lnTo>
                <a:lnTo>
                  <a:pt x="272" y="487"/>
                </a:lnTo>
                <a:lnTo>
                  <a:pt x="272" y="486"/>
                </a:lnTo>
                <a:lnTo>
                  <a:pt x="272" y="486"/>
                </a:lnTo>
                <a:lnTo>
                  <a:pt x="273" y="486"/>
                </a:lnTo>
                <a:lnTo>
                  <a:pt x="273" y="486"/>
                </a:lnTo>
                <a:lnTo>
                  <a:pt x="273" y="486"/>
                </a:lnTo>
                <a:lnTo>
                  <a:pt x="275" y="486"/>
                </a:lnTo>
                <a:lnTo>
                  <a:pt x="275" y="485"/>
                </a:lnTo>
                <a:lnTo>
                  <a:pt x="276" y="484"/>
                </a:lnTo>
                <a:lnTo>
                  <a:pt x="276" y="484"/>
                </a:lnTo>
                <a:lnTo>
                  <a:pt x="276" y="483"/>
                </a:lnTo>
                <a:lnTo>
                  <a:pt x="277" y="482"/>
                </a:lnTo>
                <a:lnTo>
                  <a:pt x="277" y="482"/>
                </a:lnTo>
                <a:lnTo>
                  <a:pt x="277" y="482"/>
                </a:lnTo>
                <a:lnTo>
                  <a:pt x="278" y="482"/>
                </a:lnTo>
                <a:lnTo>
                  <a:pt x="278" y="482"/>
                </a:lnTo>
                <a:lnTo>
                  <a:pt x="278" y="482"/>
                </a:lnTo>
                <a:lnTo>
                  <a:pt x="279" y="482"/>
                </a:lnTo>
                <a:lnTo>
                  <a:pt x="279" y="481"/>
                </a:lnTo>
                <a:lnTo>
                  <a:pt x="280" y="482"/>
                </a:lnTo>
                <a:lnTo>
                  <a:pt x="280" y="481"/>
                </a:lnTo>
                <a:lnTo>
                  <a:pt x="280" y="481"/>
                </a:lnTo>
                <a:lnTo>
                  <a:pt x="281" y="481"/>
                </a:lnTo>
                <a:lnTo>
                  <a:pt x="281" y="481"/>
                </a:lnTo>
                <a:lnTo>
                  <a:pt x="281" y="481"/>
                </a:lnTo>
                <a:lnTo>
                  <a:pt x="282" y="481"/>
                </a:lnTo>
                <a:lnTo>
                  <a:pt x="282" y="481"/>
                </a:lnTo>
                <a:lnTo>
                  <a:pt x="282" y="481"/>
                </a:lnTo>
                <a:lnTo>
                  <a:pt x="284" y="481"/>
                </a:lnTo>
                <a:lnTo>
                  <a:pt x="284" y="481"/>
                </a:lnTo>
                <a:lnTo>
                  <a:pt x="285" y="481"/>
                </a:lnTo>
                <a:lnTo>
                  <a:pt x="285" y="481"/>
                </a:lnTo>
                <a:lnTo>
                  <a:pt x="285" y="481"/>
                </a:lnTo>
                <a:lnTo>
                  <a:pt x="286" y="482"/>
                </a:lnTo>
                <a:lnTo>
                  <a:pt x="286" y="483"/>
                </a:lnTo>
                <a:lnTo>
                  <a:pt x="286" y="483"/>
                </a:lnTo>
                <a:lnTo>
                  <a:pt x="287" y="483"/>
                </a:lnTo>
                <a:lnTo>
                  <a:pt x="287" y="484"/>
                </a:lnTo>
                <a:lnTo>
                  <a:pt x="288" y="483"/>
                </a:lnTo>
                <a:lnTo>
                  <a:pt x="288" y="483"/>
                </a:lnTo>
                <a:lnTo>
                  <a:pt x="288" y="482"/>
                </a:lnTo>
                <a:lnTo>
                  <a:pt x="289" y="482"/>
                </a:lnTo>
                <a:lnTo>
                  <a:pt x="289" y="482"/>
                </a:lnTo>
                <a:lnTo>
                  <a:pt x="289" y="482"/>
                </a:lnTo>
                <a:lnTo>
                  <a:pt x="290" y="482"/>
                </a:lnTo>
                <a:lnTo>
                  <a:pt x="290" y="482"/>
                </a:lnTo>
                <a:lnTo>
                  <a:pt x="290" y="483"/>
                </a:lnTo>
                <a:lnTo>
                  <a:pt x="291" y="484"/>
                </a:lnTo>
                <a:lnTo>
                  <a:pt x="291" y="484"/>
                </a:lnTo>
                <a:lnTo>
                  <a:pt x="293" y="483"/>
                </a:lnTo>
                <a:lnTo>
                  <a:pt x="293" y="483"/>
                </a:lnTo>
                <a:lnTo>
                  <a:pt x="293" y="484"/>
                </a:lnTo>
                <a:lnTo>
                  <a:pt x="294" y="484"/>
                </a:lnTo>
                <a:lnTo>
                  <a:pt x="294" y="484"/>
                </a:lnTo>
                <a:lnTo>
                  <a:pt x="294" y="485"/>
                </a:lnTo>
                <a:lnTo>
                  <a:pt x="295" y="485"/>
                </a:lnTo>
                <a:lnTo>
                  <a:pt x="295" y="484"/>
                </a:lnTo>
                <a:lnTo>
                  <a:pt x="295" y="485"/>
                </a:lnTo>
                <a:lnTo>
                  <a:pt x="296" y="485"/>
                </a:lnTo>
                <a:lnTo>
                  <a:pt x="296" y="485"/>
                </a:lnTo>
                <a:lnTo>
                  <a:pt x="297" y="485"/>
                </a:lnTo>
                <a:lnTo>
                  <a:pt x="297" y="486"/>
                </a:lnTo>
                <a:lnTo>
                  <a:pt x="297" y="486"/>
                </a:lnTo>
                <a:lnTo>
                  <a:pt x="298" y="485"/>
                </a:lnTo>
                <a:lnTo>
                  <a:pt x="298" y="486"/>
                </a:lnTo>
                <a:lnTo>
                  <a:pt x="298" y="486"/>
                </a:lnTo>
                <a:lnTo>
                  <a:pt x="299" y="487"/>
                </a:lnTo>
                <a:lnTo>
                  <a:pt x="299" y="487"/>
                </a:lnTo>
                <a:lnTo>
                  <a:pt x="299" y="487"/>
                </a:lnTo>
                <a:lnTo>
                  <a:pt x="300" y="487"/>
                </a:lnTo>
                <a:lnTo>
                  <a:pt x="300" y="488"/>
                </a:lnTo>
                <a:lnTo>
                  <a:pt x="302" y="489"/>
                </a:lnTo>
                <a:lnTo>
                  <a:pt x="302" y="489"/>
                </a:lnTo>
                <a:lnTo>
                  <a:pt x="302" y="489"/>
                </a:lnTo>
                <a:lnTo>
                  <a:pt x="303" y="489"/>
                </a:lnTo>
                <a:lnTo>
                  <a:pt x="303" y="489"/>
                </a:lnTo>
                <a:lnTo>
                  <a:pt x="303" y="489"/>
                </a:lnTo>
                <a:lnTo>
                  <a:pt x="304" y="491"/>
                </a:lnTo>
                <a:lnTo>
                  <a:pt x="304" y="489"/>
                </a:lnTo>
                <a:lnTo>
                  <a:pt x="304" y="489"/>
                </a:lnTo>
                <a:lnTo>
                  <a:pt x="305" y="489"/>
                </a:lnTo>
                <a:lnTo>
                  <a:pt x="305" y="489"/>
                </a:lnTo>
                <a:lnTo>
                  <a:pt x="306" y="488"/>
                </a:lnTo>
                <a:lnTo>
                  <a:pt x="306" y="488"/>
                </a:lnTo>
                <a:lnTo>
                  <a:pt x="306" y="488"/>
                </a:lnTo>
                <a:lnTo>
                  <a:pt x="307" y="488"/>
                </a:lnTo>
                <a:lnTo>
                  <a:pt x="307" y="489"/>
                </a:lnTo>
                <a:lnTo>
                  <a:pt x="307" y="488"/>
                </a:lnTo>
                <a:lnTo>
                  <a:pt x="308" y="488"/>
                </a:lnTo>
                <a:lnTo>
                  <a:pt x="308" y="488"/>
                </a:lnTo>
                <a:lnTo>
                  <a:pt x="309" y="488"/>
                </a:lnTo>
                <a:lnTo>
                  <a:pt x="309" y="489"/>
                </a:lnTo>
                <a:lnTo>
                  <a:pt x="309" y="489"/>
                </a:lnTo>
                <a:lnTo>
                  <a:pt x="311" y="489"/>
                </a:lnTo>
                <a:lnTo>
                  <a:pt x="311" y="489"/>
                </a:lnTo>
                <a:lnTo>
                  <a:pt x="311" y="489"/>
                </a:lnTo>
                <a:lnTo>
                  <a:pt x="312" y="488"/>
                </a:lnTo>
                <a:lnTo>
                  <a:pt x="312" y="488"/>
                </a:lnTo>
                <a:lnTo>
                  <a:pt x="312" y="489"/>
                </a:lnTo>
                <a:lnTo>
                  <a:pt x="313" y="491"/>
                </a:lnTo>
                <a:lnTo>
                  <a:pt x="313" y="492"/>
                </a:lnTo>
                <a:lnTo>
                  <a:pt x="314" y="493"/>
                </a:lnTo>
                <a:lnTo>
                  <a:pt x="314" y="493"/>
                </a:lnTo>
                <a:lnTo>
                  <a:pt x="314" y="493"/>
                </a:lnTo>
                <a:lnTo>
                  <a:pt x="315" y="493"/>
                </a:lnTo>
                <a:lnTo>
                  <a:pt x="315" y="493"/>
                </a:lnTo>
                <a:lnTo>
                  <a:pt x="315" y="494"/>
                </a:lnTo>
                <a:lnTo>
                  <a:pt x="316" y="494"/>
                </a:lnTo>
                <a:lnTo>
                  <a:pt x="316" y="495"/>
                </a:lnTo>
                <a:lnTo>
                  <a:pt x="316" y="495"/>
                </a:lnTo>
                <a:lnTo>
                  <a:pt x="317" y="494"/>
                </a:lnTo>
                <a:lnTo>
                  <a:pt x="317" y="494"/>
                </a:lnTo>
                <a:lnTo>
                  <a:pt x="318" y="494"/>
                </a:lnTo>
                <a:lnTo>
                  <a:pt x="318" y="494"/>
                </a:lnTo>
                <a:lnTo>
                  <a:pt x="318" y="494"/>
                </a:lnTo>
                <a:lnTo>
                  <a:pt x="320" y="494"/>
                </a:lnTo>
                <a:lnTo>
                  <a:pt x="320" y="493"/>
                </a:lnTo>
                <a:lnTo>
                  <a:pt x="320" y="492"/>
                </a:lnTo>
                <a:lnTo>
                  <a:pt x="321" y="492"/>
                </a:lnTo>
                <a:lnTo>
                  <a:pt x="321" y="492"/>
                </a:lnTo>
                <a:lnTo>
                  <a:pt x="321" y="491"/>
                </a:lnTo>
                <a:lnTo>
                  <a:pt x="322" y="491"/>
                </a:lnTo>
                <a:lnTo>
                  <a:pt x="322" y="491"/>
                </a:lnTo>
                <a:lnTo>
                  <a:pt x="323" y="491"/>
                </a:lnTo>
                <a:lnTo>
                  <a:pt x="323" y="491"/>
                </a:lnTo>
                <a:lnTo>
                  <a:pt x="323" y="492"/>
                </a:lnTo>
                <a:lnTo>
                  <a:pt x="324" y="491"/>
                </a:lnTo>
                <a:lnTo>
                  <a:pt x="324" y="492"/>
                </a:lnTo>
                <a:lnTo>
                  <a:pt x="324" y="492"/>
                </a:lnTo>
                <a:lnTo>
                  <a:pt x="325" y="493"/>
                </a:lnTo>
                <a:lnTo>
                  <a:pt x="325" y="493"/>
                </a:lnTo>
                <a:lnTo>
                  <a:pt x="325" y="493"/>
                </a:lnTo>
                <a:lnTo>
                  <a:pt x="326" y="494"/>
                </a:lnTo>
                <a:lnTo>
                  <a:pt x="326" y="494"/>
                </a:lnTo>
                <a:lnTo>
                  <a:pt x="327" y="494"/>
                </a:lnTo>
                <a:lnTo>
                  <a:pt x="327" y="494"/>
                </a:lnTo>
                <a:lnTo>
                  <a:pt x="327" y="495"/>
                </a:lnTo>
                <a:lnTo>
                  <a:pt x="329" y="495"/>
                </a:lnTo>
                <a:lnTo>
                  <a:pt x="329" y="495"/>
                </a:lnTo>
                <a:lnTo>
                  <a:pt x="329" y="495"/>
                </a:lnTo>
                <a:lnTo>
                  <a:pt x="330" y="495"/>
                </a:lnTo>
                <a:lnTo>
                  <a:pt x="330" y="494"/>
                </a:lnTo>
                <a:lnTo>
                  <a:pt x="330" y="493"/>
                </a:lnTo>
                <a:lnTo>
                  <a:pt x="331" y="492"/>
                </a:lnTo>
                <a:lnTo>
                  <a:pt x="331" y="492"/>
                </a:lnTo>
                <a:lnTo>
                  <a:pt x="332" y="491"/>
                </a:lnTo>
                <a:lnTo>
                  <a:pt x="332" y="492"/>
                </a:lnTo>
                <a:lnTo>
                  <a:pt x="332" y="493"/>
                </a:lnTo>
                <a:lnTo>
                  <a:pt x="333" y="493"/>
                </a:lnTo>
                <a:lnTo>
                  <a:pt x="333" y="494"/>
                </a:lnTo>
                <a:lnTo>
                  <a:pt x="333" y="494"/>
                </a:lnTo>
                <a:lnTo>
                  <a:pt x="334" y="495"/>
                </a:lnTo>
                <a:lnTo>
                  <a:pt x="334" y="495"/>
                </a:lnTo>
                <a:lnTo>
                  <a:pt x="335" y="495"/>
                </a:lnTo>
                <a:lnTo>
                  <a:pt x="335" y="496"/>
                </a:lnTo>
                <a:lnTo>
                  <a:pt x="335" y="496"/>
                </a:lnTo>
                <a:lnTo>
                  <a:pt x="336" y="496"/>
                </a:lnTo>
                <a:lnTo>
                  <a:pt x="336" y="496"/>
                </a:lnTo>
                <a:lnTo>
                  <a:pt x="336" y="495"/>
                </a:lnTo>
                <a:lnTo>
                  <a:pt x="338" y="494"/>
                </a:lnTo>
                <a:lnTo>
                  <a:pt x="338" y="494"/>
                </a:lnTo>
                <a:lnTo>
                  <a:pt x="338" y="493"/>
                </a:lnTo>
                <a:lnTo>
                  <a:pt x="339" y="493"/>
                </a:lnTo>
                <a:lnTo>
                  <a:pt x="339" y="492"/>
                </a:lnTo>
                <a:lnTo>
                  <a:pt x="340" y="491"/>
                </a:lnTo>
                <a:lnTo>
                  <a:pt x="340" y="491"/>
                </a:lnTo>
                <a:lnTo>
                  <a:pt x="340" y="491"/>
                </a:lnTo>
                <a:lnTo>
                  <a:pt x="341" y="489"/>
                </a:lnTo>
                <a:lnTo>
                  <a:pt x="341" y="489"/>
                </a:lnTo>
                <a:lnTo>
                  <a:pt x="341" y="488"/>
                </a:lnTo>
                <a:lnTo>
                  <a:pt x="342" y="487"/>
                </a:lnTo>
                <a:lnTo>
                  <a:pt x="342" y="486"/>
                </a:lnTo>
                <a:lnTo>
                  <a:pt x="342" y="486"/>
                </a:lnTo>
                <a:lnTo>
                  <a:pt x="343" y="486"/>
                </a:lnTo>
                <a:lnTo>
                  <a:pt x="343" y="485"/>
                </a:lnTo>
                <a:lnTo>
                  <a:pt x="344" y="484"/>
                </a:lnTo>
                <a:lnTo>
                  <a:pt x="344" y="484"/>
                </a:lnTo>
                <a:lnTo>
                  <a:pt x="344" y="484"/>
                </a:lnTo>
                <a:lnTo>
                  <a:pt x="345" y="483"/>
                </a:lnTo>
                <a:lnTo>
                  <a:pt x="345" y="483"/>
                </a:lnTo>
                <a:lnTo>
                  <a:pt x="345" y="484"/>
                </a:lnTo>
                <a:lnTo>
                  <a:pt x="347" y="483"/>
                </a:lnTo>
                <a:lnTo>
                  <a:pt x="347" y="483"/>
                </a:lnTo>
                <a:lnTo>
                  <a:pt x="347" y="483"/>
                </a:lnTo>
                <a:lnTo>
                  <a:pt x="348" y="483"/>
                </a:lnTo>
                <a:lnTo>
                  <a:pt x="348" y="483"/>
                </a:lnTo>
                <a:lnTo>
                  <a:pt x="349" y="484"/>
                </a:lnTo>
                <a:lnTo>
                  <a:pt x="349" y="484"/>
                </a:lnTo>
                <a:lnTo>
                  <a:pt x="349" y="485"/>
                </a:lnTo>
                <a:lnTo>
                  <a:pt x="350" y="485"/>
                </a:lnTo>
                <a:lnTo>
                  <a:pt x="350" y="485"/>
                </a:lnTo>
                <a:lnTo>
                  <a:pt x="350" y="485"/>
                </a:lnTo>
                <a:lnTo>
                  <a:pt x="351" y="485"/>
                </a:lnTo>
                <a:lnTo>
                  <a:pt x="351" y="485"/>
                </a:lnTo>
                <a:lnTo>
                  <a:pt x="351" y="486"/>
                </a:lnTo>
                <a:lnTo>
                  <a:pt x="352" y="488"/>
                </a:lnTo>
                <a:lnTo>
                  <a:pt x="352" y="489"/>
                </a:lnTo>
                <a:lnTo>
                  <a:pt x="353" y="489"/>
                </a:lnTo>
                <a:lnTo>
                  <a:pt x="353" y="491"/>
                </a:lnTo>
                <a:lnTo>
                  <a:pt x="353" y="489"/>
                </a:lnTo>
                <a:lnTo>
                  <a:pt x="354" y="488"/>
                </a:lnTo>
                <a:lnTo>
                  <a:pt x="354" y="488"/>
                </a:lnTo>
                <a:lnTo>
                  <a:pt x="354" y="488"/>
                </a:lnTo>
                <a:lnTo>
                  <a:pt x="356" y="487"/>
                </a:lnTo>
                <a:lnTo>
                  <a:pt x="356" y="487"/>
                </a:lnTo>
                <a:lnTo>
                  <a:pt x="357" y="488"/>
                </a:lnTo>
                <a:lnTo>
                  <a:pt x="357" y="488"/>
                </a:lnTo>
                <a:lnTo>
                  <a:pt x="357" y="488"/>
                </a:lnTo>
                <a:lnTo>
                  <a:pt x="358" y="487"/>
                </a:lnTo>
                <a:lnTo>
                  <a:pt x="358" y="487"/>
                </a:lnTo>
                <a:lnTo>
                  <a:pt x="358" y="486"/>
                </a:lnTo>
                <a:lnTo>
                  <a:pt x="359" y="486"/>
                </a:lnTo>
                <a:lnTo>
                  <a:pt x="359" y="487"/>
                </a:lnTo>
                <a:lnTo>
                  <a:pt x="359" y="487"/>
                </a:lnTo>
                <a:lnTo>
                  <a:pt x="360" y="488"/>
                </a:lnTo>
                <a:lnTo>
                  <a:pt x="360" y="488"/>
                </a:lnTo>
                <a:lnTo>
                  <a:pt x="361" y="489"/>
                </a:lnTo>
                <a:lnTo>
                  <a:pt x="361" y="489"/>
                </a:lnTo>
                <a:lnTo>
                  <a:pt x="361" y="488"/>
                </a:lnTo>
                <a:lnTo>
                  <a:pt x="362" y="488"/>
                </a:lnTo>
                <a:lnTo>
                  <a:pt x="362" y="487"/>
                </a:lnTo>
                <a:lnTo>
                  <a:pt x="362" y="487"/>
                </a:lnTo>
                <a:lnTo>
                  <a:pt x="363" y="487"/>
                </a:lnTo>
                <a:lnTo>
                  <a:pt x="363" y="487"/>
                </a:lnTo>
                <a:lnTo>
                  <a:pt x="363" y="488"/>
                </a:lnTo>
                <a:lnTo>
                  <a:pt x="365" y="488"/>
                </a:lnTo>
                <a:lnTo>
                  <a:pt x="365" y="488"/>
                </a:lnTo>
                <a:lnTo>
                  <a:pt x="366" y="487"/>
                </a:lnTo>
                <a:lnTo>
                  <a:pt x="366" y="488"/>
                </a:lnTo>
                <a:lnTo>
                  <a:pt x="366" y="488"/>
                </a:lnTo>
                <a:lnTo>
                  <a:pt x="367" y="487"/>
                </a:lnTo>
                <a:lnTo>
                  <a:pt x="367" y="487"/>
                </a:lnTo>
                <a:lnTo>
                  <a:pt x="367" y="486"/>
                </a:lnTo>
                <a:lnTo>
                  <a:pt x="368" y="486"/>
                </a:lnTo>
                <a:lnTo>
                  <a:pt x="368" y="486"/>
                </a:lnTo>
                <a:lnTo>
                  <a:pt x="368" y="487"/>
                </a:lnTo>
                <a:lnTo>
                  <a:pt x="369" y="487"/>
                </a:lnTo>
                <a:lnTo>
                  <a:pt x="369" y="487"/>
                </a:lnTo>
                <a:lnTo>
                  <a:pt x="370" y="487"/>
                </a:lnTo>
                <a:lnTo>
                  <a:pt x="370" y="486"/>
                </a:lnTo>
                <a:lnTo>
                  <a:pt x="370" y="486"/>
                </a:lnTo>
                <a:lnTo>
                  <a:pt x="371" y="486"/>
                </a:lnTo>
                <a:lnTo>
                  <a:pt x="371" y="486"/>
                </a:lnTo>
                <a:lnTo>
                  <a:pt x="371" y="486"/>
                </a:lnTo>
                <a:lnTo>
                  <a:pt x="372" y="485"/>
                </a:lnTo>
                <a:lnTo>
                  <a:pt x="372" y="485"/>
                </a:lnTo>
                <a:lnTo>
                  <a:pt x="372" y="485"/>
                </a:lnTo>
                <a:lnTo>
                  <a:pt x="374" y="485"/>
                </a:lnTo>
                <a:lnTo>
                  <a:pt x="374" y="485"/>
                </a:lnTo>
                <a:lnTo>
                  <a:pt x="375" y="485"/>
                </a:lnTo>
                <a:lnTo>
                  <a:pt x="375" y="484"/>
                </a:lnTo>
                <a:lnTo>
                  <a:pt x="375" y="484"/>
                </a:lnTo>
                <a:lnTo>
                  <a:pt x="376" y="483"/>
                </a:lnTo>
                <a:lnTo>
                  <a:pt x="376" y="483"/>
                </a:lnTo>
                <a:lnTo>
                  <a:pt x="376" y="482"/>
                </a:lnTo>
                <a:lnTo>
                  <a:pt x="377" y="482"/>
                </a:lnTo>
                <a:lnTo>
                  <a:pt x="377" y="482"/>
                </a:lnTo>
                <a:lnTo>
                  <a:pt x="378" y="483"/>
                </a:lnTo>
                <a:lnTo>
                  <a:pt x="378" y="484"/>
                </a:lnTo>
                <a:lnTo>
                  <a:pt x="378" y="484"/>
                </a:lnTo>
                <a:lnTo>
                  <a:pt x="379" y="484"/>
                </a:lnTo>
                <a:lnTo>
                  <a:pt x="379" y="483"/>
                </a:lnTo>
                <a:lnTo>
                  <a:pt x="379" y="482"/>
                </a:lnTo>
                <a:lnTo>
                  <a:pt x="380" y="483"/>
                </a:lnTo>
                <a:lnTo>
                  <a:pt x="380" y="484"/>
                </a:lnTo>
                <a:lnTo>
                  <a:pt x="380" y="484"/>
                </a:lnTo>
                <a:lnTo>
                  <a:pt x="381" y="485"/>
                </a:lnTo>
                <a:lnTo>
                  <a:pt x="381" y="484"/>
                </a:lnTo>
                <a:lnTo>
                  <a:pt x="383" y="484"/>
                </a:lnTo>
                <a:lnTo>
                  <a:pt x="383" y="486"/>
                </a:lnTo>
                <a:lnTo>
                  <a:pt x="383" y="486"/>
                </a:lnTo>
                <a:lnTo>
                  <a:pt x="384" y="487"/>
                </a:lnTo>
                <a:lnTo>
                  <a:pt x="384" y="488"/>
                </a:lnTo>
                <a:lnTo>
                  <a:pt x="384" y="488"/>
                </a:lnTo>
                <a:lnTo>
                  <a:pt x="385" y="488"/>
                </a:lnTo>
                <a:lnTo>
                  <a:pt x="385" y="489"/>
                </a:lnTo>
                <a:lnTo>
                  <a:pt x="385" y="489"/>
                </a:lnTo>
                <a:lnTo>
                  <a:pt x="386" y="491"/>
                </a:lnTo>
                <a:lnTo>
                  <a:pt x="386" y="489"/>
                </a:lnTo>
                <a:lnTo>
                  <a:pt x="387" y="489"/>
                </a:lnTo>
                <a:lnTo>
                  <a:pt x="387" y="491"/>
                </a:lnTo>
                <a:lnTo>
                  <a:pt x="387" y="491"/>
                </a:lnTo>
                <a:lnTo>
                  <a:pt x="388" y="491"/>
                </a:lnTo>
                <a:lnTo>
                  <a:pt x="388" y="492"/>
                </a:lnTo>
                <a:lnTo>
                  <a:pt x="388" y="492"/>
                </a:lnTo>
                <a:lnTo>
                  <a:pt x="389" y="493"/>
                </a:lnTo>
                <a:lnTo>
                  <a:pt x="389" y="494"/>
                </a:lnTo>
                <a:lnTo>
                  <a:pt x="389" y="493"/>
                </a:lnTo>
                <a:lnTo>
                  <a:pt x="390" y="494"/>
                </a:lnTo>
                <a:lnTo>
                  <a:pt x="390" y="494"/>
                </a:lnTo>
                <a:lnTo>
                  <a:pt x="392" y="494"/>
                </a:lnTo>
                <a:lnTo>
                  <a:pt x="392" y="494"/>
                </a:lnTo>
                <a:lnTo>
                  <a:pt x="392" y="494"/>
                </a:lnTo>
                <a:lnTo>
                  <a:pt x="393" y="493"/>
                </a:lnTo>
                <a:lnTo>
                  <a:pt x="393" y="493"/>
                </a:lnTo>
                <a:lnTo>
                  <a:pt x="393" y="492"/>
                </a:lnTo>
                <a:lnTo>
                  <a:pt x="394" y="492"/>
                </a:lnTo>
                <a:lnTo>
                  <a:pt x="394" y="491"/>
                </a:lnTo>
                <a:lnTo>
                  <a:pt x="394" y="492"/>
                </a:lnTo>
                <a:lnTo>
                  <a:pt x="395" y="493"/>
                </a:lnTo>
                <a:lnTo>
                  <a:pt x="395" y="493"/>
                </a:lnTo>
                <a:lnTo>
                  <a:pt x="396" y="493"/>
                </a:lnTo>
                <a:lnTo>
                  <a:pt x="396" y="493"/>
                </a:lnTo>
                <a:lnTo>
                  <a:pt x="396" y="493"/>
                </a:lnTo>
                <a:lnTo>
                  <a:pt x="397" y="492"/>
                </a:lnTo>
                <a:lnTo>
                  <a:pt x="397" y="492"/>
                </a:lnTo>
                <a:lnTo>
                  <a:pt x="397" y="492"/>
                </a:lnTo>
                <a:lnTo>
                  <a:pt x="398" y="492"/>
                </a:lnTo>
                <a:lnTo>
                  <a:pt x="398" y="491"/>
                </a:lnTo>
                <a:lnTo>
                  <a:pt x="399" y="492"/>
                </a:lnTo>
                <a:lnTo>
                  <a:pt x="399" y="492"/>
                </a:lnTo>
                <a:lnTo>
                  <a:pt x="399" y="493"/>
                </a:lnTo>
                <a:lnTo>
                  <a:pt x="401" y="493"/>
                </a:lnTo>
                <a:lnTo>
                  <a:pt x="401" y="492"/>
                </a:lnTo>
                <a:lnTo>
                  <a:pt x="401" y="492"/>
                </a:lnTo>
                <a:lnTo>
                  <a:pt x="402" y="492"/>
                </a:lnTo>
                <a:lnTo>
                  <a:pt x="402" y="493"/>
                </a:lnTo>
                <a:lnTo>
                  <a:pt x="402" y="493"/>
                </a:lnTo>
                <a:lnTo>
                  <a:pt x="403" y="494"/>
                </a:lnTo>
                <a:lnTo>
                  <a:pt x="403" y="493"/>
                </a:lnTo>
                <a:lnTo>
                  <a:pt x="404" y="493"/>
                </a:lnTo>
                <a:lnTo>
                  <a:pt x="404" y="492"/>
                </a:lnTo>
                <a:lnTo>
                  <a:pt x="404" y="493"/>
                </a:lnTo>
                <a:lnTo>
                  <a:pt x="405" y="493"/>
                </a:lnTo>
                <a:lnTo>
                  <a:pt x="405" y="493"/>
                </a:lnTo>
                <a:lnTo>
                  <a:pt x="405" y="493"/>
                </a:lnTo>
                <a:lnTo>
                  <a:pt x="406" y="493"/>
                </a:lnTo>
                <a:lnTo>
                  <a:pt x="406" y="493"/>
                </a:lnTo>
                <a:lnTo>
                  <a:pt x="406" y="493"/>
                </a:lnTo>
                <a:lnTo>
                  <a:pt x="407" y="492"/>
                </a:lnTo>
                <a:lnTo>
                  <a:pt x="407" y="492"/>
                </a:lnTo>
                <a:lnTo>
                  <a:pt x="408" y="492"/>
                </a:lnTo>
                <a:lnTo>
                  <a:pt x="408" y="492"/>
                </a:lnTo>
                <a:lnTo>
                  <a:pt x="408" y="493"/>
                </a:lnTo>
                <a:lnTo>
                  <a:pt x="410" y="493"/>
                </a:lnTo>
                <a:lnTo>
                  <a:pt x="410" y="492"/>
                </a:lnTo>
                <a:lnTo>
                  <a:pt x="410" y="492"/>
                </a:lnTo>
                <a:lnTo>
                  <a:pt x="411" y="493"/>
                </a:lnTo>
                <a:lnTo>
                  <a:pt x="411" y="493"/>
                </a:lnTo>
                <a:lnTo>
                  <a:pt x="411" y="493"/>
                </a:lnTo>
                <a:lnTo>
                  <a:pt x="412" y="493"/>
                </a:lnTo>
                <a:lnTo>
                  <a:pt x="412" y="493"/>
                </a:lnTo>
                <a:lnTo>
                  <a:pt x="413" y="492"/>
                </a:lnTo>
                <a:lnTo>
                  <a:pt x="413" y="492"/>
                </a:lnTo>
                <a:lnTo>
                  <a:pt x="413" y="493"/>
                </a:lnTo>
                <a:lnTo>
                  <a:pt x="414" y="492"/>
                </a:lnTo>
                <a:lnTo>
                  <a:pt x="414" y="492"/>
                </a:lnTo>
                <a:lnTo>
                  <a:pt x="414" y="492"/>
                </a:lnTo>
                <a:lnTo>
                  <a:pt x="415" y="492"/>
                </a:lnTo>
                <a:lnTo>
                  <a:pt x="415" y="492"/>
                </a:lnTo>
                <a:lnTo>
                  <a:pt x="415" y="492"/>
                </a:lnTo>
                <a:lnTo>
                  <a:pt x="416" y="492"/>
                </a:lnTo>
                <a:lnTo>
                  <a:pt x="416" y="493"/>
                </a:lnTo>
                <a:lnTo>
                  <a:pt x="417" y="493"/>
                </a:lnTo>
                <a:lnTo>
                  <a:pt x="417" y="494"/>
                </a:lnTo>
                <a:lnTo>
                  <a:pt x="417" y="494"/>
                </a:lnTo>
                <a:lnTo>
                  <a:pt x="419" y="494"/>
                </a:lnTo>
                <a:lnTo>
                  <a:pt x="419" y="494"/>
                </a:lnTo>
                <a:lnTo>
                  <a:pt x="419" y="495"/>
                </a:lnTo>
                <a:lnTo>
                  <a:pt x="420" y="495"/>
                </a:lnTo>
                <a:lnTo>
                  <a:pt x="420" y="495"/>
                </a:lnTo>
                <a:lnTo>
                  <a:pt x="420" y="495"/>
                </a:lnTo>
                <a:lnTo>
                  <a:pt x="421" y="495"/>
                </a:lnTo>
                <a:lnTo>
                  <a:pt x="421" y="495"/>
                </a:lnTo>
                <a:lnTo>
                  <a:pt x="422" y="494"/>
                </a:lnTo>
                <a:lnTo>
                  <a:pt x="422" y="494"/>
                </a:lnTo>
                <a:lnTo>
                  <a:pt x="422" y="494"/>
                </a:lnTo>
                <a:lnTo>
                  <a:pt x="423" y="493"/>
                </a:lnTo>
                <a:lnTo>
                  <a:pt x="423" y="492"/>
                </a:lnTo>
                <a:lnTo>
                  <a:pt x="423" y="492"/>
                </a:lnTo>
                <a:lnTo>
                  <a:pt x="424" y="491"/>
                </a:lnTo>
                <a:lnTo>
                  <a:pt x="424" y="489"/>
                </a:lnTo>
                <a:lnTo>
                  <a:pt x="425" y="488"/>
                </a:lnTo>
                <a:lnTo>
                  <a:pt x="425" y="488"/>
                </a:lnTo>
                <a:lnTo>
                  <a:pt x="425" y="487"/>
                </a:lnTo>
                <a:lnTo>
                  <a:pt x="426" y="488"/>
                </a:lnTo>
                <a:lnTo>
                  <a:pt x="426" y="488"/>
                </a:lnTo>
                <a:lnTo>
                  <a:pt x="426" y="487"/>
                </a:lnTo>
                <a:lnTo>
                  <a:pt x="428" y="487"/>
                </a:lnTo>
                <a:lnTo>
                  <a:pt x="428" y="487"/>
                </a:lnTo>
                <a:lnTo>
                  <a:pt x="428" y="487"/>
                </a:lnTo>
                <a:lnTo>
                  <a:pt x="429" y="486"/>
                </a:lnTo>
                <a:lnTo>
                  <a:pt x="429" y="487"/>
                </a:lnTo>
                <a:lnTo>
                  <a:pt x="430" y="487"/>
                </a:lnTo>
                <a:lnTo>
                  <a:pt x="430" y="486"/>
                </a:lnTo>
                <a:lnTo>
                  <a:pt x="430" y="486"/>
                </a:lnTo>
                <a:lnTo>
                  <a:pt x="431" y="486"/>
                </a:lnTo>
                <a:lnTo>
                  <a:pt x="431" y="485"/>
                </a:lnTo>
                <a:lnTo>
                  <a:pt x="431" y="485"/>
                </a:lnTo>
                <a:lnTo>
                  <a:pt x="432" y="485"/>
                </a:lnTo>
                <a:lnTo>
                  <a:pt x="432" y="485"/>
                </a:lnTo>
                <a:lnTo>
                  <a:pt x="432" y="485"/>
                </a:lnTo>
                <a:lnTo>
                  <a:pt x="433" y="485"/>
                </a:lnTo>
                <a:lnTo>
                  <a:pt x="433" y="485"/>
                </a:lnTo>
                <a:lnTo>
                  <a:pt x="434" y="485"/>
                </a:lnTo>
                <a:lnTo>
                  <a:pt x="434" y="486"/>
                </a:lnTo>
                <a:lnTo>
                  <a:pt x="434" y="487"/>
                </a:lnTo>
                <a:lnTo>
                  <a:pt x="435" y="487"/>
                </a:lnTo>
                <a:lnTo>
                  <a:pt x="435" y="486"/>
                </a:lnTo>
                <a:lnTo>
                  <a:pt x="435" y="485"/>
                </a:lnTo>
                <a:lnTo>
                  <a:pt x="437" y="485"/>
                </a:lnTo>
                <a:lnTo>
                  <a:pt x="437" y="485"/>
                </a:lnTo>
                <a:lnTo>
                  <a:pt x="437" y="485"/>
                </a:lnTo>
                <a:lnTo>
                  <a:pt x="438" y="485"/>
                </a:lnTo>
                <a:lnTo>
                  <a:pt x="438" y="486"/>
                </a:lnTo>
                <a:lnTo>
                  <a:pt x="439" y="486"/>
                </a:lnTo>
                <a:lnTo>
                  <a:pt x="439" y="486"/>
                </a:lnTo>
                <a:lnTo>
                  <a:pt x="439" y="486"/>
                </a:lnTo>
                <a:lnTo>
                  <a:pt x="440" y="486"/>
                </a:lnTo>
                <a:lnTo>
                  <a:pt x="440" y="485"/>
                </a:lnTo>
                <a:lnTo>
                  <a:pt x="440" y="485"/>
                </a:lnTo>
                <a:lnTo>
                  <a:pt x="441" y="485"/>
                </a:lnTo>
                <a:lnTo>
                  <a:pt x="441" y="484"/>
                </a:lnTo>
                <a:lnTo>
                  <a:pt x="441" y="485"/>
                </a:lnTo>
                <a:lnTo>
                  <a:pt x="442" y="485"/>
                </a:lnTo>
                <a:lnTo>
                  <a:pt x="442" y="485"/>
                </a:lnTo>
                <a:lnTo>
                  <a:pt x="443" y="485"/>
                </a:lnTo>
                <a:lnTo>
                  <a:pt x="443" y="485"/>
                </a:lnTo>
                <a:lnTo>
                  <a:pt x="443" y="487"/>
                </a:lnTo>
                <a:lnTo>
                  <a:pt x="444" y="488"/>
                </a:lnTo>
                <a:lnTo>
                  <a:pt x="444" y="488"/>
                </a:lnTo>
                <a:lnTo>
                  <a:pt x="444" y="487"/>
                </a:lnTo>
                <a:lnTo>
                  <a:pt x="446" y="487"/>
                </a:lnTo>
                <a:lnTo>
                  <a:pt x="446" y="487"/>
                </a:lnTo>
                <a:lnTo>
                  <a:pt x="447" y="487"/>
                </a:lnTo>
                <a:lnTo>
                  <a:pt x="447" y="487"/>
                </a:lnTo>
                <a:lnTo>
                  <a:pt x="447" y="486"/>
                </a:lnTo>
                <a:lnTo>
                  <a:pt x="448" y="486"/>
                </a:lnTo>
                <a:lnTo>
                  <a:pt x="448" y="486"/>
                </a:lnTo>
                <a:lnTo>
                  <a:pt x="448" y="486"/>
                </a:lnTo>
                <a:lnTo>
                  <a:pt x="449" y="485"/>
                </a:lnTo>
                <a:lnTo>
                  <a:pt x="449" y="486"/>
                </a:lnTo>
                <a:lnTo>
                  <a:pt x="449" y="486"/>
                </a:lnTo>
                <a:lnTo>
                  <a:pt x="450" y="485"/>
                </a:lnTo>
                <a:lnTo>
                  <a:pt x="450" y="486"/>
                </a:lnTo>
                <a:lnTo>
                  <a:pt x="451" y="486"/>
                </a:lnTo>
                <a:lnTo>
                  <a:pt x="451" y="486"/>
                </a:lnTo>
                <a:lnTo>
                  <a:pt x="451" y="486"/>
                </a:lnTo>
                <a:lnTo>
                  <a:pt x="452" y="485"/>
                </a:lnTo>
                <a:lnTo>
                  <a:pt x="452" y="485"/>
                </a:lnTo>
                <a:lnTo>
                  <a:pt x="452" y="484"/>
                </a:lnTo>
                <a:lnTo>
                  <a:pt x="453" y="484"/>
                </a:lnTo>
                <a:lnTo>
                  <a:pt x="453" y="484"/>
                </a:lnTo>
                <a:lnTo>
                  <a:pt x="453" y="484"/>
                </a:lnTo>
                <a:lnTo>
                  <a:pt x="455" y="485"/>
                </a:lnTo>
                <a:lnTo>
                  <a:pt x="455" y="485"/>
                </a:lnTo>
                <a:lnTo>
                  <a:pt x="456" y="486"/>
                </a:lnTo>
                <a:lnTo>
                  <a:pt x="456" y="487"/>
                </a:lnTo>
                <a:lnTo>
                  <a:pt x="456" y="486"/>
                </a:lnTo>
                <a:lnTo>
                  <a:pt x="457" y="486"/>
                </a:lnTo>
                <a:lnTo>
                  <a:pt x="457" y="486"/>
                </a:lnTo>
                <a:lnTo>
                  <a:pt x="457" y="485"/>
                </a:lnTo>
                <a:lnTo>
                  <a:pt x="458" y="485"/>
                </a:lnTo>
                <a:lnTo>
                  <a:pt x="458" y="485"/>
                </a:lnTo>
                <a:lnTo>
                  <a:pt x="458" y="486"/>
                </a:lnTo>
                <a:lnTo>
                  <a:pt x="459" y="487"/>
                </a:lnTo>
                <a:lnTo>
                  <a:pt x="459" y="486"/>
                </a:lnTo>
                <a:lnTo>
                  <a:pt x="460" y="486"/>
                </a:lnTo>
                <a:lnTo>
                  <a:pt x="460" y="486"/>
                </a:lnTo>
                <a:lnTo>
                  <a:pt x="460" y="486"/>
                </a:lnTo>
                <a:lnTo>
                  <a:pt x="461" y="488"/>
                </a:lnTo>
                <a:lnTo>
                  <a:pt x="461" y="488"/>
                </a:lnTo>
                <a:lnTo>
                  <a:pt x="461" y="489"/>
                </a:lnTo>
                <a:lnTo>
                  <a:pt x="462" y="491"/>
                </a:lnTo>
                <a:lnTo>
                  <a:pt x="462" y="491"/>
                </a:lnTo>
                <a:lnTo>
                  <a:pt x="462" y="491"/>
                </a:lnTo>
                <a:lnTo>
                  <a:pt x="464" y="491"/>
                </a:lnTo>
                <a:lnTo>
                  <a:pt x="464" y="488"/>
                </a:lnTo>
                <a:lnTo>
                  <a:pt x="465" y="488"/>
                </a:lnTo>
                <a:lnTo>
                  <a:pt x="465" y="487"/>
                </a:lnTo>
                <a:lnTo>
                  <a:pt x="465" y="487"/>
                </a:lnTo>
                <a:lnTo>
                  <a:pt x="466" y="487"/>
                </a:lnTo>
                <a:lnTo>
                  <a:pt x="466" y="486"/>
                </a:lnTo>
                <a:lnTo>
                  <a:pt x="466" y="485"/>
                </a:lnTo>
                <a:lnTo>
                  <a:pt x="467" y="486"/>
                </a:lnTo>
                <a:lnTo>
                  <a:pt x="467" y="486"/>
                </a:lnTo>
                <a:lnTo>
                  <a:pt x="468" y="487"/>
                </a:lnTo>
                <a:lnTo>
                  <a:pt x="468" y="488"/>
                </a:lnTo>
                <a:lnTo>
                  <a:pt x="468" y="488"/>
                </a:lnTo>
                <a:lnTo>
                  <a:pt x="469" y="488"/>
                </a:lnTo>
                <a:lnTo>
                  <a:pt x="469" y="489"/>
                </a:lnTo>
                <a:lnTo>
                  <a:pt x="469" y="489"/>
                </a:lnTo>
                <a:lnTo>
                  <a:pt x="470" y="489"/>
                </a:lnTo>
                <a:lnTo>
                  <a:pt x="470" y="492"/>
                </a:lnTo>
                <a:lnTo>
                  <a:pt x="470" y="492"/>
                </a:lnTo>
                <a:lnTo>
                  <a:pt x="471" y="493"/>
                </a:lnTo>
                <a:lnTo>
                  <a:pt x="471" y="493"/>
                </a:lnTo>
                <a:lnTo>
                  <a:pt x="473" y="493"/>
                </a:lnTo>
                <a:lnTo>
                  <a:pt x="473" y="493"/>
                </a:lnTo>
                <a:lnTo>
                  <a:pt x="473" y="493"/>
                </a:lnTo>
                <a:lnTo>
                  <a:pt x="474" y="492"/>
                </a:lnTo>
                <a:lnTo>
                  <a:pt x="474" y="492"/>
                </a:lnTo>
                <a:lnTo>
                  <a:pt x="474" y="491"/>
                </a:lnTo>
                <a:lnTo>
                  <a:pt x="475" y="491"/>
                </a:lnTo>
                <a:lnTo>
                  <a:pt x="475" y="491"/>
                </a:lnTo>
                <a:lnTo>
                  <a:pt x="475" y="492"/>
                </a:lnTo>
                <a:lnTo>
                  <a:pt x="476" y="492"/>
                </a:lnTo>
                <a:lnTo>
                  <a:pt x="476" y="492"/>
                </a:lnTo>
                <a:lnTo>
                  <a:pt x="477" y="493"/>
                </a:lnTo>
                <a:lnTo>
                  <a:pt x="477" y="493"/>
                </a:lnTo>
                <a:lnTo>
                  <a:pt x="477" y="494"/>
                </a:lnTo>
                <a:lnTo>
                  <a:pt x="478" y="496"/>
                </a:lnTo>
                <a:lnTo>
                  <a:pt x="478" y="496"/>
                </a:lnTo>
                <a:lnTo>
                  <a:pt x="478" y="496"/>
                </a:lnTo>
                <a:lnTo>
                  <a:pt x="479" y="496"/>
                </a:lnTo>
                <a:lnTo>
                  <a:pt x="479" y="496"/>
                </a:lnTo>
                <a:lnTo>
                  <a:pt x="479" y="497"/>
                </a:lnTo>
                <a:lnTo>
                  <a:pt x="480" y="496"/>
                </a:lnTo>
                <a:lnTo>
                  <a:pt x="480" y="497"/>
                </a:lnTo>
                <a:lnTo>
                  <a:pt x="482" y="497"/>
                </a:lnTo>
                <a:lnTo>
                  <a:pt x="482" y="497"/>
                </a:lnTo>
                <a:lnTo>
                  <a:pt x="482" y="497"/>
                </a:lnTo>
                <a:lnTo>
                  <a:pt x="483" y="497"/>
                </a:lnTo>
                <a:lnTo>
                  <a:pt x="483" y="498"/>
                </a:lnTo>
                <a:lnTo>
                  <a:pt x="483" y="498"/>
                </a:lnTo>
                <a:lnTo>
                  <a:pt x="484" y="498"/>
                </a:lnTo>
                <a:lnTo>
                  <a:pt x="484" y="500"/>
                </a:lnTo>
                <a:lnTo>
                  <a:pt x="484" y="498"/>
                </a:lnTo>
                <a:lnTo>
                  <a:pt x="485" y="500"/>
                </a:lnTo>
                <a:lnTo>
                  <a:pt x="485" y="500"/>
                </a:lnTo>
                <a:lnTo>
                  <a:pt x="486" y="500"/>
                </a:lnTo>
                <a:lnTo>
                  <a:pt x="486" y="498"/>
                </a:lnTo>
                <a:lnTo>
                  <a:pt x="486" y="498"/>
                </a:lnTo>
                <a:lnTo>
                  <a:pt x="487" y="498"/>
                </a:lnTo>
                <a:lnTo>
                  <a:pt x="487" y="498"/>
                </a:lnTo>
                <a:lnTo>
                  <a:pt x="487" y="498"/>
                </a:lnTo>
                <a:lnTo>
                  <a:pt x="488" y="498"/>
                </a:lnTo>
                <a:lnTo>
                  <a:pt x="488" y="498"/>
                </a:lnTo>
                <a:lnTo>
                  <a:pt x="489" y="498"/>
                </a:lnTo>
                <a:lnTo>
                  <a:pt x="489" y="500"/>
                </a:lnTo>
                <a:lnTo>
                  <a:pt x="489" y="500"/>
                </a:lnTo>
                <a:lnTo>
                  <a:pt x="491" y="501"/>
                </a:lnTo>
                <a:lnTo>
                  <a:pt x="491" y="502"/>
                </a:lnTo>
                <a:lnTo>
                  <a:pt x="491" y="503"/>
                </a:lnTo>
                <a:lnTo>
                  <a:pt x="492" y="503"/>
                </a:lnTo>
                <a:lnTo>
                  <a:pt x="492" y="503"/>
                </a:lnTo>
                <a:lnTo>
                  <a:pt x="492" y="503"/>
                </a:lnTo>
                <a:lnTo>
                  <a:pt x="493" y="503"/>
                </a:lnTo>
                <a:lnTo>
                  <a:pt x="493" y="502"/>
                </a:lnTo>
                <a:lnTo>
                  <a:pt x="494" y="501"/>
                </a:lnTo>
                <a:lnTo>
                  <a:pt x="494" y="501"/>
                </a:lnTo>
                <a:lnTo>
                  <a:pt x="494" y="498"/>
                </a:lnTo>
                <a:lnTo>
                  <a:pt x="495" y="498"/>
                </a:lnTo>
                <a:lnTo>
                  <a:pt x="495" y="497"/>
                </a:lnTo>
                <a:lnTo>
                  <a:pt x="495" y="496"/>
                </a:lnTo>
                <a:lnTo>
                  <a:pt x="496" y="495"/>
                </a:lnTo>
                <a:lnTo>
                  <a:pt x="496" y="495"/>
                </a:lnTo>
                <a:lnTo>
                  <a:pt x="496" y="494"/>
                </a:lnTo>
                <a:lnTo>
                  <a:pt x="497" y="493"/>
                </a:lnTo>
                <a:lnTo>
                  <a:pt x="497" y="493"/>
                </a:lnTo>
                <a:lnTo>
                  <a:pt x="498" y="493"/>
                </a:lnTo>
                <a:lnTo>
                  <a:pt x="498" y="493"/>
                </a:lnTo>
                <a:lnTo>
                  <a:pt x="498" y="493"/>
                </a:lnTo>
                <a:lnTo>
                  <a:pt x="500" y="492"/>
                </a:lnTo>
                <a:lnTo>
                  <a:pt x="500" y="491"/>
                </a:lnTo>
                <a:lnTo>
                  <a:pt x="500" y="491"/>
                </a:lnTo>
                <a:lnTo>
                  <a:pt x="501" y="491"/>
                </a:lnTo>
                <a:lnTo>
                  <a:pt x="501" y="491"/>
                </a:lnTo>
                <a:lnTo>
                  <a:pt x="501" y="491"/>
                </a:lnTo>
                <a:lnTo>
                  <a:pt x="502" y="492"/>
                </a:lnTo>
                <a:lnTo>
                  <a:pt x="502" y="492"/>
                </a:lnTo>
                <a:lnTo>
                  <a:pt x="503" y="491"/>
                </a:lnTo>
                <a:lnTo>
                  <a:pt x="503" y="492"/>
                </a:lnTo>
                <a:lnTo>
                  <a:pt x="503" y="492"/>
                </a:lnTo>
                <a:lnTo>
                  <a:pt x="504" y="492"/>
                </a:lnTo>
                <a:lnTo>
                  <a:pt x="504" y="492"/>
                </a:lnTo>
                <a:lnTo>
                  <a:pt x="504" y="491"/>
                </a:lnTo>
                <a:lnTo>
                  <a:pt x="505" y="492"/>
                </a:lnTo>
                <a:lnTo>
                  <a:pt x="505" y="491"/>
                </a:lnTo>
                <a:lnTo>
                  <a:pt x="505" y="492"/>
                </a:lnTo>
                <a:lnTo>
                  <a:pt x="506" y="492"/>
                </a:lnTo>
                <a:lnTo>
                  <a:pt x="506" y="492"/>
                </a:lnTo>
                <a:lnTo>
                  <a:pt x="507" y="491"/>
                </a:lnTo>
                <a:lnTo>
                  <a:pt x="507" y="491"/>
                </a:lnTo>
                <a:lnTo>
                  <a:pt x="507" y="489"/>
                </a:lnTo>
                <a:lnTo>
                  <a:pt x="509" y="491"/>
                </a:lnTo>
                <a:lnTo>
                  <a:pt x="509" y="491"/>
                </a:lnTo>
                <a:lnTo>
                  <a:pt x="509" y="489"/>
                </a:lnTo>
                <a:lnTo>
                  <a:pt x="510" y="489"/>
                </a:lnTo>
                <a:lnTo>
                  <a:pt x="510" y="489"/>
                </a:lnTo>
                <a:lnTo>
                  <a:pt x="510" y="491"/>
                </a:lnTo>
                <a:lnTo>
                  <a:pt x="511" y="491"/>
                </a:lnTo>
                <a:lnTo>
                  <a:pt x="511" y="491"/>
                </a:lnTo>
                <a:lnTo>
                  <a:pt x="512" y="491"/>
                </a:lnTo>
                <a:lnTo>
                  <a:pt x="512" y="491"/>
                </a:lnTo>
                <a:lnTo>
                  <a:pt x="512" y="492"/>
                </a:lnTo>
                <a:lnTo>
                  <a:pt x="513" y="492"/>
                </a:lnTo>
                <a:lnTo>
                  <a:pt x="513" y="492"/>
                </a:lnTo>
                <a:lnTo>
                  <a:pt x="513" y="493"/>
                </a:lnTo>
                <a:lnTo>
                  <a:pt x="514" y="493"/>
                </a:lnTo>
                <a:lnTo>
                  <a:pt x="514" y="494"/>
                </a:lnTo>
                <a:lnTo>
                  <a:pt x="515" y="495"/>
                </a:lnTo>
                <a:lnTo>
                  <a:pt x="515" y="495"/>
                </a:lnTo>
                <a:lnTo>
                  <a:pt x="515" y="495"/>
                </a:lnTo>
                <a:lnTo>
                  <a:pt x="516" y="494"/>
                </a:lnTo>
                <a:lnTo>
                  <a:pt x="516" y="495"/>
                </a:lnTo>
                <a:lnTo>
                  <a:pt x="516" y="495"/>
                </a:lnTo>
                <a:lnTo>
                  <a:pt x="518" y="494"/>
                </a:lnTo>
                <a:lnTo>
                  <a:pt x="518" y="493"/>
                </a:lnTo>
                <a:lnTo>
                  <a:pt x="518" y="492"/>
                </a:lnTo>
                <a:lnTo>
                  <a:pt x="519" y="491"/>
                </a:lnTo>
                <a:lnTo>
                  <a:pt x="519" y="491"/>
                </a:lnTo>
                <a:lnTo>
                  <a:pt x="520" y="489"/>
                </a:lnTo>
                <a:lnTo>
                  <a:pt x="520" y="488"/>
                </a:lnTo>
                <a:lnTo>
                  <a:pt x="520" y="488"/>
                </a:lnTo>
                <a:lnTo>
                  <a:pt x="521" y="487"/>
                </a:lnTo>
                <a:lnTo>
                  <a:pt x="521" y="487"/>
                </a:lnTo>
                <a:lnTo>
                  <a:pt x="521" y="487"/>
                </a:lnTo>
                <a:lnTo>
                  <a:pt x="522" y="486"/>
                </a:lnTo>
                <a:lnTo>
                  <a:pt x="522" y="486"/>
                </a:lnTo>
                <a:lnTo>
                  <a:pt x="522" y="487"/>
                </a:lnTo>
                <a:lnTo>
                  <a:pt x="523" y="487"/>
                </a:lnTo>
                <a:lnTo>
                  <a:pt x="523" y="487"/>
                </a:lnTo>
                <a:lnTo>
                  <a:pt x="524" y="488"/>
                </a:lnTo>
                <a:lnTo>
                  <a:pt x="524" y="488"/>
                </a:lnTo>
                <a:lnTo>
                  <a:pt x="524" y="489"/>
                </a:lnTo>
                <a:lnTo>
                  <a:pt x="525" y="488"/>
                </a:lnTo>
                <a:lnTo>
                  <a:pt x="525" y="488"/>
                </a:lnTo>
                <a:lnTo>
                  <a:pt x="525" y="489"/>
                </a:lnTo>
                <a:lnTo>
                  <a:pt x="527" y="489"/>
                </a:lnTo>
                <a:lnTo>
                  <a:pt x="527" y="489"/>
                </a:lnTo>
                <a:lnTo>
                  <a:pt x="527" y="491"/>
                </a:lnTo>
                <a:lnTo>
                  <a:pt x="528" y="489"/>
                </a:lnTo>
                <a:lnTo>
                  <a:pt x="528" y="488"/>
                </a:lnTo>
                <a:lnTo>
                  <a:pt x="529" y="488"/>
                </a:lnTo>
                <a:lnTo>
                  <a:pt x="529" y="488"/>
                </a:lnTo>
                <a:lnTo>
                  <a:pt x="529" y="488"/>
                </a:lnTo>
                <a:lnTo>
                  <a:pt x="530" y="487"/>
                </a:lnTo>
                <a:lnTo>
                  <a:pt x="530" y="486"/>
                </a:lnTo>
                <a:lnTo>
                  <a:pt x="530" y="486"/>
                </a:lnTo>
                <a:lnTo>
                  <a:pt x="531" y="485"/>
                </a:lnTo>
                <a:lnTo>
                  <a:pt x="531" y="485"/>
                </a:lnTo>
                <a:lnTo>
                  <a:pt x="531" y="485"/>
                </a:lnTo>
                <a:lnTo>
                  <a:pt x="532" y="484"/>
                </a:lnTo>
                <a:lnTo>
                  <a:pt x="532" y="484"/>
                </a:lnTo>
                <a:lnTo>
                  <a:pt x="533" y="484"/>
                </a:lnTo>
                <a:lnTo>
                  <a:pt x="533" y="484"/>
                </a:lnTo>
                <a:lnTo>
                  <a:pt x="533" y="483"/>
                </a:lnTo>
                <a:lnTo>
                  <a:pt x="534" y="484"/>
                </a:lnTo>
                <a:lnTo>
                  <a:pt x="534" y="485"/>
                </a:lnTo>
                <a:lnTo>
                  <a:pt x="534" y="485"/>
                </a:lnTo>
                <a:lnTo>
                  <a:pt x="536" y="485"/>
                </a:lnTo>
                <a:lnTo>
                  <a:pt x="536" y="486"/>
                </a:lnTo>
                <a:lnTo>
                  <a:pt x="537" y="486"/>
                </a:lnTo>
                <a:lnTo>
                  <a:pt x="537" y="486"/>
                </a:lnTo>
                <a:lnTo>
                  <a:pt x="537" y="487"/>
                </a:lnTo>
                <a:lnTo>
                  <a:pt x="538" y="486"/>
                </a:lnTo>
                <a:lnTo>
                  <a:pt x="538" y="486"/>
                </a:lnTo>
                <a:lnTo>
                  <a:pt x="538" y="487"/>
                </a:lnTo>
                <a:lnTo>
                  <a:pt x="539" y="487"/>
                </a:lnTo>
                <a:lnTo>
                  <a:pt x="539" y="486"/>
                </a:lnTo>
                <a:lnTo>
                  <a:pt x="539" y="486"/>
                </a:lnTo>
                <a:lnTo>
                  <a:pt x="540" y="486"/>
                </a:lnTo>
                <a:lnTo>
                  <a:pt x="540" y="486"/>
                </a:lnTo>
                <a:lnTo>
                  <a:pt x="541" y="487"/>
                </a:lnTo>
                <a:lnTo>
                  <a:pt x="541" y="486"/>
                </a:lnTo>
                <a:lnTo>
                  <a:pt x="541" y="487"/>
                </a:lnTo>
                <a:lnTo>
                  <a:pt x="542" y="487"/>
                </a:lnTo>
                <a:lnTo>
                  <a:pt x="542" y="488"/>
                </a:lnTo>
                <a:lnTo>
                  <a:pt x="542" y="489"/>
                </a:lnTo>
                <a:lnTo>
                  <a:pt x="544" y="488"/>
                </a:lnTo>
                <a:lnTo>
                  <a:pt x="544" y="488"/>
                </a:lnTo>
                <a:lnTo>
                  <a:pt x="544" y="488"/>
                </a:lnTo>
                <a:lnTo>
                  <a:pt x="545" y="488"/>
                </a:lnTo>
                <a:lnTo>
                  <a:pt x="545" y="487"/>
                </a:lnTo>
                <a:lnTo>
                  <a:pt x="546" y="487"/>
                </a:lnTo>
                <a:lnTo>
                  <a:pt x="546" y="486"/>
                </a:lnTo>
                <a:lnTo>
                  <a:pt x="546" y="486"/>
                </a:lnTo>
                <a:lnTo>
                  <a:pt x="547" y="486"/>
                </a:lnTo>
                <a:lnTo>
                  <a:pt x="547" y="486"/>
                </a:lnTo>
                <a:lnTo>
                  <a:pt x="547" y="485"/>
                </a:lnTo>
                <a:lnTo>
                  <a:pt x="548" y="486"/>
                </a:lnTo>
                <a:lnTo>
                  <a:pt x="548" y="486"/>
                </a:lnTo>
                <a:lnTo>
                  <a:pt x="548" y="487"/>
                </a:lnTo>
                <a:lnTo>
                  <a:pt x="549" y="487"/>
                </a:lnTo>
                <a:lnTo>
                  <a:pt x="549" y="487"/>
                </a:lnTo>
                <a:lnTo>
                  <a:pt x="550" y="487"/>
                </a:lnTo>
                <a:lnTo>
                  <a:pt x="550" y="488"/>
                </a:lnTo>
                <a:lnTo>
                  <a:pt x="550" y="488"/>
                </a:lnTo>
                <a:lnTo>
                  <a:pt x="551" y="488"/>
                </a:lnTo>
                <a:lnTo>
                  <a:pt x="551" y="488"/>
                </a:lnTo>
                <a:lnTo>
                  <a:pt x="551" y="489"/>
                </a:lnTo>
                <a:lnTo>
                  <a:pt x="553" y="492"/>
                </a:lnTo>
                <a:lnTo>
                  <a:pt x="553" y="493"/>
                </a:lnTo>
                <a:lnTo>
                  <a:pt x="553" y="495"/>
                </a:lnTo>
                <a:lnTo>
                  <a:pt x="554" y="495"/>
                </a:lnTo>
                <a:lnTo>
                  <a:pt x="554" y="495"/>
                </a:lnTo>
                <a:lnTo>
                  <a:pt x="555" y="495"/>
                </a:lnTo>
                <a:lnTo>
                  <a:pt x="555" y="495"/>
                </a:lnTo>
                <a:lnTo>
                  <a:pt x="555" y="495"/>
                </a:lnTo>
                <a:lnTo>
                  <a:pt x="556" y="495"/>
                </a:lnTo>
                <a:lnTo>
                  <a:pt x="556" y="494"/>
                </a:lnTo>
                <a:lnTo>
                  <a:pt x="556" y="493"/>
                </a:lnTo>
                <a:lnTo>
                  <a:pt x="557" y="493"/>
                </a:lnTo>
                <a:lnTo>
                  <a:pt x="557" y="493"/>
                </a:lnTo>
                <a:lnTo>
                  <a:pt x="558" y="493"/>
                </a:lnTo>
                <a:lnTo>
                  <a:pt x="558" y="493"/>
                </a:lnTo>
                <a:lnTo>
                  <a:pt x="558" y="492"/>
                </a:lnTo>
                <a:lnTo>
                  <a:pt x="559" y="493"/>
                </a:lnTo>
                <a:lnTo>
                  <a:pt x="559" y="493"/>
                </a:lnTo>
                <a:lnTo>
                  <a:pt x="559" y="494"/>
                </a:lnTo>
                <a:lnTo>
                  <a:pt x="560" y="493"/>
                </a:lnTo>
                <a:lnTo>
                  <a:pt x="560" y="494"/>
                </a:lnTo>
                <a:lnTo>
                  <a:pt x="560" y="493"/>
                </a:lnTo>
                <a:lnTo>
                  <a:pt x="562" y="493"/>
                </a:lnTo>
                <a:lnTo>
                  <a:pt x="562" y="492"/>
                </a:lnTo>
                <a:lnTo>
                  <a:pt x="563" y="493"/>
                </a:lnTo>
                <a:lnTo>
                  <a:pt x="563" y="493"/>
                </a:lnTo>
                <a:lnTo>
                  <a:pt x="563" y="493"/>
                </a:lnTo>
                <a:lnTo>
                  <a:pt x="564" y="492"/>
                </a:lnTo>
                <a:lnTo>
                  <a:pt x="564" y="493"/>
                </a:lnTo>
                <a:lnTo>
                  <a:pt x="564" y="493"/>
                </a:lnTo>
                <a:lnTo>
                  <a:pt x="565" y="494"/>
                </a:lnTo>
                <a:lnTo>
                  <a:pt x="565" y="494"/>
                </a:lnTo>
                <a:lnTo>
                  <a:pt x="565" y="495"/>
                </a:lnTo>
                <a:lnTo>
                  <a:pt x="566" y="495"/>
                </a:lnTo>
                <a:lnTo>
                  <a:pt x="566" y="495"/>
                </a:lnTo>
                <a:lnTo>
                  <a:pt x="567" y="496"/>
                </a:lnTo>
                <a:lnTo>
                  <a:pt x="567" y="496"/>
                </a:lnTo>
                <a:lnTo>
                  <a:pt x="567" y="497"/>
                </a:lnTo>
                <a:lnTo>
                  <a:pt x="568" y="497"/>
                </a:lnTo>
                <a:lnTo>
                  <a:pt x="568" y="497"/>
                </a:lnTo>
                <a:lnTo>
                  <a:pt x="568" y="497"/>
                </a:lnTo>
                <a:lnTo>
                  <a:pt x="569" y="498"/>
                </a:lnTo>
                <a:lnTo>
                  <a:pt x="569" y="498"/>
                </a:lnTo>
                <a:lnTo>
                  <a:pt x="569" y="498"/>
                </a:lnTo>
                <a:lnTo>
                  <a:pt x="571" y="498"/>
                </a:lnTo>
                <a:lnTo>
                  <a:pt x="571" y="497"/>
                </a:lnTo>
                <a:lnTo>
                  <a:pt x="572" y="497"/>
                </a:lnTo>
                <a:lnTo>
                  <a:pt x="572" y="496"/>
                </a:lnTo>
                <a:lnTo>
                  <a:pt x="572" y="496"/>
                </a:lnTo>
                <a:lnTo>
                  <a:pt x="573" y="496"/>
                </a:lnTo>
                <a:lnTo>
                  <a:pt x="573" y="496"/>
                </a:lnTo>
                <a:lnTo>
                  <a:pt x="573" y="496"/>
                </a:lnTo>
                <a:lnTo>
                  <a:pt x="574" y="496"/>
                </a:lnTo>
                <a:lnTo>
                  <a:pt x="574" y="495"/>
                </a:lnTo>
                <a:lnTo>
                  <a:pt x="574" y="495"/>
                </a:lnTo>
                <a:lnTo>
                  <a:pt x="575" y="496"/>
                </a:lnTo>
                <a:lnTo>
                  <a:pt x="575" y="495"/>
                </a:lnTo>
                <a:lnTo>
                  <a:pt x="576" y="496"/>
                </a:lnTo>
                <a:lnTo>
                  <a:pt x="576" y="497"/>
                </a:lnTo>
                <a:lnTo>
                  <a:pt x="576" y="497"/>
                </a:lnTo>
                <a:lnTo>
                  <a:pt x="577" y="497"/>
                </a:lnTo>
                <a:lnTo>
                  <a:pt x="577" y="497"/>
                </a:lnTo>
                <a:lnTo>
                  <a:pt x="577" y="497"/>
                </a:lnTo>
                <a:lnTo>
                  <a:pt x="578" y="497"/>
                </a:lnTo>
                <a:lnTo>
                  <a:pt x="578" y="498"/>
                </a:lnTo>
                <a:lnTo>
                  <a:pt x="580" y="498"/>
                </a:lnTo>
                <a:lnTo>
                  <a:pt x="580" y="500"/>
                </a:lnTo>
                <a:lnTo>
                  <a:pt x="580" y="501"/>
                </a:lnTo>
                <a:lnTo>
                  <a:pt x="581" y="500"/>
                </a:lnTo>
                <a:lnTo>
                  <a:pt x="581" y="501"/>
                </a:lnTo>
                <a:lnTo>
                  <a:pt x="581" y="501"/>
                </a:lnTo>
                <a:lnTo>
                  <a:pt x="582" y="500"/>
                </a:lnTo>
                <a:lnTo>
                  <a:pt x="582" y="498"/>
                </a:lnTo>
                <a:lnTo>
                  <a:pt x="582" y="497"/>
                </a:lnTo>
                <a:lnTo>
                  <a:pt x="583" y="497"/>
                </a:lnTo>
                <a:lnTo>
                  <a:pt x="583" y="496"/>
                </a:lnTo>
                <a:lnTo>
                  <a:pt x="584" y="496"/>
                </a:lnTo>
                <a:lnTo>
                  <a:pt x="584" y="497"/>
                </a:lnTo>
                <a:lnTo>
                  <a:pt x="584" y="497"/>
                </a:lnTo>
                <a:lnTo>
                  <a:pt x="585" y="497"/>
                </a:lnTo>
                <a:lnTo>
                  <a:pt x="585" y="497"/>
                </a:lnTo>
                <a:lnTo>
                  <a:pt x="585" y="496"/>
                </a:lnTo>
                <a:lnTo>
                  <a:pt x="586" y="496"/>
                </a:lnTo>
                <a:lnTo>
                  <a:pt x="586" y="495"/>
                </a:lnTo>
                <a:lnTo>
                  <a:pt x="586" y="495"/>
                </a:lnTo>
                <a:lnTo>
                  <a:pt x="587" y="495"/>
                </a:lnTo>
                <a:lnTo>
                  <a:pt x="587" y="495"/>
                </a:lnTo>
                <a:lnTo>
                  <a:pt x="589" y="495"/>
                </a:lnTo>
                <a:lnTo>
                  <a:pt x="589" y="494"/>
                </a:lnTo>
                <a:lnTo>
                  <a:pt x="589" y="493"/>
                </a:lnTo>
                <a:lnTo>
                  <a:pt x="590" y="493"/>
                </a:lnTo>
                <a:lnTo>
                  <a:pt x="590" y="492"/>
                </a:lnTo>
                <a:lnTo>
                  <a:pt x="590" y="492"/>
                </a:lnTo>
                <a:lnTo>
                  <a:pt x="591" y="491"/>
                </a:lnTo>
                <a:lnTo>
                  <a:pt x="591" y="489"/>
                </a:lnTo>
                <a:lnTo>
                  <a:pt x="591" y="489"/>
                </a:lnTo>
                <a:lnTo>
                  <a:pt x="592" y="489"/>
                </a:lnTo>
                <a:lnTo>
                  <a:pt x="592" y="489"/>
                </a:lnTo>
                <a:lnTo>
                  <a:pt x="593" y="491"/>
                </a:lnTo>
                <a:lnTo>
                  <a:pt x="593" y="489"/>
                </a:lnTo>
                <a:lnTo>
                  <a:pt x="593" y="488"/>
                </a:lnTo>
                <a:lnTo>
                  <a:pt x="594" y="488"/>
                </a:lnTo>
                <a:lnTo>
                  <a:pt x="594" y="487"/>
                </a:lnTo>
                <a:lnTo>
                  <a:pt x="594" y="487"/>
                </a:lnTo>
                <a:lnTo>
                  <a:pt x="595" y="487"/>
                </a:lnTo>
                <a:lnTo>
                  <a:pt x="595" y="487"/>
                </a:lnTo>
                <a:lnTo>
                  <a:pt x="595" y="488"/>
                </a:lnTo>
                <a:lnTo>
                  <a:pt x="596" y="488"/>
                </a:lnTo>
                <a:lnTo>
                  <a:pt x="596" y="487"/>
                </a:lnTo>
                <a:lnTo>
                  <a:pt x="598" y="487"/>
                </a:lnTo>
                <a:lnTo>
                  <a:pt x="598" y="487"/>
                </a:lnTo>
                <a:lnTo>
                  <a:pt x="598" y="487"/>
                </a:lnTo>
                <a:lnTo>
                  <a:pt x="599" y="486"/>
                </a:lnTo>
                <a:lnTo>
                  <a:pt x="599" y="487"/>
                </a:lnTo>
                <a:lnTo>
                  <a:pt x="599" y="487"/>
                </a:lnTo>
                <a:lnTo>
                  <a:pt x="600" y="488"/>
                </a:lnTo>
                <a:lnTo>
                  <a:pt x="600" y="487"/>
                </a:lnTo>
                <a:lnTo>
                  <a:pt x="600" y="487"/>
                </a:lnTo>
                <a:lnTo>
                  <a:pt x="601" y="486"/>
                </a:lnTo>
                <a:lnTo>
                  <a:pt x="601" y="487"/>
                </a:lnTo>
                <a:lnTo>
                  <a:pt x="602" y="486"/>
                </a:lnTo>
                <a:lnTo>
                  <a:pt x="602" y="488"/>
                </a:lnTo>
                <a:lnTo>
                  <a:pt x="602" y="488"/>
                </a:lnTo>
                <a:lnTo>
                  <a:pt x="603" y="488"/>
                </a:lnTo>
                <a:lnTo>
                  <a:pt x="603" y="488"/>
                </a:lnTo>
                <a:lnTo>
                  <a:pt x="603" y="488"/>
                </a:lnTo>
                <a:lnTo>
                  <a:pt x="604" y="488"/>
                </a:lnTo>
                <a:lnTo>
                  <a:pt x="604" y="488"/>
                </a:lnTo>
                <a:lnTo>
                  <a:pt x="605" y="488"/>
                </a:lnTo>
                <a:lnTo>
                  <a:pt x="605" y="488"/>
                </a:lnTo>
                <a:lnTo>
                  <a:pt x="605" y="488"/>
                </a:lnTo>
                <a:lnTo>
                  <a:pt x="607" y="488"/>
                </a:lnTo>
                <a:lnTo>
                  <a:pt x="607" y="488"/>
                </a:lnTo>
                <a:lnTo>
                  <a:pt x="607" y="488"/>
                </a:lnTo>
                <a:lnTo>
                  <a:pt x="608" y="487"/>
                </a:lnTo>
                <a:lnTo>
                  <a:pt x="608" y="488"/>
                </a:lnTo>
                <a:lnTo>
                  <a:pt x="608" y="487"/>
                </a:lnTo>
                <a:lnTo>
                  <a:pt x="609" y="487"/>
                </a:lnTo>
                <a:lnTo>
                  <a:pt x="609" y="486"/>
                </a:lnTo>
                <a:lnTo>
                  <a:pt x="610" y="486"/>
                </a:lnTo>
                <a:lnTo>
                  <a:pt x="610" y="486"/>
                </a:lnTo>
                <a:lnTo>
                  <a:pt x="610" y="486"/>
                </a:lnTo>
                <a:lnTo>
                  <a:pt x="611" y="486"/>
                </a:lnTo>
                <a:lnTo>
                  <a:pt x="611" y="485"/>
                </a:lnTo>
                <a:lnTo>
                  <a:pt x="611" y="485"/>
                </a:lnTo>
                <a:lnTo>
                  <a:pt x="612" y="484"/>
                </a:lnTo>
                <a:lnTo>
                  <a:pt x="612" y="484"/>
                </a:lnTo>
                <a:lnTo>
                  <a:pt x="612" y="484"/>
                </a:lnTo>
                <a:lnTo>
                  <a:pt x="613" y="483"/>
                </a:lnTo>
                <a:lnTo>
                  <a:pt x="613" y="483"/>
                </a:lnTo>
                <a:lnTo>
                  <a:pt x="614" y="484"/>
                </a:lnTo>
                <a:lnTo>
                  <a:pt x="614" y="483"/>
                </a:lnTo>
                <a:lnTo>
                  <a:pt x="614" y="484"/>
                </a:lnTo>
                <a:lnTo>
                  <a:pt x="616" y="484"/>
                </a:lnTo>
                <a:lnTo>
                  <a:pt x="616" y="485"/>
                </a:lnTo>
                <a:lnTo>
                  <a:pt x="616" y="484"/>
                </a:lnTo>
                <a:lnTo>
                  <a:pt x="617" y="484"/>
                </a:lnTo>
                <a:lnTo>
                  <a:pt x="617" y="484"/>
                </a:lnTo>
                <a:lnTo>
                  <a:pt x="617" y="484"/>
                </a:lnTo>
                <a:lnTo>
                  <a:pt x="618" y="484"/>
                </a:lnTo>
                <a:lnTo>
                  <a:pt x="618" y="484"/>
                </a:lnTo>
                <a:lnTo>
                  <a:pt x="619" y="484"/>
                </a:lnTo>
                <a:lnTo>
                  <a:pt x="619" y="485"/>
                </a:lnTo>
                <a:lnTo>
                  <a:pt x="619" y="485"/>
                </a:lnTo>
                <a:lnTo>
                  <a:pt x="620" y="486"/>
                </a:lnTo>
                <a:lnTo>
                  <a:pt x="620" y="486"/>
                </a:lnTo>
                <a:lnTo>
                  <a:pt x="620" y="487"/>
                </a:lnTo>
                <a:lnTo>
                  <a:pt x="621" y="487"/>
                </a:lnTo>
                <a:lnTo>
                  <a:pt x="621" y="488"/>
                </a:lnTo>
                <a:lnTo>
                  <a:pt x="621" y="488"/>
                </a:lnTo>
                <a:lnTo>
                  <a:pt x="622" y="487"/>
                </a:lnTo>
                <a:lnTo>
                  <a:pt x="622" y="488"/>
                </a:lnTo>
                <a:lnTo>
                  <a:pt x="623" y="487"/>
                </a:lnTo>
                <a:lnTo>
                  <a:pt x="623" y="487"/>
                </a:lnTo>
                <a:lnTo>
                  <a:pt x="623" y="486"/>
                </a:lnTo>
                <a:lnTo>
                  <a:pt x="625" y="485"/>
                </a:lnTo>
                <a:lnTo>
                  <a:pt x="625" y="485"/>
                </a:lnTo>
                <a:lnTo>
                  <a:pt x="625" y="485"/>
                </a:lnTo>
                <a:lnTo>
                  <a:pt x="626" y="485"/>
                </a:lnTo>
                <a:lnTo>
                  <a:pt x="626" y="485"/>
                </a:lnTo>
                <a:lnTo>
                  <a:pt x="627" y="485"/>
                </a:lnTo>
                <a:lnTo>
                  <a:pt x="627" y="486"/>
                </a:lnTo>
                <a:lnTo>
                  <a:pt x="627" y="487"/>
                </a:lnTo>
                <a:lnTo>
                  <a:pt x="628" y="487"/>
                </a:lnTo>
                <a:lnTo>
                  <a:pt x="628" y="486"/>
                </a:lnTo>
                <a:lnTo>
                  <a:pt x="628" y="486"/>
                </a:lnTo>
                <a:lnTo>
                  <a:pt x="629" y="486"/>
                </a:lnTo>
                <a:lnTo>
                  <a:pt x="629" y="486"/>
                </a:lnTo>
                <a:lnTo>
                  <a:pt x="629" y="485"/>
                </a:lnTo>
                <a:lnTo>
                  <a:pt x="630" y="486"/>
                </a:lnTo>
                <a:lnTo>
                  <a:pt x="630" y="487"/>
                </a:lnTo>
                <a:lnTo>
                  <a:pt x="631" y="487"/>
                </a:lnTo>
                <a:lnTo>
                  <a:pt x="631" y="488"/>
                </a:lnTo>
                <a:lnTo>
                  <a:pt x="631" y="488"/>
                </a:lnTo>
                <a:lnTo>
                  <a:pt x="632" y="489"/>
                </a:lnTo>
                <a:lnTo>
                  <a:pt x="632" y="489"/>
                </a:lnTo>
                <a:lnTo>
                  <a:pt x="632" y="489"/>
                </a:lnTo>
                <a:lnTo>
                  <a:pt x="634" y="489"/>
                </a:lnTo>
                <a:lnTo>
                  <a:pt x="634" y="489"/>
                </a:lnTo>
                <a:lnTo>
                  <a:pt x="634" y="489"/>
                </a:lnTo>
                <a:lnTo>
                  <a:pt x="635" y="491"/>
                </a:lnTo>
                <a:lnTo>
                  <a:pt x="635" y="492"/>
                </a:lnTo>
                <a:lnTo>
                  <a:pt x="636" y="492"/>
                </a:lnTo>
                <a:lnTo>
                  <a:pt x="636" y="493"/>
                </a:lnTo>
                <a:lnTo>
                  <a:pt x="636" y="494"/>
                </a:lnTo>
                <a:lnTo>
                  <a:pt x="637" y="494"/>
                </a:lnTo>
                <a:lnTo>
                  <a:pt x="637" y="494"/>
                </a:lnTo>
                <a:lnTo>
                  <a:pt x="637" y="494"/>
                </a:lnTo>
                <a:lnTo>
                  <a:pt x="638" y="494"/>
                </a:lnTo>
                <a:lnTo>
                  <a:pt x="638" y="494"/>
                </a:lnTo>
                <a:lnTo>
                  <a:pt x="638" y="494"/>
                </a:lnTo>
                <a:lnTo>
                  <a:pt x="639" y="494"/>
                </a:lnTo>
                <a:lnTo>
                  <a:pt x="639" y="495"/>
                </a:lnTo>
                <a:lnTo>
                  <a:pt x="640" y="494"/>
                </a:lnTo>
                <a:lnTo>
                  <a:pt x="640" y="494"/>
                </a:lnTo>
                <a:lnTo>
                  <a:pt x="640" y="494"/>
                </a:lnTo>
                <a:lnTo>
                  <a:pt x="641" y="495"/>
                </a:lnTo>
                <a:lnTo>
                  <a:pt x="641" y="496"/>
                </a:lnTo>
                <a:lnTo>
                  <a:pt x="641" y="497"/>
                </a:lnTo>
                <a:lnTo>
                  <a:pt x="643" y="498"/>
                </a:lnTo>
                <a:lnTo>
                  <a:pt x="643" y="500"/>
                </a:lnTo>
                <a:lnTo>
                  <a:pt x="643" y="498"/>
                </a:lnTo>
                <a:lnTo>
                  <a:pt x="644" y="498"/>
                </a:lnTo>
                <a:lnTo>
                  <a:pt x="644" y="497"/>
                </a:lnTo>
                <a:lnTo>
                  <a:pt x="645" y="496"/>
                </a:lnTo>
                <a:lnTo>
                  <a:pt x="645" y="495"/>
                </a:lnTo>
                <a:lnTo>
                  <a:pt x="645" y="495"/>
                </a:lnTo>
                <a:lnTo>
                  <a:pt x="646" y="494"/>
                </a:lnTo>
                <a:lnTo>
                  <a:pt x="646" y="494"/>
                </a:lnTo>
                <a:lnTo>
                  <a:pt x="646" y="494"/>
                </a:lnTo>
                <a:lnTo>
                  <a:pt x="647" y="494"/>
                </a:lnTo>
                <a:lnTo>
                  <a:pt x="647" y="494"/>
                </a:lnTo>
                <a:lnTo>
                  <a:pt x="648" y="494"/>
                </a:lnTo>
                <a:lnTo>
                  <a:pt x="648" y="493"/>
                </a:lnTo>
                <a:lnTo>
                  <a:pt x="648" y="492"/>
                </a:lnTo>
                <a:lnTo>
                  <a:pt x="649" y="492"/>
                </a:lnTo>
                <a:lnTo>
                  <a:pt x="649" y="493"/>
                </a:lnTo>
                <a:lnTo>
                  <a:pt x="649" y="494"/>
                </a:lnTo>
                <a:lnTo>
                  <a:pt x="650" y="493"/>
                </a:lnTo>
                <a:lnTo>
                  <a:pt x="650" y="492"/>
                </a:lnTo>
                <a:lnTo>
                  <a:pt x="650" y="493"/>
                </a:lnTo>
                <a:lnTo>
                  <a:pt x="652" y="493"/>
                </a:lnTo>
                <a:lnTo>
                  <a:pt x="652" y="493"/>
                </a:lnTo>
                <a:lnTo>
                  <a:pt x="653" y="493"/>
                </a:lnTo>
                <a:lnTo>
                  <a:pt x="653" y="493"/>
                </a:lnTo>
                <a:lnTo>
                  <a:pt x="653" y="494"/>
                </a:lnTo>
                <a:lnTo>
                  <a:pt x="654" y="495"/>
                </a:lnTo>
                <a:lnTo>
                  <a:pt x="654" y="495"/>
                </a:lnTo>
                <a:lnTo>
                  <a:pt x="654" y="494"/>
                </a:lnTo>
                <a:lnTo>
                  <a:pt x="655" y="494"/>
                </a:lnTo>
                <a:lnTo>
                  <a:pt x="655" y="494"/>
                </a:lnTo>
                <a:lnTo>
                  <a:pt x="655" y="493"/>
                </a:lnTo>
                <a:lnTo>
                  <a:pt x="656" y="493"/>
                </a:lnTo>
                <a:lnTo>
                  <a:pt x="656" y="493"/>
                </a:lnTo>
                <a:lnTo>
                  <a:pt x="657" y="493"/>
                </a:lnTo>
                <a:lnTo>
                  <a:pt x="657" y="495"/>
                </a:lnTo>
                <a:lnTo>
                  <a:pt x="657" y="495"/>
                </a:lnTo>
                <a:lnTo>
                  <a:pt x="658" y="496"/>
                </a:lnTo>
                <a:lnTo>
                  <a:pt x="658" y="496"/>
                </a:lnTo>
                <a:lnTo>
                  <a:pt x="658" y="496"/>
                </a:lnTo>
                <a:lnTo>
                  <a:pt x="659" y="496"/>
                </a:lnTo>
                <a:lnTo>
                  <a:pt x="659" y="495"/>
                </a:lnTo>
                <a:lnTo>
                  <a:pt x="659" y="495"/>
                </a:lnTo>
                <a:lnTo>
                  <a:pt x="661" y="494"/>
                </a:lnTo>
                <a:lnTo>
                  <a:pt x="661" y="493"/>
                </a:lnTo>
                <a:lnTo>
                  <a:pt x="662" y="492"/>
                </a:lnTo>
                <a:lnTo>
                  <a:pt x="662" y="492"/>
                </a:lnTo>
                <a:lnTo>
                  <a:pt x="662" y="492"/>
                </a:lnTo>
                <a:lnTo>
                  <a:pt x="663" y="491"/>
                </a:lnTo>
                <a:lnTo>
                  <a:pt x="663" y="491"/>
                </a:lnTo>
                <a:lnTo>
                  <a:pt x="663" y="492"/>
                </a:lnTo>
                <a:lnTo>
                  <a:pt x="664" y="492"/>
                </a:lnTo>
                <a:lnTo>
                  <a:pt x="664" y="493"/>
                </a:lnTo>
                <a:lnTo>
                  <a:pt x="664" y="494"/>
                </a:lnTo>
                <a:lnTo>
                  <a:pt x="665" y="495"/>
                </a:lnTo>
                <a:lnTo>
                  <a:pt x="665" y="495"/>
                </a:lnTo>
                <a:lnTo>
                  <a:pt x="666" y="496"/>
                </a:lnTo>
                <a:lnTo>
                  <a:pt x="666" y="495"/>
                </a:lnTo>
                <a:lnTo>
                  <a:pt x="666" y="496"/>
                </a:lnTo>
                <a:lnTo>
                  <a:pt x="667" y="496"/>
                </a:lnTo>
                <a:lnTo>
                  <a:pt x="667" y="496"/>
                </a:lnTo>
                <a:lnTo>
                  <a:pt x="667" y="496"/>
                </a:lnTo>
                <a:lnTo>
                  <a:pt x="668" y="496"/>
                </a:lnTo>
                <a:lnTo>
                  <a:pt x="668" y="495"/>
                </a:lnTo>
                <a:lnTo>
                  <a:pt x="670" y="494"/>
                </a:lnTo>
                <a:lnTo>
                  <a:pt x="670" y="495"/>
                </a:lnTo>
                <a:lnTo>
                  <a:pt x="670" y="495"/>
                </a:lnTo>
                <a:lnTo>
                  <a:pt x="671" y="495"/>
                </a:lnTo>
                <a:lnTo>
                  <a:pt x="671" y="494"/>
                </a:lnTo>
                <a:lnTo>
                  <a:pt x="671" y="493"/>
                </a:lnTo>
                <a:lnTo>
                  <a:pt x="672" y="494"/>
                </a:lnTo>
                <a:lnTo>
                  <a:pt x="672" y="494"/>
                </a:lnTo>
                <a:lnTo>
                  <a:pt x="672" y="494"/>
                </a:lnTo>
                <a:lnTo>
                  <a:pt x="673" y="494"/>
                </a:lnTo>
                <a:lnTo>
                  <a:pt x="673" y="493"/>
                </a:lnTo>
                <a:lnTo>
                  <a:pt x="674" y="493"/>
                </a:lnTo>
                <a:lnTo>
                  <a:pt x="674" y="493"/>
                </a:lnTo>
                <a:lnTo>
                  <a:pt x="674" y="493"/>
                </a:lnTo>
                <a:lnTo>
                  <a:pt x="675" y="493"/>
                </a:lnTo>
                <a:lnTo>
                  <a:pt x="675" y="493"/>
                </a:lnTo>
                <a:lnTo>
                  <a:pt x="675" y="492"/>
                </a:lnTo>
                <a:lnTo>
                  <a:pt x="676" y="491"/>
                </a:lnTo>
                <a:lnTo>
                  <a:pt x="676" y="492"/>
                </a:lnTo>
                <a:lnTo>
                  <a:pt x="676" y="492"/>
                </a:lnTo>
                <a:lnTo>
                  <a:pt x="677" y="492"/>
                </a:lnTo>
                <a:lnTo>
                  <a:pt x="677" y="492"/>
                </a:lnTo>
                <a:lnTo>
                  <a:pt x="679" y="492"/>
                </a:lnTo>
                <a:lnTo>
                  <a:pt x="679" y="492"/>
                </a:lnTo>
                <a:lnTo>
                  <a:pt x="679" y="493"/>
                </a:lnTo>
                <a:lnTo>
                  <a:pt x="680" y="493"/>
                </a:lnTo>
                <a:lnTo>
                  <a:pt x="680" y="494"/>
                </a:lnTo>
                <a:lnTo>
                  <a:pt x="680" y="494"/>
                </a:lnTo>
                <a:lnTo>
                  <a:pt x="681" y="494"/>
                </a:lnTo>
                <a:lnTo>
                  <a:pt x="681" y="494"/>
                </a:lnTo>
                <a:lnTo>
                  <a:pt x="681" y="493"/>
                </a:lnTo>
                <a:lnTo>
                  <a:pt x="682" y="493"/>
                </a:lnTo>
                <a:lnTo>
                  <a:pt x="682" y="492"/>
                </a:lnTo>
                <a:lnTo>
                  <a:pt x="683" y="491"/>
                </a:lnTo>
                <a:lnTo>
                  <a:pt x="683" y="489"/>
                </a:lnTo>
                <a:lnTo>
                  <a:pt x="683" y="489"/>
                </a:lnTo>
                <a:lnTo>
                  <a:pt x="684" y="489"/>
                </a:lnTo>
                <a:lnTo>
                  <a:pt x="684" y="488"/>
                </a:lnTo>
                <a:lnTo>
                  <a:pt x="684" y="489"/>
                </a:lnTo>
                <a:lnTo>
                  <a:pt x="685" y="489"/>
                </a:lnTo>
                <a:lnTo>
                  <a:pt x="685" y="488"/>
                </a:lnTo>
                <a:lnTo>
                  <a:pt x="685" y="488"/>
                </a:lnTo>
                <a:lnTo>
                  <a:pt x="686" y="489"/>
                </a:lnTo>
                <a:lnTo>
                  <a:pt x="686" y="488"/>
                </a:lnTo>
                <a:lnTo>
                  <a:pt x="688" y="489"/>
                </a:lnTo>
                <a:lnTo>
                  <a:pt x="688" y="489"/>
                </a:lnTo>
                <a:lnTo>
                  <a:pt x="688" y="489"/>
                </a:lnTo>
                <a:lnTo>
                  <a:pt x="689" y="489"/>
                </a:lnTo>
                <a:lnTo>
                  <a:pt x="689" y="488"/>
                </a:lnTo>
                <a:lnTo>
                  <a:pt x="689" y="489"/>
                </a:lnTo>
                <a:lnTo>
                  <a:pt x="690" y="489"/>
                </a:lnTo>
                <a:lnTo>
                  <a:pt x="690" y="489"/>
                </a:lnTo>
                <a:lnTo>
                  <a:pt x="690" y="491"/>
                </a:lnTo>
                <a:lnTo>
                  <a:pt x="691" y="491"/>
                </a:lnTo>
                <a:lnTo>
                  <a:pt x="691" y="492"/>
                </a:lnTo>
                <a:lnTo>
                  <a:pt x="692" y="493"/>
                </a:lnTo>
                <a:lnTo>
                  <a:pt x="692" y="494"/>
                </a:lnTo>
                <a:lnTo>
                  <a:pt x="692" y="494"/>
                </a:lnTo>
                <a:lnTo>
                  <a:pt x="693" y="495"/>
                </a:lnTo>
                <a:lnTo>
                  <a:pt x="693" y="496"/>
                </a:lnTo>
                <a:lnTo>
                  <a:pt x="693" y="496"/>
                </a:lnTo>
                <a:lnTo>
                  <a:pt x="694" y="496"/>
                </a:lnTo>
                <a:lnTo>
                  <a:pt x="694" y="496"/>
                </a:lnTo>
                <a:lnTo>
                  <a:pt x="695" y="495"/>
                </a:lnTo>
                <a:lnTo>
                  <a:pt x="695" y="495"/>
                </a:lnTo>
                <a:lnTo>
                  <a:pt x="695" y="495"/>
                </a:lnTo>
                <a:lnTo>
                  <a:pt x="697" y="495"/>
                </a:lnTo>
                <a:lnTo>
                  <a:pt x="697" y="495"/>
                </a:lnTo>
                <a:lnTo>
                  <a:pt x="697" y="495"/>
                </a:lnTo>
                <a:lnTo>
                  <a:pt x="698" y="495"/>
                </a:lnTo>
                <a:lnTo>
                  <a:pt x="698" y="495"/>
                </a:lnTo>
                <a:lnTo>
                  <a:pt x="698" y="496"/>
                </a:lnTo>
                <a:lnTo>
                  <a:pt x="699" y="496"/>
                </a:lnTo>
                <a:lnTo>
                  <a:pt x="699" y="495"/>
                </a:lnTo>
                <a:lnTo>
                  <a:pt x="700" y="496"/>
                </a:lnTo>
                <a:lnTo>
                  <a:pt x="700" y="496"/>
                </a:lnTo>
                <a:lnTo>
                  <a:pt x="700" y="496"/>
                </a:lnTo>
                <a:lnTo>
                  <a:pt x="701" y="496"/>
                </a:lnTo>
                <a:lnTo>
                  <a:pt x="701" y="496"/>
                </a:lnTo>
                <a:lnTo>
                  <a:pt x="701" y="496"/>
                </a:lnTo>
                <a:lnTo>
                  <a:pt x="702" y="495"/>
                </a:lnTo>
                <a:lnTo>
                  <a:pt x="702" y="495"/>
                </a:lnTo>
                <a:lnTo>
                  <a:pt x="702" y="495"/>
                </a:lnTo>
                <a:lnTo>
                  <a:pt x="703" y="495"/>
                </a:lnTo>
                <a:lnTo>
                  <a:pt x="703" y="494"/>
                </a:lnTo>
                <a:lnTo>
                  <a:pt x="704" y="494"/>
                </a:lnTo>
                <a:lnTo>
                  <a:pt x="704" y="494"/>
                </a:lnTo>
                <a:lnTo>
                  <a:pt x="704" y="494"/>
                </a:lnTo>
                <a:lnTo>
                  <a:pt x="706" y="495"/>
                </a:lnTo>
                <a:lnTo>
                  <a:pt x="706" y="495"/>
                </a:lnTo>
                <a:lnTo>
                  <a:pt x="706" y="495"/>
                </a:lnTo>
                <a:lnTo>
                  <a:pt x="707" y="496"/>
                </a:lnTo>
                <a:lnTo>
                  <a:pt x="707" y="497"/>
                </a:lnTo>
                <a:lnTo>
                  <a:pt x="707" y="497"/>
                </a:lnTo>
                <a:lnTo>
                  <a:pt x="708" y="496"/>
                </a:lnTo>
                <a:lnTo>
                  <a:pt x="708" y="495"/>
                </a:lnTo>
                <a:lnTo>
                  <a:pt x="709" y="495"/>
                </a:lnTo>
                <a:lnTo>
                  <a:pt x="709" y="495"/>
                </a:lnTo>
                <a:lnTo>
                  <a:pt x="709" y="495"/>
                </a:lnTo>
                <a:lnTo>
                  <a:pt x="710" y="494"/>
                </a:lnTo>
                <a:lnTo>
                  <a:pt x="710" y="494"/>
                </a:lnTo>
                <a:lnTo>
                  <a:pt x="710" y="494"/>
                </a:lnTo>
                <a:lnTo>
                  <a:pt x="711" y="494"/>
                </a:lnTo>
                <a:lnTo>
                  <a:pt x="711" y="494"/>
                </a:lnTo>
                <a:lnTo>
                  <a:pt x="711" y="494"/>
                </a:lnTo>
                <a:lnTo>
                  <a:pt x="712" y="494"/>
                </a:lnTo>
                <a:lnTo>
                  <a:pt x="712" y="494"/>
                </a:lnTo>
                <a:lnTo>
                  <a:pt x="713" y="494"/>
                </a:lnTo>
                <a:lnTo>
                  <a:pt x="713" y="494"/>
                </a:lnTo>
                <a:lnTo>
                  <a:pt x="713" y="494"/>
                </a:lnTo>
                <a:lnTo>
                  <a:pt x="715" y="494"/>
                </a:lnTo>
                <a:lnTo>
                  <a:pt x="715" y="496"/>
                </a:lnTo>
                <a:lnTo>
                  <a:pt x="715" y="496"/>
                </a:lnTo>
                <a:lnTo>
                  <a:pt x="716" y="496"/>
                </a:lnTo>
                <a:lnTo>
                  <a:pt x="716" y="496"/>
                </a:lnTo>
                <a:lnTo>
                  <a:pt x="717" y="496"/>
                </a:lnTo>
                <a:lnTo>
                  <a:pt x="717" y="497"/>
                </a:lnTo>
                <a:lnTo>
                  <a:pt x="717" y="498"/>
                </a:lnTo>
                <a:lnTo>
                  <a:pt x="718" y="498"/>
                </a:lnTo>
                <a:lnTo>
                  <a:pt x="718" y="500"/>
                </a:lnTo>
                <a:lnTo>
                  <a:pt x="718" y="501"/>
                </a:lnTo>
                <a:lnTo>
                  <a:pt x="719" y="502"/>
                </a:lnTo>
                <a:lnTo>
                  <a:pt x="719" y="502"/>
                </a:lnTo>
                <a:lnTo>
                  <a:pt x="719" y="501"/>
                </a:lnTo>
                <a:lnTo>
                  <a:pt x="720" y="501"/>
                </a:lnTo>
                <a:lnTo>
                  <a:pt x="720" y="501"/>
                </a:lnTo>
                <a:lnTo>
                  <a:pt x="721" y="500"/>
                </a:lnTo>
                <a:lnTo>
                  <a:pt x="721" y="500"/>
                </a:lnTo>
                <a:lnTo>
                  <a:pt x="721" y="498"/>
                </a:lnTo>
                <a:lnTo>
                  <a:pt x="722" y="497"/>
                </a:lnTo>
                <a:lnTo>
                  <a:pt x="722" y="497"/>
                </a:lnTo>
                <a:lnTo>
                  <a:pt x="722" y="498"/>
                </a:lnTo>
                <a:lnTo>
                  <a:pt x="724" y="498"/>
                </a:lnTo>
                <a:lnTo>
                  <a:pt x="724" y="498"/>
                </a:lnTo>
                <a:lnTo>
                  <a:pt x="724" y="500"/>
                </a:lnTo>
                <a:lnTo>
                  <a:pt x="725" y="501"/>
                </a:lnTo>
                <a:lnTo>
                  <a:pt x="725" y="501"/>
                </a:lnTo>
                <a:lnTo>
                  <a:pt x="726" y="502"/>
                </a:lnTo>
                <a:lnTo>
                  <a:pt x="726" y="502"/>
                </a:lnTo>
                <a:lnTo>
                  <a:pt x="726" y="502"/>
                </a:lnTo>
                <a:lnTo>
                  <a:pt x="727" y="502"/>
                </a:lnTo>
                <a:lnTo>
                  <a:pt x="727" y="502"/>
                </a:lnTo>
                <a:lnTo>
                  <a:pt x="727" y="502"/>
                </a:lnTo>
                <a:lnTo>
                  <a:pt x="728" y="502"/>
                </a:lnTo>
                <a:lnTo>
                  <a:pt x="728" y="503"/>
                </a:lnTo>
                <a:lnTo>
                  <a:pt x="728" y="503"/>
                </a:lnTo>
                <a:lnTo>
                  <a:pt x="729" y="502"/>
                </a:lnTo>
                <a:lnTo>
                  <a:pt x="729" y="502"/>
                </a:lnTo>
                <a:lnTo>
                  <a:pt x="730" y="502"/>
                </a:lnTo>
                <a:lnTo>
                  <a:pt x="730" y="502"/>
                </a:lnTo>
                <a:lnTo>
                  <a:pt x="730" y="502"/>
                </a:lnTo>
                <a:lnTo>
                  <a:pt x="731" y="502"/>
                </a:lnTo>
                <a:lnTo>
                  <a:pt x="731" y="502"/>
                </a:lnTo>
                <a:lnTo>
                  <a:pt x="731" y="502"/>
                </a:lnTo>
                <a:lnTo>
                  <a:pt x="733" y="502"/>
                </a:lnTo>
                <a:lnTo>
                  <a:pt x="733" y="501"/>
                </a:lnTo>
                <a:lnTo>
                  <a:pt x="733" y="501"/>
                </a:lnTo>
                <a:lnTo>
                  <a:pt x="734" y="501"/>
                </a:lnTo>
                <a:lnTo>
                  <a:pt x="734" y="501"/>
                </a:lnTo>
                <a:lnTo>
                  <a:pt x="735" y="500"/>
                </a:lnTo>
                <a:lnTo>
                  <a:pt x="735" y="500"/>
                </a:lnTo>
                <a:lnTo>
                  <a:pt x="735" y="500"/>
                </a:lnTo>
                <a:lnTo>
                  <a:pt x="736" y="500"/>
                </a:lnTo>
                <a:lnTo>
                  <a:pt x="736" y="498"/>
                </a:lnTo>
                <a:lnTo>
                  <a:pt x="736" y="497"/>
                </a:lnTo>
                <a:lnTo>
                  <a:pt x="737" y="497"/>
                </a:lnTo>
                <a:lnTo>
                  <a:pt x="737" y="497"/>
                </a:lnTo>
                <a:lnTo>
                  <a:pt x="738" y="497"/>
                </a:lnTo>
                <a:lnTo>
                  <a:pt x="738" y="496"/>
                </a:lnTo>
                <a:lnTo>
                  <a:pt x="738" y="496"/>
                </a:lnTo>
                <a:lnTo>
                  <a:pt x="739" y="496"/>
                </a:lnTo>
                <a:lnTo>
                  <a:pt x="739" y="496"/>
                </a:lnTo>
                <a:lnTo>
                  <a:pt x="739" y="496"/>
                </a:lnTo>
                <a:lnTo>
                  <a:pt x="740" y="495"/>
                </a:lnTo>
                <a:lnTo>
                  <a:pt x="740" y="495"/>
                </a:lnTo>
                <a:lnTo>
                  <a:pt x="740" y="496"/>
                </a:lnTo>
                <a:lnTo>
                  <a:pt x="742" y="495"/>
                </a:lnTo>
                <a:lnTo>
                  <a:pt x="742" y="495"/>
                </a:lnTo>
                <a:lnTo>
                  <a:pt x="743" y="496"/>
                </a:lnTo>
                <a:lnTo>
                  <a:pt x="743" y="496"/>
                </a:lnTo>
                <a:lnTo>
                  <a:pt x="743" y="495"/>
                </a:lnTo>
                <a:lnTo>
                  <a:pt x="744" y="495"/>
                </a:lnTo>
                <a:lnTo>
                  <a:pt x="744" y="495"/>
                </a:lnTo>
                <a:lnTo>
                  <a:pt x="744" y="494"/>
                </a:lnTo>
                <a:lnTo>
                  <a:pt x="745" y="493"/>
                </a:lnTo>
                <a:lnTo>
                  <a:pt x="745" y="493"/>
                </a:lnTo>
                <a:lnTo>
                  <a:pt x="745" y="494"/>
                </a:lnTo>
                <a:lnTo>
                  <a:pt x="746" y="494"/>
                </a:lnTo>
                <a:lnTo>
                  <a:pt x="746" y="494"/>
                </a:lnTo>
                <a:lnTo>
                  <a:pt x="747" y="495"/>
                </a:lnTo>
                <a:lnTo>
                  <a:pt x="747" y="495"/>
                </a:lnTo>
                <a:lnTo>
                  <a:pt x="747" y="495"/>
                </a:lnTo>
                <a:lnTo>
                  <a:pt x="748" y="494"/>
                </a:lnTo>
                <a:lnTo>
                  <a:pt x="748" y="494"/>
                </a:lnTo>
                <a:lnTo>
                  <a:pt x="748" y="493"/>
                </a:lnTo>
                <a:lnTo>
                  <a:pt x="749" y="493"/>
                </a:lnTo>
                <a:lnTo>
                  <a:pt x="749" y="493"/>
                </a:lnTo>
                <a:lnTo>
                  <a:pt x="749" y="494"/>
                </a:lnTo>
                <a:lnTo>
                  <a:pt x="751" y="495"/>
                </a:lnTo>
                <a:lnTo>
                  <a:pt x="751" y="496"/>
                </a:lnTo>
                <a:lnTo>
                  <a:pt x="752" y="497"/>
                </a:lnTo>
                <a:lnTo>
                  <a:pt x="752" y="497"/>
                </a:lnTo>
                <a:lnTo>
                  <a:pt x="752" y="498"/>
                </a:lnTo>
                <a:lnTo>
                  <a:pt x="753" y="498"/>
                </a:lnTo>
                <a:lnTo>
                  <a:pt x="753" y="497"/>
                </a:lnTo>
                <a:lnTo>
                  <a:pt x="753" y="498"/>
                </a:lnTo>
                <a:lnTo>
                  <a:pt x="754" y="498"/>
                </a:lnTo>
                <a:lnTo>
                  <a:pt x="754" y="497"/>
                </a:lnTo>
                <a:lnTo>
                  <a:pt x="754" y="496"/>
                </a:lnTo>
                <a:lnTo>
                  <a:pt x="755" y="497"/>
                </a:lnTo>
                <a:lnTo>
                  <a:pt x="755" y="496"/>
                </a:lnTo>
                <a:lnTo>
                  <a:pt x="756" y="496"/>
                </a:lnTo>
                <a:lnTo>
                  <a:pt x="756" y="497"/>
                </a:lnTo>
                <a:lnTo>
                  <a:pt x="756" y="496"/>
                </a:lnTo>
                <a:lnTo>
                  <a:pt x="757" y="497"/>
                </a:lnTo>
                <a:lnTo>
                  <a:pt x="757" y="497"/>
                </a:lnTo>
                <a:lnTo>
                  <a:pt x="757" y="497"/>
                </a:lnTo>
                <a:lnTo>
                  <a:pt x="758" y="497"/>
                </a:lnTo>
                <a:lnTo>
                  <a:pt x="758" y="497"/>
                </a:lnTo>
                <a:lnTo>
                  <a:pt x="760" y="497"/>
                </a:lnTo>
                <a:lnTo>
                  <a:pt x="760" y="497"/>
                </a:lnTo>
                <a:lnTo>
                  <a:pt x="760" y="498"/>
                </a:lnTo>
                <a:lnTo>
                  <a:pt x="761" y="497"/>
                </a:lnTo>
                <a:lnTo>
                  <a:pt x="761" y="498"/>
                </a:lnTo>
                <a:lnTo>
                  <a:pt x="761" y="500"/>
                </a:lnTo>
                <a:lnTo>
                  <a:pt x="762" y="501"/>
                </a:lnTo>
                <a:lnTo>
                  <a:pt x="762" y="502"/>
                </a:lnTo>
                <a:lnTo>
                  <a:pt x="762" y="502"/>
                </a:lnTo>
                <a:lnTo>
                  <a:pt x="763" y="502"/>
                </a:lnTo>
                <a:lnTo>
                  <a:pt x="763" y="501"/>
                </a:lnTo>
                <a:lnTo>
                  <a:pt x="764" y="502"/>
                </a:lnTo>
                <a:lnTo>
                  <a:pt x="764" y="501"/>
                </a:lnTo>
                <a:lnTo>
                  <a:pt x="764" y="500"/>
                </a:lnTo>
                <a:lnTo>
                  <a:pt x="765" y="498"/>
                </a:lnTo>
                <a:lnTo>
                  <a:pt x="765" y="497"/>
                </a:lnTo>
                <a:lnTo>
                  <a:pt x="765" y="496"/>
                </a:lnTo>
                <a:lnTo>
                  <a:pt x="766" y="496"/>
                </a:lnTo>
                <a:lnTo>
                  <a:pt x="766" y="496"/>
                </a:lnTo>
                <a:lnTo>
                  <a:pt x="766" y="496"/>
                </a:lnTo>
                <a:lnTo>
                  <a:pt x="767" y="497"/>
                </a:lnTo>
                <a:lnTo>
                  <a:pt x="767" y="497"/>
                </a:lnTo>
                <a:lnTo>
                  <a:pt x="769" y="497"/>
                </a:lnTo>
                <a:lnTo>
                  <a:pt x="769" y="497"/>
                </a:lnTo>
                <a:lnTo>
                  <a:pt x="769" y="496"/>
                </a:lnTo>
                <a:lnTo>
                  <a:pt x="770" y="496"/>
                </a:lnTo>
                <a:lnTo>
                  <a:pt x="770" y="495"/>
                </a:lnTo>
                <a:lnTo>
                  <a:pt x="770" y="494"/>
                </a:lnTo>
                <a:lnTo>
                  <a:pt x="771" y="493"/>
                </a:lnTo>
                <a:lnTo>
                  <a:pt x="771" y="493"/>
                </a:lnTo>
                <a:lnTo>
                  <a:pt x="771" y="492"/>
                </a:lnTo>
                <a:lnTo>
                  <a:pt x="772" y="492"/>
                </a:lnTo>
                <a:lnTo>
                  <a:pt x="772" y="492"/>
                </a:lnTo>
                <a:lnTo>
                  <a:pt x="773" y="493"/>
                </a:lnTo>
                <a:lnTo>
                  <a:pt x="773" y="494"/>
                </a:lnTo>
                <a:lnTo>
                  <a:pt x="773" y="495"/>
                </a:lnTo>
                <a:lnTo>
                  <a:pt x="774" y="495"/>
                </a:lnTo>
                <a:lnTo>
                  <a:pt x="774" y="496"/>
                </a:lnTo>
                <a:lnTo>
                  <a:pt x="774" y="495"/>
                </a:lnTo>
                <a:lnTo>
                  <a:pt x="775" y="496"/>
                </a:lnTo>
                <a:lnTo>
                  <a:pt x="775" y="496"/>
                </a:lnTo>
                <a:lnTo>
                  <a:pt x="775" y="495"/>
                </a:lnTo>
                <a:lnTo>
                  <a:pt x="776" y="496"/>
                </a:lnTo>
                <a:lnTo>
                  <a:pt x="776" y="495"/>
                </a:lnTo>
                <a:lnTo>
                  <a:pt x="778" y="495"/>
                </a:lnTo>
                <a:lnTo>
                  <a:pt x="778" y="495"/>
                </a:lnTo>
                <a:lnTo>
                  <a:pt x="778" y="495"/>
                </a:lnTo>
                <a:lnTo>
                  <a:pt x="779" y="495"/>
                </a:lnTo>
                <a:lnTo>
                  <a:pt x="779" y="493"/>
                </a:lnTo>
                <a:lnTo>
                  <a:pt x="779" y="494"/>
                </a:lnTo>
                <a:lnTo>
                  <a:pt x="780" y="494"/>
                </a:lnTo>
                <a:lnTo>
                  <a:pt x="780" y="493"/>
                </a:lnTo>
                <a:lnTo>
                  <a:pt x="781" y="494"/>
                </a:lnTo>
                <a:lnTo>
                  <a:pt x="781" y="493"/>
                </a:lnTo>
                <a:lnTo>
                  <a:pt x="781" y="494"/>
                </a:lnTo>
                <a:lnTo>
                  <a:pt x="782" y="495"/>
                </a:lnTo>
                <a:lnTo>
                  <a:pt x="782" y="495"/>
                </a:lnTo>
                <a:lnTo>
                  <a:pt x="782" y="496"/>
                </a:lnTo>
                <a:lnTo>
                  <a:pt x="783" y="495"/>
                </a:lnTo>
                <a:lnTo>
                  <a:pt x="783" y="496"/>
                </a:lnTo>
                <a:lnTo>
                  <a:pt x="783" y="497"/>
                </a:lnTo>
                <a:lnTo>
                  <a:pt x="784" y="498"/>
                </a:lnTo>
                <a:lnTo>
                  <a:pt x="784" y="498"/>
                </a:lnTo>
                <a:lnTo>
                  <a:pt x="785" y="498"/>
                </a:lnTo>
                <a:lnTo>
                  <a:pt x="785" y="498"/>
                </a:lnTo>
                <a:lnTo>
                  <a:pt x="785" y="497"/>
                </a:lnTo>
                <a:lnTo>
                  <a:pt x="787" y="497"/>
                </a:lnTo>
                <a:lnTo>
                  <a:pt x="787" y="497"/>
                </a:lnTo>
                <a:lnTo>
                  <a:pt x="787" y="497"/>
                </a:lnTo>
                <a:lnTo>
                  <a:pt x="788" y="497"/>
                </a:lnTo>
                <a:lnTo>
                  <a:pt x="788" y="497"/>
                </a:lnTo>
                <a:lnTo>
                  <a:pt x="788" y="496"/>
                </a:lnTo>
                <a:lnTo>
                  <a:pt x="789" y="496"/>
                </a:lnTo>
                <a:lnTo>
                  <a:pt x="789" y="496"/>
                </a:lnTo>
                <a:lnTo>
                  <a:pt x="790" y="496"/>
                </a:lnTo>
                <a:lnTo>
                  <a:pt x="790" y="496"/>
                </a:lnTo>
                <a:lnTo>
                  <a:pt x="790" y="495"/>
                </a:lnTo>
                <a:lnTo>
                  <a:pt x="791" y="496"/>
                </a:lnTo>
                <a:lnTo>
                  <a:pt x="791" y="495"/>
                </a:lnTo>
                <a:lnTo>
                  <a:pt x="791" y="495"/>
                </a:lnTo>
                <a:lnTo>
                  <a:pt x="792" y="495"/>
                </a:lnTo>
                <a:lnTo>
                  <a:pt x="792" y="494"/>
                </a:lnTo>
                <a:lnTo>
                  <a:pt x="792" y="494"/>
                </a:lnTo>
                <a:lnTo>
                  <a:pt x="793" y="494"/>
                </a:lnTo>
                <a:lnTo>
                  <a:pt x="793" y="494"/>
                </a:lnTo>
                <a:lnTo>
                  <a:pt x="794" y="495"/>
                </a:lnTo>
                <a:lnTo>
                  <a:pt x="794" y="496"/>
                </a:lnTo>
                <a:lnTo>
                  <a:pt x="794" y="496"/>
                </a:lnTo>
                <a:lnTo>
                  <a:pt x="796" y="496"/>
                </a:lnTo>
                <a:lnTo>
                  <a:pt x="796" y="497"/>
                </a:lnTo>
                <a:lnTo>
                  <a:pt x="796" y="497"/>
                </a:lnTo>
                <a:lnTo>
                  <a:pt x="797" y="497"/>
                </a:lnTo>
                <a:lnTo>
                  <a:pt x="797" y="497"/>
                </a:lnTo>
                <a:lnTo>
                  <a:pt x="797" y="497"/>
                </a:lnTo>
                <a:lnTo>
                  <a:pt x="798" y="497"/>
                </a:lnTo>
                <a:lnTo>
                  <a:pt x="798" y="497"/>
                </a:lnTo>
                <a:lnTo>
                  <a:pt x="799" y="498"/>
                </a:lnTo>
                <a:lnTo>
                  <a:pt x="799" y="498"/>
                </a:lnTo>
                <a:lnTo>
                  <a:pt x="799" y="498"/>
                </a:lnTo>
                <a:lnTo>
                  <a:pt x="800" y="500"/>
                </a:lnTo>
                <a:lnTo>
                  <a:pt x="800" y="500"/>
                </a:lnTo>
                <a:lnTo>
                  <a:pt x="800" y="500"/>
                </a:lnTo>
                <a:lnTo>
                  <a:pt x="801" y="500"/>
                </a:lnTo>
                <a:lnTo>
                  <a:pt x="801" y="498"/>
                </a:lnTo>
                <a:lnTo>
                  <a:pt x="801" y="498"/>
                </a:lnTo>
                <a:lnTo>
                  <a:pt x="802" y="497"/>
                </a:lnTo>
                <a:lnTo>
                  <a:pt x="802" y="497"/>
                </a:lnTo>
                <a:lnTo>
                  <a:pt x="803" y="497"/>
                </a:lnTo>
                <a:lnTo>
                  <a:pt x="803" y="496"/>
                </a:lnTo>
                <a:lnTo>
                  <a:pt x="803" y="496"/>
                </a:lnTo>
                <a:lnTo>
                  <a:pt x="805" y="495"/>
                </a:lnTo>
                <a:lnTo>
                  <a:pt x="805" y="495"/>
                </a:lnTo>
                <a:lnTo>
                  <a:pt x="805" y="494"/>
                </a:lnTo>
                <a:lnTo>
                  <a:pt x="806" y="494"/>
                </a:lnTo>
                <a:lnTo>
                  <a:pt x="806" y="495"/>
                </a:lnTo>
                <a:lnTo>
                  <a:pt x="807" y="495"/>
                </a:lnTo>
                <a:lnTo>
                  <a:pt x="807" y="495"/>
                </a:lnTo>
                <a:lnTo>
                  <a:pt x="807" y="495"/>
                </a:lnTo>
                <a:lnTo>
                  <a:pt x="808" y="494"/>
                </a:lnTo>
                <a:lnTo>
                  <a:pt x="808" y="495"/>
                </a:lnTo>
                <a:lnTo>
                  <a:pt x="808" y="494"/>
                </a:lnTo>
                <a:lnTo>
                  <a:pt x="809" y="495"/>
                </a:lnTo>
                <a:lnTo>
                  <a:pt x="809" y="495"/>
                </a:lnTo>
                <a:lnTo>
                  <a:pt x="809" y="495"/>
                </a:lnTo>
                <a:lnTo>
                  <a:pt x="810" y="495"/>
                </a:lnTo>
                <a:lnTo>
                  <a:pt x="810" y="496"/>
                </a:lnTo>
                <a:lnTo>
                  <a:pt x="811" y="496"/>
                </a:lnTo>
                <a:lnTo>
                  <a:pt x="811" y="497"/>
                </a:lnTo>
                <a:lnTo>
                  <a:pt x="811" y="496"/>
                </a:lnTo>
                <a:lnTo>
                  <a:pt x="812" y="497"/>
                </a:lnTo>
                <a:lnTo>
                  <a:pt x="812" y="497"/>
                </a:lnTo>
                <a:lnTo>
                  <a:pt x="812" y="497"/>
                </a:lnTo>
                <a:lnTo>
                  <a:pt x="814" y="497"/>
                </a:lnTo>
                <a:lnTo>
                  <a:pt x="814" y="496"/>
                </a:lnTo>
                <a:lnTo>
                  <a:pt x="814" y="496"/>
                </a:lnTo>
                <a:lnTo>
                  <a:pt x="815" y="497"/>
                </a:lnTo>
                <a:lnTo>
                  <a:pt x="815" y="496"/>
                </a:lnTo>
                <a:lnTo>
                  <a:pt x="816" y="496"/>
                </a:lnTo>
                <a:lnTo>
                  <a:pt x="816" y="496"/>
                </a:lnTo>
                <a:lnTo>
                  <a:pt x="816" y="496"/>
                </a:lnTo>
                <a:lnTo>
                  <a:pt x="817" y="496"/>
                </a:lnTo>
                <a:lnTo>
                  <a:pt x="817" y="496"/>
                </a:lnTo>
                <a:lnTo>
                  <a:pt x="817" y="497"/>
                </a:lnTo>
                <a:lnTo>
                  <a:pt x="818" y="497"/>
                </a:lnTo>
                <a:lnTo>
                  <a:pt x="818" y="497"/>
                </a:lnTo>
                <a:lnTo>
                  <a:pt x="818" y="497"/>
                </a:lnTo>
                <a:lnTo>
                  <a:pt x="819" y="497"/>
                </a:lnTo>
                <a:lnTo>
                  <a:pt x="819" y="497"/>
                </a:lnTo>
                <a:lnTo>
                  <a:pt x="820" y="498"/>
                </a:lnTo>
                <a:lnTo>
                  <a:pt x="820" y="497"/>
                </a:lnTo>
                <a:lnTo>
                  <a:pt x="820" y="497"/>
                </a:lnTo>
                <a:lnTo>
                  <a:pt x="821" y="497"/>
                </a:lnTo>
                <a:lnTo>
                  <a:pt x="821" y="497"/>
                </a:lnTo>
                <a:lnTo>
                  <a:pt x="821" y="496"/>
                </a:lnTo>
                <a:lnTo>
                  <a:pt x="823" y="496"/>
                </a:lnTo>
                <a:lnTo>
                  <a:pt x="823" y="496"/>
                </a:lnTo>
                <a:lnTo>
                  <a:pt x="823" y="495"/>
                </a:lnTo>
                <a:lnTo>
                  <a:pt x="824" y="494"/>
                </a:lnTo>
                <a:lnTo>
                  <a:pt x="824" y="494"/>
                </a:lnTo>
                <a:lnTo>
                  <a:pt x="825" y="493"/>
                </a:lnTo>
                <a:lnTo>
                  <a:pt x="825" y="493"/>
                </a:lnTo>
                <a:lnTo>
                  <a:pt x="825" y="493"/>
                </a:lnTo>
                <a:lnTo>
                  <a:pt x="826" y="493"/>
                </a:lnTo>
                <a:lnTo>
                  <a:pt x="826" y="493"/>
                </a:lnTo>
                <a:lnTo>
                  <a:pt x="826" y="493"/>
                </a:lnTo>
                <a:lnTo>
                  <a:pt x="827" y="493"/>
                </a:lnTo>
                <a:lnTo>
                  <a:pt x="827" y="494"/>
                </a:lnTo>
                <a:lnTo>
                  <a:pt x="828" y="494"/>
                </a:lnTo>
                <a:lnTo>
                  <a:pt x="828" y="494"/>
                </a:lnTo>
                <a:lnTo>
                  <a:pt x="828" y="494"/>
                </a:lnTo>
                <a:lnTo>
                  <a:pt x="829" y="493"/>
                </a:lnTo>
                <a:lnTo>
                  <a:pt x="829" y="493"/>
                </a:lnTo>
                <a:lnTo>
                  <a:pt x="829" y="493"/>
                </a:lnTo>
                <a:lnTo>
                  <a:pt x="830" y="492"/>
                </a:lnTo>
                <a:lnTo>
                  <a:pt x="830" y="492"/>
                </a:lnTo>
                <a:lnTo>
                  <a:pt x="830" y="492"/>
                </a:lnTo>
                <a:lnTo>
                  <a:pt x="832" y="492"/>
                </a:lnTo>
                <a:lnTo>
                  <a:pt x="832" y="493"/>
                </a:lnTo>
                <a:lnTo>
                  <a:pt x="833" y="493"/>
                </a:lnTo>
                <a:lnTo>
                  <a:pt x="833" y="494"/>
                </a:lnTo>
                <a:lnTo>
                  <a:pt x="833" y="493"/>
                </a:lnTo>
                <a:lnTo>
                  <a:pt x="834" y="493"/>
                </a:lnTo>
                <a:lnTo>
                  <a:pt x="834" y="494"/>
                </a:lnTo>
                <a:lnTo>
                  <a:pt x="834" y="494"/>
                </a:lnTo>
                <a:lnTo>
                  <a:pt x="835" y="494"/>
                </a:lnTo>
                <a:lnTo>
                  <a:pt x="835" y="494"/>
                </a:lnTo>
                <a:lnTo>
                  <a:pt x="835" y="495"/>
                </a:lnTo>
                <a:lnTo>
                  <a:pt x="836" y="494"/>
                </a:lnTo>
                <a:lnTo>
                  <a:pt x="836" y="494"/>
                </a:lnTo>
                <a:lnTo>
                  <a:pt x="837" y="494"/>
                </a:lnTo>
                <a:lnTo>
                  <a:pt x="837" y="493"/>
                </a:lnTo>
                <a:lnTo>
                  <a:pt x="837" y="492"/>
                </a:lnTo>
                <a:lnTo>
                  <a:pt x="838" y="492"/>
                </a:lnTo>
                <a:lnTo>
                  <a:pt x="838" y="492"/>
                </a:lnTo>
                <a:lnTo>
                  <a:pt x="838" y="492"/>
                </a:lnTo>
                <a:lnTo>
                  <a:pt x="839" y="493"/>
                </a:lnTo>
                <a:lnTo>
                  <a:pt x="839" y="493"/>
                </a:lnTo>
                <a:lnTo>
                  <a:pt x="839" y="493"/>
                </a:lnTo>
                <a:lnTo>
                  <a:pt x="841" y="493"/>
                </a:lnTo>
                <a:lnTo>
                  <a:pt x="841" y="493"/>
                </a:lnTo>
                <a:lnTo>
                  <a:pt x="842" y="492"/>
                </a:lnTo>
                <a:lnTo>
                  <a:pt x="842" y="493"/>
                </a:lnTo>
                <a:lnTo>
                  <a:pt x="842" y="493"/>
                </a:lnTo>
                <a:lnTo>
                  <a:pt x="843" y="493"/>
                </a:lnTo>
                <a:lnTo>
                  <a:pt x="843" y="494"/>
                </a:lnTo>
                <a:lnTo>
                  <a:pt x="843" y="494"/>
                </a:lnTo>
                <a:lnTo>
                  <a:pt x="844" y="494"/>
                </a:lnTo>
                <a:lnTo>
                  <a:pt x="844" y="495"/>
                </a:lnTo>
                <a:lnTo>
                  <a:pt x="844" y="495"/>
                </a:lnTo>
                <a:lnTo>
                  <a:pt x="845" y="495"/>
                </a:lnTo>
                <a:lnTo>
                  <a:pt x="845" y="495"/>
                </a:lnTo>
                <a:lnTo>
                  <a:pt x="846" y="496"/>
                </a:lnTo>
                <a:lnTo>
                  <a:pt x="846" y="497"/>
                </a:lnTo>
                <a:lnTo>
                  <a:pt x="846" y="497"/>
                </a:lnTo>
                <a:lnTo>
                  <a:pt x="847" y="497"/>
                </a:lnTo>
                <a:lnTo>
                  <a:pt x="847" y="497"/>
                </a:lnTo>
                <a:lnTo>
                  <a:pt x="847" y="497"/>
                </a:lnTo>
                <a:lnTo>
                  <a:pt x="848" y="497"/>
                </a:lnTo>
                <a:lnTo>
                  <a:pt x="848" y="498"/>
                </a:lnTo>
                <a:lnTo>
                  <a:pt x="850" y="498"/>
                </a:lnTo>
                <a:lnTo>
                  <a:pt x="850" y="497"/>
                </a:lnTo>
                <a:lnTo>
                  <a:pt x="850" y="497"/>
                </a:lnTo>
                <a:lnTo>
                  <a:pt x="851" y="497"/>
                </a:lnTo>
                <a:lnTo>
                  <a:pt x="851" y="496"/>
                </a:lnTo>
                <a:lnTo>
                  <a:pt x="851" y="496"/>
                </a:lnTo>
                <a:lnTo>
                  <a:pt x="852" y="495"/>
                </a:lnTo>
                <a:lnTo>
                  <a:pt x="852" y="495"/>
                </a:lnTo>
                <a:lnTo>
                  <a:pt x="852" y="494"/>
                </a:lnTo>
                <a:lnTo>
                  <a:pt x="853" y="494"/>
                </a:lnTo>
                <a:lnTo>
                  <a:pt x="853" y="494"/>
                </a:lnTo>
                <a:lnTo>
                  <a:pt x="854" y="494"/>
                </a:lnTo>
                <a:lnTo>
                  <a:pt x="854" y="494"/>
                </a:lnTo>
                <a:lnTo>
                  <a:pt x="854" y="494"/>
                </a:lnTo>
                <a:lnTo>
                  <a:pt x="855" y="494"/>
                </a:lnTo>
                <a:lnTo>
                  <a:pt x="855" y="495"/>
                </a:lnTo>
                <a:lnTo>
                  <a:pt x="855" y="495"/>
                </a:lnTo>
                <a:lnTo>
                  <a:pt x="856" y="495"/>
                </a:lnTo>
                <a:lnTo>
                  <a:pt x="856" y="496"/>
                </a:lnTo>
                <a:lnTo>
                  <a:pt x="856" y="495"/>
                </a:lnTo>
                <a:lnTo>
                  <a:pt x="857" y="495"/>
                </a:lnTo>
                <a:lnTo>
                  <a:pt x="857" y="494"/>
                </a:lnTo>
                <a:lnTo>
                  <a:pt x="859" y="493"/>
                </a:lnTo>
                <a:lnTo>
                  <a:pt x="859" y="493"/>
                </a:lnTo>
                <a:lnTo>
                  <a:pt x="859" y="492"/>
                </a:lnTo>
                <a:lnTo>
                  <a:pt x="860" y="491"/>
                </a:lnTo>
                <a:lnTo>
                  <a:pt x="860" y="489"/>
                </a:lnTo>
                <a:lnTo>
                  <a:pt x="860" y="489"/>
                </a:lnTo>
                <a:lnTo>
                  <a:pt x="861" y="488"/>
                </a:lnTo>
                <a:lnTo>
                  <a:pt x="861" y="488"/>
                </a:lnTo>
                <a:lnTo>
                  <a:pt x="861" y="488"/>
                </a:lnTo>
                <a:lnTo>
                  <a:pt x="862" y="488"/>
                </a:lnTo>
                <a:lnTo>
                  <a:pt x="862" y="488"/>
                </a:lnTo>
                <a:lnTo>
                  <a:pt x="863" y="488"/>
                </a:lnTo>
                <a:lnTo>
                  <a:pt x="863" y="488"/>
                </a:lnTo>
                <a:lnTo>
                  <a:pt x="863" y="487"/>
                </a:lnTo>
                <a:lnTo>
                  <a:pt x="864" y="487"/>
                </a:lnTo>
                <a:lnTo>
                  <a:pt x="864" y="488"/>
                </a:lnTo>
                <a:lnTo>
                  <a:pt x="864" y="489"/>
                </a:lnTo>
                <a:lnTo>
                  <a:pt x="865" y="489"/>
                </a:lnTo>
                <a:lnTo>
                  <a:pt x="865" y="489"/>
                </a:lnTo>
                <a:lnTo>
                  <a:pt x="865" y="489"/>
                </a:lnTo>
                <a:lnTo>
                  <a:pt x="866" y="489"/>
                </a:lnTo>
                <a:lnTo>
                  <a:pt x="866" y="491"/>
                </a:lnTo>
                <a:lnTo>
                  <a:pt x="868" y="491"/>
                </a:lnTo>
                <a:lnTo>
                  <a:pt x="868" y="491"/>
                </a:lnTo>
                <a:lnTo>
                  <a:pt x="868" y="491"/>
                </a:lnTo>
                <a:lnTo>
                  <a:pt x="869" y="491"/>
                </a:lnTo>
                <a:lnTo>
                  <a:pt x="869" y="491"/>
                </a:lnTo>
                <a:lnTo>
                  <a:pt x="869" y="491"/>
                </a:lnTo>
                <a:lnTo>
                  <a:pt x="870" y="491"/>
                </a:lnTo>
                <a:lnTo>
                  <a:pt x="870" y="491"/>
                </a:lnTo>
                <a:lnTo>
                  <a:pt x="871" y="489"/>
                </a:lnTo>
                <a:lnTo>
                  <a:pt x="871" y="489"/>
                </a:lnTo>
                <a:lnTo>
                  <a:pt x="871" y="489"/>
                </a:lnTo>
                <a:lnTo>
                  <a:pt x="872" y="488"/>
                </a:lnTo>
                <a:lnTo>
                  <a:pt x="872" y="488"/>
                </a:lnTo>
                <a:lnTo>
                  <a:pt x="872" y="487"/>
                </a:lnTo>
                <a:lnTo>
                  <a:pt x="873" y="486"/>
                </a:lnTo>
                <a:lnTo>
                  <a:pt x="873" y="486"/>
                </a:lnTo>
                <a:lnTo>
                  <a:pt x="873" y="487"/>
                </a:lnTo>
                <a:lnTo>
                  <a:pt x="874" y="488"/>
                </a:lnTo>
                <a:lnTo>
                  <a:pt x="874" y="488"/>
                </a:lnTo>
                <a:lnTo>
                  <a:pt x="875" y="488"/>
                </a:lnTo>
                <a:lnTo>
                  <a:pt x="875" y="489"/>
                </a:lnTo>
                <a:lnTo>
                  <a:pt x="875" y="491"/>
                </a:lnTo>
                <a:lnTo>
                  <a:pt x="877" y="491"/>
                </a:lnTo>
                <a:lnTo>
                  <a:pt x="877" y="492"/>
                </a:lnTo>
                <a:lnTo>
                  <a:pt x="877" y="493"/>
                </a:lnTo>
                <a:lnTo>
                  <a:pt x="878" y="492"/>
                </a:lnTo>
                <a:lnTo>
                  <a:pt x="878" y="492"/>
                </a:lnTo>
                <a:lnTo>
                  <a:pt x="878" y="493"/>
                </a:lnTo>
                <a:lnTo>
                  <a:pt x="879" y="493"/>
                </a:lnTo>
                <a:lnTo>
                  <a:pt x="879" y="494"/>
                </a:lnTo>
                <a:lnTo>
                  <a:pt x="880" y="494"/>
                </a:lnTo>
                <a:lnTo>
                  <a:pt x="880" y="495"/>
                </a:lnTo>
                <a:lnTo>
                  <a:pt x="880" y="495"/>
                </a:lnTo>
                <a:lnTo>
                  <a:pt x="881" y="495"/>
                </a:lnTo>
                <a:lnTo>
                  <a:pt x="881" y="495"/>
                </a:lnTo>
                <a:lnTo>
                  <a:pt x="881" y="496"/>
                </a:lnTo>
                <a:lnTo>
                  <a:pt x="882" y="496"/>
                </a:lnTo>
                <a:lnTo>
                  <a:pt x="882" y="496"/>
                </a:lnTo>
                <a:lnTo>
                  <a:pt x="882" y="496"/>
                </a:lnTo>
                <a:lnTo>
                  <a:pt x="883" y="496"/>
                </a:lnTo>
                <a:lnTo>
                  <a:pt x="883" y="496"/>
                </a:lnTo>
                <a:lnTo>
                  <a:pt x="884" y="496"/>
                </a:lnTo>
                <a:lnTo>
                  <a:pt x="884" y="496"/>
                </a:lnTo>
                <a:lnTo>
                  <a:pt x="884" y="496"/>
                </a:lnTo>
                <a:lnTo>
                  <a:pt x="886" y="496"/>
                </a:lnTo>
                <a:lnTo>
                  <a:pt x="886" y="497"/>
                </a:lnTo>
                <a:lnTo>
                  <a:pt x="886" y="497"/>
                </a:lnTo>
                <a:lnTo>
                  <a:pt x="887" y="496"/>
                </a:lnTo>
                <a:lnTo>
                  <a:pt x="887" y="496"/>
                </a:lnTo>
                <a:lnTo>
                  <a:pt x="887" y="496"/>
                </a:lnTo>
                <a:lnTo>
                  <a:pt x="888" y="497"/>
                </a:lnTo>
                <a:lnTo>
                  <a:pt x="888" y="496"/>
                </a:lnTo>
                <a:lnTo>
                  <a:pt x="889" y="497"/>
                </a:lnTo>
                <a:lnTo>
                  <a:pt x="889" y="497"/>
                </a:lnTo>
                <a:lnTo>
                  <a:pt x="889" y="497"/>
                </a:lnTo>
                <a:lnTo>
                  <a:pt x="890" y="497"/>
                </a:lnTo>
                <a:lnTo>
                  <a:pt x="890" y="497"/>
                </a:lnTo>
                <a:lnTo>
                  <a:pt x="890" y="497"/>
                </a:lnTo>
                <a:lnTo>
                  <a:pt x="891" y="497"/>
                </a:lnTo>
                <a:lnTo>
                  <a:pt x="891" y="496"/>
                </a:lnTo>
                <a:lnTo>
                  <a:pt x="891" y="496"/>
                </a:lnTo>
                <a:lnTo>
                  <a:pt x="892" y="496"/>
                </a:lnTo>
                <a:lnTo>
                  <a:pt x="892" y="495"/>
                </a:lnTo>
                <a:lnTo>
                  <a:pt x="893" y="495"/>
                </a:lnTo>
                <a:lnTo>
                  <a:pt x="893" y="496"/>
                </a:lnTo>
                <a:lnTo>
                  <a:pt x="893" y="495"/>
                </a:lnTo>
                <a:lnTo>
                  <a:pt x="895" y="496"/>
                </a:lnTo>
                <a:lnTo>
                  <a:pt x="895" y="496"/>
                </a:lnTo>
                <a:lnTo>
                  <a:pt x="895" y="496"/>
                </a:lnTo>
                <a:lnTo>
                  <a:pt x="896" y="496"/>
                </a:lnTo>
                <a:lnTo>
                  <a:pt x="896" y="495"/>
                </a:lnTo>
                <a:lnTo>
                  <a:pt x="897" y="495"/>
                </a:lnTo>
                <a:lnTo>
                  <a:pt x="897" y="495"/>
                </a:lnTo>
                <a:lnTo>
                  <a:pt x="897" y="495"/>
                </a:lnTo>
                <a:lnTo>
                  <a:pt x="898" y="495"/>
                </a:lnTo>
                <a:lnTo>
                  <a:pt x="898" y="495"/>
                </a:lnTo>
                <a:lnTo>
                  <a:pt x="898" y="494"/>
                </a:lnTo>
                <a:lnTo>
                  <a:pt x="899" y="494"/>
                </a:lnTo>
                <a:lnTo>
                  <a:pt x="899" y="494"/>
                </a:lnTo>
                <a:lnTo>
                  <a:pt x="899" y="494"/>
                </a:lnTo>
                <a:lnTo>
                  <a:pt x="900" y="494"/>
                </a:lnTo>
                <a:lnTo>
                  <a:pt x="900" y="493"/>
                </a:lnTo>
                <a:lnTo>
                  <a:pt x="901" y="493"/>
                </a:lnTo>
                <a:lnTo>
                  <a:pt x="901" y="493"/>
                </a:lnTo>
                <a:lnTo>
                  <a:pt x="901" y="492"/>
                </a:lnTo>
                <a:lnTo>
                  <a:pt x="902" y="492"/>
                </a:lnTo>
                <a:lnTo>
                  <a:pt x="902" y="492"/>
                </a:lnTo>
                <a:lnTo>
                  <a:pt x="902" y="492"/>
                </a:lnTo>
                <a:lnTo>
                  <a:pt x="904" y="492"/>
                </a:lnTo>
                <a:lnTo>
                  <a:pt x="904" y="492"/>
                </a:lnTo>
                <a:lnTo>
                  <a:pt x="904" y="492"/>
                </a:lnTo>
                <a:lnTo>
                  <a:pt x="905" y="491"/>
                </a:lnTo>
                <a:lnTo>
                  <a:pt x="905" y="489"/>
                </a:lnTo>
                <a:lnTo>
                  <a:pt x="906" y="489"/>
                </a:lnTo>
                <a:lnTo>
                  <a:pt x="906" y="488"/>
                </a:lnTo>
                <a:lnTo>
                  <a:pt x="906" y="487"/>
                </a:lnTo>
                <a:lnTo>
                  <a:pt x="907" y="487"/>
                </a:lnTo>
                <a:lnTo>
                  <a:pt x="907" y="487"/>
                </a:lnTo>
                <a:lnTo>
                  <a:pt x="907" y="487"/>
                </a:lnTo>
                <a:lnTo>
                  <a:pt x="908" y="487"/>
                </a:lnTo>
                <a:lnTo>
                  <a:pt x="908" y="486"/>
                </a:lnTo>
                <a:lnTo>
                  <a:pt x="908" y="485"/>
                </a:lnTo>
                <a:lnTo>
                  <a:pt x="909" y="486"/>
                </a:lnTo>
                <a:lnTo>
                  <a:pt x="909" y="485"/>
                </a:lnTo>
                <a:lnTo>
                  <a:pt x="910" y="485"/>
                </a:lnTo>
                <a:lnTo>
                  <a:pt x="910" y="484"/>
                </a:lnTo>
                <a:lnTo>
                  <a:pt x="910" y="485"/>
                </a:lnTo>
                <a:lnTo>
                  <a:pt x="911" y="486"/>
                </a:lnTo>
                <a:lnTo>
                  <a:pt x="911" y="486"/>
                </a:lnTo>
                <a:lnTo>
                  <a:pt x="911" y="485"/>
                </a:lnTo>
                <a:lnTo>
                  <a:pt x="913" y="485"/>
                </a:lnTo>
                <a:lnTo>
                  <a:pt x="913" y="485"/>
                </a:lnTo>
                <a:lnTo>
                  <a:pt x="913" y="486"/>
                </a:lnTo>
                <a:lnTo>
                  <a:pt x="914" y="486"/>
                </a:lnTo>
                <a:lnTo>
                  <a:pt x="914" y="486"/>
                </a:lnTo>
                <a:lnTo>
                  <a:pt x="915" y="485"/>
                </a:lnTo>
                <a:lnTo>
                  <a:pt x="915" y="484"/>
                </a:lnTo>
                <a:lnTo>
                  <a:pt x="915" y="483"/>
                </a:lnTo>
                <a:lnTo>
                  <a:pt x="916" y="482"/>
                </a:lnTo>
                <a:lnTo>
                  <a:pt x="916" y="483"/>
                </a:lnTo>
                <a:lnTo>
                  <a:pt x="916" y="482"/>
                </a:lnTo>
                <a:lnTo>
                  <a:pt x="917" y="483"/>
                </a:lnTo>
                <a:lnTo>
                  <a:pt x="917" y="483"/>
                </a:lnTo>
                <a:lnTo>
                  <a:pt x="918" y="484"/>
                </a:lnTo>
                <a:lnTo>
                  <a:pt x="918" y="483"/>
                </a:lnTo>
                <a:lnTo>
                  <a:pt x="918" y="484"/>
                </a:lnTo>
                <a:lnTo>
                  <a:pt x="919" y="484"/>
                </a:lnTo>
                <a:lnTo>
                  <a:pt x="919" y="484"/>
                </a:lnTo>
                <a:lnTo>
                  <a:pt x="919" y="484"/>
                </a:lnTo>
                <a:lnTo>
                  <a:pt x="920" y="484"/>
                </a:lnTo>
                <a:lnTo>
                  <a:pt x="920" y="484"/>
                </a:lnTo>
                <a:lnTo>
                  <a:pt x="920" y="483"/>
                </a:lnTo>
                <a:lnTo>
                  <a:pt x="922" y="483"/>
                </a:lnTo>
                <a:lnTo>
                  <a:pt x="922" y="483"/>
                </a:lnTo>
                <a:lnTo>
                  <a:pt x="923" y="482"/>
                </a:lnTo>
                <a:lnTo>
                  <a:pt x="923" y="482"/>
                </a:lnTo>
                <a:lnTo>
                  <a:pt x="923" y="482"/>
                </a:lnTo>
                <a:lnTo>
                  <a:pt x="924" y="481"/>
                </a:lnTo>
                <a:lnTo>
                  <a:pt x="924" y="481"/>
                </a:lnTo>
                <a:lnTo>
                  <a:pt x="924" y="482"/>
                </a:lnTo>
                <a:lnTo>
                  <a:pt x="925" y="482"/>
                </a:lnTo>
                <a:lnTo>
                  <a:pt x="925" y="483"/>
                </a:lnTo>
                <a:lnTo>
                  <a:pt x="925" y="483"/>
                </a:lnTo>
                <a:lnTo>
                  <a:pt x="926" y="484"/>
                </a:lnTo>
                <a:lnTo>
                  <a:pt x="926" y="484"/>
                </a:lnTo>
                <a:lnTo>
                  <a:pt x="927" y="484"/>
                </a:lnTo>
                <a:lnTo>
                  <a:pt x="927" y="485"/>
                </a:lnTo>
                <a:lnTo>
                  <a:pt x="927" y="486"/>
                </a:lnTo>
                <a:lnTo>
                  <a:pt x="928" y="485"/>
                </a:lnTo>
                <a:lnTo>
                  <a:pt x="928" y="486"/>
                </a:lnTo>
                <a:lnTo>
                  <a:pt x="928" y="485"/>
                </a:lnTo>
                <a:lnTo>
                  <a:pt x="929" y="484"/>
                </a:lnTo>
                <a:lnTo>
                  <a:pt x="929" y="484"/>
                </a:lnTo>
                <a:lnTo>
                  <a:pt x="929" y="483"/>
                </a:lnTo>
                <a:lnTo>
                  <a:pt x="931" y="482"/>
                </a:lnTo>
                <a:lnTo>
                  <a:pt x="931" y="482"/>
                </a:lnTo>
                <a:lnTo>
                  <a:pt x="932" y="482"/>
                </a:lnTo>
                <a:lnTo>
                  <a:pt x="932" y="482"/>
                </a:lnTo>
                <a:lnTo>
                  <a:pt x="932" y="481"/>
                </a:lnTo>
                <a:lnTo>
                  <a:pt x="933" y="481"/>
                </a:lnTo>
                <a:lnTo>
                  <a:pt x="933" y="479"/>
                </a:lnTo>
                <a:lnTo>
                  <a:pt x="933" y="479"/>
                </a:lnTo>
                <a:lnTo>
                  <a:pt x="934" y="479"/>
                </a:lnTo>
                <a:lnTo>
                  <a:pt x="934" y="478"/>
                </a:lnTo>
                <a:lnTo>
                  <a:pt x="934" y="479"/>
                </a:lnTo>
                <a:lnTo>
                  <a:pt x="935" y="479"/>
                </a:lnTo>
                <a:lnTo>
                  <a:pt x="935" y="479"/>
                </a:lnTo>
                <a:lnTo>
                  <a:pt x="936" y="481"/>
                </a:lnTo>
                <a:lnTo>
                  <a:pt x="936" y="481"/>
                </a:lnTo>
                <a:lnTo>
                  <a:pt x="936" y="481"/>
                </a:lnTo>
                <a:lnTo>
                  <a:pt x="937" y="483"/>
                </a:lnTo>
                <a:lnTo>
                  <a:pt x="937" y="483"/>
                </a:lnTo>
                <a:lnTo>
                  <a:pt x="937" y="484"/>
                </a:lnTo>
                <a:lnTo>
                  <a:pt x="938" y="484"/>
                </a:lnTo>
                <a:lnTo>
                  <a:pt x="938" y="484"/>
                </a:lnTo>
                <a:lnTo>
                  <a:pt x="940" y="485"/>
                </a:lnTo>
                <a:lnTo>
                  <a:pt x="940" y="484"/>
                </a:lnTo>
                <a:lnTo>
                  <a:pt x="940" y="485"/>
                </a:lnTo>
                <a:lnTo>
                  <a:pt x="941" y="484"/>
                </a:lnTo>
                <a:lnTo>
                  <a:pt x="941" y="484"/>
                </a:lnTo>
                <a:lnTo>
                  <a:pt x="941" y="484"/>
                </a:lnTo>
                <a:lnTo>
                  <a:pt x="942" y="485"/>
                </a:lnTo>
                <a:lnTo>
                  <a:pt x="942" y="485"/>
                </a:lnTo>
                <a:lnTo>
                  <a:pt x="942" y="486"/>
                </a:lnTo>
                <a:lnTo>
                  <a:pt x="943" y="486"/>
                </a:lnTo>
                <a:lnTo>
                  <a:pt x="943" y="486"/>
                </a:lnTo>
                <a:lnTo>
                  <a:pt x="944" y="486"/>
                </a:lnTo>
                <a:lnTo>
                  <a:pt x="944" y="486"/>
                </a:lnTo>
                <a:lnTo>
                  <a:pt x="944" y="485"/>
                </a:lnTo>
                <a:lnTo>
                  <a:pt x="945" y="484"/>
                </a:lnTo>
                <a:lnTo>
                  <a:pt x="945" y="483"/>
                </a:lnTo>
                <a:lnTo>
                  <a:pt x="945" y="483"/>
                </a:lnTo>
                <a:lnTo>
                  <a:pt x="946" y="483"/>
                </a:lnTo>
                <a:lnTo>
                  <a:pt x="946" y="482"/>
                </a:lnTo>
                <a:lnTo>
                  <a:pt x="946" y="483"/>
                </a:lnTo>
                <a:lnTo>
                  <a:pt x="947" y="484"/>
                </a:lnTo>
                <a:lnTo>
                  <a:pt x="947" y="485"/>
                </a:lnTo>
                <a:lnTo>
                  <a:pt x="949" y="485"/>
                </a:lnTo>
                <a:lnTo>
                  <a:pt x="949" y="486"/>
                </a:lnTo>
                <a:lnTo>
                  <a:pt x="949" y="486"/>
                </a:lnTo>
                <a:lnTo>
                  <a:pt x="950" y="486"/>
                </a:lnTo>
                <a:lnTo>
                  <a:pt x="950" y="486"/>
                </a:lnTo>
                <a:lnTo>
                  <a:pt x="950" y="486"/>
                </a:lnTo>
                <a:lnTo>
                  <a:pt x="951" y="486"/>
                </a:lnTo>
                <a:lnTo>
                  <a:pt x="951" y="486"/>
                </a:lnTo>
                <a:lnTo>
                  <a:pt x="951" y="486"/>
                </a:lnTo>
                <a:lnTo>
                  <a:pt x="952" y="485"/>
                </a:lnTo>
                <a:lnTo>
                  <a:pt x="952" y="486"/>
                </a:lnTo>
                <a:lnTo>
                  <a:pt x="953" y="486"/>
                </a:lnTo>
                <a:lnTo>
                  <a:pt x="953" y="487"/>
                </a:lnTo>
                <a:lnTo>
                  <a:pt x="953" y="489"/>
                </a:lnTo>
                <a:lnTo>
                  <a:pt x="954" y="491"/>
                </a:lnTo>
                <a:lnTo>
                  <a:pt x="954" y="491"/>
                </a:lnTo>
                <a:lnTo>
                  <a:pt x="954" y="492"/>
                </a:lnTo>
                <a:lnTo>
                  <a:pt x="955" y="492"/>
                </a:lnTo>
                <a:lnTo>
                  <a:pt x="955" y="492"/>
                </a:lnTo>
                <a:lnTo>
                  <a:pt x="955" y="492"/>
                </a:lnTo>
                <a:lnTo>
                  <a:pt x="956" y="492"/>
                </a:lnTo>
                <a:lnTo>
                  <a:pt x="956" y="492"/>
                </a:lnTo>
                <a:lnTo>
                  <a:pt x="958" y="491"/>
                </a:lnTo>
                <a:lnTo>
                  <a:pt x="958" y="489"/>
                </a:lnTo>
                <a:lnTo>
                  <a:pt x="958" y="488"/>
                </a:lnTo>
                <a:lnTo>
                  <a:pt x="959" y="488"/>
                </a:lnTo>
                <a:lnTo>
                  <a:pt x="959" y="488"/>
                </a:lnTo>
                <a:lnTo>
                  <a:pt x="959" y="487"/>
                </a:lnTo>
                <a:lnTo>
                  <a:pt x="960" y="488"/>
                </a:lnTo>
                <a:lnTo>
                  <a:pt x="960" y="487"/>
                </a:lnTo>
                <a:lnTo>
                  <a:pt x="961" y="488"/>
                </a:lnTo>
                <a:lnTo>
                  <a:pt x="961" y="489"/>
                </a:lnTo>
                <a:lnTo>
                  <a:pt x="961" y="489"/>
                </a:lnTo>
                <a:lnTo>
                  <a:pt x="962" y="489"/>
                </a:lnTo>
                <a:lnTo>
                  <a:pt x="962" y="489"/>
                </a:lnTo>
                <a:lnTo>
                  <a:pt x="962" y="491"/>
                </a:lnTo>
                <a:lnTo>
                  <a:pt x="963" y="491"/>
                </a:lnTo>
                <a:lnTo>
                  <a:pt x="963" y="491"/>
                </a:lnTo>
                <a:lnTo>
                  <a:pt x="963" y="491"/>
                </a:lnTo>
                <a:lnTo>
                  <a:pt x="964" y="491"/>
                </a:lnTo>
                <a:lnTo>
                  <a:pt x="964" y="491"/>
                </a:lnTo>
                <a:lnTo>
                  <a:pt x="965" y="489"/>
                </a:lnTo>
                <a:lnTo>
                  <a:pt x="965" y="489"/>
                </a:lnTo>
                <a:lnTo>
                  <a:pt x="965" y="488"/>
                </a:lnTo>
                <a:lnTo>
                  <a:pt x="967" y="488"/>
                </a:lnTo>
                <a:lnTo>
                  <a:pt x="967" y="488"/>
                </a:lnTo>
                <a:lnTo>
                  <a:pt x="967" y="487"/>
                </a:lnTo>
                <a:lnTo>
                  <a:pt x="968" y="487"/>
                </a:lnTo>
                <a:lnTo>
                  <a:pt x="968" y="486"/>
                </a:lnTo>
                <a:lnTo>
                  <a:pt x="968" y="487"/>
                </a:lnTo>
                <a:lnTo>
                  <a:pt x="969" y="486"/>
                </a:lnTo>
                <a:lnTo>
                  <a:pt x="969" y="487"/>
                </a:lnTo>
                <a:lnTo>
                  <a:pt x="970" y="487"/>
                </a:lnTo>
                <a:lnTo>
                  <a:pt x="970" y="487"/>
                </a:lnTo>
                <a:lnTo>
                  <a:pt x="970" y="487"/>
                </a:lnTo>
                <a:lnTo>
                  <a:pt x="971" y="488"/>
                </a:lnTo>
                <a:lnTo>
                  <a:pt x="971" y="491"/>
                </a:lnTo>
                <a:lnTo>
                  <a:pt x="971" y="491"/>
                </a:lnTo>
                <a:lnTo>
                  <a:pt x="972" y="492"/>
                </a:lnTo>
                <a:lnTo>
                  <a:pt x="972" y="493"/>
                </a:lnTo>
                <a:lnTo>
                  <a:pt x="972" y="492"/>
                </a:lnTo>
                <a:lnTo>
                  <a:pt x="973" y="493"/>
                </a:lnTo>
                <a:lnTo>
                  <a:pt x="973" y="493"/>
                </a:lnTo>
                <a:lnTo>
                  <a:pt x="974" y="493"/>
                </a:lnTo>
                <a:lnTo>
                  <a:pt x="974" y="492"/>
                </a:lnTo>
                <a:lnTo>
                  <a:pt x="974" y="492"/>
                </a:lnTo>
                <a:lnTo>
                  <a:pt x="976" y="492"/>
                </a:lnTo>
                <a:lnTo>
                  <a:pt x="976" y="492"/>
                </a:lnTo>
                <a:lnTo>
                  <a:pt x="976" y="492"/>
                </a:lnTo>
                <a:lnTo>
                  <a:pt x="977" y="492"/>
                </a:lnTo>
                <a:lnTo>
                  <a:pt x="977" y="492"/>
                </a:lnTo>
                <a:lnTo>
                  <a:pt x="977" y="491"/>
                </a:lnTo>
                <a:lnTo>
                  <a:pt x="978" y="491"/>
                </a:lnTo>
                <a:lnTo>
                  <a:pt x="978" y="492"/>
                </a:lnTo>
                <a:lnTo>
                  <a:pt x="979" y="492"/>
                </a:lnTo>
                <a:lnTo>
                  <a:pt x="979" y="492"/>
                </a:lnTo>
                <a:lnTo>
                  <a:pt x="979" y="492"/>
                </a:lnTo>
                <a:lnTo>
                  <a:pt x="980" y="492"/>
                </a:lnTo>
                <a:lnTo>
                  <a:pt x="980" y="493"/>
                </a:lnTo>
                <a:lnTo>
                  <a:pt x="980" y="493"/>
                </a:lnTo>
                <a:lnTo>
                  <a:pt x="981" y="493"/>
                </a:lnTo>
                <a:lnTo>
                  <a:pt x="981" y="493"/>
                </a:lnTo>
                <a:lnTo>
                  <a:pt x="981" y="494"/>
                </a:lnTo>
                <a:lnTo>
                  <a:pt x="982" y="494"/>
                </a:lnTo>
                <a:lnTo>
                  <a:pt x="982" y="494"/>
                </a:lnTo>
                <a:lnTo>
                  <a:pt x="983" y="494"/>
                </a:lnTo>
                <a:lnTo>
                  <a:pt x="983" y="494"/>
                </a:lnTo>
                <a:lnTo>
                  <a:pt x="983" y="495"/>
                </a:lnTo>
                <a:lnTo>
                  <a:pt x="985" y="496"/>
                </a:lnTo>
                <a:lnTo>
                  <a:pt x="985" y="496"/>
                </a:lnTo>
                <a:lnTo>
                  <a:pt x="985" y="496"/>
                </a:lnTo>
                <a:lnTo>
                  <a:pt x="986" y="495"/>
                </a:lnTo>
                <a:lnTo>
                  <a:pt x="986" y="495"/>
                </a:lnTo>
                <a:lnTo>
                  <a:pt x="987" y="496"/>
                </a:lnTo>
                <a:lnTo>
                  <a:pt x="987" y="495"/>
                </a:lnTo>
                <a:lnTo>
                  <a:pt x="987" y="495"/>
                </a:lnTo>
                <a:lnTo>
                  <a:pt x="988" y="494"/>
                </a:lnTo>
                <a:lnTo>
                  <a:pt x="988" y="494"/>
                </a:lnTo>
                <a:lnTo>
                  <a:pt x="988" y="493"/>
                </a:lnTo>
                <a:lnTo>
                  <a:pt x="989" y="493"/>
                </a:lnTo>
                <a:lnTo>
                  <a:pt x="989" y="493"/>
                </a:lnTo>
                <a:lnTo>
                  <a:pt x="989" y="492"/>
                </a:lnTo>
                <a:lnTo>
                  <a:pt x="990" y="492"/>
                </a:lnTo>
                <a:lnTo>
                  <a:pt x="990" y="491"/>
                </a:lnTo>
                <a:lnTo>
                  <a:pt x="991" y="491"/>
                </a:lnTo>
                <a:lnTo>
                  <a:pt x="991" y="489"/>
                </a:lnTo>
                <a:lnTo>
                  <a:pt x="991" y="488"/>
                </a:lnTo>
                <a:lnTo>
                  <a:pt x="992" y="489"/>
                </a:lnTo>
                <a:lnTo>
                  <a:pt x="992" y="488"/>
                </a:lnTo>
                <a:lnTo>
                  <a:pt x="992" y="489"/>
                </a:lnTo>
                <a:lnTo>
                  <a:pt x="994" y="489"/>
                </a:lnTo>
                <a:lnTo>
                  <a:pt x="994" y="489"/>
                </a:lnTo>
                <a:lnTo>
                  <a:pt x="994" y="488"/>
                </a:lnTo>
                <a:lnTo>
                  <a:pt x="995" y="488"/>
                </a:lnTo>
                <a:lnTo>
                  <a:pt x="995" y="488"/>
                </a:lnTo>
                <a:lnTo>
                  <a:pt x="996" y="488"/>
                </a:lnTo>
                <a:lnTo>
                  <a:pt x="996" y="488"/>
                </a:lnTo>
                <a:lnTo>
                  <a:pt x="996" y="489"/>
                </a:lnTo>
                <a:lnTo>
                  <a:pt x="997" y="488"/>
                </a:lnTo>
                <a:lnTo>
                  <a:pt x="997" y="488"/>
                </a:lnTo>
                <a:lnTo>
                  <a:pt x="997" y="488"/>
                </a:lnTo>
                <a:lnTo>
                  <a:pt x="998" y="488"/>
                </a:lnTo>
                <a:lnTo>
                  <a:pt x="998" y="488"/>
                </a:lnTo>
                <a:lnTo>
                  <a:pt x="998" y="488"/>
                </a:lnTo>
                <a:lnTo>
                  <a:pt x="999" y="489"/>
                </a:lnTo>
                <a:lnTo>
                  <a:pt x="999" y="489"/>
                </a:lnTo>
                <a:lnTo>
                  <a:pt x="1000" y="489"/>
                </a:lnTo>
                <a:lnTo>
                  <a:pt x="1000" y="488"/>
                </a:lnTo>
                <a:lnTo>
                  <a:pt x="1000" y="488"/>
                </a:lnTo>
                <a:lnTo>
                  <a:pt x="1001" y="488"/>
                </a:lnTo>
                <a:lnTo>
                  <a:pt x="1001" y="487"/>
                </a:lnTo>
                <a:lnTo>
                  <a:pt x="1001" y="487"/>
                </a:lnTo>
                <a:lnTo>
                  <a:pt x="1003" y="487"/>
                </a:lnTo>
                <a:lnTo>
                  <a:pt x="1003" y="487"/>
                </a:lnTo>
                <a:lnTo>
                  <a:pt x="1003" y="489"/>
                </a:lnTo>
                <a:lnTo>
                  <a:pt x="1004" y="489"/>
                </a:lnTo>
                <a:lnTo>
                  <a:pt x="1004" y="488"/>
                </a:lnTo>
                <a:lnTo>
                  <a:pt x="1005" y="488"/>
                </a:lnTo>
                <a:lnTo>
                  <a:pt x="1005" y="488"/>
                </a:lnTo>
                <a:lnTo>
                  <a:pt x="1005" y="488"/>
                </a:lnTo>
                <a:lnTo>
                  <a:pt x="1006" y="487"/>
                </a:lnTo>
                <a:lnTo>
                  <a:pt x="1006" y="486"/>
                </a:lnTo>
                <a:lnTo>
                  <a:pt x="1006" y="486"/>
                </a:lnTo>
                <a:lnTo>
                  <a:pt x="1007" y="486"/>
                </a:lnTo>
                <a:lnTo>
                  <a:pt x="1007" y="485"/>
                </a:lnTo>
                <a:lnTo>
                  <a:pt x="1008" y="485"/>
                </a:lnTo>
                <a:lnTo>
                  <a:pt x="1008" y="485"/>
                </a:lnTo>
                <a:lnTo>
                  <a:pt x="1008" y="485"/>
                </a:lnTo>
                <a:lnTo>
                  <a:pt x="1009" y="485"/>
                </a:lnTo>
                <a:lnTo>
                  <a:pt x="1009" y="485"/>
                </a:lnTo>
                <a:lnTo>
                  <a:pt x="1009" y="485"/>
                </a:lnTo>
                <a:lnTo>
                  <a:pt x="1010" y="486"/>
                </a:lnTo>
                <a:lnTo>
                  <a:pt x="1010" y="486"/>
                </a:lnTo>
                <a:lnTo>
                  <a:pt x="1010" y="486"/>
                </a:lnTo>
                <a:lnTo>
                  <a:pt x="1012" y="485"/>
                </a:lnTo>
                <a:lnTo>
                  <a:pt x="1012" y="485"/>
                </a:lnTo>
                <a:lnTo>
                  <a:pt x="1013" y="484"/>
                </a:lnTo>
                <a:lnTo>
                  <a:pt x="1013" y="484"/>
                </a:lnTo>
                <a:lnTo>
                  <a:pt x="1013" y="484"/>
                </a:lnTo>
                <a:lnTo>
                  <a:pt x="1014" y="484"/>
                </a:lnTo>
                <a:lnTo>
                  <a:pt x="1014" y="484"/>
                </a:lnTo>
                <a:lnTo>
                  <a:pt x="1014" y="484"/>
                </a:lnTo>
                <a:lnTo>
                  <a:pt x="1015" y="484"/>
                </a:lnTo>
                <a:lnTo>
                  <a:pt x="1015" y="485"/>
                </a:lnTo>
                <a:lnTo>
                  <a:pt x="1015" y="485"/>
                </a:lnTo>
                <a:lnTo>
                  <a:pt x="1016" y="485"/>
                </a:lnTo>
                <a:lnTo>
                  <a:pt x="1016" y="485"/>
                </a:lnTo>
                <a:lnTo>
                  <a:pt x="1017" y="485"/>
                </a:lnTo>
                <a:lnTo>
                  <a:pt x="1017" y="486"/>
                </a:lnTo>
                <a:lnTo>
                  <a:pt x="1017" y="485"/>
                </a:lnTo>
                <a:lnTo>
                  <a:pt x="1018" y="485"/>
                </a:lnTo>
                <a:lnTo>
                  <a:pt x="1018" y="486"/>
                </a:lnTo>
                <a:lnTo>
                  <a:pt x="1018" y="485"/>
                </a:lnTo>
                <a:lnTo>
                  <a:pt x="1019" y="485"/>
                </a:lnTo>
                <a:lnTo>
                  <a:pt x="1019" y="484"/>
                </a:lnTo>
                <a:lnTo>
                  <a:pt x="1019" y="484"/>
                </a:lnTo>
                <a:lnTo>
                  <a:pt x="1021" y="484"/>
                </a:lnTo>
                <a:lnTo>
                  <a:pt x="1021" y="485"/>
                </a:lnTo>
                <a:lnTo>
                  <a:pt x="1022" y="484"/>
                </a:lnTo>
                <a:lnTo>
                  <a:pt x="1022" y="483"/>
                </a:lnTo>
                <a:lnTo>
                  <a:pt x="1022" y="484"/>
                </a:lnTo>
                <a:lnTo>
                  <a:pt x="1023" y="484"/>
                </a:lnTo>
                <a:lnTo>
                  <a:pt x="1023" y="483"/>
                </a:lnTo>
                <a:lnTo>
                  <a:pt x="1023" y="482"/>
                </a:lnTo>
                <a:lnTo>
                  <a:pt x="1024" y="483"/>
                </a:lnTo>
                <a:lnTo>
                  <a:pt x="1024" y="483"/>
                </a:lnTo>
                <a:lnTo>
                  <a:pt x="1024" y="483"/>
                </a:lnTo>
                <a:lnTo>
                  <a:pt x="1025" y="484"/>
                </a:lnTo>
                <a:lnTo>
                  <a:pt x="1025" y="484"/>
                </a:lnTo>
                <a:lnTo>
                  <a:pt x="1026" y="484"/>
                </a:lnTo>
                <a:lnTo>
                  <a:pt x="1026" y="485"/>
                </a:lnTo>
                <a:lnTo>
                  <a:pt x="1026" y="485"/>
                </a:lnTo>
                <a:lnTo>
                  <a:pt x="1027" y="485"/>
                </a:lnTo>
                <a:lnTo>
                  <a:pt x="1027" y="485"/>
                </a:lnTo>
                <a:lnTo>
                  <a:pt x="1027" y="485"/>
                </a:lnTo>
                <a:lnTo>
                  <a:pt x="1028" y="486"/>
                </a:lnTo>
                <a:lnTo>
                  <a:pt x="1028" y="486"/>
                </a:lnTo>
                <a:lnTo>
                  <a:pt x="1030" y="486"/>
                </a:lnTo>
                <a:lnTo>
                  <a:pt x="1030" y="486"/>
                </a:lnTo>
                <a:lnTo>
                  <a:pt x="1030" y="487"/>
                </a:lnTo>
                <a:lnTo>
                  <a:pt x="1031" y="487"/>
                </a:lnTo>
                <a:lnTo>
                  <a:pt x="1031" y="488"/>
                </a:lnTo>
                <a:lnTo>
                  <a:pt x="1031" y="488"/>
                </a:lnTo>
                <a:lnTo>
                  <a:pt x="1032" y="489"/>
                </a:lnTo>
                <a:lnTo>
                  <a:pt x="1032" y="489"/>
                </a:lnTo>
                <a:lnTo>
                  <a:pt x="1032" y="489"/>
                </a:lnTo>
                <a:lnTo>
                  <a:pt x="1033" y="489"/>
                </a:lnTo>
                <a:lnTo>
                  <a:pt x="1033" y="488"/>
                </a:lnTo>
                <a:lnTo>
                  <a:pt x="1034" y="488"/>
                </a:lnTo>
                <a:lnTo>
                  <a:pt x="1034" y="487"/>
                </a:lnTo>
                <a:lnTo>
                  <a:pt x="1034" y="487"/>
                </a:lnTo>
                <a:lnTo>
                  <a:pt x="1035" y="488"/>
                </a:lnTo>
                <a:lnTo>
                  <a:pt x="1035" y="488"/>
                </a:lnTo>
                <a:lnTo>
                  <a:pt x="1035" y="489"/>
                </a:lnTo>
                <a:lnTo>
                  <a:pt x="1036" y="489"/>
                </a:lnTo>
                <a:lnTo>
                  <a:pt x="1036" y="489"/>
                </a:lnTo>
                <a:lnTo>
                  <a:pt x="1036" y="489"/>
                </a:lnTo>
                <a:lnTo>
                  <a:pt x="1037" y="489"/>
                </a:lnTo>
                <a:lnTo>
                  <a:pt x="1037" y="489"/>
                </a:lnTo>
                <a:lnTo>
                  <a:pt x="1039" y="489"/>
                </a:lnTo>
                <a:lnTo>
                  <a:pt x="1039" y="488"/>
                </a:lnTo>
                <a:lnTo>
                  <a:pt x="1039" y="488"/>
                </a:lnTo>
                <a:lnTo>
                  <a:pt x="1040" y="488"/>
                </a:lnTo>
                <a:lnTo>
                  <a:pt x="1040" y="487"/>
                </a:lnTo>
                <a:lnTo>
                  <a:pt x="1040" y="488"/>
                </a:lnTo>
                <a:lnTo>
                  <a:pt x="1041" y="489"/>
                </a:lnTo>
                <a:lnTo>
                  <a:pt x="1041" y="491"/>
                </a:lnTo>
                <a:lnTo>
                  <a:pt x="1041" y="491"/>
                </a:lnTo>
                <a:lnTo>
                  <a:pt x="1042" y="491"/>
                </a:lnTo>
                <a:lnTo>
                  <a:pt x="1042" y="491"/>
                </a:lnTo>
                <a:lnTo>
                  <a:pt x="1043" y="492"/>
                </a:lnTo>
                <a:lnTo>
                  <a:pt x="1043" y="492"/>
                </a:lnTo>
                <a:lnTo>
                  <a:pt x="1043" y="492"/>
                </a:lnTo>
                <a:lnTo>
                  <a:pt x="1044" y="492"/>
                </a:lnTo>
                <a:lnTo>
                  <a:pt x="1044" y="491"/>
                </a:lnTo>
                <a:lnTo>
                  <a:pt x="1044" y="491"/>
                </a:lnTo>
                <a:lnTo>
                  <a:pt x="1045" y="491"/>
                </a:lnTo>
                <a:lnTo>
                  <a:pt x="1045" y="491"/>
                </a:lnTo>
                <a:lnTo>
                  <a:pt x="1045" y="492"/>
                </a:lnTo>
                <a:lnTo>
                  <a:pt x="1046" y="492"/>
                </a:lnTo>
                <a:lnTo>
                  <a:pt x="1046" y="492"/>
                </a:lnTo>
                <a:lnTo>
                  <a:pt x="1048" y="492"/>
                </a:lnTo>
                <a:lnTo>
                  <a:pt x="1048" y="493"/>
                </a:lnTo>
                <a:lnTo>
                  <a:pt x="1048" y="493"/>
                </a:lnTo>
                <a:lnTo>
                  <a:pt x="1049" y="493"/>
                </a:lnTo>
                <a:lnTo>
                  <a:pt x="1049" y="494"/>
                </a:lnTo>
                <a:lnTo>
                  <a:pt x="1049" y="493"/>
                </a:lnTo>
                <a:lnTo>
                  <a:pt x="1050" y="494"/>
                </a:lnTo>
                <a:lnTo>
                  <a:pt x="1050" y="494"/>
                </a:lnTo>
                <a:lnTo>
                  <a:pt x="1051" y="495"/>
                </a:lnTo>
                <a:lnTo>
                  <a:pt x="1051" y="495"/>
                </a:lnTo>
                <a:lnTo>
                  <a:pt x="1051" y="495"/>
                </a:lnTo>
                <a:lnTo>
                  <a:pt x="1052" y="496"/>
                </a:lnTo>
                <a:lnTo>
                  <a:pt x="1052" y="497"/>
                </a:lnTo>
                <a:lnTo>
                  <a:pt x="1052" y="497"/>
                </a:lnTo>
                <a:lnTo>
                  <a:pt x="1053" y="498"/>
                </a:lnTo>
                <a:lnTo>
                  <a:pt x="1053" y="498"/>
                </a:lnTo>
                <a:lnTo>
                  <a:pt x="1053" y="500"/>
                </a:lnTo>
                <a:lnTo>
                  <a:pt x="1054" y="500"/>
                </a:lnTo>
                <a:lnTo>
                  <a:pt x="1054" y="500"/>
                </a:lnTo>
                <a:lnTo>
                  <a:pt x="1056" y="500"/>
                </a:lnTo>
                <a:lnTo>
                  <a:pt x="1056" y="500"/>
                </a:lnTo>
                <a:lnTo>
                  <a:pt x="1056" y="500"/>
                </a:lnTo>
                <a:lnTo>
                  <a:pt x="1057" y="498"/>
                </a:lnTo>
                <a:lnTo>
                  <a:pt x="1057" y="498"/>
                </a:lnTo>
                <a:lnTo>
                  <a:pt x="1057" y="498"/>
                </a:lnTo>
                <a:lnTo>
                  <a:pt x="1058" y="500"/>
                </a:lnTo>
                <a:lnTo>
                  <a:pt x="1058" y="501"/>
                </a:lnTo>
                <a:lnTo>
                  <a:pt x="1058" y="501"/>
                </a:lnTo>
                <a:lnTo>
                  <a:pt x="1059" y="502"/>
                </a:lnTo>
                <a:lnTo>
                  <a:pt x="1059" y="501"/>
                </a:lnTo>
                <a:lnTo>
                  <a:pt x="1060" y="500"/>
                </a:lnTo>
                <a:lnTo>
                  <a:pt x="1060" y="498"/>
                </a:lnTo>
                <a:lnTo>
                  <a:pt x="1060" y="497"/>
                </a:lnTo>
                <a:lnTo>
                  <a:pt x="1061" y="497"/>
                </a:lnTo>
                <a:lnTo>
                  <a:pt x="1061" y="496"/>
                </a:lnTo>
                <a:lnTo>
                  <a:pt x="1061" y="496"/>
                </a:lnTo>
                <a:lnTo>
                  <a:pt x="1062" y="496"/>
                </a:lnTo>
                <a:lnTo>
                  <a:pt x="1062" y="496"/>
                </a:lnTo>
                <a:lnTo>
                  <a:pt x="1062" y="496"/>
                </a:lnTo>
                <a:lnTo>
                  <a:pt x="1063" y="496"/>
                </a:lnTo>
                <a:lnTo>
                  <a:pt x="1063" y="496"/>
                </a:lnTo>
                <a:lnTo>
                  <a:pt x="1065" y="496"/>
                </a:lnTo>
                <a:lnTo>
                  <a:pt x="1065" y="497"/>
                </a:lnTo>
                <a:lnTo>
                  <a:pt x="1065" y="497"/>
                </a:lnTo>
                <a:lnTo>
                  <a:pt x="1066" y="497"/>
                </a:lnTo>
                <a:lnTo>
                  <a:pt x="1066" y="497"/>
                </a:lnTo>
                <a:lnTo>
                  <a:pt x="1066" y="497"/>
                </a:lnTo>
                <a:lnTo>
                  <a:pt x="1067" y="497"/>
                </a:lnTo>
                <a:lnTo>
                  <a:pt x="1067" y="497"/>
                </a:lnTo>
                <a:lnTo>
                  <a:pt x="1067" y="497"/>
                </a:lnTo>
                <a:lnTo>
                  <a:pt x="1068" y="498"/>
                </a:lnTo>
                <a:lnTo>
                  <a:pt x="1068" y="498"/>
                </a:lnTo>
                <a:lnTo>
                  <a:pt x="1069" y="498"/>
                </a:lnTo>
                <a:lnTo>
                  <a:pt x="1069" y="500"/>
                </a:lnTo>
                <a:lnTo>
                  <a:pt x="1069" y="498"/>
                </a:lnTo>
                <a:lnTo>
                  <a:pt x="1070" y="497"/>
                </a:lnTo>
                <a:lnTo>
                  <a:pt x="1070" y="497"/>
                </a:lnTo>
                <a:lnTo>
                  <a:pt x="1070" y="496"/>
                </a:lnTo>
                <a:lnTo>
                  <a:pt x="1071" y="495"/>
                </a:lnTo>
                <a:lnTo>
                  <a:pt x="1071" y="496"/>
                </a:lnTo>
                <a:lnTo>
                  <a:pt x="1071" y="496"/>
                </a:lnTo>
                <a:lnTo>
                  <a:pt x="1072" y="496"/>
                </a:lnTo>
                <a:lnTo>
                  <a:pt x="1072" y="496"/>
                </a:lnTo>
                <a:lnTo>
                  <a:pt x="1074" y="497"/>
                </a:lnTo>
                <a:lnTo>
                  <a:pt x="1074" y="497"/>
                </a:lnTo>
                <a:lnTo>
                  <a:pt x="1074" y="498"/>
                </a:lnTo>
                <a:lnTo>
                  <a:pt x="1075" y="497"/>
                </a:lnTo>
                <a:lnTo>
                  <a:pt x="1075" y="497"/>
                </a:lnTo>
                <a:lnTo>
                  <a:pt x="1075" y="496"/>
                </a:lnTo>
                <a:lnTo>
                  <a:pt x="1076" y="496"/>
                </a:lnTo>
                <a:lnTo>
                  <a:pt x="1076" y="495"/>
                </a:lnTo>
                <a:lnTo>
                  <a:pt x="1077" y="494"/>
                </a:lnTo>
                <a:lnTo>
                  <a:pt x="1077" y="493"/>
                </a:lnTo>
                <a:lnTo>
                  <a:pt x="1077" y="494"/>
                </a:lnTo>
                <a:lnTo>
                  <a:pt x="1078" y="493"/>
                </a:lnTo>
                <a:lnTo>
                  <a:pt x="1078" y="493"/>
                </a:lnTo>
                <a:lnTo>
                  <a:pt x="1078" y="493"/>
                </a:lnTo>
                <a:lnTo>
                  <a:pt x="1079" y="492"/>
                </a:lnTo>
                <a:lnTo>
                  <a:pt x="1079" y="491"/>
                </a:lnTo>
                <a:lnTo>
                  <a:pt x="1079" y="492"/>
                </a:lnTo>
                <a:lnTo>
                  <a:pt x="1080" y="491"/>
                </a:lnTo>
                <a:lnTo>
                  <a:pt x="1080" y="491"/>
                </a:lnTo>
                <a:lnTo>
                  <a:pt x="1081" y="491"/>
                </a:lnTo>
                <a:lnTo>
                  <a:pt x="1081" y="489"/>
                </a:lnTo>
                <a:lnTo>
                  <a:pt x="1081" y="489"/>
                </a:lnTo>
                <a:lnTo>
                  <a:pt x="1083" y="489"/>
                </a:lnTo>
                <a:lnTo>
                  <a:pt x="1083" y="489"/>
                </a:lnTo>
                <a:lnTo>
                  <a:pt x="1083" y="491"/>
                </a:lnTo>
                <a:lnTo>
                  <a:pt x="1084" y="491"/>
                </a:lnTo>
                <a:lnTo>
                  <a:pt x="1084" y="491"/>
                </a:lnTo>
                <a:lnTo>
                  <a:pt x="1084" y="489"/>
                </a:lnTo>
                <a:lnTo>
                  <a:pt x="1085" y="489"/>
                </a:lnTo>
                <a:lnTo>
                  <a:pt x="1085" y="489"/>
                </a:lnTo>
                <a:lnTo>
                  <a:pt x="1086" y="489"/>
                </a:lnTo>
                <a:lnTo>
                  <a:pt x="1086" y="489"/>
                </a:lnTo>
                <a:lnTo>
                  <a:pt x="1086" y="489"/>
                </a:lnTo>
                <a:lnTo>
                  <a:pt x="1087" y="488"/>
                </a:lnTo>
                <a:lnTo>
                  <a:pt x="1087" y="487"/>
                </a:lnTo>
                <a:lnTo>
                  <a:pt x="1087" y="487"/>
                </a:lnTo>
                <a:lnTo>
                  <a:pt x="1088" y="486"/>
                </a:lnTo>
                <a:lnTo>
                  <a:pt x="1088" y="485"/>
                </a:lnTo>
                <a:lnTo>
                  <a:pt x="1088" y="486"/>
                </a:lnTo>
                <a:lnTo>
                  <a:pt x="1089" y="485"/>
                </a:lnTo>
                <a:lnTo>
                  <a:pt x="1089" y="486"/>
                </a:lnTo>
                <a:lnTo>
                  <a:pt x="1090" y="486"/>
                </a:lnTo>
                <a:lnTo>
                  <a:pt x="1090" y="486"/>
                </a:lnTo>
                <a:lnTo>
                  <a:pt x="1090" y="486"/>
                </a:lnTo>
                <a:lnTo>
                  <a:pt x="1092" y="486"/>
                </a:lnTo>
                <a:lnTo>
                  <a:pt x="1092" y="485"/>
                </a:lnTo>
                <a:lnTo>
                  <a:pt x="1092" y="485"/>
                </a:lnTo>
                <a:lnTo>
                  <a:pt x="1093" y="485"/>
                </a:lnTo>
                <a:lnTo>
                  <a:pt x="1093" y="484"/>
                </a:lnTo>
                <a:lnTo>
                  <a:pt x="1093" y="484"/>
                </a:lnTo>
                <a:lnTo>
                  <a:pt x="1094" y="483"/>
                </a:lnTo>
                <a:lnTo>
                  <a:pt x="1094" y="481"/>
                </a:lnTo>
                <a:lnTo>
                  <a:pt x="1095" y="479"/>
                </a:lnTo>
                <a:lnTo>
                  <a:pt x="1095" y="479"/>
                </a:lnTo>
                <a:lnTo>
                  <a:pt x="1095" y="479"/>
                </a:lnTo>
                <a:lnTo>
                  <a:pt x="1096" y="479"/>
                </a:lnTo>
                <a:lnTo>
                  <a:pt x="1096" y="479"/>
                </a:lnTo>
                <a:lnTo>
                  <a:pt x="1096" y="479"/>
                </a:lnTo>
                <a:lnTo>
                  <a:pt x="1097" y="479"/>
                </a:lnTo>
                <a:lnTo>
                  <a:pt x="1097" y="481"/>
                </a:lnTo>
                <a:lnTo>
                  <a:pt x="1098" y="481"/>
                </a:lnTo>
                <a:lnTo>
                  <a:pt x="1098" y="482"/>
                </a:lnTo>
                <a:lnTo>
                  <a:pt x="1098" y="482"/>
                </a:lnTo>
                <a:lnTo>
                  <a:pt x="1099" y="482"/>
                </a:lnTo>
                <a:lnTo>
                  <a:pt x="1099" y="482"/>
                </a:lnTo>
                <a:lnTo>
                  <a:pt x="1099" y="482"/>
                </a:lnTo>
                <a:lnTo>
                  <a:pt x="1101" y="482"/>
                </a:lnTo>
                <a:lnTo>
                  <a:pt x="1101" y="482"/>
                </a:lnTo>
                <a:lnTo>
                  <a:pt x="1101" y="483"/>
                </a:lnTo>
                <a:lnTo>
                  <a:pt x="1102" y="483"/>
                </a:lnTo>
                <a:lnTo>
                  <a:pt x="1102" y="484"/>
                </a:lnTo>
                <a:lnTo>
                  <a:pt x="1103" y="484"/>
                </a:lnTo>
                <a:lnTo>
                  <a:pt x="1103" y="483"/>
                </a:lnTo>
                <a:lnTo>
                  <a:pt x="1103" y="483"/>
                </a:lnTo>
                <a:lnTo>
                  <a:pt x="1104" y="482"/>
                </a:lnTo>
                <a:lnTo>
                  <a:pt x="1104" y="482"/>
                </a:lnTo>
                <a:lnTo>
                  <a:pt x="1104" y="482"/>
                </a:lnTo>
                <a:lnTo>
                  <a:pt x="1105" y="482"/>
                </a:lnTo>
                <a:lnTo>
                  <a:pt x="1105" y="481"/>
                </a:lnTo>
                <a:lnTo>
                  <a:pt x="1105" y="479"/>
                </a:lnTo>
                <a:lnTo>
                  <a:pt x="1106" y="479"/>
                </a:lnTo>
                <a:lnTo>
                  <a:pt x="1106" y="479"/>
                </a:lnTo>
                <a:lnTo>
                  <a:pt x="1107" y="479"/>
                </a:lnTo>
                <a:lnTo>
                  <a:pt x="1107" y="481"/>
                </a:lnTo>
                <a:lnTo>
                  <a:pt x="1107" y="481"/>
                </a:lnTo>
                <a:lnTo>
                  <a:pt x="1108" y="482"/>
                </a:lnTo>
                <a:lnTo>
                  <a:pt x="1108" y="482"/>
                </a:lnTo>
                <a:lnTo>
                  <a:pt x="1108" y="483"/>
                </a:lnTo>
                <a:lnTo>
                  <a:pt x="1110" y="484"/>
                </a:lnTo>
                <a:lnTo>
                  <a:pt x="1110" y="484"/>
                </a:lnTo>
                <a:lnTo>
                  <a:pt x="1110" y="484"/>
                </a:lnTo>
                <a:lnTo>
                  <a:pt x="1111" y="484"/>
                </a:lnTo>
                <a:lnTo>
                  <a:pt x="1111" y="483"/>
                </a:lnTo>
                <a:lnTo>
                  <a:pt x="1112" y="483"/>
                </a:lnTo>
                <a:lnTo>
                  <a:pt x="1112" y="483"/>
                </a:lnTo>
                <a:lnTo>
                  <a:pt x="1112" y="482"/>
                </a:lnTo>
                <a:lnTo>
                  <a:pt x="1113" y="482"/>
                </a:lnTo>
                <a:lnTo>
                  <a:pt x="1113" y="482"/>
                </a:lnTo>
                <a:lnTo>
                  <a:pt x="1113" y="482"/>
                </a:lnTo>
                <a:lnTo>
                  <a:pt x="1114" y="482"/>
                </a:lnTo>
                <a:lnTo>
                  <a:pt x="1114" y="481"/>
                </a:lnTo>
                <a:lnTo>
                  <a:pt x="1114" y="481"/>
                </a:lnTo>
                <a:lnTo>
                  <a:pt x="1115" y="481"/>
                </a:lnTo>
                <a:lnTo>
                  <a:pt x="1115" y="481"/>
                </a:lnTo>
                <a:lnTo>
                  <a:pt x="1116" y="481"/>
                </a:lnTo>
                <a:lnTo>
                  <a:pt x="1116" y="482"/>
                </a:lnTo>
                <a:lnTo>
                  <a:pt x="1116" y="482"/>
                </a:lnTo>
                <a:lnTo>
                  <a:pt x="1117" y="482"/>
                </a:lnTo>
                <a:lnTo>
                  <a:pt x="1117" y="483"/>
                </a:lnTo>
                <a:lnTo>
                  <a:pt x="1117" y="484"/>
                </a:lnTo>
                <a:lnTo>
                  <a:pt x="1119" y="484"/>
                </a:lnTo>
                <a:lnTo>
                  <a:pt x="1119" y="484"/>
                </a:lnTo>
                <a:lnTo>
                  <a:pt x="1120" y="484"/>
                </a:lnTo>
                <a:lnTo>
                  <a:pt x="1120" y="484"/>
                </a:lnTo>
                <a:lnTo>
                  <a:pt x="1120" y="485"/>
                </a:lnTo>
                <a:lnTo>
                  <a:pt x="1121" y="485"/>
                </a:lnTo>
                <a:lnTo>
                  <a:pt x="1121" y="484"/>
                </a:lnTo>
                <a:lnTo>
                  <a:pt x="1121" y="485"/>
                </a:lnTo>
                <a:lnTo>
                  <a:pt x="1122" y="485"/>
                </a:lnTo>
                <a:lnTo>
                  <a:pt x="1122" y="484"/>
                </a:lnTo>
                <a:lnTo>
                  <a:pt x="1122" y="485"/>
                </a:lnTo>
                <a:lnTo>
                  <a:pt x="1123" y="485"/>
                </a:lnTo>
                <a:lnTo>
                  <a:pt x="1123" y="485"/>
                </a:lnTo>
                <a:lnTo>
                  <a:pt x="1124" y="486"/>
                </a:lnTo>
                <a:lnTo>
                  <a:pt x="1124" y="485"/>
                </a:lnTo>
                <a:lnTo>
                  <a:pt x="1124" y="486"/>
                </a:lnTo>
                <a:lnTo>
                  <a:pt x="1125" y="486"/>
                </a:lnTo>
                <a:lnTo>
                  <a:pt x="1125" y="487"/>
                </a:lnTo>
                <a:lnTo>
                  <a:pt x="1125" y="488"/>
                </a:lnTo>
                <a:lnTo>
                  <a:pt x="1126" y="488"/>
                </a:lnTo>
                <a:lnTo>
                  <a:pt x="1126" y="487"/>
                </a:lnTo>
                <a:lnTo>
                  <a:pt x="1126" y="487"/>
                </a:lnTo>
                <a:lnTo>
                  <a:pt x="1128" y="487"/>
                </a:lnTo>
                <a:lnTo>
                  <a:pt x="1128" y="487"/>
                </a:lnTo>
                <a:lnTo>
                  <a:pt x="1129" y="486"/>
                </a:lnTo>
                <a:lnTo>
                  <a:pt x="1129" y="487"/>
                </a:lnTo>
                <a:lnTo>
                  <a:pt x="1129" y="487"/>
                </a:lnTo>
                <a:lnTo>
                  <a:pt x="1130" y="487"/>
                </a:lnTo>
                <a:lnTo>
                  <a:pt x="1130" y="487"/>
                </a:lnTo>
                <a:lnTo>
                  <a:pt x="1130" y="487"/>
                </a:lnTo>
                <a:lnTo>
                  <a:pt x="1131" y="487"/>
                </a:lnTo>
                <a:lnTo>
                  <a:pt x="1131" y="487"/>
                </a:lnTo>
                <a:lnTo>
                  <a:pt x="1131" y="487"/>
                </a:lnTo>
                <a:lnTo>
                  <a:pt x="1132" y="486"/>
                </a:lnTo>
                <a:lnTo>
                  <a:pt x="1132" y="487"/>
                </a:lnTo>
                <a:lnTo>
                  <a:pt x="1133" y="487"/>
                </a:lnTo>
                <a:lnTo>
                  <a:pt x="1133" y="487"/>
                </a:lnTo>
                <a:lnTo>
                  <a:pt x="1133" y="487"/>
                </a:lnTo>
                <a:lnTo>
                  <a:pt x="1134" y="487"/>
                </a:lnTo>
                <a:lnTo>
                  <a:pt x="1134" y="488"/>
                </a:lnTo>
                <a:lnTo>
                  <a:pt x="1134" y="489"/>
                </a:lnTo>
                <a:lnTo>
                  <a:pt x="1135" y="489"/>
                </a:lnTo>
                <a:lnTo>
                  <a:pt x="1135" y="491"/>
                </a:lnTo>
                <a:lnTo>
                  <a:pt x="1135" y="491"/>
                </a:lnTo>
                <a:lnTo>
                  <a:pt x="1137" y="489"/>
                </a:lnTo>
                <a:lnTo>
                  <a:pt x="1137" y="489"/>
                </a:lnTo>
                <a:lnTo>
                  <a:pt x="1138" y="489"/>
                </a:lnTo>
                <a:lnTo>
                  <a:pt x="1138" y="491"/>
                </a:lnTo>
                <a:lnTo>
                  <a:pt x="1138" y="491"/>
                </a:lnTo>
                <a:lnTo>
                  <a:pt x="1139" y="492"/>
                </a:lnTo>
                <a:lnTo>
                  <a:pt x="1139" y="492"/>
                </a:lnTo>
                <a:lnTo>
                  <a:pt x="1139" y="492"/>
                </a:lnTo>
                <a:lnTo>
                  <a:pt x="1140" y="492"/>
                </a:lnTo>
                <a:lnTo>
                  <a:pt x="1140" y="492"/>
                </a:lnTo>
                <a:lnTo>
                  <a:pt x="1141" y="491"/>
                </a:lnTo>
                <a:lnTo>
                  <a:pt x="1141" y="492"/>
                </a:lnTo>
                <a:lnTo>
                  <a:pt x="1141" y="492"/>
                </a:lnTo>
                <a:lnTo>
                  <a:pt x="1142" y="492"/>
                </a:lnTo>
                <a:lnTo>
                  <a:pt x="1142" y="492"/>
                </a:lnTo>
                <a:lnTo>
                  <a:pt x="1142" y="493"/>
                </a:lnTo>
                <a:lnTo>
                  <a:pt x="1143" y="493"/>
                </a:lnTo>
                <a:lnTo>
                  <a:pt x="1143" y="494"/>
                </a:lnTo>
                <a:lnTo>
                  <a:pt x="1143" y="493"/>
                </a:lnTo>
                <a:lnTo>
                  <a:pt x="1144" y="493"/>
                </a:lnTo>
                <a:lnTo>
                  <a:pt x="1144" y="494"/>
                </a:lnTo>
                <a:lnTo>
                  <a:pt x="1146" y="494"/>
                </a:lnTo>
                <a:lnTo>
                  <a:pt x="1146" y="494"/>
                </a:lnTo>
                <a:lnTo>
                  <a:pt x="1146" y="495"/>
                </a:lnTo>
                <a:lnTo>
                  <a:pt x="1147" y="496"/>
                </a:lnTo>
                <a:lnTo>
                  <a:pt x="1147" y="496"/>
                </a:lnTo>
                <a:lnTo>
                  <a:pt x="1147" y="497"/>
                </a:lnTo>
                <a:lnTo>
                  <a:pt x="1148" y="497"/>
                </a:lnTo>
                <a:lnTo>
                  <a:pt x="1148" y="497"/>
                </a:lnTo>
                <a:lnTo>
                  <a:pt x="1148" y="498"/>
                </a:lnTo>
                <a:lnTo>
                  <a:pt x="1149" y="498"/>
                </a:lnTo>
                <a:lnTo>
                  <a:pt x="1149" y="500"/>
                </a:lnTo>
                <a:lnTo>
                  <a:pt x="1150" y="501"/>
                </a:lnTo>
                <a:lnTo>
                  <a:pt x="1150" y="501"/>
                </a:lnTo>
                <a:lnTo>
                  <a:pt x="1150" y="501"/>
                </a:lnTo>
                <a:lnTo>
                  <a:pt x="1151" y="502"/>
                </a:lnTo>
                <a:lnTo>
                  <a:pt x="1151" y="502"/>
                </a:lnTo>
                <a:lnTo>
                  <a:pt x="1151" y="501"/>
                </a:lnTo>
                <a:lnTo>
                  <a:pt x="1152" y="501"/>
                </a:lnTo>
                <a:lnTo>
                  <a:pt x="1152" y="501"/>
                </a:lnTo>
                <a:lnTo>
                  <a:pt x="1152" y="502"/>
                </a:lnTo>
                <a:lnTo>
                  <a:pt x="1153" y="502"/>
                </a:lnTo>
                <a:lnTo>
                  <a:pt x="1153" y="501"/>
                </a:lnTo>
                <a:lnTo>
                  <a:pt x="1155" y="501"/>
                </a:lnTo>
                <a:lnTo>
                  <a:pt x="1155" y="501"/>
                </a:lnTo>
                <a:lnTo>
                  <a:pt x="1155" y="500"/>
                </a:lnTo>
                <a:lnTo>
                  <a:pt x="1156" y="498"/>
                </a:lnTo>
                <a:lnTo>
                  <a:pt x="1156" y="498"/>
                </a:lnTo>
                <a:lnTo>
                  <a:pt x="1156" y="497"/>
                </a:lnTo>
                <a:lnTo>
                  <a:pt x="1157" y="497"/>
                </a:lnTo>
                <a:lnTo>
                  <a:pt x="1157" y="495"/>
                </a:lnTo>
                <a:lnTo>
                  <a:pt x="1157" y="494"/>
                </a:lnTo>
                <a:lnTo>
                  <a:pt x="1158" y="493"/>
                </a:lnTo>
                <a:lnTo>
                  <a:pt x="1158" y="494"/>
                </a:lnTo>
                <a:lnTo>
                  <a:pt x="1159" y="494"/>
                </a:lnTo>
                <a:lnTo>
                  <a:pt x="1159" y="494"/>
                </a:lnTo>
                <a:lnTo>
                  <a:pt x="1159" y="494"/>
                </a:lnTo>
                <a:lnTo>
                  <a:pt x="1160" y="494"/>
                </a:lnTo>
                <a:lnTo>
                  <a:pt x="1160" y="494"/>
                </a:lnTo>
                <a:lnTo>
                  <a:pt x="1160" y="495"/>
                </a:lnTo>
                <a:lnTo>
                  <a:pt x="1161" y="494"/>
                </a:lnTo>
                <a:lnTo>
                  <a:pt x="1161" y="493"/>
                </a:lnTo>
                <a:lnTo>
                  <a:pt x="1161" y="492"/>
                </a:lnTo>
                <a:lnTo>
                  <a:pt x="1162" y="492"/>
                </a:lnTo>
                <a:lnTo>
                  <a:pt x="1162" y="492"/>
                </a:lnTo>
                <a:lnTo>
                  <a:pt x="1164" y="492"/>
                </a:lnTo>
                <a:lnTo>
                  <a:pt x="1164" y="492"/>
                </a:lnTo>
                <a:lnTo>
                  <a:pt x="1164" y="492"/>
                </a:lnTo>
                <a:lnTo>
                  <a:pt x="1165" y="492"/>
                </a:lnTo>
                <a:lnTo>
                  <a:pt x="1165" y="492"/>
                </a:lnTo>
                <a:lnTo>
                  <a:pt x="1165" y="492"/>
                </a:lnTo>
                <a:lnTo>
                  <a:pt x="1166" y="492"/>
                </a:lnTo>
                <a:lnTo>
                  <a:pt x="1166" y="491"/>
                </a:lnTo>
                <a:lnTo>
                  <a:pt x="1167" y="491"/>
                </a:lnTo>
                <a:lnTo>
                  <a:pt x="1167" y="489"/>
                </a:lnTo>
                <a:lnTo>
                  <a:pt x="1167" y="489"/>
                </a:lnTo>
                <a:lnTo>
                  <a:pt x="1168" y="491"/>
                </a:lnTo>
                <a:lnTo>
                  <a:pt x="1168" y="491"/>
                </a:lnTo>
                <a:lnTo>
                  <a:pt x="1168" y="492"/>
                </a:lnTo>
                <a:lnTo>
                  <a:pt x="1169" y="492"/>
                </a:lnTo>
                <a:lnTo>
                  <a:pt x="1169" y="491"/>
                </a:lnTo>
                <a:lnTo>
                  <a:pt x="1169" y="491"/>
                </a:lnTo>
                <a:lnTo>
                  <a:pt x="1170" y="489"/>
                </a:lnTo>
                <a:lnTo>
                  <a:pt x="1170" y="491"/>
                </a:lnTo>
                <a:lnTo>
                  <a:pt x="1171" y="492"/>
                </a:lnTo>
                <a:lnTo>
                  <a:pt x="1171" y="492"/>
                </a:lnTo>
                <a:lnTo>
                  <a:pt x="1171" y="491"/>
                </a:lnTo>
                <a:lnTo>
                  <a:pt x="1173" y="491"/>
                </a:lnTo>
                <a:lnTo>
                  <a:pt x="1173" y="491"/>
                </a:lnTo>
                <a:lnTo>
                  <a:pt x="1173" y="491"/>
                </a:lnTo>
                <a:lnTo>
                  <a:pt x="1174" y="491"/>
                </a:lnTo>
                <a:lnTo>
                  <a:pt x="1174" y="491"/>
                </a:lnTo>
                <a:lnTo>
                  <a:pt x="1174" y="492"/>
                </a:lnTo>
                <a:lnTo>
                  <a:pt x="1175" y="493"/>
                </a:lnTo>
                <a:lnTo>
                  <a:pt x="1175" y="494"/>
                </a:lnTo>
                <a:lnTo>
                  <a:pt x="1176" y="493"/>
                </a:lnTo>
                <a:lnTo>
                  <a:pt x="1176" y="492"/>
                </a:lnTo>
                <a:lnTo>
                  <a:pt x="1176" y="491"/>
                </a:lnTo>
                <a:lnTo>
                  <a:pt x="1177" y="491"/>
                </a:lnTo>
                <a:lnTo>
                  <a:pt x="1177" y="491"/>
                </a:lnTo>
                <a:lnTo>
                  <a:pt x="1177" y="491"/>
                </a:lnTo>
                <a:lnTo>
                  <a:pt x="1178" y="491"/>
                </a:lnTo>
                <a:lnTo>
                  <a:pt x="1178" y="491"/>
                </a:lnTo>
                <a:lnTo>
                  <a:pt x="1178" y="491"/>
                </a:lnTo>
                <a:lnTo>
                  <a:pt x="1179" y="491"/>
                </a:lnTo>
                <a:lnTo>
                  <a:pt x="1179" y="489"/>
                </a:lnTo>
                <a:lnTo>
                  <a:pt x="1180" y="489"/>
                </a:lnTo>
                <a:lnTo>
                  <a:pt x="1180" y="488"/>
                </a:lnTo>
                <a:lnTo>
                  <a:pt x="1180" y="488"/>
                </a:lnTo>
                <a:lnTo>
                  <a:pt x="1182" y="488"/>
                </a:lnTo>
                <a:lnTo>
                  <a:pt x="1182" y="487"/>
                </a:lnTo>
                <a:lnTo>
                  <a:pt x="1182" y="487"/>
                </a:lnTo>
                <a:lnTo>
                  <a:pt x="1183" y="487"/>
                </a:lnTo>
                <a:lnTo>
                  <a:pt x="1183" y="488"/>
                </a:lnTo>
                <a:lnTo>
                  <a:pt x="1183" y="488"/>
                </a:lnTo>
                <a:lnTo>
                  <a:pt x="1184" y="488"/>
                </a:lnTo>
                <a:lnTo>
                  <a:pt x="1184" y="488"/>
                </a:lnTo>
                <a:lnTo>
                  <a:pt x="1185" y="488"/>
                </a:lnTo>
                <a:lnTo>
                  <a:pt x="1185" y="488"/>
                </a:lnTo>
                <a:lnTo>
                  <a:pt x="1185" y="487"/>
                </a:lnTo>
                <a:lnTo>
                  <a:pt x="1186" y="487"/>
                </a:lnTo>
                <a:lnTo>
                  <a:pt x="1186" y="486"/>
                </a:lnTo>
                <a:lnTo>
                  <a:pt x="1186" y="486"/>
                </a:lnTo>
                <a:lnTo>
                  <a:pt x="1187" y="485"/>
                </a:lnTo>
                <a:lnTo>
                  <a:pt x="1187" y="484"/>
                </a:lnTo>
                <a:lnTo>
                  <a:pt x="1188" y="483"/>
                </a:lnTo>
                <a:lnTo>
                  <a:pt x="1188" y="483"/>
                </a:lnTo>
                <a:lnTo>
                  <a:pt x="1188" y="483"/>
                </a:lnTo>
                <a:lnTo>
                  <a:pt x="1189" y="483"/>
                </a:lnTo>
                <a:lnTo>
                  <a:pt x="1189" y="483"/>
                </a:lnTo>
                <a:lnTo>
                  <a:pt x="1189" y="484"/>
                </a:lnTo>
                <a:lnTo>
                  <a:pt x="1191" y="485"/>
                </a:lnTo>
                <a:lnTo>
                  <a:pt x="1191" y="485"/>
                </a:lnTo>
                <a:lnTo>
                  <a:pt x="1191" y="486"/>
                </a:lnTo>
                <a:lnTo>
                  <a:pt x="1192" y="486"/>
                </a:lnTo>
                <a:lnTo>
                  <a:pt x="1192" y="486"/>
                </a:lnTo>
                <a:lnTo>
                  <a:pt x="1193" y="485"/>
                </a:lnTo>
                <a:lnTo>
                  <a:pt x="1193" y="485"/>
                </a:lnTo>
                <a:lnTo>
                  <a:pt x="1193" y="485"/>
                </a:lnTo>
                <a:lnTo>
                  <a:pt x="1194" y="486"/>
                </a:lnTo>
                <a:lnTo>
                  <a:pt x="1194" y="486"/>
                </a:lnTo>
                <a:lnTo>
                  <a:pt x="1194" y="487"/>
                </a:lnTo>
                <a:lnTo>
                  <a:pt x="1195" y="487"/>
                </a:lnTo>
                <a:lnTo>
                  <a:pt x="1195" y="488"/>
                </a:lnTo>
                <a:lnTo>
                  <a:pt x="1195" y="487"/>
                </a:lnTo>
                <a:lnTo>
                  <a:pt x="1196" y="486"/>
                </a:lnTo>
                <a:lnTo>
                  <a:pt x="1196" y="486"/>
                </a:lnTo>
                <a:lnTo>
                  <a:pt x="1197" y="485"/>
                </a:lnTo>
                <a:lnTo>
                  <a:pt x="1197" y="484"/>
                </a:lnTo>
                <a:lnTo>
                  <a:pt x="1197" y="484"/>
                </a:lnTo>
                <a:lnTo>
                  <a:pt x="1198" y="484"/>
                </a:lnTo>
                <a:lnTo>
                  <a:pt x="1198" y="484"/>
                </a:lnTo>
                <a:lnTo>
                  <a:pt x="1198" y="484"/>
                </a:lnTo>
                <a:lnTo>
                  <a:pt x="1200" y="483"/>
                </a:lnTo>
                <a:lnTo>
                  <a:pt x="1200" y="484"/>
                </a:lnTo>
                <a:lnTo>
                  <a:pt x="1200" y="485"/>
                </a:lnTo>
                <a:lnTo>
                  <a:pt x="1201" y="486"/>
                </a:lnTo>
                <a:lnTo>
                  <a:pt x="1201" y="485"/>
                </a:lnTo>
                <a:lnTo>
                  <a:pt x="1202" y="485"/>
                </a:lnTo>
                <a:lnTo>
                  <a:pt x="1202" y="484"/>
                </a:lnTo>
                <a:lnTo>
                  <a:pt x="1202" y="484"/>
                </a:lnTo>
                <a:lnTo>
                  <a:pt x="1203" y="485"/>
                </a:lnTo>
                <a:lnTo>
                  <a:pt x="1203" y="486"/>
                </a:lnTo>
                <a:lnTo>
                  <a:pt x="1203" y="485"/>
                </a:lnTo>
                <a:lnTo>
                  <a:pt x="1204" y="486"/>
                </a:lnTo>
                <a:lnTo>
                  <a:pt x="1204" y="486"/>
                </a:lnTo>
                <a:lnTo>
                  <a:pt x="1204" y="486"/>
                </a:lnTo>
                <a:lnTo>
                  <a:pt x="1205" y="486"/>
                </a:lnTo>
                <a:lnTo>
                  <a:pt x="1205" y="486"/>
                </a:lnTo>
                <a:lnTo>
                  <a:pt x="1206" y="485"/>
                </a:lnTo>
                <a:lnTo>
                  <a:pt x="1206" y="485"/>
                </a:lnTo>
                <a:lnTo>
                  <a:pt x="1206" y="485"/>
                </a:lnTo>
                <a:lnTo>
                  <a:pt x="1207" y="486"/>
                </a:lnTo>
                <a:lnTo>
                  <a:pt x="1207" y="487"/>
                </a:lnTo>
                <a:lnTo>
                  <a:pt x="1207" y="487"/>
                </a:lnTo>
                <a:lnTo>
                  <a:pt x="1209" y="487"/>
                </a:lnTo>
                <a:lnTo>
                  <a:pt x="1209" y="487"/>
                </a:lnTo>
                <a:lnTo>
                  <a:pt x="1210" y="487"/>
                </a:lnTo>
                <a:lnTo>
                  <a:pt x="1210" y="486"/>
                </a:lnTo>
                <a:lnTo>
                  <a:pt x="1210" y="487"/>
                </a:lnTo>
                <a:lnTo>
                  <a:pt x="1211" y="488"/>
                </a:lnTo>
                <a:lnTo>
                  <a:pt x="1211" y="489"/>
                </a:lnTo>
                <a:lnTo>
                  <a:pt x="1211" y="491"/>
                </a:lnTo>
                <a:lnTo>
                  <a:pt x="1212" y="491"/>
                </a:lnTo>
                <a:lnTo>
                  <a:pt x="1212" y="491"/>
                </a:lnTo>
                <a:lnTo>
                  <a:pt x="1212" y="491"/>
                </a:lnTo>
                <a:lnTo>
                  <a:pt x="1213" y="491"/>
                </a:lnTo>
                <a:lnTo>
                  <a:pt x="1213" y="489"/>
                </a:lnTo>
                <a:lnTo>
                  <a:pt x="1214" y="488"/>
                </a:lnTo>
                <a:lnTo>
                  <a:pt x="1214" y="488"/>
                </a:lnTo>
                <a:lnTo>
                  <a:pt x="1214" y="488"/>
                </a:lnTo>
                <a:lnTo>
                  <a:pt x="1215" y="488"/>
                </a:lnTo>
                <a:lnTo>
                  <a:pt x="1215" y="488"/>
                </a:lnTo>
                <a:lnTo>
                  <a:pt x="1215" y="489"/>
                </a:lnTo>
                <a:lnTo>
                  <a:pt x="1216" y="491"/>
                </a:lnTo>
                <a:lnTo>
                  <a:pt x="1216" y="492"/>
                </a:lnTo>
                <a:lnTo>
                  <a:pt x="1216" y="493"/>
                </a:lnTo>
                <a:lnTo>
                  <a:pt x="1218" y="493"/>
                </a:lnTo>
                <a:lnTo>
                  <a:pt x="1218" y="494"/>
                </a:lnTo>
                <a:lnTo>
                  <a:pt x="1219" y="494"/>
                </a:lnTo>
                <a:lnTo>
                  <a:pt x="1219" y="493"/>
                </a:lnTo>
                <a:lnTo>
                  <a:pt x="1219" y="493"/>
                </a:lnTo>
                <a:lnTo>
                  <a:pt x="1220" y="493"/>
                </a:lnTo>
                <a:lnTo>
                  <a:pt x="1220" y="494"/>
                </a:lnTo>
                <a:lnTo>
                  <a:pt x="1220" y="494"/>
                </a:lnTo>
                <a:lnTo>
                  <a:pt x="1221" y="495"/>
                </a:lnTo>
                <a:lnTo>
                  <a:pt x="1221" y="495"/>
                </a:lnTo>
                <a:lnTo>
                  <a:pt x="1221" y="495"/>
                </a:lnTo>
                <a:lnTo>
                  <a:pt x="1222" y="494"/>
                </a:lnTo>
                <a:lnTo>
                  <a:pt x="1222" y="493"/>
                </a:lnTo>
                <a:lnTo>
                  <a:pt x="1223" y="493"/>
                </a:lnTo>
                <a:lnTo>
                  <a:pt x="1223" y="493"/>
                </a:lnTo>
                <a:lnTo>
                  <a:pt x="1223" y="494"/>
                </a:lnTo>
                <a:lnTo>
                  <a:pt x="1224" y="494"/>
                </a:lnTo>
                <a:lnTo>
                  <a:pt x="1224" y="493"/>
                </a:lnTo>
                <a:lnTo>
                  <a:pt x="1224" y="493"/>
                </a:lnTo>
                <a:lnTo>
                  <a:pt x="1225" y="493"/>
                </a:lnTo>
                <a:lnTo>
                  <a:pt x="1225" y="492"/>
                </a:lnTo>
                <a:lnTo>
                  <a:pt x="1225" y="492"/>
                </a:lnTo>
                <a:lnTo>
                  <a:pt x="1227" y="492"/>
                </a:lnTo>
                <a:lnTo>
                  <a:pt x="1227" y="492"/>
                </a:lnTo>
                <a:lnTo>
                  <a:pt x="1228" y="492"/>
                </a:lnTo>
                <a:lnTo>
                  <a:pt x="1228" y="492"/>
                </a:lnTo>
                <a:lnTo>
                  <a:pt x="1228" y="492"/>
                </a:lnTo>
                <a:lnTo>
                  <a:pt x="1229" y="492"/>
                </a:lnTo>
                <a:lnTo>
                  <a:pt x="1229" y="492"/>
                </a:lnTo>
                <a:lnTo>
                  <a:pt x="1229" y="493"/>
                </a:lnTo>
                <a:lnTo>
                  <a:pt x="1230" y="492"/>
                </a:lnTo>
                <a:lnTo>
                  <a:pt x="1230" y="493"/>
                </a:lnTo>
                <a:lnTo>
                  <a:pt x="1231" y="494"/>
                </a:lnTo>
                <a:lnTo>
                  <a:pt x="1231" y="494"/>
                </a:lnTo>
                <a:lnTo>
                  <a:pt x="1231" y="494"/>
                </a:lnTo>
                <a:lnTo>
                  <a:pt x="1232" y="494"/>
                </a:lnTo>
                <a:lnTo>
                  <a:pt x="1232" y="494"/>
                </a:lnTo>
                <a:lnTo>
                  <a:pt x="1232" y="494"/>
                </a:lnTo>
                <a:lnTo>
                  <a:pt x="1233" y="494"/>
                </a:lnTo>
                <a:lnTo>
                  <a:pt x="1233" y="494"/>
                </a:lnTo>
                <a:lnTo>
                  <a:pt x="1233" y="495"/>
                </a:lnTo>
                <a:lnTo>
                  <a:pt x="1234" y="495"/>
                </a:lnTo>
                <a:lnTo>
                  <a:pt x="1234" y="496"/>
                </a:lnTo>
                <a:lnTo>
                  <a:pt x="1236" y="496"/>
                </a:lnTo>
                <a:lnTo>
                  <a:pt x="1236" y="496"/>
                </a:lnTo>
                <a:lnTo>
                  <a:pt x="1236" y="495"/>
                </a:lnTo>
                <a:lnTo>
                  <a:pt x="1237" y="489"/>
                </a:lnTo>
                <a:lnTo>
                  <a:pt x="1237" y="472"/>
                </a:lnTo>
                <a:lnTo>
                  <a:pt x="1237" y="448"/>
                </a:lnTo>
                <a:lnTo>
                  <a:pt x="1238" y="422"/>
                </a:lnTo>
                <a:lnTo>
                  <a:pt x="1238" y="397"/>
                </a:lnTo>
                <a:lnTo>
                  <a:pt x="1238" y="373"/>
                </a:lnTo>
                <a:lnTo>
                  <a:pt x="1239" y="350"/>
                </a:lnTo>
                <a:lnTo>
                  <a:pt x="1239" y="330"/>
                </a:lnTo>
                <a:lnTo>
                  <a:pt x="1240" y="313"/>
                </a:lnTo>
                <a:lnTo>
                  <a:pt x="1240" y="296"/>
                </a:lnTo>
                <a:lnTo>
                  <a:pt x="1240" y="281"/>
                </a:lnTo>
                <a:lnTo>
                  <a:pt x="1241" y="268"/>
                </a:lnTo>
                <a:lnTo>
                  <a:pt x="1241" y="257"/>
                </a:lnTo>
                <a:lnTo>
                  <a:pt x="1241" y="245"/>
                </a:lnTo>
                <a:lnTo>
                  <a:pt x="1242" y="236"/>
                </a:lnTo>
                <a:lnTo>
                  <a:pt x="1242" y="229"/>
                </a:lnTo>
                <a:lnTo>
                  <a:pt x="1242" y="221"/>
                </a:lnTo>
                <a:lnTo>
                  <a:pt x="1243" y="214"/>
                </a:lnTo>
                <a:lnTo>
                  <a:pt x="1243" y="207"/>
                </a:lnTo>
                <a:lnTo>
                  <a:pt x="1245" y="203"/>
                </a:lnTo>
                <a:lnTo>
                  <a:pt x="1245" y="198"/>
                </a:lnTo>
                <a:lnTo>
                  <a:pt x="1245" y="194"/>
                </a:lnTo>
                <a:lnTo>
                  <a:pt x="1246" y="190"/>
                </a:lnTo>
                <a:lnTo>
                  <a:pt x="1246" y="186"/>
                </a:lnTo>
                <a:lnTo>
                  <a:pt x="1246" y="181"/>
                </a:lnTo>
                <a:lnTo>
                  <a:pt x="1247" y="179"/>
                </a:lnTo>
                <a:lnTo>
                  <a:pt x="1247" y="175"/>
                </a:lnTo>
                <a:lnTo>
                  <a:pt x="1247" y="171"/>
                </a:lnTo>
                <a:lnTo>
                  <a:pt x="1248" y="168"/>
                </a:lnTo>
                <a:lnTo>
                  <a:pt x="1248" y="166"/>
                </a:lnTo>
                <a:lnTo>
                  <a:pt x="1249" y="163"/>
                </a:lnTo>
                <a:lnTo>
                  <a:pt x="1249" y="162"/>
                </a:lnTo>
                <a:lnTo>
                  <a:pt x="1249" y="159"/>
                </a:lnTo>
                <a:lnTo>
                  <a:pt x="1250" y="158"/>
                </a:lnTo>
                <a:lnTo>
                  <a:pt x="1250" y="154"/>
                </a:lnTo>
                <a:lnTo>
                  <a:pt x="1250" y="152"/>
                </a:lnTo>
                <a:lnTo>
                  <a:pt x="1251" y="150"/>
                </a:lnTo>
                <a:lnTo>
                  <a:pt x="1251" y="148"/>
                </a:lnTo>
                <a:lnTo>
                  <a:pt x="1251" y="145"/>
                </a:lnTo>
                <a:lnTo>
                  <a:pt x="1252" y="142"/>
                </a:lnTo>
                <a:lnTo>
                  <a:pt x="1252" y="140"/>
                </a:lnTo>
                <a:lnTo>
                  <a:pt x="1254" y="139"/>
                </a:lnTo>
                <a:lnTo>
                  <a:pt x="1254" y="136"/>
                </a:lnTo>
                <a:lnTo>
                  <a:pt x="1254" y="135"/>
                </a:lnTo>
                <a:lnTo>
                  <a:pt x="1255" y="134"/>
                </a:lnTo>
                <a:lnTo>
                  <a:pt x="1255" y="133"/>
                </a:lnTo>
                <a:lnTo>
                  <a:pt x="1255" y="131"/>
                </a:lnTo>
                <a:lnTo>
                  <a:pt x="1256" y="128"/>
                </a:lnTo>
                <a:lnTo>
                  <a:pt x="1256" y="128"/>
                </a:lnTo>
                <a:lnTo>
                  <a:pt x="1257" y="126"/>
                </a:lnTo>
                <a:lnTo>
                  <a:pt x="1257" y="125"/>
                </a:lnTo>
                <a:lnTo>
                  <a:pt x="1257" y="124"/>
                </a:lnTo>
                <a:lnTo>
                  <a:pt x="1258" y="121"/>
                </a:lnTo>
                <a:lnTo>
                  <a:pt x="1258" y="118"/>
                </a:lnTo>
                <a:lnTo>
                  <a:pt x="1258" y="116"/>
                </a:lnTo>
                <a:lnTo>
                  <a:pt x="1259" y="115"/>
                </a:lnTo>
                <a:lnTo>
                  <a:pt x="1259" y="114"/>
                </a:lnTo>
                <a:lnTo>
                  <a:pt x="1259" y="114"/>
                </a:lnTo>
                <a:lnTo>
                  <a:pt x="1260" y="113"/>
                </a:lnTo>
                <a:lnTo>
                  <a:pt x="1260" y="112"/>
                </a:lnTo>
                <a:lnTo>
                  <a:pt x="1261" y="110"/>
                </a:lnTo>
                <a:lnTo>
                  <a:pt x="1261" y="109"/>
                </a:lnTo>
                <a:lnTo>
                  <a:pt x="1261" y="108"/>
                </a:lnTo>
                <a:lnTo>
                  <a:pt x="1263" y="107"/>
                </a:lnTo>
                <a:lnTo>
                  <a:pt x="1263" y="105"/>
                </a:lnTo>
                <a:lnTo>
                  <a:pt x="1263" y="103"/>
                </a:lnTo>
                <a:lnTo>
                  <a:pt x="1264" y="101"/>
                </a:lnTo>
                <a:lnTo>
                  <a:pt x="1264" y="100"/>
                </a:lnTo>
                <a:lnTo>
                  <a:pt x="1264" y="98"/>
                </a:lnTo>
                <a:lnTo>
                  <a:pt x="1265" y="97"/>
                </a:lnTo>
                <a:lnTo>
                  <a:pt x="1265" y="97"/>
                </a:lnTo>
                <a:lnTo>
                  <a:pt x="1266" y="95"/>
                </a:lnTo>
                <a:lnTo>
                  <a:pt x="1266" y="95"/>
                </a:lnTo>
                <a:lnTo>
                  <a:pt x="1266" y="94"/>
                </a:lnTo>
                <a:lnTo>
                  <a:pt x="1267" y="92"/>
                </a:lnTo>
                <a:lnTo>
                  <a:pt x="1267" y="91"/>
                </a:lnTo>
                <a:lnTo>
                  <a:pt x="1267" y="90"/>
                </a:lnTo>
                <a:lnTo>
                  <a:pt x="1268" y="89"/>
                </a:lnTo>
                <a:lnTo>
                  <a:pt x="1268" y="88"/>
                </a:lnTo>
                <a:lnTo>
                  <a:pt x="1268" y="86"/>
                </a:lnTo>
                <a:lnTo>
                  <a:pt x="1269" y="85"/>
                </a:lnTo>
                <a:lnTo>
                  <a:pt x="1269" y="83"/>
                </a:lnTo>
                <a:lnTo>
                  <a:pt x="1270" y="82"/>
                </a:lnTo>
                <a:lnTo>
                  <a:pt x="1270" y="81"/>
                </a:lnTo>
                <a:lnTo>
                  <a:pt x="1270" y="81"/>
                </a:lnTo>
                <a:lnTo>
                  <a:pt x="1272" y="80"/>
                </a:lnTo>
                <a:lnTo>
                  <a:pt x="1272" y="80"/>
                </a:lnTo>
                <a:lnTo>
                  <a:pt x="1272" y="79"/>
                </a:lnTo>
                <a:lnTo>
                  <a:pt x="1273" y="79"/>
                </a:lnTo>
                <a:lnTo>
                  <a:pt x="1273" y="78"/>
                </a:lnTo>
                <a:lnTo>
                  <a:pt x="1273" y="78"/>
                </a:lnTo>
                <a:lnTo>
                  <a:pt x="1274" y="78"/>
                </a:lnTo>
                <a:lnTo>
                  <a:pt x="1274" y="77"/>
                </a:lnTo>
                <a:lnTo>
                  <a:pt x="1275" y="76"/>
                </a:lnTo>
                <a:lnTo>
                  <a:pt x="1275" y="74"/>
                </a:lnTo>
                <a:lnTo>
                  <a:pt x="1275" y="74"/>
                </a:lnTo>
                <a:lnTo>
                  <a:pt x="1276" y="74"/>
                </a:lnTo>
                <a:lnTo>
                  <a:pt x="1276" y="73"/>
                </a:lnTo>
                <a:lnTo>
                  <a:pt x="1276" y="73"/>
                </a:lnTo>
                <a:lnTo>
                  <a:pt x="1277" y="73"/>
                </a:lnTo>
                <a:lnTo>
                  <a:pt x="1277" y="72"/>
                </a:lnTo>
                <a:lnTo>
                  <a:pt x="1278" y="70"/>
                </a:lnTo>
                <a:lnTo>
                  <a:pt x="1278" y="69"/>
                </a:lnTo>
                <a:lnTo>
                  <a:pt x="1278" y="69"/>
                </a:lnTo>
                <a:lnTo>
                  <a:pt x="1279" y="67"/>
                </a:lnTo>
                <a:lnTo>
                  <a:pt x="1279" y="67"/>
                </a:lnTo>
                <a:lnTo>
                  <a:pt x="1279" y="67"/>
                </a:lnTo>
                <a:lnTo>
                  <a:pt x="1281" y="65"/>
                </a:lnTo>
                <a:lnTo>
                  <a:pt x="1281" y="65"/>
                </a:lnTo>
                <a:lnTo>
                  <a:pt x="1281" y="64"/>
                </a:lnTo>
                <a:lnTo>
                  <a:pt x="1282" y="64"/>
                </a:lnTo>
                <a:lnTo>
                  <a:pt x="1282" y="63"/>
                </a:lnTo>
                <a:lnTo>
                  <a:pt x="1283" y="63"/>
                </a:lnTo>
                <a:lnTo>
                  <a:pt x="1283" y="62"/>
                </a:lnTo>
                <a:lnTo>
                  <a:pt x="1283" y="61"/>
                </a:lnTo>
                <a:lnTo>
                  <a:pt x="1284" y="61"/>
                </a:lnTo>
                <a:lnTo>
                  <a:pt x="1284" y="61"/>
                </a:lnTo>
                <a:lnTo>
                  <a:pt x="1284" y="60"/>
                </a:lnTo>
                <a:lnTo>
                  <a:pt x="1285" y="59"/>
                </a:lnTo>
                <a:lnTo>
                  <a:pt x="1285" y="59"/>
                </a:lnTo>
                <a:lnTo>
                  <a:pt x="1285" y="58"/>
                </a:lnTo>
                <a:lnTo>
                  <a:pt x="1286" y="58"/>
                </a:lnTo>
                <a:lnTo>
                  <a:pt x="1286" y="58"/>
                </a:lnTo>
                <a:lnTo>
                  <a:pt x="1287" y="58"/>
                </a:lnTo>
                <a:lnTo>
                  <a:pt x="1287" y="56"/>
                </a:lnTo>
                <a:lnTo>
                  <a:pt x="1287" y="56"/>
                </a:lnTo>
                <a:lnTo>
                  <a:pt x="1288" y="55"/>
                </a:lnTo>
                <a:lnTo>
                  <a:pt x="1288" y="55"/>
                </a:lnTo>
                <a:lnTo>
                  <a:pt x="1288" y="56"/>
                </a:lnTo>
                <a:lnTo>
                  <a:pt x="1290" y="55"/>
                </a:lnTo>
                <a:lnTo>
                  <a:pt x="1290" y="56"/>
                </a:lnTo>
                <a:lnTo>
                  <a:pt x="1290" y="55"/>
                </a:lnTo>
                <a:lnTo>
                  <a:pt x="1291" y="55"/>
                </a:lnTo>
                <a:lnTo>
                  <a:pt x="1291" y="54"/>
                </a:lnTo>
                <a:lnTo>
                  <a:pt x="1292" y="54"/>
                </a:lnTo>
                <a:lnTo>
                  <a:pt x="1292" y="54"/>
                </a:lnTo>
                <a:lnTo>
                  <a:pt x="1292" y="54"/>
                </a:lnTo>
                <a:lnTo>
                  <a:pt x="1293" y="53"/>
                </a:lnTo>
                <a:lnTo>
                  <a:pt x="1293" y="53"/>
                </a:lnTo>
                <a:lnTo>
                  <a:pt x="1293" y="53"/>
                </a:lnTo>
                <a:lnTo>
                  <a:pt x="1294" y="53"/>
                </a:lnTo>
                <a:lnTo>
                  <a:pt x="1294" y="52"/>
                </a:lnTo>
                <a:lnTo>
                  <a:pt x="1294" y="52"/>
                </a:lnTo>
                <a:lnTo>
                  <a:pt x="1295" y="51"/>
                </a:lnTo>
                <a:lnTo>
                  <a:pt x="1295" y="50"/>
                </a:lnTo>
                <a:lnTo>
                  <a:pt x="1296" y="50"/>
                </a:lnTo>
                <a:lnTo>
                  <a:pt x="1296" y="49"/>
                </a:lnTo>
                <a:lnTo>
                  <a:pt x="1296" y="49"/>
                </a:lnTo>
                <a:lnTo>
                  <a:pt x="1297" y="47"/>
                </a:lnTo>
                <a:lnTo>
                  <a:pt x="1297" y="47"/>
                </a:lnTo>
                <a:lnTo>
                  <a:pt x="1297" y="45"/>
                </a:lnTo>
                <a:lnTo>
                  <a:pt x="1299" y="45"/>
                </a:lnTo>
                <a:lnTo>
                  <a:pt x="1299" y="45"/>
                </a:lnTo>
                <a:lnTo>
                  <a:pt x="1300" y="45"/>
                </a:lnTo>
                <a:lnTo>
                  <a:pt x="1300" y="45"/>
                </a:lnTo>
                <a:lnTo>
                  <a:pt x="1300" y="44"/>
                </a:lnTo>
                <a:lnTo>
                  <a:pt x="1301" y="44"/>
                </a:lnTo>
                <a:lnTo>
                  <a:pt x="1301" y="43"/>
                </a:lnTo>
                <a:lnTo>
                  <a:pt x="1301" y="42"/>
                </a:lnTo>
                <a:lnTo>
                  <a:pt x="1302" y="42"/>
                </a:lnTo>
                <a:lnTo>
                  <a:pt x="1302" y="42"/>
                </a:lnTo>
                <a:lnTo>
                  <a:pt x="1302" y="42"/>
                </a:lnTo>
                <a:lnTo>
                  <a:pt x="1303" y="42"/>
                </a:lnTo>
                <a:lnTo>
                  <a:pt x="1303" y="42"/>
                </a:lnTo>
                <a:lnTo>
                  <a:pt x="1304" y="42"/>
                </a:lnTo>
                <a:lnTo>
                  <a:pt x="1304" y="41"/>
                </a:lnTo>
                <a:lnTo>
                  <a:pt x="1304" y="41"/>
                </a:lnTo>
                <a:lnTo>
                  <a:pt x="1305" y="40"/>
                </a:lnTo>
                <a:lnTo>
                  <a:pt x="1305" y="40"/>
                </a:lnTo>
                <a:lnTo>
                  <a:pt x="1305" y="38"/>
                </a:lnTo>
                <a:lnTo>
                  <a:pt x="1306" y="37"/>
                </a:lnTo>
                <a:lnTo>
                  <a:pt x="1306" y="38"/>
                </a:lnTo>
                <a:lnTo>
                  <a:pt x="1306" y="38"/>
                </a:lnTo>
                <a:lnTo>
                  <a:pt x="1308" y="38"/>
                </a:lnTo>
                <a:lnTo>
                  <a:pt x="1308" y="38"/>
                </a:lnTo>
                <a:lnTo>
                  <a:pt x="1309" y="38"/>
                </a:lnTo>
                <a:lnTo>
                  <a:pt x="1309" y="38"/>
                </a:lnTo>
                <a:lnTo>
                  <a:pt x="1309" y="40"/>
                </a:lnTo>
                <a:lnTo>
                  <a:pt x="1310" y="40"/>
                </a:lnTo>
                <a:lnTo>
                  <a:pt x="1310" y="40"/>
                </a:lnTo>
                <a:lnTo>
                  <a:pt x="1310" y="40"/>
                </a:lnTo>
                <a:lnTo>
                  <a:pt x="1311" y="40"/>
                </a:lnTo>
                <a:lnTo>
                  <a:pt x="1311" y="40"/>
                </a:lnTo>
                <a:lnTo>
                  <a:pt x="1311" y="38"/>
                </a:lnTo>
                <a:lnTo>
                  <a:pt x="1312" y="36"/>
                </a:lnTo>
                <a:lnTo>
                  <a:pt x="1312" y="36"/>
                </a:lnTo>
                <a:lnTo>
                  <a:pt x="1313" y="35"/>
                </a:lnTo>
                <a:lnTo>
                  <a:pt x="1313" y="34"/>
                </a:lnTo>
                <a:lnTo>
                  <a:pt x="1313" y="33"/>
                </a:lnTo>
                <a:lnTo>
                  <a:pt x="1314" y="32"/>
                </a:lnTo>
                <a:lnTo>
                  <a:pt x="1314" y="32"/>
                </a:lnTo>
                <a:lnTo>
                  <a:pt x="1314" y="32"/>
                </a:lnTo>
                <a:lnTo>
                  <a:pt x="1315" y="32"/>
                </a:lnTo>
                <a:lnTo>
                  <a:pt x="1315" y="32"/>
                </a:lnTo>
                <a:lnTo>
                  <a:pt x="1315" y="31"/>
                </a:lnTo>
                <a:lnTo>
                  <a:pt x="1317" y="32"/>
                </a:lnTo>
                <a:lnTo>
                  <a:pt x="1317" y="32"/>
                </a:lnTo>
                <a:lnTo>
                  <a:pt x="1318" y="32"/>
                </a:lnTo>
                <a:lnTo>
                  <a:pt x="1318" y="32"/>
                </a:lnTo>
                <a:lnTo>
                  <a:pt x="1318" y="31"/>
                </a:lnTo>
                <a:lnTo>
                  <a:pt x="1319" y="31"/>
                </a:lnTo>
                <a:lnTo>
                  <a:pt x="1319" y="29"/>
                </a:lnTo>
                <a:lnTo>
                  <a:pt x="1319" y="29"/>
                </a:lnTo>
                <a:lnTo>
                  <a:pt x="1320" y="29"/>
                </a:lnTo>
                <a:lnTo>
                  <a:pt x="1320" y="28"/>
                </a:lnTo>
                <a:lnTo>
                  <a:pt x="1321" y="28"/>
                </a:lnTo>
                <a:lnTo>
                  <a:pt x="1321" y="28"/>
                </a:lnTo>
                <a:lnTo>
                  <a:pt x="1321" y="27"/>
                </a:lnTo>
                <a:lnTo>
                  <a:pt x="1322" y="27"/>
                </a:lnTo>
                <a:lnTo>
                  <a:pt x="1322" y="27"/>
                </a:lnTo>
                <a:lnTo>
                  <a:pt x="1322" y="26"/>
                </a:lnTo>
                <a:lnTo>
                  <a:pt x="1323" y="26"/>
                </a:lnTo>
                <a:lnTo>
                  <a:pt x="1323" y="27"/>
                </a:lnTo>
                <a:lnTo>
                  <a:pt x="1323" y="26"/>
                </a:lnTo>
                <a:lnTo>
                  <a:pt x="1324" y="26"/>
                </a:lnTo>
                <a:lnTo>
                  <a:pt x="1324" y="26"/>
                </a:lnTo>
                <a:lnTo>
                  <a:pt x="1326" y="26"/>
                </a:lnTo>
                <a:lnTo>
                  <a:pt x="1326" y="25"/>
                </a:lnTo>
                <a:lnTo>
                  <a:pt x="1326" y="24"/>
                </a:lnTo>
                <a:lnTo>
                  <a:pt x="1327" y="23"/>
                </a:lnTo>
                <a:lnTo>
                  <a:pt x="1327" y="22"/>
                </a:lnTo>
                <a:lnTo>
                  <a:pt x="1327" y="23"/>
                </a:lnTo>
                <a:lnTo>
                  <a:pt x="1328" y="22"/>
                </a:lnTo>
                <a:lnTo>
                  <a:pt x="1328" y="22"/>
                </a:lnTo>
                <a:lnTo>
                  <a:pt x="1328" y="20"/>
                </a:lnTo>
                <a:lnTo>
                  <a:pt x="1329" y="19"/>
                </a:lnTo>
                <a:lnTo>
                  <a:pt x="1329" y="19"/>
                </a:lnTo>
                <a:lnTo>
                  <a:pt x="1330" y="18"/>
                </a:lnTo>
                <a:lnTo>
                  <a:pt x="1330" y="19"/>
                </a:lnTo>
                <a:lnTo>
                  <a:pt x="1330" y="19"/>
                </a:lnTo>
                <a:lnTo>
                  <a:pt x="1331" y="19"/>
                </a:lnTo>
                <a:lnTo>
                  <a:pt x="1331" y="19"/>
                </a:lnTo>
                <a:lnTo>
                  <a:pt x="1331" y="19"/>
                </a:lnTo>
                <a:lnTo>
                  <a:pt x="1332" y="19"/>
                </a:lnTo>
                <a:lnTo>
                  <a:pt x="1332" y="18"/>
                </a:lnTo>
                <a:lnTo>
                  <a:pt x="1332" y="18"/>
                </a:lnTo>
                <a:lnTo>
                  <a:pt x="1333" y="17"/>
                </a:lnTo>
                <a:lnTo>
                  <a:pt x="1333" y="16"/>
                </a:lnTo>
                <a:lnTo>
                  <a:pt x="1335" y="15"/>
                </a:lnTo>
                <a:lnTo>
                  <a:pt x="1335" y="14"/>
                </a:lnTo>
                <a:lnTo>
                  <a:pt x="1335" y="14"/>
                </a:lnTo>
                <a:lnTo>
                  <a:pt x="1336" y="14"/>
                </a:lnTo>
                <a:lnTo>
                  <a:pt x="1336" y="14"/>
                </a:lnTo>
                <a:lnTo>
                  <a:pt x="1336" y="13"/>
                </a:lnTo>
                <a:lnTo>
                  <a:pt x="1337" y="14"/>
                </a:lnTo>
                <a:lnTo>
                  <a:pt x="1337" y="13"/>
                </a:lnTo>
                <a:lnTo>
                  <a:pt x="1337" y="14"/>
                </a:lnTo>
                <a:lnTo>
                  <a:pt x="1338" y="13"/>
                </a:lnTo>
                <a:lnTo>
                  <a:pt x="1338" y="13"/>
                </a:lnTo>
                <a:lnTo>
                  <a:pt x="1339" y="13"/>
                </a:lnTo>
                <a:lnTo>
                  <a:pt x="1339" y="14"/>
                </a:lnTo>
                <a:lnTo>
                  <a:pt x="1339" y="13"/>
                </a:lnTo>
                <a:lnTo>
                  <a:pt x="1340" y="14"/>
                </a:lnTo>
                <a:lnTo>
                  <a:pt x="1340" y="13"/>
                </a:lnTo>
                <a:lnTo>
                  <a:pt x="1340" y="11"/>
                </a:lnTo>
                <a:lnTo>
                  <a:pt x="1341" y="9"/>
                </a:lnTo>
                <a:lnTo>
                  <a:pt x="1341" y="8"/>
                </a:lnTo>
                <a:lnTo>
                  <a:pt x="1342" y="7"/>
                </a:lnTo>
                <a:lnTo>
                  <a:pt x="1342" y="6"/>
                </a:lnTo>
                <a:lnTo>
                  <a:pt x="1342" y="6"/>
                </a:lnTo>
                <a:lnTo>
                  <a:pt x="1344" y="5"/>
                </a:lnTo>
                <a:lnTo>
                  <a:pt x="1344" y="6"/>
                </a:lnTo>
                <a:lnTo>
                  <a:pt x="1344" y="6"/>
                </a:lnTo>
                <a:lnTo>
                  <a:pt x="1345" y="7"/>
                </a:lnTo>
                <a:lnTo>
                  <a:pt x="1345" y="6"/>
                </a:lnTo>
                <a:lnTo>
                  <a:pt x="1345" y="6"/>
                </a:lnTo>
                <a:lnTo>
                  <a:pt x="1346" y="6"/>
                </a:lnTo>
                <a:lnTo>
                  <a:pt x="1346" y="6"/>
                </a:lnTo>
                <a:lnTo>
                  <a:pt x="1347" y="6"/>
                </a:lnTo>
                <a:lnTo>
                  <a:pt x="1347" y="6"/>
                </a:lnTo>
                <a:lnTo>
                  <a:pt x="1347" y="6"/>
                </a:lnTo>
                <a:lnTo>
                  <a:pt x="1348" y="6"/>
                </a:lnTo>
                <a:lnTo>
                  <a:pt x="1348" y="7"/>
                </a:lnTo>
                <a:lnTo>
                  <a:pt x="1348" y="6"/>
                </a:lnTo>
                <a:lnTo>
                  <a:pt x="1349" y="6"/>
                </a:lnTo>
                <a:lnTo>
                  <a:pt x="1349" y="6"/>
                </a:lnTo>
                <a:lnTo>
                  <a:pt x="1349" y="6"/>
                </a:lnTo>
                <a:lnTo>
                  <a:pt x="1350" y="5"/>
                </a:lnTo>
                <a:lnTo>
                  <a:pt x="1350" y="5"/>
                </a:lnTo>
                <a:lnTo>
                  <a:pt x="1351" y="5"/>
                </a:lnTo>
                <a:lnTo>
                  <a:pt x="1351" y="5"/>
                </a:lnTo>
                <a:lnTo>
                  <a:pt x="1351" y="5"/>
                </a:lnTo>
                <a:lnTo>
                  <a:pt x="1353" y="5"/>
                </a:lnTo>
                <a:lnTo>
                  <a:pt x="1353" y="5"/>
                </a:lnTo>
                <a:lnTo>
                  <a:pt x="1353" y="5"/>
                </a:lnTo>
                <a:lnTo>
                  <a:pt x="1354" y="6"/>
                </a:lnTo>
                <a:lnTo>
                  <a:pt x="1354" y="6"/>
                </a:lnTo>
                <a:lnTo>
                  <a:pt x="1354" y="5"/>
                </a:lnTo>
                <a:lnTo>
                  <a:pt x="1355" y="6"/>
                </a:lnTo>
                <a:lnTo>
                  <a:pt x="1355" y="6"/>
                </a:lnTo>
                <a:lnTo>
                  <a:pt x="1356" y="6"/>
                </a:lnTo>
                <a:lnTo>
                  <a:pt x="1356" y="7"/>
                </a:lnTo>
                <a:lnTo>
                  <a:pt x="1356" y="7"/>
                </a:lnTo>
                <a:lnTo>
                  <a:pt x="1357" y="7"/>
                </a:lnTo>
                <a:lnTo>
                  <a:pt x="1357" y="8"/>
                </a:lnTo>
                <a:lnTo>
                  <a:pt x="1357" y="8"/>
                </a:lnTo>
                <a:lnTo>
                  <a:pt x="1358" y="8"/>
                </a:lnTo>
                <a:lnTo>
                  <a:pt x="1358" y="9"/>
                </a:lnTo>
                <a:lnTo>
                  <a:pt x="1358" y="8"/>
                </a:lnTo>
                <a:lnTo>
                  <a:pt x="1359" y="9"/>
                </a:lnTo>
                <a:lnTo>
                  <a:pt x="1359" y="9"/>
                </a:lnTo>
                <a:lnTo>
                  <a:pt x="1360" y="9"/>
                </a:lnTo>
                <a:lnTo>
                  <a:pt x="1360" y="10"/>
                </a:lnTo>
                <a:lnTo>
                  <a:pt x="1360" y="10"/>
                </a:lnTo>
                <a:lnTo>
                  <a:pt x="1362" y="9"/>
                </a:lnTo>
                <a:lnTo>
                  <a:pt x="1362" y="9"/>
                </a:lnTo>
                <a:lnTo>
                  <a:pt x="1362" y="8"/>
                </a:lnTo>
                <a:lnTo>
                  <a:pt x="1363" y="9"/>
                </a:lnTo>
                <a:lnTo>
                  <a:pt x="1363" y="9"/>
                </a:lnTo>
                <a:lnTo>
                  <a:pt x="1363" y="8"/>
                </a:lnTo>
                <a:lnTo>
                  <a:pt x="1364" y="8"/>
                </a:lnTo>
                <a:lnTo>
                  <a:pt x="1364" y="7"/>
                </a:lnTo>
                <a:lnTo>
                  <a:pt x="1365" y="8"/>
                </a:lnTo>
                <a:lnTo>
                  <a:pt x="1365" y="8"/>
                </a:lnTo>
                <a:lnTo>
                  <a:pt x="1365" y="7"/>
                </a:lnTo>
                <a:lnTo>
                  <a:pt x="1366" y="7"/>
                </a:lnTo>
                <a:lnTo>
                  <a:pt x="1366" y="6"/>
                </a:lnTo>
                <a:lnTo>
                  <a:pt x="1366" y="6"/>
                </a:lnTo>
                <a:lnTo>
                  <a:pt x="1367" y="7"/>
                </a:lnTo>
                <a:lnTo>
                  <a:pt x="1367" y="6"/>
                </a:lnTo>
                <a:lnTo>
                  <a:pt x="1368" y="6"/>
                </a:lnTo>
                <a:lnTo>
                  <a:pt x="1368" y="6"/>
                </a:lnTo>
                <a:lnTo>
                  <a:pt x="1368" y="5"/>
                </a:lnTo>
                <a:lnTo>
                  <a:pt x="1369" y="5"/>
                </a:lnTo>
                <a:lnTo>
                  <a:pt x="1369" y="6"/>
                </a:lnTo>
                <a:lnTo>
                  <a:pt x="1369" y="7"/>
                </a:lnTo>
                <a:lnTo>
                  <a:pt x="1371" y="6"/>
                </a:lnTo>
                <a:lnTo>
                  <a:pt x="1371" y="6"/>
                </a:lnTo>
                <a:lnTo>
                  <a:pt x="1371" y="7"/>
                </a:lnTo>
                <a:lnTo>
                  <a:pt x="1372" y="7"/>
                </a:lnTo>
                <a:lnTo>
                  <a:pt x="1372" y="6"/>
                </a:lnTo>
                <a:lnTo>
                  <a:pt x="1373" y="7"/>
                </a:lnTo>
                <a:lnTo>
                  <a:pt x="1373" y="8"/>
                </a:lnTo>
                <a:lnTo>
                  <a:pt x="1373" y="8"/>
                </a:lnTo>
                <a:lnTo>
                  <a:pt x="1374" y="9"/>
                </a:lnTo>
                <a:lnTo>
                  <a:pt x="1374" y="9"/>
                </a:lnTo>
                <a:lnTo>
                  <a:pt x="1374" y="9"/>
                </a:lnTo>
                <a:lnTo>
                  <a:pt x="1375" y="9"/>
                </a:lnTo>
                <a:lnTo>
                  <a:pt x="1375" y="10"/>
                </a:lnTo>
                <a:lnTo>
                  <a:pt x="1375" y="11"/>
                </a:lnTo>
                <a:lnTo>
                  <a:pt x="1376" y="11"/>
                </a:lnTo>
                <a:lnTo>
                  <a:pt x="1376" y="11"/>
                </a:lnTo>
                <a:lnTo>
                  <a:pt x="1377" y="11"/>
                </a:lnTo>
                <a:lnTo>
                  <a:pt x="1377" y="10"/>
                </a:lnTo>
                <a:lnTo>
                  <a:pt x="1377" y="9"/>
                </a:lnTo>
                <a:lnTo>
                  <a:pt x="1378" y="9"/>
                </a:lnTo>
                <a:lnTo>
                  <a:pt x="1378" y="8"/>
                </a:lnTo>
                <a:lnTo>
                  <a:pt x="1378" y="7"/>
                </a:lnTo>
                <a:lnTo>
                  <a:pt x="1380" y="8"/>
                </a:lnTo>
                <a:lnTo>
                  <a:pt x="1380" y="8"/>
                </a:lnTo>
                <a:lnTo>
                  <a:pt x="1380" y="7"/>
                </a:lnTo>
                <a:lnTo>
                  <a:pt x="1381" y="8"/>
                </a:lnTo>
                <a:lnTo>
                  <a:pt x="1381" y="7"/>
                </a:lnTo>
                <a:lnTo>
                  <a:pt x="1382" y="8"/>
                </a:lnTo>
                <a:lnTo>
                  <a:pt x="1382" y="8"/>
                </a:lnTo>
                <a:lnTo>
                  <a:pt x="1382" y="9"/>
                </a:lnTo>
                <a:lnTo>
                  <a:pt x="1383" y="9"/>
                </a:lnTo>
                <a:lnTo>
                  <a:pt x="1383" y="10"/>
                </a:lnTo>
                <a:lnTo>
                  <a:pt x="1383" y="10"/>
                </a:lnTo>
                <a:lnTo>
                  <a:pt x="1384" y="9"/>
                </a:lnTo>
                <a:lnTo>
                  <a:pt x="1384" y="9"/>
                </a:lnTo>
                <a:lnTo>
                  <a:pt x="1384" y="9"/>
                </a:lnTo>
                <a:lnTo>
                  <a:pt x="1385" y="9"/>
                </a:lnTo>
                <a:lnTo>
                  <a:pt x="1385" y="9"/>
                </a:lnTo>
                <a:lnTo>
                  <a:pt x="1386" y="9"/>
                </a:lnTo>
                <a:lnTo>
                  <a:pt x="1386" y="9"/>
                </a:lnTo>
                <a:lnTo>
                  <a:pt x="1386" y="9"/>
                </a:lnTo>
                <a:lnTo>
                  <a:pt x="1387" y="10"/>
                </a:lnTo>
                <a:lnTo>
                  <a:pt x="1387" y="10"/>
                </a:lnTo>
                <a:lnTo>
                  <a:pt x="1387" y="10"/>
                </a:lnTo>
                <a:lnTo>
                  <a:pt x="1389" y="11"/>
                </a:lnTo>
                <a:lnTo>
                  <a:pt x="1389" y="13"/>
                </a:lnTo>
                <a:lnTo>
                  <a:pt x="1390" y="14"/>
                </a:lnTo>
                <a:lnTo>
                  <a:pt x="1390" y="15"/>
                </a:lnTo>
                <a:lnTo>
                  <a:pt x="1390" y="15"/>
                </a:lnTo>
                <a:lnTo>
                  <a:pt x="1391" y="14"/>
                </a:lnTo>
                <a:lnTo>
                  <a:pt x="1391" y="14"/>
                </a:lnTo>
                <a:lnTo>
                  <a:pt x="1391" y="14"/>
                </a:lnTo>
                <a:lnTo>
                  <a:pt x="1392" y="13"/>
                </a:lnTo>
                <a:lnTo>
                  <a:pt x="1392" y="14"/>
                </a:lnTo>
                <a:lnTo>
                  <a:pt x="1392" y="15"/>
                </a:lnTo>
                <a:lnTo>
                  <a:pt x="1393" y="15"/>
                </a:lnTo>
                <a:lnTo>
                  <a:pt x="1393" y="15"/>
                </a:lnTo>
                <a:lnTo>
                  <a:pt x="1394" y="15"/>
                </a:lnTo>
                <a:lnTo>
                  <a:pt x="1394" y="14"/>
                </a:lnTo>
                <a:lnTo>
                  <a:pt x="1394" y="13"/>
                </a:lnTo>
                <a:lnTo>
                  <a:pt x="1395" y="13"/>
                </a:lnTo>
                <a:lnTo>
                  <a:pt x="1395" y="14"/>
                </a:lnTo>
                <a:lnTo>
                  <a:pt x="1395" y="13"/>
                </a:lnTo>
                <a:lnTo>
                  <a:pt x="1396" y="13"/>
                </a:lnTo>
                <a:lnTo>
                  <a:pt x="1396" y="13"/>
                </a:lnTo>
                <a:lnTo>
                  <a:pt x="1396" y="13"/>
                </a:lnTo>
                <a:lnTo>
                  <a:pt x="1398" y="11"/>
                </a:lnTo>
                <a:lnTo>
                  <a:pt x="1398" y="13"/>
                </a:lnTo>
                <a:lnTo>
                  <a:pt x="1399" y="11"/>
                </a:lnTo>
                <a:lnTo>
                  <a:pt x="1399" y="11"/>
                </a:lnTo>
                <a:lnTo>
                  <a:pt x="1399" y="10"/>
                </a:lnTo>
                <a:lnTo>
                  <a:pt x="1400" y="10"/>
                </a:lnTo>
                <a:lnTo>
                  <a:pt x="1400" y="10"/>
                </a:lnTo>
                <a:lnTo>
                  <a:pt x="1400" y="10"/>
                </a:lnTo>
                <a:lnTo>
                  <a:pt x="1401" y="9"/>
                </a:lnTo>
                <a:lnTo>
                  <a:pt x="1401" y="8"/>
                </a:lnTo>
                <a:lnTo>
                  <a:pt x="1401" y="8"/>
                </a:lnTo>
                <a:lnTo>
                  <a:pt x="1402" y="8"/>
                </a:lnTo>
                <a:lnTo>
                  <a:pt x="1402" y="7"/>
                </a:lnTo>
                <a:lnTo>
                  <a:pt x="1403" y="7"/>
                </a:lnTo>
                <a:lnTo>
                  <a:pt x="1403" y="6"/>
                </a:lnTo>
                <a:lnTo>
                  <a:pt x="1403" y="6"/>
                </a:lnTo>
                <a:lnTo>
                  <a:pt x="1404" y="7"/>
                </a:lnTo>
                <a:lnTo>
                  <a:pt x="1404" y="7"/>
                </a:lnTo>
                <a:lnTo>
                  <a:pt x="1404" y="8"/>
                </a:lnTo>
                <a:lnTo>
                  <a:pt x="1405" y="7"/>
                </a:lnTo>
                <a:lnTo>
                  <a:pt x="1405" y="7"/>
                </a:lnTo>
                <a:lnTo>
                  <a:pt x="1405" y="7"/>
                </a:lnTo>
                <a:lnTo>
                  <a:pt x="1407" y="8"/>
                </a:lnTo>
                <a:lnTo>
                  <a:pt x="1407" y="8"/>
                </a:lnTo>
                <a:lnTo>
                  <a:pt x="1408" y="9"/>
                </a:lnTo>
                <a:lnTo>
                  <a:pt x="1408" y="8"/>
                </a:lnTo>
                <a:lnTo>
                  <a:pt x="1408" y="8"/>
                </a:lnTo>
                <a:lnTo>
                  <a:pt x="1409" y="8"/>
                </a:lnTo>
                <a:lnTo>
                  <a:pt x="1409" y="8"/>
                </a:lnTo>
                <a:lnTo>
                  <a:pt x="1409" y="9"/>
                </a:lnTo>
                <a:lnTo>
                  <a:pt x="1410" y="9"/>
                </a:lnTo>
                <a:lnTo>
                  <a:pt x="1410" y="9"/>
                </a:lnTo>
                <a:lnTo>
                  <a:pt x="1411" y="9"/>
                </a:lnTo>
                <a:lnTo>
                  <a:pt x="1411" y="9"/>
                </a:lnTo>
                <a:lnTo>
                  <a:pt x="1411" y="9"/>
                </a:lnTo>
                <a:lnTo>
                  <a:pt x="1412" y="9"/>
                </a:lnTo>
                <a:lnTo>
                  <a:pt x="1412" y="9"/>
                </a:lnTo>
                <a:lnTo>
                  <a:pt x="1412" y="9"/>
                </a:lnTo>
                <a:lnTo>
                  <a:pt x="1413" y="8"/>
                </a:lnTo>
                <a:lnTo>
                  <a:pt x="1413" y="7"/>
                </a:lnTo>
                <a:lnTo>
                  <a:pt x="1413" y="8"/>
                </a:lnTo>
                <a:lnTo>
                  <a:pt x="1414" y="8"/>
                </a:lnTo>
                <a:lnTo>
                  <a:pt x="1414" y="8"/>
                </a:lnTo>
                <a:lnTo>
                  <a:pt x="1416" y="8"/>
                </a:lnTo>
                <a:lnTo>
                  <a:pt x="1416" y="8"/>
                </a:lnTo>
                <a:lnTo>
                  <a:pt x="1416" y="8"/>
                </a:lnTo>
                <a:lnTo>
                  <a:pt x="1417" y="8"/>
                </a:lnTo>
                <a:lnTo>
                  <a:pt x="1417" y="7"/>
                </a:lnTo>
                <a:lnTo>
                  <a:pt x="1417" y="7"/>
                </a:lnTo>
                <a:lnTo>
                  <a:pt x="1418" y="7"/>
                </a:lnTo>
                <a:lnTo>
                  <a:pt x="1418" y="7"/>
                </a:lnTo>
                <a:lnTo>
                  <a:pt x="1418" y="7"/>
                </a:lnTo>
                <a:lnTo>
                  <a:pt x="1419" y="7"/>
                </a:lnTo>
                <a:lnTo>
                  <a:pt x="1419" y="8"/>
                </a:lnTo>
                <a:lnTo>
                  <a:pt x="1420" y="9"/>
                </a:lnTo>
                <a:lnTo>
                  <a:pt x="1420" y="9"/>
                </a:lnTo>
                <a:lnTo>
                  <a:pt x="1420" y="9"/>
                </a:lnTo>
                <a:lnTo>
                  <a:pt x="1421" y="10"/>
                </a:lnTo>
                <a:lnTo>
                  <a:pt x="1421" y="9"/>
                </a:lnTo>
                <a:lnTo>
                  <a:pt x="1421" y="10"/>
                </a:lnTo>
                <a:lnTo>
                  <a:pt x="1422" y="8"/>
                </a:lnTo>
                <a:lnTo>
                  <a:pt x="1422" y="8"/>
                </a:lnTo>
                <a:lnTo>
                  <a:pt x="1422" y="7"/>
                </a:lnTo>
                <a:lnTo>
                  <a:pt x="1423" y="7"/>
                </a:lnTo>
                <a:lnTo>
                  <a:pt x="1423" y="6"/>
                </a:lnTo>
                <a:lnTo>
                  <a:pt x="1425" y="5"/>
                </a:lnTo>
                <a:lnTo>
                  <a:pt x="1425" y="5"/>
                </a:lnTo>
                <a:lnTo>
                  <a:pt x="1425" y="4"/>
                </a:lnTo>
                <a:lnTo>
                  <a:pt x="1426" y="4"/>
                </a:lnTo>
                <a:lnTo>
                  <a:pt x="1426" y="4"/>
                </a:lnTo>
                <a:lnTo>
                  <a:pt x="1426" y="4"/>
                </a:lnTo>
                <a:lnTo>
                  <a:pt x="1427" y="4"/>
                </a:lnTo>
                <a:lnTo>
                  <a:pt x="1427" y="4"/>
                </a:lnTo>
                <a:lnTo>
                  <a:pt x="1427" y="4"/>
                </a:lnTo>
                <a:lnTo>
                  <a:pt x="1428" y="4"/>
                </a:lnTo>
                <a:lnTo>
                  <a:pt x="1428" y="4"/>
                </a:lnTo>
                <a:lnTo>
                  <a:pt x="1429" y="4"/>
                </a:lnTo>
                <a:lnTo>
                  <a:pt x="1429" y="2"/>
                </a:lnTo>
                <a:lnTo>
                  <a:pt x="1429" y="4"/>
                </a:lnTo>
                <a:lnTo>
                  <a:pt x="1430" y="4"/>
                </a:lnTo>
                <a:lnTo>
                  <a:pt x="1430" y="4"/>
                </a:lnTo>
                <a:lnTo>
                  <a:pt x="1430" y="2"/>
                </a:lnTo>
                <a:lnTo>
                  <a:pt x="1431" y="2"/>
                </a:lnTo>
                <a:lnTo>
                  <a:pt x="1431" y="2"/>
                </a:lnTo>
                <a:lnTo>
                  <a:pt x="1432" y="1"/>
                </a:lnTo>
                <a:lnTo>
                  <a:pt x="1432" y="1"/>
                </a:lnTo>
                <a:lnTo>
                  <a:pt x="1432" y="1"/>
                </a:lnTo>
                <a:lnTo>
                  <a:pt x="1434" y="1"/>
                </a:lnTo>
                <a:lnTo>
                  <a:pt x="1434" y="1"/>
                </a:lnTo>
                <a:lnTo>
                  <a:pt x="1434" y="0"/>
                </a:lnTo>
                <a:lnTo>
                  <a:pt x="1435" y="0"/>
                </a:lnTo>
                <a:lnTo>
                  <a:pt x="1435" y="0"/>
                </a:lnTo>
                <a:lnTo>
                  <a:pt x="1435" y="0"/>
                </a:lnTo>
                <a:lnTo>
                  <a:pt x="1436" y="0"/>
                </a:lnTo>
                <a:lnTo>
                  <a:pt x="1436" y="0"/>
                </a:lnTo>
                <a:lnTo>
                  <a:pt x="1437" y="1"/>
                </a:lnTo>
                <a:lnTo>
                  <a:pt x="1437" y="1"/>
                </a:lnTo>
                <a:lnTo>
                  <a:pt x="1437" y="1"/>
                </a:lnTo>
                <a:lnTo>
                  <a:pt x="1438" y="2"/>
                </a:lnTo>
                <a:lnTo>
                  <a:pt x="1438" y="2"/>
                </a:lnTo>
                <a:lnTo>
                  <a:pt x="1438" y="2"/>
                </a:lnTo>
                <a:lnTo>
                  <a:pt x="1439" y="1"/>
                </a:lnTo>
                <a:lnTo>
                  <a:pt x="1439" y="1"/>
                </a:lnTo>
                <a:lnTo>
                  <a:pt x="1439" y="2"/>
                </a:lnTo>
                <a:lnTo>
                  <a:pt x="1440" y="2"/>
                </a:lnTo>
                <a:lnTo>
                  <a:pt x="1440" y="4"/>
                </a:lnTo>
                <a:lnTo>
                  <a:pt x="1441" y="4"/>
                </a:lnTo>
                <a:lnTo>
                  <a:pt x="1441" y="5"/>
                </a:lnTo>
                <a:lnTo>
                  <a:pt x="1441" y="6"/>
                </a:lnTo>
                <a:lnTo>
                  <a:pt x="1443" y="5"/>
                </a:lnTo>
                <a:lnTo>
                  <a:pt x="1443" y="5"/>
                </a:lnTo>
                <a:lnTo>
                  <a:pt x="1443" y="4"/>
                </a:lnTo>
                <a:lnTo>
                  <a:pt x="1444" y="4"/>
                </a:lnTo>
                <a:lnTo>
                  <a:pt x="1444" y="4"/>
                </a:lnTo>
                <a:lnTo>
                  <a:pt x="1444" y="4"/>
                </a:lnTo>
                <a:lnTo>
                  <a:pt x="1445" y="5"/>
                </a:lnTo>
                <a:lnTo>
                  <a:pt x="1445" y="5"/>
                </a:lnTo>
                <a:lnTo>
                  <a:pt x="1446" y="5"/>
                </a:lnTo>
                <a:lnTo>
                  <a:pt x="1446" y="5"/>
                </a:lnTo>
                <a:lnTo>
                  <a:pt x="1446" y="5"/>
                </a:lnTo>
                <a:lnTo>
                  <a:pt x="1447" y="5"/>
                </a:lnTo>
                <a:lnTo>
                  <a:pt x="1447" y="4"/>
                </a:lnTo>
                <a:lnTo>
                  <a:pt x="1447" y="4"/>
                </a:lnTo>
                <a:lnTo>
                  <a:pt x="1448" y="4"/>
                </a:lnTo>
                <a:lnTo>
                  <a:pt x="1448" y="4"/>
                </a:lnTo>
                <a:lnTo>
                  <a:pt x="1448" y="5"/>
                </a:lnTo>
                <a:lnTo>
                  <a:pt x="1449" y="5"/>
                </a:lnTo>
                <a:lnTo>
                  <a:pt x="1449" y="5"/>
                </a:lnTo>
                <a:lnTo>
                  <a:pt x="1450" y="5"/>
                </a:lnTo>
                <a:lnTo>
                  <a:pt x="1450" y="6"/>
                </a:lnTo>
                <a:lnTo>
                  <a:pt x="1450" y="5"/>
                </a:lnTo>
                <a:lnTo>
                  <a:pt x="1452" y="5"/>
                </a:lnTo>
                <a:lnTo>
                  <a:pt x="1452" y="5"/>
                </a:lnTo>
                <a:lnTo>
                  <a:pt x="1452" y="5"/>
                </a:lnTo>
                <a:lnTo>
                  <a:pt x="1453" y="6"/>
                </a:lnTo>
                <a:lnTo>
                  <a:pt x="1453" y="6"/>
                </a:lnTo>
                <a:lnTo>
                  <a:pt x="1453" y="5"/>
                </a:lnTo>
                <a:lnTo>
                  <a:pt x="1454" y="5"/>
                </a:lnTo>
                <a:lnTo>
                  <a:pt x="1454" y="6"/>
                </a:lnTo>
                <a:lnTo>
                  <a:pt x="1455" y="6"/>
                </a:lnTo>
                <a:lnTo>
                  <a:pt x="1455" y="6"/>
                </a:lnTo>
                <a:lnTo>
                  <a:pt x="1455" y="7"/>
                </a:lnTo>
                <a:lnTo>
                  <a:pt x="1456" y="7"/>
                </a:lnTo>
                <a:lnTo>
                  <a:pt x="1456" y="8"/>
                </a:lnTo>
                <a:lnTo>
                  <a:pt x="1456" y="8"/>
                </a:lnTo>
                <a:lnTo>
                  <a:pt x="1457" y="8"/>
                </a:lnTo>
                <a:lnTo>
                  <a:pt x="1457" y="8"/>
                </a:lnTo>
                <a:lnTo>
                  <a:pt x="1458" y="8"/>
                </a:lnTo>
                <a:lnTo>
                  <a:pt x="1458" y="7"/>
                </a:lnTo>
                <a:lnTo>
                  <a:pt x="1458" y="7"/>
                </a:lnTo>
                <a:lnTo>
                  <a:pt x="1459" y="7"/>
                </a:lnTo>
                <a:lnTo>
                  <a:pt x="1459" y="6"/>
                </a:lnTo>
                <a:lnTo>
                  <a:pt x="1459" y="6"/>
                </a:lnTo>
                <a:lnTo>
                  <a:pt x="1461" y="6"/>
                </a:lnTo>
                <a:lnTo>
                  <a:pt x="1461" y="6"/>
                </a:lnTo>
                <a:lnTo>
                  <a:pt x="1461" y="6"/>
                </a:lnTo>
                <a:lnTo>
                  <a:pt x="1462" y="7"/>
                </a:lnTo>
                <a:lnTo>
                  <a:pt x="1462" y="8"/>
                </a:lnTo>
                <a:lnTo>
                  <a:pt x="1463" y="8"/>
                </a:lnTo>
                <a:lnTo>
                  <a:pt x="1463" y="8"/>
                </a:lnTo>
                <a:lnTo>
                  <a:pt x="1463" y="8"/>
                </a:lnTo>
                <a:lnTo>
                  <a:pt x="1464" y="9"/>
                </a:lnTo>
                <a:lnTo>
                  <a:pt x="1464" y="10"/>
                </a:lnTo>
                <a:lnTo>
                  <a:pt x="1464" y="11"/>
                </a:lnTo>
                <a:lnTo>
                  <a:pt x="1465" y="11"/>
                </a:lnTo>
                <a:lnTo>
                  <a:pt x="1465" y="10"/>
                </a:lnTo>
                <a:lnTo>
                  <a:pt x="1465" y="10"/>
                </a:lnTo>
                <a:lnTo>
                  <a:pt x="1466" y="10"/>
                </a:lnTo>
                <a:lnTo>
                  <a:pt x="1466" y="10"/>
                </a:lnTo>
                <a:lnTo>
                  <a:pt x="1467" y="10"/>
                </a:lnTo>
                <a:lnTo>
                  <a:pt x="1467" y="10"/>
                </a:lnTo>
                <a:lnTo>
                  <a:pt x="1467" y="10"/>
                </a:lnTo>
                <a:lnTo>
                  <a:pt x="1468" y="10"/>
                </a:lnTo>
                <a:lnTo>
                  <a:pt x="1468" y="10"/>
                </a:lnTo>
                <a:lnTo>
                  <a:pt x="1468" y="10"/>
                </a:lnTo>
                <a:lnTo>
                  <a:pt x="1470" y="9"/>
                </a:lnTo>
                <a:lnTo>
                  <a:pt x="1470" y="10"/>
                </a:lnTo>
                <a:lnTo>
                  <a:pt x="1470" y="11"/>
                </a:lnTo>
                <a:lnTo>
                  <a:pt x="1471" y="11"/>
                </a:lnTo>
                <a:lnTo>
                  <a:pt x="1471" y="11"/>
                </a:lnTo>
                <a:lnTo>
                  <a:pt x="1472" y="11"/>
                </a:lnTo>
                <a:lnTo>
                  <a:pt x="1472" y="13"/>
                </a:lnTo>
                <a:lnTo>
                  <a:pt x="1472" y="11"/>
                </a:lnTo>
                <a:lnTo>
                  <a:pt x="1473" y="11"/>
                </a:lnTo>
                <a:lnTo>
                  <a:pt x="1473" y="11"/>
                </a:lnTo>
                <a:lnTo>
                  <a:pt x="1473" y="11"/>
                </a:lnTo>
                <a:lnTo>
                  <a:pt x="1474" y="13"/>
                </a:lnTo>
                <a:lnTo>
                  <a:pt x="1474" y="11"/>
                </a:lnTo>
                <a:lnTo>
                  <a:pt x="1474" y="11"/>
                </a:lnTo>
                <a:lnTo>
                  <a:pt x="1475" y="13"/>
                </a:lnTo>
                <a:lnTo>
                  <a:pt x="1475" y="13"/>
                </a:lnTo>
                <a:lnTo>
                  <a:pt x="1476" y="11"/>
                </a:lnTo>
                <a:lnTo>
                  <a:pt x="1476" y="11"/>
                </a:lnTo>
                <a:lnTo>
                  <a:pt x="1476" y="10"/>
                </a:lnTo>
                <a:lnTo>
                  <a:pt x="1477" y="10"/>
                </a:lnTo>
                <a:lnTo>
                  <a:pt x="1477" y="9"/>
                </a:lnTo>
                <a:lnTo>
                  <a:pt x="1477" y="9"/>
                </a:lnTo>
                <a:lnTo>
                  <a:pt x="1479" y="8"/>
                </a:lnTo>
                <a:lnTo>
                  <a:pt x="1479" y="8"/>
                </a:lnTo>
                <a:lnTo>
                  <a:pt x="1480" y="8"/>
                </a:lnTo>
                <a:lnTo>
                  <a:pt x="1480" y="8"/>
                </a:lnTo>
                <a:lnTo>
                  <a:pt x="1480" y="8"/>
                </a:lnTo>
                <a:lnTo>
                  <a:pt x="1481" y="7"/>
                </a:lnTo>
                <a:lnTo>
                  <a:pt x="1481" y="7"/>
                </a:lnTo>
                <a:lnTo>
                  <a:pt x="1481" y="8"/>
                </a:lnTo>
                <a:lnTo>
                  <a:pt x="1482" y="8"/>
                </a:lnTo>
                <a:lnTo>
                  <a:pt x="1482" y="7"/>
                </a:lnTo>
                <a:lnTo>
                  <a:pt x="1482" y="8"/>
                </a:lnTo>
                <a:lnTo>
                  <a:pt x="1483" y="8"/>
                </a:lnTo>
                <a:lnTo>
                  <a:pt x="1483" y="8"/>
                </a:lnTo>
                <a:lnTo>
                  <a:pt x="1484" y="9"/>
                </a:lnTo>
                <a:lnTo>
                  <a:pt x="1484" y="9"/>
                </a:lnTo>
                <a:lnTo>
                  <a:pt x="1484" y="9"/>
                </a:lnTo>
                <a:lnTo>
                  <a:pt x="1485" y="8"/>
                </a:lnTo>
                <a:lnTo>
                  <a:pt x="1485" y="8"/>
                </a:lnTo>
                <a:lnTo>
                  <a:pt x="1485" y="8"/>
                </a:lnTo>
                <a:lnTo>
                  <a:pt x="1486" y="8"/>
                </a:lnTo>
                <a:lnTo>
                  <a:pt x="1486" y="7"/>
                </a:lnTo>
                <a:lnTo>
                  <a:pt x="1486" y="8"/>
                </a:lnTo>
                <a:lnTo>
                  <a:pt x="1488" y="8"/>
                </a:lnTo>
                <a:lnTo>
                  <a:pt x="1488" y="8"/>
                </a:lnTo>
                <a:lnTo>
                  <a:pt x="1489" y="8"/>
                </a:lnTo>
                <a:lnTo>
                  <a:pt x="1489" y="7"/>
                </a:lnTo>
                <a:lnTo>
                  <a:pt x="1489" y="7"/>
                </a:lnTo>
                <a:lnTo>
                  <a:pt x="1490" y="7"/>
                </a:lnTo>
                <a:lnTo>
                  <a:pt x="1490" y="6"/>
                </a:lnTo>
                <a:lnTo>
                  <a:pt x="1490" y="5"/>
                </a:lnTo>
                <a:lnTo>
                  <a:pt x="1491" y="5"/>
                </a:lnTo>
                <a:lnTo>
                  <a:pt x="1491" y="6"/>
                </a:lnTo>
                <a:lnTo>
                  <a:pt x="1491" y="5"/>
                </a:lnTo>
                <a:lnTo>
                  <a:pt x="1492" y="5"/>
                </a:lnTo>
                <a:lnTo>
                  <a:pt x="1492" y="5"/>
                </a:lnTo>
                <a:lnTo>
                  <a:pt x="1493" y="5"/>
                </a:lnTo>
                <a:lnTo>
                  <a:pt x="1493" y="4"/>
                </a:lnTo>
                <a:lnTo>
                  <a:pt x="1493" y="4"/>
                </a:lnTo>
                <a:lnTo>
                  <a:pt x="1494" y="4"/>
                </a:lnTo>
                <a:lnTo>
                  <a:pt x="1494" y="4"/>
                </a:lnTo>
                <a:lnTo>
                  <a:pt x="1494" y="4"/>
                </a:lnTo>
                <a:lnTo>
                  <a:pt x="1495" y="2"/>
                </a:lnTo>
                <a:lnTo>
                  <a:pt x="1495" y="4"/>
                </a:lnTo>
                <a:lnTo>
                  <a:pt x="1495" y="4"/>
                </a:lnTo>
                <a:lnTo>
                  <a:pt x="1497" y="2"/>
                </a:lnTo>
                <a:lnTo>
                  <a:pt x="1497" y="2"/>
                </a:lnTo>
                <a:lnTo>
                  <a:pt x="1498" y="2"/>
                </a:lnTo>
                <a:lnTo>
                  <a:pt x="1498" y="1"/>
                </a:lnTo>
                <a:lnTo>
                  <a:pt x="1498" y="1"/>
                </a:lnTo>
                <a:lnTo>
                  <a:pt x="1499" y="1"/>
                </a:lnTo>
                <a:lnTo>
                  <a:pt x="1499" y="1"/>
                </a:lnTo>
                <a:lnTo>
                  <a:pt x="1499" y="2"/>
                </a:lnTo>
                <a:lnTo>
                  <a:pt x="1500" y="2"/>
                </a:lnTo>
                <a:lnTo>
                  <a:pt x="1500" y="2"/>
                </a:lnTo>
                <a:lnTo>
                  <a:pt x="1501" y="2"/>
                </a:lnTo>
                <a:lnTo>
                  <a:pt x="1501" y="2"/>
                </a:lnTo>
                <a:lnTo>
                  <a:pt x="1501" y="2"/>
                </a:lnTo>
                <a:lnTo>
                  <a:pt x="1502" y="2"/>
                </a:lnTo>
                <a:lnTo>
                  <a:pt x="1502" y="2"/>
                </a:lnTo>
                <a:lnTo>
                  <a:pt x="1502" y="2"/>
                </a:lnTo>
                <a:lnTo>
                  <a:pt x="1503" y="4"/>
                </a:lnTo>
                <a:lnTo>
                  <a:pt x="1503" y="5"/>
                </a:lnTo>
                <a:lnTo>
                  <a:pt x="1503" y="6"/>
                </a:lnTo>
                <a:lnTo>
                  <a:pt x="1504" y="6"/>
                </a:lnTo>
                <a:lnTo>
                  <a:pt x="1504" y="5"/>
                </a:lnTo>
                <a:lnTo>
                  <a:pt x="1506" y="5"/>
                </a:lnTo>
                <a:lnTo>
                  <a:pt x="1506" y="4"/>
                </a:lnTo>
                <a:lnTo>
                  <a:pt x="1506" y="4"/>
                </a:lnTo>
                <a:lnTo>
                  <a:pt x="1507" y="2"/>
                </a:lnTo>
                <a:lnTo>
                  <a:pt x="1507" y="2"/>
                </a:lnTo>
                <a:lnTo>
                  <a:pt x="1507" y="2"/>
                </a:lnTo>
                <a:lnTo>
                  <a:pt x="1508" y="2"/>
                </a:lnTo>
                <a:lnTo>
                  <a:pt x="1508" y="2"/>
                </a:lnTo>
                <a:lnTo>
                  <a:pt x="1508" y="4"/>
                </a:lnTo>
                <a:lnTo>
                  <a:pt x="1509" y="4"/>
                </a:lnTo>
                <a:lnTo>
                  <a:pt x="1509" y="4"/>
                </a:lnTo>
                <a:lnTo>
                  <a:pt x="1510" y="4"/>
                </a:lnTo>
                <a:lnTo>
                  <a:pt x="1510" y="4"/>
                </a:lnTo>
                <a:lnTo>
                  <a:pt x="1510" y="5"/>
                </a:lnTo>
                <a:lnTo>
                  <a:pt x="1511" y="5"/>
                </a:lnTo>
                <a:lnTo>
                  <a:pt x="1511" y="5"/>
                </a:lnTo>
                <a:lnTo>
                  <a:pt x="1511" y="5"/>
                </a:lnTo>
                <a:lnTo>
                  <a:pt x="1512" y="5"/>
                </a:lnTo>
                <a:lnTo>
                  <a:pt x="1512" y="4"/>
                </a:lnTo>
                <a:lnTo>
                  <a:pt x="1512" y="4"/>
                </a:lnTo>
                <a:lnTo>
                  <a:pt x="1513" y="4"/>
                </a:lnTo>
                <a:lnTo>
                  <a:pt x="1513" y="5"/>
                </a:lnTo>
                <a:lnTo>
                  <a:pt x="1515" y="5"/>
                </a:lnTo>
                <a:lnTo>
                  <a:pt x="1515" y="5"/>
                </a:lnTo>
                <a:lnTo>
                  <a:pt x="1515" y="5"/>
                </a:lnTo>
                <a:lnTo>
                  <a:pt x="1516" y="5"/>
                </a:lnTo>
                <a:lnTo>
                  <a:pt x="1516" y="5"/>
                </a:lnTo>
                <a:lnTo>
                  <a:pt x="1516" y="5"/>
                </a:lnTo>
                <a:lnTo>
                  <a:pt x="1517" y="4"/>
                </a:lnTo>
                <a:lnTo>
                  <a:pt x="1517" y="4"/>
                </a:lnTo>
                <a:lnTo>
                  <a:pt x="1517" y="4"/>
                </a:lnTo>
                <a:lnTo>
                  <a:pt x="1518" y="5"/>
                </a:lnTo>
                <a:lnTo>
                  <a:pt x="1518" y="5"/>
                </a:lnTo>
                <a:lnTo>
                  <a:pt x="1519" y="5"/>
                </a:lnTo>
                <a:lnTo>
                  <a:pt x="1519" y="5"/>
                </a:lnTo>
                <a:lnTo>
                  <a:pt x="1519" y="5"/>
                </a:lnTo>
                <a:lnTo>
                  <a:pt x="1520" y="5"/>
                </a:lnTo>
                <a:lnTo>
                  <a:pt x="1520" y="5"/>
                </a:lnTo>
                <a:lnTo>
                  <a:pt x="1520" y="5"/>
                </a:lnTo>
                <a:lnTo>
                  <a:pt x="1521" y="5"/>
                </a:lnTo>
                <a:lnTo>
                  <a:pt x="1521" y="6"/>
                </a:lnTo>
                <a:lnTo>
                  <a:pt x="1522" y="5"/>
                </a:lnTo>
                <a:lnTo>
                  <a:pt x="1522" y="6"/>
                </a:lnTo>
                <a:lnTo>
                  <a:pt x="1522" y="5"/>
                </a:lnTo>
                <a:lnTo>
                  <a:pt x="1524" y="5"/>
                </a:lnTo>
                <a:lnTo>
                  <a:pt x="1524" y="6"/>
                </a:lnTo>
                <a:lnTo>
                  <a:pt x="1524" y="6"/>
                </a:lnTo>
                <a:lnTo>
                  <a:pt x="1525" y="8"/>
                </a:lnTo>
                <a:lnTo>
                  <a:pt x="1525" y="7"/>
                </a:lnTo>
                <a:lnTo>
                  <a:pt x="1525" y="7"/>
                </a:lnTo>
                <a:lnTo>
                  <a:pt x="1526" y="8"/>
                </a:lnTo>
                <a:lnTo>
                  <a:pt x="1526" y="7"/>
                </a:lnTo>
                <a:lnTo>
                  <a:pt x="1527" y="6"/>
                </a:lnTo>
                <a:lnTo>
                  <a:pt x="1527" y="6"/>
                </a:lnTo>
                <a:lnTo>
                  <a:pt x="1527" y="5"/>
                </a:lnTo>
                <a:lnTo>
                  <a:pt x="1528" y="5"/>
                </a:lnTo>
                <a:lnTo>
                  <a:pt x="1528" y="5"/>
                </a:lnTo>
                <a:lnTo>
                  <a:pt x="1528" y="5"/>
                </a:lnTo>
                <a:lnTo>
                  <a:pt x="1529" y="6"/>
                </a:lnTo>
                <a:lnTo>
                  <a:pt x="1529" y="7"/>
                </a:lnTo>
                <a:lnTo>
                  <a:pt x="1529" y="7"/>
                </a:lnTo>
                <a:lnTo>
                  <a:pt x="1530" y="7"/>
                </a:lnTo>
                <a:lnTo>
                  <a:pt x="1530" y="6"/>
                </a:lnTo>
                <a:lnTo>
                  <a:pt x="1531" y="7"/>
                </a:lnTo>
                <a:lnTo>
                  <a:pt x="1531" y="7"/>
                </a:lnTo>
                <a:lnTo>
                  <a:pt x="1531" y="7"/>
                </a:lnTo>
                <a:lnTo>
                  <a:pt x="1533" y="6"/>
                </a:lnTo>
                <a:lnTo>
                  <a:pt x="1533" y="5"/>
                </a:lnTo>
                <a:lnTo>
                  <a:pt x="1533" y="6"/>
                </a:lnTo>
                <a:lnTo>
                  <a:pt x="1534" y="6"/>
                </a:lnTo>
                <a:lnTo>
                  <a:pt x="1534" y="6"/>
                </a:lnTo>
                <a:lnTo>
                  <a:pt x="1534" y="6"/>
                </a:lnTo>
                <a:lnTo>
                  <a:pt x="1535" y="6"/>
                </a:lnTo>
                <a:lnTo>
                  <a:pt x="1535" y="7"/>
                </a:lnTo>
                <a:lnTo>
                  <a:pt x="1536" y="7"/>
                </a:lnTo>
                <a:lnTo>
                  <a:pt x="1536" y="7"/>
                </a:lnTo>
                <a:lnTo>
                  <a:pt x="1536" y="7"/>
                </a:lnTo>
                <a:lnTo>
                  <a:pt x="1537" y="7"/>
                </a:lnTo>
                <a:lnTo>
                  <a:pt x="1537" y="7"/>
                </a:lnTo>
                <a:lnTo>
                  <a:pt x="1537" y="7"/>
                </a:lnTo>
                <a:lnTo>
                  <a:pt x="1538" y="7"/>
                </a:lnTo>
                <a:lnTo>
                  <a:pt x="1538" y="8"/>
                </a:lnTo>
                <a:lnTo>
                  <a:pt x="1538" y="8"/>
                </a:lnTo>
                <a:lnTo>
                  <a:pt x="1539" y="9"/>
                </a:lnTo>
                <a:lnTo>
                  <a:pt x="1539" y="9"/>
                </a:lnTo>
                <a:lnTo>
                  <a:pt x="1540" y="10"/>
                </a:lnTo>
                <a:lnTo>
                  <a:pt x="1540" y="11"/>
                </a:lnTo>
                <a:lnTo>
                  <a:pt x="1540" y="13"/>
                </a:lnTo>
                <a:lnTo>
                  <a:pt x="1542" y="13"/>
                </a:lnTo>
                <a:lnTo>
                  <a:pt x="1542" y="14"/>
                </a:lnTo>
                <a:lnTo>
                  <a:pt x="1542" y="14"/>
                </a:lnTo>
                <a:lnTo>
                  <a:pt x="1543" y="14"/>
                </a:lnTo>
                <a:lnTo>
                  <a:pt x="1543" y="14"/>
                </a:lnTo>
                <a:lnTo>
                  <a:pt x="1543" y="13"/>
                </a:lnTo>
                <a:lnTo>
                  <a:pt x="1544" y="13"/>
                </a:lnTo>
                <a:lnTo>
                  <a:pt x="1544" y="13"/>
                </a:lnTo>
                <a:lnTo>
                  <a:pt x="1545" y="13"/>
                </a:lnTo>
                <a:lnTo>
                  <a:pt x="1545" y="13"/>
                </a:lnTo>
                <a:lnTo>
                  <a:pt x="1545" y="13"/>
                </a:lnTo>
                <a:lnTo>
                  <a:pt x="1546" y="13"/>
                </a:lnTo>
                <a:lnTo>
                  <a:pt x="1546" y="15"/>
                </a:lnTo>
                <a:lnTo>
                  <a:pt x="1546" y="15"/>
                </a:lnTo>
                <a:lnTo>
                  <a:pt x="1547" y="15"/>
                </a:lnTo>
                <a:lnTo>
                  <a:pt x="1547" y="15"/>
                </a:lnTo>
                <a:lnTo>
                  <a:pt x="1548" y="15"/>
                </a:lnTo>
                <a:lnTo>
                  <a:pt x="1548" y="15"/>
                </a:lnTo>
                <a:lnTo>
                  <a:pt x="1548" y="15"/>
                </a:lnTo>
                <a:lnTo>
                  <a:pt x="1549" y="15"/>
                </a:lnTo>
                <a:lnTo>
                  <a:pt x="1549" y="15"/>
                </a:lnTo>
                <a:lnTo>
                  <a:pt x="1549" y="16"/>
                </a:lnTo>
                <a:lnTo>
                  <a:pt x="1551" y="16"/>
                </a:lnTo>
                <a:lnTo>
                  <a:pt x="1551" y="16"/>
                </a:lnTo>
                <a:lnTo>
                  <a:pt x="1551" y="16"/>
                </a:lnTo>
                <a:lnTo>
                  <a:pt x="1552" y="16"/>
                </a:lnTo>
                <a:lnTo>
                  <a:pt x="1552" y="17"/>
                </a:lnTo>
                <a:lnTo>
                  <a:pt x="1553" y="17"/>
                </a:lnTo>
                <a:lnTo>
                  <a:pt x="1553" y="18"/>
                </a:lnTo>
                <a:lnTo>
                  <a:pt x="1553" y="18"/>
                </a:lnTo>
                <a:lnTo>
                  <a:pt x="1554" y="18"/>
                </a:lnTo>
                <a:lnTo>
                  <a:pt x="1554" y="19"/>
                </a:lnTo>
                <a:lnTo>
                  <a:pt x="1554" y="19"/>
                </a:lnTo>
                <a:lnTo>
                  <a:pt x="1555" y="19"/>
                </a:lnTo>
                <a:lnTo>
                  <a:pt x="1555" y="18"/>
                </a:lnTo>
                <a:lnTo>
                  <a:pt x="1555" y="18"/>
                </a:lnTo>
                <a:lnTo>
                  <a:pt x="1556" y="17"/>
                </a:lnTo>
                <a:lnTo>
                  <a:pt x="1556" y="17"/>
                </a:lnTo>
                <a:lnTo>
                  <a:pt x="1557" y="17"/>
                </a:lnTo>
                <a:lnTo>
                  <a:pt x="1557" y="16"/>
                </a:lnTo>
                <a:lnTo>
                  <a:pt x="1557" y="16"/>
                </a:lnTo>
                <a:lnTo>
                  <a:pt x="1558" y="16"/>
                </a:lnTo>
                <a:lnTo>
                  <a:pt x="1558" y="16"/>
                </a:lnTo>
                <a:lnTo>
                  <a:pt x="1558" y="16"/>
                </a:lnTo>
                <a:lnTo>
                  <a:pt x="1560" y="17"/>
                </a:lnTo>
                <a:lnTo>
                  <a:pt x="1560" y="17"/>
                </a:lnTo>
                <a:lnTo>
                  <a:pt x="1560" y="18"/>
                </a:lnTo>
                <a:lnTo>
                  <a:pt x="1561" y="18"/>
                </a:lnTo>
                <a:lnTo>
                  <a:pt x="1561" y="18"/>
                </a:lnTo>
                <a:lnTo>
                  <a:pt x="1562" y="18"/>
                </a:lnTo>
                <a:lnTo>
                  <a:pt x="1562" y="19"/>
                </a:lnTo>
                <a:lnTo>
                  <a:pt x="1562" y="19"/>
                </a:lnTo>
                <a:lnTo>
                  <a:pt x="1563" y="18"/>
                </a:lnTo>
                <a:lnTo>
                  <a:pt x="1563" y="18"/>
                </a:lnTo>
                <a:lnTo>
                  <a:pt x="1563" y="17"/>
                </a:lnTo>
                <a:lnTo>
                  <a:pt x="1564" y="17"/>
                </a:lnTo>
                <a:lnTo>
                  <a:pt x="1564" y="16"/>
                </a:lnTo>
                <a:lnTo>
                  <a:pt x="1564" y="15"/>
                </a:lnTo>
                <a:lnTo>
                  <a:pt x="1565" y="15"/>
                </a:lnTo>
                <a:lnTo>
                  <a:pt x="1565" y="15"/>
                </a:lnTo>
                <a:lnTo>
                  <a:pt x="1566" y="15"/>
                </a:lnTo>
                <a:lnTo>
                  <a:pt x="1566" y="15"/>
                </a:lnTo>
                <a:lnTo>
                  <a:pt x="1566" y="15"/>
                </a:lnTo>
                <a:lnTo>
                  <a:pt x="1567" y="15"/>
                </a:lnTo>
                <a:lnTo>
                  <a:pt x="1567" y="15"/>
                </a:lnTo>
                <a:lnTo>
                  <a:pt x="1567" y="16"/>
                </a:lnTo>
                <a:lnTo>
                  <a:pt x="1569" y="15"/>
                </a:lnTo>
                <a:lnTo>
                  <a:pt x="1569" y="16"/>
                </a:lnTo>
                <a:lnTo>
                  <a:pt x="1570" y="15"/>
                </a:lnTo>
                <a:lnTo>
                  <a:pt x="1570" y="15"/>
                </a:lnTo>
                <a:lnTo>
                  <a:pt x="1570" y="15"/>
                </a:lnTo>
                <a:lnTo>
                  <a:pt x="1571" y="15"/>
                </a:lnTo>
                <a:lnTo>
                  <a:pt x="1571" y="14"/>
                </a:lnTo>
                <a:lnTo>
                  <a:pt x="1571" y="15"/>
                </a:lnTo>
                <a:lnTo>
                  <a:pt x="1572" y="15"/>
                </a:lnTo>
                <a:lnTo>
                  <a:pt x="1572" y="14"/>
                </a:lnTo>
                <a:lnTo>
                  <a:pt x="1572" y="14"/>
                </a:lnTo>
                <a:lnTo>
                  <a:pt x="1573" y="14"/>
                </a:lnTo>
                <a:lnTo>
                  <a:pt x="1573" y="15"/>
                </a:lnTo>
                <a:lnTo>
                  <a:pt x="1574" y="15"/>
                </a:lnTo>
                <a:lnTo>
                  <a:pt x="1574" y="15"/>
                </a:lnTo>
                <a:lnTo>
                  <a:pt x="1574" y="16"/>
                </a:lnTo>
                <a:lnTo>
                  <a:pt x="1575" y="15"/>
                </a:lnTo>
                <a:lnTo>
                  <a:pt x="1575" y="15"/>
                </a:lnTo>
                <a:lnTo>
                  <a:pt x="1575" y="14"/>
                </a:lnTo>
                <a:lnTo>
                  <a:pt x="1577" y="14"/>
                </a:lnTo>
                <a:lnTo>
                  <a:pt x="1577" y="14"/>
                </a:lnTo>
                <a:lnTo>
                  <a:pt x="1577" y="13"/>
                </a:lnTo>
                <a:lnTo>
                  <a:pt x="1578" y="13"/>
                </a:lnTo>
                <a:lnTo>
                  <a:pt x="1578" y="13"/>
                </a:lnTo>
                <a:lnTo>
                  <a:pt x="1579" y="13"/>
                </a:lnTo>
                <a:lnTo>
                  <a:pt x="1579" y="13"/>
                </a:lnTo>
                <a:lnTo>
                  <a:pt x="1579" y="14"/>
                </a:lnTo>
                <a:lnTo>
                  <a:pt x="1580" y="14"/>
                </a:lnTo>
                <a:lnTo>
                  <a:pt x="1580" y="13"/>
                </a:lnTo>
                <a:lnTo>
                  <a:pt x="1580" y="13"/>
                </a:lnTo>
                <a:lnTo>
                  <a:pt x="1581" y="13"/>
                </a:lnTo>
                <a:lnTo>
                  <a:pt x="1581" y="13"/>
                </a:lnTo>
                <a:lnTo>
                  <a:pt x="1581" y="13"/>
                </a:lnTo>
                <a:lnTo>
                  <a:pt x="1582" y="13"/>
                </a:lnTo>
                <a:lnTo>
                  <a:pt x="1582" y="13"/>
                </a:lnTo>
                <a:lnTo>
                  <a:pt x="1583" y="11"/>
                </a:lnTo>
                <a:lnTo>
                  <a:pt x="1583" y="13"/>
                </a:lnTo>
                <a:lnTo>
                  <a:pt x="1583" y="13"/>
                </a:lnTo>
                <a:lnTo>
                  <a:pt x="1584" y="13"/>
                </a:lnTo>
                <a:lnTo>
                  <a:pt x="1584" y="15"/>
                </a:lnTo>
                <a:lnTo>
                  <a:pt x="1584" y="15"/>
                </a:lnTo>
                <a:lnTo>
                  <a:pt x="1586" y="15"/>
                </a:lnTo>
                <a:lnTo>
                  <a:pt x="1586" y="15"/>
                </a:lnTo>
                <a:lnTo>
                  <a:pt x="1586" y="15"/>
                </a:lnTo>
                <a:lnTo>
                  <a:pt x="1587" y="15"/>
                </a:lnTo>
                <a:lnTo>
                  <a:pt x="1587" y="15"/>
                </a:lnTo>
                <a:lnTo>
                  <a:pt x="1588" y="15"/>
                </a:lnTo>
                <a:lnTo>
                  <a:pt x="1588" y="14"/>
                </a:lnTo>
                <a:lnTo>
                  <a:pt x="1588" y="14"/>
                </a:lnTo>
                <a:lnTo>
                  <a:pt x="1589" y="14"/>
                </a:lnTo>
                <a:lnTo>
                  <a:pt x="1589" y="14"/>
                </a:lnTo>
                <a:lnTo>
                  <a:pt x="1589" y="13"/>
                </a:lnTo>
                <a:lnTo>
                  <a:pt x="1590" y="13"/>
                </a:lnTo>
                <a:lnTo>
                  <a:pt x="1590" y="11"/>
                </a:lnTo>
                <a:lnTo>
                  <a:pt x="1591" y="11"/>
                </a:lnTo>
                <a:lnTo>
                  <a:pt x="1591" y="11"/>
                </a:lnTo>
                <a:lnTo>
                  <a:pt x="1591" y="13"/>
                </a:lnTo>
                <a:lnTo>
                  <a:pt x="1592" y="13"/>
                </a:lnTo>
                <a:lnTo>
                  <a:pt x="1592" y="13"/>
                </a:lnTo>
                <a:lnTo>
                  <a:pt x="1592" y="13"/>
                </a:lnTo>
                <a:lnTo>
                  <a:pt x="1593" y="13"/>
                </a:lnTo>
                <a:lnTo>
                  <a:pt x="1593" y="11"/>
                </a:lnTo>
                <a:lnTo>
                  <a:pt x="1593" y="11"/>
                </a:lnTo>
                <a:lnTo>
                  <a:pt x="1595" y="11"/>
                </a:lnTo>
                <a:lnTo>
                  <a:pt x="1595" y="11"/>
                </a:lnTo>
                <a:lnTo>
                  <a:pt x="1596" y="11"/>
                </a:lnTo>
                <a:lnTo>
                  <a:pt x="1596" y="11"/>
                </a:lnTo>
                <a:lnTo>
                  <a:pt x="1596" y="11"/>
                </a:lnTo>
                <a:lnTo>
                  <a:pt x="1597" y="11"/>
                </a:lnTo>
                <a:lnTo>
                  <a:pt x="1597" y="10"/>
                </a:lnTo>
                <a:lnTo>
                  <a:pt x="1597" y="10"/>
                </a:lnTo>
                <a:lnTo>
                  <a:pt x="1598" y="10"/>
                </a:lnTo>
                <a:lnTo>
                  <a:pt x="1598" y="10"/>
                </a:lnTo>
                <a:lnTo>
                  <a:pt x="1598" y="10"/>
                </a:lnTo>
                <a:lnTo>
                  <a:pt x="1599" y="9"/>
                </a:lnTo>
                <a:lnTo>
                  <a:pt x="1599" y="9"/>
                </a:lnTo>
                <a:lnTo>
                  <a:pt x="1600" y="10"/>
                </a:lnTo>
                <a:lnTo>
                  <a:pt x="1600" y="11"/>
                </a:lnTo>
                <a:lnTo>
                  <a:pt x="1600" y="9"/>
                </a:lnTo>
                <a:lnTo>
                  <a:pt x="1601" y="10"/>
                </a:lnTo>
                <a:lnTo>
                  <a:pt x="1601" y="11"/>
                </a:lnTo>
                <a:lnTo>
                  <a:pt x="1601" y="11"/>
                </a:lnTo>
                <a:lnTo>
                  <a:pt x="1602" y="13"/>
                </a:lnTo>
                <a:lnTo>
                  <a:pt x="1602" y="13"/>
                </a:lnTo>
                <a:lnTo>
                  <a:pt x="1602" y="13"/>
                </a:lnTo>
                <a:lnTo>
                  <a:pt x="1604" y="13"/>
                </a:lnTo>
                <a:lnTo>
                  <a:pt x="1604" y="13"/>
                </a:lnTo>
                <a:lnTo>
                  <a:pt x="1605" y="11"/>
                </a:lnTo>
                <a:lnTo>
                  <a:pt x="1605" y="11"/>
                </a:lnTo>
                <a:lnTo>
                  <a:pt x="1605" y="11"/>
                </a:lnTo>
                <a:lnTo>
                  <a:pt x="1606" y="13"/>
                </a:lnTo>
                <a:lnTo>
                  <a:pt x="1606" y="11"/>
                </a:lnTo>
                <a:lnTo>
                  <a:pt x="1606" y="11"/>
                </a:lnTo>
                <a:lnTo>
                  <a:pt x="1607" y="11"/>
                </a:lnTo>
                <a:lnTo>
                  <a:pt x="1607" y="11"/>
                </a:lnTo>
                <a:lnTo>
                  <a:pt x="1607" y="11"/>
                </a:lnTo>
                <a:lnTo>
                  <a:pt x="1608" y="11"/>
                </a:lnTo>
                <a:lnTo>
                  <a:pt x="1608" y="11"/>
                </a:lnTo>
                <a:lnTo>
                  <a:pt x="1609" y="11"/>
                </a:lnTo>
                <a:lnTo>
                  <a:pt x="1609" y="11"/>
                </a:lnTo>
                <a:lnTo>
                  <a:pt x="1609" y="11"/>
                </a:lnTo>
                <a:lnTo>
                  <a:pt x="1610" y="11"/>
                </a:lnTo>
                <a:lnTo>
                  <a:pt x="1610" y="11"/>
                </a:lnTo>
                <a:lnTo>
                  <a:pt x="1610" y="11"/>
                </a:lnTo>
                <a:lnTo>
                  <a:pt x="1611" y="11"/>
                </a:lnTo>
                <a:lnTo>
                  <a:pt x="1611" y="13"/>
                </a:lnTo>
                <a:lnTo>
                  <a:pt x="1613" y="13"/>
                </a:lnTo>
                <a:lnTo>
                  <a:pt x="1613" y="11"/>
                </a:lnTo>
                <a:lnTo>
                  <a:pt x="1613" y="11"/>
                </a:lnTo>
                <a:lnTo>
                  <a:pt x="1614" y="11"/>
                </a:lnTo>
                <a:lnTo>
                  <a:pt x="1614" y="11"/>
                </a:lnTo>
                <a:lnTo>
                  <a:pt x="1614" y="10"/>
                </a:lnTo>
                <a:lnTo>
                  <a:pt x="1615" y="10"/>
                </a:lnTo>
                <a:lnTo>
                  <a:pt x="1615" y="9"/>
                </a:lnTo>
                <a:lnTo>
                  <a:pt x="1615" y="8"/>
                </a:lnTo>
                <a:lnTo>
                  <a:pt x="1616" y="8"/>
                </a:lnTo>
                <a:lnTo>
                  <a:pt x="1616" y="7"/>
                </a:lnTo>
                <a:lnTo>
                  <a:pt x="1617" y="7"/>
                </a:lnTo>
                <a:lnTo>
                  <a:pt x="1617" y="7"/>
                </a:lnTo>
                <a:lnTo>
                  <a:pt x="1617" y="8"/>
                </a:lnTo>
                <a:lnTo>
                  <a:pt x="1618" y="8"/>
                </a:lnTo>
                <a:lnTo>
                  <a:pt x="1618" y="9"/>
                </a:lnTo>
                <a:lnTo>
                  <a:pt x="1618" y="9"/>
                </a:lnTo>
                <a:lnTo>
                  <a:pt x="1619" y="11"/>
                </a:lnTo>
                <a:lnTo>
                  <a:pt x="1619" y="11"/>
                </a:lnTo>
                <a:lnTo>
                  <a:pt x="1619" y="13"/>
                </a:lnTo>
                <a:lnTo>
                  <a:pt x="1620" y="15"/>
                </a:lnTo>
                <a:lnTo>
                  <a:pt x="1620" y="16"/>
                </a:lnTo>
                <a:lnTo>
                  <a:pt x="1622" y="17"/>
                </a:lnTo>
                <a:lnTo>
                  <a:pt x="1622" y="18"/>
                </a:lnTo>
                <a:lnTo>
                  <a:pt x="1622" y="19"/>
                </a:lnTo>
                <a:lnTo>
                  <a:pt x="1623" y="18"/>
                </a:lnTo>
                <a:lnTo>
                  <a:pt x="1623" y="18"/>
                </a:lnTo>
                <a:lnTo>
                  <a:pt x="1623" y="18"/>
                </a:lnTo>
                <a:lnTo>
                  <a:pt x="1624" y="18"/>
                </a:lnTo>
                <a:lnTo>
                  <a:pt x="1624" y="18"/>
                </a:lnTo>
                <a:lnTo>
                  <a:pt x="1624" y="18"/>
                </a:lnTo>
                <a:lnTo>
                  <a:pt x="1625" y="18"/>
                </a:lnTo>
                <a:lnTo>
                  <a:pt x="1625" y="18"/>
                </a:lnTo>
                <a:lnTo>
                  <a:pt x="1626" y="17"/>
                </a:lnTo>
                <a:lnTo>
                  <a:pt x="1626" y="17"/>
                </a:lnTo>
                <a:lnTo>
                  <a:pt x="1626" y="17"/>
                </a:lnTo>
                <a:lnTo>
                  <a:pt x="1627" y="17"/>
                </a:lnTo>
                <a:lnTo>
                  <a:pt x="1627" y="18"/>
                </a:lnTo>
                <a:lnTo>
                  <a:pt x="1627" y="18"/>
                </a:lnTo>
                <a:lnTo>
                  <a:pt x="1628" y="18"/>
                </a:lnTo>
                <a:lnTo>
                  <a:pt x="1628" y="18"/>
                </a:lnTo>
                <a:lnTo>
                  <a:pt x="1628" y="18"/>
                </a:lnTo>
                <a:lnTo>
                  <a:pt x="1629" y="19"/>
                </a:lnTo>
                <a:lnTo>
                  <a:pt x="1629" y="19"/>
                </a:lnTo>
                <a:lnTo>
                  <a:pt x="1631" y="20"/>
                </a:lnTo>
                <a:lnTo>
                  <a:pt x="1631" y="20"/>
                </a:lnTo>
                <a:lnTo>
                  <a:pt x="1631" y="20"/>
                </a:lnTo>
                <a:lnTo>
                  <a:pt x="1632" y="19"/>
                </a:lnTo>
                <a:lnTo>
                  <a:pt x="1632" y="20"/>
                </a:lnTo>
                <a:lnTo>
                  <a:pt x="1632" y="20"/>
                </a:lnTo>
                <a:lnTo>
                  <a:pt x="1633" y="19"/>
                </a:lnTo>
                <a:lnTo>
                  <a:pt x="1633" y="19"/>
                </a:lnTo>
                <a:lnTo>
                  <a:pt x="1633" y="19"/>
                </a:lnTo>
                <a:lnTo>
                  <a:pt x="1634" y="19"/>
                </a:lnTo>
                <a:lnTo>
                  <a:pt x="1634" y="20"/>
                </a:lnTo>
                <a:lnTo>
                  <a:pt x="1635" y="19"/>
                </a:lnTo>
                <a:lnTo>
                  <a:pt x="1635" y="19"/>
                </a:lnTo>
                <a:lnTo>
                  <a:pt x="1635" y="18"/>
                </a:lnTo>
                <a:lnTo>
                  <a:pt x="1636" y="19"/>
                </a:lnTo>
                <a:lnTo>
                  <a:pt x="1636" y="18"/>
                </a:lnTo>
                <a:lnTo>
                  <a:pt x="1636" y="17"/>
                </a:lnTo>
                <a:lnTo>
                  <a:pt x="1637" y="17"/>
                </a:lnTo>
                <a:lnTo>
                  <a:pt x="1637" y="18"/>
                </a:lnTo>
                <a:lnTo>
                  <a:pt x="1638" y="18"/>
                </a:lnTo>
                <a:lnTo>
                  <a:pt x="1638" y="18"/>
                </a:lnTo>
                <a:lnTo>
                  <a:pt x="1638" y="18"/>
                </a:lnTo>
                <a:lnTo>
                  <a:pt x="1640" y="18"/>
                </a:lnTo>
                <a:lnTo>
                  <a:pt x="1640" y="19"/>
                </a:lnTo>
                <a:lnTo>
                  <a:pt x="1640" y="19"/>
                </a:lnTo>
                <a:lnTo>
                  <a:pt x="1641" y="19"/>
                </a:lnTo>
                <a:lnTo>
                  <a:pt x="1641" y="19"/>
                </a:lnTo>
                <a:lnTo>
                  <a:pt x="1641" y="19"/>
                </a:lnTo>
                <a:lnTo>
                  <a:pt x="1642" y="19"/>
                </a:lnTo>
                <a:lnTo>
                  <a:pt x="1642" y="19"/>
                </a:lnTo>
                <a:lnTo>
                  <a:pt x="1643" y="19"/>
                </a:lnTo>
                <a:lnTo>
                  <a:pt x="1643" y="20"/>
                </a:lnTo>
                <a:lnTo>
                  <a:pt x="1643" y="20"/>
                </a:lnTo>
                <a:lnTo>
                  <a:pt x="1644" y="19"/>
                </a:lnTo>
                <a:lnTo>
                  <a:pt x="1644" y="19"/>
                </a:lnTo>
                <a:lnTo>
                  <a:pt x="1644" y="19"/>
                </a:lnTo>
                <a:lnTo>
                  <a:pt x="1645" y="19"/>
                </a:lnTo>
                <a:lnTo>
                  <a:pt x="1645" y="19"/>
                </a:lnTo>
                <a:lnTo>
                  <a:pt x="1645" y="18"/>
                </a:lnTo>
                <a:lnTo>
                  <a:pt x="1646" y="18"/>
                </a:lnTo>
                <a:lnTo>
                  <a:pt x="1646" y="18"/>
                </a:lnTo>
                <a:lnTo>
                  <a:pt x="1647" y="18"/>
                </a:lnTo>
                <a:lnTo>
                  <a:pt x="1647" y="17"/>
                </a:lnTo>
                <a:lnTo>
                  <a:pt x="1647" y="17"/>
                </a:lnTo>
                <a:lnTo>
                  <a:pt x="1649" y="16"/>
                </a:lnTo>
                <a:lnTo>
                  <a:pt x="1649" y="16"/>
                </a:lnTo>
                <a:lnTo>
                  <a:pt x="1649" y="16"/>
                </a:lnTo>
                <a:lnTo>
                  <a:pt x="1650" y="17"/>
                </a:lnTo>
                <a:lnTo>
                  <a:pt x="1650" y="16"/>
                </a:lnTo>
                <a:lnTo>
                  <a:pt x="1650" y="16"/>
                </a:lnTo>
                <a:lnTo>
                  <a:pt x="1651" y="16"/>
                </a:lnTo>
                <a:lnTo>
                  <a:pt x="1651" y="16"/>
                </a:lnTo>
                <a:lnTo>
                  <a:pt x="1652" y="16"/>
                </a:lnTo>
                <a:lnTo>
                  <a:pt x="1652" y="16"/>
                </a:lnTo>
                <a:lnTo>
                  <a:pt x="1652" y="16"/>
                </a:lnTo>
                <a:lnTo>
                  <a:pt x="1653" y="15"/>
                </a:lnTo>
                <a:lnTo>
                  <a:pt x="1653" y="15"/>
                </a:lnTo>
                <a:lnTo>
                  <a:pt x="1653" y="15"/>
                </a:lnTo>
                <a:lnTo>
                  <a:pt x="1654" y="15"/>
                </a:lnTo>
                <a:lnTo>
                  <a:pt x="1654" y="15"/>
                </a:lnTo>
                <a:lnTo>
                  <a:pt x="1654" y="15"/>
                </a:lnTo>
                <a:lnTo>
                  <a:pt x="1655" y="15"/>
                </a:lnTo>
                <a:lnTo>
                  <a:pt x="1655" y="15"/>
                </a:lnTo>
                <a:lnTo>
                  <a:pt x="1656" y="16"/>
                </a:lnTo>
                <a:lnTo>
                  <a:pt x="1656" y="16"/>
                </a:lnTo>
                <a:lnTo>
                  <a:pt x="1656" y="16"/>
                </a:lnTo>
                <a:lnTo>
                  <a:pt x="1658" y="17"/>
                </a:lnTo>
                <a:lnTo>
                  <a:pt x="1658" y="16"/>
                </a:lnTo>
                <a:lnTo>
                  <a:pt x="1658" y="16"/>
                </a:lnTo>
                <a:lnTo>
                  <a:pt x="1659" y="15"/>
                </a:lnTo>
                <a:lnTo>
                  <a:pt x="1659" y="15"/>
                </a:lnTo>
                <a:lnTo>
                  <a:pt x="1660" y="14"/>
                </a:lnTo>
                <a:lnTo>
                  <a:pt x="1660" y="13"/>
                </a:lnTo>
                <a:lnTo>
                  <a:pt x="1660" y="13"/>
                </a:lnTo>
                <a:lnTo>
                  <a:pt x="1661" y="11"/>
                </a:lnTo>
                <a:lnTo>
                  <a:pt x="1661" y="13"/>
                </a:lnTo>
                <a:lnTo>
                  <a:pt x="1661" y="11"/>
                </a:lnTo>
                <a:lnTo>
                  <a:pt x="1662" y="13"/>
                </a:lnTo>
                <a:lnTo>
                  <a:pt x="1662" y="13"/>
                </a:lnTo>
                <a:lnTo>
                  <a:pt x="1662" y="13"/>
                </a:lnTo>
                <a:lnTo>
                  <a:pt x="1663" y="14"/>
                </a:lnTo>
                <a:lnTo>
                  <a:pt x="1663" y="11"/>
                </a:lnTo>
                <a:lnTo>
                  <a:pt x="1664" y="11"/>
                </a:lnTo>
                <a:lnTo>
                  <a:pt x="1664" y="10"/>
                </a:lnTo>
                <a:lnTo>
                  <a:pt x="1664" y="10"/>
                </a:lnTo>
                <a:lnTo>
                  <a:pt x="1665" y="10"/>
                </a:lnTo>
                <a:lnTo>
                  <a:pt x="1665" y="11"/>
                </a:lnTo>
                <a:lnTo>
                  <a:pt x="1665" y="13"/>
                </a:lnTo>
                <a:lnTo>
                  <a:pt x="1667" y="13"/>
                </a:lnTo>
                <a:lnTo>
                  <a:pt x="1667" y="13"/>
                </a:lnTo>
                <a:lnTo>
                  <a:pt x="1667" y="11"/>
                </a:lnTo>
                <a:lnTo>
                  <a:pt x="1668" y="11"/>
                </a:lnTo>
                <a:lnTo>
                  <a:pt x="1668" y="10"/>
                </a:lnTo>
                <a:lnTo>
                  <a:pt x="1669" y="10"/>
                </a:lnTo>
                <a:lnTo>
                  <a:pt x="1669" y="10"/>
                </a:lnTo>
                <a:lnTo>
                  <a:pt x="1669" y="10"/>
                </a:lnTo>
                <a:lnTo>
                  <a:pt x="1670" y="10"/>
                </a:lnTo>
                <a:lnTo>
                  <a:pt x="1670" y="10"/>
                </a:lnTo>
                <a:lnTo>
                  <a:pt x="1670" y="10"/>
                </a:lnTo>
                <a:lnTo>
                  <a:pt x="1671" y="10"/>
                </a:lnTo>
                <a:lnTo>
                  <a:pt x="1671" y="10"/>
                </a:lnTo>
                <a:lnTo>
                  <a:pt x="1671" y="10"/>
                </a:lnTo>
                <a:lnTo>
                  <a:pt x="1672" y="9"/>
                </a:lnTo>
                <a:lnTo>
                  <a:pt x="1672" y="8"/>
                </a:lnTo>
                <a:lnTo>
                  <a:pt x="1673" y="8"/>
                </a:lnTo>
                <a:lnTo>
                  <a:pt x="1673" y="8"/>
                </a:lnTo>
                <a:lnTo>
                  <a:pt x="1673" y="7"/>
                </a:lnTo>
                <a:lnTo>
                  <a:pt x="1674" y="8"/>
                </a:lnTo>
                <a:lnTo>
                  <a:pt x="1674" y="8"/>
                </a:lnTo>
                <a:lnTo>
                  <a:pt x="1674" y="8"/>
                </a:lnTo>
                <a:lnTo>
                  <a:pt x="1676" y="8"/>
                </a:lnTo>
                <a:lnTo>
                  <a:pt x="1676" y="8"/>
                </a:lnTo>
                <a:lnTo>
                  <a:pt x="1676" y="7"/>
                </a:lnTo>
                <a:lnTo>
                  <a:pt x="1677" y="7"/>
                </a:lnTo>
                <a:lnTo>
                  <a:pt x="1677" y="7"/>
                </a:lnTo>
                <a:lnTo>
                  <a:pt x="1678" y="7"/>
                </a:lnTo>
                <a:lnTo>
                  <a:pt x="1678" y="7"/>
                </a:lnTo>
                <a:lnTo>
                  <a:pt x="1678" y="8"/>
                </a:lnTo>
                <a:lnTo>
                  <a:pt x="1679" y="9"/>
                </a:lnTo>
                <a:lnTo>
                  <a:pt x="1679" y="9"/>
                </a:lnTo>
                <a:lnTo>
                  <a:pt x="1679" y="9"/>
                </a:lnTo>
                <a:lnTo>
                  <a:pt x="1680" y="10"/>
                </a:lnTo>
                <a:lnTo>
                  <a:pt x="1680" y="10"/>
                </a:lnTo>
                <a:lnTo>
                  <a:pt x="1681" y="10"/>
                </a:lnTo>
                <a:lnTo>
                  <a:pt x="1681" y="8"/>
                </a:lnTo>
                <a:lnTo>
                  <a:pt x="1681" y="9"/>
                </a:lnTo>
                <a:lnTo>
                  <a:pt x="1682" y="9"/>
                </a:lnTo>
                <a:lnTo>
                  <a:pt x="1682" y="8"/>
                </a:lnTo>
                <a:lnTo>
                  <a:pt x="1682" y="8"/>
                </a:lnTo>
                <a:lnTo>
                  <a:pt x="1683" y="8"/>
                </a:lnTo>
                <a:lnTo>
                  <a:pt x="1683" y="8"/>
                </a:lnTo>
                <a:lnTo>
                  <a:pt x="1683" y="7"/>
                </a:lnTo>
                <a:lnTo>
                  <a:pt x="1685" y="7"/>
                </a:lnTo>
                <a:lnTo>
                  <a:pt x="1685" y="7"/>
                </a:lnTo>
                <a:lnTo>
                  <a:pt x="1686" y="7"/>
                </a:lnTo>
                <a:lnTo>
                  <a:pt x="1686" y="7"/>
                </a:lnTo>
                <a:lnTo>
                  <a:pt x="1686" y="7"/>
                </a:lnTo>
                <a:lnTo>
                  <a:pt x="1687" y="7"/>
                </a:lnTo>
                <a:lnTo>
                  <a:pt x="1687" y="8"/>
                </a:lnTo>
                <a:lnTo>
                  <a:pt x="1687" y="8"/>
                </a:lnTo>
                <a:lnTo>
                  <a:pt x="1688" y="8"/>
                </a:lnTo>
                <a:lnTo>
                  <a:pt x="1688" y="8"/>
                </a:lnTo>
                <a:lnTo>
                  <a:pt x="1688" y="8"/>
                </a:lnTo>
                <a:lnTo>
                  <a:pt x="1689" y="9"/>
                </a:lnTo>
                <a:lnTo>
                  <a:pt x="1689" y="9"/>
                </a:lnTo>
                <a:lnTo>
                  <a:pt x="1690" y="9"/>
                </a:lnTo>
                <a:lnTo>
                  <a:pt x="1690" y="9"/>
                </a:lnTo>
                <a:lnTo>
                  <a:pt x="1690" y="9"/>
                </a:lnTo>
                <a:lnTo>
                  <a:pt x="1691" y="9"/>
                </a:lnTo>
                <a:lnTo>
                  <a:pt x="1691" y="9"/>
                </a:lnTo>
                <a:lnTo>
                  <a:pt x="1691" y="8"/>
                </a:lnTo>
                <a:lnTo>
                  <a:pt x="1692" y="8"/>
                </a:lnTo>
                <a:lnTo>
                  <a:pt x="1692" y="8"/>
                </a:lnTo>
                <a:lnTo>
                  <a:pt x="1692" y="9"/>
                </a:lnTo>
                <a:lnTo>
                  <a:pt x="1694" y="9"/>
                </a:lnTo>
                <a:lnTo>
                  <a:pt x="1694" y="9"/>
                </a:lnTo>
                <a:lnTo>
                  <a:pt x="1695" y="9"/>
                </a:lnTo>
                <a:lnTo>
                  <a:pt x="1695" y="9"/>
                </a:lnTo>
                <a:lnTo>
                  <a:pt x="1695" y="10"/>
                </a:lnTo>
                <a:lnTo>
                  <a:pt x="1696" y="10"/>
                </a:lnTo>
                <a:lnTo>
                  <a:pt x="1696" y="11"/>
                </a:lnTo>
                <a:lnTo>
                  <a:pt x="1696" y="11"/>
                </a:lnTo>
                <a:lnTo>
                  <a:pt x="1697" y="11"/>
                </a:lnTo>
                <a:lnTo>
                  <a:pt x="1697" y="11"/>
                </a:lnTo>
                <a:lnTo>
                  <a:pt x="1697" y="10"/>
                </a:lnTo>
                <a:lnTo>
                  <a:pt x="1698" y="10"/>
                </a:lnTo>
                <a:lnTo>
                  <a:pt x="1698" y="10"/>
                </a:lnTo>
                <a:lnTo>
                  <a:pt x="1699" y="10"/>
                </a:lnTo>
                <a:lnTo>
                  <a:pt x="1699" y="11"/>
                </a:lnTo>
                <a:lnTo>
                  <a:pt x="1699" y="11"/>
                </a:lnTo>
                <a:lnTo>
                  <a:pt x="1700" y="11"/>
                </a:lnTo>
                <a:lnTo>
                  <a:pt x="1700" y="13"/>
                </a:lnTo>
                <a:lnTo>
                  <a:pt x="1700" y="13"/>
                </a:lnTo>
                <a:lnTo>
                  <a:pt x="1701" y="13"/>
                </a:lnTo>
                <a:lnTo>
                  <a:pt x="1701" y="13"/>
                </a:lnTo>
                <a:lnTo>
                  <a:pt x="1703" y="13"/>
                </a:lnTo>
                <a:lnTo>
                  <a:pt x="1703" y="13"/>
                </a:lnTo>
                <a:lnTo>
                  <a:pt x="1703" y="13"/>
                </a:lnTo>
                <a:lnTo>
                  <a:pt x="1704" y="13"/>
                </a:lnTo>
                <a:lnTo>
                  <a:pt x="1704" y="14"/>
                </a:lnTo>
                <a:lnTo>
                  <a:pt x="1704" y="15"/>
                </a:lnTo>
                <a:lnTo>
                  <a:pt x="1705" y="15"/>
                </a:lnTo>
                <a:lnTo>
                  <a:pt x="1705" y="15"/>
                </a:lnTo>
                <a:lnTo>
                  <a:pt x="1705" y="15"/>
                </a:lnTo>
                <a:lnTo>
                  <a:pt x="1706" y="15"/>
                </a:lnTo>
                <a:lnTo>
                  <a:pt x="1706" y="16"/>
                </a:lnTo>
                <a:lnTo>
                  <a:pt x="1707" y="16"/>
                </a:lnTo>
                <a:lnTo>
                  <a:pt x="1707" y="15"/>
                </a:lnTo>
                <a:lnTo>
                  <a:pt x="1707" y="15"/>
                </a:lnTo>
                <a:lnTo>
                  <a:pt x="1708" y="15"/>
                </a:lnTo>
                <a:lnTo>
                  <a:pt x="1708" y="15"/>
                </a:lnTo>
                <a:lnTo>
                  <a:pt x="1708" y="14"/>
                </a:lnTo>
                <a:lnTo>
                  <a:pt x="1709" y="14"/>
                </a:lnTo>
                <a:lnTo>
                  <a:pt x="1709" y="14"/>
                </a:lnTo>
                <a:lnTo>
                  <a:pt x="1709" y="14"/>
                </a:lnTo>
                <a:lnTo>
                  <a:pt x="1710" y="15"/>
                </a:lnTo>
                <a:lnTo>
                  <a:pt x="1710" y="15"/>
                </a:lnTo>
                <a:lnTo>
                  <a:pt x="1712" y="15"/>
                </a:lnTo>
                <a:lnTo>
                  <a:pt x="1712" y="16"/>
                </a:lnTo>
                <a:lnTo>
                  <a:pt x="1712" y="16"/>
                </a:lnTo>
                <a:lnTo>
                  <a:pt x="1713" y="16"/>
                </a:lnTo>
                <a:lnTo>
                  <a:pt x="1713" y="17"/>
                </a:lnTo>
                <a:lnTo>
                  <a:pt x="1713" y="17"/>
                </a:lnTo>
                <a:lnTo>
                  <a:pt x="1714" y="17"/>
                </a:lnTo>
                <a:lnTo>
                  <a:pt x="1714" y="16"/>
                </a:lnTo>
                <a:lnTo>
                  <a:pt x="1714" y="16"/>
                </a:lnTo>
                <a:lnTo>
                  <a:pt x="1715" y="16"/>
                </a:lnTo>
                <a:lnTo>
                  <a:pt x="1715" y="17"/>
                </a:lnTo>
                <a:lnTo>
                  <a:pt x="1716" y="17"/>
                </a:lnTo>
                <a:lnTo>
                  <a:pt x="1716" y="17"/>
                </a:lnTo>
                <a:lnTo>
                  <a:pt x="1716" y="18"/>
                </a:lnTo>
                <a:lnTo>
                  <a:pt x="1717" y="18"/>
                </a:lnTo>
                <a:lnTo>
                  <a:pt x="1717" y="18"/>
                </a:lnTo>
                <a:lnTo>
                  <a:pt x="1717" y="18"/>
                </a:lnTo>
                <a:lnTo>
                  <a:pt x="1718" y="18"/>
                </a:lnTo>
                <a:lnTo>
                  <a:pt x="1718" y="18"/>
                </a:lnTo>
                <a:lnTo>
                  <a:pt x="1718" y="18"/>
                </a:lnTo>
                <a:lnTo>
                  <a:pt x="1719" y="18"/>
                </a:lnTo>
                <a:lnTo>
                  <a:pt x="1719" y="18"/>
                </a:lnTo>
                <a:lnTo>
                  <a:pt x="1721" y="18"/>
                </a:lnTo>
                <a:lnTo>
                  <a:pt x="1721" y="18"/>
                </a:lnTo>
                <a:lnTo>
                  <a:pt x="1721" y="17"/>
                </a:lnTo>
                <a:lnTo>
                  <a:pt x="1722" y="18"/>
                </a:lnTo>
                <a:lnTo>
                  <a:pt x="1722" y="18"/>
                </a:lnTo>
                <a:lnTo>
                  <a:pt x="1722" y="18"/>
                </a:lnTo>
                <a:lnTo>
                  <a:pt x="1723" y="18"/>
                </a:lnTo>
                <a:lnTo>
                  <a:pt x="1723" y="18"/>
                </a:lnTo>
                <a:lnTo>
                  <a:pt x="1723" y="18"/>
                </a:lnTo>
                <a:lnTo>
                  <a:pt x="1724" y="18"/>
                </a:lnTo>
                <a:lnTo>
                  <a:pt x="1724" y="18"/>
                </a:lnTo>
                <a:lnTo>
                  <a:pt x="1725" y="18"/>
                </a:lnTo>
                <a:lnTo>
                  <a:pt x="1725" y="17"/>
                </a:lnTo>
                <a:lnTo>
                  <a:pt x="1725" y="17"/>
                </a:lnTo>
                <a:lnTo>
                  <a:pt x="1726" y="17"/>
                </a:lnTo>
                <a:lnTo>
                  <a:pt x="1726" y="17"/>
                </a:lnTo>
                <a:lnTo>
                  <a:pt x="1726" y="17"/>
                </a:lnTo>
                <a:lnTo>
                  <a:pt x="1727" y="17"/>
                </a:lnTo>
                <a:lnTo>
                  <a:pt x="1727" y="16"/>
                </a:lnTo>
                <a:lnTo>
                  <a:pt x="1728" y="17"/>
                </a:lnTo>
                <a:lnTo>
                  <a:pt x="1728" y="17"/>
                </a:lnTo>
                <a:lnTo>
                  <a:pt x="1728" y="17"/>
                </a:lnTo>
                <a:lnTo>
                  <a:pt x="1730" y="17"/>
                </a:lnTo>
                <a:lnTo>
                  <a:pt x="1730" y="17"/>
                </a:lnTo>
                <a:lnTo>
                  <a:pt x="1730" y="17"/>
                </a:lnTo>
                <a:lnTo>
                  <a:pt x="1731" y="17"/>
                </a:lnTo>
                <a:lnTo>
                  <a:pt x="1731" y="17"/>
                </a:lnTo>
                <a:lnTo>
                  <a:pt x="1731" y="16"/>
                </a:lnTo>
                <a:lnTo>
                  <a:pt x="1732" y="16"/>
                </a:lnTo>
                <a:lnTo>
                  <a:pt x="1732" y="15"/>
                </a:lnTo>
                <a:lnTo>
                  <a:pt x="1733" y="15"/>
                </a:lnTo>
                <a:lnTo>
                  <a:pt x="1733" y="15"/>
                </a:lnTo>
                <a:lnTo>
                  <a:pt x="1733" y="15"/>
                </a:lnTo>
                <a:lnTo>
                  <a:pt x="1734" y="16"/>
                </a:lnTo>
                <a:lnTo>
                  <a:pt x="1734" y="17"/>
                </a:lnTo>
                <a:lnTo>
                  <a:pt x="1734" y="16"/>
                </a:lnTo>
                <a:lnTo>
                  <a:pt x="1735" y="16"/>
                </a:lnTo>
                <a:lnTo>
                  <a:pt x="1735" y="17"/>
                </a:lnTo>
                <a:lnTo>
                  <a:pt x="1735" y="17"/>
                </a:lnTo>
                <a:lnTo>
                  <a:pt x="1736" y="17"/>
                </a:lnTo>
                <a:lnTo>
                  <a:pt x="1736" y="17"/>
                </a:lnTo>
                <a:lnTo>
                  <a:pt x="1737" y="16"/>
                </a:lnTo>
                <a:lnTo>
                  <a:pt x="1737" y="15"/>
                </a:lnTo>
                <a:lnTo>
                  <a:pt x="1737" y="15"/>
                </a:lnTo>
                <a:lnTo>
                  <a:pt x="1739" y="15"/>
                </a:lnTo>
                <a:lnTo>
                  <a:pt x="1739" y="15"/>
                </a:lnTo>
                <a:lnTo>
                  <a:pt x="1739" y="15"/>
                </a:lnTo>
                <a:lnTo>
                  <a:pt x="1740" y="14"/>
                </a:lnTo>
                <a:lnTo>
                  <a:pt x="1740" y="14"/>
                </a:lnTo>
                <a:lnTo>
                  <a:pt x="1740" y="14"/>
                </a:lnTo>
                <a:lnTo>
                  <a:pt x="1741" y="14"/>
                </a:lnTo>
                <a:lnTo>
                  <a:pt x="1741" y="14"/>
                </a:lnTo>
                <a:lnTo>
                  <a:pt x="1742" y="15"/>
                </a:lnTo>
                <a:lnTo>
                  <a:pt x="1742" y="14"/>
                </a:lnTo>
                <a:lnTo>
                  <a:pt x="1742" y="15"/>
                </a:lnTo>
                <a:lnTo>
                  <a:pt x="1743" y="15"/>
                </a:lnTo>
                <a:lnTo>
                  <a:pt x="1743" y="15"/>
                </a:lnTo>
                <a:lnTo>
                  <a:pt x="1743" y="15"/>
                </a:lnTo>
                <a:lnTo>
                  <a:pt x="1744" y="15"/>
                </a:lnTo>
                <a:lnTo>
                  <a:pt x="1744" y="14"/>
                </a:lnTo>
                <a:lnTo>
                  <a:pt x="1744" y="13"/>
                </a:lnTo>
                <a:lnTo>
                  <a:pt x="1745" y="13"/>
                </a:lnTo>
                <a:lnTo>
                  <a:pt x="1745" y="11"/>
                </a:lnTo>
                <a:lnTo>
                  <a:pt x="1746" y="11"/>
                </a:lnTo>
                <a:lnTo>
                  <a:pt x="1746" y="13"/>
                </a:lnTo>
                <a:lnTo>
                  <a:pt x="1746" y="13"/>
                </a:lnTo>
                <a:lnTo>
                  <a:pt x="1748" y="13"/>
                </a:lnTo>
                <a:lnTo>
                  <a:pt x="1748" y="14"/>
                </a:lnTo>
                <a:lnTo>
                  <a:pt x="1748" y="15"/>
                </a:lnTo>
                <a:lnTo>
                  <a:pt x="1749" y="15"/>
                </a:lnTo>
                <a:lnTo>
                  <a:pt x="1749" y="16"/>
                </a:lnTo>
                <a:lnTo>
                  <a:pt x="1750" y="16"/>
                </a:lnTo>
                <a:lnTo>
                  <a:pt x="1750" y="17"/>
                </a:lnTo>
                <a:lnTo>
                  <a:pt x="1750" y="17"/>
                </a:lnTo>
                <a:lnTo>
                  <a:pt x="1751" y="17"/>
                </a:lnTo>
                <a:lnTo>
                  <a:pt x="1751" y="16"/>
                </a:lnTo>
                <a:lnTo>
                  <a:pt x="1751" y="16"/>
                </a:lnTo>
                <a:lnTo>
                  <a:pt x="1752" y="16"/>
                </a:lnTo>
                <a:lnTo>
                  <a:pt x="1752" y="15"/>
                </a:lnTo>
                <a:lnTo>
                  <a:pt x="1752" y="15"/>
                </a:lnTo>
                <a:lnTo>
                  <a:pt x="1753" y="16"/>
                </a:lnTo>
                <a:lnTo>
                  <a:pt x="1753" y="16"/>
                </a:lnTo>
                <a:lnTo>
                  <a:pt x="1754" y="16"/>
                </a:lnTo>
                <a:lnTo>
                  <a:pt x="1754" y="16"/>
                </a:lnTo>
                <a:lnTo>
                  <a:pt x="1754" y="16"/>
                </a:lnTo>
                <a:lnTo>
                  <a:pt x="1755" y="16"/>
                </a:lnTo>
                <a:lnTo>
                  <a:pt x="1755" y="16"/>
                </a:lnTo>
                <a:lnTo>
                  <a:pt x="1755" y="16"/>
                </a:lnTo>
                <a:lnTo>
                  <a:pt x="1757" y="16"/>
                </a:lnTo>
                <a:lnTo>
                  <a:pt x="1757" y="16"/>
                </a:lnTo>
                <a:lnTo>
                  <a:pt x="1757" y="15"/>
                </a:lnTo>
                <a:lnTo>
                  <a:pt x="1758" y="16"/>
                </a:lnTo>
                <a:lnTo>
                  <a:pt x="1758" y="15"/>
                </a:lnTo>
                <a:lnTo>
                  <a:pt x="1759" y="15"/>
                </a:lnTo>
                <a:lnTo>
                  <a:pt x="1759" y="15"/>
                </a:lnTo>
                <a:lnTo>
                  <a:pt x="1759" y="15"/>
                </a:lnTo>
                <a:lnTo>
                  <a:pt x="1760" y="14"/>
                </a:lnTo>
                <a:lnTo>
                  <a:pt x="1760" y="14"/>
                </a:lnTo>
                <a:lnTo>
                  <a:pt x="1760" y="14"/>
                </a:lnTo>
                <a:lnTo>
                  <a:pt x="1761" y="13"/>
                </a:lnTo>
                <a:lnTo>
                  <a:pt x="1761" y="13"/>
                </a:lnTo>
                <a:lnTo>
                  <a:pt x="1761" y="13"/>
                </a:lnTo>
                <a:lnTo>
                  <a:pt x="1762" y="13"/>
                </a:lnTo>
                <a:lnTo>
                  <a:pt x="1762" y="13"/>
                </a:lnTo>
                <a:lnTo>
                  <a:pt x="1763" y="13"/>
                </a:lnTo>
                <a:lnTo>
                  <a:pt x="1763" y="13"/>
                </a:lnTo>
                <a:lnTo>
                  <a:pt x="1763" y="13"/>
                </a:lnTo>
                <a:lnTo>
                  <a:pt x="1764" y="13"/>
                </a:lnTo>
                <a:lnTo>
                  <a:pt x="1764" y="11"/>
                </a:lnTo>
                <a:lnTo>
                  <a:pt x="1764" y="11"/>
                </a:lnTo>
                <a:lnTo>
                  <a:pt x="1766" y="9"/>
                </a:lnTo>
                <a:lnTo>
                  <a:pt x="1766" y="9"/>
                </a:lnTo>
                <a:lnTo>
                  <a:pt x="1766" y="9"/>
                </a:lnTo>
                <a:lnTo>
                  <a:pt x="1767" y="9"/>
                </a:lnTo>
                <a:lnTo>
                  <a:pt x="1767" y="9"/>
                </a:lnTo>
                <a:lnTo>
                  <a:pt x="1768" y="9"/>
                </a:lnTo>
                <a:lnTo>
                  <a:pt x="1768" y="10"/>
                </a:lnTo>
                <a:lnTo>
                  <a:pt x="1768" y="10"/>
                </a:lnTo>
                <a:lnTo>
                  <a:pt x="1769" y="10"/>
                </a:lnTo>
                <a:lnTo>
                  <a:pt x="1769" y="11"/>
                </a:lnTo>
                <a:lnTo>
                  <a:pt x="1769" y="13"/>
                </a:lnTo>
                <a:lnTo>
                  <a:pt x="1770" y="14"/>
                </a:lnTo>
                <a:lnTo>
                  <a:pt x="1770" y="14"/>
                </a:lnTo>
                <a:lnTo>
                  <a:pt x="1771" y="15"/>
                </a:lnTo>
                <a:lnTo>
                  <a:pt x="1771" y="15"/>
                </a:lnTo>
                <a:lnTo>
                  <a:pt x="1771" y="15"/>
                </a:lnTo>
                <a:lnTo>
                  <a:pt x="1772" y="15"/>
                </a:lnTo>
                <a:lnTo>
                  <a:pt x="1772" y="14"/>
                </a:lnTo>
                <a:lnTo>
                  <a:pt x="1772" y="14"/>
                </a:lnTo>
                <a:lnTo>
                  <a:pt x="1773" y="13"/>
                </a:lnTo>
                <a:lnTo>
                  <a:pt x="1773" y="13"/>
                </a:lnTo>
                <a:lnTo>
                  <a:pt x="1773" y="13"/>
                </a:lnTo>
                <a:lnTo>
                  <a:pt x="1775" y="14"/>
                </a:lnTo>
                <a:lnTo>
                  <a:pt x="1775" y="15"/>
                </a:lnTo>
                <a:lnTo>
                  <a:pt x="1776" y="14"/>
                </a:lnTo>
                <a:lnTo>
                  <a:pt x="1776" y="14"/>
                </a:lnTo>
                <a:lnTo>
                  <a:pt x="1776" y="15"/>
                </a:lnTo>
                <a:lnTo>
                  <a:pt x="1777" y="14"/>
                </a:lnTo>
                <a:lnTo>
                  <a:pt x="1777" y="14"/>
                </a:lnTo>
                <a:lnTo>
                  <a:pt x="1777" y="13"/>
                </a:lnTo>
                <a:lnTo>
                  <a:pt x="1778" y="13"/>
                </a:lnTo>
                <a:lnTo>
                  <a:pt x="1778" y="13"/>
                </a:lnTo>
                <a:lnTo>
                  <a:pt x="1778" y="13"/>
                </a:lnTo>
                <a:lnTo>
                  <a:pt x="1779" y="11"/>
                </a:lnTo>
                <a:lnTo>
                  <a:pt x="1779" y="11"/>
                </a:lnTo>
                <a:lnTo>
                  <a:pt x="1780" y="11"/>
                </a:lnTo>
                <a:lnTo>
                  <a:pt x="1780" y="11"/>
                </a:lnTo>
                <a:lnTo>
                  <a:pt x="1780" y="11"/>
                </a:lnTo>
                <a:lnTo>
                  <a:pt x="1781" y="13"/>
                </a:lnTo>
                <a:lnTo>
                  <a:pt x="1781" y="14"/>
                </a:lnTo>
                <a:lnTo>
                  <a:pt x="1781" y="14"/>
                </a:lnTo>
                <a:lnTo>
                  <a:pt x="1782" y="14"/>
                </a:lnTo>
                <a:lnTo>
                  <a:pt x="1782" y="14"/>
                </a:lnTo>
                <a:lnTo>
                  <a:pt x="1782" y="15"/>
                </a:lnTo>
                <a:lnTo>
                  <a:pt x="1784" y="15"/>
                </a:lnTo>
                <a:lnTo>
                  <a:pt x="1784" y="15"/>
                </a:lnTo>
                <a:lnTo>
                  <a:pt x="1785" y="15"/>
                </a:lnTo>
                <a:lnTo>
                  <a:pt x="1785" y="15"/>
                </a:lnTo>
                <a:lnTo>
                  <a:pt x="1785" y="15"/>
                </a:lnTo>
                <a:lnTo>
                  <a:pt x="1786" y="15"/>
                </a:lnTo>
                <a:lnTo>
                  <a:pt x="1786" y="15"/>
                </a:lnTo>
                <a:lnTo>
                  <a:pt x="1786" y="16"/>
                </a:lnTo>
                <a:lnTo>
                  <a:pt x="1787" y="16"/>
                </a:lnTo>
                <a:lnTo>
                  <a:pt x="1787" y="15"/>
                </a:lnTo>
                <a:lnTo>
                  <a:pt x="1787" y="15"/>
                </a:lnTo>
                <a:lnTo>
                  <a:pt x="1788" y="15"/>
                </a:lnTo>
                <a:lnTo>
                  <a:pt x="1788" y="16"/>
                </a:lnTo>
                <a:lnTo>
                  <a:pt x="1789" y="16"/>
                </a:lnTo>
                <a:lnTo>
                  <a:pt x="1789" y="16"/>
                </a:lnTo>
                <a:lnTo>
                  <a:pt x="1789" y="16"/>
                </a:lnTo>
                <a:lnTo>
                  <a:pt x="1790" y="16"/>
                </a:lnTo>
                <a:lnTo>
                  <a:pt x="1790" y="17"/>
                </a:lnTo>
                <a:lnTo>
                  <a:pt x="1790" y="17"/>
                </a:lnTo>
                <a:lnTo>
                  <a:pt x="1791" y="16"/>
                </a:lnTo>
                <a:lnTo>
                  <a:pt x="1791" y="16"/>
                </a:lnTo>
                <a:lnTo>
                  <a:pt x="1793" y="17"/>
                </a:lnTo>
                <a:lnTo>
                  <a:pt x="1793" y="17"/>
                </a:lnTo>
                <a:lnTo>
                  <a:pt x="1793" y="17"/>
                </a:lnTo>
                <a:lnTo>
                  <a:pt x="1794" y="17"/>
                </a:lnTo>
                <a:lnTo>
                  <a:pt x="1794" y="17"/>
                </a:lnTo>
                <a:lnTo>
                  <a:pt x="1794" y="18"/>
                </a:lnTo>
                <a:lnTo>
                  <a:pt x="1795" y="18"/>
                </a:lnTo>
                <a:lnTo>
                  <a:pt x="1795" y="18"/>
                </a:lnTo>
                <a:lnTo>
                  <a:pt x="1795" y="19"/>
                </a:lnTo>
                <a:lnTo>
                  <a:pt x="1796" y="20"/>
                </a:lnTo>
                <a:lnTo>
                  <a:pt x="1796" y="20"/>
                </a:lnTo>
                <a:lnTo>
                  <a:pt x="1797" y="20"/>
                </a:lnTo>
                <a:lnTo>
                  <a:pt x="1797" y="19"/>
                </a:lnTo>
                <a:lnTo>
                  <a:pt x="1797" y="19"/>
                </a:lnTo>
                <a:lnTo>
                  <a:pt x="1798" y="19"/>
                </a:lnTo>
                <a:lnTo>
                  <a:pt x="1798" y="19"/>
                </a:lnTo>
                <a:lnTo>
                  <a:pt x="1798" y="19"/>
                </a:lnTo>
                <a:lnTo>
                  <a:pt x="1799" y="20"/>
                </a:lnTo>
                <a:lnTo>
                  <a:pt x="1799" y="20"/>
                </a:lnTo>
                <a:lnTo>
                  <a:pt x="1799" y="19"/>
                </a:lnTo>
                <a:lnTo>
                  <a:pt x="1800" y="19"/>
                </a:lnTo>
                <a:lnTo>
                  <a:pt x="1800" y="19"/>
                </a:lnTo>
                <a:lnTo>
                  <a:pt x="1802" y="19"/>
                </a:lnTo>
                <a:lnTo>
                  <a:pt x="1802" y="19"/>
                </a:lnTo>
                <a:lnTo>
                  <a:pt x="1802" y="19"/>
                </a:lnTo>
                <a:lnTo>
                  <a:pt x="1803" y="19"/>
                </a:lnTo>
                <a:lnTo>
                  <a:pt x="1803" y="20"/>
                </a:lnTo>
                <a:lnTo>
                  <a:pt x="1803" y="20"/>
                </a:lnTo>
                <a:lnTo>
                  <a:pt x="1804" y="22"/>
                </a:lnTo>
                <a:lnTo>
                  <a:pt x="1804" y="22"/>
                </a:lnTo>
                <a:lnTo>
                  <a:pt x="1804" y="22"/>
                </a:lnTo>
                <a:lnTo>
                  <a:pt x="1805" y="23"/>
                </a:lnTo>
                <a:lnTo>
                  <a:pt x="1805" y="23"/>
                </a:lnTo>
                <a:lnTo>
                  <a:pt x="1806" y="22"/>
                </a:lnTo>
                <a:lnTo>
                  <a:pt x="1806" y="22"/>
                </a:lnTo>
                <a:lnTo>
                  <a:pt x="1806" y="20"/>
                </a:lnTo>
                <a:lnTo>
                  <a:pt x="1807" y="20"/>
                </a:lnTo>
                <a:lnTo>
                  <a:pt x="1807" y="20"/>
                </a:lnTo>
                <a:lnTo>
                  <a:pt x="1807" y="19"/>
                </a:lnTo>
                <a:lnTo>
                  <a:pt x="1808" y="19"/>
                </a:lnTo>
                <a:lnTo>
                  <a:pt x="1808" y="19"/>
                </a:lnTo>
                <a:lnTo>
                  <a:pt x="1808" y="19"/>
                </a:lnTo>
                <a:lnTo>
                  <a:pt x="1809" y="19"/>
                </a:lnTo>
                <a:lnTo>
                  <a:pt x="1809" y="19"/>
                </a:lnTo>
                <a:lnTo>
                  <a:pt x="1811" y="18"/>
                </a:lnTo>
                <a:lnTo>
                  <a:pt x="1811" y="18"/>
                </a:lnTo>
                <a:lnTo>
                  <a:pt x="1811" y="17"/>
                </a:lnTo>
                <a:lnTo>
                  <a:pt x="1812" y="17"/>
                </a:lnTo>
                <a:lnTo>
                  <a:pt x="1812" y="16"/>
                </a:lnTo>
                <a:lnTo>
                  <a:pt x="1812" y="17"/>
                </a:lnTo>
                <a:lnTo>
                  <a:pt x="1813" y="16"/>
                </a:lnTo>
                <a:lnTo>
                  <a:pt x="1813" y="16"/>
                </a:lnTo>
                <a:lnTo>
                  <a:pt x="1813" y="16"/>
                </a:lnTo>
                <a:lnTo>
                  <a:pt x="1814" y="16"/>
                </a:lnTo>
                <a:lnTo>
                  <a:pt x="1814" y="16"/>
                </a:lnTo>
                <a:lnTo>
                  <a:pt x="1815" y="16"/>
                </a:lnTo>
                <a:lnTo>
                  <a:pt x="1815" y="16"/>
                </a:lnTo>
                <a:lnTo>
                  <a:pt x="1815" y="16"/>
                </a:lnTo>
                <a:lnTo>
                  <a:pt x="1816" y="17"/>
                </a:lnTo>
                <a:lnTo>
                  <a:pt x="1816" y="17"/>
                </a:lnTo>
                <a:lnTo>
                  <a:pt x="1816" y="17"/>
                </a:lnTo>
                <a:lnTo>
                  <a:pt x="1817" y="16"/>
                </a:lnTo>
                <a:lnTo>
                  <a:pt x="1817" y="16"/>
                </a:lnTo>
                <a:lnTo>
                  <a:pt x="1818" y="16"/>
                </a:lnTo>
                <a:lnTo>
                  <a:pt x="1818" y="16"/>
                </a:lnTo>
                <a:lnTo>
                  <a:pt x="1818" y="16"/>
                </a:lnTo>
                <a:lnTo>
                  <a:pt x="1820" y="16"/>
                </a:lnTo>
                <a:lnTo>
                  <a:pt x="1820" y="16"/>
                </a:lnTo>
                <a:lnTo>
                  <a:pt x="1820" y="16"/>
                </a:lnTo>
                <a:lnTo>
                  <a:pt x="1821" y="16"/>
                </a:lnTo>
                <a:lnTo>
                  <a:pt x="1821" y="17"/>
                </a:lnTo>
                <a:lnTo>
                  <a:pt x="1821" y="17"/>
                </a:lnTo>
                <a:lnTo>
                  <a:pt x="1822" y="16"/>
                </a:lnTo>
                <a:lnTo>
                  <a:pt x="1822" y="16"/>
                </a:lnTo>
                <a:lnTo>
                  <a:pt x="1823" y="15"/>
                </a:lnTo>
                <a:lnTo>
                  <a:pt x="1823" y="14"/>
                </a:lnTo>
                <a:lnTo>
                  <a:pt x="1823" y="14"/>
                </a:lnTo>
                <a:lnTo>
                  <a:pt x="1824" y="14"/>
                </a:lnTo>
                <a:lnTo>
                  <a:pt x="1824" y="14"/>
                </a:lnTo>
                <a:lnTo>
                  <a:pt x="1824" y="14"/>
                </a:lnTo>
                <a:lnTo>
                  <a:pt x="1825" y="15"/>
                </a:lnTo>
                <a:lnTo>
                  <a:pt x="1825" y="15"/>
                </a:lnTo>
                <a:lnTo>
                  <a:pt x="1825" y="15"/>
                </a:lnTo>
                <a:lnTo>
                  <a:pt x="1826" y="15"/>
                </a:lnTo>
                <a:lnTo>
                  <a:pt x="1826" y="14"/>
                </a:lnTo>
                <a:lnTo>
                  <a:pt x="1827" y="14"/>
                </a:lnTo>
                <a:lnTo>
                  <a:pt x="1827" y="15"/>
                </a:lnTo>
                <a:lnTo>
                  <a:pt x="1827" y="14"/>
                </a:lnTo>
                <a:lnTo>
                  <a:pt x="1829" y="14"/>
                </a:lnTo>
                <a:lnTo>
                  <a:pt x="1829" y="15"/>
                </a:lnTo>
                <a:lnTo>
                  <a:pt x="1829" y="16"/>
                </a:lnTo>
                <a:lnTo>
                  <a:pt x="1830" y="16"/>
                </a:lnTo>
                <a:lnTo>
                  <a:pt x="1830" y="16"/>
                </a:lnTo>
                <a:lnTo>
                  <a:pt x="1830" y="16"/>
                </a:lnTo>
                <a:lnTo>
                  <a:pt x="1831" y="16"/>
                </a:lnTo>
                <a:lnTo>
                  <a:pt x="1831" y="16"/>
                </a:lnTo>
                <a:lnTo>
                  <a:pt x="1832" y="15"/>
                </a:lnTo>
                <a:lnTo>
                  <a:pt x="1832" y="15"/>
                </a:lnTo>
                <a:lnTo>
                  <a:pt x="1832" y="15"/>
                </a:lnTo>
                <a:lnTo>
                  <a:pt x="1833" y="16"/>
                </a:lnTo>
                <a:lnTo>
                  <a:pt x="1833" y="15"/>
                </a:lnTo>
                <a:lnTo>
                  <a:pt x="1833" y="15"/>
                </a:lnTo>
                <a:lnTo>
                  <a:pt x="1834" y="14"/>
                </a:lnTo>
                <a:lnTo>
                  <a:pt x="1834" y="13"/>
                </a:lnTo>
                <a:lnTo>
                  <a:pt x="1834" y="13"/>
                </a:lnTo>
                <a:lnTo>
                  <a:pt x="1835" y="13"/>
                </a:lnTo>
                <a:lnTo>
                  <a:pt x="1835" y="13"/>
                </a:lnTo>
                <a:lnTo>
                  <a:pt x="1836" y="13"/>
                </a:lnTo>
                <a:lnTo>
                  <a:pt x="1836" y="13"/>
                </a:lnTo>
                <a:lnTo>
                  <a:pt x="1836" y="13"/>
                </a:lnTo>
                <a:lnTo>
                  <a:pt x="1838" y="13"/>
                </a:lnTo>
                <a:lnTo>
                  <a:pt x="1838" y="13"/>
                </a:lnTo>
                <a:lnTo>
                  <a:pt x="1838" y="13"/>
                </a:lnTo>
                <a:lnTo>
                  <a:pt x="1839" y="13"/>
                </a:lnTo>
                <a:lnTo>
                  <a:pt x="1839" y="14"/>
                </a:lnTo>
                <a:lnTo>
                  <a:pt x="1840" y="14"/>
                </a:lnTo>
                <a:lnTo>
                  <a:pt x="1840" y="14"/>
                </a:lnTo>
                <a:lnTo>
                  <a:pt x="1840" y="15"/>
                </a:lnTo>
                <a:lnTo>
                  <a:pt x="1841" y="15"/>
                </a:lnTo>
                <a:lnTo>
                  <a:pt x="1841" y="15"/>
                </a:lnTo>
                <a:lnTo>
                  <a:pt x="1841" y="15"/>
                </a:lnTo>
                <a:lnTo>
                  <a:pt x="1842" y="14"/>
                </a:lnTo>
                <a:lnTo>
                  <a:pt x="1842" y="15"/>
                </a:lnTo>
                <a:lnTo>
                  <a:pt x="1842" y="14"/>
                </a:lnTo>
                <a:lnTo>
                  <a:pt x="1843" y="14"/>
                </a:lnTo>
                <a:lnTo>
                  <a:pt x="1843" y="14"/>
                </a:lnTo>
                <a:lnTo>
                  <a:pt x="1844" y="14"/>
                </a:lnTo>
                <a:lnTo>
                  <a:pt x="1844" y="14"/>
                </a:lnTo>
                <a:lnTo>
                  <a:pt x="1844" y="15"/>
                </a:lnTo>
                <a:lnTo>
                  <a:pt x="1845" y="15"/>
                </a:lnTo>
                <a:lnTo>
                  <a:pt x="1845" y="14"/>
                </a:lnTo>
                <a:lnTo>
                  <a:pt x="1845" y="13"/>
                </a:lnTo>
                <a:lnTo>
                  <a:pt x="1847" y="13"/>
                </a:lnTo>
                <a:lnTo>
                  <a:pt x="1847" y="11"/>
                </a:lnTo>
                <a:lnTo>
                  <a:pt x="1847" y="11"/>
                </a:lnTo>
                <a:lnTo>
                  <a:pt x="1848" y="13"/>
                </a:lnTo>
                <a:lnTo>
                  <a:pt x="1848" y="11"/>
                </a:lnTo>
                <a:lnTo>
                  <a:pt x="1849" y="11"/>
                </a:lnTo>
                <a:lnTo>
                  <a:pt x="1849" y="11"/>
                </a:lnTo>
                <a:lnTo>
                  <a:pt x="1849" y="11"/>
                </a:lnTo>
                <a:lnTo>
                  <a:pt x="1850" y="11"/>
                </a:lnTo>
                <a:lnTo>
                  <a:pt x="1850" y="11"/>
                </a:lnTo>
                <a:lnTo>
                  <a:pt x="1850" y="13"/>
                </a:lnTo>
                <a:lnTo>
                  <a:pt x="1851" y="13"/>
                </a:lnTo>
                <a:lnTo>
                  <a:pt x="1851" y="13"/>
                </a:lnTo>
                <a:lnTo>
                  <a:pt x="1851" y="13"/>
                </a:lnTo>
                <a:lnTo>
                  <a:pt x="1852" y="13"/>
                </a:lnTo>
                <a:lnTo>
                  <a:pt x="1852" y="13"/>
                </a:lnTo>
                <a:lnTo>
                  <a:pt x="1853" y="13"/>
                </a:lnTo>
                <a:lnTo>
                  <a:pt x="1853" y="11"/>
                </a:lnTo>
                <a:lnTo>
                  <a:pt x="1853" y="13"/>
                </a:lnTo>
                <a:lnTo>
                  <a:pt x="1854" y="11"/>
                </a:lnTo>
                <a:lnTo>
                  <a:pt x="1854" y="13"/>
                </a:lnTo>
                <a:lnTo>
                  <a:pt x="1854" y="11"/>
                </a:lnTo>
                <a:lnTo>
                  <a:pt x="1856" y="11"/>
                </a:lnTo>
                <a:lnTo>
                  <a:pt x="1856" y="10"/>
                </a:lnTo>
                <a:lnTo>
                  <a:pt x="1856" y="10"/>
                </a:lnTo>
                <a:lnTo>
                  <a:pt x="1857" y="9"/>
                </a:lnTo>
                <a:lnTo>
                  <a:pt x="1857" y="9"/>
                </a:lnTo>
                <a:lnTo>
                  <a:pt x="1858" y="10"/>
                </a:lnTo>
                <a:lnTo>
                  <a:pt x="1858" y="10"/>
                </a:lnTo>
                <a:lnTo>
                  <a:pt x="1858" y="11"/>
                </a:lnTo>
                <a:lnTo>
                  <a:pt x="1859" y="11"/>
                </a:lnTo>
                <a:lnTo>
                  <a:pt x="1859" y="11"/>
                </a:lnTo>
                <a:lnTo>
                  <a:pt x="1859" y="10"/>
                </a:lnTo>
                <a:lnTo>
                  <a:pt x="1860" y="11"/>
                </a:lnTo>
                <a:lnTo>
                  <a:pt x="1860" y="11"/>
                </a:lnTo>
                <a:lnTo>
                  <a:pt x="1861" y="11"/>
                </a:lnTo>
                <a:lnTo>
                  <a:pt x="1861" y="11"/>
                </a:lnTo>
                <a:lnTo>
                  <a:pt x="1861" y="11"/>
                </a:lnTo>
                <a:lnTo>
                  <a:pt x="1862" y="11"/>
                </a:lnTo>
                <a:lnTo>
                  <a:pt x="1862" y="13"/>
                </a:lnTo>
                <a:lnTo>
                  <a:pt x="1862" y="14"/>
                </a:lnTo>
                <a:lnTo>
                  <a:pt x="1863" y="14"/>
                </a:lnTo>
                <a:lnTo>
                  <a:pt x="1863" y="15"/>
                </a:lnTo>
                <a:lnTo>
                  <a:pt x="1863" y="16"/>
                </a:lnTo>
                <a:lnTo>
                  <a:pt x="1865" y="15"/>
                </a:lnTo>
                <a:lnTo>
                  <a:pt x="1865" y="15"/>
                </a:lnTo>
                <a:lnTo>
                  <a:pt x="1866" y="16"/>
                </a:lnTo>
                <a:lnTo>
                  <a:pt x="1866" y="16"/>
                </a:lnTo>
                <a:lnTo>
                  <a:pt x="1866" y="17"/>
                </a:lnTo>
                <a:lnTo>
                  <a:pt x="1867" y="17"/>
                </a:lnTo>
                <a:lnTo>
                  <a:pt x="1867" y="17"/>
                </a:lnTo>
                <a:lnTo>
                  <a:pt x="1867" y="17"/>
                </a:lnTo>
                <a:lnTo>
                  <a:pt x="1868" y="18"/>
                </a:lnTo>
                <a:lnTo>
                  <a:pt x="1868" y="18"/>
                </a:lnTo>
                <a:lnTo>
                  <a:pt x="1868" y="19"/>
                </a:lnTo>
                <a:lnTo>
                  <a:pt x="1869" y="20"/>
                </a:lnTo>
                <a:lnTo>
                  <a:pt x="1869" y="20"/>
                </a:lnTo>
                <a:lnTo>
                  <a:pt x="1870" y="20"/>
                </a:lnTo>
                <a:lnTo>
                  <a:pt x="1870" y="20"/>
                </a:lnTo>
                <a:lnTo>
                  <a:pt x="1870" y="22"/>
                </a:lnTo>
                <a:lnTo>
                  <a:pt x="1871" y="22"/>
                </a:lnTo>
                <a:lnTo>
                  <a:pt x="1871" y="23"/>
                </a:lnTo>
                <a:lnTo>
                  <a:pt x="1871" y="22"/>
                </a:lnTo>
                <a:lnTo>
                  <a:pt x="1872" y="22"/>
                </a:lnTo>
                <a:lnTo>
                  <a:pt x="1872" y="20"/>
                </a:lnTo>
                <a:lnTo>
                  <a:pt x="1872" y="20"/>
                </a:lnTo>
                <a:lnTo>
                  <a:pt x="1874" y="20"/>
                </a:lnTo>
                <a:lnTo>
                  <a:pt x="1874" y="20"/>
                </a:lnTo>
                <a:lnTo>
                  <a:pt x="1875" y="20"/>
                </a:lnTo>
                <a:lnTo>
                  <a:pt x="1875" y="20"/>
                </a:lnTo>
                <a:lnTo>
                  <a:pt x="1875" y="20"/>
                </a:lnTo>
                <a:lnTo>
                  <a:pt x="1876" y="19"/>
                </a:lnTo>
                <a:lnTo>
                  <a:pt x="1876" y="19"/>
                </a:lnTo>
                <a:lnTo>
                  <a:pt x="1876" y="19"/>
                </a:lnTo>
                <a:lnTo>
                  <a:pt x="1877" y="19"/>
                </a:lnTo>
                <a:lnTo>
                  <a:pt x="1877" y="19"/>
                </a:lnTo>
                <a:lnTo>
                  <a:pt x="1877" y="19"/>
                </a:lnTo>
                <a:lnTo>
                  <a:pt x="1878" y="19"/>
                </a:lnTo>
                <a:lnTo>
                  <a:pt x="1878" y="19"/>
                </a:lnTo>
                <a:lnTo>
                  <a:pt x="1879" y="19"/>
                </a:lnTo>
                <a:lnTo>
                  <a:pt x="1879" y="19"/>
                </a:lnTo>
                <a:lnTo>
                  <a:pt x="1879" y="18"/>
                </a:lnTo>
                <a:lnTo>
                  <a:pt x="1880" y="18"/>
                </a:lnTo>
                <a:lnTo>
                  <a:pt x="1880" y="18"/>
                </a:lnTo>
                <a:lnTo>
                  <a:pt x="1880" y="19"/>
                </a:lnTo>
                <a:lnTo>
                  <a:pt x="1881" y="19"/>
                </a:lnTo>
                <a:lnTo>
                  <a:pt x="1881" y="19"/>
                </a:lnTo>
                <a:lnTo>
                  <a:pt x="1883" y="19"/>
                </a:lnTo>
                <a:lnTo>
                  <a:pt x="1883" y="19"/>
                </a:lnTo>
                <a:lnTo>
                  <a:pt x="1883" y="19"/>
                </a:lnTo>
                <a:lnTo>
                  <a:pt x="1884" y="20"/>
                </a:lnTo>
                <a:lnTo>
                  <a:pt x="1884" y="22"/>
                </a:lnTo>
                <a:lnTo>
                  <a:pt x="1884" y="22"/>
                </a:lnTo>
                <a:lnTo>
                  <a:pt x="1885" y="22"/>
                </a:lnTo>
                <a:lnTo>
                  <a:pt x="1885" y="23"/>
                </a:lnTo>
                <a:lnTo>
                  <a:pt x="1885" y="22"/>
                </a:lnTo>
                <a:lnTo>
                  <a:pt x="1886" y="22"/>
                </a:lnTo>
                <a:lnTo>
                  <a:pt x="1886" y="22"/>
                </a:lnTo>
                <a:lnTo>
                  <a:pt x="1887" y="20"/>
                </a:lnTo>
                <a:lnTo>
                  <a:pt x="1887" y="20"/>
                </a:lnTo>
                <a:lnTo>
                  <a:pt x="1887" y="19"/>
                </a:lnTo>
                <a:lnTo>
                  <a:pt x="1888" y="19"/>
                </a:lnTo>
                <a:lnTo>
                  <a:pt x="1888" y="19"/>
                </a:lnTo>
                <a:lnTo>
                  <a:pt x="1888" y="20"/>
                </a:lnTo>
                <a:lnTo>
                  <a:pt x="1889" y="20"/>
                </a:lnTo>
                <a:lnTo>
                  <a:pt x="1889" y="20"/>
                </a:lnTo>
                <a:lnTo>
                  <a:pt x="1889" y="20"/>
                </a:lnTo>
                <a:lnTo>
                  <a:pt x="1890" y="22"/>
                </a:lnTo>
                <a:lnTo>
                  <a:pt x="1890" y="22"/>
                </a:lnTo>
                <a:lnTo>
                  <a:pt x="1892" y="22"/>
                </a:lnTo>
                <a:lnTo>
                  <a:pt x="1892" y="22"/>
                </a:lnTo>
                <a:lnTo>
                  <a:pt x="1892" y="20"/>
                </a:lnTo>
                <a:lnTo>
                  <a:pt x="1893" y="19"/>
                </a:lnTo>
                <a:lnTo>
                  <a:pt x="1893" y="19"/>
                </a:lnTo>
                <a:lnTo>
                  <a:pt x="1893" y="18"/>
                </a:lnTo>
                <a:lnTo>
                  <a:pt x="1894" y="18"/>
                </a:lnTo>
                <a:lnTo>
                  <a:pt x="1894" y="17"/>
                </a:lnTo>
                <a:lnTo>
                  <a:pt x="1894" y="17"/>
                </a:lnTo>
                <a:lnTo>
                  <a:pt x="1895" y="16"/>
                </a:lnTo>
                <a:lnTo>
                  <a:pt x="1895" y="16"/>
                </a:lnTo>
                <a:lnTo>
                  <a:pt x="1896" y="16"/>
                </a:lnTo>
                <a:lnTo>
                  <a:pt x="1896" y="16"/>
                </a:lnTo>
                <a:lnTo>
                  <a:pt x="1896" y="16"/>
                </a:lnTo>
                <a:lnTo>
                  <a:pt x="1897" y="16"/>
                </a:lnTo>
                <a:lnTo>
                  <a:pt x="1897" y="16"/>
                </a:lnTo>
                <a:lnTo>
                  <a:pt x="1897" y="16"/>
                </a:lnTo>
                <a:lnTo>
                  <a:pt x="1898" y="16"/>
                </a:lnTo>
                <a:lnTo>
                  <a:pt x="1898" y="15"/>
                </a:lnTo>
                <a:lnTo>
                  <a:pt x="1898" y="16"/>
                </a:lnTo>
                <a:lnTo>
                  <a:pt x="1899" y="15"/>
                </a:lnTo>
                <a:lnTo>
                  <a:pt x="1899" y="15"/>
                </a:lnTo>
                <a:lnTo>
                  <a:pt x="1901" y="16"/>
                </a:lnTo>
                <a:lnTo>
                  <a:pt x="1901" y="15"/>
                </a:lnTo>
                <a:lnTo>
                  <a:pt x="1901" y="16"/>
                </a:lnTo>
                <a:lnTo>
                  <a:pt x="1902" y="15"/>
                </a:lnTo>
                <a:lnTo>
                  <a:pt x="1902" y="16"/>
                </a:lnTo>
                <a:lnTo>
                  <a:pt x="1902" y="17"/>
                </a:lnTo>
                <a:lnTo>
                  <a:pt x="1903" y="17"/>
                </a:lnTo>
                <a:lnTo>
                  <a:pt x="1903" y="17"/>
                </a:lnTo>
                <a:lnTo>
                  <a:pt x="1904" y="18"/>
                </a:lnTo>
                <a:lnTo>
                  <a:pt x="1904" y="18"/>
                </a:lnTo>
                <a:lnTo>
                  <a:pt x="1904" y="18"/>
                </a:lnTo>
                <a:lnTo>
                  <a:pt x="1905" y="17"/>
                </a:lnTo>
                <a:lnTo>
                  <a:pt x="1905" y="17"/>
                </a:lnTo>
                <a:lnTo>
                  <a:pt x="1905" y="17"/>
                </a:lnTo>
                <a:lnTo>
                  <a:pt x="1906" y="17"/>
                </a:lnTo>
                <a:lnTo>
                  <a:pt x="1906" y="16"/>
                </a:lnTo>
                <a:lnTo>
                  <a:pt x="1906" y="15"/>
                </a:lnTo>
                <a:lnTo>
                  <a:pt x="1907" y="15"/>
                </a:lnTo>
                <a:lnTo>
                  <a:pt x="1907" y="15"/>
                </a:lnTo>
                <a:lnTo>
                  <a:pt x="1908" y="15"/>
                </a:lnTo>
                <a:lnTo>
                  <a:pt x="1908" y="15"/>
                </a:lnTo>
                <a:lnTo>
                  <a:pt x="1908" y="16"/>
                </a:lnTo>
                <a:lnTo>
                  <a:pt x="1910" y="16"/>
                </a:lnTo>
                <a:lnTo>
                  <a:pt x="1910" y="16"/>
                </a:lnTo>
                <a:lnTo>
                  <a:pt x="1910" y="16"/>
                </a:lnTo>
                <a:lnTo>
                  <a:pt x="1911" y="16"/>
                </a:lnTo>
                <a:lnTo>
                  <a:pt x="1911" y="16"/>
                </a:lnTo>
                <a:lnTo>
                  <a:pt x="1911" y="16"/>
                </a:lnTo>
                <a:lnTo>
                  <a:pt x="1912" y="16"/>
                </a:lnTo>
                <a:lnTo>
                  <a:pt x="1912" y="16"/>
                </a:lnTo>
                <a:lnTo>
                  <a:pt x="1913" y="16"/>
                </a:lnTo>
                <a:lnTo>
                  <a:pt x="1913" y="17"/>
                </a:lnTo>
                <a:lnTo>
                  <a:pt x="1913" y="16"/>
                </a:lnTo>
                <a:lnTo>
                  <a:pt x="1914" y="16"/>
                </a:lnTo>
                <a:lnTo>
                  <a:pt x="1914" y="17"/>
                </a:lnTo>
                <a:lnTo>
                  <a:pt x="1914" y="17"/>
                </a:lnTo>
                <a:lnTo>
                  <a:pt x="1915" y="16"/>
                </a:lnTo>
                <a:lnTo>
                  <a:pt x="1915" y="16"/>
                </a:lnTo>
                <a:lnTo>
                  <a:pt x="1915" y="15"/>
                </a:lnTo>
                <a:lnTo>
                  <a:pt x="1916" y="14"/>
                </a:lnTo>
                <a:lnTo>
                  <a:pt x="1916" y="15"/>
                </a:lnTo>
                <a:lnTo>
                  <a:pt x="1917" y="14"/>
                </a:lnTo>
                <a:lnTo>
                  <a:pt x="1917" y="14"/>
                </a:lnTo>
                <a:lnTo>
                  <a:pt x="1917" y="14"/>
                </a:lnTo>
                <a:lnTo>
                  <a:pt x="1919" y="14"/>
                </a:lnTo>
                <a:lnTo>
                  <a:pt x="1919" y="14"/>
                </a:lnTo>
                <a:lnTo>
                  <a:pt x="1919" y="13"/>
                </a:lnTo>
                <a:lnTo>
                  <a:pt x="1920" y="11"/>
                </a:lnTo>
                <a:lnTo>
                  <a:pt x="1920" y="10"/>
                </a:lnTo>
                <a:lnTo>
                  <a:pt x="1920" y="10"/>
                </a:lnTo>
                <a:lnTo>
                  <a:pt x="1921" y="11"/>
                </a:lnTo>
                <a:lnTo>
                  <a:pt x="1921" y="11"/>
                </a:lnTo>
                <a:lnTo>
                  <a:pt x="1922" y="11"/>
                </a:lnTo>
                <a:lnTo>
                  <a:pt x="1922" y="13"/>
                </a:lnTo>
                <a:lnTo>
                  <a:pt x="1922" y="11"/>
                </a:lnTo>
                <a:lnTo>
                  <a:pt x="1923" y="13"/>
                </a:lnTo>
                <a:lnTo>
                  <a:pt x="1923" y="14"/>
                </a:lnTo>
                <a:lnTo>
                  <a:pt x="1923" y="13"/>
                </a:lnTo>
                <a:lnTo>
                  <a:pt x="1924" y="14"/>
                </a:lnTo>
                <a:lnTo>
                  <a:pt x="1924" y="14"/>
                </a:lnTo>
                <a:lnTo>
                  <a:pt x="1924" y="14"/>
                </a:lnTo>
                <a:lnTo>
                  <a:pt x="1925" y="14"/>
                </a:lnTo>
                <a:lnTo>
                  <a:pt x="1925" y="14"/>
                </a:lnTo>
                <a:lnTo>
                  <a:pt x="1926" y="13"/>
                </a:lnTo>
                <a:lnTo>
                  <a:pt x="1926" y="13"/>
                </a:lnTo>
                <a:lnTo>
                  <a:pt x="1926" y="13"/>
                </a:lnTo>
                <a:lnTo>
                  <a:pt x="1928" y="13"/>
                </a:lnTo>
                <a:lnTo>
                  <a:pt x="1928" y="11"/>
                </a:lnTo>
                <a:lnTo>
                  <a:pt x="1928" y="11"/>
                </a:lnTo>
                <a:lnTo>
                  <a:pt x="1929" y="10"/>
                </a:lnTo>
                <a:lnTo>
                  <a:pt x="1929" y="11"/>
                </a:lnTo>
                <a:lnTo>
                  <a:pt x="1930" y="11"/>
                </a:lnTo>
                <a:lnTo>
                  <a:pt x="1930" y="11"/>
                </a:lnTo>
                <a:lnTo>
                  <a:pt x="1930" y="11"/>
                </a:lnTo>
                <a:lnTo>
                  <a:pt x="1931" y="11"/>
                </a:lnTo>
                <a:lnTo>
                  <a:pt x="1931" y="13"/>
                </a:lnTo>
                <a:lnTo>
                  <a:pt x="1931" y="11"/>
                </a:lnTo>
                <a:lnTo>
                  <a:pt x="1932" y="11"/>
                </a:lnTo>
                <a:lnTo>
                  <a:pt x="1932" y="11"/>
                </a:lnTo>
                <a:lnTo>
                  <a:pt x="1932" y="11"/>
                </a:lnTo>
                <a:lnTo>
                  <a:pt x="1933" y="13"/>
                </a:lnTo>
                <a:lnTo>
                  <a:pt x="1933" y="13"/>
                </a:lnTo>
                <a:lnTo>
                  <a:pt x="1934" y="13"/>
                </a:lnTo>
                <a:lnTo>
                  <a:pt x="1934" y="11"/>
                </a:lnTo>
                <a:lnTo>
                  <a:pt x="1934" y="13"/>
                </a:lnTo>
                <a:lnTo>
                  <a:pt x="1935" y="13"/>
                </a:lnTo>
                <a:lnTo>
                  <a:pt x="1935" y="13"/>
                </a:lnTo>
                <a:lnTo>
                  <a:pt x="1935" y="14"/>
                </a:lnTo>
                <a:lnTo>
                  <a:pt x="1937" y="15"/>
                </a:lnTo>
                <a:lnTo>
                  <a:pt x="1937" y="15"/>
                </a:lnTo>
                <a:lnTo>
                  <a:pt x="1937" y="15"/>
                </a:lnTo>
                <a:lnTo>
                  <a:pt x="1938" y="16"/>
                </a:lnTo>
                <a:lnTo>
                  <a:pt x="1938" y="16"/>
                </a:lnTo>
                <a:lnTo>
                  <a:pt x="1939" y="15"/>
                </a:lnTo>
                <a:lnTo>
                  <a:pt x="1939" y="15"/>
                </a:lnTo>
                <a:lnTo>
                  <a:pt x="1939" y="15"/>
                </a:lnTo>
                <a:lnTo>
                  <a:pt x="1940" y="15"/>
                </a:lnTo>
                <a:lnTo>
                  <a:pt x="1940" y="16"/>
                </a:lnTo>
                <a:lnTo>
                  <a:pt x="1940" y="16"/>
                </a:lnTo>
                <a:lnTo>
                  <a:pt x="1941" y="16"/>
                </a:lnTo>
                <a:lnTo>
                  <a:pt x="1941" y="17"/>
                </a:lnTo>
                <a:lnTo>
                  <a:pt x="1941" y="16"/>
                </a:lnTo>
                <a:lnTo>
                  <a:pt x="1942" y="16"/>
                </a:lnTo>
                <a:lnTo>
                  <a:pt x="1942" y="16"/>
                </a:lnTo>
                <a:lnTo>
                  <a:pt x="1943" y="16"/>
                </a:lnTo>
                <a:lnTo>
                  <a:pt x="1943" y="15"/>
                </a:lnTo>
                <a:lnTo>
                  <a:pt x="1943" y="14"/>
                </a:lnTo>
                <a:lnTo>
                  <a:pt x="1944" y="15"/>
                </a:lnTo>
                <a:lnTo>
                  <a:pt x="1944" y="15"/>
                </a:lnTo>
                <a:lnTo>
                  <a:pt x="1944" y="15"/>
                </a:lnTo>
                <a:lnTo>
                  <a:pt x="1946" y="15"/>
                </a:lnTo>
                <a:lnTo>
                  <a:pt x="1946" y="16"/>
                </a:lnTo>
                <a:lnTo>
                  <a:pt x="1946" y="16"/>
                </a:lnTo>
                <a:lnTo>
                  <a:pt x="1947" y="17"/>
                </a:lnTo>
                <a:lnTo>
                  <a:pt x="1947" y="17"/>
                </a:lnTo>
                <a:lnTo>
                  <a:pt x="1948" y="18"/>
                </a:lnTo>
                <a:lnTo>
                  <a:pt x="1948" y="18"/>
                </a:lnTo>
                <a:lnTo>
                  <a:pt x="1948" y="18"/>
                </a:lnTo>
                <a:lnTo>
                  <a:pt x="1949" y="18"/>
                </a:lnTo>
                <a:lnTo>
                  <a:pt x="1949" y="18"/>
                </a:lnTo>
                <a:lnTo>
                  <a:pt x="1949" y="17"/>
                </a:lnTo>
                <a:lnTo>
                  <a:pt x="1950" y="18"/>
                </a:lnTo>
                <a:lnTo>
                  <a:pt x="1950" y="18"/>
                </a:lnTo>
                <a:lnTo>
                  <a:pt x="1951" y="18"/>
                </a:lnTo>
                <a:lnTo>
                  <a:pt x="1951" y="20"/>
                </a:lnTo>
                <a:lnTo>
                  <a:pt x="1951" y="20"/>
                </a:lnTo>
                <a:lnTo>
                  <a:pt x="1952" y="20"/>
                </a:lnTo>
                <a:lnTo>
                  <a:pt x="1952" y="20"/>
                </a:lnTo>
                <a:lnTo>
                  <a:pt x="1952" y="19"/>
                </a:lnTo>
                <a:lnTo>
                  <a:pt x="1953" y="20"/>
                </a:lnTo>
                <a:lnTo>
                  <a:pt x="1953" y="18"/>
                </a:lnTo>
                <a:lnTo>
                  <a:pt x="1953" y="18"/>
                </a:lnTo>
                <a:lnTo>
                  <a:pt x="1955" y="19"/>
                </a:lnTo>
                <a:lnTo>
                  <a:pt x="1955" y="18"/>
                </a:lnTo>
                <a:lnTo>
                  <a:pt x="1956" y="18"/>
                </a:lnTo>
                <a:lnTo>
                  <a:pt x="1956" y="18"/>
                </a:lnTo>
                <a:lnTo>
                  <a:pt x="1956" y="18"/>
                </a:lnTo>
                <a:lnTo>
                  <a:pt x="1957" y="18"/>
                </a:lnTo>
                <a:lnTo>
                  <a:pt x="1957" y="19"/>
                </a:lnTo>
                <a:lnTo>
                  <a:pt x="1957" y="19"/>
                </a:lnTo>
                <a:lnTo>
                  <a:pt x="1958" y="22"/>
                </a:lnTo>
                <a:lnTo>
                  <a:pt x="1958" y="23"/>
                </a:lnTo>
                <a:lnTo>
                  <a:pt x="1958" y="23"/>
                </a:lnTo>
                <a:lnTo>
                  <a:pt x="1959" y="23"/>
                </a:lnTo>
                <a:lnTo>
                  <a:pt x="1959" y="24"/>
                </a:lnTo>
                <a:lnTo>
                  <a:pt x="1960" y="24"/>
                </a:lnTo>
                <a:lnTo>
                  <a:pt x="1960" y="24"/>
                </a:lnTo>
                <a:lnTo>
                  <a:pt x="1960" y="24"/>
                </a:lnTo>
                <a:lnTo>
                  <a:pt x="1961" y="24"/>
                </a:lnTo>
                <a:lnTo>
                  <a:pt x="1961" y="24"/>
                </a:lnTo>
                <a:lnTo>
                  <a:pt x="1961" y="24"/>
                </a:lnTo>
                <a:lnTo>
                  <a:pt x="1962" y="23"/>
                </a:lnTo>
                <a:lnTo>
                  <a:pt x="1962" y="22"/>
                </a:lnTo>
                <a:lnTo>
                  <a:pt x="1962" y="23"/>
                </a:lnTo>
                <a:lnTo>
                  <a:pt x="1964" y="22"/>
                </a:lnTo>
                <a:lnTo>
                  <a:pt x="1964" y="22"/>
                </a:lnTo>
                <a:lnTo>
                  <a:pt x="1965" y="22"/>
                </a:lnTo>
                <a:lnTo>
                  <a:pt x="1965" y="22"/>
                </a:lnTo>
                <a:lnTo>
                  <a:pt x="1965" y="20"/>
                </a:lnTo>
                <a:lnTo>
                  <a:pt x="1966" y="22"/>
                </a:lnTo>
                <a:lnTo>
                  <a:pt x="1966" y="22"/>
                </a:lnTo>
                <a:lnTo>
                  <a:pt x="1966" y="23"/>
                </a:lnTo>
                <a:lnTo>
                  <a:pt x="1967" y="22"/>
                </a:lnTo>
                <a:lnTo>
                  <a:pt x="1967" y="23"/>
                </a:lnTo>
                <a:lnTo>
                  <a:pt x="1967" y="23"/>
                </a:lnTo>
                <a:lnTo>
                  <a:pt x="1968" y="22"/>
                </a:lnTo>
                <a:lnTo>
                  <a:pt x="1968" y="22"/>
                </a:lnTo>
                <a:lnTo>
                  <a:pt x="1969" y="23"/>
                </a:lnTo>
                <a:lnTo>
                  <a:pt x="1969" y="23"/>
                </a:lnTo>
                <a:lnTo>
                  <a:pt x="1969" y="22"/>
                </a:lnTo>
                <a:lnTo>
                  <a:pt x="1970" y="22"/>
                </a:lnTo>
                <a:lnTo>
                  <a:pt x="1970" y="23"/>
                </a:lnTo>
                <a:lnTo>
                  <a:pt x="1970" y="23"/>
                </a:lnTo>
                <a:lnTo>
                  <a:pt x="1971" y="23"/>
                </a:lnTo>
                <a:lnTo>
                  <a:pt x="1971" y="24"/>
                </a:lnTo>
                <a:lnTo>
                  <a:pt x="1973" y="23"/>
                </a:lnTo>
                <a:lnTo>
                  <a:pt x="1973" y="23"/>
                </a:lnTo>
                <a:lnTo>
                  <a:pt x="1973" y="24"/>
                </a:lnTo>
                <a:lnTo>
                  <a:pt x="1974" y="24"/>
                </a:lnTo>
                <a:lnTo>
                  <a:pt x="1974" y="23"/>
                </a:lnTo>
                <a:lnTo>
                  <a:pt x="1974" y="23"/>
                </a:lnTo>
                <a:lnTo>
                  <a:pt x="1975" y="23"/>
                </a:lnTo>
                <a:lnTo>
                  <a:pt x="1975" y="22"/>
                </a:lnTo>
                <a:lnTo>
                  <a:pt x="1975" y="22"/>
                </a:lnTo>
                <a:lnTo>
                  <a:pt x="1976" y="20"/>
                </a:lnTo>
                <a:lnTo>
                  <a:pt x="1976" y="20"/>
                </a:lnTo>
                <a:lnTo>
                  <a:pt x="1977" y="22"/>
                </a:lnTo>
                <a:lnTo>
                  <a:pt x="1977" y="19"/>
                </a:lnTo>
                <a:lnTo>
                  <a:pt x="1977" y="20"/>
                </a:lnTo>
                <a:lnTo>
                  <a:pt x="1978" y="20"/>
                </a:lnTo>
                <a:lnTo>
                  <a:pt x="1978" y="20"/>
                </a:lnTo>
                <a:lnTo>
                  <a:pt x="1978" y="20"/>
                </a:lnTo>
                <a:lnTo>
                  <a:pt x="1979" y="22"/>
                </a:lnTo>
                <a:lnTo>
                  <a:pt x="1979" y="20"/>
                </a:lnTo>
                <a:lnTo>
                  <a:pt x="1979" y="20"/>
                </a:lnTo>
                <a:lnTo>
                  <a:pt x="1980" y="20"/>
                </a:lnTo>
                <a:lnTo>
                  <a:pt x="1980" y="19"/>
                </a:lnTo>
                <a:lnTo>
                  <a:pt x="1982" y="19"/>
                </a:lnTo>
                <a:lnTo>
                  <a:pt x="1982" y="19"/>
                </a:lnTo>
                <a:lnTo>
                  <a:pt x="1982" y="19"/>
                </a:lnTo>
                <a:lnTo>
                  <a:pt x="1983" y="19"/>
                </a:lnTo>
                <a:lnTo>
                  <a:pt x="1983" y="19"/>
                </a:lnTo>
                <a:lnTo>
                  <a:pt x="1983" y="19"/>
                </a:lnTo>
                <a:lnTo>
                  <a:pt x="1984" y="19"/>
                </a:lnTo>
                <a:lnTo>
                  <a:pt x="1984" y="18"/>
                </a:lnTo>
                <a:lnTo>
                  <a:pt x="1984" y="17"/>
                </a:lnTo>
                <a:lnTo>
                  <a:pt x="1985" y="18"/>
                </a:lnTo>
                <a:lnTo>
                  <a:pt x="1985" y="17"/>
                </a:lnTo>
                <a:lnTo>
                  <a:pt x="1986" y="17"/>
                </a:lnTo>
                <a:lnTo>
                  <a:pt x="1986" y="18"/>
                </a:lnTo>
                <a:lnTo>
                  <a:pt x="1986" y="18"/>
                </a:lnTo>
                <a:lnTo>
                  <a:pt x="1987" y="18"/>
                </a:lnTo>
                <a:lnTo>
                  <a:pt x="1987" y="18"/>
                </a:lnTo>
                <a:lnTo>
                  <a:pt x="1987" y="17"/>
                </a:lnTo>
                <a:lnTo>
                  <a:pt x="1988" y="17"/>
                </a:lnTo>
                <a:lnTo>
                  <a:pt x="1988" y="18"/>
                </a:lnTo>
                <a:lnTo>
                  <a:pt x="1988" y="18"/>
                </a:lnTo>
                <a:lnTo>
                  <a:pt x="1989" y="18"/>
                </a:lnTo>
                <a:lnTo>
                  <a:pt x="1989" y="17"/>
                </a:lnTo>
                <a:lnTo>
                  <a:pt x="1991" y="17"/>
                </a:lnTo>
                <a:lnTo>
                  <a:pt x="1991" y="17"/>
                </a:lnTo>
                <a:lnTo>
                  <a:pt x="1991" y="16"/>
                </a:lnTo>
                <a:lnTo>
                  <a:pt x="1992" y="16"/>
                </a:lnTo>
                <a:lnTo>
                  <a:pt x="1992" y="15"/>
                </a:lnTo>
                <a:lnTo>
                  <a:pt x="1992" y="15"/>
                </a:lnTo>
                <a:lnTo>
                  <a:pt x="1993" y="14"/>
                </a:lnTo>
                <a:lnTo>
                  <a:pt x="1993" y="14"/>
                </a:lnTo>
                <a:lnTo>
                  <a:pt x="1994" y="13"/>
                </a:lnTo>
                <a:lnTo>
                  <a:pt x="1994" y="13"/>
                </a:lnTo>
                <a:lnTo>
                  <a:pt x="1994" y="13"/>
                </a:lnTo>
                <a:lnTo>
                  <a:pt x="1995" y="14"/>
                </a:lnTo>
                <a:lnTo>
                  <a:pt x="1995" y="16"/>
                </a:lnTo>
                <a:lnTo>
                  <a:pt x="1995" y="16"/>
                </a:lnTo>
                <a:lnTo>
                  <a:pt x="1996" y="18"/>
                </a:lnTo>
                <a:lnTo>
                  <a:pt x="1996" y="18"/>
                </a:lnTo>
                <a:lnTo>
                  <a:pt x="1996" y="18"/>
                </a:lnTo>
                <a:lnTo>
                  <a:pt x="1997" y="19"/>
                </a:lnTo>
                <a:lnTo>
                  <a:pt x="1997" y="18"/>
                </a:lnTo>
                <a:lnTo>
                  <a:pt x="1998" y="18"/>
                </a:lnTo>
                <a:lnTo>
                  <a:pt x="1998" y="17"/>
                </a:lnTo>
                <a:lnTo>
                  <a:pt x="1998" y="17"/>
                </a:lnTo>
                <a:lnTo>
                  <a:pt x="2000" y="16"/>
                </a:lnTo>
                <a:lnTo>
                  <a:pt x="2000" y="16"/>
                </a:lnTo>
                <a:lnTo>
                  <a:pt x="2000" y="16"/>
                </a:lnTo>
                <a:lnTo>
                  <a:pt x="2001" y="16"/>
                </a:lnTo>
                <a:lnTo>
                  <a:pt x="2001" y="16"/>
                </a:lnTo>
                <a:lnTo>
                  <a:pt x="2001" y="15"/>
                </a:lnTo>
                <a:lnTo>
                  <a:pt x="2002" y="15"/>
                </a:lnTo>
                <a:lnTo>
                  <a:pt x="2002" y="15"/>
                </a:lnTo>
                <a:lnTo>
                  <a:pt x="2003" y="15"/>
                </a:lnTo>
                <a:lnTo>
                  <a:pt x="2003" y="16"/>
                </a:lnTo>
                <a:lnTo>
                  <a:pt x="2003" y="15"/>
                </a:lnTo>
                <a:lnTo>
                  <a:pt x="2004" y="15"/>
                </a:lnTo>
                <a:lnTo>
                  <a:pt x="2004" y="15"/>
                </a:lnTo>
                <a:lnTo>
                  <a:pt x="2004" y="14"/>
                </a:lnTo>
                <a:lnTo>
                  <a:pt x="2005" y="15"/>
                </a:lnTo>
                <a:lnTo>
                  <a:pt x="2005" y="15"/>
                </a:lnTo>
                <a:lnTo>
                  <a:pt x="2005" y="16"/>
                </a:lnTo>
                <a:lnTo>
                  <a:pt x="2006" y="16"/>
                </a:lnTo>
                <a:lnTo>
                  <a:pt x="2006" y="17"/>
                </a:lnTo>
                <a:lnTo>
                  <a:pt x="2007" y="17"/>
                </a:lnTo>
                <a:lnTo>
                  <a:pt x="2007" y="17"/>
                </a:lnTo>
                <a:lnTo>
                  <a:pt x="2007" y="17"/>
                </a:lnTo>
                <a:lnTo>
                  <a:pt x="2009" y="16"/>
                </a:lnTo>
                <a:lnTo>
                  <a:pt x="2009" y="16"/>
                </a:lnTo>
                <a:lnTo>
                  <a:pt x="2009" y="16"/>
                </a:lnTo>
                <a:lnTo>
                  <a:pt x="2010" y="15"/>
                </a:lnTo>
                <a:lnTo>
                  <a:pt x="2010" y="15"/>
                </a:lnTo>
                <a:lnTo>
                  <a:pt x="2010" y="14"/>
                </a:lnTo>
                <a:lnTo>
                  <a:pt x="2011" y="14"/>
                </a:lnTo>
                <a:lnTo>
                  <a:pt x="2011" y="14"/>
                </a:lnTo>
                <a:lnTo>
                  <a:pt x="2012" y="14"/>
                </a:lnTo>
                <a:lnTo>
                  <a:pt x="2012" y="15"/>
                </a:lnTo>
                <a:lnTo>
                  <a:pt x="2012" y="15"/>
                </a:lnTo>
                <a:lnTo>
                  <a:pt x="2013" y="16"/>
                </a:lnTo>
                <a:lnTo>
                  <a:pt x="2013" y="16"/>
                </a:lnTo>
                <a:lnTo>
                  <a:pt x="2013" y="16"/>
                </a:lnTo>
                <a:lnTo>
                  <a:pt x="2014" y="16"/>
                </a:lnTo>
                <a:lnTo>
                  <a:pt x="2014" y="16"/>
                </a:lnTo>
                <a:lnTo>
                  <a:pt x="2014" y="16"/>
                </a:lnTo>
                <a:lnTo>
                  <a:pt x="2015" y="16"/>
                </a:lnTo>
                <a:lnTo>
                  <a:pt x="2015" y="16"/>
                </a:lnTo>
                <a:lnTo>
                  <a:pt x="2016" y="16"/>
                </a:lnTo>
                <a:lnTo>
                  <a:pt x="2016" y="16"/>
                </a:lnTo>
                <a:lnTo>
                  <a:pt x="2016" y="16"/>
                </a:lnTo>
                <a:lnTo>
                  <a:pt x="2018" y="16"/>
                </a:lnTo>
                <a:lnTo>
                  <a:pt x="2018" y="15"/>
                </a:lnTo>
                <a:lnTo>
                  <a:pt x="2018" y="15"/>
                </a:lnTo>
                <a:lnTo>
                  <a:pt x="2019" y="15"/>
                </a:lnTo>
                <a:lnTo>
                  <a:pt x="2019" y="15"/>
                </a:lnTo>
                <a:lnTo>
                  <a:pt x="2020" y="15"/>
                </a:lnTo>
                <a:lnTo>
                  <a:pt x="2020" y="14"/>
                </a:lnTo>
                <a:lnTo>
                  <a:pt x="2020" y="14"/>
                </a:lnTo>
                <a:lnTo>
                  <a:pt x="2021" y="15"/>
                </a:lnTo>
                <a:lnTo>
                  <a:pt x="2021" y="15"/>
                </a:lnTo>
                <a:lnTo>
                  <a:pt x="2021" y="16"/>
                </a:lnTo>
                <a:lnTo>
                  <a:pt x="2022" y="16"/>
                </a:lnTo>
                <a:lnTo>
                  <a:pt x="2022" y="16"/>
                </a:lnTo>
                <a:lnTo>
                  <a:pt x="2022" y="16"/>
                </a:lnTo>
                <a:lnTo>
                  <a:pt x="2023" y="16"/>
                </a:lnTo>
                <a:lnTo>
                  <a:pt x="2023" y="16"/>
                </a:lnTo>
                <a:lnTo>
                  <a:pt x="2024" y="16"/>
                </a:lnTo>
                <a:lnTo>
                  <a:pt x="2024" y="16"/>
                </a:lnTo>
                <a:lnTo>
                  <a:pt x="2024" y="16"/>
                </a:lnTo>
                <a:lnTo>
                  <a:pt x="2025" y="16"/>
                </a:lnTo>
                <a:lnTo>
                  <a:pt x="2025" y="16"/>
                </a:lnTo>
                <a:lnTo>
                  <a:pt x="2025" y="16"/>
                </a:lnTo>
                <a:lnTo>
                  <a:pt x="2027" y="16"/>
                </a:lnTo>
                <a:lnTo>
                  <a:pt x="2027" y="16"/>
                </a:lnTo>
                <a:lnTo>
                  <a:pt x="2027" y="15"/>
                </a:lnTo>
                <a:lnTo>
                  <a:pt x="2028" y="16"/>
                </a:lnTo>
                <a:lnTo>
                  <a:pt x="2028" y="16"/>
                </a:lnTo>
                <a:lnTo>
                  <a:pt x="2029" y="16"/>
                </a:lnTo>
                <a:lnTo>
                  <a:pt x="2029" y="16"/>
                </a:lnTo>
                <a:lnTo>
                  <a:pt x="2029" y="16"/>
                </a:lnTo>
                <a:lnTo>
                  <a:pt x="2030" y="18"/>
                </a:lnTo>
                <a:lnTo>
                  <a:pt x="2030" y="18"/>
                </a:lnTo>
                <a:lnTo>
                  <a:pt x="2030" y="18"/>
                </a:lnTo>
                <a:lnTo>
                  <a:pt x="2031" y="18"/>
                </a:lnTo>
                <a:lnTo>
                  <a:pt x="2031" y="19"/>
                </a:lnTo>
                <a:lnTo>
                  <a:pt x="2031" y="18"/>
                </a:lnTo>
                <a:lnTo>
                  <a:pt x="2032" y="18"/>
                </a:lnTo>
                <a:lnTo>
                  <a:pt x="2032" y="19"/>
                </a:lnTo>
                <a:lnTo>
                  <a:pt x="2033" y="19"/>
                </a:lnTo>
                <a:lnTo>
                  <a:pt x="2033" y="20"/>
                </a:lnTo>
                <a:lnTo>
                  <a:pt x="2033" y="19"/>
                </a:lnTo>
                <a:lnTo>
                  <a:pt x="2034" y="20"/>
                </a:lnTo>
                <a:lnTo>
                  <a:pt x="2034" y="19"/>
                </a:lnTo>
                <a:lnTo>
                  <a:pt x="2034" y="19"/>
                </a:lnTo>
                <a:lnTo>
                  <a:pt x="2036" y="19"/>
                </a:lnTo>
                <a:lnTo>
                  <a:pt x="2036" y="19"/>
                </a:lnTo>
                <a:lnTo>
                  <a:pt x="2036" y="19"/>
                </a:lnTo>
                <a:lnTo>
                  <a:pt x="2037" y="19"/>
                </a:lnTo>
                <a:lnTo>
                  <a:pt x="2037" y="19"/>
                </a:lnTo>
                <a:lnTo>
                  <a:pt x="2038" y="19"/>
                </a:lnTo>
                <a:lnTo>
                  <a:pt x="2038" y="18"/>
                </a:lnTo>
                <a:lnTo>
                  <a:pt x="2038" y="18"/>
                </a:lnTo>
                <a:lnTo>
                  <a:pt x="2039" y="19"/>
                </a:lnTo>
                <a:lnTo>
                  <a:pt x="2039" y="22"/>
                </a:lnTo>
                <a:lnTo>
                  <a:pt x="2039" y="23"/>
                </a:lnTo>
                <a:lnTo>
                  <a:pt x="2040" y="24"/>
                </a:lnTo>
                <a:lnTo>
                  <a:pt x="2040" y="24"/>
                </a:lnTo>
                <a:lnTo>
                  <a:pt x="2041" y="25"/>
                </a:lnTo>
                <a:lnTo>
                  <a:pt x="2041" y="25"/>
                </a:lnTo>
                <a:lnTo>
                  <a:pt x="2041" y="24"/>
                </a:lnTo>
                <a:lnTo>
                  <a:pt x="2042" y="24"/>
                </a:lnTo>
                <a:lnTo>
                  <a:pt x="2042" y="24"/>
                </a:lnTo>
                <a:lnTo>
                  <a:pt x="2042" y="24"/>
                </a:lnTo>
                <a:lnTo>
                  <a:pt x="2043" y="24"/>
                </a:lnTo>
                <a:lnTo>
                  <a:pt x="2043" y="24"/>
                </a:lnTo>
                <a:lnTo>
                  <a:pt x="2043" y="23"/>
                </a:lnTo>
                <a:lnTo>
                  <a:pt x="2045" y="24"/>
                </a:lnTo>
                <a:lnTo>
                  <a:pt x="2045" y="24"/>
                </a:lnTo>
                <a:lnTo>
                  <a:pt x="2046" y="24"/>
                </a:lnTo>
                <a:lnTo>
                  <a:pt x="2046" y="25"/>
                </a:lnTo>
                <a:lnTo>
                  <a:pt x="2046" y="26"/>
                </a:lnTo>
                <a:lnTo>
                  <a:pt x="2047" y="26"/>
                </a:lnTo>
                <a:lnTo>
                  <a:pt x="2047" y="26"/>
                </a:lnTo>
                <a:lnTo>
                  <a:pt x="2047" y="26"/>
                </a:lnTo>
                <a:lnTo>
                  <a:pt x="2048" y="25"/>
                </a:lnTo>
                <a:lnTo>
                  <a:pt x="2048" y="25"/>
                </a:lnTo>
                <a:lnTo>
                  <a:pt x="2048" y="24"/>
                </a:lnTo>
                <a:lnTo>
                  <a:pt x="2049" y="25"/>
                </a:lnTo>
                <a:lnTo>
                  <a:pt x="2049" y="25"/>
                </a:lnTo>
                <a:lnTo>
                  <a:pt x="2050" y="25"/>
                </a:lnTo>
                <a:lnTo>
                  <a:pt x="2050" y="25"/>
                </a:lnTo>
                <a:lnTo>
                  <a:pt x="2050" y="25"/>
                </a:lnTo>
                <a:lnTo>
                  <a:pt x="2051" y="26"/>
                </a:lnTo>
                <a:lnTo>
                  <a:pt x="2051" y="25"/>
                </a:lnTo>
                <a:lnTo>
                  <a:pt x="2051" y="25"/>
                </a:lnTo>
                <a:lnTo>
                  <a:pt x="2052" y="25"/>
                </a:lnTo>
                <a:lnTo>
                  <a:pt x="2052" y="25"/>
                </a:lnTo>
                <a:lnTo>
                  <a:pt x="2052" y="25"/>
                </a:lnTo>
                <a:lnTo>
                  <a:pt x="2054" y="24"/>
                </a:lnTo>
                <a:lnTo>
                  <a:pt x="2054" y="25"/>
                </a:lnTo>
                <a:lnTo>
                  <a:pt x="2055" y="25"/>
                </a:lnTo>
                <a:lnTo>
                  <a:pt x="2055" y="26"/>
                </a:lnTo>
                <a:lnTo>
                  <a:pt x="2055" y="27"/>
                </a:lnTo>
                <a:lnTo>
                  <a:pt x="2056" y="27"/>
                </a:lnTo>
                <a:lnTo>
                  <a:pt x="2056" y="26"/>
                </a:lnTo>
                <a:lnTo>
                  <a:pt x="2056" y="26"/>
                </a:lnTo>
                <a:lnTo>
                  <a:pt x="2057" y="25"/>
                </a:lnTo>
                <a:lnTo>
                  <a:pt x="2057" y="26"/>
                </a:lnTo>
                <a:lnTo>
                  <a:pt x="2057" y="26"/>
                </a:lnTo>
                <a:lnTo>
                  <a:pt x="2058" y="25"/>
                </a:lnTo>
                <a:lnTo>
                  <a:pt x="2058" y="26"/>
                </a:lnTo>
                <a:lnTo>
                  <a:pt x="2059" y="26"/>
                </a:lnTo>
                <a:lnTo>
                  <a:pt x="2059" y="25"/>
                </a:lnTo>
                <a:lnTo>
                  <a:pt x="2059" y="25"/>
                </a:lnTo>
                <a:lnTo>
                  <a:pt x="2060" y="25"/>
                </a:lnTo>
                <a:lnTo>
                  <a:pt x="2060" y="25"/>
                </a:lnTo>
                <a:lnTo>
                  <a:pt x="2060" y="25"/>
                </a:lnTo>
                <a:lnTo>
                  <a:pt x="2061" y="26"/>
                </a:lnTo>
                <a:lnTo>
                  <a:pt x="2061" y="26"/>
                </a:lnTo>
                <a:lnTo>
                  <a:pt x="2063" y="25"/>
                </a:lnTo>
                <a:lnTo>
                  <a:pt x="2063" y="24"/>
                </a:lnTo>
                <a:lnTo>
                  <a:pt x="2063" y="25"/>
                </a:lnTo>
                <a:lnTo>
                  <a:pt x="2064" y="24"/>
                </a:lnTo>
                <a:lnTo>
                  <a:pt x="2064" y="23"/>
                </a:lnTo>
                <a:lnTo>
                  <a:pt x="2064" y="22"/>
                </a:lnTo>
                <a:lnTo>
                  <a:pt x="2065" y="23"/>
                </a:lnTo>
                <a:lnTo>
                  <a:pt x="2065" y="23"/>
                </a:lnTo>
                <a:lnTo>
                  <a:pt x="2065" y="23"/>
                </a:lnTo>
                <a:lnTo>
                  <a:pt x="2066" y="23"/>
                </a:lnTo>
                <a:lnTo>
                  <a:pt x="2066" y="22"/>
                </a:lnTo>
                <a:lnTo>
                  <a:pt x="2067" y="23"/>
                </a:lnTo>
                <a:lnTo>
                  <a:pt x="2067" y="23"/>
                </a:lnTo>
                <a:lnTo>
                  <a:pt x="2067" y="24"/>
                </a:lnTo>
                <a:lnTo>
                  <a:pt x="2068" y="24"/>
                </a:lnTo>
                <a:lnTo>
                  <a:pt x="2068" y="23"/>
                </a:lnTo>
                <a:lnTo>
                  <a:pt x="2068" y="22"/>
                </a:lnTo>
                <a:lnTo>
                  <a:pt x="2069" y="22"/>
                </a:lnTo>
                <a:lnTo>
                  <a:pt x="2069" y="20"/>
                </a:lnTo>
                <a:lnTo>
                  <a:pt x="2069" y="20"/>
                </a:lnTo>
                <a:lnTo>
                  <a:pt x="2070" y="19"/>
                </a:lnTo>
                <a:lnTo>
                  <a:pt x="2070" y="19"/>
                </a:lnTo>
                <a:lnTo>
                  <a:pt x="2072" y="19"/>
                </a:lnTo>
                <a:lnTo>
                  <a:pt x="2072" y="18"/>
                </a:lnTo>
                <a:lnTo>
                  <a:pt x="2072" y="18"/>
                </a:lnTo>
                <a:lnTo>
                  <a:pt x="2073" y="18"/>
                </a:lnTo>
                <a:lnTo>
                  <a:pt x="2073" y="18"/>
                </a:lnTo>
                <a:lnTo>
                  <a:pt x="2073" y="18"/>
                </a:lnTo>
                <a:lnTo>
                  <a:pt x="2074" y="19"/>
                </a:lnTo>
                <a:lnTo>
                  <a:pt x="2074" y="19"/>
                </a:lnTo>
                <a:lnTo>
                  <a:pt x="2074" y="19"/>
                </a:lnTo>
                <a:lnTo>
                  <a:pt x="2075" y="19"/>
                </a:lnTo>
                <a:lnTo>
                  <a:pt x="2075" y="18"/>
                </a:lnTo>
                <a:lnTo>
                  <a:pt x="2076" y="18"/>
                </a:lnTo>
                <a:lnTo>
                  <a:pt x="2076" y="18"/>
                </a:lnTo>
                <a:lnTo>
                  <a:pt x="2076" y="18"/>
                </a:lnTo>
                <a:lnTo>
                  <a:pt x="2077" y="17"/>
                </a:lnTo>
                <a:lnTo>
                  <a:pt x="2077" y="17"/>
                </a:lnTo>
                <a:lnTo>
                  <a:pt x="2077" y="18"/>
                </a:lnTo>
                <a:lnTo>
                  <a:pt x="2078" y="18"/>
                </a:lnTo>
                <a:lnTo>
                  <a:pt x="2078" y="18"/>
                </a:lnTo>
                <a:lnTo>
                  <a:pt x="2078" y="18"/>
                </a:lnTo>
                <a:lnTo>
                  <a:pt x="2079" y="18"/>
                </a:lnTo>
                <a:lnTo>
                  <a:pt x="2079" y="19"/>
                </a:lnTo>
                <a:lnTo>
                  <a:pt x="2081" y="18"/>
                </a:lnTo>
                <a:lnTo>
                  <a:pt x="2081" y="18"/>
                </a:lnTo>
                <a:lnTo>
                  <a:pt x="2081" y="18"/>
                </a:lnTo>
                <a:lnTo>
                  <a:pt x="2082" y="18"/>
                </a:lnTo>
                <a:lnTo>
                  <a:pt x="2082" y="19"/>
                </a:lnTo>
                <a:lnTo>
                  <a:pt x="2082" y="20"/>
                </a:lnTo>
                <a:lnTo>
                  <a:pt x="2083" y="22"/>
                </a:lnTo>
                <a:lnTo>
                  <a:pt x="2083" y="23"/>
                </a:lnTo>
                <a:lnTo>
                  <a:pt x="2084" y="22"/>
                </a:lnTo>
                <a:lnTo>
                  <a:pt x="2084" y="22"/>
                </a:lnTo>
                <a:lnTo>
                  <a:pt x="2084" y="22"/>
                </a:lnTo>
                <a:lnTo>
                  <a:pt x="2085" y="20"/>
                </a:lnTo>
                <a:lnTo>
                  <a:pt x="2085" y="20"/>
                </a:lnTo>
                <a:lnTo>
                  <a:pt x="2085" y="20"/>
                </a:lnTo>
                <a:lnTo>
                  <a:pt x="2086" y="20"/>
                </a:lnTo>
                <a:lnTo>
                  <a:pt x="2086" y="19"/>
                </a:lnTo>
                <a:lnTo>
                  <a:pt x="2086" y="19"/>
                </a:lnTo>
                <a:lnTo>
                  <a:pt x="2087" y="19"/>
                </a:lnTo>
                <a:lnTo>
                  <a:pt x="2087" y="18"/>
                </a:lnTo>
                <a:lnTo>
                  <a:pt x="2089" y="17"/>
                </a:lnTo>
                <a:lnTo>
                  <a:pt x="2089" y="16"/>
                </a:lnTo>
                <a:lnTo>
                  <a:pt x="2089" y="16"/>
                </a:lnTo>
                <a:lnTo>
                  <a:pt x="2090" y="16"/>
                </a:lnTo>
                <a:lnTo>
                  <a:pt x="2090" y="16"/>
                </a:lnTo>
                <a:lnTo>
                  <a:pt x="2090" y="16"/>
                </a:lnTo>
                <a:lnTo>
                  <a:pt x="2091" y="16"/>
                </a:lnTo>
                <a:lnTo>
                  <a:pt x="2091" y="16"/>
                </a:lnTo>
                <a:lnTo>
                  <a:pt x="2091" y="15"/>
                </a:lnTo>
                <a:lnTo>
                  <a:pt x="2092" y="15"/>
                </a:lnTo>
                <a:lnTo>
                  <a:pt x="2092" y="15"/>
                </a:lnTo>
                <a:lnTo>
                  <a:pt x="2093" y="16"/>
                </a:lnTo>
                <a:lnTo>
                  <a:pt x="2093" y="15"/>
                </a:lnTo>
                <a:lnTo>
                  <a:pt x="2093" y="16"/>
                </a:lnTo>
                <a:lnTo>
                  <a:pt x="2094" y="16"/>
                </a:lnTo>
                <a:lnTo>
                  <a:pt x="2094" y="16"/>
                </a:lnTo>
                <a:lnTo>
                  <a:pt x="2094" y="16"/>
                </a:lnTo>
                <a:lnTo>
                  <a:pt x="2095" y="16"/>
                </a:lnTo>
                <a:lnTo>
                  <a:pt x="2095" y="16"/>
                </a:lnTo>
                <a:lnTo>
                  <a:pt x="2095" y="16"/>
                </a:lnTo>
                <a:lnTo>
                  <a:pt x="2096" y="15"/>
                </a:lnTo>
                <a:lnTo>
                  <a:pt x="2096" y="15"/>
                </a:lnTo>
                <a:lnTo>
                  <a:pt x="2098" y="16"/>
                </a:lnTo>
                <a:lnTo>
                  <a:pt x="2098" y="16"/>
                </a:lnTo>
                <a:lnTo>
                  <a:pt x="2098" y="17"/>
                </a:lnTo>
                <a:lnTo>
                  <a:pt x="2099" y="17"/>
                </a:lnTo>
                <a:lnTo>
                  <a:pt x="2099" y="17"/>
                </a:lnTo>
                <a:lnTo>
                  <a:pt x="2099" y="18"/>
                </a:lnTo>
                <a:lnTo>
                  <a:pt x="2100" y="18"/>
                </a:lnTo>
                <a:lnTo>
                  <a:pt x="2100" y="19"/>
                </a:lnTo>
                <a:lnTo>
                  <a:pt x="2100" y="18"/>
                </a:lnTo>
                <a:lnTo>
                  <a:pt x="2101" y="18"/>
                </a:lnTo>
                <a:lnTo>
                  <a:pt x="2101" y="19"/>
                </a:lnTo>
                <a:lnTo>
                  <a:pt x="2102" y="18"/>
                </a:lnTo>
                <a:lnTo>
                  <a:pt x="2102" y="18"/>
                </a:lnTo>
                <a:lnTo>
                  <a:pt x="2102" y="18"/>
                </a:lnTo>
                <a:lnTo>
                  <a:pt x="2103" y="18"/>
                </a:lnTo>
                <a:lnTo>
                  <a:pt x="2103" y="18"/>
                </a:lnTo>
                <a:lnTo>
                  <a:pt x="2103" y="18"/>
                </a:lnTo>
                <a:lnTo>
                  <a:pt x="2104" y="18"/>
                </a:lnTo>
                <a:lnTo>
                  <a:pt x="2104" y="18"/>
                </a:lnTo>
                <a:lnTo>
                  <a:pt x="2104" y="18"/>
                </a:lnTo>
                <a:lnTo>
                  <a:pt x="2105" y="18"/>
                </a:lnTo>
                <a:lnTo>
                  <a:pt x="2105" y="18"/>
                </a:lnTo>
                <a:lnTo>
                  <a:pt x="2107" y="18"/>
                </a:lnTo>
                <a:lnTo>
                  <a:pt x="2107" y="19"/>
                </a:lnTo>
                <a:lnTo>
                  <a:pt x="2107" y="20"/>
                </a:lnTo>
                <a:lnTo>
                  <a:pt x="2108" y="20"/>
                </a:lnTo>
                <a:lnTo>
                  <a:pt x="2108" y="19"/>
                </a:lnTo>
                <a:lnTo>
                  <a:pt x="2108" y="19"/>
                </a:lnTo>
                <a:lnTo>
                  <a:pt x="2109" y="19"/>
                </a:lnTo>
                <a:lnTo>
                  <a:pt x="2109" y="19"/>
                </a:lnTo>
                <a:lnTo>
                  <a:pt x="2110" y="19"/>
                </a:lnTo>
                <a:lnTo>
                  <a:pt x="2110" y="20"/>
                </a:lnTo>
                <a:lnTo>
                  <a:pt x="2110" y="20"/>
                </a:lnTo>
                <a:lnTo>
                  <a:pt x="2111" y="20"/>
                </a:lnTo>
                <a:lnTo>
                  <a:pt x="2111" y="20"/>
                </a:lnTo>
                <a:lnTo>
                  <a:pt x="2111" y="22"/>
                </a:lnTo>
                <a:lnTo>
                  <a:pt x="2112" y="23"/>
                </a:lnTo>
                <a:lnTo>
                  <a:pt x="2112" y="22"/>
                </a:lnTo>
                <a:lnTo>
                  <a:pt x="2112" y="23"/>
                </a:lnTo>
                <a:lnTo>
                  <a:pt x="2113" y="23"/>
                </a:lnTo>
                <a:lnTo>
                  <a:pt x="2113" y="22"/>
                </a:lnTo>
                <a:lnTo>
                  <a:pt x="2114" y="22"/>
                </a:lnTo>
                <a:lnTo>
                  <a:pt x="2114" y="22"/>
                </a:lnTo>
                <a:lnTo>
                  <a:pt x="2114" y="22"/>
                </a:lnTo>
                <a:lnTo>
                  <a:pt x="2116" y="22"/>
                </a:lnTo>
                <a:lnTo>
                  <a:pt x="2116" y="23"/>
                </a:lnTo>
                <a:lnTo>
                  <a:pt x="2116" y="23"/>
                </a:lnTo>
                <a:lnTo>
                  <a:pt x="2117" y="23"/>
                </a:lnTo>
                <a:lnTo>
                  <a:pt x="2117" y="24"/>
                </a:lnTo>
                <a:lnTo>
                  <a:pt x="2117" y="23"/>
                </a:lnTo>
                <a:lnTo>
                  <a:pt x="2118" y="23"/>
                </a:lnTo>
                <a:lnTo>
                  <a:pt x="2118" y="23"/>
                </a:lnTo>
                <a:lnTo>
                  <a:pt x="2119" y="23"/>
                </a:lnTo>
                <a:lnTo>
                  <a:pt x="2119" y="22"/>
                </a:lnTo>
                <a:lnTo>
                  <a:pt x="2119" y="22"/>
                </a:lnTo>
                <a:lnTo>
                  <a:pt x="2120" y="20"/>
                </a:lnTo>
                <a:lnTo>
                  <a:pt x="2120" y="20"/>
                </a:lnTo>
                <a:lnTo>
                  <a:pt x="2120" y="20"/>
                </a:lnTo>
                <a:lnTo>
                  <a:pt x="2121" y="22"/>
                </a:lnTo>
                <a:lnTo>
                  <a:pt x="2121" y="23"/>
                </a:lnTo>
                <a:lnTo>
                  <a:pt x="2121" y="23"/>
                </a:lnTo>
                <a:lnTo>
                  <a:pt x="2122" y="25"/>
                </a:lnTo>
                <a:lnTo>
                  <a:pt x="2122" y="25"/>
                </a:lnTo>
                <a:lnTo>
                  <a:pt x="2123" y="25"/>
                </a:lnTo>
                <a:lnTo>
                  <a:pt x="2123" y="25"/>
                </a:lnTo>
                <a:lnTo>
                  <a:pt x="2123" y="25"/>
                </a:lnTo>
                <a:lnTo>
                  <a:pt x="2125" y="24"/>
                </a:lnTo>
                <a:lnTo>
                  <a:pt x="2125" y="25"/>
                </a:lnTo>
                <a:lnTo>
                  <a:pt x="2125" y="24"/>
                </a:lnTo>
                <a:lnTo>
                  <a:pt x="2126" y="25"/>
                </a:lnTo>
                <a:lnTo>
                  <a:pt x="2126" y="26"/>
                </a:lnTo>
                <a:lnTo>
                  <a:pt x="2126" y="27"/>
                </a:lnTo>
                <a:lnTo>
                  <a:pt x="2127" y="26"/>
                </a:lnTo>
                <a:lnTo>
                  <a:pt x="2127" y="27"/>
                </a:lnTo>
                <a:lnTo>
                  <a:pt x="2128" y="27"/>
                </a:lnTo>
                <a:lnTo>
                  <a:pt x="2128" y="27"/>
                </a:lnTo>
                <a:lnTo>
                  <a:pt x="2128" y="28"/>
                </a:lnTo>
                <a:lnTo>
                  <a:pt x="2129" y="28"/>
                </a:lnTo>
                <a:lnTo>
                  <a:pt x="2129" y="28"/>
                </a:lnTo>
                <a:lnTo>
                  <a:pt x="2129" y="28"/>
                </a:lnTo>
                <a:lnTo>
                  <a:pt x="2130" y="28"/>
                </a:lnTo>
                <a:lnTo>
                  <a:pt x="2130" y="27"/>
                </a:lnTo>
                <a:lnTo>
                  <a:pt x="2131" y="27"/>
                </a:lnTo>
                <a:lnTo>
                  <a:pt x="2131" y="27"/>
                </a:lnTo>
                <a:lnTo>
                  <a:pt x="2131" y="27"/>
                </a:lnTo>
                <a:lnTo>
                  <a:pt x="2132" y="27"/>
                </a:lnTo>
                <a:lnTo>
                  <a:pt x="2132" y="26"/>
                </a:lnTo>
                <a:lnTo>
                  <a:pt x="2132" y="26"/>
                </a:lnTo>
                <a:lnTo>
                  <a:pt x="2134" y="26"/>
                </a:lnTo>
                <a:lnTo>
                  <a:pt x="2134" y="26"/>
                </a:lnTo>
                <a:lnTo>
                  <a:pt x="2134" y="26"/>
                </a:lnTo>
                <a:lnTo>
                  <a:pt x="2135" y="27"/>
                </a:lnTo>
                <a:lnTo>
                  <a:pt x="2135" y="27"/>
                </a:lnTo>
                <a:lnTo>
                  <a:pt x="2136" y="27"/>
                </a:lnTo>
                <a:lnTo>
                  <a:pt x="2136" y="27"/>
                </a:lnTo>
                <a:lnTo>
                  <a:pt x="2136" y="27"/>
                </a:lnTo>
                <a:lnTo>
                  <a:pt x="2137" y="26"/>
                </a:lnTo>
                <a:lnTo>
                  <a:pt x="2137" y="26"/>
                </a:lnTo>
                <a:lnTo>
                  <a:pt x="2137" y="26"/>
                </a:lnTo>
                <a:lnTo>
                  <a:pt x="2138" y="27"/>
                </a:lnTo>
                <a:lnTo>
                  <a:pt x="2138" y="26"/>
                </a:lnTo>
                <a:lnTo>
                  <a:pt x="2138" y="25"/>
                </a:lnTo>
                <a:lnTo>
                  <a:pt x="2139" y="25"/>
                </a:lnTo>
                <a:lnTo>
                  <a:pt x="2139" y="25"/>
                </a:lnTo>
                <a:lnTo>
                  <a:pt x="2140" y="24"/>
                </a:lnTo>
                <a:lnTo>
                  <a:pt x="2140" y="24"/>
                </a:lnTo>
                <a:lnTo>
                  <a:pt x="2140" y="24"/>
                </a:lnTo>
                <a:lnTo>
                  <a:pt x="2141" y="24"/>
                </a:lnTo>
                <a:lnTo>
                  <a:pt x="2141" y="24"/>
                </a:lnTo>
                <a:lnTo>
                  <a:pt x="2141" y="24"/>
                </a:lnTo>
                <a:lnTo>
                  <a:pt x="2143" y="24"/>
                </a:lnTo>
                <a:lnTo>
                  <a:pt x="2143" y="24"/>
                </a:lnTo>
                <a:lnTo>
                  <a:pt x="2143" y="24"/>
                </a:lnTo>
                <a:lnTo>
                  <a:pt x="2144" y="24"/>
                </a:lnTo>
                <a:lnTo>
                  <a:pt x="2144" y="25"/>
                </a:lnTo>
                <a:lnTo>
                  <a:pt x="2145" y="25"/>
                </a:lnTo>
                <a:lnTo>
                  <a:pt x="2145" y="25"/>
                </a:lnTo>
                <a:lnTo>
                  <a:pt x="2145" y="25"/>
                </a:lnTo>
                <a:lnTo>
                  <a:pt x="2146" y="25"/>
                </a:lnTo>
                <a:lnTo>
                  <a:pt x="2146" y="24"/>
                </a:lnTo>
                <a:lnTo>
                  <a:pt x="2146" y="23"/>
                </a:lnTo>
                <a:lnTo>
                  <a:pt x="2147" y="22"/>
                </a:lnTo>
                <a:lnTo>
                  <a:pt x="2147" y="23"/>
                </a:lnTo>
                <a:lnTo>
                  <a:pt x="2147" y="22"/>
                </a:lnTo>
                <a:lnTo>
                  <a:pt x="2148" y="22"/>
                </a:lnTo>
                <a:lnTo>
                  <a:pt x="2148" y="22"/>
                </a:lnTo>
                <a:lnTo>
                  <a:pt x="2149" y="22"/>
                </a:lnTo>
                <a:lnTo>
                  <a:pt x="2149" y="24"/>
                </a:lnTo>
                <a:lnTo>
                  <a:pt x="2149" y="25"/>
                </a:lnTo>
                <a:lnTo>
                  <a:pt x="2150" y="25"/>
                </a:lnTo>
                <a:lnTo>
                  <a:pt x="2150" y="25"/>
                </a:lnTo>
                <a:lnTo>
                  <a:pt x="2150" y="25"/>
                </a:lnTo>
                <a:lnTo>
                  <a:pt x="2152" y="24"/>
                </a:lnTo>
                <a:lnTo>
                  <a:pt x="2152" y="24"/>
                </a:lnTo>
                <a:lnTo>
                  <a:pt x="2153" y="24"/>
                </a:lnTo>
                <a:lnTo>
                  <a:pt x="2153" y="23"/>
                </a:lnTo>
                <a:lnTo>
                  <a:pt x="2153" y="23"/>
                </a:lnTo>
                <a:lnTo>
                  <a:pt x="2154" y="23"/>
                </a:lnTo>
                <a:lnTo>
                  <a:pt x="2154" y="23"/>
                </a:lnTo>
                <a:lnTo>
                  <a:pt x="2154" y="22"/>
                </a:lnTo>
                <a:lnTo>
                  <a:pt x="2155" y="22"/>
                </a:lnTo>
                <a:lnTo>
                  <a:pt x="2155" y="22"/>
                </a:lnTo>
                <a:lnTo>
                  <a:pt x="2155" y="20"/>
                </a:lnTo>
                <a:lnTo>
                  <a:pt x="2156" y="20"/>
                </a:lnTo>
                <a:lnTo>
                  <a:pt x="2156" y="22"/>
                </a:lnTo>
                <a:lnTo>
                  <a:pt x="2157" y="22"/>
                </a:lnTo>
                <a:lnTo>
                  <a:pt x="2157" y="22"/>
                </a:lnTo>
                <a:lnTo>
                  <a:pt x="2157" y="23"/>
                </a:lnTo>
                <a:lnTo>
                  <a:pt x="2158" y="24"/>
                </a:lnTo>
                <a:lnTo>
                  <a:pt x="2158" y="24"/>
                </a:lnTo>
                <a:lnTo>
                  <a:pt x="2158" y="24"/>
                </a:lnTo>
                <a:lnTo>
                  <a:pt x="2159" y="25"/>
                </a:lnTo>
                <a:lnTo>
                  <a:pt x="2159" y="24"/>
                </a:lnTo>
                <a:lnTo>
                  <a:pt x="2159" y="24"/>
                </a:lnTo>
                <a:lnTo>
                  <a:pt x="2161" y="24"/>
                </a:lnTo>
                <a:lnTo>
                  <a:pt x="2161" y="24"/>
                </a:lnTo>
                <a:lnTo>
                  <a:pt x="2162" y="24"/>
                </a:lnTo>
                <a:lnTo>
                  <a:pt x="2162" y="24"/>
                </a:lnTo>
                <a:lnTo>
                  <a:pt x="2162" y="24"/>
                </a:lnTo>
                <a:lnTo>
                  <a:pt x="2163" y="23"/>
                </a:lnTo>
                <a:lnTo>
                  <a:pt x="2163" y="23"/>
                </a:lnTo>
                <a:lnTo>
                  <a:pt x="2163" y="22"/>
                </a:lnTo>
                <a:lnTo>
                  <a:pt x="2164" y="22"/>
                </a:lnTo>
                <a:lnTo>
                  <a:pt x="2164" y="20"/>
                </a:lnTo>
                <a:lnTo>
                  <a:pt x="2164" y="20"/>
                </a:lnTo>
                <a:lnTo>
                  <a:pt x="2165" y="20"/>
                </a:lnTo>
                <a:lnTo>
                  <a:pt x="2165" y="19"/>
                </a:lnTo>
                <a:lnTo>
                  <a:pt x="2166" y="19"/>
                </a:lnTo>
                <a:lnTo>
                  <a:pt x="2166" y="18"/>
                </a:lnTo>
                <a:lnTo>
                  <a:pt x="2166" y="17"/>
                </a:lnTo>
                <a:lnTo>
                  <a:pt x="2167" y="16"/>
                </a:lnTo>
                <a:lnTo>
                  <a:pt x="2167" y="16"/>
                </a:lnTo>
                <a:lnTo>
                  <a:pt x="2167" y="16"/>
                </a:lnTo>
                <a:lnTo>
                  <a:pt x="2168" y="17"/>
                </a:lnTo>
                <a:lnTo>
                  <a:pt x="2168" y="17"/>
                </a:lnTo>
                <a:lnTo>
                  <a:pt x="2168" y="17"/>
                </a:lnTo>
                <a:lnTo>
                  <a:pt x="2170" y="18"/>
                </a:lnTo>
                <a:lnTo>
                  <a:pt x="2170" y="18"/>
                </a:lnTo>
                <a:lnTo>
                  <a:pt x="2171" y="18"/>
                </a:lnTo>
                <a:lnTo>
                  <a:pt x="2171" y="18"/>
                </a:lnTo>
                <a:lnTo>
                  <a:pt x="2171" y="19"/>
                </a:lnTo>
                <a:lnTo>
                  <a:pt x="2172" y="18"/>
                </a:lnTo>
                <a:lnTo>
                  <a:pt x="2172" y="18"/>
                </a:lnTo>
                <a:lnTo>
                  <a:pt x="2172" y="19"/>
                </a:lnTo>
                <a:lnTo>
                  <a:pt x="2173" y="18"/>
                </a:lnTo>
                <a:lnTo>
                  <a:pt x="2173" y="19"/>
                </a:lnTo>
                <a:lnTo>
                  <a:pt x="2174" y="19"/>
                </a:lnTo>
                <a:lnTo>
                  <a:pt x="2174" y="19"/>
                </a:lnTo>
                <a:lnTo>
                  <a:pt x="2174" y="19"/>
                </a:lnTo>
                <a:lnTo>
                  <a:pt x="2175" y="19"/>
                </a:lnTo>
                <a:lnTo>
                  <a:pt x="2175" y="19"/>
                </a:lnTo>
                <a:lnTo>
                  <a:pt x="2175" y="19"/>
                </a:lnTo>
                <a:lnTo>
                  <a:pt x="2176" y="18"/>
                </a:lnTo>
                <a:lnTo>
                  <a:pt x="2176" y="18"/>
                </a:lnTo>
                <a:lnTo>
                  <a:pt x="2176" y="18"/>
                </a:lnTo>
                <a:lnTo>
                  <a:pt x="2177" y="18"/>
                </a:lnTo>
                <a:lnTo>
                  <a:pt x="2177" y="17"/>
                </a:lnTo>
                <a:lnTo>
                  <a:pt x="2179" y="17"/>
                </a:lnTo>
                <a:lnTo>
                  <a:pt x="2179" y="16"/>
                </a:lnTo>
                <a:lnTo>
                  <a:pt x="2179" y="16"/>
                </a:lnTo>
                <a:lnTo>
                  <a:pt x="2180" y="17"/>
                </a:lnTo>
                <a:lnTo>
                  <a:pt x="2180" y="17"/>
                </a:lnTo>
                <a:lnTo>
                  <a:pt x="2180" y="17"/>
                </a:lnTo>
                <a:lnTo>
                  <a:pt x="2181" y="18"/>
                </a:lnTo>
                <a:lnTo>
                  <a:pt x="2181" y="18"/>
                </a:lnTo>
                <a:lnTo>
                  <a:pt x="2181" y="19"/>
                </a:lnTo>
                <a:lnTo>
                  <a:pt x="2182" y="19"/>
                </a:lnTo>
                <a:lnTo>
                  <a:pt x="2182" y="19"/>
                </a:lnTo>
                <a:lnTo>
                  <a:pt x="2183" y="19"/>
                </a:lnTo>
                <a:lnTo>
                  <a:pt x="2183" y="19"/>
                </a:lnTo>
                <a:lnTo>
                  <a:pt x="2183" y="19"/>
                </a:lnTo>
                <a:lnTo>
                  <a:pt x="2184" y="19"/>
                </a:lnTo>
                <a:lnTo>
                  <a:pt x="2184" y="19"/>
                </a:lnTo>
                <a:lnTo>
                  <a:pt x="2184" y="18"/>
                </a:lnTo>
                <a:lnTo>
                  <a:pt x="2185" y="18"/>
                </a:lnTo>
                <a:lnTo>
                  <a:pt x="2185" y="18"/>
                </a:lnTo>
                <a:lnTo>
                  <a:pt x="2185" y="17"/>
                </a:lnTo>
                <a:lnTo>
                  <a:pt x="2186" y="17"/>
                </a:lnTo>
                <a:lnTo>
                  <a:pt x="2186" y="16"/>
                </a:lnTo>
                <a:lnTo>
                  <a:pt x="2188" y="16"/>
                </a:lnTo>
                <a:lnTo>
                  <a:pt x="2188" y="15"/>
                </a:lnTo>
                <a:lnTo>
                  <a:pt x="2188" y="14"/>
                </a:lnTo>
                <a:lnTo>
                  <a:pt x="2189" y="14"/>
                </a:lnTo>
                <a:lnTo>
                  <a:pt x="2189" y="15"/>
                </a:lnTo>
                <a:lnTo>
                  <a:pt x="2189" y="15"/>
                </a:lnTo>
                <a:lnTo>
                  <a:pt x="2190" y="15"/>
                </a:lnTo>
                <a:lnTo>
                  <a:pt x="2190" y="14"/>
                </a:lnTo>
                <a:lnTo>
                  <a:pt x="2190" y="14"/>
                </a:lnTo>
                <a:lnTo>
                  <a:pt x="2191" y="15"/>
                </a:lnTo>
                <a:lnTo>
                  <a:pt x="2191" y="15"/>
                </a:lnTo>
                <a:lnTo>
                  <a:pt x="2192" y="15"/>
                </a:lnTo>
                <a:lnTo>
                  <a:pt x="2192" y="16"/>
                </a:lnTo>
                <a:lnTo>
                  <a:pt x="2192" y="17"/>
                </a:lnTo>
                <a:lnTo>
                  <a:pt x="2193" y="17"/>
                </a:lnTo>
                <a:lnTo>
                  <a:pt x="2193" y="17"/>
                </a:lnTo>
                <a:lnTo>
                  <a:pt x="2193" y="17"/>
                </a:lnTo>
                <a:lnTo>
                  <a:pt x="2194" y="18"/>
                </a:lnTo>
                <a:lnTo>
                  <a:pt x="2194" y="19"/>
                </a:lnTo>
                <a:lnTo>
                  <a:pt x="2194" y="19"/>
                </a:lnTo>
                <a:lnTo>
                  <a:pt x="2195" y="18"/>
                </a:lnTo>
                <a:lnTo>
                  <a:pt x="2195" y="18"/>
                </a:lnTo>
                <a:lnTo>
                  <a:pt x="2197" y="18"/>
                </a:lnTo>
                <a:lnTo>
                  <a:pt x="2197" y="19"/>
                </a:lnTo>
                <a:lnTo>
                  <a:pt x="2197" y="18"/>
                </a:lnTo>
                <a:lnTo>
                  <a:pt x="2198" y="18"/>
                </a:lnTo>
                <a:lnTo>
                  <a:pt x="2198" y="18"/>
                </a:lnTo>
                <a:lnTo>
                  <a:pt x="2198" y="19"/>
                </a:lnTo>
                <a:lnTo>
                  <a:pt x="2199" y="19"/>
                </a:lnTo>
                <a:lnTo>
                  <a:pt x="2199" y="18"/>
                </a:lnTo>
                <a:lnTo>
                  <a:pt x="2200" y="17"/>
                </a:lnTo>
                <a:lnTo>
                  <a:pt x="2200" y="18"/>
                </a:lnTo>
                <a:lnTo>
                  <a:pt x="2200" y="17"/>
                </a:lnTo>
                <a:lnTo>
                  <a:pt x="2201" y="17"/>
                </a:lnTo>
                <a:lnTo>
                  <a:pt x="2201" y="16"/>
                </a:lnTo>
                <a:lnTo>
                  <a:pt x="2201" y="16"/>
                </a:lnTo>
                <a:lnTo>
                  <a:pt x="2202" y="16"/>
                </a:lnTo>
                <a:lnTo>
                  <a:pt x="2202" y="16"/>
                </a:lnTo>
                <a:lnTo>
                  <a:pt x="2202" y="16"/>
                </a:lnTo>
                <a:lnTo>
                  <a:pt x="2203" y="16"/>
                </a:lnTo>
                <a:lnTo>
                  <a:pt x="2203" y="17"/>
                </a:lnTo>
                <a:lnTo>
                  <a:pt x="2204" y="18"/>
                </a:lnTo>
                <a:lnTo>
                  <a:pt x="2204" y="18"/>
                </a:lnTo>
                <a:lnTo>
                  <a:pt x="2204" y="19"/>
                </a:lnTo>
                <a:lnTo>
                  <a:pt x="2206" y="19"/>
                </a:lnTo>
                <a:lnTo>
                  <a:pt x="2206" y="19"/>
                </a:lnTo>
                <a:lnTo>
                  <a:pt x="2206" y="19"/>
                </a:lnTo>
                <a:lnTo>
                  <a:pt x="2207" y="20"/>
                </a:lnTo>
                <a:lnTo>
                  <a:pt x="2207" y="22"/>
                </a:lnTo>
                <a:lnTo>
                  <a:pt x="2207" y="22"/>
                </a:lnTo>
                <a:lnTo>
                  <a:pt x="2208" y="23"/>
                </a:lnTo>
                <a:lnTo>
                  <a:pt x="2208" y="23"/>
                </a:lnTo>
                <a:lnTo>
                  <a:pt x="2209" y="24"/>
                </a:lnTo>
                <a:lnTo>
                  <a:pt x="2209" y="24"/>
                </a:lnTo>
                <a:lnTo>
                  <a:pt x="2209" y="24"/>
                </a:lnTo>
                <a:lnTo>
                  <a:pt x="2210" y="24"/>
                </a:lnTo>
                <a:lnTo>
                  <a:pt x="2210" y="24"/>
                </a:lnTo>
                <a:lnTo>
                  <a:pt x="2210" y="24"/>
                </a:lnTo>
                <a:lnTo>
                  <a:pt x="2211" y="23"/>
                </a:lnTo>
                <a:lnTo>
                  <a:pt x="2211" y="23"/>
                </a:lnTo>
                <a:lnTo>
                  <a:pt x="2211" y="23"/>
                </a:lnTo>
                <a:lnTo>
                  <a:pt x="2212" y="23"/>
                </a:lnTo>
                <a:lnTo>
                  <a:pt x="2212" y="23"/>
                </a:lnTo>
                <a:lnTo>
                  <a:pt x="2213" y="23"/>
                </a:lnTo>
                <a:lnTo>
                  <a:pt x="2213" y="23"/>
                </a:lnTo>
                <a:lnTo>
                  <a:pt x="2213" y="23"/>
                </a:lnTo>
                <a:lnTo>
                  <a:pt x="2215" y="22"/>
                </a:lnTo>
                <a:lnTo>
                  <a:pt x="2215" y="22"/>
                </a:lnTo>
                <a:lnTo>
                  <a:pt x="2215" y="23"/>
                </a:lnTo>
                <a:lnTo>
                  <a:pt x="2216" y="23"/>
                </a:lnTo>
                <a:lnTo>
                  <a:pt x="2216" y="23"/>
                </a:lnTo>
                <a:lnTo>
                  <a:pt x="2216" y="23"/>
                </a:lnTo>
                <a:lnTo>
                  <a:pt x="2217" y="22"/>
                </a:lnTo>
                <a:lnTo>
                  <a:pt x="2217" y="22"/>
                </a:lnTo>
                <a:lnTo>
                  <a:pt x="2218" y="22"/>
                </a:lnTo>
                <a:lnTo>
                  <a:pt x="2218" y="22"/>
                </a:lnTo>
                <a:lnTo>
                  <a:pt x="2218" y="22"/>
                </a:lnTo>
                <a:lnTo>
                  <a:pt x="2219" y="20"/>
                </a:lnTo>
                <a:lnTo>
                  <a:pt x="2219" y="20"/>
                </a:lnTo>
                <a:lnTo>
                  <a:pt x="2219" y="20"/>
                </a:lnTo>
                <a:lnTo>
                  <a:pt x="2220" y="22"/>
                </a:lnTo>
                <a:lnTo>
                  <a:pt x="2220" y="22"/>
                </a:lnTo>
                <a:lnTo>
                  <a:pt x="2221" y="22"/>
                </a:lnTo>
                <a:lnTo>
                  <a:pt x="2221" y="22"/>
                </a:lnTo>
                <a:lnTo>
                  <a:pt x="2221" y="22"/>
                </a:lnTo>
                <a:lnTo>
                  <a:pt x="2222" y="23"/>
                </a:lnTo>
                <a:lnTo>
                  <a:pt x="2222" y="23"/>
                </a:lnTo>
                <a:lnTo>
                  <a:pt x="2222" y="22"/>
                </a:lnTo>
                <a:lnTo>
                  <a:pt x="2224" y="22"/>
                </a:lnTo>
                <a:lnTo>
                  <a:pt x="2224" y="22"/>
                </a:lnTo>
                <a:lnTo>
                  <a:pt x="2224" y="22"/>
                </a:lnTo>
                <a:lnTo>
                  <a:pt x="2225" y="22"/>
                </a:lnTo>
                <a:lnTo>
                  <a:pt x="2225" y="20"/>
                </a:lnTo>
                <a:lnTo>
                  <a:pt x="2226" y="20"/>
                </a:lnTo>
                <a:lnTo>
                  <a:pt x="2226" y="20"/>
                </a:lnTo>
                <a:lnTo>
                  <a:pt x="2226" y="19"/>
                </a:lnTo>
                <a:lnTo>
                  <a:pt x="2227" y="20"/>
                </a:lnTo>
                <a:lnTo>
                  <a:pt x="2227" y="19"/>
                </a:lnTo>
                <a:lnTo>
                  <a:pt x="2227" y="19"/>
                </a:lnTo>
                <a:lnTo>
                  <a:pt x="2228" y="18"/>
                </a:lnTo>
                <a:lnTo>
                  <a:pt x="2228" y="18"/>
                </a:lnTo>
                <a:lnTo>
                  <a:pt x="2228" y="18"/>
                </a:lnTo>
                <a:lnTo>
                  <a:pt x="2229" y="18"/>
                </a:lnTo>
                <a:lnTo>
                  <a:pt x="2229" y="17"/>
                </a:lnTo>
                <a:lnTo>
                  <a:pt x="2230" y="16"/>
                </a:lnTo>
                <a:lnTo>
                  <a:pt x="2230" y="16"/>
                </a:lnTo>
                <a:lnTo>
                  <a:pt x="2230" y="16"/>
                </a:lnTo>
                <a:lnTo>
                  <a:pt x="2231" y="16"/>
                </a:lnTo>
                <a:lnTo>
                  <a:pt x="2231" y="17"/>
                </a:lnTo>
                <a:lnTo>
                  <a:pt x="2231" y="17"/>
                </a:lnTo>
                <a:lnTo>
                  <a:pt x="2233" y="17"/>
                </a:lnTo>
                <a:lnTo>
                  <a:pt x="2233" y="17"/>
                </a:lnTo>
                <a:lnTo>
                  <a:pt x="2233" y="18"/>
                </a:lnTo>
                <a:lnTo>
                  <a:pt x="2234" y="18"/>
                </a:lnTo>
                <a:lnTo>
                  <a:pt x="2234" y="19"/>
                </a:lnTo>
                <a:lnTo>
                  <a:pt x="2235" y="20"/>
                </a:lnTo>
                <a:lnTo>
                  <a:pt x="2235" y="20"/>
                </a:lnTo>
                <a:lnTo>
                  <a:pt x="2235" y="20"/>
                </a:lnTo>
                <a:lnTo>
                  <a:pt x="2236" y="19"/>
                </a:lnTo>
                <a:lnTo>
                  <a:pt x="2236" y="18"/>
                </a:lnTo>
                <a:lnTo>
                  <a:pt x="2236" y="17"/>
                </a:lnTo>
                <a:lnTo>
                  <a:pt x="2237" y="17"/>
                </a:lnTo>
                <a:lnTo>
                  <a:pt x="2237" y="16"/>
                </a:lnTo>
                <a:lnTo>
                  <a:pt x="2237" y="15"/>
                </a:lnTo>
                <a:lnTo>
                  <a:pt x="2238" y="15"/>
                </a:lnTo>
                <a:lnTo>
                  <a:pt x="2238" y="15"/>
                </a:lnTo>
                <a:lnTo>
                  <a:pt x="2239" y="16"/>
                </a:lnTo>
                <a:lnTo>
                  <a:pt x="2239" y="16"/>
                </a:lnTo>
                <a:lnTo>
                  <a:pt x="2239" y="17"/>
                </a:lnTo>
                <a:lnTo>
                  <a:pt x="2240" y="18"/>
                </a:lnTo>
                <a:lnTo>
                  <a:pt x="2240" y="17"/>
                </a:lnTo>
                <a:lnTo>
                  <a:pt x="2240" y="18"/>
                </a:lnTo>
                <a:lnTo>
                  <a:pt x="2242" y="17"/>
                </a:lnTo>
                <a:lnTo>
                  <a:pt x="2242" y="17"/>
                </a:lnTo>
                <a:lnTo>
                  <a:pt x="2243" y="18"/>
                </a:lnTo>
                <a:lnTo>
                  <a:pt x="2243" y="19"/>
                </a:lnTo>
                <a:lnTo>
                  <a:pt x="2243" y="19"/>
                </a:lnTo>
                <a:lnTo>
                  <a:pt x="2244" y="22"/>
                </a:lnTo>
                <a:lnTo>
                  <a:pt x="2244" y="22"/>
                </a:lnTo>
                <a:lnTo>
                  <a:pt x="2244" y="22"/>
                </a:lnTo>
                <a:lnTo>
                  <a:pt x="2245" y="20"/>
                </a:lnTo>
                <a:lnTo>
                  <a:pt x="2245" y="19"/>
                </a:lnTo>
                <a:lnTo>
                  <a:pt x="2245" y="19"/>
                </a:lnTo>
                <a:lnTo>
                  <a:pt x="2246" y="19"/>
                </a:lnTo>
                <a:lnTo>
                  <a:pt x="2246" y="19"/>
                </a:lnTo>
                <a:lnTo>
                  <a:pt x="2247" y="19"/>
                </a:lnTo>
                <a:lnTo>
                  <a:pt x="2247" y="19"/>
                </a:lnTo>
                <a:lnTo>
                  <a:pt x="2247" y="18"/>
                </a:lnTo>
                <a:lnTo>
                  <a:pt x="2248" y="17"/>
                </a:lnTo>
                <a:lnTo>
                  <a:pt x="2248" y="17"/>
                </a:lnTo>
                <a:lnTo>
                  <a:pt x="2248" y="16"/>
                </a:lnTo>
                <a:lnTo>
                  <a:pt x="2249" y="16"/>
                </a:lnTo>
                <a:lnTo>
                  <a:pt x="2249" y="16"/>
                </a:lnTo>
                <a:lnTo>
                  <a:pt x="2249" y="16"/>
                </a:lnTo>
                <a:lnTo>
                  <a:pt x="2251" y="16"/>
                </a:lnTo>
                <a:lnTo>
                  <a:pt x="2251" y="16"/>
                </a:lnTo>
                <a:lnTo>
                  <a:pt x="2252" y="15"/>
                </a:lnTo>
                <a:lnTo>
                  <a:pt x="2252" y="15"/>
                </a:lnTo>
                <a:lnTo>
                  <a:pt x="2252" y="14"/>
                </a:lnTo>
                <a:lnTo>
                  <a:pt x="2253" y="14"/>
                </a:lnTo>
                <a:lnTo>
                  <a:pt x="2253" y="15"/>
                </a:lnTo>
                <a:lnTo>
                  <a:pt x="2253" y="15"/>
                </a:lnTo>
                <a:lnTo>
                  <a:pt x="2254" y="16"/>
                </a:lnTo>
                <a:lnTo>
                  <a:pt x="2254" y="16"/>
                </a:lnTo>
                <a:lnTo>
                  <a:pt x="2254" y="15"/>
                </a:lnTo>
                <a:lnTo>
                  <a:pt x="2255" y="15"/>
                </a:lnTo>
                <a:lnTo>
                  <a:pt x="2255" y="15"/>
                </a:lnTo>
                <a:lnTo>
                  <a:pt x="2256" y="14"/>
                </a:lnTo>
                <a:lnTo>
                  <a:pt x="2256" y="14"/>
                </a:lnTo>
                <a:lnTo>
                  <a:pt x="2256" y="14"/>
                </a:lnTo>
                <a:lnTo>
                  <a:pt x="2257" y="14"/>
                </a:lnTo>
                <a:lnTo>
                  <a:pt x="2257" y="14"/>
                </a:lnTo>
                <a:lnTo>
                  <a:pt x="2257" y="15"/>
                </a:lnTo>
                <a:lnTo>
                  <a:pt x="2258" y="15"/>
                </a:lnTo>
                <a:lnTo>
                  <a:pt x="2258" y="16"/>
                </a:lnTo>
                <a:lnTo>
                  <a:pt x="2258" y="17"/>
                </a:lnTo>
                <a:lnTo>
                  <a:pt x="2260" y="18"/>
                </a:lnTo>
                <a:lnTo>
                  <a:pt x="2260" y="18"/>
                </a:lnTo>
                <a:lnTo>
                  <a:pt x="2261" y="18"/>
                </a:lnTo>
                <a:lnTo>
                  <a:pt x="2261" y="18"/>
                </a:lnTo>
                <a:lnTo>
                  <a:pt x="2261" y="18"/>
                </a:lnTo>
                <a:lnTo>
                  <a:pt x="2262" y="17"/>
                </a:lnTo>
                <a:lnTo>
                  <a:pt x="2262" y="17"/>
                </a:lnTo>
                <a:lnTo>
                  <a:pt x="2262" y="18"/>
                </a:lnTo>
                <a:lnTo>
                  <a:pt x="2263" y="18"/>
                </a:lnTo>
                <a:lnTo>
                  <a:pt x="2263" y="18"/>
                </a:lnTo>
                <a:lnTo>
                  <a:pt x="2264" y="18"/>
                </a:lnTo>
                <a:lnTo>
                  <a:pt x="2264" y="18"/>
                </a:lnTo>
                <a:lnTo>
                  <a:pt x="2264" y="18"/>
                </a:lnTo>
                <a:lnTo>
                  <a:pt x="2265" y="17"/>
                </a:lnTo>
                <a:lnTo>
                  <a:pt x="2265" y="17"/>
                </a:lnTo>
                <a:lnTo>
                  <a:pt x="2265" y="16"/>
                </a:lnTo>
                <a:lnTo>
                  <a:pt x="2266" y="16"/>
                </a:lnTo>
                <a:lnTo>
                  <a:pt x="2266" y="15"/>
                </a:lnTo>
                <a:lnTo>
                  <a:pt x="2266" y="16"/>
                </a:lnTo>
                <a:lnTo>
                  <a:pt x="2267" y="16"/>
                </a:lnTo>
                <a:lnTo>
                  <a:pt x="2267" y="17"/>
                </a:lnTo>
                <a:lnTo>
                  <a:pt x="2269" y="18"/>
                </a:lnTo>
                <a:lnTo>
                  <a:pt x="2269" y="19"/>
                </a:lnTo>
                <a:lnTo>
                  <a:pt x="2269" y="22"/>
                </a:lnTo>
                <a:lnTo>
                  <a:pt x="2270" y="23"/>
                </a:lnTo>
                <a:lnTo>
                  <a:pt x="2270" y="23"/>
                </a:lnTo>
                <a:lnTo>
                  <a:pt x="2270" y="23"/>
                </a:lnTo>
                <a:lnTo>
                  <a:pt x="2271" y="23"/>
                </a:lnTo>
                <a:lnTo>
                  <a:pt x="2271" y="23"/>
                </a:lnTo>
                <a:lnTo>
                  <a:pt x="2271" y="22"/>
                </a:lnTo>
                <a:lnTo>
                  <a:pt x="2272" y="22"/>
                </a:lnTo>
                <a:lnTo>
                  <a:pt x="2272" y="20"/>
                </a:lnTo>
                <a:lnTo>
                  <a:pt x="2273" y="20"/>
                </a:lnTo>
                <a:lnTo>
                  <a:pt x="2273" y="20"/>
                </a:lnTo>
                <a:lnTo>
                  <a:pt x="2273" y="19"/>
                </a:lnTo>
                <a:lnTo>
                  <a:pt x="2274" y="20"/>
                </a:lnTo>
                <a:lnTo>
                  <a:pt x="2274" y="20"/>
                </a:lnTo>
                <a:lnTo>
                  <a:pt x="2274" y="22"/>
                </a:lnTo>
                <a:lnTo>
                  <a:pt x="2275" y="22"/>
                </a:lnTo>
                <a:lnTo>
                  <a:pt x="2275" y="22"/>
                </a:lnTo>
                <a:lnTo>
                  <a:pt x="2275" y="22"/>
                </a:lnTo>
                <a:lnTo>
                  <a:pt x="2276" y="22"/>
                </a:lnTo>
                <a:lnTo>
                  <a:pt x="2276" y="23"/>
                </a:lnTo>
                <a:lnTo>
                  <a:pt x="2278" y="23"/>
                </a:lnTo>
                <a:lnTo>
                  <a:pt x="2278" y="24"/>
                </a:lnTo>
                <a:lnTo>
                  <a:pt x="2278" y="25"/>
                </a:lnTo>
                <a:lnTo>
                  <a:pt x="2279" y="25"/>
                </a:lnTo>
                <a:lnTo>
                  <a:pt x="2279" y="26"/>
                </a:lnTo>
                <a:lnTo>
                  <a:pt x="2279" y="26"/>
                </a:lnTo>
                <a:lnTo>
                  <a:pt x="2280" y="26"/>
                </a:lnTo>
                <a:lnTo>
                  <a:pt x="2280" y="26"/>
                </a:lnTo>
                <a:lnTo>
                  <a:pt x="2280" y="27"/>
                </a:lnTo>
                <a:lnTo>
                  <a:pt x="2281" y="27"/>
                </a:lnTo>
                <a:lnTo>
                  <a:pt x="2281" y="27"/>
                </a:lnTo>
                <a:lnTo>
                  <a:pt x="2282" y="27"/>
                </a:lnTo>
                <a:lnTo>
                  <a:pt x="2282" y="27"/>
                </a:lnTo>
                <a:lnTo>
                  <a:pt x="2282" y="27"/>
                </a:lnTo>
                <a:lnTo>
                  <a:pt x="2283" y="26"/>
                </a:lnTo>
                <a:lnTo>
                  <a:pt x="2283" y="26"/>
                </a:lnTo>
                <a:lnTo>
                  <a:pt x="2283" y="25"/>
                </a:lnTo>
                <a:lnTo>
                  <a:pt x="2284" y="25"/>
                </a:lnTo>
                <a:lnTo>
                  <a:pt x="2284" y="25"/>
                </a:lnTo>
                <a:lnTo>
                  <a:pt x="2284" y="25"/>
                </a:lnTo>
                <a:lnTo>
                  <a:pt x="2285" y="25"/>
                </a:lnTo>
                <a:lnTo>
                  <a:pt x="2285" y="25"/>
                </a:lnTo>
                <a:lnTo>
                  <a:pt x="2287" y="25"/>
                </a:lnTo>
                <a:lnTo>
                  <a:pt x="2287" y="26"/>
                </a:lnTo>
                <a:lnTo>
                  <a:pt x="2287" y="26"/>
                </a:lnTo>
                <a:lnTo>
                  <a:pt x="2288" y="27"/>
                </a:lnTo>
                <a:lnTo>
                  <a:pt x="2288" y="27"/>
                </a:lnTo>
                <a:lnTo>
                  <a:pt x="2288" y="27"/>
                </a:lnTo>
                <a:lnTo>
                  <a:pt x="2289" y="27"/>
                </a:lnTo>
                <a:lnTo>
                  <a:pt x="2289" y="28"/>
                </a:lnTo>
                <a:lnTo>
                  <a:pt x="2290" y="28"/>
                </a:lnTo>
                <a:lnTo>
                  <a:pt x="2290" y="29"/>
                </a:lnTo>
                <a:lnTo>
                  <a:pt x="2290" y="28"/>
                </a:lnTo>
                <a:lnTo>
                  <a:pt x="2291" y="28"/>
                </a:lnTo>
                <a:lnTo>
                  <a:pt x="2291" y="28"/>
                </a:lnTo>
                <a:lnTo>
                  <a:pt x="2291" y="28"/>
                </a:lnTo>
                <a:lnTo>
                  <a:pt x="2292" y="28"/>
                </a:lnTo>
                <a:lnTo>
                  <a:pt x="2292" y="27"/>
                </a:lnTo>
                <a:lnTo>
                  <a:pt x="2292" y="27"/>
                </a:lnTo>
                <a:lnTo>
                  <a:pt x="2293" y="27"/>
                </a:lnTo>
                <a:lnTo>
                  <a:pt x="2293" y="27"/>
                </a:lnTo>
                <a:lnTo>
                  <a:pt x="2294" y="28"/>
                </a:lnTo>
                <a:lnTo>
                  <a:pt x="2294" y="28"/>
                </a:lnTo>
                <a:lnTo>
                  <a:pt x="2294" y="28"/>
                </a:lnTo>
                <a:lnTo>
                  <a:pt x="2296" y="28"/>
                </a:lnTo>
                <a:lnTo>
                  <a:pt x="2296" y="29"/>
                </a:lnTo>
                <a:lnTo>
                  <a:pt x="2296" y="29"/>
                </a:lnTo>
                <a:lnTo>
                  <a:pt x="2297" y="29"/>
                </a:lnTo>
                <a:lnTo>
                  <a:pt x="2297" y="28"/>
                </a:lnTo>
                <a:lnTo>
                  <a:pt x="2297" y="29"/>
                </a:lnTo>
                <a:lnTo>
                  <a:pt x="2298" y="29"/>
                </a:lnTo>
                <a:lnTo>
                  <a:pt x="2298" y="29"/>
                </a:lnTo>
                <a:lnTo>
                  <a:pt x="2299" y="29"/>
                </a:lnTo>
                <a:lnTo>
                  <a:pt x="2299" y="29"/>
                </a:lnTo>
                <a:lnTo>
                  <a:pt x="2299" y="29"/>
                </a:lnTo>
                <a:lnTo>
                  <a:pt x="2300" y="29"/>
                </a:lnTo>
                <a:lnTo>
                  <a:pt x="2300" y="29"/>
                </a:lnTo>
                <a:lnTo>
                  <a:pt x="2300" y="29"/>
                </a:lnTo>
                <a:lnTo>
                  <a:pt x="2301" y="29"/>
                </a:lnTo>
                <a:lnTo>
                  <a:pt x="2301" y="29"/>
                </a:lnTo>
                <a:lnTo>
                  <a:pt x="2301" y="29"/>
                </a:lnTo>
                <a:lnTo>
                  <a:pt x="2302" y="31"/>
                </a:lnTo>
                <a:lnTo>
                  <a:pt x="2302" y="31"/>
                </a:lnTo>
                <a:lnTo>
                  <a:pt x="2303" y="31"/>
                </a:lnTo>
                <a:lnTo>
                  <a:pt x="2303" y="29"/>
                </a:lnTo>
                <a:lnTo>
                  <a:pt x="2303" y="29"/>
                </a:lnTo>
                <a:lnTo>
                  <a:pt x="2305" y="29"/>
                </a:lnTo>
                <a:lnTo>
                  <a:pt x="2305" y="28"/>
                </a:lnTo>
                <a:lnTo>
                  <a:pt x="2305" y="29"/>
                </a:lnTo>
                <a:lnTo>
                  <a:pt x="2306" y="29"/>
                </a:lnTo>
                <a:lnTo>
                  <a:pt x="2306" y="29"/>
                </a:lnTo>
                <a:lnTo>
                  <a:pt x="2306" y="28"/>
                </a:lnTo>
                <a:lnTo>
                  <a:pt x="2307" y="28"/>
                </a:lnTo>
                <a:lnTo>
                  <a:pt x="2307" y="28"/>
                </a:lnTo>
                <a:lnTo>
                  <a:pt x="2308" y="27"/>
                </a:lnTo>
                <a:lnTo>
                  <a:pt x="2308" y="28"/>
                </a:lnTo>
                <a:lnTo>
                  <a:pt x="2308" y="28"/>
                </a:lnTo>
                <a:lnTo>
                  <a:pt x="2309" y="28"/>
                </a:lnTo>
                <a:lnTo>
                  <a:pt x="2309" y="27"/>
                </a:lnTo>
                <a:lnTo>
                  <a:pt x="2309" y="28"/>
                </a:lnTo>
                <a:lnTo>
                  <a:pt x="2310" y="27"/>
                </a:lnTo>
                <a:lnTo>
                  <a:pt x="2310" y="26"/>
                </a:lnTo>
                <a:lnTo>
                  <a:pt x="2311" y="27"/>
                </a:lnTo>
                <a:lnTo>
                  <a:pt x="2311" y="26"/>
                </a:lnTo>
                <a:lnTo>
                  <a:pt x="2311" y="26"/>
                </a:lnTo>
                <a:lnTo>
                  <a:pt x="2312" y="26"/>
                </a:lnTo>
                <a:lnTo>
                  <a:pt x="2312" y="25"/>
                </a:lnTo>
                <a:lnTo>
                  <a:pt x="2312" y="25"/>
                </a:lnTo>
                <a:lnTo>
                  <a:pt x="2314" y="25"/>
                </a:lnTo>
                <a:lnTo>
                  <a:pt x="2314" y="25"/>
                </a:lnTo>
                <a:lnTo>
                  <a:pt x="2314" y="24"/>
                </a:lnTo>
                <a:lnTo>
                  <a:pt x="2315" y="24"/>
                </a:lnTo>
                <a:lnTo>
                  <a:pt x="2315" y="24"/>
                </a:lnTo>
                <a:lnTo>
                  <a:pt x="2316" y="24"/>
                </a:lnTo>
                <a:lnTo>
                  <a:pt x="2316" y="22"/>
                </a:lnTo>
                <a:lnTo>
                  <a:pt x="2316" y="23"/>
                </a:lnTo>
                <a:lnTo>
                  <a:pt x="2317" y="23"/>
                </a:lnTo>
                <a:lnTo>
                  <a:pt x="2317" y="23"/>
                </a:lnTo>
                <a:lnTo>
                  <a:pt x="2317" y="23"/>
                </a:lnTo>
                <a:lnTo>
                  <a:pt x="2318" y="22"/>
                </a:lnTo>
                <a:lnTo>
                  <a:pt x="2318" y="23"/>
                </a:lnTo>
                <a:lnTo>
                  <a:pt x="2318" y="23"/>
                </a:lnTo>
                <a:lnTo>
                  <a:pt x="2319" y="24"/>
                </a:lnTo>
                <a:lnTo>
                  <a:pt x="2319" y="24"/>
                </a:lnTo>
                <a:lnTo>
                  <a:pt x="2320" y="22"/>
                </a:lnTo>
                <a:lnTo>
                  <a:pt x="2320" y="23"/>
                </a:lnTo>
                <a:lnTo>
                  <a:pt x="2320" y="22"/>
                </a:lnTo>
                <a:lnTo>
                  <a:pt x="2321" y="22"/>
                </a:lnTo>
                <a:lnTo>
                  <a:pt x="2321" y="20"/>
                </a:lnTo>
                <a:lnTo>
                  <a:pt x="2321" y="22"/>
                </a:lnTo>
                <a:lnTo>
                  <a:pt x="2323" y="20"/>
                </a:lnTo>
                <a:lnTo>
                  <a:pt x="2323" y="20"/>
                </a:lnTo>
                <a:lnTo>
                  <a:pt x="2323" y="22"/>
                </a:lnTo>
                <a:lnTo>
                  <a:pt x="2324" y="22"/>
                </a:lnTo>
                <a:lnTo>
                  <a:pt x="2324" y="22"/>
                </a:lnTo>
                <a:lnTo>
                  <a:pt x="2325" y="20"/>
                </a:lnTo>
                <a:lnTo>
                  <a:pt x="2325" y="22"/>
                </a:lnTo>
                <a:lnTo>
                  <a:pt x="2325" y="20"/>
                </a:lnTo>
                <a:lnTo>
                  <a:pt x="2326" y="22"/>
                </a:lnTo>
                <a:lnTo>
                  <a:pt x="2326" y="22"/>
                </a:lnTo>
                <a:lnTo>
                  <a:pt x="2326" y="20"/>
                </a:lnTo>
                <a:lnTo>
                  <a:pt x="2327" y="19"/>
                </a:lnTo>
                <a:lnTo>
                  <a:pt x="2327" y="18"/>
                </a:lnTo>
                <a:lnTo>
                  <a:pt x="2327" y="17"/>
                </a:lnTo>
                <a:lnTo>
                  <a:pt x="2328" y="17"/>
                </a:lnTo>
                <a:lnTo>
                  <a:pt x="2328" y="17"/>
                </a:lnTo>
                <a:lnTo>
                  <a:pt x="2329" y="17"/>
                </a:lnTo>
                <a:lnTo>
                  <a:pt x="2329" y="17"/>
                </a:lnTo>
                <a:lnTo>
                  <a:pt x="2329" y="18"/>
                </a:lnTo>
                <a:lnTo>
                  <a:pt x="2330" y="17"/>
                </a:lnTo>
                <a:lnTo>
                  <a:pt x="2330" y="18"/>
                </a:lnTo>
                <a:lnTo>
                  <a:pt x="2330" y="18"/>
                </a:lnTo>
                <a:lnTo>
                  <a:pt x="2332" y="18"/>
                </a:lnTo>
                <a:lnTo>
                  <a:pt x="2332" y="18"/>
                </a:lnTo>
                <a:lnTo>
                  <a:pt x="2333" y="18"/>
                </a:lnTo>
                <a:lnTo>
                  <a:pt x="2333" y="17"/>
                </a:lnTo>
                <a:lnTo>
                  <a:pt x="2333" y="17"/>
                </a:lnTo>
                <a:lnTo>
                  <a:pt x="2334" y="16"/>
                </a:lnTo>
                <a:lnTo>
                  <a:pt x="2334" y="16"/>
                </a:lnTo>
                <a:lnTo>
                  <a:pt x="2334" y="16"/>
                </a:lnTo>
                <a:lnTo>
                  <a:pt x="2335" y="16"/>
                </a:lnTo>
                <a:lnTo>
                  <a:pt x="2335" y="16"/>
                </a:lnTo>
                <a:lnTo>
                  <a:pt x="2335" y="16"/>
                </a:lnTo>
                <a:lnTo>
                  <a:pt x="2336" y="17"/>
                </a:lnTo>
                <a:lnTo>
                  <a:pt x="2336" y="17"/>
                </a:lnTo>
                <a:lnTo>
                  <a:pt x="2337" y="18"/>
                </a:lnTo>
                <a:lnTo>
                  <a:pt x="2337" y="18"/>
                </a:lnTo>
                <a:lnTo>
                  <a:pt x="2337" y="18"/>
                </a:lnTo>
                <a:lnTo>
                  <a:pt x="2338" y="18"/>
                </a:lnTo>
                <a:lnTo>
                  <a:pt x="2338" y="18"/>
                </a:lnTo>
                <a:lnTo>
                  <a:pt x="2338" y="17"/>
                </a:lnTo>
                <a:lnTo>
                  <a:pt x="2339" y="17"/>
                </a:lnTo>
                <a:lnTo>
                  <a:pt x="2339" y="17"/>
                </a:lnTo>
                <a:lnTo>
                  <a:pt x="2339" y="17"/>
                </a:lnTo>
                <a:lnTo>
                  <a:pt x="2341" y="17"/>
                </a:lnTo>
                <a:lnTo>
                  <a:pt x="2341" y="17"/>
                </a:lnTo>
                <a:lnTo>
                  <a:pt x="2342" y="17"/>
                </a:lnTo>
                <a:lnTo>
                  <a:pt x="2342" y="16"/>
                </a:lnTo>
                <a:lnTo>
                  <a:pt x="2342" y="17"/>
                </a:lnTo>
                <a:lnTo>
                  <a:pt x="2343" y="17"/>
                </a:lnTo>
                <a:lnTo>
                  <a:pt x="2343" y="17"/>
                </a:lnTo>
                <a:lnTo>
                  <a:pt x="2343" y="17"/>
                </a:lnTo>
                <a:lnTo>
                  <a:pt x="2344" y="17"/>
                </a:lnTo>
                <a:lnTo>
                  <a:pt x="2344" y="17"/>
                </a:lnTo>
                <a:lnTo>
                  <a:pt x="2344" y="18"/>
                </a:lnTo>
                <a:lnTo>
                  <a:pt x="2345" y="18"/>
                </a:lnTo>
                <a:lnTo>
                  <a:pt x="2345" y="18"/>
                </a:lnTo>
                <a:lnTo>
                  <a:pt x="2346" y="18"/>
                </a:lnTo>
                <a:lnTo>
                  <a:pt x="2346" y="19"/>
                </a:lnTo>
                <a:lnTo>
                  <a:pt x="2346" y="19"/>
                </a:lnTo>
                <a:lnTo>
                  <a:pt x="2347" y="18"/>
                </a:lnTo>
                <a:lnTo>
                  <a:pt x="2347" y="18"/>
                </a:lnTo>
                <a:lnTo>
                  <a:pt x="2347" y="18"/>
                </a:lnTo>
                <a:lnTo>
                  <a:pt x="2348" y="17"/>
                </a:lnTo>
                <a:lnTo>
                  <a:pt x="2348" y="16"/>
                </a:lnTo>
                <a:lnTo>
                  <a:pt x="2348" y="16"/>
                </a:lnTo>
                <a:lnTo>
                  <a:pt x="2350" y="16"/>
                </a:lnTo>
                <a:lnTo>
                  <a:pt x="2350" y="16"/>
                </a:lnTo>
                <a:lnTo>
                  <a:pt x="2351" y="16"/>
                </a:lnTo>
                <a:lnTo>
                  <a:pt x="2351" y="16"/>
                </a:lnTo>
                <a:lnTo>
                  <a:pt x="2351" y="17"/>
                </a:lnTo>
                <a:lnTo>
                  <a:pt x="2352" y="17"/>
                </a:lnTo>
                <a:lnTo>
                  <a:pt x="2352" y="18"/>
                </a:lnTo>
                <a:lnTo>
                  <a:pt x="2352" y="18"/>
                </a:lnTo>
                <a:lnTo>
                  <a:pt x="2353" y="18"/>
                </a:lnTo>
                <a:lnTo>
                  <a:pt x="2353" y="19"/>
                </a:lnTo>
                <a:lnTo>
                  <a:pt x="2354" y="19"/>
                </a:lnTo>
                <a:lnTo>
                  <a:pt x="2354" y="19"/>
                </a:lnTo>
                <a:lnTo>
                  <a:pt x="2354" y="19"/>
                </a:lnTo>
                <a:lnTo>
                  <a:pt x="2355" y="19"/>
                </a:lnTo>
                <a:lnTo>
                  <a:pt x="2355" y="20"/>
                </a:lnTo>
                <a:lnTo>
                  <a:pt x="2355" y="20"/>
                </a:lnTo>
                <a:lnTo>
                  <a:pt x="2356" y="22"/>
                </a:lnTo>
                <a:lnTo>
                  <a:pt x="2356" y="20"/>
                </a:lnTo>
                <a:lnTo>
                  <a:pt x="2356" y="22"/>
                </a:lnTo>
                <a:lnTo>
                  <a:pt x="2357" y="22"/>
                </a:lnTo>
                <a:lnTo>
                  <a:pt x="2357" y="22"/>
                </a:lnTo>
                <a:lnTo>
                  <a:pt x="2359" y="22"/>
                </a:lnTo>
                <a:lnTo>
                  <a:pt x="2359" y="23"/>
                </a:lnTo>
                <a:lnTo>
                  <a:pt x="2359" y="23"/>
                </a:lnTo>
                <a:lnTo>
                  <a:pt x="2360" y="23"/>
                </a:lnTo>
                <a:lnTo>
                  <a:pt x="2360" y="23"/>
                </a:lnTo>
                <a:lnTo>
                  <a:pt x="2360" y="22"/>
                </a:lnTo>
                <a:lnTo>
                  <a:pt x="2361" y="22"/>
                </a:lnTo>
                <a:lnTo>
                  <a:pt x="2361" y="23"/>
                </a:lnTo>
                <a:lnTo>
                  <a:pt x="2361" y="24"/>
                </a:lnTo>
                <a:lnTo>
                  <a:pt x="2362" y="24"/>
                </a:lnTo>
                <a:lnTo>
                  <a:pt x="2362" y="24"/>
                </a:lnTo>
                <a:lnTo>
                  <a:pt x="2363" y="25"/>
                </a:lnTo>
                <a:lnTo>
                  <a:pt x="2363" y="24"/>
                </a:lnTo>
                <a:lnTo>
                  <a:pt x="2363" y="24"/>
                </a:lnTo>
                <a:lnTo>
                  <a:pt x="2364" y="24"/>
                </a:lnTo>
                <a:lnTo>
                  <a:pt x="2364" y="23"/>
                </a:lnTo>
                <a:lnTo>
                  <a:pt x="2364" y="22"/>
                </a:lnTo>
                <a:lnTo>
                  <a:pt x="2365" y="20"/>
                </a:lnTo>
                <a:lnTo>
                  <a:pt x="2365" y="19"/>
                </a:lnTo>
                <a:lnTo>
                  <a:pt x="2365" y="19"/>
                </a:lnTo>
                <a:lnTo>
                  <a:pt x="2366" y="19"/>
                </a:lnTo>
                <a:lnTo>
                  <a:pt x="2366" y="20"/>
                </a:lnTo>
                <a:lnTo>
                  <a:pt x="2368" y="22"/>
                </a:lnTo>
                <a:lnTo>
                  <a:pt x="2368" y="22"/>
                </a:lnTo>
                <a:lnTo>
                  <a:pt x="2368" y="23"/>
                </a:lnTo>
                <a:lnTo>
                  <a:pt x="2369" y="25"/>
                </a:lnTo>
                <a:lnTo>
                  <a:pt x="2369" y="26"/>
                </a:lnTo>
                <a:lnTo>
                  <a:pt x="2369" y="27"/>
                </a:lnTo>
                <a:lnTo>
                  <a:pt x="2370" y="27"/>
                </a:lnTo>
                <a:lnTo>
                  <a:pt x="2370" y="27"/>
                </a:lnTo>
                <a:lnTo>
                  <a:pt x="2370" y="27"/>
                </a:lnTo>
                <a:lnTo>
                  <a:pt x="2371" y="27"/>
                </a:lnTo>
                <a:lnTo>
                  <a:pt x="2371" y="27"/>
                </a:lnTo>
                <a:lnTo>
                  <a:pt x="2372" y="27"/>
                </a:lnTo>
                <a:lnTo>
                  <a:pt x="2372" y="27"/>
                </a:lnTo>
                <a:lnTo>
                  <a:pt x="2372" y="26"/>
                </a:lnTo>
                <a:lnTo>
                  <a:pt x="2373" y="26"/>
                </a:lnTo>
                <a:lnTo>
                  <a:pt x="2373" y="25"/>
                </a:lnTo>
                <a:lnTo>
                  <a:pt x="2373" y="25"/>
                </a:lnTo>
                <a:lnTo>
                  <a:pt x="2374" y="25"/>
                </a:lnTo>
                <a:lnTo>
                  <a:pt x="2374" y="25"/>
                </a:lnTo>
                <a:lnTo>
                  <a:pt x="2374" y="25"/>
                </a:lnTo>
                <a:lnTo>
                  <a:pt x="2375" y="26"/>
                </a:lnTo>
                <a:lnTo>
                  <a:pt x="2375" y="26"/>
                </a:lnTo>
                <a:lnTo>
                  <a:pt x="2377" y="27"/>
                </a:lnTo>
                <a:lnTo>
                  <a:pt x="2377" y="27"/>
                </a:lnTo>
                <a:lnTo>
                  <a:pt x="2377" y="27"/>
                </a:lnTo>
                <a:lnTo>
                  <a:pt x="2378" y="27"/>
                </a:lnTo>
                <a:lnTo>
                  <a:pt x="2378" y="27"/>
                </a:lnTo>
                <a:lnTo>
                  <a:pt x="2378" y="27"/>
                </a:lnTo>
                <a:lnTo>
                  <a:pt x="2379" y="26"/>
                </a:lnTo>
                <a:lnTo>
                  <a:pt x="2379" y="26"/>
                </a:lnTo>
                <a:lnTo>
                  <a:pt x="2380" y="26"/>
                </a:lnTo>
                <a:lnTo>
                  <a:pt x="2380" y="27"/>
                </a:lnTo>
                <a:lnTo>
                  <a:pt x="2380" y="27"/>
                </a:lnTo>
                <a:lnTo>
                  <a:pt x="2381" y="26"/>
                </a:lnTo>
                <a:lnTo>
                  <a:pt x="2381" y="26"/>
                </a:lnTo>
                <a:lnTo>
                  <a:pt x="2381" y="26"/>
                </a:lnTo>
                <a:lnTo>
                  <a:pt x="2382" y="26"/>
                </a:lnTo>
                <a:lnTo>
                  <a:pt x="2382" y="26"/>
                </a:lnTo>
                <a:lnTo>
                  <a:pt x="2382" y="26"/>
                </a:lnTo>
                <a:lnTo>
                  <a:pt x="2383" y="25"/>
                </a:lnTo>
                <a:lnTo>
                  <a:pt x="2383" y="25"/>
                </a:lnTo>
                <a:lnTo>
                  <a:pt x="2384" y="24"/>
                </a:lnTo>
                <a:lnTo>
                  <a:pt x="2384" y="24"/>
                </a:lnTo>
                <a:lnTo>
                  <a:pt x="2384" y="24"/>
                </a:lnTo>
                <a:lnTo>
                  <a:pt x="2386" y="24"/>
                </a:lnTo>
                <a:lnTo>
                  <a:pt x="2386" y="24"/>
                </a:lnTo>
                <a:lnTo>
                  <a:pt x="2386" y="24"/>
                </a:lnTo>
                <a:lnTo>
                  <a:pt x="2387" y="24"/>
                </a:lnTo>
                <a:lnTo>
                  <a:pt x="2387" y="24"/>
                </a:lnTo>
                <a:lnTo>
                  <a:pt x="2387" y="25"/>
                </a:lnTo>
                <a:lnTo>
                  <a:pt x="2388" y="25"/>
                </a:lnTo>
                <a:lnTo>
                  <a:pt x="2388" y="25"/>
                </a:lnTo>
                <a:lnTo>
                  <a:pt x="2389" y="26"/>
                </a:lnTo>
                <a:lnTo>
                  <a:pt x="2389" y="25"/>
                </a:lnTo>
                <a:lnTo>
                  <a:pt x="2389" y="25"/>
                </a:lnTo>
                <a:lnTo>
                  <a:pt x="2390" y="25"/>
                </a:lnTo>
                <a:lnTo>
                  <a:pt x="2390" y="25"/>
                </a:lnTo>
                <a:lnTo>
                  <a:pt x="2390" y="25"/>
                </a:lnTo>
                <a:lnTo>
                  <a:pt x="2391" y="25"/>
                </a:lnTo>
                <a:lnTo>
                  <a:pt x="2391" y="25"/>
                </a:lnTo>
                <a:lnTo>
                  <a:pt x="2391" y="26"/>
                </a:lnTo>
                <a:lnTo>
                  <a:pt x="2392" y="26"/>
                </a:lnTo>
                <a:lnTo>
                  <a:pt x="2392" y="26"/>
                </a:lnTo>
                <a:lnTo>
                  <a:pt x="2393" y="27"/>
                </a:lnTo>
                <a:lnTo>
                  <a:pt x="2393" y="27"/>
                </a:lnTo>
                <a:lnTo>
                  <a:pt x="2393" y="26"/>
                </a:lnTo>
                <a:lnTo>
                  <a:pt x="2395" y="26"/>
                </a:lnTo>
                <a:lnTo>
                  <a:pt x="2395" y="26"/>
                </a:lnTo>
                <a:lnTo>
                  <a:pt x="2395" y="25"/>
                </a:lnTo>
                <a:lnTo>
                  <a:pt x="2396" y="26"/>
                </a:lnTo>
                <a:lnTo>
                  <a:pt x="2396" y="26"/>
                </a:lnTo>
                <a:lnTo>
                  <a:pt x="2396" y="26"/>
                </a:lnTo>
                <a:lnTo>
                  <a:pt x="2397" y="26"/>
                </a:lnTo>
                <a:lnTo>
                  <a:pt x="2397" y="26"/>
                </a:lnTo>
                <a:lnTo>
                  <a:pt x="2398" y="26"/>
                </a:lnTo>
                <a:lnTo>
                  <a:pt x="2398" y="27"/>
                </a:lnTo>
                <a:lnTo>
                  <a:pt x="2398" y="26"/>
                </a:lnTo>
                <a:lnTo>
                  <a:pt x="2399" y="27"/>
                </a:lnTo>
                <a:lnTo>
                  <a:pt x="2399" y="26"/>
                </a:lnTo>
                <a:lnTo>
                  <a:pt x="2399" y="26"/>
                </a:lnTo>
                <a:lnTo>
                  <a:pt x="2400" y="24"/>
                </a:lnTo>
                <a:lnTo>
                  <a:pt x="2400" y="24"/>
                </a:lnTo>
                <a:lnTo>
                  <a:pt x="2401" y="23"/>
                </a:lnTo>
                <a:lnTo>
                  <a:pt x="2401" y="23"/>
                </a:lnTo>
                <a:lnTo>
                  <a:pt x="2401" y="23"/>
                </a:lnTo>
                <a:lnTo>
                  <a:pt x="2402" y="23"/>
                </a:lnTo>
                <a:lnTo>
                  <a:pt x="2402" y="23"/>
                </a:lnTo>
                <a:lnTo>
                  <a:pt x="2402" y="23"/>
                </a:lnTo>
                <a:lnTo>
                  <a:pt x="2404" y="23"/>
                </a:lnTo>
                <a:lnTo>
                  <a:pt x="2404" y="24"/>
                </a:lnTo>
                <a:lnTo>
                  <a:pt x="2404" y="24"/>
                </a:lnTo>
                <a:lnTo>
                  <a:pt x="2405" y="25"/>
                </a:lnTo>
                <a:lnTo>
                  <a:pt x="2405" y="26"/>
                </a:lnTo>
                <a:lnTo>
                  <a:pt x="2406" y="26"/>
                </a:lnTo>
                <a:lnTo>
                  <a:pt x="2406" y="27"/>
                </a:lnTo>
                <a:lnTo>
                  <a:pt x="2406" y="27"/>
                </a:lnTo>
                <a:lnTo>
                  <a:pt x="2407" y="27"/>
                </a:lnTo>
                <a:lnTo>
                  <a:pt x="2407" y="27"/>
                </a:lnTo>
                <a:lnTo>
                  <a:pt x="2407" y="27"/>
                </a:lnTo>
                <a:lnTo>
                  <a:pt x="2408" y="27"/>
                </a:lnTo>
                <a:lnTo>
                  <a:pt x="2408" y="27"/>
                </a:lnTo>
                <a:lnTo>
                  <a:pt x="2408" y="27"/>
                </a:lnTo>
                <a:lnTo>
                  <a:pt x="2409" y="26"/>
                </a:lnTo>
                <a:lnTo>
                  <a:pt x="2409" y="26"/>
                </a:lnTo>
                <a:lnTo>
                  <a:pt x="2410" y="25"/>
                </a:lnTo>
                <a:lnTo>
                  <a:pt x="2410" y="25"/>
                </a:lnTo>
                <a:lnTo>
                  <a:pt x="2410" y="25"/>
                </a:lnTo>
                <a:lnTo>
                  <a:pt x="2411" y="25"/>
                </a:lnTo>
                <a:lnTo>
                  <a:pt x="2411" y="24"/>
                </a:lnTo>
                <a:lnTo>
                  <a:pt x="2411" y="24"/>
                </a:lnTo>
                <a:lnTo>
                  <a:pt x="2413" y="24"/>
                </a:lnTo>
                <a:lnTo>
                  <a:pt x="2413" y="23"/>
                </a:lnTo>
                <a:lnTo>
                  <a:pt x="2413" y="23"/>
                </a:lnTo>
                <a:lnTo>
                  <a:pt x="2414" y="23"/>
                </a:lnTo>
                <a:lnTo>
                  <a:pt x="2414" y="23"/>
                </a:lnTo>
                <a:lnTo>
                  <a:pt x="2415" y="23"/>
                </a:lnTo>
                <a:lnTo>
                  <a:pt x="2415" y="23"/>
                </a:lnTo>
                <a:lnTo>
                  <a:pt x="2415" y="24"/>
                </a:lnTo>
                <a:lnTo>
                  <a:pt x="2416" y="23"/>
                </a:lnTo>
                <a:lnTo>
                  <a:pt x="2416" y="24"/>
                </a:lnTo>
                <a:lnTo>
                  <a:pt x="2416" y="23"/>
                </a:lnTo>
                <a:lnTo>
                  <a:pt x="2417" y="23"/>
                </a:lnTo>
                <a:lnTo>
                  <a:pt x="2417" y="23"/>
                </a:lnTo>
                <a:lnTo>
                  <a:pt x="2417" y="24"/>
                </a:lnTo>
                <a:lnTo>
                  <a:pt x="2418" y="24"/>
                </a:lnTo>
                <a:lnTo>
                  <a:pt x="2418" y="24"/>
                </a:lnTo>
                <a:lnTo>
                  <a:pt x="2419" y="24"/>
                </a:lnTo>
                <a:lnTo>
                  <a:pt x="2419" y="24"/>
                </a:lnTo>
                <a:lnTo>
                  <a:pt x="2419" y="24"/>
                </a:lnTo>
                <a:lnTo>
                  <a:pt x="2420" y="25"/>
                </a:lnTo>
                <a:lnTo>
                  <a:pt x="2420" y="25"/>
                </a:lnTo>
                <a:lnTo>
                  <a:pt x="2420" y="24"/>
                </a:lnTo>
                <a:lnTo>
                  <a:pt x="2422" y="24"/>
                </a:lnTo>
                <a:lnTo>
                  <a:pt x="2422" y="24"/>
                </a:lnTo>
                <a:lnTo>
                  <a:pt x="2423" y="23"/>
                </a:lnTo>
                <a:lnTo>
                  <a:pt x="2423" y="23"/>
                </a:lnTo>
                <a:lnTo>
                  <a:pt x="2423" y="22"/>
                </a:lnTo>
                <a:lnTo>
                  <a:pt x="2424" y="22"/>
                </a:lnTo>
                <a:lnTo>
                  <a:pt x="2424" y="22"/>
                </a:lnTo>
                <a:lnTo>
                  <a:pt x="2424" y="22"/>
                </a:lnTo>
                <a:lnTo>
                  <a:pt x="2425" y="20"/>
                </a:lnTo>
                <a:lnTo>
                  <a:pt x="2425" y="20"/>
                </a:lnTo>
                <a:lnTo>
                  <a:pt x="2425" y="20"/>
                </a:lnTo>
                <a:lnTo>
                  <a:pt x="2426" y="20"/>
                </a:lnTo>
                <a:lnTo>
                  <a:pt x="2426" y="22"/>
                </a:lnTo>
                <a:lnTo>
                  <a:pt x="2427" y="20"/>
                </a:lnTo>
                <a:lnTo>
                  <a:pt x="2427" y="23"/>
                </a:lnTo>
                <a:lnTo>
                  <a:pt x="2427" y="22"/>
                </a:lnTo>
                <a:lnTo>
                  <a:pt x="2428" y="22"/>
                </a:lnTo>
                <a:lnTo>
                  <a:pt x="2428" y="23"/>
                </a:lnTo>
                <a:lnTo>
                  <a:pt x="2428" y="23"/>
                </a:lnTo>
                <a:lnTo>
                  <a:pt x="2429" y="23"/>
                </a:lnTo>
                <a:lnTo>
                  <a:pt x="2429" y="22"/>
                </a:lnTo>
                <a:lnTo>
                  <a:pt x="2429" y="22"/>
                </a:lnTo>
                <a:lnTo>
                  <a:pt x="2431" y="22"/>
                </a:lnTo>
                <a:lnTo>
                  <a:pt x="2431" y="20"/>
                </a:lnTo>
                <a:lnTo>
                  <a:pt x="2432" y="20"/>
                </a:lnTo>
                <a:lnTo>
                  <a:pt x="2432" y="20"/>
                </a:lnTo>
                <a:lnTo>
                  <a:pt x="2432" y="20"/>
                </a:lnTo>
                <a:lnTo>
                  <a:pt x="2433" y="20"/>
                </a:lnTo>
                <a:lnTo>
                  <a:pt x="2433" y="22"/>
                </a:lnTo>
                <a:lnTo>
                  <a:pt x="2433" y="23"/>
                </a:lnTo>
                <a:lnTo>
                  <a:pt x="2434" y="23"/>
                </a:lnTo>
                <a:lnTo>
                  <a:pt x="2434" y="24"/>
                </a:lnTo>
                <a:lnTo>
                  <a:pt x="2434" y="24"/>
                </a:lnTo>
                <a:lnTo>
                  <a:pt x="2435" y="24"/>
                </a:lnTo>
                <a:lnTo>
                  <a:pt x="2435" y="24"/>
                </a:lnTo>
                <a:lnTo>
                  <a:pt x="2436" y="25"/>
                </a:lnTo>
                <a:lnTo>
                  <a:pt x="2436" y="25"/>
                </a:lnTo>
                <a:lnTo>
                  <a:pt x="2436" y="25"/>
                </a:lnTo>
                <a:lnTo>
                  <a:pt x="2437" y="24"/>
                </a:lnTo>
                <a:lnTo>
                  <a:pt x="2437" y="24"/>
                </a:lnTo>
                <a:lnTo>
                  <a:pt x="2437" y="24"/>
                </a:lnTo>
                <a:lnTo>
                  <a:pt x="2438" y="24"/>
                </a:lnTo>
                <a:lnTo>
                  <a:pt x="2438" y="25"/>
                </a:lnTo>
                <a:lnTo>
                  <a:pt x="2438" y="25"/>
                </a:lnTo>
                <a:lnTo>
                  <a:pt x="2440" y="26"/>
                </a:lnTo>
                <a:lnTo>
                  <a:pt x="2440" y="26"/>
                </a:lnTo>
                <a:lnTo>
                  <a:pt x="2441" y="26"/>
                </a:lnTo>
                <a:lnTo>
                  <a:pt x="2441" y="26"/>
                </a:lnTo>
                <a:lnTo>
                  <a:pt x="2441" y="27"/>
                </a:lnTo>
                <a:lnTo>
                  <a:pt x="2442" y="28"/>
                </a:lnTo>
                <a:lnTo>
                  <a:pt x="2442" y="29"/>
                </a:lnTo>
                <a:lnTo>
                  <a:pt x="2442" y="29"/>
                </a:lnTo>
                <a:lnTo>
                  <a:pt x="2443" y="29"/>
                </a:lnTo>
                <a:lnTo>
                  <a:pt x="2443" y="29"/>
                </a:lnTo>
                <a:lnTo>
                  <a:pt x="2444" y="31"/>
                </a:lnTo>
                <a:lnTo>
                  <a:pt x="2444" y="32"/>
                </a:lnTo>
                <a:lnTo>
                  <a:pt x="2444" y="31"/>
                </a:lnTo>
                <a:lnTo>
                  <a:pt x="2445" y="31"/>
                </a:lnTo>
                <a:lnTo>
                  <a:pt x="2445" y="31"/>
                </a:lnTo>
                <a:lnTo>
                  <a:pt x="2445" y="31"/>
                </a:lnTo>
                <a:lnTo>
                  <a:pt x="2446" y="29"/>
                </a:lnTo>
                <a:lnTo>
                  <a:pt x="2446" y="29"/>
                </a:lnTo>
                <a:lnTo>
                  <a:pt x="2446" y="29"/>
                </a:lnTo>
                <a:lnTo>
                  <a:pt x="2447" y="29"/>
                </a:lnTo>
                <a:lnTo>
                  <a:pt x="2447" y="28"/>
                </a:lnTo>
                <a:lnTo>
                  <a:pt x="2449" y="28"/>
                </a:lnTo>
                <a:lnTo>
                  <a:pt x="2449" y="28"/>
                </a:lnTo>
                <a:lnTo>
                  <a:pt x="2449" y="27"/>
                </a:lnTo>
                <a:lnTo>
                  <a:pt x="2450" y="27"/>
                </a:lnTo>
                <a:lnTo>
                  <a:pt x="2450" y="28"/>
                </a:lnTo>
                <a:lnTo>
                  <a:pt x="2450" y="28"/>
                </a:lnTo>
                <a:lnTo>
                  <a:pt x="2451" y="29"/>
                </a:lnTo>
                <a:lnTo>
                  <a:pt x="2451" y="31"/>
                </a:lnTo>
                <a:lnTo>
                  <a:pt x="2451" y="32"/>
                </a:lnTo>
                <a:lnTo>
                  <a:pt x="2452" y="32"/>
                </a:lnTo>
                <a:lnTo>
                  <a:pt x="2452" y="33"/>
                </a:lnTo>
                <a:lnTo>
                  <a:pt x="2453" y="33"/>
                </a:lnTo>
                <a:lnTo>
                  <a:pt x="2453" y="32"/>
                </a:lnTo>
                <a:lnTo>
                  <a:pt x="2453" y="32"/>
                </a:lnTo>
                <a:lnTo>
                  <a:pt x="2454" y="32"/>
                </a:lnTo>
                <a:lnTo>
                  <a:pt x="2454" y="32"/>
                </a:lnTo>
                <a:lnTo>
                  <a:pt x="2454" y="31"/>
                </a:lnTo>
                <a:lnTo>
                  <a:pt x="2455" y="31"/>
                </a:lnTo>
                <a:lnTo>
                  <a:pt x="2455" y="29"/>
                </a:lnTo>
                <a:lnTo>
                  <a:pt x="2455" y="28"/>
                </a:lnTo>
                <a:lnTo>
                  <a:pt x="2456" y="28"/>
                </a:lnTo>
                <a:lnTo>
                  <a:pt x="2456" y="28"/>
                </a:lnTo>
                <a:lnTo>
                  <a:pt x="2458" y="28"/>
                </a:lnTo>
                <a:lnTo>
                  <a:pt x="2458" y="27"/>
                </a:lnTo>
                <a:lnTo>
                  <a:pt x="2458" y="27"/>
                </a:lnTo>
                <a:lnTo>
                  <a:pt x="2459" y="27"/>
                </a:lnTo>
                <a:lnTo>
                  <a:pt x="2459" y="26"/>
                </a:lnTo>
                <a:lnTo>
                  <a:pt x="2459" y="27"/>
                </a:lnTo>
                <a:lnTo>
                  <a:pt x="2460" y="27"/>
                </a:lnTo>
                <a:lnTo>
                  <a:pt x="2460" y="28"/>
                </a:lnTo>
                <a:lnTo>
                  <a:pt x="2460" y="28"/>
                </a:lnTo>
                <a:lnTo>
                  <a:pt x="2461" y="27"/>
                </a:lnTo>
                <a:lnTo>
                  <a:pt x="2461" y="27"/>
                </a:lnTo>
                <a:lnTo>
                  <a:pt x="2462" y="27"/>
                </a:lnTo>
                <a:lnTo>
                  <a:pt x="2462" y="28"/>
                </a:lnTo>
                <a:lnTo>
                  <a:pt x="2462" y="28"/>
                </a:lnTo>
                <a:lnTo>
                  <a:pt x="2463" y="28"/>
                </a:lnTo>
                <a:lnTo>
                  <a:pt x="2463" y="27"/>
                </a:lnTo>
                <a:lnTo>
                  <a:pt x="2463" y="27"/>
                </a:lnTo>
                <a:lnTo>
                  <a:pt x="2464" y="2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8131176" y="29622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8131176" y="29622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7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932113"/>
            <a:ext cx="5343525" cy="1555750"/>
          </a:xfrm>
          <a:custGeom>
            <a:avLst/>
            <a:gdLst>
              <a:gd name="T0" fmla="*/ 52 w 3366"/>
              <a:gd name="T1" fmla="*/ 18 h 980"/>
              <a:gd name="T2" fmla="*/ 104 w 3366"/>
              <a:gd name="T3" fmla="*/ 17 h 980"/>
              <a:gd name="T4" fmla="*/ 156 w 3366"/>
              <a:gd name="T5" fmla="*/ 18 h 980"/>
              <a:gd name="T6" fmla="*/ 209 w 3366"/>
              <a:gd name="T7" fmla="*/ 19 h 980"/>
              <a:gd name="T8" fmla="*/ 262 w 3366"/>
              <a:gd name="T9" fmla="*/ 12 h 980"/>
              <a:gd name="T10" fmla="*/ 315 w 3366"/>
              <a:gd name="T11" fmla="*/ 16 h 980"/>
              <a:gd name="T12" fmla="*/ 367 w 3366"/>
              <a:gd name="T13" fmla="*/ 9 h 980"/>
              <a:gd name="T14" fmla="*/ 420 w 3366"/>
              <a:gd name="T15" fmla="*/ 11 h 980"/>
              <a:gd name="T16" fmla="*/ 472 w 3366"/>
              <a:gd name="T17" fmla="*/ 23 h 980"/>
              <a:gd name="T18" fmla="*/ 525 w 3366"/>
              <a:gd name="T19" fmla="*/ 16 h 980"/>
              <a:gd name="T20" fmla="*/ 577 w 3366"/>
              <a:gd name="T21" fmla="*/ 16 h 980"/>
              <a:gd name="T22" fmla="*/ 630 w 3366"/>
              <a:gd name="T23" fmla="*/ 15 h 980"/>
              <a:gd name="T24" fmla="*/ 683 w 3366"/>
              <a:gd name="T25" fmla="*/ 7 h 980"/>
              <a:gd name="T26" fmla="*/ 736 w 3366"/>
              <a:gd name="T27" fmla="*/ 15 h 980"/>
              <a:gd name="T28" fmla="*/ 789 w 3366"/>
              <a:gd name="T29" fmla="*/ 15 h 980"/>
              <a:gd name="T30" fmla="*/ 840 w 3366"/>
              <a:gd name="T31" fmla="*/ 264 h 980"/>
              <a:gd name="T32" fmla="*/ 893 w 3366"/>
              <a:gd name="T33" fmla="*/ 357 h 980"/>
              <a:gd name="T34" fmla="*/ 946 w 3366"/>
              <a:gd name="T35" fmla="*/ 367 h 980"/>
              <a:gd name="T36" fmla="*/ 999 w 3366"/>
              <a:gd name="T37" fmla="*/ 369 h 980"/>
              <a:gd name="T38" fmla="*/ 1051 w 3366"/>
              <a:gd name="T39" fmla="*/ 368 h 980"/>
              <a:gd name="T40" fmla="*/ 1104 w 3366"/>
              <a:gd name="T41" fmla="*/ 360 h 980"/>
              <a:gd name="T42" fmla="*/ 1157 w 3366"/>
              <a:gd name="T43" fmla="*/ 361 h 980"/>
              <a:gd name="T44" fmla="*/ 1210 w 3366"/>
              <a:gd name="T45" fmla="*/ 370 h 980"/>
              <a:gd name="T46" fmla="*/ 1261 w 3366"/>
              <a:gd name="T47" fmla="*/ 362 h 980"/>
              <a:gd name="T48" fmla="*/ 1314 w 3366"/>
              <a:gd name="T49" fmla="*/ 368 h 980"/>
              <a:gd name="T50" fmla="*/ 1367 w 3366"/>
              <a:gd name="T51" fmla="*/ 369 h 980"/>
              <a:gd name="T52" fmla="*/ 1420 w 3366"/>
              <a:gd name="T53" fmla="*/ 365 h 980"/>
              <a:gd name="T54" fmla="*/ 1472 w 3366"/>
              <a:gd name="T55" fmla="*/ 368 h 980"/>
              <a:gd name="T56" fmla="*/ 1525 w 3366"/>
              <a:gd name="T57" fmla="*/ 368 h 980"/>
              <a:gd name="T58" fmla="*/ 1577 w 3366"/>
              <a:gd name="T59" fmla="*/ 362 h 980"/>
              <a:gd name="T60" fmla="*/ 1630 w 3366"/>
              <a:gd name="T61" fmla="*/ 374 h 980"/>
              <a:gd name="T62" fmla="*/ 1682 w 3366"/>
              <a:gd name="T63" fmla="*/ 332 h 980"/>
              <a:gd name="T64" fmla="*/ 1735 w 3366"/>
              <a:gd name="T65" fmla="*/ 354 h 980"/>
              <a:gd name="T66" fmla="*/ 1788 w 3366"/>
              <a:gd name="T67" fmla="*/ 365 h 980"/>
              <a:gd name="T68" fmla="*/ 1841 w 3366"/>
              <a:gd name="T69" fmla="*/ 369 h 980"/>
              <a:gd name="T70" fmla="*/ 1893 w 3366"/>
              <a:gd name="T71" fmla="*/ 375 h 980"/>
              <a:gd name="T72" fmla="*/ 1945 w 3366"/>
              <a:gd name="T73" fmla="*/ 377 h 980"/>
              <a:gd name="T74" fmla="*/ 1998 w 3366"/>
              <a:gd name="T75" fmla="*/ 367 h 980"/>
              <a:gd name="T76" fmla="*/ 2051 w 3366"/>
              <a:gd name="T77" fmla="*/ 377 h 980"/>
              <a:gd name="T78" fmla="*/ 2103 w 3366"/>
              <a:gd name="T79" fmla="*/ 376 h 980"/>
              <a:gd name="T80" fmla="*/ 2156 w 3366"/>
              <a:gd name="T81" fmla="*/ 374 h 980"/>
              <a:gd name="T82" fmla="*/ 2209 w 3366"/>
              <a:gd name="T83" fmla="*/ 384 h 980"/>
              <a:gd name="T84" fmla="*/ 2262 w 3366"/>
              <a:gd name="T85" fmla="*/ 375 h 980"/>
              <a:gd name="T86" fmla="*/ 2315 w 3366"/>
              <a:gd name="T87" fmla="*/ 379 h 980"/>
              <a:gd name="T88" fmla="*/ 2366 w 3366"/>
              <a:gd name="T89" fmla="*/ 381 h 980"/>
              <a:gd name="T90" fmla="*/ 2419 w 3366"/>
              <a:gd name="T91" fmla="*/ 378 h 980"/>
              <a:gd name="T92" fmla="*/ 2472 w 3366"/>
              <a:gd name="T93" fmla="*/ 381 h 980"/>
              <a:gd name="T94" fmla="*/ 2525 w 3366"/>
              <a:gd name="T95" fmla="*/ 377 h 980"/>
              <a:gd name="T96" fmla="*/ 2577 w 3366"/>
              <a:gd name="T97" fmla="*/ 372 h 980"/>
              <a:gd name="T98" fmla="*/ 2630 w 3366"/>
              <a:gd name="T99" fmla="*/ 375 h 980"/>
              <a:gd name="T100" fmla="*/ 2682 w 3366"/>
              <a:gd name="T101" fmla="*/ 374 h 980"/>
              <a:gd name="T102" fmla="*/ 2735 w 3366"/>
              <a:gd name="T103" fmla="*/ 371 h 980"/>
              <a:gd name="T104" fmla="*/ 2787 w 3366"/>
              <a:gd name="T105" fmla="*/ 375 h 980"/>
              <a:gd name="T106" fmla="*/ 2840 w 3366"/>
              <a:gd name="T107" fmla="*/ 377 h 980"/>
              <a:gd name="T108" fmla="*/ 2893 w 3366"/>
              <a:gd name="T109" fmla="*/ 124 h 980"/>
              <a:gd name="T110" fmla="*/ 2946 w 3366"/>
              <a:gd name="T111" fmla="*/ 35 h 980"/>
              <a:gd name="T112" fmla="*/ 2998 w 3366"/>
              <a:gd name="T113" fmla="*/ 6 h 980"/>
              <a:gd name="T114" fmla="*/ 3050 w 3366"/>
              <a:gd name="T115" fmla="*/ 6 h 980"/>
              <a:gd name="T116" fmla="*/ 3103 w 3366"/>
              <a:gd name="T117" fmla="*/ 11 h 980"/>
              <a:gd name="T118" fmla="*/ 3156 w 3366"/>
              <a:gd name="T119" fmla="*/ 7 h 980"/>
              <a:gd name="T120" fmla="*/ 3208 w 3366"/>
              <a:gd name="T121" fmla="*/ 10 h 980"/>
              <a:gd name="T122" fmla="*/ 3261 w 3366"/>
              <a:gd name="T123" fmla="*/ 11 h 980"/>
              <a:gd name="T124" fmla="*/ 3314 w 3366"/>
              <a:gd name="T125" fmla="*/ 7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980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2" y="15"/>
                </a:lnTo>
                <a:lnTo>
                  <a:pt x="2" y="15"/>
                </a:lnTo>
                <a:lnTo>
                  <a:pt x="2" y="15"/>
                </a:lnTo>
                <a:lnTo>
                  <a:pt x="3" y="15"/>
                </a:lnTo>
                <a:lnTo>
                  <a:pt x="3" y="14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5" y="12"/>
                </a:lnTo>
                <a:lnTo>
                  <a:pt x="5" y="11"/>
                </a:lnTo>
                <a:lnTo>
                  <a:pt x="5" y="11"/>
                </a:lnTo>
                <a:lnTo>
                  <a:pt x="7" y="11"/>
                </a:lnTo>
                <a:lnTo>
                  <a:pt x="7" y="12"/>
                </a:lnTo>
                <a:lnTo>
                  <a:pt x="7" y="12"/>
                </a:lnTo>
                <a:lnTo>
                  <a:pt x="8" y="14"/>
                </a:lnTo>
                <a:lnTo>
                  <a:pt x="8" y="14"/>
                </a:lnTo>
                <a:lnTo>
                  <a:pt x="9" y="15"/>
                </a:lnTo>
                <a:lnTo>
                  <a:pt x="9" y="14"/>
                </a:lnTo>
                <a:lnTo>
                  <a:pt x="9" y="15"/>
                </a:lnTo>
                <a:lnTo>
                  <a:pt x="10" y="16"/>
                </a:lnTo>
                <a:lnTo>
                  <a:pt x="10" y="16"/>
                </a:lnTo>
                <a:lnTo>
                  <a:pt x="10" y="16"/>
                </a:lnTo>
                <a:lnTo>
                  <a:pt x="11" y="16"/>
                </a:lnTo>
                <a:lnTo>
                  <a:pt x="11" y="15"/>
                </a:lnTo>
                <a:lnTo>
                  <a:pt x="11" y="14"/>
                </a:lnTo>
                <a:lnTo>
                  <a:pt x="12" y="14"/>
                </a:lnTo>
                <a:lnTo>
                  <a:pt x="12" y="12"/>
                </a:lnTo>
                <a:lnTo>
                  <a:pt x="13" y="12"/>
                </a:lnTo>
                <a:lnTo>
                  <a:pt x="13" y="11"/>
                </a:lnTo>
                <a:lnTo>
                  <a:pt x="13" y="11"/>
                </a:lnTo>
                <a:lnTo>
                  <a:pt x="14" y="11"/>
                </a:lnTo>
                <a:lnTo>
                  <a:pt x="14" y="11"/>
                </a:lnTo>
                <a:lnTo>
                  <a:pt x="14" y="12"/>
                </a:lnTo>
                <a:lnTo>
                  <a:pt x="16" y="12"/>
                </a:lnTo>
                <a:lnTo>
                  <a:pt x="16" y="12"/>
                </a:lnTo>
                <a:lnTo>
                  <a:pt x="16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0"/>
                </a:lnTo>
                <a:lnTo>
                  <a:pt x="18" y="11"/>
                </a:lnTo>
                <a:lnTo>
                  <a:pt x="19" y="11"/>
                </a:lnTo>
                <a:lnTo>
                  <a:pt x="19" y="11"/>
                </a:lnTo>
                <a:lnTo>
                  <a:pt x="19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1"/>
                </a:lnTo>
                <a:lnTo>
                  <a:pt x="22" y="11"/>
                </a:lnTo>
                <a:lnTo>
                  <a:pt x="22" y="12"/>
                </a:lnTo>
                <a:lnTo>
                  <a:pt x="22" y="11"/>
                </a:lnTo>
                <a:lnTo>
                  <a:pt x="23" y="12"/>
                </a:lnTo>
                <a:lnTo>
                  <a:pt x="23" y="11"/>
                </a:lnTo>
                <a:lnTo>
                  <a:pt x="23" y="11"/>
                </a:lnTo>
                <a:lnTo>
                  <a:pt x="25" y="10"/>
                </a:lnTo>
                <a:lnTo>
                  <a:pt x="25" y="11"/>
                </a:lnTo>
                <a:lnTo>
                  <a:pt x="26" y="11"/>
                </a:lnTo>
                <a:lnTo>
                  <a:pt x="26" y="11"/>
                </a:lnTo>
                <a:lnTo>
                  <a:pt x="26" y="12"/>
                </a:lnTo>
                <a:lnTo>
                  <a:pt x="27" y="12"/>
                </a:lnTo>
                <a:lnTo>
                  <a:pt x="27" y="12"/>
                </a:lnTo>
                <a:lnTo>
                  <a:pt x="27" y="14"/>
                </a:lnTo>
                <a:lnTo>
                  <a:pt x="28" y="14"/>
                </a:lnTo>
                <a:lnTo>
                  <a:pt x="28" y="14"/>
                </a:lnTo>
                <a:lnTo>
                  <a:pt x="28" y="14"/>
                </a:lnTo>
                <a:lnTo>
                  <a:pt x="29" y="14"/>
                </a:lnTo>
                <a:lnTo>
                  <a:pt x="29" y="14"/>
                </a:lnTo>
                <a:lnTo>
                  <a:pt x="30" y="14"/>
                </a:lnTo>
                <a:lnTo>
                  <a:pt x="30" y="14"/>
                </a:lnTo>
                <a:lnTo>
                  <a:pt x="30" y="14"/>
                </a:lnTo>
                <a:lnTo>
                  <a:pt x="31" y="14"/>
                </a:lnTo>
                <a:lnTo>
                  <a:pt x="31" y="12"/>
                </a:lnTo>
                <a:lnTo>
                  <a:pt x="31" y="14"/>
                </a:lnTo>
                <a:lnTo>
                  <a:pt x="32" y="14"/>
                </a:lnTo>
                <a:lnTo>
                  <a:pt x="32" y="15"/>
                </a:lnTo>
                <a:lnTo>
                  <a:pt x="32" y="14"/>
                </a:lnTo>
                <a:lnTo>
                  <a:pt x="34" y="15"/>
                </a:lnTo>
                <a:lnTo>
                  <a:pt x="34" y="14"/>
                </a:lnTo>
                <a:lnTo>
                  <a:pt x="35" y="14"/>
                </a:lnTo>
                <a:lnTo>
                  <a:pt x="35" y="14"/>
                </a:lnTo>
                <a:lnTo>
                  <a:pt x="35" y="14"/>
                </a:lnTo>
                <a:lnTo>
                  <a:pt x="36" y="14"/>
                </a:lnTo>
                <a:lnTo>
                  <a:pt x="36" y="14"/>
                </a:lnTo>
                <a:lnTo>
                  <a:pt x="36" y="14"/>
                </a:lnTo>
                <a:lnTo>
                  <a:pt x="37" y="14"/>
                </a:lnTo>
                <a:lnTo>
                  <a:pt x="37" y="14"/>
                </a:lnTo>
                <a:lnTo>
                  <a:pt x="37" y="12"/>
                </a:lnTo>
                <a:lnTo>
                  <a:pt x="38" y="12"/>
                </a:lnTo>
                <a:lnTo>
                  <a:pt x="38" y="12"/>
                </a:lnTo>
                <a:lnTo>
                  <a:pt x="39" y="12"/>
                </a:lnTo>
                <a:lnTo>
                  <a:pt x="39" y="11"/>
                </a:lnTo>
                <a:lnTo>
                  <a:pt x="39" y="12"/>
                </a:lnTo>
                <a:lnTo>
                  <a:pt x="40" y="12"/>
                </a:lnTo>
                <a:lnTo>
                  <a:pt x="40" y="11"/>
                </a:lnTo>
                <a:lnTo>
                  <a:pt x="40" y="12"/>
                </a:lnTo>
                <a:lnTo>
                  <a:pt x="41" y="14"/>
                </a:lnTo>
                <a:lnTo>
                  <a:pt x="41" y="15"/>
                </a:lnTo>
                <a:lnTo>
                  <a:pt x="41" y="15"/>
                </a:lnTo>
                <a:lnTo>
                  <a:pt x="43" y="16"/>
                </a:lnTo>
                <a:lnTo>
                  <a:pt x="43" y="15"/>
                </a:lnTo>
                <a:lnTo>
                  <a:pt x="44" y="15"/>
                </a:lnTo>
                <a:lnTo>
                  <a:pt x="44" y="15"/>
                </a:lnTo>
                <a:lnTo>
                  <a:pt x="44" y="15"/>
                </a:lnTo>
                <a:lnTo>
                  <a:pt x="45" y="15"/>
                </a:lnTo>
                <a:lnTo>
                  <a:pt x="45" y="15"/>
                </a:lnTo>
                <a:lnTo>
                  <a:pt x="45" y="16"/>
                </a:lnTo>
                <a:lnTo>
                  <a:pt x="46" y="17"/>
                </a:lnTo>
                <a:lnTo>
                  <a:pt x="46" y="16"/>
                </a:lnTo>
                <a:lnTo>
                  <a:pt x="47" y="16"/>
                </a:lnTo>
                <a:lnTo>
                  <a:pt x="47" y="17"/>
                </a:lnTo>
                <a:lnTo>
                  <a:pt x="47" y="17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49" y="18"/>
                </a:lnTo>
                <a:lnTo>
                  <a:pt x="49" y="19"/>
                </a:lnTo>
                <a:lnTo>
                  <a:pt x="49" y="19"/>
                </a:lnTo>
                <a:lnTo>
                  <a:pt x="50" y="18"/>
                </a:lnTo>
                <a:lnTo>
                  <a:pt x="50" y="18"/>
                </a:lnTo>
                <a:lnTo>
                  <a:pt x="52" y="18"/>
                </a:lnTo>
                <a:lnTo>
                  <a:pt x="52" y="18"/>
                </a:lnTo>
                <a:lnTo>
                  <a:pt x="52" y="18"/>
                </a:lnTo>
                <a:lnTo>
                  <a:pt x="53" y="18"/>
                </a:lnTo>
                <a:lnTo>
                  <a:pt x="53" y="17"/>
                </a:lnTo>
                <a:lnTo>
                  <a:pt x="53" y="17"/>
                </a:lnTo>
                <a:lnTo>
                  <a:pt x="54" y="18"/>
                </a:lnTo>
                <a:lnTo>
                  <a:pt x="54" y="19"/>
                </a:lnTo>
                <a:lnTo>
                  <a:pt x="54" y="20"/>
                </a:lnTo>
                <a:lnTo>
                  <a:pt x="55" y="20"/>
                </a:lnTo>
                <a:lnTo>
                  <a:pt x="55" y="21"/>
                </a:lnTo>
                <a:lnTo>
                  <a:pt x="56" y="21"/>
                </a:lnTo>
                <a:lnTo>
                  <a:pt x="56" y="21"/>
                </a:lnTo>
                <a:lnTo>
                  <a:pt x="56" y="21"/>
                </a:lnTo>
                <a:lnTo>
                  <a:pt x="57" y="21"/>
                </a:lnTo>
                <a:lnTo>
                  <a:pt x="57" y="21"/>
                </a:lnTo>
                <a:lnTo>
                  <a:pt x="57" y="21"/>
                </a:lnTo>
                <a:lnTo>
                  <a:pt x="58" y="21"/>
                </a:lnTo>
                <a:lnTo>
                  <a:pt x="58" y="23"/>
                </a:lnTo>
                <a:lnTo>
                  <a:pt x="58" y="23"/>
                </a:lnTo>
                <a:lnTo>
                  <a:pt x="59" y="23"/>
                </a:lnTo>
                <a:lnTo>
                  <a:pt x="59" y="24"/>
                </a:lnTo>
                <a:lnTo>
                  <a:pt x="61" y="24"/>
                </a:lnTo>
                <a:lnTo>
                  <a:pt x="61" y="24"/>
                </a:lnTo>
                <a:lnTo>
                  <a:pt x="61" y="24"/>
                </a:lnTo>
                <a:lnTo>
                  <a:pt x="62" y="21"/>
                </a:lnTo>
                <a:lnTo>
                  <a:pt x="62" y="21"/>
                </a:lnTo>
                <a:lnTo>
                  <a:pt x="62" y="20"/>
                </a:lnTo>
                <a:lnTo>
                  <a:pt x="63" y="19"/>
                </a:lnTo>
                <a:lnTo>
                  <a:pt x="63" y="19"/>
                </a:lnTo>
                <a:lnTo>
                  <a:pt x="63" y="18"/>
                </a:lnTo>
                <a:lnTo>
                  <a:pt x="64" y="18"/>
                </a:lnTo>
                <a:lnTo>
                  <a:pt x="64" y="19"/>
                </a:lnTo>
                <a:lnTo>
                  <a:pt x="65" y="19"/>
                </a:lnTo>
                <a:lnTo>
                  <a:pt x="65" y="20"/>
                </a:lnTo>
                <a:lnTo>
                  <a:pt x="65" y="20"/>
                </a:lnTo>
                <a:lnTo>
                  <a:pt x="66" y="20"/>
                </a:lnTo>
                <a:lnTo>
                  <a:pt x="66" y="20"/>
                </a:lnTo>
                <a:lnTo>
                  <a:pt x="66" y="20"/>
                </a:lnTo>
                <a:lnTo>
                  <a:pt x="67" y="19"/>
                </a:lnTo>
                <a:lnTo>
                  <a:pt x="67" y="19"/>
                </a:lnTo>
                <a:lnTo>
                  <a:pt x="68" y="19"/>
                </a:lnTo>
                <a:lnTo>
                  <a:pt x="68" y="19"/>
                </a:lnTo>
                <a:lnTo>
                  <a:pt x="68" y="19"/>
                </a:lnTo>
                <a:lnTo>
                  <a:pt x="70" y="19"/>
                </a:lnTo>
                <a:lnTo>
                  <a:pt x="70" y="19"/>
                </a:lnTo>
                <a:lnTo>
                  <a:pt x="70" y="19"/>
                </a:lnTo>
                <a:lnTo>
                  <a:pt x="71" y="19"/>
                </a:lnTo>
                <a:lnTo>
                  <a:pt x="71" y="19"/>
                </a:lnTo>
                <a:lnTo>
                  <a:pt x="71" y="19"/>
                </a:lnTo>
                <a:lnTo>
                  <a:pt x="72" y="19"/>
                </a:lnTo>
                <a:lnTo>
                  <a:pt x="72" y="19"/>
                </a:lnTo>
                <a:lnTo>
                  <a:pt x="73" y="20"/>
                </a:lnTo>
                <a:lnTo>
                  <a:pt x="73" y="20"/>
                </a:lnTo>
                <a:lnTo>
                  <a:pt x="73" y="20"/>
                </a:lnTo>
                <a:lnTo>
                  <a:pt x="74" y="19"/>
                </a:lnTo>
                <a:lnTo>
                  <a:pt x="74" y="19"/>
                </a:lnTo>
                <a:lnTo>
                  <a:pt x="74" y="19"/>
                </a:lnTo>
                <a:lnTo>
                  <a:pt x="75" y="19"/>
                </a:lnTo>
                <a:lnTo>
                  <a:pt x="75" y="19"/>
                </a:lnTo>
                <a:lnTo>
                  <a:pt x="75" y="19"/>
                </a:lnTo>
                <a:lnTo>
                  <a:pt x="76" y="18"/>
                </a:lnTo>
                <a:lnTo>
                  <a:pt x="76" y="19"/>
                </a:lnTo>
                <a:lnTo>
                  <a:pt x="77" y="19"/>
                </a:lnTo>
                <a:lnTo>
                  <a:pt x="77" y="19"/>
                </a:lnTo>
                <a:lnTo>
                  <a:pt x="77" y="18"/>
                </a:lnTo>
                <a:lnTo>
                  <a:pt x="79" y="18"/>
                </a:lnTo>
                <a:lnTo>
                  <a:pt x="79" y="18"/>
                </a:lnTo>
                <a:lnTo>
                  <a:pt x="79" y="18"/>
                </a:lnTo>
                <a:lnTo>
                  <a:pt x="80" y="19"/>
                </a:lnTo>
                <a:lnTo>
                  <a:pt x="80" y="19"/>
                </a:lnTo>
                <a:lnTo>
                  <a:pt x="80" y="19"/>
                </a:lnTo>
                <a:lnTo>
                  <a:pt x="81" y="20"/>
                </a:lnTo>
                <a:lnTo>
                  <a:pt x="81" y="20"/>
                </a:lnTo>
                <a:lnTo>
                  <a:pt x="82" y="20"/>
                </a:lnTo>
                <a:lnTo>
                  <a:pt x="82" y="21"/>
                </a:lnTo>
                <a:lnTo>
                  <a:pt x="82" y="21"/>
                </a:lnTo>
                <a:lnTo>
                  <a:pt x="83" y="21"/>
                </a:lnTo>
                <a:lnTo>
                  <a:pt x="83" y="21"/>
                </a:lnTo>
                <a:lnTo>
                  <a:pt x="83" y="20"/>
                </a:lnTo>
                <a:lnTo>
                  <a:pt x="84" y="20"/>
                </a:lnTo>
                <a:lnTo>
                  <a:pt x="84" y="20"/>
                </a:lnTo>
                <a:lnTo>
                  <a:pt x="84" y="20"/>
                </a:lnTo>
                <a:lnTo>
                  <a:pt x="85" y="20"/>
                </a:lnTo>
                <a:lnTo>
                  <a:pt x="85" y="19"/>
                </a:lnTo>
                <a:lnTo>
                  <a:pt x="86" y="19"/>
                </a:lnTo>
                <a:lnTo>
                  <a:pt x="86" y="19"/>
                </a:lnTo>
                <a:lnTo>
                  <a:pt x="86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9" y="19"/>
                </a:lnTo>
                <a:lnTo>
                  <a:pt x="89" y="20"/>
                </a:lnTo>
                <a:lnTo>
                  <a:pt x="90" y="19"/>
                </a:lnTo>
                <a:lnTo>
                  <a:pt x="90" y="19"/>
                </a:lnTo>
                <a:lnTo>
                  <a:pt x="90" y="20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2" y="19"/>
                </a:lnTo>
                <a:lnTo>
                  <a:pt x="92" y="19"/>
                </a:lnTo>
                <a:lnTo>
                  <a:pt x="92" y="20"/>
                </a:lnTo>
                <a:lnTo>
                  <a:pt x="93" y="21"/>
                </a:lnTo>
                <a:lnTo>
                  <a:pt x="93" y="23"/>
                </a:lnTo>
                <a:lnTo>
                  <a:pt x="94" y="21"/>
                </a:lnTo>
                <a:lnTo>
                  <a:pt x="94" y="20"/>
                </a:lnTo>
                <a:lnTo>
                  <a:pt x="94" y="20"/>
                </a:lnTo>
                <a:lnTo>
                  <a:pt x="95" y="19"/>
                </a:lnTo>
                <a:lnTo>
                  <a:pt x="95" y="19"/>
                </a:lnTo>
                <a:lnTo>
                  <a:pt x="95" y="18"/>
                </a:lnTo>
                <a:lnTo>
                  <a:pt x="97" y="18"/>
                </a:lnTo>
                <a:lnTo>
                  <a:pt x="97" y="17"/>
                </a:lnTo>
                <a:lnTo>
                  <a:pt x="97" y="18"/>
                </a:lnTo>
                <a:lnTo>
                  <a:pt x="98" y="18"/>
                </a:lnTo>
                <a:lnTo>
                  <a:pt x="98" y="18"/>
                </a:lnTo>
                <a:lnTo>
                  <a:pt x="99" y="17"/>
                </a:lnTo>
                <a:lnTo>
                  <a:pt x="99" y="16"/>
                </a:lnTo>
                <a:lnTo>
                  <a:pt x="99" y="16"/>
                </a:lnTo>
                <a:lnTo>
                  <a:pt x="100" y="16"/>
                </a:lnTo>
                <a:lnTo>
                  <a:pt x="100" y="16"/>
                </a:lnTo>
                <a:lnTo>
                  <a:pt x="100" y="16"/>
                </a:lnTo>
                <a:lnTo>
                  <a:pt x="101" y="16"/>
                </a:lnTo>
                <a:lnTo>
                  <a:pt x="101" y="16"/>
                </a:lnTo>
                <a:lnTo>
                  <a:pt x="101" y="17"/>
                </a:lnTo>
                <a:lnTo>
                  <a:pt x="102" y="17"/>
                </a:lnTo>
                <a:lnTo>
                  <a:pt x="102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16"/>
                </a:lnTo>
                <a:lnTo>
                  <a:pt x="104" y="16"/>
                </a:lnTo>
                <a:lnTo>
                  <a:pt x="106" y="17"/>
                </a:lnTo>
                <a:lnTo>
                  <a:pt x="106" y="17"/>
                </a:lnTo>
                <a:lnTo>
                  <a:pt x="106" y="17"/>
                </a:lnTo>
                <a:lnTo>
                  <a:pt x="107" y="17"/>
                </a:lnTo>
                <a:lnTo>
                  <a:pt x="107" y="17"/>
                </a:lnTo>
                <a:lnTo>
                  <a:pt x="108" y="17"/>
                </a:lnTo>
                <a:lnTo>
                  <a:pt x="108" y="17"/>
                </a:lnTo>
                <a:lnTo>
                  <a:pt x="108" y="17"/>
                </a:lnTo>
                <a:lnTo>
                  <a:pt x="109" y="17"/>
                </a:lnTo>
                <a:lnTo>
                  <a:pt x="109" y="16"/>
                </a:lnTo>
                <a:lnTo>
                  <a:pt x="109" y="16"/>
                </a:lnTo>
                <a:lnTo>
                  <a:pt x="110" y="16"/>
                </a:lnTo>
                <a:lnTo>
                  <a:pt x="110" y="15"/>
                </a:lnTo>
                <a:lnTo>
                  <a:pt x="110" y="15"/>
                </a:lnTo>
                <a:lnTo>
                  <a:pt x="111" y="16"/>
                </a:lnTo>
                <a:lnTo>
                  <a:pt x="111" y="17"/>
                </a:lnTo>
                <a:lnTo>
                  <a:pt x="112" y="17"/>
                </a:lnTo>
                <a:lnTo>
                  <a:pt x="112" y="18"/>
                </a:lnTo>
                <a:lnTo>
                  <a:pt x="112" y="18"/>
                </a:lnTo>
                <a:lnTo>
                  <a:pt x="113" y="18"/>
                </a:lnTo>
                <a:lnTo>
                  <a:pt x="113" y="18"/>
                </a:lnTo>
                <a:lnTo>
                  <a:pt x="113" y="18"/>
                </a:lnTo>
                <a:lnTo>
                  <a:pt x="115" y="18"/>
                </a:lnTo>
                <a:lnTo>
                  <a:pt x="115" y="18"/>
                </a:lnTo>
                <a:lnTo>
                  <a:pt x="116" y="18"/>
                </a:lnTo>
                <a:lnTo>
                  <a:pt x="116" y="20"/>
                </a:lnTo>
                <a:lnTo>
                  <a:pt x="116" y="20"/>
                </a:lnTo>
                <a:lnTo>
                  <a:pt x="117" y="20"/>
                </a:lnTo>
                <a:lnTo>
                  <a:pt x="117" y="19"/>
                </a:lnTo>
                <a:lnTo>
                  <a:pt x="117" y="19"/>
                </a:lnTo>
                <a:lnTo>
                  <a:pt x="118" y="19"/>
                </a:lnTo>
                <a:lnTo>
                  <a:pt x="118" y="19"/>
                </a:lnTo>
                <a:lnTo>
                  <a:pt x="118" y="18"/>
                </a:lnTo>
                <a:lnTo>
                  <a:pt x="119" y="18"/>
                </a:lnTo>
                <a:lnTo>
                  <a:pt x="119" y="17"/>
                </a:lnTo>
                <a:lnTo>
                  <a:pt x="120" y="17"/>
                </a:lnTo>
                <a:lnTo>
                  <a:pt x="120" y="16"/>
                </a:lnTo>
                <a:lnTo>
                  <a:pt x="120" y="17"/>
                </a:lnTo>
                <a:lnTo>
                  <a:pt x="121" y="16"/>
                </a:lnTo>
                <a:lnTo>
                  <a:pt x="121" y="16"/>
                </a:lnTo>
                <a:lnTo>
                  <a:pt x="121" y="16"/>
                </a:lnTo>
                <a:lnTo>
                  <a:pt x="123" y="16"/>
                </a:lnTo>
                <a:lnTo>
                  <a:pt x="123" y="15"/>
                </a:lnTo>
                <a:lnTo>
                  <a:pt x="123" y="15"/>
                </a:lnTo>
                <a:lnTo>
                  <a:pt x="124" y="14"/>
                </a:lnTo>
                <a:lnTo>
                  <a:pt x="124" y="15"/>
                </a:lnTo>
                <a:lnTo>
                  <a:pt x="125" y="15"/>
                </a:lnTo>
                <a:lnTo>
                  <a:pt x="125" y="16"/>
                </a:lnTo>
                <a:lnTo>
                  <a:pt x="125" y="16"/>
                </a:lnTo>
                <a:lnTo>
                  <a:pt x="126" y="17"/>
                </a:lnTo>
                <a:lnTo>
                  <a:pt x="126" y="18"/>
                </a:lnTo>
                <a:lnTo>
                  <a:pt x="126" y="19"/>
                </a:lnTo>
                <a:lnTo>
                  <a:pt x="127" y="19"/>
                </a:lnTo>
                <a:lnTo>
                  <a:pt x="127" y="19"/>
                </a:lnTo>
                <a:lnTo>
                  <a:pt x="127" y="20"/>
                </a:lnTo>
                <a:lnTo>
                  <a:pt x="128" y="19"/>
                </a:lnTo>
                <a:lnTo>
                  <a:pt x="128" y="19"/>
                </a:lnTo>
                <a:lnTo>
                  <a:pt x="129" y="20"/>
                </a:lnTo>
                <a:lnTo>
                  <a:pt x="129" y="19"/>
                </a:lnTo>
                <a:lnTo>
                  <a:pt x="129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20"/>
                </a:lnTo>
                <a:lnTo>
                  <a:pt x="132" y="20"/>
                </a:lnTo>
                <a:lnTo>
                  <a:pt x="132" y="20"/>
                </a:lnTo>
                <a:lnTo>
                  <a:pt x="132" y="20"/>
                </a:lnTo>
                <a:lnTo>
                  <a:pt x="133" y="20"/>
                </a:lnTo>
                <a:lnTo>
                  <a:pt x="133" y="19"/>
                </a:lnTo>
                <a:lnTo>
                  <a:pt x="134" y="20"/>
                </a:lnTo>
                <a:lnTo>
                  <a:pt x="134" y="19"/>
                </a:lnTo>
                <a:lnTo>
                  <a:pt x="134" y="20"/>
                </a:lnTo>
                <a:lnTo>
                  <a:pt x="135" y="20"/>
                </a:lnTo>
                <a:lnTo>
                  <a:pt x="135" y="21"/>
                </a:lnTo>
                <a:lnTo>
                  <a:pt x="135" y="21"/>
                </a:lnTo>
                <a:lnTo>
                  <a:pt x="136" y="23"/>
                </a:lnTo>
                <a:lnTo>
                  <a:pt x="136" y="24"/>
                </a:lnTo>
                <a:lnTo>
                  <a:pt x="137" y="24"/>
                </a:lnTo>
                <a:lnTo>
                  <a:pt x="137" y="25"/>
                </a:lnTo>
                <a:lnTo>
                  <a:pt x="137" y="25"/>
                </a:lnTo>
                <a:lnTo>
                  <a:pt x="138" y="25"/>
                </a:lnTo>
                <a:lnTo>
                  <a:pt x="138" y="25"/>
                </a:lnTo>
                <a:lnTo>
                  <a:pt x="138" y="24"/>
                </a:lnTo>
                <a:lnTo>
                  <a:pt x="139" y="24"/>
                </a:lnTo>
                <a:lnTo>
                  <a:pt x="139" y="24"/>
                </a:lnTo>
                <a:lnTo>
                  <a:pt x="139" y="24"/>
                </a:lnTo>
                <a:lnTo>
                  <a:pt x="141" y="24"/>
                </a:lnTo>
                <a:lnTo>
                  <a:pt x="141" y="25"/>
                </a:lnTo>
                <a:lnTo>
                  <a:pt x="142" y="24"/>
                </a:lnTo>
                <a:lnTo>
                  <a:pt x="142" y="24"/>
                </a:lnTo>
                <a:lnTo>
                  <a:pt x="142" y="24"/>
                </a:lnTo>
                <a:lnTo>
                  <a:pt x="143" y="24"/>
                </a:lnTo>
                <a:lnTo>
                  <a:pt x="143" y="24"/>
                </a:lnTo>
                <a:lnTo>
                  <a:pt x="143" y="24"/>
                </a:lnTo>
                <a:lnTo>
                  <a:pt x="144" y="23"/>
                </a:lnTo>
                <a:lnTo>
                  <a:pt x="144" y="23"/>
                </a:lnTo>
                <a:lnTo>
                  <a:pt x="144" y="23"/>
                </a:lnTo>
                <a:lnTo>
                  <a:pt x="145" y="23"/>
                </a:lnTo>
                <a:lnTo>
                  <a:pt x="145" y="23"/>
                </a:lnTo>
                <a:lnTo>
                  <a:pt x="146" y="23"/>
                </a:lnTo>
                <a:lnTo>
                  <a:pt x="146" y="24"/>
                </a:lnTo>
                <a:lnTo>
                  <a:pt x="146" y="23"/>
                </a:lnTo>
                <a:lnTo>
                  <a:pt x="147" y="23"/>
                </a:lnTo>
                <a:lnTo>
                  <a:pt x="147" y="23"/>
                </a:lnTo>
                <a:lnTo>
                  <a:pt x="147" y="21"/>
                </a:lnTo>
                <a:lnTo>
                  <a:pt x="148" y="21"/>
                </a:lnTo>
                <a:lnTo>
                  <a:pt x="148" y="20"/>
                </a:lnTo>
                <a:lnTo>
                  <a:pt x="148" y="19"/>
                </a:lnTo>
                <a:lnTo>
                  <a:pt x="150" y="20"/>
                </a:lnTo>
                <a:lnTo>
                  <a:pt x="150" y="19"/>
                </a:lnTo>
                <a:lnTo>
                  <a:pt x="151" y="20"/>
                </a:lnTo>
                <a:lnTo>
                  <a:pt x="151" y="19"/>
                </a:lnTo>
                <a:lnTo>
                  <a:pt x="151" y="19"/>
                </a:lnTo>
                <a:lnTo>
                  <a:pt x="152" y="19"/>
                </a:lnTo>
                <a:lnTo>
                  <a:pt x="152" y="19"/>
                </a:lnTo>
                <a:lnTo>
                  <a:pt x="152" y="18"/>
                </a:lnTo>
                <a:lnTo>
                  <a:pt x="153" y="18"/>
                </a:lnTo>
                <a:lnTo>
                  <a:pt x="153" y="18"/>
                </a:lnTo>
                <a:lnTo>
                  <a:pt x="153" y="18"/>
                </a:lnTo>
                <a:lnTo>
                  <a:pt x="154" y="18"/>
                </a:lnTo>
                <a:lnTo>
                  <a:pt x="154" y="18"/>
                </a:lnTo>
                <a:lnTo>
                  <a:pt x="155" y="19"/>
                </a:lnTo>
                <a:lnTo>
                  <a:pt x="155" y="18"/>
                </a:lnTo>
                <a:lnTo>
                  <a:pt x="155" y="18"/>
                </a:lnTo>
                <a:lnTo>
                  <a:pt x="156" y="18"/>
                </a:lnTo>
                <a:lnTo>
                  <a:pt x="156" y="18"/>
                </a:lnTo>
                <a:lnTo>
                  <a:pt x="156" y="18"/>
                </a:lnTo>
                <a:lnTo>
                  <a:pt x="157" y="19"/>
                </a:lnTo>
                <a:lnTo>
                  <a:pt x="157" y="20"/>
                </a:lnTo>
                <a:lnTo>
                  <a:pt x="159" y="19"/>
                </a:lnTo>
                <a:lnTo>
                  <a:pt x="159" y="19"/>
                </a:lnTo>
                <a:lnTo>
                  <a:pt x="159" y="19"/>
                </a:lnTo>
                <a:lnTo>
                  <a:pt x="160" y="18"/>
                </a:lnTo>
                <a:lnTo>
                  <a:pt x="160" y="19"/>
                </a:lnTo>
                <a:lnTo>
                  <a:pt x="160" y="18"/>
                </a:lnTo>
                <a:lnTo>
                  <a:pt x="161" y="18"/>
                </a:lnTo>
                <a:lnTo>
                  <a:pt x="161" y="18"/>
                </a:lnTo>
                <a:lnTo>
                  <a:pt x="161" y="19"/>
                </a:lnTo>
                <a:lnTo>
                  <a:pt x="162" y="20"/>
                </a:lnTo>
                <a:lnTo>
                  <a:pt x="162" y="20"/>
                </a:lnTo>
                <a:lnTo>
                  <a:pt x="163" y="20"/>
                </a:lnTo>
                <a:lnTo>
                  <a:pt x="163" y="19"/>
                </a:lnTo>
                <a:lnTo>
                  <a:pt x="163" y="19"/>
                </a:lnTo>
                <a:lnTo>
                  <a:pt x="164" y="19"/>
                </a:lnTo>
                <a:lnTo>
                  <a:pt x="164" y="20"/>
                </a:lnTo>
                <a:lnTo>
                  <a:pt x="164" y="20"/>
                </a:lnTo>
                <a:lnTo>
                  <a:pt x="165" y="19"/>
                </a:lnTo>
                <a:lnTo>
                  <a:pt x="165" y="19"/>
                </a:lnTo>
                <a:lnTo>
                  <a:pt x="165" y="19"/>
                </a:lnTo>
                <a:lnTo>
                  <a:pt x="166" y="19"/>
                </a:lnTo>
                <a:lnTo>
                  <a:pt x="166" y="19"/>
                </a:lnTo>
                <a:lnTo>
                  <a:pt x="168" y="19"/>
                </a:lnTo>
                <a:lnTo>
                  <a:pt x="168" y="19"/>
                </a:lnTo>
                <a:lnTo>
                  <a:pt x="168" y="19"/>
                </a:lnTo>
                <a:lnTo>
                  <a:pt x="169" y="18"/>
                </a:lnTo>
                <a:lnTo>
                  <a:pt x="169" y="18"/>
                </a:lnTo>
                <a:lnTo>
                  <a:pt x="169" y="18"/>
                </a:lnTo>
                <a:lnTo>
                  <a:pt x="170" y="18"/>
                </a:lnTo>
                <a:lnTo>
                  <a:pt x="170" y="18"/>
                </a:lnTo>
                <a:lnTo>
                  <a:pt x="170" y="18"/>
                </a:lnTo>
                <a:lnTo>
                  <a:pt x="171" y="18"/>
                </a:lnTo>
                <a:lnTo>
                  <a:pt x="171" y="19"/>
                </a:lnTo>
                <a:lnTo>
                  <a:pt x="172" y="18"/>
                </a:lnTo>
                <a:lnTo>
                  <a:pt x="172" y="18"/>
                </a:lnTo>
                <a:lnTo>
                  <a:pt x="172" y="18"/>
                </a:lnTo>
                <a:lnTo>
                  <a:pt x="173" y="17"/>
                </a:lnTo>
                <a:lnTo>
                  <a:pt x="173" y="17"/>
                </a:lnTo>
                <a:lnTo>
                  <a:pt x="173" y="18"/>
                </a:lnTo>
                <a:lnTo>
                  <a:pt x="174" y="18"/>
                </a:lnTo>
                <a:lnTo>
                  <a:pt x="174" y="18"/>
                </a:lnTo>
                <a:lnTo>
                  <a:pt x="174" y="17"/>
                </a:lnTo>
                <a:lnTo>
                  <a:pt x="175" y="17"/>
                </a:lnTo>
                <a:lnTo>
                  <a:pt x="175" y="18"/>
                </a:lnTo>
                <a:lnTo>
                  <a:pt x="177" y="18"/>
                </a:lnTo>
                <a:lnTo>
                  <a:pt x="177" y="18"/>
                </a:lnTo>
                <a:lnTo>
                  <a:pt x="177" y="17"/>
                </a:lnTo>
                <a:lnTo>
                  <a:pt x="178" y="18"/>
                </a:lnTo>
                <a:lnTo>
                  <a:pt x="178" y="17"/>
                </a:lnTo>
                <a:lnTo>
                  <a:pt x="178" y="16"/>
                </a:lnTo>
                <a:lnTo>
                  <a:pt x="179" y="17"/>
                </a:lnTo>
                <a:lnTo>
                  <a:pt x="179" y="17"/>
                </a:lnTo>
                <a:lnTo>
                  <a:pt x="180" y="16"/>
                </a:lnTo>
                <a:lnTo>
                  <a:pt x="180" y="15"/>
                </a:lnTo>
                <a:lnTo>
                  <a:pt x="180" y="15"/>
                </a:lnTo>
                <a:lnTo>
                  <a:pt x="181" y="15"/>
                </a:lnTo>
                <a:lnTo>
                  <a:pt x="181" y="14"/>
                </a:lnTo>
                <a:lnTo>
                  <a:pt x="181" y="14"/>
                </a:lnTo>
                <a:lnTo>
                  <a:pt x="182" y="15"/>
                </a:lnTo>
                <a:lnTo>
                  <a:pt x="182" y="15"/>
                </a:lnTo>
                <a:lnTo>
                  <a:pt x="182" y="15"/>
                </a:lnTo>
                <a:lnTo>
                  <a:pt x="183" y="16"/>
                </a:lnTo>
                <a:lnTo>
                  <a:pt x="183" y="16"/>
                </a:lnTo>
                <a:lnTo>
                  <a:pt x="184" y="16"/>
                </a:lnTo>
                <a:lnTo>
                  <a:pt x="184" y="16"/>
                </a:lnTo>
                <a:lnTo>
                  <a:pt x="184" y="16"/>
                </a:lnTo>
                <a:lnTo>
                  <a:pt x="186" y="16"/>
                </a:lnTo>
                <a:lnTo>
                  <a:pt x="186" y="16"/>
                </a:lnTo>
                <a:lnTo>
                  <a:pt x="186" y="16"/>
                </a:lnTo>
                <a:lnTo>
                  <a:pt x="187" y="16"/>
                </a:lnTo>
                <a:lnTo>
                  <a:pt x="187" y="16"/>
                </a:lnTo>
                <a:lnTo>
                  <a:pt x="187" y="16"/>
                </a:lnTo>
                <a:lnTo>
                  <a:pt x="188" y="16"/>
                </a:lnTo>
                <a:lnTo>
                  <a:pt x="188" y="16"/>
                </a:lnTo>
                <a:lnTo>
                  <a:pt x="189" y="16"/>
                </a:lnTo>
                <a:lnTo>
                  <a:pt x="189" y="15"/>
                </a:lnTo>
                <a:lnTo>
                  <a:pt x="189" y="15"/>
                </a:lnTo>
                <a:lnTo>
                  <a:pt x="190" y="15"/>
                </a:lnTo>
                <a:lnTo>
                  <a:pt x="190" y="15"/>
                </a:lnTo>
                <a:lnTo>
                  <a:pt x="190" y="16"/>
                </a:lnTo>
                <a:lnTo>
                  <a:pt x="191" y="15"/>
                </a:lnTo>
                <a:lnTo>
                  <a:pt x="191" y="15"/>
                </a:lnTo>
                <a:lnTo>
                  <a:pt x="191" y="16"/>
                </a:lnTo>
                <a:lnTo>
                  <a:pt x="192" y="16"/>
                </a:lnTo>
                <a:lnTo>
                  <a:pt x="192" y="16"/>
                </a:lnTo>
                <a:lnTo>
                  <a:pt x="193" y="16"/>
                </a:lnTo>
                <a:lnTo>
                  <a:pt x="193" y="15"/>
                </a:lnTo>
                <a:lnTo>
                  <a:pt x="193" y="16"/>
                </a:lnTo>
                <a:lnTo>
                  <a:pt x="195" y="16"/>
                </a:lnTo>
                <a:lnTo>
                  <a:pt x="195" y="16"/>
                </a:lnTo>
                <a:lnTo>
                  <a:pt x="195" y="15"/>
                </a:lnTo>
                <a:lnTo>
                  <a:pt x="196" y="16"/>
                </a:lnTo>
                <a:lnTo>
                  <a:pt x="196" y="16"/>
                </a:lnTo>
                <a:lnTo>
                  <a:pt x="196" y="16"/>
                </a:lnTo>
                <a:lnTo>
                  <a:pt x="197" y="16"/>
                </a:lnTo>
                <a:lnTo>
                  <a:pt x="197" y="15"/>
                </a:lnTo>
                <a:lnTo>
                  <a:pt x="198" y="15"/>
                </a:lnTo>
                <a:lnTo>
                  <a:pt x="198" y="14"/>
                </a:lnTo>
                <a:lnTo>
                  <a:pt x="198" y="14"/>
                </a:lnTo>
                <a:lnTo>
                  <a:pt x="199" y="15"/>
                </a:lnTo>
                <a:lnTo>
                  <a:pt x="199" y="14"/>
                </a:lnTo>
                <a:lnTo>
                  <a:pt x="199" y="15"/>
                </a:lnTo>
                <a:lnTo>
                  <a:pt x="200" y="15"/>
                </a:lnTo>
                <a:lnTo>
                  <a:pt x="200" y="15"/>
                </a:lnTo>
                <a:lnTo>
                  <a:pt x="200" y="16"/>
                </a:lnTo>
                <a:lnTo>
                  <a:pt x="201" y="16"/>
                </a:lnTo>
                <a:lnTo>
                  <a:pt x="201" y="17"/>
                </a:lnTo>
                <a:lnTo>
                  <a:pt x="202" y="17"/>
                </a:lnTo>
                <a:lnTo>
                  <a:pt x="202" y="17"/>
                </a:lnTo>
                <a:lnTo>
                  <a:pt x="202" y="16"/>
                </a:lnTo>
                <a:lnTo>
                  <a:pt x="204" y="16"/>
                </a:lnTo>
                <a:lnTo>
                  <a:pt x="204" y="16"/>
                </a:lnTo>
                <a:lnTo>
                  <a:pt x="204" y="16"/>
                </a:lnTo>
                <a:lnTo>
                  <a:pt x="205" y="16"/>
                </a:lnTo>
                <a:lnTo>
                  <a:pt x="205" y="16"/>
                </a:lnTo>
                <a:lnTo>
                  <a:pt x="206" y="16"/>
                </a:lnTo>
                <a:lnTo>
                  <a:pt x="206" y="17"/>
                </a:lnTo>
                <a:lnTo>
                  <a:pt x="206" y="17"/>
                </a:lnTo>
                <a:lnTo>
                  <a:pt x="207" y="18"/>
                </a:lnTo>
                <a:lnTo>
                  <a:pt x="207" y="17"/>
                </a:lnTo>
                <a:lnTo>
                  <a:pt x="207" y="17"/>
                </a:lnTo>
                <a:lnTo>
                  <a:pt x="208" y="17"/>
                </a:lnTo>
                <a:lnTo>
                  <a:pt x="208" y="18"/>
                </a:lnTo>
                <a:lnTo>
                  <a:pt x="208" y="18"/>
                </a:lnTo>
                <a:lnTo>
                  <a:pt x="209" y="18"/>
                </a:lnTo>
                <a:lnTo>
                  <a:pt x="209" y="19"/>
                </a:lnTo>
                <a:lnTo>
                  <a:pt x="210" y="19"/>
                </a:lnTo>
                <a:lnTo>
                  <a:pt x="210" y="20"/>
                </a:lnTo>
                <a:lnTo>
                  <a:pt x="210" y="19"/>
                </a:lnTo>
                <a:lnTo>
                  <a:pt x="211" y="19"/>
                </a:lnTo>
                <a:lnTo>
                  <a:pt x="211" y="19"/>
                </a:lnTo>
                <a:lnTo>
                  <a:pt x="211" y="19"/>
                </a:lnTo>
                <a:lnTo>
                  <a:pt x="213" y="19"/>
                </a:lnTo>
                <a:lnTo>
                  <a:pt x="213" y="19"/>
                </a:lnTo>
                <a:lnTo>
                  <a:pt x="213" y="19"/>
                </a:lnTo>
                <a:lnTo>
                  <a:pt x="214" y="19"/>
                </a:lnTo>
                <a:lnTo>
                  <a:pt x="214" y="18"/>
                </a:lnTo>
                <a:lnTo>
                  <a:pt x="215" y="17"/>
                </a:lnTo>
                <a:lnTo>
                  <a:pt x="215" y="17"/>
                </a:lnTo>
                <a:lnTo>
                  <a:pt x="215" y="16"/>
                </a:lnTo>
                <a:lnTo>
                  <a:pt x="216" y="15"/>
                </a:lnTo>
                <a:lnTo>
                  <a:pt x="216" y="16"/>
                </a:lnTo>
                <a:lnTo>
                  <a:pt x="216" y="16"/>
                </a:lnTo>
                <a:lnTo>
                  <a:pt x="217" y="16"/>
                </a:lnTo>
                <a:lnTo>
                  <a:pt x="217" y="17"/>
                </a:lnTo>
                <a:lnTo>
                  <a:pt x="217" y="17"/>
                </a:lnTo>
                <a:lnTo>
                  <a:pt x="218" y="18"/>
                </a:lnTo>
                <a:lnTo>
                  <a:pt x="218" y="19"/>
                </a:lnTo>
                <a:lnTo>
                  <a:pt x="219" y="19"/>
                </a:lnTo>
                <a:lnTo>
                  <a:pt x="219" y="20"/>
                </a:lnTo>
                <a:lnTo>
                  <a:pt x="219" y="20"/>
                </a:lnTo>
                <a:lnTo>
                  <a:pt x="220" y="20"/>
                </a:lnTo>
                <a:lnTo>
                  <a:pt x="220" y="20"/>
                </a:lnTo>
                <a:lnTo>
                  <a:pt x="220" y="19"/>
                </a:lnTo>
                <a:lnTo>
                  <a:pt x="222" y="19"/>
                </a:lnTo>
                <a:lnTo>
                  <a:pt x="222" y="19"/>
                </a:lnTo>
                <a:lnTo>
                  <a:pt x="222" y="18"/>
                </a:lnTo>
                <a:lnTo>
                  <a:pt x="223" y="19"/>
                </a:lnTo>
                <a:lnTo>
                  <a:pt x="223" y="19"/>
                </a:lnTo>
                <a:lnTo>
                  <a:pt x="224" y="19"/>
                </a:lnTo>
                <a:lnTo>
                  <a:pt x="224" y="20"/>
                </a:lnTo>
                <a:lnTo>
                  <a:pt x="224" y="19"/>
                </a:lnTo>
                <a:lnTo>
                  <a:pt x="225" y="20"/>
                </a:lnTo>
                <a:lnTo>
                  <a:pt x="225" y="19"/>
                </a:lnTo>
                <a:lnTo>
                  <a:pt x="225" y="20"/>
                </a:lnTo>
                <a:lnTo>
                  <a:pt x="226" y="20"/>
                </a:lnTo>
                <a:lnTo>
                  <a:pt x="226" y="20"/>
                </a:lnTo>
                <a:lnTo>
                  <a:pt x="227" y="20"/>
                </a:lnTo>
                <a:lnTo>
                  <a:pt x="227" y="20"/>
                </a:lnTo>
                <a:lnTo>
                  <a:pt x="227" y="20"/>
                </a:lnTo>
                <a:lnTo>
                  <a:pt x="228" y="20"/>
                </a:lnTo>
                <a:lnTo>
                  <a:pt x="228" y="20"/>
                </a:lnTo>
                <a:lnTo>
                  <a:pt x="228" y="19"/>
                </a:lnTo>
                <a:lnTo>
                  <a:pt x="229" y="19"/>
                </a:lnTo>
                <a:lnTo>
                  <a:pt x="229" y="20"/>
                </a:lnTo>
                <a:lnTo>
                  <a:pt x="229" y="20"/>
                </a:lnTo>
                <a:lnTo>
                  <a:pt x="231" y="20"/>
                </a:lnTo>
                <a:lnTo>
                  <a:pt x="231" y="20"/>
                </a:lnTo>
                <a:lnTo>
                  <a:pt x="232" y="20"/>
                </a:lnTo>
                <a:lnTo>
                  <a:pt x="232" y="20"/>
                </a:lnTo>
                <a:lnTo>
                  <a:pt x="232" y="21"/>
                </a:lnTo>
                <a:lnTo>
                  <a:pt x="233" y="20"/>
                </a:lnTo>
                <a:lnTo>
                  <a:pt x="233" y="20"/>
                </a:lnTo>
                <a:lnTo>
                  <a:pt x="233" y="20"/>
                </a:lnTo>
                <a:lnTo>
                  <a:pt x="234" y="20"/>
                </a:lnTo>
                <a:lnTo>
                  <a:pt x="234" y="20"/>
                </a:lnTo>
                <a:lnTo>
                  <a:pt x="234" y="20"/>
                </a:lnTo>
                <a:lnTo>
                  <a:pt x="235" y="21"/>
                </a:lnTo>
                <a:lnTo>
                  <a:pt x="235" y="20"/>
                </a:lnTo>
                <a:lnTo>
                  <a:pt x="236" y="20"/>
                </a:lnTo>
                <a:lnTo>
                  <a:pt x="236" y="20"/>
                </a:lnTo>
                <a:lnTo>
                  <a:pt x="236" y="20"/>
                </a:lnTo>
                <a:lnTo>
                  <a:pt x="237" y="19"/>
                </a:lnTo>
                <a:lnTo>
                  <a:pt x="237" y="19"/>
                </a:lnTo>
                <a:lnTo>
                  <a:pt x="237" y="19"/>
                </a:lnTo>
                <a:lnTo>
                  <a:pt x="238" y="19"/>
                </a:lnTo>
                <a:lnTo>
                  <a:pt x="238" y="19"/>
                </a:lnTo>
                <a:lnTo>
                  <a:pt x="238" y="19"/>
                </a:lnTo>
                <a:lnTo>
                  <a:pt x="240" y="20"/>
                </a:lnTo>
                <a:lnTo>
                  <a:pt x="240" y="20"/>
                </a:lnTo>
                <a:lnTo>
                  <a:pt x="241" y="20"/>
                </a:lnTo>
                <a:lnTo>
                  <a:pt x="241" y="19"/>
                </a:lnTo>
                <a:lnTo>
                  <a:pt x="241" y="19"/>
                </a:lnTo>
                <a:lnTo>
                  <a:pt x="242" y="18"/>
                </a:lnTo>
                <a:lnTo>
                  <a:pt x="242" y="19"/>
                </a:lnTo>
                <a:lnTo>
                  <a:pt x="242" y="18"/>
                </a:lnTo>
                <a:lnTo>
                  <a:pt x="243" y="18"/>
                </a:lnTo>
                <a:lnTo>
                  <a:pt x="243" y="18"/>
                </a:lnTo>
                <a:lnTo>
                  <a:pt x="243" y="17"/>
                </a:lnTo>
                <a:lnTo>
                  <a:pt x="244" y="17"/>
                </a:lnTo>
                <a:lnTo>
                  <a:pt x="244" y="17"/>
                </a:lnTo>
                <a:lnTo>
                  <a:pt x="245" y="17"/>
                </a:lnTo>
                <a:lnTo>
                  <a:pt x="245" y="16"/>
                </a:lnTo>
                <a:lnTo>
                  <a:pt x="245" y="17"/>
                </a:lnTo>
                <a:lnTo>
                  <a:pt x="246" y="17"/>
                </a:lnTo>
                <a:lnTo>
                  <a:pt x="246" y="17"/>
                </a:lnTo>
                <a:lnTo>
                  <a:pt x="246" y="17"/>
                </a:lnTo>
                <a:lnTo>
                  <a:pt x="247" y="17"/>
                </a:lnTo>
                <a:lnTo>
                  <a:pt x="247" y="17"/>
                </a:lnTo>
                <a:lnTo>
                  <a:pt x="249" y="16"/>
                </a:lnTo>
                <a:lnTo>
                  <a:pt x="249" y="15"/>
                </a:lnTo>
                <a:lnTo>
                  <a:pt x="249" y="15"/>
                </a:lnTo>
                <a:lnTo>
                  <a:pt x="250" y="15"/>
                </a:lnTo>
                <a:lnTo>
                  <a:pt x="250" y="15"/>
                </a:lnTo>
                <a:lnTo>
                  <a:pt x="250" y="14"/>
                </a:lnTo>
                <a:lnTo>
                  <a:pt x="251" y="14"/>
                </a:lnTo>
                <a:lnTo>
                  <a:pt x="251" y="14"/>
                </a:lnTo>
                <a:lnTo>
                  <a:pt x="251" y="12"/>
                </a:lnTo>
                <a:lnTo>
                  <a:pt x="252" y="14"/>
                </a:lnTo>
                <a:lnTo>
                  <a:pt x="252" y="14"/>
                </a:lnTo>
                <a:lnTo>
                  <a:pt x="253" y="14"/>
                </a:lnTo>
                <a:lnTo>
                  <a:pt x="253" y="14"/>
                </a:lnTo>
                <a:lnTo>
                  <a:pt x="253" y="14"/>
                </a:lnTo>
                <a:lnTo>
                  <a:pt x="254" y="15"/>
                </a:lnTo>
                <a:lnTo>
                  <a:pt x="254" y="15"/>
                </a:lnTo>
                <a:lnTo>
                  <a:pt x="254" y="14"/>
                </a:lnTo>
                <a:lnTo>
                  <a:pt x="255" y="14"/>
                </a:lnTo>
                <a:lnTo>
                  <a:pt x="255" y="12"/>
                </a:lnTo>
                <a:lnTo>
                  <a:pt x="255" y="12"/>
                </a:lnTo>
                <a:lnTo>
                  <a:pt x="256" y="12"/>
                </a:lnTo>
                <a:lnTo>
                  <a:pt x="256" y="12"/>
                </a:lnTo>
                <a:lnTo>
                  <a:pt x="258" y="14"/>
                </a:lnTo>
                <a:lnTo>
                  <a:pt x="258" y="14"/>
                </a:lnTo>
                <a:lnTo>
                  <a:pt x="258" y="14"/>
                </a:lnTo>
                <a:lnTo>
                  <a:pt x="259" y="14"/>
                </a:lnTo>
                <a:lnTo>
                  <a:pt x="259" y="14"/>
                </a:lnTo>
                <a:lnTo>
                  <a:pt x="259" y="14"/>
                </a:lnTo>
                <a:lnTo>
                  <a:pt x="260" y="14"/>
                </a:lnTo>
                <a:lnTo>
                  <a:pt x="260" y="14"/>
                </a:lnTo>
                <a:lnTo>
                  <a:pt x="260" y="12"/>
                </a:lnTo>
                <a:lnTo>
                  <a:pt x="261" y="14"/>
                </a:lnTo>
                <a:lnTo>
                  <a:pt x="261" y="14"/>
                </a:lnTo>
                <a:lnTo>
                  <a:pt x="262" y="12"/>
                </a:lnTo>
                <a:lnTo>
                  <a:pt x="262" y="12"/>
                </a:lnTo>
                <a:lnTo>
                  <a:pt x="262" y="11"/>
                </a:lnTo>
                <a:lnTo>
                  <a:pt x="263" y="11"/>
                </a:lnTo>
                <a:lnTo>
                  <a:pt x="263" y="10"/>
                </a:lnTo>
                <a:lnTo>
                  <a:pt x="263" y="10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5" y="9"/>
                </a:lnTo>
                <a:lnTo>
                  <a:pt x="265" y="9"/>
                </a:lnTo>
                <a:lnTo>
                  <a:pt x="267" y="9"/>
                </a:lnTo>
                <a:lnTo>
                  <a:pt x="267" y="9"/>
                </a:lnTo>
                <a:lnTo>
                  <a:pt x="267" y="9"/>
                </a:lnTo>
                <a:lnTo>
                  <a:pt x="268" y="10"/>
                </a:lnTo>
                <a:lnTo>
                  <a:pt x="268" y="10"/>
                </a:lnTo>
                <a:lnTo>
                  <a:pt x="268" y="10"/>
                </a:lnTo>
                <a:lnTo>
                  <a:pt x="269" y="11"/>
                </a:lnTo>
                <a:lnTo>
                  <a:pt x="269" y="11"/>
                </a:lnTo>
                <a:lnTo>
                  <a:pt x="270" y="10"/>
                </a:lnTo>
                <a:lnTo>
                  <a:pt x="270" y="9"/>
                </a:lnTo>
                <a:lnTo>
                  <a:pt x="270" y="9"/>
                </a:lnTo>
                <a:lnTo>
                  <a:pt x="271" y="8"/>
                </a:lnTo>
                <a:lnTo>
                  <a:pt x="271" y="7"/>
                </a:lnTo>
                <a:lnTo>
                  <a:pt x="271" y="8"/>
                </a:lnTo>
                <a:lnTo>
                  <a:pt x="272" y="7"/>
                </a:lnTo>
                <a:lnTo>
                  <a:pt x="272" y="7"/>
                </a:lnTo>
                <a:lnTo>
                  <a:pt x="272" y="7"/>
                </a:lnTo>
                <a:lnTo>
                  <a:pt x="273" y="7"/>
                </a:lnTo>
                <a:lnTo>
                  <a:pt x="273" y="7"/>
                </a:lnTo>
                <a:lnTo>
                  <a:pt x="274" y="7"/>
                </a:lnTo>
                <a:lnTo>
                  <a:pt x="274" y="8"/>
                </a:lnTo>
                <a:lnTo>
                  <a:pt x="274" y="8"/>
                </a:lnTo>
                <a:lnTo>
                  <a:pt x="276" y="8"/>
                </a:lnTo>
                <a:lnTo>
                  <a:pt x="276" y="8"/>
                </a:lnTo>
                <a:lnTo>
                  <a:pt x="276" y="8"/>
                </a:lnTo>
                <a:lnTo>
                  <a:pt x="277" y="8"/>
                </a:lnTo>
                <a:lnTo>
                  <a:pt x="277" y="8"/>
                </a:lnTo>
                <a:lnTo>
                  <a:pt x="277" y="8"/>
                </a:lnTo>
                <a:lnTo>
                  <a:pt x="278" y="8"/>
                </a:lnTo>
                <a:lnTo>
                  <a:pt x="278" y="8"/>
                </a:lnTo>
                <a:lnTo>
                  <a:pt x="279" y="8"/>
                </a:lnTo>
                <a:lnTo>
                  <a:pt x="279" y="8"/>
                </a:lnTo>
                <a:lnTo>
                  <a:pt x="279" y="7"/>
                </a:lnTo>
                <a:lnTo>
                  <a:pt x="280" y="7"/>
                </a:lnTo>
                <a:lnTo>
                  <a:pt x="280" y="7"/>
                </a:lnTo>
                <a:lnTo>
                  <a:pt x="280" y="7"/>
                </a:lnTo>
                <a:lnTo>
                  <a:pt x="281" y="7"/>
                </a:lnTo>
                <a:lnTo>
                  <a:pt x="281" y="7"/>
                </a:lnTo>
                <a:lnTo>
                  <a:pt x="281" y="7"/>
                </a:lnTo>
                <a:lnTo>
                  <a:pt x="282" y="8"/>
                </a:lnTo>
                <a:lnTo>
                  <a:pt x="282" y="8"/>
                </a:lnTo>
                <a:lnTo>
                  <a:pt x="283" y="7"/>
                </a:lnTo>
                <a:lnTo>
                  <a:pt x="283" y="8"/>
                </a:lnTo>
                <a:lnTo>
                  <a:pt x="283" y="9"/>
                </a:lnTo>
                <a:lnTo>
                  <a:pt x="285" y="9"/>
                </a:lnTo>
                <a:lnTo>
                  <a:pt x="285" y="10"/>
                </a:lnTo>
                <a:lnTo>
                  <a:pt x="285" y="10"/>
                </a:lnTo>
                <a:lnTo>
                  <a:pt x="286" y="11"/>
                </a:lnTo>
                <a:lnTo>
                  <a:pt x="286" y="11"/>
                </a:lnTo>
                <a:lnTo>
                  <a:pt x="286" y="11"/>
                </a:lnTo>
                <a:lnTo>
                  <a:pt x="287" y="11"/>
                </a:lnTo>
                <a:lnTo>
                  <a:pt x="287" y="11"/>
                </a:lnTo>
                <a:lnTo>
                  <a:pt x="288" y="12"/>
                </a:lnTo>
                <a:lnTo>
                  <a:pt x="288" y="12"/>
                </a:lnTo>
                <a:lnTo>
                  <a:pt x="288" y="14"/>
                </a:lnTo>
                <a:lnTo>
                  <a:pt x="289" y="12"/>
                </a:lnTo>
                <a:lnTo>
                  <a:pt x="289" y="14"/>
                </a:lnTo>
                <a:lnTo>
                  <a:pt x="289" y="12"/>
                </a:lnTo>
                <a:lnTo>
                  <a:pt x="290" y="12"/>
                </a:lnTo>
                <a:lnTo>
                  <a:pt x="290" y="12"/>
                </a:lnTo>
                <a:lnTo>
                  <a:pt x="290" y="14"/>
                </a:lnTo>
                <a:lnTo>
                  <a:pt x="291" y="12"/>
                </a:lnTo>
                <a:lnTo>
                  <a:pt x="291" y="14"/>
                </a:lnTo>
                <a:lnTo>
                  <a:pt x="292" y="12"/>
                </a:lnTo>
                <a:lnTo>
                  <a:pt x="292" y="12"/>
                </a:lnTo>
                <a:lnTo>
                  <a:pt x="292" y="12"/>
                </a:lnTo>
                <a:lnTo>
                  <a:pt x="294" y="11"/>
                </a:lnTo>
                <a:lnTo>
                  <a:pt x="294" y="12"/>
                </a:lnTo>
                <a:lnTo>
                  <a:pt x="294" y="14"/>
                </a:lnTo>
                <a:lnTo>
                  <a:pt x="295" y="14"/>
                </a:lnTo>
                <a:lnTo>
                  <a:pt x="295" y="15"/>
                </a:lnTo>
                <a:lnTo>
                  <a:pt x="296" y="15"/>
                </a:lnTo>
                <a:lnTo>
                  <a:pt x="296" y="15"/>
                </a:lnTo>
                <a:lnTo>
                  <a:pt x="296" y="15"/>
                </a:lnTo>
                <a:lnTo>
                  <a:pt x="297" y="14"/>
                </a:lnTo>
                <a:lnTo>
                  <a:pt x="297" y="14"/>
                </a:lnTo>
                <a:lnTo>
                  <a:pt x="297" y="12"/>
                </a:lnTo>
                <a:lnTo>
                  <a:pt x="298" y="11"/>
                </a:lnTo>
                <a:lnTo>
                  <a:pt x="298" y="11"/>
                </a:lnTo>
                <a:lnTo>
                  <a:pt x="298" y="11"/>
                </a:lnTo>
                <a:lnTo>
                  <a:pt x="299" y="11"/>
                </a:lnTo>
                <a:lnTo>
                  <a:pt x="299" y="12"/>
                </a:lnTo>
                <a:lnTo>
                  <a:pt x="300" y="14"/>
                </a:lnTo>
                <a:lnTo>
                  <a:pt x="300" y="14"/>
                </a:lnTo>
                <a:lnTo>
                  <a:pt x="300" y="14"/>
                </a:lnTo>
                <a:lnTo>
                  <a:pt x="301" y="14"/>
                </a:lnTo>
                <a:lnTo>
                  <a:pt x="301" y="14"/>
                </a:lnTo>
                <a:lnTo>
                  <a:pt x="301" y="14"/>
                </a:lnTo>
                <a:lnTo>
                  <a:pt x="303" y="15"/>
                </a:lnTo>
                <a:lnTo>
                  <a:pt x="303" y="15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5" y="15"/>
                </a:lnTo>
                <a:lnTo>
                  <a:pt x="305" y="16"/>
                </a:lnTo>
                <a:lnTo>
                  <a:pt x="306" y="16"/>
                </a:lnTo>
                <a:lnTo>
                  <a:pt x="306" y="17"/>
                </a:lnTo>
                <a:lnTo>
                  <a:pt x="306" y="17"/>
                </a:lnTo>
                <a:lnTo>
                  <a:pt x="307" y="17"/>
                </a:lnTo>
                <a:lnTo>
                  <a:pt x="307" y="17"/>
                </a:lnTo>
                <a:lnTo>
                  <a:pt x="307" y="17"/>
                </a:lnTo>
                <a:lnTo>
                  <a:pt x="308" y="16"/>
                </a:lnTo>
                <a:lnTo>
                  <a:pt x="308" y="16"/>
                </a:lnTo>
                <a:lnTo>
                  <a:pt x="309" y="15"/>
                </a:lnTo>
                <a:lnTo>
                  <a:pt x="309" y="15"/>
                </a:lnTo>
                <a:lnTo>
                  <a:pt x="309" y="15"/>
                </a:lnTo>
                <a:lnTo>
                  <a:pt x="310" y="15"/>
                </a:lnTo>
                <a:lnTo>
                  <a:pt x="310" y="16"/>
                </a:lnTo>
                <a:lnTo>
                  <a:pt x="310" y="16"/>
                </a:lnTo>
                <a:lnTo>
                  <a:pt x="312" y="16"/>
                </a:lnTo>
                <a:lnTo>
                  <a:pt x="312" y="15"/>
                </a:lnTo>
                <a:lnTo>
                  <a:pt x="312" y="15"/>
                </a:lnTo>
                <a:lnTo>
                  <a:pt x="313" y="15"/>
                </a:lnTo>
                <a:lnTo>
                  <a:pt x="313" y="15"/>
                </a:lnTo>
                <a:lnTo>
                  <a:pt x="314" y="15"/>
                </a:lnTo>
                <a:lnTo>
                  <a:pt x="314" y="15"/>
                </a:lnTo>
                <a:lnTo>
                  <a:pt x="314" y="16"/>
                </a:lnTo>
                <a:lnTo>
                  <a:pt x="315" y="16"/>
                </a:lnTo>
                <a:lnTo>
                  <a:pt x="315" y="15"/>
                </a:lnTo>
                <a:lnTo>
                  <a:pt x="315" y="15"/>
                </a:lnTo>
                <a:lnTo>
                  <a:pt x="316" y="15"/>
                </a:lnTo>
                <a:lnTo>
                  <a:pt x="316" y="15"/>
                </a:lnTo>
                <a:lnTo>
                  <a:pt x="317" y="15"/>
                </a:lnTo>
                <a:lnTo>
                  <a:pt x="317" y="14"/>
                </a:lnTo>
                <a:lnTo>
                  <a:pt x="317" y="12"/>
                </a:lnTo>
                <a:lnTo>
                  <a:pt x="318" y="12"/>
                </a:lnTo>
                <a:lnTo>
                  <a:pt x="318" y="12"/>
                </a:lnTo>
                <a:lnTo>
                  <a:pt x="318" y="12"/>
                </a:lnTo>
                <a:lnTo>
                  <a:pt x="319" y="11"/>
                </a:lnTo>
                <a:lnTo>
                  <a:pt x="319" y="11"/>
                </a:lnTo>
                <a:lnTo>
                  <a:pt x="319" y="12"/>
                </a:lnTo>
                <a:lnTo>
                  <a:pt x="321" y="12"/>
                </a:lnTo>
                <a:lnTo>
                  <a:pt x="321" y="14"/>
                </a:lnTo>
                <a:lnTo>
                  <a:pt x="322" y="14"/>
                </a:lnTo>
                <a:lnTo>
                  <a:pt x="322" y="14"/>
                </a:lnTo>
                <a:lnTo>
                  <a:pt x="322" y="12"/>
                </a:lnTo>
                <a:lnTo>
                  <a:pt x="323" y="12"/>
                </a:lnTo>
                <a:lnTo>
                  <a:pt x="323" y="11"/>
                </a:lnTo>
                <a:lnTo>
                  <a:pt x="323" y="11"/>
                </a:lnTo>
                <a:lnTo>
                  <a:pt x="324" y="11"/>
                </a:lnTo>
                <a:lnTo>
                  <a:pt x="324" y="11"/>
                </a:lnTo>
                <a:lnTo>
                  <a:pt x="324" y="11"/>
                </a:lnTo>
                <a:lnTo>
                  <a:pt x="325" y="11"/>
                </a:lnTo>
                <a:lnTo>
                  <a:pt x="325" y="11"/>
                </a:lnTo>
                <a:lnTo>
                  <a:pt x="326" y="11"/>
                </a:lnTo>
                <a:lnTo>
                  <a:pt x="326" y="11"/>
                </a:lnTo>
                <a:lnTo>
                  <a:pt x="326" y="12"/>
                </a:lnTo>
                <a:lnTo>
                  <a:pt x="327" y="12"/>
                </a:lnTo>
                <a:lnTo>
                  <a:pt x="327" y="11"/>
                </a:lnTo>
                <a:lnTo>
                  <a:pt x="327" y="11"/>
                </a:lnTo>
                <a:lnTo>
                  <a:pt x="328" y="12"/>
                </a:lnTo>
                <a:lnTo>
                  <a:pt x="328" y="12"/>
                </a:lnTo>
                <a:lnTo>
                  <a:pt x="328" y="12"/>
                </a:lnTo>
                <a:lnTo>
                  <a:pt x="330" y="12"/>
                </a:lnTo>
                <a:lnTo>
                  <a:pt x="330" y="12"/>
                </a:lnTo>
                <a:lnTo>
                  <a:pt x="331" y="12"/>
                </a:lnTo>
                <a:lnTo>
                  <a:pt x="331" y="11"/>
                </a:lnTo>
                <a:lnTo>
                  <a:pt x="331" y="11"/>
                </a:lnTo>
                <a:lnTo>
                  <a:pt x="332" y="11"/>
                </a:lnTo>
                <a:lnTo>
                  <a:pt x="332" y="12"/>
                </a:lnTo>
                <a:lnTo>
                  <a:pt x="332" y="11"/>
                </a:lnTo>
                <a:lnTo>
                  <a:pt x="333" y="10"/>
                </a:lnTo>
                <a:lnTo>
                  <a:pt x="333" y="9"/>
                </a:lnTo>
                <a:lnTo>
                  <a:pt x="333" y="10"/>
                </a:lnTo>
                <a:lnTo>
                  <a:pt x="334" y="9"/>
                </a:lnTo>
                <a:lnTo>
                  <a:pt x="334" y="9"/>
                </a:lnTo>
                <a:lnTo>
                  <a:pt x="335" y="9"/>
                </a:lnTo>
                <a:lnTo>
                  <a:pt x="335" y="9"/>
                </a:lnTo>
                <a:lnTo>
                  <a:pt x="335" y="8"/>
                </a:lnTo>
                <a:lnTo>
                  <a:pt x="336" y="9"/>
                </a:lnTo>
                <a:lnTo>
                  <a:pt x="336" y="9"/>
                </a:lnTo>
                <a:lnTo>
                  <a:pt x="336" y="9"/>
                </a:lnTo>
                <a:lnTo>
                  <a:pt x="337" y="8"/>
                </a:lnTo>
                <a:lnTo>
                  <a:pt x="337" y="9"/>
                </a:lnTo>
                <a:lnTo>
                  <a:pt x="339" y="8"/>
                </a:lnTo>
                <a:lnTo>
                  <a:pt x="339" y="9"/>
                </a:lnTo>
                <a:lnTo>
                  <a:pt x="339" y="9"/>
                </a:lnTo>
                <a:lnTo>
                  <a:pt x="340" y="10"/>
                </a:lnTo>
                <a:lnTo>
                  <a:pt x="340" y="10"/>
                </a:lnTo>
                <a:lnTo>
                  <a:pt x="340" y="10"/>
                </a:lnTo>
                <a:lnTo>
                  <a:pt x="341" y="9"/>
                </a:lnTo>
                <a:lnTo>
                  <a:pt x="341" y="9"/>
                </a:lnTo>
                <a:lnTo>
                  <a:pt x="341" y="8"/>
                </a:lnTo>
                <a:lnTo>
                  <a:pt x="342" y="7"/>
                </a:lnTo>
                <a:lnTo>
                  <a:pt x="342" y="7"/>
                </a:lnTo>
                <a:lnTo>
                  <a:pt x="343" y="7"/>
                </a:lnTo>
                <a:lnTo>
                  <a:pt x="343" y="8"/>
                </a:lnTo>
                <a:lnTo>
                  <a:pt x="343" y="8"/>
                </a:lnTo>
                <a:lnTo>
                  <a:pt x="344" y="9"/>
                </a:lnTo>
                <a:lnTo>
                  <a:pt x="344" y="8"/>
                </a:lnTo>
                <a:lnTo>
                  <a:pt x="344" y="9"/>
                </a:lnTo>
                <a:lnTo>
                  <a:pt x="345" y="9"/>
                </a:lnTo>
                <a:lnTo>
                  <a:pt x="345" y="9"/>
                </a:lnTo>
                <a:lnTo>
                  <a:pt x="345" y="9"/>
                </a:lnTo>
                <a:lnTo>
                  <a:pt x="346" y="9"/>
                </a:lnTo>
                <a:lnTo>
                  <a:pt x="346" y="8"/>
                </a:lnTo>
                <a:lnTo>
                  <a:pt x="348" y="8"/>
                </a:lnTo>
                <a:lnTo>
                  <a:pt x="348" y="8"/>
                </a:lnTo>
                <a:lnTo>
                  <a:pt x="348" y="8"/>
                </a:lnTo>
                <a:lnTo>
                  <a:pt x="349" y="9"/>
                </a:lnTo>
                <a:lnTo>
                  <a:pt x="349" y="9"/>
                </a:lnTo>
                <a:lnTo>
                  <a:pt x="349" y="9"/>
                </a:lnTo>
                <a:lnTo>
                  <a:pt x="350" y="9"/>
                </a:lnTo>
                <a:lnTo>
                  <a:pt x="350" y="9"/>
                </a:lnTo>
                <a:lnTo>
                  <a:pt x="350" y="9"/>
                </a:lnTo>
                <a:lnTo>
                  <a:pt x="351" y="8"/>
                </a:lnTo>
                <a:lnTo>
                  <a:pt x="351" y="9"/>
                </a:lnTo>
                <a:lnTo>
                  <a:pt x="352" y="8"/>
                </a:lnTo>
                <a:lnTo>
                  <a:pt x="352" y="8"/>
                </a:lnTo>
                <a:lnTo>
                  <a:pt x="352" y="8"/>
                </a:lnTo>
                <a:lnTo>
                  <a:pt x="353" y="8"/>
                </a:lnTo>
                <a:lnTo>
                  <a:pt x="353" y="8"/>
                </a:lnTo>
                <a:lnTo>
                  <a:pt x="353" y="9"/>
                </a:lnTo>
                <a:lnTo>
                  <a:pt x="354" y="9"/>
                </a:lnTo>
                <a:lnTo>
                  <a:pt x="354" y="9"/>
                </a:lnTo>
                <a:lnTo>
                  <a:pt x="354" y="9"/>
                </a:lnTo>
                <a:lnTo>
                  <a:pt x="355" y="9"/>
                </a:lnTo>
                <a:lnTo>
                  <a:pt x="355" y="10"/>
                </a:lnTo>
                <a:lnTo>
                  <a:pt x="357" y="10"/>
                </a:lnTo>
                <a:lnTo>
                  <a:pt x="357" y="10"/>
                </a:lnTo>
                <a:lnTo>
                  <a:pt x="357" y="10"/>
                </a:lnTo>
                <a:lnTo>
                  <a:pt x="358" y="10"/>
                </a:lnTo>
                <a:lnTo>
                  <a:pt x="358" y="10"/>
                </a:lnTo>
                <a:lnTo>
                  <a:pt x="358" y="10"/>
                </a:lnTo>
                <a:lnTo>
                  <a:pt x="359" y="9"/>
                </a:lnTo>
                <a:lnTo>
                  <a:pt x="359" y="9"/>
                </a:lnTo>
                <a:lnTo>
                  <a:pt x="360" y="9"/>
                </a:lnTo>
                <a:lnTo>
                  <a:pt x="360" y="9"/>
                </a:lnTo>
                <a:lnTo>
                  <a:pt x="360" y="9"/>
                </a:lnTo>
                <a:lnTo>
                  <a:pt x="361" y="9"/>
                </a:lnTo>
                <a:lnTo>
                  <a:pt x="361" y="9"/>
                </a:lnTo>
                <a:lnTo>
                  <a:pt x="361" y="9"/>
                </a:lnTo>
                <a:lnTo>
                  <a:pt x="362" y="10"/>
                </a:lnTo>
                <a:lnTo>
                  <a:pt x="362" y="10"/>
                </a:lnTo>
                <a:lnTo>
                  <a:pt x="362" y="10"/>
                </a:lnTo>
                <a:lnTo>
                  <a:pt x="363" y="10"/>
                </a:lnTo>
                <a:lnTo>
                  <a:pt x="363" y="10"/>
                </a:lnTo>
                <a:lnTo>
                  <a:pt x="364" y="10"/>
                </a:lnTo>
                <a:lnTo>
                  <a:pt x="364" y="10"/>
                </a:lnTo>
                <a:lnTo>
                  <a:pt x="364" y="10"/>
                </a:lnTo>
                <a:lnTo>
                  <a:pt x="366" y="10"/>
                </a:lnTo>
                <a:lnTo>
                  <a:pt x="366" y="10"/>
                </a:lnTo>
                <a:lnTo>
                  <a:pt x="366" y="10"/>
                </a:lnTo>
                <a:lnTo>
                  <a:pt x="367" y="11"/>
                </a:lnTo>
                <a:lnTo>
                  <a:pt x="367" y="10"/>
                </a:lnTo>
                <a:lnTo>
                  <a:pt x="367" y="9"/>
                </a:lnTo>
                <a:lnTo>
                  <a:pt x="368" y="9"/>
                </a:lnTo>
                <a:lnTo>
                  <a:pt x="368" y="9"/>
                </a:lnTo>
                <a:lnTo>
                  <a:pt x="369" y="8"/>
                </a:lnTo>
                <a:lnTo>
                  <a:pt x="369" y="8"/>
                </a:lnTo>
                <a:lnTo>
                  <a:pt x="369" y="8"/>
                </a:lnTo>
                <a:lnTo>
                  <a:pt x="370" y="7"/>
                </a:lnTo>
                <a:lnTo>
                  <a:pt x="370" y="7"/>
                </a:lnTo>
                <a:lnTo>
                  <a:pt x="370" y="6"/>
                </a:lnTo>
                <a:lnTo>
                  <a:pt x="371" y="7"/>
                </a:lnTo>
                <a:lnTo>
                  <a:pt x="371" y="8"/>
                </a:lnTo>
                <a:lnTo>
                  <a:pt x="371" y="9"/>
                </a:lnTo>
                <a:lnTo>
                  <a:pt x="372" y="9"/>
                </a:lnTo>
                <a:lnTo>
                  <a:pt x="372" y="9"/>
                </a:lnTo>
                <a:lnTo>
                  <a:pt x="373" y="10"/>
                </a:lnTo>
                <a:lnTo>
                  <a:pt x="373" y="11"/>
                </a:lnTo>
                <a:lnTo>
                  <a:pt x="373" y="12"/>
                </a:lnTo>
                <a:lnTo>
                  <a:pt x="375" y="12"/>
                </a:lnTo>
                <a:lnTo>
                  <a:pt x="375" y="12"/>
                </a:lnTo>
                <a:lnTo>
                  <a:pt x="375" y="12"/>
                </a:lnTo>
                <a:lnTo>
                  <a:pt x="376" y="11"/>
                </a:lnTo>
                <a:lnTo>
                  <a:pt x="376" y="11"/>
                </a:lnTo>
                <a:lnTo>
                  <a:pt x="376" y="11"/>
                </a:lnTo>
                <a:lnTo>
                  <a:pt x="377" y="11"/>
                </a:lnTo>
                <a:lnTo>
                  <a:pt x="377" y="12"/>
                </a:lnTo>
                <a:lnTo>
                  <a:pt x="378" y="12"/>
                </a:lnTo>
                <a:lnTo>
                  <a:pt x="378" y="14"/>
                </a:lnTo>
                <a:lnTo>
                  <a:pt x="378" y="14"/>
                </a:lnTo>
                <a:lnTo>
                  <a:pt x="379" y="12"/>
                </a:lnTo>
                <a:lnTo>
                  <a:pt x="379" y="12"/>
                </a:lnTo>
                <a:lnTo>
                  <a:pt x="379" y="12"/>
                </a:lnTo>
                <a:lnTo>
                  <a:pt x="380" y="14"/>
                </a:lnTo>
                <a:lnTo>
                  <a:pt x="380" y="14"/>
                </a:lnTo>
                <a:lnTo>
                  <a:pt x="380" y="12"/>
                </a:lnTo>
                <a:lnTo>
                  <a:pt x="381" y="12"/>
                </a:lnTo>
                <a:lnTo>
                  <a:pt x="381" y="12"/>
                </a:lnTo>
                <a:lnTo>
                  <a:pt x="382" y="11"/>
                </a:lnTo>
                <a:lnTo>
                  <a:pt x="382" y="12"/>
                </a:lnTo>
                <a:lnTo>
                  <a:pt x="382" y="12"/>
                </a:lnTo>
                <a:lnTo>
                  <a:pt x="384" y="15"/>
                </a:lnTo>
                <a:lnTo>
                  <a:pt x="384" y="16"/>
                </a:lnTo>
                <a:lnTo>
                  <a:pt x="384" y="17"/>
                </a:lnTo>
                <a:lnTo>
                  <a:pt x="385" y="17"/>
                </a:lnTo>
                <a:lnTo>
                  <a:pt x="385" y="17"/>
                </a:lnTo>
                <a:lnTo>
                  <a:pt x="386" y="16"/>
                </a:lnTo>
                <a:lnTo>
                  <a:pt x="386" y="16"/>
                </a:lnTo>
                <a:lnTo>
                  <a:pt x="386" y="17"/>
                </a:lnTo>
                <a:lnTo>
                  <a:pt x="387" y="17"/>
                </a:lnTo>
                <a:lnTo>
                  <a:pt x="387" y="18"/>
                </a:lnTo>
                <a:lnTo>
                  <a:pt x="387" y="17"/>
                </a:lnTo>
                <a:lnTo>
                  <a:pt x="388" y="17"/>
                </a:lnTo>
                <a:lnTo>
                  <a:pt x="388" y="16"/>
                </a:lnTo>
                <a:lnTo>
                  <a:pt x="388" y="17"/>
                </a:lnTo>
                <a:lnTo>
                  <a:pt x="389" y="17"/>
                </a:lnTo>
                <a:lnTo>
                  <a:pt x="389" y="17"/>
                </a:lnTo>
                <a:lnTo>
                  <a:pt x="390" y="16"/>
                </a:lnTo>
                <a:lnTo>
                  <a:pt x="390" y="16"/>
                </a:lnTo>
                <a:lnTo>
                  <a:pt x="390" y="16"/>
                </a:lnTo>
                <a:lnTo>
                  <a:pt x="391" y="16"/>
                </a:lnTo>
                <a:lnTo>
                  <a:pt x="391" y="17"/>
                </a:lnTo>
                <a:lnTo>
                  <a:pt x="391" y="17"/>
                </a:lnTo>
                <a:lnTo>
                  <a:pt x="393" y="17"/>
                </a:lnTo>
                <a:lnTo>
                  <a:pt x="393" y="17"/>
                </a:lnTo>
                <a:lnTo>
                  <a:pt x="393" y="17"/>
                </a:lnTo>
                <a:lnTo>
                  <a:pt x="394" y="17"/>
                </a:lnTo>
                <a:lnTo>
                  <a:pt x="394" y="17"/>
                </a:lnTo>
                <a:lnTo>
                  <a:pt x="395" y="16"/>
                </a:lnTo>
                <a:lnTo>
                  <a:pt x="395" y="16"/>
                </a:lnTo>
                <a:lnTo>
                  <a:pt x="395" y="15"/>
                </a:lnTo>
                <a:lnTo>
                  <a:pt x="396" y="14"/>
                </a:lnTo>
                <a:lnTo>
                  <a:pt x="396" y="14"/>
                </a:lnTo>
                <a:lnTo>
                  <a:pt x="396" y="14"/>
                </a:lnTo>
                <a:lnTo>
                  <a:pt x="397" y="14"/>
                </a:lnTo>
                <a:lnTo>
                  <a:pt x="397" y="14"/>
                </a:lnTo>
                <a:lnTo>
                  <a:pt x="397" y="12"/>
                </a:lnTo>
                <a:lnTo>
                  <a:pt x="398" y="14"/>
                </a:lnTo>
                <a:lnTo>
                  <a:pt x="398" y="14"/>
                </a:lnTo>
                <a:lnTo>
                  <a:pt x="399" y="15"/>
                </a:lnTo>
                <a:lnTo>
                  <a:pt x="399" y="14"/>
                </a:lnTo>
                <a:lnTo>
                  <a:pt x="399" y="14"/>
                </a:lnTo>
                <a:lnTo>
                  <a:pt x="400" y="14"/>
                </a:lnTo>
                <a:lnTo>
                  <a:pt x="400" y="14"/>
                </a:lnTo>
                <a:lnTo>
                  <a:pt x="400" y="15"/>
                </a:lnTo>
                <a:lnTo>
                  <a:pt x="402" y="14"/>
                </a:lnTo>
                <a:lnTo>
                  <a:pt x="402" y="14"/>
                </a:lnTo>
                <a:lnTo>
                  <a:pt x="402" y="12"/>
                </a:lnTo>
                <a:lnTo>
                  <a:pt x="403" y="12"/>
                </a:lnTo>
                <a:lnTo>
                  <a:pt x="403" y="12"/>
                </a:lnTo>
                <a:lnTo>
                  <a:pt x="404" y="12"/>
                </a:lnTo>
                <a:lnTo>
                  <a:pt x="404" y="12"/>
                </a:lnTo>
                <a:lnTo>
                  <a:pt x="404" y="11"/>
                </a:lnTo>
                <a:lnTo>
                  <a:pt x="405" y="12"/>
                </a:lnTo>
                <a:lnTo>
                  <a:pt x="405" y="12"/>
                </a:lnTo>
                <a:lnTo>
                  <a:pt x="405" y="12"/>
                </a:lnTo>
                <a:lnTo>
                  <a:pt x="406" y="14"/>
                </a:lnTo>
                <a:lnTo>
                  <a:pt x="406" y="12"/>
                </a:lnTo>
                <a:lnTo>
                  <a:pt x="407" y="14"/>
                </a:lnTo>
                <a:lnTo>
                  <a:pt x="407" y="14"/>
                </a:lnTo>
                <a:lnTo>
                  <a:pt x="407" y="14"/>
                </a:lnTo>
                <a:lnTo>
                  <a:pt x="408" y="14"/>
                </a:lnTo>
                <a:lnTo>
                  <a:pt x="408" y="14"/>
                </a:lnTo>
                <a:lnTo>
                  <a:pt x="408" y="14"/>
                </a:lnTo>
                <a:lnTo>
                  <a:pt x="409" y="14"/>
                </a:lnTo>
                <a:lnTo>
                  <a:pt x="409" y="11"/>
                </a:lnTo>
                <a:lnTo>
                  <a:pt x="409" y="11"/>
                </a:lnTo>
                <a:lnTo>
                  <a:pt x="411" y="11"/>
                </a:lnTo>
                <a:lnTo>
                  <a:pt x="411" y="11"/>
                </a:lnTo>
                <a:lnTo>
                  <a:pt x="412" y="12"/>
                </a:lnTo>
                <a:lnTo>
                  <a:pt x="412" y="12"/>
                </a:lnTo>
                <a:lnTo>
                  <a:pt x="412" y="12"/>
                </a:lnTo>
                <a:lnTo>
                  <a:pt x="413" y="12"/>
                </a:lnTo>
                <a:lnTo>
                  <a:pt x="413" y="11"/>
                </a:lnTo>
                <a:lnTo>
                  <a:pt x="413" y="11"/>
                </a:lnTo>
                <a:lnTo>
                  <a:pt x="414" y="11"/>
                </a:lnTo>
                <a:lnTo>
                  <a:pt x="414" y="11"/>
                </a:lnTo>
                <a:lnTo>
                  <a:pt x="414" y="11"/>
                </a:lnTo>
                <a:lnTo>
                  <a:pt x="415" y="10"/>
                </a:lnTo>
                <a:lnTo>
                  <a:pt x="415" y="10"/>
                </a:lnTo>
                <a:lnTo>
                  <a:pt x="416" y="9"/>
                </a:lnTo>
                <a:lnTo>
                  <a:pt x="416" y="10"/>
                </a:lnTo>
                <a:lnTo>
                  <a:pt x="416" y="10"/>
                </a:lnTo>
                <a:lnTo>
                  <a:pt x="417" y="10"/>
                </a:lnTo>
                <a:lnTo>
                  <a:pt x="417" y="10"/>
                </a:lnTo>
                <a:lnTo>
                  <a:pt x="417" y="11"/>
                </a:lnTo>
                <a:lnTo>
                  <a:pt x="418" y="11"/>
                </a:lnTo>
                <a:lnTo>
                  <a:pt x="418" y="10"/>
                </a:lnTo>
                <a:lnTo>
                  <a:pt x="418" y="10"/>
                </a:lnTo>
                <a:lnTo>
                  <a:pt x="420" y="11"/>
                </a:lnTo>
                <a:lnTo>
                  <a:pt x="420" y="11"/>
                </a:lnTo>
                <a:lnTo>
                  <a:pt x="421" y="11"/>
                </a:lnTo>
                <a:lnTo>
                  <a:pt x="421" y="12"/>
                </a:lnTo>
                <a:lnTo>
                  <a:pt x="421" y="14"/>
                </a:lnTo>
                <a:lnTo>
                  <a:pt x="422" y="12"/>
                </a:lnTo>
                <a:lnTo>
                  <a:pt x="422" y="14"/>
                </a:lnTo>
                <a:lnTo>
                  <a:pt x="422" y="14"/>
                </a:lnTo>
                <a:lnTo>
                  <a:pt x="423" y="14"/>
                </a:lnTo>
                <a:lnTo>
                  <a:pt x="423" y="12"/>
                </a:lnTo>
                <a:lnTo>
                  <a:pt x="423" y="12"/>
                </a:lnTo>
                <a:lnTo>
                  <a:pt x="424" y="12"/>
                </a:lnTo>
                <a:lnTo>
                  <a:pt x="424" y="10"/>
                </a:lnTo>
                <a:lnTo>
                  <a:pt x="425" y="9"/>
                </a:lnTo>
                <a:lnTo>
                  <a:pt x="425" y="9"/>
                </a:lnTo>
                <a:lnTo>
                  <a:pt x="425" y="9"/>
                </a:lnTo>
                <a:lnTo>
                  <a:pt x="426" y="9"/>
                </a:lnTo>
                <a:lnTo>
                  <a:pt x="426" y="8"/>
                </a:lnTo>
                <a:lnTo>
                  <a:pt x="426" y="8"/>
                </a:lnTo>
                <a:lnTo>
                  <a:pt x="427" y="8"/>
                </a:lnTo>
                <a:lnTo>
                  <a:pt x="427" y="9"/>
                </a:lnTo>
                <a:lnTo>
                  <a:pt x="429" y="10"/>
                </a:lnTo>
                <a:lnTo>
                  <a:pt x="429" y="11"/>
                </a:lnTo>
                <a:lnTo>
                  <a:pt x="429" y="11"/>
                </a:lnTo>
                <a:lnTo>
                  <a:pt x="430" y="12"/>
                </a:lnTo>
                <a:lnTo>
                  <a:pt x="430" y="12"/>
                </a:lnTo>
                <a:lnTo>
                  <a:pt x="430" y="11"/>
                </a:lnTo>
                <a:lnTo>
                  <a:pt x="431" y="11"/>
                </a:lnTo>
                <a:lnTo>
                  <a:pt x="431" y="10"/>
                </a:lnTo>
                <a:lnTo>
                  <a:pt x="431" y="10"/>
                </a:lnTo>
                <a:lnTo>
                  <a:pt x="432" y="10"/>
                </a:lnTo>
                <a:lnTo>
                  <a:pt x="432" y="11"/>
                </a:lnTo>
                <a:lnTo>
                  <a:pt x="433" y="12"/>
                </a:lnTo>
                <a:lnTo>
                  <a:pt x="433" y="14"/>
                </a:lnTo>
                <a:lnTo>
                  <a:pt x="433" y="14"/>
                </a:lnTo>
                <a:lnTo>
                  <a:pt x="434" y="14"/>
                </a:lnTo>
                <a:lnTo>
                  <a:pt x="434" y="12"/>
                </a:lnTo>
                <a:lnTo>
                  <a:pt x="434" y="12"/>
                </a:lnTo>
                <a:lnTo>
                  <a:pt x="435" y="11"/>
                </a:lnTo>
                <a:lnTo>
                  <a:pt x="435" y="11"/>
                </a:lnTo>
                <a:lnTo>
                  <a:pt x="435" y="10"/>
                </a:lnTo>
                <a:lnTo>
                  <a:pt x="436" y="10"/>
                </a:lnTo>
                <a:lnTo>
                  <a:pt x="436" y="11"/>
                </a:lnTo>
                <a:lnTo>
                  <a:pt x="438" y="11"/>
                </a:lnTo>
                <a:lnTo>
                  <a:pt x="438" y="10"/>
                </a:lnTo>
                <a:lnTo>
                  <a:pt x="438" y="10"/>
                </a:lnTo>
                <a:lnTo>
                  <a:pt x="439" y="10"/>
                </a:lnTo>
                <a:lnTo>
                  <a:pt x="439" y="11"/>
                </a:lnTo>
                <a:lnTo>
                  <a:pt x="439" y="11"/>
                </a:lnTo>
                <a:lnTo>
                  <a:pt x="440" y="11"/>
                </a:lnTo>
                <a:lnTo>
                  <a:pt x="440" y="11"/>
                </a:lnTo>
                <a:lnTo>
                  <a:pt x="440" y="12"/>
                </a:lnTo>
                <a:lnTo>
                  <a:pt x="441" y="12"/>
                </a:lnTo>
                <a:lnTo>
                  <a:pt x="441" y="14"/>
                </a:lnTo>
                <a:lnTo>
                  <a:pt x="442" y="14"/>
                </a:lnTo>
                <a:lnTo>
                  <a:pt x="442" y="14"/>
                </a:lnTo>
                <a:lnTo>
                  <a:pt x="442" y="15"/>
                </a:lnTo>
                <a:lnTo>
                  <a:pt x="443" y="16"/>
                </a:lnTo>
                <a:lnTo>
                  <a:pt x="443" y="16"/>
                </a:lnTo>
                <a:lnTo>
                  <a:pt x="443" y="17"/>
                </a:lnTo>
                <a:lnTo>
                  <a:pt x="444" y="17"/>
                </a:lnTo>
                <a:lnTo>
                  <a:pt x="444" y="16"/>
                </a:lnTo>
                <a:lnTo>
                  <a:pt x="444" y="16"/>
                </a:lnTo>
                <a:lnTo>
                  <a:pt x="445" y="15"/>
                </a:lnTo>
                <a:lnTo>
                  <a:pt x="445" y="15"/>
                </a:lnTo>
                <a:lnTo>
                  <a:pt x="447" y="15"/>
                </a:lnTo>
                <a:lnTo>
                  <a:pt x="447" y="14"/>
                </a:lnTo>
                <a:lnTo>
                  <a:pt x="447" y="14"/>
                </a:lnTo>
                <a:lnTo>
                  <a:pt x="448" y="14"/>
                </a:lnTo>
                <a:lnTo>
                  <a:pt x="448" y="14"/>
                </a:lnTo>
                <a:lnTo>
                  <a:pt x="448" y="14"/>
                </a:lnTo>
                <a:lnTo>
                  <a:pt x="449" y="15"/>
                </a:lnTo>
                <a:lnTo>
                  <a:pt x="449" y="15"/>
                </a:lnTo>
                <a:lnTo>
                  <a:pt x="450" y="16"/>
                </a:lnTo>
                <a:lnTo>
                  <a:pt x="450" y="16"/>
                </a:lnTo>
                <a:lnTo>
                  <a:pt x="450" y="17"/>
                </a:lnTo>
                <a:lnTo>
                  <a:pt x="451" y="16"/>
                </a:lnTo>
                <a:lnTo>
                  <a:pt x="451" y="16"/>
                </a:lnTo>
                <a:lnTo>
                  <a:pt x="451" y="16"/>
                </a:lnTo>
                <a:lnTo>
                  <a:pt x="452" y="15"/>
                </a:lnTo>
                <a:lnTo>
                  <a:pt x="452" y="15"/>
                </a:lnTo>
                <a:lnTo>
                  <a:pt x="452" y="15"/>
                </a:lnTo>
                <a:lnTo>
                  <a:pt x="453" y="15"/>
                </a:lnTo>
                <a:lnTo>
                  <a:pt x="453" y="16"/>
                </a:lnTo>
                <a:lnTo>
                  <a:pt x="454" y="16"/>
                </a:lnTo>
                <a:lnTo>
                  <a:pt x="454" y="15"/>
                </a:lnTo>
                <a:lnTo>
                  <a:pt x="454" y="16"/>
                </a:lnTo>
                <a:lnTo>
                  <a:pt x="456" y="16"/>
                </a:lnTo>
                <a:lnTo>
                  <a:pt x="456" y="16"/>
                </a:lnTo>
                <a:lnTo>
                  <a:pt x="456" y="17"/>
                </a:lnTo>
                <a:lnTo>
                  <a:pt x="457" y="18"/>
                </a:lnTo>
                <a:lnTo>
                  <a:pt x="457" y="19"/>
                </a:lnTo>
                <a:lnTo>
                  <a:pt x="457" y="19"/>
                </a:lnTo>
                <a:lnTo>
                  <a:pt x="458" y="20"/>
                </a:lnTo>
                <a:lnTo>
                  <a:pt x="458" y="20"/>
                </a:lnTo>
                <a:lnTo>
                  <a:pt x="459" y="20"/>
                </a:lnTo>
                <a:lnTo>
                  <a:pt x="459" y="20"/>
                </a:lnTo>
                <a:lnTo>
                  <a:pt x="459" y="21"/>
                </a:lnTo>
                <a:lnTo>
                  <a:pt x="460" y="21"/>
                </a:lnTo>
                <a:lnTo>
                  <a:pt x="460" y="20"/>
                </a:lnTo>
                <a:lnTo>
                  <a:pt x="460" y="21"/>
                </a:lnTo>
                <a:lnTo>
                  <a:pt x="461" y="20"/>
                </a:lnTo>
                <a:lnTo>
                  <a:pt x="461" y="20"/>
                </a:lnTo>
                <a:lnTo>
                  <a:pt x="461" y="19"/>
                </a:lnTo>
                <a:lnTo>
                  <a:pt x="462" y="19"/>
                </a:lnTo>
                <a:lnTo>
                  <a:pt x="462" y="19"/>
                </a:lnTo>
                <a:lnTo>
                  <a:pt x="463" y="18"/>
                </a:lnTo>
                <a:lnTo>
                  <a:pt x="463" y="19"/>
                </a:lnTo>
                <a:lnTo>
                  <a:pt x="463" y="19"/>
                </a:lnTo>
                <a:lnTo>
                  <a:pt x="465" y="19"/>
                </a:lnTo>
                <a:lnTo>
                  <a:pt x="465" y="20"/>
                </a:lnTo>
                <a:lnTo>
                  <a:pt x="465" y="20"/>
                </a:lnTo>
                <a:lnTo>
                  <a:pt x="466" y="19"/>
                </a:lnTo>
                <a:lnTo>
                  <a:pt x="466" y="19"/>
                </a:lnTo>
                <a:lnTo>
                  <a:pt x="466" y="19"/>
                </a:lnTo>
                <a:lnTo>
                  <a:pt x="467" y="20"/>
                </a:lnTo>
                <a:lnTo>
                  <a:pt x="467" y="21"/>
                </a:lnTo>
                <a:lnTo>
                  <a:pt x="468" y="21"/>
                </a:lnTo>
                <a:lnTo>
                  <a:pt x="468" y="21"/>
                </a:lnTo>
                <a:lnTo>
                  <a:pt x="468" y="21"/>
                </a:lnTo>
                <a:lnTo>
                  <a:pt x="469" y="23"/>
                </a:lnTo>
                <a:lnTo>
                  <a:pt x="469" y="24"/>
                </a:lnTo>
                <a:lnTo>
                  <a:pt x="469" y="24"/>
                </a:lnTo>
                <a:lnTo>
                  <a:pt x="470" y="24"/>
                </a:lnTo>
                <a:lnTo>
                  <a:pt x="470" y="24"/>
                </a:lnTo>
                <a:lnTo>
                  <a:pt x="470" y="24"/>
                </a:lnTo>
                <a:lnTo>
                  <a:pt x="471" y="24"/>
                </a:lnTo>
                <a:lnTo>
                  <a:pt x="471" y="24"/>
                </a:lnTo>
                <a:lnTo>
                  <a:pt x="472" y="23"/>
                </a:lnTo>
                <a:lnTo>
                  <a:pt x="472" y="23"/>
                </a:lnTo>
                <a:lnTo>
                  <a:pt x="472" y="23"/>
                </a:lnTo>
                <a:lnTo>
                  <a:pt x="474" y="23"/>
                </a:lnTo>
                <a:lnTo>
                  <a:pt x="474" y="21"/>
                </a:lnTo>
                <a:lnTo>
                  <a:pt x="474" y="20"/>
                </a:lnTo>
                <a:lnTo>
                  <a:pt x="475" y="21"/>
                </a:lnTo>
                <a:lnTo>
                  <a:pt x="475" y="20"/>
                </a:lnTo>
                <a:lnTo>
                  <a:pt x="476" y="21"/>
                </a:lnTo>
                <a:lnTo>
                  <a:pt x="476" y="20"/>
                </a:lnTo>
                <a:lnTo>
                  <a:pt x="476" y="20"/>
                </a:lnTo>
                <a:lnTo>
                  <a:pt x="477" y="20"/>
                </a:lnTo>
                <a:lnTo>
                  <a:pt x="477" y="21"/>
                </a:lnTo>
                <a:lnTo>
                  <a:pt x="477" y="21"/>
                </a:lnTo>
                <a:lnTo>
                  <a:pt x="478" y="20"/>
                </a:lnTo>
                <a:lnTo>
                  <a:pt x="478" y="21"/>
                </a:lnTo>
                <a:lnTo>
                  <a:pt x="478" y="21"/>
                </a:lnTo>
                <a:lnTo>
                  <a:pt x="479" y="23"/>
                </a:lnTo>
                <a:lnTo>
                  <a:pt x="479" y="23"/>
                </a:lnTo>
                <a:lnTo>
                  <a:pt x="480" y="23"/>
                </a:lnTo>
                <a:lnTo>
                  <a:pt x="480" y="23"/>
                </a:lnTo>
                <a:lnTo>
                  <a:pt x="480" y="23"/>
                </a:lnTo>
                <a:lnTo>
                  <a:pt x="481" y="23"/>
                </a:lnTo>
                <a:lnTo>
                  <a:pt x="481" y="23"/>
                </a:lnTo>
                <a:lnTo>
                  <a:pt x="481" y="23"/>
                </a:lnTo>
                <a:lnTo>
                  <a:pt x="483" y="21"/>
                </a:lnTo>
                <a:lnTo>
                  <a:pt x="483" y="21"/>
                </a:lnTo>
                <a:lnTo>
                  <a:pt x="483" y="20"/>
                </a:lnTo>
                <a:lnTo>
                  <a:pt x="484" y="20"/>
                </a:lnTo>
                <a:lnTo>
                  <a:pt x="484" y="19"/>
                </a:lnTo>
                <a:lnTo>
                  <a:pt x="485" y="19"/>
                </a:lnTo>
                <a:lnTo>
                  <a:pt x="485" y="20"/>
                </a:lnTo>
                <a:lnTo>
                  <a:pt x="485" y="19"/>
                </a:lnTo>
                <a:lnTo>
                  <a:pt x="486" y="20"/>
                </a:lnTo>
                <a:lnTo>
                  <a:pt x="486" y="19"/>
                </a:lnTo>
                <a:lnTo>
                  <a:pt x="486" y="19"/>
                </a:lnTo>
                <a:lnTo>
                  <a:pt x="487" y="19"/>
                </a:lnTo>
                <a:lnTo>
                  <a:pt x="487" y="18"/>
                </a:lnTo>
                <a:lnTo>
                  <a:pt x="487" y="18"/>
                </a:lnTo>
                <a:lnTo>
                  <a:pt x="488" y="18"/>
                </a:lnTo>
                <a:lnTo>
                  <a:pt x="488" y="19"/>
                </a:lnTo>
                <a:lnTo>
                  <a:pt x="489" y="18"/>
                </a:lnTo>
                <a:lnTo>
                  <a:pt x="489" y="18"/>
                </a:lnTo>
                <a:lnTo>
                  <a:pt x="489" y="17"/>
                </a:lnTo>
                <a:lnTo>
                  <a:pt x="490" y="17"/>
                </a:lnTo>
                <a:lnTo>
                  <a:pt x="490" y="18"/>
                </a:lnTo>
                <a:lnTo>
                  <a:pt x="490" y="19"/>
                </a:lnTo>
                <a:lnTo>
                  <a:pt x="492" y="19"/>
                </a:lnTo>
                <a:lnTo>
                  <a:pt x="492" y="18"/>
                </a:lnTo>
                <a:lnTo>
                  <a:pt x="492" y="18"/>
                </a:lnTo>
                <a:lnTo>
                  <a:pt x="493" y="18"/>
                </a:lnTo>
                <a:lnTo>
                  <a:pt x="493" y="18"/>
                </a:lnTo>
                <a:lnTo>
                  <a:pt x="494" y="18"/>
                </a:lnTo>
                <a:lnTo>
                  <a:pt x="494" y="18"/>
                </a:lnTo>
                <a:lnTo>
                  <a:pt x="494" y="19"/>
                </a:lnTo>
                <a:lnTo>
                  <a:pt x="495" y="19"/>
                </a:lnTo>
                <a:lnTo>
                  <a:pt x="495" y="20"/>
                </a:lnTo>
                <a:lnTo>
                  <a:pt x="495" y="20"/>
                </a:lnTo>
                <a:lnTo>
                  <a:pt x="496" y="20"/>
                </a:lnTo>
                <a:lnTo>
                  <a:pt x="496" y="20"/>
                </a:lnTo>
                <a:lnTo>
                  <a:pt x="497" y="21"/>
                </a:lnTo>
                <a:lnTo>
                  <a:pt x="497" y="21"/>
                </a:lnTo>
                <a:lnTo>
                  <a:pt x="497" y="21"/>
                </a:lnTo>
                <a:lnTo>
                  <a:pt x="498" y="21"/>
                </a:lnTo>
                <a:lnTo>
                  <a:pt x="498" y="20"/>
                </a:lnTo>
                <a:lnTo>
                  <a:pt x="498" y="20"/>
                </a:lnTo>
                <a:lnTo>
                  <a:pt x="499" y="19"/>
                </a:lnTo>
                <a:lnTo>
                  <a:pt x="499" y="18"/>
                </a:lnTo>
                <a:lnTo>
                  <a:pt x="499" y="17"/>
                </a:lnTo>
                <a:lnTo>
                  <a:pt x="501" y="17"/>
                </a:lnTo>
                <a:lnTo>
                  <a:pt x="501" y="17"/>
                </a:lnTo>
                <a:lnTo>
                  <a:pt x="502" y="17"/>
                </a:lnTo>
                <a:lnTo>
                  <a:pt x="502" y="16"/>
                </a:lnTo>
                <a:lnTo>
                  <a:pt x="502" y="17"/>
                </a:lnTo>
                <a:lnTo>
                  <a:pt x="503" y="17"/>
                </a:lnTo>
                <a:lnTo>
                  <a:pt x="503" y="18"/>
                </a:lnTo>
                <a:lnTo>
                  <a:pt x="503" y="18"/>
                </a:lnTo>
                <a:lnTo>
                  <a:pt x="504" y="18"/>
                </a:lnTo>
                <a:lnTo>
                  <a:pt x="504" y="19"/>
                </a:lnTo>
                <a:lnTo>
                  <a:pt x="504" y="19"/>
                </a:lnTo>
                <a:lnTo>
                  <a:pt x="505" y="19"/>
                </a:lnTo>
                <a:lnTo>
                  <a:pt x="505" y="19"/>
                </a:lnTo>
                <a:lnTo>
                  <a:pt x="506" y="19"/>
                </a:lnTo>
                <a:lnTo>
                  <a:pt x="506" y="18"/>
                </a:lnTo>
                <a:lnTo>
                  <a:pt x="506" y="18"/>
                </a:lnTo>
                <a:lnTo>
                  <a:pt x="507" y="17"/>
                </a:lnTo>
                <a:lnTo>
                  <a:pt x="507" y="16"/>
                </a:lnTo>
                <a:lnTo>
                  <a:pt x="507" y="16"/>
                </a:lnTo>
                <a:lnTo>
                  <a:pt x="508" y="15"/>
                </a:lnTo>
                <a:lnTo>
                  <a:pt x="508" y="15"/>
                </a:lnTo>
                <a:lnTo>
                  <a:pt x="508" y="15"/>
                </a:lnTo>
                <a:lnTo>
                  <a:pt x="510" y="14"/>
                </a:lnTo>
                <a:lnTo>
                  <a:pt x="510" y="14"/>
                </a:lnTo>
                <a:lnTo>
                  <a:pt x="511" y="14"/>
                </a:lnTo>
                <a:lnTo>
                  <a:pt x="511" y="14"/>
                </a:lnTo>
                <a:lnTo>
                  <a:pt x="511" y="14"/>
                </a:lnTo>
                <a:lnTo>
                  <a:pt x="512" y="14"/>
                </a:lnTo>
                <a:lnTo>
                  <a:pt x="512" y="14"/>
                </a:lnTo>
                <a:lnTo>
                  <a:pt x="512" y="15"/>
                </a:lnTo>
                <a:lnTo>
                  <a:pt x="513" y="16"/>
                </a:lnTo>
                <a:lnTo>
                  <a:pt x="513" y="16"/>
                </a:lnTo>
                <a:lnTo>
                  <a:pt x="513" y="15"/>
                </a:lnTo>
                <a:lnTo>
                  <a:pt x="514" y="15"/>
                </a:lnTo>
                <a:lnTo>
                  <a:pt x="514" y="14"/>
                </a:lnTo>
                <a:lnTo>
                  <a:pt x="515" y="14"/>
                </a:lnTo>
                <a:lnTo>
                  <a:pt x="515" y="14"/>
                </a:lnTo>
                <a:lnTo>
                  <a:pt x="515" y="15"/>
                </a:lnTo>
                <a:lnTo>
                  <a:pt x="516" y="15"/>
                </a:lnTo>
                <a:lnTo>
                  <a:pt x="516" y="14"/>
                </a:lnTo>
                <a:lnTo>
                  <a:pt x="516" y="14"/>
                </a:lnTo>
                <a:lnTo>
                  <a:pt x="517" y="12"/>
                </a:lnTo>
                <a:lnTo>
                  <a:pt x="517" y="12"/>
                </a:lnTo>
                <a:lnTo>
                  <a:pt x="519" y="12"/>
                </a:lnTo>
                <a:lnTo>
                  <a:pt x="519" y="12"/>
                </a:lnTo>
                <a:lnTo>
                  <a:pt x="519" y="12"/>
                </a:lnTo>
                <a:lnTo>
                  <a:pt x="520" y="11"/>
                </a:lnTo>
                <a:lnTo>
                  <a:pt x="520" y="11"/>
                </a:lnTo>
                <a:lnTo>
                  <a:pt x="520" y="11"/>
                </a:lnTo>
                <a:lnTo>
                  <a:pt x="521" y="12"/>
                </a:lnTo>
                <a:lnTo>
                  <a:pt x="521" y="12"/>
                </a:lnTo>
                <a:lnTo>
                  <a:pt x="521" y="12"/>
                </a:lnTo>
                <a:lnTo>
                  <a:pt x="522" y="14"/>
                </a:lnTo>
                <a:lnTo>
                  <a:pt x="522" y="12"/>
                </a:lnTo>
                <a:lnTo>
                  <a:pt x="523" y="14"/>
                </a:lnTo>
                <a:lnTo>
                  <a:pt x="523" y="14"/>
                </a:lnTo>
                <a:lnTo>
                  <a:pt x="523" y="14"/>
                </a:lnTo>
                <a:lnTo>
                  <a:pt x="524" y="14"/>
                </a:lnTo>
                <a:lnTo>
                  <a:pt x="524" y="14"/>
                </a:lnTo>
                <a:lnTo>
                  <a:pt x="524" y="15"/>
                </a:lnTo>
                <a:lnTo>
                  <a:pt x="525" y="16"/>
                </a:lnTo>
                <a:lnTo>
                  <a:pt x="525" y="15"/>
                </a:lnTo>
                <a:lnTo>
                  <a:pt x="525" y="15"/>
                </a:lnTo>
                <a:lnTo>
                  <a:pt x="526" y="15"/>
                </a:lnTo>
                <a:lnTo>
                  <a:pt x="526" y="15"/>
                </a:lnTo>
                <a:lnTo>
                  <a:pt x="528" y="15"/>
                </a:lnTo>
                <a:lnTo>
                  <a:pt x="528" y="16"/>
                </a:lnTo>
                <a:lnTo>
                  <a:pt x="528" y="16"/>
                </a:lnTo>
                <a:lnTo>
                  <a:pt x="529" y="16"/>
                </a:lnTo>
                <a:lnTo>
                  <a:pt x="529" y="16"/>
                </a:lnTo>
                <a:lnTo>
                  <a:pt x="529" y="15"/>
                </a:lnTo>
                <a:lnTo>
                  <a:pt x="530" y="15"/>
                </a:lnTo>
                <a:lnTo>
                  <a:pt x="530" y="15"/>
                </a:lnTo>
                <a:lnTo>
                  <a:pt x="530" y="15"/>
                </a:lnTo>
                <a:lnTo>
                  <a:pt x="531" y="15"/>
                </a:lnTo>
                <a:lnTo>
                  <a:pt x="531" y="14"/>
                </a:lnTo>
                <a:lnTo>
                  <a:pt x="532" y="14"/>
                </a:lnTo>
                <a:lnTo>
                  <a:pt x="532" y="14"/>
                </a:lnTo>
                <a:lnTo>
                  <a:pt x="532" y="14"/>
                </a:lnTo>
                <a:lnTo>
                  <a:pt x="533" y="14"/>
                </a:lnTo>
                <a:lnTo>
                  <a:pt x="533" y="14"/>
                </a:lnTo>
                <a:lnTo>
                  <a:pt x="533" y="14"/>
                </a:lnTo>
                <a:lnTo>
                  <a:pt x="534" y="12"/>
                </a:lnTo>
                <a:lnTo>
                  <a:pt x="534" y="11"/>
                </a:lnTo>
                <a:lnTo>
                  <a:pt x="534" y="12"/>
                </a:lnTo>
                <a:lnTo>
                  <a:pt x="535" y="12"/>
                </a:lnTo>
                <a:lnTo>
                  <a:pt x="535" y="12"/>
                </a:lnTo>
                <a:lnTo>
                  <a:pt x="537" y="12"/>
                </a:lnTo>
                <a:lnTo>
                  <a:pt x="537" y="14"/>
                </a:lnTo>
                <a:lnTo>
                  <a:pt x="537" y="14"/>
                </a:lnTo>
                <a:lnTo>
                  <a:pt x="538" y="14"/>
                </a:lnTo>
                <a:lnTo>
                  <a:pt x="538" y="14"/>
                </a:lnTo>
                <a:lnTo>
                  <a:pt x="538" y="14"/>
                </a:lnTo>
                <a:lnTo>
                  <a:pt x="539" y="14"/>
                </a:lnTo>
                <a:lnTo>
                  <a:pt x="539" y="14"/>
                </a:lnTo>
                <a:lnTo>
                  <a:pt x="540" y="14"/>
                </a:lnTo>
                <a:lnTo>
                  <a:pt x="540" y="14"/>
                </a:lnTo>
                <a:lnTo>
                  <a:pt x="540" y="14"/>
                </a:lnTo>
                <a:lnTo>
                  <a:pt x="541" y="15"/>
                </a:lnTo>
                <a:lnTo>
                  <a:pt x="541" y="15"/>
                </a:lnTo>
                <a:lnTo>
                  <a:pt x="541" y="16"/>
                </a:lnTo>
                <a:lnTo>
                  <a:pt x="542" y="17"/>
                </a:lnTo>
                <a:lnTo>
                  <a:pt x="542" y="17"/>
                </a:lnTo>
                <a:lnTo>
                  <a:pt x="542" y="17"/>
                </a:lnTo>
                <a:lnTo>
                  <a:pt x="543" y="17"/>
                </a:lnTo>
                <a:lnTo>
                  <a:pt x="543" y="17"/>
                </a:lnTo>
                <a:lnTo>
                  <a:pt x="544" y="16"/>
                </a:lnTo>
                <a:lnTo>
                  <a:pt x="544" y="15"/>
                </a:lnTo>
                <a:lnTo>
                  <a:pt x="544" y="15"/>
                </a:lnTo>
                <a:lnTo>
                  <a:pt x="546" y="14"/>
                </a:lnTo>
                <a:lnTo>
                  <a:pt x="546" y="14"/>
                </a:lnTo>
                <a:lnTo>
                  <a:pt x="546" y="14"/>
                </a:lnTo>
                <a:lnTo>
                  <a:pt x="547" y="15"/>
                </a:lnTo>
                <a:lnTo>
                  <a:pt x="547" y="15"/>
                </a:lnTo>
                <a:lnTo>
                  <a:pt x="547" y="15"/>
                </a:lnTo>
                <a:lnTo>
                  <a:pt x="548" y="16"/>
                </a:lnTo>
                <a:lnTo>
                  <a:pt x="548" y="16"/>
                </a:lnTo>
                <a:lnTo>
                  <a:pt x="549" y="17"/>
                </a:lnTo>
                <a:lnTo>
                  <a:pt x="549" y="18"/>
                </a:lnTo>
                <a:lnTo>
                  <a:pt x="549" y="18"/>
                </a:lnTo>
                <a:lnTo>
                  <a:pt x="550" y="18"/>
                </a:lnTo>
                <a:lnTo>
                  <a:pt x="550" y="18"/>
                </a:lnTo>
                <a:lnTo>
                  <a:pt x="550" y="18"/>
                </a:lnTo>
                <a:lnTo>
                  <a:pt x="551" y="17"/>
                </a:lnTo>
                <a:lnTo>
                  <a:pt x="551" y="18"/>
                </a:lnTo>
                <a:lnTo>
                  <a:pt x="551" y="18"/>
                </a:lnTo>
                <a:lnTo>
                  <a:pt x="552" y="17"/>
                </a:lnTo>
                <a:lnTo>
                  <a:pt x="552" y="17"/>
                </a:lnTo>
                <a:lnTo>
                  <a:pt x="553" y="17"/>
                </a:lnTo>
                <a:lnTo>
                  <a:pt x="553" y="17"/>
                </a:lnTo>
                <a:lnTo>
                  <a:pt x="553" y="17"/>
                </a:lnTo>
                <a:lnTo>
                  <a:pt x="555" y="17"/>
                </a:lnTo>
                <a:lnTo>
                  <a:pt x="555" y="17"/>
                </a:lnTo>
                <a:lnTo>
                  <a:pt x="555" y="18"/>
                </a:lnTo>
                <a:lnTo>
                  <a:pt x="556" y="17"/>
                </a:lnTo>
                <a:lnTo>
                  <a:pt x="556" y="17"/>
                </a:lnTo>
                <a:lnTo>
                  <a:pt x="556" y="17"/>
                </a:lnTo>
                <a:lnTo>
                  <a:pt x="557" y="18"/>
                </a:lnTo>
                <a:lnTo>
                  <a:pt x="557" y="19"/>
                </a:lnTo>
                <a:lnTo>
                  <a:pt x="558" y="18"/>
                </a:lnTo>
                <a:lnTo>
                  <a:pt x="558" y="18"/>
                </a:lnTo>
                <a:lnTo>
                  <a:pt x="558" y="18"/>
                </a:lnTo>
                <a:lnTo>
                  <a:pt x="559" y="19"/>
                </a:lnTo>
                <a:lnTo>
                  <a:pt x="559" y="19"/>
                </a:lnTo>
                <a:lnTo>
                  <a:pt x="559" y="20"/>
                </a:lnTo>
                <a:lnTo>
                  <a:pt x="560" y="19"/>
                </a:lnTo>
                <a:lnTo>
                  <a:pt x="560" y="19"/>
                </a:lnTo>
                <a:lnTo>
                  <a:pt x="560" y="19"/>
                </a:lnTo>
                <a:lnTo>
                  <a:pt x="561" y="18"/>
                </a:lnTo>
                <a:lnTo>
                  <a:pt x="561" y="19"/>
                </a:lnTo>
                <a:lnTo>
                  <a:pt x="562" y="18"/>
                </a:lnTo>
                <a:lnTo>
                  <a:pt x="562" y="19"/>
                </a:lnTo>
                <a:lnTo>
                  <a:pt x="562" y="19"/>
                </a:lnTo>
                <a:lnTo>
                  <a:pt x="564" y="19"/>
                </a:lnTo>
                <a:lnTo>
                  <a:pt x="564" y="19"/>
                </a:lnTo>
                <a:lnTo>
                  <a:pt x="564" y="19"/>
                </a:lnTo>
                <a:lnTo>
                  <a:pt x="565" y="18"/>
                </a:lnTo>
                <a:lnTo>
                  <a:pt x="565" y="19"/>
                </a:lnTo>
                <a:lnTo>
                  <a:pt x="566" y="19"/>
                </a:lnTo>
                <a:lnTo>
                  <a:pt x="566" y="19"/>
                </a:lnTo>
                <a:lnTo>
                  <a:pt x="566" y="19"/>
                </a:lnTo>
                <a:lnTo>
                  <a:pt x="567" y="18"/>
                </a:lnTo>
                <a:lnTo>
                  <a:pt x="567" y="18"/>
                </a:lnTo>
                <a:lnTo>
                  <a:pt x="567" y="18"/>
                </a:lnTo>
                <a:lnTo>
                  <a:pt x="568" y="18"/>
                </a:lnTo>
                <a:lnTo>
                  <a:pt x="568" y="18"/>
                </a:lnTo>
                <a:lnTo>
                  <a:pt x="568" y="18"/>
                </a:lnTo>
                <a:lnTo>
                  <a:pt x="569" y="18"/>
                </a:lnTo>
                <a:lnTo>
                  <a:pt x="569" y="19"/>
                </a:lnTo>
                <a:lnTo>
                  <a:pt x="570" y="18"/>
                </a:lnTo>
                <a:lnTo>
                  <a:pt x="570" y="19"/>
                </a:lnTo>
                <a:lnTo>
                  <a:pt x="570" y="19"/>
                </a:lnTo>
                <a:lnTo>
                  <a:pt x="571" y="19"/>
                </a:lnTo>
                <a:lnTo>
                  <a:pt x="571" y="18"/>
                </a:lnTo>
                <a:lnTo>
                  <a:pt x="571" y="18"/>
                </a:lnTo>
                <a:lnTo>
                  <a:pt x="573" y="19"/>
                </a:lnTo>
                <a:lnTo>
                  <a:pt x="573" y="19"/>
                </a:lnTo>
                <a:lnTo>
                  <a:pt x="573" y="19"/>
                </a:lnTo>
                <a:lnTo>
                  <a:pt x="574" y="19"/>
                </a:lnTo>
                <a:lnTo>
                  <a:pt x="574" y="19"/>
                </a:lnTo>
                <a:lnTo>
                  <a:pt x="575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18"/>
                </a:lnTo>
                <a:lnTo>
                  <a:pt x="576" y="18"/>
                </a:lnTo>
                <a:lnTo>
                  <a:pt x="576" y="17"/>
                </a:lnTo>
                <a:lnTo>
                  <a:pt x="577" y="17"/>
                </a:lnTo>
                <a:lnTo>
                  <a:pt x="577" y="16"/>
                </a:lnTo>
                <a:lnTo>
                  <a:pt x="577" y="16"/>
                </a:lnTo>
                <a:lnTo>
                  <a:pt x="578" y="16"/>
                </a:lnTo>
                <a:lnTo>
                  <a:pt x="578" y="16"/>
                </a:lnTo>
                <a:lnTo>
                  <a:pt x="579" y="17"/>
                </a:lnTo>
                <a:lnTo>
                  <a:pt x="579" y="17"/>
                </a:lnTo>
                <a:lnTo>
                  <a:pt x="579" y="17"/>
                </a:lnTo>
                <a:lnTo>
                  <a:pt x="580" y="17"/>
                </a:lnTo>
                <a:lnTo>
                  <a:pt x="580" y="17"/>
                </a:lnTo>
                <a:lnTo>
                  <a:pt x="580" y="17"/>
                </a:lnTo>
                <a:lnTo>
                  <a:pt x="582" y="17"/>
                </a:lnTo>
                <a:lnTo>
                  <a:pt x="582" y="17"/>
                </a:lnTo>
                <a:lnTo>
                  <a:pt x="582" y="17"/>
                </a:lnTo>
                <a:lnTo>
                  <a:pt x="583" y="18"/>
                </a:lnTo>
                <a:lnTo>
                  <a:pt x="583" y="18"/>
                </a:lnTo>
                <a:lnTo>
                  <a:pt x="584" y="18"/>
                </a:lnTo>
                <a:lnTo>
                  <a:pt x="584" y="18"/>
                </a:lnTo>
                <a:lnTo>
                  <a:pt x="584" y="19"/>
                </a:lnTo>
                <a:lnTo>
                  <a:pt x="585" y="19"/>
                </a:lnTo>
                <a:lnTo>
                  <a:pt x="585" y="19"/>
                </a:lnTo>
                <a:lnTo>
                  <a:pt x="585" y="19"/>
                </a:lnTo>
                <a:lnTo>
                  <a:pt x="586" y="18"/>
                </a:lnTo>
                <a:lnTo>
                  <a:pt x="586" y="18"/>
                </a:lnTo>
                <a:lnTo>
                  <a:pt x="587" y="18"/>
                </a:lnTo>
                <a:lnTo>
                  <a:pt x="587" y="18"/>
                </a:lnTo>
                <a:lnTo>
                  <a:pt x="587" y="18"/>
                </a:lnTo>
                <a:lnTo>
                  <a:pt x="588" y="18"/>
                </a:lnTo>
                <a:lnTo>
                  <a:pt x="588" y="17"/>
                </a:lnTo>
                <a:lnTo>
                  <a:pt x="588" y="17"/>
                </a:lnTo>
                <a:lnTo>
                  <a:pt x="589" y="17"/>
                </a:lnTo>
                <a:lnTo>
                  <a:pt x="589" y="17"/>
                </a:lnTo>
                <a:lnTo>
                  <a:pt x="589" y="17"/>
                </a:lnTo>
                <a:lnTo>
                  <a:pt x="591" y="18"/>
                </a:lnTo>
                <a:lnTo>
                  <a:pt x="591" y="18"/>
                </a:lnTo>
                <a:lnTo>
                  <a:pt x="592" y="18"/>
                </a:lnTo>
                <a:lnTo>
                  <a:pt x="592" y="18"/>
                </a:lnTo>
                <a:lnTo>
                  <a:pt x="592" y="18"/>
                </a:lnTo>
                <a:lnTo>
                  <a:pt x="593" y="17"/>
                </a:lnTo>
                <a:lnTo>
                  <a:pt x="593" y="17"/>
                </a:lnTo>
                <a:lnTo>
                  <a:pt x="593" y="16"/>
                </a:lnTo>
                <a:lnTo>
                  <a:pt x="594" y="15"/>
                </a:lnTo>
                <a:lnTo>
                  <a:pt x="594" y="15"/>
                </a:lnTo>
                <a:lnTo>
                  <a:pt x="594" y="15"/>
                </a:lnTo>
                <a:lnTo>
                  <a:pt x="595" y="14"/>
                </a:lnTo>
                <a:lnTo>
                  <a:pt x="595" y="14"/>
                </a:lnTo>
                <a:lnTo>
                  <a:pt x="596" y="15"/>
                </a:lnTo>
                <a:lnTo>
                  <a:pt x="596" y="15"/>
                </a:lnTo>
                <a:lnTo>
                  <a:pt x="596" y="15"/>
                </a:lnTo>
                <a:lnTo>
                  <a:pt x="597" y="15"/>
                </a:lnTo>
                <a:lnTo>
                  <a:pt x="597" y="15"/>
                </a:lnTo>
                <a:lnTo>
                  <a:pt x="597" y="14"/>
                </a:lnTo>
                <a:lnTo>
                  <a:pt x="598" y="14"/>
                </a:lnTo>
                <a:lnTo>
                  <a:pt x="598" y="14"/>
                </a:lnTo>
                <a:lnTo>
                  <a:pt x="598" y="12"/>
                </a:lnTo>
                <a:lnTo>
                  <a:pt x="600" y="11"/>
                </a:lnTo>
                <a:lnTo>
                  <a:pt x="600" y="10"/>
                </a:lnTo>
                <a:lnTo>
                  <a:pt x="601" y="9"/>
                </a:lnTo>
                <a:lnTo>
                  <a:pt x="601" y="9"/>
                </a:lnTo>
                <a:lnTo>
                  <a:pt x="601" y="8"/>
                </a:lnTo>
                <a:lnTo>
                  <a:pt x="602" y="8"/>
                </a:lnTo>
                <a:lnTo>
                  <a:pt x="602" y="7"/>
                </a:lnTo>
                <a:lnTo>
                  <a:pt x="602" y="8"/>
                </a:lnTo>
                <a:lnTo>
                  <a:pt x="603" y="8"/>
                </a:lnTo>
                <a:lnTo>
                  <a:pt x="603" y="9"/>
                </a:lnTo>
                <a:lnTo>
                  <a:pt x="603" y="8"/>
                </a:lnTo>
                <a:lnTo>
                  <a:pt x="604" y="9"/>
                </a:lnTo>
                <a:lnTo>
                  <a:pt x="604" y="9"/>
                </a:lnTo>
                <a:lnTo>
                  <a:pt x="605" y="10"/>
                </a:lnTo>
                <a:lnTo>
                  <a:pt x="605" y="10"/>
                </a:lnTo>
                <a:lnTo>
                  <a:pt x="605" y="11"/>
                </a:lnTo>
                <a:lnTo>
                  <a:pt x="606" y="12"/>
                </a:lnTo>
                <a:lnTo>
                  <a:pt x="606" y="12"/>
                </a:lnTo>
                <a:lnTo>
                  <a:pt x="606" y="12"/>
                </a:lnTo>
                <a:lnTo>
                  <a:pt x="607" y="14"/>
                </a:lnTo>
                <a:lnTo>
                  <a:pt x="607" y="14"/>
                </a:lnTo>
                <a:lnTo>
                  <a:pt x="609" y="14"/>
                </a:lnTo>
                <a:lnTo>
                  <a:pt x="609" y="14"/>
                </a:lnTo>
                <a:lnTo>
                  <a:pt x="609" y="14"/>
                </a:lnTo>
                <a:lnTo>
                  <a:pt x="610" y="14"/>
                </a:lnTo>
                <a:lnTo>
                  <a:pt x="610" y="12"/>
                </a:lnTo>
                <a:lnTo>
                  <a:pt x="610" y="12"/>
                </a:lnTo>
                <a:lnTo>
                  <a:pt x="611" y="10"/>
                </a:lnTo>
                <a:lnTo>
                  <a:pt x="611" y="10"/>
                </a:lnTo>
                <a:lnTo>
                  <a:pt x="611" y="10"/>
                </a:lnTo>
                <a:lnTo>
                  <a:pt x="612" y="10"/>
                </a:lnTo>
                <a:lnTo>
                  <a:pt x="612" y="10"/>
                </a:lnTo>
                <a:lnTo>
                  <a:pt x="613" y="10"/>
                </a:lnTo>
                <a:lnTo>
                  <a:pt x="613" y="10"/>
                </a:lnTo>
                <a:lnTo>
                  <a:pt x="613" y="10"/>
                </a:lnTo>
                <a:lnTo>
                  <a:pt x="614" y="10"/>
                </a:lnTo>
                <a:lnTo>
                  <a:pt x="614" y="10"/>
                </a:lnTo>
                <a:lnTo>
                  <a:pt x="614" y="10"/>
                </a:lnTo>
                <a:lnTo>
                  <a:pt x="615" y="9"/>
                </a:lnTo>
                <a:lnTo>
                  <a:pt x="615" y="10"/>
                </a:lnTo>
                <a:lnTo>
                  <a:pt x="615" y="10"/>
                </a:lnTo>
                <a:lnTo>
                  <a:pt x="616" y="10"/>
                </a:lnTo>
                <a:lnTo>
                  <a:pt x="616" y="9"/>
                </a:lnTo>
                <a:lnTo>
                  <a:pt x="618" y="9"/>
                </a:lnTo>
                <a:lnTo>
                  <a:pt x="618" y="9"/>
                </a:lnTo>
                <a:lnTo>
                  <a:pt x="618" y="9"/>
                </a:lnTo>
                <a:lnTo>
                  <a:pt x="619" y="9"/>
                </a:lnTo>
                <a:lnTo>
                  <a:pt x="619" y="9"/>
                </a:lnTo>
                <a:lnTo>
                  <a:pt x="619" y="10"/>
                </a:lnTo>
                <a:lnTo>
                  <a:pt x="620" y="11"/>
                </a:lnTo>
                <a:lnTo>
                  <a:pt x="620" y="12"/>
                </a:lnTo>
                <a:lnTo>
                  <a:pt x="620" y="14"/>
                </a:lnTo>
                <a:lnTo>
                  <a:pt x="621" y="14"/>
                </a:lnTo>
                <a:lnTo>
                  <a:pt x="621" y="14"/>
                </a:lnTo>
                <a:lnTo>
                  <a:pt x="622" y="12"/>
                </a:lnTo>
                <a:lnTo>
                  <a:pt x="622" y="11"/>
                </a:lnTo>
                <a:lnTo>
                  <a:pt x="622" y="12"/>
                </a:lnTo>
                <a:lnTo>
                  <a:pt x="623" y="14"/>
                </a:lnTo>
                <a:lnTo>
                  <a:pt x="623" y="14"/>
                </a:lnTo>
                <a:lnTo>
                  <a:pt x="623" y="14"/>
                </a:lnTo>
                <a:lnTo>
                  <a:pt x="624" y="14"/>
                </a:lnTo>
                <a:lnTo>
                  <a:pt x="624" y="14"/>
                </a:lnTo>
                <a:lnTo>
                  <a:pt x="624" y="14"/>
                </a:lnTo>
                <a:lnTo>
                  <a:pt x="625" y="14"/>
                </a:lnTo>
                <a:lnTo>
                  <a:pt x="625" y="14"/>
                </a:lnTo>
                <a:lnTo>
                  <a:pt x="627" y="12"/>
                </a:lnTo>
                <a:lnTo>
                  <a:pt x="627" y="11"/>
                </a:lnTo>
                <a:lnTo>
                  <a:pt x="627" y="11"/>
                </a:lnTo>
                <a:lnTo>
                  <a:pt x="628" y="11"/>
                </a:lnTo>
                <a:lnTo>
                  <a:pt x="628" y="11"/>
                </a:lnTo>
                <a:lnTo>
                  <a:pt x="628" y="11"/>
                </a:lnTo>
                <a:lnTo>
                  <a:pt x="629" y="11"/>
                </a:lnTo>
                <a:lnTo>
                  <a:pt x="629" y="11"/>
                </a:lnTo>
                <a:lnTo>
                  <a:pt x="630" y="12"/>
                </a:lnTo>
                <a:lnTo>
                  <a:pt x="630" y="14"/>
                </a:lnTo>
                <a:lnTo>
                  <a:pt x="630" y="15"/>
                </a:lnTo>
                <a:lnTo>
                  <a:pt x="631" y="16"/>
                </a:lnTo>
                <a:lnTo>
                  <a:pt x="631" y="17"/>
                </a:lnTo>
                <a:lnTo>
                  <a:pt x="631" y="16"/>
                </a:lnTo>
                <a:lnTo>
                  <a:pt x="632" y="17"/>
                </a:lnTo>
                <a:lnTo>
                  <a:pt x="632" y="17"/>
                </a:lnTo>
                <a:lnTo>
                  <a:pt x="632" y="17"/>
                </a:lnTo>
                <a:lnTo>
                  <a:pt x="633" y="17"/>
                </a:lnTo>
                <a:lnTo>
                  <a:pt x="633" y="18"/>
                </a:lnTo>
                <a:lnTo>
                  <a:pt x="634" y="17"/>
                </a:lnTo>
                <a:lnTo>
                  <a:pt x="634" y="17"/>
                </a:lnTo>
                <a:lnTo>
                  <a:pt x="634" y="17"/>
                </a:lnTo>
                <a:lnTo>
                  <a:pt x="636" y="17"/>
                </a:lnTo>
                <a:lnTo>
                  <a:pt x="636" y="17"/>
                </a:lnTo>
                <a:lnTo>
                  <a:pt x="636" y="17"/>
                </a:lnTo>
                <a:lnTo>
                  <a:pt x="637" y="17"/>
                </a:lnTo>
                <a:lnTo>
                  <a:pt x="637" y="17"/>
                </a:lnTo>
                <a:lnTo>
                  <a:pt x="637" y="17"/>
                </a:lnTo>
                <a:lnTo>
                  <a:pt x="638" y="16"/>
                </a:lnTo>
                <a:lnTo>
                  <a:pt x="638" y="17"/>
                </a:lnTo>
                <a:lnTo>
                  <a:pt x="639" y="16"/>
                </a:lnTo>
                <a:lnTo>
                  <a:pt x="639" y="17"/>
                </a:lnTo>
                <a:lnTo>
                  <a:pt x="639" y="16"/>
                </a:lnTo>
                <a:lnTo>
                  <a:pt x="640" y="16"/>
                </a:lnTo>
                <a:lnTo>
                  <a:pt x="640" y="17"/>
                </a:lnTo>
                <a:lnTo>
                  <a:pt x="640" y="17"/>
                </a:lnTo>
                <a:lnTo>
                  <a:pt x="641" y="17"/>
                </a:lnTo>
                <a:lnTo>
                  <a:pt x="641" y="17"/>
                </a:lnTo>
                <a:lnTo>
                  <a:pt x="641" y="17"/>
                </a:lnTo>
                <a:lnTo>
                  <a:pt x="642" y="17"/>
                </a:lnTo>
                <a:lnTo>
                  <a:pt x="642" y="17"/>
                </a:lnTo>
                <a:lnTo>
                  <a:pt x="644" y="17"/>
                </a:lnTo>
                <a:lnTo>
                  <a:pt x="644" y="16"/>
                </a:lnTo>
                <a:lnTo>
                  <a:pt x="644" y="15"/>
                </a:lnTo>
                <a:lnTo>
                  <a:pt x="645" y="15"/>
                </a:lnTo>
                <a:lnTo>
                  <a:pt x="645" y="15"/>
                </a:lnTo>
                <a:lnTo>
                  <a:pt x="645" y="16"/>
                </a:lnTo>
                <a:lnTo>
                  <a:pt x="646" y="16"/>
                </a:lnTo>
                <a:lnTo>
                  <a:pt x="646" y="16"/>
                </a:lnTo>
                <a:lnTo>
                  <a:pt x="646" y="16"/>
                </a:lnTo>
                <a:lnTo>
                  <a:pt x="647" y="16"/>
                </a:lnTo>
                <a:lnTo>
                  <a:pt x="647" y="16"/>
                </a:lnTo>
                <a:lnTo>
                  <a:pt x="648" y="16"/>
                </a:lnTo>
                <a:lnTo>
                  <a:pt x="648" y="16"/>
                </a:lnTo>
                <a:lnTo>
                  <a:pt x="648" y="16"/>
                </a:lnTo>
                <a:lnTo>
                  <a:pt x="649" y="15"/>
                </a:lnTo>
                <a:lnTo>
                  <a:pt x="649" y="15"/>
                </a:lnTo>
                <a:lnTo>
                  <a:pt x="649" y="15"/>
                </a:lnTo>
                <a:lnTo>
                  <a:pt x="650" y="15"/>
                </a:lnTo>
                <a:lnTo>
                  <a:pt x="650" y="15"/>
                </a:lnTo>
                <a:lnTo>
                  <a:pt x="651" y="14"/>
                </a:lnTo>
                <a:lnTo>
                  <a:pt x="651" y="14"/>
                </a:lnTo>
                <a:lnTo>
                  <a:pt x="651" y="14"/>
                </a:lnTo>
                <a:lnTo>
                  <a:pt x="653" y="14"/>
                </a:lnTo>
                <a:lnTo>
                  <a:pt x="653" y="14"/>
                </a:lnTo>
                <a:lnTo>
                  <a:pt x="653" y="15"/>
                </a:lnTo>
                <a:lnTo>
                  <a:pt x="654" y="14"/>
                </a:lnTo>
                <a:lnTo>
                  <a:pt x="654" y="15"/>
                </a:lnTo>
                <a:lnTo>
                  <a:pt x="654" y="15"/>
                </a:lnTo>
                <a:lnTo>
                  <a:pt x="655" y="15"/>
                </a:lnTo>
                <a:lnTo>
                  <a:pt x="655" y="16"/>
                </a:lnTo>
                <a:lnTo>
                  <a:pt x="656" y="16"/>
                </a:lnTo>
                <a:lnTo>
                  <a:pt x="656" y="16"/>
                </a:lnTo>
                <a:lnTo>
                  <a:pt x="656" y="15"/>
                </a:lnTo>
                <a:lnTo>
                  <a:pt x="657" y="15"/>
                </a:lnTo>
                <a:lnTo>
                  <a:pt x="657" y="15"/>
                </a:lnTo>
                <a:lnTo>
                  <a:pt x="657" y="15"/>
                </a:lnTo>
                <a:lnTo>
                  <a:pt x="658" y="16"/>
                </a:lnTo>
                <a:lnTo>
                  <a:pt x="658" y="16"/>
                </a:lnTo>
                <a:lnTo>
                  <a:pt x="658" y="16"/>
                </a:lnTo>
                <a:lnTo>
                  <a:pt x="659" y="16"/>
                </a:lnTo>
                <a:lnTo>
                  <a:pt x="659" y="15"/>
                </a:lnTo>
                <a:lnTo>
                  <a:pt x="660" y="15"/>
                </a:lnTo>
                <a:lnTo>
                  <a:pt x="660" y="14"/>
                </a:lnTo>
                <a:lnTo>
                  <a:pt x="660" y="15"/>
                </a:lnTo>
                <a:lnTo>
                  <a:pt x="662" y="14"/>
                </a:lnTo>
                <a:lnTo>
                  <a:pt x="662" y="12"/>
                </a:lnTo>
                <a:lnTo>
                  <a:pt x="662" y="11"/>
                </a:lnTo>
                <a:lnTo>
                  <a:pt x="663" y="10"/>
                </a:lnTo>
                <a:lnTo>
                  <a:pt x="663" y="9"/>
                </a:lnTo>
                <a:lnTo>
                  <a:pt x="663" y="9"/>
                </a:lnTo>
                <a:lnTo>
                  <a:pt x="664" y="9"/>
                </a:lnTo>
                <a:lnTo>
                  <a:pt x="664" y="9"/>
                </a:lnTo>
                <a:lnTo>
                  <a:pt x="665" y="9"/>
                </a:lnTo>
                <a:lnTo>
                  <a:pt x="665" y="9"/>
                </a:lnTo>
                <a:lnTo>
                  <a:pt x="665" y="10"/>
                </a:lnTo>
                <a:lnTo>
                  <a:pt x="666" y="10"/>
                </a:lnTo>
                <a:lnTo>
                  <a:pt x="666" y="10"/>
                </a:lnTo>
                <a:lnTo>
                  <a:pt x="666" y="11"/>
                </a:lnTo>
                <a:lnTo>
                  <a:pt x="667" y="11"/>
                </a:lnTo>
                <a:lnTo>
                  <a:pt x="667" y="11"/>
                </a:lnTo>
                <a:lnTo>
                  <a:pt x="667" y="11"/>
                </a:lnTo>
                <a:lnTo>
                  <a:pt x="668" y="11"/>
                </a:lnTo>
                <a:lnTo>
                  <a:pt x="668" y="10"/>
                </a:lnTo>
                <a:lnTo>
                  <a:pt x="669" y="11"/>
                </a:lnTo>
                <a:lnTo>
                  <a:pt x="669" y="11"/>
                </a:lnTo>
                <a:lnTo>
                  <a:pt x="669" y="11"/>
                </a:lnTo>
                <a:lnTo>
                  <a:pt x="671" y="11"/>
                </a:lnTo>
                <a:lnTo>
                  <a:pt x="671" y="10"/>
                </a:lnTo>
                <a:lnTo>
                  <a:pt x="671" y="9"/>
                </a:lnTo>
                <a:lnTo>
                  <a:pt x="672" y="9"/>
                </a:lnTo>
                <a:lnTo>
                  <a:pt x="672" y="9"/>
                </a:lnTo>
                <a:lnTo>
                  <a:pt x="672" y="8"/>
                </a:lnTo>
                <a:lnTo>
                  <a:pt x="673" y="9"/>
                </a:lnTo>
                <a:lnTo>
                  <a:pt x="673" y="8"/>
                </a:lnTo>
                <a:lnTo>
                  <a:pt x="674" y="8"/>
                </a:lnTo>
                <a:lnTo>
                  <a:pt x="674" y="8"/>
                </a:lnTo>
                <a:lnTo>
                  <a:pt x="674" y="8"/>
                </a:lnTo>
                <a:lnTo>
                  <a:pt x="675" y="8"/>
                </a:lnTo>
                <a:lnTo>
                  <a:pt x="675" y="8"/>
                </a:lnTo>
                <a:lnTo>
                  <a:pt x="675" y="9"/>
                </a:lnTo>
                <a:lnTo>
                  <a:pt x="676" y="9"/>
                </a:lnTo>
                <a:lnTo>
                  <a:pt x="676" y="9"/>
                </a:lnTo>
                <a:lnTo>
                  <a:pt x="677" y="9"/>
                </a:lnTo>
                <a:lnTo>
                  <a:pt x="677" y="8"/>
                </a:lnTo>
                <a:lnTo>
                  <a:pt x="677" y="8"/>
                </a:lnTo>
                <a:lnTo>
                  <a:pt x="678" y="8"/>
                </a:lnTo>
                <a:lnTo>
                  <a:pt x="678" y="9"/>
                </a:lnTo>
                <a:lnTo>
                  <a:pt x="678" y="9"/>
                </a:lnTo>
                <a:lnTo>
                  <a:pt x="680" y="8"/>
                </a:lnTo>
                <a:lnTo>
                  <a:pt x="680" y="8"/>
                </a:lnTo>
                <a:lnTo>
                  <a:pt x="680" y="8"/>
                </a:lnTo>
                <a:lnTo>
                  <a:pt x="681" y="7"/>
                </a:lnTo>
                <a:lnTo>
                  <a:pt x="681" y="7"/>
                </a:lnTo>
                <a:lnTo>
                  <a:pt x="682" y="7"/>
                </a:lnTo>
                <a:lnTo>
                  <a:pt x="682" y="6"/>
                </a:lnTo>
                <a:lnTo>
                  <a:pt x="682" y="7"/>
                </a:lnTo>
                <a:lnTo>
                  <a:pt x="683" y="7"/>
                </a:lnTo>
                <a:lnTo>
                  <a:pt x="683" y="7"/>
                </a:lnTo>
                <a:lnTo>
                  <a:pt x="683" y="8"/>
                </a:lnTo>
                <a:lnTo>
                  <a:pt x="684" y="8"/>
                </a:lnTo>
                <a:lnTo>
                  <a:pt x="684" y="8"/>
                </a:lnTo>
                <a:lnTo>
                  <a:pt x="684" y="9"/>
                </a:lnTo>
                <a:lnTo>
                  <a:pt x="685" y="8"/>
                </a:lnTo>
                <a:lnTo>
                  <a:pt x="685" y="10"/>
                </a:lnTo>
                <a:lnTo>
                  <a:pt x="686" y="10"/>
                </a:lnTo>
                <a:lnTo>
                  <a:pt x="686" y="10"/>
                </a:lnTo>
                <a:lnTo>
                  <a:pt x="686" y="9"/>
                </a:lnTo>
                <a:lnTo>
                  <a:pt x="687" y="9"/>
                </a:lnTo>
                <a:lnTo>
                  <a:pt x="687" y="9"/>
                </a:lnTo>
                <a:lnTo>
                  <a:pt x="687" y="10"/>
                </a:lnTo>
                <a:lnTo>
                  <a:pt x="689" y="9"/>
                </a:lnTo>
                <a:lnTo>
                  <a:pt x="689" y="10"/>
                </a:lnTo>
                <a:lnTo>
                  <a:pt x="689" y="10"/>
                </a:lnTo>
                <a:lnTo>
                  <a:pt x="690" y="10"/>
                </a:lnTo>
                <a:lnTo>
                  <a:pt x="690" y="11"/>
                </a:lnTo>
                <a:lnTo>
                  <a:pt x="691" y="11"/>
                </a:lnTo>
                <a:lnTo>
                  <a:pt x="691" y="11"/>
                </a:lnTo>
                <a:lnTo>
                  <a:pt x="691" y="11"/>
                </a:lnTo>
                <a:lnTo>
                  <a:pt x="692" y="11"/>
                </a:lnTo>
                <a:lnTo>
                  <a:pt x="692" y="11"/>
                </a:lnTo>
                <a:lnTo>
                  <a:pt x="692" y="12"/>
                </a:lnTo>
                <a:lnTo>
                  <a:pt x="693" y="12"/>
                </a:lnTo>
                <a:lnTo>
                  <a:pt x="693" y="12"/>
                </a:lnTo>
                <a:lnTo>
                  <a:pt x="693" y="12"/>
                </a:lnTo>
                <a:lnTo>
                  <a:pt x="694" y="14"/>
                </a:lnTo>
                <a:lnTo>
                  <a:pt x="694" y="14"/>
                </a:lnTo>
                <a:lnTo>
                  <a:pt x="695" y="14"/>
                </a:lnTo>
                <a:lnTo>
                  <a:pt x="695" y="14"/>
                </a:lnTo>
                <a:lnTo>
                  <a:pt x="695" y="14"/>
                </a:lnTo>
                <a:lnTo>
                  <a:pt x="696" y="12"/>
                </a:lnTo>
                <a:lnTo>
                  <a:pt x="696" y="12"/>
                </a:lnTo>
                <a:lnTo>
                  <a:pt x="696" y="12"/>
                </a:lnTo>
                <a:lnTo>
                  <a:pt x="698" y="12"/>
                </a:lnTo>
                <a:lnTo>
                  <a:pt x="698" y="12"/>
                </a:lnTo>
                <a:lnTo>
                  <a:pt x="699" y="11"/>
                </a:lnTo>
                <a:lnTo>
                  <a:pt x="699" y="10"/>
                </a:lnTo>
                <a:lnTo>
                  <a:pt x="699" y="10"/>
                </a:lnTo>
                <a:lnTo>
                  <a:pt x="700" y="10"/>
                </a:lnTo>
                <a:lnTo>
                  <a:pt x="700" y="10"/>
                </a:lnTo>
                <a:lnTo>
                  <a:pt x="700" y="11"/>
                </a:lnTo>
                <a:lnTo>
                  <a:pt x="701" y="11"/>
                </a:lnTo>
                <a:lnTo>
                  <a:pt x="701" y="12"/>
                </a:lnTo>
                <a:lnTo>
                  <a:pt x="701" y="12"/>
                </a:lnTo>
                <a:lnTo>
                  <a:pt x="702" y="12"/>
                </a:lnTo>
                <a:lnTo>
                  <a:pt x="702" y="12"/>
                </a:lnTo>
                <a:lnTo>
                  <a:pt x="703" y="14"/>
                </a:lnTo>
                <a:lnTo>
                  <a:pt x="703" y="15"/>
                </a:lnTo>
                <a:lnTo>
                  <a:pt x="703" y="15"/>
                </a:lnTo>
                <a:lnTo>
                  <a:pt x="704" y="15"/>
                </a:lnTo>
                <a:lnTo>
                  <a:pt x="704" y="16"/>
                </a:lnTo>
                <a:lnTo>
                  <a:pt x="704" y="16"/>
                </a:lnTo>
                <a:lnTo>
                  <a:pt x="705" y="16"/>
                </a:lnTo>
                <a:lnTo>
                  <a:pt x="705" y="16"/>
                </a:lnTo>
                <a:lnTo>
                  <a:pt x="705" y="17"/>
                </a:lnTo>
                <a:lnTo>
                  <a:pt x="707" y="17"/>
                </a:lnTo>
                <a:lnTo>
                  <a:pt x="707" y="16"/>
                </a:lnTo>
                <a:lnTo>
                  <a:pt x="708" y="16"/>
                </a:lnTo>
                <a:lnTo>
                  <a:pt x="708" y="15"/>
                </a:lnTo>
                <a:lnTo>
                  <a:pt x="708" y="14"/>
                </a:lnTo>
                <a:lnTo>
                  <a:pt x="709" y="14"/>
                </a:lnTo>
                <a:lnTo>
                  <a:pt x="709" y="14"/>
                </a:lnTo>
                <a:lnTo>
                  <a:pt x="709" y="15"/>
                </a:lnTo>
                <a:lnTo>
                  <a:pt x="710" y="15"/>
                </a:lnTo>
                <a:lnTo>
                  <a:pt x="710" y="15"/>
                </a:lnTo>
                <a:lnTo>
                  <a:pt x="710" y="15"/>
                </a:lnTo>
                <a:lnTo>
                  <a:pt x="711" y="16"/>
                </a:lnTo>
                <a:lnTo>
                  <a:pt x="711" y="16"/>
                </a:lnTo>
                <a:lnTo>
                  <a:pt x="712" y="17"/>
                </a:lnTo>
                <a:lnTo>
                  <a:pt x="712" y="19"/>
                </a:lnTo>
                <a:lnTo>
                  <a:pt x="712" y="18"/>
                </a:lnTo>
                <a:lnTo>
                  <a:pt x="713" y="19"/>
                </a:lnTo>
                <a:lnTo>
                  <a:pt x="713" y="19"/>
                </a:lnTo>
                <a:lnTo>
                  <a:pt x="713" y="17"/>
                </a:lnTo>
                <a:lnTo>
                  <a:pt x="714" y="17"/>
                </a:lnTo>
                <a:lnTo>
                  <a:pt x="714" y="17"/>
                </a:lnTo>
                <a:lnTo>
                  <a:pt x="714" y="17"/>
                </a:lnTo>
                <a:lnTo>
                  <a:pt x="716" y="17"/>
                </a:lnTo>
                <a:lnTo>
                  <a:pt x="716" y="18"/>
                </a:lnTo>
                <a:lnTo>
                  <a:pt x="717" y="18"/>
                </a:lnTo>
                <a:lnTo>
                  <a:pt x="717" y="19"/>
                </a:lnTo>
                <a:lnTo>
                  <a:pt x="717" y="18"/>
                </a:lnTo>
                <a:lnTo>
                  <a:pt x="718" y="18"/>
                </a:lnTo>
                <a:lnTo>
                  <a:pt x="718" y="18"/>
                </a:lnTo>
                <a:lnTo>
                  <a:pt x="718" y="18"/>
                </a:lnTo>
                <a:lnTo>
                  <a:pt x="719" y="18"/>
                </a:lnTo>
                <a:lnTo>
                  <a:pt x="719" y="17"/>
                </a:lnTo>
                <a:lnTo>
                  <a:pt x="720" y="17"/>
                </a:lnTo>
                <a:lnTo>
                  <a:pt x="720" y="17"/>
                </a:lnTo>
                <a:lnTo>
                  <a:pt x="720" y="17"/>
                </a:lnTo>
                <a:lnTo>
                  <a:pt x="721" y="17"/>
                </a:lnTo>
                <a:lnTo>
                  <a:pt x="721" y="17"/>
                </a:lnTo>
                <a:lnTo>
                  <a:pt x="721" y="17"/>
                </a:lnTo>
                <a:lnTo>
                  <a:pt x="722" y="17"/>
                </a:lnTo>
                <a:lnTo>
                  <a:pt x="722" y="17"/>
                </a:lnTo>
                <a:lnTo>
                  <a:pt x="722" y="17"/>
                </a:lnTo>
                <a:lnTo>
                  <a:pt x="723" y="17"/>
                </a:lnTo>
                <a:lnTo>
                  <a:pt x="723" y="18"/>
                </a:lnTo>
                <a:lnTo>
                  <a:pt x="725" y="18"/>
                </a:lnTo>
                <a:lnTo>
                  <a:pt x="725" y="18"/>
                </a:lnTo>
                <a:lnTo>
                  <a:pt x="725" y="19"/>
                </a:lnTo>
                <a:lnTo>
                  <a:pt x="726" y="19"/>
                </a:lnTo>
                <a:lnTo>
                  <a:pt x="726" y="20"/>
                </a:lnTo>
                <a:lnTo>
                  <a:pt x="726" y="19"/>
                </a:lnTo>
                <a:lnTo>
                  <a:pt x="727" y="19"/>
                </a:lnTo>
                <a:lnTo>
                  <a:pt x="727" y="18"/>
                </a:lnTo>
                <a:lnTo>
                  <a:pt x="727" y="18"/>
                </a:lnTo>
                <a:lnTo>
                  <a:pt x="728" y="18"/>
                </a:lnTo>
                <a:lnTo>
                  <a:pt x="728" y="18"/>
                </a:lnTo>
                <a:lnTo>
                  <a:pt x="729" y="17"/>
                </a:lnTo>
                <a:lnTo>
                  <a:pt x="729" y="17"/>
                </a:lnTo>
                <a:lnTo>
                  <a:pt x="729" y="17"/>
                </a:lnTo>
                <a:lnTo>
                  <a:pt x="730" y="18"/>
                </a:lnTo>
                <a:lnTo>
                  <a:pt x="730" y="17"/>
                </a:lnTo>
                <a:lnTo>
                  <a:pt x="730" y="16"/>
                </a:lnTo>
                <a:lnTo>
                  <a:pt x="731" y="15"/>
                </a:lnTo>
                <a:lnTo>
                  <a:pt x="731" y="15"/>
                </a:lnTo>
                <a:lnTo>
                  <a:pt x="731" y="14"/>
                </a:lnTo>
                <a:lnTo>
                  <a:pt x="732" y="14"/>
                </a:lnTo>
                <a:lnTo>
                  <a:pt x="732" y="15"/>
                </a:lnTo>
                <a:lnTo>
                  <a:pt x="734" y="15"/>
                </a:lnTo>
                <a:lnTo>
                  <a:pt x="734" y="15"/>
                </a:lnTo>
                <a:lnTo>
                  <a:pt x="734" y="15"/>
                </a:lnTo>
                <a:lnTo>
                  <a:pt x="735" y="15"/>
                </a:lnTo>
                <a:lnTo>
                  <a:pt x="735" y="15"/>
                </a:lnTo>
                <a:lnTo>
                  <a:pt x="735" y="15"/>
                </a:lnTo>
                <a:lnTo>
                  <a:pt x="736" y="15"/>
                </a:lnTo>
                <a:lnTo>
                  <a:pt x="736" y="15"/>
                </a:lnTo>
                <a:lnTo>
                  <a:pt x="736" y="15"/>
                </a:lnTo>
                <a:lnTo>
                  <a:pt x="737" y="15"/>
                </a:lnTo>
                <a:lnTo>
                  <a:pt x="737" y="16"/>
                </a:lnTo>
                <a:lnTo>
                  <a:pt x="738" y="16"/>
                </a:lnTo>
                <a:lnTo>
                  <a:pt x="738" y="16"/>
                </a:lnTo>
                <a:lnTo>
                  <a:pt x="738" y="16"/>
                </a:lnTo>
                <a:lnTo>
                  <a:pt x="739" y="15"/>
                </a:lnTo>
                <a:lnTo>
                  <a:pt x="739" y="14"/>
                </a:lnTo>
                <a:lnTo>
                  <a:pt x="739" y="15"/>
                </a:lnTo>
                <a:lnTo>
                  <a:pt x="740" y="15"/>
                </a:lnTo>
                <a:lnTo>
                  <a:pt x="740" y="15"/>
                </a:lnTo>
                <a:lnTo>
                  <a:pt x="741" y="15"/>
                </a:lnTo>
                <a:lnTo>
                  <a:pt x="741" y="15"/>
                </a:lnTo>
                <a:lnTo>
                  <a:pt x="741" y="15"/>
                </a:lnTo>
                <a:lnTo>
                  <a:pt x="743" y="15"/>
                </a:lnTo>
                <a:lnTo>
                  <a:pt x="743" y="15"/>
                </a:lnTo>
                <a:lnTo>
                  <a:pt x="743" y="15"/>
                </a:lnTo>
                <a:lnTo>
                  <a:pt x="744" y="14"/>
                </a:lnTo>
                <a:lnTo>
                  <a:pt x="744" y="14"/>
                </a:lnTo>
                <a:lnTo>
                  <a:pt x="744" y="14"/>
                </a:lnTo>
                <a:lnTo>
                  <a:pt x="745" y="14"/>
                </a:lnTo>
                <a:lnTo>
                  <a:pt x="745" y="12"/>
                </a:lnTo>
                <a:lnTo>
                  <a:pt x="746" y="12"/>
                </a:lnTo>
                <a:lnTo>
                  <a:pt x="746" y="12"/>
                </a:lnTo>
                <a:lnTo>
                  <a:pt x="746" y="11"/>
                </a:lnTo>
                <a:lnTo>
                  <a:pt x="747" y="11"/>
                </a:lnTo>
                <a:lnTo>
                  <a:pt x="747" y="11"/>
                </a:lnTo>
                <a:lnTo>
                  <a:pt x="747" y="12"/>
                </a:lnTo>
                <a:lnTo>
                  <a:pt x="748" y="11"/>
                </a:lnTo>
                <a:lnTo>
                  <a:pt x="748" y="11"/>
                </a:lnTo>
                <a:lnTo>
                  <a:pt x="748" y="11"/>
                </a:lnTo>
                <a:lnTo>
                  <a:pt x="749" y="11"/>
                </a:lnTo>
                <a:lnTo>
                  <a:pt x="749" y="11"/>
                </a:lnTo>
                <a:lnTo>
                  <a:pt x="750" y="11"/>
                </a:lnTo>
                <a:lnTo>
                  <a:pt x="750" y="12"/>
                </a:lnTo>
                <a:lnTo>
                  <a:pt x="750" y="14"/>
                </a:lnTo>
                <a:lnTo>
                  <a:pt x="752" y="14"/>
                </a:lnTo>
                <a:lnTo>
                  <a:pt x="752" y="12"/>
                </a:lnTo>
                <a:lnTo>
                  <a:pt x="752" y="14"/>
                </a:lnTo>
                <a:lnTo>
                  <a:pt x="753" y="12"/>
                </a:lnTo>
                <a:lnTo>
                  <a:pt x="753" y="11"/>
                </a:lnTo>
                <a:lnTo>
                  <a:pt x="753" y="11"/>
                </a:lnTo>
                <a:lnTo>
                  <a:pt x="754" y="10"/>
                </a:lnTo>
                <a:lnTo>
                  <a:pt x="754" y="11"/>
                </a:lnTo>
                <a:lnTo>
                  <a:pt x="755" y="11"/>
                </a:lnTo>
                <a:lnTo>
                  <a:pt x="755" y="11"/>
                </a:lnTo>
                <a:lnTo>
                  <a:pt x="755" y="11"/>
                </a:lnTo>
                <a:lnTo>
                  <a:pt x="756" y="11"/>
                </a:lnTo>
                <a:lnTo>
                  <a:pt x="756" y="11"/>
                </a:lnTo>
                <a:lnTo>
                  <a:pt x="756" y="11"/>
                </a:lnTo>
                <a:lnTo>
                  <a:pt x="757" y="11"/>
                </a:lnTo>
                <a:lnTo>
                  <a:pt x="757" y="12"/>
                </a:lnTo>
                <a:lnTo>
                  <a:pt x="757" y="11"/>
                </a:lnTo>
                <a:lnTo>
                  <a:pt x="758" y="10"/>
                </a:lnTo>
                <a:lnTo>
                  <a:pt x="758" y="10"/>
                </a:lnTo>
                <a:lnTo>
                  <a:pt x="759" y="10"/>
                </a:lnTo>
                <a:lnTo>
                  <a:pt x="759" y="10"/>
                </a:lnTo>
                <a:lnTo>
                  <a:pt x="759" y="10"/>
                </a:lnTo>
                <a:lnTo>
                  <a:pt x="761" y="10"/>
                </a:lnTo>
                <a:lnTo>
                  <a:pt x="761" y="11"/>
                </a:lnTo>
                <a:lnTo>
                  <a:pt x="761" y="10"/>
                </a:lnTo>
                <a:lnTo>
                  <a:pt x="762" y="10"/>
                </a:lnTo>
                <a:lnTo>
                  <a:pt x="762" y="10"/>
                </a:lnTo>
                <a:lnTo>
                  <a:pt x="762" y="10"/>
                </a:lnTo>
                <a:lnTo>
                  <a:pt x="763" y="10"/>
                </a:lnTo>
                <a:lnTo>
                  <a:pt x="763" y="10"/>
                </a:lnTo>
                <a:lnTo>
                  <a:pt x="764" y="9"/>
                </a:lnTo>
                <a:lnTo>
                  <a:pt x="764" y="9"/>
                </a:lnTo>
                <a:lnTo>
                  <a:pt x="764" y="9"/>
                </a:lnTo>
                <a:lnTo>
                  <a:pt x="765" y="9"/>
                </a:lnTo>
                <a:lnTo>
                  <a:pt x="765" y="9"/>
                </a:lnTo>
                <a:lnTo>
                  <a:pt x="765" y="9"/>
                </a:lnTo>
                <a:lnTo>
                  <a:pt x="766" y="10"/>
                </a:lnTo>
                <a:lnTo>
                  <a:pt x="766" y="10"/>
                </a:lnTo>
                <a:lnTo>
                  <a:pt x="767" y="10"/>
                </a:lnTo>
                <a:lnTo>
                  <a:pt x="767" y="11"/>
                </a:lnTo>
                <a:lnTo>
                  <a:pt x="767" y="10"/>
                </a:lnTo>
                <a:lnTo>
                  <a:pt x="768" y="10"/>
                </a:lnTo>
                <a:lnTo>
                  <a:pt x="768" y="10"/>
                </a:lnTo>
                <a:lnTo>
                  <a:pt x="768" y="9"/>
                </a:lnTo>
                <a:lnTo>
                  <a:pt x="770" y="9"/>
                </a:lnTo>
                <a:lnTo>
                  <a:pt x="770" y="9"/>
                </a:lnTo>
                <a:lnTo>
                  <a:pt x="770" y="9"/>
                </a:lnTo>
                <a:lnTo>
                  <a:pt x="771" y="10"/>
                </a:lnTo>
                <a:lnTo>
                  <a:pt x="771" y="11"/>
                </a:lnTo>
                <a:lnTo>
                  <a:pt x="772" y="11"/>
                </a:lnTo>
                <a:lnTo>
                  <a:pt x="772" y="11"/>
                </a:lnTo>
                <a:lnTo>
                  <a:pt x="772" y="11"/>
                </a:lnTo>
                <a:lnTo>
                  <a:pt x="773" y="12"/>
                </a:lnTo>
                <a:lnTo>
                  <a:pt x="773" y="11"/>
                </a:lnTo>
                <a:lnTo>
                  <a:pt x="773" y="11"/>
                </a:lnTo>
                <a:lnTo>
                  <a:pt x="774" y="11"/>
                </a:lnTo>
                <a:lnTo>
                  <a:pt x="774" y="11"/>
                </a:lnTo>
                <a:lnTo>
                  <a:pt x="774" y="10"/>
                </a:lnTo>
                <a:lnTo>
                  <a:pt x="775" y="10"/>
                </a:lnTo>
                <a:lnTo>
                  <a:pt x="775" y="9"/>
                </a:lnTo>
                <a:lnTo>
                  <a:pt x="776" y="10"/>
                </a:lnTo>
                <a:lnTo>
                  <a:pt x="776" y="9"/>
                </a:lnTo>
                <a:lnTo>
                  <a:pt x="776" y="10"/>
                </a:lnTo>
                <a:lnTo>
                  <a:pt x="777" y="11"/>
                </a:lnTo>
                <a:lnTo>
                  <a:pt x="777" y="11"/>
                </a:lnTo>
                <a:lnTo>
                  <a:pt x="777" y="10"/>
                </a:lnTo>
                <a:lnTo>
                  <a:pt x="779" y="10"/>
                </a:lnTo>
                <a:lnTo>
                  <a:pt x="779" y="10"/>
                </a:lnTo>
                <a:lnTo>
                  <a:pt x="779" y="10"/>
                </a:lnTo>
                <a:lnTo>
                  <a:pt x="780" y="10"/>
                </a:lnTo>
                <a:lnTo>
                  <a:pt x="780" y="9"/>
                </a:lnTo>
                <a:lnTo>
                  <a:pt x="781" y="8"/>
                </a:lnTo>
                <a:lnTo>
                  <a:pt x="781" y="8"/>
                </a:lnTo>
                <a:lnTo>
                  <a:pt x="781" y="9"/>
                </a:lnTo>
                <a:lnTo>
                  <a:pt x="782" y="9"/>
                </a:lnTo>
                <a:lnTo>
                  <a:pt x="782" y="9"/>
                </a:lnTo>
                <a:lnTo>
                  <a:pt x="782" y="9"/>
                </a:lnTo>
                <a:lnTo>
                  <a:pt x="783" y="9"/>
                </a:lnTo>
                <a:lnTo>
                  <a:pt x="783" y="8"/>
                </a:lnTo>
                <a:lnTo>
                  <a:pt x="783" y="9"/>
                </a:lnTo>
                <a:lnTo>
                  <a:pt x="784" y="9"/>
                </a:lnTo>
                <a:lnTo>
                  <a:pt x="784" y="10"/>
                </a:lnTo>
                <a:lnTo>
                  <a:pt x="785" y="11"/>
                </a:lnTo>
                <a:lnTo>
                  <a:pt x="785" y="11"/>
                </a:lnTo>
                <a:lnTo>
                  <a:pt x="785" y="11"/>
                </a:lnTo>
                <a:lnTo>
                  <a:pt x="786" y="11"/>
                </a:lnTo>
                <a:lnTo>
                  <a:pt x="786" y="12"/>
                </a:lnTo>
                <a:lnTo>
                  <a:pt x="786" y="14"/>
                </a:lnTo>
                <a:lnTo>
                  <a:pt x="788" y="15"/>
                </a:lnTo>
                <a:lnTo>
                  <a:pt x="788" y="15"/>
                </a:lnTo>
                <a:lnTo>
                  <a:pt x="789" y="15"/>
                </a:lnTo>
                <a:lnTo>
                  <a:pt x="789" y="16"/>
                </a:lnTo>
                <a:lnTo>
                  <a:pt x="789" y="16"/>
                </a:lnTo>
                <a:lnTo>
                  <a:pt x="790" y="16"/>
                </a:lnTo>
                <a:lnTo>
                  <a:pt x="790" y="15"/>
                </a:lnTo>
                <a:lnTo>
                  <a:pt x="790" y="15"/>
                </a:lnTo>
                <a:lnTo>
                  <a:pt x="791" y="15"/>
                </a:lnTo>
                <a:lnTo>
                  <a:pt x="791" y="14"/>
                </a:lnTo>
                <a:lnTo>
                  <a:pt x="791" y="14"/>
                </a:lnTo>
                <a:lnTo>
                  <a:pt x="792" y="14"/>
                </a:lnTo>
                <a:lnTo>
                  <a:pt x="792" y="12"/>
                </a:lnTo>
                <a:lnTo>
                  <a:pt x="793" y="14"/>
                </a:lnTo>
                <a:lnTo>
                  <a:pt x="793" y="14"/>
                </a:lnTo>
                <a:lnTo>
                  <a:pt x="793" y="14"/>
                </a:lnTo>
                <a:lnTo>
                  <a:pt x="794" y="15"/>
                </a:lnTo>
                <a:lnTo>
                  <a:pt x="794" y="15"/>
                </a:lnTo>
                <a:lnTo>
                  <a:pt x="794" y="16"/>
                </a:lnTo>
                <a:lnTo>
                  <a:pt x="795" y="17"/>
                </a:lnTo>
                <a:lnTo>
                  <a:pt x="795" y="16"/>
                </a:lnTo>
                <a:lnTo>
                  <a:pt x="795" y="16"/>
                </a:lnTo>
                <a:lnTo>
                  <a:pt x="797" y="16"/>
                </a:lnTo>
                <a:lnTo>
                  <a:pt x="797" y="16"/>
                </a:lnTo>
                <a:lnTo>
                  <a:pt x="798" y="16"/>
                </a:lnTo>
                <a:lnTo>
                  <a:pt x="798" y="16"/>
                </a:lnTo>
                <a:lnTo>
                  <a:pt x="798" y="17"/>
                </a:lnTo>
                <a:lnTo>
                  <a:pt x="799" y="16"/>
                </a:lnTo>
                <a:lnTo>
                  <a:pt x="799" y="16"/>
                </a:lnTo>
                <a:lnTo>
                  <a:pt x="799" y="16"/>
                </a:lnTo>
                <a:lnTo>
                  <a:pt x="800" y="17"/>
                </a:lnTo>
                <a:lnTo>
                  <a:pt x="800" y="17"/>
                </a:lnTo>
                <a:lnTo>
                  <a:pt x="800" y="17"/>
                </a:lnTo>
                <a:lnTo>
                  <a:pt x="801" y="17"/>
                </a:lnTo>
                <a:lnTo>
                  <a:pt x="801" y="17"/>
                </a:lnTo>
                <a:lnTo>
                  <a:pt x="802" y="17"/>
                </a:lnTo>
                <a:lnTo>
                  <a:pt x="802" y="17"/>
                </a:lnTo>
                <a:lnTo>
                  <a:pt x="802" y="18"/>
                </a:lnTo>
                <a:lnTo>
                  <a:pt x="803" y="17"/>
                </a:lnTo>
                <a:lnTo>
                  <a:pt x="803" y="17"/>
                </a:lnTo>
                <a:lnTo>
                  <a:pt x="803" y="17"/>
                </a:lnTo>
                <a:lnTo>
                  <a:pt x="804" y="16"/>
                </a:lnTo>
                <a:lnTo>
                  <a:pt x="804" y="18"/>
                </a:lnTo>
                <a:lnTo>
                  <a:pt x="804" y="19"/>
                </a:lnTo>
                <a:lnTo>
                  <a:pt x="806" y="19"/>
                </a:lnTo>
                <a:lnTo>
                  <a:pt x="806" y="20"/>
                </a:lnTo>
                <a:lnTo>
                  <a:pt x="807" y="20"/>
                </a:lnTo>
                <a:lnTo>
                  <a:pt x="807" y="19"/>
                </a:lnTo>
                <a:lnTo>
                  <a:pt x="807" y="19"/>
                </a:lnTo>
                <a:lnTo>
                  <a:pt x="808" y="18"/>
                </a:lnTo>
                <a:lnTo>
                  <a:pt x="808" y="18"/>
                </a:lnTo>
                <a:lnTo>
                  <a:pt x="808" y="17"/>
                </a:lnTo>
                <a:lnTo>
                  <a:pt x="809" y="17"/>
                </a:lnTo>
                <a:lnTo>
                  <a:pt x="809" y="16"/>
                </a:lnTo>
                <a:lnTo>
                  <a:pt x="810" y="17"/>
                </a:lnTo>
                <a:lnTo>
                  <a:pt x="810" y="18"/>
                </a:lnTo>
                <a:lnTo>
                  <a:pt x="810" y="18"/>
                </a:lnTo>
                <a:lnTo>
                  <a:pt x="811" y="19"/>
                </a:lnTo>
                <a:lnTo>
                  <a:pt x="811" y="18"/>
                </a:lnTo>
                <a:lnTo>
                  <a:pt x="811" y="17"/>
                </a:lnTo>
                <a:lnTo>
                  <a:pt x="812" y="17"/>
                </a:lnTo>
                <a:lnTo>
                  <a:pt x="812" y="16"/>
                </a:lnTo>
                <a:lnTo>
                  <a:pt x="812" y="16"/>
                </a:lnTo>
                <a:lnTo>
                  <a:pt x="813" y="15"/>
                </a:lnTo>
                <a:lnTo>
                  <a:pt x="813" y="16"/>
                </a:lnTo>
                <a:lnTo>
                  <a:pt x="815" y="15"/>
                </a:lnTo>
                <a:lnTo>
                  <a:pt x="815" y="15"/>
                </a:lnTo>
                <a:lnTo>
                  <a:pt x="815" y="15"/>
                </a:lnTo>
                <a:lnTo>
                  <a:pt x="816" y="15"/>
                </a:lnTo>
                <a:lnTo>
                  <a:pt x="816" y="15"/>
                </a:lnTo>
                <a:lnTo>
                  <a:pt x="816" y="15"/>
                </a:lnTo>
                <a:lnTo>
                  <a:pt x="817" y="14"/>
                </a:lnTo>
                <a:lnTo>
                  <a:pt x="817" y="15"/>
                </a:lnTo>
                <a:lnTo>
                  <a:pt x="817" y="14"/>
                </a:lnTo>
                <a:lnTo>
                  <a:pt x="818" y="14"/>
                </a:lnTo>
                <a:lnTo>
                  <a:pt x="818" y="12"/>
                </a:lnTo>
                <a:lnTo>
                  <a:pt x="819" y="14"/>
                </a:lnTo>
                <a:lnTo>
                  <a:pt x="819" y="12"/>
                </a:lnTo>
                <a:lnTo>
                  <a:pt x="819" y="12"/>
                </a:lnTo>
                <a:lnTo>
                  <a:pt x="820" y="14"/>
                </a:lnTo>
                <a:lnTo>
                  <a:pt x="820" y="14"/>
                </a:lnTo>
                <a:lnTo>
                  <a:pt x="820" y="14"/>
                </a:lnTo>
                <a:lnTo>
                  <a:pt x="821" y="15"/>
                </a:lnTo>
                <a:lnTo>
                  <a:pt x="821" y="15"/>
                </a:lnTo>
                <a:lnTo>
                  <a:pt x="821" y="15"/>
                </a:lnTo>
                <a:lnTo>
                  <a:pt x="822" y="15"/>
                </a:lnTo>
                <a:lnTo>
                  <a:pt x="822" y="15"/>
                </a:lnTo>
                <a:lnTo>
                  <a:pt x="824" y="14"/>
                </a:lnTo>
                <a:lnTo>
                  <a:pt x="824" y="14"/>
                </a:lnTo>
                <a:lnTo>
                  <a:pt x="824" y="12"/>
                </a:lnTo>
                <a:lnTo>
                  <a:pt x="825" y="12"/>
                </a:lnTo>
                <a:lnTo>
                  <a:pt x="825" y="12"/>
                </a:lnTo>
                <a:lnTo>
                  <a:pt x="825" y="20"/>
                </a:lnTo>
                <a:lnTo>
                  <a:pt x="826" y="35"/>
                </a:lnTo>
                <a:lnTo>
                  <a:pt x="826" y="52"/>
                </a:lnTo>
                <a:lnTo>
                  <a:pt x="826" y="71"/>
                </a:lnTo>
                <a:lnTo>
                  <a:pt x="827" y="89"/>
                </a:lnTo>
                <a:lnTo>
                  <a:pt x="827" y="106"/>
                </a:lnTo>
                <a:lnTo>
                  <a:pt x="828" y="120"/>
                </a:lnTo>
                <a:lnTo>
                  <a:pt x="828" y="134"/>
                </a:lnTo>
                <a:lnTo>
                  <a:pt x="828" y="147"/>
                </a:lnTo>
                <a:lnTo>
                  <a:pt x="829" y="158"/>
                </a:lnTo>
                <a:lnTo>
                  <a:pt x="829" y="168"/>
                </a:lnTo>
                <a:lnTo>
                  <a:pt x="829" y="177"/>
                </a:lnTo>
                <a:lnTo>
                  <a:pt x="830" y="185"/>
                </a:lnTo>
                <a:lnTo>
                  <a:pt x="830" y="192"/>
                </a:lnTo>
                <a:lnTo>
                  <a:pt x="831" y="198"/>
                </a:lnTo>
                <a:lnTo>
                  <a:pt x="831" y="205"/>
                </a:lnTo>
                <a:lnTo>
                  <a:pt x="831" y="210"/>
                </a:lnTo>
                <a:lnTo>
                  <a:pt x="833" y="216"/>
                </a:lnTo>
                <a:lnTo>
                  <a:pt x="833" y="221"/>
                </a:lnTo>
                <a:lnTo>
                  <a:pt x="833" y="225"/>
                </a:lnTo>
                <a:lnTo>
                  <a:pt x="834" y="231"/>
                </a:lnTo>
                <a:lnTo>
                  <a:pt x="834" y="233"/>
                </a:lnTo>
                <a:lnTo>
                  <a:pt x="834" y="235"/>
                </a:lnTo>
                <a:lnTo>
                  <a:pt x="835" y="237"/>
                </a:lnTo>
                <a:lnTo>
                  <a:pt x="835" y="240"/>
                </a:lnTo>
                <a:lnTo>
                  <a:pt x="836" y="242"/>
                </a:lnTo>
                <a:lnTo>
                  <a:pt x="836" y="244"/>
                </a:lnTo>
                <a:lnTo>
                  <a:pt x="836" y="248"/>
                </a:lnTo>
                <a:lnTo>
                  <a:pt x="837" y="249"/>
                </a:lnTo>
                <a:lnTo>
                  <a:pt x="837" y="251"/>
                </a:lnTo>
                <a:lnTo>
                  <a:pt x="837" y="252"/>
                </a:lnTo>
                <a:lnTo>
                  <a:pt x="838" y="253"/>
                </a:lnTo>
                <a:lnTo>
                  <a:pt x="838" y="254"/>
                </a:lnTo>
                <a:lnTo>
                  <a:pt x="838" y="257"/>
                </a:lnTo>
                <a:lnTo>
                  <a:pt x="839" y="258"/>
                </a:lnTo>
                <a:lnTo>
                  <a:pt x="839" y="260"/>
                </a:lnTo>
                <a:lnTo>
                  <a:pt x="840" y="262"/>
                </a:lnTo>
                <a:lnTo>
                  <a:pt x="840" y="263"/>
                </a:lnTo>
                <a:lnTo>
                  <a:pt x="840" y="264"/>
                </a:lnTo>
                <a:lnTo>
                  <a:pt x="842" y="266"/>
                </a:lnTo>
                <a:lnTo>
                  <a:pt x="842" y="266"/>
                </a:lnTo>
                <a:lnTo>
                  <a:pt x="842" y="268"/>
                </a:lnTo>
                <a:lnTo>
                  <a:pt x="843" y="270"/>
                </a:lnTo>
                <a:lnTo>
                  <a:pt x="843" y="271"/>
                </a:lnTo>
                <a:lnTo>
                  <a:pt x="843" y="272"/>
                </a:lnTo>
                <a:lnTo>
                  <a:pt x="844" y="273"/>
                </a:lnTo>
                <a:lnTo>
                  <a:pt x="844" y="275"/>
                </a:lnTo>
                <a:lnTo>
                  <a:pt x="845" y="276"/>
                </a:lnTo>
                <a:lnTo>
                  <a:pt x="845" y="278"/>
                </a:lnTo>
                <a:lnTo>
                  <a:pt x="845" y="279"/>
                </a:lnTo>
                <a:lnTo>
                  <a:pt x="846" y="280"/>
                </a:lnTo>
                <a:lnTo>
                  <a:pt x="846" y="281"/>
                </a:lnTo>
                <a:lnTo>
                  <a:pt x="846" y="282"/>
                </a:lnTo>
                <a:lnTo>
                  <a:pt x="847" y="282"/>
                </a:lnTo>
                <a:lnTo>
                  <a:pt x="847" y="282"/>
                </a:lnTo>
                <a:lnTo>
                  <a:pt x="847" y="285"/>
                </a:lnTo>
                <a:lnTo>
                  <a:pt x="848" y="286"/>
                </a:lnTo>
                <a:lnTo>
                  <a:pt x="848" y="286"/>
                </a:lnTo>
                <a:lnTo>
                  <a:pt x="849" y="287"/>
                </a:lnTo>
                <a:lnTo>
                  <a:pt x="849" y="288"/>
                </a:lnTo>
                <a:lnTo>
                  <a:pt x="849" y="288"/>
                </a:lnTo>
                <a:lnTo>
                  <a:pt x="851" y="288"/>
                </a:lnTo>
                <a:lnTo>
                  <a:pt x="851" y="289"/>
                </a:lnTo>
                <a:lnTo>
                  <a:pt x="851" y="290"/>
                </a:lnTo>
                <a:lnTo>
                  <a:pt x="852" y="290"/>
                </a:lnTo>
                <a:lnTo>
                  <a:pt x="852" y="291"/>
                </a:lnTo>
                <a:lnTo>
                  <a:pt x="852" y="293"/>
                </a:lnTo>
                <a:lnTo>
                  <a:pt x="853" y="294"/>
                </a:lnTo>
                <a:lnTo>
                  <a:pt x="853" y="296"/>
                </a:lnTo>
                <a:lnTo>
                  <a:pt x="854" y="297"/>
                </a:lnTo>
                <a:lnTo>
                  <a:pt x="854" y="298"/>
                </a:lnTo>
                <a:lnTo>
                  <a:pt x="854" y="300"/>
                </a:lnTo>
                <a:lnTo>
                  <a:pt x="855" y="302"/>
                </a:lnTo>
                <a:lnTo>
                  <a:pt x="855" y="302"/>
                </a:lnTo>
                <a:lnTo>
                  <a:pt x="855" y="304"/>
                </a:lnTo>
                <a:lnTo>
                  <a:pt x="856" y="304"/>
                </a:lnTo>
                <a:lnTo>
                  <a:pt x="856" y="305"/>
                </a:lnTo>
                <a:lnTo>
                  <a:pt x="857" y="305"/>
                </a:lnTo>
                <a:lnTo>
                  <a:pt x="857" y="306"/>
                </a:lnTo>
                <a:lnTo>
                  <a:pt x="857" y="306"/>
                </a:lnTo>
                <a:lnTo>
                  <a:pt x="858" y="307"/>
                </a:lnTo>
                <a:lnTo>
                  <a:pt x="858" y="307"/>
                </a:lnTo>
                <a:lnTo>
                  <a:pt x="858" y="307"/>
                </a:lnTo>
                <a:lnTo>
                  <a:pt x="860" y="308"/>
                </a:lnTo>
                <a:lnTo>
                  <a:pt x="860" y="309"/>
                </a:lnTo>
                <a:lnTo>
                  <a:pt x="860" y="311"/>
                </a:lnTo>
                <a:lnTo>
                  <a:pt x="861" y="312"/>
                </a:lnTo>
                <a:lnTo>
                  <a:pt x="861" y="312"/>
                </a:lnTo>
                <a:lnTo>
                  <a:pt x="862" y="313"/>
                </a:lnTo>
                <a:lnTo>
                  <a:pt x="862" y="314"/>
                </a:lnTo>
                <a:lnTo>
                  <a:pt x="862" y="314"/>
                </a:lnTo>
                <a:lnTo>
                  <a:pt x="863" y="314"/>
                </a:lnTo>
                <a:lnTo>
                  <a:pt x="863" y="316"/>
                </a:lnTo>
                <a:lnTo>
                  <a:pt x="863" y="316"/>
                </a:lnTo>
                <a:lnTo>
                  <a:pt x="864" y="316"/>
                </a:lnTo>
                <a:lnTo>
                  <a:pt x="864" y="316"/>
                </a:lnTo>
                <a:lnTo>
                  <a:pt x="864" y="317"/>
                </a:lnTo>
                <a:lnTo>
                  <a:pt x="865" y="318"/>
                </a:lnTo>
                <a:lnTo>
                  <a:pt x="865" y="320"/>
                </a:lnTo>
                <a:lnTo>
                  <a:pt x="866" y="321"/>
                </a:lnTo>
                <a:lnTo>
                  <a:pt x="866" y="322"/>
                </a:lnTo>
                <a:lnTo>
                  <a:pt x="866" y="323"/>
                </a:lnTo>
                <a:lnTo>
                  <a:pt x="867" y="324"/>
                </a:lnTo>
                <a:lnTo>
                  <a:pt x="867" y="326"/>
                </a:lnTo>
                <a:lnTo>
                  <a:pt x="867" y="326"/>
                </a:lnTo>
                <a:lnTo>
                  <a:pt x="869" y="327"/>
                </a:lnTo>
                <a:lnTo>
                  <a:pt x="869" y="326"/>
                </a:lnTo>
                <a:lnTo>
                  <a:pt x="869" y="327"/>
                </a:lnTo>
                <a:lnTo>
                  <a:pt x="870" y="329"/>
                </a:lnTo>
                <a:lnTo>
                  <a:pt x="870" y="330"/>
                </a:lnTo>
                <a:lnTo>
                  <a:pt x="871" y="331"/>
                </a:lnTo>
                <a:lnTo>
                  <a:pt x="871" y="331"/>
                </a:lnTo>
                <a:lnTo>
                  <a:pt x="871" y="332"/>
                </a:lnTo>
                <a:lnTo>
                  <a:pt x="872" y="333"/>
                </a:lnTo>
                <a:lnTo>
                  <a:pt x="872" y="333"/>
                </a:lnTo>
                <a:lnTo>
                  <a:pt x="872" y="333"/>
                </a:lnTo>
                <a:lnTo>
                  <a:pt x="873" y="333"/>
                </a:lnTo>
                <a:lnTo>
                  <a:pt x="873" y="333"/>
                </a:lnTo>
                <a:lnTo>
                  <a:pt x="873" y="334"/>
                </a:lnTo>
                <a:lnTo>
                  <a:pt x="874" y="334"/>
                </a:lnTo>
                <a:lnTo>
                  <a:pt x="874" y="334"/>
                </a:lnTo>
                <a:lnTo>
                  <a:pt x="875" y="334"/>
                </a:lnTo>
                <a:lnTo>
                  <a:pt x="875" y="335"/>
                </a:lnTo>
                <a:lnTo>
                  <a:pt x="875" y="336"/>
                </a:lnTo>
                <a:lnTo>
                  <a:pt x="876" y="338"/>
                </a:lnTo>
                <a:lnTo>
                  <a:pt x="876" y="339"/>
                </a:lnTo>
                <a:lnTo>
                  <a:pt x="876" y="340"/>
                </a:lnTo>
                <a:lnTo>
                  <a:pt x="878" y="341"/>
                </a:lnTo>
                <a:lnTo>
                  <a:pt x="878" y="341"/>
                </a:lnTo>
                <a:lnTo>
                  <a:pt x="879" y="341"/>
                </a:lnTo>
                <a:lnTo>
                  <a:pt x="879" y="342"/>
                </a:lnTo>
                <a:lnTo>
                  <a:pt x="879" y="343"/>
                </a:lnTo>
                <a:lnTo>
                  <a:pt x="880" y="343"/>
                </a:lnTo>
                <a:lnTo>
                  <a:pt x="880" y="344"/>
                </a:lnTo>
                <a:lnTo>
                  <a:pt x="880" y="344"/>
                </a:lnTo>
                <a:lnTo>
                  <a:pt x="881" y="344"/>
                </a:lnTo>
                <a:lnTo>
                  <a:pt x="881" y="344"/>
                </a:lnTo>
                <a:lnTo>
                  <a:pt x="881" y="344"/>
                </a:lnTo>
                <a:lnTo>
                  <a:pt x="882" y="345"/>
                </a:lnTo>
                <a:lnTo>
                  <a:pt x="882" y="347"/>
                </a:lnTo>
                <a:lnTo>
                  <a:pt x="883" y="348"/>
                </a:lnTo>
                <a:lnTo>
                  <a:pt x="883" y="347"/>
                </a:lnTo>
                <a:lnTo>
                  <a:pt x="883" y="349"/>
                </a:lnTo>
                <a:lnTo>
                  <a:pt x="884" y="349"/>
                </a:lnTo>
                <a:lnTo>
                  <a:pt x="884" y="348"/>
                </a:lnTo>
                <a:lnTo>
                  <a:pt x="884" y="349"/>
                </a:lnTo>
                <a:lnTo>
                  <a:pt x="885" y="351"/>
                </a:lnTo>
                <a:lnTo>
                  <a:pt x="885" y="352"/>
                </a:lnTo>
                <a:lnTo>
                  <a:pt x="885" y="352"/>
                </a:lnTo>
                <a:lnTo>
                  <a:pt x="887" y="353"/>
                </a:lnTo>
                <a:lnTo>
                  <a:pt x="887" y="353"/>
                </a:lnTo>
                <a:lnTo>
                  <a:pt x="888" y="354"/>
                </a:lnTo>
                <a:lnTo>
                  <a:pt x="888" y="354"/>
                </a:lnTo>
                <a:lnTo>
                  <a:pt x="888" y="353"/>
                </a:lnTo>
                <a:lnTo>
                  <a:pt x="889" y="353"/>
                </a:lnTo>
                <a:lnTo>
                  <a:pt x="889" y="352"/>
                </a:lnTo>
                <a:lnTo>
                  <a:pt x="889" y="352"/>
                </a:lnTo>
                <a:lnTo>
                  <a:pt x="890" y="353"/>
                </a:lnTo>
                <a:lnTo>
                  <a:pt x="890" y="354"/>
                </a:lnTo>
                <a:lnTo>
                  <a:pt x="890" y="354"/>
                </a:lnTo>
                <a:lnTo>
                  <a:pt x="891" y="354"/>
                </a:lnTo>
                <a:lnTo>
                  <a:pt x="891" y="356"/>
                </a:lnTo>
                <a:lnTo>
                  <a:pt x="892" y="356"/>
                </a:lnTo>
                <a:lnTo>
                  <a:pt x="892" y="357"/>
                </a:lnTo>
                <a:lnTo>
                  <a:pt x="892" y="358"/>
                </a:lnTo>
                <a:lnTo>
                  <a:pt x="893" y="358"/>
                </a:lnTo>
                <a:lnTo>
                  <a:pt x="893" y="357"/>
                </a:lnTo>
                <a:lnTo>
                  <a:pt x="893" y="357"/>
                </a:lnTo>
                <a:lnTo>
                  <a:pt x="894" y="357"/>
                </a:lnTo>
                <a:lnTo>
                  <a:pt x="894" y="357"/>
                </a:lnTo>
                <a:lnTo>
                  <a:pt x="894" y="358"/>
                </a:lnTo>
                <a:lnTo>
                  <a:pt x="896" y="359"/>
                </a:lnTo>
                <a:lnTo>
                  <a:pt x="896" y="359"/>
                </a:lnTo>
                <a:lnTo>
                  <a:pt x="897" y="360"/>
                </a:lnTo>
                <a:lnTo>
                  <a:pt x="897" y="360"/>
                </a:lnTo>
                <a:lnTo>
                  <a:pt x="897" y="360"/>
                </a:lnTo>
                <a:lnTo>
                  <a:pt x="898" y="360"/>
                </a:lnTo>
                <a:lnTo>
                  <a:pt x="898" y="360"/>
                </a:lnTo>
                <a:lnTo>
                  <a:pt x="898" y="360"/>
                </a:lnTo>
                <a:lnTo>
                  <a:pt x="899" y="360"/>
                </a:lnTo>
                <a:lnTo>
                  <a:pt x="899" y="360"/>
                </a:lnTo>
                <a:lnTo>
                  <a:pt x="900" y="361"/>
                </a:lnTo>
                <a:lnTo>
                  <a:pt x="900" y="361"/>
                </a:lnTo>
                <a:lnTo>
                  <a:pt x="900" y="362"/>
                </a:lnTo>
                <a:lnTo>
                  <a:pt x="901" y="362"/>
                </a:lnTo>
                <a:lnTo>
                  <a:pt x="901" y="362"/>
                </a:lnTo>
                <a:lnTo>
                  <a:pt x="901" y="362"/>
                </a:lnTo>
                <a:lnTo>
                  <a:pt x="902" y="361"/>
                </a:lnTo>
                <a:lnTo>
                  <a:pt x="902" y="362"/>
                </a:lnTo>
                <a:lnTo>
                  <a:pt x="902" y="361"/>
                </a:lnTo>
                <a:lnTo>
                  <a:pt x="903" y="361"/>
                </a:lnTo>
                <a:lnTo>
                  <a:pt x="903" y="361"/>
                </a:lnTo>
                <a:lnTo>
                  <a:pt x="905" y="361"/>
                </a:lnTo>
                <a:lnTo>
                  <a:pt x="905" y="361"/>
                </a:lnTo>
                <a:lnTo>
                  <a:pt x="905" y="361"/>
                </a:lnTo>
                <a:lnTo>
                  <a:pt x="906" y="361"/>
                </a:lnTo>
                <a:lnTo>
                  <a:pt x="906" y="361"/>
                </a:lnTo>
                <a:lnTo>
                  <a:pt x="906" y="361"/>
                </a:lnTo>
                <a:lnTo>
                  <a:pt x="907" y="360"/>
                </a:lnTo>
                <a:lnTo>
                  <a:pt x="907" y="361"/>
                </a:lnTo>
                <a:lnTo>
                  <a:pt x="907" y="361"/>
                </a:lnTo>
                <a:lnTo>
                  <a:pt x="908" y="361"/>
                </a:lnTo>
                <a:lnTo>
                  <a:pt x="908" y="361"/>
                </a:lnTo>
                <a:lnTo>
                  <a:pt x="909" y="360"/>
                </a:lnTo>
                <a:lnTo>
                  <a:pt x="909" y="359"/>
                </a:lnTo>
                <a:lnTo>
                  <a:pt x="909" y="359"/>
                </a:lnTo>
                <a:lnTo>
                  <a:pt x="910" y="359"/>
                </a:lnTo>
                <a:lnTo>
                  <a:pt x="910" y="359"/>
                </a:lnTo>
                <a:lnTo>
                  <a:pt x="910" y="359"/>
                </a:lnTo>
                <a:lnTo>
                  <a:pt x="911" y="359"/>
                </a:lnTo>
                <a:lnTo>
                  <a:pt x="911" y="360"/>
                </a:lnTo>
                <a:lnTo>
                  <a:pt x="911" y="359"/>
                </a:lnTo>
                <a:lnTo>
                  <a:pt x="912" y="360"/>
                </a:lnTo>
                <a:lnTo>
                  <a:pt x="912" y="360"/>
                </a:lnTo>
                <a:lnTo>
                  <a:pt x="914" y="359"/>
                </a:lnTo>
                <a:lnTo>
                  <a:pt x="914" y="359"/>
                </a:lnTo>
                <a:lnTo>
                  <a:pt x="914" y="359"/>
                </a:lnTo>
                <a:lnTo>
                  <a:pt x="915" y="360"/>
                </a:lnTo>
                <a:lnTo>
                  <a:pt x="915" y="360"/>
                </a:lnTo>
                <a:lnTo>
                  <a:pt x="915" y="360"/>
                </a:lnTo>
                <a:lnTo>
                  <a:pt x="916" y="360"/>
                </a:lnTo>
                <a:lnTo>
                  <a:pt x="916" y="361"/>
                </a:lnTo>
                <a:lnTo>
                  <a:pt x="916" y="363"/>
                </a:lnTo>
                <a:lnTo>
                  <a:pt x="917" y="362"/>
                </a:lnTo>
                <a:lnTo>
                  <a:pt x="917" y="363"/>
                </a:lnTo>
                <a:lnTo>
                  <a:pt x="918" y="362"/>
                </a:lnTo>
                <a:lnTo>
                  <a:pt x="918" y="362"/>
                </a:lnTo>
                <a:lnTo>
                  <a:pt x="918" y="362"/>
                </a:lnTo>
                <a:lnTo>
                  <a:pt x="919" y="362"/>
                </a:lnTo>
                <a:lnTo>
                  <a:pt x="919" y="362"/>
                </a:lnTo>
                <a:lnTo>
                  <a:pt x="919" y="362"/>
                </a:lnTo>
                <a:lnTo>
                  <a:pt x="920" y="362"/>
                </a:lnTo>
                <a:lnTo>
                  <a:pt x="920" y="362"/>
                </a:lnTo>
                <a:lnTo>
                  <a:pt x="921" y="361"/>
                </a:lnTo>
                <a:lnTo>
                  <a:pt x="921" y="361"/>
                </a:lnTo>
                <a:lnTo>
                  <a:pt x="921" y="361"/>
                </a:lnTo>
                <a:lnTo>
                  <a:pt x="923" y="360"/>
                </a:lnTo>
                <a:lnTo>
                  <a:pt x="923" y="360"/>
                </a:lnTo>
                <a:lnTo>
                  <a:pt x="923" y="360"/>
                </a:lnTo>
                <a:lnTo>
                  <a:pt x="924" y="360"/>
                </a:lnTo>
                <a:lnTo>
                  <a:pt x="924" y="360"/>
                </a:lnTo>
                <a:lnTo>
                  <a:pt x="924" y="360"/>
                </a:lnTo>
                <a:lnTo>
                  <a:pt x="925" y="361"/>
                </a:lnTo>
                <a:lnTo>
                  <a:pt x="925" y="362"/>
                </a:lnTo>
                <a:lnTo>
                  <a:pt x="926" y="362"/>
                </a:lnTo>
                <a:lnTo>
                  <a:pt x="926" y="362"/>
                </a:lnTo>
                <a:lnTo>
                  <a:pt x="926" y="363"/>
                </a:lnTo>
                <a:lnTo>
                  <a:pt x="927" y="363"/>
                </a:lnTo>
                <a:lnTo>
                  <a:pt x="927" y="363"/>
                </a:lnTo>
                <a:lnTo>
                  <a:pt x="927" y="363"/>
                </a:lnTo>
                <a:lnTo>
                  <a:pt x="928" y="365"/>
                </a:lnTo>
                <a:lnTo>
                  <a:pt x="928" y="365"/>
                </a:lnTo>
                <a:lnTo>
                  <a:pt x="928" y="363"/>
                </a:lnTo>
                <a:lnTo>
                  <a:pt x="929" y="363"/>
                </a:lnTo>
                <a:lnTo>
                  <a:pt x="929" y="362"/>
                </a:lnTo>
                <a:lnTo>
                  <a:pt x="930" y="363"/>
                </a:lnTo>
                <a:lnTo>
                  <a:pt x="930" y="363"/>
                </a:lnTo>
                <a:lnTo>
                  <a:pt x="930" y="363"/>
                </a:lnTo>
                <a:lnTo>
                  <a:pt x="932" y="365"/>
                </a:lnTo>
                <a:lnTo>
                  <a:pt x="932" y="365"/>
                </a:lnTo>
                <a:lnTo>
                  <a:pt x="932" y="363"/>
                </a:lnTo>
                <a:lnTo>
                  <a:pt x="933" y="365"/>
                </a:lnTo>
                <a:lnTo>
                  <a:pt x="933" y="363"/>
                </a:lnTo>
                <a:lnTo>
                  <a:pt x="933" y="363"/>
                </a:lnTo>
                <a:lnTo>
                  <a:pt x="934" y="363"/>
                </a:lnTo>
                <a:lnTo>
                  <a:pt x="934" y="363"/>
                </a:lnTo>
                <a:lnTo>
                  <a:pt x="935" y="365"/>
                </a:lnTo>
                <a:lnTo>
                  <a:pt x="935" y="365"/>
                </a:lnTo>
                <a:lnTo>
                  <a:pt x="935" y="365"/>
                </a:lnTo>
                <a:lnTo>
                  <a:pt x="936" y="365"/>
                </a:lnTo>
                <a:lnTo>
                  <a:pt x="936" y="365"/>
                </a:lnTo>
                <a:lnTo>
                  <a:pt x="936" y="365"/>
                </a:lnTo>
                <a:lnTo>
                  <a:pt x="937" y="365"/>
                </a:lnTo>
                <a:lnTo>
                  <a:pt x="937" y="366"/>
                </a:lnTo>
                <a:lnTo>
                  <a:pt x="937" y="365"/>
                </a:lnTo>
                <a:lnTo>
                  <a:pt x="938" y="365"/>
                </a:lnTo>
                <a:lnTo>
                  <a:pt x="938" y="366"/>
                </a:lnTo>
                <a:lnTo>
                  <a:pt x="939" y="365"/>
                </a:lnTo>
                <a:lnTo>
                  <a:pt x="939" y="366"/>
                </a:lnTo>
                <a:lnTo>
                  <a:pt x="939" y="365"/>
                </a:lnTo>
                <a:lnTo>
                  <a:pt x="941" y="365"/>
                </a:lnTo>
                <a:lnTo>
                  <a:pt x="941" y="365"/>
                </a:lnTo>
                <a:lnTo>
                  <a:pt x="941" y="365"/>
                </a:lnTo>
                <a:lnTo>
                  <a:pt x="942" y="363"/>
                </a:lnTo>
                <a:lnTo>
                  <a:pt x="942" y="365"/>
                </a:lnTo>
                <a:lnTo>
                  <a:pt x="942" y="363"/>
                </a:lnTo>
                <a:lnTo>
                  <a:pt x="943" y="363"/>
                </a:lnTo>
                <a:lnTo>
                  <a:pt x="943" y="365"/>
                </a:lnTo>
                <a:lnTo>
                  <a:pt x="944" y="366"/>
                </a:lnTo>
                <a:lnTo>
                  <a:pt x="944" y="367"/>
                </a:lnTo>
                <a:lnTo>
                  <a:pt x="944" y="367"/>
                </a:lnTo>
                <a:lnTo>
                  <a:pt x="945" y="367"/>
                </a:lnTo>
                <a:lnTo>
                  <a:pt x="945" y="367"/>
                </a:lnTo>
                <a:lnTo>
                  <a:pt x="945" y="367"/>
                </a:lnTo>
                <a:lnTo>
                  <a:pt x="946" y="367"/>
                </a:lnTo>
                <a:lnTo>
                  <a:pt x="946" y="368"/>
                </a:lnTo>
                <a:lnTo>
                  <a:pt x="947" y="369"/>
                </a:lnTo>
                <a:lnTo>
                  <a:pt x="947" y="369"/>
                </a:lnTo>
                <a:lnTo>
                  <a:pt x="947" y="370"/>
                </a:lnTo>
                <a:lnTo>
                  <a:pt x="948" y="371"/>
                </a:lnTo>
                <a:lnTo>
                  <a:pt x="948" y="371"/>
                </a:lnTo>
                <a:lnTo>
                  <a:pt x="948" y="371"/>
                </a:lnTo>
                <a:lnTo>
                  <a:pt x="950" y="372"/>
                </a:lnTo>
                <a:lnTo>
                  <a:pt x="950" y="372"/>
                </a:lnTo>
                <a:lnTo>
                  <a:pt x="950" y="372"/>
                </a:lnTo>
                <a:lnTo>
                  <a:pt x="951" y="372"/>
                </a:lnTo>
                <a:lnTo>
                  <a:pt x="951" y="371"/>
                </a:lnTo>
                <a:lnTo>
                  <a:pt x="952" y="372"/>
                </a:lnTo>
                <a:lnTo>
                  <a:pt x="952" y="374"/>
                </a:lnTo>
                <a:lnTo>
                  <a:pt x="952" y="374"/>
                </a:lnTo>
                <a:lnTo>
                  <a:pt x="953" y="375"/>
                </a:lnTo>
                <a:lnTo>
                  <a:pt x="953" y="375"/>
                </a:lnTo>
                <a:lnTo>
                  <a:pt x="953" y="375"/>
                </a:lnTo>
                <a:lnTo>
                  <a:pt x="954" y="376"/>
                </a:lnTo>
                <a:lnTo>
                  <a:pt x="954" y="375"/>
                </a:lnTo>
                <a:lnTo>
                  <a:pt x="954" y="376"/>
                </a:lnTo>
                <a:lnTo>
                  <a:pt x="955" y="376"/>
                </a:lnTo>
                <a:lnTo>
                  <a:pt x="955" y="376"/>
                </a:lnTo>
                <a:lnTo>
                  <a:pt x="956" y="375"/>
                </a:lnTo>
                <a:lnTo>
                  <a:pt x="956" y="375"/>
                </a:lnTo>
                <a:lnTo>
                  <a:pt x="956" y="375"/>
                </a:lnTo>
                <a:lnTo>
                  <a:pt x="957" y="374"/>
                </a:lnTo>
                <a:lnTo>
                  <a:pt x="957" y="374"/>
                </a:lnTo>
                <a:lnTo>
                  <a:pt x="957" y="374"/>
                </a:lnTo>
                <a:lnTo>
                  <a:pt x="959" y="374"/>
                </a:lnTo>
                <a:lnTo>
                  <a:pt x="959" y="375"/>
                </a:lnTo>
                <a:lnTo>
                  <a:pt x="959" y="376"/>
                </a:lnTo>
                <a:lnTo>
                  <a:pt x="960" y="377"/>
                </a:lnTo>
                <a:lnTo>
                  <a:pt x="960" y="378"/>
                </a:lnTo>
                <a:lnTo>
                  <a:pt x="961" y="377"/>
                </a:lnTo>
                <a:lnTo>
                  <a:pt x="961" y="378"/>
                </a:lnTo>
                <a:lnTo>
                  <a:pt x="961" y="377"/>
                </a:lnTo>
                <a:lnTo>
                  <a:pt x="962" y="378"/>
                </a:lnTo>
                <a:lnTo>
                  <a:pt x="962" y="378"/>
                </a:lnTo>
                <a:lnTo>
                  <a:pt x="962" y="378"/>
                </a:lnTo>
                <a:lnTo>
                  <a:pt x="963" y="378"/>
                </a:lnTo>
                <a:lnTo>
                  <a:pt x="963" y="377"/>
                </a:lnTo>
                <a:lnTo>
                  <a:pt x="963" y="378"/>
                </a:lnTo>
                <a:lnTo>
                  <a:pt x="964" y="377"/>
                </a:lnTo>
                <a:lnTo>
                  <a:pt x="964" y="378"/>
                </a:lnTo>
                <a:lnTo>
                  <a:pt x="965" y="377"/>
                </a:lnTo>
                <a:lnTo>
                  <a:pt x="965" y="377"/>
                </a:lnTo>
                <a:lnTo>
                  <a:pt x="965" y="377"/>
                </a:lnTo>
                <a:lnTo>
                  <a:pt x="966" y="377"/>
                </a:lnTo>
                <a:lnTo>
                  <a:pt x="966" y="377"/>
                </a:lnTo>
                <a:lnTo>
                  <a:pt x="966" y="377"/>
                </a:lnTo>
                <a:lnTo>
                  <a:pt x="968" y="377"/>
                </a:lnTo>
                <a:lnTo>
                  <a:pt x="968" y="377"/>
                </a:lnTo>
                <a:lnTo>
                  <a:pt x="969" y="377"/>
                </a:lnTo>
                <a:lnTo>
                  <a:pt x="969" y="376"/>
                </a:lnTo>
                <a:lnTo>
                  <a:pt x="969" y="374"/>
                </a:lnTo>
                <a:lnTo>
                  <a:pt x="970" y="374"/>
                </a:lnTo>
                <a:lnTo>
                  <a:pt x="970" y="374"/>
                </a:lnTo>
                <a:lnTo>
                  <a:pt x="970" y="374"/>
                </a:lnTo>
                <a:lnTo>
                  <a:pt x="971" y="374"/>
                </a:lnTo>
                <a:lnTo>
                  <a:pt x="971" y="374"/>
                </a:lnTo>
                <a:lnTo>
                  <a:pt x="971" y="374"/>
                </a:lnTo>
                <a:lnTo>
                  <a:pt x="972" y="374"/>
                </a:lnTo>
                <a:lnTo>
                  <a:pt x="972" y="374"/>
                </a:lnTo>
                <a:lnTo>
                  <a:pt x="973" y="374"/>
                </a:lnTo>
                <a:lnTo>
                  <a:pt x="973" y="374"/>
                </a:lnTo>
                <a:lnTo>
                  <a:pt x="973" y="374"/>
                </a:lnTo>
                <a:lnTo>
                  <a:pt x="974" y="374"/>
                </a:lnTo>
                <a:lnTo>
                  <a:pt x="974" y="374"/>
                </a:lnTo>
                <a:lnTo>
                  <a:pt x="974" y="374"/>
                </a:lnTo>
                <a:lnTo>
                  <a:pt x="975" y="374"/>
                </a:lnTo>
                <a:lnTo>
                  <a:pt x="975" y="371"/>
                </a:lnTo>
                <a:lnTo>
                  <a:pt x="975" y="371"/>
                </a:lnTo>
                <a:lnTo>
                  <a:pt x="977" y="371"/>
                </a:lnTo>
                <a:lnTo>
                  <a:pt x="977" y="370"/>
                </a:lnTo>
                <a:lnTo>
                  <a:pt x="978" y="370"/>
                </a:lnTo>
                <a:lnTo>
                  <a:pt x="978" y="369"/>
                </a:lnTo>
                <a:lnTo>
                  <a:pt x="978" y="370"/>
                </a:lnTo>
                <a:lnTo>
                  <a:pt x="979" y="369"/>
                </a:lnTo>
                <a:lnTo>
                  <a:pt x="979" y="369"/>
                </a:lnTo>
                <a:lnTo>
                  <a:pt x="979" y="369"/>
                </a:lnTo>
                <a:lnTo>
                  <a:pt x="980" y="369"/>
                </a:lnTo>
                <a:lnTo>
                  <a:pt x="980" y="369"/>
                </a:lnTo>
                <a:lnTo>
                  <a:pt x="980" y="369"/>
                </a:lnTo>
                <a:lnTo>
                  <a:pt x="981" y="369"/>
                </a:lnTo>
                <a:lnTo>
                  <a:pt x="981" y="369"/>
                </a:lnTo>
                <a:lnTo>
                  <a:pt x="982" y="369"/>
                </a:lnTo>
                <a:lnTo>
                  <a:pt x="982" y="369"/>
                </a:lnTo>
                <a:lnTo>
                  <a:pt x="982" y="368"/>
                </a:lnTo>
                <a:lnTo>
                  <a:pt x="983" y="368"/>
                </a:lnTo>
                <a:lnTo>
                  <a:pt x="983" y="368"/>
                </a:lnTo>
                <a:lnTo>
                  <a:pt x="983" y="369"/>
                </a:lnTo>
                <a:lnTo>
                  <a:pt x="984" y="369"/>
                </a:lnTo>
                <a:lnTo>
                  <a:pt x="984" y="369"/>
                </a:lnTo>
                <a:lnTo>
                  <a:pt x="984" y="369"/>
                </a:lnTo>
                <a:lnTo>
                  <a:pt x="986" y="369"/>
                </a:lnTo>
                <a:lnTo>
                  <a:pt x="986" y="370"/>
                </a:lnTo>
                <a:lnTo>
                  <a:pt x="987" y="370"/>
                </a:lnTo>
                <a:lnTo>
                  <a:pt x="987" y="371"/>
                </a:lnTo>
                <a:lnTo>
                  <a:pt x="987" y="371"/>
                </a:lnTo>
                <a:lnTo>
                  <a:pt x="988" y="370"/>
                </a:lnTo>
                <a:lnTo>
                  <a:pt x="988" y="370"/>
                </a:lnTo>
                <a:lnTo>
                  <a:pt x="988" y="370"/>
                </a:lnTo>
                <a:lnTo>
                  <a:pt x="989" y="370"/>
                </a:lnTo>
                <a:lnTo>
                  <a:pt x="989" y="370"/>
                </a:lnTo>
                <a:lnTo>
                  <a:pt x="990" y="370"/>
                </a:lnTo>
                <a:lnTo>
                  <a:pt x="990" y="370"/>
                </a:lnTo>
                <a:lnTo>
                  <a:pt x="990" y="370"/>
                </a:lnTo>
                <a:lnTo>
                  <a:pt x="991" y="370"/>
                </a:lnTo>
                <a:lnTo>
                  <a:pt x="991" y="368"/>
                </a:lnTo>
                <a:lnTo>
                  <a:pt x="991" y="368"/>
                </a:lnTo>
                <a:lnTo>
                  <a:pt x="992" y="368"/>
                </a:lnTo>
                <a:lnTo>
                  <a:pt x="992" y="367"/>
                </a:lnTo>
                <a:lnTo>
                  <a:pt x="992" y="367"/>
                </a:lnTo>
                <a:lnTo>
                  <a:pt x="993" y="367"/>
                </a:lnTo>
                <a:lnTo>
                  <a:pt x="993" y="367"/>
                </a:lnTo>
                <a:lnTo>
                  <a:pt x="995" y="366"/>
                </a:lnTo>
                <a:lnTo>
                  <a:pt x="995" y="366"/>
                </a:lnTo>
                <a:lnTo>
                  <a:pt x="995" y="366"/>
                </a:lnTo>
                <a:lnTo>
                  <a:pt x="996" y="367"/>
                </a:lnTo>
                <a:lnTo>
                  <a:pt x="996" y="367"/>
                </a:lnTo>
                <a:lnTo>
                  <a:pt x="996" y="367"/>
                </a:lnTo>
                <a:lnTo>
                  <a:pt x="997" y="368"/>
                </a:lnTo>
                <a:lnTo>
                  <a:pt x="997" y="368"/>
                </a:lnTo>
                <a:lnTo>
                  <a:pt x="997" y="368"/>
                </a:lnTo>
                <a:lnTo>
                  <a:pt x="998" y="368"/>
                </a:lnTo>
                <a:lnTo>
                  <a:pt x="998" y="369"/>
                </a:lnTo>
                <a:lnTo>
                  <a:pt x="999" y="369"/>
                </a:lnTo>
                <a:lnTo>
                  <a:pt x="999" y="369"/>
                </a:lnTo>
                <a:lnTo>
                  <a:pt x="999" y="368"/>
                </a:lnTo>
                <a:lnTo>
                  <a:pt x="1000" y="367"/>
                </a:lnTo>
                <a:lnTo>
                  <a:pt x="1000" y="366"/>
                </a:lnTo>
                <a:lnTo>
                  <a:pt x="1000" y="366"/>
                </a:lnTo>
                <a:lnTo>
                  <a:pt x="1001" y="366"/>
                </a:lnTo>
                <a:lnTo>
                  <a:pt x="1001" y="366"/>
                </a:lnTo>
                <a:lnTo>
                  <a:pt x="1001" y="367"/>
                </a:lnTo>
                <a:lnTo>
                  <a:pt x="1002" y="368"/>
                </a:lnTo>
                <a:lnTo>
                  <a:pt x="1002" y="368"/>
                </a:lnTo>
                <a:lnTo>
                  <a:pt x="1004" y="367"/>
                </a:lnTo>
                <a:lnTo>
                  <a:pt x="1004" y="367"/>
                </a:lnTo>
                <a:lnTo>
                  <a:pt x="1004" y="367"/>
                </a:lnTo>
                <a:lnTo>
                  <a:pt x="1005" y="368"/>
                </a:lnTo>
                <a:lnTo>
                  <a:pt x="1005" y="368"/>
                </a:lnTo>
                <a:lnTo>
                  <a:pt x="1005" y="368"/>
                </a:lnTo>
                <a:lnTo>
                  <a:pt x="1006" y="368"/>
                </a:lnTo>
                <a:lnTo>
                  <a:pt x="1006" y="368"/>
                </a:lnTo>
                <a:lnTo>
                  <a:pt x="1006" y="368"/>
                </a:lnTo>
                <a:lnTo>
                  <a:pt x="1007" y="367"/>
                </a:lnTo>
                <a:lnTo>
                  <a:pt x="1007" y="367"/>
                </a:lnTo>
                <a:lnTo>
                  <a:pt x="1008" y="366"/>
                </a:lnTo>
                <a:lnTo>
                  <a:pt x="1008" y="366"/>
                </a:lnTo>
                <a:lnTo>
                  <a:pt x="1008" y="366"/>
                </a:lnTo>
                <a:lnTo>
                  <a:pt x="1009" y="366"/>
                </a:lnTo>
                <a:lnTo>
                  <a:pt x="1009" y="366"/>
                </a:lnTo>
                <a:lnTo>
                  <a:pt x="1009" y="366"/>
                </a:lnTo>
                <a:lnTo>
                  <a:pt x="1010" y="366"/>
                </a:lnTo>
                <a:lnTo>
                  <a:pt x="1010" y="365"/>
                </a:lnTo>
                <a:lnTo>
                  <a:pt x="1011" y="365"/>
                </a:lnTo>
                <a:lnTo>
                  <a:pt x="1011" y="363"/>
                </a:lnTo>
                <a:lnTo>
                  <a:pt x="1011" y="365"/>
                </a:lnTo>
                <a:lnTo>
                  <a:pt x="1013" y="365"/>
                </a:lnTo>
                <a:lnTo>
                  <a:pt x="1013" y="365"/>
                </a:lnTo>
                <a:lnTo>
                  <a:pt x="1013" y="366"/>
                </a:lnTo>
                <a:lnTo>
                  <a:pt x="1014" y="366"/>
                </a:lnTo>
                <a:lnTo>
                  <a:pt x="1014" y="368"/>
                </a:lnTo>
                <a:lnTo>
                  <a:pt x="1014" y="368"/>
                </a:lnTo>
                <a:lnTo>
                  <a:pt x="1015" y="368"/>
                </a:lnTo>
                <a:lnTo>
                  <a:pt x="1015" y="368"/>
                </a:lnTo>
                <a:lnTo>
                  <a:pt x="1016" y="368"/>
                </a:lnTo>
                <a:lnTo>
                  <a:pt x="1016" y="369"/>
                </a:lnTo>
                <a:lnTo>
                  <a:pt x="1016" y="369"/>
                </a:lnTo>
                <a:lnTo>
                  <a:pt x="1017" y="369"/>
                </a:lnTo>
                <a:lnTo>
                  <a:pt x="1017" y="369"/>
                </a:lnTo>
                <a:lnTo>
                  <a:pt x="1017" y="369"/>
                </a:lnTo>
                <a:lnTo>
                  <a:pt x="1018" y="370"/>
                </a:lnTo>
                <a:lnTo>
                  <a:pt x="1018" y="370"/>
                </a:lnTo>
                <a:lnTo>
                  <a:pt x="1018" y="370"/>
                </a:lnTo>
                <a:lnTo>
                  <a:pt x="1019" y="370"/>
                </a:lnTo>
                <a:lnTo>
                  <a:pt x="1019" y="370"/>
                </a:lnTo>
                <a:lnTo>
                  <a:pt x="1020" y="369"/>
                </a:lnTo>
                <a:lnTo>
                  <a:pt x="1020" y="368"/>
                </a:lnTo>
                <a:lnTo>
                  <a:pt x="1020" y="367"/>
                </a:lnTo>
                <a:lnTo>
                  <a:pt x="1022" y="367"/>
                </a:lnTo>
                <a:lnTo>
                  <a:pt x="1022" y="367"/>
                </a:lnTo>
                <a:lnTo>
                  <a:pt x="1022" y="368"/>
                </a:lnTo>
                <a:lnTo>
                  <a:pt x="1023" y="368"/>
                </a:lnTo>
                <a:lnTo>
                  <a:pt x="1023" y="368"/>
                </a:lnTo>
                <a:lnTo>
                  <a:pt x="1023" y="368"/>
                </a:lnTo>
                <a:lnTo>
                  <a:pt x="1024" y="368"/>
                </a:lnTo>
                <a:lnTo>
                  <a:pt x="1024" y="368"/>
                </a:lnTo>
                <a:lnTo>
                  <a:pt x="1025" y="367"/>
                </a:lnTo>
                <a:lnTo>
                  <a:pt x="1025" y="368"/>
                </a:lnTo>
                <a:lnTo>
                  <a:pt x="1025" y="367"/>
                </a:lnTo>
                <a:lnTo>
                  <a:pt x="1026" y="368"/>
                </a:lnTo>
                <a:lnTo>
                  <a:pt x="1026" y="368"/>
                </a:lnTo>
                <a:lnTo>
                  <a:pt x="1026" y="368"/>
                </a:lnTo>
                <a:lnTo>
                  <a:pt x="1027" y="368"/>
                </a:lnTo>
                <a:lnTo>
                  <a:pt x="1027" y="367"/>
                </a:lnTo>
                <a:lnTo>
                  <a:pt x="1027" y="367"/>
                </a:lnTo>
                <a:lnTo>
                  <a:pt x="1028" y="367"/>
                </a:lnTo>
                <a:lnTo>
                  <a:pt x="1028" y="368"/>
                </a:lnTo>
                <a:lnTo>
                  <a:pt x="1029" y="369"/>
                </a:lnTo>
                <a:lnTo>
                  <a:pt x="1029" y="369"/>
                </a:lnTo>
                <a:lnTo>
                  <a:pt x="1029" y="369"/>
                </a:lnTo>
                <a:lnTo>
                  <a:pt x="1031" y="370"/>
                </a:lnTo>
                <a:lnTo>
                  <a:pt x="1031" y="371"/>
                </a:lnTo>
                <a:lnTo>
                  <a:pt x="1031" y="370"/>
                </a:lnTo>
                <a:lnTo>
                  <a:pt x="1032" y="369"/>
                </a:lnTo>
                <a:lnTo>
                  <a:pt x="1032" y="369"/>
                </a:lnTo>
                <a:lnTo>
                  <a:pt x="1032" y="369"/>
                </a:lnTo>
                <a:lnTo>
                  <a:pt x="1033" y="369"/>
                </a:lnTo>
                <a:lnTo>
                  <a:pt x="1033" y="370"/>
                </a:lnTo>
                <a:lnTo>
                  <a:pt x="1034" y="369"/>
                </a:lnTo>
                <a:lnTo>
                  <a:pt x="1034" y="370"/>
                </a:lnTo>
                <a:lnTo>
                  <a:pt x="1034" y="370"/>
                </a:lnTo>
                <a:lnTo>
                  <a:pt x="1035" y="369"/>
                </a:lnTo>
                <a:lnTo>
                  <a:pt x="1035" y="369"/>
                </a:lnTo>
                <a:lnTo>
                  <a:pt x="1035" y="369"/>
                </a:lnTo>
                <a:lnTo>
                  <a:pt x="1036" y="369"/>
                </a:lnTo>
                <a:lnTo>
                  <a:pt x="1036" y="370"/>
                </a:lnTo>
                <a:lnTo>
                  <a:pt x="1037" y="370"/>
                </a:lnTo>
                <a:lnTo>
                  <a:pt x="1037" y="369"/>
                </a:lnTo>
                <a:lnTo>
                  <a:pt x="1037" y="370"/>
                </a:lnTo>
                <a:lnTo>
                  <a:pt x="1038" y="370"/>
                </a:lnTo>
                <a:lnTo>
                  <a:pt x="1038" y="370"/>
                </a:lnTo>
                <a:lnTo>
                  <a:pt x="1038" y="370"/>
                </a:lnTo>
                <a:lnTo>
                  <a:pt x="1040" y="369"/>
                </a:lnTo>
                <a:lnTo>
                  <a:pt x="1040" y="368"/>
                </a:lnTo>
                <a:lnTo>
                  <a:pt x="1040" y="368"/>
                </a:lnTo>
                <a:lnTo>
                  <a:pt x="1041" y="368"/>
                </a:lnTo>
                <a:lnTo>
                  <a:pt x="1041" y="368"/>
                </a:lnTo>
                <a:lnTo>
                  <a:pt x="1042" y="367"/>
                </a:lnTo>
                <a:lnTo>
                  <a:pt x="1042" y="367"/>
                </a:lnTo>
                <a:lnTo>
                  <a:pt x="1042" y="367"/>
                </a:lnTo>
                <a:lnTo>
                  <a:pt x="1043" y="368"/>
                </a:lnTo>
                <a:lnTo>
                  <a:pt x="1043" y="368"/>
                </a:lnTo>
                <a:lnTo>
                  <a:pt x="1043" y="368"/>
                </a:lnTo>
                <a:lnTo>
                  <a:pt x="1044" y="369"/>
                </a:lnTo>
                <a:lnTo>
                  <a:pt x="1044" y="370"/>
                </a:lnTo>
                <a:lnTo>
                  <a:pt x="1044" y="370"/>
                </a:lnTo>
                <a:lnTo>
                  <a:pt x="1045" y="371"/>
                </a:lnTo>
                <a:lnTo>
                  <a:pt x="1045" y="371"/>
                </a:lnTo>
                <a:lnTo>
                  <a:pt x="1046" y="371"/>
                </a:lnTo>
                <a:lnTo>
                  <a:pt x="1046" y="371"/>
                </a:lnTo>
                <a:lnTo>
                  <a:pt x="1046" y="371"/>
                </a:lnTo>
                <a:lnTo>
                  <a:pt x="1047" y="370"/>
                </a:lnTo>
                <a:lnTo>
                  <a:pt x="1047" y="370"/>
                </a:lnTo>
                <a:lnTo>
                  <a:pt x="1047" y="369"/>
                </a:lnTo>
                <a:lnTo>
                  <a:pt x="1049" y="369"/>
                </a:lnTo>
                <a:lnTo>
                  <a:pt x="1049" y="368"/>
                </a:lnTo>
                <a:lnTo>
                  <a:pt x="1049" y="368"/>
                </a:lnTo>
                <a:lnTo>
                  <a:pt x="1050" y="369"/>
                </a:lnTo>
                <a:lnTo>
                  <a:pt x="1050" y="368"/>
                </a:lnTo>
                <a:lnTo>
                  <a:pt x="1051" y="368"/>
                </a:lnTo>
                <a:lnTo>
                  <a:pt x="1051" y="368"/>
                </a:lnTo>
                <a:lnTo>
                  <a:pt x="1051" y="368"/>
                </a:lnTo>
                <a:lnTo>
                  <a:pt x="1052" y="368"/>
                </a:lnTo>
                <a:lnTo>
                  <a:pt x="1052" y="368"/>
                </a:lnTo>
                <a:lnTo>
                  <a:pt x="1052" y="368"/>
                </a:lnTo>
                <a:lnTo>
                  <a:pt x="1053" y="368"/>
                </a:lnTo>
                <a:lnTo>
                  <a:pt x="1053" y="368"/>
                </a:lnTo>
                <a:lnTo>
                  <a:pt x="1053" y="368"/>
                </a:lnTo>
                <a:lnTo>
                  <a:pt x="1054" y="369"/>
                </a:lnTo>
                <a:lnTo>
                  <a:pt x="1054" y="369"/>
                </a:lnTo>
                <a:lnTo>
                  <a:pt x="1055" y="369"/>
                </a:lnTo>
                <a:lnTo>
                  <a:pt x="1055" y="368"/>
                </a:lnTo>
                <a:lnTo>
                  <a:pt x="1055" y="368"/>
                </a:lnTo>
                <a:lnTo>
                  <a:pt x="1056" y="368"/>
                </a:lnTo>
                <a:lnTo>
                  <a:pt x="1056" y="369"/>
                </a:lnTo>
                <a:lnTo>
                  <a:pt x="1056" y="368"/>
                </a:lnTo>
                <a:lnTo>
                  <a:pt x="1058" y="367"/>
                </a:lnTo>
                <a:lnTo>
                  <a:pt x="1058" y="367"/>
                </a:lnTo>
                <a:lnTo>
                  <a:pt x="1059" y="366"/>
                </a:lnTo>
                <a:lnTo>
                  <a:pt x="1059" y="366"/>
                </a:lnTo>
                <a:lnTo>
                  <a:pt x="1059" y="366"/>
                </a:lnTo>
                <a:lnTo>
                  <a:pt x="1060" y="367"/>
                </a:lnTo>
                <a:lnTo>
                  <a:pt x="1060" y="368"/>
                </a:lnTo>
                <a:lnTo>
                  <a:pt x="1060" y="368"/>
                </a:lnTo>
                <a:lnTo>
                  <a:pt x="1061" y="368"/>
                </a:lnTo>
                <a:lnTo>
                  <a:pt x="1061" y="369"/>
                </a:lnTo>
                <a:lnTo>
                  <a:pt x="1061" y="369"/>
                </a:lnTo>
                <a:lnTo>
                  <a:pt x="1062" y="370"/>
                </a:lnTo>
                <a:lnTo>
                  <a:pt x="1062" y="370"/>
                </a:lnTo>
                <a:lnTo>
                  <a:pt x="1063" y="370"/>
                </a:lnTo>
                <a:lnTo>
                  <a:pt x="1063" y="369"/>
                </a:lnTo>
                <a:lnTo>
                  <a:pt x="1063" y="369"/>
                </a:lnTo>
                <a:lnTo>
                  <a:pt x="1064" y="368"/>
                </a:lnTo>
                <a:lnTo>
                  <a:pt x="1064" y="368"/>
                </a:lnTo>
                <a:lnTo>
                  <a:pt x="1064" y="367"/>
                </a:lnTo>
                <a:lnTo>
                  <a:pt x="1065" y="367"/>
                </a:lnTo>
                <a:lnTo>
                  <a:pt x="1065" y="366"/>
                </a:lnTo>
                <a:lnTo>
                  <a:pt x="1065" y="365"/>
                </a:lnTo>
                <a:lnTo>
                  <a:pt x="1067" y="365"/>
                </a:lnTo>
                <a:lnTo>
                  <a:pt x="1067" y="363"/>
                </a:lnTo>
                <a:lnTo>
                  <a:pt x="1068" y="363"/>
                </a:lnTo>
                <a:lnTo>
                  <a:pt x="1068" y="363"/>
                </a:lnTo>
                <a:lnTo>
                  <a:pt x="1068" y="365"/>
                </a:lnTo>
                <a:lnTo>
                  <a:pt x="1069" y="365"/>
                </a:lnTo>
                <a:lnTo>
                  <a:pt x="1069" y="365"/>
                </a:lnTo>
                <a:lnTo>
                  <a:pt x="1069" y="365"/>
                </a:lnTo>
                <a:lnTo>
                  <a:pt x="1070" y="366"/>
                </a:lnTo>
                <a:lnTo>
                  <a:pt x="1070" y="366"/>
                </a:lnTo>
                <a:lnTo>
                  <a:pt x="1070" y="367"/>
                </a:lnTo>
                <a:lnTo>
                  <a:pt x="1071" y="367"/>
                </a:lnTo>
                <a:lnTo>
                  <a:pt x="1071" y="367"/>
                </a:lnTo>
                <a:lnTo>
                  <a:pt x="1072" y="368"/>
                </a:lnTo>
                <a:lnTo>
                  <a:pt x="1072" y="367"/>
                </a:lnTo>
                <a:lnTo>
                  <a:pt x="1072" y="367"/>
                </a:lnTo>
                <a:lnTo>
                  <a:pt x="1073" y="367"/>
                </a:lnTo>
                <a:lnTo>
                  <a:pt x="1073" y="367"/>
                </a:lnTo>
                <a:lnTo>
                  <a:pt x="1073" y="367"/>
                </a:lnTo>
                <a:lnTo>
                  <a:pt x="1074" y="367"/>
                </a:lnTo>
                <a:lnTo>
                  <a:pt x="1074" y="367"/>
                </a:lnTo>
                <a:lnTo>
                  <a:pt x="1074" y="367"/>
                </a:lnTo>
                <a:lnTo>
                  <a:pt x="1076" y="367"/>
                </a:lnTo>
                <a:lnTo>
                  <a:pt x="1076" y="368"/>
                </a:lnTo>
                <a:lnTo>
                  <a:pt x="1077" y="367"/>
                </a:lnTo>
                <a:lnTo>
                  <a:pt x="1077" y="367"/>
                </a:lnTo>
                <a:lnTo>
                  <a:pt x="1077" y="367"/>
                </a:lnTo>
                <a:lnTo>
                  <a:pt x="1078" y="367"/>
                </a:lnTo>
                <a:lnTo>
                  <a:pt x="1078" y="368"/>
                </a:lnTo>
                <a:lnTo>
                  <a:pt x="1078" y="368"/>
                </a:lnTo>
                <a:lnTo>
                  <a:pt x="1079" y="369"/>
                </a:lnTo>
                <a:lnTo>
                  <a:pt x="1079" y="369"/>
                </a:lnTo>
                <a:lnTo>
                  <a:pt x="1080" y="370"/>
                </a:lnTo>
                <a:lnTo>
                  <a:pt x="1080" y="370"/>
                </a:lnTo>
                <a:lnTo>
                  <a:pt x="1080" y="370"/>
                </a:lnTo>
                <a:lnTo>
                  <a:pt x="1081" y="369"/>
                </a:lnTo>
                <a:lnTo>
                  <a:pt x="1081" y="367"/>
                </a:lnTo>
                <a:lnTo>
                  <a:pt x="1081" y="368"/>
                </a:lnTo>
                <a:lnTo>
                  <a:pt x="1082" y="367"/>
                </a:lnTo>
                <a:lnTo>
                  <a:pt x="1082" y="367"/>
                </a:lnTo>
                <a:lnTo>
                  <a:pt x="1082" y="366"/>
                </a:lnTo>
                <a:lnTo>
                  <a:pt x="1083" y="366"/>
                </a:lnTo>
                <a:lnTo>
                  <a:pt x="1083" y="366"/>
                </a:lnTo>
                <a:lnTo>
                  <a:pt x="1085" y="367"/>
                </a:lnTo>
                <a:lnTo>
                  <a:pt x="1085" y="366"/>
                </a:lnTo>
                <a:lnTo>
                  <a:pt x="1085" y="366"/>
                </a:lnTo>
                <a:lnTo>
                  <a:pt x="1086" y="365"/>
                </a:lnTo>
                <a:lnTo>
                  <a:pt x="1086" y="365"/>
                </a:lnTo>
                <a:lnTo>
                  <a:pt x="1086" y="366"/>
                </a:lnTo>
                <a:lnTo>
                  <a:pt x="1087" y="365"/>
                </a:lnTo>
                <a:lnTo>
                  <a:pt x="1087" y="365"/>
                </a:lnTo>
                <a:lnTo>
                  <a:pt x="1087" y="363"/>
                </a:lnTo>
                <a:lnTo>
                  <a:pt x="1088" y="363"/>
                </a:lnTo>
                <a:lnTo>
                  <a:pt x="1088" y="362"/>
                </a:lnTo>
                <a:lnTo>
                  <a:pt x="1089" y="361"/>
                </a:lnTo>
                <a:lnTo>
                  <a:pt x="1089" y="361"/>
                </a:lnTo>
                <a:lnTo>
                  <a:pt x="1089" y="361"/>
                </a:lnTo>
                <a:lnTo>
                  <a:pt x="1090" y="361"/>
                </a:lnTo>
                <a:lnTo>
                  <a:pt x="1090" y="361"/>
                </a:lnTo>
                <a:lnTo>
                  <a:pt x="1090" y="360"/>
                </a:lnTo>
                <a:lnTo>
                  <a:pt x="1091" y="360"/>
                </a:lnTo>
                <a:lnTo>
                  <a:pt x="1091" y="359"/>
                </a:lnTo>
                <a:lnTo>
                  <a:pt x="1091" y="359"/>
                </a:lnTo>
                <a:lnTo>
                  <a:pt x="1092" y="360"/>
                </a:lnTo>
                <a:lnTo>
                  <a:pt x="1092" y="359"/>
                </a:lnTo>
                <a:lnTo>
                  <a:pt x="1094" y="359"/>
                </a:lnTo>
                <a:lnTo>
                  <a:pt x="1094" y="358"/>
                </a:lnTo>
                <a:lnTo>
                  <a:pt x="1094" y="357"/>
                </a:lnTo>
                <a:lnTo>
                  <a:pt x="1095" y="358"/>
                </a:lnTo>
                <a:lnTo>
                  <a:pt x="1095" y="357"/>
                </a:lnTo>
                <a:lnTo>
                  <a:pt x="1095" y="357"/>
                </a:lnTo>
                <a:lnTo>
                  <a:pt x="1096" y="357"/>
                </a:lnTo>
                <a:lnTo>
                  <a:pt x="1096" y="357"/>
                </a:lnTo>
                <a:lnTo>
                  <a:pt x="1096" y="357"/>
                </a:lnTo>
                <a:lnTo>
                  <a:pt x="1097" y="357"/>
                </a:lnTo>
                <a:lnTo>
                  <a:pt x="1097" y="357"/>
                </a:lnTo>
                <a:lnTo>
                  <a:pt x="1098" y="357"/>
                </a:lnTo>
                <a:lnTo>
                  <a:pt x="1098" y="357"/>
                </a:lnTo>
                <a:lnTo>
                  <a:pt x="1098" y="357"/>
                </a:lnTo>
                <a:lnTo>
                  <a:pt x="1099" y="357"/>
                </a:lnTo>
                <a:lnTo>
                  <a:pt x="1099" y="358"/>
                </a:lnTo>
                <a:lnTo>
                  <a:pt x="1099" y="359"/>
                </a:lnTo>
                <a:lnTo>
                  <a:pt x="1100" y="359"/>
                </a:lnTo>
                <a:lnTo>
                  <a:pt x="1100" y="359"/>
                </a:lnTo>
                <a:lnTo>
                  <a:pt x="1101" y="359"/>
                </a:lnTo>
                <a:lnTo>
                  <a:pt x="1101" y="360"/>
                </a:lnTo>
                <a:lnTo>
                  <a:pt x="1101" y="360"/>
                </a:lnTo>
                <a:lnTo>
                  <a:pt x="1103" y="360"/>
                </a:lnTo>
                <a:lnTo>
                  <a:pt x="1103" y="360"/>
                </a:lnTo>
                <a:lnTo>
                  <a:pt x="1103" y="360"/>
                </a:lnTo>
                <a:lnTo>
                  <a:pt x="1104" y="360"/>
                </a:lnTo>
                <a:lnTo>
                  <a:pt x="1104" y="360"/>
                </a:lnTo>
                <a:lnTo>
                  <a:pt x="1104" y="360"/>
                </a:lnTo>
                <a:lnTo>
                  <a:pt x="1105" y="360"/>
                </a:lnTo>
                <a:lnTo>
                  <a:pt x="1105" y="359"/>
                </a:lnTo>
                <a:lnTo>
                  <a:pt x="1106" y="360"/>
                </a:lnTo>
                <a:lnTo>
                  <a:pt x="1106" y="360"/>
                </a:lnTo>
                <a:lnTo>
                  <a:pt x="1106" y="360"/>
                </a:lnTo>
                <a:lnTo>
                  <a:pt x="1107" y="360"/>
                </a:lnTo>
                <a:lnTo>
                  <a:pt x="1107" y="360"/>
                </a:lnTo>
                <a:lnTo>
                  <a:pt x="1107" y="359"/>
                </a:lnTo>
                <a:lnTo>
                  <a:pt x="1108" y="359"/>
                </a:lnTo>
                <a:lnTo>
                  <a:pt x="1108" y="358"/>
                </a:lnTo>
                <a:lnTo>
                  <a:pt x="1108" y="358"/>
                </a:lnTo>
                <a:lnTo>
                  <a:pt x="1109" y="358"/>
                </a:lnTo>
                <a:lnTo>
                  <a:pt x="1109" y="357"/>
                </a:lnTo>
                <a:lnTo>
                  <a:pt x="1110" y="356"/>
                </a:lnTo>
                <a:lnTo>
                  <a:pt x="1110" y="356"/>
                </a:lnTo>
                <a:lnTo>
                  <a:pt x="1110" y="357"/>
                </a:lnTo>
                <a:lnTo>
                  <a:pt x="1112" y="357"/>
                </a:lnTo>
                <a:lnTo>
                  <a:pt x="1112" y="358"/>
                </a:lnTo>
                <a:lnTo>
                  <a:pt x="1112" y="358"/>
                </a:lnTo>
                <a:lnTo>
                  <a:pt x="1113" y="359"/>
                </a:lnTo>
                <a:lnTo>
                  <a:pt x="1113" y="360"/>
                </a:lnTo>
                <a:lnTo>
                  <a:pt x="1113" y="361"/>
                </a:lnTo>
                <a:lnTo>
                  <a:pt x="1114" y="361"/>
                </a:lnTo>
                <a:lnTo>
                  <a:pt x="1114" y="362"/>
                </a:lnTo>
                <a:lnTo>
                  <a:pt x="1115" y="362"/>
                </a:lnTo>
                <a:lnTo>
                  <a:pt x="1115" y="363"/>
                </a:lnTo>
                <a:lnTo>
                  <a:pt x="1115" y="363"/>
                </a:lnTo>
                <a:lnTo>
                  <a:pt x="1116" y="363"/>
                </a:lnTo>
                <a:lnTo>
                  <a:pt x="1116" y="363"/>
                </a:lnTo>
                <a:lnTo>
                  <a:pt x="1116" y="363"/>
                </a:lnTo>
                <a:lnTo>
                  <a:pt x="1117" y="363"/>
                </a:lnTo>
                <a:lnTo>
                  <a:pt x="1117" y="365"/>
                </a:lnTo>
                <a:lnTo>
                  <a:pt x="1117" y="363"/>
                </a:lnTo>
                <a:lnTo>
                  <a:pt x="1118" y="363"/>
                </a:lnTo>
                <a:lnTo>
                  <a:pt x="1118" y="365"/>
                </a:lnTo>
                <a:lnTo>
                  <a:pt x="1119" y="365"/>
                </a:lnTo>
                <a:lnTo>
                  <a:pt x="1119" y="365"/>
                </a:lnTo>
                <a:lnTo>
                  <a:pt x="1119" y="365"/>
                </a:lnTo>
                <a:lnTo>
                  <a:pt x="1121" y="365"/>
                </a:lnTo>
                <a:lnTo>
                  <a:pt x="1121" y="366"/>
                </a:lnTo>
                <a:lnTo>
                  <a:pt x="1121" y="367"/>
                </a:lnTo>
                <a:lnTo>
                  <a:pt x="1122" y="367"/>
                </a:lnTo>
                <a:lnTo>
                  <a:pt x="1122" y="366"/>
                </a:lnTo>
                <a:lnTo>
                  <a:pt x="1122" y="367"/>
                </a:lnTo>
                <a:lnTo>
                  <a:pt x="1123" y="368"/>
                </a:lnTo>
                <a:lnTo>
                  <a:pt x="1123" y="367"/>
                </a:lnTo>
                <a:lnTo>
                  <a:pt x="1124" y="367"/>
                </a:lnTo>
                <a:lnTo>
                  <a:pt x="1124" y="368"/>
                </a:lnTo>
                <a:lnTo>
                  <a:pt x="1124" y="368"/>
                </a:lnTo>
                <a:lnTo>
                  <a:pt x="1125" y="368"/>
                </a:lnTo>
                <a:lnTo>
                  <a:pt x="1125" y="368"/>
                </a:lnTo>
                <a:lnTo>
                  <a:pt x="1125" y="368"/>
                </a:lnTo>
                <a:lnTo>
                  <a:pt x="1126" y="368"/>
                </a:lnTo>
                <a:lnTo>
                  <a:pt x="1126" y="369"/>
                </a:lnTo>
                <a:lnTo>
                  <a:pt x="1127" y="369"/>
                </a:lnTo>
                <a:lnTo>
                  <a:pt x="1127" y="368"/>
                </a:lnTo>
                <a:lnTo>
                  <a:pt x="1127" y="368"/>
                </a:lnTo>
                <a:lnTo>
                  <a:pt x="1128" y="367"/>
                </a:lnTo>
                <a:lnTo>
                  <a:pt x="1128" y="367"/>
                </a:lnTo>
                <a:lnTo>
                  <a:pt x="1128" y="367"/>
                </a:lnTo>
                <a:lnTo>
                  <a:pt x="1130" y="366"/>
                </a:lnTo>
                <a:lnTo>
                  <a:pt x="1130" y="367"/>
                </a:lnTo>
                <a:lnTo>
                  <a:pt x="1130" y="367"/>
                </a:lnTo>
                <a:lnTo>
                  <a:pt x="1131" y="368"/>
                </a:lnTo>
                <a:lnTo>
                  <a:pt x="1131" y="368"/>
                </a:lnTo>
                <a:lnTo>
                  <a:pt x="1132" y="367"/>
                </a:lnTo>
                <a:lnTo>
                  <a:pt x="1132" y="367"/>
                </a:lnTo>
                <a:lnTo>
                  <a:pt x="1132" y="367"/>
                </a:lnTo>
                <a:lnTo>
                  <a:pt x="1133" y="366"/>
                </a:lnTo>
                <a:lnTo>
                  <a:pt x="1133" y="365"/>
                </a:lnTo>
                <a:lnTo>
                  <a:pt x="1133" y="365"/>
                </a:lnTo>
                <a:lnTo>
                  <a:pt x="1134" y="365"/>
                </a:lnTo>
                <a:lnTo>
                  <a:pt x="1134" y="365"/>
                </a:lnTo>
                <a:lnTo>
                  <a:pt x="1134" y="365"/>
                </a:lnTo>
                <a:lnTo>
                  <a:pt x="1135" y="365"/>
                </a:lnTo>
                <a:lnTo>
                  <a:pt x="1135" y="365"/>
                </a:lnTo>
                <a:lnTo>
                  <a:pt x="1136" y="366"/>
                </a:lnTo>
                <a:lnTo>
                  <a:pt x="1136" y="366"/>
                </a:lnTo>
                <a:lnTo>
                  <a:pt x="1136" y="366"/>
                </a:lnTo>
                <a:lnTo>
                  <a:pt x="1137" y="366"/>
                </a:lnTo>
                <a:lnTo>
                  <a:pt x="1137" y="365"/>
                </a:lnTo>
                <a:lnTo>
                  <a:pt x="1137" y="363"/>
                </a:lnTo>
                <a:lnTo>
                  <a:pt x="1139" y="363"/>
                </a:lnTo>
                <a:lnTo>
                  <a:pt x="1139" y="363"/>
                </a:lnTo>
                <a:lnTo>
                  <a:pt x="1139" y="362"/>
                </a:lnTo>
                <a:lnTo>
                  <a:pt x="1140" y="363"/>
                </a:lnTo>
                <a:lnTo>
                  <a:pt x="1140" y="362"/>
                </a:lnTo>
                <a:lnTo>
                  <a:pt x="1141" y="363"/>
                </a:lnTo>
                <a:lnTo>
                  <a:pt x="1141" y="363"/>
                </a:lnTo>
                <a:lnTo>
                  <a:pt x="1141" y="363"/>
                </a:lnTo>
                <a:lnTo>
                  <a:pt x="1142" y="362"/>
                </a:lnTo>
                <a:lnTo>
                  <a:pt x="1142" y="362"/>
                </a:lnTo>
                <a:lnTo>
                  <a:pt x="1142" y="362"/>
                </a:lnTo>
                <a:lnTo>
                  <a:pt x="1143" y="361"/>
                </a:lnTo>
                <a:lnTo>
                  <a:pt x="1143" y="362"/>
                </a:lnTo>
                <a:lnTo>
                  <a:pt x="1143" y="362"/>
                </a:lnTo>
                <a:lnTo>
                  <a:pt x="1144" y="361"/>
                </a:lnTo>
                <a:lnTo>
                  <a:pt x="1144" y="361"/>
                </a:lnTo>
                <a:lnTo>
                  <a:pt x="1145" y="361"/>
                </a:lnTo>
                <a:lnTo>
                  <a:pt x="1145" y="361"/>
                </a:lnTo>
                <a:lnTo>
                  <a:pt x="1145" y="361"/>
                </a:lnTo>
                <a:lnTo>
                  <a:pt x="1146" y="361"/>
                </a:lnTo>
                <a:lnTo>
                  <a:pt x="1146" y="362"/>
                </a:lnTo>
                <a:lnTo>
                  <a:pt x="1146" y="362"/>
                </a:lnTo>
                <a:lnTo>
                  <a:pt x="1148" y="362"/>
                </a:lnTo>
                <a:lnTo>
                  <a:pt x="1148" y="362"/>
                </a:lnTo>
                <a:lnTo>
                  <a:pt x="1149" y="362"/>
                </a:lnTo>
                <a:lnTo>
                  <a:pt x="1149" y="362"/>
                </a:lnTo>
                <a:lnTo>
                  <a:pt x="1149" y="361"/>
                </a:lnTo>
                <a:lnTo>
                  <a:pt x="1150" y="362"/>
                </a:lnTo>
                <a:lnTo>
                  <a:pt x="1150" y="361"/>
                </a:lnTo>
                <a:lnTo>
                  <a:pt x="1150" y="362"/>
                </a:lnTo>
                <a:lnTo>
                  <a:pt x="1151" y="362"/>
                </a:lnTo>
                <a:lnTo>
                  <a:pt x="1151" y="362"/>
                </a:lnTo>
                <a:lnTo>
                  <a:pt x="1151" y="361"/>
                </a:lnTo>
                <a:lnTo>
                  <a:pt x="1152" y="361"/>
                </a:lnTo>
                <a:lnTo>
                  <a:pt x="1152" y="361"/>
                </a:lnTo>
                <a:lnTo>
                  <a:pt x="1153" y="361"/>
                </a:lnTo>
                <a:lnTo>
                  <a:pt x="1153" y="360"/>
                </a:lnTo>
                <a:lnTo>
                  <a:pt x="1153" y="360"/>
                </a:lnTo>
                <a:lnTo>
                  <a:pt x="1154" y="360"/>
                </a:lnTo>
                <a:lnTo>
                  <a:pt x="1154" y="360"/>
                </a:lnTo>
                <a:lnTo>
                  <a:pt x="1154" y="360"/>
                </a:lnTo>
                <a:lnTo>
                  <a:pt x="1156" y="361"/>
                </a:lnTo>
                <a:lnTo>
                  <a:pt x="1156" y="361"/>
                </a:lnTo>
                <a:lnTo>
                  <a:pt x="1156" y="361"/>
                </a:lnTo>
                <a:lnTo>
                  <a:pt x="1157" y="361"/>
                </a:lnTo>
                <a:lnTo>
                  <a:pt x="1157" y="361"/>
                </a:lnTo>
                <a:lnTo>
                  <a:pt x="1158" y="361"/>
                </a:lnTo>
                <a:lnTo>
                  <a:pt x="1158" y="361"/>
                </a:lnTo>
                <a:lnTo>
                  <a:pt x="1158" y="361"/>
                </a:lnTo>
                <a:lnTo>
                  <a:pt x="1159" y="360"/>
                </a:lnTo>
                <a:lnTo>
                  <a:pt x="1159" y="360"/>
                </a:lnTo>
                <a:lnTo>
                  <a:pt x="1159" y="360"/>
                </a:lnTo>
                <a:lnTo>
                  <a:pt x="1160" y="361"/>
                </a:lnTo>
                <a:lnTo>
                  <a:pt x="1160" y="362"/>
                </a:lnTo>
                <a:lnTo>
                  <a:pt x="1160" y="362"/>
                </a:lnTo>
                <a:lnTo>
                  <a:pt x="1161" y="363"/>
                </a:lnTo>
                <a:lnTo>
                  <a:pt x="1161" y="365"/>
                </a:lnTo>
                <a:lnTo>
                  <a:pt x="1162" y="366"/>
                </a:lnTo>
                <a:lnTo>
                  <a:pt x="1162" y="366"/>
                </a:lnTo>
                <a:lnTo>
                  <a:pt x="1162" y="365"/>
                </a:lnTo>
                <a:lnTo>
                  <a:pt x="1163" y="363"/>
                </a:lnTo>
                <a:lnTo>
                  <a:pt x="1163" y="362"/>
                </a:lnTo>
                <a:lnTo>
                  <a:pt x="1163" y="360"/>
                </a:lnTo>
                <a:lnTo>
                  <a:pt x="1165" y="359"/>
                </a:lnTo>
                <a:lnTo>
                  <a:pt x="1165" y="358"/>
                </a:lnTo>
                <a:lnTo>
                  <a:pt x="1165" y="357"/>
                </a:lnTo>
                <a:lnTo>
                  <a:pt x="1166" y="357"/>
                </a:lnTo>
                <a:lnTo>
                  <a:pt x="1166" y="357"/>
                </a:lnTo>
                <a:lnTo>
                  <a:pt x="1167" y="358"/>
                </a:lnTo>
                <a:lnTo>
                  <a:pt x="1167" y="358"/>
                </a:lnTo>
                <a:lnTo>
                  <a:pt x="1167" y="359"/>
                </a:lnTo>
                <a:lnTo>
                  <a:pt x="1168" y="359"/>
                </a:lnTo>
                <a:lnTo>
                  <a:pt x="1168" y="359"/>
                </a:lnTo>
                <a:lnTo>
                  <a:pt x="1168" y="360"/>
                </a:lnTo>
                <a:lnTo>
                  <a:pt x="1169" y="360"/>
                </a:lnTo>
                <a:lnTo>
                  <a:pt x="1169" y="360"/>
                </a:lnTo>
                <a:lnTo>
                  <a:pt x="1170" y="360"/>
                </a:lnTo>
                <a:lnTo>
                  <a:pt x="1170" y="361"/>
                </a:lnTo>
                <a:lnTo>
                  <a:pt x="1170" y="360"/>
                </a:lnTo>
                <a:lnTo>
                  <a:pt x="1171" y="361"/>
                </a:lnTo>
                <a:lnTo>
                  <a:pt x="1171" y="361"/>
                </a:lnTo>
                <a:lnTo>
                  <a:pt x="1171" y="360"/>
                </a:lnTo>
                <a:lnTo>
                  <a:pt x="1172" y="360"/>
                </a:lnTo>
                <a:lnTo>
                  <a:pt x="1172" y="361"/>
                </a:lnTo>
                <a:lnTo>
                  <a:pt x="1172" y="362"/>
                </a:lnTo>
                <a:lnTo>
                  <a:pt x="1174" y="363"/>
                </a:lnTo>
                <a:lnTo>
                  <a:pt x="1174" y="363"/>
                </a:lnTo>
                <a:lnTo>
                  <a:pt x="1175" y="365"/>
                </a:lnTo>
                <a:lnTo>
                  <a:pt x="1175" y="365"/>
                </a:lnTo>
                <a:lnTo>
                  <a:pt x="1175" y="365"/>
                </a:lnTo>
                <a:lnTo>
                  <a:pt x="1176" y="363"/>
                </a:lnTo>
                <a:lnTo>
                  <a:pt x="1176" y="362"/>
                </a:lnTo>
                <a:lnTo>
                  <a:pt x="1176" y="362"/>
                </a:lnTo>
                <a:lnTo>
                  <a:pt x="1177" y="363"/>
                </a:lnTo>
                <a:lnTo>
                  <a:pt x="1177" y="363"/>
                </a:lnTo>
                <a:lnTo>
                  <a:pt x="1177" y="362"/>
                </a:lnTo>
                <a:lnTo>
                  <a:pt x="1178" y="362"/>
                </a:lnTo>
                <a:lnTo>
                  <a:pt x="1178" y="362"/>
                </a:lnTo>
                <a:lnTo>
                  <a:pt x="1179" y="363"/>
                </a:lnTo>
                <a:lnTo>
                  <a:pt x="1179" y="363"/>
                </a:lnTo>
                <a:lnTo>
                  <a:pt x="1179" y="363"/>
                </a:lnTo>
                <a:lnTo>
                  <a:pt x="1180" y="363"/>
                </a:lnTo>
                <a:lnTo>
                  <a:pt x="1180" y="362"/>
                </a:lnTo>
                <a:lnTo>
                  <a:pt x="1180" y="362"/>
                </a:lnTo>
                <a:lnTo>
                  <a:pt x="1181" y="363"/>
                </a:lnTo>
                <a:lnTo>
                  <a:pt x="1181" y="363"/>
                </a:lnTo>
                <a:lnTo>
                  <a:pt x="1181" y="362"/>
                </a:lnTo>
                <a:lnTo>
                  <a:pt x="1183" y="363"/>
                </a:lnTo>
                <a:lnTo>
                  <a:pt x="1183" y="363"/>
                </a:lnTo>
                <a:lnTo>
                  <a:pt x="1184" y="365"/>
                </a:lnTo>
                <a:lnTo>
                  <a:pt x="1184" y="363"/>
                </a:lnTo>
                <a:lnTo>
                  <a:pt x="1184" y="363"/>
                </a:lnTo>
                <a:lnTo>
                  <a:pt x="1185" y="362"/>
                </a:lnTo>
                <a:lnTo>
                  <a:pt x="1185" y="362"/>
                </a:lnTo>
                <a:lnTo>
                  <a:pt x="1185" y="362"/>
                </a:lnTo>
                <a:lnTo>
                  <a:pt x="1186" y="362"/>
                </a:lnTo>
                <a:lnTo>
                  <a:pt x="1186" y="363"/>
                </a:lnTo>
                <a:lnTo>
                  <a:pt x="1186" y="363"/>
                </a:lnTo>
                <a:lnTo>
                  <a:pt x="1187" y="363"/>
                </a:lnTo>
                <a:lnTo>
                  <a:pt x="1187" y="363"/>
                </a:lnTo>
                <a:lnTo>
                  <a:pt x="1188" y="363"/>
                </a:lnTo>
                <a:lnTo>
                  <a:pt x="1188" y="365"/>
                </a:lnTo>
                <a:lnTo>
                  <a:pt x="1188" y="363"/>
                </a:lnTo>
                <a:lnTo>
                  <a:pt x="1189" y="363"/>
                </a:lnTo>
                <a:lnTo>
                  <a:pt x="1189" y="362"/>
                </a:lnTo>
                <a:lnTo>
                  <a:pt x="1189" y="363"/>
                </a:lnTo>
                <a:lnTo>
                  <a:pt x="1190" y="363"/>
                </a:lnTo>
                <a:lnTo>
                  <a:pt x="1190" y="363"/>
                </a:lnTo>
                <a:lnTo>
                  <a:pt x="1192" y="363"/>
                </a:lnTo>
                <a:lnTo>
                  <a:pt x="1192" y="365"/>
                </a:lnTo>
                <a:lnTo>
                  <a:pt x="1192" y="365"/>
                </a:lnTo>
                <a:lnTo>
                  <a:pt x="1193" y="363"/>
                </a:lnTo>
                <a:lnTo>
                  <a:pt x="1193" y="365"/>
                </a:lnTo>
                <a:lnTo>
                  <a:pt x="1193" y="365"/>
                </a:lnTo>
                <a:lnTo>
                  <a:pt x="1194" y="365"/>
                </a:lnTo>
                <a:lnTo>
                  <a:pt x="1194" y="365"/>
                </a:lnTo>
                <a:lnTo>
                  <a:pt x="1194" y="365"/>
                </a:lnTo>
                <a:lnTo>
                  <a:pt x="1195" y="365"/>
                </a:lnTo>
                <a:lnTo>
                  <a:pt x="1195" y="365"/>
                </a:lnTo>
                <a:lnTo>
                  <a:pt x="1196" y="366"/>
                </a:lnTo>
                <a:lnTo>
                  <a:pt x="1196" y="367"/>
                </a:lnTo>
                <a:lnTo>
                  <a:pt x="1196" y="367"/>
                </a:lnTo>
                <a:lnTo>
                  <a:pt x="1197" y="368"/>
                </a:lnTo>
                <a:lnTo>
                  <a:pt x="1197" y="367"/>
                </a:lnTo>
                <a:lnTo>
                  <a:pt x="1197" y="368"/>
                </a:lnTo>
                <a:lnTo>
                  <a:pt x="1198" y="369"/>
                </a:lnTo>
                <a:lnTo>
                  <a:pt x="1198" y="369"/>
                </a:lnTo>
                <a:lnTo>
                  <a:pt x="1198" y="370"/>
                </a:lnTo>
                <a:lnTo>
                  <a:pt x="1199" y="371"/>
                </a:lnTo>
                <a:lnTo>
                  <a:pt x="1199" y="370"/>
                </a:lnTo>
                <a:lnTo>
                  <a:pt x="1201" y="370"/>
                </a:lnTo>
                <a:lnTo>
                  <a:pt x="1201" y="370"/>
                </a:lnTo>
                <a:lnTo>
                  <a:pt x="1201" y="370"/>
                </a:lnTo>
                <a:lnTo>
                  <a:pt x="1202" y="370"/>
                </a:lnTo>
                <a:lnTo>
                  <a:pt x="1202" y="370"/>
                </a:lnTo>
                <a:lnTo>
                  <a:pt x="1202" y="370"/>
                </a:lnTo>
                <a:lnTo>
                  <a:pt x="1203" y="370"/>
                </a:lnTo>
                <a:lnTo>
                  <a:pt x="1203" y="369"/>
                </a:lnTo>
                <a:lnTo>
                  <a:pt x="1203" y="369"/>
                </a:lnTo>
                <a:lnTo>
                  <a:pt x="1204" y="369"/>
                </a:lnTo>
                <a:lnTo>
                  <a:pt x="1204" y="369"/>
                </a:lnTo>
                <a:lnTo>
                  <a:pt x="1205" y="369"/>
                </a:lnTo>
                <a:lnTo>
                  <a:pt x="1205" y="369"/>
                </a:lnTo>
                <a:lnTo>
                  <a:pt x="1205" y="369"/>
                </a:lnTo>
                <a:lnTo>
                  <a:pt x="1206" y="369"/>
                </a:lnTo>
                <a:lnTo>
                  <a:pt x="1206" y="370"/>
                </a:lnTo>
                <a:lnTo>
                  <a:pt x="1206" y="370"/>
                </a:lnTo>
                <a:lnTo>
                  <a:pt x="1207" y="370"/>
                </a:lnTo>
                <a:lnTo>
                  <a:pt x="1207" y="370"/>
                </a:lnTo>
                <a:lnTo>
                  <a:pt x="1207" y="370"/>
                </a:lnTo>
                <a:lnTo>
                  <a:pt x="1208" y="370"/>
                </a:lnTo>
                <a:lnTo>
                  <a:pt x="1208" y="370"/>
                </a:lnTo>
                <a:lnTo>
                  <a:pt x="1210" y="370"/>
                </a:lnTo>
                <a:lnTo>
                  <a:pt x="1210" y="370"/>
                </a:lnTo>
                <a:lnTo>
                  <a:pt x="1210" y="370"/>
                </a:lnTo>
                <a:lnTo>
                  <a:pt x="1211" y="370"/>
                </a:lnTo>
                <a:lnTo>
                  <a:pt x="1211" y="369"/>
                </a:lnTo>
                <a:lnTo>
                  <a:pt x="1211" y="370"/>
                </a:lnTo>
                <a:lnTo>
                  <a:pt x="1212" y="370"/>
                </a:lnTo>
                <a:lnTo>
                  <a:pt x="1212" y="370"/>
                </a:lnTo>
                <a:lnTo>
                  <a:pt x="1213" y="369"/>
                </a:lnTo>
                <a:lnTo>
                  <a:pt x="1213" y="369"/>
                </a:lnTo>
                <a:lnTo>
                  <a:pt x="1213" y="370"/>
                </a:lnTo>
                <a:lnTo>
                  <a:pt x="1214" y="369"/>
                </a:lnTo>
                <a:lnTo>
                  <a:pt x="1214" y="369"/>
                </a:lnTo>
                <a:lnTo>
                  <a:pt x="1214" y="369"/>
                </a:lnTo>
                <a:lnTo>
                  <a:pt x="1215" y="369"/>
                </a:lnTo>
                <a:lnTo>
                  <a:pt x="1215" y="368"/>
                </a:lnTo>
                <a:lnTo>
                  <a:pt x="1215" y="369"/>
                </a:lnTo>
                <a:lnTo>
                  <a:pt x="1216" y="370"/>
                </a:lnTo>
                <a:lnTo>
                  <a:pt x="1216" y="370"/>
                </a:lnTo>
                <a:lnTo>
                  <a:pt x="1217" y="370"/>
                </a:lnTo>
                <a:lnTo>
                  <a:pt x="1217" y="371"/>
                </a:lnTo>
                <a:lnTo>
                  <a:pt x="1217" y="371"/>
                </a:lnTo>
                <a:lnTo>
                  <a:pt x="1219" y="371"/>
                </a:lnTo>
                <a:lnTo>
                  <a:pt x="1219" y="371"/>
                </a:lnTo>
                <a:lnTo>
                  <a:pt x="1219" y="371"/>
                </a:lnTo>
                <a:lnTo>
                  <a:pt x="1220" y="371"/>
                </a:lnTo>
                <a:lnTo>
                  <a:pt x="1220" y="371"/>
                </a:lnTo>
                <a:lnTo>
                  <a:pt x="1220" y="371"/>
                </a:lnTo>
                <a:lnTo>
                  <a:pt x="1221" y="371"/>
                </a:lnTo>
                <a:lnTo>
                  <a:pt x="1221" y="371"/>
                </a:lnTo>
                <a:lnTo>
                  <a:pt x="1222" y="371"/>
                </a:lnTo>
                <a:lnTo>
                  <a:pt x="1222" y="371"/>
                </a:lnTo>
                <a:lnTo>
                  <a:pt x="1222" y="371"/>
                </a:lnTo>
                <a:lnTo>
                  <a:pt x="1223" y="370"/>
                </a:lnTo>
                <a:lnTo>
                  <a:pt x="1223" y="371"/>
                </a:lnTo>
                <a:lnTo>
                  <a:pt x="1223" y="371"/>
                </a:lnTo>
                <a:lnTo>
                  <a:pt x="1224" y="370"/>
                </a:lnTo>
                <a:lnTo>
                  <a:pt x="1224" y="370"/>
                </a:lnTo>
                <a:lnTo>
                  <a:pt x="1224" y="370"/>
                </a:lnTo>
                <a:lnTo>
                  <a:pt x="1225" y="370"/>
                </a:lnTo>
                <a:lnTo>
                  <a:pt x="1225" y="371"/>
                </a:lnTo>
                <a:lnTo>
                  <a:pt x="1226" y="371"/>
                </a:lnTo>
                <a:lnTo>
                  <a:pt x="1226" y="372"/>
                </a:lnTo>
                <a:lnTo>
                  <a:pt x="1226" y="371"/>
                </a:lnTo>
                <a:lnTo>
                  <a:pt x="1228" y="372"/>
                </a:lnTo>
                <a:lnTo>
                  <a:pt x="1228" y="371"/>
                </a:lnTo>
                <a:lnTo>
                  <a:pt x="1228" y="371"/>
                </a:lnTo>
                <a:lnTo>
                  <a:pt x="1229" y="371"/>
                </a:lnTo>
                <a:lnTo>
                  <a:pt x="1229" y="371"/>
                </a:lnTo>
                <a:lnTo>
                  <a:pt x="1229" y="370"/>
                </a:lnTo>
                <a:lnTo>
                  <a:pt x="1230" y="370"/>
                </a:lnTo>
                <a:lnTo>
                  <a:pt x="1230" y="370"/>
                </a:lnTo>
                <a:lnTo>
                  <a:pt x="1231" y="370"/>
                </a:lnTo>
                <a:lnTo>
                  <a:pt x="1231" y="369"/>
                </a:lnTo>
                <a:lnTo>
                  <a:pt x="1231" y="369"/>
                </a:lnTo>
                <a:lnTo>
                  <a:pt x="1232" y="368"/>
                </a:lnTo>
                <a:lnTo>
                  <a:pt x="1232" y="368"/>
                </a:lnTo>
                <a:lnTo>
                  <a:pt x="1232" y="368"/>
                </a:lnTo>
                <a:lnTo>
                  <a:pt x="1233" y="368"/>
                </a:lnTo>
                <a:lnTo>
                  <a:pt x="1233" y="368"/>
                </a:lnTo>
                <a:lnTo>
                  <a:pt x="1233" y="367"/>
                </a:lnTo>
                <a:lnTo>
                  <a:pt x="1234" y="367"/>
                </a:lnTo>
                <a:lnTo>
                  <a:pt x="1234" y="367"/>
                </a:lnTo>
                <a:lnTo>
                  <a:pt x="1235" y="367"/>
                </a:lnTo>
                <a:lnTo>
                  <a:pt x="1235" y="368"/>
                </a:lnTo>
                <a:lnTo>
                  <a:pt x="1235" y="368"/>
                </a:lnTo>
                <a:lnTo>
                  <a:pt x="1237" y="369"/>
                </a:lnTo>
                <a:lnTo>
                  <a:pt x="1237" y="369"/>
                </a:lnTo>
                <a:lnTo>
                  <a:pt x="1237" y="368"/>
                </a:lnTo>
                <a:lnTo>
                  <a:pt x="1238" y="368"/>
                </a:lnTo>
                <a:lnTo>
                  <a:pt x="1238" y="368"/>
                </a:lnTo>
                <a:lnTo>
                  <a:pt x="1239" y="368"/>
                </a:lnTo>
                <a:lnTo>
                  <a:pt x="1239" y="367"/>
                </a:lnTo>
                <a:lnTo>
                  <a:pt x="1239" y="367"/>
                </a:lnTo>
                <a:lnTo>
                  <a:pt x="1240" y="366"/>
                </a:lnTo>
                <a:lnTo>
                  <a:pt x="1240" y="365"/>
                </a:lnTo>
                <a:lnTo>
                  <a:pt x="1240" y="365"/>
                </a:lnTo>
                <a:lnTo>
                  <a:pt x="1241" y="363"/>
                </a:lnTo>
                <a:lnTo>
                  <a:pt x="1241" y="365"/>
                </a:lnTo>
                <a:lnTo>
                  <a:pt x="1241" y="365"/>
                </a:lnTo>
                <a:lnTo>
                  <a:pt x="1242" y="363"/>
                </a:lnTo>
                <a:lnTo>
                  <a:pt x="1242" y="363"/>
                </a:lnTo>
                <a:lnTo>
                  <a:pt x="1243" y="363"/>
                </a:lnTo>
                <a:lnTo>
                  <a:pt x="1243" y="363"/>
                </a:lnTo>
                <a:lnTo>
                  <a:pt x="1243" y="362"/>
                </a:lnTo>
                <a:lnTo>
                  <a:pt x="1244" y="362"/>
                </a:lnTo>
                <a:lnTo>
                  <a:pt x="1244" y="362"/>
                </a:lnTo>
                <a:lnTo>
                  <a:pt x="1244" y="363"/>
                </a:lnTo>
                <a:lnTo>
                  <a:pt x="1246" y="363"/>
                </a:lnTo>
                <a:lnTo>
                  <a:pt x="1246" y="362"/>
                </a:lnTo>
                <a:lnTo>
                  <a:pt x="1246" y="363"/>
                </a:lnTo>
                <a:lnTo>
                  <a:pt x="1247" y="363"/>
                </a:lnTo>
                <a:lnTo>
                  <a:pt x="1247" y="362"/>
                </a:lnTo>
                <a:lnTo>
                  <a:pt x="1248" y="362"/>
                </a:lnTo>
                <a:lnTo>
                  <a:pt x="1248" y="362"/>
                </a:lnTo>
                <a:lnTo>
                  <a:pt x="1248" y="362"/>
                </a:lnTo>
                <a:lnTo>
                  <a:pt x="1249" y="362"/>
                </a:lnTo>
                <a:lnTo>
                  <a:pt x="1249" y="363"/>
                </a:lnTo>
                <a:lnTo>
                  <a:pt x="1249" y="363"/>
                </a:lnTo>
                <a:lnTo>
                  <a:pt x="1250" y="362"/>
                </a:lnTo>
                <a:lnTo>
                  <a:pt x="1250" y="362"/>
                </a:lnTo>
                <a:lnTo>
                  <a:pt x="1250" y="362"/>
                </a:lnTo>
                <a:lnTo>
                  <a:pt x="1251" y="363"/>
                </a:lnTo>
                <a:lnTo>
                  <a:pt x="1251" y="363"/>
                </a:lnTo>
                <a:lnTo>
                  <a:pt x="1252" y="363"/>
                </a:lnTo>
                <a:lnTo>
                  <a:pt x="1252" y="366"/>
                </a:lnTo>
                <a:lnTo>
                  <a:pt x="1252" y="367"/>
                </a:lnTo>
                <a:lnTo>
                  <a:pt x="1253" y="367"/>
                </a:lnTo>
                <a:lnTo>
                  <a:pt x="1253" y="367"/>
                </a:lnTo>
                <a:lnTo>
                  <a:pt x="1253" y="367"/>
                </a:lnTo>
                <a:lnTo>
                  <a:pt x="1255" y="367"/>
                </a:lnTo>
                <a:lnTo>
                  <a:pt x="1255" y="367"/>
                </a:lnTo>
                <a:lnTo>
                  <a:pt x="1255" y="366"/>
                </a:lnTo>
                <a:lnTo>
                  <a:pt x="1256" y="365"/>
                </a:lnTo>
                <a:lnTo>
                  <a:pt x="1256" y="363"/>
                </a:lnTo>
                <a:lnTo>
                  <a:pt x="1257" y="362"/>
                </a:lnTo>
                <a:lnTo>
                  <a:pt x="1257" y="362"/>
                </a:lnTo>
                <a:lnTo>
                  <a:pt x="1257" y="361"/>
                </a:lnTo>
                <a:lnTo>
                  <a:pt x="1258" y="361"/>
                </a:lnTo>
                <a:lnTo>
                  <a:pt x="1258" y="361"/>
                </a:lnTo>
                <a:lnTo>
                  <a:pt x="1258" y="361"/>
                </a:lnTo>
                <a:lnTo>
                  <a:pt x="1259" y="362"/>
                </a:lnTo>
                <a:lnTo>
                  <a:pt x="1259" y="362"/>
                </a:lnTo>
                <a:lnTo>
                  <a:pt x="1260" y="362"/>
                </a:lnTo>
                <a:lnTo>
                  <a:pt x="1260" y="363"/>
                </a:lnTo>
                <a:lnTo>
                  <a:pt x="1260" y="363"/>
                </a:lnTo>
                <a:lnTo>
                  <a:pt x="1261" y="363"/>
                </a:lnTo>
                <a:lnTo>
                  <a:pt x="1261" y="362"/>
                </a:lnTo>
                <a:lnTo>
                  <a:pt x="1261" y="362"/>
                </a:lnTo>
                <a:lnTo>
                  <a:pt x="1262" y="361"/>
                </a:lnTo>
                <a:lnTo>
                  <a:pt x="1262" y="362"/>
                </a:lnTo>
                <a:lnTo>
                  <a:pt x="1262" y="361"/>
                </a:lnTo>
                <a:lnTo>
                  <a:pt x="1264" y="362"/>
                </a:lnTo>
                <a:lnTo>
                  <a:pt x="1264" y="363"/>
                </a:lnTo>
                <a:lnTo>
                  <a:pt x="1265" y="363"/>
                </a:lnTo>
                <a:lnTo>
                  <a:pt x="1265" y="362"/>
                </a:lnTo>
                <a:lnTo>
                  <a:pt x="1265" y="363"/>
                </a:lnTo>
                <a:lnTo>
                  <a:pt x="1266" y="362"/>
                </a:lnTo>
                <a:lnTo>
                  <a:pt x="1266" y="362"/>
                </a:lnTo>
                <a:lnTo>
                  <a:pt x="1266" y="362"/>
                </a:lnTo>
                <a:lnTo>
                  <a:pt x="1267" y="362"/>
                </a:lnTo>
                <a:lnTo>
                  <a:pt x="1267" y="362"/>
                </a:lnTo>
                <a:lnTo>
                  <a:pt x="1267" y="363"/>
                </a:lnTo>
                <a:lnTo>
                  <a:pt x="1268" y="363"/>
                </a:lnTo>
                <a:lnTo>
                  <a:pt x="1268" y="363"/>
                </a:lnTo>
                <a:lnTo>
                  <a:pt x="1269" y="365"/>
                </a:lnTo>
                <a:lnTo>
                  <a:pt x="1269" y="365"/>
                </a:lnTo>
                <a:lnTo>
                  <a:pt x="1269" y="365"/>
                </a:lnTo>
                <a:lnTo>
                  <a:pt x="1270" y="365"/>
                </a:lnTo>
                <a:lnTo>
                  <a:pt x="1270" y="366"/>
                </a:lnTo>
                <a:lnTo>
                  <a:pt x="1270" y="367"/>
                </a:lnTo>
                <a:lnTo>
                  <a:pt x="1271" y="366"/>
                </a:lnTo>
                <a:lnTo>
                  <a:pt x="1271" y="367"/>
                </a:lnTo>
                <a:lnTo>
                  <a:pt x="1271" y="367"/>
                </a:lnTo>
                <a:lnTo>
                  <a:pt x="1273" y="368"/>
                </a:lnTo>
                <a:lnTo>
                  <a:pt x="1273" y="368"/>
                </a:lnTo>
                <a:lnTo>
                  <a:pt x="1274" y="368"/>
                </a:lnTo>
                <a:lnTo>
                  <a:pt x="1274" y="368"/>
                </a:lnTo>
                <a:lnTo>
                  <a:pt x="1274" y="368"/>
                </a:lnTo>
                <a:lnTo>
                  <a:pt x="1275" y="367"/>
                </a:lnTo>
                <a:lnTo>
                  <a:pt x="1275" y="367"/>
                </a:lnTo>
                <a:lnTo>
                  <a:pt x="1275" y="367"/>
                </a:lnTo>
                <a:lnTo>
                  <a:pt x="1276" y="366"/>
                </a:lnTo>
                <a:lnTo>
                  <a:pt x="1276" y="367"/>
                </a:lnTo>
                <a:lnTo>
                  <a:pt x="1276" y="367"/>
                </a:lnTo>
                <a:lnTo>
                  <a:pt x="1277" y="367"/>
                </a:lnTo>
                <a:lnTo>
                  <a:pt x="1277" y="367"/>
                </a:lnTo>
                <a:lnTo>
                  <a:pt x="1278" y="367"/>
                </a:lnTo>
                <a:lnTo>
                  <a:pt x="1278" y="368"/>
                </a:lnTo>
                <a:lnTo>
                  <a:pt x="1278" y="368"/>
                </a:lnTo>
                <a:lnTo>
                  <a:pt x="1279" y="369"/>
                </a:lnTo>
                <a:lnTo>
                  <a:pt x="1279" y="370"/>
                </a:lnTo>
                <a:lnTo>
                  <a:pt x="1279" y="370"/>
                </a:lnTo>
                <a:lnTo>
                  <a:pt x="1280" y="371"/>
                </a:lnTo>
                <a:lnTo>
                  <a:pt x="1280" y="371"/>
                </a:lnTo>
                <a:lnTo>
                  <a:pt x="1282" y="371"/>
                </a:lnTo>
                <a:lnTo>
                  <a:pt x="1282" y="371"/>
                </a:lnTo>
                <a:lnTo>
                  <a:pt x="1282" y="372"/>
                </a:lnTo>
                <a:lnTo>
                  <a:pt x="1283" y="371"/>
                </a:lnTo>
                <a:lnTo>
                  <a:pt x="1283" y="371"/>
                </a:lnTo>
                <a:lnTo>
                  <a:pt x="1283" y="371"/>
                </a:lnTo>
                <a:lnTo>
                  <a:pt x="1284" y="370"/>
                </a:lnTo>
                <a:lnTo>
                  <a:pt x="1284" y="369"/>
                </a:lnTo>
                <a:lnTo>
                  <a:pt x="1284" y="368"/>
                </a:lnTo>
                <a:lnTo>
                  <a:pt x="1285" y="368"/>
                </a:lnTo>
                <a:lnTo>
                  <a:pt x="1285" y="368"/>
                </a:lnTo>
                <a:lnTo>
                  <a:pt x="1286" y="368"/>
                </a:lnTo>
                <a:lnTo>
                  <a:pt x="1286" y="368"/>
                </a:lnTo>
                <a:lnTo>
                  <a:pt x="1286" y="368"/>
                </a:lnTo>
                <a:lnTo>
                  <a:pt x="1287" y="368"/>
                </a:lnTo>
                <a:lnTo>
                  <a:pt x="1287" y="368"/>
                </a:lnTo>
                <a:lnTo>
                  <a:pt x="1287" y="368"/>
                </a:lnTo>
                <a:lnTo>
                  <a:pt x="1288" y="368"/>
                </a:lnTo>
                <a:lnTo>
                  <a:pt x="1288" y="368"/>
                </a:lnTo>
                <a:lnTo>
                  <a:pt x="1288" y="370"/>
                </a:lnTo>
                <a:lnTo>
                  <a:pt x="1289" y="370"/>
                </a:lnTo>
                <a:lnTo>
                  <a:pt x="1289" y="370"/>
                </a:lnTo>
                <a:lnTo>
                  <a:pt x="1291" y="370"/>
                </a:lnTo>
                <a:lnTo>
                  <a:pt x="1291" y="370"/>
                </a:lnTo>
                <a:lnTo>
                  <a:pt x="1291" y="370"/>
                </a:lnTo>
                <a:lnTo>
                  <a:pt x="1292" y="370"/>
                </a:lnTo>
                <a:lnTo>
                  <a:pt x="1292" y="370"/>
                </a:lnTo>
                <a:lnTo>
                  <a:pt x="1292" y="369"/>
                </a:lnTo>
                <a:lnTo>
                  <a:pt x="1293" y="369"/>
                </a:lnTo>
                <a:lnTo>
                  <a:pt x="1293" y="369"/>
                </a:lnTo>
                <a:lnTo>
                  <a:pt x="1293" y="369"/>
                </a:lnTo>
                <a:lnTo>
                  <a:pt x="1294" y="369"/>
                </a:lnTo>
                <a:lnTo>
                  <a:pt x="1294" y="369"/>
                </a:lnTo>
                <a:lnTo>
                  <a:pt x="1295" y="369"/>
                </a:lnTo>
                <a:lnTo>
                  <a:pt x="1295" y="369"/>
                </a:lnTo>
                <a:lnTo>
                  <a:pt x="1295" y="370"/>
                </a:lnTo>
                <a:lnTo>
                  <a:pt x="1296" y="370"/>
                </a:lnTo>
                <a:lnTo>
                  <a:pt x="1296" y="370"/>
                </a:lnTo>
                <a:lnTo>
                  <a:pt x="1296" y="370"/>
                </a:lnTo>
                <a:lnTo>
                  <a:pt x="1297" y="370"/>
                </a:lnTo>
                <a:lnTo>
                  <a:pt x="1297" y="370"/>
                </a:lnTo>
                <a:lnTo>
                  <a:pt x="1297" y="370"/>
                </a:lnTo>
                <a:lnTo>
                  <a:pt x="1298" y="371"/>
                </a:lnTo>
                <a:lnTo>
                  <a:pt x="1298" y="372"/>
                </a:lnTo>
                <a:lnTo>
                  <a:pt x="1300" y="374"/>
                </a:lnTo>
                <a:lnTo>
                  <a:pt x="1300" y="374"/>
                </a:lnTo>
                <a:lnTo>
                  <a:pt x="1300" y="372"/>
                </a:lnTo>
                <a:lnTo>
                  <a:pt x="1301" y="372"/>
                </a:lnTo>
                <a:lnTo>
                  <a:pt x="1301" y="372"/>
                </a:lnTo>
                <a:lnTo>
                  <a:pt x="1301" y="372"/>
                </a:lnTo>
                <a:lnTo>
                  <a:pt x="1302" y="372"/>
                </a:lnTo>
                <a:lnTo>
                  <a:pt x="1302" y="371"/>
                </a:lnTo>
                <a:lnTo>
                  <a:pt x="1303" y="370"/>
                </a:lnTo>
                <a:lnTo>
                  <a:pt x="1303" y="370"/>
                </a:lnTo>
                <a:lnTo>
                  <a:pt x="1303" y="370"/>
                </a:lnTo>
                <a:lnTo>
                  <a:pt x="1304" y="370"/>
                </a:lnTo>
                <a:lnTo>
                  <a:pt x="1304" y="369"/>
                </a:lnTo>
                <a:lnTo>
                  <a:pt x="1304" y="369"/>
                </a:lnTo>
                <a:lnTo>
                  <a:pt x="1305" y="369"/>
                </a:lnTo>
                <a:lnTo>
                  <a:pt x="1305" y="369"/>
                </a:lnTo>
                <a:lnTo>
                  <a:pt x="1305" y="368"/>
                </a:lnTo>
                <a:lnTo>
                  <a:pt x="1306" y="369"/>
                </a:lnTo>
                <a:lnTo>
                  <a:pt x="1306" y="368"/>
                </a:lnTo>
                <a:lnTo>
                  <a:pt x="1307" y="368"/>
                </a:lnTo>
                <a:lnTo>
                  <a:pt x="1307" y="369"/>
                </a:lnTo>
                <a:lnTo>
                  <a:pt x="1307" y="369"/>
                </a:lnTo>
                <a:lnTo>
                  <a:pt x="1309" y="369"/>
                </a:lnTo>
                <a:lnTo>
                  <a:pt x="1309" y="370"/>
                </a:lnTo>
                <a:lnTo>
                  <a:pt x="1309" y="369"/>
                </a:lnTo>
                <a:lnTo>
                  <a:pt x="1310" y="369"/>
                </a:lnTo>
                <a:lnTo>
                  <a:pt x="1310" y="368"/>
                </a:lnTo>
                <a:lnTo>
                  <a:pt x="1310" y="368"/>
                </a:lnTo>
                <a:lnTo>
                  <a:pt x="1311" y="367"/>
                </a:lnTo>
                <a:lnTo>
                  <a:pt x="1311" y="367"/>
                </a:lnTo>
                <a:lnTo>
                  <a:pt x="1312" y="368"/>
                </a:lnTo>
                <a:lnTo>
                  <a:pt x="1312" y="368"/>
                </a:lnTo>
                <a:lnTo>
                  <a:pt x="1312" y="367"/>
                </a:lnTo>
                <a:lnTo>
                  <a:pt x="1313" y="368"/>
                </a:lnTo>
                <a:lnTo>
                  <a:pt x="1313" y="368"/>
                </a:lnTo>
                <a:lnTo>
                  <a:pt x="1313" y="368"/>
                </a:lnTo>
                <a:lnTo>
                  <a:pt x="1314" y="368"/>
                </a:lnTo>
                <a:lnTo>
                  <a:pt x="1314" y="368"/>
                </a:lnTo>
                <a:lnTo>
                  <a:pt x="1314" y="369"/>
                </a:lnTo>
                <a:lnTo>
                  <a:pt x="1315" y="369"/>
                </a:lnTo>
                <a:lnTo>
                  <a:pt x="1315" y="369"/>
                </a:lnTo>
                <a:lnTo>
                  <a:pt x="1316" y="370"/>
                </a:lnTo>
                <a:lnTo>
                  <a:pt x="1316" y="370"/>
                </a:lnTo>
                <a:lnTo>
                  <a:pt x="1316" y="370"/>
                </a:lnTo>
                <a:lnTo>
                  <a:pt x="1318" y="370"/>
                </a:lnTo>
                <a:lnTo>
                  <a:pt x="1318" y="371"/>
                </a:lnTo>
                <a:lnTo>
                  <a:pt x="1318" y="370"/>
                </a:lnTo>
                <a:lnTo>
                  <a:pt x="1319" y="370"/>
                </a:lnTo>
                <a:lnTo>
                  <a:pt x="1319" y="370"/>
                </a:lnTo>
                <a:lnTo>
                  <a:pt x="1319" y="370"/>
                </a:lnTo>
                <a:lnTo>
                  <a:pt x="1320" y="370"/>
                </a:lnTo>
                <a:lnTo>
                  <a:pt x="1320" y="369"/>
                </a:lnTo>
                <a:lnTo>
                  <a:pt x="1321" y="369"/>
                </a:lnTo>
                <a:lnTo>
                  <a:pt x="1321" y="369"/>
                </a:lnTo>
                <a:lnTo>
                  <a:pt x="1321" y="369"/>
                </a:lnTo>
                <a:lnTo>
                  <a:pt x="1322" y="369"/>
                </a:lnTo>
                <a:lnTo>
                  <a:pt x="1322" y="370"/>
                </a:lnTo>
                <a:lnTo>
                  <a:pt x="1322" y="370"/>
                </a:lnTo>
                <a:lnTo>
                  <a:pt x="1323" y="370"/>
                </a:lnTo>
                <a:lnTo>
                  <a:pt x="1323" y="370"/>
                </a:lnTo>
                <a:lnTo>
                  <a:pt x="1323" y="370"/>
                </a:lnTo>
                <a:lnTo>
                  <a:pt x="1324" y="371"/>
                </a:lnTo>
                <a:lnTo>
                  <a:pt x="1324" y="371"/>
                </a:lnTo>
                <a:lnTo>
                  <a:pt x="1325" y="371"/>
                </a:lnTo>
                <a:lnTo>
                  <a:pt x="1325" y="371"/>
                </a:lnTo>
                <a:lnTo>
                  <a:pt x="1325" y="370"/>
                </a:lnTo>
                <a:lnTo>
                  <a:pt x="1327" y="371"/>
                </a:lnTo>
                <a:lnTo>
                  <a:pt x="1327" y="371"/>
                </a:lnTo>
                <a:lnTo>
                  <a:pt x="1327" y="371"/>
                </a:lnTo>
                <a:lnTo>
                  <a:pt x="1328" y="372"/>
                </a:lnTo>
                <a:lnTo>
                  <a:pt x="1328" y="371"/>
                </a:lnTo>
                <a:lnTo>
                  <a:pt x="1329" y="371"/>
                </a:lnTo>
                <a:lnTo>
                  <a:pt x="1329" y="370"/>
                </a:lnTo>
                <a:lnTo>
                  <a:pt x="1329" y="368"/>
                </a:lnTo>
                <a:lnTo>
                  <a:pt x="1330" y="368"/>
                </a:lnTo>
                <a:lnTo>
                  <a:pt x="1330" y="367"/>
                </a:lnTo>
                <a:lnTo>
                  <a:pt x="1330" y="367"/>
                </a:lnTo>
                <a:lnTo>
                  <a:pt x="1331" y="366"/>
                </a:lnTo>
                <a:lnTo>
                  <a:pt x="1331" y="366"/>
                </a:lnTo>
                <a:lnTo>
                  <a:pt x="1331" y="365"/>
                </a:lnTo>
                <a:lnTo>
                  <a:pt x="1332" y="365"/>
                </a:lnTo>
                <a:lnTo>
                  <a:pt x="1332" y="365"/>
                </a:lnTo>
                <a:lnTo>
                  <a:pt x="1333" y="365"/>
                </a:lnTo>
                <a:lnTo>
                  <a:pt x="1333" y="363"/>
                </a:lnTo>
                <a:lnTo>
                  <a:pt x="1333" y="363"/>
                </a:lnTo>
                <a:lnTo>
                  <a:pt x="1334" y="363"/>
                </a:lnTo>
                <a:lnTo>
                  <a:pt x="1334" y="363"/>
                </a:lnTo>
                <a:lnTo>
                  <a:pt x="1334" y="363"/>
                </a:lnTo>
                <a:lnTo>
                  <a:pt x="1336" y="363"/>
                </a:lnTo>
                <a:lnTo>
                  <a:pt x="1336" y="362"/>
                </a:lnTo>
                <a:lnTo>
                  <a:pt x="1336" y="362"/>
                </a:lnTo>
                <a:lnTo>
                  <a:pt x="1337" y="362"/>
                </a:lnTo>
                <a:lnTo>
                  <a:pt x="1337" y="361"/>
                </a:lnTo>
                <a:lnTo>
                  <a:pt x="1338" y="361"/>
                </a:lnTo>
                <a:lnTo>
                  <a:pt x="1338" y="361"/>
                </a:lnTo>
                <a:lnTo>
                  <a:pt x="1338" y="361"/>
                </a:lnTo>
                <a:lnTo>
                  <a:pt x="1339" y="361"/>
                </a:lnTo>
                <a:lnTo>
                  <a:pt x="1339" y="361"/>
                </a:lnTo>
                <a:lnTo>
                  <a:pt x="1339" y="361"/>
                </a:lnTo>
                <a:lnTo>
                  <a:pt x="1340" y="361"/>
                </a:lnTo>
                <a:lnTo>
                  <a:pt x="1340" y="361"/>
                </a:lnTo>
                <a:lnTo>
                  <a:pt x="1340" y="360"/>
                </a:lnTo>
                <a:lnTo>
                  <a:pt x="1341" y="360"/>
                </a:lnTo>
                <a:lnTo>
                  <a:pt x="1341" y="360"/>
                </a:lnTo>
                <a:lnTo>
                  <a:pt x="1342" y="359"/>
                </a:lnTo>
                <a:lnTo>
                  <a:pt x="1342" y="360"/>
                </a:lnTo>
                <a:lnTo>
                  <a:pt x="1342" y="360"/>
                </a:lnTo>
                <a:lnTo>
                  <a:pt x="1343" y="359"/>
                </a:lnTo>
                <a:lnTo>
                  <a:pt x="1343" y="360"/>
                </a:lnTo>
                <a:lnTo>
                  <a:pt x="1343" y="359"/>
                </a:lnTo>
                <a:lnTo>
                  <a:pt x="1345" y="358"/>
                </a:lnTo>
                <a:lnTo>
                  <a:pt x="1345" y="358"/>
                </a:lnTo>
                <a:lnTo>
                  <a:pt x="1345" y="358"/>
                </a:lnTo>
                <a:lnTo>
                  <a:pt x="1346" y="358"/>
                </a:lnTo>
                <a:lnTo>
                  <a:pt x="1346" y="359"/>
                </a:lnTo>
                <a:lnTo>
                  <a:pt x="1347" y="359"/>
                </a:lnTo>
                <a:lnTo>
                  <a:pt x="1347" y="359"/>
                </a:lnTo>
                <a:lnTo>
                  <a:pt x="1347" y="360"/>
                </a:lnTo>
                <a:lnTo>
                  <a:pt x="1348" y="359"/>
                </a:lnTo>
                <a:lnTo>
                  <a:pt x="1348" y="359"/>
                </a:lnTo>
                <a:lnTo>
                  <a:pt x="1348" y="360"/>
                </a:lnTo>
                <a:lnTo>
                  <a:pt x="1349" y="360"/>
                </a:lnTo>
                <a:lnTo>
                  <a:pt x="1349" y="360"/>
                </a:lnTo>
                <a:lnTo>
                  <a:pt x="1350" y="359"/>
                </a:lnTo>
                <a:lnTo>
                  <a:pt x="1350" y="359"/>
                </a:lnTo>
                <a:lnTo>
                  <a:pt x="1350" y="359"/>
                </a:lnTo>
                <a:lnTo>
                  <a:pt x="1351" y="359"/>
                </a:lnTo>
                <a:lnTo>
                  <a:pt x="1351" y="358"/>
                </a:lnTo>
                <a:lnTo>
                  <a:pt x="1351" y="358"/>
                </a:lnTo>
                <a:lnTo>
                  <a:pt x="1352" y="358"/>
                </a:lnTo>
                <a:lnTo>
                  <a:pt x="1352" y="358"/>
                </a:lnTo>
                <a:lnTo>
                  <a:pt x="1352" y="358"/>
                </a:lnTo>
                <a:lnTo>
                  <a:pt x="1354" y="358"/>
                </a:lnTo>
                <a:lnTo>
                  <a:pt x="1354" y="358"/>
                </a:lnTo>
                <a:lnTo>
                  <a:pt x="1355" y="358"/>
                </a:lnTo>
                <a:lnTo>
                  <a:pt x="1355" y="358"/>
                </a:lnTo>
                <a:lnTo>
                  <a:pt x="1355" y="358"/>
                </a:lnTo>
                <a:lnTo>
                  <a:pt x="1356" y="359"/>
                </a:lnTo>
                <a:lnTo>
                  <a:pt x="1356" y="359"/>
                </a:lnTo>
                <a:lnTo>
                  <a:pt x="1356" y="359"/>
                </a:lnTo>
                <a:lnTo>
                  <a:pt x="1357" y="359"/>
                </a:lnTo>
                <a:lnTo>
                  <a:pt x="1357" y="360"/>
                </a:lnTo>
                <a:lnTo>
                  <a:pt x="1357" y="360"/>
                </a:lnTo>
                <a:lnTo>
                  <a:pt x="1358" y="361"/>
                </a:lnTo>
                <a:lnTo>
                  <a:pt x="1358" y="360"/>
                </a:lnTo>
                <a:lnTo>
                  <a:pt x="1359" y="360"/>
                </a:lnTo>
                <a:lnTo>
                  <a:pt x="1359" y="361"/>
                </a:lnTo>
                <a:lnTo>
                  <a:pt x="1359" y="360"/>
                </a:lnTo>
                <a:lnTo>
                  <a:pt x="1360" y="361"/>
                </a:lnTo>
                <a:lnTo>
                  <a:pt x="1360" y="363"/>
                </a:lnTo>
                <a:lnTo>
                  <a:pt x="1360" y="363"/>
                </a:lnTo>
                <a:lnTo>
                  <a:pt x="1361" y="365"/>
                </a:lnTo>
                <a:lnTo>
                  <a:pt x="1361" y="366"/>
                </a:lnTo>
                <a:lnTo>
                  <a:pt x="1361" y="365"/>
                </a:lnTo>
                <a:lnTo>
                  <a:pt x="1363" y="366"/>
                </a:lnTo>
                <a:lnTo>
                  <a:pt x="1363" y="366"/>
                </a:lnTo>
                <a:lnTo>
                  <a:pt x="1364" y="367"/>
                </a:lnTo>
                <a:lnTo>
                  <a:pt x="1364" y="368"/>
                </a:lnTo>
                <a:lnTo>
                  <a:pt x="1364" y="368"/>
                </a:lnTo>
                <a:lnTo>
                  <a:pt x="1365" y="369"/>
                </a:lnTo>
                <a:lnTo>
                  <a:pt x="1365" y="369"/>
                </a:lnTo>
                <a:lnTo>
                  <a:pt x="1365" y="369"/>
                </a:lnTo>
                <a:lnTo>
                  <a:pt x="1366" y="369"/>
                </a:lnTo>
                <a:lnTo>
                  <a:pt x="1366" y="369"/>
                </a:lnTo>
                <a:lnTo>
                  <a:pt x="1366" y="369"/>
                </a:lnTo>
                <a:lnTo>
                  <a:pt x="1367" y="369"/>
                </a:lnTo>
                <a:lnTo>
                  <a:pt x="1367" y="369"/>
                </a:lnTo>
                <a:lnTo>
                  <a:pt x="1368" y="370"/>
                </a:lnTo>
                <a:lnTo>
                  <a:pt x="1368" y="370"/>
                </a:lnTo>
                <a:lnTo>
                  <a:pt x="1368" y="371"/>
                </a:lnTo>
                <a:lnTo>
                  <a:pt x="1369" y="371"/>
                </a:lnTo>
                <a:lnTo>
                  <a:pt x="1369" y="371"/>
                </a:lnTo>
                <a:lnTo>
                  <a:pt x="1369" y="374"/>
                </a:lnTo>
                <a:lnTo>
                  <a:pt x="1370" y="374"/>
                </a:lnTo>
                <a:lnTo>
                  <a:pt x="1370" y="375"/>
                </a:lnTo>
                <a:lnTo>
                  <a:pt x="1372" y="375"/>
                </a:lnTo>
                <a:lnTo>
                  <a:pt x="1372" y="375"/>
                </a:lnTo>
                <a:lnTo>
                  <a:pt x="1372" y="374"/>
                </a:lnTo>
                <a:lnTo>
                  <a:pt x="1373" y="375"/>
                </a:lnTo>
                <a:lnTo>
                  <a:pt x="1373" y="375"/>
                </a:lnTo>
                <a:lnTo>
                  <a:pt x="1373" y="375"/>
                </a:lnTo>
                <a:lnTo>
                  <a:pt x="1374" y="376"/>
                </a:lnTo>
                <a:lnTo>
                  <a:pt x="1374" y="376"/>
                </a:lnTo>
                <a:lnTo>
                  <a:pt x="1374" y="376"/>
                </a:lnTo>
                <a:lnTo>
                  <a:pt x="1375" y="376"/>
                </a:lnTo>
                <a:lnTo>
                  <a:pt x="1375" y="375"/>
                </a:lnTo>
                <a:lnTo>
                  <a:pt x="1376" y="374"/>
                </a:lnTo>
                <a:lnTo>
                  <a:pt x="1376" y="372"/>
                </a:lnTo>
                <a:lnTo>
                  <a:pt x="1376" y="374"/>
                </a:lnTo>
                <a:lnTo>
                  <a:pt x="1377" y="374"/>
                </a:lnTo>
                <a:lnTo>
                  <a:pt x="1377" y="372"/>
                </a:lnTo>
                <a:lnTo>
                  <a:pt x="1377" y="374"/>
                </a:lnTo>
                <a:lnTo>
                  <a:pt x="1378" y="374"/>
                </a:lnTo>
                <a:lnTo>
                  <a:pt x="1378" y="372"/>
                </a:lnTo>
                <a:lnTo>
                  <a:pt x="1378" y="371"/>
                </a:lnTo>
                <a:lnTo>
                  <a:pt x="1379" y="371"/>
                </a:lnTo>
                <a:lnTo>
                  <a:pt x="1379" y="371"/>
                </a:lnTo>
                <a:lnTo>
                  <a:pt x="1381" y="370"/>
                </a:lnTo>
                <a:lnTo>
                  <a:pt x="1381" y="370"/>
                </a:lnTo>
                <a:lnTo>
                  <a:pt x="1381" y="370"/>
                </a:lnTo>
                <a:lnTo>
                  <a:pt x="1382" y="371"/>
                </a:lnTo>
                <a:lnTo>
                  <a:pt x="1382" y="372"/>
                </a:lnTo>
                <a:lnTo>
                  <a:pt x="1382" y="372"/>
                </a:lnTo>
                <a:lnTo>
                  <a:pt x="1383" y="372"/>
                </a:lnTo>
                <a:lnTo>
                  <a:pt x="1383" y="374"/>
                </a:lnTo>
                <a:lnTo>
                  <a:pt x="1383" y="374"/>
                </a:lnTo>
                <a:lnTo>
                  <a:pt x="1384" y="374"/>
                </a:lnTo>
                <a:lnTo>
                  <a:pt x="1384" y="374"/>
                </a:lnTo>
                <a:lnTo>
                  <a:pt x="1385" y="374"/>
                </a:lnTo>
                <a:lnTo>
                  <a:pt x="1385" y="374"/>
                </a:lnTo>
                <a:lnTo>
                  <a:pt x="1385" y="375"/>
                </a:lnTo>
                <a:lnTo>
                  <a:pt x="1386" y="374"/>
                </a:lnTo>
                <a:lnTo>
                  <a:pt x="1386" y="374"/>
                </a:lnTo>
                <a:lnTo>
                  <a:pt x="1386" y="374"/>
                </a:lnTo>
                <a:lnTo>
                  <a:pt x="1387" y="374"/>
                </a:lnTo>
                <a:lnTo>
                  <a:pt x="1387" y="372"/>
                </a:lnTo>
                <a:lnTo>
                  <a:pt x="1387" y="372"/>
                </a:lnTo>
                <a:lnTo>
                  <a:pt x="1388" y="372"/>
                </a:lnTo>
                <a:lnTo>
                  <a:pt x="1388" y="371"/>
                </a:lnTo>
                <a:lnTo>
                  <a:pt x="1390" y="371"/>
                </a:lnTo>
                <a:lnTo>
                  <a:pt x="1390" y="370"/>
                </a:lnTo>
                <a:lnTo>
                  <a:pt x="1390" y="370"/>
                </a:lnTo>
                <a:lnTo>
                  <a:pt x="1391" y="370"/>
                </a:lnTo>
                <a:lnTo>
                  <a:pt x="1391" y="370"/>
                </a:lnTo>
                <a:lnTo>
                  <a:pt x="1391" y="370"/>
                </a:lnTo>
                <a:lnTo>
                  <a:pt x="1392" y="369"/>
                </a:lnTo>
                <a:lnTo>
                  <a:pt x="1392" y="369"/>
                </a:lnTo>
                <a:lnTo>
                  <a:pt x="1393" y="369"/>
                </a:lnTo>
                <a:lnTo>
                  <a:pt x="1393" y="370"/>
                </a:lnTo>
                <a:lnTo>
                  <a:pt x="1393" y="370"/>
                </a:lnTo>
                <a:lnTo>
                  <a:pt x="1394" y="369"/>
                </a:lnTo>
                <a:lnTo>
                  <a:pt x="1394" y="369"/>
                </a:lnTo>
                <a:lnTo>
                  <a:pt x="1394" y="369"/>
                </a:lnTo>
                <a:lnTo>
                  <a:pt x="1395" y="369"/>
                </a:lnTo>
                <a:lnTo>
                  <a:pt x="1395" y="369"/>
                </a:lnTo>
                <a:lnTo>
                  <a:pt x="1395" y="369"/>
                </a:lnTo>
                <a:lnTo>
                  <a:pt x="1396" y="369"/>
                </a:lnTo>
                <a:lnTo>
                  <a:pt x="1396" y="369"/>
                </a:lnTo>
                <a:lnTo>
                  <a:pt x="1397" y="368"/>
                </a:lnTo>
                <a:lnTo>
                  <a:pt x="1397" y="369"/>
                </a:lnTo>
                <a:lnTo>
                  <a:pt x="1397" y="369"/>
                </a:lnTo>
                <a:lnTo>
                  <a:pt x="1399" y="369"/>
                </a:lnTo>
                <a:lnTo>
                  <a:pt x="1399" y="369"/>
                </a:lnTo>
                <a:lnTo>
                  <a:pt x="1399" y="369"/>
                </a:lnTo>
                <a:lnTo>
                  <a:pt x="1400" y="369"/>
                </a:lnTo>
                <a:lnTo>
                  <a:pt x="1400" y="369"/>
                </a:lnTo>
                <a:lnTo>
                  <a:pt x="1400" y="369"/>
                </a:lnTo>
                <a:lnTo>
                  <a:pt x="1401" y="369"/>
                </a:lnTo>
                <a:lnTo>
                  <a:pt x="1401" y="369"/>
                </a:lnTo>
                <a:lnTo>
                  <a:pt x="1402" y="369"/>
                </a:lnTo>
                <a:lnTo>
                  <a:pt x="1402" y="369"/>
                </a:lnTo>
                <a:lnTo>
                  <a:pt x="1402" y="369"/>
                </a:lnTo>
                <a:lnTo>
                  <a:pt x="1403" y="369"/>
                </a:lnTo>
                <a:lnTo>
                  <a:pt x="1403" y="369"/>
                </a:lnTo>
                <a:lnTo>
                  <a:pt x="1403" y="369"/>
                </a:lnTo>
                <a:lnTo>
                  <a:pt x="1404" y="369"/>
                </a:lnTo>
                <a:lnTo>
                  <a:pt x="1404" y="368"/>
                </a:lnTo>
                <a:lnTo>
                  <a:pt x="1404" y="368"/>
                </a:lnTo>
                <a:lnTo>
                  <a:pt x="1405" y="368"/>
                </a:lnTo>
                <a:lnTo>
                  <a:pt x="1405" y="368"/>
                </a:lnTo>
                <a:lnTo>
                  <a:pt x="1406" y="369"/>
                </a:lnTo>
                <a:lnTo>
                  <a:pt x="1406" y="369"/>
                </a:lnTo>
                <a:lnTo>
                  <a:pt x="1406" y="369"/>
                </a:lnTo>
                <a:lnTo>
                  <a:pt x="1408" y="369"/>
                </a:lnTo>
                <a:lnTo>
                  <a:pt x="1408" y="369"/>
                </a:lnTo>
                <a:lnTo>
                  <a:pt x="1408" y="369"/>
                </a:lnTo>
                <a:lnTo>
                  <a:pt x="1409" y="369"/>
                </a:lnTo>
                <a:lnTo>
                  <a:pt x="1409" y="369"/>
                </a:lnTo>
                <a:lnTo>
                  <a:pt x="1409" y="368"/>
                </a:lnTo>
                <a:lnTo>
                  <a:pt x="1410" y="368"/>
                </a:lnTo>
                <a:lnTo>
                  <a:pt x="1410" y="367"/>
                </a:lnTo>
                <a:lnTo>
                  <a:pt x="1411" y="366"/>
                </a:lnTo>
                <a:lnTo>
                  <a:pt x="1411" y="366"/>
                </a:lnTo>
                <a:lnTo>
                  <a:pt x="1411" y="366"/>
                </a:lnTo>
                <a:lnTo>
                  <a:pt x="1412" y="365"/>
                </a:lnTo>
                <a:lnTo>
                  <a:pt x="1412" y="363"/>
                </a:lnTo>
                <a:lnTo>
                  <a:pt x="1412" y="365"/>
                </a:lnTo>
                <a:lnTo>
                  <a:pt x="1413" y="365"/>
                </a:lnTo>
                <a:lnTo>
                  <a:pt x="1413" y="363"/>
                </a:lnTo>
                <a:lnTo>
                  <a:pt x="1413" y="363"/>
                </a:lnTo>
                <a:lnTo>
                  <a:pt x="1414" y="363"/>
                </a:lnTo>
                <a:lnTo>
                  <a:pt x="1414" y="363"/>
                </a:lnTo>
                <a:lnTo>
                  <a:pt x="1415" y="363"/>
                </a:lnTo>
                <a:lnTo>
                  <a:pt x="1415" y="363"/>
                </a:lnTo>
                <a:lnTo>
                  <a:pt x="1415" y="363"/>
                </a:lnTo>
                <a:lnTo>
                  <a:pt x="1417" y="363"/>
                </a:lnTo>
                <a:lnTo>
                  <a:pt x="1417" y="363"/>
                </a:lnTo>
                <a:lnTo>
                  <a:pt x="1417" y="363"/>
                </a:lnTo>
                <a:lnTo>
                  <a:pt x="1418" y="363"/>
                </a:lnTo>
                <a:lnTo>
                  <a:pt x="1418" y="365"/>
                </a:lnTo>
                <a:lnTo>
                  <a:pt x="1419" y="365"/>
                </a:lnTo>
                <a:lnTo>
                  <a:pt x="1419" y="365"/>
                </a:lnTo>
                <a:lnTo>
                  <a:pt x="1419" y="365"/>
                </a:lnTo>
                <a:lnTo>
                  <a:pt x="1420" y="365"/>
                </a:lnTo>
                <a:lnTo>
                  <a:pt x="1420" y="365"/>
                </a:lnTo>
                <a:lnTo>
                  <a:pt x="1420" y="362"/>
                </a:lnTo>
                <a:lnTo>
                  <a:pt x="1421" y="363"/>
                </a:lnTo>
                <a:lnTo>
                  <a:pt x="1421" y="363"/>
                </a:lnTo>
                <a:lnTo>
                  <a:pt x="1421" y="363"/>
                </a:lnTo>
                <a:lnTo>
                  <a:pt x="1422" y="365"/>
                </a:lnTo>
                <a:lnTo>
                  <a:pt x="1422" y="366"/>
                </a:lnTo>
                <a:lnTo>
                  <a:pt x="1423" y="366"/>
                </a:lnTo>
                <a:lnTo>
                  <a:pt x="1423" y="367"/>
                </a:lnTo>
                <a:lnTo>
                  <a:pt x="1423" y="367"/>
                </a:lnTo>
                <a:lnTo>
                  <a:pt x="1424" y="367"/>
                </a:lnTo>
                <a:lnTo>
                  <a:pt x="1424" y="367"/>
                </a:lnTo>
                <a:lnTo>
                  <a:pt x="1424" y="366"/>
                </a:lnTo>
                <a:lnTo>
                  <a:pt x="1426" y="365"/>
                </a:lnTo>
                <a:lnTo>
                  <a:pt x="1426" y="365"/>
                </a:lnTo>
                <a:lnTo>
                  <a:pt x="1426" y="365"/>
                </a:lnTo>
                <a:lnTo>
                  <a:pt x="1427" y="363"/>
                </a:lnTo>
                <a:lnTo>
                  <a:pt x="1427" y="362"/>
                </a:lnTo>
                <a:lnTo>
                  <a:pt x="1428" y="362"/>
                </a:lnTo>
                <a:lnTo>
                  <a:pt x="1428" y="363"/>
                </a:lnTo>
                <a:lnTo>
                  <a:pt x="1428" y="362"/>
                </a:lnTo>
                <a:lnTo>
                  <a:pt x="1429" y="363"/>
                </a:lnTo>
                <a:lnTo>
                  <a:pt x="1429" y="363"/>
                </a:lnTo>
                <a:lnTo>
                  <a:pt x="1429" y="363"/>
                </a:lnTo>
                <a:lnTo>
                  <a:pt x="1430" y="363"/>
                </a:lnTo>
                <a:lnTo>
                  <a:pt x="1430" y="362"/>
                </a:lnTo>
                <a:lnTo>
                  <a:pt x="1430" y="363"/>
                </a:lnTo>
                <a:lnTo>
                  <a:pt x="1431" y="363"/>
                </a:lnTo>
                <a:lnTo>
                  <a:pt x="1431" y="363"/>
                </a:lnTo>
                <a:lnTo>
                  <a:pt x="1432" y="362"/>
                </a:lnTo>
                <a:lnTo>
                  <a:pt x="1432" y="362"/>
                </a:lnTo>
                <a:lnTo>
                  <a:pt x="1432" y="362"/>
                </a:lnTo>
                <a:lnTo>
                  <a:pt x="1433" y="361"/>
                </a:lnTo>
                <a:lnTo>
                  <a:pt x="1433" y="362"/>
                </a:lnTo>
                <a:lnTo>
                  <a:pt x="1433" y="362"/>
                </a:lnTo>
                <a:lnTo>
                  <a:pt x="1435" y="362"/>
                </a:lnTo>
                <a:lnTo>
                  <a:pt x="1435" y="363"/>
                </a:lnTo>
                <a:lnTo>
                  <a:pt x="1435" y="365"/>
                </a:lnTo>
                <a:lnTo>
                  <a:pt x="1436" y="365"/>
                </a:lnTo>
                <a:lnTo>
                  <a:pt x="1436" y="365"/>
                </a:lnTo>
                <a:lnTo>
                  <a:pt x="1437" y="366"/>
                </a:lnTo>
                <a:lnTo>
                  <a:pt x="1437" y="366"/>
                </a:lnTo>
                <a:lnTo>
                  <a:pt x="1437" y="367"/>
                </a:lnTo>
                <a:lnTo>
                  <a:pt x="1438" y="367"/>
                </a:lnTo>
                <a:lnTo>
                  <a:pt x="1438" y="367"/>
                </a:lnTo>
                <a:lnTo>
                  <a:pt x="1438" y="366"/>
                </a:lnTo>
                <a:lnTo>
                  <a:pt x="1439" y="367"/>
                </a:lnTo>
                <a:lnTo>
                  <a:pt x="1439" y="366"/>
                </a:lnTo>
                <a:lnTo>
                  <a:pt x="1440" y="366"/>
                </a:lnTo>
                <a:lnTo>
                  <a:pt x="1440" y="365"/>
                </a:lnTo>
                <a:lnTo>
                  <a:pt x="1440" y="365"/>
                </a:lnTo>
                <a:lnTo>
                  <a:pt x="1441" y="363"/>
                </a:lnTo>
                <a:lnTo>
                  <a:pt x="1441" y="363"/>
                </a:lnTo>
                <a:lnTo>
                  <a:pt x="1441" y="362"/>
                </a:lnTo>
                <a:lnTo>
                  <a:pt x="1442" y="362"/>
                </a:lnTo>
                <a:lnTo>
                  <a:pt x="1442" y="362"/>
                </a:lnTo>
                <a:lnTo>
                  <a:pt x="1442" y="363"/>
                </a:lnTo>
                <a:lnTo>
                  <a:pt x="1444" y="365"/>
                </a:lnTo>
                <a:lnTo>
                  <a:pt x="1444" y="365"/>
                </a:lnTo>
                <a:lnTo>
                  <a:pt x="1445" y="366"/>
                </a:lnTo>
                <a:lnTo>
                  <a:pt x="1445" y="367"/>
                </a:lnTo>
                <a:lnTo>
                  <a:pt x="1445" y="367"/>
                </a:lnTo>
                <a:lnTo>
                  <a:pt x="1446" y="367"/>
                </a:lnTo>
                <a:lnTo>
                  <a:pt x="1446" y="367"/>
                </a:lnTo>
                <a:lnTo>
                  <a:pt x="1446" y="367"/>
                </a:lnTo>
                <a:lnTo>
                  <a:pt x="1447" y="367"/>
                </a:lnTo>
                <a:lnTo>
                  <a:pt x="1447" y="366"/>
                </a:lnTo>
                <a:lnTo>
                  <a:pt x="1447" y="365"/>
                </a:lnTo>
                <a:lnTo>
                  <a:pt x="1448" y="363"/>
                </a:lnTo>
                <a:lnTo>
                  <a:pt x="1448" y="362"/>
                </a:lnTo>
                <a:lnTo>
                  <a:pt x="1449" y="361"/>
                </a:lnTo>
                <a:lnTo>
                  <a:pt x="1449" y="361"/>
                </a:lnTo>
                <a:lnTo>
                  <a:pt x="1449" y="361"/>
                </a:lnTo>
                <a:lnTo>
                  <a:pt x="1450" y="361"/>
                </a:lnTo>
                <a:lnTo>
                  <a:pt x="1450" y="361"/>
                </a:lnTo>
                <a:lnTo>
                  <a:pt x="1450" y="362"/>
                </a:lnTo>
                <a:lnTo>
                  <a:pt x="1451" y="362"/>
                </a:lnTo>
                <a:lnTo>
                  <a:pt x="1451" y="363"/>
                </a:lnTo>
                <a:lnTo>
                  <a:pt x="1451" y="365"/>
                </a:lnTo>
                <a:lnTo>
                  <a:pt x="1453" y="366"/>
                </a:lnTo>
                <a:lnTo>
                  <a:pt x="1453" y="367"/>
                </a:lnTo>
                <a:lnTo>
                  <a:pt x="1454" y="367"/>
                </a:lnTo>
                <a:lnTo>
                  <a:pt x="1454" y="367"/>
                </a:lnTo>
                <a:lnTo>
                  <a:pt x="1454" y="367"/>
                </a:lnTo>
                <a:lnTo>
                  <a:pt x="1455" y="367"/>
                </a:lnTo>
                <a:lnTo>
                  <a:pt x="1455" y="368"/>
                </a:lnTo>
                <a:lnTo>
                  <a:pt x="1455" y="367"/>
                </a:lnTo>
                <a:lnTo>
                  <a:pt x="1456" y="367"/>
                </a:lnTo>
                <a:lnTo>
                  <a:pt x="1456" y="367"/>
                </a:lnTo>
                <a:lnTo>
                  <a:pt x="1456" y="366"/>
                </a:lnTo>
                <a:lnTo>
                  <a:pt x="1457" y="365"/>
                </a:lnTo>
                <a:lnTo>
                  <a:pt x="1457" y="365"/>
                </a:lnTo>
                <a:lnTo>
                  <a:pt x="1458" y="365"/>
                </a:lnTo>
                <a:lnTo>
                  <a:pt x="1458" y="365"/>
                </a:lnTo>
                <a:lnTo>
                  <a:pt x="1458" y="365"/>
                </a:lnTo>
                <a:lnTo>
                  <a:pt x="1459" y="366"/>
                </a:lnTo>
                <a:lnTo>
                  <a:pt x="1459" y="366"/>
                </a:lnTo>
                <a:lnTo>
                  <a:pt x="1459" y="366"/>
                </a:lnTo>
                <a:lnTo>
                  <a:pt x="1460" y="367"/>
                </a:lnTo>
                <a:lnTo>
                  <a:pt x="1460" y="367"/>
                </a:lnTo>
                <a:lnTo>
                  <a:pt x="1462" y="367"/>
                </a:lnTo>
                <a:lnTo>
                  <a:pt x="1462" y="367"/>
                </a:lnTo>
                <a:lnTo>
                  <a:pt x="1462" y="367"/>
                </a:lnTo>
                <a:lnTo>
                  <a:pt x="1463" y="368"/>
                </a:lnTo>
                <a:lnTo>
                  <a:pt x="1463" y="368"/>
                </a:lnTo>
                <a:lnTo>
                  <a:pt x="1463" y="368"/>
                </a:lnTo>
                <a:lnTo>
                  <a:pt x="1464" y="368"/>
                </a:lnTo>
                <a:lnTo>
                  <a:pt x="1464" y="369"/>
                </a:lnTo>
                <a:lnTo>
                  <a:pt x="1464" y="369"/>
                </a:lnTo>
                <a:lnTo>
                  <a:pt x="1465" y="370"/>
                </a:lnTo>
                <a:lnTo>
                  <a:pt x="1465" y="370"/>
                </a:lnTo>
                <a:lnTo>
                  <a:pt x="1466" y="371"/>
                </a:lnTo>
                <a:lnTo>
                  <a:pt x="1466" y="371"/>
                </a:lnTo>
                <a:lnTo>
                  <a:pt x="1466" y="370"/>
                </a:lnTo>
                <a:lnTo>
                  <a:pt x="1467" y="370"/>
                </a:lnTo>
                <a:lnTo>
                  <a:pt x="1467" y="370"/>
                </a:lnTo>
                <a:lnTo>
                  <a:pt x="1467" y="371"/>
                </a:lnTo>
                <a:lnTo>
                  <a:pt x="1468" y="371"/>
                </a:lnTo>
                <a:lnTo>
                  <a:pt x="1468" y="370"/>
                </a:lnTo>
                <a:lnTo>
                  <a:pt x="1468" y="370"/>
                </a:lnTo>
                <a:lnTo>
                  <a:pt x="1469" y="370"/>
                </a:lnTo>
                <a:lnTo>
                  <a:pt x="1469" y="369"/>
                </a:lnTo>
                <a:lnTo>
                  <a:pt x="1471" y="369"/>
                </a:lnTo>
                <a:lnTo>
                  <a:pt x="1471" y="369"/>
                </a:lnTo>
                <a:lnTo>
                  <a:pt x="1471" y="369"/>
                </a:lnTo>
                <a:lnTo>
                  <a:pt x="1472" y="368"/>
                </a:lnTo>
                <a:lnTo>
                  <a:pt x="1472" y="368"/>
                </a:lnTo>
                <a:lnTo>
                  <a:pt x="1472" y="368"/>
                </a:lnTo>
                <a:lnTo>
                  <a:pt x="1473" y="367"/>
                </a:lnTo>
                <a:lnTo>
                  <a:pt x="1473" y="368"/>
                </a:lnTo>
                <a:lnTo>
                  <a:pt x="1473" y="368"/>
                </a:lnTo>
                <a:lnTo>
                  <a:pt x="1474" y="368"/>
                </a:lnTo>
                <a:lnTo>
                  <a:pt x="1474" y="368"/>
                </a:lnTo>
                <a:lnTo>
                  <a:pt x="1475" y="368"/>
                </a:lnTo>
                <a:lnTo>
                  <a:pt x="1475" y="368"/>
                </a:lnTo>
                <a:lnTo>
                  <a:pt x="1475" y="368"/>
                </a:lnTo>
                <a:lnTo>
                  <a:pt x="1476" y="368"/>
                </a:lnTo>
                <a:lnTo>
                  <a:pt x="1476" y="368"/>
                </a:lnTo>
                <a:lnTo>
                  <a:pt x="1476" y="368"/>
                </a:lnTo>
                <a:lnTo>
                  <a:pt x="1477" y="368"/>
                </a:lnTo>
                <a:lnTo>
                  <a:pt x="1477" y="368"/>
                </a:lnTo>
                <a:lnTo>
                  <a:pt x="1477" y="368"/>
                </a:lnTo>
                <a:lnTo>
                  <a:pt x="1478" y="368"/>
                </a:lnTo>
                <a:lnTo>
                  <a:pt x="1478" y="368"/>
                </a:lnTo>
                <a:lnTo>
                  <a:pt x="1480" y="368"/>
                </a:lnTo>
                <a:lnTo>
                  <a:pt x="1480" y="368"/>
                </a:lnTo>
                <a:lnTo>
                  <a:pt x="1480" y="368"/>
                </a:lnTo>
                <a:lnTo>
                  <a:pt x="1481" y="368"/>
                </a:lnTo>
                <a:lnTo>
                  <a:pt x="1481" y="367"/>
                </a:lnTo>
                <a:lnTo>
                  <a:pt x="1481" y="367"/>
                </a:lnTo>
                <a:lnTo>
                  <a:pt x="1482" y="366"/>
                </a:lnTo>
                <a:lnTo>
                  <a:pt x="1482" y="367"/>
                </a:lnTo>
                <a:lnTo>
                  <a:pt x="1483" y="367"/>
                </a:lnTo>
                <a:lnTo>
                  <a:pt x="1483" y="367"/>
                </a:lnTo>
                <a:lnTo>
                  <a:pt x="1483" y="368"/>
                </a:lnTo>
                <a:lnTo>
                  <a:pt x="1484" y="368"/>
                </a:lnTo>
                <a:lnTo>
                  <a:pt x="1484" y="368"/>
                </a:lnTo>
                <a:lnTo>
                  <a:pt x="1484" y="368"/>
                </a:lnTo>
                <a:lnTo>
                  <a:pt x="1485" y="369"/>
                </a:lnTo>
                <a:lnTo>
                  <a:pt x="1485" y="368"/>
                </a:lnTo>
                <a:lnTo>
                  <a:pt x="1485" y="369"/>
                </a:lnTo>
                <a:lnTo>
                  <a:pt x="1486" y="368"/>
                </a:lnTo>
                <a:lnTo>
                  <a:pt x="1486" y="368"/>
                </a:lnTo>
                <a:lnTo>
                  <a:pt x="1487" y="368"/>
                </a:lnTo>
                <a:lnTo>
                  <a:pt x="1487" y="368"/>
                </a:lnTo>
                <a:lnTo>
                  <a:pt x="1487" y="369"/>
                </a:lnTo>
                <a:lnTo>
                  <a:pt x="1489" y="370"/>
                </a:lnTo>
                <a:lnTo>
                  <a:pt x="1489" y="371"/>
                </a:lnTo>
                <a:lnTo>
                  <a:pt x="1489" y="372"/>
                </a:lnTo>
                <a:lnTo>
                  <a:pt x="1490" y="372"/>
                </a:lnTo>
                <a:lnTo>
                  <a:pt x="1490" y="374"/>
                </a:lnTo>
                <a:lnTo>
                  <a:pt x="1490" y="372"/>
                </a:lnTo>
                <a:lnTo>
                  <a:pt x="1491" y="374"/>
                </a:lnTo>
                <a:lnTo>
                  <a:pt x="1491" y="374"/>
                </a:lnTo>
                <a:lnTo>
                  <a:pt x="1492" y="375"/>
                </a:lnTo>
                <a:lnTo>
                  <a:pt x="1492" y="374"/>
                </a:lnTo>
                <a:lnTo>
                  <a:pt x="1492" y="372"/>
                </a:lnTo>
                <a:lnTo>
                  <a:pt x="1493" y="371"/>
                </a:lnTo>
                <a:lnTo>
                  <a:pt x="1493" y="370"/>
                </a:lnTo>
                <a:lnTo>
                  <a:pt x="1493" y="370"/>
                </a:lnTo>
                <a:lnTo>
                  <a:pt x="1494" y="369"/>
                </a:lnTo>
                <a:lnTo>
                  <a:pt x="1494" y="369"/>
                </a:lnTo>
                <a:lnTo>
                  <a:pt x="1494" y="369"/>
                </a:lnTo>
                <a:lnTo>
                  <a:pt x="1495" y="369"/>
                </a:lnTo>
                <a:lnTo>
                  <a:pt x="1495" y="369"/>
                </a:lnTo>
                <a:lnTo>
                  <a:pt x="1496" y="369"/>
                </a:lnTo>
                <a:lnTo>
                  <a:pt x="1496" y="370"/>
                </a:lnTo>
                <a:lnTo>
                  <a:pt x="1496" y="370"/>
                </a:lnTo>
                <a:lnTo>
                  <a:pt x="1498" y="370"/>
                </a:lnTo>
                <a:lnTo>
                  <a:pt x="1498" y="370"/>
                </a:lnTo>
                <a:lnTo>
                  <a:pt x="1498" y="371"/>
                </a:lnTo>
                <a:lnTo>
                  <a:pt x="1499" y="371"/>
                </a:lnTo>
                <a:lnTo>
                  <a:pt x="1499" y="370"/>
                </a:lnTo>
                <a:lnTo>
                  <a:pt x="1499" y="369"/>
                </a:lnTo>
                <a:lnTo>
                  <a:pt x="1500" y="369"/>
                </a:lnTo>
                <a:lnTo>
                  <a:pt x="1500" y="369"/>
                </a:lnTo>
                <a:lnTo>
                  <a:pt x="1501" y="369"/>
                </a:lnTo>
                <a:lnTo>
                  <a:pt x="1501" y="370"/>
                </a:lnTo>
                <a:lnTo>
                  <a:pt x="1501" y="369"/>
                </a:lnTo>
                <a:lnTo>
                  <a:pt x="1502" y="370"/>
                </a:lnTo>
                <a:lnTo>
                  <a:pt x="1502" y="370"/>
                </a:lnTo>
                <a:lnTo>
                  <a:pt x="1502" y="370"/>
                </a:lnTo>
                <a:lnTo>
                  <a:pt x="1503" y="370"/>
                </a:lnTo>
                <a:lnTo>
                  <a:pt x="1503" y="370"/>
                </a:lnTo>
                <a:lnTo>
                  <a:pt x="1503" y="370"/>
                </a:lnTo>
                <a:lnTo>
                  <a:pt x="1504" y="369"/>
                </a:lnTo>
                <a:lnTo>
                  <a:pt x="1504" y="369"/>
                </a:lnTo>
                <a:lnTo>
                  <a:pt x="1505" y="368"/>
                </a:lnTo>
                <a:lnTo>
                  <a:pt x="1505" y="369"/>
                </a:lnTo>
                <a:lnTo>
                  <a:pt x="1505" y="369"/>
                </a:lnTo>
                <a:lnTo>
                  <a:pt x="1507" y="369"/>
                </a:lnTo>
                <a:lnTo>
                  <a:pt x="1507" y="368"/>
                </a:lnTo>
                <a:lnTo>
                  <a:pt x="1507" y="368"/>
                </a:lnTo>
                <a:lnTo>
                  <a:pt x="1508" y="368"/>
                </a:lnTo>
                <a:lnTo>
                  <a:pt x="1508" y="368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10" y="367"/>
                </a:lnTo>
                <a:lnTo>
                  <a:pt x="1510" y="367"/>
                </a:lnTo>
                <a:lnTo>
                  <a:pt x="1510" y="367"/>
                </a:lnTo>
                <a:lnTo>
                  <a:pt x="1511" y="367"/>
                </a:lnTo>
                <a:lnTo>
                  <a:pt x="1511" y="367"/>
                </a:lnTo>
                <a:lnTo>
                  <a:pt x="1511" y="367"/>
                </a:lnTo>
                <a:lnTo>
                  <a:pt x="1512" y="367"/>
                </a:lnTo>
                <a:lnTo>
                  <a:pt x="1512" y="367"/>
                </a:lnTo>
                <a:lnTo>
                  <a:pt x="1513" y="367"/>
                </a:lnTo>
                <a:lnTo>
                  <a:pt x="1513" y="367"/>
                </a:lnTo>
                <a:lnTo>
                  <a:pt x="1513" y="367"/>
                </a:lnTo>
                <a:lnTo>
                  <a:pt x="1514" y="366"/>
                </a:lnTo>
                <a:lnTo>
                  <a:pt x="1514" y="367"/>
                </a:lnTo>
                <a:lnTo>
                  <a:pt x="1514" y="367"/>
                </a:lnTo>
                <a:lnTo>
                  <a:pt x="1516" y="367"/>
                </a:lnTo>
                <a:lnTo>
                  <a:pt x="1516" y="367"/>
                </a:lnTo>
                <a:lnTo>
                  <a:pt x="1516" y="367"/>
                </a:lnTo>
                <a:lnTo>
                  <a:pt x="1517" y="367"/>
                </a:lnTo>
                <a:lnTo>
                  <a:pt x="1517" y="367"/>
                </a:lnTo>
                <a:lnTo>
                  <a:pt x="1518" y="368"/>
                </a:lnTo>
                <a:lnTo>
                  <a:pt x="1518" y="367"/>
                </a:lnTo>
                <a:lnTo>
                  <a:pt x="1518" y="367"/>
                </a:lnTo>
                <a:lnTo>
                  <a:pt x="1519" y="366"/>
                </a:lnTo>
                <a:lnTo>
                  <a:pt x="1519" y="366"/>
                </a:lnTo>
                <a:lnTo>
                  <a:pt x="1519" y="366"/>
                </a:lnTo>
                <a:lnTo>
                  <a:pt x="1520" y="366"/>
                </a:lnTo>
                <a:lnTo>
                  <a:pt x="1520" y="365"/>
                </a:lnTo>
                <a:lnTo>
                  <a:pt x="1520" y="366"/>
                </a:lnTo>
                <a:lnTo>
                  <a:pt x="1521" y="366"/>
                </a:lnTo>
                <a:lnTo>
                  <a:pt x="1521" y="366"/>
                </a:lnTo>
                <a:lnTo>
                  <a:pt x="1522" y="367"/>
                </a:lnTo>
                <a:lnTo>
                  <a:pt x="1522" y="367"/>
                </a:lnTo>
                <a:lnTo>
                  <a:pt x="1522" y="366"/>
                </a:lnTo>
                <a:lnTo>
                  <a:pt x="1523" y="366"/>
                </a:lnTo>
                <a:lnTo>
                  <a:pt x="1523" y="367"/>
                </a:lnTo>
                <a:lnTo>
                  <a:pt x="1523" y="367"/>
                </a:lnTo>
                <a:lnTo>
                  <a:pt x="1525" y="368"/>
                </a:lnTo>
                <a:lnTo>
                  <a:pt x="1525" y="368"/>
                </a:lnTo>
                <a:lnTo>
                  <a:pt x="1525" y="368"/>
                </a:lnTo>
                <a:lnTo>
                  <a:pt x="1526" y="369"/>
                </a:lnTo>
                <a:lnTo>
                  <a:pt x="1526" y="369"/>
                </a:lnTo>
                <a:lnTo>
                  <a:pt x="1527" y="368"/>
                </a:lnTo>
                <a:lnTo>
                  <a:pt x="1527" y="369"/>
                </a:lnTo>
                <a:lnTo>
                  <a:pt x="1527" y="369"/>
                </a:lnTo>
                <a:lnTo>
                  <a:pt x="1528" y="368"/>
                </a:lnTo>
                <a:lnTo>
                  <a:pt x="1528" y="368"/>
                </a:lnTo>
                <a:lnTo>
                  <a:pt x="1528" y="367"/>
                </a:lnTo>
                <a:lnTo>
                  <a:pt x="1529" y="367"/>
                </a:lnTo>
                <a:lnTo>
                  <a:pt x="1529" y="366"/>
                </a:lnTo>
                <a:lnTo>
                  <a:pt x="1530" y="366"/>
                </a:lnTo>
                <a:lnTo>
                  <a:pt x="1530" y="365"/>
                </a:lnTo>
                <a:lnTo>
                  <a:pt x="1530" y="365"/>
                </a:lnTo>
                <a:lnTo>
                  <a:pt x="1531" y="365"/>
                </a:lnTo>
                <a:lnTo>
                  <a:pt x="1531" y="365"/>
                </a:lnTo>
                <a:lnTo>
                  <a:pt x="1531" y="365"/>
                </a:lnTo>
                <a:lnTo>
                  <a:pt x="1532" y="366"/>
                </a:lnTo>
                <a:lnTo>
                  <a:pt x="1532" y="366"/>
                </a:lnTo>
                <a:lnTo>
                  <a:pt x="1532" y="366"/>
                </a:lnTo>
                <a:lnTo>
                  <a:pt x="1534" y="367"/>
                </a:lnTo>
                <a:lnTo>
                  <a:pt x="1534" y="366"/>
                </a:lnTo>
                <a:lnTo>
                  <a:pt x="1535" y="367"/>
                </a:lnTo>
                <a:lnTo>
                  <a:pt x="1535" y="368"/>
                </a:lnTo>
                <a:lnTo>
                  <a:pt x="1535" y="369"/>
                </a:lnTo>
                <a:lnTo>
                  <a:pt x="1536" y="370"/>
                </a:lnTo>
                <a:lnTo>
                  <a:pt x="1536" y="371"/>
                </a:lnTo>
                <a:lnTo>
                  <a:pt x="1536" y="371"/>
                </a:lnTo>
                <a:lnTo>
                  <a:pt x="1537" y="371"/>
                </a:lnTo>
                <a:lnTo>
                  <a:pt x="1537" y="372"/>
                </a:lnTo>
                <a:lnTo>
                  <a:pt x="1537" y="374"/>
                </a:lnTo>
                <a:lnTo>
                  <a:pt x="1538" y="374"/>
                </a:lnTo>
                <a:lnTo>
                  <a:pt x="1538" y="374"/>
                </a:lnTo>
                <a:lnTo>
                  <a:pt x="1539" y="374"/>
                </a:lnTo>
                <a:lnTo>
                  <a:pt x="1539" y="374"/>
                </a:lnTo>
                <a:lnTo>
                  <a:pt x="1539" y="372"/>
                </a:lnTo>
                <a:lnTo>
                  <a:pt x="1540" y="372"/>
                </a:lnTo>
                <a:lnTo>
                  <a:pt x="1540" y="372"/>
                </a:lnTo>
                <a:lnTo>
                  <a:pt x="1540" y="374"/>
                </a:lnTo>
                <a:lnTo>
                  <a:pt x="1541" y="372"/>
                </a:lnTo>
                <a:lnTo>
                  <a:pt x="1541" y="374"/>
                </a:lnTo>
                <a:lnTo>
                  <a:pt x="1541" y="374"/>
                </a:lnTo>
                <a:lnTo>
                  <a:pt x="1543" y="374"/>
                </a:lnTo>
                <a:lnTo>
                  <a:pt x="1543" y="372"/>
                </a:lnTo>
                <a:lnTo>
                  <a:pt x="1544" y="371"/>
                </a:lnTo>
                <a:lnTo>
                  <a:pt x="1544" y="372"/>
                </a:lnTo>
                <a:lnTo>
                  <a:pt x="1544" y="372"/>
                </a:lnTo>
                <a:lnTo>
                  <a:pt x="1545" y="372"/>
                </a:lnTo>
                <a:lnTo>
                  <a:pt x="1545" y="372"/>
                </a:lnTo>
                <a:lnTo>
                  <a:pt x="1545" y="372"/>
                </a:lnTo>
                <a:lnTo>
                  <a:pt x="1546" y="374"/>
                </a:lnTo>
                <a:lnTo>
                  <a:pt x="1546" y="374"/>
                </a:lnTo>
                <a:lnTo>
                  <a:pt x="1546" y="372"/>
                </a:lnTo>
                <a:lnTo>
                  <a:pt x="1547" y="372"/>
                </a:lnTo>
                <a:lnTo>
                  <a:pt x="1547" y="372"/>
                </a:lnTo>
                <a:lnTo>
                  <a:pt x="1548" y="372"/>
                </a:lnTo>
                <a:lnTo>
                  <a:pt x="1548" y="372"/>
                </a:lnTo>
                <a:lnTo>
                  <a:pt x="1548" y="371"/>
                </a:lnTo>
                <a:lnTo>
                  <a:pt x="1549" y="372"/>
                </a:lnTo>
                <a:lnTo>
                  <a:pt x="1549" y="372"/>
                </a:lnTo>
                <a:lnTo>
                  <a:pt x="1549" y="372"/>
                </a:lnTo>
                <a:lnTo>
                  <a:pt x="1550" y="374"/>
                </a:lnTo>
                <a:lnTo>
                  <a:pt x="1550" y="374"/>
                </a:lnTo>
                <a:lnTo>
                  <a:pt x="1552" y="374"/>
                </a:lnTo>
                <a:lnTo>
                  <a:pt x="1552" y="375"/>
                </a:lnTo>
                <a:lnTo>
                  <a:pt x="1552" y="375"/>
                </a:lnTo>
                <a:lnTo>
                  <a:pt x="1553" y="374"/>
                </a:lnTo>
                <a:lnTo>
                  <a:pt x="1553" y="372"/>
                </a:lnTo>
                <a:lnTo>
                  <a:pt x="1553" y="372"/>
                </a:lnTo>
                <a:lnTo>
                  <a:pt x="1554" y="371"/>
                </a:lnTo>
                <a:lnTo>
                  <a:pt x="1554" y="371"/>
                </a:lnTo>
                <a:lnTo>
                  <a:pt x="1554" y="371"/>
                </a:lnTo>
                <a:lnTo>
                  <a:pt x="1555" y="371"/>
                </a:lnTo>
                <a:lnTo>
                  <a:pt x="1555" y="371"/>
                </a:lnTo>
                <a:lnTo>
                  <a:pt x="1556" y="371"/>
                </a:lnTo>
                <a:lnTo>
                  <a:pt x="1556" y="371"/>
                </a:lnTo>
                <a:lnTo>
                  <a:pt x="1556" y="371"/>
                </a:lnTo>
                <a:lnTo>
                  <a:pt x="1557" y="371"/>
                </a:lnTo>
                <a:lnTo>
                  <a:pt x="1557" y="371"/>
                </a:lnTo>
                <a:lnTo>
                  <a:pt x="1557" y="371"/>
                </a:lnTo>
                <a:lnTo>
                  <a:pt x="1558" y="371"/>
                </a:lnTo>
                <a:lnTo>
                  <a:pt x="1558" y="371"/>
                </a:lnTo>
                <a:lnTo>
                  <a:pt x="1558" y="370"/>
                </a:lnTo>
                <a:lnTo>
                  <a:pt x="1559" y="370"/>
                </a:lnTo>
                <a:lnTo>
                  <a:pt x="1559" y="370"/>
                </a:lnTo>
                <a:lnTo>
                  <a:pt x="1561" y="369"/>
                </a:lnTo>
                <a:lnTo>
                  <a:pt x="1561" y="369"/>
                </a:lnTo>
                <a:lnTo>
                  <a:pt x="1561" y="369"/>
                </a:lnTo>
                <a:lnTo>
                  <a:pt x="1562" y="369"/>
                </a:lnTo>
                <a:lnTo>
                  <a:pt x="1562" y="370"/>
                </a:lnTo>
                <a:lnTo>
                  <a:pt x="1562" y="370"/>
                </a:lnTo>
                <a:lnTo>
                  <a:pt x="1563" y="369"/>
                </a:lnTo>
                <a:lnTo>
                  <a:pt x="1563" y="368"/>
                </a:lnTo>
                <a:lnTo>
                  <a:pt x="1563" y="367"/>
                </a:lnTo>
                <a:lnTo>
                  <a:pt x="1564" y="367"/>
                </a:lnTo>
                <a:lnTo>
                  <a:pt x="1564" y="367"/>
                </a:lnTo>
                <a:lnTo>
                  <a:pt x="1565" y="367"/>
                </a:lnTo>
                <a:lnTo>
                  <a:pt x="1565" y="367"/>
                </a:lnTo>
                <a:lnTo>
                  <a:pt x="1565" y="366"/>
                </a:lnTo>
                <a:lnTo>
                  <a:pt x="1566" y="366"/>
                </a:lnTo>
                <a:lnTo>
                  <a:pt x="1566" y="366"/>
                </a:lnTo>
                <a:lnTo>
                  <a:pt x="1566" y="366"/>
                </a:lnTo>
                <a:lnTo>
                  <a:pt x="1567" y="366"/>
                </a:lnTo>
                <a:lnTo>
                  <a:pt x="1567" y="366"/>
                </a:lnTo>
                <a:lnTo>
                  <a:pt x="1567" y="366"/>
                </a:lnTo>
                <a:lnTo>
                  <a:pt x="1568" y="366"/>
                </a:lnTo>
                <a:lnTo>
                  <a:pt x="1568" y="365"/>
                </a:lnTo>
                <a:lnTo>
                  <a:pt x="1570" y="365"/>
                </a:lnTo>
                <a:lnTo>
                  <a:pt x="1570" y="365"/>
                </a:lnTo>
                <a:lnTo>
                  <a:pt x="1570" y="365"/>
                </a:lnTo>
                <a:lnTo>
                  <a:pt x="1571" y="365"/>
                </a:lnTo>
                <a:lnTo>
                  <a:pt x="1571" y="363"/>
                </a:lnTo>
                <a:lnTo>
                  <a:pt x="1571" y="362"/>
                </a:lnTo>
                <a:lnTo>
                  <a:pt x="1572" y="362"/>
                </a:lnTo>
                <a:lnTo>
                  <a:pt x="1572" y="362"/>
                </a:lnTo>
                <a:lnTo>
                  <a:pt x="1573" y="361"/>
                </a:lnTo>
                <a:lnTo>
                  <a:pt x="1573" y="362"/>
                </a:lnTo>
                <a:lnTo>
                  <a:pt x="1573" y="362"/>
                </a:lnTo>
                <a:lnTo>
                  <a:pt x="1574" y="361"/>
                </a:lnTo>
                <a:lnTo>
                  <a:pt x="1574" y="361"/>
                </a:lnTo>
                <a:lnTo>
                  <a:pt x="1574" y="360"/>
                </a:lnTo>
                <a:lnTo>
                  <a:pt x="1575" y="360"/>
                </a:lnTo>
                <a:lnTo>
                  <a:pt x="1575" y="360"/>
                </a:lnTo>
                <a:lnTo>
                  <a:pt x="1575" y="361"/>
                </a:lnTo>
                <a:lnTo>
                  <a:pt x="1576" y="361"/>
                </a:lnTo>
                <a:lnTo>
                  <a:pt x="1576" y="362"/>
                </a:lnTo>
                <a:lnTo>
                  <a:pt x="1577" y="362"/>
                </a:lnTo>
                <a:lnTo>
                  <a:pt x="1577" y="362"/>
                </a:lnTo>
                <a:lnTo>
                  <a:pt x="1577" y="361"/>
                </a:lnTo>
                <a:lnTo>
                  <a:pt x="1579" y="361"/>
                </a:lnTo>
                <a:lnTo>
                  <a:pt x="1579" y="360"/>
                </a:lnTo>
                <a:lnTo>
                  <a:pt x="1579" y="360"/>
                </a:lnTo>
                <a:lnTo>
                  <a:pt x="1580" y="360"/>
                </a:lnTo>
                <a:lnTo>
                  <a:pt x="1580" y="361"/>
                </a:lnTo>
                <a:lnTo>
                  <a:pt x="1580" y="361"/>
                </a:lnTo>
                <a:lnTo>
                  <a:pt x="1581" y="362"/>
                </a:lnTo>
                <a:lnTo>
                  <a:pt x="1581" y="362"/>
                </a:lnTo>
                <a:lnTo>
                  <a:pt x="1582" y="362"/>
                </a:lnTo>
                <a:lnTo>
                  <a:pt x="1582" y="363"/>
                </a:lnTo>
                <a:lnTo>
                  <a:pt x="1582" y="363"/>
                </a:lnTo>
                <a:lnTo>
                  <a:pt x="1583" y="365"/>
                </a:lnTo>
                <a:lnTo>
                  <a:pt x="1583" y="365"/>
                </a:lnTo>
                <a:lnTo>
                  <a:pt x="1583" y="365"/>
                </a:lnTo>
                <a:lnTo>
                  <a:pt x="1584" y="365"/>
                </a:lnTo>
                <a:lnTo>
                  <a:pt x="1584" y="366"/>
                </a:lnTo>
                <a:lnTo>
                  <a:pt x="1584" y="365"/>
                </a:lnTo>
                <a:lnTo>
                  <a:pt x="1585" y="366"/>
                </a:lnTo>
                <a:lnTo>
                  <a:pt x="1585" y="366"/>
                </a:lnTo>
                <a:lnTo>
                  <a:pt x="1586" y="365"/>
                </a:lnTo>
                <a:lnTo>
                  <a:pt x="1586" y="365"/>
                </a:lnTo>
                <a:lnTo>
                  <a:pt x="1586" y="363"/>
                </a:lnTo>
                <a:lnTo>
                  <a:pt x="1588" y="363"/>
                </a:lnTo>
                <a:lnTo>
                  <a:pt x="1588" y="363"/>
                </a:lnTo>
                <a:lnTo>
                  <a:pt x="1588" y="363"/>
                </a:lnTo>
                <a:lnTo>
                  <a:pt x="1589" y="363"/>
                </a:lnTo>
                <a:lnTo>
                  <a:pt x="1589" y="362"/>
                </a:lnTo>
                <a:lnTo>
                  <a:pt x="1589" y="361"/>
                </a:lnTo>
                <a:lnTo>
                  <a:pt x="1590" y="362"/>
                </a:lnTo>
                <a:lnTo>
                  <a:pt x="1590" y="362"/>
                </a:lnTo>
                <a:lnTo>
                  <a:pt x="1591" y="361"/>
                </a:lnTo>
                <a:lnTo>
                  <a:pt x="1591" y="361"/>
                </a:lnTo>
                <a:lnTo>
                  <a:pt x="1591" y="362"/>
                </a:lnTo>
                <a:lnTo>
                  <a:pt x="1592" y="362"/>
                </a:lnTo>
                <a:lnTo>
                  <a:pt x="1592" y="363"/>
                </a:lnTo>
                <a:lnTo>
                  <a:pt x="1592" y="363"/>
                </a:lnTo>
                <a:lnTo>
                  <a:pt x="1593" y="365"/>
                </a:lnTo>
                <a:lnTo>
                  <a:pt x="1593" y="365"/>
                </a:lnTo>
                <a:lnTo>
                  <a:pt x="1593" y="366"/>
                </a:lnTo>
                <a:lnTo>
                  <a:pt x="1594" y="366"/>
                </a:lnTo>
                <a:lnTo>
                  <a:pt x="1594" y="367"/>
                </a:lnTo>
                <a:lnTo>
                  <a:pt x="1595" y="367"/>
                </a:lnTo>
                <a:lnTo>
                  <a:pt x="1595" y="366"/>
                </a:lnTo>
                <a:lnTo>
                  <a:pt x="1595" y="366"/>
                </a:lnTo>
                <a:lnTo>
                  <a:pt x="1597" y="366"/>
                </a:lnTo>
                <a:lnTo>
                  <a:pt x="1597" y="365"/>
                </a:lnTo>
                <a:lnTo>
                  <a:pt x="1597" y="365"/>
                </a:lnTo>
                <a:lnTo>
                  <a:pt x="1598" y="363"/>
                </a:lnTo>
                <a:lnTo>
                  <a:pt x="1598" y="363"/>
                </a:lnTo>
                <a:lnTo>
                  <a:pt x="1599" y="363"/>
                </a:lnTo>
                <a:lnTo>
                  <a:pt x="1599" y="363"/>
                </a:lnTo>
                <a:lnTo>
                  <a:pt x="1599" y="365"/>
                </a:lnTo>
                <a:lnTo>
                  <a:pt x="1600" y="365"/>
                </a:lnTo>
                <a:lnTo>
                  <a:pt x="1600" y="365"/>
                </a:lnTo>
                <a:lnTo>
                  <a:pt x="1600" y="366"/>
                </a:lnTo>
                <a:lnTo>
                  <a:pt x="1601" y="365"/>
                </a:lnTo>
                <a:lnTo>
                  <a:pt x="1601" y="365"/>
                </a:lnTo>
                <a:lnTo>
                  <a:pt x="1601" y="363"/>
                </a:lnTo>
                <a:lnTo>
                  <a:pt x="1602" y="363"/>
                </a:lnTo>
                <a:lnTo>
                  <a:pt x="1602" y="363"/>
                </a:lnTo>
                <a:lnTo>
                  <a:pt x="1603" y="362"/>
                </a:lnTo>
                <a:lnTo>
                  <a:pt x="1603" y="361"/>
                </a:lnTo>
                <a:lnTo>
                  <a:pt x="1603" y="361"/>
                </a:lnTo>
                <a:lnTo>
                  <a:pt x="1604" y="362"/>
                </a:lnTo>
                <a:lnTo>
                  <a:pt x="1604" y="362"/>
                </a:lnTo>
                <a:lnTo>
                  <a:pt x="1604" y="363"/>
                </a:lnTo>
                <a:lnTo>
                  <a:pt x="1606" y="363"/>
                </a:lnTo>
                <a:lnTo>
                  <a:pt x="1606" y="363"/>
                </a:lnTo>
                <a:lnTo>
                  <a:pt x="1606" y="363"/>
                </a:lnTo>
                <a:lnTo>
                  <a:pt x="1607" y="365"/>
                </a:lnTo>
                <a:lnTo>
                  <a:pt x="1607" y="365"/>
                </a:lnTo>
                <a:lnTo>
                  <a:pt x="1608" y="366"/>
                </a:lnTo>
                <a:lnTo>
                  <a:pt x="1608" y="366"/>
                </a:lnTo>
                <a:lnTo>
                  <a:pt x="1608" y="366"/>
                </a:lnTo>
                <a:lnTo>
                  <a:pt x="1609" y="366"/>
                </a:lnTo>
                <a:lnTo>
                  <a:pt x="1609" y="367"/>
                </a:lnTo>
                <a:lnTo>
                  <a:pt x="1609" y="368"/>
                </a:lnTo>
                <a:lnTo>
                  <a:pt x="1610" y="368"/>
                </a:lnTo>
                <a:lnTo>
                  <a:pt x="1610" y="368"/>
                </a:lnTo>
                <a:lnTo>
                  <a:pt x="1610" y="368"/>
                </a:lnTo>
                <a:lnTo>
                  <a:pt x="1611" y="368"/>
                </a:lnTo>
                <a:lnTo>
                  <a:pt x="1611" y="368"/>
                </a:lnTo>
                <a:lnTo>
                  <a:pt x="1612" y="368"/>
                </a:lnTo>
                <a:lnTo>
                  <a:pt x="1612" y="368"/>
                </a:lnTo>
                <a:lnTo>
                  <a:pt x="1612" y="369"/>
                </a:lnTo>
                <a:lnTo>
                  <a:pt x="1613" y="369"/>
                </a:lnTo>
                <a:lnTo>
                  <a:pt x="1613" y="370"/>
                </a:lnTo>
                <a:lnTo>
                  <a:pt x="1613" y="370"/>
                </a:lnTo>
                <a:lnTo>
                  <a:pt x="1615" y="370"/>
                </a:lnTo>
                <a:lnTo>
                  <a:pt x="1615" y="369"/>
                </a:lnTo>
                <a:lnTo>
                  <a:pt x="1615" y="369"/>
                </a:lnTo>
                <a:lnTo>
                  <a:pt x="1616" y="368"/>
                </a:lnTo>
                <a:lnTo>
                  <a:pt x="1616" y="368"/>
                </a:lnTo>
                <a:lnTo>
                  <a:pt x="1617" y="368"/>
                </a:lnTo>
                <a:lnTo>
                  <a:pt x="1617" y="368"/>
                </a:lnTo>
                <a:lnTo>
                  <a:pt x="1617" y="368"/>
                </a:lnTo>
                <a:lnTo>
                  <a:pt x="1618" y="368"/>
                </a:lnTo>
                <a:lnTo>
                  <a:pt x="1618" y="368"/>
                </a:lnTo>
                <a:lnTo>
                  <a:pt x="1618" y="368"/>
                </a:lnTo>
                <a:lnTo>
                  <a:pt x="1619" y="369"/>
                </a:lnTo>
                <a:lnTo>
                  <a:pt x="1619" y="369"/>
                </a:lnTo>
                <a:lnTo>
                  <a:pt x="1620" y="369"/>
                </a:lnTo>
                <a:lnTo>
                  <a:pt x="1620" y="369"/>
                </a:lnTo>
                <a:lnTo>
                  <a:pt x="1620" y="369"/>
                </a:lnTo>
                <a:lnTo>
                  <a:pt x="1621" y="369"/>
                </a:lnTo>
                <a:lnTo>
                  <a:pt x="1621" y="369"/>
                </a:lnTo>
                <a:lnTo>
                  <a:pt x="1621" y="368"/>
                </a:lnTo>
                <a:lnTo>
                  <a:pt x="1622" y="368"/>
                </a:lnTo>
                <a:lnTo>
                  <a:pt x="1622" y="368"/>
                </a:lnTo>
                <a:lnTo>
                  <a:pt x="1622" y="368"/>
                </a:lnTo>
                <a:lnTo>
                  <a:pt x="1624" y="368"/>
                </a:lnTo>
                <a:lnTo>
                  <a:pt x="1624" y="368"/>
                </a:lnTo>
                <a:lnTo>
                  <a:pt x="1625" y="368"/>
                </a:lnTo>
                <a:lnTo>
                  <a:pt x="1625" y="369"/>
                </a:lnTo>
                <a:lnTo>
                  <a:pt x="1625" y="369"/>
                </a:lnTo>
                <a:lnTo>
                  <a:pt x="1626" y="368"/>
                </a:lnTo>
                <a:lnTo>
                  <a:pt x="1626" y="368"/>
                </a:lnTo>
                <a:lnTo>
                  <a:pt x="1626" y="369"/>
                </a:lnTo>
                <a:lnTo>
                  <a:pt x="1627" y="370"/>
                </a:lnTo>
                <a:lnTo>
                  <a:pt x="1627" y="370"/>
                </a:lnTo>
                <a:lnTo>
                  <a:pt x="1627" y="372"/>
                </a:lnTo>
                <a:lnTo>
                  <a:pt x="1628" y="372"/>
                </a:lnTo>
                <a:lnTo>
                  <a:pt x="1628" y="372"/>
                </a:lnTo>
                <a:lnTo>
                  <a:pt x="1629" y="372"/>
                </a:lnTo>
                <a:lnTo>
                  <a:pt x="1629" y="372"/>
                </a:lnTo>
                <a:lnTo>
                  <a:pt x="1629" y="372"/>
                </a:lnTo>
                <a:lnTo>
                  <a:pt x="1630" y="374"/>
                </a:lnTo>
                <a:lnTo>
                  <a:pt x="1630" y="372"/>
                </a:lnTo>
                <a:lnTo>
                  <a:pt x="1630" y="372"/>
                </a:lnTo>
                <a:lnTo>
                  <a:pt x="1631" y="372"/>
                </a:lnTo>
                <a:lnTo>
                  <a:pt x="1631" y="372"/>
                </a:lnTo>
                <a:lnTo>
                  <a:pt x="1631" y="374"/>
                </a:lnTo>
                <a:lnTo>
                  <a:pt x="1633" y="374"/>
                </a:lnTo>
                <a:lnTo>
                  <a:pt x="1633" y="375"/>
                </a:lnTo>
                <a:lnTo>
                  <a:pt x="1634" y="374"/>
                </a:lnTo>
                <a:lnTo>
                  <a:pt x="1634" y="375"/>
                </a:lnTo>
                <a:lnTo>
                  <a:pt x="1634" y="374"/>
                </a:lnTo>
                <a:lnTo>
                  <a:pt x="1635" y="374"/>
                </a:lnTo>
                <a:lnTo>
                  <a:pt x="1635" y="374"/>
                </a:lnTo>
                <a:lnTo>
                  <a:pt x="1635" y="374"/>
                </a:lnTo>
                <a:lnTo>
                  <a:pt x="1636" y="372"/>
                </a:lnTo>
                <a:lnTo>
                  <a:pt x="1636" y="372"/>
                </a:lnTo>
                <a:lnTo>
                  <a:pt x="1636" y="372"/>
                </a:lnTo>
                <a:lnTo>
                  <a:pt x="1637" y="372"/>
                </a:lnTo>
                <a:lnTo>
                  <a:pt x="1637" y="374"/>
                </a:lnTo>
                <a:lnTo>
                  <a:pt x="1638" y="374"/>
                </a:lnTo>
                <a:lnTo>
                  <a:pt x="1638" y="372"/>
                </a:lnTo>
                <a:lnTo>
                  <a:pt x="1638" y="372"/>
                </a:lnTo>
                <a:lnTo>
                  <a:pt x="1639" y="372"/>
                </a:lnTo>
                <a:lnTo>
                  <a:pt x="1639" y="372"/>
                </a:lnTo>
                <a:lnTo>
                  <a:pt x="1639" y="371"/>
                </a:lnTo>
                <a:lnTo>
                  <a:pt x="1640" y="371"/>
                </a:lnTo>
                <a:lnTo>
                  <a:pt x="1640" y="371"/>
                </a:lnTo>
                <a:lnTo>
                  <a:pt x="1642" y="371"/>
                </a:lnTo>
                <a:lnTo>
                  <a:pt x="1642" y="372"/>
                </a:lnTo>
                <a:lnTo>
                  <a:pt x="1642" y="372"/>
                </a:lnTo>
                <a:lnTo>
                  <a:pt x="1643" y="372"/>
                </a:lnTo>
                <a:lnTo>
                  <a:pt x="1643" y="372"/>
                </a:lnTo>
                <a:lnTo>
                  <a:pt x="1643" y="372"/>
                </a:lnTo>
                <a:lnTo>
                  <a:pt x="1644" y="371"/>
                </a:lnTo>
                <a:lnTo>
                  <a:pt x="1644" y="510"/>
                </a:lnTo>
                <a:lnTo>
                  <a:pt x="1644" y="841"/>
                </a:lnTo>
                <a:lnTo>
                  <a:pt x="1645" y="980"/>
                </a:lnTo>
                <a:lnTo>
                  <a:pt x="1645" y="921"/>
                </a:lnTo>
                <a:lnTo>
                  <a:pt x="1646" y="771"/>
                </a:lnTo>
                <a:lnTo>
                  <a:pt x="1646" y="609"/>
                </a:lnTo>
                <a:lnTo>
                  <a:pt x="1646" y="477"/>
                </a:lnTo>
                <a:lnTo>
                  <a:pt x="1647" y="385"/>
                </a:lnTo>
                <a:lnTo>
                  <a:pt x="1647" y="326"/>
                </a:lnTo>
                <a:lnTo>
                  <a:pt x="1647" y="293"/>
                </a:lnTo>
                <a:lnTo>
                  <a:pt x="1648" y="278"/>
                </a:lnTo>
                <a:lnTo>
                  <a:pt x="1648" y="275"/>
                </a:lnTo>
                <a:lnTo>
                  <a:pt x="1648" y="277"/>
                </a:lnTo>
                <a:lnTo>
                  <a:pt x="1649" y="281"/>
                </a:lnTo>
                <a:lnTo>
                  <a:pt x="1649" y="289"/>
                </a:lnTo>
                <a:lnTo>
                  <a:pt x="1651" y="296"/>
                </a:lnTo>
                <a:lnTo>
                  <a:pt x="1651" y="305"/>
                </a:lnTo>
                <a:lnTo>
                  <a:pt x="1651" y="312"/>
                </a:lnTo>
                <a:lnTo>
                  <a:pt x="1652" y="318"/>
                </a:lnTo>
                <a:lnTo>
                  <a:pt x="1652" y="324"/>
                </a:lnTo>
                <a:lnTo>
                  <a:pt x="1652" y="330"/>
                </a:lnTo>
                <a:lnTo>
                  <a:pt x="1653" y="335"/>
                </a:lnTo>
                <a:lnTo>
                  <a:pt x="1653" y="340"/>
                </a:lnTo>
                <a:lnTo>
                  <a:pt x="1653" y="344"/>
                </a:lnTo>
                <a:lnTo>
                  <a:pt x="1654" y="347"/>
                </a:lnTo>
                <a:lnTo>
                  <a:pt x="1654" y="350"/>
                </a:lnTo>
                <a:lnTo>
                  <a:pt x="1655" y="353"/>
                </a:lnTo>
                <a:lnTo>
                  <a:pt x="1655" y="357"/>
                </a:lnTo>
                <a:lnTo>
                  <a:pt x="1655" y="359"/>
                </a:lnTo>
                <a:lnTo>
                  <a:pt x="1656" y="360"/>
                </a:lnTo>
                <a:lnTo>
                  <a:pt x="1656" y="361"/>
                </a:lnTo>
                <a:lnTo>
                  <a:pt x="1656" y="362"/>
                </a:lnTo>
                <a:lnTo>
                  <a:pt x="1657" y="362"/>
                </a:lnTo>
                <a:lnTo>
                  <a:pt x="1657" y="362"/>
                </a:lnTo>
                <a:lnTo>
                  <a:pt x="1657" y="362"/>
                </a:lnTo>
                <a:lnTo>
                  <a:pt x="1658" y="362"/>
                </a:lnTo>
                <a:lnTo>
                  <a:pt x="1658" y="362"/>
                </a:lnTo>
                <a:lnTo>
                  <a:pt x="1660" y="362"/>
                </a:lnTo>
                <a:lnTo>
                  <a:pt x="1660" y="362"/>
                </a:lnTo>
                <a:lnTo>
                  <a:pt x="1660" y="362"/>
                </a:lnTo>
                <a:lnTo>
                  <a:pt x="1661" y="361"/>
                </a:lnTo>
                <a:lnTo>
                  <a:pt x="1661" y="360"/>
                </a:lnTo>
                <a:lnTo>
                  <a:pt x="1661" y="360"/>
                </a:lnTo>
                <a:lnTo>
                  <a:pt x="1662" y="359"/>
                </a:lnTo>
                <a:lnTo>
                  <a:pt x="1662" y="358"/>
                </a:lnTo>
                <a:lnTo>
                  <a:pt x="1663" y="357"/>
                </a:lnTo>
                <a:lnTo>
                  <a:pt x="1663" y="354"/>
                </a:lnTo>
                <a:lnTo>
                  <a:pt x="1663" y="353"/>
                </a:lnTo>
                <a:lnTo>
                  <a:pt x="1664" y="352"/>
                </a:lnTo>
                <a:lnTo>
                  <a:pt x="1664" y="351"/>
                </a:lnTo>
                <a:lnTo>
                  <a:pt x="1664" y="350"/>
                </a:lnTo>
                <a:lnTo>
                  <a:pt x="1665" y="349"/>
                </a:lnTo>
                <a:lnTo>
                  <a:pt x="1665" y="348"/>
                </a:lnTo>
                <a:lnTo>
                  <a:pt x="1665" y="348"/>
                </a:lnTo>
                <a:lnTo>
                  <a:pt x="1666" y="347"/>
                </a:lnTo>
                <a:lnTo>
                  <a:pt x="1666" y="347"/>
                </a:lnTo>
                <a:lnTo>
                  <a:pt x="1667" y="345"/>
                </a:lnTo>
                <a:lnTo>
                  <a:pt x="1667" y="344"/>
                </a:lnTo>
                <a:lnTo>
                  <a:pt x="1667" y="343"/>
                </a:lnTo>
                <a:lnTo>
                  <a:pt x="1669" y="342"/>
                </a:lnTo>
                <a:lnTo>
                  <a:pt x="1669" y="342"/>
                </a:lnTo>
                <a:lnTo>
                  <a:pt x="1669" y="341"/>
                </a:lnTo>
                <a:lnTo>
                  <a:pt x="1670" y="340"/>
                </a:lnTo>
                <a:lnTo>
                  <a:pt x="1670" y="340"/>
                </a:lnTo>
                <a:lnTo>
                  <a:pt x="1670" y="340"/>
                </a:lnTo>
                <a:lnTo>
                  <a:pt x="1671" y="339"/>
                </a:lnTo>
                <a:lnTo>
                  <a:pt x="1671" y="339"/>
                </a:lnTo>
                <a:lnTo>
                  <a:pt x="1672" y="339"/>
                </a:lnTo>
                <a:lnTo>
                  <a:pt x="1672" y="338"/>
                </a:lnTo>
                <a:lnTo>
                  <a:pt x="1672" y="338"/>
                </a:lnTo>
                <a:lnTo>
                  <a:pt x="1673" y="336"/>
                </a:lnTo>
                <a:lnTo>
                  <a:pt x="1673" y="335"/>
                </a:lnTo>
                <a:lnTo>
                  <a:pt x="1673" y="335"/>
                </a:lnTo>
                <a:lnTo>
                  <a:pt x="1674" y="334"/>
                </a:lnTo>
                <a:lnTo>
                  <a:pt x="1674" y="333"/>
                </a:lnTo>
                <a:lnTo>
                  <a:pt x="1674" y="332"/>
                </a:lnTo>
                <a:lnTo>
                  <a:pt x="1675" y="333"/>
                </a:lnTo>
                <a:lnTo>
                  <a:pt x="1675" y="333"/>
                </a:lnTo>
                <a:lnTo>
                  <a:pt x="1677" y="334"/>
                </a:lnTo>
                <a:lnTo>
                  <a:pt x="1677" y="334"/>
                </a:lnTo>
                <a:lnTo>
                  <a:pt x="1677" y="334"/>
                </a:lnTo>
                <a:lnTo>
                  <a:pt x="1678" y="334"/>
                </a:lnTo>
                <a:lnTo>
                  <a:pt x="1678" y="334"/>
                </a:lnTo>
                <a:lnTo>
                  <a:pt x="1678" y="333"/>
                </a:lnTo>
                <a:lnTo>
                  <a:pt x="1679" y="334"/>
                </a:lnTo>
                <a:lnTo>
                  <a:pt x="1679" y="333"/>
                </a:lnTo>
                <a:lnTo>
                  <a:pt x="1679" y="333"/>
                </a:lnTo>
                <a:lnTo>
                  <a:pt x="1680" y="333"/>
                </a:lnTo>
                <a:lnTo>
                  <a:pt x="1680" y="332"/>
                </a:lnTo>
                <a:lnTo>
                  <a:pt x="1681" y="332"/>
                </a:lnTo>
                <a:lnTo>
                  <a:pt x="1681" y="332"/>
                </a:lnTo>
                <a:lnTo>
                  <a:pt x="1681" y="332"/>
                </a:lnTo>
                <a:lnTo>
                  <a:pt x="1682" y="332"/>
                </a:lnTo>
                <a:lnTo>
                  <a:pt x="1682" y="332"/>
                </a:lnTo>
                <a:lnTo>
                  <a:pt x="1682" y="332"/>
                </a:lnTo>
                <a:lnTo>
                  <a:pt x="1683" y="333"/>
                </a:lnTo>
                <a:lnTo>
                  <a:pt x="1683" y="333"/>
                </a:lnTo>
                <a:lnTo>
                  <a:pt x="1683" y="333"/>
                </a:lnTo>
                <a:lnTo>
                  <a:pt x="1684" y="334"/>
                </a:lnTo>
                <a:lnTo>
                  <a:pt x="1684" y="334"/>
                </a:lnTo>
                <a:lnTo>
                  <a:pt x="1686" y="334"/>
                </a:lnTo>
                <a:lnTo>
                  <a:pt x="1686" y="334"/>
                </a:lnTo>
                <a:lnTo>
                  <a:pt x="1686" y="335"/>
                </a:lnTo>
                <a:lnTo>
                  <a:pt x="1687" y="335"/>
                </a:lnTo>
                <a:lnTo>
                  <a:pt x="1687" y="335"/>
                </a:lnTo>
                <a:lnTo>
                  <a:pt x="1687" y="335"/>
                </a:lnTo>
                <a:lnTo>
                  <a:pt x="1688" y="336"/>
                </a:lnTo>
                <a:lnTo>
                  <a:pt x="1688" y="336"/>
                </a:lnTo>
                <a:lnTo>
                  <a:pt x="1689" y="335"/>
                </a:lnTo>
                <a:lnTo>
                  <a:pt x="1689" y="335"/>
                </a:lnTo>
                <a:lnTo>
                  <a:pt x="1689" y="336"/>
                </a:lnTo>
                <a:lnTo>
                  <a:pt x="1690" y="336"/>
                </a:lnTo>
                <a:lnTo>
                  <a:pt x="1690" y="335"/>
                </a:lnTo>
                <a:lnTo>
                  <a:pt x="1690" y="336"/>
                </a:lnTo>
                <a:lnTo>
                  <a:pt x="1691" y="336"/>
                </a:lnTo>
                <a:lnTo>
                  <a:pt x="1691" y="335"/>
                </a:lnTo>
                <a:lnTo>
                  <a:pt x="1691" y="335"/>
                </a:lnTo>
                <a:lnTo>
                  <a:pt x="1692" y="336"/>
                </a:lnTo>
                <a:lnTo>
                  <a:pt x="1692" y="336"/>
                </a:lnTo>
                <a:lnTo>
                  <a:pt x="1693" y="338"/>
                </a:lnTo>
                <a:lnTo>
                  <a:pt x="1693" y="339"/>
                </a:lnTo>
                <a:lnTo>
                  <a:pt x="1693" y="339"/>
                </a:lnTo>
                <a:lnTo>
                  <a:pt x="1695" y="339"/>
                </a:lnTo>
                <a:lnTo>
                  <a:pt x="1695" y="339"/>
                </a:lnTo>
                <a:lnTo>
                  <a:pt x="1695" y="339"/>
                </a:lnTo>
                <a:lnTo>
                  <a:pt x="1696" y="339"/>
                </a:lnTo>
                <a:lnTo>
                  <a:pt x="1696" y="338"/>
                </a:lnTo>
                <a:lnTo>
                  <a:pt x="1696" y="338"/>
                </a:lnTo>
                <a:lnTo>
                  <a:pt x="1697" y="336"/>
                </a:lnTo>
                <a:lnTo>
                  <a:pt x="1697" y="336"/>
                </a:lnTo>
                <a:lnTo>
                  <a:pt x="1698" y="335"/>
                </a:lnTo>
                <a:lnTo>
                  <a:pt x="1698" y="335"/>
                </a:lnTo>
                <a:lnTo>
                  <a:pt x="1698" y="335"/>
                </a:lnTo>
                <a:lnTo>
                  <a:pt x="1699" y="336"/>
                </a:lnTo>
                <a:lnTo>
                  <a:pt x="1699" y="336"/>
                </a:lnTo>
                <a:lnTo>
                  <a:pt x="1699" y="338"/>
                </a:lnTo>
                <a:lnTo>
                  <a:pt x="1700" y="338"/>
                </a:lnTo>
                <a:lnTo>
                  <a:pt x="1700" y="339"/>
                </a:lnTo>
                <a:lnTo>
                  <a:pt x="1700" y="340"/>
                </a:lnTo>
                <a:lnTo>
                  <a:pt x="1701" y="340"/>
                </a:lnTo>
                <a:lnTo>
                  <a:pt x="1701" y="341"/>
                </a:lnTo>
                <a:lnTo>
                  <a:pt x="1702" y="342"/>
                </a:lnTo>
                <a:lnTo>
                  <a:pt x="1702" y="342"/>
                </a:lnTo>
                <a:lnTo>
                  <a:pt x="1702" y="343"/>
                </a:lnTo>
                <a:lnTo>
                  <a:pt x="1704" y="343"/>
                </a:lnTo>
                <a:lnTo>
                  <a:pt x="1704" y="344"/>
                </a:lnTo>
                <a:lnTo>
                  <a:pt x="1704" y="345"/>
                </a:lnTo>
                <a:lnTo>
                  <a:pt x="1705" y="345"/>
                </a:lnTo>
                <a:lnTo>
                  <a:pt x="1705" y="347"/>
                </a:lnTo>
                <a:lnTo>
                  <a:pt x="1705" y="347"/>
                </a:lnTo>
                <a:lnTo>
                  <a:pt x="1706" y="347"/>
                </a:lnTo>
                <a:lnTo>
                  <a:pt x="1706" y="347"/>
                </a:lnTo>
                <a:lnTo>
                  <a:pt x="1707" y="347"/>
                </a:lnTo>
                <a:lnTo>
                  <a:pt x="1707" y="347"/>
                </a:lnTo>
                <a:lnTo>
                  <a:pt x="1707" y="345"/>
                </a:lnTo>
                <a:lnTo>
                  <a:pt x="1708" y="345"/>
                </a:lnTo>
                <a:lnTo>
                  <a:pt x="1708" y="347"/>
                </a:lnTo>
                <a:lnTo>
                  <a:pt x="1708" y="347"/>
                </a:lnTo>
                <a:lnTo>
                  <a:pt x="1709" y="347"/>
                </a:lnTo>
                <a:lnTo>
                  <a:pt x="1709" y="348"/>
                </a:lnTo>
                <a:lnTo>
                  <a:pt x="1710" y="349"/>
                </a:lnTo>
                <a:lnTo>
                  <a:pt x="1710" y="349"/>
                </a:lnTo>
                <a:lnTo>
                  <a:pt x="1710" y="349"/>
                </a:lnTo>
                <a:lnTo>
                  <a:pt x="1711" y="349"/>
                </a:lnTo>
                <a:lnTo>
                  <a:pt x="1711" y="349"/>
                </a:lnTo>
                <a:lnTo>
                  <a:pt x="1711" y="349"/>
                </a:lnTo>
                <a:lnTo>
                  <a:pt x="1713" y="348"/>
                </a:lnTo>
                <a:lnTo>
                  <a:pt x="1713" y="348"/>
                </a:lnTo>
                <a:lnTo>
                  <a:pt x="1713" y="348"/>
                </a:lnTo>
                <a:lnTo>
                  <a:pt x="1714" y="348"/>
                </a:lnTo>
                <a:lnTo>
                  <a:pt x="1714" y="348"/>
                </a:lnTo>
                <a:lnTo>
                  <a:pt x="1715" y="348"/>
                </a:lnTo>
                <a:lnTo>
                  <a:pt x="1715" y="348"/>
                </a:lnTo>
                <a:lnTo>
                  <a:pt x="1715" y="348"/>
                </a:lnTo>
                <a:lnTo>
                  <a:pt x="1716" y="348"/>
                </a:lnTo>
                <a:lnTo>
                  <a:pt x="1716" y="348"/>
                </a:lnTo>
                <a:lnTo>
                  <a:pt x="1716" y="349"/>
                </a:lnTo>
                <a:lnTo>
                  <a:pt x="1717" y="349"/>
                </a:lnTo>
                <a:lnTo>
                  <a:pt x="1717" y="349"/>
                </a:lnTo>
                <a:lnTo>
                  <a:pt x="1717" y="349"/>
                </a:lnTo>
                <a:lnTo>
                  <a:pt x="1718" y="349"/>
                </a:lnTo>
                <a:lnTo>
                  <a:pt x="1718" y="349"/>
                </a:lnTo>
                <a:lnTo>
                  <a:pt x="1719" y="349"/>
                </a:lnTo>
                <a:lnTo>
                  <a:pt x="1719" y="349"/>
                </a:lnTo>
                <a:lnTo>
                  <a:pt x="1719" y="350"/>
                </a:lnTo>
                <a:lnTo>
                  <a:pt x="1720" y="351"/>
                </a:lnTo>
                <a:lnTo>
                  <a:pt x="1720" y="351"/>
                </a:lnTo>
                <a:lnTo>
                  <a:pt x="1720" y="350"/>
                </a:lnTo>
                <a:lnTo>
                  <a:pt x="1722" y="351"/>
                </a:lnTo>
                <a:lnTo>
                  <a:pt x="1722" y="351"/>
                </a:lnTo>
                <a:lnTo>
                  <a:pt x="1722" y="352"/>
                </a:lnTo>
                <a:lnTo>
                  <a:pt x="1723" y="352"/>
                </a:lnTo>
                <a:lnTo>
                  <a:pt x="1723" y="351"/>
                </a:lnTo>
                <a:lnTo>
                  <a:pt x="1724" y="351"/>
                </a:lnTo>
                <a:lnTo>
                  <a:pt x="1724" y="351"/>
                </a:lnTo>
                <a:lnTo>
                  <a:pt x="1724" y="351"/>
                </a:lnTo>
                <a:lnTo>
                  <a:pt x="1725" y="351"/>
                </a:lnTo>
                <a:lnTo>
                  <a:pt x="1725" y="351"/>
                </a:lnTo>
                <a:lnTo>
                  <a:pt x="1725" y="351"/>
                </a:lnTo>
                <a:lnTo>
                  <a:pt x="1726" y="352"/>
                </a:lnTo>
                <a:lnTo>
                  <a:pt x="1726" y="352"/>
                </a:lnTo>
                <a:lnTo>
                  <a:pt x="1726" y="352"/>
                </a:lnTo>
                <a:lnTo>
                  <a:pt x="1727" y="352"/>
                </a:lnTo>
                <a:lnTo>
                  <a:pt x="1727" y="352"/>
                </a:lnTo>
                <a:lnTo>
                  <a:pt x="1728" y="352"/>
                </a:lnTo>
                <a:lnTo>
                  <a:pt x="1728" y="352"/>
                </a:lnTo>
                <a:lnTo>
                  <a:pt x="1728" y="352"/>
                </a:lnTo>
                <a:lnTo>
                  <a:pt x="1729" y="353"/>
                </a:lnTo>
                <a:lnTo>
                  <a:pt x="1729" y="353"/>
                </a:lnTo>
                <a:lnTo>
                  <a:pt x="1729" y="353"/>
                </a:lnTo>
                <a:lnTo>
                  <a:pt x="1731" y="353"/>
                </a:lnTo>
                <a:lnTo>
                  <a:pt x="1731" y="353"/>
                </a:lnTo>
                <a:lnTo>
                  <a:pt x="1732" y="353"/>
                </a:lnTo>
                <a:lnTo>
                  <a:pt x="1732" y="354"/>
                </a:lnTo>
                <a:lnTo>
                  <a:pt x="1732" y="354"/>
                </a:lnTo>
                <a:lnTo>
                  <a:pt x="1733" y="354"/>
                </a:lnTo>
                <a:lnTo>
                  <a:pt x="1733" y="353"/>
                </a:lnTo>
                <a:lnTo>
                  <a:pt x="1733" y="353"/>
                </a:lnTo>
                <a:lnTo>
                  <a:pt x="1734" y="353"/>
                </a:lnTo>
                <a:lnTo>
                  <a:pt x="1734" y="354"/>
                </a:lnTo>
                <a:lnTo>
                  <a:pt x="1734" y="354"/>
                </a:lnTo>
                <a:lnTo>
                  <a:pt x="1735" y="354"/>
                </a:lnTo>
                <a:lnTo>
                  <a:pt x="1735" y="354"/>
                </a:lnTo>
                <a:lnTo>
                  <a:pt x="1736" y="354"/>
                </a:lnTo>
                <a:lnTo>
                  <a:pt x="1736" y="354"/>
                </a:lnTo>
                <a:lnTo>
                  <a:pt x="1736" y="354"/>
                </a:lnTo>
                <a:lnTo>
                  <a:pt x="1737" y="354"/>
                </a:lnTo>
                <a:lnTo>
                  <a:pt x="1737" y="353"/>
                </a:lnTo>
                <a:lnTo>
                  <a:pt x="1737" y="354"/>
                </a:lnTo>
                <a:lnTo>
                  <a:pt x="1738" y="356"/>
                </a:lnTo>
                <a:lnTo>
                  <a:pt x="1738" y="356"/>
                </a:lnTo>
                <a:lnTo>
                  <a:pt x="1738" y="357"/>
                </a:lnTo>
                <a:lnTo>
                  <a:pt x="1740" y="357"/>
                </a:lnTo>
                <a:lnTo>
                  <a:pt x="1740" y="357"/>
                </a:lnTo>
                <a:lnTo>
                  <a:pt x="1741" y="356"/>
                </a:lnTo>
                <a:lnTo>
                  <a:pt x="1741" y="354"/>
                </a:lnTo>
                <a:lnTo>
                  <a:pt x="1741" y="354"/>
                </a:lnTo>
                <a:lnTo>
                  <a:pt x="1742" y="354"/>
                </a:lnTo>
                <a:lnTo>
                  <a:pt x="1742" y="354"/>
                </a:lnTo>
                <a:lnTo>
                  <a:pt x="1742" y="354"/>
                </a:lnTo>
                <a:lnTo>
                  <a:pt x="1743" y="354"/>
                </a:lnTo>
                <a:lnTo>
                  <a:pt x="1743" y="354"/>
                </a:lnTo>
                <a:lnTo>
                  <a:pt x="1743" y="354"/>
                </a:lnTo>
                <a:lnTo>
                  <a:pt x="1744" y="354"/>
                </a:lnTo>
                <a:lnTo>
                  <a:pt x="1744" y="353"/>
                </a:lnTo>
                <a:lnTo>
                  <a:pt x="1745" y="354"/>
                </a:lnTo>
                <a:lnTo>
                  <a:pt x="1745" y="354"/>
                </a:lnTo>
                <a:lnTo>
                  <a:pt x="1745" y="354"/>
                </a:lnTo>
                <a:lnTo>
                  <a:pt x="1746" y="356"/>
                </a:lnTo>
                <a:lnTo>
                  <a:pt x="1746" y="356"/>
                </a:lnTo>
                <a:lnTo>
                  <a:pt x="1746" y="356"/>
                </a:lnTo>
                <a:lnTo>
                  <a:pt x="1747" y="356"/>
                </a:lnTo>
                <a:lnTo>
                  <a:pt x="1747" y="356"/>
                </a:lnTo>
                <a:lnTo>
                  <a:pt x="1747" y="354"/>
                </a:lnTo>
                <a:lnTo>
                  <a:pt x="1749" y="354"/>
                </a:lnTo>
                <a:lnTo>
                  <a:pt x="1749" y="354"/>
                </a:lnTo>
                <a:lnTo>
                  <a:pt x="1750" y="354"/>
                </a:lnTo>
                <a:lnTo>
                  <a:pt x="1750" y="356"/>
                </a:lnTo>
                <a:lnTo>
                  <a:pt x="1750" y="356"/>
                </a:lnTo>
                <a:lnTo>
                  <a:pt x="1751" y="357"/>
                </a:lnTo>
                <a:lnTo>
                  <a:pt x="1751" y="356"/>
                </a:lnTo>
                <a:lnTo>
                  <a:pt x="1751" y="356"/>
                </a:lnTo>
                <a:lnTo>
                  <a:pt x="1752" y="354"/>
                </a:lnTo>
                <a:lnTo>
                  <a:pt x="1752" y="354"/>
                </a:lnTo>
                <a:lnTo>
                  <a:pt x="1753" y="354"/>
                </a:lnTo>
                <a:lnTo>
                  <a:pt x="1753" y="354"/>
                </a:lnTo>
                <a:lnTo>
                  <a:pt x="1753" y="354"/>
                </a:lnTo>
                <a:lnTo>
                  <a:pt x="1754" y="354"/>
                </a:lnTo>
                <a:lnTo>
                  <a:pt x="1754" y="354"/>
                </a:lnTo>
                <a:lnTo>
                  <a:pt x="1754" y="354"/>
                </a:lnTo>
                <a:lnTo>
                  <a:pt x="1755" y="354"/>
                </a:lnTo>
                <a:lnTo>
                  <a:pt x="1755" y="354"/>
                </a:lnTo>
                <a:lnTo>
                  <a:pt x="1755" y="354"/>
                </a:lnTo>
                <a:lnTo>
                  <a:pt x="1756" y="354"/>
                </a:lnTo>
                <a:lnTo>
                  <a:pt x="1756" y="354"/>
                </a:lnTo>
                <a:lnTo>
                  <a:pt x="1758" y="356"/>
                </a:lnTo>
                <a:lnTo>
                  <a:pt x="1758" y="357"/>
                </a:lnTo>
                <a:lnTo>
                  <a:pt x="1758" y="357"/>
                </a:lnTo>
                <a:lnTo>
                  <a:pt x="1759" y="357"/>
                </a:lnTo>
                <a:lnTo>
                  <a:pt x="1759" y="357"/>
                </a:lnTo>
                <a:lnTo>
                  <a:pt x="1759" y="357"/>
                </a:lnTo>
                <a:lnTo>
                  <a:pt x="1760" y="356"/>
                </a:lnTo>
                <a:lnTo>
                  <a:pt x="1760" y="357"/>
                </a:lnTo>
                <a:lnTo>
                  <a:pt x="1760" y="357"/>
                </a:lnTo>
                <a:lnTo>
                  <a:pt x="1761" y="356"/>
                </a:lnTo>
                <a:lnTo>
                  <a:pt x="1761" y="354"/>
                </a:lnTo>
                <a:lnTo>
                  <a:pt x="1762" y="354"/>
                </a:lnTo>
                <a:lnTo>
                  <a:pt x="1762" y="354"/>
                </a:lnTo>
                <a:lnTo>
                  <a:pt x="1762" y="353"/>
                </a:lnTo>
                <a:lnTo>
                  <a:pt x="1763" y="353"/>
                </a:lnTo>
                <a:lnTo>
                  <a:pt x="1763" y="353"/>
                </a:lnTo>
                <a:lnTo>
                  <a:pt x="1763" y="354"/>
                </a:lnTo>
                <a:lnTo>
                  <a:pt x="1764" y="353"/>
                </a:lnTo>
                <a:lnTo>
                  <a:pt x="1764" y="354"/>
                </a:lnTo>
                <a:lnTo>
                  <a:pt x="1764" y="354"/>
                </a:lnTo>
                <a:lnTo>
                  <a:pt x="1765" y="354"/>
                </a:lnTo>
                <a:lnTo>
                  <a:pt x="1765" y="354"/>
                </a:lnTo>
                <a:lnTo>
                  <a:pt x="1767" y="354"/>
                </a:lnTo>
                <a:lnTo>
                  <a:pt x="1767" y="354"/>
                </a:lnTo>
                <a:lnTo>
                  <a:pt x="1767" y="354"/>
                </a:lnTo>
                <a:lnTo>
                  <a:pt x="1768" y="353"/>
                </a:lnTo>
                <a:lnTo>
                  <a:pt x="1768" y="354"/>
                </a:lnTo>
                <a:lnTo>
                  <a:pt x="1768" y="354"/>
                </a:lnTo>
                <a:lnTo>
                  <a:pt x="1769" y="356"/>
                </a:lnTo>
                <a:lnTo>
                  <a:pt x="1769" y="356"/>
                </a:lnTo>
                <a:lnTo>
                  <a:pt x="1769" y="357"/>
                </a:lnTo>
                <a:lnTo>
                  <a:pt x="1770" y="358"/>
                </a:lnTo>
                <a:lnTo>
                  <a:pt x="1770" y="359"/>
                </a:lnTo>
                <a:lnTo>
                  <a:pt x="1771" y="359"/>
                </a:lnTo>
                <a:lnTo>
                  <a:pt x="1771" y="360"/>
                </a:lnTo>
                <a:lnTo>
                  <a:pt x="1771" y="361"/>
                </a:lnTo>
                <a:lnTo>
                  <a:pt x="1772" y="361"/>
                </a:lnTo>
                <a:lnTo>
                  <a:pt x="1772" y="362"/>
                </a:lnTo>
                <a:lnTo>
                  <a:pt x="1772" y="363"/>
                </a:lnTo>
                <a:lnTo>
                  <a:pt x="1773" y="363"/>
                </a:lnTo>
                <a:lnTo>
                  <a:pt x="1773" y="366"/>
                </a:lnTo>
                <a:lnTo>
                  <a:pt x="1774" y="366"/>
                </a:lnTo>
                <a:lnTo>
                  <a:pt x="1774" y="366"/>
                </a:lnTo>
                <a:lnTo>
                  <a:pt x="1774" y="367"/>
                </a:lnTo>
                <a:lnTo>
                  <a:pt x="1776" y="366"/>
                </a:lnTo>
                <a:lnTo>
                  <a:pt x="1776" y="366"/>
                </a:lnTo>
                <a:lnTo>
                  <a:pt x="1776" y="366"/>
                </a:lnTo>
                <a:lnTo>
                  <a:pt x="1777" y="365"/>
                </a:lnTo>
                <a:lnTo>
                  <a:pt x="1777" y="363"/>
                </a:lnTo>
                <a:lnTo>
                  <a:pt x="1777" y="362"/>
                </a:lnTo>
                <a:lnTo>
                  <a:pt x="1778" y="361"/>
                </a:lnTo>
                <a:lnTo>
                  <a:pt x="1778" y="360"/>
                </a:lnTo>
                <a:lnTo>
                  <a:pt x="1779" y="360"/>
                </a:lnTo>
                <a:lnTo>
                  <a:pt x="1779" y="359"/>
                </a:lnTo>
                <a:lnTo>
                  <a:pt x="1779" y="359"/>
                </a:lnTo>
                <a:lnTo>
                  <a:pt x="1780" y="359"/>
                </a:lnTo>
                <a:lnTo>
                  <a:pt x="1780" y="359"/>
                </a:lnTo>
                <a:lnTo>
                  <a:pt x="1780" y="360"/>
                </a:lnTo>
                <a:lnTo>
                  <a:pt x="1781" y="360"/>
                </a:lnTo>
                <a:lnTo>
                  <a:pt x="1781" y="361"/>
                </a:lnTo>
                <a:lnTo>
                  <a:pt x="1781" y="362"/>
                </a:lnTo>
                <a:lnTo>
                  <a:pt x="1782" y="363"/>
                </a:lnTo>
                <a:lnTo>
                  <a:pt x="1782" y="363"/>
                </a:lnTo>
                <a:lnTo>
                  <a:pt x="1783" y="365"/>
                </a:lnTo>
                <a:lnTo>
                  <a:pt x="1783" y="365"/>
                </a:lnTo>
                <a:lnTo>
                  <a:pt x="1783" y="366"/>
                </a:lnTo>
                <a:lnTo>
                  <a:pt x="1785" y="367"/>
                </a:lnTo>
                <a:lnTo>
                  <a:pt x="1785" y="367"/>
                </a:lnTo>
                <a:lnTo>
                  <a:pt x="1785" y="367"/>
                </a:lnTo>
                <a:lnTo>
                  <a:pt x="1786" y="367"/>
                </a:lnTo>
                <a:lnTo>
                  <a:pt x="1786" y="366"/>
                </a:lnTo>
                <a:lnTo>
                  <a:pt x="1786" y="366"/>
                </a:lnTo>
                <a:lnTo>
                  <a:pt x="1787" y="366"/>
                </a:lnTo>
                <a:lnTo>
                  <a:pt x="1787" y="365"/>
                </a:lnTo>
                <a:lnTo>
                  <a:pt x="1788" y="365"/>
                </a:lnTo>
                <a:lnTo>
                  <a:pt x="1788" y="365"/>
                </a:lnTo>
                <a:lnTo>
                  <a:pt x="1788" y="363"/>
                </a:lnTo>
                <a:lnTo>
                  <a:pt x="1789" y="365"/>
                </a:lnTo>
                <a:lnTo>
                  <a:pt x="1789" y="365"/>
                </a:lnTo>
                <a:lnTo>
                  <a:pt x="1789" y="365"/>
                </a:lnTo>
                <a:lnTo>
                  <a:pt x="1790" y="366"/>
                </a:lnTo>
                <a:lnTo>
                  <a:pt x="1790" y="366"/>
                </a:lnTo>
                <a:lnTo>
                  <a:pt x="1790" y="366"/>
                </a:lnTo>
                <a:lnTo>
                  <a:pt x="1791" y="367"/>
                </a:lnTo>
                <a:lnTo>
                  <a:pt x="1791" y="368"/>
                </a:lnTo>
                <a:lnTo>
                  <a:pt x="1792" y="368"/>
                </a:lnTo>
                <a:lnTo>
                  <a:pt x="1792" y="368"/>
                </a:lnTo>
                <a:lnTo>
                  <a:pt x="1792" y="368"/>
                </a:lnTo>
                <a:lnTo>
                  <a:pt x="1794" y="368"/>
                </a:lnTo>
                <a:lnTo>
                  <a:pt x="1794" y="368"/>
                </a:lnTo>
                <a:lnTo>
                  <a:pt x="1794" y="369"/>
                </a:lnTo>
                <a:lnTo>
                  <a:pt x="1795" y="369"/>
                </a:lnTo>
                <a:lnTo>
                  <a:pt x="1795" y="369"/>
                </a:lnTo>
                <a:lnTo>
                  <a:pt x="1795" y="369"/>
                </a:lnTo>
                <a:lnTo>
                  <a:pt x="1796" y="369"/>
                </a:lnTo>
                <a:lnTo>
                  <a:pt x="1796" y="369"/>
                </a:lnTo>
                <a:lnTo>
                  <a:pt x="1797" y="370"/>
                </a:lnTo>
                <a:lnTo>
                  <a:pt x="1797" y="369"/>
                </a:lnTo>
                <a:lnTo>
                  <a:pt x="1797" y="369"/>
                </a:lnTo>
                <a:lnTo>
                  <a:pt x="1798" y="368"/>
                </a:lnTo>
                <a:lnTo>
                  <a:pt x="1798" y="368"/>
                </a:lnTo>
                <a:lnTo>
                  <a:pt x="1798" y="367"/>
                </a:lnTo>
                <a:lnTo>
                  <a:pt x="1799" y="368"/>
                </a:lnTo>
                <a:lnTo>
                  <a:pt x="1799" y="367"/>
                </a:lnTo>
                <a:lnTo>
                  <a:pt x="1800" y="367"/>
                </a:lnTo>
                <a:lnTo>
                  <a:pt x="1800" y="367"/>
                </a:lnTo>
                <a:lnTo>
                  <a:pt x="1800" y="367"/>
                </a:lnTo>
                <a:lnTo>
                  <a:pt x="1801" y="367"/>
                </a:lnTo>
                <a:lnTo>
                  <a:pt x="1801" y="367"/>
                </a:lnTo>
                <a:lnTo>
                  <a:pt x="1801" y="368"/>
                </a:lnTo>
                <a:lnTo>
                  <a:pt x="1803" y="368"/>
                </a:lnTo>
                <a:lnTo>
                  <a:pt x="1803" y="368"/>
                </a:lnTo>
                <a:lnTo>
                  <a:pt x="1803" y="368"/>
                </a:lnTo>
                <a:lnTo>
                  <a:pt x="1804" y="368"/>
                </a:lnTo>
                <a:lnTo>
                  <a:pt x="1804" y="368"/>
                </a:lnTo>
                <a:lnTo>
                  <a:pt x="1805" y="369"/>
                </a:lnTo>
                <a:lnTo>
                  <a:pt x="1805" y="369"/>
                </a:lnTo>
                <a:lnTo>
                  <a:pt x="1805" y="369"/>
                </a:lnTo>
                <a:lnTo>
                  <a:pt x="1806" y="369"/>
                </a:lnTo>
                <a:lnTo>
                  <a:pt x="1806" y="370"/>
                </a:lnTo>
                <a:lnTo>
                  <a:pt x="1806" y="370"/>
                </a:lnTo>
                <a:lnTo>
                  <a:pt x="1807" y="370"/>
                </a:lnTo>
                <a:lnTo>
                  <a:pt x="1807" y="369"/>
                </a:lnTo>
                <a:lnTo>
                  <a:pt x="1807" y="368"/>
                </a:lnTo>
                <a:lnTo>
                  <a:pt x="1808" y="368"/>
                </a:lnTo>
                <a:lnTo>
                  <a:pt x="1808" y="368"/>
                </a:lnTo>
                <a:lnTo>
                  <a:pt x="1809" y="368"/>
                </a:lnTo>
                <a:lnTo>
                  <a:pt x="1809" y="368"/>
                </a:lnTo>
                <a:lnTo>
                  <a:pt x="1809" y="369"/>
                </a:lnTo>
                <a:lnTo>
                  <a:pt x="1810" y="369"/>
                </a:lnTo>
                <a:lnTo>
                  <a:pt x="1810" y="369"/>
                </a:lnTo>
                <a:lnTo>
                  <a:pt x="1810" y="370"/>
                </a:lnTo>
                <a:lnTo>
                  <a:pt x="1812" y="369"/>
                </a:lnTo>
                <a:lnTo>
                  <a:pt x="1812" y="370"/>
                </a:lnTo>
                <a:lnTo>
                  <a:pt x="1812" y="369"/>
                </a:lnTo>
                <a:lnTo>
                  <a:pt x="1813" y="369"/>
                </a:lnTo>
                <a:lnTo>
                  <a:pt x="1813" y="370"/>
                </a:lnTo>
                <a:lnTo>
                  <a:pt x="1814" y="370"/>
                </a:lnTo>
                <a:lnTo>
                  <a:pt x="1814" y="370"/>
                </a:lnTo>
                <a:lnTo>
                  <a:pt x="1814" y="371"/>
                </a:lnTo>
                <a:lnTo>
                  <a:pt x="1815" y="371"/>
                </a:lnTo>
                <a:lnTo>
                  <a:pt x="1815" y="371"/>
                </a:lnTo>
                <a:lnTo>
                  <a:pt x="1815" y="371"/>
                </a:lnTo>
                <a:lnTo>
                  <a:pt x="1816" y="371"/>
                </a:lnTo>
                <a:lnTo>
                  <a:pt x="1816" y="371"/>
                </a:lnTo>
                <a:lnTo>
                  <a:pt x="1816" y="370"/>
                </a:lnTo>
                <a:lnTo>
                  <a:pt x="1817" y="371"/>
                </a:lnTo>
                <a:lnTo>
                  <a:pt x="1817" y="371"/>
                </a:lnTo>
                <a:lnTo>
                  <a:pt x="1818" y="371"/>
                </a:lnTo>
                <a:lnTo>
                  <a:pt x="1818" y="371"/>
                </a:lnTo>
                <a:lnTo>
                  <a:pt x="1818" y="371"/>
                </a:lnTo>
                <a:lnTo>
                  <a:pt x="1819" y="371"/>
                </a:lnTo>
                <a:lnTo>
                  <a:pt x="1819" y="371"/>
                </a:lnTo>
                <a:lnTo>
                  <a:pt x="1819" y="371"/>
                </a:lnTo>
                <a:lnTo>
                  <a:pt x="1821" y="371"/>
                </a:lnTo>
                <a:lnTo>
                  <a:pt x="1821" y="370"/>
                </a:lnTo>
                <a:lnTo>
                  <a:pt x="1822" y="370"/>
                </a:lnTo>
                <a:lnTo>
                  <a:pt x="1822" y="369"/>
                </a:lnTo>
                <a:lnTo>
                  <a:pt x="1822" y="369"/>
                </a:lnTo>
                <a:lnTo>
                  <a:pt x="1823" y="368"/>
                </a:lnTo>
                <a:lnTo>
                  <a:pt x="1823" y="369"/>
                </a:lnTo>
                <a:lnTo>
                  <a:pt x="1823" y="370"/>
                </a:lnTo>
                <a:lnTo>
                  <a:pt x="1824" y="371"/>
                </a:lnTo>
                <a:lnTo>
                  <a:pt x="1824" y="371"/>
                </a:lnTo>
                <a:lnTo>
                  <a:pt x="1824" y="371"/>
                </a:lnTo>
                <a:lnTo>
                  <a:pt x="1825" y="371"/>
                </a:lnTo>
                <a:lnTo>
                  <a:pt x="1825" y="370"/>
                </a:lnTo>
                <a:lnTo>
                  <a:pt x="1826" y="370"/>
                </a:lnTo>
                <a:lnTo>
                  <a:pt x="1826" y="370"/>
                </a:lnTo>
                <a:lnTo>
                  <a:pt x="1826" y="370"/>
                </a:lnTo>
                <a:lnTo>
                  <a:pt x="1827" y="370"/>
                </a:lnTo>
                <a:lnTo>
                  <a:pt x="1827" y="369"/>
                </a:lnTo>
                <a:lnTo>
                  <a:pt x="1827" y="369"/>
                </a:lnTo>
                <a:lnTo>
                  <a:pt x="1828" y="368"/>
                </a:lnTo>
                <a:lnTo>
                  <a:pt x="1828" y="367"/>
                </a:lnTo>
                <a:lnTo>
                  <a:pt x="1828" y="367"/>
                </a:lnTo>
                <a:lnTo>
                  <a:pt x="1830" y="368"/>
                </a:lnTo>
                <a:lnTo>
                  <a:pt x="1830" y="368"/>
                </a:lnTo>
                <a:lnTo>
                  <a:pt x="1831" y="368"/>
                </a:lnTo>
                <a:lnTo>
                  <a:pt x="1831" y="368"/>
                </a:lnTo>
                <a:lnTo>
                  <a:pt x="1831" y="368"/>
                </a:lnTo>
                <a:lnTo>
                  <a:pt x="1832" y="368"/>
                </a:lnTo>
                <a:lnTo>
                  <a:pt x="1832" y="368"/>
                </a:lnTo>
                <a:lnTo>
                  <a:pt x="1832" y="369"/>
                </a:lnTo>
                <a:lnTo>
                  <a:pt x="1833" y="369"/>
                </a:lnTo>
                <a:lnTo>
                  <a:pt x="1833" y="369"/>
                </a:lnTo>
                <a:lnTo>
                  <a:pt x="1833" y="369"/>
                </a:lnTo>
                <a:lnTo>
                  <a:pt x="1834" y="369"/>
                </a:lnTo>
                <a:lnTo>
                  <a:pt x="1834" y="369"/>
                </a:lnTo>
                <a:lnTo>
                  <a:pt x="1835" y="368"/>
                </a:lnTo>
                <a:lnTo>
                  <a:pt x="1835" y="368"/>
                </a:lnTo>
                <a:lnTo>
                  <a:pt x="1835" y="367"/>
                </a:lnTo>
                <a:lnTo>
                  <a:pt x="1836" y="366"/>
                </a:lnTo>
                <a:lnTo>
                  <a:pt x="1836" y="367"/>
                </a:lnTo>
                <a:lnTo>
                  <a:pt x="1836" y="367"/>
                </a:lnTo>
                <a:lnTo>
                  <a:pt x="1837" y="368"/>
                </a:lnTo>
                <a:lnTo>
                  <a:pt x="1837" y="368"/>
                </a:lnTo>
                <a:lnTo>
                  <a:pt x="1837" y="368"/>
                </a:lnTo>
                <a:lnTo>
                  <a:pt x="1839" y="369"/>
                </a:lnTo>
                <a:lnTo>
                  <a:pt x="1839" y="369"/>
                </a:lnTo>
                <a:lnTo>
                  <a:pt x="1840" y="369"/>
                </a:lnTo>
                <a:lnTo>
                  <a:pt x="1840" y="369"/>
                </a:lnTo>
                <a:lnTo>
                  <a:pt x="1840" y="369"/>
                </a:lnTo>
                <a:lnTo>
                  <a:pt x="1841" y="369"/>
                </a:lnTo>
                <a:lnTo>
                  <a:pt x="1841" y="368"/>
                </a:lnTo>
                <a:lnTo>
                  <a:pt x="1841" y="368"/>
                </a:lnTo>
                <a:lnTo>
                  <a:pt x="1842" y="368"/>
                </a:lnTo>
                <a:lnTo>
                  <a:pt x="1842" y="367"/>
                </a:lnTo>
                <a:lnTo>
                  <a:pt x="1843" y="367"/>
                </a:lnTo>
                <a:lnTo>
                  <a:pt x="1843" y="367"/>
                </a:lnTo>
                <a:lnTo>
                  <a:pt x="1843" y="367"/>
                </a:lnTo>
                <a:lnTo>
                  <a:pt x="1844" y="366"/>
                </a:lnTo>
                <a:lnTo>
                  <a:pt x="1844" y="365"/>
                </a:lnTo>
                <a:lnTo>
                  <a:pt x="1844" y="365"/>
                </a:lnTo>
                <a:lnTo>
                  <a:pt x="1845" y="363"/>
                </a:lnTo>
                <a:lnTo>
                  <a:pt x="1845" y="365"/>
                </a:lnTo>
                <a:lnTo>
                  <a:pt x="1845" y="366"/>
                </a:lnTo>
                <a:lnTo>
                  <a:pt x="1846" y="367"/>
                </a:lnTo>
                <a:lnTo>
                  <a:pt x="1846" y="367"/>
                </a:lnTo>
                <a:lnTo>
                  <a:pt x="1848" y="367"/>
                </a:lnTo>
                <a:lnTo>
                  <a:pt x="1848" y="367"/>
                </a:lnTo>
                <a:lnTo>
                  <a:pt x="1848" y="367"/>
                </a:lnTo>
                <a:lnTo>
                  <a:pt x="1849" y="368"/>
                </a:lnTo>
                <a:lnTo>
                  <a:pt x="1849" y="369"/>
                </a:lnTo>
                <a:lnTo>
                  <a:pt x="1849" y="369"/>
                </a:lnTo>
                <a:lnTo>
                  <a:pt x="1850" y="369"/>
                </a:lnTo>
                <a:lnTo>
                  <a:pt x="1850" y="368"/>
                </a:lnTo>
                <a:lnTo>
                  <a:pt x="1850" y="367"/>
                </a:lnTo>
                <a:lnTo>
                  <a:pt x="1851" y="367"/>
                </a:lnTo>
                <a:lnTo>
                  <a:pt x="1851" y="367"/>
                </a:lnTo>
                <a:lnTo>
                  <a:pt x="1852" y="367"/>
                </a:lnTo>
                <a:lnTo>
                  <a:pt x="1852" y="367"/>
                </a:lnTo>
                <a:lnTo>
                  <a:pt x="1852" y="367"/>
                </a:lnTo>
                <a:lnTo>
                  <a:pt x="1853" y="368"/>
                </a:lnTo>
                <a:lnTo>
                  <a:pt x="1853" y="369"/>
                </a:lnTo>
                <a:lnTo>
                  <a:pt x="1853" y="369"/>
                </a:lnTo>
                <a:lnTo>
                  <a:pt x="1854" y="370"/>
                </a:lnTo>
                <a:lnTo>
                  <a:pt x="1854" y="371"/>
                </a:lnTo>
                <a:lnTo>
                  <a:pt x="1854" y="371"/>
                </a:lnTo>
                <a:lnTo>
                  <a:pt x="1855" y="372"/>
                </a:lnTo>
                <a:lnTo>
                  <a:pt x="1855" y="374"/>
                </a:lnTo>
                <a:lnTo>
                  <a:pt x="1857" y="374"/>
                </a:lnTo>
                <a:lnTo>
                  <a:pt x="1857" y="374"/>
                </a:lnTo>
                <a:lnTo>
                  <a:pt x="1857" y="375"/>
                </a:lnTo>
                <a:lnTo>
                  <a:pt x="1858" y="374"/>
                </a:lnTo>
                <a:lnTo>
                  <a:pt x="1858" y="372"/>
                </a:lnTo>
                <a:lnTo>
                  <a:pt x="1858" y="372"/>
                </a:lnTo>
                <a:lnTo>
                  <a:pt x="1859" y="372"/>
                </a:lnTo>
                <a:lnTo>
                  <a:pt x="1859" y="372"/>
                </a:lnTo>
                <a:lnTo>
                  <a:pt x="1859" y="371"/>
                </a:lnTo>
                <a:lnTo>
                  <a:pt x="1860" y="370"/>
                </a:lnTo>
                <a:lnTo>
                  <a:pt x="1860" y="370"/>
                </a:lnTo>
                <a:lnTo>
                  <a:pt x="1861" y="371"/>
                </a:lnTo>
                <a:lnTo>
                  <a:pt x="1861" y="370"/>
                </a:lnTo>
                <a:lnTo>
                  <a:pt x="1861" y="371"/>
                </a:lnTo>
                <a:lnTo>
                  <a:pt x="1862" y="371"/>
                </a:lnTo>
                <a:lnTo>
                  <a:pt x="1862" y="371"/>
                </a:lnTo>
                <a:lnTo>
                  <a:pt x="1862" y="372"/>
                </a:lnTo>
                <a:lnTo>
                  <a:pt x="1863" y="374"/>
                </a:lnTo>
                <a:lnTo>
                  <a:pt x="1863" y="375"/>
                </a:lnTo>
                <a:lnTo>
                  <a:pt x="1864" y="375"/>
                </a:lnTo>
                <a:lnTo>
                  <a:pt x="1864" y="375"/>
                </a:lnTo>
                <a:lnTo>
                  <a:pt x="1864" y="375"/>
                </a:lnTo>
                <a:lnTo>
                  <a:pt x="1866" y="375"/>
                </a:lnTo>
                <a:lnTo>
                  <a:pt x="1866" y="375"/>
                </a:lnTo>
                <a:lnTo>
                  <a:pt x="1866" y="375"/>
                </a:lnTo>
                <a:lnTo>
                  <a:pt x="1867" y="374"/>
                </a:lnTo>
                <a:lnTo>
                  <a:pt x="1867" y="374"/>
                </a:lnTo>
                <a:lnTo>
                  <a:pt x="1867" y="375"/>
                </a:lnTo>
                <a:lnTo>
                  <a:pt x="1868" y="375"/>
                </a:lnTo>
                <a:lnTo>
                  <a:pt x="1868" y="374"/>
                </a:lnTo>
                <a:lnTo>
                  <a:pt x="1869" y="375"/>
                </a:lnTo>
                <a:lnTo>
                  <a:pt x="1869" y="375"/>
                </a:lnTo>
                <a:lnTo>
                  <a:pt x="1869" y="375"/>
                </a:lnTo>
                <a:lnTo>
                  <a:pt x="1870" y="376"/>
                </a:lnTo>
                <a:lnTo>
                  <a:pt x="1870" y="375"/>
                </a:lnTo>
                <a:lnTo>
                  <a:pt x="1870" y="374"/>
                </a:lnTo>
                <a:lnTo>
                  <a:pt x="1871" y="374"/>
                </a:lnTo>
                <a:lnTo>
                  <a:pt x="1871" y="374"/>
                </a:lnTo>
                <a:lnTo>
                  <a:pt x="1871" y="374"/>
                </a:lnTo>
                <a:lnTo>
                  <a:pt x="1872" y="374"/>
                </a:lnTo>
                <a:lnTo>
                  <a:pt x="1872" y="375"/>
                </a:lnTo>
                <a:lnTo>
                  <a:pt x="1873" y="374"/>
                </a:lnTo>
                <a:lnTo>
                  <a:pt x="1873" y="375"/>
                </a:lnTo>
                <a:lnTo>
                  <a:pt x="1873" y="374"/>
                </a:lnTo>
                <a:lnTo>
                  <a:pt x="1875" y="375"/>
                </a:lnTo>
                <a:lnTo>
                  <a:pt x="1875" y="375"/>
                </a:lnTo>
                <a:lnTo>
                  <a:pt x="1875" y="376"/>
                </a:lnTo>
                <a:lnTo>
                  <a:pt x="1876" y="375"/>
                </a:lnTo>
                <a:lnTo>
                  <a:pt x="1876" y="375"/>
                </a:lnTo>
                <a:lnTo>
                  <a:pt x="1876" y="375"/>
                </a:lnTo>
                <a:lnTo>
                  <a:pt x="1877" y="375"/>
                </a:lnTo>
                <a:lnTo>
                  <a:pt x="1877" y="375"/>
                </a:lnTo>
                <a:lnTo>
                  <a:pt x="1878" y="374"/>
                </a:lnTo>
                <a:lnTo>
                  <a:pt x="1878" y="374"/>
                </a:lnTo>
                <a:lnTo>
                  <a:pt x="1878" y="374"/>
                </a:lnTo>
                <a:lnTo>
                  <a:pt x="1879" y="374"/>
                </a:lnTo>
                <a:lnTo>
                  <a:pt x="1879" y="375"/>
                </a:lnTo>
                <a:lnTo>
                  <a:pt x="1879" y="375"/>
                </a:lnTo>
                <a:lnTo>
                  <a:pt x="1880" y="376"/>
                </a:lnTo>
                <a:lnTo>
                  <a:pt x="1880" y="376"/>
                </a:lnTo>
                <a:lnTo>
                  <a:pt x="1880" y="376"/>
                </a:lnTo>
                <a:lnTo>
                  <a:pt x="1881" y="375"/>
                </a:lnTo>
                <a:lnTo>
                  <a:pt x="1881" y="375"/>
                </a:lnTo>
                <a:lnTo>
                  <a:pt x="1882" y="374"/>
                </a:lnTo>
                <a:lnTo>
                  <a:pt x="1882" y="372"/>
                </a:lnTo>
                <a:lnTo>
                  <a:pt x="1882" y="372"/>
                </a:lnTo>
                <a:lnTo>
                  <a:pt x="1884" y="372"/>
                </a:lnTo>
                <a:lnTo>
                  <a:pt x="1884" y="372"/>
                </a:lnTo>
                <a:lnTo>
                  <a:pt x="1884" y="372"/>
                </a:lnTo>
                <a:lnTo>
                  <a:pt x="1885" y="372"/>
                </a:lnTo>
                <a:lnTo>
                  <a:pt x="1885" y="374"/>
                </a:lnTo>
                <a:lnTo>
                  <a:pt x="1885" y="372"/>
                </a:lnTo>
                <a:lnTo>
                  <a:pt x="1886" y="372"/>
                </a:lnTo>
                <a:lnTo>
                  <a:pt x="1886" y="374"/>
                </a:lnTo>
                <a:lnTo>
                  <a:pt x="1887" y="374"/>
                </a:lnTo>
                <a:lnTo>
                  <a:pt x="1887" y="374"/>
                </a:lnTo>
                <a:lnTo>
                  <a:pt x="1887" y="374"/>
                </a:lnTo>
                <a:lnTo>
                  <a:pt x="1888" y="374"/>
                </a:lnTo>
                <a:lnTo>
                  <a:pt x="1888" y="375"/>
                </a:lnTo>
                <a:lnTo>
                  <a:pt x="1888" y="375"/>
                </a:lnTo>
                <a:lnTo>
                  <a:pt x="1889" y="375"/>
                </a:lnTo>
                <a:lnTo>
                  <a:pt x="1889" y="374"/>
                </a:lnTo>
                <a:lnTo>
                  <a:pt x="1890" y="376"/>
                </a:lnTo>
                <a:lnTo>
                  <a:pt x="1890" y="376"/>
                </a:lnTo>
                <a:lnTo>
                  <a:pt x="1890" y="377"/>
                </a:lnTo>
                <a:lnTo>
                  <a:pt x="1891" y="378"/>
                </a:lnTo>
                <a:lnTo>
                  <a:pt x="1891" y="378"/>
                </a:lnTo>
                <a:lnTo>
                  <a:pt x="1891" y="378"/>
                </a:lnTo>
                <a:lnTo>
                  <a:pt x="1893" y="376"/>
                </a:lnTo>
                <a:lnTo>
                  <a:pt x="1893" y="376"/>
                </a:lnTo>
                <a:lnTo>
                  <a:pt x="1893" y="375"/>
                </a:lnTo>
                <a:lnTo>
                  <a:pt x="1894" y="374"/>
                </a:lnTo>
                <a:lnTo>
                  <a:pt x="1894" y="374"/>
                </a:lnTo>
                <a:lnTo>
                  <a:pt x="1895" y="372"/>
                </a:lnTo>
                <a:lnTo>
                  <a:pt x="1895" y="372"/>
                </a:lnTo>
                <a:lnTo>
                  <a:pt x="1895" y="371"/>
                </a:lnTo>
                <a:lnTo>
                  <a:pt x="1896" y="371"/>
                </a:lnTo>
                <a:lnTo>
                  <a:pt x="1896" y="372"/>
                </a:lnTo>
                <a:lnTo>
                  <a:pt x="1896" y="372"/>
                </a:lnTo>
                <a:lnTo>
                  <a:pt x="1897" y="372"/>
                </a:lnTo>
                <a:lnTo>
                  <a:pt x="1897" y="371"/>
                </a:lnTo>
                <a:lnTo>
                  <a:pt x="1897" y="371"/>
                </a:lnTo>
                <a:lnTo>
                  <a:pt x="1898" y="371"/>
                </a:lnTo>
                <a:lnTo>
                  <a:pt x="1898" y="371"/>
                </a:lnTo>
                <a:lnTo>
                  <a:pt x="1899" y="371"/>
                </a:lnTo>
                <a:lnTo>
                  <a:pt x="1899" y="371"/>
                </a:lnTo>
                <a:lnTo>
                  <a:pt x="1899" y="371"/>
                </a:lnTo>
                <a:lnTo>
                  <a:pt x="1900" y="372"/>
                </a:lnTo>
                <a:lnTo>
                  <a:pt x="1900" y="372"/>
                </a:lnTo>
                <a:lnTo>
                  <a:pt x="1900" y="372"/>
                </a:lnTo>
                <a:lnTo>
                  <a:pt x="1902" y="372"/>
                </a:lnTo>
                <a:lnTo>
                  <a:pt x="1902" y="371"/>
                </a:lnTo>
                <a:lnTo>
                  <a:pt x="1902" y="370"/>
                </a:lnTo>
                <a:lnTo>
                  <a:pt x="1903" y="370"/>
                </a:lnTo>
                <a:lnTo>
                  <a:pt x="1903" y="368"/>
                </a:lnTo>
                <a:lnTo>
                  <a:pt x="1904" y="369"/>
                </a:lnTo>
                <a:lnTo>
                  <a:pt x="1904" y="368"/>
                </a:lnTo>
                <a:lnTo>
                  <a:pt x="1904" y="367"/>
                </a:lnTo>
                <a:lnTo>
                  <a:pt x="1905" y="368"/>
                </a:lnTo>
                <a:lnTo>
                  <a:pt x="1905" y="367"/>
                </a:lnTo>
                <a:lnTo>
                  <a:pt x="1905" y="369"/>
                </a:lnTo>
                <a:lnTo>
                  <a:pt x="1906" y="369"/>
                </a:lnTo>
                <a:lnTo>
                  <a:pt x="1906" y="369"/>
                </a:lnTo>
                <a:lnTo>
                  <a:pt x="1906" y="369"/>
                </a:lnTo>
                <a:lnTo>
                  <a:pt x="1907" y="369"/>
                </a:lnTo>
                <a:lnTo>
                  <a:pt x="1907" y="369"/>
                </a:lnTo>
                <a:lnTo>
                  <a:pt x="1908" y="368"/>
                </a:lnTo>
                <a:lnTo>
                  <a:pt x="1908" y="368"/>
                </a:lnTo>
                <a:lnTo>
                  <a:pt x="1908" y="367"/>
                </a:lnTo>
                <a:lnTo>
                  <a:pt x="1909" y="367"/>
                </a:lnTo>
                <a:lnTo>
                  <a:pt x="1909" y="366"/>
                </a:lnTo>
                <a:lnTo>
                  <a:pt x="1909" y="366"/>
                </a:lnTo>
                <a:lnTo>
                  <a:pt x="1911" y="366"/>
                </a:lnTo>
                <a:lnTo>
                  <a:pt x="1911" y="366"/>
                </a:lnTo>
                <a:lnTo>
                  <a:pt x="1912" y="367"/>
                </a:lnTo>
                <a:lnTo>
                  <a:pt x="1912" y="366"/>
                </a:lnTo>
                <a:lnTo>
                  <a:pt x="1912" y="366"/>
                </a:lnTo>
                <a:lnTo>
                  <a:pt x="1913" y="365"/>
                </a:lnTo>
                <a:lnTo>
                  <a:pt x="1913" y="365"/>
                </a:lnTo>
                <a:lnTo>
                  <a:pt x="1913" y="366"/>
                </a:lnTo>
                <a:lnTo>
                  <a:pt x="1914" y="366"/>
                </a:lnTo>
                <a:lnTo>
                  <a:pt x="1914" y="367"/>
                </a:lnTo>
                <a:lnTo>
                  <a:pt x="1914" y="367"/>
                </a:lnTo>
                <a:lnTo>
                  <a:pt x="1915" y="367"/>
                </a:lnTo>
                <a:lnTo>
                  <a:pt x="1915" y="367"/>
                </a:lnTo>
                <a:lnTo>
                  <a:pt x="1916" y="367"/>
                </a:lnTo>
                <a:lnTo>
                  <a:pt x="1916" y="367"/>
                </a:lnTo>
                <a:lnTo>
                  <a:pt x="1916" y="367"/>
                </a:lnTo>
                <a:lnTo>
                  <a:pt x="1917" y="366"/>
                </a:lnTo>
                <a:lnTo>
                  <a:pt x="1917" y="366"/>
                </a:lnTo>
                <a:lnTo>
                  <a:pt x="1917" y="365"/>
                </a:lnTo>
                <a:lnTo>
                  <a:pt x="1918" y="363"/>
                </a:lnTo>
                <a:lnTo>
                  <a:pt x="1918" y="363"/>
                </a:lnTo>
                <a:lnTo>
                  <a:pt x="1918" y="363"/>
                </a:lnTo>
                <a:lnTo>
                  <a:pt x="1920" y="365"/>
                </a:lnTo>
                <a:lnTo>
                  <a:pt x="1920" y="365"/>
                </a:lnTo>
                <a:lnTo>
                  <a:pt x="1921" y="365"/>
                </a:lnTo>
                <a:lnTo>
                  <a:pt x="1921" y="365"/>
                </a:lnTo>
                <a:lnTo>
                  <a:pt x="1921" y="365"/>
                </a:lnTo>
                <a:lnTo>
                  <a:pt x="1922" y="365"/>
                </a:lnTo>
                <a:lnTo>
                  <a:pt x="1922" y="366"/>
                </a:lnTo>
                <a:lnTo>
                  <a:pt x="1922" y="366"/>
                </a:lnTo>
                <a:lnTo>
                  <a:pt x="1923" y="367"/>
                </a:lnTo>
                <a:lnTo>
                  <a:pt x="1923" y="368"/>
                </a:lnTo>
                <a:lnTo>
                  <a:pt x="1923" y="368"/>
                </a:lnTo>
                <a:lnTo>
                  <a:pt x="1924" y="369"/>
                </a:lnTo>
                <a:lnTo>
                  <a:pt x="1924" y="369"/>
                </a:lnTo>
                <a:lnTo>
                  <a:pt x="1925" y="370"/>
                </a:lnTo>
                <a:lnTo>
                  <a:pt x="1925" y="370"/>
                </a:lnTo>
                <a:lnTo>
                  <a:pt x="1925" y="370"/>
                </a:lnTo>
                <a:lnTo>
                  <a:pt x="1926" y="370"/>
                </a:lnTo>
                <a:lnTo>
                  <a:pt x="1926" y="369"/>
                </a:lnTo>
                <a:lnTo>
                  <a:pt x="1926" y="369"/>
                </a:lnTo>
                <a:lnTo>
                  <a:pt x="1927" y="368"/>
                </a:lnTo>
                <a:lnTo>
                  <a:pt x="1927" y="369"/>
                </a:lnTo>
                <a:lnTo>
                  <a:pt x="1927" y="369"/>
                </a:lnTo>
                <a:lnTo>
                  <a:pt x="1929" y="369"/>
                </a:lnTo>
                <a:lnTo>
                  <a:pt x="1929" y="368"/>
                </a:lnTo>
                <a:lnTo>
                  <a:pt x="1930" y="368"/>
                </a:lnTo>
                <a:lnTo>
                  <a:pt x="1930" y="368"/>
                </a:lnTo>
                <a:lnTo>
                  <a:pt x="1930" y="368"/>
                </a:lnTo>
                <a:lnTo>
                  <a:pt x="1931" y="369"/>
                </a:lnTo>
                <a:lnTo>
                  <a:pt x="1931" y="370"/>
                </a:lnTo>
                <a:lnTo>
                  <a:pt x="1931" y="370"/>
                </a:lnTo>
                <a:lnTo>
                  <a:pt x="1932" y="369"/>
                </a:lnTo>
                <a:lnTo>
                  <a:pt x="1932" y="368"/>
                </a:lnTo>
                <a:lnTo>
                  <a:pt x="1933" y="368"/>
                </a:lnTo>
                <a:lnTo>
                  <a:pt x="1933" y="368"/>
                </a:lnTo>
                <a:lnTo>
                  <a:pt x="1933" y="368"/>
                </a:lnTo>
                <a:lnTo>
                  <a:pt x="1934" y="369"/>
                </a:lnTo>
                <a:lnTo>
                  <a:pt x="1934" y="370"/>
                </a:lnTo>
                <a:lnTo>
                  <a:pt x="1934" y="370"/>
                </a:lnTo>
                <a:lnTo>
                  <a:pt x="1935" y="371"/>
                </a:lnTo>
                <a:lnTo>
                  <a:pt x="1935" y="371"/>
                </a:lnTo>
                <a:lnTo>
                  <a:pt x="1935" y="372"/>
                </a:lnTo>
                <a:lnTo>
                  <a:pt x="1936" y="372"/>
                </a:lnTo>
                <a:lnTo>
                  <a:pt x="1936" y="374"/>
                </a:lnTo>
                <a:lnTo>
                  <a:pt x="1938" y="372"/>
                </a:lnTo>
                <a:lnTo>
                  <a:pt x="1938" y="372"/>
                </a:lnTo>
                <a:lnTo>
                  <a:pt x="1938" y="372"/>
                </a:lnTo>
                <a:lnTo>
                  <a:pt x="1939" y="372"/>
                </a:lnTo>
                <a:lnTo>
                  <a:pt x="1939" y="372"/>
                </a:lnTo>
                <a:lnTo>
                  <a:pt x="1939" y="372"/>
                </a:lnTo>
                <a:lnTo>
                  <a:pt x="1940" y="372"/>
                </a:lnTo>
                <a:lnTo>
                  <a:pt x="1940" y="374"/>
                </a:lnTo>
                <a:lnTo>
                  <a:pt x="1940" y="372"/>
                </a:lnTo>
                <a:lnTo>
                  <a:pt x="1941" y="372"/>
                </a:lnTo>
                <a:lnTo>
                  <a:pt x="1941" y="372"/>
                </a:lnTo>
                <a:lnTo>
                  <a:pt x="1942" y="372"/>
                </a:lnTo>
                <a:lnTo>
                  <a:pt x="1942" y="374"/>
                </a:lnTo>
                <a:lnTo>
                  <a:pt x="1942" y="375"/>
                </a:lnTo>
                <a:lnTo>
                  <a:pt x="1943" y="375"/>
                </a:lnTo>
                <a:lnTo>
                  <a:pt x="1943" y="375"/>
                </a:lnTo>
                <a:lnTo>
                  <a:pt x="1943" y="375"/>
                </a:lnTo>
                <a:lnTo>
                  <a:pt x="1944" y="376"/>
                </a:lnTo>
                <a:lnTo>
                  <a:pt x="1944" y="376"/>
                </a:lnTo>
                <a:lnTo>
                  <a:pt x="1944" y="376"/>
                </a:lnTo>
                <a:lnTo>
                  <a:pt x="1945" y="376"/>
                </a:lnTo>
                <a:lnTo>
                  <a:pt x="1945" y="377"/>
                </a:lnTo>
                <a:lnTo>
                  <a:pt x="1947" y="377"/>
                </a:lnTo>
                <a:lnTo>
                  <a:pt x="1947" y="377"/>
                </a:lnTo>
                <a:lnTo>
                  <a:pt x="1947" y="376"/>
                </a:lnTo>
                <a:lnTo>
                  <a:pt x="1948" y="375"/>
                </a:lnTo>
                <a:lnTo>
                  <a:pt x="1948" y="375"/>
                </a:lnTo>
                <a:lnTo>
                  <a:pt x="1948" y="376"/>
                </a:lnTo>
                <a:lnTo>
                  <a:pt x="1949" y="376"/>
                </a:lnTo>
                <a:lnTo>
                  <a:pt x="1949" y="376"/>
                </a:lnTo>
                <a:lnTo>
                  <a:pt x="1949" y="376"/>
                </a:lnTo>
                <a:lnTo>
                  <a:pt x="1950" y="377"/>
                </a:lnTo>
                <a:lnTo>
                  <a:pt x="1950" y="377"/>
                </a:lnTo>
                <a:lnTo>
                  <a:pt x="1951" y="378"/>
                </a:lnTo>
                <a:lnTo>
                  <a:pt x="1951" y="377"/>
                </a:lnTo>
                <a:lnTo>
                  <a:pt x="1951" y="377"/>
                </a:lnTo>
                <a:lnTo>
                  <a:pt x="1952" y="378"/>
                </a:lnTo>
                <a:lnTo>
                  <a:pt x="1952" y="378"/>
                </a:lnTo>
                <a:lnTo>
                  <a:pt x="1952" y="378"/>
                </a:lnTo>
                <a:lnTo>
                  <a:pt x="1953" y="378"/>
                </a:lnTo>
                <a:lnTo>
                  <a:pt x="1953" y="378"/>
                </a:lnTo>
                <a:lnTo>
                  <a:pt x="1954" y="379"/>
                </a:lnTo>
                <a:lnTo>
                  <a:pt x="1954" y="379"/>
                </a:lnTo>
                <a:lnTo>
                  <a:pt x="1954" y="380"/>
                </a:lnTo>
                <a:lnTo>
                  <a:pt x="1956" y="379"/>
                </a:lnTo>
                <a:lnTo>
                  <a:pt x="1956" y="379"/>
                </a:lnTo>
                <a:lnTo>
                  <a:pt x="1956" y="380"/>
                </a:lnTo>
                <a:lnTo>
                  <a:pt x="1957" y="381"/>
                </a:lnTo>
                <a:lnTo>
                  <a:pt x="1957" y="380"/>
                </a:lnTo>
                <a:lnTo>
                  <a:pt x="1957" y="380"/>
                </a:lnTo>
                <a:lnTo>
                  <a:pt x="1958" y="379"/>
                </a:lnTo>
                <a:lnTo>
                  <a:pt x="1958" y="378"/>
                </a:lnTo>
                <a:lnTo>
                  <a:pt x="1959" y="378"/>
                </a:lnTo>
                <a:lnTo>
                  <a:pt x="1959" y="378"/>
                </a:lnTo>
                <a:lnTo>
                  <a:pt x="1959" y="378"/>
                </a:lnTo>
                <a:lnTo>
                  <a:pt x="1960" y="378"/>
                </a:lnTo>
                <a:lnTo>
                  <a:pt x="1960" y="379"/>
                </a:lnTo>
                <a:lnTo>
                  <a:pt x="1960" y="378"/>
                </a:lnTo>
                <a:lnTo>
                  <a:pt x="1961" y="378"/>
                </a:lnTo>
                <a:lnTo>
                  <a:pt x="1961" y="379"/>
                </a:lnTo>
                <a:lnTo>
                  <a:pt x="1961" y="379"/>
                </a:lnTo>
                <a:lnTo>
                  <a:pt x="1962" y="379"/>
                </a:lnTo>
                <a:lnTo>
                  <a:pt x="1962" y="378"/>
                </a:lnTo>
                <a:lnTo>
                  <a:pt x="1963" y="379"/>
                </a:lnTo>
                <a:lnTo>
                  <a:pt x="1963" y="379"/>
                </a:lnTo>
                <a:lnTo>
                  <a:pt x="1963" y="379"/>
                </a:lnTo>
                <a:lnTo>
                  <a:pt x="1965" y="379"/>
                </a:lnTo>
                <a:lnTo>
                  <a:pt x="1965" y="379"/>
                </a:lnTo>
                <a:lnTo>
                  <a:pt x="1965" y="379"/>
                </a:lnTo>
                <a:lnTo>
                  <a:pt x="1966" y="378"/>
                </a:lnTo>
                <a:lnTo>
                  <a:pt x="1966" y="378"/>
                </a:lnTo>
                <a:lnTo>
                  <a:pt x="1966" y="378"/>
                </a:lnTo>
                <a:lnTo>
                  <a:pt x="1967" y="377"/>
                </a:lnTo>
                <a:lnTo>
                  <a:pt x="1967" y="377"/>
                </a:lnTo>
                <a:lnTo>
                  <a:pt x="1968" y="376"/>
                </a:lnTo>
                <a:lnTo>
                  <a:pt x="1968" y="375"/>
                </a:lnTo>
                <a:lnTo>
                  <a:pt x="1968" y="376"/>
                </a:lnTo>
                <a:lnTo>
                  <a:pt x="1969" y="375"/>
                </a:lnTo>
                <a:lnTo>
                  <a:pt x="1969" y="375"/>
                </a:lnTo>
                <a:lnTo>
                  <a:pt x="1969" y="375"/>
                </a:lnTo>
                <a:lnTo>
                  <a:pt x="1970" y="375"/>
                </a:lnTo>
                <a:lnTo>
                  <a:pt x="1970" y="374"/>
                </a:lnTo>
                <a:lnTo>
                  <a:pt x="1970" y="374"/>
                </a:lnTo>
                <a:lnTo>
                  <a:pt x="1971" y="374"/>
                </a:lnTo>
                <a:lnTo>
                  <a:pt x="1971" y="375"/>
                </a:lnTo>
                <a:lnTo>
                  <a:pt x="1972" y="376"/>
                </a:lnTo>
                <a:lnTo>
                  <a:pt x="1972" y="375"/>
                </a:lnTo>
                <a:lnTo>
                  <a:pt x="1972" y="376"/>
                </a:lnTo>
                <a:lnTo>
                  <a:pt x="1974" y="374"/>
                </a:lnTo>
                <a:lnTo>
                  <a:pt x="1974" y="372"/>
                </a:lnTo>
                <a:lnTo>
                  <a:pt x="1974" y="371"/>
                </a:lnTo>
                <a:lnTo>
                  <a:pt x="1975" y="370"/>
                </a:lnTo>
                <a:lnTo>
                  <a:pt x="1975" y="370"/>
                </a:lnTo>
                <a:lnTo>
                  <a:pt x="1975" y="370"/>
                </a:lnTo>
                <a:lnTo>
                  <a:pt x="1976" y="370"/>
                </a:lnTo>
                <a:lnTo>
                  <a:pt x="1976" y="371"/>
                </a:lnTo>
                <a:lnTo>
                  <a:pt x="1977" y="371"/>
                </a:lnTo>
                <a:lnTo>
                  <a:pt x="1977" y="371"/>
                </a:lnTo>
                <a:lnTo>
                  <a:pt x="1977" y="371"/>
                </a:lnTo>
                <a:lnTo>
                  <a:pt x="1978" y="371"/>
                </a:lnTo>
                <a:lnTo>
                  <a:pt x="1978" y="370"/>
                </a:lnTo>
                <a:lnTo>
                  <a:pt x="1978" y="371"/>
                </a:lnTo>
                <a:lnTo>
                  <a:pt x="1979" y="371"/>
                </a:lnTo>
                <a:lnTo>
                  <a:pt x="1979" y="370"/>
                </a:lnTo>
                <a:lnTo>
                  <a:pt x="1980" y="370"/>
                </a:lnTo>
                <a:lnTo>
                  <a:pt x="1980" y="371"/>
                </a:lnTo>
                <a:lnTo>
                  <a:pt x="1980" y="371"/>
                </a:lnTo>
                <a:lnTo>
                  <a:pt x="1981" y="371"/>
                </a:lnTo>
                <a:lnTo>
                  <a:pt x="1981" y="371"/>
                </a:lnTo>
                <a:lnTo>
                  <a:pt x="1981" y="371"/>
                </a:lnTo>
                <a:lnTo>
                  <a:pt x="1983" y="371"/>
                </a:lnTo>
                <a:lnTo>
                  <a:pt x="1983" y="371"/>
                </a:lnTo>
                <a:lnTo>
                  <a:pt x="1983" y="371"/>
                </a:lnTo>
                <a:lnTo>
                  <a:pt x="1984" y="371"/>
                </a:lnTo>
                <a:lnTo>
                  <a:pt x="1984" y="372"/>
                </a:lnTo>
                <a:lnTo>
                  <a:pt x="1985" y="372"/>
                </a:lnTo>
                <a:lnTo>
                  <a:pt x="1985" y="372"/>
                </a:lnTo>
                <a:lnTo>
                  <a:pt x="1985" y="372"/>
                </a:lnTo>
                <a:lnTo>
                  <a:pt x="1986" y="374"/>
                </a:lnTo>
                <a:lnTo>
                  <a:pt x="1986" y="374"/>
                </a:lnTo>
                <a:lnTo>
                  <a:pt x="1986" y="372"/>
                </a:lnTo>
                <a:lnTo>
                  <a:pt x="1987" y="372"/>
                </a:lnTo>
                <a:lnTo>
                  <a:pt x="1987" y="371"/>
                </a:lnTo>
                <a:lnTo>
                  <a:pt x="1987" y="371"/>
                </a:lnTo>
                <a:lnTo>
                  <a:pt x="1988" y="370"/>
                </a:lnTo>
                <a:lnTo>
                  <a:pt x="1988" y="370"/>
                </a:lnTo>
                <a:lnTo>
                  <a:pt x="1989" y="369"/>
                </a:lnTo>
                <a:lnTo>
                  <a:pt x="1989" y="368"/>
                </a:lnTo>
                <a:lnTo>
                  <a:pt x="1989" y="368"/>
                </a:lnTo>
                <a:lnTo>
                  <a:pt x="1990" y="368"/>
                </a:lnTo>
                <a:lnTo>
                  <a:pt x="1990" y="368"/>
                </a:lnTo>
                <a:lnTo>
                  <a:pt x="1990" y="368"/>
                </a:lnTo>
                <a:lnTo>
                  <a:pt x="1992" y="368"/>
                </a:lnTo>
                <a:lnTo>
                  <a:pt x="1992" y="368"/>
                </a:lnTo>
                <a:lnTo>
                  <a:pt x="1992" y="369"/>
                </a:lnTo>
                <a:lnTo>
                  <a:pt x="1993" y="369"/>
                </a:lnTo>
                <a:lnTo>
                  <a:pt x="1993" y="369"/>
                </a:lnTo>
                <a:lnTo>
                  <a:pt x="1994" y="370"/>
                </a:lnTo>
                <a:lnTo>
                  <a:pt x="1994" y="370"/>
                </a:lnTo>
                <a:lnTo>
                  <a:pt x="1994" y="370"/>
                </a:lnTo>
                <a:lnTo>
                  <a:pt x="1995" y="369"/>
                </a:lnTo>
                <a:lnTo>
                  <a:pt x="1995" y="370"/>
                </a:lnTo>
                <a:lnTo>
                  <a:pt x="1995" y="369"/>
                </a:lnTo>
                <a:lnTo>
                  <a:pt x="1996" y="369"/>
                </a:lnTo>
                <a:lnTo>
                  <a:pt x="1996" y="368"/>
                </a:lnTo>
                <a:lnTo>
                  <a:pt x="1996" y="368"/>
                </a:lnTo>
                <a:lnTo>
                  <a:pt x="1997" y="367"/>
                </a:lnTo>
                <a:lnTo>
                  <a:pt x="1997" y="367"/>
                </a:lnTo>
                <a:lnTo>
                  <a:pt x="1998" y="366"/>
                </a:lnTo>
                <a:lnTo>
                  <a:pt x="1998" y="367"/>
                </a:lnTo>
                <a:lnTo>
                  <a:pt x="1998" y="367"/>
                </a:lnTo>
                <a:lnTo>
                  <a:pt x="1999" y="368"/>
                </a:lnTo>
                <a:lnTo>
                  <a:pt x="1999" y="369"/>
                </a:lnTo>
                <a:lnTo>
                  <a:pt x="1999" y="370"/>
                </a:lnTo>
                <a:lnTo>
                  <a:pt x="2001" y="370"/>
                </a:lnTo>
                <a:lnTo>
                  <a:pt x="2001" y="370"/>
                </a:lnTo>
                <a:lnTo>
                  <a:pt x="2002" y="371"/>
                </a:lnTo>
                <a:lnTo>
                  <a:pt x="2002" y="371"/>
                </a:lnTo>
                <a:lnTo>
                  <a:pt x="2002" y="372"/>
                </a:lnTo>
                <a:lnTo>
                  <a:pt x="2003" y="372"/>
                </a:lnTo>
                <a:lnTo>
                  <a:pt x="2003" y="371"/>
                </a:lnTo>
                <a:lnTo>
                  <a:pt x="2003" y="372"/>
                </a:lnTo>
                <a:lnTo>
                  <a:pt x="2004" y="372"/>
                </a:lnTo>
                <a:lnTo>
                  <a:pt x="2004" y="372"/>
                </a:lnTo>
                <a:lnTo>
                  <a:pt x="2004" y="372"/>
                </a:lnTo>
                <a:lnTo>
                  <a:pt x="2005" y="372"/>
                </a:lnTo>
                <a:lnTo>
                  <a:pt x="2005" y="372"/>
                </a:lnTo>
                <a:lnTo>
                  <a:pt x="2006" y="372"/>
                </a:lnTo>
                <a:lnTo>
                  <a:pt x="2006" y="371"/>
                </a:lnTo>
                <a:lnTo>
                  <a:pt x="2006" y="371"/>
                </a:lnTo>
                <a:lnTo>
                  <a:pt x="2007" y="371"/>
                </a:lnTo>
                <a:lnTo>
                  <a:pt x="2007" y="370"/>
                </a:lnTo>
                <a:lnTo>
                  <a:pt x="2007" y="371"/>
                </a:lnTo>
                <a:lnTo>
                  <a:pt x="2008" y="371"/>
                </a:lnTo>
                <a:lnTo>
                  <a:pt x="2008" y="371"/>
                </a:lnTo>
                <a:lnTo>
                  <a:pt x="2008" y="372"/>
                </a:lnTo>
                <a:lnTo>
                  <a:pt x="2010" y="372"/>
                </a:lnTo>
                <a:lnTo>
                  <a:pt x="2010" y="372"/>
                </a:lnTo>
                <a:lnTo>
                  <a:pt x="2011" y="372"/>
                </a:lnTo>
                <a:lnTo>
                  <a:pt x="2011" y="374"/>
                </a:lnTo>
                <a:lnTo>
                  <a:pt x="2011" y="374"/>
                </a:lnTo>
                <a:lnTo>
                  <a:pt x="2012" y="374"/>
                </a:lnTo>
                <a:lnTo>
                  <a:pt x="2012" y="375"/>
                </a:lnTo>
                <a:lnTo>
                  <a:pt x="2012" y="374"/>
                </a:lnTo>
                <a:lnTo>
                  <a:pt x="2013" y="375"/>
                </a:lnTo>
                <a:lnTo>
                  <a:pt x="2013" y="374"/>
                </a:lnTo>
                <a:lnTo>
                  <a:pt x="2013" y="375"/>
                </a:lnTo>
                <a:lnTo>
                  <a:pt x="2014" y="375"/>
                </a:lnTo>
                <a:lnTo>
                  <a:pt x="2014" y="375"/>
                </a:lnTo>
                <a:lnTo>
                  <a:pt x="2015" y="375"/>
                </a:lnTo>
                <a:lnTo>
                  <a:pt x="2015" y="375"/>
                </a:lnTo>
                <a:lnTo>
                  <a:pt x="2015" y="375"/>
                </a:lnTo>
                <a:lnTo>
                  <a:pt x="2016" y="376"/>
                </a:lnTo>
                <a:lnTo>
                  <a:pt x="2016" y="376"/>
                </a:lnTo>
                <a:lnTo>
                  <a:pt x="2016" y="376"/>
                </a:lnTo>
                <a:lnTo>
                  <a:pt x="2017" y="376"/>
                </a:lnTo>
                <a:lnTo>
                  <a:pt x="2017" y="377"/>
                </a:lnTo>
                <a:lnTo>
                  <a:pt x="2017" y="377"/>
                </a:lnTo>
                <a:lnTo>
                  <a:pt x="2019" y="377"/>
                </a:lnTo>
                <a:lnTo>
                  <a:pt x="2019" y="377"/>
                </a:lnTo>
                <a:lnTo>
                  <a:pt x="2020" y="377"/>
                </a:lnTo>
                <a:lnTo>
                  <a:pt x="2020" y="378"/>
                </a:lnTo>
                <a:lnTo>
                  <a:pt x="2020" y="377"/>
                </a:lnTo>
                <a:lnTo>
                  <a:pt x="2021" y="378"/>
                </a:lnTo>
                <a:lnTo>
                  <a:pt x="2021" y="379"/>
                </a:lnTo>
                <a:lnTo>
                  <a:pt x="2021" y="378"/>
                </a:lnTo>
                <a:lnTo>
                  <a:pt x="2022" y="378"/>
                </a:lnTo>
                <a:lnTo>
                  <a:pt x="2022" y="378"/>
                </a:lnTo>
                <a:lnTo>
                  <a:pt x="2023" y="378"/>
                </a:lnTo>
                <a:lnTo>
                  <a:pt x="2023" y="378"/>
                </a:lnTo>
                <a:lnTo>
                  <a:pt x="2023" y="378"/>
                </a:lnTo>
                <a:lnTo>
                  <a:pt x="2024" y="378"/>
                </a:lnTo>
                <a:lnTo>
                  <a:pt x="2024" y="377"/>
                </a:lnTo>
                <a:lnTo>
                  <a:pt x="2024" y="378"/>
                </a:lnTo>
                <a:lnTo>
                  <a:pt x="2025" y="378"/>
                </a:lnTo>
                <a:lnTo>
                  <a:pt x="2025" y="378"/>
                </a:lnTo>
                <a:lnTo>
                  <a:pt x="2025" y="378"/>
                </a:lnTo>
                <a:lnTo>
                  <a:pt x="2026" y="378"/>
                </a:lnTo>
                <a:lnTo>
                  <a:pt x="2026" y="378"/>
                </a:lnTo>
                <a:lnTo>
                  <a:pt x="2028" y="378"/>
                </a:lnTo>
                <a:lnTo>
                  <a:pt x="2028" y="378"/>
                </a:lnTo>
                <a:lnTo>
                  <a:pt x="2028" y="378"/>
                </a:lnTo>
                <a:lnTo>
                  <a:pt x="2029" y="378"/>
                </a:lnTo>
                <a:lnTo>
                  <a:pt x="2029" y="378"/>
                </a:lnTo>
                <a:lnTo>
                  <a:pt x="2029" y="378"/>
                </a:lnTo>
                <a:lnTo>
                  <a:pt x="2030" y="378"/>
                </a:lnTo>
                <a:lnTo>
                  <a:pt x="2030" y="378"/>
                </a:lnTo>
                <a:lnTo>
                  <a:pt x="2030" y="379"/>
                </a:lnTo>
                <a:lnTo>
                  <a:pt x="2031" y="378"/>
                </a:lnTo>
                <a:lnTo>
                  <a:pt x="2031" y="378"/>
                </a:lnTo>
                <a:lnTo>
                  <a:pt x="2032" y="378"/>
                </a:lnTo>
                <a:lnTo>
                  <a:pt x="2032" y="378"/>
                </a:lnTo>
                <a:lnTo>
                  <a:pt x="2032" y="378"/>
                </a:lnTo>
                <a:lnTo>
                  <a:pt x="2033" y="379"/>
                </a:lnTo>
                <a:lnTo>
                  <a:pt x="2033" y="378"/>
                </a:lnTo>
                <a:lnTo>
                  <a:pt x="2033" y="378"/>
                </a:lnTo>
                <a:lnTo>
                  <a:pt x="2034" y="378"/>
                </a:lnTo>
                <a:lnTo>
                  <a:pt x="2034" y="377"/>
                </a:lnTo>
                <a:lnTo>
                  <a:pt x="2034" y="377"/>
                </a:lnTo>
                <a:lnTo>
                  <a:pt x="2035" y="377"/>
                </a:lnTo>
                <a:lnTo>
                  <a:pt x="2035" y="378"/>
                </a:lnTo>
                <a:lnTo>
                  <a:pt x="2037" y="379"/>
                </a:lnTo>
                <a:lnTo>
                  <a:pt x="2037" y="379"/>
                </a:lnTo>
                <a:lnTo>
                  <a:pt x="2037" y="380"/>
                </a:lnTo>
                <a:lnTo>
                  <a:pt x="2038" y="380"/>
                </a:lnTo>
                <a:lnTo>
                  <a:pt x="2038" y="379"/>
                </a:lnTo>
                <a:lnTo>
                  <a:pt x="2038" y="379"/>
                </a:lnTo>
                <a:lnTo>
                  <a:pt x="2039" y="380"/>
                </a:lnTo>
                <a:lnTo>
                  <a:pt x="2039" y="380"/>
                </a:lnTo>
                <a:lnTo>
                  <a:pt x="2039" y="380"/>
                </a:lnTo>
                <a:lnTo>
                  <a:pt x="2040" y="380"/>
                </a:lnTo>
                <a:lnTo>
                  <a:pt x="2040" y="381"/>
                </a:lnTo>
                <a:lnTo>
                  <a:pt x="2041" y="381"/>
                </a:lnTo>
                <a:lnTo>
                  <a:pt x="2041" y="381"/>
                </a:lnTo>
                <a:lnTo>
                  <a:pt x="2041" y="381"/>
                </a:lnTo>
                <a:lnTo>
                  <a:pt x="2042" y="380"/>
                </a:lnTo>
                <a:lnTo>
                  <a:pt x="2042" y="381"/>
                </a:lnTo>
                <a:lnTo>
                  <a:pt x="2042" y="380"/>
                </a:lnTo>
                <a:lnTo>
                  <a:pt x="2043" y="381"/>
                </a:lnTo>
                <a:lnTo>
                  <a:pt x="2043" y="383"/>
                </a:lnTo>
                <a:lnTo>
                  <a:pt x="2044" y="383"/>
                </a:lnTo>
                <a:lnTo>
                  <a:pt x="2044" y="383"/>
                </a:lnTo>
                <a:lnTo>
                  <a:pt x="2044" y="383"/>
                </a:lnTo>
                <a:lnTo>
                  <a:pt x="2046" y="381"/>
                </a:lnTo>
                <a:lnTo>
                  <a:pt x="2046" y="383"/>
                </a:lnTo>
                <a:lnTo>
                  <a:pt x="2046" y="381"/>
                </a:lnTo>
                <a:lnTo>
                  <a:pt x="2047" y="381"/>
                </a:lnTo>
                <a:lnTo>
                  <a:pt x="2047" y="380"/>
                </a:lnTo>
                <a:lnTo>
                  <a:pt x="2047" y="380"/>
                </a:lnTo>
                <a:lnTo>
                  <a:pt x="2048" y="380"/>
                </a:lnTo>
                <a:lnTo>
                  <a:pt x="2048" y="380"/>
                </a:lnTo>
                <a:lnTo>
                  <a:pt x="2049" y="381"/>
                </a:lnTo>
                <a:lnTo>
                  <a:pt x="2049" y="380"/>
                </a:lnTo>
                <a:lnTo>
                  <a:pt x="2049" y="380"/>
                </a:lnTo>
                <a:lnTo>
                  <a:pt x="2050" y="379"/>
                </a:lnTo>
                <a:lnTo>
                  <a:pt x="2050" y="378"/>
                </a:lnTo>
                <a:lnTo>
                  <a:pt x="2050" y="377"/>
                </a:lnTo>
                <a:lnTo>
                  <a:pt x="2051" y="377"/>
                </a:lnTo>
                <a:lnTo>
                  <a:pt x="2051" y="377"/>
                </a:lnTo>
                <a:lnTo>
                  <a:pt x="2051" y="377"/>
                </a:lnTo>
                <a:lnTo>
                  <a:pt x="2052" y="377"/>
                </a:lnTo>
                <a:lnTo>
                  <a:pt x="2052" y="377"/>
                </a:lnTo>
                <a:lnTo>
                  <a:pt x="2053" y="378"/>
                </a:lnTo>
                <a:lnTo>
                  <a:pt x="2053" y="378"/>
                </a:lnTo>
                <a:lnTo>
                  <a:pt x="2053" y="378"/>
                </a:lnTo>
                <a:lnTo>
                  <a:pt x="2055" y="377"/>
                </a:lnTo>
                <a:lnTo>
                  <a:pt x="2055" y="378"/>
                </a:lnTo>
                <a:lnTo>
                  <a:pt x="2055" y="379"/>
                </a:lnTo>
                <a:lnTo>
                  <a:pt x="2056" y="378"/>
                </a:lnTo>
                <a:lnTo>
                  <a:pt x="2056" y="379"/>
                </a:lnTo>
                <a:lnTo>
                  <a:pt x="2056" y="377"/>
                </a:lnTo>
                <a:lnTo>
                  <a:pt x="2057" y="376"/>
                </a:lnTo>
                <a:lnTo>
                  <a:pt x="2057" y="376"/>
                </a:lnTo>
                <a:lnTo>
                  <a:pt x="2058" y="376"/>
                </a:lnTo>
                <a:lnTo>
                  <a:pt x="2058" y="375"/>
                </a:lnTo>
                <a:lnTo>
                  <a:pt x="2058" y="376"/>
                </a:lnTo>
                <a:lnTo>
                  <a:pt x="2059" y="376"/>
                </a:lnTo>
                <a:lnTo>
                  <a:pt x="2059" y="376"/>
                </a:lnTo>
                <a:lnTo>
                  <a:pt x="2059" y="376"/>
                </a:lnTo>
                <a:lnTo>
                  <a:pt x="2060" y="375"/>
                </a:lnTo>
                <a:lnTo>
                  <a:pt x="2060" y="375"/>
                </a:lnTo>
                <a:lnTo>
                  <a:pt x="2060" y="376"/>
                </a:lnTo>
                <a:lnTo>
                  <a:pt x="2061" y="375"/>
                </a:lnTo>
                <a:lnTo>
                  <a:pt x="2061" y="375"/>
                </a:lnTo>
                <a:lnTo>
                  <a:pt x="2062" y="376"/>
                </a:lnTo>
                <a:lnTo>
                  <a:pt x="2062" y="376"/>
                </a:lnTo>
                <a:lnTo>
                  <a:pt x="2062" y="377"/>
                </a:lnTo>
                <a:lnTo>
                  <a:pt x="2064" y="376"/>
                </a:lnTo>
                <a:lnTo>
                  <a:pt x="2064" y="376"/>
                </a:lnTo>
                <a:lnTo>
                  <a:pt x="2064" y="376"/>
                </a:lnTo>
                <a:lnTo>
                  <a:pt x="2065" y="375"/>
                </a:lnTo>
                <a:lnTo>
                  <a:pt x="2065" y="375"/>
                </a:lnTo>
                <a:lnTo>
                  <a:pt x="2065" y="375"/>
                </a:lnTo>
                <a:lnTo>
                  <a:pt x="2066" y="375"/>
                </a:lnTo>
                <a:lnTo>
                  <a:pt x="2066" y="375"/>
                </a:lnTo>
                <a:lnTo>
                  <a:pt x="2067" y="375"/>
                </a:lnTo>
                <a:lnTo>
                  <a:pt x="2067" y="374"/>
                </a:lnTo>
                <a:lnTo>
                  <a:pt x="2067" y="374"/>
                </a:lnTo>
                <a:lnTo>
                  <a:pt x="2068" y="372"/>
                </a:lnTo>
                <a:lnTo>
                  <a:pt x="2068" y="372"/>
                </a:lnTo>
                <a:lnTo>
                  <a:pt x="2068" y="372"/>
                </a:lnTo>
                <a:lnTo>
                  <a:pt x="2069" y="371"/>
                </a:lnTo>
                <a:lnTo>
                  <a:pt x="2069" y="371"/>
                </a:lnTo>
                <a:lnTo>
                  <a:pt x="2070" y="370"/>
                </a:lnTo>
                <a:lnTo>
                  <a:pt x="2070" y="370"/>
                </a:lnTo>
                <a:lnTo>
                  <a:pt x="2070" y="370"/>
                </a:lnTo>
                <a:lnTo>
                  <a:pt x="2071" y="370"/>
                </a:lnTo>
                <a:lnTo>
                  <a:pt x="2071" y="370"/>
                </a:lnTo>
                <a:lnTo>
                  <a:pt x="2071" y="369"/>
                </a:lnTo>
                <a:lnTo>
                  <a:pt x="2073" y="369"/>
                </a:lnTo>
                <a:lnTo>
                  <a:pt x="2073" y="369"/>
                </a:lnTo>
                <a:lnTo>
                  <a:pt x="2073" y="369"/>
                </a:lnTo>
                <a:lnTo>
                  <a:pt x="2074" y="369"/>
                </a:lnTo>
                <a:lnTo>
                  <a:pt x="2074" y="369"/>
                </a:lnTo>
                <a:lnTo>
                  <a:pt x="2075" y="369"/>
                </a:lnTo>
                <a:lnTo>
                  <a:pt x="2075" y="369"/>
                </a:lnTo>
                <a:lnTo>
                  <a:pt x="2075" y="369"/>
                </a:lnTo>
                <a:lnTo>
                  <a:pt x="2076" y="369"/>
                </a:lnTo>
                <a:lnTo>
                  <a:pt x="2076" y="370"/>
                </a:lnTo>
                <a:lnTo>
                  <a:pt x="2076" y="370"/>
                </a:lnTo>
                <a:lnTo>
                  <a:pt x="2077" y="371"/>
                </a:lnTo>
                <a:lnTo>
                  <a:pt x="2077" y="370"/>
                </a:lnTo>
                <a:lnTo>
                  <a:pt x="2077" y="370"/>
                </a:lnTo>
                <a:lnTo>
                  <a:pt x="2078" y="370"/>
                </a:lnTo>
                <a:lnTo>
                  <a:pt x="2078" y="369"/>
                </a:lnTo>
                <a:lnTo>
                  <a:pt x="2079" y="368"/>
                </a:lnTo>
                <a:lnTo>
                  <a:pt x="2079" y="368"/>
                </a:lnTo>
                <a:lnTo>
                  <a:pt x="2079" y="368"/>
                </a:lnTo>
                <a:lnTo>
                  <a:pt x="2080" y="368"/>
                </a:lnTo>
                <a:lnTo>
                  <a:pt x="2080" y="368"/>
                </a:lnTo>
                <a:lnTo>
                  <a:pt x="2080" y="367"/>
                </a:lnTo>
                <a:lnTo>
                  <a:pt x="2082" y="368"/>
                </a:lnTo>
                <a:lnTo>
                  <a:pt x="2082" y="368"/>
                </a:lnTo>
                <a:lnTo>
                  <a:pt x="2082" y="368"/>
                </a:lnTo>
                <a:lnTo>
                  <a:pt x="2083" y="368"/>
                </a:lnTo>
                <a:lnTo>
                  <a:pt x="2083" y="368"/>
                </a:lnTo>
                <a:lnTo>
                  <a:pt x="2084" y="368"/>
                </a:lnTo>
                <a:lnTo>
                  <a:pt x="2084" y="369"/>
                </a:lnTo>
                <a:lnTo>
                  <a:pt x="2084" y="369"/>
                </a:lnTo>
                <a:lnTo>
                  <a:pt x="2085" y="370"/>
                </a:lnTo>
                <a:lnTo>
                  <a:pt x="2085" y="371"/>
                </a:lnTo>
                <a:lnTo>
                  <a:pt x="2085" y="371"/>
                </a:lnTo>
                <a:lnTo>
                  <a:pt x="2086" y="372"/>
                </a:lnTo>
                <a:lnTo>
                  <a:pt x="2086" y="372"/>
                </a:lnTo>
                <a:lnTo>
                  <a:pt x="2086" y="374"/>
                </a:lnTo>
                <a:lnTo>
                  <a:pt x="2087" y="374"/>
                </a:lnTo>
                <a:lnTo>
                  <a:pt x="2087" y="375"/>
                </a:lnTo>
                <a:lnTo>
                  <a:pt x="2088" y="374"/>
                </a:lnTo>
                <a:lnTo>
                  <a:pt x="2088" y="375"/>
                </a:lnTo>
                <a:lnTo>
                  <a:pt x="2088" y="375"/>
                </a:lnTo>
                <a:lnTo>
                  <a:pt x="2089" y="375"/>
                </a:lnTo>
                <a:lnTo>
                  <a:pt x="2089" y="375"/>
                </a:lnTo>
                <a:lnTo>
                  <a:pt x="2089" y="374"/>
                </a:lnTo>
                <a:lnTo>
                  <a:pt x="2091" y="372"/>
                </a:lnTo>
                <a:lnTo>
                  <a:pt x="2091" y="372"/>
                </a:lnTo>
                <a:lnTo>
                  <a:pt x="2092" y="371"/>
                </a:lnTo>
                <a:lnTo>
                  <a:pt x="2092" y="371"/>
                </a:lnTo>
                <a:lnTo>
                  <a:pt x="2092" y="370"/>
                </a:lnTo>
                <a:lnTo>
                  <a:pt x="2093" y="371"/>
                </a:lnTo>
                <a:lnTo>
                  <a:pt x="2093" y="372"/>
                </a:lnTo>
                <a:lnTo>
                  <a:pt x="2093" y="372"/>
                </a:lnTo>
                <a:lnTo>
                  <a:pt x="2094" y="372"/>
                </a:lnTo>
                <a:lnTo>
                  <a:pt x="2094" y="374"/>
                </a:lnTo>
                <a:lnTo>
                  <a:pt x="2094" y="375"/>
                </a:lnTo>
                <a:lnTo>
                  <a:pt x="2095" y="375"/>
                </a:lnTo>
                <a:lnTo>
                  <a:pt x="2095" y="375"/>
                </a:lnTo>
                <a:lnTo>
                  <a:pt x="2096" y="375"/>
                </a:lnTo>
                <a:lnTo>
                  <a:pt x="2096" y="374"/>
                </a:lnTo>
                <a:lnTo>
                  <a:pt x="2096" y="374"/>
                </a:lnTo>
                <a:lnTo>
                  <a:pt x="2097" y="372"/>
                </a:lnTo>
                <a:lnTo>
                  <a:pt x="2097" y="372"/>
                </a:lnTo>
                <a:lnTo>
                  <a:pt x="2097" y="374"/>
                </a:lnTo>
                <a:lnTo>
                  <a:pt x="2098" y="374"/>
                </a:lnTo>
                <a:lnTo>
                  <a:pt x="2098" y="375"/>
                </a:lnTo>
                <a:lnTo>
                  <a:pt x="2098" y="374"/>
                </a:lnTo>
                <a:lnTo>
                  <a:pt x="2100" y="374"/>
                </a:lnTo>
                <a:lnTo>
                  <a:pt x="2100" y="375"/>
                </a:lnTo>
                <a:lnTo>
                  <a:pt x="2101" y="375"/>
                </a:lnTo>
                <a:lnTo>
                  <a:pt x="2101" y="374"/>
                </a:lnTo>
                <a:lnTo>
                  <a:pt x="2101" y="375"/>
                </a:lnTo>
                <a:lnTo>
                  <a:pt x="2102" y="375"/>
                </a:lnTo>
                <a:lnTo>
                  <a:pt x="2102" y="375"/>
                </a:lnTo>
                <a:lnTo>
                  <a:pt x="2102" y="376"/>
                </a:lnTo>
                <a:lnTo>
                  <a:pt x="2103" y="376"/>
                </a:lnTo>
                <a:lnTo>
                  <a:pt x="2103" y="376"/>
                </a:lnTo>
                <a:lnTo>
                  <a:pt x="2103" y="376"/>
                </a:lnTo>
                <a:lnTo>
                  <a:pt x="2104" y="376"/>
                </a:lnTo>
                <a:lnTo>
                  <a:pt x="2104" y="376"/>
                </a:lnTo>
                <a:lnTo>
                  <a:pt x="2105" y="376"/>
                </a:lnTo>
                <a:lnTo>
                  <a:pt x="2105" y="376"/>
                </a:lnTo>
                <a:lnTo>
                  <a:pt x="2105" y="377"/>
                </a:lnTo>
                <a:lnTo>
                  <a:pt x="2106" y="377"/>
                </a:lnTo>
                <a:lnTo>
                  <a:pt x="2106" y="378"/>
                </a:lnTo>
                <a:lnTo>
                  <a:pt x="2106" y="378"/>
                </a:lnTo>
                <a:lnTo>
                  <a:pt x="2107" y="378"/>
                </a:lnTo>
                <a:lnTo>
                  <a:pt x="2107" y="378"/>
                </a:lnTo>
                <a:lnTo>
                  <a:pt x="2107" y="378"/>
                </a:lnTo>
                <a:lnTo>
                  <a:pt x="2109" y="378"/>
                </a:lnTo>
                <a:lnTo>
                  <a:pt x="2109" y="379"/>
                </a:lnTo>
                <a:lnTo>
                  <a:pt x="2110" y="380"/>
                </a:lnTo>
                <a:lnTo>
                  <a:pt x="2110" y="381"/>
                </a:lnTo>
                <a:lnTo>
                  <a:pt x="2110" y="381"/>
                </a:lnTo>
                <a:lnTo>
                  <a:pt x="2111" y="381"/>
                </a:lnTo>
                <a:lnTo>
                  <a:pt x="2111" y="381"/>
                </a:lnTo>
                <a:lnTo>
                  <a:pt x="2111" y="381"/>
                </a:lnTo>
                <a:lnTo>
                  <a:pt x="2112" y="381"/>
                </a:lnTo>
                <a:lnTo>
                  <a:pt x="2112" y="381"/>
                </a:lnTo>
                <a:lnTo>
                  <a:pt x="2113" y="381"/>
                </a:lnTo>
                <a:lnTo>
                  <a:pt x="2113" y="381"/>
                </a:lnTo>
                <a:lnTo>
                  <a:pt x="2113" y="380"/>
                </a:lnTo>
                <a:lnTo>
                  <a:pt x="2114" y="380"/>
                </a:lnTo>
                <a:lnTo>
                  <a:pt x="2114" y="380"/>
                </a:lnTo>
                <a:lnTo>
                  <a:pt x="2114" y="380"/>
                </a:lnTo>
                <a:lnTo>
                  <a:pt x="2115" y="380"/>
                </a:lnTo>
                <a:lnTo>
                  <a:pt x="2115" y="380"/>
                </a:lnTo>
                <a:lnTo>
                  <a:pt x="2115" y="381"/>
                </a:lnTo>
                <a:lnTo>
                  <a:pt x="2116" y="380"/>
                </a:lnTo>
                <a:lnTo>
                  <a:pt x="2116" y="380"/>
                </a:lnTo>
                <a:lnTo>
                  <a:pt x="2118" y="379"/>
                </a:lnTo>
                <a:lnTo>
                  <a:pt x="2118" y="378"/>
                </a:lnTo>
                <a:lnTo>
                  <a:pt x="2118" y="378"/>
                </a:lnTo>
                <a:lnTo>
                  <a:pt x="2119" y="377"/>
                </a:lnTo>
                <a:lnTo>
                  <a:pt x="2119" y="375"/>
                </a:lnTo>
                <a:lnTo>
                  <a:pt x="2119" y="374"/>
                </a:lnTo>
                <a:lnTo>
                  <a:pt x="2120" y="374"/>
                </a:lnTo>
                <a:lnTo>
                  <a:pt x="2120" y="374"/>
                </a:lnTo>
                <a:lnTo>
                  <a:pt x="2120" y="374"/>
                </a:lnTo>
                <a:lnTo>
                  <a:pt x="2121" y="374"/>
                </a:lnTo>
                <a:lnTo>
                  <a:pt x="2121" y="374"/>
                </a:lnTo>
                <a:lnTo>
                  <a:pt x="2122" y="375"/>
                </a:lnTo>
                <a:lnTo>
                  <a:pt x="2122" y="375"/>
                </a:lnTo>
                <a:lnTo>
                  <a:pt x="2122" y="376"/>
                </a:lnTo>
                <a:lnTo>
                  <a:pt x="2123" y="376"/>
                </a:lnTo>
                <a:lnTo>
                  <a:pt x="2123" y="377"/>
                </a:lnTo>
                <a:lnTo>
                  <a:pt x="2123" y="377"/>
                </a:lnTo>
                <a:lnTo>
                  <a:pt x="2124" y="377"/>
                </a:lnTo>
                <a:lnTo>
                  <a:pt x="2124" y="378"/>
                </a:lnTo>
                <a:lnTo>
                  <a:pt x="2124" y="378"/>
                </a:lnTo>
                <a:lnTo>
                  <a:pt x="2125" y="379"/>
                </a:lnTo>
                <a:lnTo>
                  <a:pt x="2125" y="378"/>
                </a:lnTo>
                <a:lnTo>
                  <a:pt x="2127" y="378"/>
                </a:lnTo>
                <a:lnTo>
                  <a:pt x="2127" y="377"/>
                </a:lnTo>
                <a:lnTo>
                  <a:pt x="2127" y="377"/>
                </a:lnTo>
                <a:lnTo>
                  <a:pt x="2128" y="377"/>
                </a:lnTo>
                <a:lnTo>
                  <a:pt x="2128" y="376"/>
                </a:lnTo>
                <a:lnTo>
                  <a:pt x="2128" y="376"/>
                </a:lnTo>
                <a:lnTo>
                  <a:pt x="2129" y="376"/>
                </a:lnTo>
                <a:lnTo>
                  <a:pt x="2129" y="375"/>
                </a:lnTo>
                <a:lnTo>
                  <a:pt x="2129" y="374"/>
                </a:lnTo>
                <a:lnTo>
                  <a:pt x="2130" y="375"/>
                </a:lnTo>
                <a:lnTo>
                  <a:pt x="2130" y="374"/>
                </a:lnTo>
                <a:lnTo>
                  <a:pt x="2131" y="372"/>
                </a:lnTo>
                <a:lnTo>
                  <a:pt x="2131" y="372"/>
                </a:lnTo>
                <a:lnTo>
                  <a:pt x="2131" y="372"/>
                </a:lnTo>
                <a:lnTo>
                  <a:pt x="2132" y="372"/>
                </a:lnTo>
                <a:lnTo>
                  <a:pt x="2132" y="372"/>
                </a:lnTo>
                <a:lnTo>
                  <a:pt x="2132" y="372"/>
                </a:lnTo>
                <a:lnTo>
                  <a:pt x="2133" y="371"/>
                </a:lnTo>
                <a:lnTo>
                  <a:pt x="2133" y="371"/>
                </a:lnTo>
                <a:lnTo>
                  <a:pt x="2134" y="371"/>
                </a:lnTo>
                <a:lnTo>
                  <a:pt x="2134" y="371"/>
                </a:lnTo>
                <a:lnTo>
                  <a:pt x="2134" y="371"/>
                </a:lnTo>
                <a:lnTo>
                  <a:pt x="2136" y="371"/>
                </a:lnTo>
                <a:lnTo>
                  <a:pt x="2136" y="372"/>
                </a:lnTo>
                <a:lnTo>
                  <a:pt x="2136" y="374"/>
                </a:lnTo>
                <a:lnTo>
                  <a:pt x="2137" y="374"/>
                </a:lnTo>
                <a:lnTo>
                  <a:pt x="2137" y="374"/>
                </a:lnTo>
                <a:lnTo>
                  <a:pt x="2137" y="375"/>
                </a:lnTo>
                <a:lnTo>
                  <a:pt x="2138" y="375"/>
                </a:lnTo>
                <a:lnTo>
                  <a:pt x="2138" y="375"/>
                </a:lnTo>
                <a:lnTo>
                  <a:pt x="2139" y="374"/>
                </a:lnTo>
                <a:lnTo>
                  <a:pt x="2139" y="372"/>
                </a:lnTo>
                <a:lnTo>
                  <a:pt x="2139" y="372"/>
                </a:lnTo>
                <a:lnTo>
                  <a:pt x="2140" y="372"/>
                </a:lnTo>
                <a:lnTo>
                  <a:pt x="2140" y="372"/>
                </a:lnTo>
                <a:lnTo>
                  <a:pt x="2140" y="372"/>
                </a:lnTo>
                <a:lnTo>
                  <a:pt x="2141" y="372"/>
                </a:lnTo>
                <a:lnTo>
                  <a:pt x="2141" y="372"/>
                </a:lnTo>
                <a:lnTo>
                  <a:pt x="2141" y="372"/>
                </a:lnTo>
                <a:lnTo>
                  <a:pt x="2142" y="372"/>
                </a:lnTo>
                <a:lnTo>
                  <a:pt x="2142" y="374"/>
                </a:lnTo>
                <a:lnTo>
                  <a:pt x="2143" y="374"/>
                </a:lnTo>
                <a:lnTo>
                  <a:pt x="2143" y="374"/>
                </a:lnTo>
                <a:lnTo>
                  <a:pt x="2143" y="374"/>
                </a:lnTo>
                <a:lnTo>
                  <a:pt x="2145" y="374"/>
                </a:lnTo>
                <a:lnTo>
                  <a:pt x="2145" y="374"/>
                </a:lnTo>
                <a:lnTo>
                  <a:pt x="2145" y="372"/>
                </a:lnTo>
                <a:lnTo>
                  <a:pt x="2146" y="371"/>
                </a:lnTo>
                <a:lnTo>
                  <a:pt x="2146" y="370"/>
                </a:lnTo>
                <a:lnTo>
                  <a:pt x="2146" y="369"/>
                </a:lnTo>
                <a:lnTo>
                  <a:pt x="2147" y="369"/>
                </a:lnTo>
                <a:lnTo>
                  <a:pt x="2147" y="368"/>
                </a:lnTo>
                <a:lnTo>
                  <a:pt x="2148" y="369"/>
                </a:lnTo>
                <a:lnTo>
                  <a:pt x="2148" y="370"/>
                </a:lnTo>
                <a:lnTo>
                  <a:pt x="2148" y="370"/>
                </a:lnTo>
                <a:lnTo>
                  <a:pt x="2149" y="371"/>
                </a:lnTo>
                <a:lnTo>
                  <a:pt x="2149" y="372"/>
                </a:lnTo>
                <a:lnTo>
                  <a:pt x="2149" y="374"/>
                </a:lnTo>
                <a:lnTo>
                  <a:pt x="2150" y="372"/>
                </a:lnTo>
                <a:lnTo>
                  <a:pt x="2150" y="372"/>
                </a:lnTo>
                <a:lnTo>
                  <a:pt x="2150" y="372"/>
                </a:lnTo>
                <a:lnTo>
                  <a:pt x="2151" y="372"/>
                </a:lnTo>
                <a:lnTo>
                  <a:pt x="2151" y="372"/>
                </a:lnTo>
                <a:lnTo>
                  <a:pt x="2152" y="372"/>
                </a:lnTo>
                <a:lnTo>
                  <a:pt x="2152" y="372"/>
                </a:lnTo>
                <a:lnTo>
                  <a:pt x="2152" y="372"/>
                </a:lnTo>
                <a:lnTo>
                  <a:pt x="2154" y="372"/>
                </a:lnTo>
                <a:lnTo>
                  <a:pt x="2154" y="372"/>
                </a:lnTo>
                <a:lnTo>
                  <a:pt x="2154" y="372"/>
                </a:lnTo>
                <a:lnTo>
                  <a:pt x="2155" y="374"/>
                </a:lnTo>
                <a:lnTo>
                  <a:pt x="2155" y="374"/>
                </a:lnTo>
                <a:lnTo>
                  <a:pt x="2155" y="374"/>
                </a:lnTo>
                <a:lnTo>
                  <a:pt x="2156" y="374"/>
                </a:lnTo>
                <a:lnTo>
                  <a:pt x="2156" y="374"/>
                </a:lnTo>
                <a:lnTo>
                  <a:pt x="2157" y="372"/>
                </a:lnTo>
                <a:lnTo>
                  <a:pt x="2157" y="372"/>
                </a:lnTo>
                <a:lnTo>
                  <a:pt x="2157" y="372"/>
                </a:lnTo>
                <a:lnTo>
                  <a:pt x="2158" y="372"/>
                </a:lnTo>
                <a:lnTo>
                  <a:pt x="2158" y="374"/>
                </a:lnTo>
                <a:lnTo>
                  <a:pt x="2158" y="374"/>
                </a:lnTo>
                <a:lnTo>
                  <a:pt x="2159" y="375"/>
                </a:lnTo>
                <a:lnTo>
                  <a:pt x="2159" y="376"/>
                </a:lnTo>
                <a:lnTo>
                  <a:pt x="2160" y="377"/>
                </a:lnTo>
                <a:lnTo>
                  <a:pt x="2160" y="377"/>
                </a:lnTo>
                <a:lnTo>
                  <a:pt x="2160" y="379"/>
                </a:lnTo>
                <a:lnTo>
                  <a:pt x="2161" y="378"/>
                </a:lnTo>
                <a:lnTo>
                  <a:pt x="2161" y="377"/>
                </a:lnTo>
                <a:lnTo>
                  <a:pt x="2161" y="376"/>
                </a:lnTo>
                <a:lnTo>
                  <a:pt x="2163" y="375"/>
                </a:lnTo>
                <a:lnTo>
                  <a:pt x="2163" y="375"/>
                </a:lnTo>
                <a:lnTo>
                  <a:pt x="2163" y="375"/>
                </a:lnTo>
                <a:lnTo>
                  <a:pt x="2164" y="375"/>
                </a:lnTo>
                <a:lnTo>
                  <a:pt x="2164" y="375"/>
                </a:lnTo>
                <a:lnTo>
                  <a:pt x="2165" y="374"/>
                </a:lnTo>
                <a:lnTo>
                  <a:pt x="2165" y="374"/>
                </a:lnTo>
                <a:lnTo>
                  <a:pt x="2165" y="374"/>
                </a:lnTo>
                <a:lnTo>
                  <a:pt x="2166" y="375"/>
                </a:lnTo>
                <a:lnTo>
                  <a:pt x="2166" y="374"/>
                </a:lnTo>
                <a:lnTo>
                  <a:pt x="2166" y="374"/>
                </a:lnTo>
                <a:lnTo>
                  <a:pt x="2167" y="374"/>
                </a:lnTo>
                <a:lnTo>
                  <a:pt x="2167" y="375"/>
                </a:lnTo>
                <a:lnTo>
                  <a:pt x="2167" y="374"/>
                </a:lnTo>
                <a:lnTo>
                  <a:pt x="2168" y="374"/>
                </a:lnTo>
                <a:lnTo>
                  <a:pt x="2168" y="374"/>
                </a:lnTo>
                <a:lnTo>
                  <a:pt x="2169" y="374"/>
                </a:lnTo>
                <a:lnTo>
                  <a:pt x="2169" y="374"/>
                </a:lnTo>
                <a:lnTo>
                  <a:pt x="2169" y="374"/>
                </a:lnTo>
                <a:lnTo>
                  <a:pt x="2170" y="375"/>
                </a:lnTo>
                <a:lnTo>
                  <a:pt x="2170" y="375"/>
                </a:lnTo>
                <a:lnTo>
                  <a:pt x="2170" y="375"/>
                </a:lnTo>
                <a:lnTo>
                  <a:pt x="2172" y="375"/>
                </a:lnTo>
                <a:lnTo>
                  <a:pt x="2172" y="375"/>
                </a:lnTo>
                <a:lnTo>
                  <a:pt x="2172" y="375"/>
                </a:lnTo>
                <a:lnTo>
                  <a:pt x="2173" y="375"/>
                </a:lnTo>
                <a:lnTo>
                  <a:pt x="2173" y="375"/>
                </a:lnTo>
                <a:lnTo>
                  <a:pt x="2174" y="375"/>
                </a:lnTo>
                <a:lnTo>
                  <a:pt x="2174" y="376"/>
                </a:lnTo>
                <a:lnTo>
                  <a:pt x="2174" y="376"/>
                </a:lnTo>
                <a:lnTo>
                  <a:pt x="2175" y="377"/>
                </a:lnTo>
                <a:lnTo>
                  <a:pt x="2175" y="377"/>
                </a:lnTo>
                <a:lnTo>
                  <a:pt x="2175" y="376"/>
                </a:lnTo>
                <a:lnTo>
                  <a:pt x="2176" y="375"/>
                </a:lnTo>
                <a:lnTo>
                  <a:pt x="2176" y="375"/>
                </a:lnTo>
                <a:lnTo>
                  <a:pt x="2176" y="376"/>
                </a:lnTo>
                <a:lnTo>
                  <a:pt x="2177" y="376"/>
                </a:lnTo>
                <a:lnTo>
                  <a:pt x="2177" y="377"/>
                </a:lnTo>
                <a:lnTo>
                  <a:pt x="2178" y="377"/>
                </a:lnTo>
                <a:lnTo>
                  <a:pt x="2178" y="377"/>
                </a:lnTo>
                <a:lnTo>
                  <a:pt x="2178" y="377"/>
                </a:lnTo>
                <a:lnTo>
                  <a:pt x="2179" y="378"/>
                </a:lnTo>
                <a:lnTo>
                  <a:pt x="2179" y="378"/>
                </a:lnTo>
                <a:lnTo>
                  <a:pt x="2179" y="378"/>
                </a:lnTo>
                <a:lnTo>
                  <a:pt x="2181" y="378"/>
                </a:lnTo>
                <a:lnTo>
                  <a:pt x="2181" y="378"/>
                </a:lnTo>
                <a:lnTo>
                  <a:pt x="2182" y="377"/>
                </a:lnTo>
                <a:lnTo>
                  <a:pt x="2182" y="377"/>
                </a:lnTo>
                <a:lnTo>
                  <a:pt x="2182" y="377"/>
                </a:lnTo>
                <a:lnTo>
                  <a:pt x="2183" y="378"/>
                </a:lnTo>
                <a:lnTo>
                  <a:pt x="2183" y="378"/>
                </a:lnTo>
                <a:lnTo>
                  <a:pt x="2183" y="377"/>
                </a:lnTo>
                <a:lnTo>
                  <a:pt x="2184" y="379"/>
                </a:lnTo>
                <a:lnTo>
                  <a:pt x="2184" y="378"/>
                </a:lnTo>
                <a:lnTo>
                  <a:pt x="2184" y="379"/>
                </a:lnTo>
                <a:lnTo>
                  <a:pt x="2185" y="379"/>
                </a:lnTo>
                <a:lnTo>
                  <a:pt x="2185" y="379"/>
                </a:lnTo>
                <a:lnTo>
                  <a:pt x="2186" y="379"/>
                </a:lnTo>
                <a:lnTo>
                  <a:pt x="2186" y="378"/>
                </a:lnTo>
                <a:lnTo>
                  <a:pt x="2186" y="379"/>
                </a:lnTo>
                <a:lnTo>
                  <a:pt x="2187" y="379"/>
                </a:lnTo>
                <a:lnTo>
                  <a:pt x="2187" y="379"/>
                </a:lnTo>
                <a:lnTo>
                  <a:pt x="2187" y="379"/>
                </a:lnTo>
                <a:lnTo>
                  <a:pt x="2189" y="378"/>
                </a:lnTo>
                <a:lnTo>
                  <a:pt x="2189" y="378"/>
                </a:lnTo>
                <a:lnTo>
                  <a:pt x="2189" y="378"/>
                </a:lnTo>
                <a:lnTo>
                  <a:pt x="2190" y="377"/>
                </a:lnTo>
                <a:lnTo>
                  <a:pt x="2190" y="377"/>
                </a:lnTo>
                <a:lnTo>
                  <a:pt x="2191" y="377"/>
                </a:lnTo>
                <a:lnTo>
                  <a:pt x="2191" y="378"/>
                </a:lnTo>
                <a:lnTo>
                  <a:pt x="2191" y="378"/>
                </a:lnTo>
                <a:lnTo>
                  <a:pt x="2192" y="379"/>
                </a:lnTo>
                <a:lnTo>
                  <a:pt x="2192" y="379"/>
                </a:lnTo>
                <a:lnTo>
                  <a:pt x="2192" y="380"/>
                </a:lnTo>
                <a:lnTo>
                  <a:pt x="2193" y="380"/>
                </a:lnTo>
                <a:lnTo>
                  <a:pt x="2193" y="380"/>
                </a:lnTo>
                <a:lnTo>
                  <a:pt x="2193" y="380"/>
                </a:lnTo>
                <a:lnTo>
                  <a:pt x="2194" y="379"/>
                </a:lnTo>
                <a:lnTo>
                  <a:pt x="2194" y="380"/>
                </a:lnTo>
                <a:lnTo>
                  <a:pt x="2195" y="380"/>
                </a:lnTo>
                <a:lnTo>
                  <a:pt x="2195" y="380"/>
                </a:lnTo>
                <a:lnTo>
                  <a:pt x="2195" y="380"/>
                </a:lnTo>
                <a:lnTo>
                  <a:pt x="2196" y="380"/>
                </a:lnTo>
                <a:lnTo>
                  <a:pt x="2196" y="380"/>
                </a:lnTo>
                <a:lnTo>
                  <a:pt x="2196" y="381"/>
                </a:lnTo>
                <a:lnTo>
                  <a:pt x="2198" y="381"/>
                </a:lnTo>
                <a:lnTo>
                  <a:pt x="2198" y="381"/>
                </a:lnTo>
                <a:lnTo>
                  <a:pt x="2198" y="381"/>
                </a:lnTo>
                <a:lnTo>
                  <a:pt x="2199" y="383"/>
                </a:lnTo>
                <a:lnTo>
                  <a:pt x="2199" y="381"/>
                </a:lnTo>
                <a:lnTo>
                  <a:pt x="2200" y="381"/>
                </a:lnTo>
                <a:lnTo>
                  <a:pt x="2200" y="381"/>
                </a:lnTo>
                <a:lnTo>
                  <a:pt x="2200" y="381"/>
                </a:lnTo>
                <a:lnTo>
                  <a:pt x="2201" y="383"/>
                </a:lnTo>
                <a:lnTo>
                  <a:pt x="2201" y="383"/>
                </a:lnTo>
                <a:lnTo>
                  <a:pt x="2201" y="383"/>
                </a:lnTo>
                <a:lnTo>
                  <a:pt x="2202" y="383"/>
                </a:lnTo>
                <a:lnTo>
                  <a:pt x="2202" y="383"/>
                </a:lnTo>
                <a:lnTo>
                  <a:pt x="2203" y="384"/>
                </a:lnTo>
                <a:lnTo>
                  <a:pt x="2203" y="384"/>
                </a:lnTo>
                <a:lnTo>
                  <a:pt x="2203" y="384"/>
                </a:lnTo>
                <a:lnTo>
                  <a:pt x="2204" y="384"/>
                </a:lnTo>
                <a:lnTo>
                  <a:pt x="2204" y="384"/>
                </a:lnTo>
                <a:lnTo>
                  <a:pt x="2204" y="385"/>
                </a:lnTo>
                <a:lnTo>
                  <a:pt x="2205" y="385"/>
                </a:lnTo>
                <a:lnTo>
                  <a:pt x="2205" y="386"/>
                </a:lnTo>
                <a:lnTo>
                  <a:pt x="2205" y="385"/>
                </a:lnTo>
                <a:lnTo>
                  <a:pt x="2207" y="385"/>
                </a:lnTo>
                <a:lnTo>
                  <a:pt x="2207" y="386"/>
                </a:lnTo>
                <a:lnTo>
                  <a:pt x="2208" y="385"/>
                </a:lnTo>
                <a:lnTo>
                  <a:pt x="2208" y="385"/>
                </a:lnTo>
                <a:lnTo>
                  <a:pt x="2208" y="385"/>
                </a:lnTo>
                <a:lnTo>
                  <a:pt x="2209" y="384"/>
                </a:lnTo>
                <a:lnTo>
                  <a:pt x="2209" y="384"/>
                </a:lnTo>
                <a:lnTo>
                  <a:pt x="2209" y="384"/>
                </a:lnTo>
                <a:lnTo>
                  <a:pt x="2210" y="385"/>
                </a:lnTo>
                <a:lnTo>
                  <a:pt x="2210" y="385"/>
                </a:lnTo>
                <a:lnTo>
                  <a:pt x="2210" y="385"/>
                </a:lnTo>
                <a:lnTo>
                  <a:pt x="2211" y="385"/>
                </a:lnTo>
                <a:lnTo>
                  <a:pt x="2211" y="385"/>
                </a:lnTo>
                <a:lnTo>
                  <a:pt x="2212" y="384"/>
                </a:lnTo>
                <a:lnTo>
                  <a:pt x="2212" y="383"/>
                </a:lnTo>
                <a:lnTo>
                  <a:pt x="2212" y="383"/>
                </a:lnTo>
                <a:lnTo>
                  <a:pt x="2213" y="381"/>
                </a:lnTo>
                <a:lnTo>
                  <a:pt x="2213" y="380"/>
                </a:lnTo>
                <a:lnTo>
                  <a:pt x="2213" y="380"/>
                </a:lnTo>
                <a:lnTo>
                  <a:pt x="2214" y="379"/>
                </a:lnTo>
                <a:lnTo>
                  <a:pt x="2214" y="379"/>
                </a:lnTo>
                <a:lnTo>
                  <a:pt x="2214" y="379"/>
                </a:lnTo>
                <a:lnTo>
                  <a:pt x="2216" y="378"/>
                </a:lnTo>
                <a:lnTo>
                  <a:pt x="2216" y="377"/>
                </a:lnTo>
                <a:lnTo>
                  <a:pt x="2217" y="378"/>
                </a:lnTo>
                <a:lnTo>
                  <a:pt x="2217" y="379"/>
                </a:lnTo>
                <a:lnTo>
                  <a:pt x="2217" y="379"/>
                </a:lnTo>
                <a:lnTo>
                  <a:pt x="2218" y="379"/>
                </a:lnTo>
                <a:lnTo>
                  <a:pt x="2218" y="379"/>
                </a:lnTo>
                <a:lnTo>
                  <a:pt x="2218" y="379"/>
                </a:lnTo>
                <a:lnTo>
                  <a:pt x="2219" y="379"/>
                </a:lnTo>
                <a:lnTo>
                  <a:pt x="2219" y="379"/>
                </a:lnTo>
                <a:lnTo>
                  <a:pt x="2219" y="378"/>
                </a:lnTo>
                <a:lnTo>
                  <a:pt x="2220" y="378"/>
                </a:lnTo>
                <a:lnTo>
                  <a:pt x="2220" y="378"/>
                </a:lnTo>
                <a:lnTo>
                  <a:pt x="2221" y="378"/>
                </a:lnTo>
                <a:lnTo>
                  <a:pt x="2221" y="377"/>
                </a:lnTo>
                <a:lnTo>
                  <a:pt x="2221" y="376"/>
                </a:lnTo>
                <a:lnTo>
                  <a:pt x="2222" y="376"/>
                </a:lnTo>
                <a:lnTo>
                  <a:pt x="2222" y="376"/>
                </a:lnTo>
                <a:lnTo>
                  <a:pt x="2222" y="375"/>
                </a:lnTo>
                <a:lnTo>
                  <a:pt x="2223" y="376"/>
                </a:lnTo>
                <a:lnTo>
                  <a:pt x="2223" y="375"/>
                </a:lnTo>
                <a:lnTo>
                  <a:pt x="2225" y="374"/>
                </a:lnTo>
                <a:lnTo>
                  <a:pt x="2225" y="374"/>
                </a:lnTo>
                <a:lnTo>
                  <a:pt x="2225" y="374"/>
                </a:lnTo>
                <a:lnTo>
                  <a:pt x="2226" y="374"/>
                </a:lnTo>
                <a:lnTo>
                  <a:pt x="2226" y="375"/>
                </a:lnTo>
                <a:lnTo>
                  <a:pt x="2226" y="376"/>
                </a:lnTo>
                <a:lnTo>
                  <a:pt x="2227" y="376"/>
                </a:lnTo>
                <a:lnTo>
                  <a:pt x="2227" y="376"/>
                </a:lnTo>
                <a:lnTo>
                  <a:pt x="2227" y="377"/>
                </a:lnTo>
                <a:lnTo>
                  <a:pt x="2228" y="377"/>
                </a:lnTo>
                <a:lnTo>
                  <a:pt x="2228" y="377"/>
                </a:lnTo>
                <a:lnTo>
                  <a:pt x="2229" y="377"/>
                </a:lnTo>
                <a:lnTo>
                  <a:pt x="2229" y="378"/>
                </a:lnTo>
                <a:lnTo>
                  <a:pt x="2229" y="377"/>
                </a:lnTo>
                <a:lnTo>
                  <a:pt x="2230" y="379"/>
                </a:lnTo>
                <a:lnTo>
                  <a:pt x="2230" y="379"/>
                </a:lnTo>
                <a:lnTo>
                  <a:pt x="2230" y="379"/>
                </a:lnTo>
                <a:lnTo>
                  <a:pt x="2231" y="379"/>
                </a:lnTo>
                <a:lnTo>
                  <a:pt x="2231" y="380"/>
                </a:lnTo>
                <a:lnTo>
                  <a:pt x="2231" y="379"/>
                </a:lnTo>
                <a:lnTo>
                  <a:pt x="2232" y="379"/>
                </a:lnTo>
                <a:lnTo>
                  <a:pt x="2232" y="378"/>
                </a:lnTo>
                <a:lnTo>
                  <a:pt x="2234" y="377"/>
                </a:lnTo>
                <a:lnTo>
                  <a:pt x="2234" y="377"/>
                </a:lnTo>
                <a:lnTo>
                  <a:pt x="2234" y="378"/>
                </a:lnTo>
                <a:lnTo>
                  <a:pt x="2235" y="379"/>
                </a:lnTo>
                <a:lnTo>
                  <a:pt x="2235" y="379"/>
                </a:lnTo>
                <a:lnTo>
                  <a:pt x="2235" y="380"/>
                </a:lnTo>
                <a:lnTo>
                  <a:pt x="2236" y="380"/>
                </a:lnTo>
                <a:lnTo>
                  <a:pt x="2236" y="380"/>
                </a:lnTo>
                <a:lnTo>
                  <a:pt x="2236" y="379"/>
                </a:lnTo>
                <a:lnTo>
                  <a:pt x="2237" y="379"/>
                </a:lnTo>
                <a:lnTo>
                  <a:pt x="2237" y="378"/>
                </a:lnTo>
                <a:lnTo>
                  <a:pt x="2238" y="378"/>
                </a:lnTo>
                <a:lnTo>
                  <a:pt x="2238" y="377"/>
                </a:lnTo>
                <a:lnTo>
                  <a:pt x="2238" y="377"/>
                </a:lnTo>
                <a:lnTo>
                  <a:pt x="2239" y="377"/>
                </a:lnTo>
                <a:lnTo>
                  <a:pt x="2239" y="377"/>
                </a:lnTo>
                <a:lnTo>
                  <a:pt x="2239" y="377"/>
                </a:lnTo>
                <a:lnTo>
                  <a:pt x="2240" y="378"/>
                </a:lnTo>
                <a:lnTo>
                  <a:pt x="2240" y="378"/>
                </a:lnTo>
                <a:lnTo>
                  <a:pt x="2240" y="379"/>
                </a:lnTo>
                <a:lnTo>
                  <a:pt x="2241" y="379"/>
                </a:lnTo>
                <a:lnTo>
                  <a:pt x="2241" y="379"/>
                </a:lnTo>
                <a:lnTo>
                  <a:pt x="2243" y="378"/>
                </a:lnTo>
                <a:lnTo>
                  <a:pt x="2243" y="378"/>
                </a:lnTo>
                <a:lnTo>
                  <a:pt x="2243" y="378"/>
                </a:lnTo>
                <a:lnTo>
                  <a:pt x="2244" y="379"/>
                </a:lnTo>
                <a:lnTo>
                  <a:pt x="2244" y="379"/>
                </a:lnTo>
                <a:lnTo>
                  <a:pt x="2244" y="379"/>
                </a:lnTo>
                <a:lnTo>
                  <a:pt x="2245" y="378"/>
                </a:lnTo>
                <a:lnTo>
                  <a:pt x="2245" y="377"/>
                </a:lnTo>
                <a:lnTo>
                  <a:pt x="2245" y="377"/>
                </a:lnTo>
                <a:lnTo>
                  <a:pt x="2246" y="376"/>
                </a:lnTo>
                <a:lnTo>
                  <a:pt x="2246" y="376"/>
                </a:lnTo>
                <a:lnTo>
                  <a:pt x="2247" y="375"/>
                </a:lnTo>
                <a:lnTo>
                  <a:pt x="2247" y="376"/>
                </a:lnTo>
                <a:lnTo>
                  <a:pt x="2247" y="377"/>
                </a:lnTo>
                <a:lnTo>
                  <a:pt x="2248" y="377"/>
                </a:lnTo>
                <a:lnTo>
                  <a:pt x="2248" y="377"/>
                </a:lnTo>
                <a:lnTo>
                  <a:pt x="2248" y="377"/>
                </a:lnTo>
                <a:lnTo>
                  <a:pt x="2249" y="376"/>
                </a:lnTo>
                <a:lnTo>
                  <a:pt x="2249" y="377"/>
                </a:lnTo>
                <a:lnTo>
                  <a:pt x="2250" y="377"/>
                </a:lnTo>
                <a:lnTo>
                  <a:pt x="2250" y="378"/>
                </a:lnTo>
                <a:lnTo>
                  <a:pt x="2250" y="378"/>
                </a:lnTo>
                <a:lnTo>
                  <a:pt x="2252" y="378"/>
                </a:lnTo>
                <a:lnTo>
                  <a:pt x="2252" y="379"/>
                </a:lnTo>
                <a:lnTo>
                  <a:pt x="2252" y="379"/>
                </a:lnTo>
                <a:lnTo>
                  <a:pt x="2253" y="379"/>
                </a:lnTo>
                <a:lnTo>
                  <a:pt x="2253" y="379"/>
                </a:lnTo>
                <a:lnTo>
                  <a:pt x="2253" y="379"/>
                </a:lnTo>
                <a:lnTo>
                  <a:pt x="2254" y="379"/>
                </a:lnTo>
                <a:lnTo>
                  <a:pt x="2254" y="380"/>
                </a:lnTo>
                <a:lnTo>
                  <a:pt x="2255" y="380"/>
                </a:lnTo>
                <a:lnTo>
                  <a:pt x="2255" y="380"/>
                </a:lnTo>
                <a:lnTo>
                  <a:pt x="2255" y="380"/>
                </a:lnTo>
                <a:lnTo>
                  <a:pt x="2256" y="381"/>
                </a:lnTo>
                <a:lnTo>
                  <a:pt x="2256" y="380"/>
                </a:lnTo>
                <a:lnTo>
                  <a:pt x="2256" y="380"/>
                </a:lnTo>
                <a:lnTo>
                  <a:pt x="2257" y="380"/>
                </a:lnTo>
                <a:lnTo>
                  <a:pt x="2257" y="380"/>
                </a:lnTo>
                <a:lnTo>
                  <a:pt x="2257" y="379"/>
                </a:lnTo>
                <a:lnTo>
                  <a:pt x="2258" y="379"/>
                </a:lnTo>
                <a:lnTo>
                  <a:pt x="2258" y="378"/>
                </a:lnTo>
                <a:lnTo>
                  <a:pt x="2259" y="377"/>
                </a:lnTo>
                <a:lnTo>
                  <a:pt x="2259" y="377"/>
                </a:lnTo>
                <a:lnTo>
                  <a:pt x="2259" y="377"/>
                </a:lnTo>
                <a:lnTo>
                  <a:pt x="2261" y="376"/>
                </a:lnTo>
                <a:lnTo>
                  <a:pt x="2261" y="375"/>
                </a:lnTo>
                <a:lnTo>
                  <a:pt x="2261" y="375"/>
                </a:lnTo>
                <a:lnTo>
                  <a:pt x="2262" y="375"/>
                </a:lnTo>
                <a:lnTo>
                  <a:pt x="2262" y="375"/>
                </a:lnTo>
                <a:lnTo>
                  <a:pt x="2262" y="376"/>
                </a:lnTo>
                <a:lnTo>
                  <a:pt x="2263" y="376"/>
                </a:lnTo>
                <a:lnTo>
                  <a:pt x="2263" y="377"/>
                </a:lnTo>
                <a:lnTo>
                  <a:pt x="2264" y="377"/>
                </a:lnTo>
                <a:lnTo>
                  <a:pt x="2264" y="378"/>
                </a:lnTo>
                <a:lnTo>
                  <a:pt x="2264" y="379"/>
                </a:lnTo>
                <a:lnTo>
                  <a:pt x="2265" y="380"/>
                </a:lnTo>
                <a:lnTo>
                  <a:pt x="2265" y="380"/>
                </a:lnTo>
                <a:lnTo>
                  <a:pt x="2265" y="381"/>
                </a:lnTo>
                <a:lnTo>
                  <a:pt x="2266" y="381"/>
                </a:lnTo>
                <a:lnTo>
                  <a:pt x="2266" y="383"/>
                </a:lnTo>
                <a:lnTo>
                  <a:pt x="2266" y="383"/>
                </a:lnTo>
                <a:lnTo>
                  <a:pt x="2267" y="383"/>
                </a:lnTo>
                <a:lnTo>
                  <a:pt x="2267" y="384"/>
                </a:lnTo>
                <a:lnTo>
                  <a:pt x="2268" y="383"/>
                </a:lnTo>
                <a:lnTo>
                  <a:pt x="2268" y="384"/>
                </a:lnTo>
                <a:lnTo>
                  <a:pt x="2268" y="384"/>
                </a:lnTo>
                <a:lnTo>
                  <a:pt x="2270" y="384"/>
                </a:lnTo>
                <a:lnTo>
                  <a:pt x="2270" y="384"/>
                </a:lnTo>
                <a:lnTo>
                  <a:pt x="2270" y="384"/>
                </a:lnTo>
                <a:lnTo>
                  <a:pt x="2271" y="384"/>
                </a:lnTo>
                <a:lnTo>
                  <a:pt x="2271" y="383"/>
                </a:lnTo>
                <a:lnTo>
                  <a:pt x="2272" y="383"/>
                </a:lnTo>
                <a:lnTo>
                  <a:pt x="2272" y="383"/>
                </a:lnTo>
                <a:lnTo>
                  <a:pt x="2272" y="381"/>
                </a:lnTo>
                <a:lnTo>
                  <a:pt x="2273" y="383"/>
                </a:lnTo>
                <a:lnTo>
                  <a:pt x="2273" y="381"/>
                </a:lnTo>
                <a:lnTo>
                  <a:pt x="2273" y="383"/>
                </a:lnTo>
                <a:lnTo>
                  <a:pt x="2274" y="383"/>
                </a:lnTo>
                <a:lnTo>
                  <a:pt x="2274" y="385"/>
                </a:lnTo>
                <a:lnTo>
                  <a:pt x="2274" y="386"/>
                </a:lnTo>
                <a:lnTo>
                  <a:pt x="2275" y="387"/>
                </a:lnTo>
                <a:lnTo>
                  <a:pt x="2275" y="387"/>
                </a:lnTo>
                <a:lnTo>
                  <a:pt x="2276" y="387"/>
                </a:lnTo>
                <a:lnTo>
                  <a:pt x="2276" y="387"/>
                </a:lnTo>
                <a:lnTo>
                  <a:pt x="2276" y="388"/>
                </a:lnTo>
                <a:lnTo>
                  <a:pt x="2277" y="389"/>
                </a:lnTo>
                <a:lnTo>
                  <a:pt x="2277" y="389"/>
                </a:lnTo>
                <a:lnTo>
                  <a:pt x="2277" y="390"/>
                </a:lnTo>
                <a:lnTo>
                  <a:pt x="2279" y="390"/>
                </a:lnTo>
                <a:lnTo>
                  <a:pt x="2279" y="390"/>
                </a:lnTo>
                <a:lnTo>
                  <a:pt x="2279" y="390"/>
                </a:lnTo>
                <a:lnTo>
                  <a:pt x="2280" y="389"/>
                </a:lnTo>
                <a:lnTo>
                  <a:pt x="2280" y="389"/>
                </a:lnTo>
                <a:lnTo>
                  <a:pt x="2281" y="389"/>
                </a:lnTo>
                <a:lnTo>
                  <a:pt x="2281" y="389"/>
                </a:lnTo>
                <a:lnTo>
                  <a:pt x="2281" y="388"/>
                </a:lnTo>
                <a:lnTo>
                  <a:pt x="2282" y="388"/>
                </a:lnTo>
                <a:lnTo>
                  <a:pt x="2282" y="387"/>
                </a:lnTo>
                <a:lnTo>
                  <a:pt x="2282" y="388"/>
                </a:lnTo>
                <a:lnTo>
                  <a:pt x="2283" y="387"/>
                </a:lnTo>
                <a:lnTo>
                  <a:pt x="2283" y="387"/>
                </a:lnTo>
                <a:lnTo>
                  <a:pt x="2283" y="387"/>
                </a:lnTo>
                <a:lnTo>
                  <a:pt x="2284" y="386"/>
                </a:lnTo>
                <a:lnTo>
                  <a:pt x="2284" y="386"/>
                </a:lnTo>
                <a:lnTo>
                  <a:pt x="2285" y="386"/>
                </a:lnTo>
                <a:lnTo>
                  <a:pt x="2285" y="387"/>
                </a:lnTo>
                <a:lnTo>
                  <a:pt x="2285" y="388"/>
                </a:lnTo>
                <a:lnTo>
                  <a:pt x="2286" y="388"/>
                </a:lnTo>
                <a:lnTo>
                  <a:pt x="2286" y="388"/>
                </a:lnTo>
                <a:lnTo>
                  <a:pt x="2286" y="388"/>
                </a:lnTo>
                <a:lnTo>
                  <a:pt x="2288" y="388"/>
                </a:lnTo>
                <a:lnTo>
                  <a:pt x="2288" y="389"/>
                </a:lnTo>
                <a:lnTo>
                  <a:pt x="2288" y="388"/>
                </a:lnTo>
                <a:lnTo>
                  <a:pt x="2289" y="389"/>
                </a:lnTo>
                <a:lnTo>
                  <a:pt x="2289" y="389"/>
                </a:lnTo>
                <a:lnTo>
                  <a:pt x="2290" y="389"/>
                </a:lnTo>
                <a:lnTo>
                  <a:pt x="2290" y="389"/>
                </a:lnTo>
                <a:lnTo>
                  <a:pt x="2290" y="389"/>
                </a:lnTo>
                <a:lnTo>
                  <a:pt x="2291" y="389"/>
                </a:lnTo>
                <a:lnTo>
                  <a:pt x="2291" y="389"/>
                </a:lnTo>
                <a:lnTo>
                  <a:pt x="2291" y="389"/>
                </a:lnTo>
                <a:lnTo>
                  <a:pt x="2292" y="389"/>
                </a:lnTo>
                <a:lnTo>
                  <a:pt x="2292" y="390"/>
                </a:lnTo>
                <a:lnTo>
                  <a:pt x="2293" y="390"/>
                </a:lnTo>
                <a:lnTo>
                  <a:pt x="2293" y="389"/>
                </a:lnTo>
                <a:lnTo>
                  <a:pt x="2293" y="389"/>
                </a:lnTo>
                <a:lnTo>
                  <a:pt x="2294" y="389"/>
                </a:lnTo>
                <a:lnTo>
                  <a:pt x="2294" y="388"/>
                </a:lnTo>
                <a:lnTo>
                  <a:pt x="2294" y="388"/>
                </a:lnTo>
                <a:lnTo>
                  <a:pt x="2295" y="388"/>
                </a:lnTo>
                <a:lnTo>
                  <a:pt x="2295" y="388"/>
                </a:lnTo>
                <a:lnTo>
                  <a:pt x="2295" y="387"/>
                </a:lnTo>
                <a:lnTo>
                  <a:pt x="2297" y="388"/>
                </a:lnTo>
                <a:lnTo>
                  <a:pt x="2297" y="387"/>
                </a:lnTo>
                <a:lnTo>
                  <a:pt x="2298" y="387"/>
                </a:lnTo>
                <a:lnTo>
                  <a:pt x="2298" y="387"/>
                </a:lnTo>
                <a:lnTo>
                  <a:pt x="2298" y="387"/>
                </a:lnTo>
                <a:lnTo>
                  <a:pt x="2299" y="387"/>
                </a:lnTo>
                <a:lnTo>
                  <a:pt x="2299" y="387"/>
                </a:lnTo>
                <a:lnTo>
                  <a:pt x="2299" y="386"/>
                </a:lnTo>
                <a:lnTo>
                  <a:pt x="2300" y="386"/>
                </a:lnTo>
                <a:lnTo>
                  <a:pt x="2300" y="386"/>
                </a:lnTo>
                <a:lnTo>
                  <a:pt x="2300" y="386"/>
                </a:lnTo>
                <a:lnTo>
                  <a:pt x="2301" y="385"/>
                </a:lnTo>
                <a:lnTo>
                  <a:pt x="2301" y="385"/>
                </a:lnTo>
                <a:lnTo>
                  <a:pt x="2302" y="386"/>
                </a:lnTo>
                <a:lnTo>
                  <a:pt x="2302" y="386"/>
                </a:lnTo>
                <a:lnTo>
                  <a:pt x="2302" y="386"/>
                </a:lnTo>
                <a:lnTo>
                  <a:pt x="2303" y="386"/>
                </a:lnTo>
                <a:lnTo>
                  <a:pt x="2303" y="385"/>
                </a:lnTo>
                <a:lnTo>
                  <a:pt x="2303" y="384"/>
                </a:lnTo>
                <a:lnTo>
                  <a:pt x="2304" y="384"/>
                </a:lnTo>
                <a:lnTo>
                  <a:pt x="2304" y="384"/>
                </a:lnTo>
                <a:lnTo>
                  <a:pt x="2304" y="384"/>
                </a:lnTo>
                <a:lnTo>
                  <a:pt x="2306" y="384"/>
                </a:lnTo>
                <a:lnTo>
                  <a:pt x="2306" y="384"/>
                </a:lnTo>
                <a:lnTo>
                  <a:pt x="2307" y="384"/>
                </a:lnTo>
                <a:lnTo>
                  <a:pt x="2307" y="384"/>
                </a:lnTo>
                <a:lnTo>
                  <a:pt x="2307" y="384"/>
                </a:lnTo>
                <a:lnTo>
                  <a:pt x="2308" y="383"/>
                </a:lnTo>
                <a:lnTo>
                  <a:pt x="2308" y="381"/>
                </a:lnTo>
                <a:lnTo>
                  <a:pt x="2308" y="381"/>
                </a:lnTo>
                <a:lnTo>
                  <a:pt x="2309" y="379"/>
                </a:lnTo>
                <a:lnTo>
                  <a:pt x="2309" y="379"/>
                </a:lnTo>
                <a:lnTo>
                  <a:pt x="2309" y="378"/>
                </a:lnTo>
                <a:lnTo>
                  <a:pt x="2310" y="377"/>
                </a:lnTo>
                <a:lnTo>
                  <a:pt x="2310" y="377"/>
                </a:lnTo>
                <a:lnTo>
                  <a:pt x="2311" y="376"/>
                </a:lnTo>
                <a:lnTo>
                  <a:pt x="2311" y="377"/>
                </a:lnTo>
                <a:lnTo>
                  <a:pt x="2311" y="377"/>
                </a:lnTo>
                <a:lnTo>
                  <a:pt x="2312" y="379"/>
                </a:lnTo>
                <a:lnTo>
                  <a:pt x="2312" y="379"/>
                </a:lnTo>
                <a:lnTo>
                  <a:pt x="2312" y="380"/>
                </a:lnTo>
                <a:lnTo>
                  <a:pt x="2313" y="380"/>
                </a:lnTo>
                <a:lnTo>
                  <a:pt x="2313" y="380"/>
                </a:lnTo>
                <a:lnTo>
                  <a:pt x="2315" y="379"/>
                </a:lnTo>
                <a:lnTo>
                  <a:pt x="2315" y="378"/>
                </a:lnTo>
                <a:lnTo>
                  <a:pt x="2315" y="377"/>
                </a:lnTo>
                <a:lnTo>
                  <a:pt x="2316" y="376"/>
                </a:lnTo>
                <a:lnTo>
                  <a:pt x="2316" y="375"/>
                </a:lnTo>
                <a:lnTo>
                  <a:pt x="2316" y="374"/>
                </a:lnTo>
                <a:lnTo>
                  <a:pt x="2317" y="372"/>
                </a:lnTo>
                <a:lnTo>
                  <a:pt x="2317" y="372"/>
                </a:lnTo>
                <a:lnTo>
                  <a:pt x="2317" y="374"/>
                </a:lnTo>
                <a:lnTo>
                  <a:pt x="2318" y="374"/>
                </a:lnTo>
                <a:lnTo>
                  <a:pt x="2318" y="374"/>
                </a:lnTo>
                <a:lnTo>
                  <a:pt x="2319" y="374"/>
                </a:lnTo>
                <a:lnTo>
                  <a:pt x="2319" y="375"/>
                </a:lnTo>
                <a:lnTo>
                  <a:pt x="2319" y="375"/>
                </a:lnTo>
                <a:lnTo>
                  <a:pt x="2320" y="375"/>
                </a:lnTo>
                <a:lnTo>
                  <a:pt x="2320" y="375"/>
                </a:lnTo>
                <a:lnTo>
                  <a:pt x="2320" y="375"/>
                </a:lnTo>
                <a:lnTo>
                  <a:pt x="2321" y="375"/>
                </a:lnTo>
                <a:lnTo>
                  <a:pt x="2321" y="375"/>
                </a:lnTo>
                <a:lnTo>
                  <a:pt x="2321" y="374"/>
                </a:lnTo>
                <a:lnTo>
                  <a:pt x="2322" y="374"/>
                </a:lnTo>
                <a:lnTo>
                  <a:pt x="2322" y="374"/>
                </a:lnTo>
                <a:lnTo>
                  <a:pt x="2324" y="374"/>
                </a:lnTo>
                <a:lnTo>
                  <a:pt x="2324" y="375"/>
                </a:lnTo>
                <a:lnTo>
                  <a:pt x="2324" y="376"/>
                </a:lnTo>
                <a:lnTo>
                  <a:pt x="2325" y="377"/>
                </a:lnTo>
                <a:lnTo>
                  <a:pt x="2325" y="377"/>
                </a:lnTo>
                <a:lnTo>
                  <a:pt x="2325" y="378"/>
                </a:lnTo>
                <a:lnTo>
                  <a:pt x="2326" y="379"/>
                </a:lnTo>
                <a:lnTo>
                  <a:pt x="2326" y="379"/>
                </a:lnTo>
                <a:lnTo>
                  <a:pt x="2326" y="380"/>
                </a:lnTo>
                <a:lnTo>
                  <a:pt x="2327" y="379"/>
                </a:lnTo>
                <a:lnTo>
                  <a:pt x="2327" y="380"/>
                </a:lnTo>
                <a:lnTo>
                  <a:pt x="2328" y="380"/>
                </a:lnTo>
                <a:lnTo>
                  <a:pt x="2328" y="381"/>
                </a:lnTo>
                <a:lnTo>
                  <a:pt x="2328" y="381"/>
                </a:lnTo>
                <a:lnTo>
                  <a:pt x="2329" y="380"/>
                </a:lnTo>
                <a:lnTo>
                  <a:pt x="2329" y="380"/>
                </a:lnTo>
                <a:lnTo>
                  <a:pt x="2329" y="381"/>
                </a:lnTo>
                <a:lnTo>
                  <a:pt x="2330" y="380"/>
                </a:lnTo>
                <a:lnTo>
                  <a:pt x="2330" y="380"/>
                </a:lnTo>
                <a:lnTo>
                  <a:pt x="2330" y="380"/>
                </a:lnTo>
                <a:lnTo>
                  <a:pt x="2331" y="380"/>
                </a:lnTo>
                <a:lnTo>
                  <a:pt x="2331" y="380"/>
                </a:lnTo>
                <a:lnTo>
                  <a:pt x="2333" y="381"/>
                </a:lnTo>
                <a:lnTo>
                  <a:pt x="2333" y="381"/>
                </a:lnTo>
                <a:lnTo>
                  <a:pt x="2333" y="381"/>
                </a:lnTo>
                <a:lnTo>
                  <a:pt x="2334" y="383"/>
                </a:lnTo>
                <a:lnTo>
                  <a:pt x="2334" y="381"/>
                </a:lnTo>
                <a:lnTo>
                  <a:pt x="2334" y="383"/>
                </a:lnTo>
                <a:lnTo>
                  <a:pt x="2335" y="383"/>
                </a:lnTo>
                <a:lnTo>
                  <a:pt x="2335" y="381"/>
                </a:lnTo>
                <a:lnTo>
                  <a:pt x="2335" y="380"/>
                </a:lnTo>
                <a:lnTo>
                  <a:pt x="2336" y="378"/>
                </a:lnTo>
                <a:lnTo>
                  <a:pt x="2336" y="377"/>
                </a:lnTo>
                <a:lnTo>
                  <a:pt x="2337" y="378"/>
                </a:lnTo>
                <a:lnTo>
                  <a:pt x="2337" y="378"/>
                </a:lnTo>
                <a:lnTo>
                  <a:pt x="2337" y="378"/>
                </a:lnTo>
                <a:lnTo>
                  <a:pt x="2338" y="378"/>
                </a:lnTo>
                <a:lnTo>
                  <a:pt x="2338" y="380"/>
                </a:lnTo>
                <a:lnTo>
                  <a:pt x="2338" y="380"/>
                </a:lnTo>
                <a:lnTo>
                  <a:pt x="2339" y="381"/>
                </a:lnTo>
                <a:lnTo>
                  <a:pt x="2339" y="381"/>
                </a:lnTo>
                <a:lnTo>
                  <a:pt x="2340" y="383"/>
                </a:lnTo>
                <a:lnTo>
                  <a:pt x="2340" y="381"/>
                </a:lnTo>
                <a:lnTo>
                  <a:pt x="2340" y="381"/>
                </a:lnTo>
                <a:lnTo>
                  <a:pt x="2342" y="381"/>
                </a:lnTo>
                <a:lnTo>
                  <a:pt x="2342" y="383"/>
                </a:lnTo>
                <a:lnTo>
                  <a:pt x="2342" y="381"/>
                </a:lnTo>
                <a:lnTo>
                  <a:pt x="2343" y="381"/>
                </a:lnTo>
                <a:lnTo>
                  <a:pt x="2343" y="380"/>
                </a:lnTo>
                <a:lnTo>
                  <a:pt x="2343" y="379"/>
                </a:lnTo>
                <a:lnTo>
                  <a:pt x="2344" y="378"/>
                </a:lnTo>
                <a:lnTo>
                  <a:pt x="2344" y="377"/>
                </a:lnTo>
                <a:lnTo>
                  <a:pt x="2345" y="378"/>
                </a:lnTo>
                <a:lnTo>
                  <a:pt x="2345" y="379"/>
                </a:lnTo>
                <a:lnTo>
                  <a:pt x="2345" y="378"/>
                </a:lnTo>
                <a:lnTo>
                  <a:pt x="2346" y="379"/>
                </a:lnTo>
                <a:lnTo>
                  <a:pt x="2346" y="379"/>
                </a:lnTo>
                <a:lnTo>
                  <a:pt x="2346" y="380"/>
                </a:lnTo>
                <a:lnTo>
                  <a:pt x="2347" y="380"/>
                </a:lnTo>
                <a:lnTo>
                  <a:pt x="2347" y="379"/>
                </a:lnTo>
                <a:lnTo>
                  <a:pt x="2347" y="379"/>
                </a:lnTo>
                <a:lnTo>
                  <a:pt x="2348" y="379"/>
                </a:lnTo>
                <a:lnTo>
                  <a:pt x="2348" y="378"/>
                </a:lnTo>
                <a:lnTo>
                  <a:pt x="2349" y="378"/>
                </a:lnTo>
                <a:lnTo>
                  <a:pt x="2349" y="378"/>
                </a:lnTo>
                <a:lnTo>
                  <a:pt x="2349" y="378"/>
                </a:lnTo>
                <a:lnTo>
                  <a:pt x="2351" y="378"/>
                </a:lnTo>
                <a:lnTo>
                  <a:pt x="2351" y="378"/>
                </a:lnTo>
                <a:lnTo>
                  <a:pt x="2351" y="378"/>
                </a:lnTo>
                <a:lnTo>
                  <a:pt x="2352" y="379"/>
                </a:lnTo>
                <a:lnTo>
                  <a:pt x="2352" y="379"/>
                </a:lnTo>
                <a:lnTo>
                  <a:pt x="2352" y="379"/>
                </a:lnTo>
                <a:lnTo>
                  <a:pt x="2353" y="379"/>
                </a:lnTo>
                <a:lnTo>
                  <a:pt x="2353" y="379"/>
                </a:lnTo>
                <a:lnTo>
                  <a:pt x="2354" y="378"/>
                </a:lnTo>
                <a:lnTo>
                  <a:pt x="2354" y="378"/>
                </a:lnTo>
                <a:lnTo>
                  <a:pt x="2354" y="378"/>
                </a:lnTo>
                <a:lnTo>
                  <a:pt x="2355" y="378"/>
                </a:lnTo>
                <a:lnTo>
                  <a:pt x="2355" y="379"/>
                </a:lnTo>
                <a:lnTo>
                  <a:pt x="2355" y="379"/>
                </a:lnTo>
                <a:lnTo>
                  <a:pt x="2356" y="379"/>
                </a:lnTo>
                <a:lnTo>
                  <a:pt x="2356" y="380"/>
                </a:lnTo>
                <a:lnTo>
                  <a:pt x="2356" y="380"/>
                </a:lnTo>
                <a:lnTo>
                  <a:pt x="2357" y="381"/>
                </a:lnTo>
                <a:lnTo>
                  <a:pt x="2357" y="381"/>
                </a:lnTo>
                <a:lnTo>
                  <a:pt x="2358" y="381"/>
                </a:lnTo>
                <a:lnTo>
                  <a:pt x="2358" y="381"/>
                </a:lnTo>
                <a:lnTo>
                  <a:pt x="2358" y="381"/>
                </a:lnTo>
                <a:lnTo>
                  <a:pt x="2360" y="381"/>
                </a:lnTo>
                <a:lnTo>
                  <a:pt x="2360" y="381"/>
                </a:lnTo>
                <a:lnTo>
                  <a:pt x="2360" y="383"/>
                </a:lnTo>
                <a:lnTo>
                  <a:pt x="2361" y="383"/>
                </a:lnTo>
                <a:lnTo>
                  <a:pt x="2361" y="383"/>
                </a:lnTo>
                <a:lnTo>
                  <a:pt x="2362" y="383"/>
                </a:lnTo>
                <a:lnTo>
                  <a:pt x="2362" y="383"/>
                </a:lnTo>
                <a:lnTo>
                  <a:pt x="2362" y="383"/>
                </a:lnTo>
                <a:lnTo>
                  <a:pt x="2363" y="384"/>
                </a:lnTo>
                <a:lnTo>
                  <a:pt x="2363" y="384"/>
                </a:lnTo>
                <a:lnTo>
                  <a:pt x="2363" y="384"/>
                </a:lnTo>
                <a:lnTo>
                  <a:pt x="2364" y="384"/>
                </a:lnTo>
                <a:lnTo>
                  <a:pt x="2364" y="384"/>
                </a:lnTo>
                <a:lnTo>
                  <a:pt x="2364" y="383"/>
                </a:lnTo>
                <a:lnTo>
                  <a:pt x="2365" y="383"/>
                </a:lnTo>
                <a:lnTo>
                  <a:pt x="2365" y="383"/>
                </a:lnTo>
                <a:lnTo>
                  <a:pt x="2366" y="381"/>
                </a:lnTo>
                <a:lnTo>
                  <a:pt x="2366" y="381"/>
                </a:lnTo>
                <a:lnTo>
                  <a:pt x="2366" y="381"/>
                </a:lnTo>
                <a:lnTo>
                  <a:pt x="2367" y="380"/>
                </a:lnTo>
                <a:lnTo>
                  <a:pt x="2367" y="380"/>
                </a:lnTo>
                <a:lnTo>
                  <a:pt x="2367" y="381"/>
                </a:lnTo>
                <a:lnTo>
                  <a:pt x="2369" y="381"/>
                </a:lnTo>
                <a:lnTo>
                  <a:pt x="2369" y="383"/>
                </a:lnTo>
                <a:lnTo>
                  <a:pt x="2369" y="384"/>
                </a:lnTo>
                <a:lnTo>
                  <a:pt x="2370" y="383"/>
                </a:lnTo>
                <a:lnTo>
                  <a:pt x="2370" y="383"/>
                </a:lnTo>
                <a:lnTo>
                  <a:pt x="2371" y="383"/>
                </a:lnTo>
                <a:lnTo>
                  <a:pt x="2371" y="381"/>
                </a:lnTo>
                <a:lnTo>
                  <a:pt x="2371" y="381"/>
                </a:lnTo>
                <a:lnTo>
                  <a:pt x="2372" y="380"/>
                </a:lnTo>
                <a:lnTo>
                  <a:pt x="2372" y="380"/>
                </a:lnTo>
                <a:lnTo>
                  <a:pt x="2372" y="379"/>
                </a:lnTo>
                <a:lnTo>
                  <a:pt x="2373" y="379"/>
                </a:lnTo>
                <a:lnTo>
                  <a:pt x="2373" y="379"/>
                </a:lnTo>
                <a:lnTo>
                  <a:pt x="2373" y="378"/>
                </a:lnTo>
                <a:lnTo>
                  <a:pt x="2374" y="377"/>
                </a:lnTo>
                <a:lnTo>
                  <a:pt x="2374" y="377"/>
                </a:lnTo>
                <a:lnTo>
                  <a:pt x="2375" y="376"/>
                </a:lnTo>
                <a:lnTo>
                  <a:pt x="2375" y="376"/>
                </a:lnTo>
                <a:lnTo>
                  <a:pt x="2375" y="376"/>
                </a:lnTo>
                <a:lnTo>
                  <a:pt x="2376" y="376"/>
                </a:lnTo>
                <a:lnTo>
                  <a:pt x="2376" y="376"/>
                </a:lnTo>
                <a:lnTo>
                  <a:pt x="2376" y="377"/>
                </a:lnTo>
                <a:lnTo>
                  <a:pt x="2378" y="377"/>
                </a:lnTo>
                <a:lnTo>
                  <a:pt x="2378" y="377"/>
                </a:lnTo>
                <a:lnTo>
                  <a:pt x="2378" y="378"/>
                </a:lnTo>
                <a:lnTo>
                  <a:pt x="2379" y="377"/>
                </a:lnTo>
                <a:lnTo>
                  <a:pt x="2379" y="377"/>
                </a:lnTo>
                <a:lnTo>
                  <a:pt x="2380" y="377"/>
                </a:lnTo>
                <a:lnTo>
                  <a:pt x="2380" y="377"/>
                </a:lnTo>
                <a:lnTo>
                  <a:pt x="2380" y="377"/>
                </a:lnTo>
                <a:lnTo>
                  <a:pt x="2381" y="377"/>
                </a:lnTo>
                <a:lnTo>
                  <a:pt x="2381" y="377"/>
                </a:lnTo>
                <a:lnTo>
                  <a:pt x="2381" y="377"/>
                </a:lnTo>
                <a:lnTo>
                  <a:pt x="2382" y="377"/>
                </a:lnTo>
                <a:lnTo>
                  <a:pt x="2382" y="377"/>
                </a:lnTo>
                <a:lnTo>
                  <a:pt x="2383" y="377"/>
                </a:lnTo>
                <a:lnTo>
                  <a:pt x="2383" y="377"/>
                </a:lnTo>
                <a:lnTo>
                  <a:pt x="2383" y="378"/>
                </a:lnTo>
                <a:lnTo>
                  <a:pt x="2384" y="379"/>
                </a:lnTo>
                <a:lnTo>
                  <a:pt x="2384" y="379"/>
                </a:lnTo>
                <a:lnTo>
                  <a:pt x="2384" y="379"/>
                </a:lnTo>
                <a:lnTo>
                  <a:pt x="2385" y="379"/>
                </a:lnTo>
                <a:lnTo>
                  <a:pt x="2385" y="378"/>
                </a:lnTo>
                <a:lnTo>
                  <a:pt x="2385" y="377"/>
                </a:lnTo>
                <a:lnTo>
                  <a:pt x="2387" y="376"/>
                </a:lnTo>
                <a:lnTo>
                  <a:pt x="2387" y="376"/>
                </a:lnTo>
                <a:lnTo>
                  <a:pt x="2388" y="375"/>
                </a:lnTo>
                <a:lnTo>
                  <a:pt x="2388" y="375"/>
                </a:lnTo>
                <a:lnTo>
                  <a:pt x="2388" y="376"/>
                </a:lnTo>
                <a:lnTo>
                  <a:pt x="2389" y="376"/>
                </a:lnTo>
                <a:lnTo>
                  <a:pt x="2389" y="376"/>
                </a:lnTo>
                <a:lnTo>
                  <a:pt x="2389" y="376"/>
                </a:lnTo>
                <a:lnTo>
                  <a:pt x="2390" y="375"/>
                </a:lnTo>
                <a:lnTo>
                  <a:pt x="2390" y="376"/>
                </a:lnTo>
                <a:lnTo>
                  <a:pt x="2390" y="376"/>
                </a:lnTo>
                <a:lnTo>
                  <a:pt x="2391" y="376"/>
                </a:lnTo>
                <a:lnTo>
                  <a:pt x="2391" y="376"/>
                </a:lnTo>
                <a:lnTo>
                  <a:pt x="2392" y="376"/>
                </a:lnTo>
                <a:lnTo>
                  <a:pt x="2392" y="376"/>
                </a:lnTo>
                <a:lnTo>
                  <a:pt x="2392" y="376"/>
                </a:lnTo>
                <a:lnTo>
                  <a:pt x="2393" y="376"/>
                </a:lnTo>
                <a:lnTo>
                  <a:pt x="2393" y="377"/>
                </a:lnTo>
                <a:lnTo>
                  <a:pt x="2393" y="377"/>
                </a:lnTo>
                <a:lnTo>
                  <a:pt x="2394" y="377"/>
                </a:lnTo>
                <a:lnTo>
                  <a:pt x="2394" y="378"/>
                </a:lnTo>
                <a:lnTo>
                  <a:pt x="2394" y="378"/>
                </a:lnTo>
                <a:lnTo>
                  <a:pt x="2396" y="379"/>
                </a:lnTo>
                <a:lnTo>
                  <a:pt x="2396" y="380"/>
                </a:lnTo>
                <a:lnTo>
                  <a:pt x="2397" y="381"/>
                </a:lnTo>
                <a:lnTo>
                  <a:pt x="2397" y="383"/>
                </a:lnTo>
                <a:lnTo>
                  <a:pt x="2397" y="383"/>
                </a:lnTo>
                <a:lnTo>
                  <a:pt x="2398" y="383"/>
                </a:lnTo>
                <a:lnTo>
                  <a:pt x="2398" y="383"/>
                </a:lnTo>
                <a:lnTo>
                  <a:pt x="2398" y="381"/>
                </a:lnTo>
                <a:lnTo>
                  <a:pt x="2399" y="381"/>
                </a:lnTo>
                <a:lnTo>
                  <a:pt x="2399" y="380"/>
                </a:lnTo>
                <a:lnTo>
                  <a:pt x="2399" y="380"/>
                </a:lnTo>
                <a:lnTo>
                  <a:pt x="2400" y="380"/>
                </a:lnTo>
                <a:lnTo>
                  <a:pt x="2400" y="380"/>
                </a:lnTo>
                <a:lnTo>
                  <a:pt x="2401" y="380"/>
                </a:lnTo>
                <a:lnTo>
                  <a:pt x="2401" y="380"/>
                </a:lnTo>
                <a:lnTo>
                  <a:pt x="2401" y="379"/>
                </a:lnTo>
                <a:lnTo>
                  <a:pt x="2402" y="380"/>
                </a:lnTo>
                <a:lnTo>
                  <a:pt x="2402" y="380"/>
                </a:lnTo>
                <a:lnTo>
                  <a:pt x="2402" y="381"/>
                </a:lnTo>
                <a:lnTo>
                  <a:pt x="2403" y="381"/>
                </a:lnTo>
                <a:lnTo>
                  <a:pt x="2403" y="381"/>
                </a:lnTo>
                <a:lnTo>
                  <a:pt x="2405" y="381"/>
                </a:lnTo>
                <a:lnTo>
                  <a:pt x="2405" y="381"/>
                </a:lnTo>
                <a:lnTo>
                  <a:pt x="2405" y="380"/>
                </a:lnTo>
                <a:lnTo>
                  <a:pt x="2406" y="381"/>
                </a:lnTo>
                <a:lnTo>
                  <a:pt x="2406" y="381"/>
                </a:lnTo>
                <a:lnTo>
                  <a:pt x="2406" y="381"/>
                </a:lnTo>
                <a:lnTo>
                  <a:pt x="2407" y="381"/>
                </a:lnTo>
                <a:lnTo>
                  <a:pt x="2407" y="381"/>
                </a:lnTo>
                <a:lnTo>
                  <a:pt x="2407" y="381"/>
                </a:lnTo>
                <a:lnTo>
                  <a:pt x="2408" y="380"/>
                </a:lnTo>
                <a:lnTo>
                  <a:pt x="2408" y="379"/>
                </a:lnTo>
                <a:lnTo>
                  <a:pt x="2409" y="379"/>
                </a:lnTo>
                <a:lnTo>
                  <a:pt x="2409" y="377"/>
                </a:lnTo>
                <a:lnTo>
                  <a:pt x="2409" y="377"/>
                </a:lnTo>
                <a:lnTo>
                  <a:pt x="2410" y="376"/>
                </a:lnTo>
                <a:lnTo>
                  <a:pt x="2410" y="376"/>
                </a:lnTo>
                <a:lnTo>
                  <a:pt x="2410" y="376"/>
                </a:lnTo>
                <a:lnTo>
                  <a:pt x="2411" y="376"/>
                </a:lnTo>
                <a:lnTo>
                  <a:pt x="2411" y="377"/>
                </a:lnTo>
                <a:lnTo>
                  <a:pt x="2411" y="377"/>
                </a:lnTo>
                <a:lnTo>
                  <a:pt x="2412" y="377"/>
                </a:lnTo>
                <a:lnTo>
                  <a:pt x="2412" y="378"/>
                </a:lnTo>
                <a:lnTo>
                  <a:pt x="2414" y="377"/>
                </a:lnTo>
                <a:lnTo>
                  <a:pt x="2414" y="376"/>
                </a:lnTo>
                <a:lnTo>
                  <a:pt x="2414" y="376"/>
                </a:lnTo>
                <a:lnTo>
                  <a:pt x="2415" y="377"/>
                </a:lnTo>
                <a:lnTo>
                  <a:pt x="2415" y="377"/>
                </a:lnTo>
                <a:lnTo>
                  <a:pt x="2415" y="377"/>
                </a:lnTo>
                <a:lnTo>
                  <a:pt x="2416" y="377"/>
                </a:lnTo>
                <a:lnTo>
                  <a:pt x="2416" y="377"/>
                </a:lnTo>
                <a:lnTo>
                  <a:pt x="2416" y="378"/>
                </a:lnTo>
                <a:lnTo>
                  <a:pt x="2417" y="377"/>
                </a:lnTo>
                <a:lnTo>
                  <a:pt x="2417" y="378"/>
                </a:lnTo>
                <a:lnTo>
                  <a:pt x="2418" y="378"/>
                </a:lnTo>
                <a:lnTo>
                  <a:pt x="2418" y="378"/>
                </a:lnTo>
                <a:lnTo>
                  <a:pt x="2418" y="378"/>
                </a:lnTo>
                <a:lnTo>
                  <a:pt x="2419" y="378"/>
                </a:lnTo>
                <a:lnTo>
                  <a:pt x="2419" y="378"/>
                </a:lnTo>
                <a:lnTo>
                  <a:pt x="2419" y="377"/>
                </a:lnTo>
                <a:lnTo>
                  <a:pt x="2420" y="377"/>
                </a:lnTo>
                <a:lnTo>
                  <a:pt x="2420" y="378"/>
                </a:lnTo>
                <a:lnTo>
                  <a:pt x="2420" y="378"/>
                </a:lnTo>
                <a:lnTo>
                  <a:pt x="2421" y="379"/>
                </a:lnTo>
                <a:lnTo>
                  <a:pt x="2421" y="379"/>
                </a:lnTo>
                <a:lnTo>
                  <a:pt x="2423" y="379"/>
                </a:lnTo>
                <a:lnTo>
                  <a:pt x="2423" y="378"/>
                </a:lnTo>
                <a:lnTo>
                  <a:pt x="2423" y="377"/>
                </a:lnTo>
                <a:lnTo>
                  <a:pt x="2424" y="377"/>
                </a:lnTo>
                <a:lnTo>
                  <a:pt x="2424" y="376"/>
                </a:lnTo>
                <a:lnTo>
                  <a:pt x="2424" y="376"/>
                </a:lnTo>
                <a:lnTo>
                  <a:pt x="2425" y="375"/>
                </a:lnTo>
                <a:lnTo>
                  <a:pt x="2425" y="374"/>
                </a:lnTo>
                <a:lnTo>
                  <a:pt x="2426" y="374"/>
                </a:lnTo>
                <a:lnTo>
                  <a:pt x="2426" y="374"/>
                </a:lnTo>
                <a:lnTo>
                  <a:pt x="2426" y="375"/>
                </a:lnTo>
                <a:lnTo>
                  <a:pt x="2427" y="376"/>
                </a:lnTo>
                <a:lnTo>
                  <a:pt x="2427" y="377"/>
                </a:lnTo>
                <a:lnTo>
                  <a:pt x="2427" y="378"/>
                </a:lnTo>
                <a:lnTo>
                  <a:pt x="2428" y="378"/>
                </a:lnTo>
                <a:lnTo>
                  <a:pt x="2428" y="379"/>
                </a:lnTo>
                <a:lnTo>
                  <a:pt x="2428" y="380"/>
                </a:lnTo>
                <a:lnTo>
                  <a:pt x="2429" y="380"/>
                </a:lnTo>
                <a:lnTo>
                  <a:pt x="2429" y="380"/>
                </a:lnTo>
                <a:lnTo>
                  <a:pt x="2430" y="380"/>
                </a:lnTo>
                <a:lnTo>
                  <a:pt x="2430" y="380"/>
                </a:lnTo>
                <a:lnTo>
                  <a:pt x="2430" y="381"/>
                </a:lnTo>
                <a:lnTo>
                  <a:pt x="2432" y="381"/>
                </a:lnTo>
                <a:lnTo>
                  <a:pt x="2432" y="383"/>
                </a:lnTo>
                <a:lnTo>
                  <a:pt x="2432" y="384"/>
                </a:lnTo>
                <a:lnTo>
                  <a:pt x="2433" y="384"/>
                </a:lnTo>
                <a:lnTo>
                  <a:pt x="2433" y="385"/>
                </a:lnTo>
                <a:lnTo>
                  <a:pt x="2433" y="385"/>
                </a:lnTo>
                <a:lnTo>
                  <a:pt x="2434" y="386"/>
                </a:lnTo>
                <a:lnTo>
                  <a:pt x="2434" y="386"/>
                </a:lnTo>
                <a:lnTo>
                  <a:pt x="2435" y="384"/>
                </a:lnTo>
                <a:lnTo>
                  <a:pt x="2435" y="384"/>
                </a:lnTo>
                <a:lnTo>
                  <a:pt x="2435" y="381"/>
                </a:lnTo>
                <a:lnTo>
                  <a:pt x="2436" y="381"/>
                </a:lnTo>
                <a:lnTo>
                  <a:pt x="2436" y="381"/>
                </a:lnTo>
                <a:lnTo>
                  <a:pt x="2436" y="381"/>
                </a:lnTo>
                <a:lnTo>
                  <a:pt x="2437" y="381"/>
                </a:lnTo>
                <a:lnTo>
                  <a:pt x="2437" y="381"/>
                </a:lnTo>
                <a:lnTo>
                  <a:pt x="2437" y="380"/>
                </a:lnTo>
                <a:lnTo>
                  <a:pt x="2438" y="380"/>
                </a:lnTo>
                <a:lnTo>
                  <a:pt x="2438" y="381"/>
                </a:lnTo>
                <a:lnTo>
                  <a:pt x="2439" y="381"/>
                </a:lnTo>
                <a:lnTo>
                  <a:pt x="2439" y="383"/>
                </a:lnTo>
                <a:lnTo>
                  <a:pt x="2439" y="383"/>
                </a:lnTo>
                <a:lnTo>
                  <a:pt x="2441" y="383"/>
                </a:lnTo>
                <a:lnTo>
                  <a:pt x="2441" y="383"/>
                </a:lnTo>
                <a:lnTo>
                  <a:pt x="2441" y="383"/>
                </a:lnTo>
                <a:lnTo>
                  <a:pt x="2442" y="383"/>
                </a:lnTo>
                <a:lnTo>
                  <a:pt x="2442" y="383"/>
                </a:lnTo>
                <a:lnTo>
                  <a:pt x="2442" y="381"/>
                </a:lnTo>
                <a:lnTo>
                  <a:pt x="2443" y="381"/>
                </a:lnTo>
                <a:lnTo>
                  <a:pt x="2443" y="381"/>
                </a:lnTo>
                <a:lnTo>
                  <a:pt x="2444" y="381"/>
                </a:lnTo>
                <a:lnTo>
                  <a:pt x="2444" y="381"/>
                </a:lnTo>
                <a:lnTo>
                  <a:pt x="2444" y="383"/>
                </a:lnTo>
                <a:lnTo>
                  <a:pt x="2445" y="383"/>
                </a:lnTo>
                <a:lnTo>
                  <a:pt x="2445" y="383"/>
                </a:lnTo>
                <a:lnTo>
                  <a:pt x="2445" y="381"/>
                </a:lnTo>
                <a:lnTo>
                  <a:pt x="2446" y="381"/>
                </a:lnTo>
                <a:lnTo>
                  <a:pt x="2446" y="381"/>
                </a:lnTo>
                <a:lnTo>
                  <a:pt x="2446" y="381"/>
                </a:lnTo>
                <a:lnTo>
                  <a:pt x="2447" y="380"/>
                </a:lnTo>
                <a:lnTo>
                  <a:pt x="2447" y="383"/>
                </a:lnTo>
                <a:lnTo>
                  <a:pt x="2448" y="383"/>
                </a:lnTo>
                <a:lnTo>
                  <a:pt x="2448" y="384"/>
                </a:lnTo>
                <a:lnTo>
                  <a:pt x="2448" y="383"/>
                </a:lnTo>
                <a:lnTo>
                  <a:pt x="2450" y="383"/>
                </a:lnTo>
                <a:lnTo>
                  <a:pt x="2450" y="384"/>
                </a:lnTo>
                <a:lnTo>
                  <a:pt x="2450" y="384"/>
                </a:lnTo>
                <a:lnTo>
                  <a:pt x="2451" y="383"/>
                </a:lnTo>
                <a:lnTo>
                  <a:pt x="2451" y="383"/>
                </a:lnTo>
                <a:lnTo>
                  <a:pt x="2452" y="383"/>
                </a:lnTo>
                <a:lnTo>
                  <a:pt x="2452" y="383"/>
                </a:lnTo>
                <a:lnTo>
                  <a:pt x="2452" y="384"/>
                </a:lnTo>
                <a:lnTo>
                  <a:pt x="2453" y="384"/>
                </a:lnTo>
                <a:lnTo>
                  <a:pt x="2453" y="384"/>
                </a:lnTo>
                <a:lnTo>
                  <a:pt x="2453" y="384"/>
                </a:lnTo>
                <a:lnTo>
                  <a:pt x="2454" y="384"/>
                </a:lnTo>
                <a:lnTo>
                  <a:pt x="2454" y="383"/>
                </a:lnTo>
                <a:lnTo>
                  <a:pt x="2454" y="383"/>
                </a:lnTo>
                <a:lnTo>
                  <a:pt x="2455" y="384"/>
                </a:lnTo>
                <a:lnTo>
                  <a:pt x="2455" y="383"/>
                </a:lnTo>
                <a:lnTo>
                  <a:pt x="2456" y="383"/>
                </a:lnTo>
                <a:lnTo>
                  <a:pt x="2456" y="383"/>
                </a:lnTo>
                <a:lnTo>
                  <a:pt x="2456" y="383"/>
                </a:lnTo>
                <a:lnTo>
                  <a:pt x="2457" y="383"/>
                </a:lnTo>
                <a:lnTo>
                  <a:pt x="2457" y="384"/>
                </a:lnTo>
                <a:lnTo>
                  <a:pt x="2457" y="383"/>
                </a:lnTo>
                <a:lnTo>
                  <a:pt x="2459" y="384"/>
                </a:lnTo>
                <a:lnTo>
                  <a:pt x="2459" y="384"/>
                </a:lnTo>
                <a:lnTo>
                  <a:pt x="2459" y="384"/>
                </a:lnTo>
                <a:lnTo>
                  <a:pt x="2460" y="385"/>
                </a:lnTo>
                <a:lnTo>
                  <a:pt x="2460" y="385"/>
                </a:lnTo>
                <a:lnTo>
                  <a:pt x="2461" y="385"/>
                </a:lnTo>
                <a:lnTo>
                  <a:pt x="2461" y="385"/>
                </a:lnTo>
                <a:lnTo>
                  <a:pt x="2461" y="386"/>
                </a:lnTo>
                <a:lnTo>
                  <a:pt x="2462" y="385"/>
                </a:lnTo>
                <a:lnTo>
                  <a:pt x="2462" y="385"/>
                </a:lnTo>
                <a:lnTo>
                  <a:pt x="2462" y="384"/>
                </a:lnTo>
                <a:lnTo>
                  <a:pt x="2463" y="383"/>
                </a:lnTo>
                <a:lnTo>
                  <a:pt x="2463" y="383"/>
                </a:lnTo>
                <a:lnTo>
                  <a:pt x="2463" y="383"/>
                </a:lnTo>
                <a:lnTo>
                  <a:pt x="2464" y="383"/>
                </a:lnTo>
                <a:lnTo>
                  <a:pt x="2464" y="383"/>
                </a:lnTo>
                <a:lnTo>
                  <a:pt x="2465" y="381"/>
                </a:lnTo>
                <a:lnTo>
                  <a:pt x="2465" y="381"/>
                </a:lnTo>
                <a:lnTo>
                  <a:pt x="2465" y="381"/>
                </a:lnTo>
                <a:lnTo>
                  <a:pt x="2466" y="381"/>
                </a:lnTo>
                <a:lnTo>
                  <a:pt x="2466" y="381"/>
                </a:lnTo>
                <a:lnTo>
                  <a:pt x="2466" y="381"/>
                </a:lnTo>
                <a:lnTo>
                  <a:pt x="2468" y="383"/>
                </a:lnTo>
                <a:lnTo>
                  <a:pt x="2468" y="383"/>
                </a:lnTo>
                <a:lnTo>
                  <a:pt x="2468" y="383"/>
                </a:lnTo>
                <a:lnTo>
                  <a:pt x="2469" y="383"/>
                </a:lnTo>
                <a:lnTo>
                  <a:pt x="2469" y="384"/>
                </a:lnTo>
                <a:lnTo>
                  <a:pt x="2470" y="385"/>
                </a:lnTo>
                <a:lnTo>
                  <a:pt x="2470" y="383"/>
                </a:lnTo>
                <a:lnTo>
                  <a:pt x="2470" y="383"/>
                </a:lnTo>
                <a:lnTo>
                  <a:pt x="2471" y="383"/>
                </a:lnTo>
                <a:lnTo>
                  <a:pt x="2471" y="383"/>
                </a:lnTo>
                <a:lnTo>
                  <a:pt x="2471" y="381"/>
                </a:lnTo>
                <a:lnTo>
                  <a:pt x="2472" y="381"/>
                </a:lnTo>
                <a:lnTo>
                  <a:pt x="2472" y="380"/>
                </a:lnTo>
                <a:lnTo>
                  <a:pt x="2473" y="379"/>
                </a:lnTo>
                <a:lnTo>
                  <a:pt x="2473" y="380"/>
                </a:lnTo>
                <a:lnTo>
                  <a:pt x="2473" y="379"/>
                </a:lnTo>
                <a:lnTo>
                  <a:pt x="2474" y="379"/>
                </a:lnTo>
                <a:lnTo>
                  <a:pt x="2474" y="380"/>
                </a:lnTo>
                <a:lnTo>
                  <a:pt x="2474" y="379"/>
                </a:lnTo>
                <a:lnTo>
                  <a:pt x="2475" y="379"/>
                </a:lnTo>
                <a:lnTo>
                  <a:pt x="2475" y="379"/>
                </a:lnTo>
                <a:lnTo>
                  <a:pt x="2475" y="380"/>
                </a:lnTo>
                <a:lnTo>
                  <a:pt x="2477" y="380"/>
                </a:lnTo>
                <a:lnTo>
                  <a:pt x="2477" y="381"/>
                </a:lnTo>
                <a:lnTo>
                  <a:pt x="2478" y="380"/>
                </a:lnTo>
                <a:lnTo>
                  <a:pt x="2478" y="381"/>
                </a:lnTo>
                <a:lnTo>
                  <a:pt x="2478" y="381"/>
                </a:lnTo>
                <a:lnTo>
                  <a:pt x="2479" y="380"/>
                </a:lnTo>
                <a:lnTo>
                  <a:pt x="2479" y="379"/>
                </a:lnTo>
                <a:lnTo>
                  <a:pt x="2479" y="379"/>
                </a:lnTo>
                <a:lnTo>
                  <a:pt x="2480" y="377"/>
                </a:lnTo>
                <a:lnTo>
                  <a:pt x="2480" y="377"/>
                </a:lnTo>
                <a:lnTo>
                  <a:pt x="2480" y="377"/>
                </a:lnTo>
                <a:lnTo>
                  <a:pt x="2481" y="377"/>
                </a:lnTo>
                <a:lnTo>
                  <a:pt x="2481" y="378"/>
                </a:lnTo>
                <a:lnTo>
                  <a:pt x="2482" y="378"/>
                </a:lnTo>
                <a:lnTo>
                  <a:pt x="2482" y="379"/>
                </a:lnTo>
                <a:lnTo>
                  <a:pt x="2482" y="379"/>
                </a:lnTo>
                <a:lnTo>
                  <a:pt x="2483" y="380"/>
                </a:lnTo>
                <a:lnTo>
                  <a:pt x="2483" y="380"/>
                </a:lnTo>
                <a:lnTo>
                  <a:pt x="2483" y="380"/>
                </a:lnTo>
                <a:lnTo>
                  <a:pt x="2484" y="380"/>
                </a:lnTo>
                <a:lnTo>
                  <a:pt x="2484" y="380"/>
                </a:lnTo>
                <a:lnTo>
                  <a:pt x="2484" y="381"/>
                </a:lnTo>
                <a:lnTo>
                  <a:pt x="2486" y="380"/>
                </a:lnTo>
                <a:lnTo>
                  <a:pt x="2486" y="380"/>
                </a:lnTo>
                <a:lnTo>
                  <a:pt x="2487" y="380"/>
                </a:lnTo>
                <a:lnTo>
                  <a:pt x="2487" y="380"/>
                </a:lnTo>
                <a:lnTo>
                  <a:pt x="2487" y="379"/>
                </a:lnTo>
                <a:lnTo>
                  <a:pt x="2488" y="379"/>
                </a:lnTo>
                <a:lnTo>
                  <a:pt x="2488" y="379"/>
                </a:lnTo>
                <a:lnTo>
                  <a:pt x="2488" y="378"/>
                </a:lnTo>
                <a:lnTo>
                  <a:pt x="2489" y="378"/>
                </a:lnTo>
                <a:lnTo>
                  <a:pt x="2489" y="377"/>
                </a:lnTo>
                <a:lnTo>
                  <a:pt x="2489" y="377"/>
                </a:lnTo>
                <a:lnTo>
                  <a:pt x="2490" y="377"/>
                </a:lnTo>
                <a:lnTo>
                  <a:pt x="2490" y="377"/>
                </a:lnTo>
                <a:lnTo>
                  <a:pt x="2491" y="376"/>
                </a:lnTo>
                <a:lnTo>
                  <a:pt x="2491" y="376"/>
                </a:lnTo>
                <a:lnTo>
                  <a:pt x="2491" y="375"/>
                </a:lnTo>
                <a:lnTo>
                  <a:pt x="2492" y="374"/>
                </a:lnTo>
                <a:lnTo>
                  <a:pt x="2492" y="375"/>
                </a:lnTo>
                <a:lnTo>
                  <a:pt x="2492" y="374"/>
                </a:lnTo>
                <a:lnTo>
                  <a:pt x="2493" y="374"/>
                </a:lnTo>
                <a:lnTo>
                  <a:pt x="2493" y="375"/>
                </a:lnTo>
                <a:lnTo>
                  <a:pt x="2495" y="375"/>
                </a:lnTo>
                <a:lnTo>
                  <a:pt x="2495" y="376"/>
                </a:lnTo>
                <a:lnTo>
                  <a:pt x="2495" y="375"/>
                </a:lnTo>
                <a:lnTo>
                  <a:pt x="2496" y="375"/>
                </a:lnTo>
                <a:lnTo>
                  <a:pt x="2496" y="375"/>
                </a:lnTo>
                <a:lnTo>
                  <a:pt x="2496" y="376"/>
                </a:lnTo>
                <a:lnTo>
                  <a:pt x="2497" y="376"/>
                </a:lnTo>
                <a:lnTo>
                  <a:pt x="2497" y="377"/>
                </a:lnTo>
                <a:lnTo>
                  <a:pt x="2497" y="378"/>
                </a:lnTo>
                <a:lnTo>
                  <a:pt x="2498" y="378"/>
                </a:lnTo>
                <a:lnTo>
                  <a:pt x="2498" y="378"/>
                </a:lnTo>
                <a:lnTo>
                  <a:pt x="2499" y="378"/>
                </a:lnTo>
                <a:lnTo>
                  <a:pt x="2499" y="379"/>
                </a:lnTo>
                <a:lnTo>
                  <a:pt x="2499" y="379"/>
                </a:lnTo>
                <a:lnTo>
                  <a:pt x="2500" y="379"/>
                </a:lnTo>
                <a:lnTo>
                  <a:pt x="2500" y="378"/>
                </a:lnTo>
                <a:lnTo>
                  <a:pt x="2500" y="378"/>
                </a:lnTo>
                <a:lnTo>
                  <a:pt x="2501" y="378"/>
                </a:lnTo>
                <a:lnTo>
                  <a:pt x="2501" y="378"/>
                </a:lnTo>
                <a:lnTo>
                  <a:pt x="2501" y="377"/>
                </a:lnTo>
                <a:lnTo>
                  <a:pt x="2502" y="377"/>
                </a:lnTo>
                <a:lnTo>
                  <a:pt x="2502" y="377"/>
                </a:lnTo>
                <a:lnTo>
                  <a:pt x="2504" y="377"/>
                </a:lnTo>
                <a:lnTo>
                  <a:pt x="2504" y="377"/>
                </a:lnTo>
                <a:lnTo>
                  <a:pt x="2504" y="378"/>
                </a:lnTo>
                <a:lnTo>
                  <a:pt x="2505" y="377"/>
                </a:lnTo>
                <a:lnTo>
                  <a:pt x="2505" y="377"/>
                </a:lnTo>
                <a:lnTo>
                  <a:pt x="2505" y="376"/>
                </a:lnTo>
                <a:lnTo>
                  <a:pt x="2506" y="376"/>
                </a:lnTo>
                <a:lnTo>
                  <a:pt x="2506" y="376"/>
                </a:lnTo>
                <a:lnTo>
                  <a:pt x="2506" y="375"/>
                </a:lnTo>
                <a:lnTo>
                  <a:pt x="2507" y="375"/>
                </a:lnTo>
                <a:lnTo>
                  <a:pt x="2507" y="374"/>
                </a:lnTo>
                <a:lnTo>
                  <a:pt x="2508" y="374"/>
                </a:lnTo>
                <a:lnTo>
                  <a:pt x="2508" y="372"/>
                </a:lnTo>
                <a:lnTo>
                  <a:pt x="2508" y="372"/>
                </a:lnTo>
                <a:lnTo>
                  <a:pt x="2509" y="374"/>
                </a:lnTo>
                <a:lnTo>
                  <a:pt x="2509" y="374"/>
                </a:lnTo>
                <a:lnTo>
                  <a:pt x="2509" y="374"/>
                </a:lnTo>
                <a:lnTo>
                  <a:pt x="2510" y="375"/>
                </a:lnTo>
                <a:lnTo>
                  <a:pt x="2510" y="375"/>
                </a:lnTo>
                <a:lnTo>
                  <a:pt x="2510" y="375"/>
                </a:lnTo>
                <a:lnTo>
                  <a:pt x="2511" y="375"/>
                </a:lnTo>
                <a:lnTo>
                  <a:pt x="2511" y="375"/>
                </a:lnTo>
                <a:lnTo>
                  <a:pt x="2513" y="375"/>
                </a:lnTo>
                <a:lnTo>
                  <a:pt x="2513" y="374"/>
                </a:lnTo>
                <a:lnTo>
                  <a:pt x="2513" y="374"/>
                </a:lnTo>
                <a:lnTo>
                  <a:pt x="2514" y="374"/>
                </a:lnTo>
                <a:lnTo>
                  <a:pt x="2514" y="375"/>
                </a:lnTo>
                <a:lnTo>
                  <a:pt x="2514" y="375"/>
                </a:lnTo>
                <a:lnTo>
                  <a:pt x="2515" y="375"/>
                </a:lnTo>
                <a:lnTo>
                  <a:pt x="2515" y="374"/>
                </a:lnTo>
                <a:lnTo>
                  <a:pt x="2516" y="374"/>
                </a:lnTo>
                <a:lnTo>
                  <a:pt x="2516" y="374"/>
                </a:lnTo>
                <a:lnTo>
                  <a:pt x="2516" y="375"/>
                </a:lnTo>
                <a:lnTo>
                  <a:pt x="2517" y="374"/>
                </a:lnTo>
                <a:lnTo>
                  <a:pt x="2517" y="375"/>
                </a:lnTo>
                <a:lnTo>
                  <a:pt x="2517" y="375"/>
                </a:lnTo>
                <a:lnTo>
                  <a:pt x="2518" y="374"/>
                </a:lnTo>
                <a:lnTo>
                  <a:pt x="2518" y="375"/>
                </a:lnTo>
                <a:lnTo>
                  <a:pt x="2518" y="375"/>
                </a:lnTo>
                <a:lnTo>
                  <a:pt x="2519" y="375"/>
                </a:lnTo>
                <a:lnTo>
                  <a:pt x="2519" y="374"/>
                </a:lnTo>
                <a:lnTo>
                  <a:pt x="2520" y="374"/>
                </a:lnTo>
                <a:lnTo>
                  <a:pt x="2520" y="375"/>
                </a:lnTo>
                <a:lnTo>
                  <a:pt x="2520" y="375"/>
                </a:lnTo>
                <a:lnTo>
                  <a:pt x="2522" y="375"/>
                </a:lnTo>
                <a:lnTo>
                  <a:pt x="2522" y="375"/>
                </a:lnTo>
                <a:lnTo>
                  <a:pt x="2522" y="375"/>
                </a:lnTo>
                <a:lnTo>
                  <a:pt x="2523" y="375"/>
                </a:lnTo>
                <a:lnTo>
                  <a:pt x="2523" y="375"/>
                </a:lnTo>
                <a:lnTo>
                  <a:pt x="2523" y="376"/>
                </a:lnTo>
                <a:lnTo>
                  <a:pt x="2524" y="376"/>
                </a:lnTo>
                <a:lnTo>
                  <a:pt x="2524" y="377"/>
                </a:lnTo>
                <a:lnTo>
                  <a:pt x="2525" y="377"/>
                </a:lnTo>
                <a:lnTo>
                  <a:pt x="2525" y="377"/>
                </a:lnTo>
                <a:lnTo>
                  <a:pt x="2525" y="377"/>
                </a:lnTo>
                <a:lnTo>
                  <a:pt x="2526" y="377"/>
                </a:lnTo>
                <a:lnTo>
                  <a:pt x="2526" y="378"/>
                </a:lnTo>
                <a:lnTo>
                  <a:pt x="2526" y="378"/>
                </a:lnTo>
                <a:lnTo>
                  <a:pt x="2527" y="378"/>
                </a:lnTo>
                <a:lnTo>
                  <a:pt x="2527" y="379"/>
                </a:lnTo>
                <a:lnTo>
                  <a:pt x="2527" y="379"/>
                </a:lnTo>
                <a:lnTo>
                  <a:pt x="2528" y="379"/>
                </a:lnTo>
                <a:lnTo>
                  <a:pt x="2528" y="379"/>
                </a:lnTo>
                <a:lnTo>
                  <a:pt x="2529" y="379"/>
                </a:lnTo>
                <a:lnTo>
                  <a:pt x="2529" y="379"/>
                </a:lnTo>
                <a:lnTo>
                  <a:pt x="2529" y="378"/>
                </a:lnTo>
                <a:lnTo>
                  <a:pt x="2531" y="378"/>
                </a:lnTo>
                <a:lnTo>
                  <a:pt x="2531" y="378"/>
                </a:lnTo>
                <a:lnTo>
                  <a:pt x="2531" y="378"/>
                </a:lnTo>
                <a:lnTo>
                  <a:pt x="2532" y="378"/>
                </a:lnTo>
                <a:lnTo>
                  <a:pt x="2532" y="378"/>
                </a:lnTo>
                <a:lnTo>
                  <a:pt x="2532" y="378"/>
                </a:lnTo>
                <a:lnTo>
                  <a:pt x="2533" y="378"/>
                </a:lnTo>
                <a:lnTo>
                  <a:pt x="2533" y="377"/>
                </a:lnTo>
                <a:lnTo>
                  <a:pt x="2534" y="377"/>
                </a:lnTo>
                <a:lnTo>
                  <a:pt x="2534" y="376"/>
                </a:lnTo>
                <a:lnTo>
                  <a:pt x="2534" y="376"/>
                </a:lnTo>
                <a:lnTo>
                  <a:pt x="2535" y="377"/>
                </a:lnTo>
                <a:lnTo>
                  <a:pt x="2535" y="377"/>
                </a:lnTo>
                <a:lnTo>
                  <a:pt x="2535" y="377"/>
                </a:lnTo>
                <a:lnTo>
                  <a:pt x="2536" y="378"/>
                </a:lnTo>
                <a:lnTo>
                  <a:pt x="2536" y="378"/>
                </a:lnTo>
                <a:lnTo>
                  <a:pt x="2536" y="378"/>
                </a:lnTo>
                <a:lnTo>
                  <a:pt x="2537" y="379"/>
                </a:lnTo>
                <a:lnTo>
                  <a:pt x="2537" y="377"/>
                </a:lnTo>
                <a:lnTo>
                  <a:pt x="2538" y="377"/>
                </a:lnTo>
                <a:lnTo>
                  <a:pt x="2538" y="376"/>
                </a:lnTo>
                <a:lnTo>
                  <a:pt x="2538" y="375"/>
                </a:lnTo>
                <a:lnTo>
                  <a:pt x="2540" y="375"/>
                </a:lnTo>
                <a:lnTo>
                  <a:pt x="2540" y="375"/>
                </a:lnTo>
                <a:lnTo>
                  <a:pt x="2540" y="375"/>
                </a:lnTo>
                <a:lnTo>
                  <a:pt x="2541" y="376"/>
                </a:lnTo>
                <a:lnTo>
                  <a:pt x="2541" y="376"/>
                </a:lnTo>
                <a:lnTo>
                  <a:pt x="2542" y="377"/>
                </a:lnTo>
                <a:lnTo>
                  <a:pt x="2542" y="378"/>
                </a:lnTo>
                <a:lnTo>
                  <a:pt x="2542" y="379"/>
                </a:lnTo>
                <a:lnTo>
                  <a:pt x="2543" y="379"/>
                </a:lnTo>
                <a:lnTo>
                  <a:pt x="2543" y="380"/>
                </a:lnTo>
                <a:lnTo>
                  <a:pt x="2543" y="380"/>
                </a:lnTo>
                <a:lnTo>
                  <a:pt x="2544" y="380"/>
                </a:lnTo>
                <a:lnTo>
                  <a:pt x="2544" y="380"/>
                </a:lnTo>
                <a:lnTo>
                  <a:pt x="2544" y="380"/>
                </a:lnTo>
                <a:lnTo>
                  <a:pt x="2545" y="380"/>
                </a:lnTo>
                <a:lnTo>
                  <a:pt x="2545" y="379"/>
                </a:lnTo>
                <a:lnTo>
                  <a:pt x="2546" y="380"/>
                </a:lnTo>
                <a:lnTo>
                  <a:pt x="2546" y="380"/>
                </a:lnTo>
                <a:lnTo>
                  <a:pt x="2546" y="380"/>
                </a:lnTo>
                <a:lnTo>
                  <a:pt x="2547" y="379"/>
                </a:lnTo>
                <a:lnTo>
                  <a:pt x="2547" y="379"/>
                </a:lnTo>
                <a:lnTo>
                  <a:pt x="2547" y="379"/>
                </a:lnTo>
                <a:lnTo>
                  <a:pt x="2549" y="379"/>
                </a:lnTo>
                <a:lnTo>
                  <a:pt x="2549" y="380"/>
                </a:lnTo>
                <a:lnTo>
                  <a:pt x="2549" y="379"/>
                </a:lnTo>
                <a:lnTo>
                  <a:pt x="2550" y="380"/>
                </a:lnTo>
                <a:lnTo>
                  <a:pt x="2550" y="380"/>
                </a:lnTo>
                <a:lnTo>
                  <a:pt x="2551" y="380"/>
                </a:lnTo>
                <a:lnTo>
                  <a:pt x="2551" y="380"/>
                </a:lnTo>
                <a:lnTo>
                  <a:pt x="2551" y="380"/>
                </a:lnTo>
                <a:lnTo>
                  <a:pt x="2552" y="380"/>
                </a:lnTo>
                <a:lnTo>
                  <a:pt x="2552" y="380"/>
                </a:lnTo>
                <a:lnTo>
                  <a:pt x="2552" y="380"/>
                </a:lnTo>
                <a:lnTo>
                  <a:pt x="2553" y="380"/>
                </a:lnTo>
                <a:lnTo>
                  <a:pt x="2553" y="380"/>
                </a:lnTo>
                <a:lnTo>
                  <a:pt x="2553" y="380"/>
                </a:lnTo>
                <a:lnTo>
                  <a:pt x="2554" y="380"/>
                </a:lnTo>
                <a:lnTo>
                  <a:pt x="2554" y="379"/>
                </a:lnTo>
                <a:lnTo>
                  <a:pt x="2555" y="379"/>
                </a:lnTo>
                <a:lnTo>
                  <a:pt x="2555" y="380"/>
                </a:lnTo>
                <a:lnTo>
                  <a:pt x="2555" y="380"/>
                </a:lnTo>
                <a:lnTo>
                  <a:pt x="2556" y="380"/>
                </a:lnTo>
                <a:lnTo>
                  <a:pt x="2556" y="380"/>
                </a:lnTo>
                <a:lnTo>
                  <a:pt x="2556" y="380"/>
                </a:lnTo>
                <a:lnTo>
                  <a:pt x="2558" y="379"/>
                </a:lnTo>
                <a:lnTo>
                  <a:pt x="2558" y="379"/>
                </a:lnTo>
                <a:lnTo>
                  <a:pt x="2558" y="379"/>
                </a:lnTo>
                <a:lnTo>
                  <a:pt x="2559" y="379"/>
                </a:lnTo>
                <a:lnTo>
                  <a:pt x="2559" y="380"/>
                </a:lnTo>
                <a:lnTo>
                  <a:pt x="2560" y="380"/>
                </a:lnTo>
                <a:lnTo>
                  <a:pt x="2560" y="380"/>
                </a:lnTo>
                <a:lnTo>
                  <a:pt x="2560" y="381"/>
                </a:lnTo>
                <a:lnTo>
                  <a:pt x="2561" y="381"/>
                </a:lnTo>
                <a:lnTo>
                  <a:pt x="2561" y="380"/>
                </a:lnTo>
                <a:lnTo>
                  <a:pt x="2561" y="379"/>
                </a:lnTo>
                <a:lnTo>
                  <a:pt x="2562" y="379"/>
                </a:lnTo>
                <a:lnTo>
                  <a:pt x="2562" y="378"/>
                </a:lnTo>
                <a:lnTo>
                  <a:pt x="2563" y="377"/>
                </a:lnTo>
                <a:lnTo>
                  <a:pt x="2563" y="377"/>
                </a:lnTo>
                <a:lnTo>
                  <a:pt x="2563" y="377"/>
                </a:lnTo>
                <a:lnTo>
                  <a:pt x="2564" y="377"/>
                </a:lnTo>
                <a:lnTo>
                  <a:pt x="2564" y="377"/>
                </a:lnTo>
                <a:lnTo>
                  <a:pt x="2564" y="377"/>
                </a:lnTo>
                <a:lnTo>
                  <a:pt x="2565" y="375"/>
                </a:lnTo>
                <a:lnTo>
                  <a:pt x="2565" y="375"/>
                </a:lnTo>
                <a:lnTo>
                  <a:pt x="2565" y="375"/>
                </a:lnTo>
                <a:lnTo>
                  <a:pt x="2567" y="375"/>
                </a:lnTo>
                <a:lnTo>
                  <a:pt x="2567" y="375"/>
                </a:lnTo>
                <a:lnTo>
                  <a:pt x="2568" y="374"/>
                </a:lnTo>
                <a:lnTo>
                  <a:pt x="2568" y="374"/>
                </a:lnTo>
                <a:lnTo>
                  <a:pt x="2568" y="374"/>
                </a:lnTo>
                <a:lnTo>
                  <a:pt x="2569" y="374"/>
                </a:lnTo>
                <a:lnTo>
                  <a:pt x="2569" y="375"/>
                </a:lnTo>
                <a:lnTo>
                  <a:pt x="2569" y="374"/>
                </a:lnTo>
                <a:lnTo>
                  <a:pt x="2570" y="374"/>
                </a:lnTo>
                <a:lnTo>
                  <a:pt x="2570" y="372"/>
                </a:lnTo>
                <a:lnTo>
                  <a:pt x="2570" y="372"/>
                </a:lnTo>
                <a:lnTo>
                  <a:pt x="2571" y="372"/>
                </a:lnTo>
                <a:lnTo>
                  <a:pt x="2571" y="372"/>
                </a:lnTo>
                <a:lnTo>
                  <a:pt x="2572" y="374"/>
                </a:lnTo>
                <a:lnTo>
                  <a:pt x="2572" y="372"/>
                </a:lnTo>
                <a:lnTo>
                  <a:pt x="2572" y="374"/>
                </a:lnTo>
                <a:lnTo>
                  <a:pt x="2573" y="375"/>
                </a:lnTo>
                <a:lnTo>
                  <a:pt x="2573" y="375"/>
                </a:lnTo>
                <a:lnTo>
                  <a:pt x="2573" y="375"/>
                </a:lnTo>
                <a:lnTo>
                  <a:pt x="2574" y="374"/>
                </a:lnTo>
                <a:lnTo>
                  <a:pt x="2574" y="374"/>
                </a:lnTo>
                <a:lnTo>
                  <a:pt x="2574" y="374"/>
                </a:lnTo>
                <a:lnTo>
                  <a:pt x="2576" y="374"/>
                </a:lnTo>
                <a:lnTo>
                  <a:pt x="2576" y="372"/>
                </a:lnTo>
                <a:lnTo>
                  <a:pt x="2577" y="372"/>
                </a:lnTo>
                <a:lnTo>
                  <a:pt x="2577" y="371"/>
                </a:lnTo>
                <a:lnTo>
                  <a:pt x="2577" y="372"/>
                </a:lnTo>
                <a:lnTo>
                  <a:pt x="2578" y="372"/>
                </a:lnTo>
                <a:lnTo>
                  <a:pt x="2578" y="372"/>
                </a:lnTo>
                <a:lnTo>
                  <a:pt x="2578" y="371"/>
                </a:lnTo>
                <a:lnTo>
                  <a:pt x="2579" y="371"/>
                </a:lnTo>
                <a:lnTo>
                  <a:pt x="2579" y="371"/>
                </a:lnTo>
                <a:lnTo>
                  <a:pt x="2579" y="371"/>
                </a:lnTo>
                <a:lnTo>
                  <a:pt x="2580" y="372"/>
                </a:lnTo>
                <a:lnTo>
                  <a:pt x="2580" y="372"/>
                </a:lnTo>
                <a:lnTo>
                  <a:pt x="2581" y="374"/>
                </a:lnTo>
                <a:lnTo>
                  <a:pt x="2581" y="374"/>
                </a:lnTo>
                <a:lnTo>
                  <a:pt x="2581" y="375"/>
                </a:lnTo>
                <a:lnTo>
                  <a:pt x="2582" y="375"/>
                </a:lnTo>
                <a:lnTo>
                  <a:pt x="2582" y="375"/>
                </a:lnTo>
                <a:lnTo>
                  <a:pt x="2582" y="376"/>
                </a:lnTo>
                <a:lnTo>
                  <a:pt x="2583" y="376"/>
                </a:lnTo>
                <a:lnTo>
                  <a:pt x="2583" y="377"/>
                </a:lnTo>
                <a:lnTo>
                  <a:pt x="2585" y="377"/>
                </a:lnTo>
                <a:lnTo>
                  <a:pt x="2585" y="377"/>
                </a:lnTo>
                <a:lnTo>
                  <a:pt x="2585" y="377"/>
                </a:lnTo>
                <a:lnTo>
                  <a:pt x="2586" y="377"/>
                </a:lnTo>
                <a:lnTo>
                  <a:pt x="2586" y="378"/>
                </a:lnTo>
                <a:lnTo>
                  <a:pt x="2586" y="378"/>
                </a:lnTo>
                <a:lnTo>
                  <a:pt x="2587" y="379"/>
                </a:lnTo>
                <a:lnTo>
                  <a:pt x="2587" y="379"/>
                </a:lnTo>
                <a:lnTo>
                  <a:pt x="2587" y="379"/>
                </a:lnTo>
                <a:lnTo>
                  <a:pt x="2588" y="379"/>
                </a:lnTo>
                <a:lnTo>
                  <a:pt x="2588" y="379"/>
                </a:lnTo>
                <a:lnTo>
                  <a:pt x="2589" y="379"/>
                </a:lnTo>
                <a:lnTo>
                  <a:pt x="2589" y="379"/>
                </a:lnTo>
                <a:lnTo>
                  <a:pt x="2589" y="379"/>
                </a:lnTo>
                <a:lnTo>
                  <a:pt x="2590" y="379"/>
                </a:lnTo>
                <a:lnTo>
                  <a:pt x="2590" y="380"/>
                </a:lnTo>
                <a:lnTo>
                  <a:pt x="2590" y="381"/>
                </a:lnTo>
                <a:lnTo>
                  <a:pt x="2591" y="381"/>
                </a:lnTo>
                <a:lnTo>
                  <a:pt x="2591" y="381"/>
                </a:lnTo>
                <a:lnTo>
                  <a:pt x="2591" y="381"/>
                </a:lnTo>
                <a:lnTo>
                  <a:pt x="2592" y="381"/>
                </a:lnTo>
                <a:lnTo>
                  <a:pt x="2592" y="381"/>
                </a:lnTo>
                <a:lnTo>
                  <a:pt x="2594" y="380"/>
                </a:lnTo>
                <a:lnTo>
                  <a:pt x="2594" y="380"/>
                </a:lnTo>
                <a:lnTo>
                  <a:pt x="2594" y="380"/>
                </a:lnTo>
                <a:lnTo>
                  <a:pt x="2595" y="380"/>
                </a:lnTo>
                <a:lnTo>
                  <a:pt x="2595" y="380"/>
                </a:lnTo>
                <a:lnTo>
                  <a:pt x="2595" y="380"/>
                </a:lnTo>
                <a:lnTo>
                  <a:pt x="2596" y="381"/>
                </a:lnTo>
                <a:lnTo>
                  <a:pt x="2596" y="381"/>
                </a:lnTo>
                <a:lnTo>
                  <a:pt x="2596" y="381"/>
                </a:lnTo>
                <a:lnTo>
                  <a:pt x="2597" y="381"/>
                </a:lnTo>
                <a:lnTo>
                  <a:pt x="2597" y="381"/>
                </a:lnTo>
                <a:lnTo>
                  <a:pt x="2598" y="381"/>
                </a:lnTo>
                <a:lnTo>
                  <a:pt x="2598" y="381"/>
                </a:lnTo>
                <a:lnTo>
                  <a:pt x="2598" y="380"/>
                </a:lnTo>
                <a:lnTo>
                  <a:pt x="2599" y="379"/>
                </a:lnTo>
                <a:lnTo>
                  <a:pt x="2599" y="379"/>
                </a:lnTo>
                <a:lnTo>
                  <a:pt x="2599" y="378"/>
                </a:lnTo>
                <a:lnTo>
                  <a:pt x="2600" y="378"/>
                </a:lnTo>
                <a:lnTo>
                  <a:pt x="2600" y="378"/>
                </a:lnTo>
                <a:lnTo>
                  <a:pt x="2600" y="377"/>
                </a:lnTo>
                <a:lnTo>
                  <a:pt x="2601" y="378"/>
                </a:lnTo>
                <a:lnTo>
                  <a:pt x="2601" y="379"/>
                </a:lnTo>
                <a:lnTo>
                  <a:pt x="2603" y="379"/>
                </a:lnTo>
                <a:lnTo>
                  <a:pt x="2603" y="380"/>
                </a:lnTo>
                <a:lnTo>
                  <a:pt x="2603" y="381"/>
                </a:lnTo>
                <a:lnTo>
                  <a:pt x="2604" y="384"/>
                </a:lnTo>
                <a:lnTo>
                  <a:pt x="2604" y="385"/>
                </a:lnTo>
                <a:lnTo>
                  <a:pt x="2604" y="385"/>
                </a:lnTo>
                <a:lnTo>
                  <a:pt x="2605" y="385"/>
                </a:lnTo>
                <a:lnTo>
                  <a:pt x="2605" y="384"/>
                </a:lnTo>
                <a:lnTo>
                  <a:pt x="2606" y="384"/>
                </a:lnTo>
                <a:lnTo>
                  <a:pt x="2606" y="383"/>
                </a:lnTo>
                <a:lnTo>
                  <a:pt x="2606" y="383"/>
                </a:lnTo>
                <a:lnTo>
                  <a:pt x="2607" y="383"/>
                </a:lnTo>
                <a:lnTo>
                  <a:pt x="2607" y="381"/>
                </a:lnTo>
                <a:lnTo>
                  <a:pt x="2607" y="381"/>
                </a:lnTo>
                <a:lnTo>
                  <a:pt x="2608" y="380"/>
                </a:lnTo>
                <a:lnTo>
                  <a:pt x="2608" y="380"/>
                </a:lnTo>
                <a:lnTo>
                  <a:pt x="2608" y="380"/>
                </a:lnTo>
                <a:lnTo>
                  <a:pt x="2609" y="380"/>
                </a:lnTo>
                <a:lnTo>
                  <a:pt x="2609" y="380"/>
                </a:lnTo>
                <a:lnTo>
                  <a:pt x="2610" y="379"/>
                </a:lnTo>
                <a:lnTo>
                  <a:pt x="2610" y="379"/>
                </a:lnTo>
                <a:lnTo>
                  <a:pt x="2610" y="379"/>
                </a:lnTo>
                <a:lnTo>
                  <a:pt x="2612" y="380"/>
                </a:lnTo>
                <a:lnTo>
                  <a:pt x="2612" y="380"/>
                </a:lnTo>
                <a:lnTo>
                  <a:pt x="2612" y="380"/>
                </a:lnTo>
                <a:lnTo>
                  <a:pt x="2613" y="380"/>
                </a:lnTo>
                <a:lnTo>
                  <a:pt x="2613" y="380"/>
                </a:lnTo>
                <a:lnTo>
                  <a:pt x="2613" y="380"/>
                </a:lnTo>
                <a:lnTo>
                  <a:pt x="2614" y="380"/>
                </a:lnTo>
                <a:lnTo>
                  <a:pt x="2614" y="379"/>
                </a:lnTo>
                <a:lnTo>
                  <a:pt x="2615" y="379"/>
                </a:lnTo>
                <a:lnTo>
                  <a:pt x="2615" y="380"/>
                </a:lnTo>
                <a:lnTo>
                  <a:pt x="2615" y="380"/>
                </a:lnTo>
                <a:lnTo>
                  <a:pt x="2616" y="380"/>
                </a:lnTo>
                <a:lnTo>
                  <a:pt x="2616" y="380"/>
                </a:lnTo>
                <a:lnTo>
                  <a:pt x="2616" y="379"/>
                </a:lnTo>
                <a:lnTo>
                  <a:pt x="2617" y="378"/>
                </a:lnTo>
                <a:lnTo>
                  <a:pt x="2617" y="378"/>
                </a:lnTo>
                <a:lnTo>
                  <a:pt x="2617" y="377"/>
                </a:lnTo>
                <a:lnTo>
                  <a:pt x="2618" y="378"/>
                </a:lnTo>
                <a:lnTo>
                  <a:pt x="2618" y="378"/>
                </a:lnTo>
                <a:lnTo>
                  <a:pt x="2619" y="379"/>
                </a:lnTo>
                <a:lnTo>
                  <a:pt x="2619" y="379"/>
                </a:lnTo>
                <a:lnTo>
                  <a:pt x="2619" y="379"/>
                </a:lnTo>
                <a:lnTo>
                  <a:pt x="2621" y="380"/>
                </a:lnTo>
                <a:lnTo>
                  <a:pt x="2621" y="380"/>
                </a:lnTo>
                <a:lnTo>
                  <a:pt x="2621" y="380"/>
                </a:lnTo>
                <a:lnTo>
                  <a:pt x="2622" y="380"/>
                </a:lnTo>
                <a:lnTo>
                  <a:pt x="2622" y="379"/>
                </a:lnTo>
                <a:lnTo>
                  <a:pt x="2622" y="380"/>
                </a:lnTo>
                <a:lnTo>
                  <a:pt x="2623" y="380"/>
                </a:lnTo>
                <a:lnTo>
                  <a:pt x="2623" y="379"/>
                </a:lnTo>
                <a:lnTo>
                  <a:pt x="2624" y="380"/>
                </a:lnTo>
                <a:lnTo>
                  <a:pt x="2624" y="380"/>
                </a:lnTo>
                <a:lnTo>
                  <a:pt x="2624" y="379"/>
                </a:lnTo>
                <a:lnTo>
                  <a:pt x="2625" y="379"/>
                </a:lnTo>
                <a:lnTo>
                  <a:pt x="2625" y="377"/>
                </a:lnTo>
                <a:lnTo>
                  <a:pt x="2625" y="377"/>
                </a:lnTo>
                <a:lnTo>
                  <a:pt x="2626" y="377"/>
                </a:lnTo>
                <a:lnTo>
                  <a:pt x="2626" y="376"/>
                </a:lnTo>
                <a:lnTo>
                  <a:pt x="2626" y="375"/>
                </a:lnTo>
                <a:lnTo>
                  <a:pt x="2627" y="374"/>
                </a:lnTo>
                <a:lnTo>
                  <a:pt x="2627" y="374"/>
                </a:lnTo>
                <a:lnTo>
                  <a:pt x="2628" y="375"/>
                </a:lnTo>
                <a:lnTo>
                  <a:pt x="2628" y="375"/>
                </a:lnTo>
                <a:lnTo>
                  <a:pt x="2628" y="375"/>
                </a:lnTo>
                <a:lnTo>
                  <a:pt x="2630" y="375"/>
                </a:lnTo>
                <a:lnTo>
                  <a:pt x="2630" y="375"/>
                </a:lnTo>
                <a:lnTo>
                  <a:pt x="2630" y="375"/>
                </a:lnTo>
                <a:lnTo>
                  <a:pt x="2631" y="376"/>
                </a:lnTo>
                <a:lnTo>
                  <a:pt x="2631" y="376"/>
                </a:lnTo>
                <a:lnTo>
                  <a:pt x="2632" y="376"/>
                </a:lnTo>
                <a:lnTo>
                  <a:pt x="2632" y="375"/>
                </a:lnTo>
                <a:lnTo>
                  <a:pt x="2632" y="376"/>
                </a:lnTo>
                <a:lnTo>
                  <a:pt x="2633" y="374"/>
                </a:lnTo>
                <a:lnTo>
                  <a:pt x="2633" y="372"/>
                </a:lnTo>
                <a:lnTo>
                  <a:pt x="2633" y="371"/>
                </a:lnTo>
                <a:lnTo>
                  <a:pt x="2634" y="371"/>
                </a:lnTo>
                <a:lnTo>
                  <a:pt x="2634" y="372"/>
                </a:lnTo>
                <a:lnTo>
                  <a:pt x="2634" y="371"/>
                </a:lnTo>
                <a:lnTo>
                  <a:pt x="2635" y="371"/>
                </a:lnTo>
                <a:lnTo>
                  <a:pt x="2635" y="372"/>
                </a:lnTo>
                <a:lnTo>
                  <a:pt x="2636" y="372"/>
                </a:lnTo>
                <a:lnTo>
                  <a:pt x="2636" y="372"/>
                </a:lnTo>
                <a:lnTo>
                  <a:pt x="2636" y="372"/>
                </a:lnTo>
                <a:lnTo>
                  <a:pt x="2637" y="374"/>
                </a:lnTo>
                <a:lnTo>
                  <a:pt x="2637" y="372"/>
                </a:lnTo>
                <a:lnTo>
                  <a:pt x="2637" y="372"/>
                </a:lnTo>
                <a:lnTo>
                  <a:pt x="2639" y="374"/>
                </a:lnTo>
                <a:lnTo>
                  <a:pt x="2639" y="374"/>
                </a:lnTo>
                <a:lnTo>
                  <a:pt x="2639" y="374"/>
                </a:lnTo>
                <a:lnTo>
                  <a:pt x="2640" y="374"/>
                </a:lnTo>
                <a:lnTo>
                  <a:pt x="2640" y="374"/>
                </a:lnTo>
                <a:lnTo>
                  <a:pt x="2641" y="374"/>
                </a:lnTo>
                <a:lnTo>
                  <a:pt x="2641" y="374"/>
                </a:lnTo>
                <a:lnTo>
                  <a:pt x="2641" y="374"/>
                </a:lnTo>
                <a:lnTo>
                  <a:pt x="2642" y="374"/>
                </a:lnTo>
                <a:lnTo>
                  <a:pt x="2642" y="374"/>
                </a:lnTo>
                <a:lnTo>
                  <a:pt x="2642" y="374"/>
                </a:lnTo>
                <a:lnTo>
                  <a:pt x="2643" y="375"/>
                </a:lnTo>
                <a:lnTo>
                  <a:pt x="2643" y="374"/>
                </a:lnTo>
                <a:lnTo>
                  <a:pt x="2643" y="374"/>
                </a:lnTo>
                <a:lnTo>
                  <a:pt x="2644" y="374"/>
                </a:lnTo>
                <a:lnTo>
                  <a:pt x="2644" y="372"/>
                </a:lnTo>
                <a:lnTo>
                  <a:pt x="2645" y="371"/>
                </a:lnTo>
                <a:lnTo>
                  <a:pt x="2645" y="371"/>
                </a:lnTo>
                <a:lnTo>
                  <a:pt x="2645" y="371"/>
                </a:lnTo>
                <a:lnTo>
                  <a:pt x="2646" y="371"/>
                </a:lnTo>
                <a:lnTo>
                  <a:pt x="2646" y="371"/>
                </a:lnTo>
                <a:lnTo>
                  <a:pt x="2646" y="372"/>
                </a:lnTo>
                <a:lnTo>
                  <a:pt x="2648" y="372"/>
                </a:lnTo>
                <a:lnTo>
                  <a:pt x="2648" y="372"/>
                </a:lnTo>
                <a:lnTo>
                  <a:pt x="2648" y="372"/>
                </a:lnTo>
                <a:lnTo>
                  <a:pt x="2649" y="372"/>
                </a:lnTo>
                <a:lnTo>
                  <a:pt x="2649" y="372"/>
                </a:lnTo>
                <a:lnTo>
                  <a:pt x="2650" y="372"/>
                </a:lnTo>
                <a:lnTo>
                  <a:pt x="2650" y="372"/>
                </a:lnTo>
                <a:lnTo>
                  <a:pt x="2650" y="372"/>
                </a:lnTo>
                <a:lnTo>
                  <a:pt x="2651" y="372"/>
                </a:lnTo>
                <a:lnTo>
                  <a:pt x="2651" y="372"/>
                </a:lnTo>
                <a:lnTo>
                  <a:pt x="2651" y="371"/>
                </a:lnTo>
                <a:lnTo>
                  <a:pt x="2652" y="371"/>
                </a:lnTo>
                <a:lnTo>
                  <a:pt x="2652" y="371"/>
                </a:lnTo>
                <a:lnTo>
                  <a:pt x="2653" y="371"/>
                </a:lnTo>
                <a:lnTo>
                  <a:pt x="2653" y="372"/>
                </a:lnTo>
                <a:lnTo>
                  <a:pt x="2653" y="372"/>
                </a:lnTo>
                <a:lnTo>
                  <a:pt x="2654" y="372"/>
                </a:lnTo>
                <a:lnTo>
                  <a:pt x="2654" y="372"/>
                </a:lnTo>
                <a:lnTo>
                  <a:pt x="2654" y="371"/>
                </a:lnTo>
                <a:lnTo>
                  <a:pt x="2655" y="371"/>
                </a:lnTo>
                <a:lnTo>
                  <a:pt x="2655" y="370"/>
                </a:lnTo>
                <a:lnTo>
                  <a:pt x="2655" y="370"/>
                </a:lnTo>
                <a:lnTo>
                  <a:pt x="2657" y="370"/>
                </a:lnTo>
                <a:lnTo>
                  <a:pt x="2657" y="371"/>
                </a:lnTo>
                <a:lnTo>
                  <a:pt x="2658" y="371"/>
                </a:lnTo>
                <a:lnTo>
                  <a:pt x="2658" y="370"/>
                </a:lnTo>
                <a:lnTo>
                  <a:pt x="2658" y="370"/>
                </a:lnTo>
                <a:lnTo>
                  <a:pt x="2659" y="371"/>
                </a:lnTo>
                <a:lnTo>
                  <a:pt x="2659" y="371"/>
                </a:lnTo>
                <a:lnTo>
                  <a:pt x="2659" y="372"/>
                </a:lnTo>
                <a:lnTo>
                  <a:pt x="2660" y="371"/>
                </a:lnTo>
                <a:lnTo>
                  <a:pt x="2660" y="371"/>
                </a:lnTo>
                <a:lnTo>
                  <a:pt x="2660" y="371"/>
                </a:lnTo>
                <a:lnTo>
                  <a:pt x="2661" y="371"/>
                </a:lnTo>
                <a:lnTo>
                  <a:pt x="2661" y="371"/>
                </a:lnTo>
                <a:lnTo>
                  <a:pt x="2662" y="370"/>
                </a:lnTo>
                <a:lnTo>
                  <a:pt x="2662" y="371"/>
                </a:lnTo>
                <a:lnTo>
                  <a:pt x="2662" y="371"/>
                </a:lnTo>
                <a:lnTo>
                  <a:pt x="2663" y="371"/>
                </a:lnTo>
                <a:lnTo>
                  <a:pt x="2663" y="372"/>
                </a:lnTo>
                <a:lnTo>
                  <a:pt x="2663" y="371"/>
                </a:lnTo>
                <a:lnTo>
                  <a:pt x="2664" y="372"/>
                </a:lnTo>
                <a:lnTo>
                  <a:pt x="2664" y="371"/>
                </a:lnTo>
                <a:lnTo>
                  <a:pt x="2664" y="371"/>
                </a:lnTo>
                <a:lnTo>
                  <a:pt x="2666" y="370"/>
                </a:lnTo>
                <a:lnTo>
                  <a:pt x="2666" y="371"/>
                </a:lnTo>
                <a:lnTo>
                  <a:pt x="2667" y="371"/>
                </a:lnTo>
                <a:lnTo>
                  <a:pt x="2667" y="372"/>
                </a:lnTo>
                <a:lnTo>
                  <a:pt x="2667" y="374"/>
                </a:lnTo>
                <a:lnTo>
                  <a:pt x="2668" y="374"/>
                </a:lnTo>
                <a:lnTo>
                  <a:pt x="2668" y="374"/>
                </a:lnTo>
                <a:lnTo>
                  <a:pt x="2668" y="374"/>
                </a:lnTo>
                <a:lnTo>
                  <a:pt x="2669" y="374"/>
                </a:lnTo>
                <a:lnTo>
                  <a:pt x="2669" y="372"/>
                </a:lnTo>
                <a:lnTo>
                  <a:pt x="2669" y="371"/>
                </a:lnTo>
                <a:lnTo>
                  <a:pt x="2670" y="372"/>
                </a:lnTo>
                <a:lnTo>
                  <a:pt x="2670" y="371"/>
                </a:lnTo>
                <a:lnTo>
                  <a:pt x="2671" y="372"/>
                </a:lnTo>
                <a:lnTo>
                  <a:pt x="2671" y="372"/>
                </a:lnTo>
                <a:lnTo>
                  <a:pt x="2671" y="372"/>
                </a:lnTo>
                <a:lnTo>
                  <a:pt x="2672" y="371"/>
                </a:lnTo>
                <a:lnTo>
                  <a:pt x="2672" y="372"/>
                </a:lnTo>
                <a:lnTo>
                  <a:pt x="2672" y="372"/>
                </a:lnTo>
                <a:lnTo>
                  <a:pt x="2673" y="372"/>
                </a:lnTo>
                <a:lnTo>
                  <a:pt x="2673" y="372"/>
                </a:lnTo>
                <a:lnTo>
                  <a:pt x="2675" y="372"/>
                </a:lnTo>
                <a:lnTo>
                  <a:pt x="2675" y="374"/>
                </a:lnTo>
                <a:lnTo>
                  <a:pt x="2675" y="374"/>
                </a:lnTo>
                <a:lnTo>
                  <a:pt x="2676" y="374"/>
                </a:lnTo>
                <a:lnTo>
                  <a:pt x="2676" y="375"/>
                </a:lnTo>
                <a:lnTo>
                  <a:pt x="2676" y="375"/>
                </a:lnTo>
                <a:lnTo>
                  <a:pt x="2677" y="375"/>
                </a:lnTo>
                <a:lnTo>
                  <a:pt x="2677" y="375"/>
                </a:lnTo>
                <a:lnTo>
                  <a:pt x="2677" y="376"/>
                </a:lnTo>
                <a:lnTo>
                  <a:pt x="2678" y="375"/>
                </a:lnTo>
                <a:lnTo>
                  <a:pt x="2678" y="375"/>
                </a:lnTo>
                <a:lnTo>
                  <a:pt x="2679" y="375"/>
                </a:lnTo>
                <a:lnTo>
                  <a:pt x="2679" y="375"/>
                </a:lnTo>
                <a:lnTo>
                  <a:pt x="2679" y="375"/>
                </a:lnTo>
                <a:lnTo>
                  <a:pt x="2680" y="376"/>
                </a:lnTo>
                <a:lnTo>
                  <a:pt x="2680" y="376"/>
                </a:lnTo>
                <a:lnTo>
                  <a:pt x="2680" y="376"/>
                </a:lnTo>
                <a:lnTo>
                  <a:pt x="2681" y="376"/>
                </a:lnTo>
                <a:lnTo>
                  <a:pt x="2681" y="375"/>
                </a:lnTo>
                <a:lnTo>
                  <a:pt x="2681" y="375"/>
                </a:lnTo>
                <a:lnTo>
                  <a:pt x="2682" y="374"/>
                </a:lnTo>
                <a:lnTo>
                  <a:pt x="2682" y="374"/>
                </a:lnTo>
                <a:lnTo>
                  <a:pt x="2684" y="372"/>
                </a:lnTo>
                <a:lnTo>
                  <a:pt x="2684" y="371"/>
                </a:lnTo>
                <a:lnTo>
                  <a:pt x="2684" y="370"/>
                </a:lnTo>
                <a:lnTo>
                  <a:pt x="2685" y="369"/>
                </a:lnTo>
                <a:lnTo>
                  <a:pt x="2685" y="370"/>
                </a:lnTo>
                <a:lnTo>
                  <a:pt x="2685" y="371"/>
                </a:lnTo>
                <a:lnTo>
                  <a:pt x="2686" y="372"/>
                </a:lnTo>
                <a:lnTo>
                  <a:pt x="2686" y="374"/>
                </a:lnTo>
                <a:lnTo>
                  <a:pt x="2686" y="374"/>
                </a:lnTo>
                <a:lnTo>
                  <a:pt x="2687" y="375"/>
                </a:lnTo>
                <a:lnTo>
                  <a:pt x="2687" y="374"/>
                </a:lnTo>
                <a:lnTo>
                  <a:pt x="2688" y="374"/>
                </a:lnTo>
                <a:lnTo>
                  <a:pt x="2688" y="374"/>
                </a:lnTo>
                <a:lnTo>
                  <a:pt x="2688" y="372"/>
                </a:lnTo>
                <a:lnTo>
                  <a:pt x="2689" y="372"/>
                </a:lnTo>
                <a:lnTo>
                  <a:pt x="2689" y="372"/>
                </a:lnTo>
                <a:lnTo>
                  <a:pt x="2689" y="374"/>
                </a:lnTo>
                <a:lnTo>
                  <a:pt x="2690" y="374"/>
                </a:lnTo>
                <a:lnTo>
                  <a:pt x="2690" y="374"/>
                </a:lnTo>
                <a:lnTo>
                  <a:pt x="2690" y="375"/>
                </a:lnTo>
                <a:lnTo>
                  <a:pt x="2691" y="375"/>
                </a:lnTo>
                <a:lnTo>
                  <a:pt x="2691" y="376"/>
                </a:lnTo>
                <a:lnTo>
                  <a:pt x="2693" y="376"/>
                </a:lnTo>
                <a:lnTo>
                  <a:pt x="2693" y="376"/>
                </a:lnTo>
                <a:lnTo>
                  <a:pt x="2693" y="376"/>
                </a:lnTo>
                <a:lnTo>
                  <a:pt x="2694" y="376"/>
                </a:lnTo>
                <a:lnTo>
                  <a:pt x="2694" y="377"/>
                </a:lnTo>
                <a:lnTo>
                  <a:pt x="2694" y="377"/>
                </a:lnTo>
                <a:lnTo>
                  <a:pt x="2695" y="377"/>
                </a:lnTo>
                <a:lnTo>
                  <a:pt x="2695" y="377"/>
                </a:lnTo>
                <a:lnTo>
                  <a:pt x="2696" y="377"/>
                </a:lnTo>
                <a:lnTo>
                  <a:pt x="2696" y="377"/>
                </a:lnTo>
                <a:lnTo>
                  <a:pt x="2696" y="377"/>
                </a:lnTo>
                <a:lnTo>
                  <a:pt x="2697" y="378"/>
                </a:lnTo>
                <a:lnTo>
                  <a:pt x="2697" y="378"/>
                </a:lnTo>
                <a:lnTo>
                  <a:pt x="2697" y="378"/>
                </a:lnTo>
                <a:lnTo>
                  <a:pt x="2698" y="379"/>
                </a:lnTo>
                <a:lnTo>
                  <a:pt x="2698" y="379"/>
                </a:lnTo>
                <a:lnTo>
                  <a:pt x="2698" y="379"/>
                </a:lnTo>
                <a:lnTo>
                  <a:pt x="2699" y="378"/>
                </a:lnTo>
                <a:lnTo>
                  <a:pt x="2699" y="377"/>
                </a:lnTo>
                <a:lnTo>
                  <a:pt x="2701" y="376"/>
                </a:lnTo>
                <a:lnTo>
                  <a:pt x="2701" y="376"/>
                </a:lnTo>
                <a:lnTo>
                  <a:pt x="2701" y="375"/>
                </a:lnTo>
                <a:lnTo>
                  <a:pt x="2702" y="375"/>
                </a:lnTo>
                <a:lnTo>
                  <a:pt x="2702" y="374"/>
                </a:lnTo>
                <a:lnTo>
                  <a:pt x="2702" y="372"/>
                </a:lnTo>
                <a:lnTo>
                  <a:pt x="2703" y="371"/>
                </a:lnTo>
                <a:lnTo>
                  <a:pt x="2703" y="371"/>
                </a:lnTo>
                <a:lnTo>
                  <a:pt x="2703" y="371"/>
                </a:lnTo>
                <a:lnTo>
                  <a:pt x="2704" y="370"/>
                </a:lnTo>
                <a:lnTo>
                  <a:pt x="2704" y="369"/>
                </a:lnTo>
                <a:lnTo>
                  <a:pt x="2705" y="369"/>
                </a:lnTo>
                <a:lnTo>
                  <a:pt x="2705" y="369"/>
                </a:lnTo>
                <a:lnTo>
                  <a:pt x="2705" y="369"/>
                </a:lnTo>
                <a:lnTo>
                  <a:pt x="2706" y="368"/>
                </a:lnTo>
                <a:lnTo>
                  <a:pt x="2706" y="368"/>
                </a:lnTo>
                <a:lnTo>
                  <a:pt x="2706" y="369"/>
                </a:lnTo>
                <a:lnTo>
                  <a:pt x="2707" y="369"/>
                </a:lnTo>
                <a:lnTo>
                  <a:pt x="2707" y="369"/>
                </a:lnTo>
                <a:lnTo>
                  <a:pt x="2707" y="368"/>
                </a:lnTo>
                <a:lnTo>
                  <a:pt x="2708" y="369"/>
                </a:lnTo>
                <a:lnTo>
                  <a:pt x="2708" y="369"/>
                </a:lnTo>
                <a:lnTo>
                  <a:pt x="2710" y="369"/>
                </a:lnTo>
                <a:lnTo>
                  <a:pt x="2710" y="368"/>
                </a:lnTo>
                <a:lnTo>
                  <a:pt x="2710" y="369"/>
                </a:lnTo>
                <a:lnTo>
                  <a:pt x="2711" y="368"/>
                </a:lnTo>
                <a:lnTo>
                  <a:pt x="2711" y="369"/>
                </a:lnTo>
                <a:lnTo>
                  <a:pt x="2711" y="369"/>
                </a:lnTo>
                <a:lnTo>
                  <a:pt x="2712" y="369"/>
                </a:lnTo>
                <a:lnTo>
                  <a:pt x="2712" y="369"/>
                </a:lnTo>
                <a:lnTo>
                  <a:pt x="2712" y="371"/>
                </a:lnTo>
                <a:lnTo>
                  <a:pt x="2713" y="371"/>
                </a:lnTo>
                <a:lnTo>
                  <a:pt x="2713" y="372"/>
                </a:lnTo>
                <a:lnTo>
                  <a:pt x="2714" y="374"/>
                </a:lnTo>
                <a:lnTo>
                  <a:pt x="2714" y="375"/>
                </a:lnTo>
                <a:lnTo>
                  <a:pt x="2714" y="376"/>
                </a:lnTo>
                <a:lnTo>
                  <a:pt x="2715" y="376"/>
                </a:lnTo>
                <a:lnTo>
                  <a:pt x="2715" y="376"/>
                </a:lnTo>
                <a:lnTo>
                  <a:pt x="2715" y="375"/>
                </a:lnTo>
                <a:lnTo>
                  <a:pt x="2716" y="374"/>
                </a:lnTo>
                <a:lnTo>
                  <a:pt x="2716" y="374"/>
                </a:lnTo>
                <a:lnTo>
                  <a:pt x="2716" y="374"/>
                </a:lnTo>
                <a:lnTo>
                  <a:pt x="2717" y="374"/>
                </a:lnTo>
                <a:lnTo>
                  <a:pt x="2717" y="374"/>
                </a:lnTo>
                <a:lnTo>
                  <a:pt x="2719" y="374"/>
                </a:lnTo>
                <a:lnTo>
                  <a:pt x="2719" y="374"/>
                </a:lnTo>
                <a:lnTo>
                  <a:pt x="2719" y="374"/>
                </a:lnTo>
                <a:lnTo>
                  <a:pt x="2720" y="372"/>
                </a:lnTo>
                <a:lnTo>
                  <a:pt x="2720" y="371"/>
                </a:lnTo>
                <a:lnTo>
                  <a:pt x="2720" y="370"/>
                </a:lnTo>
                <a:lnTo>
                  <a:pt x="2721" y="372"/>
                </a:lnTo>
                <a:lnTo>
                  <a:pt x="2721" y="372"/>
                </a:lnTo>
                <a:lnTo>
                  <a:pt x="2722" y="371"/>
                </a:lnTo>
                <a:lnTo>
                  <a:pt x="2722" y="372"/>
                </a:lnTo>
                <a:lnTo>
                  <a:pt x="2722" y="372"/>
                </a:lnTo>
                <a:lnTo>
                  <a:pt x="2723" y="372"/>
                </a:lnTo>
                <a:lnTo>
                  <a:pt x="2723" y="374"/>
                </a:lnTo>
                <a:lnTo>
                  <a:pt x="2723" y="374"/>
                </a:lnTo>
                <a:lnTo>
                  <a:pt x="2724" y="374"/>
                </a:lnTo>
                <a:lnTo>
                  <a:pt x="2724" y="375"/>
                </a:lnTo>
                <a:lnTo>
                  <a:pt x="2724" y="375"/>
                </a:lnTo>
                <a:lnTo>
                  <a:pt x="2725" y="375"/>
                </a:lnTo>
                <a:lnTo>
                  <a:pt x="2725" y="375"/>
                </a:lnTo>
                <a:lnTo>
                  <a:pt x="2726" y="375"/>
                </a:lnTo>
                <a:lnTo>
                  <a:pt x="2726" y="374"/>
                </a:lnTo>
                <a:lnTo>
                  <a:pt x="2726" y="374"/>
                </a:lnTo>
                <a:lnTo>
                  <a:pt x="2728" y="374"/>
                </a:lnTo>
                <a:lnTo>
                  <a:pt x="2728" y="372"/>
                </a:lnTo>
                <a:lnTo>
                  <a:pt x="2728" y="372"/>
                </a:lnTo>
                <a:lnTo>
                  <a:pt x="2729" y="372"/>
                </a:lnTo>
                <a:lnTo>
                  <a:pt x="2729" y="371"/>
                </a:lnTo>
                <a:lnTo>
                  <a:pt x="2729" y="371"/>
                </a:lnTo>
                <a:lnTo>
                  <a:pt x="2730" y="370"/>
                </a:lnTo>
                <a:lnTo>
                  <a:pt x="2730" y="369"/>
                </a:lnTo>
                <a:lnTo>
                  <a:pt x="2731" y="369"/>
                </a:lnTo>
                <a:lnTo>
                  <a:pt x="2731" y="370"/>
                </a:lnTo>
                <a:lnTo>
                  <a:pt x="2731" y="370"/>
                </a:lnTo>
                <a:lnTo>
                  <a:pt x="2732" y="370"/>
                </a:lnTo>
                <a:lnTo>
                  <a:pt x="2732" y="369"/>
                </a:lnTo>
                <a:lnTo>
                  <a:pt x="2732" y="369"/>
                </a:lnTo>
                <a:lnTo>
                  <a:pt x="2733" y="370"/>
                </a:lnTo>
                <a:lnTo>
                  <a:pt x="2733" y="370"/>
                </a:lnTo>
                <a:lnTo>
                  <a:pt x="2733" y="370"/>
                </a:lnTo>
                <a:lnTo>
                  <a:pt x="2734" y="370"/>
                </a:lnTo>
                <a:lnTo>
                  <a:pt x="2734" y="371"/>
                </a:lnTo>
                <a:lnTo>
                  <a:pt x="2735" y="371"/>
                </a:lnTo>
                <a:lnTo>
                  <a:pt x="2735" y="370"/>
                </a:lnTo>
                <a:lnTo>
                  <a:pt x="2735" y="371"/>
                </a:lnTo>
                <a:lnTo>
                  <a:pt x="2737" y="370"/>
                </a:lnTo>
                <a:lnTo>
                  <a:pt x="2737" y="370"/>
                </a:lnTo>
                <a:lnTo>
                  <a:pt x="2737" y="369"/>
                </a:lnTo>
                <a:lnTo>
                  <a:pt x="2738" y="368"/>
                </a:lnTo>
                <a:lnTo>
                  <a:pt x="2738" y="368"/>
                </a:lnTo>
                <a:lnTo>
                  <a:pt x="2738" y="368"/>
                </a:lnTo>
                <a:lnTo>
                  <a:pt x="2739" y="370"/>
                </a:lnTo>
                <a:lnTo>
                  <a:pt x="2739" y="370"/>
                </a:lnTo>
                <a:lnTo>
                  <a:pt x="2740" y="370"/>
                </a:lnTo>
                <a:lnTo>
                  <a:pt x="2740" y="369"/>
                </a:lnTo>
                <a:lnTo>
                  <a:pt x="2740" y="370"/>
                </a:lnTo>
                <a:lnTo>
                  <a:pt x="2741" y="370"/>
                </a:lnTo>
                <a:lnTo>
                  <a:pt x="2741" y="370"/>
                </a:lnTo>
                <a:lnTo>
                  <a:pt x="2741" y="370"/>
                </a:lnTo>
                <a:lnTo>
                  <a:pt x="2742" y="369"/>
                </a:lnTo>
                <a:lnTo>
                  <a:pt x="2742" y="369"/>
                </a:lnTo>
                <a:lnTo>
                  <a:pt x="2743" y="369"/>
                </a:lnTo>
                <a:lnTo>
                  <a:pt x="2743" y="370"/>
                </a:lnTo>
                <a:lnTo>
                  <a:pt x="2743" y="370"/>
                </a:lnTo>
                <a:lnTo>
                  <a:pt x="2744" y="369"/>
                </a:lnTo>
                <a:lnTo>
                  <a:pt x="2744" y="369"/>
                </a:lnTo>
                <a:lnTo>
                  <a:pt x="2744" y="369"/>
                </a:lnTo>
                <a:lnTo>
                  <a:pt x="2746" y="369"/>
                </a:lnTo>
                <a:lnTo>
                  <a:pt x="2746" y="369"/>
                </a:lnTo>
                <a:lnTo>
                  <a:pt x="2746" y="369"/>
                </a:lnTo>
                <a:lnTo>
                  <a:pt x="2747" y="369"/>
                </a:lnTo>
                <a:lnTo>
                  <a:pt x="2747" y="368"/>
                </a:lnTo>
                <a:lnTo>
                  <a:pt x="2748" y="368"/>
                </a:lnTo>
                <a:lnTo>
                  <a:pt x="2748" y="368"/>
                </a:lnTo>
                <a:lnTo>
                  <a:pt x="2748" y="368"/>
                </a:lnTo>
                <a:lnTo>
                  <a:pt x="2749" y="368"/>
                </a:lnTo>
                <a:lnTo>
                  <a:pt x="2749" y="368"/>
                </a:lnTo>
                <a:lnTo>
                  <a:pt x="2749" y="368"/>
                </a:lnTo>
                <a:lnTo>
                  <a:pt x="2750" y="367"/>
                </a:lnTo>
                <a:lnTo>
                  <a:pt x="2750" y="367"/>
                </a:lnTo>
                <a:lnTo>
                  <a:pt x="2750" y="367"/>
                </a:lnTo>
                <a:lnTo>
                  <a:pt x="2751" y="367"/>
                </a:lnTo>
                <a:lnTo>
                  <a:pt x="2751" y="367"/>
                </a:lnTo>
                <a:lnTo>
                  <a:pt x="2752" y="367"/>
                </a:lnTo>
                <a:lnTo>
                  <a:pt x="2752" y="368"/>
                </a:lnTo>
                <a:lnTo>
                  <a:pt x="2752" y="368"/>
                </a:lnTo>
                <a:lnTo>
                  <a:pt x="2753" y="368"/>
                </a:lnTo>
                <a:lnTo>
                  <a:pt x="2753" y="369"/>
                </a:lnTo>
                <a:lnTo>
                  <a:pt x="2753" y="368"/>
                </a:lnTo>
                <a:lnTo>
                  <a:pt x="2755" y="368"/>
                </a:lnTo>
                <a:lnTo>
                  <a:pt x="2755" y="367"/>
                </a:lnTo>
                <a:lnTo>
                  <a:pt x="2755" y="367"/>
                </a:lnTo>
                <a:lnTo>
                  <a:pt x="2756" y="367"/>
                </a:lnTo>
                <a:lnTo>
                  <a:pt x="2756" y="367"/>
                </a:lnTo>
                <a:lnTo>
                  <a:pt x="2757" y="367"/>
                </a:lnTo>
                <a:lnTo>
                  <a:pt x="2757" y="368"/>
                </a:lnTo>
                <a:lnTo>
                  <a:pt x="2757" y="368"/>
                </a:lnTo>
                <a:lnTo>
                  <a:pt x="2758" y="369"/>
                </a:lnTo>
                <a:lnTo>
                  <a:pt x="2758" y="370"/>
                </a:lnTo>
                <a:lnTo>
                  <a:pt x="2758" y="371"/>
                </a:lnTo>
                <a:lnTo>
                  <a:pt x="2759" y="372"/>
                </a:lnTo>
                <a:lnTo>
                  <a:pt x="2759" y="372"/>
                </a:lnTo>
                <a:lnTo>
                  <a:pt x="2759" y="371"/>
                </a:lnTo>
                <a:lnTo>
                  <a:pt x="2760" y="371"/>
                </a:lnTo>
                <a:lnTo>
                  <a:pt x="2760" y="371"/>
                </a:lnTo>
                <a:lnTo>
                  <a:pt x="2761" y="371"/>
                </a:lnTo>
                <a:lnTo>
                  <a:pt x="2761" y="371"/>
                </a:lnTo>
                <a:lnTo>
                  <a:pt x="2761" y="372"/>
                </a:lnTo>
                <a:lnTo>
                  <a:pt x="2762" y="372"/>
                </a:lnTo>
                <a:lnTo>
                  <a:pt x="2762" y="372"/>
                </a:lnTo>
                <a:lnTo>
                  <a:pt x="2762" y="372"/>
                </a:lnTo>
                <a:lnTo>
                  <a:pt x="2764" y="372"/>
                </a:lnTo>
                <a:lnTo>
                  <a:pt x="2764" y="371"/>
                </a:lnTo>
                <a:lnTo>
                  <a:pt x="2765" y="371"/>
                </a:lnTo>
                <a:lnTo>
                  <a:pt x="2765" y="371"/>
                </a:lnTo>
                <a:lnTo>
                  <a:pt x="2765" y="371"/>
                </a:lnTo>
                <a:lnTo>
                  <a:pt x="2766" y="370"/>
                </a:lnTo>
                <a:lnTo>
                  <a:pt x="2766" y="370"/>
                </a:lnTo>
                <a:lnTo>
                  <a:pt x="2766" y="370"/>
                </a:lnTo>
                <a:lnTo>
                  <a:pt x="2767" y="370"/>
                </a:lnTo>
                <a:lnTo>
                  <a:pt x="2767" y="371"/>
                </a:lnTo>
                <a:lnTo>
                  <a:pt x="2767" y="372"/>
                </a:lnTo>
                <a:lnTo>
                  <a:pt x="2768" y="372"/>
                </a:lnTo>
                <a:lnTo>
                  <a:pt x="2768" y="372"/>
                </a:lnTo>
                <a:lnTo>
                  <a:pt x="2769" y="374"/>
                </a:lnTo>
                <a:lnTo>
                  <a:pt x="2769" y="374"/>
                </a:lnTo>
                <a:lnTo>
                  <a:pt x="2769" y="374"/>
                </a:lnTo>
                <a:lnTo>
                  <a:pt x="2770" y="372"/>
                </a:lnTo>
                <a:lnTo>
                  <a:pt x="2770" y="374"/>
                </a:lnTo>
                <a:lnTo>
                  <a:pt x="2770" y="374"/>
                </a:lnTo>
                <a:lnTo>
                  <a:pt x="2771" y="374"/>
                </a:lnTo>
                <a:lnTo>
                  <a:pt x="2771" y="374"/>
                </a:lnTo>
                <a:lnTo>
                  <a:pt x="2771" y="374"/>
                </a:lnTo>
                <a:lnTo>
                  <a:pt x="2773" y="374"/>
                </a:lnTo>
                <a:lnTo>
                  <a:pt x="2773" y="372"/>
                </a:lnTo>
                <a:lnTo>
                  <a:pt x="2774" y="374"/>
                </a:lnTo>
                <a:lnTo>
                  <a:pt x="2774" y="374"/>
                </a:lnTo>
                <a:lnTo>
                  <a:pt x="2774" y="374"/>
                </a:lnTo>
                <a:lnTo>
                  <a:pt x="2775" y="374"/>
                </a:lnTo>
                <a:lnTo>
                  <a:pt x="2775" y="374"/>
                </a:lnTo>
                <a:lnTo>
                  <a:pt x="2775" y="374"/>
                </a:lnTo>
                <a:lnTo>
                  <a:pt x="2776" y="374"/>
                </a:lnTo>
                <a:lnTo>
                  <a:pt x="2776" y="375"/>
                </a:lnTo>
                <a:lnTo>
                  <a:pt x="2776" y="375"/>
                </a:lnTo>
                <a:lnTo>
                  <a:pt x="2777" y="375"/>
                </a:lnTo>
                <a:lnTo>
                  <a:pt x="2777" y="375"/>
                </a:lnTo>
                <a:lnTo>
                  <a:pt x="2778" y="375"/>
                </a:lnTo>
                <a:lnTo>
                  <a:pt x="2778" y="376"/>
                </a:lnTo>
                <a:lnTo>
                  <a:pt x="2778" y="376"/>
                </a:lnTo>
                <a:lnTo>
                  <a:pt x="2779" y="376"/>
                </a:lnTo>
                <a:lnTo>
                  <a:pt x="2779" y="377"/>
                </a:lnTo>
                <a:lnTo>
                  <a:pt x="2779" y="377"/>
                </a:lnTo>
                <a:lnTo>
                  <a:pt x="2780" y="377"/>
                </a:lnTo>
                <a:lnTo>
                  <a:pt x="2780" y="377"/>
                </a:lnTo>
                <a:lnTo>
                  <a:pt x="2780" y="378"/>
                </a:lnTo>
                <a:lnTo>
                  <a:pt x="2782" y="378"/>
                </a:lnTo>
                <a:lnTo>
                  <a:pt x="2782" y="377"/>
                </a:lnTo>
                <a:lnTo>
                  <a:pt x="2783" y="378"/>
                </a:lnTo>
                <a:lnTo>
                  <a:pt x="2783" y="378"/>
                </a:lnTo>
                <a:lnTo>
                  <a:pt x="2783" y="378"/>
                </a:lnTo>
                <a:lnTo>
                  <a:pt x="2784" y="378"/>
                </a:lnTo>
                <a:lnTo>
                  <a:pt x="2784" y="378"/>
                </a:lnTo>
                <a:lnTo>
                  <a:pt x="2784" y="377"/>
                </a:lnTo>
                <a:lnTo>
                  <a:pt x="2785" y="377"/>
                </a:lnTo>
                <a:lnTo>
                  <a:pt x="2785" y="377"/>
                </a:lnTo>
                <a:lnTo>
                  <a:pt x="2786" y="377"/>
                </a:lnTo>
                <a:lnTo>
                  <a:pt x="2786" y="376"/>
                </a:lnTo>
                <a:lnTo>
                  <a:pt x="2786" y="376"/>
                </a:lnTo>
                <a:lnTo>
                  <a:pt x="2787" y="375"/>
                </a:lnTo>
                <a:lnTo>
                  <a:pt x="2787" y="375"/>
                </a:lnTo>
                <a:lnTo>
                  <a:pt x="2787" y="375"/>
                </a:lnTo>
                <a:lnTo>
                  <a:pt x="2788" y="375"/>
                </a:lnTo>
                <a:lnTo>
                  <a:pt x="2788" y="376"/>
                </a:lnTo>
                <a:lnTo>
                  <a:pt x="2788" y="376"/>
                </a:lnTo>
                <a:lnTo>
                  <a:pt x="2789" y="377"/>
                </a:lnTo>
                <a:lnTo>
                  <a:pt x="2789" y="378"/>
                </a:lnTo>
                <a:lnTo>
                  <a:pt x="2791" y="379"/>
                </a:lnTo>
                <a:lnTo>
                  <a:pt x="2791" y="379"/>
                </a:lnTo>
                <a:lnTo>
                  <a:pt x="2791" y="379"/>
                </a:lnTo>
                <a:lnTo>
                  <a:pt x="2792" y="379"/>
                </a:lnTo>
                <a:lnTo>
                  <a:pt x="2792" y="379"/>
                </a:lnTo>
                <a:lnTo>
                  <a:pt x="2792" y="379"/>
                </a:lnTo>
                <a:lnTo>
                  <a:pt x="2793" y="379"/>
                </a:lnTo>
                <a:lnTo>
                  <a:pt x="2793" y="379"/>
                </a:lnTo>
                <a:lnTo>
                  <a:pt x="2793" y="378"/>
                </a:lnTo>
                <a:lnTo>
                  <a:pt x="2794" y="378"/>
                </a:lnTo>
                <a:lnTo>
                  <a:pt x="2794" y="378"/>
                </a:lnTo>
                <a:lnTo>
                  <a:pt x="2795" y="378"/>
                </a:lnTo>
                <a:lnTo>
                  <a:pt x="2795" y="379"/>
                </a:lnTo>
                <a:lnTo>
                  <a:pt x="2795" y="379"/>
                </a:lnTo>
                <a:lnTo>
                  <a:pt x="2796" y="378"/>
                </a:lnTo>
                <a:lnTo>
                  <a:pt x="2796" y="379"/>
                </a:lnTo>
                <a:lnTo>
                  <a:pt x="2796" y="378"/>
                </a:lnTo>
                <a:lnTo>
                  <a:pt x="2797" y="378"/>
                </a:lnTo>
                <a:lnTo>
                  <a:pt x="2797" y="379"/>
                </a:lnTo>
                <a:lnTo>
                  <a:pt x="2797" y="378"/>
                </a:lnTo>
                <a:lnTo>
                  <a:pt x="2798" y="378"/>
                </a:lnTo>
                <a:lnTo>
                  <a:pt x="2798" y="378"/>
                </a:lnTo>
                <a:lnTo>
                  <a:pt x="2800" y="378"/>
                </a:lnTo>
                <a:lnTo>
                  <a:pt x="2800" y="378"/>
                </a:lnTo>
                <a:lnTo>
                  <a:pt x="2800" y="377"/>
                </a:lnTo>
                <a:lnTo>
                  <a:pt x="2801" y="376"/>
                </a:lnTo>
                <a:lnTo>
                  <a:pt x="2801" y="377"/>
                </a:lnTo>
                <a:lnTo>
                  <a:pt x="2801" y="376"/>
                </a:lnTo>
                <a:lnTo>
                  <a:pt x="2802" y="376"/>
                </a:lnTo>
                <a:lnTo>
                  <a:pt x="2802" y="375"/>
                </a:lnTo>
                <a:lnTo>
                  <a:pt x="2802" y="375"/>
                </a:lnTo>
                <a:lnTo>
                  <a:pt x="2803" y="374"/>
                </a:lnTo>
                <a:lnTo>
                  <a:pt x="2803" y="375"/>
                </a:lnTo>
                <a:lnTo>
                  <a:pt x="2804" y="375"/>
                </a:lnTo>
                <a:lnTo>
                  <a:pt x="2804" y="375"/>
                </a:lnTo>
                <a:lnTo>
                  <a:pt x="2804" y="375"/>
                </a:lnTo>
                <a:lnTo>
                  <a:pt x="2805" y="376"/>
                </a:lnTo>
                <a:lnTo>
                  <a:pt x="2805" y="376"/>
                </a:lnTo>
                <a:lnTo>
                  <a:pt x="2805" y="376"/>
                </a:lnTo>
                <a:lnTo>
                  <a:pt x="2806" y="377"/>
                </a:lnTo>
                <a:lnTo>
                  <a:pt x="2806" y="378"/>
                </a:lnTo>
                <a:lnTo>
                  <a:pt x="2806" y="378"/>
                </a:lnTo>
                <a:lnTo>
                  <a:pt x="2807" y="377"/>
                </a:lnTo>
                <a:lnTo>
                  <a:pt x="2807" y="377"/>
                </a:lnTo>
                <a:lnTo>
                  <a:pt x="2809" y="377"/>
                </a:lnTo>
                <a:lnTo>
                  <a:pt x="2809" y="376"/>
                </a:lnTo>
                <a:lnTo>
                  <a:pt x="2809" y="376"/>
                </a:lnTo>
                <a:lnTo>
                  <a:pt x="2810" y="376"/>
                </a:lnTo>
                <a:lnTo>
                  <a:pt x="2810" y="376"/>
                </a:lnTo>
                <a:lnTo>
                  <a:pt x="2810" y="376"/>
                </a:lnTo>
                <a:lnTo>
                  <a:pt x="2811" y="376"/>
                </a:lnTo>
                <a:lnTo>
                  <a:pt x="2811" y="376"/>
                </a:lnTo>
                <a:lnTo>
                  <a:pt x="2812" y="375"/>
                </a:lnTo>
                <a:lnTo>
                  <a:pt x="2812" y="375"/>
                </a:lnTo>
                <a:lnTo>
                  <a:pt x="2812" y="375"/>
                </a:lnTo>
                <a:lnTo>
                  <a:pt x="2813" y="375"/>
                </a:lnTo>
                <a:lnTo>
                  <a:pt x="2813" y="376"/>
                </a:lnTo>
                <a:lnTo>
                  <a:pt x="2813" y="376"/>
                </a:lnTo>
                <a:lnTo>
                  <a:pt x="2814" y="376"/>
                </a:lnTo>
                <a:lnTo>
                  <a:pt x="2814" y="376"/>
                </a:lnTo>
                <a:lnTo>
                  <a:pt x="2814" y="376"/>
                </a:lnTo>
                <a:lnTo>
                  <a:pt x="2815" y="377"/>
                </a:lnTo>
                <a:lnTo>
                  <a:pt x="2815" y="376"/>
                </a:lnTo>
                <a:lnTo>
                  <a:pt x="2816" y="376"/>
                </a:lnTo>
                <a:lnTo>
                  <a:pt x="2816" y="376"/>
                </a:lnTo>
                <a:lnTo>
                  <a:pt x="2816" y="376"/>
                </a:lnTo>
                <a:lnTo>
                  <a:pt x="2818" y="375"/>
                </a:lnTo>
                <a:lnTo>
                  <a:pt x="2818" y="375"/>
                </a:lnTo>
                <a:lnTo>
                  <a:pt x="2818" y="374"/>
                </a:lnTo>
                <a:lnTo>
                  <a:pt x="2819" y="372"/>
                </a:lnTo>
                <a:lnTo>
                  <a:pt x="2819" y="371"/>
                </a:lnTo>
                <a:lnTo>
                  <a:pt x="2819" y="372"/>
                </a:lnTo>
                <a:lnTo>
                  <a:pt x="2820" y="371"/>
                </a:lnTo>
                <a:lnTo>
                  <a:pt x="2820" y="371"/>
                </a:lnTo>
                <a:lnTo>
                  <a:pt x="2821" y="371"/>
                </a:lnTo>
                <a:lnTo>
                  <a:pt x="2821" y="372"/>
                </a:lnTo>
                <a:lnTo>
                  <a:pt x="2821" y="372"/>
                </a:lnTo>
                <a:lnTo>
                  <a:pt x="2822" y="372"/>
                </a:lnTo>
                <a:lnTo>
                  <a:pt x="2822" y="372"/>
                </a:lnTo>
                <a:lnTo>
                  <a:pt x="2822" y="372"/>
                </a:lnTo>
                <a:lnTo>
                  <a:pt x="2823" y="372"/>
                </a:lnTo>
                <a:lnTo>
                  <a:pt x="2823" y="372"/>
                </a:lnTo>
                <a:lnTo>
                  <a:pt x="2823" y="372"/>
                </a:lnTo>
                <a:lnTo>
                  <a:pt x="2824" y="371"/>
                </a:lnTo>
                <a:lnTo>
                  <a:pt x="2824" y="371"/>
                </a:lnTo>
                <a:lnTo>
                  <a:pt x="2825" y="371"/>
                </a:lnTo>
                <a:lnTo>
                  <a:pt x="2825" y="371"/>
                </a:lnTo>
                <a:lnTo>
                  <a:pt x="2825" y="371"/>
                </a:lnTo>
                <a:lnTo>
                  <a:pt x="2827" y="371"/>
                </a:lnTo>
                <a:lnTo>
                  <a:pt x="2827" y="371"/>
                </a:lnTo>
                <a:lnTo>
                  <a:pt x="2827" y="371"/>
                </a:lnTo>
                <a:lnTo>
                  <a:pt x="2828" y="370"/>
                </a:lnTo>
                <a:lnTo>
                  <a:pt x="2828" y="370"/>
                </a:lnTo>
                <a:lnTo>
                  <a:pt x="2828" y="370"/>
                </a:lnTo>
                <a:lnTo>
                  <a:pt x="2829" y="370"/>
                </a:lnTo>
                <a:lnTo>
                  <a:pt x="2829" y="370"/>
                </a:lnTo>
                <a:lnTo>
                  <a:pt x="2830" y="371"/>
                </a:lnTo>
                <a:lnTo>
                  <a:pt x="2830" y="371"/>
                </a:lnTo>
                <a:lnTo>
                  <a:pt x="2830" y="372"/>
                </a:lnTo>
                <a:lnTo>
                  <a:pt x="2831" y="372"/>
                </a:lnTo>
                <a:lnTo>
                  <a:pt x="2831" y="372"/>
                </a:lnTo>
                <a:lnTo>
                  <a:pt x="2831" y="372"/>
                </a:lnTo>
                <a:lnTo>
                  <a:pt x="2832" y="372"/>
                </a:lnTo>
                <a:lnTo>
                  <a:pt x="2832" y="372"/>
                </a:lnTo>
                <a:lnTo>
                  <a:pt x="2833" y="372"/>
                </a:lnTo>
                <a:lnTo>
                  <a:pt x="2833" y="372"/>
                </a:lnTo>
                <a:lnTo>
                  <a:pt x="2833" y="372"/>
                </a:lnTo>
                <a:lnTo>
                  <a:pt x="2834" y="372"/>
                </a:lnTo>
                <a:lnTo>
                  <a:pt x="2834" y="372"/>
                </a:lnTo>
                <a:lnTo>
                  <a:pt x="2834" y="374"/>
                </a:lnTo>
                <a:lnTo>
                  <a:pt x="2836" y="375"/>
                </a:lnTo>
                <a:lnTo>
                  <a:pt x="2836" y="374"/>
                </a:lnTo>
                <a:lnTo>
                  <a:pt x="2836" y="375"/>
                </a:lnTo>
                <a:lnTo>
                  <a:pt x="2837" y="375"/>
                </a:lnTo>
                <a:lnTo>
                  <a:pt x="2837" y="374"/>
                </a:lnTo>
                <a:lnTo>
                  <a:pt x="2838" y="374"/>
                </a:lnTo>
                <a:lnTo>
                  <a:pt x="2838" y="375"/>
                </a:lnTo>
                <a:lnTo>
                  <a:pt x="2838" y="375"/>
                </a:lnTo>
                <a:lnTo>
                  <a:pt x="2839" y="375"/>
                </a:lnTo>
                <a:lnTo>
                  <a:pt x="2839" y="376"/>
                </a:lnTo>
                <a:lnTo>
                  <a:pt x="2839" y="376"/>
                </a:lnTo>
                <a:lnTo>
                  <a:pt x="2840" y="377"/>
                </a:lnTo>
                <a:lnTo>
                  <a:pt x="2840" y="377"/>
                </a:lnTo>
                <a:lnTo>
                  <a:pt x="2840" y="378"/>
                </a:lnTo>
                <a:lnTo>
                  <a:pt x="2841" y="377"/>
                </a:lnTo>
                <a:lnTo>
                  <a:pt x="2841" y="378"/>
                </a:lnTo>
                <a:lnTo>
                  <a:pt x="2842" y="377"/>
                </a:lnTo>
                <a:lnTo>
                  <a:pt x="2842" y="377"/>
                </a:lnTo>
                <a:lnTo>
                  <a:pt x="2842" y="378"/>
                </a:lnTo>
                <a:lnTo>
                  <a:pt x="2843" y="379"/>
                </a:lnTo>
                <a:lnTo>
                  <a:pt x="2843" y="380"/>
                </a:lnTo>
                <a:lnTo>
                  <a:pt x="2843" y="381"/>
                </a:lnTo>
                <a:lnTo>
                  <a:pt x="2845" y="383"/>
                </a:lnTo>
                <a:lnTo>
                  <a:pt x="2845" y="381"/>
                </a:lnTo>
                <a:lnTo>
                  <a:pt x="2845" y="381"/>
                </a:lnTo>
                <a:lnTo>
                  <a:pt x="2846" y="381"/>
                </a:lnTo>
                <a:lnTo>
                  <a:pt x="2846" y="381"/>
                </a:lnTo>
                <a:lnTo>
                  <a:pt x="2847" y="381"/>
                </a:lnTo>
                <a:lnTo>
                  <a:pt x="2847" y="383"/>
                </a:lnTo>
                <a:lnTo>
                  <a:pt x="2847" y="383"/>
                </a:lnTo>
                <a:lnTo>
                  <a:pt x="2848" y="381"/>
                </a:lnTo>
                <a:lnTo>
                  <a:pt x="2848" y="380"/>
                </a:lnTo>
                <a:lnTo>
                  <a:pt x="2848" y="380"/>
                </a:lnTo>
                <a:lnTo>
                  <a:pt x="2849" y="380"/>
                </a:lnTo>
                <a:lnTo>
                  <a:pt x="2849" y="380"/>
                </a:lnTo>
                <a:lnTo>
                  <a:pt x="2849" y="380"/>
                </a:lnTo>
                <a:lnTo>
                  <a:pt x="2850" y="381"/>
                </a:lnTo>
                <a:lnTo>
                  <a:pt x="2850" y="380"/>
                </a:lnTo>
                <a:lnTo>
                  <a:pt x="2851" y="380"/>
                </a:lnTo>
                <a:lnTo>
                  <a:pt x="2851" y="380"/>
                </a:lnTo>
                <a:lnTo>
                  <a:pt x="2851" y="380"/>
                </a:lnTo>
                <a:lnTo>
                  <a:pt x="2852" y="380"/>
                </a:lnTo>
                <a:lnTo>
                  <a:pt x="2852" y="381"/>
                </a:lnTo>
                <a:lnTo>
                  <a:pt x="2852" y="381"/>
                </a:lnTo>
                <a:lnTo>
                  <a:pt x="2854" y="381"/>
                </a:lnTo>
                <a:lnTo>
                  <a:pt x="2854" y="381"/>
                </a:lnTo>
                <a:lnTo>
                  <a:pt x="2855" y="381"/>
                </a:lnTo>
                <a:lnTo>
                  <a:pt x="2855" y="380"/>
                </a:lnTo>
                <a:lnTo>
                  <a:pt x="2855" y="380"/>
                </a:lnTo>
                <a:lnTo>
                  <a:pt x="2856" y="379"/>
                </a:lnTo>
                <a:lnTo>
                  <a:pt x="2856" y="380"/>
                </a:lnTo>
                <a:lnTo>
                  <a:pt x="2856" y="380"/>
                </a:lnTo>
                <a:lnTo>
                  <a:pt x="2857" y="379"/>
                </a:lnTo>
                <a:lnTo>
                  <a:pt x="2857" y="379"/>
                </a:lnTo>
                <a:lnTo>
                  <a:pt x="2857" y="378"/>
                </a:lnTo>
                <a:lnTo>
                  <a:pt x="2858" y="378"/>
                </a:lnTo>
                <a:lnTo>
                  <a:pt x="2858" y="378"/>
                </a:lnTo>
                <a:lnTo>
                  <a:pt x="2859" y="377"/>
                </a:lnTo>
                <a:lnTo>
                  <a:pt x="2859" y="378"/>
                </a:lnTo>
                <a:lnTo>
                  <a:pt x="2859" y="379"/>
                </a:lnTo>
                <a:lnTo>
                  <a:pt x="2860" y="380"/>
                </a:lnTo>
                <a:lnTo>
                  <a:pt x="2860" y="380"/>
                </a:lnTo>
                <a:lnTo>
                  <a:pt x="2860" y="381"/>
                </a:lnTo>
                <a:lnTo>
                  <a:pt x="2861" y="380"/>
                </a:lnTo>
                <a:lnTo>
                  <a:pt x="2861" y="380"/>
                </a:lnTo>
                <a:lnTo>
                  <a:pt x="2861" y="380"/>
                </a:lnTo>
                <a:lnTo>
                  <a:pt x="2863" y="380"/>
                </a:lnTo>
                <a:lnTo>
                  <a:pt x="2863" y="380"/>
                </a:lnTo>
                <a:lnTo>
                  <a:pt x="2864" y="380"/>
                </a:lnTo>
                <a:lnTo>
                  <a:pt x="2864" y="380"/>
                </a:lnTo>
                <a:lnTo>
                  <a:pt x="2864" y="380"/>
                </a:lnTo>
                <a:lnTo>
                  <a:pt x="2865" y="379"/>
                </a:lnTo>
                <a:lnTo>
                  <a:pt x="2865" y="379"/>
                </a:lnTo>
                <a:lnTo>
                  <a:pt x="2865" y="379"/>
                </a:lnTo>
                <a:lnTo>
                  <a:pt x="2866" y="379"/>
                </a:lnTo>
                <a:lnTo>
                  <a:pt x="2866" y="378"/>
                </a:lnTo>
                <a:lnTo>
                  <a:pt x="2866" y="379"/>
                </a:lnTo>
                <a:lnTo>
                  <a:pt x="2867" y="379"/>
                </a:lnTo>
                <a:lnTo>
                  <a:pt x="2867" y="378"/>
                </a:lnTo>
                <a:lnTo>
                  <a:pt x="2868" y="378"/>
                </a:lnTo>
                <a:lnTo>
                  <a:pt x="2868" y="378"/>
                </a:lnTo>
                <a:lnTo>
                  <a:pt x="2868" y="377"/>
                </a:lnTo>
                <a:lnTo>
                  <a:pt x="2869" y="377"/>
                </a:lnTo>
                <a:lnTo>
                  <a:pt x="2869" y="377"/>
                </a:lnTo>
                <a:lnTo>
                  <a:pt x="2869" y="377"/>
                </a:lnTo>
                <a:lnTo>
                  <a:pt x="2870" y="377"/>
                </a:lnTo>
                <a:lnTo>
                  <a:pt x="2870" y="377"/>
                </a:lnTo>
                <a:lnTo>
                  <a:pt x="2870" y="378"/>
                </a:lnTo>
                <a:lnTo>
                  <a:pt x="2872" y="378"/>
                </a:lnTo>
                <a:lnTo>
                  <a:pt x="2872" y="378"/>
                </a:lnTo>
                <a:lnTo>
                  <a:pt x="2873" y="378"/>
                </a:lnTo>
                <a:lnTo>
                  <a:pt x="2873" y="379"/>
                </a:lnTo>
                <a:lnTo>
                  <a:pt x="2873" y="379"/>
                </a:lnTo>
                <a:lnTo>
                  <a:pt x="2874" y="379"/>
                </a:lnTo>
                <a:lnTo>
                  <a:pt x="2874" y="379"/>
                </a:lnTo>
                <a:lnTo>
                  <a:pt x="2874" y="379"/>
                </a:lnTo>
                <a:lnTo>
                  <a:pt x="2875" y="379"/>
                </a:lnTo>
                <a:lnTo>
                  <a:pt x="2875" y="379"/>
                </a:lnTo>
                <a:lnTo>
                  <a:pt x="2876" y="379"/>
                </a:lnTo>
                <a:lnTo>
                  <a:pt x="2876" y="379"/>
                </a:lnTo>
                <a:lnTo>
                  <a:pt x="2876" y="378"/>
                </a:lnTo>
                <a:lnTo>
                  <a:pt x="2877" y="379"/>
                </a:lnTo>
                <a:lnTo>
                  <a:pt x="2877" y="378"/>
                </a:lnTo>
                <a:lnTo>
                  <a:pt x="2877" y="378"/>
                </a:lnTo>
                <a:lnTo>
                  <a:pt x="2878" y="377"/>
                </a:lnTo>
                <a:lnTo>
                  <a:pt x="2878" y="377"/>
                </a:lnTo>
                <a:lnTo>
                  <a:pt x="2878" y="377"/>
                </a:lnTo>
                <a:lnTo>
                  <a:pt x="2879" y="376"/>
                </a:lnTo>
                <a:lnTo>
                  <a:pt x="2879" y="376"/>
                </a:lnTo>
                <a:lnTo>
                  <a:pt x="2881" y="376"/>
                </a:lnTo>
                <a:lnTo>
                  <a:pt x="2881" y="376"/>
                </a:lnTo>
                <a:lnTo>
                  <a:pt x="2881" y="375"/>
                </a:lnTo>
                <a:lnTo>
                  <a:pt x="2882" y="374"/>
                </a:lnTo>
                <a:lnTo>
                  <a:pt x="2882" y="366"/>
                </a:lnTo>
                <a:lnTo>
                  <a:pt x="2882" y="351"/>
                </a:lnTo>
                <a:lnTo>
                  <a:pt x="2883" y="332"/>
                </a:lnTo>
                <a:lnTo>
                  <a:pt x="2883" y="312"/>
                </a:lnTo>
                <a:lnTo>
                  <a:pt x="2883" y="293"/>
                </a:lnTo>
                <a:lnTo>
                  <a:pt x="2884" y="275"/>
                </a:lnTo>
                <a:lnTo>
                  <a:pt x="2884" y="259"/>
                </a:lnTo>
                <a:lnTo>
                  <a:pt x="2885" y="244"/>
                </a:lnTo>
                <a:lnTo>
                  <a:pt x="2885" y="232"/>
                </a:lnTo>
                <a:lnTo>
                  <a:pt x="2885" y="221"/>
                </a:lnTo>
                <a:lnTo>
                  <a:pt x="2886" y="210"/>
                </a:lnTo>
                <a:lnTo>
                  <a:pt x="2886" y="201"/>
                </a:lnTo>
                <a:lnTo>
                  <a:pt x="2886" y="194"/>
                </a:lnTo>
                <a:lnTo>
                  <a:pt x="2887" y="186"/>
                </a:lnTo>
                <a:lnTo>
                  <a:pt x="2887" y="179"/>
                </a:lnTo>
                <a:lnTo>
                  <a:pt x="2887" y="172"/>
                </a:lnTo>
                <a:lnTo>
                  <a:pt x="2888" y="168"/>
                </a:lnTo>
                <a:lnTo>
                  <a:pt x="2888" y="162"/>
                </a:lnTo>
                <a:lnTo>
                  <a:pt x="2890" y="158"/>
                </a:lnTo>
                <a:lnTo>
                  <a:pt x="2890" y="153"/>
                </a:lnTo>
                <a:lnTo>
                  <a:pt x="2890" y="149"/>
                </a:lnTo>
                <a:lnTo>
                  <a:pt x="2891" y="145"/>
                </a:lnTo>
                <a:lnTo>
                  <a:pt x="2891" y="142"/>
                </a:lnTo>
                <a:lnTo>
                  <a:pt x="2891" y="137"/>
                </a:lnTo>
                <a:lnTo>
                  <a:pt x="2892" y="134"/>
                </a:lnTo>
                <a:lnTo>
                  <a:pt x="2892" y="129"/>
                </a:lnTo>
                <a:lnTo>
                  <a:pt x="2892" y="126"/>
                </a:lnTo>
                <a:lnTo>
                  <a:pt x="2893" y="124"/>
                </a:lnTo>
                <a:lnTo>
                  <a:pt x="2893" y="120"/>
                </a:lnTo>
                <a:lnTo>
                  <a:pt x="2894" y="117"/>
                </a:lnTo>
                <a:lnTo>
                  <a:pt x="2894" y="115"/>
                </a:lnTo>
                <a:lnTo>
                  <a:pt x="2894" y="113"/>
                </a:lnTo>
                <a:lnTo>
                  <a:pt x="2895" y="110"/>
                </a:lnTo>
                <a:lnTo>
                  <a:pt x="2895" y="108"/>
                </a:lnTo>
                <a:lnTo>
                  <a:pt x="2895" y="108"/>
                </a:lnTo>
                <a:lnTo>
                  <a:pt x="2896" y="107"/>
                </a:lnTo>
                <a:lnTo>
                  <a:pt x="2896" y="106"/>
                </a:lnTo>
                <a:lnTo>
                  <a:pt x="2896" y="105"/>
                </a:lnTo>
                <a:lnTo>
                  <a:pt x="2897" y="102"/>
                </a:lnTo>
                <a:lnTo>
                  <a:pt x="2897" y="101"/>
                </a:lnTo>
                <a:lnTo>
                  <a:pt x="2899" y="100"/>
                </a:lnTo>
                <a:lnTo>
                  <a:pt x="2899" y="99"/>
                </a:lnTo>
                <a:lnTo>
                  <a:pt x="2899" y="98"/>
                </a:lnTo>
                <a:lnTo>
                  <a:pt x="2900" y="97"/>
                </a:lnTo>
                <a:lnTo>
                  <a:pt x="2900" y="95"/>
                </a:lnTo>
                <a:lnTo>
                  <a:pt x="2900" y="95"/>
                </a:lnTo>
                <a:lnTo>
                  <a:pt x="2901" y="95"/>
                </a:lnTo>
                <a:lnTo>
                  <a:pt x="2901" y="93"/>
                </a:lnTo>
                <a:lnTo>
                  <a:pt x="2902" y="92"/>
                </a:lnTo>
                <a:lnTo>
                  <a:pt x="2902" y="91"/>
                </a:lnTo>
                <a:lnTo>
                  <a:pt x="2902" y="89"/>
                </a:lnTo>
                <a:lnTo>
                  <a:pt x="2903" y="88"/>
                </a:lnTo>
                <a:lnTo>
                  <a:pt x="2903" y="88"/>
                </a:lnTo>
                <a:lnTo>
                  <a:pt x="2903" y="87"/>
                </a:lnTo>
                <a:lnTo>
                  <a:pt x="2904" y="86"/>
                </a:lnTo>
                <a:lnTo>
                  <a:pt x="2904" y="83"/>
                </a:lnTo>
                <a:lnTo>
                  <a:pt x="2904" y="83"/>
                </a:lnTo>
                <a:lnTo>
                  <a:pt x="2905" y="83"/>
                </a:lnTo>
                <a:lnTo>
                  <a:pt x="2905" y="82"/>
                </a:lnTo>
                <a:lnTo>
                  <a:pt x="2906" y="82"/>
                </a:lnTo>
                <a:lnTo>
                  <a:pt x="2906" y="80"/>
                </a:lnTo>
                <a:lnTo>
                  <a:pt x="2906" y="79"/>
                </a:lnTo>
                <a:lnTo>
                  <a:pt x="2908" y="78"/>
                </a:lnTo>
                <a:lnTo>
                  <a:pt x="2908" y="78"/>
                </a:lnTo>
                <a:lnTo>
                  <a:pt x="2908" y="77"/>
                </a:lnTo>
                <a:lnTo>
                  <a:pt x="2909" y="77"/>
                </a:lnTo>
                <a:lnTo>
                  <a:pt x="2909" y="77"/>
                </a:lnTo>
                <a:lnTo>
                  <a:pt x="2909" y="77"/>
                </a:lnTo>
                <a:lnTo>
                  <a:pt x="2910" y="75"/>
                </a:lnTo>
                <a:lnTo>
                  <a:pt x="2910" y="75"/>
                </a:lnTo>
                <a:lnTo>
                  <a:pt x="2911" y="74"/>
                </a:lnTo>
                <a:lnTo>
                  <a:pt x="2911" y="73"/>
                </a:lnTo>
                <a:lnTo>
                  <a:pt x="2911" y="71"/>
                </a:lnTo>
                <a:lnTo>
                  <a:pt x="2912" y="70"/>
                </a:lnTo>
                <a:lnTo>
                  <a:pt x="2912" y="69"/>
                </a:lnTo>
                <a:lnTo>
                  <a:pt x="2912" y="66"/>
                </a:lnTo>
                <a:lnTo>
                  <a:pt x="2913" y="66"/>
                </a:lnTo>
                <a:lnTo>
                  <a:pt x="2913" y="65"/>
                </a:lnTo>
                <a:lnTo>
                  <a:pt x="2913" y="65"/>
                </a:lnTo>
                <a:lnTo>
                  <a:pt x="2914" y="64"/>
                </a:lnTo>
                <a:lnTo>
                  <a:pt x="2914" y="64"/>
                </a:lnTo>
                <a:lnTo>
                  <a:pt x="2915" y="64"/>
                </a:lnTo>
                <a:lnTo>
                  <a:pt x="2915" y="63"/>
                </a:lnTo>
                <a:lnTo>
                  <a:pt x="2915" y="63"/>
                </a:lnTo>
                <a:lnTo>
                  <a:pt x="2917" y="62"/>
                </a:lnTo>
                <a:lnTo>
                  <a:pt x="2917" y="62"/>
                </a:lnTo>
                <a:lnTo>
                  <a:pt x="2917" y="62"/>
                </a:lnTo>
                <a:lnTo>
                  <a:pt x="2918" y="62"/>
                </a:lnTo>
                <a:lnTo>
                  <a:pt x="2918" y="61"/>
                </a:lnTo>
                <a:lnTo>
                  <a:pt x="2918" y="61"/>
                </a:lnTo>
                <a:lnTo>
                  <a:pt x="2919" y="60"/>
                </a:lnTo>
                <a:lnTo>
                  <a:pt x="2919" y="57"/>
                </a:lnTo>
                <a:lnTo>
                  <a:pt x="2920" y="56"/>
                </a:lnTo>
                <a:lnTo>
                  <a:pt x="2920" y="55"/>
                </a:lnTo>
                <a:lnTo>
                  <a:pt x="2920" y="54"/>
                </a:lnTo>
                <a:lnTo>
                  <a:pt x="2921" y="53"/>
                </a:lnTo>
                <a:lnTo>
                  <a:pt x="2921" y="52"/>
                </a:lnTo>
                <a:lnTo>
                  <a:pt x="2921" y="52"/>
                </a:lnTo>
                <a:lnTo>
                  <a:pt x="2922" y="52"/>
                </a:lnTo>
                <a:lnTo>
                  <a:pt x="2922" y="52"/>
                </a:lnTo>
                <a:lnTo>
                  <a:pt x="2923" y="52"/>
                </a:lnTo>
                <a:lnTo>
                  <a:pt x="2923" y="52"/>
                </a:lnTo>
                <a:lnTo>
                  <a:pt x="2923" y="51"/>
                </a:lnTo>
                <a:lnTo>
                  <a:pt x="2924" y="52"/>
                </a:lnTo>
                <a:lnTo>
                  <a:pt x="2924" y="51"/>
                </a:lnTo>
                <a:lnTo>
                  <a:pt x="2924" y="50"/>
                </a:lnTo>
                <a:lnTo>
                  <a:pt x="2926" y="50"/>
                </a:lnTo>
                <a:lnTo>
                  <a:pt x="2926" y="50"/>
                </a:lnTo>
                <a:lnTo>
                  <a:pt x="2926" y="50"/>
                </a:lnTo>
                <a:lnTo>
                  <a:pt x="2927" y="50"/>
                </a:lnTo>
                <a:lnTo>
                  <a:pt x="2927" y="50"/>
                </a:lnTo>
                <a:lnTo>
                  <a:pt x="2928" y="50"/>
                </a:lnTo>
                <a:lnTo>
                  <a:pt x="2928" y="48"/>
                </a:lnTo>
                <a:lnTo>
                  <a:pt x="2928" y="48"/>
                </a:lnTo>
                <a:lnTo>
                  <a:pt x="2929" y="47"/>
                </a:lnTo>
                <a:lnTo>
                  <a:pt x="2929" y="47"/>
                </a:lnTo>
                <a:lnTo>
                  <a:pt x="2929" y="47"/>
                </a:lnTo>
                <a:lnTo>
                  <a:pt x="2930" y="46"/>
                </a:lnTo>
                <a:lnTo>
                  <a:pt x="2930" y="46"/>
                </a:lnTo>
                <a:lnTo>
                  <a:pt x="2930" y="45"/>
                </a:lnTo>
                <a:lnTo>
                  <a:pt x="2931" y="45"/>
                </a:lnTo>
                <a:lnTo>
                  <a:pt x="2931" y="45"/>
                </a:lnTo>
                <a:lnTo>
                  <a:pt x="2932" y="45"/>
                </a:lnTo>
                <a:lnTo>
                  <a:pt x="2932" y="45"/>
                </a:lnTo>
                <a:lnTo>
                  <a:pt x="2932" y="45"/>
                </a:lnTo>
                <a:lnTo>
                  <a:pt x="2933" y="43"/>
                </a:lnTo>
                <a:lnTo>
                  <a:pt x="2933" y="44"/>
                </a:lnTo>
                <a:lnTo>
                  <a:pt x="2933" y="43"/>
                </a:lnTo>
                <a:lnTo>
                  <a:pt x="2935" y="44"/>
                </a:lnTo>
                <a:lnTo>
                  <a:pt x="2935" y="43"/>
                </a:lnTo>
                <a:lnTo>
                  <a:pt x="2935" y="43"/>
                </a:lnTo>
                <a:lnTo>
                  <a:pt x="2936" y="43"/>
                </a:lnTo>
                <a:lnTo>
                  <a:pt x="2936" y="42"/>
                </a:lnTo>
                <a:lnTo>
                  <a:pt x="2937" y="41"/>
                </a:lnTo>
                <a:lnTo>
                  <a:pt x="2937" y="41"/>
                </a:lnTo>
                <a:lnTo>
                  <a:pt x="2937" y="39"/>
                </a:lnTo>
                <a:lnTo>
                  <a:pt x="2938" y="39"/>
                </a:lnTo>
                <a:lnTo>
                  <a:pt x="2938" y="38"/>
                </a:lnTo>
                <a:lnTo>
                  <a:pt x="2938" y="38"/>
                </a:lnTo>
                <a:lnTo>
                  <a:pt x="2939" y="38"/>
                </a:lnTo>
                <a:lnTo>
                  <a:pt x="2939" y="38"/>
                </a:lnTo>
                <a:lnTo>
                  <a:pt x="2939" y="37"/>
                </a:lnTo>
                <a:lnTo>
                  <a:pt x="2940" y="38"/>
                </a:lnTo>
                <a:lnTo>
                  <a:pt x="2940" y="38"/>
                </a:lnTo>
                <a:lnTo>
                  <a:pt x="2941" y="38"/>
                </a:lnTo>
                <a:lnTo>
                  <a:pt x="2941" y="38"/>
                </a:lnTo>
                <a:lnTo>
                  <a:pt x="2941" y="38"/>
                </a:lnTo>
                <a:lnTo>
                  <a:pt x="2942" y="37"/>
                </a:lnTo>
                <a:lnTo>
                  <a:pt x="2942" y="37"/>
                </a:lnTo>
                <a:lnTo>
                  <a:pt x="2942" y="37"/>
                </a:lnTo>
                <a:lnTo>
                  <a:pt x="2944" y="36"/>
                </a:lnTo>
                <a:lnTo>
                  <a:pt x="2944" y="36"/>
                </a:lnTo>
                <a:lnTo>
                  <a:pt x="2945" y="35"/>
                </a:lnTo>
                <a:lnTo>
                  <a:pt x="2945" y="34"/>
                </a:lnTo>
                <a:lnTo>
                  <a:pt x="2945" y="34"/>
                </a:lnTo>
                <a:lnTo>
                  <a:pt x="2946" y="35"/>
                </a:lnTo>
                <a:lnTo>
                  <a:pt x="2946" y="35"/>
                </a:lnTo>
                <a:lnTo>
                  <a:pt x="2946" y="35"/>
                </a:lnTo>
                <a:lnTo>
                  <a:pt x="2947" y="34"/>
                </a:lnTo>
                <a:lnTo>
                  <a:pt x="2947" y="34"/>
                </a:lnTo>
                <a:lnTo>
                  <a:pt x="2947" y="34"/>
                </a:lnTo>
                <a:lnTo>
                  <a:pt x="2948" y="33"/>
                </a:lnTo>
                <a:lnTo>
                  <a:pt x="2948" y="32"/>
                </a:lnTo>
                <a:lnTo>
                  <a:pt x="2949" y="30"/>
                </a:lnTo>
                <a:lnTo>
                  <a:pt x="2949" y="30"/>
                </a:lnTo>
                <a:lnTo>
                  <a:pt x="2949" y="28"/>
                </a:lnTo>
                <a:lnTo>
                  <a:pt x="2950" y="28"/>
                </a:lnTo>
                <a:lnTo>
                  <a:pt x="2950" y="27"/>
                </a:lnTo>
                <a:lnTo>
                  <a:pt x="2950" y="27"/>
                </a:lnTo>
                <a:lnTo>
                  <a:pt x="2951" y="27"/>
                </a:lnTo>
                <a:lnTo>
                  <a:pt x="2951" y="27"/>
                </a:lnTo>
                <a:lnTo>
                  <a:pt x="2951" y="26"/>
                </a:lnTo>
                <a:lnTo>
                  <a:pt x="2953" y="26"/>
                </a:lnTo>
                <a:lnTo>
                  <a:pt x="2953" y="26"/>
                </a:lnTo>
                <a:lnTo>
                  <a:pt x="2954" y="26"/>
                </a:lnTo>
                <a:lnTo>
                  <a:pt x="2954" y="26"/>
                </a:lnTo>
                <a:lnTo>
                  <a:pt x="2954" y="26"/>
                </a:lnTo>
                <a:lnTo>
                  <a:pt x="2955" y="25"/>
                </a:lnTo>
                <a:lnTo>
                  <a:pt x="2955" y="25"/>
                </a:lnTo>
                <a:lnTo>
                  <a:pt x="2955" y="25"/>
                </a:lnTo>
                <a:lnTo>
                  <a:pt x="2956" y="25"/>
                </a:lnTo>
                <a:lnTo>
                  <a:pt x="2956" y="24"/>
                </a:lnTo>
                <a:lnTo>
                  <a:pt x="2956" y="24"/>
                </a:lnTo>
                <a:lnTo>
                  <a:pt x="2957" y="23"/>
                </a:lnTo>
                <a:lnTo>
                  <a:pt x="2957" y="23"/>
                </a:lnTo>
                <a:lnTo>
                  <a:pt x="2958" y="21"/>
                </a:lnTo>
                <a:lnTo>
                  <a:pt x="2958" y="20"/>
                </a:lnTo>
                <a:lnTo>
                  <a:pt x="2958" y="20"/>
                </a:lnTo>
                <a:lnTo>
                  <a:pt x="2959" y="20"/>
                </a:lnTo>
                <a:lnTo>
                  <a:pt x="2959" y="21"/>
                </a:lnTo>
                <a:lnTo>
                  <a:pt x="2959" y="21"/>
                </a:lnTo>
                <a:lnTo>
                  <a:pt x="2960" y="21"/>
                </a:lnTo>
                <a:lnTo>
                  <a:pt x="2960" y="21"/>
                </a:lnTo>
                <a:lnTo>
                  <a:pt x="2960" y="20"/>
                </a:lnTo>
                <a:lnTo>
                  <a:pt x="2962" y="20"/>
                </a:lnTo>
                <a:lnTo>
                  <a:pt x="2962" y="20"/>
                </a:lnTo>
                <a:lnTo>
                  <a:pt x="2963" y="20"/>
                </a:lnTo>
                <a:lnTo>
                  <a:pt x="2963" y="20"/>
                </a:lnTo>
                <a:lnTo>
                  <a:pt x="2963" y="20"/>
                </a:lnTo>
                <a:lnTo>
                  <a:pt x="2964" y="19"/>
                </a:lnTo>
                <a:lnTo>
                  <a:pt x="2964" y="18"/>
                </a:lnTo>
                <a:lnTo>
                  <a:pt x="2964" y="18"/>
                </a:lnTo>
                <a:lnTo>
                  <a:pt x="2965" y="17"/>
                </a:lnTo>
                <a:lnTo>
                  <a:pt x="2965" y="18"/>
                </a:lnTo>
                <a:lnTo>
                  <a:pt x="2966" y="18"/>
                </a:lnTo>
                <a:lnTo>
                  <a:pt x="2966" y="19"/>
                </a:lnTo>
                <a:lnTo>
                  <a:pt x="2966" y="18"/>
                </a:lnTo>
                <a:lnTo>
                  <a:pt x="2967" y="18"/>
                </a:lnTo>
                <a:lnTo>
                  <a:pt x="2967" y="19"/>
                </a:lnTo>
                <a:lnTo>
                  <a:pt x="2967" y="18"/>
                </a:lnTo>
                <a:lnTo>
                  <a:pt x="2968" y="18"/>
                </a:lnTo>
                <a:lnTo>
                  <a:pt x="2968" y="17"/>
                </a:lnTo>
                <a:lnTo>
                  <a:pt x="2968" y="17"/>
                </a:lnTo>
                <a:lnTo>
                  <a:pt x="2969" y="17"/>
                </a:lnTo>
                <a:lnTo>
                  <a:pt x="2969" y="17"/>
                </a:lnTo>
                <a:lnTo>
                  <a:pt x="2971" y="16"/>
                </a:lnTo>
                <a:lnTo>
                  <a:pt x="2971" y="17"/>
                </a:lnTo>
                <a:lnTo>
                  <a:pt x="2971" y="16"/>
                </a:lnTo>
                <a:lnTo>
                  <a:pt x="2972" y="16"/>
                </a:lnTo>
                <a:lnTo>
                  <a:pt x="2972" y="18"/>
                </a:lnTo>
                <a:lnTo>
                  <a:pt x="2972" y="17"/>
                </a:lnTo>
                <a:lnTo>
                  <a:pt x="2973" y="16"/>
                </a:lnTo>
                <a:lnTo>
                  <a:pt x="2973" y="16"/>
                </a:lnTo>
                <a:lnTo>
                  <a:pt x="2973" y="15"/>
                </a:lnTo>
                <a:lnTo>
                  <a:pt x="2974" y="14"/>
                </a:lnTo>
                <a:lnTo>
                  <a:pt x="2974" y="14"/>
                </a:lnTo>
                <a:lnTo>
                  <a:pt x="2975" y="14"/>
                </a:lnTo>
                <a:lnTo>
                  <a:pt x="2975" y="14"/>
                </a:lnTo>
                <a:lnTo>
                  <a:pt x="2975" y="14"/>
                </a:lnTo>
                <a:lnTo>
                  <a:pt x="2976" y="12"/>
                </a:lnTo>
                <a:lnTo>
                  <a:pt x="2976" y="11"/>
                </a:lnTo>
                <a:lnTo>
                  <a:pt x="2976" y="11"/>
                </a:lnTo>
                <a:lnTo>
                  <a:pt x="2977" y="10"/>
                </a:lnTo>
                <a:lnTo>
                  <a:pt x="2977" y="10"/>
                </a:lnTo>
                <a:lnTo>
                  <a:pt x="2977" y="10"/>
                </a:lnTo>
                <a:lnTo>
                  <a:pt x="2978" y="10"/>
                </a:lnTo>
                <a:lnTo>
                  <a:pt x="2978" y="11"/>
                </a:lnTo>
                <a:lnTo>
                  <a:pt x="2980" y="10"/>
                </a:lnTo>
                <a:lnTo>
                  <a:pt x="2980" y="10"/>
                </a:lnTo>
                <a:lnTo>
                  <a:pt x="2980" y="10"/>
                </a:lnTo>
                <a:lnTo>
                  <a:pt x="2981" y="9"/>
                </a:lnTo>
                <a:lnTo>
                  <a:pt x="2981" y="10"/>
                </a:lnTo>
                <a:lnTo>
                  <a:pt x="2981" y="10"/>
                </a:lnTo>
                <a:lnTo>
                  <a:pt x="2982" y="9"/>
                </a:lnTo>
                <a:lnTo>
                  <a:pt x="2982" y="9"/>
                </a:lnTo>
                <a:lnTo>
                  <a:pt x="2982" y="9"/>
                </a:lnTo>
                <a:lnTo>
                  <a:pt x="2983" y="10"/>
                </a:lnTo>
                <a:lnTo>
                  <a:pt x="2983" y="10"/>
                </a:lnTo>
                <a:lnTo>
                  <a:pt x="2984" y="10"/>
                </a:lnTo>
                <a:lnTo>
                  <a:pt x="2984" y="9"/>
                </a:lnTo>
                <a:lnTo>
                  <a:pt x="2984" y="9"/>
                </a:lnTo>
                <a:lnTo>
                  <a:pt x="2985" y="8"/>
                </a:lnTo>
                <a:lnTo>
                  <a:pt x="2985" y="8"/>
                </a:lnTo>
                <a:lnTo>
                  <a:pt x="2985" y="7"/>
                </a:lnTo>
                <a:lnTo>
                  <a:pt x="2986" y="7"/>
                </a:lnTo>
                <a:lnTo>
                  <a:pt x="2986" y="7"/>
                </a:lnTo>
                <a:lnTo>
                  <a:pt x="2987" y="8"/>
                </a:lnTo>
                <a:lnTo>
                  <a:pt x="2987" y="8"/>
                </a:lnTo>
                <a:lnTo>
                  <a:pt x="2987" y="9"/>
                </a:lnTo>
                <a:lnTo>
                  <a:pt x="2989" y="9"/>
                </a:lnTo>
                <a:lnTo>
                  <a:pt x="2989" y="9"/>
                </a:lnTo>
                <a:lnTo>
                  <a:pt x="2989" y="9"/>
                </a:lnTo>
                <a:lnTo>
                  <a:pt x="2990" y="9"/>
                </a:lnTo>
                <a:lnTo>
                  <a:pt x="2990" y="9"/>
                </a:lnTo>
                <a:lnTo>
                  <a:pt x="2990" y="9"/>
                </a:lnTo>
                <a:lnTo>
                  <a:pt x="2991" y="7"/>
                </a:lnTo>
                <a:lnTo>
                  <a:pt x="2991" y="8"/>
                </a:lnTo>
                <a:lnTo>
                  <a:pt x="2992" y="8"/>
                </a:lnTo>
                <a:lnTo>
                  <a:pt x="2992" y="9"/>
                </a:lnTo>
                <a:lnTo>
                  <a:pt x="2992" y="9"/>
                </a:lnTo>
                <a:lnTo>
                  <a:pt x="2993" y="9"/>
                </a:lnTo>
                <a:lnTo>
                  <a:pt x="2993" y="8"/>
                </a:lnTo>
                <a:lnTo>
                  <a:pt x="2993" y="7"/>
                </a:lnTo>
                <a:lnTo>
                  <a:pt x="2994" y="6"/>
                </a:lnTo>
                <a:lnTo>
                  <a:pt x="2994" y="6"/>
                </a:lnTo>
                <a:lnTo>
                  <a:pt x="2994" y="6"/>
                </a:lnTo>
                <a:lnTo>
                  <a:pt x="2995" y="5"/>
                </a:lnTo>
                <a:lnTo>
                  <a:pt x="2995" y="6"/>
                </a:lnTo>
                <a:lnTo>
                  <a:pt x="2996" y="6"/>
                </a:lnTo>
                <a:lnTo>
                  <a:pt x="2996" y="6"/>
                </a:lnTo>
                <a:lnTo>
                  <a:pt x="2996" y="6"/>
                </a:lnTo>
                <a:lnTo>
                  <a:pt x="2998" y="7"/>
                </a:lnTo>
                <a:lnTo>
                  <a:pt x="2998" y="6"/>
                </a:lnTo>
                <a:lnTo>
                  <a:pt x="2998" y="6"/>
                </a:lnTo>
                <a:lnTo>
                  <a:pt x="2999" y="5"/>
                </a:lnTo>
                <a:lnTo>
                  <a:pt x="2999" y="5"/>
                </a:lnTo>
                <a:lnTo>
                  <a:pt x="2999" y="5"/>
                </a:lnTo>
                <a:lnTo>
                  <a:pt x="3000" y="6"/>
                </a:lnTo>
                <a:lnTo>
                  <a:pt x="3000" y="6"/>
                </a:lnTo>
                <a:lnTo>
                  <a:pt x="3001" y="5"/>
                </a:lnTo>
                <a:lnTo>
                  <a:pt x="3001" y="6"/>
                </a:lnTo>
                <a:lnTo>
                  <a:pt x="3001" y="6"/>
                </a:lnTo>
                <a:lnTo>
                  <a:pt x="3002" y="6"/>
                </a:lnTo>
                <a:lnTo>
                  <a:pt x="3002" y="6"/>
                </a:lnTo>
                <a:lnTo>
                  <a:pt x="3002" y="7"/>
                </a:lnTo>
                <a:lnTo>
                  <a:pt x="3003" y="7"/>
                </a:lnTo>
                <a:lnTo>
                  <a:pt x="3003" y="8"/>
                </a:lnTo>
                <a:lnTo>
                  <a:pt x="3003" y="9"/>
                </a:lnTo>
                <a:lnTo>
                  <a:pt x="3004" y="9"/>
                </a:lnTo>
                <a:lnTo>
                  <a:pt x="3004" y="10"/>
                </a:lnTo>
                <a:lnTo>
                  <a:pt x="3005" y="10"/>
                </a:lnTo>
                <a:lnTo>
                  <a:pt x="3005" y="10"/>
                </a:lnTo>
                <a:lnTo>
                  <a:pt x="3005" y="11"/>
                </a:lnTo>
                <a:lnTo>
                  <a:pt x="3007" y="11"/>
                </a:lnTo>
                <a:lnTo>
                  <a:pt x="3007" y="10"/>
                </a:lnTo>
                <a:lnTo>
                  <a:pt x="3007" y="10"/>
                </a:lnTo>
                <a:lnTo>
                  <a:pt x="3008" y="10"/>
                </a:lnTo>
                <a:lnTo>
                  <a:pt x="3008" y="11"/>
                </a:lnTo>
                <a:lnTo>
                  <a:pt x="3008" y="11"/>
                </a:lnTo>
                <a:lnTo>
                  <a:pt x="3009" y="11"/>
                </a:lnTo>
                <a:lnTo>
                  <a:pt x="3009" y="11"/>
                </a:lnTo>
                <a:lnTo>
                  <a:pt x="3010" y="10"/>
                </a:lnTo>
                <a:lnTo>
                  <a:pt x="3010" y="10"/>
                </a:lnTo>
                <a:lnTo>
                  <a:pt x="3010" y="10"/>
                </a:lnTo>
                <a:lnTo>
                  <a:pt x="3011" y="10"/>
                </a:lnTo>
                <a:lnTo>
                  <a:pt x="3011" y="9"/>
                </a:lnTo>
                <a:lnTo>
                  <a:pt x="3011" y="10"/>
                </a:lnTo>
                <a:lnTo>
                  <a:pt x="3012" y="10"/>
                </a:lnTo>
                <a:lnTo>
                  <a:pt x="3012" y="10"/>
                </a:lnTo>
                <a:lnTo>
                  <a:pt x="3013" y="9"/>
                </a:lnTo>
                <a:lnTo>
                  <a:pt x="3013" y="10"/>
                </a:lnTo>
                <a:lnTo>
                  <a:pt x="3013" y="11"/>
                </a:lnTo>
                <a:lnTo>
                  <a:pt x="3014" y="11"/>
                </a:lnTo>
                <a:lnTo>
                  <a:pt x="3014" y="11"/>
                </a:lnTo>
                <a:lnTo>
                  <a:pt x="3014" y="12"/>
                </a:lnTo>
                <a:lnTo>
                  <a:pt x="3016" y="12"/>
                </a:lnTo>
                <a:lnTo>
                  <a:pt x="3016" y="11"/>
                </a:lnTo>
                <a:lnTo>
                  <a:pt x="3016" y="11"/>
                </a:lnTo>
                <a:lnTo>
                  <a:pt x="3017" y="11"/>
                </a:lnTo>
                <a:lnTo>
                  <a:pt x="3017" y="11"/>
                </a:lnTo>
                <a:lnTo>
                  <a:pt x="3018" y="12"/>
                </a:lnTo>
                <a:lnTo>
                  <a:pt x="3018" y="12"/>
                </a:lnTo>
                <a:lnTo>
                  <a:pt x="3018" y="12"/>
                </a:lnTo>
                <a:lnTo>
                  <a:pt x="3019" y="14"/>
                </a:lnTo>
                <a:lnTo>
                  <a:pt x="3019" y="14"/>
                </a:lnTo>
                <a:lnTo>
                  <a:pt x="3019" y="12"/>
                </a:lnTo>
                <a:lnTo>
                  <a:pt x="3020" y="14"/>
                </a:lnTo>
                <a:lnTo>
                  <a:pt x="3020" y="14"/>
                </a:lnTo>
                <a:lnTo>
                  <a:pt x="3020" y="14"/>
                </a:lnTo>
                <a:lnTo>
                  <a:pt x="3021" y="14"/>
                </a:lnTo>
                <a:lnTo>
                  <a:pt x="3021" y="14"/>
                </a:lnTo>
                <a:lnTo>
                  <a:pt x="3022" y="14"/>
                </a:lnTo>
                <a:lnTo>
                  <a:pt x="3022" y="14"/>
                </a:lnTo>
                <a:lnTo>
                  <a:pt x="3022" y="12"/>
                </a:lnTo>
                <a:lnTo>
                  <a:pt x="3023" y="12"/>
                </a:lnTo>
                <a:lnTo>
                  <a:pt x="3023" y="12"/>
                </a:lnTo>
                <a:lnTo>
                  <a:pt x="3023" y="12"/>
                </a:lnTo>
                <a:lnTo>
                  <a:pt x="3025" y="12"/>
                </a:lnTo>
                <a:lnTo>
                  <a:pt x="3025" y="12"/>
                </a:lnTo>
                <a:lnTo>
                  <a:pt x="3025" y="14"/>
                </a:lnTo>
                <a:lnTo>
                  <a:pt x="3026" y="14"/>
                </a:lnTo>
                <a:lnTo>
                  <a:pt x="3026" y="14"/>
                </a:lnTo>
                <a:lnTo>
                  <a:pt x="3027" y="12"/>
                </a:lnTo>
                <a:lnTo>
                  <a:pt x="3027" y="12"/>
                </a:lnTo>
                <a:lnTo>
                  <a:pt x="3027" y="12"/>
                </a:lnTo>
                <a:lnTo>
                  <a:pt x="3028" y="12"/>
                </a:lnTo>
                <a:lnTo>
                  <a:pt x="3028" y="12"/>
                </a:lnTo>
                <a:lnTo>
                  <a:pt x="3028" y="12"/>
                </a:lnTo>
                <a:lnTo>
                  <a:pt x="3029" y="12"/>
                </a:lnTo>
                <a:lnTo>
                  <a:pt x="3029" y="14"/>
                </a:lnTo>
                <a:lnTo>
                  <a:pt x="3029" y="14"/>
                </a:lnTo>
                <a:lnTo>
                  <a:pt x="3030" y="14"/>
                </a:lnTo>
                <a:lnTo>
                  <a:pt x="3030" y="14"/>
                </a:lnTo>
                <a:lnTo>
                  <a:pt x="3031" y="12"/>
                </a:lnTo>
                <a:lnTo>
                  <a:pt x="3031" y="11"/>
                </a:lnTo>
                <a:lnTo>
                  <a:pt x="3031" y="11"/>
                </a:lnTo>
                <a:lnTo>
                  <a:pt x="3032" y="11"/>
                </a:lnTo>
                <a:lnTo>
                  <a:pt x="3032" y="11"/>
                </a:lnTo>
                <a:lnTo>
                  <a:pt x="3032" y="11"/>
                </a:lnTo>
                <a:lnTo>
                  <a:pt x="3034" y="11"/>
                </a:lnTo>
                <a:lnTo>
                  <a:pt x="3034" y="11"/>
                </a:lnTo>
                <a:lnTo>
                  <a:pt x="3035" y="11"/>
                </a:lnTo>
                <a:lnTo>
                  <a:pt x="3035" y="12"/>
                </a:lnTo>
                <a:lnTo>
                  <a:pt x="3035" y="12"/>
                </a:lnTo>
                <a:lnTo>
                  <a:pt x="3036" y="12"/>
                </a:lnTo>
                <a:lnTo>
                  <a:pt x="3036" y="12"/>
                </a:lnTo>
                <a:lnTo>
                  <a:pt x="3036" y="12"/>
                </a:lnTo>
                <a:lnTo>
                  <a:pt x="3037" y="11"/>
                </a:lnTo>
                <a:lnTo>
                  <a:pt x="3037" y="11"/>
                </a:lnTo>
                <a:lnTo>
                  <a:pt x="3037" y="11"/>
                </a:lnTo>
                <a:lnTo>
                  <a:pt x="3038" y="11"/>
                </a:lnTo>
                <a:lnTo>
                  <a:pt x="3038" y="10"/>
                </a:lnTo>
                <a:lnTo>
                  <a:pt x="3039" y="9"/>
                </a:lnTo>
                <a:lnTo>
                  <a:pt x="3039" y="10"/>
                </a:lnTo>
                <a:lnTo>
                  <a:pt x="3039" y="10"/>
                </a:lnTo>
                <a:lnTo>
                  <a:pt x="3040" y="9"/>
                </a:lnTo>
                <a:lnTo>
                  <a:pt x="3040" y="8"/>
                </a:lnTo>
                <a:lnTo>
                  <a:pt x="3040" y="9"/>
                </a:lnTo>
                <a:lnTo>
                  <a:pt x="3041" y="9"/>
                </a:lnTo>
                <a:lnTo>
                  <a:pt x="3041" y="9"/>
                </a:lnTo>
                <a:lnTo>
                  <a:pt x="3041" y="9"/>
                </a:lnTo>
                <a:lnTo>
                  <a:pt x="3043" y="11"/>
                </a:lnTo>
                <a:lnTo>
                  <a:pt x="3043" y="11"/>
                </a:lnTo>
                <a:lnTo>
                  <a:pt x="3044" y="11"/>
                </a:lnTo>
                <a:lnTo>
                  <a:pt x="3044" y="11"/>
                </a:lnTo>
                <a:lnTo>
                  <a:pt x="3044" y="11"/>
                </a:lnTo>
                <a:lnTo>
                  <a:pt x="3045" y="11"/>
                </a:lnTo>
                <a:lnTo>
                  <a:pt x="3045" y="11"/>
                </a:lnTo>
                <a:lnTo>
                  <a:pt x="3045" y="10"/>
                </a:lnTo>
                <a:lnTo>
                  <a:pt x="3046" y="10"/>
                </a:lnTo>
                <a:lnTo>
                  <a:pt x="3046" y="10"/>
                </a:lnTo>
                <a:lnTo>
                  <a:pt x="3046" y="10"/>
                </a:lnTo>
                <a:lnTo>
                  <a:pt x="3047" y="9"/>
                </a:lnTo>
                <a:lnTo>
                  <a:pt x="3047" y="8"/>
                </a:lnTo>
                <a:lnTo>
                  <a:pt x="3048" y="8"/>
                </a:lnTo>
                <a:lnTo>
                  <a:pt x="3048" y="7"/>
                </a:lnTo>
                <a:lnTo>
                  <a:pt x="3048" y="6"/>
                </a:lnTo>
                <a:lnTo>
                  <a:pt x="3049" y="6"/>
                </a:lnTo>
                <a:lnTo>
                  <a:pt x="3049" y="5"/>
                </a:lnTo>
                <a:lnTo>
                  <a:pt x="3049" y="5"/>
                </a:lnTo>
                <a:lnTo>
                  <a:pt x="3050" y="5"/>
                </a:lnTo>
                <a:lnTo>
                  <a:pt x="3050" y="6"/>
                </a:lnTo>
                <a:lnTo>
                  <a:pt x="3050" y="6"/>
                </a:lnTo>
                <a:lnTo>
                  <a:pt x="3052" y="7"/>
                </a:lnTo>
                <a:lnTo>
                  <a:pt x="3052" y="7"/>
                </a:lnTo>
                <a:lnTo>
                  <a:pt x="3053" y="7"/>
                </a:lnTo>
                <a:lnTo>
                  <a:pt x="3053" y="8"/>
                </a:lnTo>
                <a:lnTo>
                  <a:pt x="3053" y="7"/>
                </a:lnTo>
                <a:lnTo>
                  <a:pt x="3054" y="9"/>
                </a:lnTo>
                <a:lnTo>
                  <a:pt x="3054" y="9"/>
                </a:lnTo>
                <a:lnTo>
                  <a:pt x="3054" y="8"/>
                </a:lnTo>
                <a:lnTo>
                  <a:pt x="3055" y="8"/>
                </a:lnTo>
                <a:lnTo>
                  <a:pt x="3055" y="7"/>
                </a:lnTo>
                <a:lnTo>
                  <a:pt x="3056" y="6"/>
                </a:lnTo>
                <a:lnTo>
                  <a:pt x="3056" y="6"/>
                </a:lnTo>
                <a:lnTo>
                  <a:pt x="3056" y="7"/>
                </a:lnTo>
                <a:lnTo>
                  <a:pt x="3057" y="7"/>
                </a:lnTo>
                <a:lnTo>
                  <a:pt x="3057" y="8"/>
                </a:lnTo>
                <a:lnTo>
                  <a:pt x="3057" y="8"/>
                </a:lnTo>
                <a:lnTo>
                  <a:pt x="3058" y="8"/>
                </a:lnTo>
                <a:lnTo>
                  <a:pt x="3058" y="8"/>
                </a:lnTo>
                <a:lnTo>
                  <a:pt x="3058" y="8"/>
                </a:lnTo>
                <a:lnTo>
                  <a:pt x="3059" y="8"/>
                </a:lnTo>
                <a:lnTo>
                  <a:pt x="3059" y="8"/>
                </a:lnTo>
                <a:lnTo>
                  <a:pt x="3061" y="8"/>
                </a:lnTo>
                <a:lnTo>
                  <a:pt x="3061" y="7"/>
                </a:lnTo>
                <a:lnTo>
                  <a:pt x="3061" y="7"/>
                </a:lnTo>
                <a:lnTo>
                  <a:pt x="3062" y="7"/>
                </a:lnTo>
                <a:lnTo>
                  <a:pt x="3062" y="6"/>
                </a:lnTo>
                <a:lnTo>
                  <a:pt x="3062" y="6"/>
                </a:lnTo>
                <a:lnTo>
                  <a:pt x="3063" y="7"/>
                </a:lnTo>
                <a:lnTo>
                  <a:pt x="3063" y="6"/>
                </a:lnTo>
                <a:lnTo>
                  <a:pt x="3063" y="6"/>
                </a:lnTo>
                <a:lnTo>
                  <a:pt x="3064" y="5"/>
                </a:lnTo>
                <a:lnTo>
                  <a:pt x="3064" y="5"/>
                </a:lnTo>
                <a:lnTo>
                  <a:pt x="3065" y="5"/>
                </a:lnTo>
                <a:lnTo>
                  <a:pt x="3065" y="5"/>
                </a:lnTo>
                <a:lnTo>
                  <a:pt x="3065" y="5"/>
                </a:lnTo>
                <a:lnTo>
                  <a:pt x="3066" y="5"/>
                </a:lnTo>
                <a:lnTo>
                  <a:pt x="3066" y="5"/>
                </a:lnTo>
                <a:lnTo>
                  <a:pt x="3066" y="5"/>
                </a:lnTo>
                <a:lnTo>
                  <a:pt x="3067" y="3"/>
                </a:lnTo>
                <a:lnTo>
                  <a:pt x="3067" y="3"/>
                </a:lnTo>
                <a:lnTo>
                  <a:pt x="3067" y="3"/>
                </a:lnTo>
                <a:lnTo>
                  <a:pt x="3068" y="3"/>
                </a:lnTo>
                <a:lnTo>
                  <a:pt x="3068" y="3"/>
                </a:lnTo>
                <a:lnTo>
                  <a:pt x="3070" y="3"/>
                </a:lnTo>
                <a:lnTo>
                  <a:pt x="3070" y="2"/>
                </a:lnTo>
                <a:lnTo>
                  <a:pt x="3070" y="2"/>
                </a:lnTo>
                <a:lnTo>
                  <a:pt x="3071" y="2"/>
                </a:lnTo>
                <a:lnTo>
                  <a:pt x="3071" y="1"/>
                </a:lnTo>
                <a:lnTo>
                  <a:pt x="3071" y="0"/>
                </a:lnTo>
                <a:lnTo>
                  <a:pt x="3072" y="1"/>
                </a:lnTo>
                <a:lnTo>
                  <a:pt x="3072" y="1"/>
                </a:lnTo>
                <a:lnTo>
                  <a:pt x="3072" y="1"/>
                </a:lnTo>
                <a:lnTo>
                  <a:pt x="3073" y="2"/>
                </a:lnTo>
                <a:lnTo>
                  <a:pt x="3073" y="2"/>
                </a:lnTo>
                <a:lnTo>
                  <a:pt x="3074" y="2"/>
                </a:lnTo>
                <a:lnTo>
                  <a:pt x="3074" y="3"/>
                </a:lnTo>
                <a:lnTo>
                  <a:pt x="3074" y="3"/>
                </a:lnTo>
                <a:lnTo>
                  <a:pt x="3075" y="3"/>
                </a:lnTo>
                <a:lnTo>
                  <a:pt x="3075" y="3"/>
                </a:lnTo>
                <a:lnTo>
                  <a:pt x="3075" y="2"/>
                </a:lnTo>
                <a:lnTo>
                  <a:pt x="3076" y="2"/>
                </a:lnTo>
                <a:lnTo>
                  <a:pt x="3076" y="2"/>
                </a:lnTo>
                <a:lnTo>
                  <a:pt x="3077" y="2"/>
                </a:lnTo>
                <a:lnTo>
                  <a:pt x="3077" y="2"/>
                </a:lnTo>
                <a:lnTo>
                  <a:pt x="3077" y="2"/>
                </a:lnTo>
                <a:lnTo>
                  <a:pt x="3079" y="2"/>
                </a:lnTo>
                <a:lnTo>
                  <a:pt x="3079" y="3"/>
                </a:lnTo>
                <a:lnTo>
                  <a:pt x="3079" y="3"/>
                </a:lnTo>
                <a:lnTo>
                  <a:pt x="3080" y="3"/>
                </a:lnTo>
                <a:lnTo>
                  <a:pt x="3080" y="3"/>
                </a:lnTo>
                <a:lnTo>
                  <a:pt x="3080" y="3"/>
                </a:lnTo>
                <a:lnTo>
                  <a:pt x="3081" y="3"/>
                </a:lnTo>
                <a:lnTo>
                  <a:pt x="3081" y="2"/>
                </a:lnTo>
                <a:lnTo>
                  <a:pt x="3082" y="3"/>
                </a:lnTo>
                <a:lnTo>
                  <a:pt x="3082" y="3"/>
                </a:lnTo>
                <a:lnTo>
                  <a:pt x="3082" y="3"/>
                </a:lnTo>
                <a:lnTo>
                  <a:pt x="3083" y="3"/>
                </a:lnTo>
                <a:lnTo>
                  <a:pt x="3083" y="3"/>
                </a:lnTo>
                <a:lnTo>
                  <a:pt x="3083" y="5"/>
                </a:lnTo>
                <a:lnTo>
                  <a:pt x="3084" y="5"/>
                </a:lnTo>
                <a:lnTo>
                  <a:pt x="3084" y="5"/>
                </a:lnTo>
                <a:lnTo>
                  <a:pt x="3084" y="5"/>
                </a:lnTo>
                <a:lnTo>
                  <a:pt x="3085" y="5"/>
                </a:lnTo>
                <a:lnTo>
                  <a:pt x="3085" y="6"/>
                </a:lnTo>
                <a:lnTo>
                  <a:pt x="3086" y="6"/>
                </a:lnTo>
                <a:lnTo>
                  <a:pt x="3086" y="7"/>
                </a:lnTo>
                <a:lnTo>
                  <a:pt x="3086" y="8"/>
                </a:lnTo>
                <a:lnTo>
                  <a:pt x="3088" y="8"/>
                </a:lnTo>
                <a:lnTo>
                  <a:pt x="3088" y="9"/>
                </a:lnTo>
                <a:lnTo>
                  <a:pt x="3088" y="10"/>
                </a:lnTo>
                <a:lnTo>
                  <a:pt x="3089" y="10"/>
                </a:lnTo>
                <a:lnTo>
                  <a:pt x="3089" y="11"/>
                </a:lnTo>
                <a:lnTo>
                  <a:pt x="3089" y="11"/>
                </a:lnTo>
                <a:lnTo>
                  <a:pt x="3090" y="11"/>
                </a:lnTo>
                <a:lnTo>
                  <a:pt x="3090" y="11"/>
                </a:lnTo>
                <a:lnTo>
                  <a:pt x="3091" y="11"/>
                </a:lnTo>
                <a:lnTo>
                  <a:pt x="3091" y="11"/>
                </a:lnTo>
                <a:lnTo>
                  <a:pt x="3091" y="10"/>
                </a:lnTo>
                <a:lnTo>
                  <a:pt x="3092" y="10"/>
                </a:lnTo>
                <a:lnTo>
                  <a:pt x="3092" y="10"/>
                </a:lnTo>
                <a:lnTo>
                  <a:pt x="3092" y="10"/>
                </a:lnTo>
                <a:lnTo>
                  <a:pt x="3093" y="10"/>
                </a:lnTo>
                <a:lnTo>
                  <a:pt x="3093" y="10"/>
                </a:lnTo>
                <a:lnTo>
                  <a:pt x="3093" y="11"/>
                </a:lnTo>
                <a:lnTo>
                  <a:pt x="3094" y="11"/>
                </a:lnTo>
                <a:lnTo>
                  <a:pt x="3094" y="10"/>
                </a:lnTo>
                <a:lnTo>
                  <a:pt x="3095" y="11"/>
                </a:lnTo>
                <a:lnTo>
                  <a:pt x="3095" y="10"/>
                </a:lnTo>
                <a:lnTo>
                  <a:pt x="3095" y="11"/>
                </a:lnTo>
                <a:lnTo>
                  <a:pt x="3097" y="11"/>
                </a:lnTo>
                <a:lnTo>
                  <a:pt x="3097" y="11"/>
                </a:lnTo>
                <a:lnTo>
                  <a:pt x="3097" y="12"/>
                </a:lnTo>
                <a:lnTo>
                  <a:pt x="3098" y="12"/>
                </a:lnTo>
                <a:lnTo>
                  <a:pt x="3098" y="12"/>
                </a:lnTo>
                <a:lnTo>
                  <a:pt x="3098" y="12"/>
                </a:lnTo>
                <a:lnTo>
                  <a:pt x="3099" y="12"/>
                </a:lnTo>
                <a:lnTo>
                  <a:pt x="3099" y="12"/>
                </a:lnTo>
                <a:lnTo>
                  <a:pt x="3100" y="14"/>
                </a:lnTo>
                <a:lnTo>
                  <a:pt x="3100" y="14"/>
                </a:lnTo>
                <a:lnTo>
                  <a:pt x="3100" y="14"/>
                </a:lnTo>
                <a:lnTo>
                  <a:pt x="3101" y="14"/>
                </a:lnTo>
                <a:lnTo>
                  <a:pt x="3101" y="12"/>
                </a:lnTo>
                <a:lnTo>
                  <a:pt x="3101" y="12"/>
                </a:lnTo>
                <a:lnTo>
                  <a:pt x="3102" y="12"/>
                </a:lnTo>
                <a:lnTo>
                  <a:pt x="3102" y="11"/>
                </a:lnTo>
                <a:lnTo>
                  <a:pt x="3103" y="11"/>
                </a:lnTo>
                <a:lnTo>
                  <a:pt x="3103" y="11"/>
                </a:lnTo>
                <a:lnTo>
                  <a:pt x="3103" y="11"/>
                </a:lnTo>
                <a:lnTo>
                  <a:pt x="3104" y="11"/>
                </a:lnTo>
                <a:lnTo>
                  <a:pt x="3104" y="14"/>
                </a:lnTo>
                <a:lnTo>
                  <a:pt x="3104" y="14"/>
                </a:lnTo>
                <a:lnTo>
                  <a:pt x="3106" y="12"/>
                </a:lnTo>
                <a:lnTo>
                  <a:pt x="3106" y="12"/>
                </a:lnTo>
                <a:lnTo>
                  <a:pt x="3106" y="12"/>
                </a:lnTo>
                <a:lnTo>
                  <a:pt x="3107" y="12"/>
                </a:lnTo>
                <a:lnTo>
                  <a:pt x="3107" y="12"/>
                </a:lnTo>
                <a:lnTo>
                  <a:pt x="3108" y="12"/>
                </a:lnTo>
                <a:lnTo>
                  <a:pt x="3108" y="14"/>
                </a:lnTo>
                <a:lnTo>
                  <a:pt x="3108" y="15"/>
                </a:lnTo>
                <a:lnTo>
                  <a:pt x="3109" y="15"/>
                </a:lnTo>
                <a:lnTo>
                  <a:pt x="3109" y="16"/>
                </a:lnTo>
                <a:lnTo>
                  <a:pt x="3109" y="15"/>
                </a:lnTo>
                <a:lnTo>
                  <a:pt x="3110" y="15"/>
                </a:lnTo>
                <a:lnTo>
                  <a:pt x="3110" y="15"/>
                </a:lnTo>
                <a:lnTo>
                  <a:pt x="3110" y="14"/>
                </a:lnTo>
                <a:lnTo>
                  <a:pt x="3111" y="12"/>
                </a:lnTo>
                <a:lnTo>
                  <a:pt x="3111" y="12"/>
                </a:lnTo>
                <a:lnTo>
                  <a:pt x="3112" y="11"/>
                </a:lnTo>
                <a:lnTo>
                  <a:pt x="3112" y="12"/>
                </a:lnTo>
                <a:lnTo>
                  <a:pt x="3112" y="12"/>
                </a:lnTo>
                <a:lnTo>
                  <a:pt x="3113" y="11"/>
                </a:lnTo>
                <a:lnTo>
                  <a:pt x="3113" y="11"/>
                </a:lnTo>
                <a:lnTo>
                  <a:pt x="3113" y="11"/>
                </a:lnTo>
                <a:lnTo>
                  <a:pt x="3115" y="11"/>
                </a:lnTo>
                <a:lnTo>
                  <a:pt x="3115" y="11"/>
                </a:lnTo>
                <a:lnTo>
                  <a:pt x="3115" y="10"/>
                </a:lnTo>
                <a:lnTo>
                  <a:pt x="3116" y="10"/>
                </a:lnTo>
                <a:lnTo>
                  <a:pt x="3116" y="10"/>
                </a:lnTo>
                <a:lnTo>
                  <a:pt x="3117" y="10"/>
                </a:lnTo>
                <a:lnTo>
                  <a:pt x="3117" y="10"/>
                </a:lnTo>
                <a:lnTo>
                  <a:pt x="3117" y="11"/>
                </a:lnTo>
                <a:lnTo>
                  <a:pt x="3118" y="11"/>
                </a:lnTo>
                <a:lnTo>
                  <a:pt x="3118" y="12"/>
                </a:lnTo>
                <a:lnTo>
                  <a:pt x="3118" y="11"/>
                </a:lnTo>
                <a:lnTo>
                  <a:pt x="3119" y="11"/>
                </a:lnTo>
                <a:lnTo>
                  <a:pt x="3119" y="11"/>
                </a:lnTo>
                <a:lnTo>
                  <a:pt x="3119" y="10"/>
                </a:lnTo>
                <a:lnTo>
                  <a:pt x="3120" y="9"/>
                </a:lnTo>
                <a:lnTo>
                  <a:pt x="3120" y="9"/>
                </a:lnTo>
                <a:lnTo>
                  <a:pt x="3121" y="9"/>
                </a:lnTo>
                <a:lnTo>
                  <a:pt x="3121" y="9"/>
                </a:lnTo>
                <a:lnTo>
                  <a:pt x="3121" y="9"/>
                </a:lnTo>
                <a:lnTo>
                  <a:pt x="3122" y="9"/>
                </a:lnTo>
                <a:lnTo>
                  <a:pt x="3122" y="9"/>
                </a:lnTo>
                <a:lnTo>
                  <a:pt x="3122" y="8"/>
                </a:lnTo>
                <a:lnTo>
                  <a:pt x="3124" y="8"/>
                </a:lnTo>
                <a:lnTo>
                  <a:pt x="3124" y="8"/>
                </a:lnTo>
                <a:lnTo>
                  <a:pt x="3125" y="8"/>
                </a:lnTo>
                <a:lnTo>
                  <a:pt x="3125" y="8"/>
                </a:lnTo>
                <a:lnTo>
                  <a:pt x="3125" y="7"/>
                </a:lnTo>
                <a:lnTo>
                  <a:pt x="3126" y="6"/>
                </a:lnTo>
                <a:lnTo>
                  <a:pt x="3126" y="6"/>
                </a:lnTo>
                <a:lnTo>
                  <a:pt x="3126" y="5"/>
                </a:lnTo>
                <a:lnTo>
                  <a:pt x="3127" y="5"/>
                </a:lnTo>
                <a:lnTo>
                  <a:pt x="3127" y="6"/>
                </a:lnTo>
                <a:lnTo>
                  <a:pt x="3127" y="7"/>
                </a:lnTo>
                <a:lnTo>
                  <a:pt x="3128" y="8"/>
                </a:lnTo>
                <a:lnTo>
                  <a:pt x="3128" y="8"/>
                </a:lnTo>
                <a:lnTo>
                  <a:pt x="3129" y="8"/>
                </a:lnTo>
                <a:lnTo>
                  <a:pt x="3129" y="9"/>
                </a:lnTo>
                <a:lnTo>
                  <a:pt x="3129" y="10"/>
                </a:lnTo>
                <a:lnTo>
                  <a:pt x="3130" y="9"/>
                </a:lnTo>
                <a:lnTo>
                  <a:pt x="3130" y="9"/>
                </a:lnTo>
                <a:lnTo>
                  <a:pt x="3130" y="8"/>
                </a:lnTo>
                <a:lnTo>
                  <a:pt x="3131" y="7"/>
                </a:lnTo>
                <a:lnTo>
                  <a:pt x="3131" y="7"/>
                </a:lnTo>
                <a:lnTo>
                  <a:pt x="3131" y="6"/>
                </a:lnTo>
                <a:lnTo>
                  <a:pt x="3133" y="6"/>
                </a:lnTo>
                <a:lnTo>
                  <a:pt x="3133" y="5"/>
                </a:lnTo>
                <a:lnTo>
                  <a:pt x="3134" y="5"/>
                </a:lnTo>
                <a:lnTo>
                  <a:pt x="3134" y="5"/>
                </a:lnTo>
                <a:lnTo>
                  <a:pt x="3134" y="5"/>
                </a:lnTo>
                <a:lnTo>
                  <a:pt x="3135" y="6"/>
                </a:lnTo>
                <a:lnTo>
                  <a:pt x="3135" y="7"/>
                </a:lnTo>
                <a:lnTo>
                  <a:pt x="3135" y="7"/>
                </a:lnTo>
                <a:lnTo>
                  <a:pt x="3136" y="7"/>
                </a:lnTo>
                <a:lnTo>
                  <a:pt x="3136" y="6"/>
                </a:lnTo>
                <a:lnTo>
                  <a:pt x="3136" y="5"/>
                </a:lnTo>
                <a:lnTo>
                  <a:pt x="3137" y="3"/>
                </a:lnTo>
                <a:lnTo>
                  <a:pt x="3137" y="3"/>
                </a:lnTo>
                <a:lnTo>
                  <a:pt x="3138" y="2"/>
                </a:lnTo>
                <a:lnTo>
                  <a:pt x="3138" y="2"/>
                </a:lnTo>
                <a:lnTo>
                  <a:pt x="3138" y="2"/>
                </a:lnTo>
                <a:lnTo>
                  <a:pt x="3139" y="2"/>
                </a:lnTo>
                <a:lnTo>
                  <a:pt x="3139" y="2"/>
                </a:lnTo>
                <a:lnTo>
                  <a:pt x="3139" y="3"/>
                </a:lnTo>
                <a:lnTo>
                  <a:pt x="3140" y="3"/>
                </a:lnTo>
                <a:lnTo>
                  <a:pt x="3140" y="2"/>
                </a:lnTo>
                <a:lnTo>
                  <a:pt x="3140" y="3"/>
                </a:lnTo>
                <a:lnTo>
                  <a:pt x="3142" y="3"/>
                </a:lnTo>
                <a:lnTo>
                  <a:pt x="3142" y="3"/>
                </a:lnTo>
                <a:lnTo>
                  <a:pt x="3143" y="5"/>
                </a:lnTo>
                <a:lnTo>
                  <a:pt x="3143" y="5"/>
                </a:lnTo>
                <a:lnTo>
                  <a:pt x="3143" y="5"/>
                </a:lnTo>
                <a:lnTo>
                  <a:pt x="3144" y="5"/>
                </a:lnTo>
                <a:lnTo>
                  <a:pt x="3144" y="3"/>
                </a:lnTo>
                <a:lnTo>
                  <a:pt x="3144" y="3"/>
                </a:lnTo>
                <a:lnTo>
                  <a:pt x="3145" y="3"/>
                </a:lnTo>
                <a:lnTo>
                  <a:pt x="3145" y="2"/>
                </a:lnTo>
                <a:lnTo>
                  <a:pt x="3146" y="3"/>
                </a:lnTo>
                <a:lnTo>
                  <a:pt x="3146" y="2"/>
                </a:lnTo>
                <a:lnTo>
                  <a:pt x="3146" y="3"/>
                </a:lnTo>
                <a:lnTo>
                  <a:pt x="3147" y="5"/>
                </a:lnTo>
                <a:lnTo>
                  <a:pt x="3147" y="6"/>
                </a:lnTo>
                <a:lnTo>
                  <a:pt x="3147" y="6"/>
                </a:lnTo>
                <a:lnTo>
                  <a:pt x="3148" y="6"/>
                </a:lnTo>
                <a:lnTo>
                  <a:pt x="3148" y="6"/>
                </a:lnTo>
                <a:lnTo>
                  <a:pt x="3148" y="5"/>
                </a:lnTo>
                <a:lnTo>
                  <a:pt x="3149" y="6"/>
                </a:lnTo>
                <a:lnTo>
                  <a:pt x="3149" y="6"/>
                </a:lnTo>
                <a:lnTo>
                  <a:pt x="3151" y="6"/>
                </a:lnTo>
                <a:lnTo>
                  <a:pt x="3151" y="6"/>
                </a:lnTo>
                <a:lnTo>
                  <a:pt x="3151" y="6"/>
                </a:lnTo>
                <a:lnTo>
                  <a:pt x="3152" y="7"/>
                </a:lnTo>
                <a:lnTo>
                  <a:pt x="3152" y="7"/>
                </a:lnTo>
                <a:lnTo>
                  <a:pt x="3152" y="7"/>
                </a:lnTo>
                <a:lnTo>
                  <a:pt x="3153" y="6"/>
                </a:lnTo>
                <a:lnTo>
                  <a:pt x="3153" y="6"/>
                </a:lnTo>
                <a:lnTo>
                  <a:pt x="3153" y="5"/>
                </a:lnTo>
                <a:lnTo>
                  <a:pt x="3154" y="5"/>
                </a:lnTo>
                <a:lnTo>
                  <a:pt x="3154" y="5"/>
                </a:lnTo>
                <a:lnTo>
                  <a:pt x="3155" y="5"/>
                </a:lnTo>
                <a:lnTo>
                  <a:pt x="3155" y="6"/>
                </a:lnTo>
                <a:lnTo>
                  <a:pt x="3155" y="6"/>
                </a:lnTo>
                <a:lnTo>
                  <a:pt x="3156" y="7"/>
                </a:lnTo>
                <a:lnTo>
                  <a:pt x="3156" y="8"/>
                </a:lnTo>
                <a:lnTo>
                  <a:pt x="3156" y="8"/>
                </a:lnTo>
                <a:lnTo>
                  <a:pt x="3157" y="9"/>
                </a:lnTo>
                <a:lnTo>
                  <a:pt x="3157" y="9"/>
                </a:lnTo>
                <a:lnTo>
                  <a:pt x="3157" y="10"/>
                </a:lnTo>
                <a:lnTo>
                  <a:pt x="3158" y="9"/>
                </a:lnTo>
                <a:lnTo>
                  <a:pt x="3158" y="9"/>
                </a:lnTo>
                <a:lnTo>
                  <a:pt x="3160" y="8"/>
                </a:lnTo>
                <a:lnTo>
                  <a:pt x="3160" y="8"/>
                </a:lnTo>
                <a:lnTo>
                  <a:pt x="3160" y="8"/>
                </a:lnTo>
                <a:lnTo>
                  <a:pt x="3161" y="8"/>
                </a:lnTo>
                <a:lnTo>
                  <a:pt x="3161" y="7"/>
                </a:lnTo>
                <a:lnTo>
                  <a:pt x="3161" y="7"/>
                </a:lnTo>
                <a:lnTo>
                  <a:pt x="3162" y="7"/>
                </a:lnTo>
                <a:lnTo>
                  <a:pt x="3162" y="7"/>
                </a:lnTo>
                <a:lnTo>
                  <a:pt x="3162" y="6"/>
                </a:lnTo>
                <a:lnTo>
                  <a:pt x="3163" y="5"/>
                </a:lnTo>
                <a:lnTo>
                  <a:pt x="3163" y="6"/>
                </a:lnTo>
                <a:lnTo>
                  <a:pt x="3164" y="7"/>
                </a:lnTo>
                <a:lnTo>
                  <a:pt x="3164" y="7"/>
                </a:lnTo>
                <a:lnTo>
                  <a:pt x="3164" y="7"/>
                </a:lnTo>
                <a:lnTo>
                  <a:pt x="3165" y="8"/>
                </a:lnTo>
                <a:lnTo>
                  <a:pt x="3165" y="8"/>
                </a:lnTo>
                <a:lnTo>
                  <a:pt x="3165" y="9"/>
                </a:lnTo>
                <a:lnTo>
                  <a:pt x="3166" y="9"/>
                </a:lnTo>
                <a:lnTo>
                  <a:pt x="3166" y="9"/>
                </a:lnTo>
                <a:lnTo>
                  <a:pt x="3167" y="10"/>
                </a:lnTo>
                <a:lnTo>
                  <a:pt x="3167" y="9"/>
                </a:lnTo>
                <a:lnTo>
                  <a:pt x="3167" y="10"/>
                </a:lnTo>
                <a:lnTo>
                  <a:pt x="3169" y="10"/>
                </a:lnTo>
                <a:lnTo>
                  <a:pt x="3169" y="9"/>
                </a:lnTo>
                <a:lnTo>
                  <a:pt x="3169" y="9"/>
                </a:lnTo>
                <a:lnTo>
                  <a:pt x="3170" y="10"/>
                </a:lnTo>
                <a:lnTo>
                  <a:pt x="3170" y="10"/>
                </a:lnTo>
                <a:lnTo>
                  <a:pt x="3170" y="10"/>
                </a:lnTo>
                <a:lnTo>
                  <a:pt x="3171" y="11"/>
                </a:lnTo>
                <a:lnTo>
                  <a:pt x="3171" y="10"/>
                </a:lnTo>
                <a:lnTo>
                  <a:pt x="3172" y="10"/>
                </a:lnTo>
                <a:lnTo>
                  <a:pt x="3172" y="11"/>
                </a:lnTo>
                <a:lnTo>
                  <a:pt x="3172" y="12"/>
                </a:lnTo>
                <a:lnTo>
                  <a:pt x="3173" y="12"/>
                </a:lnTo>
                <a:lnTo>
                  <a:pt x="3173" y="12"/>
                </a:lnTo>
                <a:lnTo>
                  <a:pt x="3173" y="12"/>
                </a:lnTo>
                <a:lnTo>
                  <a:pt x="3174" y="12"/>
                </a:lnTo>
                <a:lnTo>
                  <a:pt x="3174" y="12"/>
                </a:lnTo>
                <a:lnTo>
                  <a:pt x="3174" y="12"/>
                </a:lnTo>
                <a:lnTo>
                  <a:pt x="3175" y="12"/>
                </a:lnTo>
                <a:lnTo>
                  <a:pt x="3175" y="11"/>
                </a:lnTo>
                <a:lnTo>
                  <a:pt x="3176" y="11"/>
                </a:lnTo>
                <a:lnTo>
                  <a:pt x="3176" y="11"/>
                </a:lnTo>
                <a:lnTo>
                  <a:pt x="3176" y="11"/>
                </a:lnTo>
                <a:lnTo>
                  <a:pt x="3178" y="11"/>
                </a:lnTo>
                <a:lnTo>
                  <a:pt x="3178" y="11"/>
                </a:lnTo>
                <a:lnTo>
                  <a:pt x="3178" y="11"/>
                </a:lnTo>
                <a:lnTo>
                  <a:pt x="3179" y="12"/>
                </a:lnTo>
                <a:lnTo>
                  <a:pt x="3179" y="12"/>
                </a:lnTo>
                <a:lnTo>
                  <a:pt x="3179" y="14"/>
                </a:lnTo>
                <a:lnTo>
                  <a:pt x="3180" y="14"/>
                </a:lnTo>
                <a:lnTo>
                  <a:pt x="3180" y="14"/>
                </a:lnTo>
                <a:lnTo>
                  <a:pt x="3181" y="14"/>
                </a:lnTo>
                <a:lnTo>
                  <a:pt x="3181" y="14"/>
                </a:lnTo>
                <a:lnTo>
                  <a:pt x="3181" y="14"/>
                </a:lnTo>
                <a:lnTo>
                  <a:pt x="3182" y="12"/>
                </a:lnTo>
                <a:lnTo>
                  <a:pt x="3182" y="12"/>
                </a:lnTo>
                <a:lnTo>
                  <a:pt x="3182" y="12"/>
                </a:lnTo>
                <a:lnTo>
                  <a:pt x="3183" y="11"/>
                </a:lnTo>
                <a:lnTo>
                  <a:pt x="3183" y="11"/>
                </a:lnTo>
                <a:lnTo>
                  <a:pt x="3183" y="11"/>
                </a:lnTo>
                <a:lnTo>
                  <a:pt x="3184" y="12"/>
                </a:lnTo>
                <a:lnTo>
                  <a:pt x="3184" y="14"/>
                </a:lnTo>
                <a:lnTo>
                  <a:pt x="3185" y="15"/>
                </a:lnTo>
                <a:lnTo>
                  <a:pt x="3185" y="16"/>
                </a:lnTo>
                <a:lnTo>
                  <a:pt x="3185" y="16"/>
                </a:lnTo>
                <a:lnTo>
                  <a:pt x="3187" y="17"/>
                </a:lnTo>
                <a:lnTo>
                  <a:pt x="3187" y="16"/>
                </a:lnTo>
                <a:lnTo>
                  <a:pt x="3187" y="16"/>
                </a:lnTo>
                <a:lnTo>
                  <a:pt x="3188" y="16"/>
                </a:lnTo>
                <a:lnTo>
                  <a:pt x="3188" y="16"/>
                </a:lnTo>
                <a:lnTo>
                  <a:pt x="3188" y="17"/>
                </a:lnTo>
                <a:lnTo>
                  <a:pt x="3189" y="16"/>
                </a:lnTo>
                <a:lnTo>
                  <a:pt x="3189" y="16"/>
                </a:lnTo>
                <a:lnTo>
                  <a:pt x="3190" y="16"/>
                </a:lnTo>
                <a:lnTo>
                  <a:pt x="3190" y="17"/>
                </a:lnTo>
                <a:lnTo>
                  <a:pt x="3190" y="16"/>
                </a:lnTo>
                <a:lnTo>
                  <a:pt x="3191" y="16"/>
                </a:lnTo>
                <a:lnTo>
                  <a:pt x="3191" y="16"/>
                </a:lnTo>
                <a:lnTo>
                  <a:pt x="3191" y="16"/>
                </a:lnTo>
                <a:lnTo>
                  <a:pt x="3192" y="16"/>
                </a:lnTo>
                <a:lnTo>
                  <a:pt x="3192" y="16"/>
                </a:lnTo>
                <a:lnTo>
                  <a:pt x="3193" y="16"/>
                </a:lnTo>
                <a:lnTo>
                  <a:pt x="3193" y="16"/>
                </a:lnTo>
                <a:lnTo>
                  <a:pt x="3193" y="16"/>
                </a:lnTo>
                <a:lnTo>
                  <a:pt x="3194" y="16"/>
                </a:lnTo>
                <a:lnTo>
                  <a:pt x="3194" y="15"/>
                </a:lnTo>
                <a:lnTo>
                  <a:pt x="3194" y="15"/>
                </a:lnTo>
                <a:lnTo>
                  <a:pt x="3196" y="14"/>
                </a:lnTo>
                <a:lnTo>
                  <a:pt x="3196" y="14"/>
                </a:lnTo>
                <a:lnTo>
                  <a:pt x="3196" y="15"/>
                </a:lnTo>
                <a:lnTo>
                  <a:pt x="3197" y="15"/>
                </a:lnTo>
                <a:lnTo>
                  <a:pt x="3197" y="15"/>
                </a:lnTo>
                <a:lnTo>
                  <a:pt x="3198" y="15"/>
                </a:lnTo>
                <a:lnTo>
                  <a:pt x="3198" y="14"/>
                </a:lnTo>
                <a:lnTo>
                  <a:pt x="3198" y="14"/>
                </a:lnTo>
                <a:lnTo>
                  <a:pt x="3199" y="12"/>
                </a:lnTo>
                <a:lnTo>
                  <a:pt x="3199" y="12"/>
                </a:lnTo>
                <a:lnTo>
                  <a:pt x="3199" y="14"/>
                </a:lnTo>
                <a:lnTo>
                  <a:pt x="3200" y="14"/>
                </a:lnTo>
                <a:lnTo>
                  <a:pt x="3200" y="14"/>
                </a:lnTo>
                <a:lnTo>
                  <a:pt x="3200" y="14"/>
                </a:lnTo>
                <a:lnTo>
                  <a:pt x="3201" y="14"/>
                </a:lnTo>
                <a:lnTo>
                  <a:pt x="3201" y="14"/>
                </a:lnTo>
                <a:lnTo>
                  <a:pt x="3202" y="14"/>
                </a:lnTo>
                <a:lnTo>
                  <a:pt x="3202" y="14"/>
                </a:lnTo>
                <a:lnTo>
                  <a:pt x="3202" y="14"/>
                </a:lnTo>
                <a:lnTo>
                  <a:pt x="3203" y="12"/>
                </a:lnTo>
                <a:lnTo>
                  <a:pt x="3203" y="12"/>
                </a:lnTo>
                <a:lnTo>
                  <a:pt x="3203" y="12"/>
                </a:lnTo>
                <a:lnTo>
                  <a:pt x="3205" y="14"/>
                </a:lnTo>
                <a:lnTo>
                  <a:pt x="3205" y="12"/>
                </a:lnTo>
                <a:lnTo>
                  <a:pt x="3205" y="12"/>
                </a:lnTo>
                <a:lnTo>
                  <a:pt x="3206" y="11"/>
                </a:lnTo>
                <a:lnTo>
                  <a:pt x="3206" y="11"/>
                </a:lnTo>
                <a:lnTo>
                  <a:pt x="3207" y="12"/>
                </a:lnTo>
                <a:lnTo>
                  <a:pt x="3207" y="12"/>
                </a:lnTo>
                <a:lnTo>
                  <a:pt x="3207" y="11"/>
                </a:lnTo>
                <a:lnTo>
                  <a:pt x="3208" y="11"/>
                </a:lnTo>
                <a:lnTo>
                  <a:pt x="3208" y="10"/>
                </a:lnTo>
                <a:lnTo>
                  <a:pt x="3208" y="10"/>
                </a:lnTo>
                <a:lnTo>
                  <a:pt x="3209" y="10"/>
                </a:lnTo>
                <a:lnTo>
                  <a:pt x="3209" y="10"/>
                </a:lnTo>
                <a:lnTo>
                  <a:pt x="3209" y="10"/>
                </a:lnTo>
                <a:lnTo>
                  <a:pt x="3210" y="10"/>
                </a:lnTo>
                <a:lnTo>
                  <a:pt x="3210" y="10"/>
                </a:lnTo>
                <a:lnTo>
                  <a:pt x="3211" y="11"/>
                </a:lnTo>
                <a:lnTo>
                  <a:pt x="3211" y="12"/>
                </a:lnTo>
                <a:lnTo>
                  <a:pt x="3211" y="11"/>
                </a:lnTo>
                <a:lnTo>
                  <a:pt x="3212" y="10"/>
                </a:lnTo>
                <a:lnTo>
                  <a:pt x="3212" y="9"/>
                </a:lnTo>
                <a:lnTo>
                  <a:pt x="3212" y="9"/>
                </a:lnTo>
                <a:lnTo>
                  <a:pt x="3214" y="9"/>
                </a:lnTo>
                <a:lnTo>
                  <a:pt x="3214" y="8"/>
                </a:lnTo>
                <a:lnTo>
                  <a:pt x="3215" y="9"/>
                </a:lnTo>
                <a:lnTo>
                  <a:pt x="3215" y="9"/>
                </a:lnTo>
                <a:lnTo>
                  <a:pt x="3215" y="10"/>
                </a:lnTo>
                <a:lnTo>
                  <a:pt x="3216" y="10"/>
                </a:lnTo>
                <a:lnTo>
                  <a:pt x="3216" y="10"/>
                </a:lnTo>
                <a:lnTo>
                  <a:pt x="3216" y="10"/>
                </a:lnTo>
                <a:lnTo>
                  <a:pt x="3217" y="10"/>
                </a:lnTo>
                <a:lnTo>
                  <a:pt x="3217" y="10"/>
                </a:lnTo>
                <a:lnTo>
                  <a:pt x="3217" y="9"/>
                </a:lnTo>
                <a:lnTo>
                  <a:pt x="3218" y="10"/>
                </a:lnTo>
                <a:lnTo>
                  <a:pt x="3218" y="9"/>
                </a:lnTo>
                <a:lnTo>
                  <a:pt x="3219" y="9"/>
                </a:lnTo>
                <a:lnTo>
                  <a:pt x="3219" y="9"/>
                </a:lnTo>
                <a:lnTo>
                  <a:pt x="3219" y="9"/>
                </a:lnTo>
                <a:lnTo>
                  <a:pt x="3220" y="9"/>
                </a:lnTo>
                <a:lnTo>
                  <a:pt x="3220" y="9"/>
                </a:lnTo>
                <a:lnTo>
                  <a:pt x="3220" y="10"/>
                </a:lnTo>
                <a:lnTo>
                  <a:pt x="3222" y="10"/>
                </a:lnTo>
                <a:lnTo>
                  <a:pt x="3222" y="9"/>
                </a:lnTo>
                <a:lnTo>
                  <a:pt x="3222" y="9"/>
                </a:lnTo>
                <a:lnTo>
                  <a:pt x="3223" y="10"/>
                </a:lnTo>
                <a:lnTo>
                  <a:pt x="3223" y="10"/>
                </a:lnTo>
                <a:lnTo>
                  <a:pt x="3224" y="10"/>
                </a:lnTo>
                <a:lnTo>
                  <a:pt x="3224" y="9"/>
                </a:lnTo>
                <a:lnTo>
                  <a:pt x="3224" y="9"/>
                </a:lnTo>
                <a:lnTo>
                  <a:pt x="3225" y="9"/>
                </a:lnTo>
                <a:lnTo>
                  <a:pt x="3225" y="10"/>
                </a:lnTo>
                <a:lnTo>
                  <a:pt x="3225" y="10"/>
                </a:lnTo>
                <a:lnTo>
                  <a:pt x="3226" y="10"/>
                </a:lnTo>
                <a:lnTo>
                  <a:pt x="3226" y="10"/>
                </a:lnTo>
                <a:lnTo>
                  <a:pt x="3226" y="9"/>
                </a:lnTo>
                <a:lnTo>
                  <a:pt x="3227" y="9"/>
                </a:lnTo>
                <a:lnTo>
                  <a:pt x="3227" y="8"/>
                </a:lnTo>
                <a:lnTo>
                  <a:pt x="3228" y="8"/>
                </a:lnTo>
                <a:lnTo>
                  <a:pt x="3228" y="8"/>
                </a:lnTo>
                <a:lnTo>
                  <a:pt x="3228" y="8"/>
                </a:lnTo>
                <a:lnTo>
                  <a:pt x="3229" y="9"/>
                </a:lnTo>
                <a:lnTo>
                  <a:pt x="3229" y="9"/>
                </a:lnTo>
                <a:lnTo>
                  <a:pt x="3229" y="9"/>
                </a:lnTo>
                <a:lnTo>
                  <a:pt x="3231" y="9"/>
                </a:lnTo>
                <a:lnTo>
                  <a:pt x="3231" y="9"/>
                </a:lnTo>
                <a:lnTo>
                  <a:pt x="3231" y="8"/>
                </a:lnTo>
                <a:lnTo>
                  <a:pt x="3232" y="8"/>
                </a:lnTo>
                <a:lnTo>
                  <a:pt x="3232" y="8"/>
                </a:lnTo>
                <a:lnTo>
                  <a:pt x="3233" y="7"/>
                </a:lnTo>
                <a:lnTo>
                  <a:pt x="3233" y="6"/>
                </a:lnTo>
                <a:lnTo>
                  <a:pt x="3233" y="6"/>
                </a:lnTo>
                <a:lnTo>
                  <a:pt x="3234" y="5"/>
                </a:lnTo>
                <a:lnTo>
                  <a:pt x="3234" y="6"/>
                </a:lnTo>
                <a:lnTo>
                  <a:pt x="3234" y="7"/>
                </a:lnTo>
                <a:lnTo>
                  <a:pt x="3235" y="7"/>
                </a:lnTo>
                <a:lnTo>
                  <a:pt x="3235" y="6"/>
                </a:lnTo>
                <a:lnTo>
                  <a:pt x="3236" y="5"/>
                </a:lnTo>
                <a:lnTo>
                  <a:pt x="3236" y="6"/>
                </a:lnTo>
                <a:lnTo>
                  <a:pt x="3236" y="6"/>
                </a:lnTo>
                <a:lnTo>
                  <a:pt x="3237" y="6"/>
                </a:lnTo>
                <a:lnTo>
                  <a:pt x="3237" y="7"/>
                </a:lnTo>
                <a:lnTo>
                  <a:pt x="3237" y="7"/>
                </a:lnTo>
                <a:lnTo>
                  <a:pt x="3238" y="7"/>
                </a:lnTo>
                <a:lnTo>
                  <a:pt x="3238" y="8"/>
                </a:lnTo>
                <a:lnTo>
                  <a:pt x="3238" y="8"/>
                </a:lnTo>
                <a:lnTo>
                  <a:pt x="3240" y="8"/>
                </a:lnTo>
                <a:lnTo>
                  <a:pt x="3240" y="9"/>
                </a:lnTo>
                <a:lnTo>
                  <a:pt x="3241" y="8"/>
                </a:lnTo>
                <a:lnTo>
                  <a:pt x="3241" y="8"/>
                </a:lnTo>
                <a:lnTo>
                  <a:pt x="3241" y="7"/>
                </a:lnTo>
                <a:lnTo>
                  <a:pt x="3242" y="6"/>
                </a:lnTo>
                <a:lnTo>
                  <a:pt x="3242" y="5"/>
                </a:lnTo>
                <a:lnTo>
                  <a:pt x="3242" y="5"/>
                </a:lnTo>
                <a:lnTo>
                  <a:pt x="3243" y="5"/>
                </a:lnTo>
                <a:lnTo>
                  <a:pt x="3243" y="6"/>
                </a:lnTo>
                <a:lnTo>
                  <a:pt x="3243" y="6"/>
                </a:lnTo>
                <a:lnTo>
                  <a:pt x="3244" y="6"/>
                </a:lnTo>
                <a:lnTo>
                  <a:pt x="3244" y="7"/>
                </a:lnTo>
                <a:lnTo>
                  <a:pt x="3245" y="7"/>
                </a:lnTo>
                <a:lnTo>
                  <a:pt x="3245" y="7"/>
                </a:lnTo>
                <a:lnTo>
                  <a:pt x="3245" y="8"/>
                </a:lnTo>
                <a:lnTo>
                  <a:pt x="3246" y="8"/>
                </a:lnTo>
                <a:lnTo>
                  <a:pt x="3246" y="8"/>
                </a:lnTo>
                <a:lnTo>
                  <a:pt x="3246" y="8"/>
                </a:lnTo>
                <a:lnTo>
                  <a:pt x="3247" y="7"/>
                </a:lnTo>
                <a:lnTo>
                  <a:pt x="3247" y="6"/>
                </a:lnTo>
                <a:lnTo>
                  <a:pt x="3247" y="7"/>
                </a:lnTo>
                <a:lnTo>
                  <a:pt x="3249" y="7"/>
                </a:lnTo>
                <a:lnTo>
                  <a:pt x="3249" y="7"/>
                </a:lnTo>
                <a:lnTo>
                  <a:pt x="3250" y="8"/>
                </a:lnTo>
                <a:lnTo>
                  <a:pt x="3250" y="8"/>
                </a:lnTo>
                <a:lnTo>
                  <a:pt x="3250" y="9"/>
                </a:lnTo>
                <a:lnTo>
                  <a:pt x="3251" y="8"/>
                </a:lnTo>
                <a:lnTo>
                  <a:pt x="3251" y="9"/>
                </a:lnTo>
                <a:lnTo>
                  <a:pt x="3251" y="10"/>
                </a:lnTo>
                <a:lnTo>
                  <a:pt x="3252" y="9"/>
                </a:lnTo>
                <a:lnTo>
                  <a:pt x="3252" y="9"/>
                </a:lnTo>
                <a:lnTo>
                  <a:pt x="3252" y="9"/>
                </a:lnTo>
                <a:lnTo>
                  <a:pt x="3253" y="9"/>
                </a:lnTo>
                <a:lnTo>
                  <a:pt x="3253" y="10"/>
                </a:lnTo>
                <a:lnTo>
                  <a:pt x="3254" y="10"/>
                </a:lnTo>
                <a:lnTo>
                  <a:pt x="3254" y="10"/>
                </a:lnTo>
                <a:lnTo>
                  <a:pt x="3254" y="10"/>
                </a:lnTo>
                <a:lnTo>
                  <a:pt x="3255" y="10"/>
                </a:lnTo>
                <a:lnTo>
                  <a:pt x="3255" y="11"/>
                </a:lnTo>
                <a:lnTo>
                  <a:pt x="3255" y="11"/>
                </a:lnTo>
                <a:lnTo>
                  <a:pt x="3256" y="12"/>
                </a:lnTo>
                <a:lnTo>
                  <a:pt x="3256" y="11"/>
                </a:lnTo>
                <a:lnTo>
                  <a:pt x="3258" y="11"/>
                </a:lnTo>
                <a:lnTo>
                  <a:pt x="3258" y="10"/>
                </a:lnTo>
                <a:lnTo>
                  <a:pt x="3258" y="9"/>
                </a:lnTo>
                <a:lnTo>
                  <a:pt x="3259" y="9"/>
                </a:lnTo>
                <a:lnTo>
                  <a:pt x="3259" y="9"/>
                </a:lnTo>
                <a:lnTo>
                  <a:pt x="3259" y="9"/>
                </a:lnTo>
                <a:lnTo>
                  <a:pt x="3260" y="9"/>
                </a:lnTo>
                <a:lnTo>
                  <a:pt x="3260" y="9"/>
                </a:lnTo>
                <a:lnTo>
                  <a:pt x="3260" y="9"/>
                </a:lnTo>
                <a:lnTo>
                  <a:pt x="3261" y="9"/>
                </a:lnTo>
                <a:lnTo>
                  <a:pt x="3261" y="11"/>
                </a:lnTo>
                <a:lnTo>
                  <a:pt x="3262" y="12"/>
                </a:lnTo>
                <a:lnTo>
                  <a:pt x="3262" y="12"/>
                </a:lnTo>
                <a:lnTo>
                  <a:pt x="3262" y="14"/>
                </a:lnTo>
                <a:lnTo>
                  <a:pt x="3263" y="12"/>
                </a:lnTo>
                <a:lnTo>
                  <a:pt x="3263" y="12"/>
                </a:lnTo>
                <a:lnTo>
                  <a:pt x="3263" y="12"/>
                </a:lnTo>
                <a:lnTo>
                  <a:pt x="3264" y="14"/>
                </a:lnTo>
                <a:lnTo>
                  <a:pt x="3264" y="14"/>
                </a:lnTo>
                <a:lnTo>
                  <a:pt x="3264" y="14"/>
                </a:lnTo>
                <a:lnTo>
                  <a:pt x="3265" y="14"/>
                </a:lnTo>
                <a:lnTo>
                  <a:pt x="3265" y="14"/>
                </a:lnTo>
                <a:lnTo>
                  <a:pt x="3267" y="14"/>
                </a:lnTo>
                <a:lnTo>
                  <a:pt x="3267" y="14"/>
                </a:lnTo>
                <a:lnTo>
                  <a:pt x="3267" y="15"/>
                </a:lnTo>
                <a:lnTo>
                  <a:pt x="3268" y="15"/>
                </a:lnTo>
                <a:lnTo>
                  <a:pt x="3268" y="14"/>
                </a:lnTo>
                <a:lnTo>
                  <a:pt x="3268" y="15"/>
                </a:lnTo>
                <a:lnTo>
                  <a:pt x="3269" y="15"/>
                </a:lnTo>
                <a:lnTo>
                  <a:pt x="3269" y="16"/>
                </a:lnTo>
                <a:lnTo>
                  <a:pt x="3269" y="16"/>
                </a:lnTo>
                <a:lnTo>
                  <a:pt x="3270" y="16"/>
                </a:lnTo>
                <a:lnTo>
                  <a:pt x="3270" y="15"/>
                </a:lnTo>
                <a:lnTo>
                  <a:pt x="3271" y="15"/>
                </a:lnTo>
                <a:lnTo>
                  <a:pt x="3271" y="15"/>
                </a:lnTo>
                <a:lnTo>
                  <a:pt x="3271" y="15"/>
                </a:lnTo>
                <a:lnTo>
                  <a:pt x="3272" y="15"/>
                </a:lnTo>
                <a:lnTo>
                  <a:pt x="3272" y="15"/>
                </a:lnTo>
                <a:lnTo>
                  <a:pt x="3272" y="15"/>
                </a:lnTo>
                <a:lnTo>
                  <a:pt x="3273" y="14"/>
                </a:lnTo>
                <a:lnTo>
                  <a:pt x="3273" y="14"/>
                </a:lnTo>
                <a:lnTo>
                  <a:pt x="3273" y="12"/>
                </a:lnTo>
                <a:lnTo>
                  <a:pt x="3274" y="12"/>
                </a:lnTo>
                <a:lnTo>
                  <a:pt x="3274" y="12"/>
                </a:lnTo>
                <a:lnTo>
                  <a:pt x="3276" y="11"/>
                </a:lnTo>
                <a:lnTo>
                  <a:pt x="3276" y="12"/>
                </a:lnTo>
                <a:lnTo>
                  <a:pt x="3276" y="12"/>
                </a:lnTo>
                <a:lnTo>
                  <a:pt x="3277" y="14"/>
                </a:lnTo>
                <a:lnTo>
                  <a:pt x="3277" y="14"/>
                </a:lnTo>
                <a:lnTo>
                  <a:pt x="3277" y="14"/>
                </a:lnTo>
                <a:lnTo>
                  <a:pt x="3278" y="14"/>
                </a:lnTo>
                <a:lnTo>
                  <a:pt x="3278" y="15"/>
                </a:lnTo>
                <a:lnTo>
                  <a:pt x="3278" y="14"/>
                </a:lnTo>
                <a:lnTo>
                  <a:pt x="3279" y="14"/>
                </a:lnTo>
                <a:lnTo>
                  <a:pt x="3279" y="14"/>
                </a:lnTo>
                <a:lnTo>
                  <a:pt x="3280" y="12"/>
                </a:lnTo>
                <a:lnTo>
                  <a:pt x="3280" y="12"/>
                </a:lnTo>
                <a:lnTo>
                  <a:pt x="3280" y="11"/>
                </a:lnTo>
                <a:lnTo>
                  <a:pt x="3281" y="10"/>
                </a:lnTo>
                <a:lnTo>
                  <a:pt x="3281" y="10"/>
                </a:lnTo>
                <a:lnTo>
                  <a:pt x="3281" y="10"/>
                </a:lnTo>
                <a:lnTo>
                  <a:pt x="3282" y="11"/>
                </a:lnTo>
                <a:lnTo>
                  <a:pt x="3282" y="10"/>
                </a:lnTo>
                <a:lnTo>
                  <a:pt x="3283" y="10"/>
                </a:lnTo>
                <a:lnTo>
                  <a:pt x="3283" y="10"/>
                </a:lnTo>
                <a:lnTo>
                  <a:pt x="3283" y="10"/>
                </a:lnTo>
                <a:lnTo>
                  <a:pt x="3285" y="9"/>
                </a:lnTo>
                <a:lnTo>
                  <a:pt x="3285" y="9"/>
                </a:lnTo>
                <a:lnTo>
                  <a:pt x="3285" y="9"/>
                </a:lnTo>
                <a:lnTo>
                  <a:pt x="3286" y="9"/>
                </a:lnTo>
                <a:lnTo>
                  <a:pt x="3286" y="8"/>
                </a:lnTo>
                <a:lnTo>
                  <a:pt x="3286" y="9"/>
                </a:lnTo>
                <a:lnTo>
                  <a:pt x="3287" y="9"/>
                </a:lnTo>
                <a:lnTo>
                  <a:pt x="3287" y="9"/>
                </a:lnTo>
                <a:lnTo>
                  <a:pt x="3288" y="9"/>
                </a:lnTo>
                <a:lnTo>
                  <a:pt x="3288" y="10"/>
                </a:lnTo>
                <a:lnTo>
                  <a:pt x="3288" y="10"/>
                </a:lnTo>
                <a:lnTo>
                  <a:pt x="3289" y="10"/>
                </a:lnTo>
                <a:lnTo>
                  <a:pt x="3289" y="10"/>
                </a:lnTo>
                <a:lnTo>
                  <a:pt x="3289" y="10"/>
                </a:lnTo>
                <a:lnTo>
                  <a:pt x="3290" y="10"/>
                </a:lnTo>
                <a:lnTo>
                  <a:pt x="3290" y="10"/>
                </a:lnTo>
                <a:lnTo>
                  <a:pt x="3290" y="9"/>
                </a:lnTo>
                <a:lnTo>
                  <a:pt x="3291" y="9"/>
                </a:lnTo>
                <a:lnTo>
                  <a:pt x="3291" y="9"/>
                </a:lnTo>
                <a:lnTo>
                  <a:pt x="3292" y="9"/>
                </a:lnTo>
                <a:lnTo>
                  <a:pt x="3292" y="9"/>
                </a:lnTo>
                <a:lnTo>
                  <a:pt x="3292" y="9"/>
                </a:lnTo>
                <a:lnTo>
                  <a:pt x="3294" y="9"/>
                </a:lnTo>
                <a:lnTo>
                  <a:pt x="3294" y="9"/>
                </a:lnTo>
                <a:lnTo>
                  <a:pt x="3294" y="9"/>
                </a:lnTo>
                <a:lnTo>
                  <a:pt x="3295" y="9"/>
                </a:lnTo>
                <a:lnTo>
                  <a:pt x="3295" y="9"/>
                </a:lnTo>
                <a:lnTo>
                  <a:pt x="3295" y="8"/>
                </a:lnTo>
                <a:lnTo>
                  <a:pt x="3296" y="7"/>
                </a:lnTo>
                <a:lnTo>
                  <a:pt x="3296" y="7"/>
                </a:lnTo>
                <a:lnTo>
                  <a:pt x="3297" y="7"/>
                </a:lnTo>
                <a:lnTo>
                  <a:pt x="3297" y="7"/>
                </a:lnTo>
                <a:lnTo>
                  <a:pt x="3297" y="7"/>
                </a:lnTo>
                <a:lnTo>
                  <a:pt x="3298" y="8"/>
                </a:lnTo>
                <a:lnTo>
                  <a:pt x="3298" y="9"/>
                </a:lnTo>
                <a:lnTo>
                  <a:pt x="3298" y="9"/>
                </a:lnTo>
                <a:lnTo>
                  <a:pt x="3299" y="9"/>
                </a:lnTo>
                <a:lnTo>
                  <a:pt x="3299" y="10"/>
                </a:lnTo>
                <a:lnTo>
                  <a:pt x="3299" y="9"/>
                </a:lnTo>
                <a:lnTo>
                  <a:pt x="3300" y="10"/>
                </a:lnTo>
                <a:lnTo>
                  <a:pt x="3300" y="9"/>
                </a:lnTo>
                <a:lnTo>
                  <a:pt x="3301" y="10"/>
                </a:lnTo>
                <a:lnTo>
                  <a:pt x="3301" y="9"/>
                </a:lnTo>
                <a:lnTo>
                  <a:pt x="3301" y="9"/>
                </a:lnTo>
                <a:lnTo>
                  <a:pt x="3303" y="9"/>
                </a:lnTo>
                <a:lnTo>
                  <a:pt x="3303" y="9"/>
                </a:lnTo>
                <a:lnTo>
                  <a:pt x="3303" y="10"/>
                </a:lnTo>
                <a:lnTo>
                  <a:pt x="3304" y="11"/>
                </a:lnTo>
                <a:lnTo>
                  <a:pt x="3304" y="11"/>
                </a:lnTo>
                <a:lnTo>
                  <a:pt x="3305" y="11"/>
                </a:lnTo>
                <a:lnTo>
                  <a:pt x="3305" y="11"/>
                </a:lnTo>
                <a:lnTo>
                  <a:pt x="3305" y="11"/>
                </a:lnTo>
                <a:lnTo>
                  <a:pt x="3306" y="11"/>
                </a:lnTo>
                <a:lnTo>
                  <a:pt x="3306" y="10"/>
                </a:lnTo>
                <a:lnTo>
                  <a:pt x="3306" y="10"/>
                </a:lnTo>
                <a:lnTo>
                  <a:pt x="3307" y="9"/>
                </a:lnTo>
                <a:lnTo>
                  <a:pt x="3307" y="9"/>
                </a:lnTo>
                <a:lnTo>
                  <a:pt x="3307" y="9"/>
                </a:lnTo>
                <a:lnTo>
                  <a:pt x="3308" y="9"/>
                </a:lnTo>
                <a:lnTo>
                  <a:pt x="3308" y="9"/>
                </a:lnTo>
                <a:lnTo>
                  <a:pt x="3309" y="8"/>
                </a:lnTo>
                <a:lnTo>
                  <a:pt x="3309" y="8"/>
                </a:lnTo>
                <a:lnTo>
                  <a:pt x="3309" y="8"/>
                </a:lnTo>
                <a:lnTo>
                  <a:pt x="3310" y="8"/>
                </a:lnTo>
                <a:lnTo>
                  <a:pt x="3310" y="8"/>
                </a:lnTo>
                <a:lnTo>
                  <a:pt x="3310" y="8"/>
                </a:lnTo>
                <a:lnTo>
                  <a:pt x="3312" y="9"/>
                </a:lnTo>
                <a:lnTo>
                  <a:pt x="3312" y="8"/>
                </a:lnTo>
                <a:lnTo>
                  <a:pt x="3312" y="8"/>
                </a:lnTo>
                <a:lnTo>
                  <a:pt x="3313" y="8"/>
                </a:lnTo>
                <a:lnTo>
                  <a:pt x="3313" y="7"/>
                </a:lnTo>
                <a:lnTo>
                  <a:pt x="3314" y="7"/>
                </a:lnTo>
                <a:lnTo>
                  <a:pt x="3314" y="7"/>
                </a:lnTo>
                <a:lnTo>
                  <a:pt x="3314" y="7"/>
                </a:lnTo>
                <a:lnTo>
                  <a:pt x="3315" y="7"/>
                </a:lnTo>
                <a:lnTo>
                  <a:pt x="3315" y="6"/>
                </a:lnTo>
                <a:lnTo>
                  <a:pt x="3315" y="6"/>
                </a:lnTo>
                <a:lnTo>
                  <a:pt x="3316" y="6"/>
                </a:lnTo>
                <a:lnTo>
                  <a:pt x="3316" y="6"/>
                </a:lnTo>
                <a:lnTo>
                  <a:pt x="3316" y="7"/>
                </a:lnTo>
                <a:lnTo>
                  <a:pt x="3317" y="7"/>
                </a:lnTo>
                <a:lnTo>
                  <a:pt x="3317" y="7"/>
                </a:lnTo>
                <a:lnTo>
                  <a:pt x="3318" y="7"/>
                </a:lnTo>
                <a:lnTo>
                  <a:pt x="3318" y="7"/>
                </a:lnTo>
                <a:lnTo>
                  <a:pt x="3318" y="8"/>
                </a:lnTo>
                <a:lnTo>
                  <a:pt x="3319" y="8"/>
                </a:lnTo>
                <a:lnTo>
                  <a:pt x="3319" y="8"/>
                </a:lnTo>
                <a:lnTo>
                  <a:pt x="3319" y="8"/>
                </a:lnTo>
                <a:lnTo>
                  <a:pt x="3321" y="9"/>
                </a:lnTo>
                <a:lnTo>
                  <a:pt x="3321" y="9"/>
                </a:lnTo>
                <a:lnTo>
                  <a:pt x="3321" y="9"/>
                </a:lnTo>
                <a:lnTo>
                  <a:pt x="3322" y="9"/>
                </a:lnTo>
                <a:lnTo>
                  <a:pt x="3322" y="9"/>
                </a:lnTo>
                <a:lnTo>
                  <a:pt x="3323" y="10"/>
                </a:lnTo>
                <a:lnTo>
                  <a:pt x="3323" y="9"/>
                </a:lnTo>
                <a:lnTo>
                  <a:pt x="3323" y="10"/>
                </a:lnTo>
                <a:lnTo>
                  <a:pt x="3324" y="8"/>
                </a:lnTo>
                <a:lnTo>
                  <a:pt x="3324" y="9"/>
                </a:lnTo>
                <a:lnTo>
                  <a:pt x="3324" y="9"/>
                </a:lnTo>
                <a:lnTo>
                  <a:pt x="3325" y="9"/>
                </a:lnTo>
                <a:lnTo>
                  <a:pt x="3325" y="9"/>
                </a:lnTo>
                <a:lnTo>
                  <a:pt x="3326" y="9"/>
                </a:lnTo>
                <a:lnTo>
                  <a:pt x="3326" y="9"/>
                </a:lnTo>
                <a:lnTo>
                  <a:pt x="3326" y="9"/>
                </a:lnTo>
                <a:lnTo>
                  <a:pt x="3327" y="9"/>
                </a:lnTo>
                <a:lnTo>
                  <a:pt x="3327" y="9"/>
                </a:lnTo>
                <a:lnTo>
                  <a:pt x="3327" y="8"/>
                </a:lnTo>
                <a:lnTo>
                  <a:pt x="3328" y="9"/>
                </a:lnTo>
                <a:lnTo>
                  <a:pt x="3328" y="9"/>
                </a:lnTo>
                <a:lnTo>
                  <a:pt x="3328" y="9"/>
                </a:lnTo>
                <a:lnTo>
                  <a:pt x="3330" y="9"/>
                </a:lnTo>
                <a:lnTo>
                  <a:pt x="3330" y="9"/>
                </a:lnTo>
                <a:lnTo>
                  <a:pt x="3331" y="9"/>
                </a:lnTo>
                <a:lnTo>
                  <a:pt x="3331" y="8"/>
                </a:lnTo>
                <a:lnTo>
                  <a:pt x="3331" y="9"/>
                </a:lnTo>
                <a:lnTo>
                  <a:pt x="3332" y="10"/>
                </a:lnTo>
                <a:lnTo>
                  <a:pt x="3332" y="10"/>
                </a:lnTo>
                <a:lnTo>
                  <a:pt x="3332" y="11"/>
                </a:lnTo>
                <a:lnTo>
                  <a:pt x="3333" y="11"/>
                </a:lnTo>
                <a:lnTo>
                  <a:pt x="3333" y="12"/>
                </a:lnTo>
                <a:lnTo>
                  <a:pt x="3333" y="11"/>
                </a:lnTo>
                <a:lnTo>
                  <a:pt x="3334" y="12"/>
                </a:lnTo>
                <a:lnTo>
                  <a:pt x="3334" y="12"/>
                </a:lnTo>
                <a:lnTo>
                  <a:pt x="3335" y="14"/>
                </a:lnTo>
                <a:lnTo>
                  <a:pt x="3335" y="12"/>
                </a:lnTo>
                <a:lnTo>
                  <a:pt x="3335" y="14"/>
                </a:lnTo>
                <a:lnTo>
                  <a:pt x="3336" y="14"/>
                </a:lnTo>
                <a:lnTo>
                  <a:pt x="3336" y="15"/>
                </a:lnTo>
                <a:lnTo>
                  <a:pt x="3336" y="15"/>
                </a:lnTo>
                <a:lnTo>
                  <a:pt x="3337" y="15"/>
                </a:lnTo>
                <a:lnTo>
                  <a:pt x="3337" y="15"/>
                </a:lnTo>
                <a:lnTo>
                  <a:pt x="3337" y="15"/>
                </a:lnTo>
                <a:lnTo>
                  <a:pt x="3339" y="14"/>
                </a:lnTo>
                <a:lnTo>
                  <a:pt x="3339" y="14"/>
                </a:lnTo>
                <a:lnTo>
                  <a:pt x="3340" y="14"/>
                </a:lnTo>
                <a:lnTo>
                  <a:pt x="3340" y="14"/>
                </a:lnTo>
                <a:lnTo>
                  <a:pt x="3340" y="15"/>
                </a:lnTo>
                <a:lnTo>
                  <a:pt x="3341" y="14"/>
                </a:lnTo>
                <a:lnTo>
                  <a:pt x="3341" y="14"/>
                </a:lnTo>
                <a:lnTo>
                  <a:pt x="3341" y="14"/>
                </a:lnTo>
                <a:lnTo>
                  <a:pt x="3342" y="12"/>
                </a:lnTo>
                <a:lnTo>
                  <a:pt x="3342" y="14"/>
                </a:lnTo>
                <a:lnTo>
                  <a:pt x="3342" y="14"/>
                </a:lnTo>
                <a:lnTo>
                  <a:pt x="3343" y="15"/>
                </a:lnTo>
                <a:lnTo>
                  <a:pt x="3343" y="15"/>
                </a:lnTo>
                <a:lnTo>
                  <a:pt x="3344" y="16"/>
                </a:lnTo>
                <a:lnTo>
                  <a:pt x="3344" y="17"/>
                </a:lnTo>
                <a:lnTo>
                  <a:pt x="3344" y="17"/>
                </a:lnTo>
                <a:lnTo>
                  <a:pt x="3345" y="18"/>
                </a:lnTo>
                <a:lnTo>
                  <a:pt x="3345" y="18"/>
                </a:lnTo>
                <a:lnTo>
                  <a:pt x="3345" y="18"/>
                </a:lnTo>
                <a:lnTo>
                  <a:pt x="3346" y="18"/>
                </a:lnTo>
                <a:lnTo>
                  <a:pt x="3346" y="19"/>
                </a:lnTo>
                <a:lnTo>
                  <a:pt x="3348" y="19"/>
                </a:lnTo>
                <a:lnTo>
                  <a:pt x="3348" y="19"/>
                </a:lnTo>
                <a:lnTo>
                  <a:pt x="3348" y="19"/>
                </a:lnTo>
                <a:lnTo>
                  <a:pt x="3349" y="20"/>
                </a:lnTo>
                <a:lnTo>
                  <a:pt x="3349" y="20"/>
                </a:lnTo>
                <a:lnTo>
                  <a:pt x="3349" y="20"/>
                </a:lnTo>
                <a:lnTo>
                  <a:pt x="3350" y="20"/>
                </a:lnTo>
                <a:lnTo>
                  <a:pt x="3350" y="20"/>
                </a:lnTo>
                <a:lnTo>
                  <a:pt x="3350" y="20"/>
                </a:lnTo>
                <a:lnTo>
                  <a:pt x="3351" y="20"/>
                </a:lnTo>
                <a:lnTo>
                  <a:pt x="3351" y="19"/>
                </a:lnTo>
                <a:lnTo>
                  <a:pt x="3352" y="18"/>
                </a:lnTo>
                <a:lnTo>
                  <a:pt x="3352" y="18"/>
                </a:lnTo>
                <a:lnTo>
                  <a:pt x="3352" y="17"/>
                </a:lnTo>
                <a:lnTo>
                  <a:pt x="3353" y="17"/>
                </a:lnTo>
                <a:lnTo>
                  <a:pt x="3353" y="17"/>
                </a:lnTo>
                <a:lnTo>
                  <a:pt x="3353" y="17"/>
                </a:lnTo>
                <a:lnTo>
                  <a:pt x="3354" y="17"/>
                </a:lnTo>
                <a:lnTo>
                  <a:pt x="3354" y="18"/>
                </a:lnTo>
                <a:lnTo>
                  <a:pt x="3354" y="18"/>
                </a:lnTo>
                <a:lnTo>
                  <a:pt x="3355" y="18"/>
                </a:lnTo>
                <a:lnTo>
                  <a:pt x="3355" y="18"/>
                </a:lnTo>
                <a:lnTo>
                  <a:pt x="3357" y="17"/>
                </a:lnTo>
                <a:lnTo>
                  <a:pt x="3357" y="17"/>
                </a:lnTo>
                <a:lnTo>
                  <a:pt x="3357" y="18"/>
                </a:lnTo>
                <a:lnTo>
                  <a:pt x="3358" y="19"/>
                </a:lnTo>
                <a:lnTo>
                  <a:pt x="3358" y="19"/>
                </a:lnTo>
                <a:lnTo>
                  <a:pt x="3358" y="20"/>
                </a:lnTo>
                <a:lnTo>
                  <a:pt x="3359" y="19"/>
                </a:lnTo>
                <a:lnTo>
                  <a:pt x="3359" y="19"/>
                </a:lnTo>
                <a:lnTo>
                  <a:pt x="3359" y="19"/>
                </a:lnTo>
                <a:lnTo>
                  <a:pt x="3360" y="18"/>
                </a:lnTo>
                <a:lnTo>
                  <a:pt x="3360" y="18"/>
                </a:lnTo>
                <a:lnTo>
                  <a:pt x="3361" y="18"/>
                </a:lnTo>
                <a:lnTo>
                  <a:pt x="3361" y="18"/>
                </a:lnTo>
                <a:lnTo>
                  <a:pt x="3361" y="18"/>
                </a:lnTo>
                <a:lnTo>
                  <a:pt x="3362" y="17"/>
                </a:lnTo>
                <a:lnTo>
                  <a:pt x="3362" y="17"/>
                </a:lnTo>
                <a:lnTo>
                  <a:pt x="3362" y="17"/>
                </a:lnTo>
                <a:lnTo>
                  <a:pt x="3363" y="17"/>
                </a:lnTo>
                <a:lnTo>
                  <a:pt x="3363" y="17"/>
                </a:lnTo>
                <a:lnTo>
                  <a:pt x="3363" y="17"/>
                </a:lnTo>
                <a:lnTo>
                  <a:pt x="3364" y="17"/>
                </a:lnTo>
                <a:lnTo>
                  <a:pt x="3364" y="17"/>
                </a:lnTo>
                <a:lnTo>
                  <a:pt x="3366" y="17"/>
                </a:lnTo>
                <a:lnTo>
                  <a:pt x="3366" y="1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41638"/>
            <a:ext cx="1179513" cy="34925"/>
          </a:xfrm>
          <a:custGeom>
            <a:avLst/>
            <a:gdLst>
              <a:gd name="T0" fmla="*/ 11 w 743"/>
              <a:gd name="T1" fmla="*/ 4 h 22"/>
              <a:gd name="T2" fmla="*/ 23 w 743"/>
              <a:gd name="T3" fmla="*/ 4 h 22"/>
              <a:gd name="T4" fmla="*/ 34 w 743"/>
              <a:gd name="T5" fmla="*/ 5 h 22"/>
              <a:gd name="T6" fmla="*/ 47 w 743"/>
              <a:gd name="T7" fmla="*/ 3 h 22"/>
              <a:gd name="T8" fmla="*/ 59 w 743"/>
              <a:gd name="T9" fmla="*/ 9 h 22"/>
              <a:gd name="T10" fmla="*/ 70 w 743"/>
              <a:gd name="T11" fmla="*/ 11 h 22"/>
              <a:gd name="T12" fmla="*/ 83 w 743"/>
              <a:gd name="T13" fmla="*/ 8 h 22"/>
              <a:gd name="T14" fmla="*/ 94 w 743"/>
              <a:gd name="T15" fmla="*/ 3 h 22"/>
              <a:gd name="T16" fmla="*/ 106 w 743"/>
              <a:gd name="T17" fmla="*/ 5 h 22"/>
              <a:gd name="T18" fmla="*/ 119 w 743"/>
              <a:gd name="T19" fmla="*/ 1 h 22"/>
              <a:gd name="T20" fmla="*/ 130 w 743"/>
              <a:gd name="T21" fmla="*/ 3 h 22"/>
              <a:gd name="T22" fmla="*/ 142 w 743"/>
              <a:gd name="T23" fmla="*/ 6 h 22"/>
              <a:gd name="T24" fmla="*/ 154 w 743"/>
              <a:gd name="T25" fmla="*/ 11 h 22"/>
              <a:gd name="T26" fmla="*/ 166 w 743"/>
              <a:gd name="T27" fmla="*/ 9 h 22"/>
              <a:gd name="T28" fmla="*/ 177 w 743"/>
              <a:gd name="T29" fmla="*/ 8 h 22"/>
              <a:gd name="T30" fmla="*/ 190 w 743"/>
              <a:gd name="T31" fmla="*/ 4 h 22"/>
              <a:gd name="T32" fmla="*/ 202 w 743"/>
              <a:gd name="T33" fmla="*/ 4 h 22"/>
              <a:gd name="T34" fmla="*/ 213 w 743"/>
              <a:gd name="T35" fmla="*/ 11 h 22"/>
              <a:gd name="T36" fmla="*/ 226 w 743"/>
              <a:gd name="T37" fmla="*/ 13 h 22"/>
              <a:gd name="T38" fmla="*/ 237 w 743"/>
              <a:gd name="T39" fmla="*/ 13 h 22"/>
              <a:gd name="T40" fmla="*/ 249 w 743"/>
              <a:gd name="T41" fmla="*/ 10 h 22"/>
              <a:gd name="T42" fmla="*/ 262 w 743"/>
              <a:gd name="T43" fmla="*/ 9 h 22"/>
              <a:gd name="T44" fmla="*/ 273 w 743"/>
              <a:gd name="T45" fmla="*/ 12 h 22"/>
              <a:gd name="T46" fmla="*/ 285 w 743"/>
              <a:gd name="T47" fmla="*/ 5 h 22"/>
              <a:gd name="T48" fmla="*/ 297 w 743"/>
              <a:gd name="T49" fmla="*/ 13 h 22"/>
              <a:gd name="T50" fmla="*/ 309 w 743"/>
              <a:gd name="T51" fmla="*/ 13 h 22"/>
              <a:gd name="T52" fmla="*/ 321 w 743"/>
              <a:gd name="T53" fmla="*/ 12 h 22"/>
              <a:gd name="T54" fmla="*/ 333 w 743"/>
              <a:gd name="T55" fmla="*/ 12 h 22"/>
              <a:gd name="T56" fmla="*/ 345 w 743"/>
              <a:gd name="T57" fmla="*/ 9 h 22"/>
              <a:gd name="T58" fmla="*/ 356 w 743"/>
              <a:gd name="T59" fmla="*/ 3 h 22"/>
              <a:gd name="T60" fmla="*/ 369 w 743"/>
              <a:gd name="T61" fmla="*/ 6 h 22"/>
              <a:gd name="T62" fmla="*/ 381 w 743"/>
              <a:gd name="T63" fmla="*/ 8 h 22"/>
              <a:gd name="T64" fmla="*/ 392 w 743"/>
              <a:gd name="T65" fmla="*/ 10 h 22"/>
              <a:gd name="T66" fmla="*/ 405 w 743"/>
              <a:gd name="T67" fmla="*/ 11 h 22"/>
              <a:gd name="T68" fmla="*/ 416 w 743"/>
              <a:gd name="T69" fmla="*/ 10 h 22"/>
              <a:gd name="T70" fmla="*/ 428 w 743"/>
              <a:gd name="T71" fmla="*/ 6 h 22"/>
              <a:gd name="T72" fmla="*/ 441 w 743"/>
              <a:gd name="T73" fmla="*/ 5 h 22"/>
              <a:gd name="T74" fmla="*/ 452 w 743"/>
              <a:gd name="T75" fmla="*/ 5 h 22"/>
              <a:gd name="T76" fmla="*/ 464 w 743"/>
              <a:gd name="T77" fmla="*/ 10 h 22"/>
              <a:gd name="T78" fmla="*/ 476 w 743"/>
              <a:gd name="T79" fmla="*/ 14 h 22"/>
              <a:gd name="T80" fmla="*/ 488 w 743"/>
              <a:gd name="T81" fmla="*/ 12 h 22"/>
              <a:gd name="T82" fmla="*/ 500 w 743"/>
              <a:gd name="T83" fmla="*/ 11 h 22"/>
              <a:gd name="T84" fmla="*/ 512 w 743"/>
              <a:gd name="T85" fmla="*/ 8 h 22"/>
              <a:gd name="T86" fmla="*/ 524 w 743"/>
              <a:gd name="T87" fmla="*/ 8 h 22"/>
              <a:gd name="T88" fmla="*/ 535 w 743"/>
              <a:gd name="T89" fmla="*/ 4 h 22"/>
              <a:gd name="T90" fmla="*/ 548 w 743"/>
              <a:gd name="T91" fmla="*/ 8 h 22"/>
              <a:gd name="T92" fmla="*/ 559 w 743"/>
              <a:gd name="T93" fmla="*/ 15 h 22"/>
              <a:gd name="T94" fmla="*/ 571 w 743"/>
              <a:gd name="T95" fmla="*/ 12 h 22"/>
              <a:gd name="T96" fmla="*/ 584 w 743"/>
              <a:gd name="T97" fmla="*/ 11 h 22"/>
              <a:gd name="T98" fmla="*/ 595 w 743"/>
              <a:gd name="T99" fmla="*/ 4 h 22"/>
              <a:gd name="T100" fmla="*/ 607 w 743"/>
              <a:gd name="T101" fmla="*/ 6 h 22"/>
              <a:gd name="T102" fmla="*/ 618 w 743"/>
              <a:gd name="T103" fmla="*/ 10 h 22"/>
              <a:gd name="T104" fmla="*/ 631 w 743"/>
              <a:gd name="T105" fmla="*/ 14 h 22"/>
              <a:gd name="T106" fmla="*/ 643 w 743"/>
              <a:gd name="T107" fmla="*/ 14 h 22"/>
              <a:gd name="T108" fmla="*/ 654 w 743"/>
              <a:gd name="T109" fmla="*/ 14 h 22"/>
              <a:gd name="T110" fmla="*/ 667 w 743"/>
              <a:gd name="T111" fmla="*/ 15 h 22"/>
              <a:gd name="T112" fmla="*/ 678 w 743"/>
              <a:gd name="T113" fmla="*/ 12 h 22"/>
              <a:gd name="T114" fmla="*/ 690 w 743"/>
              <a:gd name="T115" fmla="*/ 11 h 22"/>
              <a:gd name="T116" fmla="*/ 703 w 743"/>
              <a:gd name="T117" fmla="*/ 13 h 22"/>
              <a:gd name="T118" fmla="*/ 714 w 743"/>
              <a:gd name="T119" fmla="*/ 14 h 22"/>
              <a:gd name="T120" fmla="*/ 726 w 743"/>
              <a:gd name="T121" fmla="*/ 21 h 22"/>
              <a:gd name="T122" fmla="*/ 738 w 743"/>
              <a:gd name="T123" fmla="*/ 1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2">
                <a:moveTo>
                  <a:pt x="0" y="11"/>
                </a:moveTo>
                <a:lnTo>
                  <a:pt x="0" y="11"/>
                </a:lnTo>
                <a:lnTo>
                  <a:pt x="1" y="10"/>
                </a:lnTo>
                <a:lnTo>
                  <a:pt x="1" y="10"/>
                </a:lnTo>
                <a:lnTo>
                  <a:pt x="1" y="10"/>
                </a:lnTo>
                <a:lnTo>
                  <a:pt x="2" y="9"/>
                </a:lnTo>
                <a:lnTo>
                  <a:pt x="2" y="9"/>
                </a:lnTo>
                <a:lnTo>
                  <a:pt x="2" y="9"/>
                </a:lnTo>
                <a:lnTo>
                  <a:pt x="3" y="8"/>
                </a:lnTo>
                <a:lnTo>
                  <a:pt x="3" y="6"/>
                </a:lnTo>
                <a:lnTo>
                  <a:pt x="4" y="6"/>
                </a:lnTo>
                <a:lnTo>
                  <a:pt x="4" y="6"/>
                </a:lnTo>
                <a:lnTo>
                  <a:pt x="4" y="5"/>
                </a:lnTo>
                <a:lnTo>
                  <a:pt x="5" y="5"/>
                </a:lnTo>
                <a:lnTo>
                  <a:pt x="5" y="6"/>
                </a:lnTo>
                <a:lnTo>
                  <a:pt x="5" y="6"/>
                </a:lnTo>
                <a:lnTo>
                  <a:pt x="6" y="6"/>
                </a:lnTo>
                <a:lnTo>
                  <a:pt x="6" y="6"/>
                </a:lnTo>
                <a:lnTo>
                  <a:pt x="7" y="6"/>
                </a:lnTo>
                <a:lnTo>
                  <a:pt x="7" y="5"/>
                </a:lnTo>
                <a:lnTo>
                  <a:pt x="7" y="6"/>
                </a:lnTo>
                <a:lnTo>
                  <a:pt x="9" y="6"/>
                </a:lnTo>
                <a:lnTo>
                  <a:pt x="9" y="6"/>
                </a:lnTo>
                <a:lnTo>
                  <a:pt x="9" y="5"/>
                </a:lnTo>
                <a:lnTo>
                  <a:pt x="10" y="5"/>
                </a:lnTo>
                <a:lnTo>
                  <a:pt x="10" y="5"/>
                </a:lnTo>
                <a:lnTo>
                  <a:pt x="10" y="5"/>
                </a:lnTo>
                <a:lnTo>
                  <a:pt x="11" y="5"/>
                </a:lnTo>
                <a:lnTo>
                  <a:pt x="11" y="4"/>
                </a:lnTo>
                <a:lnTo>
                  <a:pt x="12" y="4"/>
                </a:lnTo>
                <a:lnTo>
                  <a:pt x="12" y="3"/>
                </a:lnTo>
                <a:lnTo>
                  <a:pt x="12" y="3"/>
                </a:lnTo>
                <a:lnTo>
                  <a:pt x="13" y="3"/>
                </a:lnTo>
                <a:lnTo>
                  <a:pt x="13" y="4"/>
                </a:lnTo>
                <a:lnTo>
                  <a:pt x="13" y="4"/>
                </a:lnTo>
                <a:lnTo>
                  <a:pt x="14" y="5"/>
                </a:lnTo>
                <a:lnTo>
                  <a:pt x="14" y="5"/>
                </a:lnTo>
                <a:lnTo>
                  <a:pt x="14" y="5"/>
                </a:lnTo>
                <a:lnTo>
                  <a:pt x="15" y="5"/>
                </a:lnTo>
                <a:lnTo>
                  <a:pt x="15" y="5"/>
                </a:lnTo>
                <a:lnTo>
                  <a:pt x="16" y="5"/>
                </a:lnTo>
                <a:lnTo>
                  <a:pt x="16" y="5"/>
                </a:lnTo>
                <a:lnTo>
                  <a:pt x="16" y="5"/>
                </a:lnTo>
                <a:lnTo>
                  <a:pt x="18" y="6"/>
                </a:lnTo>
                <a:lnTo>
                  <a:pt x="18" y="5"/>
                </a:lnTo>
                <a:lnTo>
                  <a:pt x="18" y="6"/>
                </a:lnTo>
                <a:lnTo>
                  <a:pt x="19" y="5"/>
                </a:lnTo>
                <a:lnTo>
                  <a:pt x="19" y="6"/>
                </a:lnTo>
                <a:lnTo>
                  <a:pt x="19" y="5"/>
                </a:lnTo>
                <a:lnTo>
                  <a:pt x="20" y="5"/>
                </a:lnTo>
                <a:lnTo>
                  <a:pt x="20" y="5"/>
                </a:lnTo>
                <a:lnTo>
                  <a:pt x="21" y="5"/>
                </a:lnTo>
                <a:lnTo>
                  <a:pt x="21" y="5"/>
                </a:lnTo>
                <a:lnTo>
                  <a:pt x="21" y="4"/>
                </a:lnTo>
                <a:lnTo>
                  <a:pt x="22" y="4"/>
                </a:lnTo>
                <a:lnTo>
                  <a:pt x="22" y="4"/>
                </a:lnTo>
                <a:lnTo>
                  <a:pt x="22" y="4"/>
                </a:lnTo>
                <a:lnTo>
                  <a:pt x="23" y="4"/>
                </a:lnTo>
                <a:lnTo>
                  <a:pt x="23" y="4"/>
                </a:lnTo>
                <a:lnTo>
                  <a:pt x="23" y="3"/>
                </a:lnTo>
                <a:lnTo>
                  <a:pt x="24" y="3"/>
                </a:lnTo>
                <a:lnTo>
                  <a:pt x="24" y="2"/>
                </a:lnTo>
                <a:lnTo>
                  <a:pt x="25" y="1"/>
                </a:lnTo>
                <a:lnTo>
                  <a:pt x="25" y="1"/>
                </a:lnTo>
                <a:lnTo>
                  <a:pt x="25" y="1"/>
                </a:lnTo>
                <a:lnTo>
                  <a:pt x="27" y="1"/>
                </a:lnTo>
                <a:lnTo>
                  <a:pt x="27" y="2"/>
                </a:lnTo>
                <a:lnTo>
                  <a:pt x="27" y="2"/>
                </a:lnTo>
                <a:lnTo>
                  <a:pt x="28" y="3"/>
                </a:lnTo>
                <a:lnTo>
                  <a:pt x="28" y="4"/>
                </a:lnTo>
                <a:lnTo>
                  <a:pt x="29" y="4"/>
                </a:lnTo>
                <a:lnTo>
                  <a:pt x="29" y="3"/>
                </a:lnTo>
                <a:lnTo>
                  <a:pt x="29" y="3"/>
                </a:lnTo>
                <a:lnTo>
                  <a:pt x="30" y="3"/>
                </a:lnTo>
                <a:lnTo>
                  <a:pt x="30" y="4"/>
                </a:lnTo>
                <a:lnTo>
                  <a:pt x="30" y="4"/>
                </a:lnTo>
                <a:lnTo>
                  <a:pt x="31" y="5"/>
                </a:lnTo>
                <a:lnTo>
                  <a:pt x="31" y="5"/>
                </a:lnTo>
                <a:lnTo>
                  <a:pt x="31" y="5"/>
                </a:lnTo>
                <a:lnTo>
                  <a:pt x="32" y="5"/>
                </a:lnTo>
                <a:lnTo>
                  <a:pt x="32" y="5"/>
                </a:lnTo>
                <a:lnTo>
                  <a:pt x="33" y="4"/>
                </a:lnTo>
                <a:lnTo>
                  <a:pt x="33" y="4"/>
                </a:lnTo>
                <a:lnTo>
                  <a:pt x="33" y="5"/>
                </a:lnTo>
                <a:lnTo>
                  <a:pt x="34" y="5"/>
                </a:lnTo>
                <a:lnTo>
                  <a:pt x="34" y="5"/>
                </a:lnTo>
                <a:lnTo>
                  <a:pt x="34" y="5"/>
                </a:lnTo>
                <a:lnTo>
                  <a:pt x="36" y="5"/>
                </a:lnTo>
                <a:lnTo>
                  <a:pt x="36" y="4"/>
                </a:lnTo>
                <a:lnTo>
                  <a:pt x="36" y="5"/>
                </a:lnTo>
                <a:lnTo>
                  <a:pt x="37" y="5"/>
                </a:lnTo>
                <a:lnTo>
                  <a:pt x="37" y="5"/>
                </a:lnTo>
                <a:lnTo>
                  <a:pt x="38" y="6"/>
                </a:lnTo>
                <a:lnTo>
                  <a:pt x="38" y="6"/>
                </a:lnTo>
                <a:lnTo>
                  <a:pt x="38" y="8"/>
                </a:lnTo>
                <a:lnTo>
                  <a:pt x="39" y="8"/>
                </a:lnTo>
                <a:lnTo>
                  <a:pt x="39" y="9"/>
                </a:lnTo>
                <a:lnTo>
                  <a:pt x="39" y="9"/>
                </a:lnTo>
                <a:lnTo>
                  <a:pt x="40" y="8"/>
                </a:lnTo>
                <a:lnTo>
                  <a:pt x="40" y="8"/>
                </a:lnTo>
                <a:lnTo>
                  <a:pt x="40" y="6"/>
                </a:lnTo>
                <a:lnTo>
                  <a:pt x="41" y="6"/>
                </a:lnTo>
                <a:lnTo>
                  <a:pt x="41" y="5"/>
                </a:lnTo>
                <a:lnTo>
                  <a:pt x="42" y="5"/>
                </a:lnTo>
                <a:lnTo>
                  <a:pt x="42" y="4"/>
                </a:lnTo>
                <a:lnTo>
                  <a:pt x="42" y="4"/>
                </a:lnTo>
                <a:lnTo>
                  <a:pt x="43" y="4"/>
                </a:lnTo>
                <a:lnTo>
                  <a:pt x="43" y="3"/>
                </a:lnTo>
                <a:lnTo>
                  <a:pt x="43" y="3"/>
                </a:lnTo>
                <a:lnTo>
                  <a:pt x="45" y="4"/>
                </a:lnTo>
                <a:lnTo>
                  <a:pt x="45" y="4"/>
                </a:lnTo>
                <a:lnTo>
                  <a:pt x="45" y="4"/>
                </a:lnTo>
                <a:lnTo>
                  <a:pt x="46" y="4"/>
                </a:lnTo>
                <a:lnTo>
                  <a:pt x="46" y="3"/>
                </a:lnTo>
                <a:lnTo>
                  <a:pt x="47" y="3"/>
                </a:lnTo>
                <a:lnTo>
                  <a:pt x="47" y="3"/>
                </a:lnTo>
                <a:lnTo>
                  <a:pt x="47" y="3"/>
                </a:lnTo>
                <a:lnTo>
                  <a:pt x="48" y="3"/>
                </a:lnTo>
                <a:lnTo>
                  <a:pt x="48" y="4"/>
                </a:lnTo>
                <a:lnTo>
                  <a:pt x="48" y="4"/>
                </a:lnTo>
                <a:lnTo>
                  <a:pt x="49" y="5"/>
                </a:lnTo>
                <a:lnTo>
                  <a:pt x="49" y="5"/>
                </a:lnTo>
                <a:lnTo>
                  <a:pt x="50" y="6"/>
                </a:lnTo>
                <a:lnTo>
                  <a:pt x="50" y="6"/>
                </a:lnTo>
                <a:lnTo>
                  <a:pt x="50" y="6"/>
                </a:lnTo>
                <a:lnTo>
                  <a:pt x="51" y="8"/>
                </a:lnTo>
                <a:lnTo>
                  <a:pt x="51" y="8"/>
                </a:lnTo>
                <a:lnTo>
                  <a:pt x="51" y="9"/>
                </a:lnTo>
                <a:lnTo>
                  <a:pt x="52" y="8"/>
                </a:lnTo>
                <a:lnTo>
                  <a:pt x="52" y="9"/>
                </a:lnTo>
                <a:lnTo>
                  <a:pt x="52" y="9"/>
                </a:lnTo>
                <a:lnTo>
                  <a:pt x="54" y="9"/>
                </a:lnTo>
                <a:lnTo>
                  <a:pt x="54" y="9"/>
                </a:lnTo>
                <a:lnTo>
                  <a:pt x="55" y="9"/>
                </a:lnTo>
                <a:lnTo>
                  <a:pt x="55" y="9"/>
                </a:lnTo>
                <a:lnTo>
                  <a:pt x="55" y="9"/>
                </a:lnTo>
                <a:lnTo>
                  <a:pt x="56" y="8"/>
                </a:lnTo>
                <a:lnTo>
                  <a:pt x="56" y="8"/>
                </a:lnTo>
                <a:lnTo>
                  <a:pt x="56" y="8"/>
                </a:lnTo>
                <a:lnTo>
                  <a:pt x="57" y="8"/>
                </a:lnTo>
                <a:lnTo>
                  <a:pt x="57" y="6"/>
                </a:lnTo>
                <a:lnTo>
                  <a:pt x="57" y="8"/>
                </a:lnTo>
                <a:lnTo>
                  <a:pt x="58" y="9"/>
                </a:lnTo>
                <a:lnTo>
                  <a:pt x="58" y="8"/>
                </a:lnTo>
                <a:lnTo>
                  <a:pt x="59" y="9"/>
                </a:lnTo>
                <a:lnTo>
                  <a:pt x="59" y="9"/>
                </a:lnTo>
                <a:lnTo>
                  <a:pt x="59" y="10"/>
                </a:lnTo>
                <a:lnTo>
                  <a:pt x="60" y="10"/>
                </a:lnTo>
                <a:lnTo>
                  <a:pt x="60" y="10"/>
                </a:lnTo>
                <a:lnTo>
                  <a:pt x="60" y="10"/>
                </a:lnTo>
                <a:lnTo>
                  <a:pt x="61" y="10"/>
                </a:lnTo>
                <a:lnTo>
                  <a:pt x="61" y="10"/>
                </a:lnTo>
                <a:lnTo>
                  <a:pt x="61" y="10"/>
                </a:lnTo>
                <a:lnTo>
                  <a:pt x="63" y="10"/>
                </a:lnTo>
                <a:lnTo>
                  <a:pt x="63" y="10"/>
                </a:lnTo>
                <a:lnTo>
                  <a:pt x="64" y="9"/>
                </a:lnTo>
                <a:lnTo>
                  <a:pt x="64" y="9"/>
                </a:lnTo>
                <a:lnTo>
                  <a:pt x="64" y="9"/>
                </a:lnTo>
                <a:lnTo>
                  <a:pt x="65" y="9"/>
                </a:lnTo>
                <a:lnTo>
                  <a:pt x="65" y="10"/>
                </a:lnTo>
                <a:lnTo>
                  <a:pt x="65" y="11"/>
                </a:lnTo>
                <a:lnTo>
                  <a:pt x="66" y="11"/>
                </a:lnTo>
                <a:lnTo>
                  <a:pt x="66" y="11"/>
                </a:lnTo>
                <a:lnTo>
                  <a:pt x="66" y="11"/>
                </a:lnTo>
                <a:lnTo>
                  <a:pt x="67" y="11"/>
                </a:lnTo>
                <a:lnTo>
                  <a:pt x="67" y="10"/>
                </a:lnTo>
                <a:lnTo>
                  <a:pt x="68" y="11"/>
                </a:lnTo>
                <a:lnTo>
                  <a:pt x="68" y="11"/>
                </a:lnTo>
                <a:lnTo>
                  <a:pt x="68" y="11"/>
                </a:lnTo>
                <a:lnTo>
                  <a:pt x="69" y="11"/>
                </a:lnTo>
                <a:lnTo>
                  <a:pt x="69" y="12"/>
                </a:lnTo>
                <a:lnTo>
                  <a:pt x="69" y="11"/>
                </a:lnTo>
                <a:lnTo>
                  <a:pt x="70" y="11"/>
                </a:lnTo>
                <a:lnTo>
                  <a:pt x="70" y="11"/>
                </a:lnTo>
                <a:lnTo>
                  <a:pt x="72" y="11"/>
                </a:lnTo>
                <a:lnTo>
                  <a:pt x="72" y="11"/>
                </a:lnTo>
                <a:lnTo>
                  <a:pt x="72" y="11"/>
                </a:lnTo>
                <a:lnTo>
                  <a:pt x="73" y="11"/>
                </a:lnTo>
                <a:lnTo>
                  <a:pt x="73" y="11"/>
                </a:lnTo>
                <a:lnTo>
                  <a:pt x="73" y="11"/>
                </a:lnTo>
                <a:lnTo>
                  <a:pt x="74" y="11"/>
                </a:lnTo>
                <a:lnTo>
                  <a:pt x="74" y="11"/>
                </a:lnTo>
                <a:lnTo>
                  <a:pt x="74" y="11"/>
                </a:lnTo>
                <a:lnTo>
                  <a:pt x="75" y="11"/>
                </a:lnTo>
                <a:lnTo>
                  <a:pt x="75" y="11"/>
                </a:lnTo>
                <a:lnTo>
                  <a:pt x="76" y="11"/>
                </a:lnTo>
                <a:lnTo>
                  <a:pt x="76" y="11"/>
                </a:lnTo>
                <a:lnTo>
                  <a:pt x="76" y="10"/>
                </a:lnTo>
                <a:lnTo>
                  <a:pt x="77" y="9"/>
                </a:lnTo>
                <a:lnTo>
                  <a:pt x="77" y="9"/>
                </a:lnTo>
                <a:lnTo>
                  <a:pt x="77" y="9"/>
                </a:lnTo>
                <a:lnTo>
                  <a:pt x="78" y="8"/>
                </a:lnTo>
                <a:lnTo>
                  <a:pt x="78" y="9"/>
                </a:lnTo>
                <a:lnTo>
                  <a:pt x="78" y="8"/>
                </a:lnTo>
                <a:lnTo>
                  <a:pt x="79" y="8"/>
                </a:lnTo>
                <a:lnTo>
                  <a:pt x="79" y="8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2" y="9"/>
                </a:lnTo>
                <a:lnTo>
                  <a:pt x="82" y="9"/>
                </a:lnTo>
                <a:lnTo>
                  <a:pt x="82" y="8"/>
                </a:lnTo>
                <a:lnTo>
                  <a:pt x="83" y="8"/>
                </a:lnTo>
                <a:lnTo>
                  <a:pt x="83" y="8"/>
                </a:lnTo>
                <a:lnTo>
                  <a:pt x="83" y="8"/>
                </a:lnTo>
                <a:lnTo>
                  <a:pt x="84" y="8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5" y="9"/>
                </a:lnTo>
                <a:lnTo>
                  <a:pt x="86" y="10"/>
                </a:lnTo>
                <a:lnTo>
                  <a:pt x="86" y="11"/>
                </a:lnTo>
                <a:lnTo>
                  <a:pt x="86" y="11"/>
                </a:lnTo>
                <a:lnTo>
                  <a:pt x="87" y="11"/>
                </a:lnTo>
                <a:lnTo>
                  <a:pt x="87" y="11"/>
                </a:lnTo>
                <a:lnTo>
                  <a:pt x="87" y="12"/>
                </a:lnTo>
                <a:lnTo>
                  <a:pt x="88" y="11"/>
                </a:lnTo>
                <a:lnTo>
                  <a:pt x="88" y="11"/>
                </a:lnTo>
                <a:lnTo>
                  <a:pt x="90" y="11"/>
                </a:lnTo>
                <a:lnTo>
                  <a:pt x="90" y="10"/>
                </a:lnTo>
                <a:lnTo>
                  <a:pt x="90" y="10"/>
                </a:lnTo>
                <a:lnTo>
                  <a:pt x="91" y="10"/>
                </a:lnTo>
                <a:lnTo>
                  <a:pt x="91" y="10"/>
                </a:lnTo>
                <a:lnTo>
                  <a:pt x="91" y="9"/>
                </a:lnTo>
                <a:lnTo>
                  <a:pt x="92" y="8"/>
                </a:lnTo>
                <a:lnTo>
                  <a:pt x="92" y="8"/>
                </a:lnTo>
                <a:lnTo>
                  <a:pt x="92" y="8"/>
                </a:lnTo>
                <a:lnTo>
                  <a:pt x="93" y="6"/>
                </a:lnTo>
                <a:lnTo>
                  <a:pt x="93" y="5"/>
                </a:lnTo>
                <a:lnTo>
                  <a:pt x="94" y="5"/>
                </a:lnTo>
                <a:lnTo>
                  <a:pt x="94" y="4"/>
                </a:lnTo>
                <a:lnTo>
                  <a:pt x="94" y="3"/>
                </a:lnTo>
                <a:lnTo>
                  <a:pt x="95" y="4"/>
                </a:lnTo>
                <a:lnTo>
                  <a:pt x="95" y="4"/>
                </a:lnTo>
                <a:lnTo>
                  <a:pt x="95" y="4"/>
                </a:lnTo>
                <a:lnTo>
                  <a:pt x="96" y="5"/>
                </a:lnTo>
                <a:lnTo>
                  <a:pt x="96" y="5"/>
                </a:lnTo>
                <a:lnTo>
                  <a:pt x="97" y="6"/>
                </a:lnTo>
                <a:lnTo>
                  <a:pt x="97" y="6"/>
                </a:lnTo>
                <a:lnTo>
                  <a:pt x="97" y="6"/>
                </a:lnTo>
                <a:lnTo>
                  <a:pt x="99" y="6"/>
                </a:lnTo>
                <a:lnTo>
                  <a:pt x="99" y="6"/>
                </a:lnTo>
                <a:lnTo>
                  <a:pt x="99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1" y="6"/>
                </a:lnTo>
                <a:lnTo>
                  <a:pt x="101" y="6"/>
                </a:lnTo>
                <a:lnTo>
                  <a:pt x="102" y="6"/>
                </a:lnTo>
                <a:lnTo>
                  <a:pt x="102" y="6"/>
                </a:lnTo>
                <a:lnTo>
                  <a:pt x="102" y="6"/>
                </a:lnTo>
                <a:lnTo>
                  <a:pt x="103" y="6"/>
                </a:lnTo>
                <a:lnTo>
                  <a:pt x="103" y="5"/>
                </a:lnTo>
                <a:lnTo>
                  <a:pt x="103" y="5"/>
                </a:lnTo>
                <a:lnTo>
                  <a:pt x="104" y="4"/>
                </a:lnTo>
                <a:lnTo>
                  <a:pt x="104" y="5"/>
                </a:lnTo>
                <a:lnTo>
                  <a:pt x="104" y="4"/>
                </a:lnTo>
                <a:lnTo>
                  <a:pt x="105" y="4"/>
                </a:lnTo>
                <a:lnTo>
                  <a:pt x="105" y="4"/>
                </a:lnTo>
                <a:lnTo>
                  <a:pt x="106" y="4"/>
                </a:lnTo>
                <a:lnTo>
                  <a:pt x="106" y="5"/>
                </a:lnTo>
                <a:lnTo>
                  <a:pt x="106" y="5"/>
                </a:lnTo>
                <a:lnTo>
                  <a:pt x="108" y="4"/>
                </a:lnTo>
                <a:lnTo>
                  <a:pt x="108" y="5"/>
                </a:lnTo>
                <a:lnTo>
                  <a:pt x="108" y="5"/>
                </a:lnTo>
                <a:lnTo>
                  <a:pt x="109" y="5"/>
                </a:lnTo>
                <a:lnTo>
                  <a:pt x="109" y="5"/>
                </a:lnTo>
                <a:lnTo>
                  <a:pt x="109" y="5"/>
                </a:lnTo>
                <a:lnTo>
                  <a:pt x="110" y="4"/>
                </a:lnTo>
                <a:lnTo>
                  <a:pt x="110" y="3"/>
                </a:lnTo>
                <a:lnTo>
                  <a:pt x="111" y="3"/>
                </a:lnTo>
                <a:lnTo>
                  <a:pt x="111" y="2"/>
                </a:lnTo>
                <a:lnTo>
                  <a:pt x="111" y="2"/>
                </a:lnTo>
                <a:lnTo>
                  <a:pt x="112" y="2"/>
                </a:lnTo>
                <a:lnTo>
                  <a:pt x="112" y="1"/>
                </a:lnTo>
                <a:lnTo>
                  <a:pt x="112" y="2"/>
                </a:lnTo>
                <a:lnTo>
                  <a:pt x="113" y="3"/>
                </a:lnTo>
                <a:lnTo>
                  <a:pt x="113" y="2"/>
                </a:lnTo>
                <a:lnTo>
                  <a:pt x="113" y="1"/>
                </a:lnTo>
                <a:lnTo>
                  <a:pt x="114" y="1"/>
                </a:lnTo>
                <a:lnTo>
                  <a:pt x="114" y="1"/>
                </a:lnTo>
                <a:lnTo>
                  <a:pt x="115" y="1"/>
                </a:lnTo>
                <a:lnTo>
                  <a:pt x="115" y="1"/>
                </a:lnTo>
                <a:lnTo>
                  <a:pt x="115" y="0"/>
                </a:lnTo>
                <a:lnTo>
                  <a:pt x="117" y="1"/>
                </a:lnTo>
                <a:lnTo>
                  <a:pt x="117" y="0"/>
                </a:lnTo>
                <a:lnTo>
                  <a:pt x="117" y="0"/>
                </a:lnTo>
                <a:lnTo>
                  <a:pt x="118" y="0"/>
                </a:lnTo>
                <a:lnTo>
                  <a:pt x="118" y="1"/>
                </a:lnTo>
                <a:lnTo>
                  <a:pt x="119" y="1"/>
                </a:lnTo>
                <a:lnTo>
                  <a:pt x="119" y="1"/>
                </a:lnTo>
                <a:lnTo>
                  <a:pt x="119" y="1"/>
                </a:lnTo>
                <a:lnTo>
                  <a:pt x="120" y="1"/>
                </a:lnTo>
                <a:lnTo>
                  <a:pt x="120" y="2"/>
                </a:lnTo>
                <a:lnTo>
                  <a:pt x="120" y="2"/>
                </a:lnTo>
                <a:lnTo>
                  <a:pt x="121" y="3"/>
                </a:lnTo>
                <a:lnTo>
                  <a:pt x="121" y="2"/>
                </a:lnTo>
                <a:lnTo>
                  <a:pt x="121" y="2"/>
                </a:lnTo>
                <a:lnTo>
                  <a:pt x="122" y="3"/>
                </a:lnTo>
                <a:lnTo>
                  <a:pt x="122" y="3"/>
                </a:lnTo>
                <a:lnTo>
                  <a:pt x="123" y="3"/>
                </a:lnTo>
                <a:lnTo>
                  <a:pt x="123" y="3"/>
                </a:lnTo>
                <a:lnTo>
                  <a:pt x="123" y="3"/>
                </a:lnTo>
                <a:lnTo>
                  <a:pt x="124" y="3"/>
                </a:lnTo>
                <a:lnTo>
                  <a:pt x="124" y="3"/>
                </a:lnTo>
                <a:lnTo>
                  <a:pt x="124" y="3"/>
                </a:lnTo>
                <a:lnTo>
                  <a:pt x="126" y="3"/>
                </a:lnTo>
                <a:lnTo>
                  <a:pt x="126" y="3"/>
                </a:lnTo>
                <a:lnTo>
                  <a:pt x="126" y="3"/>
                </a:lnTo>
                <a:lnTo>
                  <a:pt x="127" y="4"/>
                </a:lnTo>
                <a:lnTo>
                  <a:pt x="127" y="4"/>
                </a:lnTo>
                <a:lnTo>
                  <a:pt x="128" y="3"/>
                </a:lnTo>
                <a:lnTo>
                  <a:pt x="128" y="4"/>
                </a:lnTo>
                <a:lnTo>
                  <a:pt x="128" y="4"/>
                </a:lnTo>
                <a:lnTo>
                  <a:pt x="129" y="4"/>
                </a:lnTo>
                <a:lnTo>
                  <a:pt x="129" y="4"/>
                </a:lnTo>
                <a:lnTo>
                  <a:pt x="129" y="4"/>
                </a:lnTo>
                <a:lnTo>
                  <a:pt x="130" y="3"/>
                </a:lnTo>
                <a:lnTo>
                  <a:pt x="130" y="3"/>
                </a:lnTo>
                <a:lnTo>
                  <a:pt x="130" y="3"/>
                </a:lnTo>
                <a:lnTo>
                  <a:pt x="131" y="3"/>
                </a:lnTo>
                <a:lnTo>
                  <a:pt x="131" y="3"/>
                </a:lnTo>
                <a:lnTo>
                  <a:pt x="132" y="3"/>
                </a:lnTo>
                <a:lnTo>
                  <a:pt x="132" y="4"/>
                </a:lnTo>
                <a:lnTo>
                  <a:pt x="132" y="5"/>
                </a:lnTo>
                <a:lnTo>
                  <a:pt x="133" y="5"/>
                </a:lnTo>
                <a:lnTo>
                  <a:pt x="133" y="4"/>
                </a:lnTo>
                <a:lnTo>
                  <a:pt x="133" y="4"/>
                </a:lnTo>
                <a:lnTo>
                  <a:pt x="135" y="4"/>
                </a:lnTo>
                <a:lnTo>
                  <a:pt x="135" y="5"/>
                </a:lnTo>
                <a:lnTo>
                  <a:pt x="135" y="6"/>
                </a:lnTo>
                <a:lnTo>
                  <a:pt x="136" y="6"/>
                </a:lnTo>
                <a:lnTo>
                  <a:pt x="136" y="6"/>
                </a:lnTo>
                <a:lnTo>
                  <a:pt x="137" y="5"/>
                </a:lnTo>
                <a:lnTo>
                  <a:pt x="137" y="5"/>
                </a:lnTo>
                <a:lnTo>
                  <a:pt x="137" y="5"/>
                </a:lnTo>
                <a:lnTo>
                  <a:pt x="138" y="5"/>
                </a:lnTo>
                <a:lnTo>
                  <a:pt x="138" y="5"/>
                </a:lnTo>
                <a:lnTo>
                  <a:pt x="138" y="5"/>
                </a:lnTo>
                <a:lnTo>
                  <a:pt x="139" y="5"/>
                </a:lnTo>
                <a:lnTo>
                  <a:pt x="139" y="5"/>
                </a:lnTo>
                <a:lnTo>
                  <a:pt x="140" y="5"/>
                </a:lnTo>
                <a:lnTo>
                  <a:pt x="140" y="5"/>
                </a:lnTo>
                <a:lnTo>
                  <a:pt x="140" y="5"/>
                </a:lnTo>
                <a:lnTo>
                  <a:pt x="141" y="5"/>
                </a:lnTo>
                <a:lnTo>
                  <a:pt x="141" y="5"/>
                </a:lnTo>
                <a:lnTo>
                  <a:pt x="141" y="6"/>
                </a:lnTo>
                <a:lnTo>
                  <a:pt x="142" y="6"/>
                </a:lnTo>
                <a:lnTo>
                  <a:pt x="142" y="8"/>
                </a:lnTo>
                <a:lnTo>
                  <a:pt x="142" y="9"/>
                </a:lnTo>
                <a:lnTo>
                  <a:pt x="144" y="9"/>
                </a:lnTo>
                <a:lnTo>
                  <a:pt x="144" y="8"/>
                </a:lnTo>
                <a:lnTo>
                  <a:pt x="145" y="8"/>
                </a:lnTo>
                <a:lnTo>
                  <a:pt x="145" y="8"/>
                </a:lnTo>
                <a:lnTo>
                  <a:pt x="145" y="9"/>
                </a:lnTo>
                <a:lnTo>
                  <a:pt x="146" y="10"/>
                </a:lnTo>
                <a:lnTo>
                  <a:pt x="146" y="10"/>
                </a:lnTo>
                <a:lnTo>
                  <a:pt x="146" y="10"/>
                </a:lnTo>
                <a:lnTo>
                  <a:pt x="147" y="9"/>
                </a:lnTo>
                <a:lnTo>
                  <a:pt x="147" y="10"/>
                </a:lnTo>
                <a:lnTo>
                  <a:pt x="147" y="10"/>
                </a:lnTo>
                <a:lnTo>
                  <a:pt x="148" y="10"/>
                </a:lnTo>
                <a:lnTo>
                  <a:pt x="148" y="9"/>
                </a:lnTo>
                <a:lnTo>
                  <a:pt x="149" y="10"/>
                </a:lnTo>
                <a:lnTo>
                  <a:pt x="149" y="9"/>
                </a:lnTo>
                <a:lnTo>
                  <a:pt x="149" y="9"/>
                </a:lnTo>
                <a:lnTo>
                  <a:pt x="150" y="9"/>
                </a:lnTo>
                <a:lnTo>
                  <a:pt x="150" y="9"/>
                </a:lnTo>
                <a:lnTo>
                  <a:pt x="150" y="10"/>
                </a:lnTo>
                <a:lnTo>
                  <a:pt x="151" y="11"/>
                </a:lnTo>
                <a:lnTo>
                  <a:pt x="151" y="11"/>
                </a:lnTo>
                <a:lnTo>
                  <a:pt x="151" y="11"/>
                </a:lnTo>
                <a:lnTo>
                  <a:pt x="153" y="11"/>
                </a:lnTo>
                <a:lnTo>
                  <a:pt x="153" y="12"/>
                </a:lnTo>
                <a:lnTo>
                  <a:pt x="154" y="12"/>
                </a:lnTo>
                <a:lnTo>
                  <a:pt x="154" y="12"/>
                </a:lnTo>
                <a:lnTo>
                  <a:pt x="154" y="11"/>
                </a:lnTo>
                <a:lnTo>
                  <a:pt x="155" y="11"/>
                </a:lnTo>
                <a:lnTo>
                  <a:pt x="155" y="12"/>
                </a:lnTo>
                <a:lnTo>
                  <a:pt x="155" y="11"/>
                </a:lnTo>
                <a:lnTo>
                  <a:pt x="156" y="11"/>
                </a:lnTo>
                <a:lnTo>
                  <a:pt x="156" y="10"/>
                </a:lnTo>
                <a:lnTo>
                  <a:pt x="156" y="10"/>
                </a:lnTo>
                <a:lnTo>
                  <a:pt x="157" y="10"/>
                </a:lnTo>
                <a:lnTo>
                  <a:pt x="157" y="10"/>
                </a:lnTo>
                <a:lnTo>
                  <a:pt x="158" y="10"/>
                </a:lnTo>
                <a:lnTo>
                  <a:pt x="158" y="10"/>
                </a:lnTo>
                <a:lnTo>
                  <a:pt x="158" y="10"/>
                </a:lnTo>
                <a:lnTo>
                  <a:pt x="159" y="10"/>
                </a:lnTo>
                <a:lnTo>
                  <a:pt x="159" y="10"/>
                </a:lnTo>
                <a:lnTo>
                  <a:pt x="159" y="9"/>
                </a:lnTo>
                <a:lnTo>
                  <a:pt x="160" y="9"/>
                </a:lnTo>
                <a:lnTo>
                  <a:pt x="160" y="9"/>
                </a:lnTo>
                <a:lnTo>
                  <a:pt x="162" y="8"/>
                </a:lnTo>
                <a:lnTo>
                  <a:pt x="162" y="8"/>
                </a:lnTo>
                <a:lnTo>
                  <a:pt x="162" y="8"/>
                </a:lnTo>
                <a:lnTo>
                  <a:pt x="163" y="8"/>
                </a:lnTo>
                <a:lnTo>
                  <a:pt x="163" y="8"/>
                </a:lnTo>
                <a:lnTo>
                  <a:pt x="163" y="8"/>
                </a:lnTo>
                <a:lnTo>
                  <a:pt x="164" y="8"/>
                </a:lnTo>
                <a:lnTo>
                  <a:pt x="164" y="9"/>
                </a:lnTo>
                <a:lnTo>
                  <a:pt x="164" y="9"/>
                </a:lnTo>
                <a:lnTo>
                  <a:pt x="165" y="9"/>
                </a:lnTo>
                <a:lnTo>
                  <a:pt x="165" y="9"/>
                </a:lnTo>
                <a:lnTo>
                  <a:pt x="166" y="9"/>
                </a:lnTo>
                <a:lnTo>
                  <a:pt x="166" y="9"/>
                </a:lnTo>
                <a:lnTo>
                  <a:pt x="166" y="9"/>
                </a:lnTo>
                <a:lnTo>
                  <a:pt x="167" y="9"/>
                </a:lnTo>
                <a:lnTo>
                  <a:pt x="167" y="9"/>
                </a:lnTo>
                <a:lnTo>
                  <a:pt x="167" y="8"/>
                </a:lnTo>
                <a:lnTo>
                  <a:pt x="168" y="8"/>
                </a:lnTo>
                <a:lnTo>
                  <a:pt x="168" y="9"/>
                </a:lnTo>
                <a:lnTo>
                  <a:pt x="168" y="8"/>
                </a:lnTo>
                <a:lnTo>
                  <a:pt x="169" y="8"/>
                </a:lnTo>
                <a:lnTo>
                  <a:pt x="169" y="9"/>
                </a:lnTo>
                <a:lnTo>
                  <a:pt x="171" y="9"/>
                </a:lnTo>
                <a:lnTo>
                  <a:pt x="171" y="9"/>
                </a:lnTo>
                <a:lnTo>
                  <a:pt x="171" y="9"/>
                </a:lnTo>
                <a:lnTo>
                  <a:pt x="172" y="9"/>
                </a:lnTo>
                <a:lnTo>
                  <a:pt x="172" y="9"/>
                </a:lnTo>
                <a:lnTo>
                  <a:pt x="172" y="9"/>
                </a:lnTo>
                <a:lnTo>
                  <a:pt x="173" y="9"/>
                </a:lnTo>
                <a:lnTo>
                  <a:pt x="173" y="8"/>
                </a:lnTo>
                <a:lnTo>
                  <a:pt x="173" y="9"/>
                </a:lnTo>
                <a:lnTo>
                  <a:pt x="174" y="9"/>
                </a:lnTo>
                <a:lnTo>
                  <a:pt x="174" y="9"/>
                </a:lnTo>
                <a:lnTo>
                  <a:pt x="175" y="8"/>
                </a:lnTo>
                <a:lnTo>
                  <a:pt x="175" y="6"/>
                </a:lnTo>
                <a:lnTo>
                  <a:pt x="175" y="6"/>
                </a:lnTo>
                <a:lnTo>
                  <a:pt x="176" y="6"/>
                </a:lnTo>
                <a:lnTo>
                  <a:pt x="176" y="6"/>
                </a:lnTo>
                <a:lnTo>
                  <a:pt x="176" y="6"/>
                </a:lnTo>
                <a:lnTo>
                  <a:pt x="177" y="8"/>
                </a:lnTo>
                <a:lnTo>
                  <a:pt x="177" y="8"/>
                </a:lnTo>
                <a:lnTo>
                  <a:pt x="177" y="8"/>
                </a:lnTo>
                <a:lnTo>
                  <a:pt x="178" y="8"/>
                </a:lnTo>
                <a:lnTo>
                  <a:pt x="178" y="9"/>
                </a:lnTo>
                <a:lnTo>
                  <a:pt x="180" y="9"/>
                </a:lnTo>
                <a:lnTo>
                  <a:pt x="180" y="10"/>
                </a:lnTo>
                <a:lnTo>
                  <a:pt x="180" y="9"/>
                </a:lnTo>
                <a:lnTo>
                  <a:pt x="181" y="9"/>
                </a:lnTo>
                <a:lnTo>
                  <a:pt x="181" y="9"/>
                </a:lnTo>
                <a:lnTo>
                  <a:pt x="181" y="9"/>
                </a:lnTo>
                <a:lnTo>
                  <a:pt x="182" y="9"/>
                </a:lnTo>
                <a:lnTo>
                  <a:pt x="182" y="9"/>
                </a:lnTo>
                <a:lnTo>
                  <a:pt x="183" y="6"/>
                </a:lnTo>
                <a:lnTo>
                  <a:pt x="183" y="8"/>
                </a:lnTo>
                <a:lnTo>
                  <a:pt x="183" y="6"/>
                </a:lnTo>
                <a:lnTo>
                  <a:pt x="184" y="5"/>
                </a:lnTo>
                <a:lnTo>
                  <a:pt x="184" y="5"/>
                </a:lnTo>
                <a:lnTo>
                  <a:pt x="184" y="5"/>
                </a:lnTo>
                <a:lnTo>
                  <a:pt x="185" y="4"/>
                </a:lnTo>
                <a:lnTo>
                  <a:pt x="185" y="4"/>
                </a:lnTo>
                <a:lnTo>
                  <a:pt x="185" y="4"/>
                </a:lnTo>
                <a:lnTo>
                  <a:pt x="186" y="4"/>
                </a:lnTo>
                <a:lnTo>
                  <a:pt x="186" y="4"/>
                </a:lnTo>
                <a:lnTo>
                  <a:pt x="187" y="4"/>
                </a:lnTo>
                <a:lnTo>
                  <a:pt x="187" y="4"/>
                </a:lnTo>
                <a:lnTo>
                  <a:pt x="187" y="5"/>
                </a:lnTo>
                <a:lnTo>
                  <a:pt x="189" y="5"/>
                </a:lnTo>
                <a:lnTo>
                  <a:pt x="189" y="5"/>
                </a:lnTo>
                <a:lnTo>
                  <a:pt x="189" y="4"/>
                </a:lnTo>
                <a:lnTo>
                  <a:pt x="190" y="5"/>
                </a:lnTo>
                <a:lnTo>
                  <a:pt x="190" y="4"/>
                </a:lnTo>
                <a:lnTo>
                  <a:pt x="190" y="4"/>
                </a:lnTo>
                <a:lnTo>
                  <a:pt x="191" y="4"/>
                </a:lnTo>
                <a:lnTo>
                  <a:pt x="191" y="5"/>
                </a:lnTo>
                <a:lnTo>
                  <a:pt x="192" y="6"/>
                </a:lnTo>
                <a:lnTo>
                  <a:pt x="192" y="8"/>
                </a:lnTo>
                <a:lnTo>
                  <a:pt x="192" y="6"/>
                </a:lnTo>
                <a:lnTo>
                  <a:pt x="193" y="6"/>
                </a:lnTo>
                <a:lnTo>
                  <a:pt x="193" y="8"/>
                </a:lnTo>
                <a:lnTo>
                  <a:pt x="193" y="8"/>
                </a:lnTo>
                <a:lnTo>
                  <a:pt x="194" y="6"/>
                </a:lnTo>
                <a:lnTo>
                  <a:pt x="194" y="6"/>
                </a:lnTo>
                <a:lnTo>
                  <a:pt x="194" y="5"/>
                </a:lnTo>
                <a:lnTo>
                  <a:pt x="195" y="5"/>
                </a:lnTo>
                <a:lnTo>
                  <a:pt x="195" y="5"/>
                </a:lnTo>
                <a:lnTo>
                  <a:pt x="196" y="5"/>
                </a:lnTo>
                <a:lnTo>
                  <a:pt x="196" y="5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lnTo>
                  <a:pt x="198" y="4"/>
                </a:lnTo>
                <a:lnTo>
                  <a:pt x="199" y="4"/>
                </a:lnTo>
                <a:lnTo>
                  <a:pt x="199" y="5"/>
                </a:lnTo>
                <a:lnTo>
                  <a:pt x="199" y="5"/>
                </a:lnTo>
                <a:lnTo>
                  <a:pt x="200" y="5"/>
                </a:lnTo>
                <a:lnTo>
                  <a:pt x="200" y="5"/>
                </a:lnTo>
                <a:lnTo>
                  <a:pt x="201" y="5"/>
                </a:lnTo>
                <a:lnTo>
                  <a:pt x="201" y="4"/>
                </a:lnTo>
                <a:lnTo>
                  <a:pt x="201" y="4"/>
                </a:lnTo>
                <a:lnTo>
                  <a:pt x="202" y="4"/>
                </a:lnTo>
                <a:lnTo>
                  <a:pt x="202" y="4"/>
                </a:lnTo>
                <a:lnTo>
                  <a:pt x="202" y="4"/>
                </a:lnTo>
                <a:lnTo>
                  <a:pt x="203" y="5"/>
                </a:lnTo>
                <a:lnTo>
                  <a:pt x="203" y="6"/>
                </a:lnTo>
                <a:lnTo>
                  <a:pt x="203" y="6"/>
                </a:lnTo>
                <a:lnTo>
                  <a:pt x="204" y="6"/>
                </a:lnTo>
                <a:lnTo>
                  <a:pt x="204" y="6"/>
                </a:lnTo>
                <a:lnTo>
                  <a:pt x="205" y="6"/>
                </a:lnTo>
                <a:lnTo>
                  <a:pt x="205" y="8"/>
                </a:lnTo>
                <a:lnTo>
                  <a:pt x="205" y="6"/>
                </a:lnTo>
                <a:lnTo>
                  <a:pt x="207" y="5"/>
                </a:lnTo>
                <a:lnTo>
                  <a:pt x="207" y="5"/>
                </a:lnTo>
                <a:lnTo>
                  <a:pt x="207" y="4"/>
                </a:lnTo>
                <a:lnTo>
                  <a:pt x="208" y="4"/>
                </a:lnTo>
                <a:lnTo>
                  <a:pt x="208" y="4"/>
                </a:lnTo>
                <a:lnTo>
                  <a:pt x="209" y="5"/>
                </a:lnTo>
                <a:lnTo>
                  <a:pt x="209" y="5"/>
                </a:lnTo>
                <a:lnTo>
                  <a:pt x="209" y="6"/>
                </a:lnTo>
                <a:lnTo>
                  <a:pt x="210" y="6"/>
                </a:lnTo>
                <a:lnTo>
                  <a:pt x="210" y="8"/>
                </a:lnTo>
                <a:lnTo>
                  <a:pt x="210" y="8"/>
                </a:lnTo>
                <a:lnTo>
                  <a:pt x="211" y="8"/>
                </a:lnTo>
                <a:lnTo>
                  <a:pt x="211" y="8"/>
                </a:lnTo>
                <a:lnTo>
                  <a:pt x="211" y="9"/>
                </a:lnTo>
                <a:lnTo>
                  <a:pt x="212" y="9"/>
                </a:lnTo>
                <a:lnTo>
                  <a:pt x="212" y="9"/>
                </a:lnTo>
                <a:lnTo>
                  <a:pt x="213" y="10"/>
                </a:lnTo>
                <a:lnTo>
                  <a:pt x="213" y="10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4" y="11"/>
                </a:lnTo>
                <a:lnTo>
                  <a:pt x="216" y="11"/>
                </a:lnTo>
                <a:lnTo>
                  <a:pt x="216" y="11"/>
                </a:lnTo>
                <a:lnTo>
                  <a:pt x="216" y="10"/>
                </a:lnTo>
                <a:lnTo>
                  <a:pt x="217" y="11"/>
                </a:lnTo>
                <a:lnTo>
                  <a:pt x="217" y="11"/>
                </a:lnTo>
                <a:lnTo>
                  <a:pt x="218" y="10"/>
                </a:lnTo>
                <a:lnTo>
                  <a:pt x="218" y="11"/>
                </a:lnTo>
                <a:lnTo>
                  <a:pt x="218" y="11"/>
                </a:lnTo>
                <a:lnTo>
                  <a:pt x="219" y="11"/>
                </a:lnTo>
                <a:lnTo>
                  <a:pt x="219" y="11"/>
                </a:lnTo>
                <a:lnTo>
                  <a:pt x="219" y="11"/>
                </a:lnTo>
                <a:lnTo>
                  <a:pt x="220" y="11"/>
                </a:lnTo>
                <a:lnTo>
                  <a:pt x="220" y="11"/>
                </a:lnTo>
                <a:lnTo>
                  <a:pt x="220" y="10"/>
                </a:lnTo>
                <a:lnTo>
                  <a:pt x="221" y="10"/>
                </a:lnTo>
                <a:lnTo>
                  <a:pt x="221" y="10"/>
                </a:lnTo>
                <a:lnTo>
                  <a:pt x="222" y="11"/>
                </a:lnTo>
                <a:lnTo>
                  <a:pt x="222" y="11"/>
                </a:lnTo>
                <a:lnTo>
                  <a:pt x="222" y="12"/>
                </a:lnTo>
                <a:lnTo>
                  <a:pt x="223" y="12"/>
                </a:lnTo>
                <a:lnTo>
                  <a:pt x="223" y="13"/>
                </a:lnTo>
                <a:lnTo>
                  <a:pt x="223" y="14"/>
                </a:lnTo>
                <a:lnTo>
                  <a:pt x="225" y="14"/>
                </a:lnTo>
                <a:lnTo>
                  <a:pt x="225" y="14"/>
                </a:lnTo>
                <a:lnTo>
                  <a:pt x="225" y="13"/>
                </a:lnTo>
                <a:lnTo>
                  <a:pt x="226" y="13"/>
                </a:lnTo>
                <a:lnTo>
                  <a:pt x="226" y="13"/>
                </a:lnTo>
                <a:lnTo>
                  <a:pt x="227" y="12"/>
                </a:lnTo>
                <a:lnTo>
                  <a:pt x="227" y="12"/>
                </a:lnTo>
                <a:lnTo>
                  <a:pt x="227" y="12"/>
                </a:lnTo>
                <a:lnTo>
                  <a:pt x="228" y="13"/>
                </a:lnTo>
                <a:lnTo>
                  <a:pt x="228" y="13"/>
                </a:lnTo>
                <a:lnTo>
                  <a:pt x="228" y="13"/>
                </a:lnTo>
                <a:lnTo>
                  <a:pt x="229" y="13"/>
                </a:lnTo>
                <a:lnTo>
                  <a:pt x="229" y="14"/>
                </a:lnTo>
                <a:lnTo>
                  <a:pt x="230" y="14"/>
                </a:lnTo>
                <a:lnTo>
                  <a:pt x="230" y="14"/>
                </a:lnTo>
                <a:lnTo>
                  <a:pt x="230" y="14"/>
                </a:lnTo>
                <a:lnTo>
                  <a:pt x="231" y="14"/>
                </a:lnTo>
                <a:lnTo>
                  <a:pt x="231" y="14"/>
                </a:lnTo>
                <a:lnTo>
                  <a:pt x="231" y="13"/>
                </a:lnTo>
                <a:lnTo>
                  <a:pt x="232" y="13"/>
                </a:lnTo>
                <a:lnTo>
                  <a:pt x="232" y="13"/>
                </a:lnTo>
                <a:lnTo>
                  <a:pt x="232" y="14"/>
                </a:lnTo>
                <a:lnTo>
                  <a:pt x="234" y="13"/>
                </a:lnTo>
                <a:lnTo>
                  <a:pt x="234" y="14"/>
                </a:lnTo>
                <a:lnTo>
                  <a:pt x="235" y="14"/>
                </a:lnTo>
                <a:lnTo>
                  <a:pt x="235" y="14"/>
                </a:lnTo>
                <a:lnTo>
                  <a:pt x="235" y="14"/>
                </a:lnTo>
                <a:lnTo>
                  <a:pt x="236" y="14"/>
                </a:lnTo>
                <a:lnTo>
                  <a:pt x="236" y="13"/>
                </a:lnTo>
                <a:lnTo>
                  <a:pt x="236" y="12"/>
                </a:lnTo>
                <a:lnTo>
                  <a:pt x="237" y="12"/>
                </a:lnTo>
                <a:lnTo>
                  <a:pt x="237" y="12"/>
                </a:lnTo>
                <a:lnTo>
                  <a:pt x="237" y="13"/>
                </a:lnTo>
                <a:lnTo>
                  <a:pt x="238" y="13"/>
                </a:lnTo>
                <a:lnTo>
                  <a:pt x="238" y="13"/>
                </a:lnTo>
                <a:lnTo>
                  <a:pt x="239" y="14"/>
                </a:lnTo>
                <a:lnTo>
                  <a:pt x="239" y="14"/>
                </a:lnTo>
                <a:lnTo>
                  <a:pt x="239" y="14"/>
                </a:lnTo>
                <a:lnTo>
                  <a:pt x="240" y="14"/>
                </a:lnTo>
                <a:lnTo>
                  <a:pt x="240" y="14"/>
                </a:lnTo>
                <a:lnTo>
                  <a:pt x="240" y="14"/>
                </a:lnTo>
                <a:lnTo>
                  <a:pt x="241" y="15"/>
                </a:lnTo>
                <a:lnTo>
                  <a:pt x="241" y="14"/>
                </a:lnTo>
                <a:lnTo>
                  <a:pt x="241" y="13"/>
                </a:lnTo>
                <a:lnTo>
                  <a:pt x="243" y="12"/>
                </a:lnTo>
                <a:lnTo>
                  <a:pt x="243" y="12"/>
                </a:lnTo>
                <a:lnTo>
                  <a:pt x="244" y="13"/>
                </a:lnTo>
                <a:lnTo>
                  <a:pt x="244" y="13"/>
                </a:lnTo>
                <a:lnTo>
                  <a:pt x="244" y="13"/>
                </a:lnTo>
                <a:lnTo>
                  <a:pt x="245" y="13"/>
                </a:lnTo>
                <a:lnTo>
                  <a:pt x="245" y="13"/>
                </a:lnTo>
                <a:lnTo>
                  <a:pt x="245" y="13"/>
                </a:lnTo>
                <a:lnTo>
                  <a:pt x="246" y="12"/>
                </a:lnTo>
                <a:lnTo>
                  <a:pt x="246" y="11"/>
                </a:lnTo>
                <a:lnTo>
                  <a:pt x="246" y="10"/>
                </a:lnTo>
                <a:lnTo>
                  <a:pt x="247" y="10"/>
                </a:lnTo>
                <a:lnTo>
                  <a:pt x="247" y="10"/>
                </a:lnTo>
                <a:lnTo>
                  <a:pt x="248" y="10"/>
                </a:lnTo>
                <a:lnTo>
                  <a:pt x="248" y="9"/>
                </a:lnTo>
                <a:lnTo>
                  <a:pt x="248" y="9"/>
                </a:lnTo>
                <a:lnTo>
                  <a:pt x="249" y="9"/>
                </a:lnTo>
                <a:lnTo>
                  <a:pt x="249" y="10"/>
                </a:lnTo>
                <a:lnTo>
                  <a:pt x="249" y="9"/>
                </a:lnTo>
                <a:lnTo>
                  <a:pt x="250" y="9"/>
                </a:lnTo>
                <a:lnTo>
                  <a:pt x="250" y="10"/>
                </a:lnTo>
                <a:lnTo>
                  <a:pt x="252" y="12"/>
                </a:lnTo>
                <a:lnTo>
                  <a:pt x="252" y="12"/>
                </a:lnTo>
                <a:lnTo>
                  <a:pt x="252" y="12"/>
                </a:lnTo>
                <a:lnTo>
                  <a:pt x="253" y="12"/>
                </a:lnTo>
                <a:lnTo>
                  <a:pt x="253" y="12"/>
                </a:lnTo>
                <a:lnTo>
                  <a:pt x="253" y="11"/>
                </a:lnTo>
                <a:lnTo>
                  <a:pt x="254" y="11"/>
                </a:lnTo>
                <a:lnTo>
                  <a:pt x="254" y="11"/>
                </a:lnTo>
                <a:lnTo>
                  <a:pt x="254" y="11"/>
                </a:lnTo>
                <a:lnTo>
                  <a:pt x="255" y="10"/>
                </a:lnTo>
                <a:lnTo>
                  <a:pt x="255" y="9"/>
                </a:lnTo>
                <a:lnTo>
                  <a:pt x="256" y="9"/>
                </a:lnTo>
                <a:lnTo>
                  <a:pt x="256" y="9"/>
                </a:lnTo>
                <a:lnTo>
                  <a:pt x="256" y="9"/>
                </a:lnTo>
                <a:lnTo>
                  <a:pt x="257" y="8"/>
                </a:lnTo>
                <a:lnTo>
                  <a:pt x="257" y="9"/>
                </a:lnTo>
                <a:lnTo>
                  <a:pt x="257" y="9"/>
                </a:lnTo>
                <a:lnTo>
                  <a:pt x="258" y="9"/>
                </a:lnTo>
                <a:lnTo>
                  <a:pt x="258" y="8"/>
                </a:lnTo>
                <a:lnTo>
                  <a:pt x="258" y="8"/>
                </a:lnTo>
                <a:lnTo>
                  <a:pt x="259" y="8"/>
                </a:lnTo>
                <a:lnTo>
                  <a:pt x="259" y="8"/>
                </a:lnTo>
                <a:lnTo>
                  <a:pt x="261" y="9"/>
                </a:lnTo>
                <a:lnTo>
                  <a:pt x="261" y="9"/>
                </a:lnTo>
                <a:lnTo>
                  <a:pt x="261" y="9"/>
                </a:lnTo>
                <a:lnTo>
                  <a:pt x="262" y="9"/>
                </a:lnTo>
                <a:lnTo>
                  <a:pt x="262" y="9"/>
                </a:lnTo>
                <a:lnTo>
                  <a:pt x="262" y="9"/>
                </a:lnTo>
                <a:lnTo>
                  <a:pt x="263" y="9"/>
                </a:lnTo>
                <a:lnTo>
                  <a:pt x="263" y="9"/>
                </a:lnTo>
                <a:lnTo>
                  <a:pt x="263" y="10"/>
                </a:lnTo>
                <a:lnTo>
                  <a:pt x="264" y="10"/>
                </a:lnTo>
                <a:lnTo>
                  <a:pt x="264" y="10"/>
                </a:lnTo>
                <a:lnTo>
                  <a:pt x="265" y="10"/>
                </a:lnTo>
                <a:lnTo>
                  <a:pt x="265" y="9"/>
                </a:lnTo>
                <a:lnTo>
                  <a:pt x="265" y="9"/>
                </a:lnTo>
                <a:lnTo>
                  <a:pt x="266" y="10"/>
                </a:lnTo>
                <a:lnTo>
                  <a:pt x="266" y="10"/>
                </a:lnTo>
                <a:lnTo>
                  <a:pt x="266" y="11"/>
                </a:lnTo>
                <a:lnTo>
                  <a:pt x="267" y="11"/>
                </a:lnTo>
                <a:lnTo>
                  <a:pt x="267" y="11"/>
                </a:lnTo>
                <a:lnTo>
                  <a:pt x="267" y="11"/>
                </a:lnTo>
                <a:lnTo>
                  <a:pt x="268" y="11"/>
                </a:lnTo>
                <a:lnTo>
                  <a:pt x="268" y="11"/>
                </a:lnTo>
                <a:lnTo>
                  <a:pt x="270" y="11"/>
                </a:lnTo>
                <a:lnTo>
                  <a:pt x="270" y="11"/>
                </a:lnTo>
                <a:lnTo>
                  <a:pt x="270" y="12"/>
                </a:lnTo>
                <a:lnTo>
                  <a:pt x="271" y="11"/>
                </a:lnTo>
                <a:lnTo>
                  <a:pt x="271" y="11"/>
                </a:lnTo>
                <a:lnTo>
                  <a:pt x="271" y="11"/>
                </a:lnTo>
                <a:lnTo>
                  <a:pt x="272" y="11"/>
                </a:lnTo>
                <a:lnTo>
                  <a:pt x="272" y="12"/>
                </a:lnTo>
                <a:lnTo>
                  <a:pt x="273" y="12"/>
                </a:lnTo>
                <a:lnTo>
                  <a:pt x="273" y="12"/>
                </a:lnTo>
                <a:lnTo>
                  <a:pt x="273" y="12"/>
                </a:lnTo>
                <a:lnTo>
                  <a:pt x="274" y="12"/>
                </a:lnTo>
                <a:lnTo>
                  <a:pt x="274" y="12"/>
                </a:lnTo>
                <a:lnTo>
                  <a:pt x="274" y="11"/>
                </a:lnTo>
                <a:lnTo>
                  <a:pt x="275" y="10"/>
                </a:lnTo>
                <a:lnTo>
                  <a:pt x="275" y="9"/>
                </a:lnTo>
                <a:lnTo>
                  <a:pt x="275" y="9"/>
                </a:lnTo>
                <a:lnTo>
                  <a:pt x="276" y="8"/>
                </a:lnTo>
                <a:lnTo>
                  <a:pt x="276" y="6"/>
                </a:lnTo>
                <a:lnTo>
                  <a:pt x="277" y="6"/>
                </a:lnTo>
                <a:lnTo>
                  <a:pt x="277" y="6"/>
                </a:lnTo>
                <a:lnTo>
                  <a:pt x="277" y="5"/>
                </a:lnTo>
                <a:lnTo>
                  <a:pt x="279" y="5"/>
                </a:lnTo>
                <a:lnTo>
                  <a:pt x="279" y="6"/>
                </a:lnTo>
                <a:lnTo>
                  <a:pt x="279" y="6"/>
                </a:lnTo>
                <a:lnTo>
                  <a:pt x="280" y="8"/>
                </a:lnTo>
                <a:lnTo>
                  <a:pt x="280" y="9"/>
                </a:lnTo>
                <a:lnTo>
                  <a:pt x="280" y="9"/>
                </a:lnTo>
                <a:lnTo>
                  <a:pt x="281" y="9"/>
                </a:lnTo>
                <a:lnTo>
                  <a:pt x="281" y="9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3" y="9"/>
                </a:lnTo>
                <a:lnTo>
                  <a:pt x="283" y="9"/>
                </a:lnTo>
                <a:lnTo>
                  <a:pt x="283" y="8"/>
                </a:lnTo>
                <a:lnTo>
                  <a:pt x="284" y="8"/>
                </a:lnTo>
                <a:lnTo>
                  <a:pt x="284" y="6"/>
                </a:lnTo>
                <a:lnTo>
                  <a:pt x="284" y="5"/>
                </a:lnTo>
                <a:lnTo>
                  <a:pt x="285" y="5"/>
                </a:lnTo>
                <a:lnTo>
                  <a:pt x="285" y="5"/>
                </a:lnTo>
                <a:lnTo>
                  <a:pt x="286" y="5"/>
                </a:lnTo>
                <a:lnTo>
                  <a:pt x="286" y="5"/>
                </a:lnTo>
                <a:lnTo>
                  <a:pt x="286" y="5"/>
                </a:lnTo>
                <a:lnTo>
                  <a:pt x="288" y="5"/>
                </a:lnTo>
                <a:lnTo>
                  <a:pt x="288" y="5"/>
                </a:lnTo>
                <a:lnTo>
                  <a:pt x="288" y="5"/>
                </a:lnTo>
                <a:lnTo>
                  <a:pt x="289" y="6"/>
                </a:lnTo>
                <a:lnTo>
                  <a:pt x="289" y="8"/>
                </a:lnTo>
                <a:lnTo>
                  <a:pt x="289" y="8"/>
                </a:lnTo>
                <a:lnTo>
                  <a:pt x="290" y="9"/>
                </a:lnTo>
                <a:lnTo>
                  <a:pt x="290" y="8"/>
                </a:lnTo>
                <a:lnTo>
                  <a:pt x="291" y="8"/>
                </a:lnTo>
                <a:lnTo>
                  <a:pt x="291" y="9"/>
                </a:lnTo>
                <a:lnTo>
                  <a:pt x="291" y="9"/>
                </a:lnTo>
                <a:lnTo>
                  <a:pt x="292" y="9"/>
                </a:lnTo>
                <a:lnTo>
                  <a:pt x="292" y="9"/>
                </a:lnTo>
                <a:lnTo>
                  <a:pt x="292" y="10"/>
                </a:lnTo>
                <a:lnTo>
                  <a:pt x="293" y="9"/>
                </a:lnTo>
                <a:lnTo>
                  <a:pt x="293" y="10"/>
                </a:lnTo>
                <a:lnTo>
                  <a:pt x="293" y="10"/>
                </a:lnTo>
                <a:lnTo>
                  <a:pt x="294" y="11"/>
                </a:lnTo>
                <a:lnTo>
                  <a:pt x="294" y="11"/>
                </a:lnTo>
                <a:lnTo>
                  <a:pt x="295" y="12"/>
                </a:lnTo>
                <a:lnTo>
                  <a:pt x="295" y="11"/>
                </a:lnTo>
                <a:lnTo>
                  <a:pt x="295" y="12"/>
                </a:lnTo>
                <a:lnTo>
                  <a:pt x="297" y="12"/>
                </a:lnTo>
                <a:lnTo>
                  <a:pt x="297" y="12"/>
                </a:lnTo>
                <a:lnTo>
                  <a:pt x="297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3"/>
                </a:lnTo>
                <a:lnTo>
                  <a:pt x="299" y="14"/>
                </a:lnTo>
                <a:lnTo>
                  <a:pt x="300" y="14"/>
                </a:lnTo>
                <a:lnTo>
                  <a:pt x="300" y="14"/>
                </a:lnTo>
                <a:lnTo>
                  <a:pt x="300" y="15"/>
                </a:lnTo>
                <a:lnTo>
                  <a:pt x="301" y="14"/>
                </a:lnTo>
                <a:lnTo>
                  <a:pt x="301" y="14"/>
                </a:lnTo>
                <a:lnTo>
                  <a:pt x="301" y="13"/>
                </a:lnTo>
                <a:lnTo>
                  <a:pt x="302" y="13"/>
                </a:lnTo>
                <a:lnTo>
                  <a:pt x="302" y="12"/>
                </a:lnTo>
                <a:lnTo>
                  <a:pt x="303" y="12"/>
                </a:lnTo>
                <a:lnTo>
                  <a:pt x="303" y="11"/>
                </a:lnTo>
                <a:lnTo>
                  <a:pt x="303" y="11"/>
                </a:lnTo>
                <a:lnTo>
                  <a:pt x="304" y="11"/>
                </a:lnTo>
                <a:lnTo>
                  <a:pt x="304" y="11"/>
                </a:lnTo>
                <a:lnTo>
                  <a:pt x="304" y="11"/>
                </a:lnTo>
                <a:lnTo>
                  <a:pt x="306" y="11"/>
                </a:lnTo>
                <a:lnTo>
                  <a:pt x="306" y="11"/>
                </a:lnTo>
                <a:lnTo>
                  <a:pt x="306" y="12"/>
                </a:lnTo>
                <a:lnTo>
                  <a:pt x="307" y="12"/>
                </a:lnTo>
                <a:lnTo>
                  <a:pt x="307" y="13"/>
                </a:lnTo>
                <a:lnTo>
                  <a:pt x="308" y="13"/>
                </a:lnTo>
                <a:lnTo>
                  <a:pt x="308" y="13"/>
                </a:lnTo>
                <a:lnTo>
                  <a:pt x="308" y="13"/>
                </a:lnTo>
                <a:lnTo>
                  <a:pt x="309" y="13"/>
                </a:lnTo>
                <a:lnTo>
                  <a:pt x="309" y="13"/>
                </a:lnTo>
                <a:lnTo>
                  <a:pt x="309" y="13"/>
                </a:lnTo>
                <a:lnTo>
                  <a:pt x="310" y="13"/>
                </a:lnTo>
                <a:lnTo>
                  <a:pt x="310" y="14"/>
                </a:lnTo>
                <a:lnTo>
                  <a:pt x="310" y="14"/>
                </a:lnTo>
                <a:lnTo>
                  <a:pt x="311" y="14"/>
                </a:lnTo>
                <a:lnTo>
                  <a:pt x="311" y="13"/>
                </a:lnTo>
                <a:lnTo>
                  <a:pt x="312" y="13"/>
                </a:lnTo>
                <a:lnTo>
                  <a:pt x="312" y="12"/>
                </a:lnTo>
                <a:lnTo>
                  <a:pt x="312" y="13"/>
                </a:lnTo>
                <a:lnTo>
                  <a:pt x="313" y="13"/>
                </a:lnTo>
                <a:lnTo>
                  <a:pt x="313" y="13"/>
                </a:lnTo>
                <a:lnTo>
                  <a:pt x="313" y="13"/>
                </a:lnTo>
                <a:lnTo>
                  <a:pt x="315" y="13"/>
                </a:lnTo>
                <a:lnTo>
                  <a:pt x="315" y="14"/>
                </a:lnTo>
                <a:lnTo>
                  <a:pt x="315" y="14"/>
                </a:lnTo>
                <a:lnTo>
                  <a:pt x="316" y="13"/>
                </a:lnTo>
                <a:lnTo>
                  <a:pt x="316" y="14"/>
                </a:lnTo>
                <a:lnTo>
                  <a:pt x="317" y="13"/>
                </a:lnTo>
                <a:lnTo>
                  <a:pt x="317" y="14"/>
                </a:lnTo>
                <a:lnTo>
                  <a:pt x="317" y="14"/>
                </a:lnTo>
                <a:lnTo>
                  <a:pt x="318" y="14"/>
                </a:lnTo>
                <a:lnTo>
                  <a:pt x="318" y="13"/>
                </a:lnTo>
                <a:lnTo>
                  <a:pt x="318" y="12"/>
                </a:lnTo>
                <a:lnTo>
                  <a:pt x="319" y="12"/>
                </a:lnTo>
                <a:lnTo>
                  <a:pt x="319" y="11"/>
                </a:lnTo>
                <a:lnTo>
                  <a:pt x="320" y="12"/>
                </a:lnTo>
                <a:lnTo>
                  <a:pt x="320" y="12"/>
                </a:lnTo>
                <a:lnTo>
                  <a:pt x="320" y="12"/>
                </a:lnTo>
                <a:lnTo>
                  <a:pt x="321" y="12"/>
                </a:lnTo>
                <a:lnTo>
                  <a:pt x="321" y="13"/>
                </a:lnTo>
                <a:lnTo>
                  <a:pt x="321" y="13"/>
                </a:lnTo>
                <a:lnTo>
                  <a:pt x="322" y="14"/>
                </a:lnTo>
                <a:lnTo>
                  <a:pt x="322" y="14"/>
                </a:lnTo>
                <a:lnTo>
                  <a:pt x="322" y="13"/>
                </a:lnTo>
                <a:lnTo>
                  <a:pt x="324" y="14"/>
                </a:lnTo>
                <a:lnTo>
                  <a:pt x="324" y="14"/>
                </a:lnTo>
                <a:lnTo>
                  <a:pt x="325" y="13"/>
                </a:lnTo>
                <a:lnTo>
                  <a:pt x="325" y="13"/>
                </a:lnTo>
                <a:lnTo>
                  <a:pt x="325" y="13"/>
                </a:lnTo>
                <a:lnTo>
                  <a:pt x="326" y="13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7" y="13"/>
                </a:lnTo>
                <a:lnTo>
                  <a:pt x="327" y="13"/>
                </a:lnTo>
                <a:lnTo>
                  <a:pt x="328" y="14"/>
                </a:lnTo>
                <a:lnTo>
                  <a:pt x="328" y="13"/>
                </a:lnTo>
                <a:lnTo>
                  <a:pt x="329" y="13"/>
                </a:lnTo>
                <a:lnTo>
                  <a:pt x="329" y="13"/>
                </a:lnTo>
                <a:lnTo>
                  <a:pt x="329" y="13"/>
                </a:lnTo>
                <a:lnTo>
                  <a:pt x="330" y="12"/>
                </a:lnTo>
                <a:lnTo>
                  <a:pt x="330" y="12"/>
                </a:lnTo>
                <a:lnTo>
                  <a:pt x="330" y="12"/>
                </a:lnTo>
                <a:lnTo>
                  <a:pt x="331" y="12"/>
                </a:lnTo>
                <a:lnTo>
                  <a:pt x="331" y="12"/>
                </a:lnTo>
                <a:lnTo>
                  <a:pt x="331" y="13"/>
                </a:lnTo>
                <a:lnTo>
                  <a:pt x="333" y="12"/>
                </a:lnTo>
                <a:lnTo>
                  <a:pt x="333" y="12"/>
                </a:lnTo>
                <a:lnTo>
                  <a:pt x="334" y="12"/>
                </a:lnTo>
                <a:lnTo>
                  <a:pt x="334" y="12"/>
                </a:lnTo>
                <a:lnTo>
                  <a:pt x="334" y="12"/>
                </a:lnTo>
                <a:lnTo>
                  <a:pt x="335" y="12"/>
                </a:lnTo>
                <a:lnTo>
                  <a:pt x="335" y="12"/>
                </a:lnTo>
                <a:lnTo>
                  <a:pt x="335" y="11"/>
                </a:lnTo>
                <a:lnTo>
                  <a:pt x="336" y="11"/>
                </a:lnTo>
                <a:lnTo>
                  <a:pt x="336" y="11"/>
                </a:lnTo>
                <a:lnTo>
                  <a:pt x="336" y="11"/>
                </a:lnTo>
                <a:lnTo>
                  <a:pt x="337" y="10"/>
                </a:lnTo>
                <a:lnTo>
                  <a:pt x="337" y="9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9" y="9"/>
                </a:lnTo>
                <a:lnTo>
                  <a:pt x="339" y="9"/>
                </a:lnTo>
                <a:lnTo>
                  <a:pt x="339" y="8"/>
                </a:lnTo>
                <a:lnTo>
                  <a:pt x="340" y="6"/>
                </a:lnTo>
                <a:lnTo>
                  <a:pt x="340" y="8"/>
                </a:lnTo>
                <a:lnTo>
                  <a:pt x="342" y="8"/>
                </a:lnTo>
                <a:lnTo>
                  <a:pt x="342" y="9"/>
                </a:lnTo>
                <a:lnTo>
                  <a:pt x="342" y="10"/>
                </a:lnTo>
                <a:lnTo>
                  <a:pt x="343" y="9"/>
                </a:lnTo>
                <a:lnTo>
                  <a:pt x="343" y="9"/>
                </a:lnTo>
                <a:lnTo>
                  <a:pt x="343" y="9"/>
                </a:lnTo>
                <a:lnTo>
                  <a:pt x="344" y="9"/>
                </a:lnTo>
                <a:lnTo>
                  <a:pt x="344" y="9"/>
                </a:lnTo>
                <a:lnTo>
                  <a:pt x="344" y="9"/>
                </a:lnTo>
                <a:lnTo>
                  <a:pt x="345" y="9"/>
                </a:lnTo>
                <a:lnTo>
                  <a:pt x="345" y="9"/>
                </a:lnTo>
                <a:lnTo>
                  <a:pt x="346" y="9"/>
                </a:lnTo>
                <a:lnTo>
                  <a:pt x="346" y="10"/>
                </a:lnTo>
                <a:lnTo>
                  <a:pt x="346" y="9"/>
                </a:lnTo>
                <a:lnTo>
                  <a:pt x="347" y="9"/>
                </a:lnTo>
                <a:lnTo>
                  <a:pt x="347" y="10"/>
                </a:lnTo>
                <a:lnTo>
                  <a:pt x="347" y="10"/>
                </a:lnTo>
                <a:lnTo>
                  <a:pt x="348" y="9"/>
                </a:lnTo>
                <a:lnTo>
                  <a:pt x="348" y="9"/>
                </a:lnTo>
                <a:lnTo>
                  <a:pt x="348" y="9"/>
                </a:lnTo>
                <a:lnTo>
                  <a:pt x="349" y="8"/>
                </a:lnTo>
                <a:lnTo>
                  <a:pt x="349" y="8"/>
                </a:lnTo>
                <a:lnTo>
                  <a:pt x="351" y="8"/>
                </a:lnTo>
                <a:lnTo>
                  <a:pt x="351" y="8"/>
                </a:lnTo>
                <a:lnTo>
                  <a:pt x="351" y="6"/>
                </a:lnTo>
                <a:lnTo>
                  <a:pt x="352" y="5"/>
                </a:lnTo>
                <a:lnTo>
                  <a:pt x="352" y="5"/>
                </a:lnTo>
                <a:lnTo>
                  <a:pt x="352" y="5"/>
                </a:lnTo>
                <a:lnTo>
                  <a:pt x="353" y="5"/>
                </a:lnTo>
                <a:lnTo>
                  <a:pt x="353" y="4"/>
                </a:lnTo>
                <a:lnTo>
                  <a:pt x="353" y="4"/>
                </a:lnTo>
                <a:lnTo>
                  <a:pt x="354" y="3"/>
                </a:lnTo>
                <a:lnTo>
                  <a:pt x="354" y="3"/>
                </a:lnTo>
                <a:lnTo>
                  <a:pt x="355" y="4"/>
                </a:lnTo>
                <a:lnTo>
                  <a:pt x="355" y="3"/>
                </a:lnTo>
                <a:lnTo>
                  <a:pt x="355" y="3"/>
                </a:lnTo>
                <a:lnTo>
                  <a:pt x="356" y="3"/>
                </a:lnTo>
                <a:lnTo>
                  <a:pt x="356" y="3"/>
                </a:lnTo>
                <a:lnTo>
                  <a:pt x="356" y="3"/>
                </a:lnTo>
                <a:lnTo>
                  <a:pt x="357" y="3"/>
                </a:lnTo>
                <a:lnTo>
                  <a:pt x="357" y="2"/>
                </a:lnTo>
                <a:lnTo>
                  <a:pt x="357" y="3"/>
                </a:lnTo>
                <a:lnTo>
                  <a:pt x="358" y="2"/>
                </a:lnTo>
                <a:lnTo>
                  <a:pt x="358" y="2"/>
                </a:lnTo>
                <a:lnTo>
                  <a:pt x="360" y="2"/>
                </a:lnTo>
                <a:lnTo>
                  <a:pt x="360" y="3"/>
                </a:lnTo>
                <a:lnTo>
                  <a:pt x="360" y="3"/>
                </a:lnTo>
                <a:lnTo>
                  <a:pt x="361" y="3"/>
                </a:lnTo>
                <a:lnTo>
                  <a:pt x="361" y="4"/>
                </a:lnTo>
                <a:lnTo>
                  <a:pt x="361" y="3"/>
                </a:lnTo>
                <a:lnTo>
                  <a:pt x="362" y="4"/>
                </a:lnTo>
                <a:lnTo>
                  <a:pt x="362" y="4"/>
                </a:lnTo>
                <a:lnTo>
                  <a:pt x="363" y="5"/>
                </a:lnTo>
                <a:lnTo>
                  <a:pt x="363" y="5"/>
                </a:lnTo>
                <a:lnTo>
                  <a:pt x="363" y="5"/>
                </a:lnTo>
                <a:lnTo>
                  <a:pt x="364" y="5"/>
                </a:lnTo>
                <a:lnTo>
                  <a:pt x="364" y="5"/>
                </a:lnTo>
                <a:lnTo>
                  <a:pt x="364" y="6"/>
                </a:lnTo>
                <a:lnTo>
                  <a:pt x="365" y="5"/>
                </a:lnTo>
                <a:lnTo>
                  <a:pt x="365" y="5"/>
                </a:lnTo>
                <a:lnTo>
                  <a:pt x="365" y="6"/>
                </a:lnTo>
                <a:lnTo>
                  <a:pt x="366" y="6"/>
                </a:lnTo>
                <a:lnTo>
                  <a:pt x="366" y="6"/>
                </a:lnTo>
                <a:lnTo>
                  <a:pt x="368" y="6"/>
                </a:lnTo>
                <a:lnTo>
                  <a:pt x="368" y="6"/>
                </a:lnTo>
                <a:lnTo>
                  <a:pt x="368" y="6"/>
                </a:lnTo>
                <a:lnTo>
                  <a:pt x="369" y="5"/>
                </a:lnTo>
                <a:lnTo>
                  <a:pt x="369" y="6"/>
                </a:lnTo>
                <a:lnTo>
                  <a:pt x="369" y="5"/>
                </a:lnTo>
                <a:lnTo>
                  <a:pt x="370" y="5"/>
                </a:lnTo>
                <a:lnTo>
                  <a:pt x="370" y="5"/>
                </a:lnTo>
                <a:lnTo>
                  <a:pt x="370" y="5"/>
                </a:lnTo>
                <a:lnTo>
                  <a:pt x="371" y="4"/>
                </a:lnTo>
                <a:lnTo>
                  <a:pt x="371" y="5"/>
                </a:lnTo>
                <a:lnTo>
                  <a:pt x="372" y="5"/>
                </a:lnTo>
                <a:lnTo>
                  <a:pt x="372" y="5"/>
                </a:lnTo>
                <a:lnTo>
                  <a:pt x="372" y="5"/>
                </a:lnTo>
                <a:lnTo>
                  <a:pt x="373" y="5"/>
                </a:lnTo>
                <a:lnTo>
                  <a:pt x="373" y="5"/>
                </a:lnTo>
                <a:lnTo>
                  <a:pt x="373" y="5"/>
                </a:lnTo>
                <a:lnTo>
                  <a:pt x="374" y="5"/>
                </a:lnTo>
                <a:lnTo>
                  <a:pt x="374" y="4"/>
                </a:lnTo>
                <a:lnTo>
                  <a:pt x="374" y="3"/>
                </a:lnTo>
                <a:lnTo>
                  <a:pt x="375" y="3"/>
                </a:lnTo>
                <a:lnTo>
                  <a:pt x="375" y="3"/>
                </a:lnTo>
                <a:lnTo>
                  <a:pt x="377" y="3"/>
                </a:lnTo>
                <a:lnTo>
                  <a:pt x="377" y="3"/>
                </a:lnTo>
                <a:lnTo>
                  <a:pt x="377" y="3"/>
                </a:lnTo>
                <a:lnTo>
                  <a:pt x="378" y="3"/>
                </a:lnTo>
                <a:lnTo>
                  <a:pt x="378" y="3"/>
                </a:lnTo>
                <a:lnTo>
                  <a:pt x="378" y="3"/>
                </a:lnTo>
                <a:lnTo>
                  <a:pt x="379" y="4"/>
                </a:lnTo>
                <a:lnTo>
                  <a:pt x="379" y="4"/>
                </a:lnTo>
                <a:lnTo>
                  <a:pt x="379" y="5"/>
                </a:lnTo>
                <a:lnTo>
                  <a:pt x="380" y="5"/>
                </a:lnTo>
                <a:lnTo>
                  <a:pt x="380" y="8"/>
                </a:lnTo>
                <a:lnTo>
                  <a:pt x="381" y="8"/>
                </a:lnTo>
                <a:lnTo>
                  <a:pt x="381" y="8"/>
                </a:lnTo>
                <a:lnTo>
                  <a:pt x="381" y="8"/>
                </a:lnTo>
                <a:lnTo>
                  <a:pt x="382" y="9"/>
                </a:lnTo>
                <a:lnTo>
                  <a:pt x="382" y="9"/>
                </a:lnTo>
                <a:lnTo>
                  <a:pt x="382" y="10"/>
                </a:lnTo>
                <a:lnTo>
                  <a:pt x="383" y="9"/>
                </a:lnTo>
                <a:lnTo>
                  <a:pt x="383" y="9"/>
                </a:lnTo>
                <a:lnTo>
                  <a:pt x="383" y="9"/>
                </a:lnTo>
                <a:lnTo>
                  <a:pt x="384" y="9"/>
                </a:lnTo>
                <a:lnTo>
                  <a:pt x="384" y="9"/>
                </a:lnTo>
                <a:lnTo>
                  <a:pt x="386" y="9"/>
                </a:lnTo>
                <a:lnTo>
                  <a:pt x="386" y="8"/>
                </a:lnTo>
                <a:lnTo>
                  <a:pt x="386" y="6"/>
                </a:lnTo>
                <a:lnTo>
                  <a:pt x="387" y="5"/>
                </a:lnTo>
                <a:lnTo>
                  <a:pt x="387" y="5"/>
                </a:lnTo>
                <a:lnTo>
                  <a:pt x="387" y="5"/>
                </a:lnTo>
                <a:lnTo>
                  <a:pt x="388" y="5"/>
                </a:lnTo>
                <a:lnTo>
                  <a:pt x="388" y="6"/>
                </a:lnTo>
                <a:lnTo>
                  <a:pt x="389" y="8"/>
                </a:lnTo>
                <a:lnTo>
                  <a:pt x="389" y="9"/>
                </a:lnTo>
                <a:lnTo>
                  <a:pt x="389" y="9"/>
                </a:lnTo>
                <a:lnTo>
                  <a:pt x="390" y="8"/>
                </a:lnTo>
                <a:lnTo>
                  <a:pt x="390" y="9"/>
                </a:lnTo>
                <a:lnTo>
                  <a:pt x="390" y="9"/>
                </a:lnTo>
                <a:lnTo>
                  <a:pt x="391" y="9"/>
                </a:lnTo>
                <a:lnTo>
                  <a:pt x="391" y="9"/>
                </a:lnTo>
                <a:lnTo>
                  <a:pt x="391" y="9"/>
                </a:lnTo>
                <a:lnTo>
                  <a:pt x="392" y="10"/>
                </a:lnTo>
                <a:lnTo>
                  <a:pt x="392" y="10"/>
                </a:lnTo>
                <a:lnTo>
                  <a:pt x="393" y="9"/>
                </a:lnTo>
                <a:lnTo>
                  <a:pt x="393" y="9"/>
                </a:lnTo>
                <a:lnTo>
                  <a:pt x="393" y="9"/>
                </a:lnTo>
                <a:lnTo>
                  <a:pt x="395" y="9"/>
                </a:lnTo>
                <a:lnTo>
                  <a:pt x="395" y="9"/>
                </a:lnTo>
                <a:lnTo>
                  <a:pt x="395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7" y="9"/>
                </a:lnTo>
                <a:lnTo>
                  <a:pt x="397" y="9"/>
                </a:lnTo>
                <a:lnTo>
                  <a:pt x="398" y="9"/>
                </a:lnTo>
                <a:lnTo>
                  <a:pt x="398" y="8"/>
                </a:lnTo>
                <a:lnTo>
                  <a:pt x="398" y="9"/>
                </a:lnTo>
                <a:lnTo>
                  <a:pt x="399" y="9"/>
                </a:lnTo>
                <a:lnTo>
                  <a:pt x="399" y="9"/>
                </a:lnTo>
                <a:lnTo>
                  <a:pt x="399" y="9"/>
                </a:lnTo>
                <a:lnTo>
                  <a:pt x="400" y="9"/>
                </a:lnTo>
                <a:lnTo>
                  <a:pt x="400" y="10"/>
                </a:lnTo>
                <a:lnTo>
                  <a:pt x="400" y="10"/>
                </a:lnTo>
                <a:lnTo>
                  <a:pt x="401" y="10"/>
                </a:lnTo>
                <a:lnTo>
                  <a:pt x="401" y="10"/>
                </a:lnTo>
                <a:lnTo>
                  <a:pt x="402" y="10"/>
                </a:lnTo>
                <a:lnTo>
                  <a:pt x="402" y="11"/>
                </a:lnTo>
                <a:lnTo>
                  <a:pt x="402" y="10"/>
                </a:lnTo>
                <a:lnTo>
                  <a:pt x="404" y="10"/>
                </a:lnTo>
                <a:lnTo>
                  <a:pt x="404" y="11"/>
                </a:lnTo>
                <a:lnTo>
                  <a:pt x="404" y="11"/>
                </a:lnTo>
                <a:lnTo>
                  <a:pt x="405" y="11"/>
                </a:lnTo>
                <a:lnTo>
                  <a:pt x="405" y="11"/>
                </a:lnTo>
                <a:lnTo>
                  <a:pt x="405" y="10"/>
                </a:lnTo>
                <a:lnTo>
                  <a:pt x="406" y="10"/>
                </a:lnTo>
                <a:lnTo>
                  <a:pt x="406" y="10"/>
                </a:lnTo>
                <a:lnTo>
                  <a:pt x="407" y="10"/>
                </a:lnTo>
                <a:lnTo>
                  <a:pt x="407" y="9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8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9"/>
                </a:lnTo>
                <a:lnTo>
                  <a:pt x="410" y="9"/>
                </a:lnTo>
                <a:lnTo>
                  <a:pt x="411" y="9"/>
                </a:lnTo>
                <a:lnTo>
                  <a:pt x="411" y="9"/>
                </a:lnTo>
                <a:lnTo>
                  <a:pt x="411" y="10"/>
                </a:lnTo>
                <a:lnTo>
                  <a:pt x="413" y="10"/>
                </a:lnTo>
                <a:lnTo>
                  <a:pt x="413" y="11"/>
                </a:lnTo>
                <a:lnTo>
                  <a:pt x="413" y="11"/>
                </a:lnTo>
                <a:lnTo>
                  <a:pt x="414" y="12"/>
                </a:lnTo>
                <a:lnTo>
                  <a:pt x="414" y="12"/>
                </a:lnTo>
                <a:lnTo>
                  <a:pt x="415" y="12"/>
                </a:lnTo>
                <a:lnTo>
                  <a:pt x="415" y="11"/>
                </a:lnTo>
                <a:lnTo>
                  <a:pt x="415" y="11"/>
                </a:lnTo>
                <a:lnTo>
                  <a:pt x="416" y="11"/>
                </a:lnTo>
                <a:lnTo>
                  <a:pt x="416" y="11"/>
                </a:lnTo>
                <a:lnTo>
                  <a:pt x="416" y="10"/>
                </a:lnTo>
                <a:lnTo>
                  <a:pt x="417" y="10"/>
                </a:lnTo>
                <a:lnTo>
                  <a:pt x="417" y="10"/>
                </a:lnTo>
                <a:lnTo>
                  <a:pt x="417" y="9"/>
                </a:lnTo>
                <a:lnTo>
                  <a:pt x="418" y="9"/>
                </a:lnTo>
                <a:lnTo>
                  <a:pt x="418" y="9"/>
                </a:lnTo>
                <a:lnTo>
                  <a:pt x="419" y="9"/>
                </a:lnTo>
                <a:lnTo>
                  <a:pt x="419" y="8"/>
                </a:lnTo>
                <a:lnTo>
                  <a:pt x="419" y="8"/>
                </a:lnTo>
                <a:lnTo>
                  <a:pt x="420" y="8"/>
                </a:lnTo>
                <a:lnTo>
                  <a:pt x="420" y="8"/>
                </a:lnTo>
                <a:lnTo>
                  <a:pt x="420" y="9"/>
                </a:lnTo>
                <a:lnTo>
                  <a:pt x="422" y="9"/>
                </a:lnTo>
                <a:lnTo>
                  <a:pt x="422" y="9"/>
                </a:lnTo>
                <a:lnTo>
                  <a:pt x="422" y="9"/>
                </a:lnTo>
                <a:lnTo>
                  <a:pt x="423" y="8"/>
                </a:lnTo>
                <a:lnTo>
                  <a:pt x="423" y="6"/>
                </a:lnTo>
                <a:lnTo>
                  <a:pt x="424" y="5"/>
                </a:lnTo>
                <a:lnTo>
                  <a:pt x="424" y="5"/>
                </a:lnTo>
                <a:lnTo>
                  <a:pt x="424" y="5"/>
                </a:lnTo>
                <a:lnTo>
                  <a:pt x="425" y="5"/>
                </a:lnTo>
                <a:lnTo>
                  <a:pt x="425" y="5"/>
                </a:lnTo>
                <a:lnTo>
                  <a:pt x="425" y="6"/>
                </a:lnTo>
                <a:lnTo>
                  <a:pt x="426" y="6"/>
                </a:lnTo>
                <a:lnTo>
                  <a:pt x="426" y="6"/>
                </a:lnTo>
                <a:lnTo>
                  <a:pt x="426" y="6"/>
                </a:lnTo>
                <a:lnTo>
                  <a:pt x="427" y="6"/>
                </a:lnTo>
                <a:lnTo>
                  <a:pt x="427" y="6"/>
                </a:lnTo>
                <a:lnTo>
                  <a:pt x="428" y="8"/>
                </a:lnTo>
                <a:lnTo>
                  <a:pt x="428" y="6"/>
                </a:lnTo>
                <a:lnTo>
                  <a:pt x="428" y="8"/>
                </a:lnTo>
                <a:lnTo>
                  <a:pt x="429" y="8"/>
                </a:lnTo>
                <a:lnTo>
                  <a:pt x="429" y="6"/>
                </a:lnTo>
                <a:lnTo>
                  <a:pt x="429" y="5"/>
                </a:lnTo>
                <a:lnTo>
                  <a:pt x="431" y="5"/>
                </a:lnTo>
                <a:lnTo>
                  <a:pt x="431" y="5"/>
                </a:lnTo>
                <a:lnTo>
                  <a:pt x="432" y="5"/>
                </a:lnTo>
                <a:lnTo>
                  <a:pt x="432" y="5"/>
                </a:lnTo>
                <a:lnTo>
                  <a:pt x="432" y="5"/>
                </a:lnTo>
                <a:lnTo>
                  <a:pt x="433" y="4"/>
                </a:lnTo>
                <a:lnTo>
                  <a:pt x="433" y="4"/>
                </a:lnTo>
                <a:lnTo>
                  <a:pt x="433" y="4"/>
                </a:lnTo>
                <a:lnTo>
                  <a:pt x="434" y="4"/>
                </a:lnTo>
                <a:lnTo>
                  <a:pt x="434" y="4"/>
                </a:lnTo>
                <a:lnTo>
                  <a:pt x="434" y="4"/>
                </a:lnTo>
                <a:lnTo>
                  <a:pt x="435" y="5"/>
                </a:lnTo>
                <a:lnTo>
                  <a:pt x="435" y="5"/>
                </a:lnTo>
                <a:lnTo>
                  <a:pt x="436" y="5"/>
                </a:lnTo>
                <a:lnTo>
                  <a:pt x="436" y="6"/>
                </a:lnTo>
                <a:lnTo>
                  <a:pt x="436" y="6"/>
                </a:lnTo>
                <a:lnTo>
                  <a:pt x="437" y="8"/>
                </a:lnTo>
                <a:lnTo>
                  <a:pt x="437" y="8"/>
                </a:lnTo>
                <a:lnTo>
                  <a:pt x="437" y="8"/>
                </a:lnTo>
                <a:lnTo>
                  <a:pt x="438" y="8"/>
                </a:lnTo>
                <a:lnTo>
                  <a:pt x="438" y="8"/>
                </a:lnTo>
                <a:lnTo>
                  <a:pt x="438" y="5"/>
                </a:lnTo>
                <a:lnTo>
                  <a:pt x="440" y="5"/>
                </a:lnTo>
                <a:lnTo>
                  <a:pt x="440" y="5"/>
                </a:lnTo>
                <a:lnTo>
                  <a:pt x="441" y="5"/>
                </a:lnTo>
                <a:lnTo>
                  <a:pt x="441" y="4"/>
                </a:lnTo>
                <a:lnTo>
                  <a:pt x="441" y="5"/>
                </a:lnTo>
                <a:lnTo>
                  <a:pt x="442" y="5"/>
                </a:lnTo>
                <a:lnTo>
                  <a:pt x="442" y="5"/>
                </a:lnTo>
                <a:lnTo>
                  <a:pt x="442" y="5"/>
                </a:lnTo>
                <a:lnTo>
                  <a:pt x="443" y="5"/>
                </a:lnTo>
                <a:lnTo>
                  <a:pt x="443" y="5"/>
                </a:lnTo>
                <a:lnTo>
                  <a:pt x="443" y="4"/>
                </a:lnTo>
                <a:lnTo>
                  <a:pt x="444" y="4"/>
                </a:lnTo>
                <a:lnTo>
                  <a:pt x="444" y="4"/>
                </a:lnTo>
                <a:lnTo>
                  <a:pt x="445" y="5"/>
                </a:lnTo>
                <a:lnTo>
                  <a:pt x="445" y="5"/>
                </a:lnTo>
                <a:lnTo>
                  <a:pt x="445" y="5"/>
                </a:lnTo>
                <a:lnTo>
                  <a:pt x="446" y="5"/>
                </a:lnTo>
                <a:lnTo>
                  <a:pt x="446" y="5"/>
                </a:lnTo>
                <a:lnTo>
                  <a:pt x="446" y="6"/>
                </a:lnTo>
                <a:lnTo>
                  <a:pt x="447" y="6"/>
                </a:lnTo>
                <a:lnTo>
                  <a:pt x="447" y="8"/>
                </a:lnTo>
                <a:lnTo>
                  <a:pt x="447" y="8"/>
                </a:lnTo>
                <a:lnTo>
                  <a:pt x="449" y="8"/>
                </a:lnTo>
                <a:lnTo>
                  <a:pt x="449" y="8"/>
                </a:lnTo>
                <a:lnTo>
                  <a:pt x="450" y="8"/>
                </a:lnTo>
                <a:lnTo>
                  <a:pt x="450" y="8"/>
                </a:lnTo>
                <a:lnTo>
                  <a:pt x="450" y="8"/>
                </a:lnTo>
                <a:lnTo>
                  <a:pt x="451" y="6"/>
                </a:lnTo>
                <a:lnTo>
                  <a:pt x="451" y="5"/>
                </a:lnTo>
                <a:lnTo>
                  <a:pt x="451" y="5"/>
                </a:lnTo>
                <a:lnTo>
                  <a:pt x="452" y="5"/>
                </a:lnTo>
                <a:lnTo>
                  <a:pt x="452" y="5"/>
                </a:lnTo>
                <a:lnTo>
                  <a:pt x="453" y="5"/>
                </a:lnTo>
                <a:lnTo>
                  <a:pt x="453" y="5"/>
                </a:lnTo>
                <a:lnTo>
                  <a:pt x="453" y="5"/>
                </a:lnTo>
                <a:lnTo>
                  <a:pt x="454" y="5"/>
                </a:lnTo>
                <a:lnTo>
                  <a:pt x="454" y="5"/>
                </a:lnTo>
                <a:lnTo>
                  <a:pt x="454" y="6"/>
                </a:lnTo>
                <a:lnTo>
                  <a:pt x="455" y="5"/>
                </a:lnTo>
                <a:lnTo>
                  <a:pt x="455" y="6"/>
                </a:lnTo>
                <a:lnTo>
                  <a:pt x="455" y="8"/>
                </a:lnTo>
                <a:lnTo>
                  <a:pt x="456" y="8"/>
                </a:lnTo>
                <a:lnTo>
                  <a:pt x="456" y="6"/>
                </a:lnTo>
                <a:lnTo>
                  <a:pt x="458" y="8"/>
                </a:lnTo>
                <a:lnTo>
                  <a:pt x="458" y="6"/>
                </a:lnTo>
                <a:lnTo>
                  <a:pt x="458" y="6"/>
                </a:lnTo>
                <a:lnTo>
                  <a:pt x="459" y="6"/>
                </a:lnTo>
                <a:lnTo>
                  <a:pt x="459" y="6"/>
                </a:lnTo>
                <a:lnTo>
                  <a:pt x="459" y="8"/>
                </a:lnTo>
                <a:lnTo>
                  <a:pt x="460" y="8"/>
                </a:lnTo>
                <a:lnTo>
                  <a:pt x="460" y="6"/>
                </a:lnTo>
                <a:lnTo>
                  <a:pt x="460" y="6"/>
                </a:lnTo>
                <a:lnTo>
                  <a:pt x="461" y="8"/>
                </a:lnTo>
                <a:lnTo>
                  <a:pt x="461" y="8"/>
                </a:lnTo>
                <a:lnTo>
                  <a:pt x="462" y="8"/>
                </a:lnTo>
                <a:lnTo>
                  <a:pt x="462" y="9"/>
                </a:lnTo>
                <a:lnTo>
                  <a:pt x="462" y="9"/>
                </a:lnTo>
                <a:lnTo>
                  <a:pt x="463" y="9"/>
                </a:lnTo>
                <a:lnTo>
                  <a:pt x="463" y="9"/>
                </a:lnTo>
                <a:lnTo>
                  <a:pt x="463" y="10"/>
                </a:lnTo>
                <a:lnTo>
                  <a:pt x="464" y="10"/>
                </a:lnTo>
                <a:lnTo>
                  <a:pt x="464" y="9"/>
                </a:lnTo>
                <a:lnTo>
                  <a:pt x="464" y="8"/>
                </a:lnTo>
                <a:lnTo>
                  <a:pt x="465" y="9"/>
                </a:lnTo>
                <a:lnTo>
                  <a:pt x="465" y="9"/>
                </a:lnTo>
                <a:lnTo>
                  <a:pt x="467" y="9"/>
                </a:lnTo>
                <a:lnTo>
                  <a:pt x="467" y="10"/>
                </a:lnTo>
                <a:lnTo>
                  <a:pt x="467" y="9"/>
                </a:lnTo>
                <a:lnTo>
                  <a:pt x="468" y="8"/>
                </a:lnTo>
                <a:lnTo>
                  <a:pt x="468" y="9"/>
                </a:lnTo>
                <a:lnTo>
                  <a:pt x="468" y="8"/>
                </a:lnTo>
                <a:lnTo>
                  <a:pt x="469" y="9"/>
                </a:lnTo>
                <a:lnTo>
                  <a:pt x="469" y="6"/>
                </a:lnTo>
                <a:lnTo>
                  <a:pt x="469" y="8"/>
                </a:lnTo>
                <a:lnTo>
                  <a:pt x="470" y="6"/>
                </a:lnTo>
                <a:lnTo>
                  <a:pt x="470" y="8"/>
                </a:lnTo>
                <a:lnTo>
                  <a:pt x="471" y="10"/>
                </a:lnTo>
                <a:lnTo>
                  <a:pt x="471" y="10"/>
                </a:lnTo>
                <a:lnTo>
                  <a:pt x="471" y="11"/>
                </a:lnTo>
                <a:lnTo>
                  <a:pt x="472" y="11"/>
                </a:lnTo>
                <a:lnTo>
                  <a:pt x="472" y="12"/>
                </a:lnTo>
                <a:lnTo>
                  <a:pt x="472" y="12"/>
                </a:lnTo>
                <a:lnTo>
                  <a:pt x="473" y="12"/>
                </a:lnTo>
                <a:lnTo>
                  <a:pt x="473" y="13"/>
                </a:lnTo>
                <a:lnTo>
                  <a:pt x="473" y="14"/>
                </a:lnTo>
                <a:lnTo>
                  <a:pt x="474" y="14"/>
                </a:lnTo>
                <a:lnTo>
                  <a:pt x="474" y="14"/>
                </a:lnTo>
                <a:lnTo>
                  <a:pt x="476" y="14"/>
                </a:lnTo>
                <a:lnTo>
                  <a:pt x="476" y="14"/>
                </a:lnTo>
                <a:lnTo>
                  <a:pt x="476" y="14"/>
                </a:lnTo>
                <a:lnTo>
                  <a:pt x="477" y="14"/>
                </a:lnTo>
                <a:lnTo>
                  <a:pt x="477" y="13"/>
                </a:lnTo>
                <a:lnTo>
                  <a:pt x="477" y="12"/>
                </a:lnTo>
                <a:lnTo>
                  <a:pt x="478" y="12"/>
                </a:lnTo>
                <a:lnTo>
                  <a:pt x="478" y="12"/>
                </a:lnTo>
                <a:lnTo>
                  <a:pt x="479" y="12"/>
                </a:lnTo>
                <a:lnTo>
                  <a:pt x="479" y="12"/>
                </a:lnTo>
                <a:lnTo>
                  <a:pt x="479" y="12"/>
                </a:lnTo>
                <a:lnTo>
                  <a:pt x="480" y="12"/>
                </a:lnTo>
                <a:lnTo>
                  <a:pt x="480" y="12"/>
                </a:lnTo>
                <a:lnTo>
                  <a:pt x="480" y="12"/>
                </a:lnTo>
                <a:lnTo>
                  <a:pt x="481" y="12"/>
                </a:lnTo>
                <a:lnTo>
                  <a:pt x="481" y="12"/>
                </a:lnTo>
                <a:lnTo>
                  <a:pt x="481" y="13"/>
                </a:lnTo>
                <a:lnTo>
                  <a:pt x="482" y="14"/>
                </a:lnTo>
                <a:lnTo>
                  <a:pt x="482" y="14"/>
                </a:lnTo>
                <a:lnTo>
                  <a:pt x="483" y="14"/>
                </a:lnTo>
                <a:lnTo>
                  <a:pt x="483" y="13"/>
                </a:lnTo>
                <a:lnTo>
                  <a:pt x="483" y="12"/>
                </a:lnTo>
                <a:lnTo>
                  <a:pt x="485" y="13"/>
                </a:lnTo>
                <a:lnTo>
                  <a:pt x="485" y="12"/>
                </a:lnTo>
                <a:lnTo>
                  <a:pt x="485" y="11"/>
                </a:lnTo>
                <a:lnTo>
                  <a:pt x="486" y="12"/>
                </a:lnTo>
                <a:lnTo>
                  <a:pt x="486" y="12"/>
                </a:lnTo>
                <a:lnTo>
                  <a:pt x="486" y="13"/>
                </a:lnTo>
                <a:lnTo>
                  <a:pt x="487" y="13"/>
                </a:lnTo>
                <a:lnTo>
                  <a:pt x="487" y="12"/>
                </a:lnTo>
                <a:lnTo>
                  <a:pt x="488" y="12"/>
                </a:lnTo>
                <a:lnTo>
                  <a:pt x="488" y="12"/>
                </a:lnTo>
                <a:lnTo>
                  <a:pt x="488" y="11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90" y="11"/>
                </a:lnTo>
                <a:lnTo>
                  <a:pt x="490" y="11"/>
                </a:lnTo>
                <a:lnTo>
                  <a:pt x="490" y="12"/>
                </a:lnTo>
                <a:lnTo>
                  <a:pt x="491" y="12"/>
                </a:lnTo>
                <a:lnTo>
                  <a:pt x="491" y="11"/>
                </a:lnTo>
                <a:lnTo>
                  <a:pt x="492" y="11"/>
                </a:lnTo>
                <a:lnTo>
                  <a:pt x="492" y="11"/>
                </a:lnTo>
                <a:lnTo>
                  <a:pt x="492" y="10"/>
                </a:lnTo>
                <a:lnTo>
                  <a:pt x="494" y="10"/>
                </a:lnTo>
                <a:lnTo>
                  <a:pt x="494" y="10"/>
                </a:lnTo>
                <a:lnTo>
                  <a:pt x="494" y="9"/>
                </a:lnTo>
                <a:lnTo>
                  <a:pt x="495" y="9"/>
                </a:lnTo>
                <a:lnTo>
                  <a:pt x="495" y="9"/>
                </a:lnTo>
                <a:lnTo>
                  <a:pt x="495" y="8"/>
                </a:lnTo>
                <a:lnTo>
                  <a:pt x="496" y="8"/>
                </a:lnTo>
                <a:lnTo>
                  <a:pt x="496" y="9"/>
                </a:lnTo>
                <a:lnTo>
                  <a:pt x="497" y="10"/>
                </a:lnTo>
                <a:lnTo>
                  <a:pt x="497" y="10"/>
                </a:lnTo>
                <a:lnTo>
                  <a:pt x="497" y="11"/>
                </a:lnTo>
                <a:lnTo>
                  <a:pt x="498" y="11"/>
                </a:lnTo>
                <a:lnTo>
                  <a:pt x="498" y="12"/>
                </a:lnTo>
                <a:lnTo>
                  <a:pt x="498" y="12"/>
                </a:lnTo>
                <a:lnTo>
                  <a:pt x="499" y="12"/>
                </a:lnTo>
                <a:lnTo>
                  <a:pt x="499" y="12"/>
                </a:lnTo>
                <a:lnTo>
                  <a:pt x="500" y="11"/>
                </a:lnTo>
                <a:lnTo>
                  <a:pt x="500" y="11"/>
                </a:lnTo>
                <a:lnTo>
                  <a:pt x="500" y="11"/>
                </a:lnTo>
                <a:lnTo>
                  <a:pt x="501" y="11"/>
                </a:lnTo>
                <a:lnTo>
                  <a:pt x="501" y="10"/>
                </a:lnTo>
                <a:lnTo>
                  <a:pt x="501" y="10"/>
                </a:lnTo>
                <a:lnTo>
                  <a:pt x="503" y="11"/>
                </a:lnTo>
                <a:lnTo>
                  <a:pt x="503" y="10"/>
                </a:lnTo>
                <a:lnTo>
                  <a:pt x="503" y="9"/>
                </a:lnTo>
                <a:lnTo>
                  <a:pt x="504" y="9"/>
                </a:lnTo>
                <a:lnTo>
                  <a:pt x="504" y="8"/>
                </a:lnTo>
                <a:lnTo>
                  <a:pt x="505" y="8"/>
                </a:lnTo>
                <a:lnTo>
                  <a:pt x="505" y="8"/>
                </a:lnTo>
                <a:lnTo>
                  <a:pt x="505" y="8"/>
                </a:lnTo>
                <a:lnTo>
                  <a:pt x="506" y="8"/>
                </a:lnTo>
                <a:lnTo>
                  <a:pt x="506" y="8"/>
                </a:lnTo>
                <a:lnTo>
                  <a:pt x="506" y="6"/>
                </a:lnTo>
                <a:lnTo>
                  <a:pt x="507" y="8"/>
                </a:lnTo>
                <a:lnTo>
                  <a:pt x="507" y="8"/>
                </a:lnTo>
                <a:lnTo>
                  <a:pt x="507" y="9"/>
                </a:lnTo>
                <a:lnTo>
                  <a:pt x="508" y="8"/>
                </a:lnTo>
                <a:lnTo>
                  <a:pt x="508" y="8"/>
                </a:lnTo>
                <a:lnTo>
                  <a:pt x="509" y="9"/>
                </a:lnTo>
                <a:lnTo>
                  <a:pt x="509" y="9"/>
                </a:lnTo>
                <a:lnTo>
                  <a:pt x="509" y="9"/>
                </a:lnTo>
                <a:lnTo>
                  <a:pt x="510" y="9"/>
                </a:lnTo>
                <a:lnTo>
                  <a:pt x="510" y="9"/>
                </a:lnTo>
                <a:lnTo>
                  <a:pt x="510" y="9"/>
                </a:lnTo>
                <a:lnTo>
                  <a:pt x="512" y="9"/>
                </a:lnTo>
                <a:lnTo>
                  <a:pt x="512" y="8"/>
                </a:lnTo>
                <a:lnTo>
                  <a:pt x="512" y="8"/>
                </a:lnTo>
                <a:lnTo>
                  <a:pt x="513" y="8"/>
                </a:lnTo>
                <a:lnTo>
                  <a:pt x="513" y="8"/>
                </a:lnTo>
                <a:lnTo>
                  <a:pt x="514" y="8"/>
                </a:lnTo>
                <a:lnTo>
                  <a:pt x="514" y="8"/>
                </a:lnTo>
                <a:lnTo>
                  <a:pt x="514" y="8"/>
                </a:lnTo>
                <a:lnTo>
                  <a:pt x="515" y="6"/>
                </a:lnTo>
                <a:lnTo>
                  <a:pt x="515" y="6"/>
                </a:lnTo>
                <a:lnTo>
                  <a:pt x="515" y="6"/>
                </a:lnTo>
                <a:lnTo>
                  <a:pt x="516" y="5"/>
                </a:lnTo>
                <a:lnTo>
                  <a:pt x="516" y="5"/>
                </a:lnTo>
                <a:lnTo>
                  <a:pt x="516" y="5"/>
                </a:lnTo>
                <a:lnTo>
                  <a:pt x="517" y="5"/>
                </a:lnTo>
                <a:lnTo>
                  <a:pt x="517" y="6"/>
                </a:lnTo>
                <a:lnTo>
                  <a:pt x="518" y="6"/>
                </a:lnTo>
                <a:lnTo>
                  <a:pt x="518" y="8"/>
                </a:lnTo>
                <a:lnTo>
                  <a:pt x="518" y="8"/>
                </a:lnTo>
                <a:lnTo>
                  <a:pt x="519" y="9"/>
                </a:lnTo>
                <a:lnTo>
                  <a:pt x="519" y="9"/>
                </a:lnTo>
                <a:lnTo>
                  <a:pt x="519" y="10"/>
                </a:lnTo>
                <a:lnTo>
                  <a:pt x="521" y="9"/>
                </a:lnTo>
                <a:lnTo>
                  <a:pt x="521" y="9"/>
                </a:lnTo>
                <a:lnTo>
                  <a:pt x="522" y="8"/>
                </a:lnTo>
                <a:lnTo>
                  <a:pt x="522" y="8"/>
                </a:lnTo>
                <a:lnTo>
                  <a:pt x="522" y="8"/>
                </a:lnTo>
                <a:lnTo>
                  <a:pt x="523" y="8"/>
                </a:lnTo>
                <a:lnTo>
                  <a:pt x="523" y="8"/>
                </a:lnTo>
                <a:lnTo>
                  <a:pt x="523" y="8"/>
                </a:lnTo>
                <a:lnTo>
                  <a:pt x="524" y="8"/>
                </a:lnTo>
                <a:lnTo>
                  <a:pt x="524" y="8"/>
                </a:lnTo>
                <a:lnTo>
                  <a:pt x="524" y="6"/>
                </a:lnTo>
                <a:lnTo>
                  <a:pt x="525" y="5"/>
                </a:lnTo>
                <a:lnTo>
                  <a:pt x="525" y="4"/>
                </a:lnTo>
                <a:lnTo>
                  <a:pt x="526" y="4"/>
                </a:lnTo>
                <a:lnTo>
                  <a:pt x="526" y="4"/>
                </a:lnTo>
                <a:lnTo>
                  <a:pt x="526" y="4"/>
                </a:lnTo>
                <a:lnTo>
                  <a:pt x="527" y="3"/>
                </a:lnTo>
                <a:lnTo>
                  <a:pt x="527" y="3"/>
                </a:lnTo>
                <a:lnTo>
                  <a:pt x="527" y="3"/>
                </a:lnTo>
                <a:lnTo>
                  <a:pt x="528" y="3"/>
                </a:lnTo>
                <a:lnTo>
                  <a:pt x="528" y="3"/>
                </a:lnTo>
                <a:lnTo>
                  <a:pt x="528" y="4"/>
                </a:lnTo>
                <a:lnTo>
                  <a:pt x="530" y="4"/>
                </a:lnTo>
                <a:lnTo>
                  <a:pt x="530" y="4"/>
                </a:lnTo>
                <a:lnTo>
                  <a:pt x="531" y="4"/>
                </a:lnTo>
                <a:lnTo>
                  <a:pt x="531" y="4"/>
                </a:lnTo>
                <a:lnTo>
                  <a:pt x="531" y="3"/>
                </a:lnTo>
                <a:lnTo>
                  <a:pt x="532" y="3"/>
                </a:lnTo>
                <a:lnTo>
                  <a:pt x="532" y="3"/>
                </a:lnTo>
                <a:lnTo>
                  <a:pt x="532" y="4"/>
                </a:lnTo>
                <a:lnTo>
                  <a:pt x="533" y="4"/>
                </a:lnTo>
                <a:lnTo>
                  <a:pt x="533" y="5"/>
                </a:lnTo>
                <a:lnTo>
                  <a:pt x="533" y="5"/>
                </a:lnTo>
                <a:lnTo>
                  <a:pt x="534" y="6"/>
                </a:lnTo>
                <a:lnTo>
                  <a:pt x="534" y="5"/>
                </a:lnTo>
                <a:lnTo>
                  <a:pt x="535" y="5"/>
                </a:lnTo>
                <a:lnTo>
                  <a:pt x="535" y="4"/>
                </a:lnTo>
                <a:lnTo>
                  <a:pt x="535" y="4"/>
                </a:lnTo>
                <a:lnTo>
                  <a:pt x="536" y="4"/>
                </a:lnTo>
                <a:lnTo>
                  <a:pt x="536" y="4"/>
                </a:lnTo>
                <a:lnTo>
                  <a:pt x="536" y="3"/>
                </a:lnTo>
                <a:lnTo>
                  <a:pt x="537" y="4"/>
                </a:lnTo>
                <a:lnTo>
                  <a:pt x="537" y="4"/>
                </a:lnTo>
                <a:lnTo>
                  <a:pt x="537" y="5"/>
                </a:lnTo>
                <a:lnTo>
                  <a:pt x="539" y="5"/>
                </a:lnTo>
                <a:lnTo>
                  <a:pt x="539" y="5"/>
                </a:lnTo>
                <a:lnTo>
                  <a:pt x="540" y="5"/>
                </a:lnTo>
                <a:lnTo>
                  <a:pt x="540" y="5"/>
                </a:lnTo>
                <a:lnTo>
                  <a:pt x="540" y="5"/>
                </a:lnTo>
                <a:lnTo>
                  <a:pt x="541" y="5"/>
                </a:lnTo>
                <a:lnTo>
                  <a:pt x="541" y="4"/>
                </a:lnTo>
                <a:lnTo>
                  <a:pt x="541" y="5"/>
                </a:lnTo>
                <a:lnTo>
                  <a:pt x="542" y="5"/>
                </a:lnTo>
                <a:lnTo>
                  <a:pt x="542" y="4"/>
                </a:lnTo>
                <a:lnTo>
                  <a:pt x="543" y="5"/>
                </a:lnTo>
                <a:lnTo>
                  <a:pt x="543" y="6"/>
                </a:lnTo>
                <a:lnTo>
                  <a:pt x="543" y="8"/>
                </a:lnTo>
                <a:lnTo>
                  <a:pt x="544" y="9"/>
                </a:lnTo>
                <a:lnTo>
                  <a:pt x="544" y="9"/>
                </a:lnTo>
                <a:lnTo>
                  <a:pt x="544" y="9"/>
                </a:lnTo>
                <a:lnTo>
                  <a:pt x="545" y="8"/>
                </a:lnTo>
                <a:lnTo>
                  <a:pt x="545" y="8"/>
                </a:lnTo>
                <a:lnTo>
                  <a:pt x="545" y="8"/>
                </a:lnTo>
                <a:lnTo>
                  <a:pt x="546" y="8"/>
                </a:lnTo>
                <a:lnTo>
                  <a:pt x="546" y="8"/>
                </a:lnTo>
                <a:lnTo>
                  <a:pt x="548" y="8"/>
                </a:lnTo>
                <a:lnTo>
                  <a:pt x="548" y="8"/>
                </a:lnTo>
                <a:lnTo>
                  <a:pt x="548" y="8"/>
                </a:lnTo>
                <a:lnTo>
                  <a:pt x="549" y="8"/>
                </a:lnTo>
                <a:lnTo>
                  <a:pt x="549" y="8"/>
                </a:lnTo>
                <a:lnTo>
                  <a:pt x="549" y="6"/>
                </a:lnTo>
                <a:lnTo>
                  <a:pt x="550" y="6"/>
                </a:lnTo>
                <a:lnTo>
                  <a:pt x="550" y="8"/>
                </a:lnTo>
                <a:lnTo>
                  <a:pt x="550" y="6"/>
                </a:lnTo>
                <a:lnTo>
                  <a:pt x="551" y="8"/>
                </a:lnTo>
                <a:lnTo>
                  <a:pt x="551" y="6"/>
                </a:lnTo>
                <a:lnTo>
                  <a:pt x="552" y="6"/>
                </a:lnTo>
                <a:lnTo>
                  <a:pt x="552" y="8"/>
                </a:lnTo>
                <a:lnTo>
                  <a:pt x="552" y="9"/>
                </a:lnTo>
                <a:lnTo>
                  <a:pt x="553" y="10"/>
                </a:lnTo>
                <a:lnTo>
                  <a:pt x="553" y="12"/>
                </a:lnTo>
                <a:lnTo>
                  <a:pt x="553" y="13"/>
                </a:lnTo>
                <a:lnTo>
                  <a:pt x="554" y="13"/>
                </a:lnTo>
                <a:lnTo>
                  <a:pt x="554" y="13"/>
                </a:lnTo>
                <a:lnTo>
                  <a:pt x="554" y="13"/>
                </a:lnTo>
                <a:lnTo>
                  <a:pt x="555" y="13"/>
                </a:lnTo>
                <a:lnTo>
                  <a:pt x="555" y="13"/>
                </a:lnTo>
                <a:lnTo>
                  <a:pt x="557" y="13"/>
                </a:lnTo>
                <a:lnTo>
                  <a:pt x="557" y="14"/>
                </a:lnTo>
                <a:lnTo>
                  <a:pt x="557" y="14"/>
                </a:lnTo>
                <a:lnTo>
                  <a:pt x="558" y="14"/>
                </a:lnTo>
                <a:lnTo>
                  <a:pt x="558" y="14"/>
                </a:lnTo>
                <a:lnTo>
                  <a:pt x="558" y="14"/>
                </a:lnTo>
                <a:lnTo>
                  <a:pt x="559" y="14"/>
                </a:lnTo>
                <a:lnTo>
                  <a:pt x="559" y="14"/>
                </a:lnTo>
                <a:lnTo>
                  <a:pt x="559" y="15"/>
                </a:lnTo>
                <a:lnTo>
                  <a:pt x="560" y="14"/>
                </a:lnTo>
                <a:lnTo>
                  <a:pt x="560" y="14"/>
                </a:lnTo>
                <a:lnTo>
                  <a:pt x="561" y="14"/>
                </a:lnTo>
                <a:lnTo>
                  <a:pt x="561" y="14"/>
                </a:lnTo>
                <a:lnTo>
                  <a:pt x="561" y="14"/>
                </a:lnTo>
                <a:lnTo>
                  <a:pt x="562" y="14"/>
                </a:lnTo>
                <a:lnTo>
                  <a:pt x="562" y="14"/>
                </a:lnTo>
                <a:lnTo>
                  <a:pt x="562" y="14"/>
                </a:lnTo>
                <a:lnTo>
                  <a:pt x="563" y="14"/>
                </a:lnTo>
                <a:lnTo>
                  <a:pt x="563" y="13"/>
                </a:lnTo>
                <a:lnTo>
                  <a:pt x="563" y="13"/>
                </a:lnTo>
                <a:lnTo>
                  <a:pt x="564" y="13"/>
                </a:lnTo>
                <a:lnTo>
                  <a:pt x="564" y="13"/>
                </a:lnTo>
                <a:lnTo>
                  <a:pt x="566" y="12"/>
                </a:lnTo>
                <a:lnTo>
                  <a:pt x="566" y="11"/>
                </a:lnTo>
                <a:lnTo>
                  <a:pt x="566" y="11"/>
                </a:lnTo>
                <a:lnTo>
                  <a:pt x="567" y="12"/>
                </a:lnTo>
                <a:lnTo>
                  <a:pt x="567" y="12"/>
                </a:lnTo>
                <a:lnTo>
                  <a:pt x="567" y="11"/>
                </a:lnTo>
                <a:lnTo>
                  <a:pt x="568" y="12"/>
                </a:lnTo>
                <a:lnTo>
                  <a:pt x="568" y="12"/>
                </a:lnTo>
                <a:lnTo>
                  <a:pt x="569" y="13"/>
                </a:lnTo>
                <a:lnTo>
                  <a:pt x="569" y="13"/>
                </a:lnTo>
                <a:lnTo>
                  <a:pt x="569" y="13"/>
                </a:lnTo>
                <a:lnTo>
                  <a:pt x="570" y="13"/>
                </a:lnTo>
                <a:lnTo>
                  <a:pt x="570" y="12"/>
                </a:lnTo>
                <a:lnTo>
                  <a:pt x="570" y="12"/>
                </a:lnTo>
                <a:lnTo>
                  <a:pt x="571" y="12"/>
                </a:lnTo>
                <a:lnTo>
                  <a:pt x="571" y="12"/>
                </a:lnTo>
                <a:lnTo>
                  <a:pt x="571" y="11"/>
                </a:lnTo>
                <a:lnTo>
                  <a:pt x="572" y="12"/>
                </a:lnTo>
                <a:lnTo>
                  <a:pt x="572" y="11"/>
                </a:lnTo>
                <a:lnTo>
                  <a:pt x="573" y="12"/>
                </a:lnTo>
                <a:lnTo>
                  <a:pt x="573" y="12"/>
                </a:lnTo>
                <a:lnTo>
                  <a:pt x="573" y="13"/>
                </a:lnTo>
                <a:lnTo>
                  <a:pt x="575" y="12"/>
                </a:lnTo>
                <a:lnTo>
                  <a:pt x="575" y="12"/>
                </a:lnTo>
                <a:lnTo>
                  <a:pt x="575" y="13"/>
                </a:lnTo>
                <a:lnTo>
                  <a:pt x="576" y="13"/>
                </a:lnTo>
                <a:lnTo>
                  <a:pt x="576" y="13"/>
                </a:lnTo>
                <a:lnTo>
                  <a:pt x="576" y="13"/>
                </a:lnTo>
                <a:lnTo>
                  <a:pt x="577" y="12"/>
                </a:lnTo>
                <a:lnTo>
                  <a:pt x="577" y="12"/>
                </a:lnTo>
                <a:lnTo>
                  <a:pt x="578" y="11"/>
                </a:lnTo>
                <a:lnTo>
                  <a:pt x="578" y="10"/>
                </a:lnTo>
                <a:lnTo>
                  <a:pt x="578" y="10"/>
                </a:lnTo>
                <a:lnTo>
                  <a:pt x="579" y="10"/>
                </a:lnTo>
                <a:lnTo>
                  <a:pt x="579" y="10"/>
                </a:lnTo>
                <a:lnTo>
                  <a:pt x="579" y="11"/>
                </a:lnTo>
                <a:lnTo>
                  <a:pt x="580" y="11"/>
                </a:lnTo>
                <a:lnTo>
                  <a:pt x="580" y="11"/>
                </a:lnTo>
                <a:lnTo>
                  <a:pt x="580" y="12"/>
                </a:lnTo>
                <a:lnTo>
                  <a:pt x="581" y="12"/>
                </a:lnTo>
                <a:lnTo>
                  <a:pt x="581" y="12"/>
                </a:lnTo>
                <a:lnTo>
                  <a:pt x="582" y="12"/>
                </a:lnTo>
                <a:lnTo>
                  <a:pt x="582" y="11"/>
                </a:lnTo>
                <a:lnTo>
                  <a:pt x="582" y="11"/>
                </a:lnTo>
                <a:lnTo>
                  <a:pt x="584" y="11"/>
                </a:lnTo>
                <a:lnTo>
                  <a:pt x="584" y="10"/>
                </a:lnTo>
                <a:lnTo>
                  <a:pt x="584" y="11"/>
                </a:lnTo>
                <a:lnTo>
                  <a:pt x="585" y="10"/>
                </a:lnTo>
                <a:lnTo>
                  <a:pt x="585" y="10"/>
                </a:lnTo>
                <a:lnTo>
                  <a:pt x="585" y="9"/>
                </a:lnTo>
                <a:lnTo>
                  <a:pt x="586" y="9"/>
                </a:lnTo>
                <a:lnTo>
                  <a:pt x="586" y="9"/>
                </a:lnTo>
                <a:lnTo>
                  <a:pt x="587" y="9"/>
                </a:lnTo>
                <a:lnTo>
                  <a:pt x="587" y="9"/>
                </a:lnTo>
                <a:lnTo>
                  <a:pt x="587" y="9"/>
                </a:lnTo>
                <a:lnTo>
                  <a:pt x="588" y="8"/>
                </a:lnTo>
                <a:lnTo>
                  <a:pt x="588" y="6"/>
                </a:lnTo>
                <a:lnTo>
                  <a:pt x="588" y="6"/>
                </a:lnTo>
                <a:lnTo>
                  <a:pt x="589" y="5"/>
                </a:lnTo>
                <a:lnTo>
                  <a:pt x="589" y="5"/>
                </a:lnTo>
                <a:lnTo>
                  <a:pt x="590" y="5"/>
                </a:lnTo>
                <a:lnTo>
                  <a:pt x="590" y="5"/>
                </a:lnTo>
                <a:lnTo>
                  <a:pt x="590" y="6"/>
                </a:lnTo>
                <a:lnTo>
                  <a:pt x="591" y="6"/>
                </a:lnTo>
                <a:lnTo>
                  <a:pt x="591" y="6"/>
                </a:lnTo>
                <a:lnTo>
                  <a:pt x="591" y="6"/>
                </a:lnTo>
                <a:lnTo>
                  <a:pt x="593" y="6"/>
                </a:lnTo>
                <a:lnTo>
                  <a:pt x="593" y="6"/>
                </a:lnTo>
                <a:lnTo>
                  <a:pt x="593" y="6"/>
                </a:lnTo>
                <a:lnTo>
                  <a:pt x="594" y="5"/>
                </a:lnTo>
                <a:lnTo>
                  <a:pt x="594" y="4"/>
                </a:lnTo>
                <a:lnTo>
                  <a:pt x="595" y="4"/>
                </a:lnTo>
                <a:lnTo>
                  <a:pt x="595" y="4"/>
                </a:lnTo>
                <a:lnTo>
                  <a:pt x="595" y="4"/>
                </a:lnTo>
                <a:lnTo>
                  <a:pt x="596" y="4"/>
                </a:lnTo>
                <a:lnTo>
                  <a:pt x="596" y="5"/>
                </a:lnTo>
                <a:lnTo>
                  <a:pt x="596" y="5"/>
                </a:lnTo>
                <a:lnTo>
                  <a:pt x="597" y="5"/>
                </a:lnTo>
                <a:lnTo>
                  <a:pt x="597" y="5"/>
                </a:lnTo>
                <a:lnTo>
                  <a:pt x="597" y="4"/>
                </a:lnTo>
                <a:lnTo>
                  <a:pt x="598" y="3"/>
                </a:lnTo>
                <a:lnTo>
                  <a:pt x="598" y="4"/>
                </a:lnTo>
                <a:lnTo>
                  <a:pt x="599" y="4"/>
                </a:lnTo>
                <a:lnTo>
                  <a:pt x="599" y="4"/>
                </a:lnTo>
                <a:lnTo>
                  <a:pt x="599" y="4"/>
                </a:lnTo>
                <a:lnTo>
                  <a:pt x="600" y="4"/>
                </a:lnTo>
                <a:lnTo>
                  <a:pt x="600" y="4"/>
                </a:lnTo>
                <a:lnTo>
                  <a:pt x="600" y="3"/>
                </a:lnTo>
                <a:lnTo>
                  <a:pt x="602" y="4"/>
                </a:lnTo>
                <a:lnTo>
                  <a:pt x="602" y="4"/>
                </a:lnTo>
                <a:lnTo>
                  <a:pt x="602" y="5"/>
                </a:lnTo>
                <a:lnTo>
                  <a:pt x="603" y="5"/>
                </a:lnTo>
                <a:lnTo>
                  <a:pt x="603" y="5"/>
                </a:lnTo>
                <a:lnTo>
                  <a:pt x="604" y="5"/>
                </a:lnTo>
                <a:lnTo>
                  <a:pt x="604" y="5"/>
                </a:lnTo>
                <a:lnTo>
                  <a:pt x="604" y="6"/>
                </a:lnTo>
                <a:lnTo>
                  <a:pt x="605" y="6"/>
                </a:lnTo>
                <a:lnTo>
                  <a:pt x="605" y="5"/>
                </a:lnTo>
                <a:lnTo>
                  <a:pt x="605" y="6"/>
                </a:lnTo>
                <a:lnTo>
                  <a:pt x="606" y="6"/>
                </a:lnTo>
                <a:lnTo>
                  <a:pt x="606" y="6"/>
                </a:lnTo>
                <a:lnTo>
                  <a:pt x="606" y="8"/>
                </a:lnTo>
                <a:lnTo>
                  <a:pt x="607" y="6"/>
                </a:lnTo>
                <a:lnTo>
                  <a:pt x="607" y="8"/>
                </a:lnTo>
                <a:lnTo>
                  <a:pt x="608" y="9"/>
                </a:lnTo>
                <a:lnTo>
                  <a:pt x="608" y="8"/>
                </a:lnTo>
                <a:lnTo>
                  <a:pt x="608" y="8"/>
                </a:lnTo>
                <a:lnTo>
                  <a:pt x="609" y="8"/>
                </a:lnTo>
                <a:lnTo>
                  <a:pt x="609" y="6"/>
                </a:lnTo>
                <a:lnTo>
                  <a:pt x="609" y="6"/>
                </a:lnTo>
                <a:lnTo>
                  <a:pt x="611" y="6"/>
                </a:lnTo>
                <a:lnTo>
                  <a:pt x="611" y="8"/>
                </a:lnTo>
                <a:lnTo>
                  <a:pt x="612" y="9"/>
                </a:lnTo>
                <a:lnTo>
                  <a:pt x="612" y="8"/>
                </a:lnTo>
                <a:lnTo>
                  <a:pt x="612" y="8"/>
                </a:lnTo>
                <a:lnTo>
                  <a:pt x="613" y="8"/>
                </a:lnTo>
                <a:lnTo>
                  <a:pt x="613" y="8"/>
                </a:lnTo>
                <a:lnTo>
                  <a:pt x="613" y="8"/>
                </a:lnTo>
                <a:lnTo>
                  <a:pt x="614" y="8"/>
                </a:lnTo>
                <a:lnTo>
                  <a:pt x="614" y="8"/>
                </a:lnTo>
                <a:lnTo>
                  <a:pt x="614" y="8"/>
                </a:lnTo>
                <a:lnTo>
                  <a:pt x="615" y="8"/>
                </a:lnTo>
                <a:lnTo>
                  <a:pt x="615" y="9"/>
                </a:lnTo>
                <a:lnTo>
                  <a:pt x="616" y="9"/>
                </a:lnTo>
                <a:lnTo>
                  <a:pt x="616" y="9"/>
                </a:lnTo>
                <a:lnTo>
                  <a:pt x="616" y="10"/>
                </a:lnTo>
                <a:lnTo>
                  <a:pt x="617" y="10"/>
                </a:lnTo>
                <a:lnTo>
                  <a:pt x="617" y="9"/>
                </a:lnTo>
                <a:lnTo>
                  <a:pt x="617" y="10"/>
                </a:lnTo>
                <a:lnTo>
                  <a:pt x="618" y="10"/>
                </a:lnTo>
                <a:lnTo>
                  <a:pt x="618" y="10"/>
                </a:lnTo>
                <a:lnTo>
                  <a:pt x="618" y="10"/>
                </a:lnTo>
                <a:lnTo>
                  <a:pt x="620" y="9"/>
                </a:lnTo>
                <a:lnTo>
                  <a:pt x="620" y="10"/>
                </a:lnTo>
                <a:lnTo>
                  <a:pt x="621" y="11"/>
                </a:lnTo>
                <a:lnTo>
                  <a:pt x="621" y="11"/>
                </a:lnTo>
                <a:lnTo>
                  <a:pt x="621" y="10"/>
                </a:lnTo>
                <a:lnTo>
                  <a:pt x="622" y="9"/>
                </a:lnTo>
                <a:lnTo>
                  <a:pt x="622" y="10"/>
                </a:lnTo>
                <a:lnTo>
                  <a:pt x="622" y="9"/>
                </a:lnTo>
                <a:lnTo>
                  <a:pt x="623" y="8"/>
                </a:lnTo>
                <a:lnTo>
                  <a:pt x="623" y="9"/>
                </a:lnTo>
                <a:lnTo>
                  <a:pt x="623" y="9"/>
                </a:lnTo>
                <a:lnTo>
                  <a:pt x="624" y="10"/>
                </a:lnTo>
                <a:lnTo>
                  <a:pt x="624" y="11"/>
                </a:lnTo>
                <a:lnTo>
                  <a:pt x="625" y="10"/>
                </a:lnTo>
                <a:lnTo>
                  <a:pt x="625" y="11"/>
                </a:lnTo>
                <a:lnTo>
                  <a:pt x="625" y="12"/>
                </a:lnTo>
                <a:lnTo>
                  <a:pt x="626" y="12"/>
                </a:lnTo>
                <a:lnTo>
                  <a:pt x="626" y="12"/>
                </a:lnTo>
                <a:lnTo>
                  <a:pt x="626" y="12"/>
                </a:lnTo>
                <a:lnTo>
                  <a:pt x="627" y="12"/>
                </a:lnTo>
                <a:lnTo>
                  <a:pt x="627" y="12"/>
                </a:lnTo>
                <a:lnTo>
                  <a:pt x="627" y="13"/>
                </a:lnTo>
                <a:lnTo>
                  <a:pt x="629" y="13"/>
                </a:lnTo>
                <a:lnTo>
                  <a:pt x="629" y="13"/>
                </a:lnTo>
                <a:lnTo>
                  <a:pt x="630" y="13"/>
                </a:lnTo>
                <a:lnTo>
                  <a:pt x="630" y="14"/>
                </a:lnTo>
                <a:lnTo>
                  <a:pt x="630" y="14"/>
                </a:lnTo>
                <a:lnTo>
                  <a:pt x="631" y="14"/>
                </a:lnTo>
                <a:lnTo>
                  <a:pt x="631" y="14"/>
                </a:lnTo>
                <a:lnTo>
                  <a:pt x="631" y="13"/>
                </a:lnTo>
                <a:lnTo>
                  <a:pt x="632" y="13"/>
                </a:lnTo>
                <a:lnTo>
                  <a:pt x="632" y="13"/>
                </a:lnTo>
                <a:lnTo>
                  <a:pt x="633" y="13"/>
                </a:lnTo>
                <a:lnTo>
                  <a:pt x="633" y="14"/>
                </a:lnTo>
                <a:lnTo>
                  <a:pt x="633" y="14"/>
                </a:lnTo>
                <a:lnTo>
                  <a:pt x="634" y="14"/>
                </a:lnTo>
                <a:lnTo>
                  <a:pt x="634" y="14"/>
                </a:lnTo>
                <a:lnTo>
                  <a:pt x="634" y="15"/>
                </a:lnTo>
                <a:lnTo>
                  <a:pt x="635" y="17"/>
                </a:lnTo>
                <a:lnTo>
                  <a:pt x="635" y="17"/>
                </a:lnTo>
                <a:lnTo>
                  <a:pt x="635" y="17"/>
                </a:lnTo>
                <a:lnTo>
                  <a:pt x="636" y="15"/>
                </a:lnTo>
                <a:lnTo>
                  <a:pt x="636" y="17"/>
                </a:lnTo>
                <a:lnTo>
                  <a:pt x="638" y="15"/>
                </a:lnTo>
                <a:lnTo>
                  <a:pt x="638" y="15"/>
                </a:lnTo>
                <a:lnTo>
                  <a:pt x="638" y="14"/>
                </a:lnTo>
                <a:lnTo>
                  <a:pt x="639" y="14"/>
                </a:lnTo>
                <a:lnTo>
                  <a:pt x="639" y="15"/>
                </a:lnTo>
                <a:lnTo>
                  <a:pt x="639" y="15"/>
                </a:lnTo>
                <a:lnTo>
                  <a:pt x="640" y="14"/>
                </a:lnTo>
                <a:lnTo>
                  <a:pt x="640" y="14"/>
                </a:lnTo>
                <a:lnTo>
                  <a:pt x="640" y="14"/>
                </a:lnTo>
                <a:lnTo>
                  <a:pt x="641" y="14"/>
                </a:lnTo>
                <a:lnTo>
                  <a:pt x="641" y="14"/>
                </a:lnTo>
                <a:lnTo>
                  <a:pt x="642" y="14"/>
                </a:lnTo>
                <a:lnTo>
                  <a:pt x="642" y="14"/>
                </a:lnTo>
                <a:lnTo>
                  <a:pt x="642" y="14"/>
                </a:lnTo>
                <a:lnTo>
                  <a:pt x="643" y="14"/>
                </a:lnTo>
                <a:lnTo>
                  <a:pt x="643" y="14"/>
                </a:lnTo>
                <a:lnTo>
                  <a:pt x="643" y="14"/>
                </a:lnTo>
                <a:lnTo>
                  <a:pt x="644" y="14"/>
                </a:lnTo>
                <a:lnTo>
                  <a:pt x="644" y="15"/>
                </a:lnTo>
                <a:lnTo>
                  <a:pt x="644" y="17"/>
                </a:lnTo>
                <a:lnTo>
                  <a:pt x="645" y="15"/>
                </a:lnTo>
                <a:lnTo>
                  <a:pt x="645" y="15"/>
                </a:lnTo>
                <a:lnTo>
                  <a:pt x="647" y="15"/>
                </a:lnTo>
                <a:lnTo>
                  <a:pt x="647" y="15"/>
                </a:lnTo>
                <a:lnTo>
                  <a:pt x="647" y="15"/>
                </a:lnTo>
                <a:lnTo>
                  <a:pt x="648" y="15"/>
                </a:lnTo>
                <a:lnTo>
                  <a:pt x="648" y="14"/>
                </a:lnTo>
                <a:lnTo>
                  <a:pt x="648" y="15"/>
                </a:lnTo>
                <a:lnTo>
                  <a:pt x="649" y="14"/>
                </a:lnTo>
                <a:lnTo>
                  <a:pt x="649" y="15"/>
                </a:lnTo>
                <a:lnTo>
                  <a:pt x="649" y="15"/>
                </a:lnTo>
                <a:lnTo>
                  <a:pt x="650" y="15"/>
                </a:lnTo>
                <a:lnTo>
                  <a:pt x="650" y="17"/>
                </a:lnTo>
                <a:lnTo>
                  <a:pt x="651" y="17"/>
                </a:lnTo>
                <a:lnTo>
                  <a:pt x="651" y="18"/>
                </a:lnTo>
                <a:lnTo>
                  <a:pt x="651" y="18"/>
                </a:lnTo>
                <a:lnTo>
                  <a:pt x="652" y="18"/>
                </a:lnTo>
                <a:lnTo>
                  <a:pt x="652" y="18"/>
                </a:lnTo>
                <a:lnTo>
                  <a:pt x="652" y="17"/>
                </a:lnTo>
                <a:lnTo>
                  <a:pt x="653" y="17"/>
                </a:lnTo>
                <a:lnTo>
                  <a:pt x="653" y="17"/>
                </a:lnTo>
                <a:lnTo>
                  <a:pt x="653" y="15"/>
                </a:lnTo>
                <a:lnTo>
                  <a:pt x="654" y="15"/>
                </a:lnTo>
                <a:lnTo>
                  <a:pt x="654" y="14"/>
                </a:lnTo>
                <a:lnTo>
                  <a:pt x="656" y="14"/>
                </a:lnTo>
                <a:lnTo>
                  <a:pt x="656" y="15"/>
                </a:lnTo>
                <a:lnTo>
                  <a:pt x="656" y="15"/>
                </a:lnTo>
                <a:lnTo>
                  <a:pt x="657" y="14"/>
                </a:lnTo>
                <a:lnTo>
                  <a:pt x="657" y="14"/>
                </a:lnTo>
                <a:lnTo>
                  <a:pt x="657" y="13"/>
                </a:lnTo>
                <a:lnTo>
                  <a:pt x="658" y="14"/>
                </a:lnTo>
                <a:lnTo>
                  <a:pt x="658" y="14"/>
                </a:lnTo>
                <a:lnTo>
                  <a:pt x="659" y="15"/>
                </a:lnTo>
                <a:lnTo>
                  <a:pt x="659" y="14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0" y="14"/>
                </a:lnTo>
                <a:lnTo>
                  <a:pt x="661" y="14"/>
                </a:lnTo>
                <a:lnTo>
                  <a:pt x="661" y="15"/>
                </a:lnTo>
                <a:lnTo>
                  <a:pt x="661" y="15"/>
                </a:lnTo>
                <a:lnTo>
                  <a:pt x="662" y="15"/>
                </a:lnTo>
                <a:lnTo>
                  <a:pt x="662" y="15"/>
                </a:lnTo>
                <a:lnTo>
                  <a:pt x="663" y="15"/>
                </a:lnTo>
                <a:lnTo>
                  <a:pt x="663" y="17"/>
                </a:lnTo>
                <a:lnTo>
                  <a:pt x="663" y="15"/>
                </a:lnTo>
                <a:lnTo>
                  <a:pt x="665" y="17"/>
                </a:lnTo>
                <a:lnTo>
                  <a:pt x="665" y="17"/>
                </a:lnTo>
                <a:lnTo>
                  <a:pt x="665" y="17"/>
                </a:lnTo>
                <a:lnTo>
                  <a:pt x="666" y="17"/>
                </a:lnTo>
                <a:lnTo>
                  <a:pt x="666" y="17"/>
                </a:lnTo>
                <a:lnTo>
                  <a:pt x="666" y="15"/>
                </a:lnTo>
                <a:lnTo>
                  <a:pt x="667" y="15"/>
                </a:lnTo>
                <a:lnTo>
                  <a:pt x="667" y="15"/>
                </a:lnTo>
                <a:lnTo>
                  <a:pt x="668" y="14"/>
                </a:lnTo>
                <a:lnTo>
                  <a:pt x="668" y="14"/>
                </a:lnTo>
                <a:lnTo>
                  <a:pt x="668" y="15"/>
                </a:lnTo>
                <a:lnTo>
                  <a:pt x="669" y="14"/>
                </a:lnTo>
                <a:lnTo>
                  <a:pt x="669" y="15"/>
                </a:lnTo>
                <a:lnTo>
                  <a:pt x="669" y="14"/>
                </a:lnTo>
                <a:lnTo>
                  <a:pt x="670" y="14"/>
                </a:lnTo>
                <a:lnTo>
                  <a:pt x="670" y="13"/>
                </a:lnTo>
                <a:lnTo>
                  <a:pt x="670" y="14"/>
                </a:lnTo>
                <a:lnTo>
                  <a:pt x="671" y="14"/>
                </a:lnTo>
                <a:lnTo>
                  <a:pt x="671" y="13"/>
                </a:lnTo>
                <a:lnTo>
                  <a:pt x="672" y="13"/>
                </a:lnTo>
                <a:lnTo>
                  <a:pt x="672" y="13"/>
                </a:lnTo>
                <a:lnTo>
                  <a:pt x="672" y="13"/>
                </a:lnTo>
                <a:lnTo>
                  <a:pt x="674" y="13"/>
                </a:lnTo>
                <a:lnTo>
                  <a:pt x="674" y="13"/>
                </a:lnTo>
                <a:lnTo>
                  <a:pt x="674" y="14"/>
                </a:lnTo>
                <a:lnTo>
                  <a:pt x="675" y="14"/>
                </a:lnTo>
                <a:lnTo>
                  <a:pt x="675" y="15"/>
                </a:lnTo>
                <a:lnTo>
                  <a:pt x="675" y="14"/>
                </a:lnTo>
                <a:lnTo>
                  <a:pt x="676" y="14"/>
                </a:lnTo>
                <a:lnTo>
                  <a:pt x="676" y="13"/>
                </a:lnTo>
                <a:lnTo>
                  <a:pt x="677" y="12"/>
                </a:lnTo>
                <a:lnTo>
                  <a:pt x="677" y="12"/>
                </a:lnTo>
                <a:lnTo>
                  <a:pt x="677" y="12"/>
                </a:lnTo>
                <a:lnTo>
                  <a:pt x="678" y="12"/>
                </a:lnTo>
                <a:lnTo>
                  <a:pt x="678" y="13"/>
                </a:lnTo>
                <a:lnTo>
                  <a:pt x="678" y="12"/>
                </a:lnTo>
                <a:lnTo>
                  <a:pt x="679" y="12"/>
                </a:lnTo>
                <a:lnTo>
                  <a:pt x="679" y="12"/>
                </a:lnTo>
                <a:lnTo>
                  <a:pt x="680" y="11"/>
                </a:lnTo>
                <a:lnTo>
                  <a:pt x="680" y="11"/>
                </a:lnTo>
                <a:lnTo>
                  <a:pt x="680" y="11"/>
                </a:lnTo>
                <a:lnTo>
                  <a:pt x="681" y="10"/>
                </a:lnTo>
                <a:lnTo>
                  <a:pt x="681" y="11"/>
                </a:lnTo>
                <a:lnTo>
                  <a:pt x="681" y="11"/>
                </a:lnTo>
                <a:lnTo>
                  <a:pt x="683" y="11"/>
                </a:lnTo>
                <a:lnTo>
                  <a:pt x="683" y="11"/>
                </a:lnTo>
                <a:lnTo>
                  <a:pt x="683" y="12"/>
                </a:lnTo>
                <a:lnTo>
                  <a:pt x="684" y="11"/>
                </a:lnTo>
                <a:lnTo>
                  <a:pt x="684" y="11"/>
                </a:lnTo>
                <a:lnTo>
                  <a:pt x="685" y="11"/>
                </a:lnTo>
                <a:lnTo>
                  <a:pt x="685" y="11"/>
                </a:lnTo>
                <a:lnTo>
                  <a:pt x="685" y="11"/>
                </a:lnTo>
                <a:lnTo>
                  <a:pt x="686" y="10"/>
                </a:lnTo>
                <a:lnTo>
                  <a:pt x="686" y="10"/>
                </a:lnTo>
                <a:lnTo>
                  <a:pt x="686" y="10"/>
                </a:lnTo>
                <a:lnTo>
                  <a:pt x="687" y="10"/>
                </a:lnTo>
                <a:lnTo>
                  <a:pt x="687" y="10"/>
                </a:lnTo>
                <a:lnTo>
                  <a:pt x="687" y="11"/>
                </a:lnTo>
                <a:lnTo>
                  <a:pt x="688" y="11"/>
                </a:lnTo>
                <a:lnTo>
                  <a:pt x="688" y="11"/>
                </a:lnTo>
                <a:lnTo>
                  <a:pt x="689" y="11"/>
                </a:lnTo>
                <a:lnTo>
                  <a:pt x="689" y="10"/>
                </a:lnTo>
                <a:lnTo>
                  <a:pt x="689" y="10"/>
                </a:lnTo>
                <a:lnTo>
                  <a:pt x="690" y="10"/>
                </a:lnTo>
                <a:lnTo>
                  <a:pt x="690" y="11"/>
                </a:lnTo>
                <a:lnTo>
                  <a:pt x="690" y="11"/>
                </a:lnTo>
                <a:lnTo>
                  <a:pt x="692" y="12"/>
                </a:lnTo>
                <a:lnTo>
                  <a:pt x="692" y="11"/>
                </a:lnTo>
                <a:lnTo>
                  <a:pt x="692" y="11"/>
                </a:lnTo>
                <a:lnTo>
                  <a:pt x="693" y="11"/>
                </a:lnTo>
                <a:lnTo>
                  <a:pt x="693" y="11"/>
                </a:lnTo>
                <a:lnTo>
                  <a:pt x="694" y="12"/>
                </a:lnTo>
                <a:lnTo>
                  <a:pt x="694" y="11"/>
                </a:lnTo>
                <a:lnTo>
                  <a:pt x="694" y="12"/>
                </a:lnTo>
                <a:lnTo>
                  <a:pt x="695" y="12"/>
                </a:lnTo>
                <a:lnTo>
                  <a:pt x="695" y="12"/>
                </a:lnTo>
                <a:lnTo>
                  <a:pt x="695" y="12"/>
                </a:lnTo>
                <a:lnTo>
                  <a:pt x="696" y="11"/>
                </a:lnTo>
                <a:lnTo>
                  <a:pt x="696" y="11"/>
                </a:lnTo>
                <a:lnTo>
                  <a:pt x="696" y="11"/>
                </a:lnTo>
                <a:lnTo>
                  <a:pt x="697" y="12"/>
                </a:lnTo>
                <a:lnTo>
                  <a:pt x="697" y="12"/>
                </a:lnTo>
                <a:lnTo>
                  <a:pt x="698" y="12"/>
                </a:lnTo>
                <a:lnTo>
                  <a:pt x="698" y="13"/>
                </a:lnTo>
                <a:lnTo>
                  <a:pt x="698" y="14"/>
                </a:lnTo>
                <a:lnTo>
                  <a:pt x="699" y="14"/>
                </a:lnTo>
                <a:lnTo>
                  <a:pt x="699" y="14"/>
                </a:lnTo>
                <a:lnTo>
                  <a:pt x="699" y="13"/>
                </a:lnTo>
                <a:lnTo>
                  <a:pt x="701" y="13"/>
                </a:lnTo>
                <a:lnTo>
                  <a:pt x="701" y="13"/>
                </a:lnTo>
                <a:lnTo>
                  <a:pt x="702" y="13"/>
                </a:lnTo>
                <a:lnTo>
                  <a:pt x="702" y="13"/>
                </a:lnTo>
                <a:lnTo>
                  <a:pt x="702" y="13"/>
                </a:lnTo>
                <a:lnTo>
                  <a:pt x="703" y="13"/>
                </a:lnTo>
                <a:lnTo>
                  <a:pt x="703" y="14"/>
                </a:lnTo>
                <a:lnTo>
                  <a:pt x="703" y="14"/>
                </a:lnTo>
                <a:lnTo>
                  <a:pt x="704" y="13"/>
                </a:lnTo>
                <a:lnTo>
                  <a:pt x="704" y="12"/>
                </a:lnTo>
                <a:lnTo>
                  <a:pt x="704" y="13"/>
                </a:lnTo>
                <a:lnTo>
                  <a:pt x="705" y="12"/>
                </a:lnTo>
                <a:lnTo>
                  <a:pt x="705" y="11"/>
                </a:lnTo>
                <a:lnTo>
                  <a:pt x="706" y="12"/>
                </a:lnTo>
                <a:lnTo>
                  <a:pt x="706" y="12"/>
                </a:lnTo>
                <a:lnTo>
                  <a:pt x="706" y="12"/>
                </a:lnTo>
                <a:lnTo>
                  <a:pt x="707" y="12"/>
                </a:lnTo>
                <a:lnTo>
                  <a:pt x="707" y="12"/>
                </a:lnTo>
                <a:lnTo>
                  <a:pt x="707" y="12"/>
                </a:lnTo>
                <a:lnTo>
                  <a:pt x="708" y="13"/>
                </a:lnTo>
                <a:lnTo>
                  <a:pt x="708" y="13"/>
                </a:lnTo>
                <a:lnTo>
                  <a:pt x="708" y="13"/>
                </a:lnTo>
                <a:lnTo>
                  <a:pt x="710" y="13"/>
                </a:lnTo>
                <a:lnTo>
                  <a:pt x="710" y="13"/>
                </a:lnTo>
                <a:lnTo>
                  <a:pt x="711" y="13"/>
                </a:lnTo>
                <a:lnTo>
                  <a:pt x="711" y="14"/>
                </a:lnTo>
                <a:lnTo>
                  <a:pt x="711" y="14"/>
                </a:lnTo>
                <a:lnTo>
                  <a:pt x="712" y="15"/>
                </a:lnTo>
                <a:lnTo>
                  <a:pt x="712" y="14"/>
                </a:lnTo>
                <a:lnTo>
                  <a:pt x="712" y="15"/>
                </a:lnTo>
                <a:lnTo>
                  <a:pt x="713" y="15"/>
                </a:lnTo>
                <a:lnTo>
                  <a:pt x="713" y="14"/>
                </a:lnTo>
                <a:lnTo>
                  <a:pt x="713" y="14"/>
                </a:lnTo>
                <a:lnTo>
                  <a:pt x="714" y="14"/>
                </a:lnTo>
                <a:lnTo>
                  <a:pt x="714" y="14"/>
                </a:lnTo>
                <a:lnTo>
                  <a:pt x="715" y="13"/>
                </a:lnTo>
                <a:lnTo>
                  <a:pt x="715" y="13"/>
                </a:lnTo>
                <a:lnTo>
                  <a:pt x="715" y="13"/>
                </a:lnTo>
                <a:lnTo>
                  <a:pt x="716" y="13"/>
                </a:lnTo>
                <a:lnTo>
                  <a:pt x="716" y="12"/>
                </a:lnTo>
                <a:lnTo>
                  <a:pt x="716" y="13"/>
                </a:lnTo>
                <a:lnTo>
                  <a:pt x="717" y="13"/>
                </a:lnTo>
                <a:lnTo>
                  <a:pt x="717" y="14"/>
                </a:lnTo>
                <a:lnTo>
                  <a:pt x="717" y="15"/>
                </a:lnTo>
                <a:lnTo>
                  <a:pt x="719" y="17"/>
                </a:lnTo>
                <a:lnTo>
                  <a:pt x="719" y="17"/>
                </a:lnTo>
                <a:lnTo>
                  <a:pt x="720" y="18"/>
                </a:lnTo>
                <a:lnTo>
                  <a:pt x="720" y="18"/>
                </a:lnTo>
                <a:lnTo>
                  <a:pt x="720" y="19"/>
                </a:lnTo>
                <a:lnTo>
                  <a:pt x="721" y="19"/>
                </a:lnTo>
                <a:lnTo>
                  <a:pt x="721" y="20"/>
                </a:lnTo>
                <a:lnTo>
                  <a:pt x="721" y="21"/>
                </a:lnTo>
                <a:lnTo>
                  <a:pt x="722" y="21"/>
                </a:lnTo>
                <a:lnTo>
                  <a:pt x="722" y="22"/>
                </a:lnTo>
                <a:lnTo>
                  <a:pt x="723" y="22"/>
                </a:lnTo>
                <a:lnTo>
                  <a:pt x="723" y="22"/>
                </a:lnTo>
                <a:lnTo>
                  <a:pt x="723" y="22"/>
                </a:lnTo>
                <a:lnTo>
                  <a:pt x="724" y="21"/>
                </a:lnTo>
                <a:lnTo>
                  <a:pt x="724" y="21"/>
                </a:lnTo>
                <a:lnTo>
                  <a:pt x="724" y="21"/>
                </a:lnTo>
                <a:lnTo>
                  <a:pt x="725" y="21"/>
                </a:lnTo>
                <a:lnTo>
                  <a:pt x="725" y="21"/>
                </a:lnTo>
                <a:lnTo>
                  <a:pt x="725" y="20"/>
                </a:lnTo>
                <a:lnTo>
                  <a:pt x="726" y="21"/>
                </a:lnTo>
                <a:lnTo>
                  <a:pt x="726" y="20"/>
                </a:lnTo>
                <a:lnTo>
                  <a:pt x="728" y="20"/>
                </a:lnTo>
                <a:lnTo>
                  <a:pt x="728" y="19"/>
                </a:lnTo>
                <a:lnTo>
                  <a:pt x="728" y="19"/>
                </a:lnTo>
                <a:lnTo>
                  <a:pt x="729" y="20"/>
                </a:lnTo>
                <a:lnTo>
                  <a:pt x="729" y="19"/>
                </a:lnTo>
                <a:lnTo>
                  <a:pt x="729" y="19"/>
                </a:lnTo>
                <a:lnTo>
                  <a:pt x="730" y="19"/>
                </a:lnTo>
                <a:lnTo>
                  <a:pt x="730" y="18"/>
                </a:lnTo>
                <a:lnTo>
                  <a:pt x="730" y="18"/>
                </a:lnTo>
                <a:lnTo>
                  <a:pt x="731" y="19"/>
                </a:lnTo>
                <a:lnTo>
                  <a:pt x="731" y="18"/>
                </a:lnTo>
                <a:lnTo>
                  <a:pt x="732" y="18"/>
                </a:lnTo>
                <a:lnTo>
                  <a:pt x="732" y="17"/>
                </a:lnTo>
                <a:lnTo>
                  <a:pt x="732" y="18"/>
                </a:lnTo>
                <a:lnTo>
                  <a:pt x="733" y="17"/>
                </a:lnTo>
                <a:lnTo>
                  <a:pt x="733" y="17"/>
                </a:lnTo>
                <a:lnTo>
                  <a:pt x="733" y="18"/>
                </a:lnTo>
                <a:lnTo>
                  <a:pt x="734" y="17"/>
                </a:lnTo>
                <a:lnTo>
                  <a:pt x="734" y="18"/>
                </a:lnTo>
                <a:lnTo>
                  <a:pt x="734" y="17"/>
                </a:lnTo>
                <a:lnTo>
                  <a:pt x="735" y="17"/>
                </a:lnTo>
                <a:lnTo>
                  <a:pt x="735" y="18"/>
                </a:lnTo>
                <a:lnTo>
                  <a:pt x="737" y="18"/>
                </a:lnTo>
                <a:lnTo>
                  <a:pt x="737" y="18"/>
                </a:lnTo>
                <a:lnTo>
                  <a:pt x="737" y="18"/>
                </a:lnTo>
                <a:lnTo>
                  <a:pt x="738" y="17"/>
                </a:lnTo>
                <a:lnTo>
                  <a:pt x="738" y="18"/>
                </a:lnTo>
                <a:lnTo>
                  <a:pt x="738" y="18"/>
                </a:lnTo>
                <a:lnTo>
                  <a:pt x="739" y="18"/>
                </a:lnTo>
                <a:lnTo>
                  <a:pt x="739" y="18"/>
                </a:lnTo>
                <a:lnTo>
                  <a:pt x="739" y="18"/>
                </a:lnTo>
                <a:lnTo>
                  <a:pt x="740" y="19"/>
                </a:lnTo>
                <a:lnTo>
                  <a:pt x="740" y="19"/>
                </a:lnTo>
                <a:lnTo>
                  <a:pt x="741" y="19"/>
                </a:lnTo>
                <a:lnTo>
                  <a:pt x="741" y="18"/>
                </a:lnTo>
                <a:lnTo>
                  <a:pt x="741" y="18"/>
                </a:lnTo>
                <a:lnTo>
                  <a:pt x="742" y="18"/>
                </a:lnTo>
                <a:lnTo>
                  <a:pt x="742" y="18"/>
                </a:lnTo>
                <a:lnTo>
                  <a:pt x="742" y="18"/>
                </a:lnTo>
                <a:lnTo>
                  <a:pt x="743" y="17"/>
                </a:lnTo>
                <a:lnTo>
                  <a:pt x="743" y="1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686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927350"/>
            <a:ext cx="5343525" cy="1354138"/>
          </a:xfrm>
          <a:custGeom>
            <a:avLst/>
            <a:gdLst>
              <a:gd name="T0" fmla="*/ 52 w 3366"/>
              <a:gd name="T1" fmla="*/ 19 h 853"/>
              <a:gd name="T2" fmla="*/ 104 w 3366"/>
              <a:gd name="T3" fmla="*/ 8 h 853"/>
              <a:gd name="T4" fmla="*/ 156 w 3366"/>
              <a:gd name="T5" fmla="*/ 12 h 853"/>
              <a:gd name="T6" fmla="*/ 209 w 3366"/>
              <a:gd name="T7" fmla="*/ 10 h 853"/>
              <a:gd name="T8" fmla="*/ 262 w 3366"/>
              <a:gd name="T9" fmla="*/ 2 h 853"/>
              <a:gd name="T10" fmla="*/ 315 w 3366"/>
              <a:gd name="T11" fmla="*/ 9 h 853"/>
              <a:gd name="T12" fmla="*/ 367 w 3366"/>
              <a:gd name="T13" fmla="*/ 8 h 853"/>
              <a:gd name="T14" fmla="*/ 420 w 3366"/>
              <a:gd name="T15" fmla="*/ 3 h 853"/>
              <a:gd name="T16" fmla="*/ 472 w 3366"/>
              <a:gd name="T17" fmla="*/ 13 h 853"/>
              <a:gd name="T18" fmla="*/ 525 w 3366"/>
              <a:gd name="T19" fmla="*/ 10 h 853"/>
              <a:gd name="T20" fmla="*/ 577 w 3366"/>
              <a:gd name="T21" fmla="*/ 12 h 853"/>
              <a:gd name="T22" fmla="*/ 630 w 3366"/>
              <a:gd name="T23" fmla="*/ 18 h 853"/>
              <a:gd name="T24" fmla="*/ 683 w 3366"/>
              <a:gd name="T25" fmla="*/ 11 h 853"/>
              <a:gd name="T26" fmla="*/ 736 w 3366"/>
              <a:gd name="T27" fmla="*/ 12 h 853"/>
              <a:gd name="T28" fmla="*/ 789 w 3366"/>
              <a:gd name="T29" fmla="*/ 20 h 853"/>
              <a:gd name="T30" fmla="*/ 840 w 3366"/>
              <a:gd name="T31" fmla="*/ 185 h 853"/>
              <a:gd name="T32" fmla="*/ 893 w 3366"/>
              <a:gd name="T33" fmla="*/ 240 h 853"/>
              <a:gd name="T34" fmla="*/ 946 w 3366"/>
              <a:gd name="T35" fmla="*/ 261 h 853"/>
              <a:gd name="T36" fmla="*/ 999 w 3366"/>
              <a:gd name="T37" fmla="*/ 255 h 853"/>
              <a:gd name="T38" fmla="*/ 1051 w 3366"/>
              <a:gd name="T39" fmla="*/ 262 h 853"/>
              <a:gd name="T40" fmla="*/ 1104 w 3366"/>
              <a:gd name="T41" fmla="*/ 252 h 853"/>
              <a:gd name="T42" fmla="*/ 1157 w 3366"/>
              <a:gd name="T43" fmla="*/ 252 h 853"/>
              <a:gd name="T44" fmla="*/ 1210 w 3366"/>
              <a:gd name="T45" fmla="*/ 257 h 853"/>
              <a:gd name="T46" fmla="*/ 1261 w 3366"/>
              <a:gd name="T47" fmla="*/ 248 h 853"/>
              <a:gd name="T48" fmla="*/ 1314 w 3366"/>
              <a:gd name="T49" fmla="*/ 247 h 853"/>
              <a:gd name="T50" fmla="*/ 1367 w 3366"/>
              <a:gd name="T51" fmla="*/ 251 h 853"/>
              <a:gd name="T52" fmla="*/ 1420 w 3366"/>
              <a:gd name="T53" fmla="*/ 247 h 853"/>
              <a:gd name="T54" fmla="*/ 1472 w 3366"/>
              <a:gd name="T55" fmla="*/ 252 h 853"/>
              <a:gd name="T56" fmla="*/ 1525 w 3366"/>
              <a:gd name="T57" fmla="*/ 254 h 853"/>
              <a:gd name="T58" fmla="*/ 1577 w 3366"/>
              <a:gd name="T59" fmla="*/ 246 h 853"/>
              <a:gd name="T60" fmla="*/ 1630 w 3366"/>
              <a:gd name="T61" fmla="*/ 256 h 853"/>
              <a:gd name="T62" fmla="*/ 1682 w 3366"/>
              <a:gd name="T63" fmla="*/ 228 h 853"/>
              <a:gd name="T64" fmla="*/ 1735 w 3366"/>
              <a:gd name="T65" fmla="*/ 240 h 853"/>
              <a:gd name="T66" fmla="*/ 1788 w 3366"/>
              <a:gd name="T67" fmla="*/ 249 h 853"/>
              <a:gd name="T68" fmla="*/ 1841 w 3366"/>
              <a:gd name="T69" fmla="*/ 248 h 853"/>
              <a:gd name="T70" fmla="*/ 1893 w 3366"/>
              <a:gd name="T71" fmla="*/ 256 h 853"/>
              <a:gd name="T72" fmla="*/ 1945 w 3366"/>
              <a:gd name="T73" fmla="*/ 261 h 853"/>
              <a:gd name="T74" fmla="*/ 1998 w 3366"/>
              <a:gd name="T75" fmla="*/ 252 h 853"/>
              <a:gd name="T76" fmla="*/ 2051 w 3366"/>
              <a:gd name="T77" fmla="*/ 264 h 853"/>
              <a:gd name="T78" fmla="*/ 2103 w 3366"/>
              <a:gd name="T79" fmla="*/ 260 h 853"/>
              <a:gd name="T80" fmla="*/ 2156 w 3366"/>
              <a:gd name="T81" fmla="*/ 252 h 853"/>
              <a:gd name="T82" fmla="*/ 2209 w 3366"/>
              <a:gd name="T83" fmla="*/ 260 h 853"/>
              <a:gd name="T84" fmla="*/ 2262 w 3366"/>
              <a:gd name="T85" fmla="*/ 256 h 853"/>
              <a:gd name="T86" fmla="*/ 2315 w 3366"/>
              <a:gd name="T87" fmla="*/ 252 h 853"/>
              <a:gd name="T88" fmla="*/ 2366 w 3366"/>
              <a:gd name="T89" fmla="*/ 251 h 853"/>
              <a:gd name="T90" fmla="*/ 2419 w 3366"/>
              <a:gd name="T91" fmla="*/ 245 h 853"/>
              <a:gd name="T92" fmla="*/ 2472 w 3366"/>
              <a:gd name="T93" fmla="*/ 249 h 853"/>
              <a:gd name="T94" fmla="*/ 2525 w 3366"/>
              <a:gd name="T95" fmla="*/ 257 h 853"/>
              <a:gd name="T96" fmla="*/ 2577 w 3366"/>
              <a:gd name="T97" fmla="*/ 251 h 853"/>
              <a:gd name="T98" fmla="*/ 2630 w 3366"/>
              <a:gd name="T99" fmla="*/ 255 h 853"/>
              <a:gd name="T100" fmla="*/ 2682 w 3366"/>
              <a:gd name="T101" fmla="*/ 260 h 853"/>
              <a:gd name="T102" fmla="*/ 2735 w 3366"/>
              <a:gd name="T103" fmla="*/ 253 h 853"/>
              <a:gd name="T104" fmla="*/ 2787 w 3366"/>
              <a:gd name="T105" fmla="*/ 257 h 853"/>
              <a:gd name="T106" fmla="*/ 2840 w 3366"/>
              <a:gd name="T107" fmla="*/ 256 h 853"/>
              <a:gd name="T108" fmla="*/ 2893 w 3366"/>
              <a:gd name="T109" fmla="*/ 91 h 853"/>
              <a:gd name="T110" fmla="*/ 2946 w 3366"/>
              <a:gd name="T111" fmla="*/ 32 h 853"/>
              <a:gd name="T112" fmla="*/ 2998 w 3366"/>
              <a:gd name="T113" fmla="*/ 15 h 853"/>
              <a:gd name="T114" fmla="*/ 3050 w 3366"/>
              <a:gd name="T115" fmla="*/ 6 h 853"/>
              <a:gd name="T116" fmla="*/ 3103 w 3366"/>
              <a:gd name="T117" fmla="*/ 12 h 853"/>
              <a:gd name="T118" fmla="*/ 3156 w 3366"/>
              <a:gd name="T119" fmla="*/ 8 h 853"/>
              <a:gd name="T120" fmla="*/ 3208 w 3366"/>
              <a:gd name="T121" fmla="*/ 18 h 853"/>
              <a:gd name="T122" fmla="*/ 3261 w 3366"/>
              <a:gd name="T123" fmla="*/ 17 h 853"/>
              <a:gd name="T124" fmla="*/ 3314 w 3366"/>
              <a:gd name="T125" fmla="*/ 9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853">
                <a:moveTo>
                  <a:pt x="0" y="14"/>
                </a:moveTo>
                <a:lnTo>
                  <a:pt x="0" y="14"/>
                </a:lnTo>
                <a:lnTo>
                  <a:pt x="0" y="14"/>
                </a:lnTo>
                <a:lnTo>
                  <a:pt x="1" y="14"/>
                </a:lnTo>
                <a:lnTo>
                  <a:pt x="1" y="14"/>
                </a:lnTo>
                <a:lnTo>
                  <a:pt x="1" y="14"/>
                </a:lnTo>
                <a:lnTo>
                  <a:pt x="2" y="14"/>
                </a:lnTo>
                <a:lnTo>
                  <a:pt x="2" y="14"/>
                </a:lnTo>
                <a:lnTo>
                  <a:pt x="2" y="14"/>
                </a:lnTo>
                <a:lnTo>
                  <a:pt x="3" y="14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1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7" y="10"/>
                </a:lnTo>
                <a:lnTo>
                  <a:pt x="7" y="10"/>
                </a:lnTo>
                <a:lnTo>
                  <a:pt x="7" y="11"/>
                </a:lnTo>
                <a:lnTo>
                  <a:pt x="8" y="11"/>
                </a:lnTo>
                <a:lnTo>
                  <a:pt x="8" y="12"/>
                </a:lnTo>
                <a:lnTo>
                  <a:pt x="9" y="11"/>
                </a:lnTo>
                <a:lnTo>
                  <a:pt x="9" y="11"/>
                </a:lnTo>
                <a:lnTo>
                  <a:pt x="9" y="10"/>
                </a:lnTo>
                <a:lnTo>
                  <a:pt x="10" y="10"/>
                </a:lnTo>
                <a:lnTo>
                  <a:pt x="10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9"/>
                </a:lnTo>
                <a:lnTo>
                  <a:pt x="13" y="9"/>
                </a:lnTo>
                <a:lnTo>
                  <a:pt x="13" y="9"/>
                </a:lnTo>
                <a:lnTo>
                  <a:pt x="13" y="9"/>
                </a:lnTo>
                <a:lnTo>
                  <a:pt x="14" y="9"/>
                </a:lnTo>
                <a:lnTo>
                  <a:pt x="14" y="8"/>
                </a:lnTo>
                <a:lnTo>
                  <a:pt x="14" y="8"/>
                </a:lnTo>
                <a:lnTo>
                  <a:pt x="16" y="9"/>
                </a:lnTo>
                <a:lnTo>
                  <a:pt x="16" y="8"/>
                </a:lnTo>
                <a:lnTo>
                  <a:pt x="16" y="9"/>
                </a:lnTo>
                <a:lnTo>
                  <a:pt x="17" y="8"/>
                </a:lnTo>
                <a:lnTo>
                  <a:pt x="17" y="9"/>
                </a:lnTo>
                <a:lnTo>
                  <a:pt x="18" y="9"/>
                </a:lnTo>
                <a:lnTo>
                  <a:pt x="18" y="9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20" y="6"/>
                </a:lnTo>
                <a:lnTo>
                  <a:pt x="20" y="6"/>
                </a:lnTo>
                <a:lnTo>
                  <a:pt x="20" y="6"/>
                </a:lnTo>
                <a:lnTo>
                  <a:pt x="21" y="8"/>
                </a:lnTo>
                <a:lnTo>
                  <a:pt x="21" y="9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1"/>
                </a:lnTo>
                <a:lnTo>
                  <a:pt x="23" y="11"/>
                </a:lnTo>
                <a:lnTo>
                  <a:pt x="23" y="10"/>
                </a:lnTo>
                <a:lnTo>
                  <a:pt x="25" y="11"/>
                </a:lnTo>
                <a:lnTo>
                  <a:pt x="25" y="11"/>
                </a:lnTo>
                <a:lnTo>
                  <a:pt x="26" y="11"/>
                </a:lnTo>
                <a:lnTo>
                  <a:pt x="26" y="10"/>
                </a:lnTo>
                <a:lnTo>
                  <a:pt x="26" y="11"/>
                </a:lnTo>
                <a:lnTo>
                  <a:pt x="27" y="11"/>
                </a:lnTo>
                <a:lnTo>
                  <a:pt x="27" y="12"/>
                </a:lnTo>
                <a:lnTo>
                  <a:pt x="27" y="12"/>
                </a:lnTo>
                <a:lnTo>
                  <a:pt x="28" y="12"/>
                </a:lnTo>
                <a:lnTo>
                  <a:pt x="28" y="13"/>
                </a:lnTo>
                <a:lnTo>
                  <a:pt x="28" y="12"/>
                </a:lnTo>
                <a:lnTo>
                  <a:pt x="29" y="12"/>
                </a:lnTo>
                <a:lnTo>
                  <a:pt x="29" y="11"/>
                </a:lnTo>
                <a:lnTo>
                  <a:pt x="30" y="11"/>
                </a:lnTo>
                <a:lnTo>
                  <a:pt x="30" y="11"/>
                </a:lnTo>
                <a:lnTo>
                  <a:pt x="30" y="12"/>
                </a:lnTo>
                <a:lnTo>
                  <a:pt x="31" y="12"/>
                </a:lnTo>
                <a:lnTo>
                  <a:pt x="31" y="13"/>
                </a:lnTo>
                <a:lnTo>
                  <a:pt x="31" y="13"/>
                </a:lnTo>
                <a:lnTo>
                  <a:pt x="32" y="13"/>
                </a:lnTo>
                <a:lnTo>
                  <a:pt x="32" y="13"/>
                </a:lnTo>
                <a:lnTo>
                  <a:pt x="32" y="12"/>
                </a:lnTo>
                <a:lnTo>
                  <a:pt x="34" y="13"/>
                </a:lnTo>
                <a:lnTo>
                  <a:pt x="34" y="13"/>
                </a:lnTo>
                <a:lnTo>
                  <a:pt x="35" y="11"/>
                </a:lnTo>
                <a:lnTo>
                  <a:pt x="35" y="11"/>
                </a:lnTo>
                <a:lnTo>
                  <a:pt x="35" y="10"/>
                </a:lnTo>
                <a:lnTo>
                  <a:pt x="36" y="10"/>
                </a:lnTo>
                <a:lnTo>
                  <a:pt x="36" y="10"/>
                </a:lnTo>
                <a:lnTo>
                  <a:pt x="36" y="10"/>
                </a:lnTo>
                <a:lnTo>
                  <a:pt x="37" y="10"/>
                </a:lnTo>
                <a:lnTo>
                  <a:pt x="37" y="11"/>
                </a:lnTo>
                <a:lnTo>
                  <a:pt x="37" y="11"/>
                </a:lnTo>
                <a:lnTo>
                  <a:pt x="38" y="11"/>
                </a:lnTo>
                <a:lnTo>
                  <a:pt x="38" y="12"/>
                </a:lnTo>
                <a:lnTo>
                  <a:pt x="39" y="13"/>
                </a:lnTo>
                <a:lnTo>
                  <a:pt x="39" y="14"/>
                </a:lnTo>
                <a:lnTo>
                  <a:pt x="39" y="15"/>
                </a:lnTo>
                <a:lnTo>
                  <a:pt x="40" y="15"/>
                </a:lnTo>
                <a:lnTo>
                  <a:pt x="40" y="15"/>
                </a:lnTo>
                <a:lnTo>
                  <a:pt x="40" y="15"/>
                </a:lnTo>
                <a:lnTo>
                  <a:pt x="41" y="15"/>
                </a:lnTo>
                <a:lnTo>
                  <a:pt x="41" y="15"/>
                </a:lnTo>
                <a:lnTo>
                  <a:pt x="41" y="17"/>
                </a:lnTo>
                <a:lnTo>
                  <a:pt x="43" y="15"/>
                </a:lnTo>
                <a:lnTo>
                  <a:pt x="43" y="15"/>
                </a:lnTo>
                <a:lnTo>
                  <a:pt x="44" y="15"/>
                </a:lnTo>
                <a:lnTo>
                  <a:pt x="44" y="15"/>
                </a:lnTo>
                <a:lnTo>
                  <a:pt x="44" y="15"/>
                </a:lnTo>
                <a:lnTo>
                  <a:pt x="45" y="14"/>
                </a:lnTo>
                <a:lnTo>
                  <a:pt x="45" y="14"/>
                </a:lnTo>
                <a:lnTo>
                  <a:pt x="45" y="14"/>
                </a:lnTo>
                <a:lnTo>
                  <a:pt x="46" y="14"/>
                </a:lnTo>
                <a:lnTo>
                  <a:pt x="46" y="14"/>
                </a:lnTo>
                <a:lnTo>
                  <a:pt x="47" y="14"/>
                </a:lnTo>
                <a:lnTo>
                  <a:pt x="47" y="14"/>
                </a:lnTo>
                <a:lnTo>
                  <a:pt x="47" y="15"/>
                </a:lnTo>
                <a:lnTo>
                  <a:pt x="48" y="15"/>
                </a:lnTo>
                <a:lnTo>
                  <a:pt x="48" y="15"/>
                </a:lnTo>
                <a:lnTo>
                  <a:pt x="48" y="17"/>
                </a:lnTo>
                <a:lnTo>
                  <a:pt x="49" y="17"/>
                </a:lnTo>
                <a:lnTo>
                  <a:pt x="49" y="18"/>
                </a:lnTo>
                <a:lnTo>
                  <a:pt x="49" y="18"/>
                </a:lnTo>
                <a:lnTo>
                  <a:pt x="50" y="18"/>
                </a:lnTo>
                <a:lnTo>
                  <a:pt x="50" y="19"/>
                </a:lnTo>
                <a:lnTo>
                  <a:pt x="52" y="18"/>
                </a:lnTo>
                <a:lnTo>
                  <a:pt x="52" y="19"/>
                </a:lnTo>
                <a:lnTo>
                  <a:pt x="52" y="19"/>
                </a:lnTo>
                <a:lnTo>
                  <a:pt x="53" y="19"/>
                </a:lnTo>
                <a:lnTo>
                  <a:pt x="53" y="19"/>
                </a:lnTo>
                <a:lnTo>
                  <a:pt x="53" y="19"/>
                </a:lnTo>
                <a:lnTo>
                  <a:pt x="54" y="18"/>
                </a:lnTo>
                <a:lnTo>
                  <a:pt x="54" y="18"/>
                </a:lnTo>
                <a:lnTo>
                  <a:pt x="54" y="18"/>
                </a:lnTo>
                <a:lnTo>
                  <a:pt x="55" y="18"/>
                </a:lnTo>
                <a:lnTo>
                  <a:pt x="55" y="18"/>
                </a:lnTo>
                <a:lnTo>
                  <a:pt x="56" y="17"/>
                </a:lnTo>
                <a:lnTo>
                  <a:pt x="56" y="17"/>
                </a:lnTo>
                <a:lnTo>
                  <a:pt x="56" y="18"/>
                </a:lnTo>
                <a:lnTo>
                  <a:pt x="57" y="18"/>
                </a:lnTo>
                <a:lnTo>
                  <a:pt x="57" y="18"/>
                </a:lnTo>
                <a:lnTo>
                  <a:pt x="57" y="19"/>
                </a:lnTo>
                <a:lnTo>
                  <a:pt x="58" y="18"/>
                </a:lnTo>
                <a:lnTo>
                  <a:pt x="58" y="18"/>
                </a:lnTo>
                <a:lnTo>
                  <a:pt x="58" y="18"/>
                </a:lnTo>
                <a:lnTo>
                  <a:pt x="59" y="18"/>
                </a:lnTo>
                <a:lnTo>
                  <a:pt x="59" y="18"/>
                </a:lnTo>
                <a:lnTo>
                  <a:pt x="61" y="18"/>
                </a:lnTo>
                <a:lnTo>
                  <a:pt x="61" y="18"/>
                </a:lnTo>
                <a:lnTo>
                  <a:pt x="61" y="17"/>
                </a:lnTo>
                <a:lnTo>
                  <a:pt x="62" y="17"/>
                </a:lnTo>
                <a:lnTo>
                  <a:pt x="62" y="18"/>
                </a:lnTo>
                <a:lnTo>
                  <a:pt x="62" y="18"/>
                </a:lnTo>
                <a:lnTo>
                  <a:pt x="63" y="18"/>
                </a:lnTo>
                <a:lnTo>
                  <a:pt x="63" y="18"/>
                </a:lnTo>
                <a:lnTo>
                  <a:pt x="63" y="18"/>
                </a:lnTo>
                <a:lnTo>
                  <a:pt x="64" y="18"/>
                </a:lnTo>
                <a:lnTo>
                  <a:pt x="64" y="18"/>
                </a:lnTo>
                <a:lnTo>
                  <a:pt x="65" y="17"/>
                </a:lnTo>
                <a:lnTo>
                  <a:pt x="65" y="15"/>
                </a:lnTo>
                <a:lnTo>
                  <a:pt x="65" y="14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7" y="13"/>
                </a:lnTo>
                <a:lnTo>
                  <a:pt x="67" y="12"/>
                </a:lnTo>
                <a:lnTo>
                  <a:pt x="68" y="12"/>
                </a:lnTo>
                <a:lnTo>
                  <a:pt x="68" y="11"/>
                </a:lnTo>
                <a:lnTo>
                  <a:pt x="68" y="10"/>
                </a:lnTo>
                <a:lnTo>
                  <a:pt x="70" y="10"/>
                </a:lnTo>
                <a:lnTo>
                  <a:pt x="70" y="10"/>
                </a:lnTo>
                <a:lnTo>
                  <a:pt x="70" y="10"/>
                </a:lnTo>
                <a:lnTo>
                  <a:pt x="71" y="10"/>
                </a:lnTo>
                <a:lnTo>
                  <a:pt x="71" y="10"/>
                </a:lnTo>
                <a:lnTo>
                  <a:pt x="71" y="9"/>
                </a:lnTo>
                <a:lnTo>
                  <a:pt x="72" y="10"/>
                </a:lnTo>
                <a:lnTo>
                  <a:pt x="72" y="10"/>
                </a:lnTo>
                <a:lnTo>
                  <a:pt x="73" y="10"/>
                </a:lnTo>
                <a:lnTo>
                  <a:pt x="73" y="11"/>
                </a:lnTo>
                <a:lnTo>
                  <a:pt x="73" y="11"/>
                </a:lnTo>
                <a:lnTo>
                  <a:pt x="74" y="11"/>
                </a:lnTo>
                <a:lnTo>
                  <a:pt x="74" y="12"/>
                </a:lnTo>
                <a:lnTo>
                  <a:pt x="74" y="12"/>
                </a:lnTo>
                <a:lnTo>
                  <a:pt x="75" y="13"/>
                </a:lnTo>
                <a:lnTo>
                  <a:pt x="75" y="13"/>
                </a:lnTo>
                <a:lnTo>
                  <a:pt x="75" y="13"/>
                </a:lnTo>
                <a:lnTo>
                  <a:pt x="76" y="13"/>
                </a:lnTo>
                <a:lnTo>
                  <a:pt x="76" y="14"/>
                </a:lnTo>
                <a:lnTo>
                  <a:pt x="77" y="14"/>
                </a:lnTo>
                <a:lnTo>
                  <a:pt x="77" y="14"/>
                </a:lnTo>
                <a:lnTo>
                  <a:pt x="77" y="14"/>
                </a:lnTo>
                <a:lnTo>
                  <a:pt x="79" y="13"/>
                </a:lnTo>
                <a:lnTo>
                  <a:pt x="79" y="13"/>
                </a:lnTo>
                <a:lnTo>
                  <a:pt x="79" y="13"/>
                </a:lnTo>
                <a:lnTo>
                  <a:pt x="80" y="12"/>
                </a:lnTo>
                <a:lnTo>
                  <a:pt x="80" y="12"/>
                </a:lnTo>
                <a:lnTo>
                  <a:pt x="80" y="11"/>
                </a:lnTo>
                <a:lnTo>
                  <a:pt x="81" y="11"/>
                </a:lnTo>
                <a:lnTo>
                  <a:pt x="81" y="11"/>
                </a:lnTo>
                <a:lnTo>
                  <a:pt x="82" y="10"/>
                </a:lnTo>
                <a:lnTo>
                  <a:pt x="82" y="11"/>
                </a:lnTo>
                <a:lnTo>
                  <a:pt x="82" y="11"/>
                </a:lnTo>
                <a:lnTo>
                  <a:pt x="83" y="12"/>
                </a:lnTo>
                <a:lnTo>
                  <a:pt x="83" y="12"/>
                </a:lnTo>
                <a:lnTo>
                  <a:pt x="83" y="12"/>
                </a:lnTo>
                <a:lnTo>
                  <a:pt x="84" y="12"/>
                </a:lnTo>
                <a:lnTo>
                  <a:pt x="84" y="12"/>
                </a:lnTo>
                <a:lnTo>
                  <a:pt x="84" y="12"/>
                </a:lnTo>
                <a:lnTo>
                  <a:pt x="85" y="12"/>
                </a:lnTo>
                <a:lnTo>
                  <a:pt x="85" y="11"/>
                </a:lnTo>
                <a:lnTo>
                  <a:pt x="86" y="11"/>
                </a:lnTo>
                <a:lnTo>
                  <a:pt x="86" y="10"/>
                </a:lnTo>
                <a:lnTo>
                  <a:pt x="86" y="9"/>
                </a:lnTo>
                <a:lnTo>
                  <a:pt x="88" y="9"/>
                </a:lnTo>
                <a:lnTo>
                  <a:pt x="88" y="8"/>
                </a:lnTo>
                <a:lnTo>
                  <a:pt x="88" y="9"/>
                </a:lnTo>
                <a:lnTo>
                  <a:pt x="89" y="9"/>
                </a:lnTo>
                <a:lnTo>
                  <a:pt x="89" y="8"/>
                </a:lnTo>
                <a:lnTo>
                  <a:pt x="90" y="8"/>
                </a:lnTo>
                <a:lnTo>
                  <a:pt x="90" y="8"/>
                </a:lnTo>
                <a:lnTo>
                  <a:pt x="90" y="8"/>
                </a:lnTo>
                <a:lnTo>
                  <a:pt x="91" y="9"/>
                </a:lnTo>
                <a:lnTo>
                  <a:pt x="91" y="8"/>
                </a:lnTo>
                <a:lnTo>
                  <a:pt x="91" y="6"/>
                </a:lnTo>
                <a:lnTo>
                  <a:pt x="92" y="6"/>
                </a:lnTo>
                <a:lnTo>
                  <a:pt x="92" y="8"/>
                </a:lnTo>
                <a:lnTo>
                  <a:pt x="92" y="8"/>
                </a:lnTo>
                <a:lnTo>
                  <a:pt x="93" y="8"/>
                </a:lnTo>
                <a:lnTo>
                  <a:pt x="93" y="8"/>
                </a:lnTo>
                <a:lnTo>
                  <a:pt x="94" y="8"/>
                </a:lnTo>
                <a:lnTo>
                  <a:pt x="94" y="8"/>
                </a:lnTo>
                <a:lnTo>
                  <a:pt x="94" y="8"/>
                </a:lnTo>
                <a:lnTo>
                  <a:pt x="95" y="8"/>
                </a:lnTo>
                <a:lnTo>
                  <a:pt x="95" y="8"/>
                </a:lnTo>
                <a:lnTo>
                  <a:pt x="95" y="8"/>
                </a:lnTo>
                <a:lnTo>
                  <a:pt x="97" y="8"/>
                </a:lnTo>
                <a:lnTo>
                  <a:pt x="97" y="6"/>
                </a:lnTo>
                <a:lnTo>
                  <a:pt x="97" y="6"/>
                </a:lnTo>
                <a:lnTo>
                  <a:pt x="98" y="6"/>
                </a:lnTo>
                <a:lnTo>
                  <a:pt x="98" y="6"/>
                </a:lnTo>
                <a:lnTo>
                  <a:pt x="99" y="6"/>
                </a:lnTo>
                <a:lnTo>
                  <a:pt x="99" y="6"/>
                </a:lnTo>
                <a:lnTo>
                  <a:pt x="99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1" y="8"/>
                </a:lnTo>
                <a:lnTo>
                  <a:pt x="101" y="9"/>
                </a:lnTo>
                <a:lnTo>
                  <a:pt x="101" y="9"/>
                </a:lnTo>
                <a:lnTo>
                  <a:pt x="102" y="9"/>
                </a:lnTo>
                <a:lnTo>
                  <a:pt x="102" y="8"/>
                </a:lnTo>
                <a:lnTo>
                  <a:pt x="103" y="8"/>
                </a:lnTo>
                <a:lnTo>
                  <a:pt x="103" y="8"/>
                </a:lnTo>
                <a:lnTo>
                  <a:pt x="103" y="6"/>
                </a:lnTo>
                <a:lnTo>
                  <a:pt x="104" y="8"/>
                </a:lnTo>
                <a:lnTo>
                  <a:pt x="104" y="6"/>
                </a:lnTo>
                <a:lnTo>
                  <a:pt x="104" y="6"/>
                </a:lnTo>
                <a:lnTo>
                  <a:pt x="106" y="8"/>
                </a:lnTo>
                <a:lnTo>
                  <a:pt x="106" y="8"/>
                </a:lnTo>
                <a:lnTo>
                  <a:pt x="106" y="6"/>
                </a:lnTo>
                <a:lnTo>
                  <a:pt x="107" y="6"/>
                </a:lnTo>
                <a:lnTo>
                  <a:pt x="107" y="8"/>
                </a:lnTo>
                <a:lnTo>
                  <a:pt x="108" y="6"/>
                </a:lnTo>
                <a:lnTo>
                  <a:pt x="108" y="6"/>
                </a:lnTo>
                <a:lnTo>
                  <a:pt x="108" y="5"/>
                </a:lnTo>
                <a:lnTo>
                  <a:pt x="109" y="6"/>
                </a:lnTo>
                <a:lnTo>
                  <a:pt x="109" y="5"/>
                </a:lnTo>
                <a:lnTo>
                  <a:pt x="109" y="5"/>
                </a:lnTo>
                <a:lnTo>
                  <a:pt x="110" y="6"/>
                </a:lnTo>
                <a:lnTo>
                  <a:pt x="110" y="6"/>
                </a:lnTo>
                <a:lnTo>
                  <a:pt x="110" y="6"/>
                </a:lnTo>
                <a:lnTo>
                  <a:pt x="111" y="6"/>
                </a:lnTo>
                <a:lnTo>
                  <a:pt x="111" y="6"/>
                </a:lnTo>
                <a:lnTo>
                  <a:pt x="112" y="6"/>
                </a:lnTo>
                <a:lnTo>
                  <a:pt x="112" y="6"/>
                </a:lnTo>
                <a:lnTo>
                  <a:pt x="112" y="8"/>
                </a:lnTo>
                <a:lnTo>
                  <a:pt x="113" y="8"/>
                </a:lnTo>
                <a:lnTo>
                  <a:pt x="113" y="8"/>
                </a:lnTo>
                <a:lnTo>
                  <a:pt x="113" y="9"/>
                </a:lnTo>
                <a:lnTo>
                  <a:pt x="115" y="9"/>
                </a:lnTo>
                <a:lnTo>
                  <a:pt x="115" y="10"/>
                </a:lnTo>
                <a:lnTo>
                  <a:pt x="116" y="10"/>
                </a:lnTo>
                <a:lnTo>
                  <a:pt x="116" y="11"/>
                </a:lnTo>
                <a:lnTo>
                  <a:pt x="116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1"/>
                </a:lnTo>
                <a:lnTo>
                  <a:pt x="118" y="11"/>
                </a:lnTo>
                <a:lnTo>
                  <a:pt x="118" y="11"/>
                </a:lnTo>
                <a:lnTo>
                  <a:pt x="118" y="12"/>
                </a:lnTo>
                <a:lnTo>
                  <a:pt x="119" y="11"/>
                </a:lnTo>
                <a:lnTo>
                  <a:pt x="119" y="11"/>
                </a:lnTo>
                <a:lnTo>
                  <a:pt x="120" y="11"/>
                </a:lnTo>
                <a:lnTo>
                  <a:pt x="120" y="12"/>
                </a:lnTo>
                <a:lnTo>
                  <a:pt x="120" y="12"/>
                </a:lnTo>
                <a:lnTo>
                  <a:pt x="121" y="13"/>
                </a:lnTo>
                <a:lnTo>
                  <a:pt x="121" y="13"/>
                </a:lnTo>
                <a:lnTo>
                  <a:pt x="121" y="13"/>
                </a:lnTo>
                <a:lnTo>
                  <a:pt x="123" y="14"/>
                </a:lnTo>
                <a:lnTo>
                  <a:pt x="123" y="14"/>
                </a:lnTo>
                <a:lnTo>
                  <a:pt x="123" y="13"/>
                </a:lnTo>
                <a:lnTo>
                  <a:pt x="124" y="14"/>
                </a:lnTo>
                <a:lnTo>
                  <a:pt x="124" y="14"/>
                </a:lnTo>
                <a:lnTo>
                  <a:pt x="125" y="13"/>
                </a:lnTo>
                <a:lnTo>
                  <a:pt x="125" y="13"/>
                </a:lnTo>
                <a:lnTo>
                  <a:pt x="125" y="13"/>
                </a:lnTo>
                <a:lnTo>
                  <a:pt x="126" y="12"/>
                </a:lnTo>
                <a:lnTo>
                  <a:pt x="126" y="12"/>
                </a:lnTo>
                <a:lnTo>
                  <a:pt x="126" y="11"/>
                </a:lnTo>
                <a:lnTo>
                  <a:pt x="127" y="11"/>
                </a:lnTo>
                <a:lnTo>
                  <a:pt x="127" y="12"/>
                </a:lnTo>
                <a:lnTo>
                  <a:pt x="127" y="12"/>
                </a:lnTo>
                <a:lnTo>
                  <a:pt x="128" y="12"/>
                </a:lnTo>
                <a:lnTo>
                  <a:pt x="128" y="13"/>
                </a:lnTo>
                <a:lnTo>
                  <a:pt x="129" y="13"/>
                </a:lnTo>
                <a:lnTo>
                  <a:pt x="129" y="13"/>
                </a:lnTo>
                <a:lnTo>
                  <a:pt x="129" y="13"/>
                </a:lnTo>
                <a:lnTo>
                  <a:pt x="130" y="12"/>
                </a:lnTo>
                <a:lnTo>
                  <a:pt x="130" y="12"/>
                </a:lnTo>
                <a:lnTo>
                  <a:pt x="130" y="12"/>
                </a:lnTo>
                <a:lnTo>
                  <a:pt x="132" y="11"/>
                </a:lnTo>
                <a:lnTo>
                  <a:pt x="132" y="12"/>
                </a:lnTo>
                <a:lnTo>
                  <a:pt x="132" y="12"/>
                </a:lnTo>
                <a:lnTo>
                  <a:pt x="133" y="12"/>
                </a:lnTo>
                <a:lnTo>
                  <a:pt x="133" y="12"/>
                </a:lnTo>
                <a:lnTo>
                  <a:pt x="134" y="12"/>
                </a:lnTo>
                <a:lnTo>
                  <a:pt x="134" y="12"/>
                </a:lnTo>
                <a:lnTo>
                  <a:pt x="134" y="12"/>
                </a:lnTo>
                <a:lnTo>
                  <a:pt x="135" y="11"/>
                </a:lnTo>
                <a:lnTo>
                  <a:pt x="135" y="10"/>
                </a:lnTo>
                <a:lnTo>
                  <a:pt x="135" y="10"/>
                </a:lnTo>
                <a:lnTo>
                  <a:pt x="136" y="10"/>
                </a:lnTo>
                <a:lnTo>
                  <a:pt x="136" y="10"/>
                </a:lnTo>
                <a:lnTo>
                  <a:pt x="137" y="10"/>
                </a:lnTo>
                <a:lnTo>
                  <a:pt x="137" y="11"/>
                </a:lnTo>
                <a:lnTo>
                  <a:pt x="137" y="12"/>
                </a:lnTo>
                <a:lnTo>
                  <a:pt x="138" y="12"/>
                </a:lnTo>
                <a:lnTo>
                  <a:pt x="138" y="13"/>
                </a:lnTo>
                <a:lnTo>
                  <a:pt x="138" y="13"/>
                </a:lnTo>
                <a:lnTo>
                  <a:pt x="139" y="13"/>
                </a:lnTo>
                <a:lnTo>
                  <a:pt x="139" y="13"/>
                </a:lnTo>
                <a:lnTo>
                  <a:pt x="139" y="12"/>
                </a:lnTo>
                <a:lnTo>
                  <a:pt x="141" y="12"/>
                </a:lnTo>
                <a:lnTo>
                  <a:pt x="141" y="12"/>
                </a:lnTo>
                <a:lnTo>
                  <a:pt x="142" y="11"/>
                </a:lnTo>
                <a:lnTo>
                  <a:pt x="142" y="12"/>
                </a:lnTo>
                <a:lnTo>
                  <a:pt x="142" y="12"/>
                </a:lnTo>
                <a:lnTo>
                  <a:pt x="143" y="13"/>
                </a:lnTo>
                <a:lnTo>
                  <a:pt x="143" y="14"/>
                </a:lnTo>
                <a:lnTo>
                  <a:pt x="143" y="14"/>
                </a:lnTo>
                <a:lnTo>
                  <a:pt x="144" y="15"/>
                </a:lnTo>
                <a:lnTo>
                  <a:pt x="144" y="17"/>
                </a:lnTo>
                <a:lnTo>
                  <a:pt x="144" y="17"/>
                </a:lnTo>
                <a:lnTo>
                  <a:pt x="145" y="17"/>
                </a:lnTo>
                <a:lnTo>
                  <a:pt x="145" y="15"/>
                </a:lnTo>
                <a:lnTo>
                  <a:pt x="146" y="14"/>
                </a:lnTo>
                <a:lnTo>
                  <a:pt x="146" y="13"/>
                </a:lnTo>
                <a:lnTo>
                  <a:pt x="146" y="13"/>
                </a:lnTo>
                <a:lnTo>
                  <a:pt x="147" y="13"/>
                </a:lnTo>
                <a:lnTo>
                  <a:pt x="147" y="12"/>
                </a:lnTo>
                <a:lnTo>
                  <a:pt x="147" y="12"/>
                </a:lnTo>
                <a:lnTo>
                  <a:pt x="148" y="12"/>
                </a:lnTo>
                <a:lnTo>
                  <a:pt x="148" y="12"/>
                </a:lnTo>
                <a:lnTo>
                  <a:pt x="148" y="11"/>
                </a:lnTo>
                <a:lnTo>
                  <a:pt x="150" y="11"/>
                </a:lnTo>
                <a:lnTo>
                  <a:pt x="150" y="11"/>
                </a:lnTo>
                <a:lnTo>
                  <a:pt x="151" y="11"/>
                </a:lnTo>
                <a:lnTo>
                  <a:pt x="151" y="10"/>
                </a:lnTo>
                <a:lnTo>
                  <a:pt x="151" y="10"/>
                </a:lnTo>
                <a:lnTo>
                  <a:pt x="152" y="10"/>
                </a:lnTo>
                <a:lnTo>
                  <a:pt x="152" y="11"/>
                </a:lnTo>
                <a:lnTo>
                  <a:pt x="152" y="11"/>
                </a:lnTo>
                <a:lnTo>
                  <a:pt x="153" y="12"/>
                </a:lnTo>
                <a:lnTo>
                  <a:pt x="153" y="12"/>
                </a:lnTo>
                <a:lnTo>
                  <a:pt x="153" y="12"/>
                </a:lnTo>
                <a:lnTo>
                  <a:pt x="154" y="12"/>
                </a:lnTo>
                <a:lnTo>
                  <a:pt x="154" y="12"/>
                </a:lnTo>
                <a:lnTo>
                  <a:pt x="155" y="12"/>
                </a:lnTo>
                <a:lnTo>
                  <a:pt x="155" y="12"/>
                </a:lnTo>
                <a:lnTo>
                  <a:pt x="155" y="13"/>
                </a:lnTo>
                <a:lnTo>
                  <a:pt x="156" y="13"/>
                </a:lnTo>
                <a:lnTo>
                  <a:pt x="156" y="12"/>
                </a:lnTo>
                <a:lnTo>
                  <a:pt x="156" y="12"/>
                </a:lnTo>
                <a:lnTo>
                  <a:pt x="157" y="12"/>
                </a:lnTo>
                <a:lnTo>
                  <a:pt x="157" y="12"/>
                </a:lnTo>
                <a:lnTo>
                  <a:pt x="159" y="12"/>
                </a:lnTo>
                <a:lnTo>
                  <a:pt x="159" y="11"/>
                </a:lnTo>
                <a:lnTo>
                  <a:pt x="159" y="11"/>
                </a:lnTo>
                <a:lnTo>
                  <a:pt x="160" y="11"/>
                </a:lnTo>
                <a:lnTo>
                  <a:pt x="160" y="11"/>
                </a:lnTo>
                <a:lnTo>
                  <a:pt x="160" y="11"/>
                </a:lnTo>
                <a:lnTo>
                  <a:pt x="161" y="11"/>
                </a:lnTo>
                <a:lnTo>
                  <a:pt x="161" y="12"/>
                </a:lnTo>
                <a:lnTo>
                  <a:pt x="161" y="12"/>
                </a:lnTo>
                <a:lnTo>
                  <a:pt x="162" y="12"/>
                </a:lnTo>
                <a:lnTo>
                  <a:pt x="162" y="12"/>
                </a:lnTo>
                <a:lnTo>
                  <a:pt x="163" y="12"/>
                </a:lnTo>
                <a:lnTo>
                  <a:pt x="163" y="11"/>
                </a:lnTo>
                <a:lnTo>
                  <a:pt x="163" y="11"/>
                </a:lnTo>
                <a:lnTo>
                  <a:pt x="164" y="11"/>
                </a:lnTo>
                <a:lnTo>
                  <a:pt x="164" y="11"/>
                </a:lnTo>
                <a:lnTo>
                  <a:pt x="164" y="11"/>
                </a:lnTo>
                <a:lnTo>
                  <a:pt x="165" y="11"/>
                </a:lnTo>
                <a:lnTo>
                  <a:pt x="165" y="11"/>
                </a:lnTo>
                <a:lnTo>
                  <a:pt x="165" y="11"/>
                </a:lnTo>
                <a:lnTo>
                  <a:pt x="166" y="10"/>
                </a:lnTo>
                <a:lnTo>
                  <a:pt x="166" y="10"/>
                </a:lnTo>
                <a:lnTo>
                  <a:pt x="168" y="11"/>
                </a:lnTo>
                <a:lnTo>
                  <a:pt x="168" y="11"/>
                </a:lnTo>
                <a:lnTo>
                  <a:pt x="168" y="11"/>
                </a:lnTo>
                <a:lnTo>
                  <a:pt x="169" y="10"/>
                </a:lnTo>
                <a:lnTo>
                  <a:pt x="169" y="9"/>
                </a:lnTo>
                <a:lnTo>
                  <a:pt x="169" y="9"/>
                </a:lnTo>
                <a:lnTo>
                  <a:pt x="170" y="8"/>
                </a:lnTo>
                <a:lnTo>
                  <a:pt x="170" y="8"/>
                </a:lnTo>
                <a:lnTo>
                  <a:pt x="170" y="8"/>
                </a:lnTo>
                <a:lnTo>
                  <a:pt x="171" y="8"/>
                </a:lnTo>
                <a:lnTo>
                  <a:pt x="171" y="8"/>
                </a:lnTo>
                <a:lnTo>
                  <a:pt x="172" y="8"/>
                </a:lnTo>
                <a:lnTo>
                  <a:pt x="172" y="6"/>
                </a:lnTo>
                <a:lnTo>
                  <a:pt x="172" y="6"/>
                </a:lnTo>
                <a:lnTo>
                  <a:pt x="173" y="6"/>
                </a:lnTo>
                <a:lnTo>
                  <a:pt x="173" y="6"/>
                </a:lnTo>
                <a:lnTo>
                  <a:pt x="173" y="8"/>
                </a:lnTo>
                <a:lnTo>
                  <a:pt x="174" y="9"/>
                </a:lnTo>
                <a:lnTo>
                  <a:pt x="174" y="9"/>
                </a:lnTo>
                <a:lnTo>
                  <a:pt x="174" y="9"/>
                </a:lnTo>
                <a:lnTo>
                  <a:pt x="175" y="9"/>
                </a:lnTo>
                <a:lnTo>
                  <a:pt x="175" y="10"/>
                </a:lnTo>
                <a:lnTo>
                  <a:pt x="177" y="9"/>
                </a:lnTo>
                <a:lnTo>
                  <a:pt x="177" y="10"/>
                </a:lnTo>
                <a:lnTo>
                  <a:pt x="177" y="9"/>
                </a:lnTo>
                <a:lnTo>
                  <a:pt x="178" y="8"/>
                </a:lnTo>
                <a:lnTo>
                  <a:pt x="178" y="8"/>
                </a:lnTo>
                <a:lnTo>
                  <a:pt x="178" y="8"/>
                </a:lnTo>
                <a:lnTo>
                  <a:pt x="179" y="8"/>
                </a:lnTo>
                <a:lnTo>
                  <a:pt x="179" y="8"/>
                </a:lnTo>
                <a:lnTo>
                  <a:pt x="180" y="6"/>
                </a:lnTo>
                <a:lnTo>
                  <a:pt x="180" y="6"/>
                </a:lnTo>
                <a:lnTo>
                  <a:pt x="180" y="6"/>
                </a:lnTo>
                <a:lnTo>
                  <a:pt x="181" y="5"/>
                </a:lnTo>
                <a:lnTo>
                  <a:pt x="181" y="5"/>
                </a:lnTo>
                <a:lnTo>
                  <a:pt x="181" y="5"/>
                </a:lnTo>
                <a:lnTo>
                  <a:pt x="182" y="5"/>
                </a:lnTo>
                <a:lnTo>
                  <a:pt x="182" y="5"/>
                </a:lnTo>
                <a:lnTo>
                  <a:pt x="182" y="5"/>
                </a:lnTo>
                <a:lnTo>
                  <a:pt x="183" y="5"/>
                </a:lnTo>
                <a:lnTo>
                  <a:pt x="183" y="5"/>
                </a:lnTo>
                <a:lnTo>
                  <a:pt x="184" y="5"/>
                </a:lnTo>
                <a:lnTo>
                  <a:pt x="184" y="5"/>
                </a:lnTo>
                <a:lnTo>
                  <a:pt x="184" y="5"/>
                </a:lnTo>
                <a:lnTo>
                  <a:pt x="186" y="5"/>
                </a:lnTo>
                <a:lnTo>
                  <a:pt x="186" y="4"/>
                </a:lnTo>
                <a:lnTo>
                  <a:pt x="186" y="5"/>
                </a:lnTo>
                <a:lnTo>
                  <a:pt x="187" y="6"/>
                </a:lnTo>
                <a:lnTo>
                  <a:pt x="187" y="6"/>
                </a:lnTo>
                <a:lnTo>
                  <a:pt x="187" y="8"/>
                </a:lnTo>
                <a:lnTo>
                  <a:pt x="188" y="8"/>
                </a:lnTo>
                <a:lnTo>
                  <a:pt x="188" y="8"/>
                </a:lnTo>
                <a:lnTo>
                  <a:pt x="189" y="9"/>
                </a:lnTo>
                <a:lnTo>
                  <a:pt x="189" y="9"/>
                </a:lnTo>
                <a:lnTo>
                  <a:pt x="189" y="8"/>
                </a:lnTo>
                <a:lnTo>
                  <a:pt x="190" y="8"/>
                </a:lnTo>
                <a:lnTo>
                  <a:pt x="190" y="8"/>
                </a:lnTo>
                <a:lnTo>
                  <a:pt x="190" y="6"/>
                </a:lnTo>
                <a:lnTo>
                  <a:pt x="191" y="6"/>
                </a:lnTo>
                <a:lnTo>
                  <a:pt x="191" y="5"/>
                </a:lnTo>
                <a:lnTo>
                  <a:pt x="191" y="4"/>
                </a:lnTo>
                <a:lnTo>
                  <a:pt x="192" y="3"/>
                </a:lnTo>
                <a:lnTo>
                  <a:pt x="192" y="3"/>
                </a:lnTo>
                <a:lnTo>
                  <a:pt x="193" y="3"/>
                </a:lnTo>
                <a:lnTo>
                  <a:pt x="193" y="3"/>
                </a:lnTo>
                <a:lnTo>
                  <a:pt x="193" y="4"/>
                </a:lnTo>
                <a:lnTo>
                  <a:pt x="195" y="4"/>
                </a:lnTo>
                <a:lnTo>
                  <a:pt x="195" y="4"/>
                </a:lnTo>
                <a:lnTo>
                  <a:pt x="195" y="4"/>
                </a:lnTo>
                <a:lnTo>
                  <a:pt x="196" y="5"/>
                </a:lnTo>
                <a:lnTo>
                  <a:pt x="196" y="6"/>
                </a:lnTo>
                <a:lnTo>
                  <a:pt x="196" y="6"/>
                </a:lnTo>
                <a:lnTo>
                  <a:pt x="197" y="6"/>
                </a:lnTo>
                <a:lnTo>
                  <a:pt x="197" y="5"/>
                </a:lnTo>
                <a:lnTo>
                  <a:pt x="198" y="5"/>
                </a:lnTo>
                <a:lnTo>
                  <a:pt x="198" y="6"/>
                </a:lnTo>
                <a:lnTo>
                  <a:pt x="198" y="5"/>
                </a:lnTo>
                <a:lnTo>
                  <a:pt x="199" y="5"/>
                </a:lnTo>
                <a:lnTo>
                  <a:pt x="199" y="5"/>
                </a:lnTo>
                <a:lnTo>
                  <a:pt x="199" y="5"/>
                </a:lnTo>
                <a:lnTo>
                  <a:pt x="200" y="5"/>
                </a:lnTo>
                <a:lnTo>
                  <a:pt x="200" y="5"/>
                </a:lnTo>
                <a:lnTo>
                  <a:pt x="200" y="6"/>
                </a:lnTo>
                <a:lnTo>
                  <a:pt x="201" y="6"/>
                </a:lnTo>
                <a:lnTo>
                  <a:pt x="201" y="8"/>
                </a:lnTo>
                <a:lnTo>
                  <a:pt x="202" y="8"/>
                </a:lnTo>
                <a:lnTo>
                  <a:pt x="202" y="8"/>
                </a:lnTo>
                <a:lnTo>
                  <a:pt x="202" y="9"/>
                </a:lnTo>
                <a:lnTo>
                  <a:pt x="204" y="10"/>
                </a:lnTo>
                <a:lnTo>
                  <a:pt x="204" y="10"/>
                </a:lnTo>
                <a:lnTo>
                  <a:pt x="204" y="11"/>
                </a:lnTo>
                <a:lnTo>
                  <a:pt x="205" y="10"/>
                </a:lnTo>
                <a:lnTo>
                  <a:pt x="205" y="10"/>
                </a:lnTo>
                <a:lnTo>
                  <a:pt x="206" y="10"/>
                </a:lnTo>
                <a:lnTo>
                  <a:pt x="206" y="10"/>
                </a:lnTo>
                <a:lnTo>
                  <a:pt x="206" y="11"/>
                </a:lnTo>
                <a:lnTo>
                  <a:pt x="207" y="10"/>
                </a:lnTo>
                <a:lnTo>
                  <a:pt x="207" y="10"/>
                </a:lnTo>
                <a:lnTo>
                  <a:pt x="207" y="10"/>
                </a:lnTo>
                <a:lnTo>
                  <a:pt x="208" y="10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10"/>
                </a:lnTo>
                <a:lnTo>
                  <a:pt x="210" y="10"/>
                </a:lnTo>
                <a:lnTo>
                  <a:pt x="210" y="10"/>
                </a:lnTo>
                <a:lnTo>
                  <a:pt x="210" y="12"/>
                </a:lnTo>
                <a:lnTo>
                  <a:pt x="211" y="13"/>
                </a:lnTo>
                <a:lnTo>
                  <a:pt x="211" y="13"/>
                </a:lnTo>
                <a:lnTo>
                  <a:pt x="211" y="13"/>
                </a:lnTo>
                <a:lnTo>
                  <a:pt x="213" y="13"/>
                </a:lnTo>
                <a:lnTo>
                  <a:pt x="213" y="13"/>
                </a:lnTo>
                <a:lnTo>
                  <a:pt x="213" y="14"/>
                </a:lnTo>
                <a:lnTo>
                  <a:pt x="214" y="14"/>
                </a:lnTo>
                <a:lnTo>
                  <a:pt x="214" y="13"/>
                </a:lnTo>
                <a:lnTo>
                  <a:pt x="215" y="13"/>
                </a:lnTo>
                <a:lnTo>
                  <a:pt x="215" y="13"/>
                </a:lnTo>
                <a:lnTo>
                  <a:pt x="215" y="12"/>
                </a:lnTo>
                <a:lnTo>
                  <a:pt x="216" y="12"/>
                </a:lnTo>
                <a:lnTo>
                  <a:pt x="216" y="11"/>
                </a:lnTo>
                <a:lnTo>
                  <a:pt x="216" y="11"/>
                </a:lnTo>
                <a:lnTo>
                  <a:pt x="217" y="11"/>
                </a:lnTo>
                <a:lnTo>
                  <a:pt x="217" y="11"/>
                </a:lnTo>
                <a:lnTo>
                  <a:pt x="217" y="12"/>
                </a:lnTo>
                <a:lnTo>
                  <a:pt x="218" y="11"/>
                </a:lnTo>
                <a:lnTo>
                  <a:pt x="218" y="12"/>
                </a:lnTo>
                <a:lnTo>
                  <a:pt x="219" y="12"/>
                </a:lnTo>
                <a:lnTo>
                  <a:pt x="219" y="13"/>
                </a:lnTo>
                <a:lnTo>
                  <a:pt x="219" y="13"/>
                </a:lnTo>
                <a:lnTo>
                  <a:pt x="220" y="14"/>
                </a:lnTo>
                <a:lnTo>
                  <a:pt x="220" y="14"/>
                </a:lnTo>
                <a:lnTo>
                  <a:pt x="220" y="14"/>
                </a:lnTo>
                <a:lnTo>
                  <a:pt x="222" y="14"/>
                </a:lnTo>
                <a:lnTo>
                  <a:pt x="222" y="13"/>
                </a:lnTo>
                <a:lnTo>
                  <a:pt x="222" y="13"/>
                </a:lnTo>
                <a:lnTo>
                  <a:pt x="223" y="12"/>
                </a:lnTo>
                <a:lnTo>
                  <a:pt x="223" y="12"/>
                </a:lnTo>
                <a:lnTo>
                  <a:pt x="224" y="13"/>
                </a:lnTo>
                <a:lnTo>
                  <a:pt x="224" y="14"/>
                </a:lnTo>
                <a:lnTo>
                  <a:pt x="224" y="13"/>
                </a:lnTo>
                <a:lnTo>
                  <a:pt x="225" y="13"/>
                </a:lnTo>
                <a:lnTo>
                  <a:pt x="225" y="12"/>
                </a:lnTo>
                <a:lnTo>
                  <a:pt x="225" y="12"/>
                </a:lnTo>
                <a:lnTo>
                  <a:pt x="226" y="12"/>
                </a:lnTo>
                <a:lnTo>
                  <a:pt x="226" y="12"/>
                </a:lnTo>
                <a:lnTo>
                  <a:pt x="227" y="12"/>
                </a:lnTo>
                <a:lnTo>
                  <a:pt x="227" y="12"/>
                </a:lnTo>
                <a:lnTo>
                  <a:pt x="227" y="11"/>
                </a:lnTo>
                <a:lnTo>
                  <a:pt x="228" y="10"/>
                </a:lnTo>
                <a:lnTo>
                  <a:pt x="228" y="10"/>
                </a:lnTo>
                <a:lnTo>
                  <a:pt x="228" y="11"/>
                </a:lnTo>
                <a:lnTo>
                  <a:pt x="229" y="10"/>
                </a:lnTo>
                <a:lnTo>
                  <a:pt x="229" y="10"/>
                </a:lnTo>
                <a:lnTo>
                  <a:pt x="229" y="11"/>
                </a:lnTo>
                <a:lnTo>
                  <a:pt x="231" y="11"/>
                </a:lnTo>
                <a:lnTo>
                  <a:pt x="231" y="12"/>
                </a:lnTo>
                <a:lnTo>
                  <a:pt x="232" y="12"/>
                </a:lnTo>
                <a:lnTo>
                  <a:pt x="232" y="12"/>
                </a:lnTo>
                <a:lnTo>
                  <a:pt x="232" y="11"/>
                </a:lnTo>
                <a:lnTo>
                  <a:pt x="233" y="11"/>
                </a:lnTo>
                <a:lnTo>
                  <a:pt x="233" y="10"/>
                </a:lnTo>
                <a:lnTo>
                  <a:pt x="233" y="10"/>
                </a:lnTo>
                <a:lnTo>
                  <a:pt x="234" y="10"/>
                </a:lnTo>
                <a:lnTo>
                  <a:pt x="234" y="9"/>
                </a:lnTo>
                <a:lnTo>
                  <a:pt x="234" y="9"/>
                </a:lnTo>
                <a:lnTo>
                  <a:pt x="235" y="9"/>
                </a:lnTo>
                <a:lnTo>
                  <a:pt x="235" y="10"/>
                </a:lnTo>
                <a:lnTo>
                  <a:pt x="236" y="10"/>
                </a:lnTo>
                <a:lnTo>
                  <a:pt x="236" y="10"/>
                </a:lnTo>
                <a:lnTo>
                  <a:pt x="236" y="10"/>
                </a:lnTo>
                <a:lnTo>
                  <a:pt x="237" y="10"/>
                </a:lnTo>
                <a:lnTo>
                  <a:pt x="237" y="10"/>
                </a:lnTo>
                <a:lnTo>
                  <a:pt x="237" y="10"/>
                </a:lnTo>
                <a:lnTo>
                  <a:pt x="238" y="10"/>
                </a:lnTo>
                <a:lnTo>
                  <a:pt x="238" y="10"/>
                </a:lnTo>
                <a:lnTo>
                  <a:pt x="238" y="10"/>
                </a:lnTo>
                <a:lnTo>
                  <a:pt x="240" y="10"/>
                </a:lnTo>
                <a:lnTo>
                  <a:pt x="240" y="10"/>
                </a:lnTo>
                <a:lnTo>
                  <a:pt x="241" y="10"/>
                </a:lnTo>
                <a:lnTo>
                  <a:pt x="241" y="10"/>
                </a:lnTo>
                <a:lnTo>
                  <a:pt x="241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4" y="9"/>
                </a:lnTo>
                <a:lnTo>
                  <a:pt x="244" y="9"/>
                </a:lnTo>
                <a:lnTo>
                  <a:pt x="245" y="9"/>
                </a:lnTo>
                <a:lnTo>
                  <a:pt x="245" y="9"/>
                </a:lnTo>
                <a:lnTo>
                  <a:pt x="245" y="8"/>
                </a:lnTo>
                <a:lnTo>
                  <a:pt x="246" y="8"/>
                </a:lnTo>
                <a:lnTo>
                  <a:pt x="246" y="6"/>
                </a:lnTo>
                <a:lnTo>
                  <a:pt x="246" y="6"/>
                </a:lnTo>
                <a:lnTo>
                  <a:pt x="247" y="6"/>
                </a:lnTo>
                <a:lnTo>
                  <a:pt x="247" y="6"/>
                </a:lnTo>
                <a:lnTo>
                  <a:pt x="249" y="5"/>
                </a:lnTo>
                <a:lnTo>
                  <a:pt x="249" y="5"/>
                </a:lnTo>
                <a:lnTo>
                  <a:pt x="249" y="5"/>
                </a:lnTo>
                <a:lnTo>
                  <a:pt x="250" y="5"/>
                </a:lnTo>
                <a:lnTo>
                  <a:pt x="250" y="5"/>
                </a:lnTo>
                <a:lnTo>
                  <a:pt x="250" y="4"/>
                </a:lnTo>
                <a:lnTo>
                  <a:pt x="251" y="4"/>
                </a:lnTo>
                <a:lnTo>
                  <a:pt x="251" y="4"/>
                </a:lnTo>
                <a:lnTo>
                  <a:pt x="251" y="3"/>
                </a:lnTo>
                <a:lnTo>
                  <a:pt x="252" y="3"/>
                </a:lnTo>
                <a:lnTo>
                  <a:pt x="252" y="3"/>
                </a:lnTo>
                <a:lnTo>
                  <a:pt x="253" y="4"/>
                </a:lnTo>
                <a:lnTo>
                  <a:pt x="253" y="4"/>
                </a:lnTo>
                <a:lnTo>
                  <a:pt x="253" y="4"/>
                </a:lnTo>
                <a:lnTo>
                  <a:pt x="254" y="5"/>
                </a:lnTo>
                <a:lnTo>
                  <a:pt x="254" y="5"/>
                </a:lnTo>
                <a:lnTo>
                  <a:pt x="254" y="5"/>
                </a:lnTo>
                <a:lnTo>
                  <a:pt x="255" y="4"/>
                </a:lnTo>
                <a:lnTo>
                  <a:pt x="255" y="4"/>
                </a:lnTo>
                <a:lnTo>
                  <a:pt x="255" y="4"/>
                </a:lnTo>
                <a:lnTo>
                  <a:pt x="256" y="4"/>
                </a:lnTo>
                <a:lnTo>
                  <a:pt x="256" y="4"/>
                </a:lnTo>
                <a:lnTo>
                  <a:pt x="258" y="4"/>
                </a:lnTo>
                <a:lnTo>
                  <a:pt x="258" y="3"/>
                </a:lnTo>
                <a:lnTo>
                  <a:pt x="258" y="3"/>
                </a:lnTo>
                <a:lnTo>
                  <a:pt x="259" y="3"/>
                </a:lnTo>
                <a:lnTo>
                  <a:pt x="259" y="3"/>
                </a:lnTo>
                <a:lnTo>
                  <a:pt x="259" y="3"/>
                </a:lnTo>
                <a:lnTo>
                  <a:pt x="260" y="3"/>
                </a:lnTo>
                <a:lnTo>
                  <a:pt x="260" y="3"/>
                </a:lnTo>
                <a:lnTo>
                  <a:pt x="260" y="2"/>
                </a:lnTo>
                <a:lnTo>
                  <a:pt x="261" y="3"/>
                </a:lnTo>
                <a:lnTo>
                  <a:pt x="261" y="2"/>
                </a:lnTo>
                <a:lnTo>
                  <a:pt x="262" y="2"/>
                </a:lnTo>
                <a:lnTo>
                  <a:pt x="262" y="2"/>
                </a:lnTo>
                <a:lnTo>
                  <a:pt x="262" y="2"/>
                </a:lnTo>
                <a:lnTo>
                  <a:pt x="263" y="2"/>
                </a:lnTo>
                <a:lnTo>
                  <a:pt x="263" y="3"/>
                </a:lnTo>
                <a:lnTo>
                  <a:pt x="263" y="3"/>
                </a:lnTo>
                <a:lnTo>
                  <a:pt x="264" y="4"/>
                </a:lnTo>
                <a:lnTo>
                  <a:pt x="264" y="2"/>
                </a:lnTo>
                <a:lnTo>
                  <a:pt x="264" y="2"/>
                </a:lnTo>
                <a:lnTo>
                  <a:pt x="265" y="2"/>
                </a:lnTo>
                <a:lnTo>
                  <a:pt x="265" y="2"/>
                </a:lnTo>
                <a:lnTo>
                  <a:pt x="267" y="3"/>
                </a:lnTo>
                <a:lnTo>
                  <a:pt x="267" y="3"/>
                </a:lnTo>
                <a:lnTo>
                  <a:pt x="267" y="3"/>
                </a:lnTo>
                <a:lnTo>
                  <a:pt x="268" y="2"/>
                </a:lnTo>
                <a:lnTo>
                  <a:pt x="268" y="2"/>
                </a:lnTo>
                <a:lnTo>
                  <a:pt x="268" y="3"/>
                </a:lnTo>
                <a:lnTo>
                  <a:pt x="269" y="3"/>
                </a:lnTo>
                <a:lnTo>
                  <a:pt x="269" y="3"/>
                </a:lnTo>
                <a:lnTo>
                  <a:pt x="270" y="3"/>
                </a:lnTo>
                <a:lnTo>
                  <a:pt x="270" y="4"/>
                </a:lnTo>
                <a:lnTo>
                  <a:pt x="270" y="4"/>
                </a:lnTo>
                <a:lnTo>
                  <a:pt x="271" y="4"/>
                </a:lnTo>
                <a:lnTo>
                  <a:pt x="271" y="5"/>
                </a:lnTo>
                <a:lnTo>
                  <a:pt x="271" y="4"/>
                </a:lnTo>
                <a:lnTo>
                  <a:pt x="272" y="4"/>
                </a:lnTo>
                <a:lnTo>
                  <a:pt x="272" y="4"/>
                </a:lnTo>
                <a:lnTo>
                  <a:pt x="272" y="3"/>
                </a:lnTo>
                <a:lnTo>
                  <a:pt x="273" y="4"/>
                </a:lnTo>
                <a:lnTo>
                  <a:pt x="273" y="3"/>
                </a:lnTo>
                <a:lnTo>
                  <a:pt x="274" y="4"/>
                </a:lnTo>
                <a:lnTo>
                  <a:pt x="274" y="4"/>
                </a:lnTo>
                <a:lnTo>
                  <a:pt x="274" y="4"/>
                </a:lnTo>
                <a:lnTo>
                  <a:pt x="276" y="3"/>
                </a:lnTo>
                <a:lnTo>
                  <a:pt x="276" y="4"/>
                </a:lnTo>
                <a:lnTo>
                  <a:pt x="276" y="5"/>
                </a:lnTo>
                <a:lnTo>
                  <a:pt x="277" y="5"/>
                </a:lnTo>
                <a:lnTo>
                  <a:pt x="277" y="5"/>
                </a:lnTo>
                <a:lnTo>
                  <a:pt x="277" y="5"/>
                </a:lnTo>
                <a:lnTo>
                  <a:pt x="278" y="5"/>
                </a:lnTo>
                <a:lnTo>
                  <a:pt x="278" y="5"/>
                </a:lnTo>
                <a:lnTo>
                  <a:pt x="279" y="5"/>
                </a:lnTo>
                <a:lnTo>
                  <a:pt x="279" y="4"/>
                </a:lnTo>
                <a:lnTo>
                  <a:pt x="279" y="4"/>
                </a:lnTo>
                <a:lnTo>
                  <a:pt x="280" y="4"/>
                </a:lnTo>
                <a:lnTo>
                  <a:pt x="280" y="4"/>
                </a:lnTo>
                <a:lnTo>
                  <a:pt x="280" y="4"/>
                </a:lnTo>
                <a:lnTo>
                  <a:pt x="281" y="5"/>
                </a:lnTo>
                <a:lnTo>
                  <a:pt x="281" y="5"/>
                </a:lnTo>
                <a:lnTo>
                  <a:pt x="281" y="5"/>
                </a:lnTo>
                <a:lnTo>
                  <a:pt x="282" y="5"/>
                </a:lnTo>
                <a:lnTo>
                  <a:pt x="282" y="6"/>
                </a:lnTo>
                <a:lnTo>
                  <a:pt x="283" y="8"/>
                </a:lnTo>
                <a:lnTo>
                  <a:pt x="283" y="8"/>
                </a:lnTo>
                <a:lnTo>
                  <a:pt x="283" y="8"/>
                </a:lnTo>
                <a:lnTo>
                  <a:pt x="285" y="8"/>
                </a:lnTo>
                <a:lnTo>
                  <a:pt x="285" y="8"/>
                </a:lnTo>
                <a:lnTo>
                  <a:pt x="285" y="8"/>
                </a:lnTo>
                <a:lnTo>
                  <a:pt x="286" y="8"/>
                </a:lnTo>
                <a:lnTo>
                  <a:pt x="286" y="9"/>
                </a:lnTo>
                <a:lnTo>
                  <a:pt x="286" y="9"/>
                </a:lnTo>
                <a:lnTo>
                  <a:pt x="287" y="10"/>
                </a:lnTo>
                <a:lnTo>
                  <a:pt x="287" y="9"/>
                </a:lnTo>
                <a:lnTo>
                  <a:pt x="288" y="8"/>
                </a:lnTo>
                <a:lnTo>
                  <a:pt x="288" y="8"/>
                </a:lnTo>
                <a:lnTo>
                  <a:pt x="288" y="8"/>
                </a:lnTo>
                <a:lnTo>
                  <a:pt x="289" y="8"/>
                </a:lnTo>
                <a:lnTo>
                  <a:pt x="289" y="8"/>
                </a:lnTo>
                <a:lnTo>
                  <a:pt x="289" y="8"/>
                </a:lnTo>
                <a:lnTo>
                  <a:pt x="290" y="6"/>
                </a:lnTo>
                <a:lnTo>
                  <a:pt x="290" y="6"/>
                </a:lnTo>
                <a:lnTo>
                  <a:pt x="290" y="6"/>
                </a:lnTo>
                <a:lnTo>
                  <a:pt x="291" y="6"/>
                </a:lnTo>
                <a:lnTo>
                  <a:pt x="291" y="8"/>
                </a:lnTo>
                <a:lnTo>
                  <a:pt x="292" y="9"/>
                </a:lnTo>
                <a:lnTo>
                  <a:pt x="292" y="8"/>
                </a:lnTo>
                <a:lnTo>
                  <a:pt x="292" y="9"/>
                </a:lnTo>
                <a:lnTo>
                  <a:pt x="294" y="9"/>
                </a:lnTo>
                <a:lnTo>
                  <a:pt x="294" y="10"/>
                </a:lnTo>
                <a:lnTo>
                  <a:pt x="294" y="10"/>
                </a:lnTo>
                <a:lnTo>
                  <a:pt x="295" y="10"/>
                </a:lnTo>
                <a:lnTo>
                  <a:pt x="295" y="9"/>
                </a:lnTo>
                <a:lnTo>
                  <a:pt x="296" y="10"/>
                </a:lnTo>
                <a:lnTo>
                  <a:pt x="296" y="10"/>
                </a:lnTo>
                <a:lnTo>
                  <a:pt x="296" y="10"/>
                </a:lnTo>
                <a:lnTo>
                  <a:pt x="297" y="10"/>
                </a:lnTo>
                <a:lnTo>
                  <a:pt x="297" y="10"/>
                </a:lnTo>
                <a:lnTo>
                  <a:pt x="297" y="10"/>
                </a:lnTo>
                <a:lnTo>
                  <a:pt x="298" y="10"/>
                </a:lnTo>
                <a:lnTo>
                  <a:pt x="298" y="10"/>
                </a:lnTo>
                <a:lnTo>
                  <a:pt x="298" y="10"/>
                </a:lnTo>
                <a:lnTo>
                  <a:pt x="299" y="9"/>
                </a:lnTo>
                <a:lnTo>
                  <a:pt x="299" y="9"/>
                </a:lnTo>
                <a:lnTo>
                  <a:pt x="300" y="8"/>
                </a:lnTo>
                <a:lnTo>
                  <a:pt x="300" y="8"/>
                </a:lnTo>
                <a:lnTo>
                  <a:pt x="300" y="6"/>
                </a:lnTo>
                <a:lnTo>
                  <a:pt x="301" y="8"/>
                </a:lnTo>
                <a:lnTo>
                  <a:pt x="301" y="8"/>
                </a:lnTo>
                <a:lnTo>
                  <a:pt x="301" y="8"/>
                </a:lnTo>
                <a:lnTo>
                  <a:pt x="303" y="9"/>
                </a:lnTo>
                <a:lnTo>
                  <a:pt x="303" y="9"/>
                </a:lnTo>
                <a:lnTo>
                  <a:pt x="303" y="9"/>
                </a:lnTo>
                <a:lnTo>
                  <a:pt x="304" y="10"/>
                </a:lnTo>
                <a:lnTo>
                  <a:pt x="304" y="11"/>
                </a:lnTo>
                <a:lnTo>
                  <a:pt x="305" y="10"/>
                </a:lnTo>
                <a:lnTo>
                  <a:pt x="305" y="10"/>
                </a:lnTo>
                <a:lnTo>
                  <a:pt x="305" y="10"/>
                </a:lnTo>
                <a:lnTo>
                  <a:pt x="306" y="10"/>
                </a:lnTo>
                <a:lnTo>
                  <a:pt x="306" y="10"/>
                </a:lnTo>
                <a:lnTo>
                  <a:pt x="306" y="10"/>
                </a:lnTo>
                <a:lnTo>
                  <a:pt x="307" y="11"/>
                </a:lnTo>
                <a:lnTo>
                  <a:pt x="307" y="11"/>
                </a:lnTo>
                <a:lnTo>
                  <a:pt x="307" y="11"/>
                </a:lnTo>
                <a:lnTo>
                  <a:pt x="308" y="11"/>
                </a:lnTo>
                <a:lnTo>
                  <a:pt x="308" y="11"/>
                </a:lnTo>
                <a:lnTo>
                  <a:pt x="309" y="11"/>
                </a:lnTo>
                <a:lnTo>
                  <a:pt x="309" y="11"/>
                </a:lnTo>
                <a:lnTo>
                  <a:pt x="309" y="11"/>
                </a:lnTo>
                <a:lnTo>
                  <a:pt x="310" y="11"/>
                </a:lnTo>
                <a:lnTo>
                  <a:pt x="310" y="10"/>
                </a:lnTo>
                <a:lnTo>
                  <a:pt x="310" y="10"/>
                </a:lnTo>
                <a:lnTo>
                  <a:pt x="312" y="9"/>
                </a:lnTo>
                <a:lnTo>
                  <a:pt x="312" y="9"/>
                </a:lnTo>
                <a:lnTo>
                  <a:pt x="312" y="9"/>
                </a:lnTo>
                <a:lnTo>
                  <a:pt x="313" y="9"/>
                </a:lnTo>
                <a:lnTo>
                  <a:pt x="313" y="8"/>
                </a:lnTo>
                <a:lnTo>
                  <a:pt x="314" y="8"/>
                </a:lnTo>
                <a:lnTo>
                  <a:pt x="314" y="9"/>
                </a:lnTo>
                <a:lnTo>
                  <a:pt x="314" y="10"/>
                </a:lnTo>
                <a:lnTo>
                  <a:pt x="315" y="9"/>
                </a:lnTo>
                <a:lnTo>
                  <a:pt x="315" y="9"/>
                </a:lnTo>
                <a:lnTo>
                  <a:pt x="315" y="10"/>
                </a:lnTo>
                <a:lnTo>
                  <a:pt x="316" y="10"/>
                </a:lnTo>
                <a:lnTo>
                  <a:pt x="316" y="9"/>
                </a:lnTo>
                <a:lnTo>
                  <a:pt x="317" y="9"/>
                </a:lnTo>
                <a:lnTo>
                  <a:pt x="317" y="9"/>
                </a:lnTo>
                <a:lnTo>
                  <a:pt x="317" y="9"/>
                </a:lnTo>
                <a:lnTo>
                  <a:pt x="318" y="9"/>
                </a:lnTo>
                <a:lnTo>
                  <a:pt x="318" y="9"/>
                </a:lnTo>
                <a:lnTo>
                  <a:pt x="318" y="9"/>
                </a:lnTo>
                <a:lnTo>
                  <a:pt x="319" y="8"/>
                </a:lnTo>
                <a:lnTo>
                  <a:pt x="319" y="6"/>
                </a:lnTo>
                <a:lnTo>
                  <a:pt x="319" y="8"/>
                </a:lnTo>
                <a:lnTo>
                  <a:pt x="321" y="8"/>
                </a:lnTo>
                <a:lnTo>
                  <a:pt x="321" y="9"/>
                </a:lnTo>
                <a:lnTo>
                  <a:pt x="322" y="9"/>
                </a:lnTo>
                <a:lnTo>
                  <a:pt x="322" y="9"/>
                </a:lnTo>
                <a:lnTo>
                  <a:pt x="322" y="10"/>
                </a:lnTo>
                <a:lnTo>
                  <a:pt x="323" y="10"/>
                </a:lnTo>
                <a:lnTo>
                  <a:pt x="323" y="10"/>
                </a:lnTo>
                <a:lnTo>
                  <a:pt x="323" y="9"/>
                </a:lnTo>
                <a:lnTo>
                  <a:pt x="324" y="9"/>
                </a:lnTo>
                <a:lnTo>
                  <a:pt x="324" y="9"/>
                </a:lnTo>
                <a:lnTo>
                  <a:pt x="324" y="8"/>
                </a:lnTo>
                <a:lnTo>
                  <a:pt x="325" y="6"/>
                </a:lnTo>
                <a:lnTo>
                  <a:pt x="325" y="6"/>
                </a:lnTo>
                <a:lnTo>
                  <a:pt x="326" y="6"/>
                </a:lnTo>
                <a:lnTo>
                  <a:pt x="326" y="5"/>
                </a:lnTo>
                <a:lnTo>
                  <a:pt x="326" y="5"/>
                </a:lnTo>
                <a:lnTo>
                  <a:pt x="327" y="4"/>
                </a:lnTo>
                <a:lnTo>
                  <a:pt x="327" y="4"/>
                </a:lnTo>
                <a:lnTo>
                  <a:pt x="327" y="3"/>
                </a:lnTo>
                <a:lnTo>
                  <a:pt x="328" y="3"/>
                </a:lnTo>
                <a:lnTo>
                  <a:pt x="328" y="2"/>
                </a:lnTo>
                <a:lnTo>
                  <a:pt x="328" y="3"/>
                </a:lnTo>
                <a:lnTo>
                  <a:pt x="330" y="2"/>
                </a:lnTo>
                <a:lnTo>
                  <a:pt x="330" y="2"/>
                </a:lnTo>
                <a:lnTo>
                  <a:pt x="331" y="3"/>
                </a:lnTo>
                <a:lnTo>
                  <a:pt x="331" y="3"/>
                </a:lnTo>
                <a:lnTo>
                  <a:pt x="331" y="3"/>
                </a:lnTo>
                <a:lnTo>
                  <a:pt x="332" y="3"/>
                </a:lnTo>
                <a:lnTo>
                  <a:pt x="332" y="4"/>
                </a:lnTo>
                <a:lnTo>
                  <a:pt x="332" y="4"/>
                </a:lnTo>
                <a:lnTo>
                  <a:pt x="333" y="4"/>
                </a:lnTo>
                <a:lnTo>
                  <a:pt x="333" y="3"/>
                </a:lnTo>
                <a:lnTo>
                  <a:pt x="333" y="2"/>
                </a:lnTo>
                <a:lnTo>
                  <a:pt x="334" y="1"/>
                </a:lnTo>
                <a:lnTo>
                  <a:pt x="334" y="1"/>
                </a:lnTo>
                <a:lnTo>
                  <a:pt x="335" y="1"/>
                </a:lnTo>
                <a:lnTo>
                  <a:pt x="335" y="1"/>
                </a:lnTo>
                <a:lnTo>
                  <a:pt x="335" y="1"/>
                </a:lnTo>
                <a:lnTo>
                  <a:pt x="336" y="1"/>
                </a:lnTo>
                <a:lnTo>
                  <a:pt x="336" y="2"/>
                </a:lnTo>
                <a:lnTo>
                  <a:pt x="336" y="1"/>
                </a:lnTo>
                <a:lnTo>
                  <a:pt x="337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39" y="1"/>
                </a:lnTo>
                <a:lnTo>
                  <a:pt x="340" y="1"/>
                </a:lnTo>
                <a:lnTo>
                  <a:pt x="340" y="1"/>
                </a:lnTo>
                <a:lnTo>
                  <a:pt x="340" y="2"/>
                </a:lnTo>
                <a:lnTo>
                  <a:pt x="341" y="2"/>
                </a:lnTo>
                <a:lnTo>
                  <a:pt x="341" y="1"/>
                </a:lnTo>
                <a:lnTo>
                  <a:pt x="341" y="2"/>
                </a:lnTo>
                <a:lnTo>
                  <a:pt x="342" y="2"/>
                </a:lnTo>
                <a:lnTo>
                  <a:pt x="342" y="2"/>
                </a:lnTo>
                <a:lnTo>
                  <a:pt x="343" y="2"/>
                </a:lnTo>
                <a:lnTo>
                  <a:pt x="343" y="2"/>
                </a:lnTo>
                <a:lnTo>
                  <a:pt x="343" y="2"/>
                </a:lnTo>
                <a:lnTo>
                  <a:pt x="344" y="2"/>
                </a:lnTo>
                <a:lnTo>
                  <a:pt x="344" y="3"/>
                </a:lnTo>
                <a:lnTo>
                  <a:pt x="344" y="4"/>
                </a:lnTo>
                <a:lnTo>
                  <a:pt x="345" y="4"/>
                </a:lnTo>
                <a:lnTo>
                  <a:pt x="345" y="5"/>
                </a:lnTo>
                <a:lnTo>
                  <a:pt x="345" y="5"/>
                </a:lnTo>
                <a:lnTo>
                  <a:pt x="346" y="5"/>
                </a:lnTo>
                <a:lnTo>
                  <a:pt x="346" y="5"/>
                </a:lnTo>
                <a:lnTo>
                  <a:pt x="348" y="4"/>
                </a:lnTo>
                <a:lnTo>
                  <a:pt x="348" y="4"/>
                </a:lnTo>
                <a:lnTo>
                  <a:pt x="348" y="4"/>
                </a:lnTo>
                <a:lnTo>
                  <a:pt x="349" y="3"/>
                </a:lnTo>
                <a:lnTo>
                  <a:pt x="349" y="3"/>
                </a:lnTo>
                <a:lnTo>
                  <a:pt x="349" y="3"/>
                </a:lnTo>
                <a:lnTo>
                  <a:pt x="350" y="2"/>
                </a:lnTo>
                <a:lnTo>
                  <a:pt x="350" y="2"/>
                </a:lnTo>
                <a:lnTo>
                  <a:pt x="350" y="2"/>
                </a:lnTo>
                <a:lnTo>
                  <a:pt x="351" y="2"/>
                </a:lnTo>
                <a:lnTo>
                  <a:pt x="351" y="2"/>
                </a:lnTo>
                <a:lnTo>
                  <a:pt x="352" y="1"/>
                </a:lnTo>
                <a:lnTo>
                  <a:pt x="352" y="1"/>
                </a:lnTo>
                <a:lnTo>
                  <a:pt x="352" y="1"/>
                </a:lnTo>
                <a:lnTo>
                  <a:pt x="353" y="1"/>
                </a:lnTo>
                <a:lnTo>
                  <a:pt x="353" y="2"/>
                </a:lnTo>
                <a:lnTo>
                  <a:pt x="353" y="2"/>
                </a:lnTo>
                <a:lnTo>
                  <a:pt x="354" y="3"/>
                </a:lnTo>
                <a:lnTo>
                  <a:pt x="354" y="3"/>
                </a:lnTo>
                <a:lnTo>
                  <a:pt x="354" y="2"/>
                </a:lnTo>
                <a:lnTo>
                  <a:pt x="355" y="2"/>
                </a:lnTo>
                <a:lnTo>
                  <a:pt x="355" y="0"/>
                </a:lnTo>
                <a:lnTo>
                  <a:pt x="357" y="0"/>
                </a:lnTo>
                <a:lnTo>
                  <a:pt x="357" y="0"/>
                </a:lnTo>
                <a:lnTo>
                  <a:pt x="357" y="1"/>
                </a:lnTo>
                <a:lnTo>
                  <a:pt x="358" y="2"/>
                </a:lnTo>
                <a:lnTo>
                  <a:pt x="358" y="3"/>
                </a:lnTo>
                <a:lnTo>
                  <a:pt x="358" y="4"/>
                </a:lnTo>
                <a:lnTo>
                  <a:pt x="359" y="5"/>
                </a:lnTo>
                <a:lnTo>
                  <a:pt x="359" y="4"/>
                </a:lnTo>
                <a:lnTo>
                  <a:pt x="360" y="5"/>
                </a:lnTo>
                <a:lnTo>
                  <a:pt x="360" y="5"/>
                </a:lnTo>
                <a:lnTo>
                  <a:pt x="360" y="6"/>
                </a:lnTo>
                <a:lnTo>
                  <a:pt x="361" y="6"/>
                </a:lnTo>
                <a:lnTo>
                  <a:pt x="361" y="5"/>
                </a:lnTo>
                <a:lnTo>
                  <a:pt x="361" y="4"/>
                </a:lnTo>
                <a:lnTo>
                  <a:pt x="362" y="5"/>
                </a:lnTo>
                <a:lnTo>
                  <a:pt x="362" y="4"/>
                </a:lnTo>
                <a:lnTo>
                  <a:pt x="362" y="4"/>
                </a:lnTo>
                <a:lnTo>
                  <a:pt x="363" y="4"/>
                </a:lnTo>
                <a:lnTo>
                  <a:pt x="363" y="5"/>
                </a:lnTo>
                <a:lnTo>
                  <a:pt x="364" y="5"/>
                </a:lnTo>
                <a:lnTo>
                  <a:pt x="364" y="5"/>
                </a:lnTo>
                <a:lnTo>
                  <a:pt x="364" y="6"/>
                </a:lnTo>
                <a:lnTo>
                  <a:pt x="366" y="8"/>
                </a:lnTo>
                <a:lnTo>
                  <a:pt x="366" y="6"/>
                </a:lnTo>
                <a:lnTo>
                  <a:pt x="366" y="6"/>
                </a:lnTo>
                <a:lnTo>
                  <a:pt x="367" y="6"/>
                </a:lnTo>
                <a:lnTo>
                  <a:pt x="367" y="6"/>
                </a:lnTo>
                <a:lnTo>
                  <a:pt x="367" y="8"/>
                </a:lnTo>
                <a:lnTo>
                  <a:pt x="368" y="9"/>
                </a:lnTo>
                <a:lnTo>
                  <a:pt x="368" y="9"/>
                </a:lnTo>
                <a:lnTo>
                  <a:pt x="369" y="8"/>
                </a:lnTo>
                <a:lnTo>
                  <a:pt x="369" y="9"/>
                </a:lnTo>
                <a:lnTo>
                  <a:pt x="369" y="9"/>
                </a:lnTo>
                <a:lnTo>
                  <a:pt x="370" y="9"/>
                </a:lnTo>
                <a:lnTo>
                  <a:pt x="370" y="9"/>
                </a:lnTo>
                <a:lnTo>
                  <a:pt x="370" y="9"/>
                </a:lnTo>
                <a:lnTo>
                  <a:pt x="371" y="8"/>
                </a:lnTo>
                <a:lnTo>
                  <a:pt x="371" y="9"/>
                </a:lnTo>
                <a:lnTo>
                  <a:pt x="371" y="9"/>
                </a:lnTo>
                <a:lnTo>
                  <a:pt x="372" y="9"/>
                </a:lnTo>
                <a:lnTo>
                  <a:pt x="372" y="9"/>
                </a:lnTo>
                <a:lnTo>
                  <a:pt x="373" y="9"/>
                </a:lnTo>
                <a:lnTo>
                  <a:pt x="373" y="10"/>
                </a:lnTo>
                <a:lnTo>
                  <a:pt x="373" y="10"/>
                </a:lnTo>
                <a:lnTo>
                  <a:pt x="375" y="11"/>
                </a:lnTo>
                <a:lnTo>
                  <a:pt x="375" y="12"/>
                </a:lnTo>
                <a:lnTo>
                  <a:pt x="375" y="12"/>
                </a:lnTo>
                <a:lnTo>
                  <a:pt x="376" y="12"/>
                </a:lnTo>
                <a:lnTo>
                  <a:pt x="376" y="12"/>
                </a:lnTo>
                <a:lnTo>
                  <a:pt x="376" y="12"/>
                </a:lnTo>
                <a:lnTo>
                  <a:pt x="377" y="11"/>
                </a:lnTo>
                <a:lnTo>
                  <a:pt x="377" y="11"/>
                </a:lnTo>
                <a:lnTo>
                  <a:pt x="378" y="11"/>
                </a:lnTo>
                <a:lnTo>
                  <a:pt x="378" y="12"/>
                </a:lnTo>
                <a:lnTo>
                  <a:pt x="378" y="11"/>
                </a:lnTo>
                <a:lnTo>
                  <a:pt x="379" y="11"/>
                </a:lnTo>
                <a:lnTo>
                  <a:pt x="379" y="11"/>
                </a:lnTo>
                <a:lnTo>
                  <a:pt x="379" y="11"/>
                </a:lnTo>
                <a:lnTo>
                  <a:pt x="380" y="11"/>
                </a:lnTo>
                <a:lnTo>
                  <a:pt x="380" y="11"/>
                </a:lnTo>
                <a:lnTo>
                  <a:pt x="380" y="12"/>
                </a:lnTo>
                <a:lnTo>
                  <a:pt x="381" y="12"/>
                </a:lnTo>
                <a:lnTo>
                  <a:pt x="381" y="12"/>
                </a:lnTo>
                <a:lnTo>
                  <a:pt x="382" y="12"/>
                </a:lnTo>
                <a:lnTo>
                  <a:pt x="382" y="12"/>
                </a:lnTo>
                <a:lnTo>
                  <a:pt x="382" y="12"/>
                </a:lnTo>
                <a:lnTo>
                  <a:pt x="384" y="11"/>
                </a:lnTo>
                <a:lnTo>
                  <a:pt x="384" y="10"/>
                </a:lnTo>
                <a:lnTo>
                  <a:pt x="384" y="10"/>
                </a:lnTo>
                <a:lnTo>
                  <a:pt x="385" y="10"/>
                </a:lnTo>
                <a:lnTo>
                  <a:pt x="385" y="10"/>
                </a:lnTo>
                <a:lnTo>
                  <a:pt x="386" y="10"/>
                </a:lnTo>
                <a:lnTo>
                  <a:pt x="386" y="10"/>
                </a:lnTo>
                <a:lnTo>
                  <a:pt x="386" y="10"/>
                </a:lnTo>
                <a:lnTo>
                  <a:pt x="387" y="10"/>
                </a:lnTo>
                <a:lnTo>
                  <a:pt x="387" y="10"/>
                </a:lnTo>
                <a:lnTo>
                  <a:pt x="387" y="10"/>
                </a:lnTo>
                <a:lnTo>
                  <a:pt x="388" y="10"/>
                </a:lnTo>
                <a:lnTo>
                  <a:pt x="388" y="10"/>
                </a:lnTo>
                <a:lnTo>
                  <a:pt x="388" y="10"/>
                </a:lnTo>
                <a:lnTo>
                  <a:pt x="389" y="9"/>
                </a:lnTo>
                <a:lnTo>
                  <a:pt x="389" y="8"/>
                </a:lnTo>
                <a:lnTo>
                  <a:pt x="390" y="8"/>
                </a:lnTo>
                <a:lnTo>
                  <a:pt x="390" y="8"/>
                </a:lnTo>
                <a:lnTo>
                  <a:pt x="390" y="9"/>
                </a:lnTo>
                <a:lnTo>
                  <a:pt x="391" y="9"/>
                </a:lnTo>
                <a:lnTo>
                  <a:pt x="391" y="9"/>
                </a:lnTo>
                <a:lnTo>
                  <a:pt x="391" y="10"/>
                </a:lnTo>
                <a:lnTo>
                  <a:pt x="393" y="9"/>
                </a:lnTo>
                <a:lnTo>
                  <a:pt x="393" y="9"/>
                </a:lnTo>
                <a:lnTo>
                  <a:pt x="393" y="8"/>
                </a:lnTo>
                <a:lnTo>
                  <a:pt x="394" y="8"/>
                </a:lnTo>
                <a:lnTo>
                  <a:pt x="394" y="9"/>
                </a:lnTo>
                <a:lnTo>
                  <a:pt x="395" y="9"/>
                </a:lnTo>
                <a:lnTo>
                  <a:pt x="395" y="9"/>
                </a:lnTo>
                <a:lnTo>
                  <a:pt x="395" y="9"/>
                </a:lnTo>
                <a:lnTo>
                  <a:pt x="396" y="9"/>
                </a:lnTo>
                <a:lnTo>
                  <a:pt x="396" y="9"/>
                </a:lnTo>
                <a:lnTo>
                  <a:pt x="396" y="10"/>
                </a:lnTo>
                <a:lnTo>
                  <a:pt x="397" y="10"/>
                </a:lnTo>
                <a:lnTo>
                  <a:pt x="397" y="10"/>
                </a:lnTo>
                <a:lnTo>
                  <a:pt x="397" y="10"/>
                </a:lnTo>
                <a:lnTo>
                  <a:pt x="398" y="9"/>
                </a:lnTo>
                <a:lnTo>
                  <a:pt x="398" y="8"/>
                </a:lnTo>
                <a:lnTo>
                  <a:pt x="399" y="6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8"/>
                </a:lnTo>
                <a:lnTo>
                  <a:pt x="400" y="8"/>
                </a:lnTo>
                <a:lnTo>
                  <a:pt x="402" y="6"/>
                </a:lnTo>
                <a:lnTo>
                  <a:pt x="402" y="8"/>
                </a:lnTo>
                <a:lnTo>
                  <a:pt x="402" y="8"/>
                </a:lnTo>
                <a:lnTo>
                  <a:pt x="403" y="9"/>
                </a:lnTo>
                <a:lnTo>
                  <a:pt x="403" y="9"/>
                </a:lnTo>
                <a:lnTo>
                  <a:pt x="404" y="8"/>
                </a:lnTo>
                <a:lnTo>
                  <a:pt x="404" y="6"/>
                </a:lnTo>
                <a:lnTo>
                  <a:pt x="404" y="5"/>
                </a:lnTo>
                <a:lnTo>
                  <a:pt x="405" y="4"/>
                </a:lnTo>
                <a:lnTo>
                  <a:pt x="405" y="4"/>
                </a:lnTo>
                <a:lnTo>
                  <a:pt x="405" y="4"/>
                </a:lnTo>
                <a:lnTo>
                  <a:pt x="406" y="4"/>
                </a:lnTo>
                <a:lnTo>
                  <a:pt x="406" y="4"/>
                </a:lnTo>
                <a:lnTo>
                  <a:pt x="407" y="5"/>
                </a:lnTo>
                <a:lnTo>
                  <a:pt x="407" y="5"/>
                </a:lnTo>
                <a:lnTo>
                  <a:pt x="407" y="5"/>
                </a:lnTo>
                <a:lnTo>
                  <a:pt x="408" y="4"/>
                </a:lnTo>
                <a:lnTo>
                  <a:pt x="408" y="5"/>
                </a:lnTo>
                <a:lnTo>
                  <a:pt x="408" y="4"/>
                </a:lnTo>
                <a:lnTo>
                  <a:pt x="409" y="4"/>
                </a:lnTo>
                <a:lnTo>
                  <a:pt x="409" y="4"/>
                </a:lnTo>
                <a:lnTo>
                  <a:pt x="409" y="4"/>
                </a:lnTo>
                <a:lnTo>
                  <a:pt x="411" y="4"/>
                </a:lnTo>
                <a:lnTo>
                  <a:pt x="411" y="3"/>
                </a:lnTo>
                <a:lnTo>
                  <a:pt x="412" y="4"/>
                </a:lnTo>
                <a:lnTo>
                  <a:pt x="412" y="4"/>
                </a:lnTo>
                <a:lnTo>
                  <a:pt x="412" y="4"/>
                </a:lnTo>
                <a:lnTo>
                  <a:pt x="413" y="4"/>
                </a:lnTo>
                <a:lnTo>
                  <a:pt x="413" y="4"/>
                </a:lnTo>
                <a:lnTo>
                  <a:pt x="413" y="4"/>
                </a:lnTo>
                <a:lnTo>
                  <a:pt x="414" y="5"/>
                </a:lnTo>
                <a:lnTo>
                  <a:pt x="414" y="5"/>
                </a:lnTo>
                <a:lnTo>
                  <a:pt x="414" y="5"/>
                </a:lnTo>
                <a:lnTo>
                  <a:pt x="415" y="5"/>
                </a:lnTo>
                <a:lnTo>
                  <a:pt x="415" y="4"/>
                </a:lnTo>
                <a:lnTo>
                  <a:pt x="416" y="3"/>
                </a:lnTo>
                <a:lnTo>
                  <a:pt x="416" y="2"/>
                </a:lnTo>
                <a:lnTo>
                  <a:pt x="416" y="1"/>
                </a:lnTo>
                <a:lnTo>
                  <a:pt x="417" y="2"/>
                </a:lnTo>
                <a:lnTo>
                  <a:pt x="417" y="2"/>
                </a:lnTo>
                <a:lnTo>
                  <a:pt x="417" y="2"/>
                </a:lnTo>
                <a:lnTo>
                  <a:pt x="418" y="2"/>
                </a:lnTo>
                <a:lnTo>
                  <a:pt x="418" y="2"/>
                </a:lnTo>
                <a:lnTo>
                  <a:pt x="418" y="2"/>
                </a:lnTo>
                <a:lnTo>
                  <a:pt x="420" y="2"/>
                </a:lnTo>
                <a:lnTo>
                  <a:pt x="420" y="3"/>
                </a:lnTo>
                <a:lnTo>
                  <a:pt x="421" y="3"/>
                </a:lnTo>
                <a:lnTo>
                  <a:pt x="421" y="3"/>
                </a:lnTo>
                <a:lnTo>
                  <a:pt x="421" y="3"/>
                </a:lnTo>
                <a:lnTo>
                  <a:pt x="422" y="2"/>
                </a:lnTo>
                <a:lnTo>
                  <a:pt x="422" y="2"/>
                </a:lnTo>
                <a:lnTo>
                  <a:pt x="422" y="1"/>
                </a:lnTo>
                <a:lnTo>
                  <a:pt x="423" y="1"/>
                </a:lnTo>
                <a:lnTo>
                  <a:pt x="423" y="1"/>
                </a:lnTo>
                <a:lnTo>
                  <a:pt x="423" y="1"/>
                </a:lnTo>
                <a:lnTo>
                  <a:pt x="424" y="0"/>
                </a:lnTo>
                <a:lnTo>
                  <a:pt x="424" y="2"/>
                </a:lnTo>
                <a:lnTo>
                  <a:pt x="425" y="1"/>
                </a:lnTo>
                <a:lnTo>
                  <a:pt x="425" y="1"/>
                </a:lnTo>
                <a:lnTo>
                  <a:pt x="425" y="1"/>
                </a:lnTo>
                <a:lnTo>
                  <a:pt x="426" y="1"/>
                </a:lnTo>
                <a:lnTo>
                  <a:pt x="426" y="2"/>
                </a:lnTo>
                <a:lnTo>
                  <a:pt x="426" y="2"/>
                </a:lnTo>
                <a:lnTo>
                  <a:pt x="427" y="2"/>
                </a:lnTo>
                <a:lnTo>
                  <a:pt x="427" y="2"/>
                </a:lnTo>
                <a:lnTo>
                  <a:pt x="429" y="2"/>
                </a:lnTo>
                <a:lnTo>
                  <a:pt x="429" y="2"/>
                </a:lnTo>
                <a:lnTo>
                  <a:pt x="429" y="2"/>
                </a:lnTo>
                <a:lnTo>
                  <a:pt x="430" y="2"/>
                </a:lnTo>
                <a:lnTo>
                  <a:pt x="430" y="2"/>
                </a:lnTo>
                <a:lnTo>
                  <a:pt x="430" y="1"/>
                </a:lnTo>
                <a:lnTo>
                  <a:pt x="431" y="2"/>
                </a:lnTo>
                <a:lnTo>
                  <a:pt x="431" y="1"/>
                </a:lnTo>
                <a:lnTo>
                  <a:pt x="431" y="1"/>
                </a:lnTo>
                <a:lnTo>
                  <a:pt x="432" y="0"/>
                </a:lnTo>
                <a:lnTo>
                  <a:pt x="432" y="0"/>
                </a:lnTo>
                <a:lnTo>
                  <a:pt x="433" y="0"/>
                </a:lnTo>
                <a:lnTo>
                  <a:pt x="433" y="1"/>
                </a:lnTo>
                <a:lnTo>
                  <a:pt x="433" y="1"/>
                </a:lnTo>
                <a:lnTo>
                  <a:pt x="434" y="2"/>
                </a:lnTo>
                <a:lnTo>
                  <a:pt x="434" y="2"/>
                </a:lnTo>
                <a:lnTo>
                  <a:pt x="434" y="3"/>
                </a:lnTo>
                <a:lnTo>
                  <a:pt x="435" y="3"/>
                </a:lnTo>
                <a:lnTo>
                  <a:pt x="435" y="3"/>
                </a:lnTo>
                <a:lnTo>
                  <a:pt x="435" y="3"/>
                </a:lnTo>
                <a:lnTo>
                  <a:pt x="436" y="3"/>
                </a:lnTo>
                <a:lnTo>
                  <a:pt x="436" y="3"/>
                </a:lnTo>
                <a:lnTo>
                  <a:pt x="438" y="4"/>
                </a:lnTo>
                <a:lnTo>
                  <a:pt x="438" y="3"/>
                </a:lnTo>
                <a:lnTo>
                  <a:pt x="438" y="3"/>
                </a:lnTo>
                <a:lnTo>
                  <a:pt x="439" y="3"/>
                </a:lnTo>
                <a:lnTo>
                  <a:pt x="439" y="3"/>
                </a:lnTo>
                <a:lnTo>
                  <a:pt x="439" y="3"/>
                </a:lnTo>
                <a:lnTo>
                  <a:pt x="440" y="4"/>
                </a:lnTo>
                <a:lnTo>
                  <a:pt x="440" y="4"/>
                </a:lnTo>
                <a:lnTo>
                  <a:pt x="440" y="4"/>
                </a:lnTo>
                <a:lnTo>
                  <a:pt x="441" y="4"/>
                </a:lnTo>
                <a:lnTo>
                  <a:pt x="441" y="2"/>
                </a:lnTo>
                <a:lnTo>
                  <a:pt x="442" y="3"/>
                </a:lnTo>
                <a:lnTo>
                  <a:pt x="442" y="3"/>
                </a:lnTo>
                <a:lnTo>
                  <a:pt x="442" y="3"/>
                </a:lnTo>
                <a:lnTo>
                  <a:pt x="443" y="4"/>
                </a:lnTo>
                <a:lnTo>
                  <a:pt x="443" y="3"/>
                </a:lnTo>
                <a:lnTo>
                  <a:pt x="443" y="3"/>
                </a:lnTo>
                <a:lnTo>
                  <a:pt x="444" y="3"/>
                </a:lnTo>
                <a:lnTo>
                  <a:pt x="444" y="4"/>
                </a:lnTo>
                <a:lnTo>
                  <a:pt x="444" y="4"/>
                </a:lnTo>
                <a:lnTo>
                  <a:pt x="445" y="5"/>
                </a:lnTo>
                <a:lnTo>
                  <a:pt x="445" y="6"/>
                </a:lnTo>
                <a:lnTo>
                  <a:pt x="447" y="5"/>
                </a:lnTo>
                <a:lnTo>
                  <a:pt x="447" y="5"/>
                </a:lnTo>
                <a:lnTo>
                  <a:pt x="447" y="5"/>
                </a:lnTo>
                <a:lnTo>
                  <a:pt x="448" y="6"/>
                </a:lnTo>
                <a:lnTo>
                  <a:pt x="448" y="6"/>
                </a:lnTo>
                <a:lnTo>
                  <a:pt x="448" y="6"/>
                </a:lnTo>
                <a:lnTo>
                  <a:pt x="449" y="8"/>
                </a:lnTo>
                <a:lnTo>
                  <a:pt x="449" y="8"/>
                </a:lnTo>
                <a:lnTo>
                  <a:pt x="450" y="9"/>
                </a:lnTo>
                <a:lnTo>
                  <a:pt x="450" y="10"/>
                </a:lnTo>
                <a:lnTo>
                  <a:pt x="450" y="10"/>
                </a:lnTo>
                <a:lnTo>
                  <a:pt x="451" y="10"/>
                </a:lnTo>
                <a:lnTo>
                  <a:pt x="451" y="10"/>
                </a:lnTo>
                <a:lnTo>
                  <a:pt x="451" y="10"/>
                </a:lnTo>
                <a:lnTo>
                  <a:pt x="452" y="10"/>
                </a:lnTo>
                <a:lnTo>
                  <a:pt x="452" y="10"/>
                </a:lnTo>
                <a:lnTo>
                  <a:pt x="452" y="8"/>
                </a:lnTo>
                <a:lnTo>
                  <a:pt x="453" y="8"/>
                </a:lnTo>
                <a:lnTo>
                  <a:pt x="453" y="6"/>
                </a:lnTo>
                <a:lnTo>
                  <a:pt x="454" y="6"/>
                </a:lnTo>
                <a:lnTo>
                  <a:pt x="454" y="8"/>
                </a:lnTo>
                <a:lnTo>
                  <a:pt x="454" y="6"/>
                </a:lnTo>
                <a:lnTo>
                  <a:pt x="456" y="6"/>
                </a:lnTo>
                <a:lnTo>
                  <a:pt x="456" y="8"/>
                </a:lnTo>
                <a:lnTo>
                  <a:pt x="456" y="8"/>
                </a:lnTo>
                <a:lnTo>
                  <a:pt x="457" y="8"/>
                </a:lnTo>
                <a:lnTo>
                  <a:pt x="457" y="9"/>
                </a:lnTo>
                <a:lnTo>
                  <a:pt x="457" y="10"/>
                </a:lnTo>
                <a:lnTo>
                  <a:pt x="458" y="10"/>
                </a:lnTo>
                <a:lnTo>
                  <a:pt x="458" y="10"/>
                </a:lnTo>
                <a:lnTo>
                  <a:pt x="459" y="10"/>
                </a:lnTo>
                <a:lnTo>
                  <a:pt x="459" y="10"/>
                </a:lnTo>
                <a:lnTo>
                  <a:pt x="459" y="10"/>
                </a:lnTo>
                <a:lnTo>
                  <a:pt x="460" y="10"/>
                </a:lnTo>
                <a:lnTo>
                  <a:pt x="460" y="11"/>
                </a:lnTo>
                <a:lnTo>
                  <a:pt x="460" y="11"/>
                </a:lnTo>
                <a:lnTo>
                  <a:pt x="461" y="11"/>
                </a:lnTo>
                <a:lnTo>
                  <a:pt x="461" y="11"/>
                </a:lnTo>
                <a:lnTo>
                  <a:pt x="461" y="11"/>
                </a:lnTo>
                <a:lnTo>
                  <a:pt x="462" y="11"/>
                </a:lnTo>
                <a:lnTo>
                  <a:pt x="462" y="11"/>
                </a:lnTo>
                <a:lnTo>
                  <a:pt x="463" y="11"/>
                </a:lnTo>
                <a:lnTo>
                  <a:pt x="463" y="11"/>
                </a:lnTo>
                <a:lnTo>
                  <a:pt x="463" y="10"/>
                </a:lnTo>
                <a:lnTo>
                  <a:pt x="465" y="11"/>
                </a:lnTo>
                <a:lnTo>
                  <a:pt x="465" y="11"/>
                </a:lnTo>
                <a:lnTo>
                  <a:pt x="465" y="11"/>
                </a:lnTo>
                <a:lnTo>
                  <a:pt x="466" y="11"/>
                </a:lnTo>
                <a:lnTo>
                  <a:pt x="466" y="11"/>
                </a:lnTo>
                <a:lnTo>
                  <a:pt x="466" y="11"/>
                </a:lnTo>
                <a:lnTo>
                  <a:pt x="467" y="12"/>
                </a:lnTo>
                <a:lnTo>
                  <a:pt x="467" y="11"/>
                </a:lnTo>
                <a:lnTo>
                  <a:pt x="468" y="11"/>
                </a:lnTo>
                <a:lnTo>
                  <a:pt x="468" y="11"/>
                </a:lnTo>
                <a:lnTo>
                  <a:pt x="468" y="12"/>
                </a:lnTo>
                <a:lnTo>
                  <a:pt x="469" y="12"/>
                </a:lnTo>
                <a:lnTo>
                  <a:pt x="469" y="12"/>
                </a:lnTo>
                <a:lnTo>
                  <a:pt x="469" y="12"/>
                </a:lnTo>
                <a:lnTo>
                  <a:pt x="470" y="12"/>
                </a:lnTo>
                <a:lnTo>
                  <a:pt x="470" y="12"/>
                </a:lnTo>
                <a:lnTo>
                  <a:pt x="470" y="11"/>
                </a:lnTo>
                <a:lnTo>
                  <a:pt x="471" y="11"/>
                </a:lnTo>
                <a:lnTo>
                  <a:pt x="471" y="12"/>
                </a:lnTo>
                <a:lnTo>
                  <a:pt x="472" y="13"/>
                </a:lnTo>
                <a:lnTo>
                  <a:pt x="472" y="13"/>
                </a:lnTo>
                <a:lnTo>
                  <a:pt x="472" y="13"/>
                </a:lnTo>
                <a:lnTo>
                  <a:pt x="474" y="13"/>
                </a:lnTo>
                <a:lnTo>
                  <a:pt x="474" y="13"/>
                </a:lnTo>
                <a:lnTo>
                  <a:pt x="474" y="12"/>
                </a:lnTo>
                <a:lnTo>
                  <a:pt x="475" y="12"/>
                </a:lnTo>
                <a:lnTo>
                  <a:pt x="475" y="12"/>
                </a:lnTo>
                <a:lnTo>
                  <a:pt x="476" y="11"/>
                </a:lnTo>
                <a:lnTo>
                  <a:pt x="476" y="11"/>
                </a:lnTo>
                <a:lnTo>
                  <a:pt x="476" y="12"/>
                </a:lnTo>
                <a:lnTo>
                  <a:pt x="477" y="11"/>
                </a:lnTo>
                <a:lnTo>
                  <a:pt x="477" y="12"/>
                </a:lnTo>
                <a:lnTo>
                  <a:pt x="477" y="11"/>
                </a:lnTo>
                <a:lnTo>
                  <a:pt x="478" y="11"/>
                </a:lnTo>
                <a:lnTo>
                  <a:pt x="478" y="11"/>
                </a:lnTo>
                <a:lnTo>
                  <a:pt x="478" y="10"/>
                </a:lnTo>
                <a:lnTo>
                  <a:pt x="479" y="9"/>
                </a:lnTo>
                <a:lnTo>
                  <a:pt x="479" y="9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81" y="8"/>
                </a:lnTo>
                <a:lnTo>
                  <a:pt x="481" y="8"/>
                </a:lnTo>
                <a:lnTo>
                  <a:pt x="481" y="8"/>
                </a:lnTo>
                <a:lnTo>
                  <a:pt x="483" y="8"/>
                </a:lnTo>
                <a:lnTo>
                  <a:pt x="483" y="9"/>
                </a:lnTo>
                <a:lnTo>
                  <a:pt x="483" y="9"/>
                </a:lnTo>
                <a:lnTo>
                  <a:pt x="484" y="9"/>
                </a:lnTo>
                <a:lnTo>
                  <a:pt x="484" y="9"/>
                </a:lnTo>
                <a:lnTo>
                  <a:pt x="485" y="10"/>
                </a:lnTo>
                <a:lnTo>
                  <a:pt x="485" y="9"/>
                </a:lnTo>
                <a:lnTo>
                  <a:pt x="485" y="9"/>
                </a:lnTo>
                <a:lnTo>
                  <a:pt x="486" y="9"/>
                </a:lnTo>
                <a:lnTo>
                  <a:pt x="486" y="8"/>
                </a:lnTo>
                <a:lnTo>
                  <a:pt x="486" y="8"/>
                </a:lnTo>
                <a:lnTo>
                  <a:pt x="487" y="6"/>
                </a:lnTo>
                <a:lnTo>
                  <a:pt x="487" y="6"/>
                </a:lnTo>
                <a:lnTo>
                  <a:pt x="487" y="5"/>
                </a:lnTo>
                <a:lnTo>
                  <a:pt x="488" y="5"/>
                </a:lnTo>
                <a:lnTo>
                  <a:pt x="488" y="6"/>
                </a:lnTo>
                <a:lnTo>
                  <a:pt x="489" y="6"/>
                </a:lnTo>
                <a:lnTo>
                  <a:pt x="489" y="5"/>
                </a:lnTo>
                <a:lnTo>
                  <a:pt x="489" y="6"/>
                </a:lnTo>
                <a:lnTo>
                  <a:pt x="490" y="5"/>
                </a:lnTo>
                <a:lnTo>
                  <a:pt x="490" y="5"/>
                </a:lnTo>
                <a:lnTo>
                  <a:pt x="490" y="5"/>
                </a:lnTo>
                <a:lnTo>
                  <a:pt x="492" y="6"/>
                </a:lnTo>
                <a:lnTo>
                  <a:pt x="492" y="6"/>
                </a:lnTo>
                <a:lnTo>
                  <a:pt x="492" y="6"/>
                </a:lnTo>
                <a:lnTo>
                  <a:pt x="493" y="8"/>
                </a:lnTo>
                <a:lnTo>
                  <a:pt x="493" y="6"/>
                </a:lnTo>
                <a:lnTo>
                  <a:pt x="494" y="8"/>
                </a:lnTo>
                <a:lnTo>
                  <a:pt x="494" y="8"/>
                </a:lnTo>
                <a:lnTo>
                  <a:pt x="494" y="9"/>
                </a:lnTo>
                <a:lnTo>
                  <a:pt x="495" y="9"/>
                </a:lnTo>
                <a:lnTo>
                  <a:pt x="495" y="10"/>
                </a:lnTo>
                <a:lnTo>
                  <a:pt x="495" y="10"/>
                </a:lnTo>
                <a:lnTo>
                  <a:pt x="496" y="10"/>
                </a:lnTo>
                <a:lnTo>
                  <a:pt x="496" y="10"/>
                </a:lnTo>
                <a:lnTo>
                  <a:pt x="497" y="9"/>
                </a:lnTo>
                <a:lnTo>
                  <a:pt x="497" y="9"/>
                </a:lnTo>
                <a:lnTo>
                  <a:pt x="497" y="9"/>
                </a:lnTo>
                <a:lnTo>
                  <a:pt x="498" y="9"/>
                </a:lnTo>
                <a:lnTo>
                  <a:pt x="498" y="8"/>
                </a:lnTo>
                <a:lnTo>
                  <a:pt x="498" y="8"/>
                </a:lnTo>
                <a:lnTo>
                  <a:pt x="499" y="8"/>
                </a:lnTo>
                <a:lnTo>
                  <a:pt x="499" y="8"/>
                </a:lnTo>
                <a:lnTo>
                  <a:pt x="499" y="8"/>
                </a:lnTo>
                <a:lnTo>
                  <a:pt x="501" y="8"/>
                </a:lnTo>
                <a:lnTo>
                  <a:pt x="501" y="6"/>
                </a:lnTo>
                <a:lnTo>
                  <a:pt x="502" y="6"/>
                </a:lnTo>
                <a:lnTo>
                  <a:pt x="502" y="5"/>
                </a:lnTo>
                <a:lnTo>
                  <a:pt x="502" y="4"/>
                </a:lnTo>
                <a:lnTo>
                  <a:pt x="503" y="4"/>
                </a:lnTo>
                <a:lnTo>
                  <a:pt x="503" y="4"/>
                </a:lnTo>
                <a:lnTo>
                  <a:pt x="503" y="4"/>
                </a:lnTo>
                <a:lnTo>
                  <a:pt x="504" y="4"/>
                </a:lnTo>
                <a:lnTo>
                  <a:pt x="504" y="4"/>
                </a:lnTo>
                <a:lnTo>
                  <a:pt x="504" y="3"/>
                </a:lnTo>
                <a:lnTo>
                  <a:pt x="505" y="3"/>
                </a:lnTo>
                <a:lnTo>
                  <a:pt x="505" y="3"/>
                </a:lnTo>
                <a:lnTo>
                  <a:pt x="506" y="4"/>
                </a:lnTo>
                <a:lnTo>
                  <a:pt x="506" y="4"/>
                </a:lnTo>
                <a:lnTo>
                  <a:pt x="506" y="4"/>
                </a:lnTo>
                <a:lnTo>
                  <a:pt x="507" y="4"/>
                </a:lnTo>
                <a:lnTo>
                  <a:pt x="507" y="4"/>
                </a:lnTo>
                <a:lnTo>
                  <a:pt x="507" y="4"/>
                </a:lnTo>
                <a:lnTo>
                  <a:pt x="508" y="5"/>
                </a:lnTo>
                <a:lnTo>
                  <a:pt x="508" y="5"/>
                </a:lnTo>
                <a:lnTo>
                  <a:pt x="508" y="5"/>
                </a:lnTo>
                <a:lnTo>
                  <a:pt x="510" y="6"/>
                </a:lnTo>
                <a:lnTo>
                  <a:pt x="510" y="6"/>
                </a:lnTo>
                <a:lnTo>
                  <a:pt x="511" y="8"/>
                </a:lnTo>
                <a:lnTo>
                  <a:pt x="511" y="8"/>
                </a:lnTo>
                <a:lnTo>
                  <a:pt x="511" y="8"/>
                </a:lnTo>
                <a:lnTo>
                  <a:pt x="512" y="8"/>
                </a:lnTo>
                <a:lnTo>
                  <a:pt x="512" y="6"/>
                </a:lnTo>
                <a:lnTo>
                  <a:pt x="512" y="8"/>
                </a:lnTo>
                <a:lnTo>
                  <a:pt x="513" y="9"/>
                </a:lnTo>
                <a:lnTo>
                  <a:pt x="513" y="9"/>
                </a:lnTo>
                <a:lnTo>
                  <a:pt x="513" y="9"/>
                </a:lnTo>
                <a:lnTo>
                  <a:pt x="514" y="8"/>
                </a:lnTo>
                <a:lnTo>
                  <a:pt x="514" y="9"/>
                </a:lnTo>
                <a:lnTo>
                  <a:pt x="515" y="9"/>
                </a:lnTo>
                <a:lnTo>
                  <a:pt x="515" y="9"/>
                </a:lnTo>
                <a:lnTo>
                  <a:pt x="515" y="10"/>
                </a:lnTo>
                <a:lnTo>
                  <a:pt x="516" y="10"/>
                </a:lnTo>
                <a:lnTo>
                  <a:pt x="516" y="9"/>
                </a:lnTo>
                <a:lnTo>
                  <a:pt x="516" y="10"/>
                </a:lnTo>
                <a:lnTo>
                  <a:pt x="517" y="10"/>
                </a:lnTo>
                <a:lnTo>
                  <a:pt x="517" y="11"/>
                </a:lnTo>
                <a:lnTo>
                  <a:pt x="519" y="11"/>
                </a:lnTo>
                <a:lnTo>
                  <a:pt x="519" y="10"/>
                </a:lnTo>
                <a:lnTo>
                  <a:pt x="519" y="10"/>
                </a:lnTo>
                <a:lnTo>
                  <a:pt x="520" y="10"/>
                </a:lnTo>
                <a:lnTo>
                  <a:pt x="520" y="9"/>
                </a:lnTo>
                <a:lnTo>
                  <a:pt x="520" y="9"/>
                </a:lnTo>
                <a:lnTo>
                  <a:pt x="521" y="9"/>
                </a:lnTo>
                <a:lnTo>
                  <a:pt x="521" y="9"/>
                </a:lnTo>
                <a:lnTo>
                  <a:pt x="521" y="9"/>
                </a:lnTo>
                <a:lnTo>
                  <a:pt x="522" y="9"/>
                </a:lnTo>
                <a:lnTo>
                  <a:pt x="522" y="9"/>
                </a:lnTo>
                <a:lnTo>
                  <a:pt x="523" y="8"/>
                </a:lnTo>
                <a:lnTo>
                  <a:pt x="523" y="8"/>
                </a:lnTo>
                <a:lnTo>
                  <a:pt x="523" y="8"/>
                </a:lnTo>
                <a:lnTo>
                  <a:pt x="524" y="8"/>
                </a:lnTo>
                <a:lnTo>
                  <a:pt x="524" y="9"/>
                </a:lnTo>
                <a:lnTo>
                  <a:pt x="524" y="9"/>
                </a:lnTo>
                <a:lnTo>
                  <a:pt x="525" y="10"/>
                </a:lnTo>
                <a:lnTo>
                  <a:pt x="525" y="10"/>
                </a:lnTo>
                <a:lnTo>
                  <a:pt x="525" y="11"/>
                </a:lnTo>
                <a:lnTo>
                  <a:pt x="526" y="10"/>
                </a:lnTo>
                <a:lnTo>
                  <a:pt x="526" y="10"/>
                </a:lnTo>
                <a:lnTo>
                  <a:pt x="528" y="10"/>
                </a:lnTo>
                <a:lnTo>
                  <a:pt x="528" y="11"/>
                </a:lnTo>
                <a:lnTo>
                  <a:pt x="528" y="11"/>
                </a:lnTo>
                <a:lnTo>
                  <a:pt x="529" y="11"/>
                </a:lnTo>
                <a:lnTo>
                  <a:pt x="529" y="11"/>
                </a:lnTo>
                <a:lnTo>
                  <a:pt x="529" y="12"/>
                </a:lnTo>
                <a:lnTo>
                  <a:pt x="530" y="12"/>
                </a:lnTo>
                <a:lnTo>
                  <a:pt x="530" y="13"/>
                </a:lnTo>
                <a:lnTo>
                  <a:pt x="530" y="13"/>
                </a:lnTo>
                <a:lnTo>
                  <a:pt x="531" y="12"/>
                </a:lnTo>
                <a:lnTo>
                  <a:pt x="531" y="12"/>
                </a:lnTo>
                <a:lnTo>
                  <a:pt x="532" y="13"/>
                </a:lnTo>
                <a:lnTo>
                  <a:pt x="532" y="13"/>
                </a:lnTo>
                <a:lnTo>
                  <a:pt x="532" y="14"/>
                </a:lnTo>
                <a:lnTo>
                  <a:pt x="533" y="13"/>
                </a:lnTo>
                <a:lnTo>
                  <a:pt x="533" y="13"/>
                </a:lnTo>
                <a:lnTo>
                  <a:pt x="533" y="14"/>
                </a:lnTo>
                <a:lnTo>
                  <a:pt x="534" y="14"/>
                </a:lnTo>
                <a:lnTo>
                  <a:pt x="534" y="13"/>
                </a:lnTo>
                <a:lnTo>
                  <a:pt x="534" y="14"/>
                </a:lnTo>
                <a:lnTo>
                  <a:pt x="535" y="14"/>
                </a:lnTo>
                <a:lnTo>
                  <a:pt x="535" y="14"/>
                </a:lnTo>
                <a:lnTo>
                  <a:pt x="537" y="14"/>
                </a:lnTo>
                <a:lnTo>
                  <a:pt x="537" y="15"/>
                </a:lnTo>
                <a:lnTo>
                  <a:pt x="537" y="14"/>
                </a:lnTo>
                <a:lnTo>
                  <a:pt x="538" y="15"/>
                </a:lnTo>
                <a:lnTo>
                  <a:pt x="538" y="14"/>
                </a:lnTo>
                <a:lnTo>
                  <a:pt x="538" y="14"/>
                </a:lnTo>
                <a:lnTo>
                  <a:pt x="539" y="15"/>
                </a:lnTo>
                <a:lnTo>
                  <a:pt x="539" y="17"/>
                </a:lnTo>
                <a:lnTo>
                  <a:pt x="540" y="17"/>
                </a:lnTo>
                <a:lnTo>
                  <a:pt x="540" y="18"/>
                </a:lnTo>
                <a:lnTo>
                  <a:pt x="540" y="17"/>
                </a:lnTo>
                <a:lnTo>
                  <a:pt x="541" y="15"/>
                </a:lnTo>
                <a:lnTo>
                  <a:pt x="541" y="14"/>
                </a:lnTo>
                <a:lnTo>
                  <a:pt x="541" y="14"/>
                </a:lnTo>
                <a:lnTo>
                  <a:pt x="542" y="13"/>
                </a:lnTo>
                <a:lnTo>
                  <a:pt x="542" y="13"/>
                </a:lnTo>
                <a:lnTo>
                  <a:pt x="542" y="12"/>
                </a:lnTo>
                <a:lnTo>
                  <a:pt x="543" y="13"/>
                </a:lnTo>
                <a:lnTo>
                  <a:pt x="543" y="13"/>
                </a:lnTo>
                <a:lnTo>
                  <a:pt x="544" y="13"/>
                </a:lnTo>
                <a:lnTo>
                  <a:pt x="544" y="14"/>
                </a:lnTo>
                <a:lnTo>
                  <a:pt x="544" y="15"/>
                </a:lnTo>
                <a:lnTo>
                  <a:pt x="546" y="17"/>
                </a:lnTo>
                <a:lnTo>
                  <a:pt x="546" y="17"/>
                </a:lnTo>
                <a:lnTo>
                  <a:pt x="546" y="17"/>
                </a:lnTo>
                <a:lnTo>
                  <a:pt x="547" y="15"/>
                </a:lnTo>
                <a:lnTo>
                  <a:pt x="547" y="15"/>
                </a:lnTo>
                <a:lnTo>
                  <a:pt x="547" y="17"/>
                </a:lnTo>
                <a:lnTo>
                  <a:pt x="548" y="15"/>
                </a:lnTo>
                <a:lnTo>
                  <a:pt x="548" y="15"/>
                </a:lnTo>
                <a:lnTo>
                  <a:pt x="549" y="15"/>
                </a:lnTo>
                <a:lnTo>
                  <a:pt x="549" y="15"/>
                </a:lnTo>
                <a:lnTo>
                  <a:pt x="549" y="15"/>
                </a:lnTo>
                <a:lnTo>
                  <a:pt x="550" y="14"/>
                </a:lnTo>
                <a:lnTo>
                  <a:pt x="550" y="15"/>
                </a:lnTo>
                <a:lnTo>
                  <a:pt x="550" y="17"/>
                </a:lnTo>
                <a:lnTo>
                  <a:pt x="551" y="17"/>
                </a:lnTo>
                <a:lnTo>
                  <a:pt x="551" y="18"/>
                </a:lnTo>
                <a:lnTo>
                  <a:pt x="551" y="17"/>
                </a:lnTo>
                <a:lnTo>
                  <a:pt x="552" y="17"/>
                </a:lnTo>
                <a:lnTo>
                  <a:pt x="552" y="17"/>
                </a:lnTo>
                <a:lnTo>
                  <a:pt x="553" y="15"/>
                </a:lnTo>
                <a:lnTo>
                  <a:pt x="553" y="14"/>
                </a:lnTo>
                <a:lnTo>
                  <a:pt x="553" y="14"/>
                </a:lnTo>
                <a:lnTo>
                  <a:pt x="555" y="13"/>
                </a:lnTo>
                <a:lnTo>
                  <a:pt x="555" y="13"/>
                </a:lnTo>
                <a:lnTo>
                  <a:pt x="555" y="13"/>
                </a:lnTo>
                <a:lnTo>
                  <a:pt x="556" y="13"/>
                </a:lnTo>
                <a:lnTo>
                  <a:pt x="556" y="12"/>
                </a:lnTo>
                <a:lnTo>
                  <a:pt x="556" y="12"/>
                </a:lnTo>
                <a:lnTo>
                  <a:pt x="557" y="13"/>
                </a:lnTo>
                <a:lnTo>
                  <a:pt x="557" y="12"/>
                </a:lnTo>
                <a:lnTo>
                  <a:pt x="558" y="13"/>
                </a:lnTo>
                <a:lnTo>
                  <a:pt x="558" y="14"/>
                </a:lnTo>
                <a:lnTo>
                  <a:pt x="558" y="14"/>
                </a:lnTo>
                <a:lnTo>
                  <a:pt x="559" y="14"/>
                </a:lnTo>
                <a:lnTo>
                  <a:pt x="559" y="14"/>
                </a:lnTo>
                <a:lnTo>
                  <a:pt x="559" y="14"/>
                </a:lnTo>
                <a:lnTo>
                  <a:pt x="560" y="14"/>
                </a:lnTo>
                <a:lnTo>
                  <a:pt x="560" y="14"/>
                </a:lnTo>
                <a:lnTo>
                  <a:pt x="560" y="14"/>
                </a:lnTo>
                <a:lnTo>
                  <a:pt x="561" y="15"/>
                </a:lnTo>
                <a:lnTo>
                  <a:pt x="561" y="15"/>
                </a:lnTo>
                <a:lnTo>
                  <a:pt x="562" y="15"/>
                </a:lnTo>
                <a:lnTo>
                  <a:pt x="562" y="15"/>
                </a:lnTo>
                <a:lnTo>
                  <a:pt x="562" y="14"/>
                </a:lnTo>
                <a:lnTo>
                  <a:pt x="564" y="14"/>
                </a:lnTo>
                <a:lnTo>
                  <a:pt x="564" y="14"/>
                </a:lnTo>
                <a:lnTo>
                  <a:pt x="564" y="14"/>
                </a:lnTo>
                <a:lnTo>
                  <a:pt x="565" y="13"/>
                </a:lnTo>
                <a:lnTo>
                  <a:pt x="565" y="13"/>
                </a:lnTo>
                <a:lnTo>
                  <a:pt x="566" y="12"/>
                </a:lnTo>
                <a:lnTo>
                  <a:pt x="566" y="11"/>
                </a:lnTo>
                <a:lnTo>
                  <a:pt x="566" y="11"/>
                </a:lnTo>
                <a:lnTo>
                  <a:pt x="567" y="11"/>
                </a:lnTo>
                <a:lnTo>
                  <a:pt x="567" y="11"/>
                </a:lnTo>
                <a:lnTo>
                  <a:pt x="567" y="11"/>
                </a:lnTo>
                <a:lnTo>
                  <a:pt x="568" y="10"/>
                </a:lnTo>
                <a:lnTo>
                  <a:pt x="568" y="11"/>
                </a:lnTo>
                <a:lnTo>
                  <a:pt x="568" y="11"/>
                </a:lnTo>
                <a:lnTo>
                  <a:pt x="569" y="11"/>
                </a:lnTo>
                <a:lnTo>
                  <a:pt x="569" y="11"/>
                </a:lnTo>
                <a:lnTo>
                  <a:pt x="570" y="11"/>
                </a:lnTo>
                <a:lnTo>
                  <a:pt x="570" y="11"/>
                </a:lnTo>
                <a:lnTo>
                  <a:pt x="570" y="11"/>
                </a:lnTo>
                <a:lnTo>
                  <a:pt x="571" y="11"/>
                </a:lnTo>
                <a:lnTo>
                  <a:pt x="571" y="11"/>
                </a:lnTo>
                <a:lnTo>
                  <a:pt x="571" y="11"/>
                </a:lnTo>
                <a:lnTo>
                  <a:pt x="573" y="11"/>
                </a:lnTo>
                <a:lnTo>
                  <a:pt x="573" y="10"/>
                </a:lnTo>
                <a:lnTo>
                  <a:pt x="573" y="9"/>
                </a:lnTo>
                <a:lnTo>
                  <a:pt x="574" y="8"/>
                </a:lnTo>
                <a:lnTo>
                  <a:pt x="574" y="8"/>
                </a:lnTo>
                <a:lnTo>
                  <a:pt x="575" y="8"/>
                </a:lnTo>
                <a:lnTo>
                  <a:pt x="575" y="8"/>
                </a:lnTo>
                <a:lnTo>
                  <a:pt x="575" y="8"/>
                </a:lnTo>
                <a:lnTo>
                  <a:pt x="576" y="9"/>
                </a:lnTo>
                <a:lnTo>
                  <a:pt x="576" y="10"/>
                </a:lnTo>
                <a:lnTo>
                  <a:pt x="576" y="11"/>
                </a:lnTo>
                <a:lnTo>
                  <a:pt x="577" y="11"/>
                </a:lnTo>
                <a:lnTo>
                  <a:pt x="577" y="12"/>
                </a:lnTo>
                <a:lnTo>
                  <a:pt x="577" y="12"/>
                </a:lnTo>
                <a:lnTo>
                  <a:pt x="578" y="13"/>
                </a:lnTo>
                <a:lnTo>
                  <a:pt x="578" y="14"/>
                </a:lnTo>
                <a:lnTo>
                  <a:pt x="579" y="14"/>
                </a:lnTo>
                <a:lnTo>
                  <a:pt x="579" y="14"/>
                </a:lnTo>
                <a:lnTo>
                  <a:pt x="579" y="14"/>
                </a:lnTo>
                <a:lnTo>
                  <a:pt x="580" y="13"/>
                </a:lnTo>
                <a:lnTo>
                  <a:pt x="580" y="13"/>
                </a:lnTo>
                <a:lnTo>
                  <a:pt x="580" y="13"/>
                </a:lnTo>
                <a:lnTo>
                  <a:pt x="582" y="13"/>
                </a:lnTo>
                <a:lnTo>
                  <a:pt x="582" y="12"/>
                </a:lnTo>
                <a:lnTo>
                  <a:pt x="582" y="12"/>
                </a:lnTo>
                <a:lnTo>
                  <a:pt x="583" y="11"/>
                </a:lnTo>
                <a:lnTo>
                  <a:pt x="583" y="10"/>
                </a:lnTo>
                <a:lnTo>
                  <a:pt x="584" y="11"/>
                </a:lnTo>
                <a:lnTo>
                  <a:pt x="584" y="10"/>
                </a:lnTo>
                <a:lnTo>
                  <a:pt x="584" y="10"/>
                </a:lnTo>
                <a:lnTo>
                  <a:pt x="585" y="10"/>
                </a:lnTo>
                <a:lnTo>
                  <a:pt x="585" y="11"/>
                </a:lnTo>
                <a:lnTo>
                  <a:pt x="585" y="11"/>
                </a:lnTo>
                <a:lnTo>
                  <a:pt x="586" y="11"/>
                </a:lnTo>
                <a:lnTo>
                  <a:pt x="586" y="12"/>
                </a:lnTo>
                <a:lnTo>
                  <a:pt x="587" y="11"/>
                </a:lnTo>
                <a:lnTo>
                  <a:pt x="587" y="12"/>
                </a:lnTo>
                <a:lnTo>
                  <a:pt x="587" y="12"/>
                </a:lnTo>
                <a:lnTo>
                  <a:pt x="588" y="11"/>
                </a:lnTo>
                <a:lnTo>
                  <a:pt x="588" y="11"/>
                </a:lnTo>
                <a:lnTo>
                  <a:pt x="588" y="11"/>
                </a:lnTo>
                <a:lnTo>
                  <a:pt x="589" y="11"/>
                </a:lnTo>
                <a:lnTo>
                  <a:pt x="589" y="10"/>
                </a:lnTo>
                <a:lnTo>
                  <a:pt x="589" y="10"/>
                </a:lnTo>
                <a:lnTo>
                  <a:pt x="591" y="10"/>
                </a:lnTo>
                <a:lnTo>
                  <a:pt x="591" y="10"/>
                </a:lnTo>
                <a:lnTo>
                  <a:pt x="592" y="9"/>
                </a:lnTo>
                <a:lnTo>
                  <a:pt x="592" y="9"/>
                </a:lnTo>
                <a:lnTo>
                  <a:pt x="592" y="9"/>
                </a:lnTo>
                <a:lnTo>
                  <a:pt x="593" y="8"/>
                </a:lnTo>
                <a:lnTo>
                  <a:pt x="593" y="8"/>
                </a:lnTo>
                <a:lnTo>
                  <a:pt x="593" y="8"/>
                </a:lnTo>
                <a:lnTo>
                  <a:pt x="594" y="6"/>
                </a:lnTo>
                <a:lnTo>
                  <a:pt x="594" y="6"/>
                </a:lnTo>
                <a:lnTo>
                  <a:pt x="594" y="8"/>
                </a:lnTo>
                <a:lnTo>
                  <a:pt x="595" y="6"/>
                </a:lnTo>
                <a:lnTo>
                  <a:pt x="595" y="6"/>
                </a:lnTo>
                <a:lnTo>
                  <a:pt x="596" y="5"/>
                </a:lnTo>
                <a:lnTo>
                  <a:pt x="596" y="6"/>
                </a:lnTo>
                <a:lnTo>
                  <a:pt x="596" y="6"/>
                </a:lnTo>
                <a:lnTo>
                  <a:pt x="597" y="6"/>
                </a:lnTo>
                <a:lnTo>
                  <a:pt x="597" y="6"/>
                </a:lnTo>
                <a:lnTo>
                  <a:pt x="597" y="6"/>
                </a:lnTo>
                <a:lnTo>
                  <a:pt x="598" y="6"/>
                </a:lnTo>
                <a:lnTo>
                  <a:pt x="598" y="8"/>
                </a:lnTo>
                <a:lnTo>
                  <a:pt x="598" y="8"/>
                </a:lnTo>
                <a:lnTo>
                  <a:pt x="600" y="9"/>
                </a:lnTo>
                <a:lnTo>
                  <a:pt x="600" y="9"/>
                </a:lnTo>
                <a:lnTo>
                  <a:pt x="601" y="9"/>
                </a:lnTo>
                <a:lnTo>
                  <a:pt x="601" y="9"/>
                </a:lnTo>
                <a:lnTo>
                  <a:pt x="601" y="9"/>
                </a:lnTo>
                <a:lnTo>
                  <a:pt x="602" y="9"/>
                </a:lnTo>
                <a:lnTo>
                  <a:pt x="602" y="9"/>
                </a:lnTo>
                <a:lnTo>
                  <a:pt x="602" y="10"/>
                </a:lnTo>
                <a:lnTo>
                  <a:pt x="603" y="9"/>
                </a:lnTo>
                <a:lnTo>
                  <a:pt x="603" y="10"/>
                </a:lnTo>
                <a:lnTo>
                  <a:pt x="603" y="10"/>
                </a:lnTo>
                <a:lnTo>
                  <a:pt x="604" y="10"/>
                </a:lnTo>
                <a:lnTo>
                  <a:pt x="604" y="11"/>
                </a:lnTo>
                <a:lnTo>
                  <a:pt x="605" y="11"/>
                </a:lnTo>
                <a:lnTo>
                  <a:pt x="605" y="11"/>
                </a:lnTo>
                <a:lnTo>
                  <a:pt x="605" y="11"/>
                </a:lnTo>
                <a:lnTo>
                  <a:pt x="606" y="12"/>
                </a:lnTo>
                <a:lnTo>
                  <a:pt x="606" y="12"/>
                </a:lnTo>
                <a:lnTo>
                  <a:pt x="606" y="12"/>
                </a:lnTo>
                <a:lnTo>
                  <a:pt x="607" y="12"/>
                </a:lnTo>
                <a:lnTo>
                  <a:pt x="607" y="12"/>
                </a:lnTo>
                <a:lnTo>
                  <a:pt x="609" y="11"/>
                </a:lnTo>
                <a:lnTo>
                  <a:pt x="609" y="11"/>
                </a:lnTo>
                <a:lnTo>
                  <a:pt x="609" y="10"/>
                </a:lnTo>
                <a:lnTo>
                  <a:pt x="610" y="10"/>
                </a:lnTo>
                <a:lnTo>
                  <a:pt x="610" y="10"/>
                </a:lnTo>
                <a:lnTo>
                  <a:pt x="610" y="10"/>
                </a:lnTo>
                <a:lnTo>
                  <a:pt x="611" y="11"/>
                </a:lnTo>
                <a:lnTo>
                  <a:pt x="611" y="11"/>
                </a:lnTo>
                <a:lnTo>
                  <a:pt x="611" y="12"/>
                </a:lnTo>
                <a:lnTo>
                  <a:pt x="612" y="12"/>
                </a:lnTo>
                <a:lnTo>
                  <a:pt x="612" y="12"/>
                </a:lnTo>
                <a:lnTo>
                  <a:pt x="613" y="13"/>
                </a:lnTo>
                <a:lnTo>
                  <a:pt x="613" y="12"/>
                </a:lnTo>
                <a:lnTo>
                  <a:pt x="613" y="12"/>
                </a:lnTo>
                <a:lnTo>
                  <a:pt x="614" y="12"/>
                </a:lnTo>
                <a:lnTo>
                  <a:pt x="614" y="14"/>
                </a:lnTo>
                <a:lnTo>
                  <a:pt x="614" y="14"/>
                </a:lnTo>
                <a:lnTo>
                  <a:pt x="615" y="15"/>
                </a:lnTo>
                <a:lnTo>
                  <a:pt x="615" y="15"/>
                </a:lnTo>
                <a:lnTo>
                  <a:pt x="615" y="15"/>
                </a:lnTo>
                <a:lnTo>
                  <a:pt x="616" y="17"/>
                </a:lnTo>
                <a:lnTo>
                  <a:pt x="616" y="17"/>
                </a:lnTo>
                <a:lnTo>
                  <a:pt x="618" y="17"/>
                </a:lnTo>
                <a:lnTo>
                  <a:pt x="618" y="18"/>
                </a:lnTo>
                <a:lnTo>
                  <a:pt x="618" y="18"/>
                </a:lnTo>
                <a:lnTo>
                  <a:pt x="619" y="17"/>
                </a:lnTo>
                <a:lnTo>
                  <a:pt x="619" y="18"/>
                </a:lnTo>
                <a:lnTo>
                  <a:pt x="619" y="17"/>
                </a:lnTo>
                <a:lnTo>
                  <a:pt x="620" y="15"/>
                </a:lnTo>
                <a:lnTo>
                  <a:pt x="620" y="15"/>
                </a:lnTo>
                <a:lnTo>
                  <a:pt x="620" y="15"/>
                </a:lnTo>
                <a:lnTo>
                  <a:pt x="621" y="17"/>
                </a:lnTo>
                <a:lnTo>
                  <a:pt x="621" y="15"/>
                </a:lnTo>
                <a:lnTo>
                  <a:pt x="622" y="17"/>
                </a:lnTo>
                <a:lnTo>
                  <a:pt x="622" y="15"/>
                </a:lnTo>
                <a:lnTo>
                  <a:pt x="622" y="15"/>
                </a:lnTo>
                <a:lnTo>
                  <a:pt x="623" y="17"/>
                </a:lnTo>
                <a:lnTo>
                  <a:pt x="623" y="15"/>
                </a:lnTo>
                <a:lnTo>
                  <a:pt x="623" y="15"/>
                </a:lnTo>
                <a:lnTo>
                  <a:pt x="624" y="14"/>
                </a:lnTo>
                <a:lnTo>
                  <a:pt x="624" y="15"/>
                </a:lnTo>
                <a:lnTo>
                  <a:pt x="624" y="14"/>
                </a:lnTo>
                <a:lnTo>
                  <a:pt x="625" y="14"/>
                </a:lnTo>
                <a:lnTo>
                  <a:pt x="625" y="15"/>
                </a:lnTo>
                <a:lnTo>
                  <a:pt x="627" y="15"/>
                </a:lnTo>
                <a:lnTo>
                  <a:pt x="627" y="15"/>
                </a:lnTo>
                <a:lnTo>
                  <a:pt x="627" y="15"/>
                </a:lnTo>
                <a:lnTo>
                  <a:pt x="628" y="17"/>
                </a:lnTo>
                <a:lnTo>
                  <a:pt x="628" y="17"/>
                </a:lnTo>
                <a:lnTo>
                  <a:pt x="628" y="18"/>
                </a:lnTo>
                <a:lnTo>
                  <a:pt x="629" y="18"/>
                </a:lnTo>
                <a:lnTo>
                  <a:pt x="629" y="18"/>
                </a:lnTo>
                <a:lnTo>
                  <a:pt x="630" y="18"/>
                </a:lnTo>
                <a:lnTo>
                  <a:pt x="630" y="18"/>
                </a:lnTo>
                <a:lnTo>
                  <a:pt x="630" y="18"/>
                </a:lnTo>
                <a:lnTo>
                  <a:pt x="631" y="19"/>
                </a:lnTo>
                <a:lnTo>
                  <a:pt x="631" y="19"/>
                </a:lnTo>
                <a:lnTo>
                  <a:pt x="631" y="19"/>
                </a:lnTo>
                <a:lnTo>
                  <a:pt x="632" y="19"/>
                </a:lnTo>
                <a:lnTo>
                  <a:pt x="632" y="19"/>
                </a:lnTo>
                <a:lnTo>
                  <a:pt x="632" y="19"/>
                </a:lnTo>
                <a:lnTo>
                  <a:pt x="633" y="20"/>
                </a:lnTo>
                <a:lnTo>
                  <a:pt x="633" y="20"/>
                </a:lnTo>
                <a:lnTo>
                  <a:pt x="634" y="19"/>
                </a:lnTo>
                <a:lnTo>
                  <a:pt x="634" y="19"/>
                </a:lnTo>
                <a:lnTo>
                  <a:pt x="634" y="19"/>
                </a:lnTo>
                <a:lnTo>
                  <a:pt x="636" y="19"/>
                </a:lnTo>
                <a:lnTo>
                  <a:pt x="636" y="19"/>
                </a:lnTo>
                <a:lnTo>
                  <a:pt x="636" y="19"/>
                </a:lnTo>
                <a:lnTo>
                  <a:pt x="637" y="19"/>
                </a:lnTo>
                <a:lnTo>
                  <a:pt x="637" y="19"/>
                </a:lnTo>
                <a:lnTo>
                  <a:pt x="637" y="20"/>
                </a:lnTo>
                <a:lnTo>
                  <a:pt x="638" y="19"/>
                </a:lnTo>
                <a:lnTo>
                  <a:pt x="638" y="18"/>
                </a:lnTo>
                <a:lnTo>
                  <a:pt x="639" y="18"/>
                </a:lnTo>
                <a:lnTo>
                  <a:pt x="639" y="19"/>
                </a:lnTo>
                <a:lnTo>
                  <a:pt x="639" y="19"/>
                </a:lnTo>
                <a:lnTo>
                  <a:pt x="640" y="18"/>
                </a:lnTo>
                <a:lnTo>
                  <a:pt x="640" y="19"/>
                </a:lnTo>
                <a:lnTo>
                  <a:pt x="640" y="18"/>
                </a:lnTo>
                <a:lnTo>
                  <a:pt x="641" y="18"/>
                </a:lnTo>
                <a:lnTo>
                  <a:pt x="641" y="18"/>
                </a:lnTo>
                <a:lnTo>
                  <a:pt x="641" y="18"/>
                </a:lnTo>
                <a:lnTo>
                  <a:pt x="642" y="19"/>
                </a:lnTo>
                <a:lnTo>
                  <a:pt x="642" y="18"/>
                </a:lnTo>
                <a:lnTo>
                  <a:pt x="644" y="18"/>
                </a:lnTo>
                <a:lnTo>
                  <a:pt x="644" y="18"/>
                </a:lnTo>
                <a:lnTo>
                  <a:pt x="644" y="18"/>
                </a:lnTo>
                <a:lnTo>
                  <a:pt x="645" y="18"/>
                </a:lnTo>
                <a:lnTo>
                  <a:pt x="645" y="18"/>
                </a:lnTo>
                <a:lnTo>
                  <a:pt x="645" y="18"/>
                </a:lnTo>
                <a:lnTo>
                  <a:pt x="646" y="17"/>
                </a:lnTo>
                <a:lnTo>
                  <a:pt x="646" y="18"/>
                </a:lnTo>
                <a:lnTo>
                  <a:pt x="646" y="17"/>
                </a:lnTo>
                <a:lnTo>
                  <a:pt x="647" y="18"/>
                </a:lnTo>
                <a:lnTo>
                  <a:pt x="647" y="18"/>
                </a:lnTo>
                <a:lnTo>
                  <a:pt x="648" y="17"/>
                </a:lnTo>
                <a:lnTo>
                  <a:pt x="648" y="17"/>
                </a:lnTo>
                <a:lnTo>
                  <a:pt x="648" y="15"/>
                </a:lnTo>
                <a:lnTo>
                  <a:pt x="649" y="17"/>
                </a:lnTo>
                <a:lnTo>
                  <a:pt x="649" y="17"/>
                </a:lnTo>
                <a:lnTo>
                  <a:pt x="649" y="17"/>
                </a:lnTo>
                <a:lnTo>
                  <a:pt x="650" y="15"/>
                </a:lnTo>
                <a:lnTo>
                  <a:pt x="650" y="14"/>
                </a:lnTo>
                <a:lnTo>
                  <a:pt x="651" y="14"/>
                </a:lnTo>
                <a:lnTo>
                  <a:pt x="651" y="13"/>
                </a:lnTo>
                <a:lnTo>
                  <a:pt x="651" y="14"/>
                </a:lnTo>
                <a:lnTo>
                  <a:pt x="653" y="14"/>
                </a:lnTo>
                <a:lnTo>
                  <a:pt x="653" y="15"/>
                </a:lnTo>
                <a:lnTo>
                  <a:pt x="653" y="17"/>
                </a:lnTo>
                <a:lnTo>
                  <a:pt x="654" y="17"/>
                </a:lnTo>
                <a:lnTo>
                  <a:pt x="654" y="17"/>
                </a:lnTo>
                <a:lnTo>
                  <a:pt x="654" y="18"/>
                </a:lnTo>
                <a:lnTo>
                  <a:pt x="655" y="17"/>
                </a:lnTo>
                <a:lnTo>
                  <a:pt x="655" y="15"/>
                </a:lnTo>
                <a:lnTo>
                  <a:pt x="656" y="14"/>
                </a:lnTo>
                <a:lnTo>
                  <a:pt x="656" y="13"/>
                </a:lnTo>
                <a:lnTo>
                  <a:pt x="656" y="13"/>
                </a:lnTo>
                <a:lnTo>
                  <a:pt x="657" y="13"/>
                </a:lnTo>
                <a:lnTo>
                  <a:pt x="657" y="13"/>
                </a:lnTo>
                <a:lnTo>
                  <a:pt x="657" y="13"/>
                </a:lnTo>
                <a:lnTo>
                  <a:pt x="658" y="13"/>
                </a:lnTo>
                <a:lnTo>
                  <a:pt x="658" y="14"/>
                </a:lnTo>
                <a:lnTo>
                  <a:pt x="658" y="14"/>
                </a:lnTo>
                <a:lnTo>
                  <a:pt x="659" y="15"/>
                </a:lnTo>
                <a:lnTo>
                  <a:pt x="659" y="15"/>
                </a:lnTo>
                <a:lnTo>
                  <a:pt x="660" y="14"/>
                </a:lnTo>
                <a:lnTo>
                  <a:pt x="660" y="15"/>
                </a:lnTo>
                <a:lnTo>
                  <a:pt x="660" y="15"/>
                </a:lnTo>
                <a:lnTo>
                  <a:pt x="662" y="14"/>
                </a:lnTo>
                <a:lnTo>
                  <a:pt x="662" y="13"/>
                </a:lnTo>
                <a:lnTo>
                  <a:pt x="662" y="12"/>
                </a:lnTo>
                <a:lnTo>
                  <a:pt x="663" y="11"/>
                </a:lnTo>
                <a:lnTo>
                  <a:pt x="663" y="11"/>
                </a:lnTo>
                <a:lnTo>
                  <a:pt x="663" y="10"/>
                </a:lnTo>
                <a:lnTo>
                  <a:pt x="664" y="10"/>
                </a:lnTo>
                <a:lnTo>
                  <a:pt x="664" y="10"/>
                </a:lnTo>
                <a:lnTo>
                  <a:pt x="665" y="11"/>
                </a:lnTo>
                <a:lnTo>
                  <a:pt x="665" y="11"/>
                </a:lnTo>
                <a:lnTo>
                  <a:pt x="665" y="12"/>
                </a:lnTo>
                <a:lnTo>
                  <a:pt x="666" y="12"/>
                </a:lnTo>
                <a:lnTo>
                  <a:pt x="666" y="12"/>
                </a:lnTo>
                <a:lnTo>
                  <a:pt x="666" y="12"/>
                </a:lnTo>
                <a:lnTo>
                  <a:pt x="667" y="11"/>
                </a:lnTo>
                <a:lnTo>
                  <a:pt x="667" y="10"/>
                </a:lnTo>
                <a:lnTo>
                  <a:pt x="667" y="10"/>
                </a:lnTo>
                <a:lnTo>
                  <a:pt x="668" y="9"/>
                </a:lnTo>
                <a:lnTo>
                  <a:pt x="668" y="10"/>
                </a:lnTo>
                <a:lnTo>
                  <a:pt x="669" y="10"/>
                </a:lnTo>
                <a:lnTo>
                  <a:pt x="669" y="10"/>
                </a:lnTo>
                <a:lnTo>
                  <a:pt x="669" y="10"/>
                </a:lnTo>
                <a:lnTo>
                  <a:pt x="671" y="10"/>
                </a:lnTo>
                <a:lnTo>
                  <a:pt x="671" y="10"/>
                </a:lnTo>
                <a:lnTo>
                  <a:pt x="671" y="11"/>
                </a:lnTo>
                <a:lnTo>
                  <a:pt x="672" y="12"/>
                </a:lnTo>
                <a:lnTo>
                  <a:pt x="672" y="12"/>
                </a:lnTo>
                <a:lnTo>
                  <a:pt x="672" y="12"/>
                </a:lnTo>
                <a:lnTo>
                  <a:pt x="673" y="12"/>
                </a:lnTo>
                <a:lnTo>
                  <a:pt x="673" y="12"/>
                </a:lnTo>
                <a:lnTo>
                  <a:pt x="674" y="11"/>
                </a:lnTo>
                <a:lnTo>
                  <a:pt x="674" y="10"/>
                </a:lnTo>
                <a:lnTo>
                  <a:pt x="674" y="10"/>
                </a:lnTo>
                <a:lnTo>
                  <a:pt x="675" y="9"/>
                </a:lnTo>
                <a:lnTo>
                  <a:pt x="675" y="10"/>
                </a:lnTo>
                <a:lnTo>
                  <a:pt x="675" y="9"/>
                </a:lnTo>
                <a:lnTo>
                  <a:pt x="676" y="9"/>
                </a:lnTo>
                <a:lnTo>
                  <a:pt x="676" y="9"/>
                </a:lnTo>
                <a:lnTo>
                  <a:pt x="677" y="9"/>
                </a:lnTo>
                <a:lnTo>
                  <a:pt x="677" y="9"/>
                </a:lnTo>
                <a:lnTo>
                  <a:pt x="677" y="8"/>
                </a:lnTo>
                <a:lnTo>
                  <a:pt x="678" y="8"/>
                </a:lnTo>
                <a:lnTo>
                  <a:pt x="678" y="8"/>
                </a:lnTo>
                <a:lnTo>
                  <a:pt x="678" y="8"/>
                </a:lnTo>
                <a:lnTo>
                  <a:pt x="680" y="8"/>
                </a:lnTo>
                <a:lnTo>
                  <a:pt x="680" y="8"/>
                </a:lnTo>
                <a:lnTo>
                  <a:pt x="680" y="9"/>
                </a:lnTo>
                <a:lnTo>
                  <a:pt x="681" y="9"/>
                </a:lnTo>
                <a:lnTo>
                  <a:pt x="681" y="10"/>
                </a:lnTo>
                <a:lnTo>
                  <a:pt x="682" y="10"/>
                </a:lnTo>
                <a:lnTo>
                  <a:pt x="682" y="11"/>
                </a:lnTo>
                <a:lnTo>
                  <a:pt x="682" y="11"/>
                </a:lnTo>
                <a:lnTo>
                  <a:pt x="683" y="11"/>
                </a:lnTo>
                <a:lnTo>
                  <a:pt x="683" y="11"/>
                </a:lnTo>
                <a:lnTo>
                  <a:pt x="683" y="12"/>
                </a:lnTo>
                <a:lnTo>
                  <a:pt x="684" y="11"/>
                </a:lnTo>
                <a:lnTo>
                  <a:pt x="684" y="11"/>
                </a:lnTo>
                <a:lnTo>
                  <a:pt x="684" y="11"/>
                </a:lnTo>
                <a:lnTo>
                  <a:pt x="685" y="11"/>
                </a:lnTo>
                <a:lnTo>
                  <a:pt x="685" y="11"/>
                </a:lnTo>
                <a:lnTo>
                  <a:pt x="686" y="10"/>
                </a:lnTo>
                <a:lnTo>
                  <a:pt x="686" y="11"/>
                </a:lnTo>
                <a:lnTo>
                  <a:pt x="686" y="12"/>
                </a:lnTo>
                <a:lnTo>
                  <a:pt x="687" y="12"/>
                </a:lnTo>
                <a:lnTo>
                  <a:pt x="687" y="12"/>
                </a:lnTo>
                <a:lnTo>
                  <a:pt x="687" y="12"/>
                </a:lnTo>
                <a:lnTo>
                  <a:pt x="689" y="13"/>
                </a:lnTo>
                <a:lnTo>
                  <a:pt x="689" y="13"/>
                </a:lnTo>
                <a:lnTo>
                  <a:pt x="689" y="13"/>
                </a:lnTo>
                <a:lnTo>
                  <a:pt x="690" y="12"/>
                </a:lnTo>
                <a:lnTo>
                  <a:pt x="690" y="12"/>
                </a:lnTo>
                <a:lnTo>
                  <a:pt x="691" y="12"/>
                </a:lnTo>
                <a:lnTo>
                  <a:pt x="691" y="12"/>
                </a:lnTo>
                <a:lnTo>
                  <a:pt x="691" y="11"/>
                </a:lnTo>
                <a:lnTo>
                  <a:pt x="692" y="11"/>
                </a:lnTo>
                <a:lnTo>
                  <a:pt x="692" y="11"/>
                </a:lnTo>
                <a:lnTo>
                  <a:pt x="692" y="11"/>
                </a:lnTo>
                <a:lnTo>
                  <a:pt x="693" y="11"/>
                </a:lnTo>
                <a:lnTo>
                  <a:pt x="693" y="11"/>
                </a:lnTo>
                <a:lnTo>
                  <a:pt x="693" y="11"/>
                </a:lnTo>
                <a:lnTo>
                  <a:pt x="694" y="11"/>
                </a:lnTo>
                <a:lnTo>
                  <a:pt x="694" y="11"/>
                </a:lnTo>
                <a:lnTo>
                  <a:pt x="695" y="11"/>
                </a:lnTo>
                <a:lnTo>
                  <a:pt x="695" y="11"/>
                </a:lnTo>
                <a:lnTo>
                  <a:pt x="695" y="11"/>
                </a:lnTo>
                <a:lnTo>
                  <a:pt x="696" y="11"/>
                </a:lnTo>
                <a:lnTo>
                  <a:pt x="696" y="11"/>
                </a:lnTo>
                <a:lnTo>
                  <a:pt x="696" y="11"/>
                </a:lnTo>
                <a:lnTo>
                  <a:pt x="698" y="12"/>
                </a:lnTo>
                <a:lnTo>
                  <a:pt x="698" y="12"/>
                </a:lnTo>
                <a:lnTo>
                  <a:pt x="699" y="13"/>
                </a:lnTo>
                <a:lnTo>
                  <a:pt x="699" y="13"/>
                </a:lnTo>
                <a:lnTo>
                  <a:pt x="699" y="13"/>
                </a:lnTo>
                <a:lnTo>
                  <a:pt x="700" y="14"/>
                </a:lnTo>
                <a:lnTo>
                  <a:pt x="700" y="13"/>
                </a:lnTo>
                <a:lnTo>
                  <a:pt x="700" y="12"/>
                </a:lnTo>
                <a:lnTo>
                  <a:pt x="701" y="11"/>
                </a:lnTo>
                <a:lnTo>
                  <a:pt x="701" y="11"/>
                </a:lnTo>
                <a:lnTo>
                  <a:pt x="701" y="11"/>
                </a:lnTo>
                <a:lnTo>
                  <a:pt x="702" y="11"/>
                </a:lnTo>
                <a:lnTo>
                  <a:pt x="702" y="12"/>
                </a:lnTo>
                <a:lnTo>
                  <a:pt x="703" y="12"/>
                </a:lnTo>
                <a:lnTo>
                  <a:pt x="703" y="14"/>
                </a:lnTo>
                <a:lnTo>
                  <a:pt x="703" y="14"/>
                </a:lnTo>
                <a:lnTo>
                  <a:pt x="704" y="15"/>
                </a:lnTo>
                <a:lnTo>
                  <a:pt x="704" y="17"/>
                </a:lnTo>
                <a:lnTo>
                  <a:pt x="704" y="17"/>
                </a:lnTo>
                <a:lnTo>
                  <a:pt x="705" y="17"/>
                </a:lnTo>
                <a:lnTo>
                  <a:pt x="705" y="17"/>
                </a:lnTo>
                <a:lnTo>
                  <a:pt x="705" y="15"/>
                </a:lnTo>
                <a:lnTo>
                  <a:pt x="707" y="15"/>
                </a:lnTo>
                <a:lnTo>
                  <a:pt x="707" y="15"/>
                </a:lnTo>
                <a:lnTo>
                  <a:pt x="708" y="17"/>
                </a:lnTo>
                <a:lnTo>
                  <a:pt x="708" y="17"/>
                </a:lnTo>
                <a:lnTo>
                  <a:pt x="708" y="17"/>
                </a:lnTo>
                <a:lnTo>
                  <a:pt x="709" y="18"/>
                </a:lnTo>
                <a:lnTo>
                  <a:pt x="709" y="17"/>
                </a:lnTo>
                <a:lnTo>
                  <a:pt x="709" y="17"/>
                </a:lnTo>
                <a:lnTo>
                  <a:pt x="710" y="17"/>
                </a:lnTo>
                <a:lnTo>
                  <a:pt x="710" y="18"/>
                </a:lnTo>
                <a:lnTo>
                  <a:pt x="710" y="18"/>
                </a:lnTo>
                <a:lnTo>
                  <a:pt x="711" y="18"/>
                </a:lnTo>
                <a:lnTo>
                  <a:pt x="711" y="18"/>
                </a:lnTo>
                <a:lnTo>
                  <a:pt x="712" y="18"/>
                </a:lnTo>
                <a:lnTo>
                  <a:pt x="712" y="18"/>
                </a:lnTo>
                <a:lnTo>
                  <a:pt x="712" y="18"/>
                </a:lnTo>
                <a:lnTo>
                  <a:pt x="713" y="18"/>
                </a:lnTo>
                <a:lnTo>
                  <a:pt x="713" y="19"/>
                </a:lnTo>
                <a:lnTo>
                  <a:pt x="713" y="19"/>
                </a:lnTo>
                <a:lnTo>
                  <a:pt x="714" y="19"/>
                </a:lnTo>
                <a:lnTo>
                  <a:pt x="714" y="19"/>
                </a:lnTo>
                <a:lnTo>
                  <a:pt x="714" y="19"/>
                </a:lnTo>
                <a:lnTo>
                  <a:pt x="716" y="18"/>
                </a:lnTo>
                <a:lnTo>
                  <a:pt x="716" y="19"/>
                </a:lnTo>
                <a:lnTo>
                  <a:pt x="717" y="18"/>
                </a:lnTo>
                <a:lnTo>
                  <a:pt x="717" y="17"/>
                </a:lnTo>
                <a:lnTo>
                  <a:pt x="717" y="17"/>
                </a:lnTo>
                <a:lnTo>
                  <a:pt x="718" y="17"/>
                </a:lnTo>
                <a:lnTo>
                  <a:pt x="718" y="15"/>
                </a:lnTo>
                <a:lnTo>
                  <a:pt x="718" y="15"/>
                </a:lnTo>
                <a:lnTo>
                  <a:pt x="719" y="15"/>
                </a:lnTo>
                <a:lnTo>
                  <a:pt x="719" y="15"/>
                </a:lnTo>
                <a:lnTo>
                  <a:pt x="720" y="17"/>
                </a:lnTo>
                <a:lnTo>
                  <a:pt x="720" y="17"/>
                </a:lnTo>
                <a:lnTo>
                  <a:pt x="720" y="17"/>
                </a:lnTo>
                <a:lnTo>
                  <a:pt x="721" y="17"/>
                </a:lnTo>
                <a:lnTo>
                  <a:pt x="721" y="17"/>
                </a:lnTo>
                <a:lnTo>
                  <a:pt x="721" y="15"/>
                </a:lnTo>
                <a:lnTo>
                  <a:pt x="722" y="14"/>
                </a:lnTo>
                <a:lnTo>
                  <a:pt x="722" y="14"/>
                </a:lnTo>
                <a:lnTo>
                  <a:pt x="722" y="14"/>
                </a:lnTo>
                <a:lnTo>
                  <a:pt x="723" y="14"/>
                </a:lnTo>
                <a:lnTo>
                  <a:pt x="723" y="14"/>
                </a:lnTo>
                <a:lnTo>
                  <a:pt x="725" y="15"/>
                </a:lnTo>
                <a:lnTo>
                  <a:pt x="725" y="15"/>
                </a:lnTo>
                <a:lnTo>
                  <a:pt x="725" y="15"/>
                </a:lnTo>
                <a:lnTo>
                  <a:pt x="726" y="15"/>
                </a:lnTo>
                <a:lnTo>
                  <a:pt x="726" y="14"/>
                </a:lnTo>
                <a:lnTo>
                  <a:pt x="726" y="14"/>
                </a:lnTo>
                <a:lnTo>
                  <a:pt x="727" y="13"/>
                </a:lnTo>
                <a:lnTo>
                  <a:pt x="727" y="12"/>
                </a:lnTo>
                <a:lnTo>
                  <a:pt x="727" y="12"/>
                </a:lnTo>
                <a:lnTo>
                  <a:pt x="728" y="11"/>
                </a:lnTo>
                <a:lnTo>
                  <a:pt x="728" y="11"/>
                </a:lnTo>
                <a:lnTo>
                  <a:pt x="729" y="11"/>
                </a:lnTo>
                <a:lnTo>
                  <a:pt x="729" y="10"/>
                </a:lnTo>
                <a:lnTo>
                  <a:pt x="729" y="10"/>
                </a:lnTo>
                <a:lnTo>
                  <a:pt x="730" y="11"/>
                </a:lnTo>
                <a:lnTo>
                  <a:pt x="730" y="10"/>
                </a:lnTo>
                <a:lnTo>
                  <a:pt x="730" y="11"/>
                </a:lnTo>
                <a:lnTo>
                  <a:pt x="731" y="11"/>
                </a:lnTo>
                <a:lnTo>
                  <a:pt x="731" y="12"/>
                </a:lnTo>
                <a:lnTo>
                  <a:pt x="731" y="12"/>
                </a:lnTo>
                <a:lnTo>
                  <a:pt x="732" y="12"/>
                </a:lnTo>
                <a:lnTo>
                  <a:pt x="732" y="13"/>
                </a:lnTo>
                <a:lnTo>
                  <a:pt x="734" y="13"/>
                </a:lnTo>
                <a:lnTo>
                  <a:pt x="734" y="12"/>
                </a:lnTo>
                <a:lnTo>
                  <a:pt x="734" y="13"/>
                </a:lnTo>
                <a:lnTo>
                  <a:pt x="735" y="13"/>
                </a:lnTo>
                <a:lnTo>
                  <a:pt x="735" y="13"/>
                </a:lnTo>
                <a:lnTo>
                  <a:pt x="735" y="12"/>
                </a:lnTo>
                <a:lnTo>
                  <a:pt x="736" y="12"/>
                </a:lnTo>
                <a:lnTo>
                  <a:pt x="736" y="13"/>
                </a:lnTo>
                <a:lnTo>
                  <a:pt x="736" y="13"/>
                </a:lnTo>
                <a:lnTo>
                  <a:pt x="737" y="13"/>
                </a:lnTo>
                <a:lnTo>
                  <a:pt x="737" y="13"/>
                </a:lnTo>
                <a:lnTo>
                  <a:pt x="738" y="13"/>
                </a:lnTo>
                <a:lnTo>
                  <a:pt x="738" y="13"/>
                </a:lnTo>
                <a:lnTo>
                  <a:pt x="738" y="12"/>
                </a:lnTo>
                <a:lnTo>
                  <a:pt x="739" y="12"/>
                </a:lnTo>
                <a:lnTo>
                  <a:pt x="739" y="12"/>
                </a:lnTo>
                <a:lnTo>
                  <a:pt x="739" y="12"/>
                </a:lnTo>
                <a:lnTo>
                  <a:pt x="740" y="12"/>
                </a:lnTo>
                <a:lnTo>
                  <a:pt x="740" y="13"/>
                </a:lnTo>
                <a:lnTo>
                  <a:pt x="741" y="13"/>
                </a:lnTo>
                <a:lnTo>
                  <a:pt x="741" y="14"/>
                </a:lnTo>
                <a:lnTo>
                  <a:pt x="741" y="13"/>
                </a:lnTo>
                <a:lnTo>
                  <a:pt x="743" y="13"/>
                </a:lnTo>
                <a:lnTo>
                  <a:pt x="743" y="13"/>
                </a:lnTo>
                <a:lnTo>
                  <a:pt x="743" y="13"/>
                </a:lnTo>
                <a:lnTo>
                  <a:pt x="744" y="13"/>
                </a:lnTo>
                <a:lnTo>
                  <a:pt x="744" y="12"/>
                </a:lnTo>
                <a:lnTo>
                  <a:pt x="744" y="11"/>
                </a:lnTo>
                <a:lnTo>
                  <a:pt x="745" y="10"/>
                </a:lnTo>
                <a:lnTo>
                  <a:pt x="745" y="9"/>
                </a:lnTo>
                <a:lnTo>
                  <a:pt x="746" y="8"/>
                </a:lnTo>
                <a:lnTo>
                  <a:pt x="746" y="8"/>
                </a:lnTo>
                <a:lnTo>
                  <a:pt x="746" y="8"/>
                </a:lnTo>
                <a:lnTo>
                  <a:pt x="747" y="8"/>
                </a:lnTo>
                <a:lnTo>
                  <a:pt x="747" y="8"/>
                </a:lnTo>
                <a:lnTo>
                  <a:pt x="747" y="9"/>
                </a:lnTo>
                <a:lnTo>
                  <a:pt x="748" y="10"/>
                </a:lnTo>
                <a:lnTo>
                  <a:pt x="748" y="10"/>
                </a:lnTo>
                <a:lnTo>
                  <a:pt x="748" y="10"/>
                </a:lnTo>
                <a:lnTo>
                  <a:pt x="749" y="11"/>
                </a:lnTo>
                <a:lnTo>
                  <a:pt x="749" y="10"/>
                </a:lnTo>
                <a:lnTo>
                  <a:pt x="750" y="10"/>
                </a:lnTo>
                <a:lnTo>
                  <a:pt x="750" y="10"/>
                </a:lnTo>
                <a:lnTo>
                  <a:pt x="750" y="10"/>
                </a:lnTo>
                <a:lnTo>
                  <a:pt x="752" y="10"/>
                </a:lnTo>
                <a:lnTo>
                  <a:pt x="752" y="10"/>
                </a:lnTo>
                <a:lnTo>
                  <a:pt x="752" y="10"/>
                </a:lnTo>
                <a:lnTo>
                  <a:pt x="753" y="10"/>
                </a:lnTo>
                <a:lnTo>
                  <a:pt x="753" y="11"/>
                </a:lnTo>
                <a:lnTo>
                  <a:pt x="753" y="11"/>
                </a:lnTo>
                <a:lnTo>
                  <a:pt x="754" y="10"/>
                </a:lnTo>
                <a:lnTo>
                  <a:pt x="754" y="10"/>
                </a:lnTo>
                <a:lnTo>
                  <a:pt x="755" y="10"/>
                </a:lnTo>
                <a:lnTo>
                  <a:pt x="755" y="10"/>
                </a:lnTo>
                <a:lnTo>
                  <a:pt x="755" y="10"/>
                </a:lnTo>
                <a:lnTo>
                  <a:pt x="756" y="10"/>
                </a:lnTo>
                <a:lnTo>
                  <a:pt x="756" y="10"/>
                </a:lnTo>
                <a:lnTo>
                  <a:pt x="756" y="10"/>
                </a:lnTo>
                <a:lnTo>
                  <a:pt x="757" y="11"/>
                </a:lnTo>
                <a:lnTo>
                  <a:pt x="757" y="11"/>
                </a:lnTo>
                <a:lnTo>
                  <a:pt x="757" y="11"/>
                </a:lnTo>
                <a:lnTo>
                  <a:pt x="758" y="10"/>
                </a:lnTo>
                <a:lnTo>
                  <a:pt x="758" y="11"/>
                </a:lnTo>
                <a:lnTo>
                  <a:pt x="759" y="10"/>
                </a:lnTo>
                <a:lnTo>
                  <a:pt x="759" y="10"/>
                </a:lnTo>
                <a:lnTo>
                  <a:pt x="759" y="9"/>
                </a:lnTo>
                <a:lnTo>
                  <a:pt x="761" y="9"/>
                </a:lnTo>
                <a:lnTo>
                  <a:pt x="761" y="9"/>
                </a:lnTo>
                <a:lnTo>
                  <a:pt x="761" y="9"/>
                </a:lnTo>
                <a:lnTo>
                  <a:pt x="762" y="10"/>
                </a:lnTo>
                <a:lnTo>
                  <a:pt x="762" y="11"/>
                </a:lnTo>
                <a:lnTo>
                  <a:pt x="762" y="11"/>
                </a:lnTo>
                <a:lnTo>
                  <a:pt x="763" y="11"/>
                </a:lnTo>
                <a:lnTo>
                  <a:pt x="763" y="10"/>
                </a:lnTo>
                <a:lnTo>
                  <a:pt x="764" y="12"/>
                </a:lnTo>
                <a:lnTo>
                  <a:pt x="764" y="11"/>
                </a:lnTo>
                <a:lnTo>
                  <a:pt x="764" y="12"/>
                </a:lnTo>
                <a:lnTo>
                  <a:pt x="765" y="12"/>
                </a:lnTo>
                <a:lnTo>
                  <a:pt x="765" y="13"/>
                </a:lnTo>
                <a:lnTo>
                  <a:pt x="765" y="12"/>
                </a:lnTo>
                <a:lnTo>
                  <a:pt x="766" y="12"/>
                </a:lnTo>
                <a:lnTo>
                  <a:pt x="766" y="12"/>
                </a:lnTo>
                <a:lnTo>
                  <a:pt x="767" y="12"/>
                </a:lnTo>
                <a:lnTo>
                  <a:pt x="767" y="12"/>
                </a:lnTo>
                <a:lnTo>
                  <a:pt x="767" y="12"/>
                </a:lnTo>
                <a:lnTo>
                  <a:pt x="768" y="12"/>
                </a:lnTo>
                <a:lnTo>
                  <a:pt x="768" y="12"/>
                </a:lnTo>
                <a:lnTo>
                  <a:pt x="768" y="13"/>
                </a:lnTo>
                <a:lnTo>
                  <a:pt x="770" y="13"/>
                </a:lnTo>
                <a:lnTo>
                  <a:pt x="770" y="14"/>
                </a:lnTo>
                <a:lnTo>
                  <a:pt x="770" y="13"/>
                </a:lnTo>
                <a:lnTo>
                  <a:pt x="771" y="13"/>
                </a:lnTo>
                <a:lnTo>
                  <a:pt x="771" y="13"/>
                </a:lnTo>
                <a:lnTo>
                  <a:pt x="772" y="14"/>
                </a:lnTo>
                <a:lnTo>
                  <a:pt x="772" y="14"/>
                </a:lnTo>
                <a:lnTo>
                  <a:pt x="772" y="15"/>
                </a:lnTo>
                <a:lnTo>
                  <a:pt x="773" y="14"/>
                </a:lnTo>
                <a:lnTo>
                  <a:pt x="773" y="15"/>
                </a:lnTo>
                <a:lnTo>
                  <a:pt x="773" y="17"/>
                </a:lnTo>
                <a:lnTo>
                  <a:pt x="774" y="15"/>
                </a:lnTo>
                <a:lnTo>
                  <a:pt x="774" y="15"/>
                </a:lnTo>
                <a:lnTo>
                  <a:pt x="774" y="15"/>
                </a:lnTo>
                <a:lnTo>
                  <a:pt x="775" y="14"/>
                </a:lnTo>
                <a:lnTo>
                  <a:pt x="775" y="14"/>
                </a:lnTo>
                <a:lnTo>
                  <a:pt x="776" y="14"/>
                </a:lnTo>
                <a:lnTo>
                  <a:pt x="776" y="14"/>
                </a:lnTo>
                <a:lnTo>
                  <a:pt x="776" y="14"/>
                </a:lnTo>
                <a:lnTo>
                  <a:pt x="777" y="14"/>
                </a:lnTo>
                <a:lnTo>
                  <a:pt x="777" y="17"/>
                </a:lnTo>
                <a:lnTo>
                  <a:pt x="777" y="17"/>
                </a:lnTo>
                <a:lnTo>
                  <a:pt x="779" y="18"/>
                </a:lnTo>
                <a:lnTo>
                  <a:pt x="779" y="18"/>
                </a:lnTo>
                <a:lnTo>
                  <a:pt x="779" y="19"/>
                </a:lnTo>
                <a:lnTo>
                  <a:pt x="780" y="19"/>
                </a:lnTo>
                <a:lnTo>
                  <a:pt x="780" y="19"/>
                </a:lnTo>
                <a:lnTo>
                  <a:pt x="781" y="19"/>
                </a:lnTo>
                <a:lnTo>
                  <a:pt x="781" y="19"/>
                </a:lnTo>
                <a:lnTo>
                  <a:pt x="781" y="19"/>
                </a:lnTo>
                <a:lnTo>
                  <a:pt x="782" y="18"/>
                </a:lnTo>
                <a:lnTo>
                  <a:pt x="782" y="18"/>
                </a:lnTo>
                <a:lnTo>
                  <a:pt x="782" y="17"/>
                </a:lnTo>
                <a:lnTo>
                  <a:pt x="783" y="17"/>
                </a:lnTo>
                <a:lnTo>
                  <a:pt x="783" y="17"/>
                </a:lnTo>
                <a:lnTo>
                  <a:pt x="783" y="17"/>
                </a:lnTo>
                <a:lnTo>
                  <a:pt x="784" y="17"/>
                </a:lnTo>
                <a:lnTo>
                  <a:pt x="784" y="17"/>
                </a:lnTo>
                <a:lnTo>
                  <a:pt x="785" y="17"/>
                </a:lnTo>
                <a:lnTo>
                  <a:pt x="785" y="17"/>
                </a:lnTo>
                <a:lnTo>
                  <a:pt x="785" y="17"/>
                </a:lnTo>
                <a:lnTo>
                  <a:pt x="786" y="18"/>
                </a:lnTo>
                <a:lnTo>
                  <a:pt x="786" y="19"/>
                </a:lnTo>
                <a:lnTo>
                  <a:pt x="786" y="19"/>
                </a:lnTo>
                <a:lnTo>
                  <a:pt x="788" y="19"/>
                </a:lnTo>
                <a:lnTo>
                  <a:pt x="788" y="20"/>
                </a:lnTo>
                <a:lnTo>
                  <a:pt x="789" y="20"/>
                </a:lnTo>
                <a:lnTo>
                  <a:pt x="789" y="20"/>
                </a:lnTo>
                <a:lnTo>
                  <a:pt x="789" y="21"/>
                </a:lnTo>
                <a:lnTo>
                  <a:pt x="790" y="21"/>
                </a:lnTo>
                <a:lnTo>
                  <a:pt x="790" y="21"/>
                </a:lnTo>
                <a:lnTo>
                  <a:pt x="790" y="22"/>
                </a:lnTo>
                <a:lnTo>
                  <a:pt x="791" y="22"/>
                </a:lnTo>
                <a:lnTo>
                  <a:pt x="791" y="22"/>
                </a:lnTo>
                <a:lnTo>
                  <a:pt x="791" y="22"/>
                </a:lnTo>
                <a:lnTo>
                  <a:pt x="792" y="22"/>
                </a:lnTo>
                <a:lnTo>
                  <a:pt x="792" y="21"/>
                </a:lnTo>
                <a:lnTo>
                  <a:pt x="793" y="21"/>
                </a:lnTo>
                <a:lnTo>
                  <a:pt x="793" y="20"/>
                </a:lnTo>
                <a:lnTo>
                  <a:pt x="793" y="20"/>
                </a:lnTo>
                <a:lnTo>
                  <a:pt x="794" y="20"/>
                </a:lnTo>
                <a:lnTo>
                  <a:pt x="794" y="21"/>
                </a:lnTo>
                <a:lnTo>
                  <a:pt x="794" y="22"/>
                </a:lnTo>
                <a:lnTo>
                  <a:pt x="795" y="22"/>
                </a:lnTo>
                <a:lnTo>
                  <a:pt x="795" y="22"/>
                </a:lnTo>
                <a:lnTo>
                  <a:pt x="795" y="22"/>
                </a:lnTo>
                <a:lnTo>
                  <a:pt x="797" y="21"/>
                </a:lnTo>
                <a:lnTo>
                  <a:pt x="797" y="21"/>
                </a:lnTo>
                <a:lnTo>
                  <a:pt x="798" y="21"/>
                </a:lnTo>
                <a:lnTo>
                  <a:pt x="798" y="21"/>
                </a:lnTo>
                <a:lnTo>
                  <a:pt x="798" y="20"/>
                </a:lnTo>
                <a:lnTo>
                  <a:pt x="799" y="20"/>
                </a:lnTo>
                <a:lnTo>
                  <a:pt x="799" y="20"/>
                </a:lnTo>
                <a:lnTo>
                  <a:pt x="799" y="20"/>
                </a:lnTo>
                <a:lnTo>
                  <a:pt x="800" y="20"/>
                </a:lnTo>
                <a:lnTo>
                  <a:pt x="800" y="20"/>
                </a:lnTo>
                <a:lnTo>
                  <a:pt x="800" y="21"/>
                </a:lnTo>
                <a:lnTo>
                  <a:pt x="801" y="21"/>
                </a:lnTo>
                <a:lnTo>
                  <a:pt x="801" y="22"/>
                </a:lnTo>
                <a:lnTo>
                  <a:pt x="802" y="22"/>
                </a:lnTo>
                <a:lnTo>
                  <a:pt x="802" y="21"/>
                </a:lnTo>
                <a:lnTo>
                  <a:pt x="802" y="21"/>
                </a:lnTo>
                <a:lnTo>
                  <a:pt x="803" y="21"/>
                </a:lnTo>
                <a:lnTo>
                  <a:pt x="803" y="21"/>
                </a:lnTo>
                <a:lnTo>
                  <a:pt x="803" y="20"/>
                </a:lnTo>
                <a:lnTo>
                  <a:pt x="804" y="20"/>
                </a:lnTo>
                <a:lnTo>
                  <a:pt x="804" y="19"/>
                </a:lnTo>
                <a:lnTo>
                  <a:pt x="804" y="19"/>
                </a:lnTo>
                <a:lnTo>
                  <a:pt x="806" y="18"/>
                </a:lnTo>
                <a:lnTo>
                  <a:pt x="806" y="19"/>
                </a:lnTo>
                <a:lnTo>
                  <a:pt x="807" y="19"/>
                </a:lnTo>
                <a:lnTo>
                  <a:pt x="807" y="19"/>
                </a:lnTo>
                <a:lnTo>
                  <a:pt x="807" y="20"/>
                </a:lnTo>
                <a:lnTo>
                  <a:pt x="808" y="21"/>
                </a:lnTo>
                <a:lnTo>
                  <a:pt x="808" y="22"/>
                </a:lnTo>
                <a:lnTo>
                  <a:pt x="808" y="22"/>
                </a:lnTo>
                <a:lnTo>
                  <a:pt x="809" y="23"/>
                </a:lnTo>
                <a:lnTo>
                  <a:pt x="809" y="23"/>
                </a:lnTo>
                <a:lnTo>
                  <a:pt x="810" y="22"/>
                </a:lnTo>
                <a:lnTo>
                  <a:pt x="810" y="21"/>
                </a:lnTo>
                <a:lnTo>
                  <a:pt x="810" y="20"/>
                </a:lnTo>
                <a:lnTo>
                  <a:pt x="811" y="20"/>
                </a:lnTo>
                <a:lnTo>
                  <a:pt x="811" y="20"/>
                </a:lnTo>
                <a:lnTo>
                  <a:pt x="811" y="20"/>
                </a:lnTo>
                <a:lnTo>
                  <a:pt x="812" y="20"/>
                </a:lnTo>
                <a:lnTo>
                  <a:pt x="812" y="19"/>
                </a:lnTo>
                <a:lnTo>
                  <a:pt x="812" y="19"/>
                </a:lnTo>
                <a:lnTo>
                  <a:pt x="813" y="18"/>
                </a:lnTo>
                <a:lnTo>
                  <a:pt x="813" y="18"/>
                </a:lnTo>
                <a:lnTo>
                  <a:pt x="815" y="18"/>
                </a:lnTo>
                <a:lnTo>
                  <a:pt x="815" y="18"/>
                </a:lnTo>
                <a:lnTo>
                  <a:pt x="815" y="18"/>
                </a:lnTo>
                <a:lnTo>
                  <a:pt x="816" y="18"/>
                </a:lnTo>
                <a:lnTo>
                  <a:pt x="816" y="18"/>
                </a:lnTo>
                <a:lnTo>
                  <a:pt x="816" y="18"/>
                </a:lnTo>
                <a:lnTo>
                  <a:pt x="817" y="19"/>
                </a:lnTo>
                <a:lnTo>
                  <a:pt x="817" y="19"/>
                </a:lnTo>
                <a:lnTo>
                  <a:pt x="817" y="19"/>
                </a:lnTo>
                <a:lnTo>
                  <a:pt x="818" y="19"/>
                </a:lnTo>
                <a:lnTo>
                  <a:pt x="818" y="19"/>
                </a:lnTo>
                <a:lnTo>
                  <a:pt x="819" y="20"/>
                </a:lnTo>
                <a:lnTo>
                  <a:pt x="819" y="19"/>
                </a:lnTo>
                <a:lnTo>
                  <a:pt x="819" y="17"/>
                </a:lnTo>
                <a:lnTo>
                  <a:pt x="820" y="17"/>
                </a:lnTo>
                <a:lnTo>
                  <a:pt x="820" y="17"/>
                </a:lnTo>
                <a:lnTo>
                  <a:pt x="820" y="15"/>
                </a:lnTo>
                <a:lnTo>
                  <a:pt x="821" y="15"/>
                </a:lnTo>
                <a:lnTo>
                  <a:pt x="821" y="15"/>
                </a:lnTo>
                <a:lnTo>
                  <a:pt x="821" y="15"/>
                </a:lnTo>
                <a:lnTo>
                  <a:pt x="822" y="17"/>
                </a:lnTo>
                <a:lnTo>
                  <a:pt x="822" y="15"/>
                </a:lnTo>
                <a:lnTo>
                  <a:pt x="824" y="17"/>
                </a:lnTo>
                <a:lnTo>
                  <a:pt x="824" y="17"/>
                </a:lnTo>
                <a:lnTo>
                  <a:pt x="824" y="18"/>
                </a:lnTo>
                <a:lnTo>
                  <a:pt x="825" y="19"/>
                </a:lnTo>
                <a:lnTo>
                  <a:pt x="825" y="19"/>
                </a:lnTo>
                <a:lnTo>
                  <a:pt x="825" y="21"/>
                </a:lnTo>
                <a:lnTo>
                  <a:pt x="826" y="28"/>
                </a:lnTo>
                <a:lnTo>
                  <a:pt x="826" y="38"/>
                </a:lnTo>
                <a:lnTo>
                  <a:pt x="826" y="50"/>
                </a:lnTo>
                <a:lnTo>
                  <a:pt x="827" y="62"/>
                </a:lnTo>
                <a:lnTo>
                  <a:pt x="827" y="74"/>
                </a:lnTo>
                <a:lnTo>
                  <a:pt x="828" y="84"/>
                </a:lnTo>
                <a:lnTo>
                  <a:pt x="828" y="94"/>
                </a:lnTo>
                <a:lnTo>
                  <a:pt x="828" y="103"/>
                </a:lnTo>
                <a:lnTo>
                  <a:pt x="829" y="110"/>
                </a:lnTo>
                <a:lnTo>
                  <a:pt x="829" y="117"/>
                </a:lnTo>
                <a:lnTo>
                  <a:pt x="829" y="122"/>
                </a:lnTo>
                <a:lnTo>
                  <a:pt x="830" y="128"/>
                </a:lnTo>
                <a:lnTo>
                  <a:pt x="830" y="134"/>
                </a:lnTo>
                <a:lnTo>
                  <a:pt x="831" y="139"/>
                </a:lnTo>
                <a:lnTo>
                  <a:pt x="831" y="144"/>
                </a:lnTo>
                <a:lnTo>
                  <a:pt x="831" y="148"/>
                </a:lnTo>
                <a:lnTo>
                  <a:pt x="833" y="152"/>
                </a:lnTo>
                <a:lnTo>
                  <a:pt x="833" y="154"/>
                </a:lnTo>
                <a:lnTo>
                  <a:pt x="833" y="157"/>
                </a:lnTo>
                <a:lnTo>
                  <a:pt x="834" y="159"/>
                </a:lnTo>
                <a:lnTo>
                  <a:pt x="834" y="161"/>
                </a:lnTo>
                <a:lnTo>
                  <a:pt x="834" y="163"/>
                </a:lnTo>
                <a:lnTo>
                  <a:pt x="835" y="165"/>
                </a:lnTo>
                <a:lnTo>
                  <a:pt x="835" y="167"/>
                </a:lnTo>
                <a:lnTo>
                  <a:pt x="836" y="170"/>
                </a:lnTo>
                <a:lnTo>
                  <a:pt x="836" y="171"/>
                </a:lnTo>
                <a:lnTo>
                  <a:pt x="836" y="172"/>
                </a:lnTo>
                <a:lnTo>
                  <a:pt x="837" y="174"/>
                </a:lnTo>
                <a:lnTo>
                  <a:pt x="837" y="175"/>
                </a:lnTo>
                <a:lnTo>
                  <a:pt x="837" y="176"/>
                </a:lnTo>
                <a:lnTo>
                  <a:pt x="838" y="179"/>
                </a:lnTo>
                <a:lnTo>
                  <a:pt x="838" y="179"/>
                </a:lnTo>
                <a:lnTo>
                  <a:pt x="838" y="181"/>
                </a:lnTo>
                <a:lnTo>
                  <a:pt x="839" y="182"/>
                </a:lnTo>
                <a:lnTo>
                  <a:pt x="839" y="183"/>
                </a:lnTo>
                <a:lnTo>
                  <a:pt x="840" y="183"/>
                </a:lnTo>
                <a:lnTo>
                  <a:pt x="840" y="184"/>
                </a:lnTo>
                <a:lnTo>
                  <a:pt x="840" y="185"/>
                </a:lnTo>
                <a:lnTo>
                  <a:pt x="842" y="186"/>
                </a:lnTo>
                <a:lnTo>
                  <a:pt x="842" y="188"/>
                </a:lnTo>
                <a:lnTo>
                  <a:pt x="842" y="189"/>
                </a:lnTo>
                <a:lnTo>
                  <a:pt x="843" y="189"/>
                </a:lnTo>
                <a:lnTo>
                  <a:pt x="843" y="189"/>
                </a:lnTo>
                <a:lnTo>
                  <a:pt x="843" y="189"/>
                </a:lnTo>
                <a:lnTo>
                  <a:pt x="844" y="190"/>
                </a:lnTo>
                <a:lnTo>
                  <a:pt x="844" y="190"/>
                </a:lnTo>
                <a:lnTo>
                  <a:pt x="845" y="190"/>
                </a:lnTo>
                <a:lnTo>
                  <a:pt x="845" y="191"/>
                </a:lnTo>
                <a:lnTo>
                  <a:pt x="845" y="191"/>
                </a:lnTo>
                <a:lnTo>
                  <a:pt x="846" y="192"/>
                </a:lnTo>
                <a:lnTo>
                  <a:pt x="846" y="193"/>
                </a:lnTo>
                <a:lnTo>
                  <a:pt x="846" y="193"/>
                </a:lnTo>
                <a:lnTo>
                  <a:pt x="847" y="194"/>
                </a:lnTo>
                <a:lnTo>
                  <a:pt x="847" y="195"/>
                </a:lnTo>
                <a:lnTo>
                  <a:pt x="847" y="195"/>
                </a:lnTo>
                <a:lnTo>
                  <a:pt x="848" y="197"/>
                </a:lnTo>
                <a:lnTo>
                  <a:pt x="848" y="197"/>
                </a:lnTo>
                <a:lnTo>
                  <a:pt x="849" y="198"/>
                </a:lnTo>
                <a:lnTo>
                  <a:pt x="849" y="199"/>
                </a:lnTo>
                <a:lnTo>
                  <a:pt x="849" y="200"/>
                </a:lnTo>
                <a:lnTo>
                  <a:pt x="851" y="200"/>
                </a:lnTo>
                <a:lnTo>
                  <a:pt x="851" y="201"/>
                </a:lnTo>
                <a:lnTo>
                  <a:pt x="851" y="202"/>
                </a:lnTo>
                <a:lnTo>
                  <a:pt x="852" y="203"/>
                </a:lnTo>
                <a:lnTo>
                  <a:pt x="852" y="203"/>
                </a:lnTo>
                <a:lnTo>
                  <a:pt x="852" y="203"/>
                </a:lnTo>
                <a:lnTo>
                  <a:pt x="853" y="204"/>
                </a:lnTo>
                <a:lnTo>
                  <a:pt x="853" y="206"/>
                </a:lnTo>
                <a:lnTo>
                  <a:pt x="854" y="206"/>
                </a:lnTo>
                <a:lnTo>
                  <a:pt x="854" y="207"/>
                </a:lnTo>
                <a:lnTo>
                  <a:pt x="854" y="207"/>
                </a:lnTo>
                <a:lnTo>
                  <a:pt x="855" y="208"/>
                </a:lnTo>
                <a:lnTo>
                  <a:pt x="855" y="209"/>
                </a:lnTo>
                <a:lnTo>
                  <a:pt x="855" y="209"/>
                </a:lnTo>
                <a:lnTo>
                  <a:pt x="856" y="210"/>
                </a:lnTo>
                <a:lnTo>
                  <a:pt x="856" y="211"/>
                </a:lnTo>
                <a:lnTo>
                  <a:pt x="857" y="211"/>
                </a:lnTo>
                <a:lnTo>
                  <a:pt x="857" y="212"/>
                </a:lnTo>
                <a:lnTo>
                  <a:pt x="857" y="213"/>
                </a:lnTo>
                <a:lnTo>
                  <a:pt x="858" y="213"/>
                </a:lnTo>
                <a:lnTo>
                  <a:pt x="858" y="215"/>
                </a:lnTo>
                <a:lnTo>
                  <a:pt x="858" y="216"/>
                </a:lnTo>
                <a:lnTo>
                  <a:pt x="860" y="217"/>
                </a:lnTo>
                <a:lnTo>
                  <a:pt x="860" y="217"/>
                </a:lnTo>
                <a:lnTo>
                  <a:pt x="860" y="218"/>
                </a:lnTo>
                <a:lnTo>
                  <a:pt x="861" y="219"/>
                </a:lnTo>
                <a:lnTo>
                  <a:pt x="861" y="219"/>
                </a:lnTo>
                <a:lnTo>
                  <a:pt x="862" y="219"/>
                </a:lnTo>
                <a:lnTo>
                  <a:pt x="862" y="220"/>
                </a:lnTo>
                <a:lnTo>
                  <a:pt x="862" y="220"/>
                </a:lnTo>
                <a:lnTo>
                  <a:pt x="863" y="221"/>
                </a:lnTo>
                <a:lnTo>
                  <a:pt x="863" y="221"/>
                </a:lnTo>
                <a:lnTo>
                  <a:pt x="863" y="221"/>
                </a:lnTo>
                <a:lnTo>
                  <a:pt x="864" y="221"/>
                </a:lnTo>
                <a:lnTo>
                  <a:pt x="864" y="222"/>
                </a:lnTo>
                <a:lnTo>
                  <a:pt x="864" y="222"/>
                </a:lnTo>
                <a:lnTo>
                  <a:pt x="865" y="224"/>
                </a:lnTo>
                <a:lnTo>
                  <a:pt x="865" y="224"/>
                </a:lnTo>
                <a:lnTo>
                  <a:pt x="866" y="224"/>
                </a:lnTo>
                <a:lnTo>
                  <a:pt x="866" y="224"/>
                </a:lnTo>
                <a:lnTo>
                  <a:pt x="866" y="224"/>
                </a:lnTo>
                <a:lnTo>
                  <a:pt x="867" y="225"/>
                </a:lnTo>
                <a:lnTo>
                  <a:pt x="867" y="227"/>
                </a:lnTo>
                <a:lnTo>
                  <a:pt x="867" y="228"/>
                </a:lnTo>
                <a:lnTo>
                  <a:pt x="869" y="229"/>
                </a:lnTo>
                <a:lnTo>
                  <a:pt x="869" y="230"/>
                </a:lnTo>
                <a:lnTo>
                  <a:pt x="869" y="230"/>
                </a:lnTo>
                <a:lnTo>
                  <a:pt x="870" y="229"/>
                </a:lnTo>
                <a:lnTo>
                  <a:pt x="870" y="229"/>
                </a:lnTo>
                <a:lnTo>
                  <a:pt x="871" y="230"/>
                </a:lnTo>
                <a:lnTo>
                  <a:pt x="871" y="231"/>
                </a:lnTo>
                <a:lnTo>
                  <a:pt x="871" y="233"/>
                </a:lnTo>
                <a:lnTo>
                  <a:pt x="872" y="233"/>
                </a:lnTo>
                <a:lnTo>
                  <a:pt x="872" y="233"/>
                </a:lnTo>
                <a:lnTo>
                  <a:pt x="872" y="234"/>
                </a:lnTo>
                <a:lnTo>
                  <a:pt x="873" y="233"/>
                </a:lnTo>
                <a:lnTo>
                  <a:pt x="873" y="234"/>
                </a:lnTo>
                <a:lnTo>
                  <a:pt x="873" y="233"/>
                </a:lnTo>
                <a:lnTo>
                  <a:pt x="874" y="233"/>
                </a:lnTo>
                <a:lnTo>
                  <a:pt x="874" y="233"/>
                </a:lnTo>
                <a:lnTo>
                  <a:pt x="875" y="233"/>
                </a:lnTo>
                <a:lnTo>
                  <a:pt x="875" y="233"/>
                </a:lnTo>
                <a:lnTo>
                  <a:pt x="875" y="231"/>
                </a:lnTo>
                <a:lnTo>
                  <a:pt x="876" y="231"/>
                </a:lnTo>
                <a:lnTo>
                  <a:pt x="876" y="231"/>
                </a:lnTo>
                <a:lnTo>
                  <a:pt x="876" y="231"/>
                </a:lnTo>
                <a:lnTo>
                  <a:pt x="878" y="233"/>
                </a:lnTo>
                <a:lnTo>
                  <a:pt x="878" y="233"/>
                </a:lnTo>
                <a:lnTo>
                  <a:pt x="879" y="231"/>
                </a:lnTo>
                <a:lnTo>
                  <a:pt x="879" y="233"/>
                </a:lnTo>
                <a:lnTo>
                  <a:pt x="879" y="233"/>
                </a:lnTo>
                <a:lnTo>
                  <a:pt x="880" y="234"/>
                </a:lnTo>
                <a:lnTo>
                  <a:pt x="880" y="234"/>
                </a:lnTo>
                <a:lnTo>
                  <a:pt x="880" y="234"/>
                </a:lnTo>
                <a:lnTo>
                  <a:pt x="881" y="234"/>
                </a:lnTo>
                <a:lnTo>
                  <a:pt x="881" y="234"/>
                </a:lnTo>
                <a:lnTo>
                  <a:pt x="881" y="235"/>
                </a:lnTo>
                <a:lnTo>
                  <a:pt x="882" y="235"/>
                </a:lnTo>
                <a:lnTo>
                  <a:pt x="882" y="234"/>
                </a:lnTo>
                <a:lnTo>
                  <a:pt x="883" y="234"/>
                </a:lnTo>
                <a:lnTo>
                  <a:pt x="883" y="235"/>
                </a:lnTo>
                <a:lnTo>
                  <a:pt x="883" y="235"/>
                </a:lnTo>
                <a:lnTo>
                  <a:pt x="884" y="235"/>
                </a:lnTo>
                <a:lnTo>
                  <a:pt x="884" y="235"/>
                </a:lnTo>
                <a:lnTo>
                  <a:pt x="884" y="235"/>
                </a:lnTo>
                <a:lnTo>
                  <a:pt x="885" y="235"/>
                </a:lnTo>
                <a:lnTo>
                  <a:pt x="885" y="235"/>
                </a:lnTo>
                <a:lnTo>
                  <a:pt x="885" y="235"/>
                </a:lnTo>
                <a:lnTo>
                  <a:pt x="887" y="235"/>
                </a:lnTo>
                <a:lnTo>
                  <a:pt x="887" y="236"/>
                </a:lnTo>
                <a:lnTo>
                  <a:pt x="888" y="236"/>
                </a:lnTo>
                <a:lnTo>
                  <a:pt x="888" y="236"/>
                </a:lnTo>
                <a:lnTo>
                  <a:pt x="888" y="237"/>
                </a:lnTo>
                <a:lnTo>
                  <a:pt x="889" y="238"/>
                </a:lnTo>
                <a:lnTo>
                  <a:pt x="889" y="238"/>
                </a:lnTo>
                <a:lnTo>
                  <a:pt x="889" y="238"/>
                </a:lnTo>
                <a:lnTo>
                  <a:pt x="890" y="239"/>
                </a:lnTo>
                <a:lnTo>
                  <a:pt x="890" y="239"/>
                </a:lnTo>
                <a:lnTo>
                  <a:pt x="890" y="239"/>
                </a:lnTo>
                <a:lnTo>
                  <a:pt x="891" y="239"/>
                </a:lnTo>
                <a:lnTo>
                  <a:pt x="891" y="239"/>
                </a:lnTo>
                <a:lnTo>
                  <a:pt x="892" y="239"/>
                </a:lnTo>
                <a:lnTo>
                  <a:pt x="892" y="239"/>
                </a:lnTo>
                <a:lnTo>
                  <a:pt x="892" y="239"/>
                </a:lnTo>
                <a:lnTo>
                  <a:pt x="893" y="240"/>
                </a:lnTo>
                <a:lnTo>
                  <a:pt x="893" y="240"/>
                </a:lnTo>
                <a:lnTo>
                  <a:pt x="893" y="239"/>
                </a:lnTo>
                <a:lnTo>
                  <a:pt x="894" y="239"/>
                </a:lnTo>
                <a:lnTo>
                  <a:pt x="894" y="239"/>
                </a:lnTo>
                <a:lnTo>
                  <a:pt x="894" y="239"/>
                </a:lnTo>
                <a:lnTo>
                  <a:pt x="896" y="240"/>
                </a:lnTo>
                <a:lnTo>
                  <a:pt x="896" y="240"/>
                </a:lnTo>
                <a:lnTo>
                  <a:pt x="897" y="240"/>
                </a:lnTo>
                <a:lnTo>
                  <a:pt x="897" y="240"/>
                </a:lnTo>
                <a:lnTo>
                  <a:pt x="897" y="242"/>
                </a:lnTo>
                <a:lnTo>
                  <a:pt x="898" y="240"/>
                </a:lnTo>
                <a:lnTo>
                  <a:pt x="898" y="240"/>
                </a:lnTo>
                <a:lnTo>
                  <a:pt x="898" y="242"/>
                </a:lnTo>
                <a:lnTo>
                  <a:pt x="899" y="242"/>
                </a:lnTo>
                <a:lnTo>
                  <a:pt x="899" y="243"/>
                </a:lnTo>
                <a:lnTo>
                  <a:pt x="900" y="244"/>
                </a:lnTo>
                <a:lnTo>
                  <a:pt x="900" y="244"/>
                </a:lnTo>
                <a:lnTo>
                  <a:pt x="900" y="246"/>
                </a:lnTo>
                <a:lnTo>
                  <a:pt x="901" y="245"/>
                </a:lnTo>
                <a:lnTo>
                  <a:pt x="901" y="245"/>
                </a:lnTo>
                <a:lnTo>
                  <a:pt x="901" y="244"/>
                </a:lnTo>
                <a:lnTo>
                  <a:pt x="902" y="244"/>
                </a:lnTo>
                <a:lnTo>
                  <a:pt x="902" y="244"/>
                </a:lnTo>
                <a:lnTo>
                  <a:pt x="902" y="244"/>
                </a:lnTo>
                <a:lnTo>
                  <a:pt x="903" y="244"/>
                </a:lnTo>
                <a:lnTo>
                  <a:pt x="903" y="243"/>
                </a:lnTo>
                <a:lnTo>
                  <a:pt x="905" y="243"/>
                </a:lnTo>
                <a:lnTo>
                  <a:pt x="905" y="244"/>
                </a:lnTo>
                <a:lnTo>
                  <a:pt x="905" y="245"/>
                </a:lnTo>
                <a:lnTo>
                  <a:pt x="906" y="245"/>
                </a:lnTo>
                <a:lnTo>
                  <a:pt x="906" y="246"/>
                </a:lnTo>
                <a:lnTo>
                  <a:pt x="906" y="246"/>
                </a:lnTo>
                <a:lnTo>
                  <a:pt x="907" y="246"/>
                </a:lnTo>
                <a:lnTo>
                  <a:pt x="907" y="246"/>
                </a:lnTo>
                <a:lnTo>
                  <a:pt x="907" y="246"/>
                </a:lnTo>
                <a:lnTo>
                  <a:pt x="908" y="246"/>
                </a:lnTo>
                <a:lnTo>
                  <a:pt x="908" y="245"/>
                </a:lnTo>
                <a:lnTo>
                  <a:pt x="909" y="245"/>
                </a:lnTo>
                <a:lnTo>
                  <a:pt x="909" y="245"/>
                </a:lnTo>
                <a:lnTo>
                  <a:pt x="909" y="245"/>
                </a:lnTo>
                <a:lnTo>
                  <a:pt x="910" y="245"/>
                </a:lnTo>
                <a:lnTo>
                  <a:pt x="910" y="245"/>
                </a:lnTo>
                <a:lnTo>
                  <a:pt x="910" y="246"/>
                </a:lnTo>
                <a:lnTo>
                  <a:pt x="911" y="246"/>
                </a:lnTo>
                <a:lnTo>
                  <a:pt x="911" y="246"/>
                </a:lnTo>
                <a:lnTo>
                  <a:pt x="911" y="246"/>
                </a:lnTo>
                <a:lnTo>
                  <a:pt x="912" y="247"/>
                </a:lnTo>
                <a:lnTo>
                  <a:pt x="912" y="247"/>
                </a:lnTo>
                <a:lnTo>
                  <a:pt x="914" y="247"/>
                </a:lnTo>
                <a:lnTo>
                  <a:pt x="914" y="247"/>
                </a:lnTo>
                <a:lnTo>
                  <a:pt x="914" y="248"/>
                </a:lnTo>
                <a:lnTo>
                  <a:pt x="915" y="248"/>
                </a:lnTo>
                <a:lnTo>
                  <a:pt x="915" y="248"/>
                </a:lnTo>
                <a:lnTo>
                  <a:pt x="915" y="248"/>
                </a:lnTo>
                <a:lnTo>
                  <a:pt x="916" y="248"/>
                </a:lnTo>
                <a:lnTo>
                  <a:pt x="916" y="248"/>
                </a:lnTo>
                <a:lnTo>
                  <a:pt x="916" y="248"/>
                </a:lnTo>
                <a:lnTo>
                  <a:pt x="917" y="248"/>
                </a:lnTo>
                <a:lnTo>
                  <a:pt x="917" y="249"/>
                </a:lnTo>
                <a:lnTo>
                  <a:pt x="918" y="251"/>
                </a:lnTo>
                <a:lnTo>
                  <a:pt x="918" y="251"/>
                </a:lnTo>
                <a:lnTo>
                  <a:pt x="918" y="251"/>
                </a:lnTo>
                <a:lnTo>
                  <a:pt x="919" y="251"/>
                </a:lnTo>
                <a:lnTo>
                  <a:pt x="919" y="251"/>
                </a:lnTo>
                <a:lnTo>
                  <a:pt x="919" y="252"/>
                </a:lnTo>
                <a:lnTo>
                  <a:pt x="920" y="252"/>
                </a:lnTo>
                <a:lnTo>
                  <a:pt x="920" y="252"/>
                </a:lnTo>
                <a:lnTo>
                  <a:pt x="921" y="251"/>
                </a:lnTo>
                <a:lnTo>
                  <a:pt x="921" y="251"/>
                </a:lnTo>
                <a:lnTo>
                  <a:pt x="921" y="251"/>
                </a:lnTo>
                <a:lnTo>
                  <a:pt x="923" y="249"/>
                </a:lnTo>
                <a:lnTo>
                  <a:pt x="923" y="248"/>
                </a:lnTo>
                <a:lnTo>
                  <a:pt x="923" y="248"/>
                </a:lnTo>
                <a:lnTo>
                  <a:pt x="924" y="248"/>
                </a:lnTo>
                <a:lnTo>
                  <a:pt x="924" y="249"/>
                </a:lnTo>
                <a:lnTo>
                  <a:pt x="924" y="249"/>
                </a:lnTo>
                <a:lnTo>
                  <a:pt x="925" y="249"/>
                </a:lnTo>
                <a:lnTo>
                  <a:pt x="925" y="251"/>
                </a:lnTo>
                <a:lnTo>
                  <a:pt x="926" y="252"/>
                </a:lnTo>
                <a:lnTo>
                  <a:pt x="926" y="253"/>
                </a:lnTo>
                <a:lnTo>
                  <a:pt x="926" y="254"/>
                </a:lnTo>
                <a:lnTo>
                  <a:pt x="927" y="254"/>
                </a:lnTo>
                <a:lnTo>
                  <a:pt x="927" y="254"/>
                </a:lnTo>
                <a:lnTo>
                  <a:pt x="927" y="254"/>
                </a:lnTo>
                <a:lnTo>
                  <a:pt x="928" y="254"/>
                </a:lnTo>
                <a:lnTo>
                  <a:pt x="928" y="253"/>
                </a:lnTo>
                <a:lnTo>
                  <a:pt x="928" y="253"/>
                </a:lnTo>
                <a:lnTo>
                  <a:pt x="929" y="252"/>
                </a:lnTo>
                <a:lnTo>
                  <a:pt x="929" y="252"/>
                </a:lnTo>
                <a:lnTo>
                  <a:pt x="930" y="252"/>
                </a:lnTo>
                <a:lnTo>
                  <a:pt x="930" y="252"/>
                </a:lnTo>
                <a:lnTo>
                  <a:pt x="930" y="252"/>
                </a:lnTo>
                <a:lnTo>
                  <a:pt x="932" y="252"/>
                </a:lnTo>
                <a:lnTo>
                  <a:pt x="932" y="252"/>
                </a:lnTo>
                <a:lnTo>
                  <a:pt x="932" y="252"/>
                </a:lnTo>
                <a:lnTo>
                  <a:pt x="933" y="252"/>
                </a:lnTo>
                <a:lnTo>
                  <a:pt x="933" y="252"/>
                </a:lnTo>
                <a:lnTo>
                  <a:pt x="933" y="252"/>
                </a:lnTo>
                <a:lnTo>
                  <a:pt x="934" y="252"/>
                </a:lnTo>
                <a:lnTo>
                  <a:pt x="934" y="252"/>
                </a:lnTo>
                <a:lnTo>
                  <a:pt x="935" y="252"/>
                </a:lnTo>
                <a:lnTo>
                  <a:pt x="935" y="253"/>
                </a:lnTo>
                <a:lnTo>
                  <a:pt x="935" y="254"/>
                </a:lnTo>
                <a:lnTo>
                  <a:pt x="936" y="254"/>
                </a:lnTo>
                <a:lnTo>
                  <a:pt x="936" y="255"/>
                </a:lnTo>
                <a:lnTo>
                  <a:pt x="936" y="255"/>
                </a:lnTo>
                <a:lnTo>
                  <a:pt x="937" y="256"/>
                </a:lnTo>
                <a:lnTo>
                  <a:pt x="937" y="256"/>
                </a:lnTo>
                <a:lnTo>
                  <a:pt x="937" y="256"/>
                </a:lnTo>
                <a:lnTo>
                  <a:pt x="938" y="257"/>
                </a:lnTo>
                <a:lnTo>
                  <a:pt x="938" y="257"/>
                </a:lnTo>
                <a:lnTo>
                  <a:pt x="939" y="257"/>
                </a:lnTo>
                <a:lnTo>
                  <a:pt x="939" y="258"/>
                </a:lnTo>
                <a:lnTo>
                  <a:pt x="939" y="258"/>
                </a:lnTo>
                <a:lnTo>
                  <a:pt x="941" y="258"/>
                </a:lnTo>
                <a:lnTo>
                  <a:pt x="941" y="260"/>
                </a:lnTo>
                <a:lnTo>
                  <a:pt x="941" y="258"/>
                </a:lnTo>
                <a:lnTo>
                  <a:pt x="942" y="260"/>
                </a:lnTo>
                <a:lnTo>
                  <a:pt x="942" y="258"/>
                </a:lnTo>
                <a:lnTo>
                  <a:pt x="942" y="257"/>
                </a:lnTo>
                <a:lnTo>
                  <a:pt x="943" y="257"/>
                </a:lnTo>
                <a:lnTo>
                  <a:pt x="943" y="258"/>
                </a:lnTo>
                <a:lnTo>
                  <a:pt x="944" y="258"/>
                </a:lnTo>
                <a:lnTo>
                  <a:pt x="944" y="258"/>
                </a:lnTo>
                <a:lnTo>
                  <a:pt x="944" y="258"/>
                </a:lnTo>
                <a:lnTo>
                  <a:pt x="945" y="260"/>
                </a:lnTo>
                <a:lnTo>
                  <a:pt x="945" y="260"/>
                </a:lnTo>
                <a:lnTo>
                  <a:pt x="945" y="261"/>
                </a:lnTo>
                <a:lnTo>
                  <a:pt x="946" y="261"/>
                </a:lnTo>
                <a:lnTo>
                  <a:pt x="946" y="261"/>
                </a:lnTo>
                <a:lnTo>
                  <a:pt x="947" y="260"/>
                </a:lnTo>
                <a:lnTo>
                  <a:pt x="947" y="260"/>
                </a:lnTo>
                <a:lnTo>
                  <a:pt x="947" y="260"/>
                </a:lnTo>
                <a:lnTo>
                  <a:pt x="948" y="257"/>
                </a:lnTo>
                <a:lnTo>
                  <a:pt x="948" y="257"/>
                </a:lnTo>
                <a:lnTo>
                  <a:pt x="948" y="257"/>
                </a:lnTo>
                <a:lnTo>
                  <a:pt x="950" y="257"/>
                </a:lnTo>
                <a:lnTo>
                  <a:pt x="950" y="257"/>
                </a:lnTo>
                <a:lnTo>
                  <a:pt x="950" y="258"/>
                </a:lnTo>
                <a:lnTo>
                  <a:pt x="951" y="258"/>
                </a:lnTo>
                <a:lnTo>
                  <a:pt x="951" y="258"/>
                </a:lnTo>
                <a:lnTo>
                  <a:pt x="952" y="260"/>
                </a:lnTo>
                <a:lnTo>
                  <a:pt x="952" y="260"/>
                </a:lnTo>
                <a:lnTo>
                  <a:pt x="952" y="260"/>
                </a:lnTo>
                <a:lnTo>
                  <a:pt x="953" y="260"/>
                </a:lnTo>
                <a:lnTo>
                  <a:pt x="953" y="260"/>
                </a:lnTo>
                <a:lnTo>
                  <a:pt x="953" y="260"/>
                </a:lnTo>
                <a:lnTo>
                  <a:pt x="954" y="261"/>
                </a:lnTo>
                <a:lnTo>
                  <a:pt x="954" y="261"/>
                </a:lnTo>
                <a:lnTo>
                  <a:pt x="954" y="261"/>
                </a:lnTo>
                <a:lnTo>
                  <a:pt x="955" y="261"/>
                </a:lnTo>
                <a:lnTo>
                  <a:pt x="955" y="261"/>
                </a:lnTo>
                <a:lnTo>
                  <a:pt x="956" y="261"/>
                </a:lnTo>
                <a:lnTo>
                  <a:pt x="956" y="261"/>
                </a:lnTo>
                <a:lnTo>
                  <a:pt x="956" y="260"/>
                </a:lnTo>
                <a:lnTo>
                  <a:pt x="957" y="260"/>
                </a:lnTo>
                <a:lnTo>
                  <a:pt x="957" y="260"/>
                </a:lnTo>
                <a:lnTo>
                  <a:pt x="957" y="258"/>
                </a:lnTo>
                <a:lnTo>
                  <a:pt x="959" y="260"/>
                </a:lnTo>
                <a:lnTo>
                  <a:pt x="959" y="260"/>
                </a:lnTo>
                <a:lnTo>
                  <a:pt x="959" y="261"/>
                </a:lnTo>
                <a:lnTo>
                  <a:pt x="960" y="261"/>
                </a:lnTo>
                <a:lnTo>
                  <a:pt x="960" y="261"/>
                </a:lnTo>
                <a:lnTo>
                  <a:pt x="961" y="262"/>
                </a:lnTo>
                <a:lnTo>
                  <a:pt x="961" y="263"/>
                </a:lnTo>
                <a:lnTo>
                  <a:pt x="961" y="263"/>
                </a:lnTo>
                <a:lnTo>
                  <a:pt x="962" y="264"/>
                </a:lnTo>
                <a:lnTo>
                  <a:pt x="962" y="264"/>
                </a:lnTo>
                <a:lnTo>
                  <a:pt x="962" y="264"/>
                </a:lnTo>
                <a:lnTo>
                  <a:pt x="963" y="263"/>
                </a:lnTo>
                <a:lnTo>
                  <a:pt x="963" y="263"/>
                </a:lnTo>
                <a:lnTo>
                  <a:pt x="963" y="263"/>
                </a:lnTo>
                <a:lnTo>
                  <a:pt x="964" y="263"/>
                </a:lnTo>
                <a:lnTo>
                  <a:pt x="964" y="263"/>
                </a:lnTo>
                <a:lnTo>
                  <a:pt x="965" y="264"/>
                </a:lnTo>
                <a:lnTo>
                  <a:pt x="965" y="264"/>
                </a:lnTo>
                <a:lnTo>
                  <a:pt x="965" y="264"/>
                </a:lnTo>
                <a:lnTo>
                  <a:pt x="966" y="265"/>
                </a:lnTo>
                <a:lnTo>
                  <a:pt x="966" y="264"/>
                </a:lnTo>
                <a:lnTo>
                  <a:pt x="966" y="263"/>
                </a:lnTo>
                <a:lnTo>
                  <a:pt x="968" y="264"/>
                </a:lnTo>
                <a:lnTo>
                  <a:pt x="968" y="263"/>
                </a:lnTo>
                <a:lnTo>
                  <a:pt x="969" y="263"/>
                </a:lnTo>
                <a:lnTo>
                  <a:pt x="969" y="262"/>
                </a:lnTo>
                <a:lnTo>
                  <a:pt x="969" y="262"/>
                </a:lnTo>
                <a:lnTo>
                  <a:pt x="970" y="261"/>
                </a:lnTo>
                <a:lnTo>
                  <a:pt x="970" y="261"/>
                </a:lnTo>
                <a:lnTo>
                  <a:pt x="970" y="261"/>
                </a:lnTo>
                <a:lnTo>
                  <a:pt x="971" y="261"/>
                </a:lnTo>
                <a:lnTo>
                  <a:pt x="971" y="261"/>
                </a:lnTo>
                <a:lnTo>
                  <a:pt x="971" y="260"/>
                </a:lnTo>
                <a:lnTo>
                  <a:pt x="972" y="260"/>
                </a:lnTo>
                <a:lnTo>
                  <a:pt x="972" y="260"/>
                </a:lnTo>
                <a:lnTo>
                  <a:pt x="973" y="260"/>
                </a:lnTo>
                <a:lnTo>
                  <a:pt x="973" y="258"/>
                </a:lnTo>
                <a:lnTo>
                  <a:pt x="973" y="260"/>
                </a:lnTo>
                <a:lnTo>
                  <a:pt x="974" y="260"/>
                </a:lnTo>
                <a:lnTo>
                  <a:pt x="974" y="260"/>
                </a:lnTo>
                <a:lnTo>
                  <a:pt x="974" y="261"/>
                </a:lnTo>
                <a:lnTo>
                  <a:pt x="975" y="262"/>
                </a:lnTo>
                <a:lnTo>
                  <a:pt x="975" y="262"/>
                </a:lnTo>
                <a:lnTo>
                  <a:pt x="975" y="262"/>
                </a:lnTo>
                <a:lnTo>
                  <a:pt x="977" y="262"/>
                </a:lnTo>
                <a:lnTo>
                  <a:pt x="977" y="261"/>
                </a:lnTo>
                <a:lnTo>
                  <a:pt x="978" y="262"/>
                </a:lnTo>
                <a:lnTo>
                  <a:pt x="978" y="262"/>
                </a:lnTo>
                <a:lnTo>
                  <a:pt x="978" y="262"/>
                </a:lnTo>
                <a:lnTo>
                  <a:pt x="979" y="262"/>
                </a:lnTo>
                <a:lnTo>
                  <a:pt x="979" y="262"/>
                </a:lnTo>
                <a:lnTo>
                  <a:pt x="979" y="262"/>
                </a:lnTo>
                <a:lnTo>
                  <a:pt x="980" y="261"/>
                </a:lnTo>
                <a:lnTo>
                  <a:pt x="980" y="261"/>
                </a:lnTo>
                <a:lnTo>
                  <a:pt x="980" y="261"/>
                </a:lnTo>
                <a:lnTo>
                  <a:pt x="981" y="262"/>
                </a:lnTo>
                <a:lnTo>
                  <a:pt x="981" y="262"/>
                </a:lnTo>
                <a:lnTo>
                  <a:pt x="982" y="262"/>
                </a:lnTo>
                <a:lnTo>
                  <a:pt x="982" y="262"/>
                </a:lnTo>
                <a:lnTo>
                  <a:pt x="982" y="262"/>
                </a:lnTo>
                <a:lnTo>
                  <a:pt x="983" y="261"/>
                </a:lnTo>
                <a:lnTo>
                  <a:pt x="983" y="260"/>
                </a:lnTo>
                <a:lnTo>
                  <a:pt x="983" y="258"/>
                </a:lnTo>
                <a:lnTo>
                  <a:pt x="984" y="258"/>
                </a:lnTo>
                <a:lnTo>
                  <a:pt x="984" y="260"/>
                </a:lnTo>
                <a:lnTo>
                  <a:pt x="984" y="260"/>
                </a:lnTo>
                <a:lnTo>
                  <a:pt x="986" y="261"/>
                </a:lnTo>
                <a:lnTo>
                  <a:pt x="986" y="261"/>
                </a:lnTo>
                <a:lnTo>
                  <a:pt x="987" y="261"/>
                </a:lnTo>
                <a:lnTo>
                  <a:pt x="987" y="261"/>
                </a:lnTo>
                <a:lnTo>
                  <a:pt x="987" y="261"/>
                </a:lnTo>
                <a:lnTo>
                  <a:pt x="988" y="261"/>
                </a:lnTo>
                <a:lnTo>
                  <a:pt x="988" y="261"/>
                </a:lnTo>
                <a:lnTo>
                  <a:pt x="988" y="260"/>
                </a:lnTo>
                <a:lnTo>
                  <a:pt x="989" y="261"/>
                </a:lnTo>
                <a:lnTo>
                  <a:pt x="989" y="262"/>
                </a:lnTo>
                <a:lnTo>
                  <a:pt x="990" y="261"/>
                </a:lnTo>
                <a:lnTo>
                  <a:pt x="990" y="261"/>
                </a:lnTo>
                <a:lnTo>
                  <a:pt x="990" y="261"/>
                </a:lnTo>
                <a:lnTo>
                  <a:pt x="991" y="260"/>
                </a:lnTo>
                <a:lnTo>
                  <a:pt x="991" y="258"/>
                </a:lnTo>
                <a:lnTo>
                  <a:pt x="991" y="257"/>
                </a:lnTo>
                <a:lnTo>
                  <a:pt x="992" y="257"/>
                </a:lnTo>
                <a:lnTo>
                  <a:pt x="992" y="256"/>
                </a:lnTo>
                <a:lnTo>
                  <a:pt x="992" y="256"/>
                </a:lnTo>
                <a:lnTo>
                  <a:pt x="993" y="255"/>
                </a:lnTo>
                <a:lnTo>
                  <a:pt x="993" y="255"/>
                </a:lnTo>
                <a:lnTo>
                  <a:pt x="995" y="254"/>
                </a:lnTo>
                <a:lnTo>
                  <a:pt x="995" y="255"/>
                </a:lnTo>
                <a:lnTo>
                  <a:pt x="995" y="255"/>
                </a:lnTo>
                <a:lnTo>
                  <a:pt x="996" y="255"/>
                </a:lnTo>
                <a:lnTo>
                  <a:pt x="996" y="255"/>
                </a:lnTo>
                <a:lnTo>
                  <a:pt x="996" y="255"/>
                </a:lnTo>
                <a:lnTo>
                  <a:pt x="997" y="255"/>
                </a:lnTo>
                <a:lnTo>
                  <a:pt x="997" y="255"/>
                </a:lnTo>
                <a:lnTo>
                  <a:pt x="997" y="255"/>
                </a:lnTo>
                <a:lnTo>
                  <a:pt x="998" y="255"/>
                </a:lnTo>
                <a:lnTo>
                  <a:pt x="998" y="255"/>
                </a:lnTo>
                <a:lnTo>
                  <a:pt x="999" y="255"/>
                </a:lnTo>
                <a:lnTo>
                  <a:pt x="999" y="255"/>
                </a:lnTo>
                <a:lnTo>
                  <a:pt x="999" y="255"/>
                </a:lnTo>
                <a:lnTo>
                  <a:pt x="1000" y="255"/>
                </a:lnTo>
                <a:lnTo>
                  <a:pt x="1000" y="255"/>
                </a:lnTo>
                <a:lnTo>
                  <a:pt x="1000" y="255"/>
                </a:lnTo>
                <a:lnTo>
                  <a:pt x="1001" y="254"/>
                </a:lnTo>
                <a:lnTo>
                  <a:pt x="1001" y="254"/>
                </a:lnTo>
                <a:lnTo>
                  <a:pt x="1001" y="254"/>
                </a:lnTo>
                <a:lnTo>
                  <a:pt x="1002" y="254"/>
                </a:lnTo>
                <a:lnTo>
                  <a:pt x="1002" y="254"/>
                </a:lnTo>
                <a:lnTo>
                  <a:pt x="1004" y="253"/>
                </a:lnTo>
                <a:lnTo>
                  <a:pt x="1004" y="253"/>
                </a:lnTo>
                <a:lnTo>
                  <a:pt x="1004" y="254"/>
                </a:lnTo>
                <a:lnTo>
                  <a:pt x="1005" y="254"/>
                </a:lnTo>
                <a:lnTo>
                  <a:pt x="1005" y="254"/>
                </a:lnTo>
                <a:lnTo>
                  <a:pt x="1005" y="256"/>
                </a:lnTo>
                <a:lnTo>
                  <a:pt x="1006" y="256"/>
                </a:lnTo>
                <a:lnTo>
                  <a:pt x="1006" y="256"/>
                </a:lnTo>
                <a:lnTo>
                  <a:pt x="1006" y="256"/>
                </a:lnTo>
                <a:lnTo>
                  <a:pt x="1007" y="255"/>
                </a:lnTo>
                <a:lnTo>
                  <a:pt x="1007" y="256"/>
                </a:lnTo>
                <a:lnTo>
                  <a:pt x="1008" y="255"/>
                </a:lnTo>
                <a:lnTo>
                  <a:pt x="1008" y="256"/>
                </a:lnTo>
                <a:lnTo>
                  <a:pt x="1008" y="256"/>
                </a:lnTo>
                <a:lnTo>
                  <a:pt x="1009" y="256"/>
                </a:lnTo>
                <a:lnTo>
                  <a:pt x="1009" y="256"/>
                </a:lnTo>
                <a:lnTo>
                  <a:pt x="1009" y="255"/>
                </a:lnTo>
                <a:lnTo>
                  <a:pt x="1010" y="255"/>
                </a:lnTo>
                <a:lnTo>
                  <a:pt x="1010" y="255"/>
                </a:lnTo>
                <a:lnTo>
                  <a:pt x="1011" y="255"/>
                </a:lnTo>
                <a:lnTo>
                  <a:pt x="1011" y="255"/>
                </a:lnTo>
                <a:lnTo>
                  <a:pt x="1011" y="253"/>
                </a:lnTo>
                <a:lnTo>
                  <a:pt x="1013" y="253"/>
                </a:lnTo>
                <a:lnTo>
                  <a:pt x="1013" y="252"/>
                </a:lnTo>
                <a:lnTo>
                  <a:pt x="1013" y="252"/>
                </a:lnTo>
                <a:lnTo>
                  <a:pt x="1014" y="252"/>
                </a:lnTo>
                <a:lnTo>
                  <a:pt x="1014" y="252"/>
                </a:lnTo>
                <a:lnTo>
                  <a:pt x="1014" y="252"/>
                </a:lnTo>
                <a:lnTo>
                  <a:pt x="1015" y="252"/>
                </a:lnTo>
                <a:lnTo>
                  <a:pt x="1015" y="253"/>
                </a:lnTo>
                <a:lnTo>
                  <a:pt x="1016" y="254"/>
                </a:lnTo>
                <a:lnTo>
                  <a:pt x="1016" y="254"/>
                </a:lnTo>
                <a:lnTo>
                  <a:pt x="1016" y="253"/>
                </a:lnTo>
                <a:lnTo>
                  <a:pt x="1017" y="253"/>
                </a:lnTo>
                <a:lnTo>
                  <a:pt x="1017" y="253"/>
                </a:lnTo>
                <a:lnTo>
                  <a:pt x="1017" y="254"/>
                </a:lnTo>
                <a:lnTo>
                  <a:pt x="1018" y="254"/>
                </a:lnTo>
                <a:lnTo>
                  <a:pt x="1018" y="254"/>
                </a:lnTo>
                <a:lnTo>
                  <a:pt x="1018" y="254"/>
                </a:lnTo>
                <a:lnTo>
                  <a:pt x="1019" y="255"/>
                </a:lnTo>
                <a:lnTo>
                  <a:pt x="1019" y="256"/>
                </a:lnTo>
                <a:lnTo>
                  <a:pt x="1020" y="256"/>
                </a:lnTo>
                <a:lnTo>
                  <a:pt x="1020" y="256"/>
                </a:lnTo>
                <a:lnTo>
                  <a:pt x="1020" y="256"/>
                </a:lnTo>
                <a:lnTo>
                  <a:pt x="1022" y="257"/>
                </a:lnTo>
                <a:lnTo>
                  <a:pt x="1022" y="256"/>
                </a:lnTo>
                <a:lnTo>
                  <a:pt x="1022" y="257"/>
                </a:lnTo>
                <a:lnTo>
                  <a:pt x="1023" y="256"/>
                </a:lnTo>
                <a:lnTo>
                  <a:pt x="1023" y="256"/>
                </a:lnTo>
                <a:lnTo>
                  <a:pt x="1023" y="256"/>
                </a:lnTo>
                <a:lnTo>
                  <a:pt x="1024" y="256"/>
                </a:lnTo>
                <a:lnTo>
                  <a:pt x="1024" y="256"/>
                </a:lnTo>
                <a:lnTo>
                  <a:pt x="1025" y="256"/>
                </a:lnTo>
                <a:lnTo>
                  <a:pt x="1025" y="257"/>
                </a:lnTo>
                <a:lnTo>
                  <a:pt x="1025" y="257"/>
                </a:lnTo>
                <a:lnTo>
                  <a:pt x="1026" y="258"/>
                </a:lnTo>
                <a:lnTo>
                  <a:pt x="1026" y="258"/>
                </a:lnTo>
                <a:lnTo>
                  <a:pt x="1026" y="260"/>
                </a:lnTo>
                <a:lnTo>
                  <a:pt x="1027" y="260"/>
                </a:lnTo>
                <a:lnTo>
                  <a:pt x="1027" y="260"/>
                </a:lnTo>
                <a:lnTo>
                  <a:pt x="1027" y="258"/>
                </a:lnTo>
                <a:lnTo>
                  <a:pt x="1028" y="260"/>
                </a:lnTo>
                <a:lnTo>
                  <a:pt x="1028" y="258"/>
                </a:lnTo>
                <a:lnTo>
                  <a:pt x="1029" y="260"/>
                </a:lnTo>
                <a:lnTo>
                  <a:pt x="1029" y="260"/>
                </a:lnTo>
                <a:lnTo>
                  <a:pt x="1029" y="261"/>
                </a:lnTo>
                <a:lnTo>
                  <a:pt x="1031" y="261"/>
                </a:lnTo>
                <a:lnTo>
                  <a:pt x="1031" y="261"/>
                </a:lnTo>
                <a:lnTo>
                  <a:pt x="1031" y="261"/>
                </a:lnTo>
                <a:lnTo>
                  <a:pt x="1032" y="262"/>
                </a:lnTo>
                <a:lnTo>
                  <a:pt x="1032" y="262"/>
                </a:lnTo>
                <a:lnTo>
                  <a:pt x="1032" y="263"/>
                </a:lnTo>
                <a:lnTo>
                  <a:pt x="1033" y="264"/>
                </a:lnTo>
                <a:lnTo>
                  <a:pt x="1033" y="264"/>
                </a:lnTo>
                <a:lnTo>
                  <a:pt x="1034" y="263"/>
                </a:lnTo>
                <a:lnTo>
                  <a:pt x="1034" y="263"/>
                </a:lnTo>
                <a:lnTo>
                  <a:pt x="1034" y="264"/>
                </a:lnTo>
                <a:lnTo>
                  <a:pt x="1035" y="264"/>
                </a:lnTo>
                <a:lnTo>
                  <a:pt x="1035" y="264"/>
                </a:lnTo>
                <a:lnTo>
                  <a:pt x="1035" y="264"/>
                </a:lnTo>
                <a:lnTo>
                  <a:pt x="1036" y="264"/>
                </a:lnTo>
                <a:lnTo>
                  <a:pt x="1036" y="264"/>
                </a:lnTo>
                <a:lnTo>
                  <a:pt x="1037" y="263"/>
                </a:lnTo>
                <a:lnTo>
                  <a:pt x="1037" y="263"/>
                </a:lnTo>
                <a:lnTo>
                  <a:pt x="1037" y="263"/>
                </a:lnTo>
                <a:lnTo>
                  <a:pt x="1038" y="263"/>
                </a:lnTo>
                <a:lnTo>
                  <a:pt x="1038" y="263"/>
                </a:lnTo>
                <a:lnTo>
                  <a:pt x="1038" y="263"/>
                </a:lnTo>
                <a:lnTo>
                  <a:pt x="1040" y="263"/>
                </a:lnTo>
                <a:lnTo>
                  <a:pt x="1040" y="263"/>
                </a:lnTo>
                <a:lnTo>
                  <a:pt x="1040" y="262"/>
                </a:lnTo>
                <a:lnTo>
                  <a:pt x="1041" y="262"/>
                </a:lnTo>
                <a:lnTo>
                  <a:pt x="1041" y="262"/>
                </a:lnTo>
                <a:lnTo>
                  <a:pt x="1042" y="262"/>
                </a:lnTo>
                <a:lnTo>
                  <a:pt x="1042" y="263"/>
                </a:lnTo>
                <a:lnTo>
                  <a:pt x="1042" y="263"/>
                </a:lnTo>
                <a:lnTo>
                  <a:pt x="1043" y="263"/>
                </a:lnTo>
                <a:lnTo>
                  <a:pt x="1043" y="263"/>
                </a:lnTo>
                <a:lnTo>
                  <a:pt x="1043" y="263"/>
                </a:lnTo>
                <a:lnTo>
                  <a:pt x="1044" y="263"/>
                </a:lnTo>
                <a:lnTo>
                  <a:pt x="1044" y="263"/>
                </a:lnTo>
                <a:lnTo>
                  <a:pt x="1044" y="263"/>
                </a:lnTo>
                <a:lnTo>
                  <a:pt x="1045" y="263"/>
                </a:lnTo>
                <a:lnTo>
                  <a:pt x="1045" y="264"/>
                </a:lnTo>
                <a:lnTo>
                  <a:pt x="1046" y="264"/>
                </a:lnTo>
                <a:lnTo>
                  <a:pt x="1046" y="264"/>
                </a:lnTo>
                <a:lnTo>
                  <a:pt x="1046" y="263"/>
                </a:lnTo>
                <a:lnTo>
                  <a:pt x="1047" y="263"/>
                </a:lnTo>
                <a:lnTo>
                  <a:pt x="1047" y="264"/>
                </a:lnTo>
                <a:lnTo>
                  <a:pt x="1047" y="264"/>
                </a:lnTo>
                <a:lnTo>
                  <a:pt x="1049" y="263"/>
                </a:lnTo>
                <a:lnTo>
                  <a:pt x="1049" y="263"/>
                </a:lnTo>
                <a:lnTo>
                  <a:pt x="1049" y="263"/>
                </a:lnTo>
                <a:lnTo>
                  <a:pt x="1050" y="263"/>
                </a:lnTo>
                <a:lnTo>
                  <a:pt x="1050" y="263"/>
                </a:lnTo>
                <a:lnTo>
                  <a:pt x="1051" y="263"/>
                </a:lnTo>
                <a:lnTo>
                  <a:pt x="1051" y="263"/>
                </a:lnTo>
                <a:lnTo>
                  <a:pt x="1051" y="262"/>
                </a:lnTo>
                <a:lnTo>
                  <a:pt x="1052" y="262"/>
                </a:lnTo>
                <a:lnTo>
                  <a:pt x="1052" y="262"/>
                </a:lnTo>
                <a:lnTo>
                  <a:pt x="1052" y="262"/>
                </a:lnTo>
                <a:lnTo>
                  <a:pt x="1053" y="262"/>
                </a:lnTo>
                <a:lnTo>
                  <a:pt x="1053" y="262"/>
                </a:lnTo>
                <a:lnTo>
                  <a:pt x="1053" y="262"/>
                </a:lnTo>
                <a:lnTo>
                  <a:pt x="1054" y="263"/>
                </a:lnTo>
                <a:lnTo>
                  <a:pt x="1054" y="263"/>
                </a:lnTo>
                <a:lnTo>
                  <a:pt x="1055" y="262"/>
                </a:lnTo>
                <a:lnTo>
                  <a:pt x="1055" y="262"/>
                </a:lnTo>
                <a:lnTo>
                  <a:pt x="1055" y="261"/>
                </a:lnTo>
                <a:lnTo>
                  <a:pt x="1056" y="261"/>
                </a:lnTo>
                <a:lnTo>
                  <a:pt x="1056" y="261"/>
                </a:lnTo>
                <a:lnTo>
                  <a:pt x="1056" y="261"/>
                </a:lnTo>
                <a:lnTo>
                  <a:pt x="1058" y="261"/>
                </a:lnTo>
                <a:lnTo>
                  <a:pt x="1058" y="262"/>
                </a:lnTo>
                <a:lnTo>
                  <a:pt x="1059" y="262"/>
                </a:lnTo>
                <a:lnTo>
                  <a:pt x="1059" y="261"/>
                </a:lnTo>
                <a:lnTo>
                  <a:pt x="1059" y="261"/>
                </a:lnTo>
                <a:lnTo>
                  <a:pt x="1060" y="260"/>
                </a:lnTo>
                <a:lnTo>
                  <a:pt x="1060" y="260"/>
                </a:lnTo>
                <a:lnTo>
                  <a:pt x="1060" y="258"/>
                </a:lnTo>
                <a:lnTo>
                  <a:pt x="1061" y="258"/>
                </a:lnTo>
                <a:lnTo>
                  <a:pt x="1061" y="258"/>
                </a:lnTo>
                <a:lnTo>
                  <a:pt x="1061" y="257"/>
                </a:lnTo>
                <a:lnTo>
                  <a:pt x="1062" y="257"/>
                </a:lnTo>
                <a:lnTo>
                  <a:pt x="1062" y="258"/>
                </a:lnTo>
                <a:lnTo>
                  <a:pt x="1063" y="257"/>
                </a:lnTo>
                <a:lnTo>
                  <a:pt x="1063" y="258"/>
                </a:lnTo>
                <a:lnTo>
                  <a:pt x="1063" y="258"/>
                </a:lnTo>
                <a:lnTo>
                  <a:pt x="1064" y="258"/>
                </a:lnTo>
                <a:lnTo>
                  <a:pt x="1064" y="258"/>
                </a:lnTo>
                <a:lnTo>
                  <a:pt x="1064" y="258"/>
                </a:lnTo>
                <a:lnTo>
                  <a:pt x="1065" y="258"/>
                </a:lnTo>
                <a:lnTo>
                  <a:pt x="1065" y="258"/>
                </a:lnTo>
                <a:lnTo>
                  <a:pt x="1065" y="257"/>
                </a:lnTo>
                <a:lnTo>
                  <a:pt x="1067" y="257"/>
                </a:lnTo>
                <a:lnTo>
                  <a:pt x="1067" y="256"/>
                </a:lnTo>
                <a:lnTo>
                  <a:pt x="1068" y="256"/>
                </a:lnTo>
                <a:lnTo>
                  <a:pt x="1068" y="255"/>
                </a:lnTo>
                <a:lnTo>
                  <a:pt x="1068" y="256"/>
                </a:lnTo>
                <a:lnTo>
                  <a:pt x="1069" y="256"/>
                </a:lnTo>
                <a:lnTo>
                  <a:pt x="1069" y="256"/>
                </a:lnTo>
                <a:lnTo>
                  <a:pt x="1069" y="256"/>
                </a:lnTo>
                <a:lnTo>
                  <a:pt x="1070" y="256"/>
                </a:lnTo>
                <a:lnTo>
                  <a:pt x="1070" y="256"/>
                </a:lnTo>
                <a:lnTo>
                  <a:pt x="1070" y="256"/>
                </a:lnTo>
                <a:lnTo>
                  <a:pt x="1071" y="256"/>
                </a:lnTo>
                <a:lnTo>
                  <a:pt x="1071" y="256"/>
                </a:lnTo>
                <a:lnTo>
                  <a:pt x="1072" y="256"/>
                </a:lnTo>
                <a:lnTo>
                  <a:pt x="1072" y="255"/>
                </a:lnTo>
                <a:lnTo>
                  <a:pt x="1072" y="254"/>
                </a:lnTo>
                <a:lnTo>
                  <a:pt x="1073" y="254"/>
                </a:lnTo>
                <a:lnTo>
                  <a:pt x="1073" y="254"/>
                </a:lnTo>
                <a:lnTo>
                  <a:pt x="1073" y="254"/>
                </a:lnTo>
                <a:lnTo>
                  <a:pt x="1074" y="253"/>
                </a:lnTo>
                <a:lnTo>
                  <a:pt x="1074" y="253"/>
                </a:lnTo>
                <a:lnTo>
                  <a:pt x="1074" y="253"/>
                </a:lnTo>
                <a:lnTo>
                  <a:pt x="1076" y="253"/>
                </a:lnTo>
                <a:lnTo>
                  <a:pt x="1076" y="252"/>
                </a:lnTo>
                <a:lnTo>
                  <a:pt x="1077" y="251"/>
                </a:lnTo>
                <a:lnTo>
                  <a:pt x="1077" y="251"/>
                </a:lnTo>
                <a:lnTo>
                  <a:pt x="1077" y="251"/>
                </a:lnTo>
                <a:lnTo>
                  <a:pt x="1078" y="251"/>
                </a:lnTo>
                <a:lnTo>
                  <a:pt x="1078" y="252"/>
                </a:lnTo>
                <a:lnTo>
                  <a:pt x="1078" y="252"/>
                </a:lnTo>
                <a:lnTo>
                  <a:pt x="1079" y="252"/>
                </a:lnTo>
                <a:lnTo>
                  <a:pt x="1079" y="252"/>
                </a:lnTo>
                <a:lnTo>
                  <a:pt x="1080" y="252"/>
                </a:lnTo>
                <a:lnTo>
                  <a:pt x="1080" y="252"/>
                </a:lnTo>
                <a:lnTo>
                  <a:pt x="1080" y="252"/>
                </a:lnTo>
                <a:lnTo>
                  <a:pt x="1081" y="252"/>
                </a:lnTo>
                <a:lnTo>
                  <a:pt x="1081" y="252"/>
                </a:lnTo>
                <a:lnTo>
                  <a:pt x="1081" y="252"/>
                </a:lnTo>
                <a:lnTo>
                  <a:pt x="1082" y="253"/>
                </a:lnTo>
                <a:lnTo>
                  <a:pt x="1082" y="253"/>
                </a:lnTo>
                <a:lnTo>
                  <a:pt x="1082" y="252"/>
                </a:lnTo>
                <a:lnTo>
                  <a:pt x="1083" y="252"/>
                </a:lnTo>
                <a:lnTo>
                  <a:pt x="1083" y="252"/>
                </a:lnTo>
                <a:lnTo>
                  <a:pt x="1085" y="251"/>
                </a:lnTo>
                <a:lnTo>
                  <a:pt x="1085" y="252"/>
                </a:lnTo>
                <a:lnTo>
                  <a:pt x="1085" y="252"/>
                </a:lnTo>
                <a:lnTo>
                  <a:pt x="1086" y="252"/>
                </a:lnTo>
                <a:lnTo>
                  <a:pt x="1086" y="253"/>
                </a:lnTo>
                <a:lnTo>
                  <a:pt x="1086" y="253"/>
                </a:lnTo>
                <a:lnTo>
                  <a:pt x="1087" y="252"/>
                </a:lnTo>
                <a:lnTo>
                  <a:pt x="1087" y="252"/>
                </a:lnTo>
                <a:lnTo>
                  <a:pt x="1087" y="252"/>
                </a:lnTo>
                <a:lnTo>
                  <a:pt x="1088" y="252"/>
                </a:lnTo>
                <a:lnTo>
                  <a:pt x="1088" y="251"/>
                </a:lnTo>
                <a:lnTo>
                  <a:pt x="1089" y="251"/>
                </a:lnTo>
                <a:lnTo>
                  <a:pt x="1089" y="251"/>
                </a:lnTo>
                <a:lnTo>
                  <a:pt x="1089" y="252"/>
                </a:lnTo>
                <a:lnTo>
                  <a:pt x="1090" y="252"/>
                </a:lnTo>
                <a:lnTo>
                  <a:pt x="1090" y="252"/>
                </a:lnTo>
                <a:lnTo>
                  <a:pt x="1090" y="252"/>
                </a:lnTo>
                <a:lnTo>
                  <a:pt x="1091" y="252"/>
                </a:lnTo>
                <a:lnTo>
                  <a:pt x="1091" y="252"/>
                </a:lnTo>
                <a:lnTo>
                  <a:pt x="1091" y="253"/>
                </a:lnTo>
                <a:lnTo>
                  <a:pt x="1092" y="253"/>
                </a:lnTo>
                <a:lnTo>
                  <a:pt x="1092" y="253"/>
                </a:lnTo>
                <a:lnTo>
                  <a:pt x="1094" y="254"/>
                </a:lnTo>
                <a:lnTo>
                  <a:pt x="1094" y="254"/>
                </a:lnTo>
                <a:lnTo>
                  <a:pt x="1094" y="255"/>
                </a:lnTo>
                <a:lnTo>
                  <a:pt x="1095" y="254"/>
                </a:lnTo>
                <a:lnTo>
                  <a:pt x="1095" y="254"/>
                </a:lnTo>
                <a:lnTo>
                  <a:pt x="1095" y="254"/>
                </a:lnTo>
                <a:lnTo>
                  <a:pt x="1096" y="254"/>
                </a:lnTo>
                <a:lnTo>
                  <a:pt x="1096" y="254"/>
                </a:lnTo>
                <a:lnTo>
                  <a:pt x="1096" y="253"/>
                </a:lnTo>
                <a:lnTo>
                  <a:pt x="1097" y="253"/>
                </a:lnTo>
                <a:lnTo>
                  <a:pt x="1097" y="253"/>
                </a:lnTo>
                <a:lnTo>
                  <a:pt x="1098" y="253"/>
                </a:lnTo>
                <a:lnTo>
                  <a:pt x="1098" y="253"/>
                </a:lnTo>
                <a:lnTo>
                  <a:pt x="1098" y="253"/>
                </a:lnTo>
                <a:lnTo>
                  <a:pt x="1099" y="252"/>
                </a:lnTo>
                <a:lnTo>
                  <a:pt x="1099" y="253"/>
                </a:lnTo>
                <a:lnTo>
                  <a:pt x="1099" y="253"/>
                </a:lnTo>
                <a:lnTo>
                  <a:pt x="1100" y="253"/>
                </a:lnTo>
                <a:lnTo>
                  <a:pt x="1100" y="252"/>
                </a:lnTo>
                <a:lnTo>
                  <a:pt x="1101" y="252"/>
                </a:lnTo>
                <a:lnTo>
                  <a:pt x="1101" y="252"/>
                </a:lnTo>
                <a:lnTo>
                  <a:pt x="1101" y="252"/>
                </a:lnTo>
                <a:lnTo>
                  <a:pt x="1103" y="252"/>
                </a:lnTo>
                <a:lnTo>
                  <a:pt x="1103" y="252"/>
                </a:lnTo>
                <a:lnTo>
                  <a:pt x="1103" y="252"/>
                </a:lnTo>
                <a:lnTo>
                  <a:pt x="1104" y="252"/>
                </a:lnTo>
                <a:lnTo>
                  <a:pt x="1104" y="252"/>
                </a:lnTo>
                <a:lnTo>
                  <a:pt x="1104" y="252"/>
                </a:lnTo>
                <a:lnTo>
                  <a:pt x="1105" y="252"/>
                </a:lnTo>
                <a:lnTo>
                  <a:pt x="1105" y="253"/>
                </a:lnTo>
                <a:lnTo>
                  <a:pt x="1106" y="253"/>
                </a:lnTo>
                <a:lnTo>
                  <a:pt x="1106" y="254"/>
                </a:lnTo>
                <a:lnTo>
                  <a:pt x="1106" y="254"/>
                </a:lnTo>
                <a:lnTo>
                  <a:pt x="1107" y="255"/>
                </a:lnTo>
                <a:lnTo>
                  <a:pt x="1107" y="257"/>
                </a:lnTo>
                <a:lnTo>
                  <a:pt x="1107" y="257"/>
                </a:lnTo>
                <a:lnTo>
                  <a:pt x="1108" y="257"/>
                </a:lnTo>
                <a:lnTo>
                  <a:pt x="1108" y="256"/>
                </a:lnTo>
                <a:lnTo>
                  <a:pt x="1108" y="257"/>
                </a:lnTo>
                <a:lnTo>
                  <a:pt x="1109" y="256"/>
                </a:lnTo>
                <a:lnTo>
                  <a:pt x="1109" y="256"/>
                </a:lnTo>
                <a:lnTo>
                  <a:pt x="1110" y="256"/>
                </a:lnTo>
                <a:lnTo>
                  <a:pt x="1110" y="256"/>
                </a:lnTo>
                <a:lnTo>
                  <a:pt x="1110" y="254"/>
                </a:lnTo>
                <a:lnTo>
                  <a:pt x="1112" y="254"/>
                </a:lnTo>
                <a:lnTo>
                  <a:pt x="1112" y="254"/>
                </a:lnTo>
                <a:lnTo>
                  <a:pt x="1112" y="253"/>
                </a:lnTo>
                <a:lnTo>
                  <a:pt x="1113" y="254"/>
                </a:lnTo>
                <a:lnTo>
                  <a:pt x="1113" y="253"/>
                </a:lnTo>
                <a:lnTo>
                  <a:pt x="1113" y="253"/>
                </a:lnTo>
                <a:lnTo>
                  <a:pt x="1114" y="254"/>
                </a:lnTo>
                <a:lnTo>
                  <a:pt x="1114" y="254"/>
                </a:lnTo>
                <a:lnTo>
                  <a:pt x="1115" y="255"/>
                </a:lnTo>
                <a:lnTo>
                  <a:pt x="1115" y="255"/>
                </a:lnTo>
                <a:lnTo>
                  <a:pt x="1115" y="256"/>
                </a:lnTo>
                <a:lnTo>
                  <a:pt x="1116" y="256"/>
                </a:lnTo>
                <a:lnTo>
                  <a:pt x="1116" y="255"/>
                </a:lnTo>
                <a:lnTo>
                  <a:pt x="1116" y="256"/>
                </a:lnTo>
                <a:lnTo>
                  <a:pt x="1117" y="256"/>
                </a:lnTo>
                <a:lnTo>
                  <a:pt x="1117" y="256"/>
                </a:lnTo>
                <a:lnTo>
                  <a:pt x="1117" y="256"/>
                </a:lnTo>
                <a:lnTo>
                  <a:pt x="1118" y="256"/>
                </a:lnTo>
                <a:lnTo>
                  <a:pt x="1118" y="256"/>
                </a:lnTo>
                <a:lnTo>
                  <a:pt x="1119" y="256"/>
                </a:lnTo>
                <a:lnTo>
                  <a:pt x="1119" y="256"/>
                </a:lnTo>
                <a:lnTo>
                  <a:pt x="1119" y="257"/>
                </a:lnTo>
                <a:lnTo>
                  <a:pt x="1121" y="256"/>
                </a:lnTo>
                <a:lnTo>
                  <a:pt x="1121" y="256"/>
                </a:lnTo>
                <a:lnTo>
                  <a:pt x="1121" y="255"/>
                </a:lnTo>
                <a:lnTo>
                  <a:pt x="1122" y="255"/>
                </a:lnTo>
                <a:lnTo>
                  <a:pt x="1122" y="255"/>
                </a:lnTo>
                <a:lnTo>
                  <a:pt x="1122" y="255"/>
                </a:lnTo>
                <a:lnTo>
                  <a:pt x="1123" y="255"/>
                </a:lnTo>
                <a:lnTo>
                  <a:pt x="1123" y="255"/>
                </a:lnTo>
                <a:lnTo>
                  <a:pt x="1124" y="254"/>
                </a:lnTo>
                <a:lnTo>
                  <a:pt x="1124" y="255"/>
                </a:lnTo>
                <a:lnTo>
                  <a:pt x="1124" y="255"/>
                </a:lnTo>
                <a:lnTo>
                  <a:pt x="1125" y="256"/>
                </a:lnTo>
                <a:lnTo>
                  <a:pt x="1125" y="255"/>
                </a:lnTo>
                <a:lnTo>
                  <a:pt x="1125" y="255"/>
                </a:lnTo>
                <a:lnTo>
                  <a:pt x="1126" y="255"/>
                </a:lnTo>
                <a:lnTo>
                  <a:pt x="1126" y="255"/>
                </a:lnTo>
                <a:lnTo>
                  <a:pt x="1127" y="255"/>
                </a:lnTo>
                <a:lnTo>
                  <a:pt x="1127" y="256"/>
                </a:lnTo>
                <a:lnTo>
                  <a:pt x="1127" y="256"/>
                </a:lnTo>
                <a:lnTo>
                  <a:pt x="1128" y="256"/>
                </a:lnTo>
                <a:lnTo>
                  <a:pt x="1128" y="256"/>
                </a:lnTo>
                <a:lnTo>
                  <a:pt x="1128" y="255"/>
                </a:lnTo>
                <a:lnTo>
                  <a:pt x="1130" y="256"/>
                </a:lnTo>
                <a:lnTo>
                  <a:pt x="1130" y="256"/>
                </a:lnTo>
                <a:lnTo>
                  <a:pt x="1130" y="257"/>
                </a:lnTo>
                <a:lnTo>
                  <a:pt x="1131" y="257"/>
                </a:lnTo>
                <a:lnTo>
                  <a:pt x="1131" y="256"/>
                </a:lnTo>
                <a:lnTo>
                  <a:pt x="1132" y="256"/>
                </a:lnTo>
                <a:lnTo>
                  <a:pt x="1132" y="256"/>
                </a:lnTo>
                <a:lnTo>
                  <a:pt x="1132" y="256"/>
                </a:lnTo>
                <a:lnTo>
                  <a:pt x="1133" y="256"/>
                </a:lnTo>
                <a:lnTo>
                  <a:pt x="1133" y="256"/>
                </a:lnTo>
                <a:lnTo>
                  <a:pt x="1133" y="256"/>
                </a:lnTo>
                <a:lnTo>
                  <a:pt x="1134" y="256"/>
                </a:lnTo>
                <a:lnTo>
                  <a:pt x="1134" y="256"/>
                </a:lnTo>
                <a:lnTo>
                  <a:pt x="1134" y="256"/>
                </a:lnTo>
                <a:lnTo>
                  <a:pt x="1135" y="257"/>
                </a:lnTo>
                <a:lnTo>
                  <a:pt x="1135" y="256"/>
                </a:lnTo>
                <a:lnTo>
                  <a:pt x="1136" y="257"/>
                </a:lnTo>
                <a:lnTo>
                  <a:pt x="1136" y="257"/>
                </a:lnTo>
                <a:lnTo>
                  <a:pt x="1136" y="257"/>
                </a:lnTo>
                <a:lnTo>
                  <a:pt x="1137" y="257"/>
                </a:lnTo>
                <a:lnTo>
                  <a:pt x="1137" y="256"/>
                </a:lnTo>
                <a:lnTo>
                  <a:pt x="1137" y="255"/>
                </a:lnTo>
                <a:lnTo>
                  <a:pt x="1139" y="255"/>
                </a:lnTo>
                <a:lnTo>
                  <a:pt x="1139" y="256"/>
                </a:lnTo>
                <a:lnTo>
                  <a:pt x="1139" y="256"/>
                </a:lnTo>
                <a:lnTo>
                  <a:pt x="1140" y="256"/>
                </a:lnTo>
                <a:lnTo>
                  <a:pt x="1140" y="255"/>
                </a:lnTo>
                <a:lnTo>
                  <a:pt x="1141" y="255"/>
                </a:lnTo>
                <a:lnTo>
                  <a:pt x="1141" y="255"/>
                </a:lnTo>
                <a:lnTo>
                  <a:pt x="1141" y="254"/>
                </a:lnTo>
                <a:lnTo>
                  <a:pt x="1142" y="255"/>
                </a:lnTo>
                <a:lnTo>
                  <a:pt x="1142" y="255"/>
                </a:lnTo>
                <a:lnTo>
                  <a:pt x="1142" y="255"/>
                </a:lnTo>
                <a:lnTo>
                  <a:pt x="1143" y="255"/>
                </a:lnTo>
                <a:lnTo>
                  <a:pt x="1143" y="255"/>
                </a:lnTo>
                <a:lnTo>
                  <a:pt x="1143" y="255"/>
                </a:lnTo>
                <a:lnTo>
                  <a:pt x="1144" y="254"/>
                </a:lnTo>
                <a:lnTo>
                  <a:pt x="1144" y="255"/>
                </a:lnTo>
                <a:lnTo>
                  <a:pt x="1145" y="254"/>
                </a:lnTo>
                <a:lnTo>
                  <a:pt x="1145" y="254"/>
                </a:lnTo>
                <a:lnTo>
                  <a:pt x="1145" y="254"/>
                </a:lnTo>
                <a:lnTo>
                  <a:pt x="1146" y="254"/>
                </a:lnTo>
                <a:lnTo>
                  <a:pt x="1146" y="253"/>
                </a:lnTo>
                <a:lnTo>
                  <a:pt x="1146" y="253"/>
                </a:lnTo>
                <a:lnTo>
                  <a:pt x="1148" y="254"/>
                </a:lnTo>
                <a:lnTo>
                  <a:pt x="1148" y="254"/>
                </a:lnTo>
                <a:lnTo>
                  <a:pt x="1149" y="254"/>
                </a:lnTo>
                <a:lnTo>
                  <a:pt x="1149" y="253"/>
                </a:lnTo>
                <a:lnTo>
                  <a:pt x="1149" y="253"/>
                </a:lnTo>
                <a:lnTo>
                  <a:pt x="1150" y="253"/>
                </a:lnTo>
                <a:lnTo>
                  <a:pt x="1150" y="252"/>
                </a:lnTo>
                <a:lnTo>
                  <a:pt x="1150" y="253"/>
                </a:lnTo>
                <a:lnTo>
                  <a:pt x="1151" y="253"/>
                </a:lnTo>
                <a:lnTo>
                  <a:pt x="1151" y="254"/>
                </a:lnTo>
                <a:lnTo>
                  <a:pt x="1151" y="254"/>
                </a:lnTo>
                <a:lnTo>
                  <a:pt x="1152" y="254"/>
                </a:lnTo>
                <a:lnTo>
                  <a:pt x="1152" y="254"/>
                </a:lnTo>
                <a:lnTo>
                  <a:pt x="1153" y="254"/>
                </a:lnTo>
                <a:lnTo>
                  <a:pt x="1153" y="254"/>
                </a:lnTo>
                <a:lnTo>
                  <a:pt x="1153" y="254"/>
                </a:lnTo>
                <a:lnTo>
                  <a:pt x="1154" y="255"/>
                </a:lnTo>
                <a:lnTo>
                  <a:pt x="1154" y="255"/>
                </a:lnTo>
                <a:lnTo>
                  <a:pt x="1154" y="255"/>
                </a:lnTo>
                <a:lnTo>
                  <a:pt x="1156" y="254"/>
                </a:lnTo>
                <a:lnTo>
                  <a:pt x="1156" y="253"/>
                </a:lnTo>
                <a:lnTo>
                  <a:pt x="1156" y="252"/>
                </a:lnTo>
                <a:lnTo>
                  <a:pt x="1157" y="252"/>
                </a:lnTo>
                <a:lnTo>
                  <a:pt x="1157" y="251"/>
                </a:lnTo>
                <a:lnTo>
                  <a:pt x="1158" y="251"/>
                </a:lnTo>
                <a:lnTo>
                  <a:pt x="1158" y="251"/>
                </a:lnTo>
                <a:lnTo>
                  <a:pt x="1158" y="251"/>
                </a:lnTo>
                <a:lnTo>
                  <a:pt x="1159" y="251"/>
                </a:lnTo>
                <a:lnTo>
                  <a:pt x="1159" y="251"/>
                </a:lnTo>
                <a:lnTo>
                  <a:pt x="1159" y="251"/>
                </a:lnTo>
                <a:lnTo>
                  <a:pt x="1160" y="251"/>
                </a:lnTo>
                <a:lnTo>
                  <a:pt x="1160" y="251"/>
                </a:lnTo>
                <a:lnTo>
                  <a:pt x="1160" y="249"/>
                </a:lnTo>
                <a:lnTo>
                  <a:pt x="1161" y="249"/>
                </a:lnTo>
                <a:lnTo>
                  <a:pt x="1161" y="249"/>
                </a:lnTo>
                <a:lnTo>
                  <a:pt x="1162" y="249"/>
                </a:lnTo>
                <a:lnTo>
                  <a:pt x="1162" y="248"/>
                </a:lnTo>
                <a:lnTo>
                  <a:pt x="1162" y="248"/>
                </a:lnTo>
                <a:lnTo>
                  <a:pt x="1163" y="248"/>
                </a:lnTo>
                <a:lnTo>
                  <a:pt x="1163" y="248"/>
                </a:lnTo>
                <a:lnTo>
                  <a:pt x="1163" y="248"/>
                </a:lnTo>
                <a:lnTo>
                  <a:pt x="1165" y="248"/>
                </a:lnTo>
                <a:lnTo>
                  <a:pt x="1165" y="248"/>
                </a:lnTo>
                <a:lnTo>
                  <a:pt x="1165" y="248"/>
                </a:lnTo>
                <a:lnTo>
                  <a:pt x="1166" y="248"/>
                </a:lnTo>
                <a:lnTo>
                  <a:pt x="1166" y="248"/>
                </a:lnTo>
                <a:lnTo>
                  <a:pt x="1167" y="248"/>
                </a:lnTo>
                <a:lnTo>
                  <a:pt x="1167" y="247"/>
                </a:lnTo>
                <a:lnTo>
                  <a:pt x="1167" y="247"/>
                </a:lnTo>
                <a:lnTo>
                  <a:pt x="1168" y="247"/>
                </a:lnTo>
                <a:lnTo>
                  <a:pt x="1168" y="247"/>
                </a:lnTo>
                <a:lnTo>
                  <a:pt x="1168" y="247"/>
                </a:lnTo>
                <a:lnTo>
                  <a:pt x="1169" y="248"/>
                </a:lnTo>
                <a:lnTo>
                  <a:pt x="1169" y="248"/>
                </a:lnTo>
                <a:lnTo>
                  <a:pt x="1170" y="248"/>
                </a:lnTo>
                <a:lnTo>
                  <a:pt x="1170" y="248"/>
                </a:lnTo>
                <a:lnTo>
                  <a:pt x="1170" y="248"/>
                </a:lnTo>
                <a:lnTo>
                  <a:pt x="1171" y="247"/>
                </a:lnTo>
                <a:lnTo>
                  <a:pt x="1171" y="247"/>
                </a:lnTo>
                <a:lnTo>
                  <a:pt x="1171" y="247"/>
                </a:lnTo>
                <a:lnTo>
                  <a:pt x="1172" y="248"/>
                </a:lnTo>
                <a:lnTo>
                  <a:pt x="1172" y="248"/>
                </a:lnTo>
                <a:lnTo>
                  <a:pt x="1172" y="248"/>
                </a:lnTo>
                <a:lnTo>
                  <a:pt x="1174" y="248"/>
                </a:lnTo>
                <a:lnTo>
                  <a:pt x="1174" y="249"/>
                </a:lnTo>
                <a:lnTo>
                  <a:pt x="1175" y="249"/>
                </a:lnTo>
                <a:lnTo>
                  <a:pt x="1175" y="249"/>
                </a:lnTo>
                <a:lnTo>
                  <a:pt x="1175" y="249"/>
                </a:lnTo>
                <a:lnTo>
                  <a:pt x="1176" y="249"/>
                </a:lnTo>
                <a:lnTo>
                  <a:pt x="1176" y="249"/>
                </a:lnTo>
                <a:lnTo>
                  <a:pt x="1176" y="251"/>
                </a:lnTo>
                <a:lnTo>
                  <a:pt x="1177" y="251"/>
                </a:lnTo>
                <a:lnTo>
                  <a:pt x="1177" y="251"/>
                </a:lnTo>
                <a:lnTo>
                  <a:pt x="1177" y="249"/>
                </a:lnTo>
                <a:lnTo>
                  <a:pt x="1178" y="249"/>
                </a:lnTo>
                <a:lnTo>
                  <a:pt x="1178" y="248"/>
                </a:lnTo>
                <a:lnTo>
                  <a:pt x="1179" y="248"/>
                </a:lnTo>
                <a:lnTo>
                  <a:pt x="1179" y="247"/>
                </a:lnTo>
                <a:lnTo>
                  <a:pt x="1179" y="247"/>
                </a:lnTo>
                <a:lnTo>
                  <a:pt x="1180" y="247"/>
                </a:lnTo>
                <a:lnTo>
                  <a:pt x="1180" y="248"/>
                </a:lnTo>
                <a:lnTo>
                  <a:pt x="1180" y="249"/>
                </a:lnTo>
                <a:lnTo>
                  <a:pt x="1181" y="249"/>
                </a:lnTo>
                <a:lnTo>
                  <a:pt x="1181" y="251"/>
                </a:lnTo>
                <a:lnTo>
                  <a:pt x="1181" y="251"/>
                </a:lnTo>
                <a:lnTo>
                  <a:pt x="1183" y="251"/>
                </a:lnTo>
                <a:lnTo>
                  <a:pt x="1183" y="251"/>
                </a:lnTo>
                <a:lnTo>
                  <a:pt x="1184" y="249"/>
                </a:lnTo>
                <a:lnTo>
                  <a:pt x="1184" y="248"/>
                </a:lnTo>
                <a:lnTo>
                  <a:pt x="1184" y="248"/>
                </a:lnTo>
                <a:lnTo>
                  <a:pt x="1185" y="248"/>
                </a:lnTo>
                <a:lnTo>
                  <a:pt x="1185" y="248"/>
                </a:lnTo>
                <a:lnTo>
                  <a:pt x="1185" y="247"/>
                </a:lnTo>
                <a:lnTo>
                  <a:pt x="1186" y="247"/>
                </a:lnTo>
                <a:lnTo>
                  <a:pt x="1186" y="248"/>
                </a:lnTo>
                <a:lnTo>
                  <a:pt x="1186" y="248"/>
                </a:lnTo>
                <a:lnTo>
                  <a:pt x="1187" y="248"/>
                </a:lnTo>
                <a:lnTo>
                  <a:pt x="1187" y="248"/>
                </a:lnTo>
                <a:lnTo>
                  <a:pt x="1188" y="248"/>
                </a:lnTo>
                <a:lnTo>
                  <a:pt x="1188" y="248"/>
                </a:lnTo>
                <a:lnTo>
                  <a:pt x="1188" y="248"/>
                </a:lnTo>
                <a:lnTo>
                  <a:pt x="1189" y="248"/>
                </a:lnTo>
                <a:lnTo>
                  <a:pt x="1189" y="249"/>
                </a:lnTo>
                <a:lnTo>
                  <a:pt x="1189" y="249"/>
                </a:lnTo>
                <a:lnTo>
                  <a:pt x="1190" y="249"/>
                </a:lnTo>
                <a:lnTo>
                  <a:pt x="1190" y="249"/>
                </a:lnTo>
                <a:lnTo>
                  <a:pt x="1192" y="251"/>
                </a:lnTo>
                <a:lnTo>
                  <a:pt x="1192" y="251"/>
                </a:lnTo>
                <a:lnTo>
                  <a:pt x="1192" y="251"/>
                </a:lnTo>
                <a:lnTo>
                  <a:pt x="1193" y="251"/>
                </a:lnTo>
                <a:lnTo>
                  <a:pt x="1193" y="251"/>
                </a:lnTo>
                <a:lnTo>
                  <a:pt x="1193" y="251"/>
                </a:lnTo>
                <a:lnTo>
                  <a:pt x="1194" y="249"/>
                </a:lnTo>
                <a:lnTo>
                  <a:pt x="1194" y="249"/>
                </a:lnTo>
                <a:lnTo>
                  <a:pt x="1194" y="249"/>
                </a:lnTo>
                <a:lnTo>
                  <a:pt x="1195" y="248"/>
                </a:lnTo>
                <a:lnTo>
                  <a:pt x="1195" y="248"/>
                </a:lnTo>
                <a:lnTo>
                  <a:pt x="1196" y="248"/>
                </a:lnTo>
                <a:lnTo>
                  <a:pt x="1196" y="249"/>
                </a:lnTo>
                <a:lnTo>
                  <a:pt x="1196" y="251"/>
                </a:lnTo>
                <a:lnTo>
                  <a:pt x="1197" y="252"/>
                </a:lnTo>
                <a:lnTo>
                  <a:pt x="1197" y="252"/>
                </a:lnTo>
                <a:lnTo>
                  <a:pt x="1197" y="253"/>
                </a:lnTo>
                <a:lnTo>
                  <a:pt x="1198" y="252"/>
                </a:lnTo>
                <a:lnTo>
                  <a:pt x="1198" y="252"/>
                </a:lnTo>
                <a:lnTo>
                  <a:pt x="1198" y="252"/>
                </a:lnTo>
                <a:lnTo>
                  <a:pt x="1199" y="252"/>
                </a:lnTo>
                <a:lnTo>
                  <a:pt x="1199" y="252"/>
                </a:lnTo>
                <a:lnTo>
                  <a:pt x="1201" y="252"/>
                </a:lnTo>
                <a:lnTo>
                  <a:pt x="1201" y="252"/>
                </a:lnTo>
                <a:lnTo>
                  <a:pt x="1201" y="252"/>
                </a:lnTo>
                <a:lnTo>
                  <a:pt x="1202" y="253"/>
                </a:lnTo>
                <a:lnTo>
                  <a:pt x="1202" y="252"/>
                </a:lnTo>
                <a:lnTo>
                  <a:pt x="1202" y="252"/>
                </a:lnTo>
                <a:lnTo>
                  <a:pt x="1203" y="252"/>
                </a:lnTo>
                <a:lnTo>
                  <a:pt x="1203" y="252"/>
                </a:lnTo>
                <a:lnTo>
                  <a:pt x="1203" y="252"/>
                </a:lnTo>
                <a:lnTo>
                  <a:pt x="1204" y="252"/>
                </a:lnTo>
                <a:lnTo>
                  <a:pt x="1204" y="253"/>
                </a:lnTo>
                <a:lnTo>
                  <a:pt x="1205" y="253"/>
                </a:lnTo>
                <a:lnTo>
                  <a:pt x="1205" y="254"/>
                </a:lnTo>
                <a:lnTo>
                  <a:pt x="1205" y="255"/>
                </a:lnTo>
                <a:lnTo>
                  <a:pt x="1206" y="255"/>
                </a:lnTo>
                <a:lnTo>
                  <a:pt x="1206" y="256"/>
                </a:lnTo>
                <a:lnTo>
                  <a:pt x="1206" y="257"/>
                </a:lnTo>
                <a:lnTo>
                  <a:pt x="1207" y="257"/>
                </a:lnTo>
                <a:lnTo>
                  <a:pt x="1207" y="257"/>
                </a:lnTo>
                <a:lnTo>
                  <a:pt x="1207" y="258"/>
                </a:lnTo>
                <a:lnTo>
                  <a:pt x="1208" y="258"/>
                </a:lnTo>
                <a:lnTo>
                  <a:pt x="1208" y="258"/>
                </a:lnTo>
                <a:lnTo>
                  <a:pt x="1210" y="257"/>
                </a:lnTo>
                <a:lnTo>
                  <a:pt x="1210" y="257"/>
                </a:lnTo>
                <a:lnTo>
                  <a:pt x="1210" y="256"/>
                </a:lnTo>
                <a:lnTo>
                  <a:pt x="1211" y="256"/>
                </a:lnTo>
                <a:lnTo>
                  <a:pt x="1211" y="256"/>
                </a:lnTo>
                <a:lnTo>
                  <a:pt x="1211" y="256"/>
                </a:lnTo>
                <a:lnTo>
                  <a:pt x="1212" y="257"/>
                </a:lnTo>
                <a:lnTo>
                  <a:pt x="1212" y="257"/>
                </a:lnTo>
                <a:lnTo>
                  <a:pt x="1213" y="258"/>
                </a:lnTo>
                <a:lnTo>
                  <a:pt x="1213" y="257"/>
                </a:lnTo>
                <a:lnTo>
                  <a:pt x="1213" y="257"/>
                </a:lnTo>
                <a:lnTo>
                  <a:pt x="1214" y="256"/>
                </a:lnTo>
                <a:lnTo>
                  <a:pt x="1214" y="257"/>
                </a:lnTo>
                <a:lnTo>
                  <a:pt x="1214" y="257"/>
                </a:lnTo>
                <a:lnTo>
                  <a:pt x="1215" y="257"/>
                </a:lnTo>
                <a:lnTo>
                  <a:pt x="1215" y="257"/>
                </a:lnTo>
                <a:lnTo>
                  <a:pt x="1215" y="258"/>
                </a:lnTo>
                <a:lnTo>
                  <a:pt x="1216" y="257"/>
                </a:lnTo>
                <a:lnTo>
                  <a:pt x="1216" y="257"/>
                </a:lnTo>
                <a:lnTo>
                  <a:pt x="1217" y="257"/>
                </a:lnTo>
                <a:lnTo>
                  <a:pt x="1217" y="257"/>
                </a:lnTo>
                <a:lnTo>
                  <a:pt x="1217" y="257"/>
                </a:lnTo>
                <a:lnTo>
                  <a:pt x="1219" y="257"/>
                </a:lnTo>
                <a:lnTo>
                  <a:pt x="1219" y="257"/>
                </a:lnTo>
                <a:lnTo>
                  <a:pt x="1219" y="257"/>
                </a:lnTo>
                <a:lnTo>
                  <a:pt x="1220" y="256"/>
                </a:lnTo>
                <a:lnTo>
                  <a:pt x="1220" y="256"/>
                </a:lnTo>
                <a:lnTo>
                  <a:pt x="1220" y="255"/>
                </a:lnTo>
                <a:lnTo>
                  <a:pt x="1221" y="255"/>
                </a:lnTo>
                <a:lnTo>
                  <a:pt x="1221" y="255"/>
                </a:lnTo>
                <a:lnTo>
                  <a:pt x="1222" y="255"/>
                </a:lnTo>
                <a:lnTo>
                  <a:pt x="1222" y="254"/>
                </a:lnTo>
                <a:lnTo>
                  <a:pt x="1222" y="253"/>
                </a:lnTo>
                <a:lnTo>
                  <a:pt x="1223" y="252"/>
                </a:lnTo>
                <a:lnTo>
                  <a:pt x="1223" y="251"/>
                </a:lnTo>
                <a:lnTo>
                  <a:pt x="1223" y="251"/>
                </a:lnTo>
                <a:lnTo>
                  <a:pt x="1224" y="249"/>
                </a:lnTo>
                <a:lnTo>
                  <a:pt x="1224" y="249"/>
                </a:lnTo>
                <a:lnTo>
                  <a:pt x="1224" y="251"/>
                </a:lnTo>
                <a:lnTo>
                  <a:pt x="1225" y="252"/>
                </a:lnTo>
                <a:lnTo>
                  <a:pt x="1225" y="252"/>
                </a:lnTo>
                <a:lnTo>
                  <a:pt x="1226" y="252"/>
                </a:lnTo>
                <a:lnTo>
                  <a:pt x="1226" y="252"/>
                </a:lnTo>
                <a:lnTo>
                  <a:pt x="1226" y="252"/>
                </a:lnTo>
                <a:lnTo>
                  <a:pt x="1228" y="252"/>
                </a:lnTo>
                <a:lnTo>
                  <a:pt x="1228" y="252"/>
                </a:lnTo>
                <a:lnTo>
                  <a:pt x="1228" y="251"/>
                </a:lnTo>
                <a:lnTo>
                  <a:pt x="1229" y="249"/>
                </a:lnTo>
                <a:lnTo>
                  <a:pt x="1229" y="251"/>
                </a:lnTo>
                <a:lnTo>
                  <a:pt x="1229" y="251"/>
                </a:lnTo>
                <a:lnTo>
                  <a:pt x="1230" y="251"/>
                </a:lnTo>
                <a:lnTo>
                  <a:pt x="1230" y="251"/>
                </a:lnTo>
                <a:lnTo>
                  <a:pt x="1231" y="251"/>
                </a:lnTo>
                <a:lnTo>
                  <a:pt x="1231" y="251"/>
                </a:lnTo>
                <a:lnTo>
                  <a:pt x="1231" y="251"/>
                </a:lnTo>
                <a:lnTo>
                  <a:pt x="1232" y="252"/>
                </a:lnTo>
                <a:lnTo>
                  <a:pt x="1232" y="252"/>
                </a:lnTo>
                <a:lnTo>
                  <a:pt x="1232" y="252"/>
                </a:lnTo>
                <a:lnTo>
                  <a:pt x="1233" y="252"/>
                </a:lnTo>
                <a:lnTo>
                  <a:pt x="1233" y="253"/>
                </a:lnTo>
                <a:lnTo>
                  <a:pt x="1233" y="254"/>
                </a:lnTo>
                <a:lnTo>
                  <a:pt x="1234" y="253"/>
                </a:lnTo>
                <a:lnTo>
                  <a:pt x="1234" y="253"/>
                </a:lnTo>
                <a:lnTo>
                  <a:pt x="1235" y="253"/>
                </a:lnTo>
                <a:lnTo>
                  <a:pt x="1235" y="254"/>
                </a:lnTo>
                <a:lnTo>
                  <a:pt x="1235" y="253"/>
                </a:lnTo>
                <a:lnTo>
                  <a:pt x="1237" y="254"/>
                </a:lnTo>
                <a:lnTo>
                  <a:pt x="1237" y="253"/>
                </a:lnTo>
                <a:lnTo>
                  <a:pt x="1237" y="253"/>
                </a:lnTo>
                <a:lnTo>
                  <a:pt x="1238" y="252"/>
                </a:lnTo>
                <a:lnTo>
                  <a:pt x="1238" y="252"/>
                </a:lnTo>
                <a:lnTo>
                  <a:pt x="1239" y="251"/>
                </a:lnTo>
                <a:lnTo>
                  <a:pt x="1239" y="251"/>
                </a:lnTo>
                <a:lnTo>
                  <a:pt x="1239" y="251"/>
                </a:lnTo>
                <a:lnTo>
                  <a:pt x="1240" y="249"/>
                </a:lnTo>
                <a:lnTo>
                  <a:pt x="1240" y="249"/>
                </a:lnTo>
                <a:lnTo>
                  <a:pt x="1240" y="248"/>
                </a:lnTo>
                <a:lnTo>
                  <a:pt x="1241" y="248"/>
                </a:lnTo>
                <a:lnTo>
                  <a:pt x="1241" y="248"/>
                </a:lnTo>
                <a:lnTo>
                  <a:pt x="1241" y="247"/>
                </a:lnTo>
                <a:lnTo>
                  <a:pt x="1242" y="248"/>
                </a:lnTo>
                <a:lnTo>
                  <a:pt x="1242" y="248"/>
                </a:lnTo>
                <a:lnTo>
                  <a:pt x="1243" y="247"/>
                </a:lnTo>
                <a:lnTo>
                  <a:pt x="1243" y="247"/>
                </a:lnTo>
                <a:lnTo>
                  <a:pt x="1243" y="248"/>
                </a:lnTo>
                <a:lnTo>
                  <a:pt x="1244" y="248"/>
                </a:lnTo>
                <a:lnTo>
                  <a:pt x="1244" y="249"/>
                </a:lnTo>
                <a:lnTo>
                  <a:pt x="1244" y="248"/>
                </a:lnTo>
                <a:lnTo>
                  <a:pt x="1246" y="248"/>
                </a:lnTo>
                <a:lnTo>
                  <a:pt x="1246" y="248"/>
                </a:lnTo>
                <a:lnTo>
                  <a:pt x="1246" y="248"/>
                </a:lnTo>
                <a:lnTo>
                  <a:pt x="1247" y="248"/>
                </a:lnTo>
                <a:lnTo>
                  <a:pt x="1247" y="249"/>
                </a:lnTo>
                <a:lnTo>
                  <a:pt x="1248" y="248"/>
                </a:lnTo>
                <a:lnTo>
                  <a:pt x="1248" y="249"/>
                </a:lnTo>
                <a:lnTo>
                  <a:pt x="1248" y="249"/>
                </a:lnTo>
                <a:lnTo>
                  <a:pt x="1249" y="249"/>
                </a:lnTo>
                <a:lnTo>
                  <a:pt x="1249" y="248"/>
                </a:lnTo>
                <a:lnTo>
                  <a:pt x="1249" y="248"/>
                </a:lnTo>
                <a:lnTo>
                  <a:pt x="1250" y="248"/>
                </a:lnTo>
                <a:lnTo>
                  <a:pt x="1250" y="248"/>
                </a:lnTo>
                <a:lnTo>
                  <a:pt x="1250" y="249"/>
                </a:lnTo>
                <a:lnTo>
                  <a:pt x="1251" y="248"/>
                </a:lnTo>
                <a:lnTo>
                  <a:pt x="1251" y="247"/>
                </a:lnTo>
                <a:lnTo>
                  <a:pt x="1252" y="247"/>
                </a:lnTo>
                <a:lnTo>
                  <a:pt x="1252" y="247"/>
                </a:lnTo>
                <a:lnTo>
                  <a:pt x="1252" y="247"/>
                </a:lnTo>
                <a:lnTo>
                  <a:pt x="1253" y="247"/>
                </a:lnTo>
                <a:lnTo>
                  <a:pt x="1253" y="247"/>
                </a:lnTo>
                <a:lnTo>
                  <a:pt x="1253" y="247"/>
                </a:lnTo>
                <a:lnTo>
                  <a:pt x="1255" y="247"/>
                </a:lnTo>
                <a:lnTo>
                  <a:pt x="1255" y="247"/>
                </a:lnTo>
                <a:lnTo>
                  <a:pt x="1255" y="248"/>
                </a:lnTo>
                <a:lnTo>
                  <a:pt x="1256" y="248"/>
                </a:lnTo>
                <a:lnTo>
                  <a:pt x="1256" y="248"/>
                </a:lnTo>
                <a:lnTo>
                  <a:pt x="1257" y="248"/>
                </a:lnTo>
                <a:lnTo>
                  <a:pt x="1257" y="249"/>
                </a:lnTo>
                <a:lnTo>
                  <a:pt x="1257" y="249"/>
                </a:lnTo>
                <a:lnTo>
                  <a:pt x="1258" y="249"/>
                </a:lnTo>
                <a:lnTo>
                  <a:pt x="1258" y="248"/>
                </a:lnTo>
                <a:lnTo>
                  <a:pt x="1258" y="249"/>
                </a:lnTo>
                <a:lnTo>
                  <a:pt x="1259" y="249"/>
                </a:lnTo>
                <a:lnTo>
                  <a:pt x="1259" y="249"/>
                </a:lnTo>
                <a:lnTo>
                  <a:pt x="1260" y="249"/>
                </a:lnTo>
                <a:lnTo>
                  <a:pt x="1260" y="249"/>
                </a:lnTo>
                <a:lnTo>
                  <a:pt x="1260" y="248"/>
                </a:lnTo>
                <a:lnTo>
                  <a:pt x="1261" y="248"/>
                </a:lnTo>
                <a:lnTo>
                  <a:pt x="1261" y="248"/>
                </a:lnTo>
                <a:lnTo>
                  <a:pt x="1261" y="248"/>
                </a:lnTo>
                <a:lnTo>
                  <a:pt x="1262" y="248"/>
                </a:lnTo>
                <a:lnTo>
                  <a:pt x="1262" y="248"/>
                </a:lnTo>
                <a:lnTo>
                  <a:pt x="1262" y="249"/>
                </a:lnTo>
                <a:lnTo>
                  <a:pt x="1264" y="249"/>
                </a:lnTo>
                <a:lnTo>
                  <a:pt x="1264" y="249"/>
                </a:lnTo>
                <a:lnTo>
                  <a:pt x="1265" y="249"/>
                </a:lnTo>
                <a:lnTo>
                  <a:pt x="1265" y="251"/>
                </a:lnTo>
                <a:lnTo>
                  <a:pt x="1265" y="251"/>
                </a:lnTo>
                <a:lnTo>
                  <a:pt x="1266" y="251"/>
                </a:lnTo>
                <a:lnTo>
                  <a:pt x="1266" y="251"/>
                </a:lnTo>
                <a:lnTo>
                  <a:pt x="1266" y="251"/>
                </a:lnTo>
                <a:lnTo>
                  <a:pt x="1267" y="251"/>
                </a:lnTo>
                <a:lnTo>
                  <a:pt x="1267" y="251"/>
                </a:lnTo>
                <a:lnTo>
                  <a:pt x="1267" y="251"/>
                </a:lnTo>
                <a:lnTo>
                  <a:pt x="1268" y="249"/>
                </a:lnTo>
                <a:lnTo>
                  <a:pt x="1268" y="251"/>
                </a:lnTo>
                <a:lnTo>
                  <a:pt x="1269" y="249"/>
                </a:lnTo>
                <a:lnTo>
                  <a:pt x="1269" y="249"/>
                </a:lnTo>
                <a:lnTo>
                  <a:pt x="1269" y="251"/>
                </a:lnTo>
                <a:lnTo>
                  <a:pt x="1270" y="251"/>
                </a:lnTo>
                <a:lnTo>
                  <a:pt x="1270" y="252"/>
                </a:lnTo>
                <a:lnTo>
                  <a:pt x="1270" y="252"/>
                </a:lnTo>
                <a:lnTo>
                  <a:pt x="1271" y="252"/>
                </a:lnTo>
                <a:lnTo>
                  <a:pt x="1271" y="252"/>
                </a:lnTo>
                <a:lnTo>
                  <a:pt x="1271" y="253"/>
                </a:lnTo>
                <a:lnTo>
                  <a:pt x="1273" y="252"/>
                </a:lnTo>
                <a:lnTo>
                  <a:pt x="1273" y="253"/>
                </a:lnTo>
                <a:lnTo>
                  <a:pt x="1274" y="254"/>
                </a:lnTo>
                <a:lnTo>
                  <a:pt x="1274" y="254"/>
                </a:lnTo>
                <a:lnTo>
                  <a:pt x="1274" y="254"/>
                </a:lnTo>
                <a:lnTo>
                  <a:pt x="1275" y="254"/>
                </a:lnTo>
                <a:lnTo>
                  <a:pt x="1275" y="254"/>
                </a:lnTo>
                <a:lnTo>
                  <a:pt x="1275" y="253"/>
                </a:lnTo>
                <a:lnTo>
                  <a:pt x="1276" y="254"/>
                </a:lnTo>
                <a:lnTo>
                  <a:pt x="1276" y="253"/>
                </a:lnTo>
                <a:lnTo>
                  <a:pt x="1276" y="253"/>
                </a:lnTo>
                <a:lnTo>
                  <a:pt x="1277" y="253"/>
                </a:lnTo>
                <a:lnTo>
                  <a:pt x="1277" y="252"/>
                </a:lnTo>
                <a:lnTo>
                  <a:pt x="1278" y="253"/>
                </a:lnTo>
                <a:lnTo>
                  <a:pt x="1278" y="254"/>
                </a:lnTo>
                <a:lnTo>
                  <a:pt x="1278" y="254"/>
                </a:lnTo>
                <a:lnTo>
                  <a:pt x="1279" y="255"/>
                </a:lnTo>
                <a:lnTo>
                  <a:pt x="1279" y="255"/>
                </a:lnTo>
                <a:lnTo>
                  <a:pt x="1279" y="256"/>
                </a:lnTo>
                <a:lnTo>
                  <a:pt x="1280" y="257"/>
                </a:lnTo>
                <a:lnTo>
                  <a:pt x="1280" y="256"/>
                </a:lnTo>
                <a:lnTo>
                  <a:pt x="1282" y="256"/>
                </a:lnTo>
                <a:lnTo>
                  <a:pt x="1282" y="256"/>
                </a:lnTo>
                <a:lnTo>
                  <a:pt x="1282" y="255"/>
                </a:lnTo>
                <a:lnTo>
                  <a:pt x="1283" y="254"/>
                </a:lnTo>
                <a:lnTo>
                  <a:pt x="1283" y="254"/>
                </a:lnTo>
                <a:lnTo>
                  <a:pt x="1283" y="254"/>
                </a:lnTo>
                <a:lnTo>
                  <a:pt x="1284" y="255"/>
                </a:lnTo>
                <a:lnTo>
                  <a:pt x="1284" y="255"/>
                </a:lnTo>
                <a:lnTo>
                  <a:pt x="1284" y="256"/>
                </a:lnTo>
                <a:lnTo>
                  <a:pt x="1285" y="256"/>
                </a:lnTo>
                <a:lnTo>
                  <a:pt x="1285" y="257"/>
                </a:lnTo>
                <a:lnTo>
                  <a:pt x="1286" y="257"/>
                </a:lnTo>
                <a:lnTo>
                  <a:pt x="1286" y="258"/>
                </a:lnTo>
                <a:lnTo>
                  <a:pt x="1286" y="258"/>
                </a:lnTo>
                <a:lnTo>
                  <a:pt x="1287" y="257"/>
                </a:lnTo>
                <a:lnTo>
                  <a:pt x="1287" y="257"/>
                </a:lnTo>
                <a:lnTo>
                  <a:pt x="1287" y="257"/>
                </a:lnTo>
                <a:lnTo>
                  <a:pt x="1288" y="257"/>
                </a:lnTo>
                <a:lnTo>
                  <a:pt x="1288" y="257"/>
                </a:lnTo>
                <a:lnTo>
                  <a:pt x="1288" y="257"/>
                </a:lnTo>
                <a:lnTo>
                  <a:pt x="1289" y="257"/>
                </a:lnTo>
                <a:lnTo>
                  <a:pt x="1289" y="257"/>
                </a:lnTo>
                <a:lnTo>
                  <a:pt x="1291" y="257"/>
                </a:lnTo>
                <a:lnTo>
                  <a:pt x="1291" y="258"/>
                </a:lnTo>
                <a:lnTo>
                  <a:pt x="1291" y="258"/>
                </a:lnTo>
                <a:lnTo>
                  <a:pt x="1292" y="258"/>
                </a:lnTo>
                <a:lnTo>
                  <a:pt x="1292" y="257"/>
                </a:lnTo>
                <a:lnTo>
                  <a:pt x="1292" y="257"/>
                </a:lnTo>
                <a:lnTo>
                  <a:pt x="1293" y="256"/>
                </a:lnTo>
                <a:lnTo>
                  <a:pt x="1293" y="255"/>
                </a:lnTo>
                <a:lnTo>
                  <a:pt x="1293" y="254"/>
                </a:lnTo>
                <a:lnTo>
                  <a:pt x="1294" y="254"/>
                </a:lnTo>
                <a:lnTo>
                  <a:pt x="1294" y="254"/>
                </a:lnTo>
                <a:lnTo>
                  <a:pt x="1295" y="254"/>
                </a:lnTo>
                <a:lnTo>
                  <a:pt x="1295" y="255"/>
                </a:lnTo>
                <a:lnTo>
                  <a:pt x="1295" y="256"/>
                </a:lnTo>
                <a:lnTo>
                  <a:pt x="1296" y="255"/>
                </a:lnTo>
                <a:lnTo>
                  <a:pt x="1296" y="256"/>
                </a:lnTo>
                <a:lnTo>
                  <a:pt x="1296" y="256"/>
                </a:lnTo>
                <a:lnTo>
                  <a:pt x="1297" y="254"/>
                </a:lnTo>
                <a:lnTo>
                  <a:pt x="1297" y="254"/>
                </a:lnTo>
                <a:lnTo>
                  <a:pt x="1297" y="253"/>
                </a:lnTo>
                <a:lnTo>
                  <a:pt x="1298" y="253"/>
                </a:lnTo>
                <a:lnTo>
                  <a:pt x="1298" y="253"/>
                </a:lnTo>
                <a:lnTo>
                  <a:pt x="1300" y="253"/>
                </a:lnTo>
                <a:lnTo>
                  <a:pt x="1300" y="252"/>
                </a:lnTo>
                <a:lnTo>
                  <a:pt x="1300" y="252"/>
                </a:lnTo>
                <a:lnTo>
                  <a:pt x="1301" y="252"/>
                </a:lnTo>
                <a:lnTo>
                  <a:pt x="1301" y="252"/>
                </a:lnTo>
                <a:lnTo>
                  <a:pt x="1301" y="252"/>
                </a:lnTo>
                <a:lnTo>
                  <a:pt x="1302" y="252"/>
                </a:lnTo>
                <a:lnTo>
                  <a:pt x="1302" y="253"/>
                </a:lnTo>
                <a:lnTo>
                  <a:pt x="1303" y="253"/>
                </a:lnTo>
                <a:lnTo>
                  <a:pt x="1303" y="253"/>
                </a:lnTo>
                <a:lnTo>
                  <a:pt x="1303" y="253"/>
                </a:lnTo>
                <a:lnTo>
                  <a:pt x="1304" y="254"/>
                </a:lnTo>
                <a:lnTo>
                  <a:pt x="1304" y="254"/>
                </a:lnTo>
                <a:lnTo>
                  <a:pt x="1304" y="254"/>
                </a:lnTo>
                <a:lnTo>
                  <a:pt x="1305" y="253"/>
                </a:lnTo>
                <a:lnTo>
                  <a:pt x="1305" y="253"/>
                </a:lnTo>
                <a:lnTo>
                  <a:pt x="1305" y="252"/>
                </a:lnTo>
                <a:lnTo>
                  <a:pt x="1306" y="251"/>
                </a:lnTo>
                <a:lnTo>
                  <a:pt x="1306" y="251"/>
                </a:lnTo>
                <a:lnTo>
                  <a:pt x="1307" y="251"/>
                </a:lnTo>
                <a:lnTo>
                  <a:pt x="1307" y="249"/>
                </a:lnTo>
                <a:lnTo>
                  <a:pt x="1307" y="251"/>
                </a:lnTo>
                <a:lnTo>
                  <a:pt x="1309" y="251"/>
                </a:lnTo>
                <a:lnTo>
                  <a:pt x="1309" y="249"/>
                </a:lnTo>
                <a:lnTo>
                  <a:pt x="1309" y="249"/>
                </a:lnTo>
                <a:lnTo>
                  <a:pt x="1310" y="249"/>
                </a:lnTo>
                <a:lnTo>
                  <a:pt x="1310" y="248"/>
                </a:lnTo>
                <a:lnTo>
                  <a:pt x="1310" y="248"/>
                </a:lnTo>
                <a:lnTo>
                  <a:pt x="1311" y="247"/>
                </a:lnTo>
                <a:lnTo>
                  <a:pt x="1311" y="248"/>
                </a:lnTo>
                <a:lnTo>
                  <a:pt x="1312" y="248"/>
                </a:lnTo>
                <a:lnTo>
                  <a:pt x="1312" y="248"/>
                </a:lnTo>
                <a:lnTo>
                  <a:pt x="1312" y="248"/>
                </a:lnTo>
                <a:lnTo>
                  <a:pt x="1313" y="248"/>
                </a:lnTo>
                <a:lnTo>
                  <a:pt x="1313" y="247"/>
                </a:lnTo>
                <a:lnTo>
                  <a:pt x="1313" y="247"/>
                </a:lnTo>
                <a:lnTo>
                  <a:pt x="1314" y="247"/>
                </a:lnTo>
                <a:lnTo>
                  <a:pt x="1314" y="247"/>
                </a:lnTo>
                <a:lnTo>
                  <a:pt x="1314" y="247"/>
                </a:lnTo>
                <a:lnTo>
                  <a:pt x="1315" y="246"/>
                </a:lnTo>
                <a:lnTo>
                  <a:pt x="1315" y="247"/>
                </a:lnTo>
                <a:lnTo>
                  <a:pt x="1316" y="247"/>
                </a:lnTo>
                <a:lnTo>
                  <a:pt x="1316" y="247"/>
                </a:lnTo>
                <a:lnTo>
                  <a:pt x="1316" y="246"/>
                </a:lnTo>
                <a:lnTo>
                  <a:pt x="1318" y="246"/>
                </a:lnTo>
                <a:lnTo>
                  <a:pt x="1318" y="247"/>
                </a:lnTo>
                <a:lnTo>
                  <a:pt x="1318" y="248"/>
                </a:lnTo>
                <a:lnTo>
                  <a:pt x="1319" y="248"/>
                </a:lnTo>
                <a:lnTo>
                  <a:pt x="1319" y="247"/>
                </a:lnTo>
                <a:lnTo>
                  <a:pt x="1319" y="248"/>
                </a:lnTo>
                <a:lnTo>
                  <a:pt x="1320" y="248"/>
                </a:lnTo>
                <a:lnTo>
                  <a:pt x="1320" y="248"/>
                </a:lnTo>
                <a:lnTo>
                  <a:pt x="1321" y="248"/>
                </a:lnTo>
                <a:lnTo>
                  <a:pt x="1321" y="247"/>
                </a:lnTo>
                <a:lnTo>
                  <a:pt x="1321" y="247"/>
                </a:lnTo>
                <a:lnTo>
                  <a:pt x="1322" y="247"/>
                </a:lnTo>
                <a:lnTo>
                  <a:pt x="1322" y="246"/>
                </a:lnTo>
                <a:lnTo>
                  <a:pt x="1322" y="245"/>
                </a:lnTo>
                <a:lnTo>
                  <a:pt x="1323" y="244"/>
                </a:lnTo>
                <a:lnTo>
                  <a:pt x="1323" y="244"/>
                </a:lnTo>
                <a:lnTo>
                  <a:pt x="1323" y="244"/>
                </a:lnTo>
                <a:lnTo>
                  <a:pt x="1324" y="244"/>
                </a:lnTo>
                <a:lnTo>
                  <a:pt x="1324" y="245"/>
                </a:lnTo>
                <a:lnTo>
                  <a:pt x="1325" y="245"/>
                </a:lnTo>
                <a:lnTo>
                  <a:pt x="1325" y="245"/>
                </a:lnTo>
                <a:lnTo>
                  <a:pt x="1325" y="245"/>
                </a:lnTo>
                <a:lnTo>
                  <a:pt x="1327" y="245"/>
                </a:lnTo>
                <a:lnTo>
                  <a:pt x="1327" y="245"/>
                </a:lnTo>
                <a:lnTo>
                  <a:pt x="1327" y="245"/>
                </a:lnTo>
                <a:lnTo>
                  <a:pt x="1328" y="245"/>
                </a:lnTo>
                <a:lnTo>
                  <a:pt x="1328" y="245"/>
                </a:lnTo>
                <a:lnTo>
                  <a:pt x="1329" y="245"/>
                </a:lnTo>
                <a:lnTo>
                  <a:pt x="1329" y="245"/>
                </a:lnTo>
                <a:lnTo>
                  <a:pt x="1329" y="245"/>
                </a:lnTo>
                <a:lnTo>
                  <a:pt x="1330" y="244"/>
                </a:lnTo>
                <a:lnTo>
                  <a:pt x="1330" y="244"/>
                </a:lnTo>
                <a:lnTo>
                  <a:pt x="1330" y="243"/>
                </a:lnTo>
                <a:lnTo>
                  <a:pt x="1331" y="244"/>
                </a:lnTo>
                <a:lnTo>
                  <a:pt x="1331" y="243"/>
                </a:lnTo>
                <a:lnTo>
                  <a:pt x="1331" y="244"/>
                </a:lnTo>
                <a:lnTo>
                  <a:pt x="1332" y="244"/>
                </a:lnTo>
                <a:lnTo>
                  <a:pt x="1332" y="245"/>
                </a:lnTo>
                <a:lnTo>
                  <a:pt x="1333" y="245"/>
                </a:lnTo>
                <a:lnTo>
                  <a:pt x="1333" y="245"/>
                </a:lnTo>
                <a:lnTo>
                  <a:pt x="1333" y="245"/>
                </a:lnTo>
                <a:lnTo>
                  <a:pt x="1334" y="246"/>
                </a:lnTo>
                <a:lnTo>
                  <a:pt x="1334" y="247"/>
                </a:lnTo>
                <a:lnTo>
                  <a:pt x="1334" y="247"/>
                </a:lnTo>
                <a:lnTo>
                  <a:pt x="1336" y="246"/>
                </a:lnTo>
                <a:lnTo>
                  <a:pt x="1336" y="246"/>
                </a:lnTo>
                <a:lnTo>
                  <a:pt x="1336" y="246"/>
                </a:lnTo>
                <a:lnTo>
                  <a:pt x="1337" y="246"/>
                </a:lnTo>
                <a:lnTo>
                  <a:pt x="1337" y="245"/>
                </a:lnTo>
                <a:lnTo>
                  <a:pt x="1338" y="246"/>
                </a:lnTo>
                <a:lnTo>
                  <a:pt x="1338" y="246"/>
                </a:lnTo>
                <a:lnTo>
                  <a:pt x="1338" y="247"/>
                </a:lnTo>
                <a:lnTo>
                  <a:pt x="1339" y="247"/>
                </a:lnTo>
                <a:lnTo>
                  <a:pt x="1339" y="248"/>
                </a:lnTo>
                <a:lnTo>
                  <a:pt x="1339" y="247"/>
                </a:lnTo>
                <a:lnTo>
                  <a:pt x="1340" y="247"/>
                </a:lnTo>
                <a:lnTo>
                  <a:pt x="1340" y="247"/>
                </a:lnTo>
                <a:lnTo>
                  <a:pt x="1340" y="247"/>
                </a:lnTo>
                <a:lnTo>
                  <a:pt x="1341" y="247"/>
                </a:lnTo>
                <a:lnTo>
                  <a:pt x="1341" y="245"/>
                </a:lnTo>
                <a:lnTo>
                  <a:pt x="1342" y="244"/>
                </a:lnTo>
                <a:lnTo>
                  <a:pt x="1342" y="245"/>
                </a:lnTo>
                <a:lnTo>
                  <a:pt x="1342" y="245"/>
                </a:lnTo>
                <a:lnTo>
                  <a:pt x="1343" y="244"/>
                </a:lnTo>
                <a:lnTo>
                  <a:pt x="1343" y="245"/>
                </a:lnTo>
                <a:lnTo>
                  <a:pt x="1343" y="245"/>
                </a:lnTo>
                <a:lnTo>
                  <a:pt x="1345" y="245"/>
                </a:lnTo>
                <a:lnTo>
                  <a:pt x="1345" y="245"/>
                </a:lnTo>
                <a:lnTo>
                  <a:pt x="1345" y="245"/>
                </a:lnTo>
                <a:lnTo>
                  <a:pt x="1346" y="246"/>
                </a:lnTo>
                <a:lnTo>
                  <a:pt x="1346" y="246"/>
                </a:lnTo>
                <a:lnTo>
                  <a:pt x="1347" y="246"/>
                </a:lnTo>
                <a:lnTo>
                  <a:pt x="1347" y="246"/>
                </a:lnTo>
                <a:lnTo>
                  <a:pt x="1347" y="246"/>
                </a:lnTo>
                <a:lnTo>
                  <a:pt x="1348" y="245"/>
                </a:lnTo>
                <a:lnTo>
                  <a:pt x="1348" y="245"/>
                </a:lnTo>
                <a:lnTo>
                  <a:pt x="1348" y="245"/>
                </a:lnTo>
                <a:lnTo>
                  <a:pt x="1349" y="246"/>
                </a:lnTo>
                <a:lnTo>
                  <a:pt x="1349" y="246"/>
                </a:lnTo>
                <a:lnTo>
                  <a:pt x="1350" y="246"/>
                </a:lnTo>
                <a:lnTo>
                  <a:pt x="1350" y="247"/>
                </a:lnTo>
                <a:lnTo>
                  <a:pt x="1350" y="247"/>
                </a:lnTo>
                <a:lnTo>
                  <a:pt x="1351" y="247"/>
                </a:lnTo>
                <a:lnTo>
                  <a:pt x="1351" y="248"/>
                </a:lnTo>
                <a:lnTo>
                  <a:pt x="1351" y="248"/>
                </a:lnTo>
                <a:lnTo>
                  <a:pt x="1352" y="249"/>
                </a:lnTo>
                <a:lnTo>
                  <a:pt x="1352" y="249"/>
                </a:lnTo>
                <a:lnTo>
                  <a:pt x="1352" y="249"/>
                </a:lnTo>
                <a:lnTo>
                  <a:pt x="1354" y="251"/>
                </a:lnTo>
                <a:lnTo>
                  <a:pt x="1354" y="251"/>
                </a:lnTo>
                <a:lnTo>
                  <a:pt x="1355" y="252"/>
                </a:lnTo>
                <a:lnTo>
                  <a:pt x="1355" y="252"/>
                </a:lnTo>
                <a:lnTo>
                  <a:pt x="1355" y="253"/>
                </a:lnTo>
                <a:lnTo>
                  <a:pt x="1356" y="252"/>
                </a:lnTo>
                <a:lnTo>
                  <a:pt x="1356" y="252"/>
                </a:lnTo>
                <a:lnTo>
                  <a:pt x="1356" y="252"/>
                </a:lnTo>
                <a:lnTo>
                  <a:pt x="1357" y="251"/>
                </a:lnTo>
                <a:lnTo>
                  <a:pt x="1357" y="251"/>
                </a:lnTo>
                <a:lnTo>
                  <a:pt x="1357" y="249"/>
                </a:lnTo>
                <a:lnTo>
                  <a:pt x="1358" y="248"/>
                </a:lnTo>
                <a:lnTo>
                  <a:pt x="1358" y="249"/>
                </a:lnTo>
                <a:lnTo>
                  <a:pt x="1359" y="248"/>
                </a:lnTo>
                <a:lnTo>
                  <a:pt x="1359" y="247"/>
                </a:lnTo>
                <a:lnTo>
                  <a:pt x="1359" y="248"/>
                </a:lnTo>
                <a:lnTo>
                  <a:pt x="1360" y="248"/>
                </a:lnTo>
                <a:lnTo>
                  <a:pt x="1360" y="249"/>
                </a:lnTo>
                <a:lnTo>
                  <a:pt x="1360" y="249"/>
                </a:lnTo>
                <a:lnTo>
                  <a:pt x="1361" y="249"/>
                </a:lnTo>
                <a:lnTo>
                  <a:pt x="1361" y="252"/>
                </a:lnTo>
                <a:lnTo>
                  <a:pt x="1361" y="253"/>
                </a:lnTo>
                <a:lnTo>
                  <a:pt x="1363" y="253"/>
                </a:lnTo>
                <a:lnTo>
                  <a:pt x="1363" y="253"/>
                </a:lnTo>
                <a:lnTo>
                  <a:pt x="1364" y="253"/>
                </a:lnTo>
                <a:lnTo>
                  <a:pt x="1364" y="253"/>
                </a:lnTo>
                <a:lnTo>
                  <a:pt x="1364" y="253"/>
                </a:lnTo>
                <a:lnTo>
                  <a:pt x="1365" y="253"/>
                </a:lnTo>
                <a:lnTo>
                  <a:pt x="1365" y="253"/>
                </a:lnTo>
                <a:lnTo>
                  <a:pt x="1365" y="252"/>
                </a:lnTo>
                <a:lnTo>
                  <a:pt x="1366" y="251"/>
                </a:lnTo>
                <a:lnTo>
                  <a:pt x="1366" y="252"/>
                </a:lnTo>
                <a:lnTo>
                  <a:pt x="1366" y="251"/>
                </a:lnTo>
                <a:lnTo>
                  <a:pt x="1367" y="251"/>
                </a:lnTo>
                <a:lnTo>
                  <a:pt x="1367" y="252"/>
                </a:lnTo>
                <a:lnTo>
                  <a:pt x="1368" y="251"/>
                </a:lnTo>
                <a:lnTo>
                  <a:pt x="1368" y="251"/>
                </a:lnTo>
                <a:lnTo>
                  <a:pt x="1368" y="251"/>
                </a:lnTo>
                <a:lnTo>
                  <a:pt x="1369" y="251"/>
                </a:lnTo>
                <a:lnTo>
                  <a:pt x="1369" y="252"/>
                </a:lnTo>
                <a:lnTo>
                  <a:pt x="1369" y="252"/>
                </a:lnTo>
                <a:lnTo>
                  <a:pt x="1370" y="252"/>
                </a:lnTo>
                <a:lnTo>
                  <a:pt x="1370" y="253"/>
                </a:lnTo>
                <a:lnTo>
                  <a:pt x="1372" y="253"/>
                </a:lnTo>
                <a:lnTo>
                  <a:pt x="1372" y="254"/>
                </a:lnTo>
                <a:lnTo>
                  <a:pt x="1372" y="254"/>
                </a:lnTo>
                <a:lnTo>
                  <a:pt x="1373" y="255"/>
                </a:lnTo>
                <a:lnTo>
                  <a:pt x="1373" y="255"/>
                </a:lnTo>
                <a:lnTo>
                  <a:pt x="1373" y="255"/>
                </a:lnTo>
                <a:lnTo>
                  <a:pt x="1374" y="255"/>
                </a:lnTo>
                <a:lnTo>
                  <a:pt x="1374" y="254"/>
                </a:lnTo>
                <a:lnTo>
                  <a:pt x="1374" y="254"/>
                </a:lnTo>
                <a:lnTo>
                  <a:pt x="1375" y="254"/>
                </a:lnTo>
                <a:lnTo>
                  <a:pt x="1375" y="253"/>
                </a:lnTo>
                <a:lnTo>
                  <a:pt x="1376" y="253"/>
                </a:lnTo>
                <a:lnTo>
                  <a:pt x="1376" y="253"/>
                </a:lnTo>
                <a:lnTo>
                  <a:pt x="1376" y="253"/>
                </a:lnTo>
                <a:lnTo>
                  <a:pt x="1377" y="253"/>
                </a:lnTo>
                <a:lnTo>
                  <a:pt x="1377" y="253"/>
                </a:lnTo>
                <a:lnTo>
                  <a:pt x="1377" y="252"/>
                </a:lnTo>
                <a:lnTo>
                  <a:pt x="1378" y="252"/>
                </a:lnTo>
                <a:lnTo>
                  <a:pt x="1378" y="252"/>
                </a:lnTo>
                <a:lnTo>
                  <a:pt x="1378" y="251"/>
                </a:lnTo>
                <a:lnTo>
                  <a:pt x="1379" y="252"/>
                </a:lnTo>
                <a:lnTo>
                  <a:pt x="1379" y="251"/>
                </a:lnTo>
                <a:lnTo>
                  <a:pt x="1381" y="251"/>
                </a:lnTo>
                <a:lnTo>
                  <a:pt x="1381" y="251"/>
                </a:lnTo>
                <a:lnTo>
                  <a:pt x="1381" y="251"/>
                </a:lnTo>
                <a:lnTo>
                  <a:pt x="1382" y="251"/>
                </a:lnTo>
                <a:lnTo>
                  <a:pt x="1382" y="251"/>
                </a:lnTo>
                <a:lnTo>
                  <a:pt x="1382" y="251"/>
                </a:lnTo>
                <a:lnTo>
                  <a:pt x="1383" y="251"/>
                </a:lnTo>
                <a:lnTo>
                  <a:pt x="1383" y="251"/>
                </a:lnTo>
                <a:lnTo>
                  <a:pt x="1383" y="251"/>
                </a:lnTo>
                <a:lnTo>
                  <a:pt x="1384" y="251"/>
                </a:lnTo>
                <a:lnTo>
                  <a:pt x="1384" y="252"/>
                </a:lnTo>
                <a:lnTo>
                  <a:pt x="1385" y="252"/>
                </a:lnTo>
                <a:lnTo>
                  <a:pt x="1385" y="252"/>
                </a:lnTo>
                <a:lnTo>
                  <a:pt x="1385" y="253"/>
                </a:lnTo>
                <a:lnTo>
                  <a:pt x="1386" y="253"/>
                </a:lnTo>
                <a:lnTo>
                  <a:pt x="1386" y="253"/>
                </a:lnTo>
                <a:lnTo>
                  <a:pt x="1386" y="253"/>
                </a:lnTo>
                <a:lnTo>
                  <a:pt x="1387" y="254"/>
                </a:lnTo>
                <a:lnTo>
                  <a:pt x="1387" y="254"/>
                </a:lnTo>
                <a:lnTo>
                  <a:pt x="1387" y="254"/>
                </a:lnTo>
                <a:lnTo>
                  <a:pt x="1388" y="253"/>
                </a:lnTo>
                <a:lnTo>
                  <a:pt x="1388" y="254"/>
                </a:lnTo>
                <a:lnTo>
                  <a:pt x="1390" y="254"/>
                </a:lnTo>
                <a:lnTo>
                  <a:pt x="1390" y="254"/>
                </a:lnTo>
                <a:lnTo>
                  <a:pt x="1390" y="254"/>
                </a:lnTo>
                <a:lnTo>
                  <a:pt x="1391" y="254"/>
                </a:lnTo>
                <a:lnTo>
                  <a:pt x="1391" y="254"/>
                </a:lnTo>
                <a:lnTo>
                  <a:pt x="1391" y="254"/>
                </a:lnTo>
                <a:lnTo>
                  <a:pt x="1392" y="253"/>
                </a:lnTo>
                <a:lnTo>
                  <a:pt x="1392" y="254"/>
                </a:lnTo>
                <a:lnTo>
                  <a:pt x="1393" y="253"/>
                </a:lnTo>
                <a:lnTo>
                  <a:pt x="1393" y="253"/>
                </a:lnTo>
                <a:lnTo>
                  <a:pt x="1393" y="253"/>
                </a:lnTo>
                <a:lnTo>
                  <a:pt x="1394" y="252"/>
                </a:lnTo>
                <a:lnTo>
                  <a:pt x="1394" y="253"/>
                </a:lnTo>
                <a:lnTo>
                  <a:pt x="1394" y="252"/>
                </a:lnTo>
                <a:lnTo>
                  <a:pt x="1395" y="251"/>
                </a:lnTo>
                <a:lnTo>
                  <a:pt x="1395" y="251"/>
                </a:lnTo>
                <a:lnTo>
                  <a:pt x="1395" y="251"/>
                </a:lnTo>
                <a:lnTo>
                  <a:pt x="1396" y="251"/>
                </a:lnTo>
                <a:lnTo>
                  <a:pt x="1396" y="252"/>
                </a:lnTo>
                <a:lnTo>
                  <a:pt x="1397" y="253"/>
                </a:lnTo>
                <a:lnTo>
                  <a:pt x="1397" y="253"/>
                </a:lnTo>
                <a:lnTo>
                  <a:pt x="1397" y="253"/>
                </a:lnTo>
                <a:lnTo>
                  <a:pt x="1399" y="252"/>
                </a:lnTo>
                <a:lnTo>
                  <a:pt x="1399" y="253"/>
                </a:lnTo>
                <a:lnTo>
                  <a:pt x="1399" y="253"/>
                </a:lnTo>
                <a:lnTo>
                  <a:pt x="1400" y="253"/>
                </a:lnTo>
                <a:lnTo>
                  <a:pt x="1400" y="253"/>
                </a:lnTo>
                <a:lnTo>
                  <a:pt x="1400" y="253"/>
                </a:lnTo>
                <a:lnTo>
                  <a:pt x="1401" y="253"/>
                </a:lnTo>
                <a:lnTo>
                  <a:pt x="1401" y="253"/>
                </a:lnTo>
                <a:lnTo>
                  <a:pt x="1402" y="252"/>
                </a:lnTo>
                <a:lnTo>
                  <a:pt x="1402" y="252"/>
                </a:lnTo>
                <a:lnTo>
                  <a:pt x="1402" y="251"/>
                </a:lnTo>
                <a:lnTo>
                  <a:pt x="1403" y="251"/>
                </a:lnTo>
                <a:lnTo>
                  <a:pt x="1403" y="249"/>
                </a:lnTo>
                <a:lnTo>
                  <a:pt x="1403" y="249"/>
                </a:lnTo>
                <a:lnTo>
                  <a:pt x="1404" y="249"/>
                </a:lnTo>
                <a:lnTo>
                  <a:pt x="1404" y="251"/>
                </a:lnTo>
                <a:lnTo>
                  <a:pt x="1404" y="249"/>
                </a:lnTo>
                <a:lnTo>
                  <a:pt x="1405" y="249"/>
                </a:lnTo>
                <a:lnTo>
                  <a:pt x="1405" y="247"/>
                </a:lnTo>
                <a:lnTo>
                  <a:pt x="1406" y="247"/>
                </a:lnTo>
                <a:lnTo>
                  <a:pt x="1406" y="246"/>
                </a:lnTo>
                <a:lnTo>
                  <a:pt x="1406" y="246"/>
                </a:lnTo>
                <a:lnTo>
                  <a:pt x="1408" y="246"/>
                </a:lnTo>
                <a:lnTo>
                  <a:pt x="1408" y="246"/>
                </a:lnTo>
                <a:lnTo>
                  <a:pt x="1408" y="246"/>
                </a:lnTo>
                <a:lnTo>
                  <a:pt x="1409" y="246"/>
                </a:lnTo>
                <a:lnTo>
                  <a:pt x="1409" y="247"/>
                </a:lnTo>
                <a:lnTo>
                  <a:pt x="1409" y="247"/>
                </a:lnTo>
                <a:lnTo>
                  <a:pt x="1410" y="247"/>
                </a:lnTo>
                <a:lnTo>
                  <a:pt x="1410" y="247"/>
                </a:lnTo>
                <a:lnTo>
                  <a:pt x="1411" y="247"/>
                </a:lnTo>
                <a:lnTo>
                  <a:pt x="1411" y="247"/>
                </a:lnTo>
                <a:lnTo>
                  <a:pt x="1411" y="246"/>
                </a:lnTo>
                <a:lnTo>
                  <a:pt x="1412" y="245"/>
                </a:lnTo>
                <a:lnTo>
                  <a:pt x="1412" y="244"/>
                </a:lnTo>
                <a:lnTo>
                  <a:pt x="1412" y="244"/>
                </a:lnTo>
                <a:lnTo>
                  <a:pt x="1413" y="244"/>
                </a:lnTo>
                <a:lnTo>
                  <a:pt x="1413" y="244"/>
                </a:lnTo>
                <a:lnTo>
                  <a:pt x="1413" y="245"/>
                </a:lnTo>
                <a:lnTo>
                  <a:pt x="1414" y="246"/>
                </a:lnTo>
                <a:lnTo>
                  <a:pt x="1414" y="247"/>
                </a:lnTo>
                <a:lnTo>
                  <a:pt x="1415" y="248"/>
                </a:lnTo>
                <a:lnTo>
                  <a:pt x="1415" y="248"/>
                </a:lnTo>
                <a:lnTo>
                  <a:pt x="1415" y="249"/>
                </a:lnTo>
                <a:lnTo>
                  <a:pt x="1417" y="249"/>
                </a:lnTo>
                <a:lnTo>
                  <a:pt x="1417" y="248"/>
                </a:lnTo>
                <a:lnTo>
                  <a:pt x="1417" y="248"/>
                </a:lnTo>
                <a:lnTo>
                  <a:pt x="1418" y="248"/>
                </a:lnTo>
                <a:lnTo>
                  <a:pt x="1418" y="247"/>
                </a:lnTo>
                <a:lnTo>
                  <a:pt x="1419" y="247"/>
                </a:lnTo>
                <a:lnTo>
                  <a:pt x="1419" y="247"/>
                </a:lnTo>
                <a:lnTo>
                  <a:pt x="1419" y="247"/>
                </a:lnTo>
                <a:lnTo>
                  <a:pt x="1420" y="247"/>
                </a:lnTo>
                <a:lnTo>
                  <a:pt x="1420" y="246"/>
                </a:lnTo>
                <a:lnTo>
                  <a:pt x="1420" y="246"/>
                </a:lnTo>
                <a:lnTo>
                  <a:pt x="1421" y="246"/>
                </a:lnTo>
                <a:lnTo>
                  <a:pt x="1421" y="245"/>
                </a:lnTo>
                <a:lnTo>
                  <a:pt x="1421" y="245"/>
                </a:lnTo>
                <a:lnTo>
                  <a:pt x="1422" y="245"/>
                </a:lnTo>
                <a:lnTo>
                  <a:pt x="1422" y="244"/>
                </a:lnTo>
                <a:lnTo>
                  <a:pt x="1423" y="245"/>
                </a:lnTo>
                <a:lnTo>
                  <a:pt x="1423" y="245"/>
                </a:lnTo>
                <a:lnTo>
                  <a:pt x="1423" y="245"/>
                </a:lnTo>
                <a:lnTo>
                  <a:pt x="1424" y="246"/>
                </a:lnTo>
                <a:lnTo>
                  <a:pt x="1424" y="246"/>
                </a:lnTo>
                <a:lnTo>
                  <a:pt x="1424" y="246"/>
                </a:lnTo>
                <a:lnTo>
                  <a:pt x="1426" y="246"/>
                </a:lnTo>
                <a:lnTo>
                  <a:pt x="1426" y="245"/>
                </a:lnTo>
                <a:lnTo>
                  <a:pt x="1426" y="245"/>
                </a:lnTo>
                <a:lnTo>
                  <a:pt x="1427" y="245"/>
                </a:lnTo>
                <a:lnTo>
                  <a:pt x="1427" y="244"/>
                </a:lnTo>
                <a:lnTo>
                  <a:pt x="1428" y="244"/>
                </a:lnTo>
                <a:lnTo>
                  <a:pt x="1428" y="244"/>
                </a:lnTo>
                <a:lnTo>
                  <a:pt x="1428" y="244"/>
                </a:lnTo>
                <a:lnTo>
                  <a:pt x="1429" y="245"/>
                </a:lnTo>
                <a:lnTo>
                  <a:pt x="1429" y="245"/>
                </a:lnTo>
                <a:lnTo>
                  <a:pt x="1429" y="245"/>
                </a:lnTo>
                <a:lnTo>
                  <a:pt x="1430" y="244"/>
                </a:lnTo>
                <a:lnTo>
                  <a:pt x="1430" y="244"/>
                </a:lnTo>
                <a:lnTo>
                  <a:pt x="1430" y="245"/>
                </a:lnTo>
                <a:lnTo>
                  <a:pt x="1431" y="245"/>
                </a:lnTo>
                <a:lnTo>
                  <a:pt x="1431" y="244"/>
                </a:lnTo>
                <a:lnTo>
                  <a:pt x="1432" y="244"/>
                </a:lnTo>
                <a:lnTo>
                  <a:pt x="1432" y="244"/>
                </a:lnTo>
                <a:lnTo>
                  <a:pt x="1432" y="245"/>
                </a:lnTo>
                <a:lnTo>
                  <a:pt x="1433" y="245"/>
                </a:lnTo>
                <a:lnTo>
                  <a:pt x="1433" y="245"/>
                </a:lnTo>
                <a:lnTo>
                  <a:pt x="1433" y="246"/>
                </a:lnTo>
                <a:lnTo>
                  <a:pt x="1435" y="247"/>
                </a:lnTo>
                <a:lnTo>
                  <a:pt x="1435" y="248"/>
                </a:lnTo>
                <a:lnTo>
                  <a:pt x="1435" y="248"/>
                </a:lnTo>
                <a:lnTo>
                  <a:pt x="1436" y="248"/>
                </a:lnTo>
                <a:lnTo>
                  <a:pt x="1436" y="247"/>
                </a:lnTo>
                <a:lnTo>
                  <a:pt x="1437" y="248"/>
                </a:lnTo>
                <a:lnTo>
                  <a:pt x="1437" y="249"/>
                </a:lnTo>
                <a:lnTo>
                  <a:pt x="1437" y="248"/>
                </a:lnTo>
                <a:lnTo>
                  <a:pt x="1438" y="248"/>
                </a:lnTo>
                <a:lnTo>
                  <a:pt x="1438" y="247"/>
                </a:lnTo>
                <a:lnTo>
                  <a:pt x="1438" y="247"/>
                </a:lnTo>
                <a:lnTo>
                  <a:pt x="1439" y="246"/>
                </a:lnTo>
                <a:lnTo>
                  <a:pt x="1439" y="246"/>
                </a:lnTo>
                <a:lnTo>
                  <a:pt x="1440" y="245"/>
                </a:lnTo>
                <a:lnTo>
                  <a:pt x="1440" y="245"/>
                </a:lnTo>
                <a:lnTo>
                  <a:pt x="1440" y="245"/>
                </a:lnTo>
                <a:lnTo>
                  <a:pt x="1441" y="246"/>
                </a:lnTo>
                <a:lnTo>
                  <a:pt x="1441" y="245"/>
                </a:lnTo>
                <a:lnTo>
                  <a:pt x="1441" y="246"/>
                </a:lnTo>
                <a:lnTo>
                  <a:pt x="1442" y="246"/>
                </a:lnTo>
                <a:lnTo>
                  <a:pt x="1442" y="246"/>
                </a:lnTo>
                <a:lnTo>
                  <a:pt x="1442" y="247"/>
                </a:lnTo>
                <a:lnTo>
                  <a:pt x="1444" y="247"/>
                </a:lnTo>
                <a:lnTo>
                  <a:pt x="1444" y="248"/>
                </a:lnTo>
                <a:lnTo>
                  <a:pt x="1445" y="249"/>
                </a:lnTo>
                <a:lnTo>
                  <a:pt x="1445" y="249"/>
                </a:lnTo>
                <a:lnTo>
                  <a:pt x="1445" y="251"/>
                </a:lnTo>
                <a:lnTo>
                  <a:pt x="1446" y="249"/>
                </a:lnTo>
                <a:lnTo>
                  <a:pt x="1446" y="249"/>
                </a:lnTo>
                <a:lnTo>
                  <a:pt x="1446" y="251"/>
                </a:lnTo>
                <a:lnTo>
                  <a:pt x="1447" y="251"/>
                </a:lnTo>
                <a:lnTo>
                  <a:pt x="1447" y="252"/>
                </a:lnTo>
                <a:lnTo>
                  <a:pt x="1447" y="253"/>
                </a:lnTo>
                <a:lnTo>
                  <a:pt x="1448" y="254"/>
                </a:lnTo>
                <a:lnTo>
                  <a:pt x="1448" y="255"/>
                </a:lnTo>
                <a:lnTo>
                  <a:pt x="1449" y="256"/>
                </a:lnTo>
                <a:lnTo>
                  <a:pt x="1449" y="255"/>
                </a:lnTo>
                <a:lnTo>
                  <a:pt x="1449" y="255"/>
                </a:lnTo>
                <a:lnTo>
                  <a:pt x="1450" y="255"/>
                </a:lnTo>
                <a:lnTo>
                  <a:pt x="1450" y="255"/>
                </a:lnTo>
                <a:lnTo>
                  <a:pt x="1450" y="254"/>
                </a:lnTo>
                <a:lnTo>
                  <a:pt x="1451" y="253"/>
                </a:lnTo>
                <a:lnTo>
                  <a:pt x="1451" y="254"/>
                </a:lnTo>
                <a:lnTo>
                  <a:pt x="1451" y="254"/>
                </a:lnTo>
                <a:lnTo>
                  <a:pt x="1453" y="254"/>
                </a:lnTo>
                <a:lnTo>
                  <a:pt x="1453" y="255"/>
                </a:lnTo>
                <a:lnTo>
                  <a:pt x="1454" y="255"/>
                </a:lnTo>
                <a:lnTo>
                  <a:pt x="1454" y="254"/>
                </a:lnTo>
                <a:lnTo>
                  <a:pt x="1454" y="254"/>
                </a:lnTo>
                <a:lnTo>
                  <a:pt x="1455" y="254"/>
                </a:lnTo>
                <a:lnTo>
                  <a:pt x="1455" y="253"/>
                </a:lnTo>
                <a:lnTo>
                  <a:pt x="1455" y="253"/>
                </a:lnTo>
                <a:lnTo>
                  <a:pt x="1456" y="253"/>
                </a:lnTo>
                <a:lnTo>
                  <a:pt x="1456" y="253"/>
                </a:lnTo>
                <a:lnTo>
                  <a:pt x="1456" y="253"/>
                </a:lnTo>
                <a:lnTo>
                  <a:pt x="1457" y="253"/>
                </a:lnTo>
                <a:lnTo>
                  <a:pt x="1457" y="252"/>
                </a:lnTo>
                <a:lnTo>
                  <a:pt x="1458" y="252"/>
                </a:lnTo>
                <a:lnTo>
                  <a:pt x="1458" y="252"/>
                </a:lnTo>
                <a:lnTo>
                  <a:pt x="1458" y="252"/>
                </a:lnTo>
                <a:lnTo>
                  <a:pt x="1459" y="252"/>
                </a:lnTo>
                <a:lnTo>
                  <a:pt x="1459" y="252"/>
                </a:lnTo>
                <a:lnTo>
                  <a:pt x="1459" y="252"/>
                </a:lnTo>
                <a:lnTo>
                  <a:pt x="1460" y="251"/>
                </a:lnTo>
                <a:lnTo>
                  <a:pt x="1460" y="251"/>
                </a:lnTo>
                <a:lnTo>
                  <a:pt x="1462" y="251"/>
                </a:lnTo>
                <a:lnTo>
                  <a:pt x="1462" y="251"/>
                </a:lnTo>
                <a:lnTo>
                  <a:pt x="1462" y="249"/>
                </a:lnTo>
                <a:lnTo>
                  <a:pt x="1463" y="251"/>
                </a:lnTo>
                <a:lnTo>
                  <a:pt x="1463" y="251"/>
                </a:lnTo>
                <a:lnTo>
                  <a:pt x="1463" y="252"/>
                </a:lnTo>
                <a:lnTo>
                  <a:pt x="1464" y="252"/>
                </a:lnTo>
                <a:lnTo>
                  <a:pt x="1464" y="253"/>
                </a:lnTo>
                <a:lnTo>
                  <a:pt x="1464" y="253"/>
                </a:lnTo>
                <a:lnTo>
                  <a:pt x="1465" y="253"/>
                </a:lnTo>
                <a:lnTo>
                  <a:pt x="1465" y="253"/>
                </a:lnTo>
                <a:lnTo>
                  <a:pt x="1466" y="253"/>
                </a:lnTo>
                <a:lnTo>
                  <a:pt x="1466" y="253"/>
                </a:lnTo>
                <a:lnTo>
                  <a:pt x="1466" y="254"/>
                </a:lnTo>
                <a:lnTo>
                  <a:pt x="1467" y="253"/>
                </a:lnTo>
                <a:lnTo>
                  <a:pt x="1467" y="253"/>
                </a:lnTo>
                <a:lnTo>
                  <a:pt x="1467" y="252"/>
                </a:lnTo>
                <a:lnTo>
                  <a:pt x="1468" y="252"/>
                </a:lnTo>
                <a:lnTo>
                  <a:pt x="1468" y="252"/>
                </a:lnTo>
                <a:lnTo>
                  <a:pt x="1468" y="252"/>
                </a:lnTo>
                <a:lnTo>
                  <a:pt x="1469" y="251"/>
                </a:lnTo>
                <a:lnTo>
                  <a:pt x="1469" y="251"/>
                </a:lnTo>
                <a:lnTo>
                  <a:pt x="1471" y="249"/>
                </a:lnTo>
                <a:lnTo>
                  <a:pt x="1471" y="249"/>
                </a:lnTo>
                <a:lnTo>
                  <a:pt x="1471" y="251"/>
                </a:lnTo>
                <a:lnTo>
                  <a:pt x="1472" y="251"/>
                </a:lnTo>
                <a:lnTo>
                  <a:pt x="1472" y="251"/>
                </a:lnTo>
                <a:lnTo>
                  <a:pt x="1472" y="252"/>
                </a:lnTo>
                <a:lnTo>
                  <a:pt x="1473" y="252"/>
                </a:lnTo>
                <a:lnTo>
                  <a:pt x="1473" y="252"/>
                </a:lnTo>
                <a:lnTo>
                  <a:pt x="1473" y="253"/>
                </a:lnTo>
                <a:lnTo>
                  <a:pt x="1474" y="254"/>
                </a:lnTo>
                <a:lnTo>
                  <a:pt x="1474" y="254"/>
                </a:lnTo>
                <a:lnTo>
                  <a:pt x="1475" y="255"/>
                </a:lnTo>
                <a:lnTo>
                  <a:pt x="1475" y="256"/>
                </a:lnTo>
                <a:lnTo>
                  <a:pt x="1475" y="255"/>
                </a:lnTo>
                <a:lnTo>
                  <a:pt x="1476" y="255"/>
                </a:lnTo>
                <a:lnTo>
                  <a:pt x="1476" y="254"/>
                </a:lnTo>
                <a:lnTo>
                  <a:pt x="1476" y="254"/>
                </a:lnTo>
                <a:lnTo>
                  <a:pt x="1477" y="254"/>
                </a:lnTo>
                <a:lnTo>
                  <a:pt x="1477" y="253"/>
                </a:lnTo>
                <a:lnTo>
                  <a:pt x="1477" y="253"/>
                </a:lnTo>
                <a:lnTo>
                  <a:pt x="1478" y="253"/>
                </a:lnTo>
                <a:lnTo>
                  <a:pt x="1478" y="253"/>
                </a:lnTo>
                <a:lnTo>
                  <a:pt x="1480" y="253"/>
                </a:lnTo>
                <a:lnTo>
                  <a:pt x="1480" y="253"/>
                </a:lnTo>
                <a:lnTo>
                  <a:pt x="1480" y="254"/>
                </a:lnTo>
                <a:lnTo>
                  <a:pt x="1481" y="254"/>
                </a:lnTo>
                <a:lnTo>
                  <a:pt x="1481" y="254"/>
                </a:lnTo>
                <a:lnTo>
                  <a:pt x="1481" y="254"/>
                </a:lnTo>
                <a:lnTo>
                  <a:pt x="1482" y="255"/>
                </a:lnTo>
                <a:lnTo>
                  <a:pt x="1482" y="254"/>
                </a:lnTo>
                <a:lnTo>
                  <a:pt x="1483" y="256"/>
                </a:lnTo>
                <a:lnTo>
                  <a:pt x="1483" y="255"/>
                </a:lnTo>
                <a:lnTo>
                  <a:pt x="1483" y="254"/>
                </a:lnTo>
                <a:lnTo>
                  <a:pt x="1484" y="253"/>
                </a:lnTo>
                <a:lnTo>
                  <a:pt x="1484" y="252"/>
                </a:lnTo>
                <a:lnTo>
                  <a:pt x="1484" y="252"/>
                </a:lnTo>
                <a:lnTo>
                  <a:pt x="1485" y="252"/>
                </a:lnTo>
                <a:lnTo>
                  <a:pt x="1485" y="253"/>
                </a:lnTo>
                <a:lnTo>
                  <a:pt x="1485" y="253"/>
                </a:lnTo>
                <a:lnTo>
                  <a:pt x="1486" y="253"/>
                </a:lnTo>
                <a:lnTo>
                  <a:pt x="1486" y="253"/>
                </a:lnTo>
                <a:lnTo>
                  <a:pt x="1487" y="253"/>
                </a:lnTo>
                <a:lnTo>
                  <a:pt x="1487" y="253"/>
                </a:lnTo>
                <a:lnTo>
                  <a:pt x="1487" y="252"/>
                </a:lnTo>
                <a:lnTo>
                  <a:pt x="1489" y="252"/>
                </a:lnTo>
                <a:lnTo>
                  <a:pt x="1489" y="252"/>
                </a:lnTo>
                <a:lnTo>
                  <a:pt x="1489" y="251"/>
                </a:lnTo>
                <a:lnTo>
                  <a:pt x="1490" y="249"/>
                </a:lnTo>
                <a:lnTo>
                  <a:pt x="1490" y="249"/>
                </a:lnTo>
                <a:lnTo>
                  <a:pt x="1490" y="248"/>
                </a:lnTo>
                <a:lnTo>
                  <a:pt x="1491" y="249"/>
                </a:lnTo>
                <a:lnTo>
                  <a:pt x="1491" y="249"/>
                </a:lnTo>
                <a:lnTo>
                  <a:pt x="1492" y="249"/>
                </a:lnTo>
                <a:lnTo>
                  <a:pt x="1492" y="249"/>
                </a:lnTo>
                <a:lnTo>
                  <a:pt x="1492" y="249"/>
                </a:lnTo>
                <a:lnTo>
                  <a:pt x="1493" y="249"/>
                </a:lnTo>
                <a:lnTo>
                  <a:pt x="1493" y="251"/>
                </a:lnTo>
                <a:lnTo>
                  <a:pt x="1493" y="251"/>
                </a:lnTo>
                <a:lnTo>
                  <a:pt x="1494" y="251"/>
                </a:lnTo>
                <a:lnTo>
                  <a:pt x="1494" y="251"/>
                </a:lnTo>
                <a:lnTo>
                  <a:pt x="1494" y="251"/>
                </a:lnTo>
                <a:lnTo>
                  <a:pt x="1495" y="251"/>
                </a:lnTo>
                <a:lnTo>
                  <a:pt x="1495" y="249"/>
                </a:lnTo>
                <a:lnTo>
                  <a:pt x="1496" y="249"/>
                </a:lnTo>
                <a:lnTo>
                  <a:pt x="1496" y="249"/>
                </a:lnTo>
                <a:lnTo>
                  <a:pt x="1496" y="249"/>
                </a:lnTo>
                <a:lnTo>
                  <a:pt x="1498" y="249"/>
                </a:lnTo>
                <a:lnTo>
                  <a:pt x="1498" y="249"/>
                </a:lnTo>
                <a:lnTo>
                  <a:pt x="1498" y="248"/>
                </a:lnTo>
                <a:lnTo>
                  <a:pt x="1499" y="248"/>
                </a:lnTo>
                <a:lnTo>
                  <a:pt x="1499" y="248"/>
                </a:lnTo>
                <a:lnTo>
                  <a:pt x="1499" y="249"/>
                </a:lnTo>
                <a:lnTo>
                  <a:pt x="1500" y="249"/>
                </a:lnTo>
                <a:lnTo>
                  <a:pt x="1500" y="249"/>
                </a:lnTo>
                <a:lnTo>
                  <a:pt x="1501" y="249"/>
                </a:lnTo>
                <a:lnTo>
                  <a:pt x="1501" y="251"/>
                </a:lnTo>
                <a:lnTo>
                  <a:pt x="1501" y="251"/>
                </a:lnTo>
                <a:lnTo>
                  <a:pt x="1502" y="251"/>
                </a:lnTo>
                <a:lnTo>
                  <a:pt x="1502" y="252"/>
                </a:lnTo>
                <a:lnTo>
                  <a:pt x="1502" y="252"/>
                </a:lnTo>
                <a:lnTo>
                  <a:pt x="1503" y="252"/>
                </a:lnTo>
                <a:lnTo>
                  <a:pt x="1503" y="253"/>
                </a:lnTo>
                <a:lnTo>
                  <a:pt x="1503" y="253"/>
                </a:lnTo>
                <a:lnTo>
                  <a:pt x="1504" y="253"/>
                </a:lnTo>
                <a:lnTo>
                  <a:pt x="1504" y="254"/>
                </a:lnTo>
                <a:lnTo>
                  <a:pt x="1505" y="254"/>
                </a:lnTo>
                <a:lnTo>
                  <a:pt x="1505" y="254"/>
                </a:lnTo>
                <a:lnTo>
                  <a:pt x="1505" y="253"/>
                </a:lnTo>
                <a:lnTo>
                  <a:pt x="1507" y="252"/>
                </a:lnTo>
                <a:lnTo>
                  <a:pt x="1507" y="251"/>
                </a:lnTo>
                <a:lnTo>
                  <a:pt x="1507" y="251"/>
                </a:lnTo>
                <a:lnTo>
                  <a:pt x="1508" y="251"/>
                </a:lnTo>
                <a:lnTo>
                  <a:pt x="1508" y="249"/>
                </a:lnTo>
                <a:lnTo>
                  <a:pt x="1509" y="249"/>
                </a:lnTo>
                <a:lnTo>
                  <a:pt x="1509" y="249"/>
                </a:lnTo>
                <a:lnTo>
                  <a:pt x="1509" y="249"/>
                </a:lnTo>
                <a:lnTo>
                  <a:pt x="1510" y="249"/>
                </a:lnTo>
                <a:lnTo>
                  <a:pt x="1510" y="248"/>
                </a:lnTo>
                <a:lnTo>
                  <a:pt x="1510" y="248"/>
                </a:lnTo>
                <a:lnTo>
                  <a:pt x="1511" y="248"/>
                </a:lnTo>
                <a:lnTo>
                  <a:pt x="1511" y="247"/>
                </a:lnTo>
                <a:lnTo>
                  <a:pt x="1511" y="247"/>
                </a:lnTo>
                <a:lnTo>
                  <a:pt x="1512" y="247"/>
                </a:lnTo>
                <a:lnTo>
                  <a:pt x="1512" y="246"/>
                </a:lnTo>
                <a:lnTo>
                  <a:pt x="1513" y="246"/>
                </a:lnTo>
                <a:lnTo>
                  <a:pt x="1513" y="247"/>
                </a:lnTo>
                <a:lnTo>
                  <a:pt x="1513" y="246"/>
                </a:lnTo>
                <a:lnTo>
                  <a:pt x="1514" y="246"/>
                </a:lnTo>
                <a:lnTo>
                  <a:pt x="1514" y="247"/>
                </a:lnTo>
                <a:lnTo>
                  <a:pt x="1514" y="247"/>
                </a:lnTo>
                <a:lnTo>
                  <a:pt x="1516" y="247"/>
                </a:lnTo>
                <a:lnTo>
                  <a:pt x="1516" y="248"/>
                </a:lnTo>
                <a:lnTo>
                  <a:pt x="1516" y="248"/>
                </a:lnTo>
                <a:lnTo>
                  <a:pt x="1517" y="248"/>
                </a:lnTo>
                <a:lnTo>
                  <a:pt x="1517" y="248"/>
                </a:lnTo>
                <a:lnTo>
                  <a:pt x="1518" y="247"/>
                </a:lnTo>
                <a:lnTo>
                  <a:pt x="1518" y="248"/>
                </a:lnTo>
                <a:lnTo>
                  <a:pt x="1518" y="248"/>
                </a:lnTo>
                <a:lnTo>
                  <a:pt x="1519" y="249"/>
                </a:lnTo>
                <a:lnTo>
                  <a:pt x="1519" y="249"/>
                </a:lnTo>
                <a:lnTo>
                  <a:pt x="1519" y="249"/>
                </a:lnTo>
                <a:lnTo>
                  <a:pt x="1520" y="249"/>
                </a:lnTo>
                <a:lnTo>
                  <a:pt x="1520" y="248"/>
                </a:lnTo>
                <a:lnTo>
                  <a:pt x="1520" y="248"/>
                </a:lnTo>
                <a:lnTo>
                  <a:pt x="1521" y="248"/>
                </a:lnTo>
                <a:lnTo>
                  <a:pt x="1521" y="249"/>
                </a:lnTo>
                <a:lnTo>
                  <a:pt x="1522" y="249"/>
                </a:lnTo>
                <a:lnTo>
                  <a:pt x="1522" y="251"/>
                </a:lnTo>
                <a:lnTo>
                  <a:pt x="1522" y="252"/>
                </a:lnTo>
                <a:lnTo>
                  <a:pt x="1523" y="252"/>
                </a:lnTo>
                <a:lnTo>
                  <a:pt x="1523" y="252"/>
                </a:lnTo>
                <a:lnTo>
                  <a:pt x="1523" y="253"/>
                </a:lnTo>
                <a:lnTo>
                  <a:pt x="1525" y="253"/>
                </a:lnTo>
                <a:lnTo>
                  <a:pt x="1525" y="254"/>
                </a:lnTo>
                <a:lnTo>
                  <a:pt x="1525" y="255"/>
                </a:lnTo>
                <a:lnTo>
                  <a:pt x="1526" y="255"/>
                </a:lnTo>
                <a:lnTo>
                  <a:pt x="1526" y="256"/>
                </a:lnTo>
                <a:lnTo>
                  <a:pt x="1527" y="256"/>
                </a:lnTo>
                <a:lnTo>
                  <a:pt x="1527" y="256"/>
                </a:lnTo>
                <a:lnTo>
                  <a:pt x="1527" y="255"/>
                </a:lnTo>
                <a:lnTo>
                  <a:pt x="1528" y="255"/>
                </a:lnTo>
                <a:lnTo>
                  <a:pt x="1528" y="255"/>
                </a:lnTo>
                <a:lnTo>
                  <a:pt x="1528" y="255"/>
                </a:lnTo>
                <a:lnTo>
                  <a:pt x="1529" y="255"/>
                </a:lnTo>
                <a:lnTo>
                  <a:pt x="1529" y="255"/>
                </a:lnTo>
                <a:lnTo>
                  <a:pt x="1530" y="254"/>
                </a:lnTo>
                <a:lnTo>
                  <a:pt x="1530" y="254"/>
                </a:lnTo>
                <a:lnTo>
                  <a:pt x="1530" y="254"/>
                </a:lnTo>
                <a:lnTo>
                  <a:pt x="1531" y="253"/>
                </a:lnTo>
                <a:lnTo>
                  <a:pt x="1531" y="253"/>
                </a:lnTo>
                <a:lnTo>
                  <a:pt x="1531" y="253"/>
                </a:lnTo>
                <a:lnTo>
                  <a:pt x="1532" y="253"/>
                </a:lnTo>
                <a:lnTo>
                  <a:pt x="1532" y="253"/>
                </a:lnTo>
                <a:lnTo>
                  <a:pt x="1532" y="253"/>
                </a:lnTo>
                <a:lnTo>
                  <a:pt x="1534" y="253"/>
                </a:lnTo>
                <a:lnTo>
                  <a:pt x="1534" y="254"/>
                </a:lnTo>
                <a:lnTo>
                  <a:pt x="1535" y="254"/>
                </a:lnTo>
                <a:lnTo>
                  <a:pt x="1535" y="254"/>
                </a:lnTo>
                <a:lnTo>
                  <a:pt x="1535" y="254"/>
                </a:lnTo>
                <a:lnTo>
                  <a:pt x="1536" y="255"/>
                </a:lnTo>
                <a:lnTo>
                  <a:pt x="1536" y="255"/>
                </a:lnTo>
                <a:lnTo>
                  <a:pt x="1536" y="256"/>
                </a:lnTo>
                <a:lnTo>
                  <a:pt x="1537" y="256"/>
                </a:lnTo>
                <a:lnTo>
                  <a:pt x="1537" y="256"/>
                </a:lnTo>
                <a:lnTo>
                  <a:pt x="1537" y="255"/>
                </a:lnTo>
                <a:lnTo>
                  <a:pt x="1538" y="254"/>
                </a:lnTo>
                <a:lnTo>
                  <a:pt x="1538" y="254"/>
                </a:lnTo>
                <a:lnTo>
                  <a:pt x="1539" y="254"/>
                </a:lnTo>
                <a:lnTo>
                  <a:pt x="1539" y="254"/>
                </a:lnTo>
                <a:lnTo>
                  <a:pt x="1539" y="253"/>
                </a:lnTo>
                <a:lnTo>
                  <a:pt x="1540" y="252"/>
                </a:lnTo>
                <a:lnTo>
                  <a:pt x="1540" y="252"/>
                </a:lnTo>
                <a:lnTo>
                  <a:pt x="1540" y="252"/>
                </a:lnTo>
                <a:lnTo>
                  <a:pt x="1541" y="252"/>
                </a:lnTo>
                <a:lnTo>
                  <a:pt x="1541" y="252"/>
                </a:lnTo>
                <a:lnTo>
                  <a:pt x="1541" y="251"/>
                </a:lnTo>
                <a:lnTo>
                  <a:pt x="1543" y="251"/>
                </a:lnTo>
                <a:lnTo>
                  <a:pt x="1543" y="251"/>
                </a:lnTo>
                <a:lnTo>
                  <a:pt x="1544" y="251"/>
                </a:lnTo>
                <a:lnTo>
                  <a:pt x="1544" y="251"/>
                </a:lnTo>
                <a:lnTo>
                  <a:pt x="1544" y="251"/>
                </a:lnTo>
                <a:lnTo>
                  <a:pt x="1545" y="252"/>
                </a:lnTo>
                <a:lnTo>
                  <a:pt x="1545" y="253"/>
                </a:lnTo>
                <a:lnTo>
                  <a:pt x="1545" y="253"/>
                </a:lnTo>
                <a:lnTo>
                  <a:pt x="1546" y="253"/>
                </a:lnTo>
                <a:lnTo>
                  <a:pt x="1546" y="254"/>
                </a:lnTo>
                <a:lnTo>
                  <a:pt x="1546" y="254"/>
                </a:lnTo>
                <a:lnTo>
                  <a:pt x="1547" y="254"/>
                </a:lnTo>
                <a:lnTo>
                  <a:pt x="1547" y="254"/>
                </a:lnTo>
                <a:lnTo>
                  <a:pt x="1548" y="254"/>
                </a:lnTo>
                <a:lnTo>
                  <a:pt x="1548" y="254"/>
                </a:lnTo>
                <a:lnTo>
                  <a:pt x="1548" y="254"/>
                </a:lnTo>
                <a:lnTo>
                  <a:pt x="1549" y="253"/>
                </a:lnTo>
                <a:lnTo>
                  <a:pt x="1549" y="253"/>
                </a:lnTo>
                <a:lnTo>
                  <a:pt x="1549" y="252"/>
                </a:lnTo>
                <a:lnTo>
                  <a:pt x="1550" y="252"/>
                </a:lnTo>
                <a:lnTo>
                  <a:pt x="1550" y="252"/>
                </a:lnTo>
                <a:lnTo>
                  <a:pt x="1552" y="252"/>
                </a:lnTo>
                <a:lnTo>
                  <a:pt x="1552" y="251"/>
                </a:lnTo>
                <a:lnTo>
                  <a:pt x="1552" y="251"/>
                </a:lnTo>
                <a:lnTo>
                  <a:pt x="1553" y="251"/>
                </a:lnTo>
                <a:lnTo>
                  <a:pt x="1553" y="251"/>
                </a:lnTo>
                <a:lnTo>
                  <a:pt x="1553" y="252"/>
                </a:lnTo>
                <a:lnTo>
                  <a:pt x="1554" y="253"/>
                </a:lnTo>
                <a:lnTo>
                  <a:pt x="1554" y="253"/>
                </a:lnTo>
                <a:lnTo>
                  <a:pt x="1554" y="253"/>
                </a:lnTo>
                <a:lnTo>
                  <a:pt x="1555" y="252"/>
                </a:lnTo>
                <a:lnTo>
                  <a:pt x="1555" y="252"/>
                </a:lnTo>
                <a:lnTo>
                  <a:pt x="1556" y="252"/>
                </a:lnTo>
                <a:lnTo>
                  <a:pt x="1556" y="252"/>
                </a:lnTo>
                <a:lnTo>
                  <a:pt x="1556" y="251"/>
                </a:lnTo>
                <a:lnTo>
                  <a:pt x="1557" y="251"/>
                </a:lnTo>
                <a:lnTo>
                  <a:pt x="1557" y="252"/>
                </a:lnTo>
                <a:lnTo>
                  <a:pt x="1557" y="252"/>
                </a:lnTo>
                <a:lnTo>
                  <a:pt x="1558" y="252"/>
                </a:lnTo>
                <a:lnTo>
                  <a:pt x="1558" y="252"/>
                </a:lnTo>
                <a:lnTo>
                  <a:pt x="1558" y="252"/>
                </a:lnTo>
                <a:lnTo>
                  <a:pt x="1559" y="252"/>
                </a:lnTo>
                <a:lnTo>
                  <a:pt x="1559" y="251"/>
                </a:lnTo>
                <a:lnTo>
                  <a:pt x="1561" y="251"/>
                </a:lnTo>
                <a:lnTo>
                  <a:pt x="1561" y="252"/>
                </a:lnTo>
                <a:lnTo>
                  <a:pt x="1561" y="252"/>
                </a:lnTo>
                <a:lnTo>
                  <a:pt x="1562" y="251"/>
                </a:lnTo>
                <a:lnTo>
                  <a:pt x="1562" y="251"/>
                </a:lnTo>
                <a:lnTo>
                  <a:pt x="1562" y="251"/>
                </a:lnTo>
                <a:lnTo>
                  <a:pt x="1563" y="251"/>
                </a:lnTo>
                <a:lnTo>
                  <a:pt x="1563" y="251"/>
                </a:lnTo>
                <a:lnTo>
                  <a:pt x="1563" y="251"/>
                </a:lnTo>
                <a:lnTo>
                  <a:pt x="1564" y="251"/>
                </a:lnTo>
                <a:lnTo>
                  <a:pt x="1564" y="251"/>
                </a:lnTo>
                <a:lnTo>
                  <a:pt x="1565" y="251"/>
                </a:lnTo>
                <a:lnTo>
                  <a:pt x="1565" y="251"/>
                </a:lnTo>
                <a:lnTo>
                  <a:pt x="1565" y="249"/>
                </a:lnTo>
                <a:lnTo>
                  <a:pt x="1566" y="249"/>
                </a:lnTo>
                <a:lnTo>
                  <a:pt x="1566" y="249"/>
                </a:lnTo>
                <a:lnTo>
                  <a:pt x="1566" y="249"/>
                </a:lnTo>
                <a:lnTo>
                  <a:pt x="1567" y="248"/>
                </a:lnTo>
                <a:lnTo>
                  <a:pt x="1567" y="248"/>
                </a:lnTo>
                <a:lnTo>
                  <a:pt x="1567" y="248"/>
                </a:lnTo>
                <a:lnTo>
                  <a:pt x="1568" y="249"/>
                </a:lnTo>
                <a:lnTo>
                  <a:pt x="1568" y="249"/>
                </a:lnTo>
                <a:lnTo>
                  <a:pt x="1570" y="249"/>
                </a:lnTo>
                <a:lnTo>
                  <a:pt x="1570" y="249"/>
                </a:lnTo>
                <a:lnTo>
                  <a:pt x="1570" y="249"/>
                </a:lnTo>
                <a:lnTo>
                  <a:pt x="1571" y="249"/>
                </a:lnTo>
                <a:lnTo>
                  <a:pt x="1571" y="249"/>
                </a:lnTo>
                <a:lnTo>
                  <a:pt x="1571" y="248"/>
                </a:lnTo>
                <a:lnTo>
                  <a:pt x="1572" y="248"/>
                </a:lnTo>
                <a:lnTo>
                  <a:pt x="1572" y="248"/>
                </a:lnTo>
                <a:lnTo>
                  <a:pt x="1573" y="247"/>
                </a:lnTo>
                <a:lnTo>
                  <a:pt x="1573" y="247"/>
                </a:lnTo>
                <a:lnTo>
                  <a:pt x="1573" y="246"/>
                </a:lnTo>
                <a:lnTo>
                  <a:pt x="1574" y="246"/>
                </a:lnTo>
                <a:lnTo>
                  <a:pt x="1574" y="246"/>
                </a:lnTo>
                <a:lnTo>
                  <a:pt x="1574" y="247"/>
                </a:lnTo>
                <a:lnTo>
                  <a:pt x="1575" y="247"/>
                </a:lnTo>
                <a:lnTo>
                  <a:pt x="1575" y="246"/>
                </a:lnTo>
                <a:lnTo>
                  <a:pt x="1575" y="246"/>
                </a:lnTo>
                <a:lnTo>
                  <a:pt x="1576" y="246"/>
                </a:lnTo>
                <a:lnTo>
                  <a:pt x="1576" y="246"/>
                </a:lnTo>
                <a:lnTo>
                  <a:pt x="1577" y="246"/>
                </a:lnTo>
                <a:lnTo>
                  <a:pt x="1577" y="246"/>
                </a:lnTo>
                <a:lnTo>
                  <a:pt x="1577" y="246"/>
                </a:lnTo>
                <a:lnTo>
                  <a:pt x="1579" y="246"/>
                </a:lnTo>
                <a:lnTo>
                  <a:pt x="1579" y="246"/>
                </a:lnTo>
                <a:lnTo>
                  <a:pt x="1579" y="247"/>
                </a:lnTo>
                <a:lnTo>
                  <a:pt x="1580" y="247"/>
                </a:lnTo>
                <a:lnTo>
                  <a:pt x="1580" y="247"/>
                </a:lnTo>
                <a:lnTo>
                  <a:pt x="1580" y="247"/>
                </a:lnTo>
                <a:lnTo>
                  <a:pt x="1581" y="247"/>
                </a:lnTo>
                <a:lnTo>
                  <a:pt x="1581" y="247"/>
                </a:lnTo>
                <a:lnTo>
                  <a:pt x="1582" y="247"/>
                </a:lnTo>
                <a:lnTo>
                  <a:pt x="1582" y="247"/>
                </a:lnTo>
                <a:lnTo>
                  <a:pt x="1582" y="246"/>
                </a:lnTo>
                <a:lnTo>
                  <a:pt x="1583" y="247"/>
                </a:lnTo>
                <a:lnTo>
                  <a:pt x="1583" y="247"/>
                </a:lnTo>
                <a:lnTo>
                  <a:pt x="1583" y="247"/>
                </a:lnTo>
                <a:lnTo>
                  <a:pt x="1584" y="248"/>
                </a:lnTo>
                <a:lnTo>
                  <a:pt x="1584" y="248"/>
                </a:lnTo>
                <a:lnTo>
                  <a:pt x="1584" y="248"/>
                </a:lnTo>
                <a:lnTo>
                  <a:pt x="1585" y="249"/>
                </a:lnTo>
                <a:lnTo>
                  <a:pt x="1585" y="249"/>
                </a:lnTo>
                <a:lnTo>
                  <a:pt x="1586" y="251"/>
                </a:lnTo>
                <a:lnTo>
                  <a:pt x="1586" y="251"/>
                </a:lnTo>
                <a:lnTo>
                  <a:pt x="1586" y="252"/>
                </a:lnTo>
                <a:lnTo>
                  <a:pt x="1588" y="252"/>
                </a:lnTo>
                <a:lnTo>
                  <a:pt x="1588" y="252"/>
                </a:lnTo>
                <a:lnTo>
                  <a:pt x="1588" y="251"/>
                </a:lnTo>
                <a:lnTo>
                  <a:pt x="1589" y="249"/>
                </a:lnTo>
                <a:lnTo>
                  <a:pt x="1589" y="249"/>
                </a:lnTo>
                <a:lnTo>
                  <a:pt x="1589" y="248"/>
                </a:lnTo>
                <a:lnTo>
                  <a:pt x="1590" y="248"/>
                </a:lnTo>
                <a:lnTo>
                  <a:pt x="1590" y="248"/>
                </a:lnTo>
                <a:lnTo>
                  <a:pt x="1591" y="248"/>
                </a:lnTo>
                <a:lnTo>
                  <a:pt x="1591" y="248"/>
                </a:lnTo>
                <a:lnTo>
                  <a:pt x="1591" y="247"/>
                </a:lnTo>
                <a:lnTo>
                  <a:pt x="1592" y="246"/>
                </a:lnTo>
                <a:lnTo>
                  <a:pt x="1592" y="246"/>
                </a:lnTo>
                <a:lnTo>
                  <a:pt x="1592" y="246"/>
                </a:lnTo>
                <a:lnTo>
                  <a:pt x="1593" y="245"/>
                </a:lnTo>
                <a:lnTo>
                  <a:pt x="1593" y="246"/>
                </a:lnTo>
                <a:lnTo>
                  <a:pt x="1593" y="246"/>
                </a:lnTo>
                <a:lnTo>
                  <a:pt x="1594" y="246"/>
                </a:lnTo>
                <a:lnTo>
                  <a:pt x="1594" y="246"/>
                </a:lnTo>
                <a:lnTo>
                  <a:pt x="1595" y="247"/>
                </a:lnTo>
                <a:lnTo>
                  <a:pt x="1595" y="247"/>
                </a:lnTo>
                <a:lnTo>
                  <a:pt x="1595" y="248"/>
                </a:lnTo>
                <a:lnTo>
                  <a:pt x="1597" y="248"/>
                </a:lnTo>
                <a:lnTo>
                  <a:pt x="1597" y="248"/>
                </a:lnTo>
                <a:lnTo>
                  <a:pt x="1597" y="248"/>
                </a:lnTo>
                <a:lnTo>
                  <a:pt x="1598" y="249"/>
                </a:lnTo>
                <a:lnTo>
                  <a:pt x="1598" y="251"/>
                </a:lnTo>
                <a:lnTo>
                  <a:pt x="1599" y="251"/>
                </a:lnTo>
                <a:lnTo>
                  <a:pt x="1599" y="252"/>
                </a:lnTo>
                <a:lnTo>
                  <a:pt x="1599" y="251"/>
                </a:lnTo>
                <a:lnTo>
                  <a:pt x="1600" y="252"/>
                </a:lnTo>
                <a:lnTo>
                  <a:pt x="1600" y="252"/>
                </a:lnTo>
                <a:lnTo>
                  <a:pt x="1600" y="252"/>
                </a:lnTo>
                <a:lnTo>
                  <a:pt x="1601" y="253"/>
                </a:lnTo>
                <a:lnTo>
                  <a:pt x="1601" y="254"/>
                </a:lnTo>
                <a:lnTo>
                  <a:pt x="1601" y="254"/>
                </a:lnTo>
                <a:lnTo>
                  <a:pt x="1602" y="253"/>
                </a:lnTo>
                <a:lnTo>
                  <a:pt x="1602" y="253"/>
                </a:lnTo>
                <a:lnTo>
                  <a:pt x="1603" y="253"/>
                </a:lnTo>
                <a:lnTo>
                  <a:pt x="1603" y="253"/>
                </a:lnTo>
                <a:lnTo>
                  <a:pt x="1603" y="253"/>
                </a:lnTo>
                <a:lnTo>
                  <a:pt x="1604" y="253"/>
                </a:lnTo>
                <a:lnTo>
                  <a:pt x="1604" y="253"/>
                </a:lnTo>
                <a:lnTo>
                  <a:pt x="1604" y="252"/>
                </a:lnTo>
                <a:lnTo>
                  <a:pt x="1606" y="251"/>
                </a:lnTo>
                <a:lnTo>
                  <a:pt x="1606" y="251"/>
                </a:lnTo>
                <a:lnTo>
                  <a:pt x="1606" y="251"/>
                </a:lnTo>
                <a:lnTo>
                  <a:pt x="1607" y="251"/>
                </a:lnTo>
                <a:lnTo>
                  <a:pt x="1607" y="251"/>
                </a:lnTo>
                <a:lnTo>
                  <a:pt x="1608" y="252"/>
                </a:lnTo>
                <a:lnTo>
                  <a:pt x="1608" y="252"/>
                </a:lnTo>
                <a:lnTo>
                  <a:pt x="1608" y="252"/>
                </a:lnTo>
                <a:lnTo>
                  <a:pt x="1609" y="253"/>
                </a:lnTo>
                <a:lnTo>
                  <a:pt x="1609" y="253"/>
                </a:lnTo>
                <a:lnTo>
                  <a:pt x="1609" y="253"/>
                </a:lnTo>
                <a:lnTo>
                  <a:pt x="1610" y="254"/>
                </a:lnTo>
                <a:lnTo>
                  <a:pt x="1610" y="254"/>
                </a:lnTo>
                <a:lnTo>
                  <a:pt x="1610" y="254"/>
                </a:lnTo>
                <a:lnTo>
                  <a:pt x="1611" y="255"/>
                </a:lnTo>
                <a:lnTo>
                  <a:pt x="1611" y="256"/>
                </a:lnTo>
                <a:lnTo>
                  <a:pt x="1612" y="256"/>
                </a:lnTo>
                <a:lnTo>
                  <a:pt x="1612" y="255"/>
                </a:lnTo>
                <a:lnTo>
                  <a:pt x="1612" y="254"/>
                </a:lnTo>
                <a:lnTo>
                  <a:pt x="1613" y="254"/>
                </a:lnTo>
                <a:lnTo>
                  <a:pt x="1613" y="254"/>
                </a:lnTo>
                <a:lnTo>
                  <a:pt x="1613" y="254"/>
                </a:lnTo>
                <a:lnTo>
                  <a:pt x="1615" y="254"/>
                </a:lnTo>
                <a:lnTo>
                  <a:pt x="1615" y="255"/>
                </a:lnTo>
                <a:lnTo>
                  <a:pt x="1615" y="255"/>
                </a:lnTo>
                <a:lnTo>
                  <a:pt x="1616" y="254"/>
                </a:lnTo>
                <a:lnTo>
                  <a:pt x="1616" y="253"/>
                </a:lnTo>
                <a:lnTo>
                  <a:pt x="1617" y="253"/>
                </a:lnTo>
                <a:lnTo>
                  <a:pt x="1617" y="253"/>
                </a:lnTo>
                <a:lnTo>
                  <a:pt x="1617" y="254"/>
                </a:lnTo>
                <a:lnTo>
                  <a:pt x="1618" y="254"/>
                </a:lnTo>
                <a:lnTo>
                  <a:pt x="1618" y="254"/>
                </a:lnTo>
                <a:lnTo>
                  <a:pt x="1618" y="255"/>
                </a:lnTo>
                <a:lnTo>
                  <a:pt x="1619" y="256"/>
                </a:lnTo>
                <a:lnTo>
                  <a:pt x="1619" y="256"/>
                </a:lnTo>
                <a:lnTo>
                  <a:pt x="1620" y="257"/>
                </a:lnTo>
                <a:lnTo>
                  <a:pt x="1620" y="257"/>
                </a:lnTo>
                <a:lnTo>
                  <a:pt x="1620" y="258"/>
                </a:lnTo>
                <a:lnTo>
                  <a:pt x="1621" y="258"/>
                </a:lnTo>
                <a:lnTo>
                  <a:pt x="1621" y="257"/>
                </a:lnTo>
                <a:lnTo>
                  <a:pt x="1621" y="258"/>
                </a:lnTo>
                <a:lnTo>
                  <a:pt x="1622" y="257"/>
                </a:lnTo>
                <a:lnTo>
                  <a:pt x="1622" y="257"/>
                </a:lnTo>
                <a:lnTo>
                  <a:pt x="1622" y="258"/>
                </a:lnTo>
                <a:lnTo>
                  <a:pt x="1624" y="258"/>
                </a:lnTo>
                <a:lnTo>
                  <a:pt x="1624" y="258"/>
                </a:lnTo>
                <a:lnTo>
                  <a:pt x="1625" y="260"/>
                </a:lnTo>
                <a:lnTo>
                  <a:pt x="1625" y="260"/>
                </a:lnTo>
                <a:lnTo>
                  <a:pt x="1625" y="260"/>
                </a:lnTo>
                <a:lnTo>
                  <a:pt x="1626" y="260"/>
                </a:lnTo>
                <a:lnTo>
                  <a:pt x="1626" y="261"/>
                </a:lnTo>
                <a:lnTo>
                  <a:pt x="1626" y="260"/>
                </a:lnTo>
                <a:lnTo>
                  <a:pt x="1627" y="260"/>
                </a:lnTo>
                <a:lnTo>
                  <a:pt x="1627" y="260"/>
                </a:lnTo>
                <a:lnTo>
                  <a:pt x="1627" y="258"/>
                </a:lnTo>
                <a:lnTo>
                  <a:pt x="1628" y="257"/>
                </a:lnTo>
                <a:lnTo>
                  <a:pt x="1628" y="257"/>
                </a:lnTo>
                <a:lnTo>
                  <a:pt x="1629" y="257"/>
                </a:lnTo>
                <a:lnTo>
                  <a:pt x="1629" y="256"/>
                </a:lnTo>
                <a:lnTo>
                  <a:pt x="1629" y="256"/>
                </a:lnTo>
                <a:lnTo>
                  <a:pt x="1630" y="256"/>
                </a:lnTo>
                <a:lnTo>
                  <a:pt x="1630" y="255"/>
                </a:lnTo>
                <a:lnTo>
                  <a:pt x="1630" y="256"/>
                </a:lnTo>
                <a:lnTo>
                  <a:pt x="1631" y="257"/>
                </a:lnTo>
                <a:lnTo>
                  <a:pt x="1631" y="257"/>
                </a:lnTo>
                <a:lnTo>
                  <a:pt x="1631" y="258"/>
                </a:lnTo>
                <a:lnTo>
                  <a:pt x="1633" y="260"/>
                </a:lnTo>
                <a:lnTo>
                  <a:pt x="1633" y="261"/>
                </a:lnTo>
                <a:lnTo>
                  <a:pt x="1634" y="260"/>
                </a:lnTo>
                <a:lnTo>
                  <a:pt x="1634" y="260"/>
                </a:lnTo>
                <a:lnTo>
                  <a:pt x="1634" y="260"/>
                </a:lnTo>
                <a:lnTo>
                  <a:pt x="1635" y="260"/>
                </a:lnTo>
                <a:lnTo>
                  <a:pt x="1635" y="260"/>
                </a:lnTo>
                <a:lnTo>
                  <a:pt x="1635" y="258"/>
                </a:lnTo>
                <a:lnTo>
                  <a:pt x="1636" y="258"/>
                </a:lnTo>
                <a:lnTo>
                  <a:pt x="1636" y="258"/>
                </a:lnTo>
                <a:lnTo>
                  <a:pt x="1636" y="258"/>
                </a:lnTo>
                <a:lnTo>
                  <a:pt x="1637" y="257"/>
                </a:lnTo>
                <a:lnTo>
                  <a:pt x="1637" y="257"/>
                </a:lnTo>
                <a:lnTo>
                  <a:pt x="1638" y="257"/>
                </a:lnTo>
                <a:lnTo>
                  <a:pt x="1638" y="257"/>
                </a:lnTo>
                <a:lnTo>
                  <a:pt x="1638" y="256"/>
                </a:lnTo>
                <a:lnTo>
                  <a:pt x="1639" y="256"/>
                </a:lnTo>
                <a:lnTo>
                  <a:pt x="1639" y="256"/>
                </a:lnTo>
                <a:lnTo>
                  <a:pt x="1639" y="255"/>
                </a:lnTo>
                <a:lnTo>
                  <a:pt x="1640" y="255"/>
                </a:lnTo>
                <a:lnTo>
                  <a:pt x="1640" y="255"/>
                </a:lnTo>
                <a:lnTo>
                  <a:pt x="1642" y="254"/>
                </a:lnTo>
                <a:lnTo>
                  <a:pt x="1642" y="253"/>
                </a:lnTo>
                <a:lnTo>
                  <a:pt x="1642" y="252"/>
                </a:lnTo>
                <a:lnTo>
                  <a:pt x="1643" y="252"/>
                </a:lnTo>
                <a:lnTo>
                  <a:pt x="1643" y="252"/>
                </a:lnTo>
                <a:lnTo>
                  <a:pt x="1643" y="252"/>
                </a:lnTo>
                <a:lnTo>
                  <a:pt x="1644" y="253"/>
                </a:lnTo>
                <a:lnTo>
                  <a:pt x="1644" y="332"/>
                </a:lnTo>
                <a:lnTo>
                  <a:pt x="1644" y="662"/>
                </a:lnTo>
                <a:lnTo>
                  <a:pt x="1645" y="853"/>
                </a:lnTo>
                <a:lnTo>
                  <a:pt x="1645" y="830"/>
                </a:lnTo>
                <a:lnTo>
                  <a:pt x="1646" y="691"/>
                </a:lnTo>
                <a:lnTo>
                  <a:pt x="1646" y="528"/>
                </a:lnTo>
                <a:lnTo>
                  <a:pt x="1646" y="389"/>
                </a:lnTo>
                <a:lnTo>
                  <a:pt x="1647" y="287"/>
                </a:lnTo>
                <a:lnTo>
                  <a:pt x="1647" y="221"/>
                </a:lnTo>
                <a:lnTo>
                  <a:pt x="1647" y="182"/>
                </a:lnTo>
                <a:lnTo>
                  <a:pt x="1648" y="163"/>
                </a:lnTo>
                <a:lnTo>
                  <a:pt x="1648" y="156"/>
                </a:lnTo>
                <a:lnTo>
                  <a:pt x="1648" y="157"/>
                </a:lnTo>
                <a:lnTo>
                  <a:pt x="1649" y="162"/>
                </a:lnTo>
                <a:lnTo>
                  <a:pt x="1649" y="167"/>
                </a:lnTo>
                <a:lnTo>
                  <a:pt x="1651" y="175"/>
                </a:lnTo>
                <a:lnTo>
                  <a:pt x="1651" y="183"/>
                </a:lnTo>
                <a:lnTo>
                  <a:pt x="1651" y="190"/>
                </a:lnTo>
                <a:lnTo>
                  <a:pt x="1652" y="198"/>
                </a:lnTo>
                <a:lnTo>
                  <a:pt x="1652" y="203"/>
                </a:lnTo>
                <a:lnTo>
                  <a:pt x="1652" y="208"/>
                </a:lnTo>
                <a:lnTo>
                  <a:pt x="1653" y="213"/>
                </a:lnTo>
                <a:lnTo>
                  <a:pt x="1653" y="216"/>
                </a:lnTo>
                <a:lnTo>
                  <a:pt x="1653" y="221"/>
                </a:lnTo>
                <a:lnTo>
                  <a:pt x="1654" y="225"/>
                </a:lnTo>
                <a:lnTo>
                  <a:pt x="1654" y="228"/>
                </a:lnTo>
                <a:lnTo>
                  <a:pt x="1655" y="230"/>
                </a:lnTo>
                <a:lnTo>
                  <a:pt x="1655" y="233"/>
                </a:lnTo>
                <a:lnTo>
                  <a:pt x="1655" y="235"/>
                </a:lnTo>
                <a:lnTo>
                  <a:pt x="1656" y="237"/>
                </a:lnTo>
                <a:lnTo>
                  <a:pt x="1656" y="238"/>
                </a:lnTo>
                <a:lnTo>
                  <a:pt x="1656" y="239"/>
                </a:lnTo>
                <a:lnTo>
                  <a:pt x="1657" y="239"/>
                </a:lnTo>
                <a:lnTo>
                  <a:pt x="1657" y="240"/>
                </a:lnTo>
                <a:lnTo>
                  <a:pt x="1657" y="242"/>
                </a:lnTo>
                <a:lnTo>
                  <a:pt x="1658" y="242"/>
                </a:lnTo>
                <a:lnTo>
                  <a:pt x="1658" y="242"/>
                </a:lnTo>
                <a:lnTo>
                  <a:pt x="1660" y="242"/>
                </a:lnTo>
                <a:lnTo>
                  <a:pt x="1660" y="240"/>
                </a:lnTo>
                <a:lnTo>
                  <a:pt x="1660" y="239"/>
                </a:lnTo>
                <a:lnTo>
                  <a:pt x="1661" y="239"/>
                </a:lnTo>
                <a:lnTo>
                  <a:pt x="1661" y="238"/>
                </a:lnTo>
                <a:lnTo>
                  <a:pt x="1661" y="238"/>
                </a:lnTo>
                <a:lnTo>
                  <a:pt x="1662" y="238"/>
                </a:lnTo>
                <a:lnTo>
                  <a:pt x="1662" y="237"/>
                </a:lnTo>
                <a:lnTo>
                  <a:pt x="1663" y="236"/>
                </a:lnTo>
                <a:lnTo>
                  <a:pt x="1663" y="236"/>
                </a:lnTo>
                <a:lnTo>
                  <a:pt x="1663" y="235"/>
                </a:lnTo>
                <a:lnTo>
                  <a:pt x="1664" y="235"/>
                </a:lnTo>
                <a:lnTo>
                  <a:pt x="1664" y="235"/>
                </a:lnTo>
                <a:lnTo>
                  <a:pt x="1664" y="235"/>
                </a:lnTo>
                <a:lnTo>
                  <a:pt x="1665" y="235"/>
                </a:lnTo>
                <a:lnTo>
                  <a:pt x="1665" y="236"/>
                </a:lnTo>
                <a:lnTo>
                  <a:pt x="1665" y="236"/>
                </a:lnTo>
                <a:lnTo>
                  <a:pt x="1666" y="236"/>
                </a:lnTo>
                <a:lnTo>
                  <a:pt x="1666" y="235"/>
                </a:lnTo>
                <a:lnTo>
                  <a:pt x="1667" y="236"/>
                </a:lnTo>
                <a:lnTo>
                  <a:pt x="1667" y="235"/>
                </a:lnTo>
                <a:lnTo>
                  <a:pt x="1667" y="235"/>
                </a:lnTo>
                <a:lnTo>
                  <a:pt x="1669" y="234"/>
                </a:lnTo>
                <a:lnTo>
                  <a:pt x="1669" y="234"/>
                </a:lnTo>
                <a:lnTo>
                  <a:pt x="1669" y="234"/>
                </a:lnTo>
                <a:lnTo>
                  <a:pt x="1670" y="234"/>
                </a:lnTo>
                <a:lnTo>
                  <a:pt x="1670" y="233"/>
                </a:lnTo>
                <a:lnTo>
                  <a:pt x="1670" y="234"/>
                </a:lnTo>
                <a:lnTo>
                  <a:pt x="1671" y="234"/>
                </a:lnTo>
                <a:lnTo>
                  <a:pt x="1671" y="233"/>
                </a:lnTo>
                <a:lnTo>
                  <a:pt x="1672" y="231"/>
                </a:lnTo>
                <a:lnTo>
                  <a:pt x="1672" y="230"/>
                </a:lnTo>
                <a:lnTo>
                  <a:pt x="1672" y="230"/>
                </a:lnTo>
                <a:lnTo>
                  <a:pt x="1673" y="229"/>
                </a:lnTo>
                <a:lnTo>
                  <a:pt x="1673" y="229"/>
                </a:lnTo>
                <a:lnTo>
                  <a:pt x="1673" y="229"/>
                </a:lnTo>
                <a:lnTo>
                  <a:pt x="1674" y="229"/>
                </a:lnTo>
                <a:lnTo>
                  <a:pt x="1674" y="229"/>
                </a:lnTo>
                <a:lnTo>
                  <a:pt x="1674" y="229"/>
                </a:lnTo>
                <a:lnTo>
                  <a:pt x="1675" y="229"/>
                </a:lnTo>
                <a:lnTo>
                  <a:pt x="1675" y="229"/>
                </a:lnTo>
                <a:lnTo>
                  <a:pt x="1677" y="229"/>
                </a:lnTo>
                <a:lnTo>
                  <a:pt x="1677" y="228"/>
                </a:lnTo>
                <a:lnTo>
                  <a:pt x="1677" y="228"/>
                </a:lnTo>
                <a:lnTo>
                  <a:pt x="1678" y="228"/>
                </a:lnTo>
                <a:lnTo>
                  <a:pt x="1678" y="228"/>
                </a:lnTo>
                <a:lnTo>
                  <a:pt x="1678" y="229"/>
                </a:lnTo>
                <a:lnTo>
                  <a:pt x="1679" y="229"/>
                </a:lnTo>
                <a:lnTo>
                  <a:pt x="1679" y="228"/>
                </a:lnTo>
                <a:lnTo>
                  <a:pt x="1679" y="228"/>
                </a:lnTo>
                <a:lnTo>
                  <a:pt x="1680" y="227"/>
                </a:lnTo>
                <a:lnTo>
                  <a:pt x="1680" y="227"/>
                </a:lnTo>
                <a:lnTo>
                  <a:pt x="1681" y="228"/>
                </a:lnTo>
                <a:lnTo>
                  <a:pt x="1681" y="228"/>
                </a:lnTo>
                <a:lnTo>
                  <a:pt x="1681" y="228"/>
                </a:lnTo>
                <a:lnTo>
                  <a:pt x="1682" y="228"/>
                </a:lnTo>
                <a:lnTo>
                  <a:pt x="1682" y="228"/>
                </a:lnTo>
                <a:lnTo>
                  <a:pt x="1682" y="228"/>
                </a:lnTo>
                <a:lnTo>
                  <a:pt x="1683" y="228"/>
                </a:lnTo>
                <a:lnTo>
                  <a:pt x="1683" y="229"/>
                </a:lnTo>
                <a:lnTo>
                  <a:pt x="1683" y="229"/>
                </a:lnTo>
                <a:lnTo>
                  <a:pt x="1684" y="230"/>
                </a:lnTo>
                <a:lnTo>
                  <a:pt x="1684" y="231"/>
                </a:lnTo>
                <a:lnTo>
                  <a:pt x="1686" y="231"/>
                </a:lnTo>
                <a:lnTo>
                  <a:pt x="1686" y="233"/>
                </a:lnTo>
                <a:lnTo>
                  <a:pt x="1686" y="231"/>
                </a:lnTo>
                <a:lnTo>
                  <a:pt x="1687" y="231"/>
                </a:lnTo>
                <a:lnTo>
                  <a:pt x="1687" y="231"/>
                </a:lnTo>
                <a:lnTo>
                  <a:pt x="1687" y="230"/>
                </a:lnTo>
                <a:lnTo>
                  <a:pt x="1688" y="230"/>
                </a:lnTo>
                <a:lnTo>
                  <a:pt x="1688" y="229"/>
                </a:lnTo>
                <a:lnTo>
                  <a:pt x="1689" y="229"/>
                </a:lnTo>
                <a:lnTo>
                  <a:pt x="1689" y="230"/>
                </a:lnTo>
                <a:lnTo>
                  <a:pt x="1689" y="231"/>
                </a:lnTo>
                <a:lnTo>
                  <a:pt x="1690" y="233"/>
                </a:lnTo>
                <a:lnTo>
                  <a:pt x="1690" y="234"/>
                </a:lnTo>
                <a:lnTo>
                  <a:pt x="1690" y="235"/>
                </a:lnTo>
                <a:lnTo>
                  <a:pt x="1691" y="236"/>
                </a:lnTo>
                <a:lnTo>
                  <a:pt x="1691" y="236"/>
                </a:lnTo>
                <a:lnTo>
                  <a:pt x="1691" y="236"/>
                </a:lnTo>
                <a:lnTo>
                  <a:pt x="1692" y="235"/>
                </a:lnTo>
                <a:lnTo>
                  <a:pt x="1692" y="235"/>
                </a:lnTo>
                <a:lnTo>
                  <a:pt x="1693" y="235"/>
                </a:lnTo>
                <a:lnTo>
                  <a:pt x="1693" y="235"/>
                </a:lnTo>
                <a:lnTo>
                  <a:pt x="1693" y="235"/>
                </a:lnTo>
                <a:lnTo>
                  <a:pt x="1695" y="235"/>
                </a:lnTo>
                <a:lnTo>
                  <a:pt x="1695" y="235"/>
                </a:lnTo>
                <a:lnTo>
                  <a:pt x="1695" y="235"/>
                </a:lnTo>
                <a:lnTo>
                  <a:pt x="1696" y="235"/>
                </a:lnTo>
                <a:lnTo>
                  <a:pt x="1696" y="235"/>
                </a:lnTo>
                <a:lnTo>
                  <a:pt x="1696" y="235"/>
                </a:lnTo>
                <a:lnTo>
                  <a:pt x="1697" y="236"/>
                </a:lnTo>
                <a:lnTo>
                  <a:pt x="1697" y="236"/>
                </a:lnTo>
                <a:lnTo>
                  <a:pt x="1698" y="236"/>
                </a:lnTo>
                <a:lnTo>
                  <a:pt x="1698" y="236"/>
                </a:lnTo>
                <a:lnTo>
                  <a:pt x="1698" y="236"/>
                </a:lnTo>
                <a:lnTo>
                  <a:pt x="1699" y="237"/>
                </a:lnTo>
                <a:lnTo>
                  <a:pt x="1699" y="236"/>
                </a:lnTo>
                <a:lnTo>
                  <a:pt x="1699" y="237"/>
                </a:lnTo>
                <a:lnTo>
                  <a:pt x="1700" y="238"/>
                </a:lnTo>
                <a:lnTo>
                  <a:pt x="1700" y="238"/>
                </a:lnTo>
                <a:lnTo>
                  <a:pt x="1700" y="238"/>
                </a:lnTo>
                <a:lnTo>
                  <a:pt x="1701" y="239"/>
                </a:lnTo>
                <a:lnTo>
                  <a:pt x="1701" y="239"/>
                </a:lnTo>
                <a:lnTo>
                  <a:pt x="1702" y="239"/>
                </a:lnTo>
                <a:lnTo>
                  <a:pt x="1702" y="239"/>
                </a:lnTo>
                <a:lnTo>
                  <a:pt x="1702" y="240"/>
                </a:lnTo>
                <a:lnTo>
                  <a:pt x="1704" y="242"/>
                </a:lnTo>
                <a:lnTo>
                  <a:pt x="1704" y="242"/>
                </a:lnTo>
                <a:lnTo>
                  <a:pt x="1704" y="242"/>
                </a:lnTo>
                <a:lnTo>
                  <a:pt x="1705" y="242"/>
                </a:lnTo>
                <a:lnTo>
                  <a:pt x="1705" y="242"/>
                </a:lnTo>
                <a:lnTo>
                  <a:pt x="1705" y="240"/>
                </a:lnTo>
                <a:lnTo>
                  <a:pt x="1706" y="240"/>
                </a:lnTo>
                <a:lnTo>
                  <a:pt x="1706" y="239"/>
                </a:lnTo>
                <a:lnTo>
                  <a:pt x="1707" y="239"/>
                </a:lnTo>
                <a:lnTo>
                  <a:pt x="1707" y="239"/>
                </a:lnTo>
                <a:lnTo>
                  <a:pt x="1707" y="239"/>
                </a:lnTo>
                <a:lnTo>
                  <a:pt x="1708" y="239"/>
                </a:lnTo>
                <a:lnTo>
                  <a:pt x="1708" y="240"/>
                </a:lnTo>
                <a:lnTo>
                  <a:pt x="1708" y="239"/>
                </a:lnTo>
                <a:lnTo>
                  <a:pt x="1709" y="239"/>
                </a:lnTo>
                <a:lnTo>
                  <a:pt x="1709" y="239"/>
                </a:lnTo>
                <a:lnTo>
                  <a:pt x="1710" y="239"/>
                </a:lnTo>
                <a:lnTo>
                  <a:pt x="1710" y="240"/>
                </a:lnTo>
                <a:lnTo>
                  <a:pt x="1710" y="240"/>
                </a:lnTo>
                <a:lnTo>
                  <a:pt x="1711" y="240"/>
                </a:lnTo>
                <a:lnTo>
                  <a:pt x="1711" y="240"/>
                </a:lnTo>
                <a:lnTo>
                  <a:pt x="1711" y="240"/>
                </a:lnTo>
                <a:lnTo>
                  <a:pt x="1713" y="240"/>
                </a:lnTo>
                <a:lnTo>
                  <a:pt x="1713" y="240"/>
                </a:lnTo>
                <a:lnTo>
                  <a:pt x="1713" y="240"/>
                </a:lnTo>
                <a:lnTo>
                  <a:pt x="1714" y="239"/>
                </a:lnTo>
                <a:lnTo>
                  <a:pt x="1714" y="239"/>
                </a:lnTo>
                <a:lnTo>
                  <a:pt x="1715" y="239"/>
                </a:lnTo>
                <a:lnTo>
                  <a:pt x="1715" y="239"/>
                </a:lnTo>
                <a:lnTo>
                  <a:pt x="1715" y="239"/>
                </a:lnTo>
                <a:lnTo>
                  <a:pt x="1716" y="239"/>
                </a:lnTo>
                <a:lnTo>
                  <a:pt x="1716" y="240"/>
                </a:lnTo>
                <a:lnTo>
                  <a:pt x="1716" y="239"/>
                </a:lnTo>
                <a:lnTo>
                  <a:pt x="1717" y="240"/>
                </a:lnTo>
                <a:lnTo>
                  <a:pt x="1717" y="239"/>
                </a:lnTo>
                <a:lnTo>
                  <a:pt x="1717" y="242"/>
                </a:lnTo>
                <a:lnTo>
                  <a:pt x="1718" y="242"/>
                </a:lnTo>
                <a:lnTo>
                  <a:pt x="1718" y="242"/>
                </a:lnTo>
                <a:lnTo>
                  <a:pt x="1719" y="242"/>
                </a:lnTo>
                <a:lnTo>
                  <a:pt x="1719" y="240"/>
                </a:lnTo>
                <a:lnTo>
                  <a:pt x="1719" y="242"/>
                </a:lnTo>
                <a:lnTo>
                  <a:pt x="1720" y="242"/>
                </a:lnTo>
                <a:lnTo>
                  <a:pt x="1720" y="242"/>
                </a:lnTo>
                <a:lnTo>
                  <a:pt x="1720" y="240"/>
                </a:lnTo>
                <a:lnTo>
                  <a:pt x="1722" y="242"/>
                </a:lnTo>
                <a:lnTo>
                  <a:pt x="1722" y="242"/>
                </a:lnTo>
                <a:lnTo>
                  <a:pt x="1722" y="242"/>
                </a:lnTo>
                <a:lnTo>
                  <a:pt x="1723" y="242"/>
                </a:lnTo>
                <a:lnTo>
                  <a:pt x="1723" y="243"/>
                </a:lnTo>
                <a:lnTo>
                  <a:pt x="1724" y="243"/>
                </a:lnTo>
                <a:lnTo>
                  <a:pt x="1724" y="242"/>
                </a:lnTo>
                <a:lnTo>
                  <a:pt x="1724" y="242"/>
                </a:lnTo>
                <a:lnTo>
                  <a:pt x="1725" y="242"/>
                </a:lnTo>
                <a:lnTo>
                  <a:pt x="1725" y="242"/>
                </a:lnTo>
                <a:lnTo>
                  <a:pt x="1725" y="240"/>
                </a:lnTo>
                <a:lnTo>
                  <a:pt x="1726" y="240"/>
                </a:lnTo>
                <a:lnTo>
                  <a:pt x="1726" y="242"/>
                </a:lnTo>
                <a:lnTo>
                  <a:pt x="1726" y="242"/>
                </a:lnTo>
                <a:lnTo>
                  <a:pt x="1727" y="240"/>
                </a:lnTo>
                <a:lnTo>
                  <a:pt x="1727" y="242"/>
                </a:lnTo>
                <a:lnTo>
                  <a:pt x="1728" y="242"/>
                </a:lnTo>
                <a:lnTo>
                  <a:pt x="1728" y="242"/>
                </a:lnTo>
                <a:lnTo>
                  <a:pt x="1728" y="240"/>
                </a:lnTo>
                <a:lnTo>
                  <a:pt x="1729" y="242"/>
                </a:lnTo>
                <a:lnTo>
                  <a:pt x="1729" y="240"/>
                </a:lnTo>
                <a:lnTo>
                  <a:pt x="1729" y="240"/>
                </a:lnTo>
                <a:lnTo>
                  <a:pt x="1731" y="240"/>
                </a:lnTo>
                <a:lnTo>
                  <a:pt x="1731" y="239"/>
                </a:lnTo>
                <a:lnTo>
                  <a:pt x="1732" y="239"/>
                </a:lnTo>
                <a:lnTo>
                  <a:pt x="1732" y="239"/>
                </a:lnTo>
                <a:lnTo>
                  <a:pt x="1732" y="238"/>
                </a:lnTo>
                <a:lnTo>
                  <a:pt x="1733" y="238"/>
                </a:lnTo>
                <a:lnTo>
                  <a:pt x="1733" y="239"/>
                </a:lnTo>
                <a:lnTo>
                  <a:pt x="1733" y="239"/>
                </a:lnTo>
                <a:lnTo>
                  <a:pt x="1734" y="239"/>
                </a:lnTo>
                <a:lnTo>
                  <a:pt x="1734" y="239"/>
                </a:lnTo>
                <a:lnTo>
                  <a:pt x="1734" y="239"/>
                </a:lnTo>
                <a:lnTo>
                  <a:pt x="1735" y="239"/>
                </a:lnTo>
                <a:lnTo>
                  <a:pt x="1735" y="240"/>
                </a:lnTo>
                <a:lnTo>
                  <a:pt x="1736" y="239"/>
                </a:lnTo>
                <a:lnTo>
                  <a:pt x="1736" y="238"/>
                </a:lnTo>
                <a:lnTo>
                  <a:pt x="1736" y="238"/>
                </a:lnTo>
                <a:lnTo>
                  <a:pt x="1737" y="238"/>
                </a:lnTo>
                <a:lnTo>
                  <a:pt x="1737" y="237"/>
                </a:lnTo>
                <a:lnTo>
                  <a:pt x="1737" y="238"/>
                </a:lnTo>
                <a:lnTo>
                  <a:pt x="1738" y="237"/>
                </a:lnTo>
                <a:lnTo>
                  <a:pt x="1738" y="238"/>
                </a:lnTo>
                <a:lnTo>
                  <a:pt x="1738" y="239"/>
                </a:lnTo>
                <a:lnTo>
                  <a:pt x="1740" y="242"/>
                </a:lnTo>
                <a:lnTo>
                  <a:pt x="1740" y="243"/>
                </a:lnTo>
                <a:lnTo>
                  <a:pt x="1741" y="244"/>
                </a:lnTo>
                <a:lnTo>
                  <a:pt x="1741" y="243"/>
                </a:lnTo>
                <a:lnTo>
                  <a:pt x="1741" y="242"/>
                </a:lnTo>
                <a:lnTo>
                  <a:pt x="1742" y="240"/>
                </a:lnTo>
                <a:lnTo>
                  <a:pt x="1742" y="240"/>
                </a:lnTo>
                <a:lnTo>
                  <a:pt x="1742" y="239"/>
                </a:lnTo>
                <a:lnTo>
                  <a:pt x="1743" y="239"/>
                </a:lnTo>
                <a:lnTo>
                  <a:pt x="1743" y="239"/>
                </a:lnTo>
                <a:lnTo>
                  <a:pt x="1743" y="240"/>
                </a:lnTo>
                <a:lnTo>
                  <a:pt x="1744" y="242"/>
                </a:lnTo>
                <a:lnTo>
                  <a:pt x="1744" y="242"/>
                </a:lnTo>
                <a:lnTo>
                  <a:pt x="1745" y="243"/>
                </a:lnTo>
                <a:lnTo>
                  <a:pt x="1745" y="242"/>
                </a:lnTo>
                <a:lnTo>
                  <a:pt x="1745" y="242"/>
                </a:lnTo>
                <a:lnTo>
                  <a:pt x="1746" y="242"/>
                </a:lnTo>
                <a:lnTo>
                  <a:pt x="1746" y="242"/>
                </a:lnTo>
                <a:lnTo>
                  <a:pt x="1746" y="242"/>
                </a:lnTo>
                <a:lnTo>
                  <a:pt x="1747" y="242"/>
                </a:lnTo>
                <a:lnTo>
                  <a:pt x="1747" y="242"/>
                </a:lnTo>
                <a:lnTo>
                  <a:pt x="1747" y="243"/>
                </a:lnTo>
                <a:lnTo>
                  <a:pt x="1749" y="243"/>
                </a:lnTo>
                <a:lnTo>
                  <a:pt x="1749" y="244"/>
                </a:lnTo>
                <a:lnTo>
                  <a:pt x="1750" y="245"/>
                </a:lnTo>
                <a:lnTo>
                  <a:pt x="1750" y="245"/>
                </a:lnTo>
                <a:lnTo>
                  <a:pt x="1750" y="245"/>
                </a:lnTo>
                <a:lnTo>
                  <a:pt x="1751" y="245"/>
                </a:lnTo>
                <a:lnTo>
                  <a:pt x="1751" y="245"/>
                </a:lnTo>
                <a:lnTo>
                  <a:pt x="1751" y="244"/>
                </a:lnTo>
                <a:lnTo>
                  <a:pt x="1752" y="244"/>
                </a:lnTo>
                <a:lnTo>
                  <a:pt x="1752" y="244"/>
                </a:lnTo>
                <a:lnTo>
                  <a:pt x="1753" y="243"/>
                </a:lnTo>
                <a:lnTo>
                  <a:pt x="1753" y="244"/>
                </a:lnTo>
                <a:lnTo>
                  <a:pt x="1753" y="244"/>
                </a:lnTo>
                <a:lnTo>
                  <a:pt x="1754" y="243"/>
                </a:lnTo>
                <a:lnTo>
                  <a:pt x="1754" y="243"/>
                </a:lnTo>
                <a:lnTo>
                  <a:pt x="1754" y="244"/>
                </a:lnTo>
                <a:lnTo>
                  <a:pt x="1755" y="244"/>
                </a:lnTo>
                <a:lnTo>
                  <a:pt x="1755" y="245"/>
                </a:lnTo>
                <a:lnTo>
                  <a:pt x="1755" y="245"/>
                </a:lnTo>
                <a:lnTo>
                  <a:pt x="1756" y="245"/>
                </a:lnTo>
                <a:lnTo>
                  <a:pt x="1756" y="245"/>
                </a:lnTo>
                <a:lnTo>
                  <a:pt x="1758" y="245"/>
                </a:lnTo>
                <a:lnTo>
                  <a:pt x="1758" y="244"/>
                </a:lnTo>
                <a:lnTo>
                  <a:pt x="1758" y="244"/>
                </a:lnTo>
                <a:lnTo>
                  <a:pt x="1759" y="243"/>
                </a:lnTo>
                <a:lnTo>
                  <a:pt x="1759" y="243"/>
                </a:lnTo>
                <a:lnTo>
                  <a:pt x="1759" y="243"/>
                </a:lnTo>
                <a:lnTo>
                  <a:pt x="1760" y="243"/>
                </a:lnTo>
                <a:lnTo>
                  <a:pt x="1760" y="243"/>
                </a:lnTo>
                <a:lnTo>
                  <a:pt x="1760" y="244"/>
                </a:lnTo>
                <a:lnTo>
                  <a:pt x="1761" y="244"/>
                </a:lnTo>
                <a:lnTo>
                  <a:pt x="1761" y="244"/>
                </a:lnTo>
                <a:lnTo>
                  <a:pt x="1762" y="243"/>
                </a:lnTo>
                <a:lnTo>
                  <a:pt x="1762" y="244"/>
                </a:lnTo>
                <a:lnTo>
                  <a:pt x="1762" y="244"/>
                </a:lnTo>
                <a:lnTo>
                  <a:pt x="1763" y="244"/>
                </a:lnTo>
                <a:lnTo>
                  <a:pt x="1763" y="244"/>
                </a:lnTo>
                <a:lnTo>
                  <a:pt x="1763" y="245"/>
                </a:lnTo>
                <a:lnTo>
                  <a:pt x="1764" y="245"/>
                </a:lnTo>
                <a:lnTo>
                  <a:pt x="1764" y="245"/>
                </a:lnTo>
                <a:lnTo>
                  <a:pt x="1764" y="246"/>
                </a:lnTo>
                <a:lnTo>
                  <a:pt x="1765" y="245"/>
                </a:lnTo>
                <a:lnTo>
                  <a:pt x="1765" y="245"/>
                </a:lnTo>
                <a:lnTo>
                  <a:pt x="1767" y="245"/>
                </a:lnTo>
                <a:lnTo>
                  <a:pt x="1767" y="244"/>
                </a:lnTo>
                <a:lnTo>
                  <a:pt x="1767" y="244"/>
                </a:lnTo>
                <a:lnTo>
                  <a:pt x="1768" y="244"/>
                </a:lnTo>
                <a:lnTo>
                  <a:pt x="1768" y="245"/>
                </a:lnTo>
                <a:lnTo>
                  <a:pt x="1768" y="244"/>
                </a:lnTo>
                <a:lnTo>
                  <a:pt x="1769" y="244"/>
                </a:lnTo>
                <a:lnTo>
                  <a:pt x="1769" y="245"/>
                </a:lnTo>
                <a:lnTo>
                  <a:pt x="1769" y="245"/>
                </a:lnTo>
                <a:lnTo>
                  <a:pt x="1770" y="245"/>
                </a:lnTo>
                <a:lnTo>
                  <a:pt x="1770" y="245"/>
                </a:lnTo>
                <a:lnTo>
                  <a:pt x="1771" y="245"/>
                </a:lnTo>
                <a:lnTo>
                  <a:pt x="1771" y="246"/>
                </a:lnTo>
                <a:lnTo>
                  <a:pt x="1771" y="246"/>
                </a:lnTo>
                <a:lnTo>
                  <a:pt x="1772" y="246"/>
                </a:lnTo>
                <a:lnTo>
                  <a:pt x="1772" y="247"/>
                </a:lnTo>
                <a:lnTo>
                  <a:pt x="1772" y="247"/>
                </a:lnTo>
                <a:lnTo>
                  <a:pt x="1773" y="247"/>
                </a:lnTo>
                <a:lnTo>
                  <a:pt x="1773" y="247"/>
                </a:lnTo>
                <a:lnTo>
                  <a:pt x="1774" y="247"/>
                </a:lnTo>
                <a:lnTo>
                  <a:pt x="1774" y="247"/>
                </a:lnTo>
                <a:lnTo>
                  <a:pt x="1774" y="248"/>
                </a:lnTo>
                <a:lnTo>
                  <a:pt x="1776" y="248"/>
                </a:lnTo>
                <a:lnTo>
                  <a:pt x="1776" y="249"/>
                </a:lnTo>
                <a:lnTo>
                  <a:pt x="1776" y="251"/>
                </a:lnTo>
                <a:lnTo>
                  <a:pt x="1777" y="252"/>
                </a:lnTo>
                <a:lnTo>
                  <a:pt x="1777" y="252"/>
                </a:lnTo>
                <a:lnTo>
                  <a:pt x="1777" y="252"/>
                </a:lnTo>
                <a:lnTo>
                  <a:pt x="1778" y="252"/>
                </a:lnTo>
                <a:lnTo>
                  <a:pt x="1778" y="252"/>
                </a:lnTo>
                <a:lnTo>
                  <a:pt x="1779" y="253"/>
                </a:lnTo>
                <a:lnTo>
                  <a:pt x="1779" y="253"/>
                </a:lnTo>
                <a:lnTo>
                  <a:pt x="1779" y="253"/>
                </a:lnTo>
                <a:lnTo>
                  <a:pt x="1780" y="252"/>
                </a:lnTo>
                <a:lnTo>
                  <a:pt x="1780" y="253"/>
                </a:lnTo>
                <a:lnTo>
                  <a:pt x="1780" y="252"/>
                </a:lnTo>
                <a:lnTo>
                  <a:pt x="1781" y="252"/>
                </a:lnTo>
                <a:lnTo>
                  <a:pt x="1781" y="252"/>
                </a:lnTo>
                <a:lnTo>
                  <a:pt x="1781" y="251"/>
                </a:lnTo>
                <a:lnTo>
                  <a:pt x="1782" y="251"/>
                </a:lnTo>
                <a:lnTo>
                  <a:pt x="1782" y="249"/>
                </a:lnTo>
                <a:lnTo>
                  <a:pt x="1783" y="249"/>
                </a:lnTo>
                <a:lnTo>
                  <a:pt x="1783" y="252"/>
                </a:lnTo>
                <a:lnTo>
                  <a:pt x="1783" y="251"/>
                </a:lnTo>
                <a:lnTo>
                  <a:pt x="1785" y="251"/>
                </a:lnTo>
                <a:lnTo>
                  <a:pt x="1785" y="251"/>
                </a:lnTo>
                <a:lnTo>
                  <a:pt x="1785" y="252"/>
                </a:lnTo>
                <a:lnTo>
                  <a:pt x="1786" y="252"/>
                </a:lnTo>
                <a:lnTo>
                  <a:pt x="1786" y="252"/>
                </a:lnTo>
                <a:lnTo>
                  <a:pt x="1786" y="251"/>
                </a:lnTo>
                <a:lnTo>
                  <a:pt x="1787" y="251"/>
                </a:lnTo>
                <a:lnTo>
                  <a:pt x="1787" y="251"/>
                </a:lnTo>
                <a:lnTo>
                  <a:pt x="1788" y="251"/>
                </a:lnTo>
                <a:lnTo>
                  <a:pt x="1788" y="249"/>
                </a:lnTo>
                <a:lnTo>
                  <a:pt x="1788" y="248"/>
                </a:lnTo>
                <a:lnTo>
                  <a:pt x="1789" y="248"/>
                </a:lnTo>
                <a:lnTo>
                  <a:pt x="1789" y="248"/>
                </a:lnTo>
                <a:lnTo>
                  <a:pt x="1789" y="248"/>
                </a:lnTo>
                <a:lnTo>
                  <a:pt x="1790" y="248"/>
                </a:lnTo>
                <a:lnTo>
                  <a:pt x="1790" y="249"/>
                </a:lnTo>
                <a:lnTo>
                  <a:pt x="1790" y="249"/>
                </a:lnTo>
                <a:lnTo>
                  <a:pt x="1791" y="251"/>
                </a:lnTo>
                <a:lnTo>
                  <a:pt x="1791" y="252"/>
                </a:lnTo>
                <a:lnTo>
                  <a:pt x="1792" y="252"/>
                </a:lnTo>
                <a:lnTo>
                  <a:pt x="1792" y="252"/>
                </a:lnTo>
                <a:lnTo>
                  <a:pt x="1792" y="253"/>
                </a:lnTo>
                <a:lnTo>
                  <a:pt x="1794" y="253"/>
                </a:lnTo>
                <a:lnTo>
                  <a:pt x="1794" y="252"/>
                </a:lnTo>
                <a:lnTo>
                  <a:pt x="1794" y="251"/>
                </a:lnTo>
                <a:lnTo>
                  <a:pt x="1795" y="251"/>
                </a:lnTo>
                <a:lnTo>
                  <a:pt x="1795" y="252"/>
                </a:lnTo>
                <a:lnTo>
                  <a:pt x="1795" y="251"/>
                </a:lnTo>
                <a:lnTo>
                  <a:pt x="1796" y="251"/>
                </a:lnTo>
                <a:lnTo>
                  <a:pt x="1796" y="251"/>
                </a:lnTo>
                <a:lnTo>
                  <a:pt x="1797" y="249"/>
                </a:lnTo>
                <a:lnTo>
                  <a:pt x="1797" y="249"/>
                </a:lnTo>
                <a:lnTo>
                  <a:pt x="1797" y="249"/>
                </a:lnTo>
                <a:lnTo>
                  <a:pt x="1798" y="249"/>
                </a:lnTo>
                <a:lnTo>
                  <a:pt x="1798" y="248"/>
                </a:lnTo>
                <a:lnTo>
                  <a:pt x="1798" y="248"/>
                </a:lnTo>
                <a:lnTo>
                  <a:pt x="1799" y="247"/>
                </a:lnTo>
                <a:lnTo>
                  <a:pt x="1799" y="248"/>
                </a:lnTo>
                <a:lnTo>
                  <a:pt x="1800" y="248"/>
                </a:lnTo>
                <a:lnTo>
                  <a:pt x="1800" y="249"/>
                </a:lnTo>
                <a:lnTo>
                  <a:pt x="1800" y="248"/>
                </a:lnTo>
                <a:lnTo>
                  <a:pt x="1801" y="247"/>
                </a:lnTo>
                <a:lnTo>
                  <a:pt x="1801" y="246"/>
                </a:lnTo>
                <a:lnTo>
                  <a:pt x="1801" y="247"/>
                </a:lnTo>
                <a:lnTo>
                  <a:pt x="1803" y="246"/>
                </a:lnTo>
                <a:lnTo>
                  <a:pt x="1803" y="246"/>
                </a:lnTo>
                <a:lnTo>
                  <a:pt x="1803" y="246"/>
                </a:lnTo>
                <a:lnTo>
                  <a:pt x="1804" y="247"/>
                </a:lnTo>
                <a:lnTo>
                  <a:pt x="1804" y="246"/>
                </a:lnTo>
                <a:lnTo>
                  <a:pt x="1805" y="246"/>
                </a:lnTo>
                <a:lnTo>
                  <a:pt x="1805" y="246"/>
                </a:lnTo>
                <a:lnTo>
                  <a:pt x="1805" y="246"/>
                </a:lnTo>
                <a:lnTo>
                  <a:pt x="1806" y="246"/>
                </a:lnTo>
                <a:lnTo>
                  <a:pt x="1806" y="246"/>
                </a:lnTo>
                <a:lnTo>
                  <a:pt x="1806" y="246"/>
                </a:lnTo>
                <a:lnTo>
                  <a:pt x="1807" y="246"/>
                </a:lnTo>
                <a:lnTo>
                  <a:pt x="1807" y="246"/>
                </a:lnTo>
                <a:lnTo>
                  <a:pt x="1807" y="246"/>
                </a:lnTo>
                <a:lnTo>
                  <a:pt x="1808" y="245"/>
                </a:lnTo>
                <a:lnTo>
                  <a:pt x="1808" y="245"/>
                </a:lnTo>
                <a:lnTo>
                  <a:pt x="1809" y="245"/>
                </a:lnTo>
                <a:lnTo>
                  <a:pt x="1809" y="246"/>
                </a:lnTo>
                <a:lnTo>
                  <a:pt x="1809" y="246"/>
                </a:lnTo>
                <a:lnTo>
                  <a:pt x="1810" y="247"/>
                </a:lnTo>
                <a:lnTo>
                  <a:pt x="1810" y="247"/>
                </a:lnTo>
                <a:lnTo>
                  <a:pt x="1810" y="247"/>
                </a:lnTo>
                <a:lnTo>
                  <a:pt x="1812" y="247"/>
                </a:lnTo>
                <a:lnTo>
                  <a:pt x="1812" y="247"/>
                </a:lnTo>
                <a:lnTo>
                  <a:pt x="1812" y="247"/>
                </a:lnTo>
                <a:lnTo>
                  <a:pt x="1813" y="246"/>
                </a:lnTo>
                <a:lnTo>
                  <a:pt x="1813" y="245"/>
                </a:lnTo>
                <a:lnTo>
                  <a:pt x="1814" y="245"/>
                </a:lnTo>
                <a:lnTo>
                  <a:pt x="1814" y="245"/>
                </a:lnTo>
                <a:lnTo>
                  <a:pt x="1814" y="245"/>
                </a:lnTo>
                <a:lnTo>
                  <a:pt x="1815" y="245"/>
                </a:lnTo>
                <a:lnTo>
                  <a:pt x="1815" y="246"/>
                </a:lnTo>
                <a:lnTo>
                  <a:pt x="1815" y="246"/>
                </a:lnTo>
                <a:lnTo>
                  <a:pt x="1816" y="245"/>
                </a:lnTo>
                <a:lnTo>
                  <a:pt x="1816" y="245"/>
                </a:lnTo>
                <a:lnTo>
                  <a:pt x="1816" y="246"/>
                </a:lnTo>
                <a:lnTo>
                  <a:pt x="1817" y="246"/>
                </a:lnTo>
                <a:lnTo>
                  <a:pt x="1817" y="246"/>
                </a:lnTo>
                <a:lnTo>
                  <a:pt x="1818" y="246"/>
                </a:lnTo>
                <a:lnTo>
                  <a:pt x="1818" y="247"/>
                </a:lnTo>
                <a:lnTo>
                  <a:pt x="1818" y="247"/>
                </a:lnTo>
                <a:lnTo>
                  <a:pt x="1819" y="247"/>
                </a:lnTo>
                <a:lnTo>
                  <a:pt x="1819" y="247"/>
                </a:lnTo>
                <a:lnTo>
                  <a:pt x="1819" y="247"/>
                </a:lnTo>
                <a:lnTo>
                  <a:pt x="1821" y="248"/>
                </a:lnTo>
                <a:lnTo>
                  <a:pt x="1821" y="247"/>
                </a:lnTo>
                <a:lnTo>
                  <a:pt x="1822" y="247"/>
                </a:lnTo>
                <a:lnTo>
                  <a:pt x="1822" y="247"/>
                </a:lnTo>
                <a:lnTo>
                  <a:pt x="1822" y="246"/>
                </a:lnTo>
                <a:lnTo>
                  <a:pt x="1823" y="247"/>
                </a:lnTo>
                <a:lnTo>
                  <a:pt x="1823" y="246"/>
                </a:lnTo>
                <a:lnTo>
                  <a:pt x="1823" y="247"/>
                </a:lnTo>
                <a:lnTo>
                  <a:pt x="1824" y="246"/>
                </a:lnTo>
                <a:lnTo>
                  <a:pt x="1824" y="246"/>
                </a:lnTo>
                <a:lnTo>
                  <a:pt x="1824" y="246"/>
                </a:lnTo>
                <a:lnTo>
                  <a:pt x="1825" y="246"/>
                </a:lnTo>
                <a:lnTo>
                  <a:pt x="1825" y="246"/>
                </a:lnTo>
                <a:lnTo>
                  <a:pt x="1826" y="247"/>
                </a:lnTo>
                <a:lnTo>
                  <a:pt x="1826" y="247"/>
                </a:lnTo>
                <a:lnTo>
                  <a:pt x="1826" y="247"/>
                </a:lnTo>
                <a:lnTo>
                  <a:pt x="1827" y="247"/>
                </a:lnTo>
                <a:lnTo>
                  <a:pt x="1827" y="247"/>
                </a:lnTo>
                <a:lnTo>
                  <a:pt x="1827" y="247"/>
                </a:lnTo>
                <a:lnTo>
                  <a:pt x="1828" y="247"/>
                </a:lnTo>
                <a:lnTo>
                  <a:pt x="1828" y="246"/>
                </a:lnTo>
                <a:lnTo>
                  <a:pt x="1828" y="246"/>
                </a:lnTo>
                <a:lnTo>
                  <a:pt x="1830" y="246"/>
                </a:lnTo>
                <a:lnTo>
                  <a:pt x="1830" y="246"/>
                </a:lnTo>
                <a:lnTo>
                  <a:pt x="1831" y="247"/>
                </a:lnTo>
                <a:lnTo>
                  <a:pt x="1831" y="247"/>
                </a:lnTo>
                <a:lnTo>
                  <a:pt x="1831" y="247"/>
                </a:lnTo>
                <a:lnTo>
                  <a:pt x="1832" y="246"/>
                </a:lnTo>
                <a:lnTo>
                  <a:pt x="1832" y="246"/>
                </a:lnTo>
                <a:lnTo>
                  <a:pt x="1832" y="246"/>
                </a:lnTo>
                <a:lnTo>
                  <a:pt x="1833" y="246"/>
                </a:lnTo>
                <a:lnTo>
                  <a:pt x="1833" y="246"/>
                </a:lnTo>
                <a:lnTo>
                  <a:pt x="1833" y="246"/>
                </a:lnTo>
                <a:lnTo>
                  <a:pt x="1834" y="247"/>
                </a:lnTo>
                <a:lnTo>
                  <a:pt x="1834" y="246"/>
                </a:lnTo>
                <a:lnTo>
                  <a:pt x="1835" y="247"/>
                </a:lnTo>
                <a:lnTo>
                  <a:pt x="1835" y="246"/>
                </a:lnTo>
                <a:lnTo>
                  <a:pt x="1835" y="246"/>
                </a:lnTo>
                <a:lnTo>
                  <a:pt x="1836" y="245"/>
                </a:lnTo>
                <a:lnTo>
                  <a:pt x="1836" y="245"/>
                </a:lnTo>
                <a:lnTo>
                  <a:pt x="1836" y="245"/>
                </a:lnTo>
                <a:lnTo>
                  <a:pt x="1837" y="245"/>
                </a:lnTo>
                <a:lnTo>
                  <a:pt x="1837" y="245"/>
                </a:lnTo>
                <a:lnTo>
                  <a:pt x="1837" y="245"/>
                </a:lnTo>
                <a:lnTo>
                  <a:pt x="1839" y="245"/>
                </a:lnTo>
                <a:lnTo>
                  <a:pt x="1839" y="245"/>
                </a:lnTo>
                <a:lnTo>
                  <a:pt x="1840" y="247"/>
                </a:lnTo>
                <a:lnTo>
                  <a:pt x="1840" y="247"/>
                </a:lnTo>
                <a:lnTo>
                  <a:pt x="1840" y="247"/>
                </a:lnTo>
                <a:lnTo>
                  <a:pt x="1841" y="248"/>
                </a:lnTo>
                <a:lnTo>
                  <a:pt x="1841" y="248"/>
                </a:lnTo>
                <a:lnTo>
                  <a:pt x="1841" y="248"/>
                </a:lnTo>
                <a:lnTo>
                  <a:pt x="1842" y="248"/>
                </a:lnTo>
                <a:lnTo>
                  <a:pt x="1842" y="248"/>
                </a:lnTo>
                <a:lnTo>
                  <a:pt x="1843" y="249"/>
                </a:lnTo>
                <a:lnTo>
                  <a:pt x="1843" y="249"/>
                </a:lnTo>
                <a:lnTo>
                  <a:pt x="1843" y="249"/>
                </a:lnTo>
                <a:lnTo>
                  <a:pt x="1844" y="251"/>
                </a:lnTo>
                <a:lnTo>
                  <a:pt x="1844" y="251"/>
                </a:lnTo>
                <a:lnTo>
                  <a:pt x="1844" y="252"/>
                </a:lnTo>
                <a:lnTo>
                  <a:pt x="1845" y="253"/>
                </a:lnTo>
                <a:lnTo>
                  <a:pt x="1845" y="252"/>
                </a:lnTo>
                <a:lnTo>
                  <a:pt x="1845" y="253"/>
                </a:lnTo>
                <a:lnTo>
                  <a:pt x="1846" y="253"/>
                </a:lnTo>
                <a:lnTo>
                  <a:pt x="1846" y="254"/>
                </a:lnTo>
                <a:lnTo>
                  <a:pt x="1848" y="254"/>
                </a:lnTo>
                <a:lnTo>
                  <a:pt x="1848" y="255"/>
                </a:lnTo>
                <a:lnTo>
                  <a:pt x="1848" y="254"/>
                </a:lnTo>
                <a:lnTo>
                  <a:pt x="1849" y="254"/>
                </a:lnTo>
                <a:lnTo>
                  <a:pt x="1849" y="254"/>
                </a:lnTo>
                <a:lnTo>
                  <a:pt x="1849" y="255"/>
                </a:lnTo>
                <a:lnTo>
                  <a:pt x="1850" y="255"/>
                </a:lnTo>
                <a:lnTo>
                  <a:pt x="1850" y="255"/>
                </a:lnTo>
                <a:lnTo>
                  <a:pt x="1850" y="255"/>
                </a:lnTo>
                <a:lnTo>
                  <a:pt x="1851" y="255"/>
                </a:lnTo>
                <a:lnTo>
                  <a:pt x="1851" y="255"/>
                </a:lnTo>
                <a:lnTo>
                  <a:pt x="1852" y="254"/>
                </a:lnTo>
                <a:lnTo>
                  <a:pt x="1852" y="253"/>
                </a:lnTo>
                <a:lnTo>
                  <a:pt x="1852" y="254"/>
                </a:lnTo>
                <a:lnTo>
                  <a:pt x="1853" y="254"/>
                </a:lnTo>
                <a:lnTo>
                  <a:pt x="1853" y="254"/>
                </a:lnTo>
                <a:lnTo>
                  <a:pt x="1853" y="255"/>
                </a:lnTo>
                <a:lnTo>
                  <a:pt x="1854" y="256"/>
                </a:lnTo>
                <a:lnTo>
                  <a:pt x="1854" y="256"/>
                </a:lnTo>
                <a:lnTo>
                  <a:pt x="1854" y="256"/>
                </a:lnTo>
                <a:lnTo>
                  <a:pt x="1855" y="256"/>
                </a:lnTo>
                <a:lnTo>
                  <a:pt x="1855" y="256"/>
                </a:lnTo>
                <a:lnTo>
                  <a:pt x="1857" y="256"/>
                </a:lnTo>
                <a:lnTo>
                  <a:pt x="1857" y="256"/>
                </a:lnTo>
                <a:lnTo>
                  <a:pt x="1857" y="256"/>
                </a:lnTo>
                <a:lnTo>
                  <a:pt x="1858" y="256"/>
                </a:lnTo>
                <a:lnTo>
                  <a:pt x="1858" y="256"/>
                </a:lnTo>
                <a:lnTo>
                  <a:pt x="1858" y="257"/>
                </a:lnTo>
                <a:lnTo>
                  <a:pt x="1859" y="257"/>
                </a:lnTo>
                <a:lnTo>
                  <a:pt x="1859" y="256"/>
                </a:lnTo>
                <a:lnTo>
                  <a:pt x="1859" y="257"/>
                </a:lnTo>
                <a:lnTo>
                  <a:pt x="1860" y="257"/>
                </a:lnTo>
                <a:lnTo>
                  <a:pt x="1860" y="257"/>
                </a:lnTo>
                <a:lnTo>
                  <a:pt x="1861" y="256"/>
                </a:lnTo>
                <a:lnTo>
                  <a:pt x="1861" y="257"/>
                </a:lnTo>
                <a:lnTo>
                  <a:pt x="1861" y="257"/>
                </a:lnTo>
                <a:lnTo>
                  <a:pt x="1862" y="257"/>
                </a:lnTo>
                <a:lnTo>
                  <a:pt x="1862" y="256"/>
                </a:lnTo>
                <a:lnTo>
                  <a:pt x="1862" y="255"/>
                </a:lnTo>
                <a:lnTo>
                  <a:pt x="1863" y="255"/>
                </a:lnTo>
                <a:lnTo>
                  <a:pt x="1863" y="255"/>
                </a:lnTo>
                <a:lnTo>
                  <a:pt x="1864" y="256"/>
                </a:lnTo>
                <a:lnTo>
                  <a:pt x="1864" y="256"/>
                </a:lnTo>
                <a:lnTo>
                  <a:pt x="1864" y="257"/>
                </a:lnTo>
                <a:lnTo>
                  <a:pt x="1866" y="257"/>
                </a:lnTo>
                <a:lnTo>
                  <a:pt x="1866" y="258"/>
                </a:lnTo>
                <a:lnTo>
                  <a:pt x="1866" y="258"/>
                </a:lnTo>
                <a:lnTo>
                  <a:pt x="1867" y="260"/>
                </a:lnTo>
                <a:lnTo>
                  <a:pt x="1867" y="258"/>
                </a:lnTo>
                <a:lnTo>
                  <a:pt x="1867" y="258"/>
                </a:lnTo>
                <a:lnTo>
                  <a:pt x="1868" y="258"/>
                </a:lnTo>
                <a:lnTo>
                  <a:pt x="1868" y="258"/>
                </a:lnTo>
                <a:lnTo>
                  <a:pt x="1869" y="258"/>
                </a:lnTo>
                <a:lnTo>
                  <a:pt x="1869" y="257"/>
                </a:lnTo>
                <a:lnTo>
                  <a:pt x="1869" y="257"/>
                </a:lnTo>
                <a:lnTo>
                  <a:pt x="1870" y="258"/>
                </a:lnTo>
                <a:lnTo>
                  <a:pt x="1870" y="258"/>
                </a:lnTo>
                <a:lnTo>
                  <a:pt x="1870" y="257"/>
                </a:lnTo>
                <a:lnTo>
                  <a:pt x="1871" y="257"/>
                </a:lnTo>
                <a:lnTo>
                  <a:pt x="1871" y="256"/>
                </a:lnTo>
                <a:lnTo>
                  <a:pt x="1871" y="256"/>
                </a:lnTo>
                <a:lnTo>
                  <a:pt x="1872" y="255"/>
                </a:lnTo>
                <a:lnTo>
                  <a:pt x="1872" y="255"/>
                </a:lnTo>
                <a:lnTo>
                  <a:pt x="1873" y="254"/>
                </a:lnTo>
                <a:lnTo>
                  <a:pt x="1873" y="253"/>
                </a:lnTo>
                <a:lnTo>
                  <a:pt x="1873" y="253"/>
                </a:lnTo>
                <a:lnTo>
                  <a:pt x="1875" y="253"/>
                </a:lnTo>
                <a:lnTo>
                  <a:pt x="1875" y="252"/>
                </a:lnTo>
                <a:lnTo>
                  <a:pt x="1875" y="253"/>
                </a:lnTo>
                <a:lnTo>
                  <a:pt x="1876" y="253"/>
                </a:lnTo>
                <a:lnTo>
                  <a:pt x="1876" y="254"/>
                </a:lnTo>
                <a:lnTo>
                  <a:pt x="1876" y="255"/>
                </a:lnTo>
                <a:lnTo>
                  <a:pt x="1877" y="255"/>
                </a:lnTo>
                <a:lnTo>
                  <a:pt x="1877" y="255"/>
                </a:lnTo>
                <a:lnTo>
                  <a:pt x="1878" y="256"/>
                </a:lnTo>
                <a:lnTo>
                  <a:pt x="1878" y="255"/>
                </a:lnTo>
                <a:lnTo>
                  <a:pt x="1878" y="255"/>
                </a:lnTo>
                <a:lnTo>
                  <a:pt x="1879" y="254"/>
                </a:lnTo>
                <a:lnTo>
                  <a:pt x="1879" y="254"/>
                </a:lnTo>
                <a:lnTo>
                  <a:pt x="1879" y="255"/>
                </a:lnTo>
                <a:lnTo>
                  <a:pt x="1880" y="256"/>
                </a:lnTo>
                <a:lnTo>
                  <a:pt x="1880" y="255"/>
                </a:lnTo>
                <a:lnTo>
                  <a:pt x="1880" y="255"/>
                </a:lnTo>
                <a:lnTo>
                  <a:pt x="1881" y="255"/>
                </a:lnTo>
                <a:lnTo>
                  <a:pt x="1881" y="256"/>
                </a:lnTo>
                <a:lnTo>
                  <a:pt x="1882" y="256"/>
                </a:lnTo>
                <a:lnTo>
                  <a:pt x="1882" y="255"/>
                </a:lnTo>
                <a:lnTo>
                  <a:pt x="1882" y="254"/>
                </a:lnTo>
                <a:lnTo>
                  <a:pt x="1884" y="254"/>
                </a:lnTo>
                <a:lnTo>
                  <a:pt x="1884" y="253"/>
                </a:lnTo>
                <a:lnTo>
                  <a:pt x="1884" y="253"/>
                </a:lnTo>
                <a:lnTo>
                  <a:pt x="1885" y="252"/>
                </a:lnTo>
                <a:lnTo>
                  <a:pt x="1885" y="252"/>
                </a:lnTo>
                <a:lnTo>
                  <a:pt x="1885" y="252"/>
                </a:lnTo>
                <a:lnTo>
                  <a:pt x="1886" y="252"/>
                </a:lnTo>
                <a:lnTo>
                  <a:pt x="1886" y="252"/>
                </a:lnTo>
                <a:lnTo>
                  <a:pt x="1887" y="251"/>
                </a:lnTo>
                <a:lnTo>
                  <a:pt x="1887" y="251"/>
                </a:lnTo>
                <a:lnTo>
                  <a:pt x="1887" y="252"/>
                </a:lnTo>
                <a:lnTo>
                  <a:pt x="1888" y="252"/>
                </a:lnTo>
                <a:lnTo>
                  <a:pt x="1888" y="253"/>
                </a:lnTo>
                <a:lnTo>
                  <a:pt x="1888" y="253"/>
                </a:lnTo>
                <a:lnTo>
                  <a:pt x="1889" y="253"/>
                </a:lnTo>
                <a:lnTo>
                  <a:pt x="1889" y="254"/>
                </a:lnTo>
                <a:lnTo>
                  <a:pt x="1890" y="255"/>
                </a:lnTo>
                <a:lnTo>
                  <a:pt x="1890" y="255"/>
                </a:lnTo>
                <a:lnTo>
                  <a:pt x="1890" y="256"/>
                </a:lnTo>
                <a:lnTo>
                  <a:pt x="1891" y="256"/>
                </a:lnTo>
                <a:lnTo>
                  <a:pt x="1891" y="256"/>
                </a:lnTo>
                <a:lnTo>
                  <a:pt x="1891" y="257"/>
                </a:lnTo>
                <a:lnTo>
                  <a:pt x="1893" y="257"/>
                </a:lnTo>
                <a:lnTo>
                  <a:pt x="1893" y="256"/>
                </a:lnTo>
                <a:lnTo>
                  <a:pt x="1893" y="256"/>
                </a:lnTo>
                <a:lnTo>
                  <a:pt x="1894" y="256"/>
                </a:lnTo>
                <a:lnTo>
                  <a:pt x="1894" y="256"/>
                </a:lnTo>
                <a:lnTo>
                  <a:pt x="1895" y="255"/>
                </a:lnTo>
                <a:lnTo>
                  <a:pt x="1895" y="255"/>
                </a:lnTo>
                <a:lnTo>
                  <a:pt x="1895" y="254"/>
                </a:lnTo>
                <a:lnTo>
                  <a:pt x="1896" y="253"/>
                </a:lnTo>
                <a:lnTo>
                  <a:pt x="1896" y="253"/>
                </a:lnTo>
                <a:lnTo>
                  <a:pt x="1896" y="253"/>
                </a:lnTo>
                <a:lnTo>
                  <a:pt x="1897" y="253"/>
                </a:lnTo>
                <a:lnTo>
                  <a:pt x="1897" y="253"/>
                </a:lnTo>
                <a:lnTo>
                  <a:pt x="1897" y="253"/>
                </a:lnTo>
                <a:lnTo>
                  <a:pt x="1898" y="253"/>
                </a:lnTo>
                <a:lnTo>
                  <a:pt x="1898" y="253"/>
                </a:lnTo>
                <a:lnTo>
                  <a:pt x="1899" y="253"/>
                </a:lnTo>
                <a:lnTo>
                  <a:pt x="1899" y="252"/>
                </a:lnTo>
                <a:lnTo>
                  <a:pt x="1899" y="252"/>
                </a:lnTo>
                <a:lnTo>
                  <a:pt x="1900" y="252"/>
                </a:lnTo>
                <a:lnTo>
                  <a:pt x="1900" y="251"/>
                </a:lnTo>
                <a:lnTo>
                  <a:pt x="1900" y="251"/>
                </a:lnTo>
                <a:lnTo>
                  <a:pt x="1902" y="251"/>
                </a:lnTo>
                <a:lnTo>
                  <a:pt x="1902" y="251"/>
                </a:lnTo>
                <a:lnTo>
                  <a:pt x="1902" y="251"/>
                </a:lnTo>
                <a:lnTo>
                  <a:pt x="1903" y="251"/>
                </a:lnTo>
                <a:lnTo>
                  <a:pt x="1903" y="249"/>
                </a:lnTo>
                <a:lnTo>
                  <a:pt x="1904" y="251"/>
                </a:lnTo>
                <a:lnTo>
                  <a:pt x="1904" y="252"/>
                </a:lnTo>
                <a:lnTo>
                  <a:pt x="1904" y="252"/>
                </a:lnTo>
                <a:lnTo>
                  <a:pt x="1905" y="252"/>
                </a:lnTo>
                <a:lnTo>
                  <a:pt x="1905" y="251"/>
                </a:lnTo>
                <a:lnTo>
                  <a:pt x="1905" y="251"/>
                </a:lnTo>
                <a:lnTo>
                  <a:pt x="1906" y="251"/>
                </a:lnTo>
                <a:lnTo>
                  <a:pt x="1906" y="249"/>
                </a:lnTo>
                <a:lnTo>
                  <a:pt x="1906" y="249"/>
                </a:lnTo>
                <a:lnTo>
                  <a:pt x="1907" y="249"/>
                </a:lnTo>
                <a:lnTo>
                  <a:pt x="1907" y="249"/>
                </a:lnTo>
                <a:lnTo>
                  <a:pt x="1908" y="249"/>
                </a:lnTo>
                <a:lnTo>
                  <a:pt x="1908" y="251"/>
                </a:lnTo>
                <a:lnTo>
                  <a:pt x="1908" y="251"/>
                </a:lnTo>
                <a:lnTo>
                  <a:pt x="1909" y="252"/>
                </a:lnTo>
                <a:lnTo>
                  <a:pt x="1909" y="252"/>
                </a:lnTo>
                <a:lnTo>
                  <a:pt x="1909" y="252"/>
                </a:lnTo>
                <a:lnTo>
                  <a:pt x="1911" y="252"/>
                </a:lnTo>
                <a:lnTo>
                  <a:pt x="1911" y="252"/>
                </a:lnTo>
                <a:lnTo>
                  <a:pt x="1912" y="252"/>
                </a:lnTo>
                <a:lnTo>
                  <a:pt x="1912" y="253"/>
                </a:lnTo>
                <a:lnTo>
                  <a:pt x="1912" y="253"/>
                </a:lnTo>
                <a:lnTo>
                  <a:pt x="1913" y="253"/>
                </a:lnTo>
                <a:lnTo>
                  <a:pt x="1913" y="253"/>
                </a:lnTo>
                <a:lnTo>
                  <a:pt x="1913" y="253"/>
                </a:lnTo>
                <a:lnTo>
                  <a:pt x="1914" y="253"/>
                </a:lnTo>
                <a:lnTo>
                  <a:pt x="1914" y="254"/>
                </a:lnTo>
                <a:lnTo>
                  <a:pt x="1914" y="253"/>
                </a:lnTo>
                <a:lnTo>
                  <a:pt x="1915" y="252"/>
                </a:lnTo>
                <a:lnTo>
                  <a:pt x="1915" y="253"/>
                </a:lnTo>
                <a:lnTo>
                  <a:pt x="1916" y="253"/>
                </a:lnTo>
                <a:lnTo>
                  <a:pt x="1916" y="253"/>
                </a:lnTo>
                <a:lnTo>
                  <a:pt x="1916" y="252"/>
                </a:lnTo>
                <a:lnTo>
                  <a:pt x="1917" y="252"/>
                </a:lnTo>
                <a:lnTo>
                  <a:pt x="1917" y="252"/>
                </a:lnTo>
                <a:lnTo>
                  <a:pt x="1917" y="252"/>
                </a:lnTo>
                <a:lnTo>
                  <a:pt x="1918" y="252"/>
                </a:lnTo>
                <a:lnTo>
                  <a:pt x="1918" y="253"/>
                </a:lnTo>
                <a:lnTo>
                  <a:pt x="1918" y="253"/>
                </a:lnTo>
                <a:lnTo>
                  <a:pt x="1920" y="253"/>
                </a:lnTo>
                <a:lnTo>
                  <a:pt x="1920" y="254"/>
                </a:lnTo>
                <a:lnTo>
                  <a:pt x="1921" y="255"/>
                </a:lnTo>
                <a:lnTo>
                  <a:pt x="1921" y="255"/>
                </a:lnTo>
                <a:lnTo>
                  <a:pt x="1921" y="255"/>
                </a:lnTo>
                <a:lnTo>
                  <a:pt x="1922" y="255"/>
                </a:lnTo>
                <a:lnTo>
                  <a:pt x="1922" y="255"/>
                </a:lnTo>
                <a:lnTo>
                  <a:pt x="1922" y="254"/>
                </a:lnTo>
                <a:lnTo>
                  <a:pt x="1923" y="255"/>
                </a:lnTo>
                <a:lnTo>
                  <a:pt x="1923" y="255"/>
                </a:lnTo>
                <a:lnTo>
                  <a:pt x="1923" y="254"/>
                </a:lnTo>
                <a:lnTo>
                  <a:pt x="1924" y="253"/>
                </a:lnTo>
                <a:lnTo>
                  <a:pt x="1924" y="254"/>
                </a:lnTo>
                <a:lnTo>
                  <a:pt x="1925" y="254"/>
                </a:lnTo>
                <a:lnTo>
                  <a:pt x="1925" y="255"/>
                </a:lnTo>
                <a:lnTo>
                  <a:pt x="1925" y="256"/>
                </a:lnTo>
                <a:lnTo>
                  <a:pt x="1926" y="256"/>
                </a:lnTo>
                <a:lnTo>
                  <a:pt x="1926" y="256"/>
                </a:lnTo>
                <a:lnTo>
                  <a:pt x="1926" y="257"/>
                </a:lnTo>
                <a:lnTo>
                  <a:pt x="1927" y="257"/>
                </a:lnTo>
                <a:lnTo>
                  <a:pt x="1927" y="257"/>
                </a:lnTo>
                <a:lnTo>
                  <a:pt x="1927" y="258"/>
                </a:lnTo>
                <a:lnTo>
                  <a:pt x="1929" y="258"/>
                </a:lnTo>
                <a:lnTo>
                  <a:pt x="1929" y="258"/>
                </a:lnTo>
                <a:lnTo>
                  <a:pt x="1930" y="257"/>
                </a:lnTo>
                <a:lnTo>
                  <a:pt x="1930" y="257"/>
                </a:lnTo>
                <a:lnTo>
                  <a:pt x="1930" y="257"/>
                </a:lnTo>
                <a:lnTo>
                  <a:pt x="1931" y="256"/>
                </a:lnTo>
                <a:lnTo>
                  <a:pt x="1931" y="256"/>
                </a:lnTo>
                <a:lnTo>
                  <a:pt x="1931" y="256"/>
                </a:lnTo>
                <a:lnTo>
                  <a:pt x="1932" y="257"/>
                </a:lnTo>
                <a:lnTo>
                  <a:pt x="1932" y="256"/>
                </a:lnTo>
                <a:lnTo>
                  <a:pt x="1933" y="256"/>
                </a:lnTo>
                <a:lnTo>
                  <a:pt x="1933" y="255"/>
                </a:lnTo>
                <a:lnTo>
                  <a:pt x="1933" y="255"/>
                </a:lnTo>
                <a:lnTo>
                  <a:pt x="1934" y="255"/>
                </a:lnTo>
                <a:lnTo>
                  <a:pt x="1934" y="254"/>
                </a:lnTo>
                <a:lnTo>
                  <a:pt x="1934" y="254"/>
                </a:lnTo>
                <a:lnTo>
                  <a:pt x="1935" y="254"/>
                </a:lnTo>
                <a:lnTo>
                  <a:pt x="1935" y="254"/>
                </a:lnTo>
                <a:lnTo>
                  <a:pt x="1935" y="255"/>
                </a:lnTo>
                <a:lnTo>
                  <a:pt x="1936" y="257"/>
                </a:lnTo>
                <a:lnTo>
                  <a:pt x="1936" y="257"/>
                </a:lnTo>
                <a:lnTo>
                  <a:pt x="1938" y="260"/>
                </a:lnTo>
                <a:lnTo>
                  <a:pt x="1938" y="260"/>
                </a:lnTo>
                <a:lnTo>
                  <a:pt x="1938" y="260"/>
                </a:lnTo>
                <a:lnTo>
                  <a:pt x="1939" y="261"/>
                </a:lnTo>
                <a:lnTo>
                  <a:pt x="1939" y="261"/>
                </a:lnTo>
                <a:lnTo>
                  <a:pt x="1939" y="261"/>
                </a:lnTo>
                <a:lnTo>
                  <a:pt x="1940" y="261"/>
                </a:lnTo>
                <a:lnTo>
                  <a:pt x="1940" y="261"/>
                </a:lnTo>
                <a:lnTo>
                  <a:pt x="1940" y="261"/>
                </a:lnTo>
                <a:lnTo>
                  <a:pt x="1941" y="260"/>
                </a:lnTo>
                <a:lnTo>
                  <a:pt x="1941" y="261"/>
                </a:lnTo>
                <a:lnTo>
                  <a:pt x="1942" y="260"/>
                </a:lnTo>
                <a:lnTo>
                  <a:pt x="1942" y="261"/>
                </a:lnTo>
                <a:lnTo>
                  <a:pt x="1942" y="260"/>
                </a:lnTo>
                <a:lnTo>
                  <a:pt x="1943" y="260"/>
                </a:lnTo>
                <a:lnTo>
                  <a:pt x="1943" y="260"/>
                </a:lnTo>
                <a:lnTo>
                  <a:pt x="1943" y="261"/>
                </a:lnTo>
                <a:lnTo>
                  <a:pt x="1944" y="261"/>
                </a:lnTo>
                <a:lnTo>
                  <a:pt x="1944" y="261"/>
                </a:lnTo>
                <a:lnTo>
                  <a:pt x="1944" y="261"/>
                </a:lnTo>
                <a:lnTo>
                  <a:pt x="1945" y="261"/>
                </a:lnTo>
                <a:lnTo>
                  <a:pt x="1945" y="261"/>
                </a:lnTo>
                <a:lnTo>
                  <a:pt x="1947" y="261"/>
                </a:lnTo>
                <a:lnTo>
                  <a:pt x="1947" y="260"/>
                </a:lnTo>
                <a:lnTo>
                  <a:pt x="1947" y="260"/>
                </a:lnTo>
                <a:lnTo>
                  <a:pt x="1948" y="260"/>
                </a:lnTo>
                <a:lnTo>
                  <a:pt x="1948" y="260"/>
                </a:lnTo>
                <a:lnTo>
                  <a:pt x="1948" y="260"/>
                </a:lnTo>
                <a:lnTo>
                  <a:pt x="1949" y="260"/>
                </a:lnTo>
                <a:lnTo>
                  <a:pt x="1949" y="258"/>
                </a:lnTo>
                <a:lnTo>
                  <a:pt x="1949" y="258"/>
                </a:lnTo>
                <a:lnTo>
                  <a:pt x="1950" y="258"/>
                </a:lnTo>
                <a:lnTo>
                  <a:pt x="1950" y="258"/>
                </a:lnTo>
                <a:lnTo>
                  <a:pt x="1951" y="258"/>
                </a:lnTo>
                <a:lnTo>
                  <a:pt x="1951" y="257"/>
                </a:lnTo>
                <a:lnTo>
                  <a:pt x="1951" y="257"/>
                </a:lnTo>
                <a:lnTo>
                  <a:pt x="1952" y="257"/>
                </a:lnTo>
                <a:lnTo>
                  <a:pt x="1952" y="257"/>
                </a:lnTo>
                <a:lnTo>
                  <a:pt x="1952" y="256"/>
                </a:lnTo>
                <a:lnTo>
                  <a:pt x="1953" y="256"/>
                </a:lnTo>
                <a:lnTo>
                  <a:pt x="1953" y="255"/>
                </a:lnTo>
                <a:lnTo>
                  <a:pt x="1954" y="255"/>
                </a:lnTo>
                <a:lnTo>
                  <a:pt x="1954" y="255"/>
                </a:lnTo>
                <a:lnTo>
                  <a:pt x="1954" y="255"/>
                </a:lnTo>
                <a:lnTo>
                  <a:pt x="1956" y="254"/>
                </a:lnTo>
                <a:lnTo>
                  <a:pt x="1956" y="255"/>
                </a:lnTo>
                <a:lnTo>
                  <a:pt x="1956" y="255"/>
                </a:lnTo>
                <a:lnTo>
                  <a:pt x="1957" y="254"/>
                </a:lnTo>
                <a:lnTo>
                  <a:pt x="1957" y="254"/>
                </a:lnTo>
                <a:lnTo>
                  <a:pt x="1957" y="254"/>
                </a:lnTo>
                <a:lnTo>
                  <a:pt x="1958" y="254"/>
                </a:lnTo>
                <a:lnTo>
                  <a:pt x="1958" y="254"/>
                </a:lnTo>
                <a:lnTo>
                  <a:pt x="1959" y="254"/>
                </a:lnTo>
                <a:lnTo>
                  <a:pt x="1959" y="255"/>
                </a:lnTo>
                <a:lnTo>
                  <a:pt x="1959" y="256"/>
                </a:lnTo>
                <a:lnTo>
                  <a:pt x="1960" y="256"/>
                </a:lnTo>
                <a:lnTo>
                  <a:pt x="1960" y="256"/>
                </a:lnTo>
                <a:lnTo>
                  <a:pt x="1960" y="256"/>
                </a:lnTo>
                <a:lnTo>
                  <a:pt x="1961" y="256"/>
                </a:lnTo>
                <a:lnTo>
                  <a:pt x="1961" y="256"/>
                </a:lnTo>
                <a:lnTo>
                  <a:pt x="1961" y="256"/>
                </a:lnTo>
                <a:lnTo>
                  <a:pt x="1962" y="256"/>
                </a:lnTo>
                <a:lnTo>
                  <a:pt x="1962" y="256"/>
                </a:lnTo>
                <a:lnTo>
                  <a:pt x="1963" y="255"/>
                </a:lnTo>
                <a:lnTo>
                  <a:pt x="1963" y="254"/>
                </a:lnTo>
                <a:lnTo>
                  <a:pt x="1963" y="254"/>
                </a:lnTo>
                <a:lnTo>
                  <a:pt x="1965" y="255"/>
                </a:lnTo>
                <a:lnTo>
                  <a:pt x="1965" y="256"/>
                </a:lnTo>
                <a:lnTo>
                  <a:pt x="1965" y="255"/>
                </a:lnTo>
                <a:lnTo>
                  <a:pt x="1966" y="255"/>
                </a:lnTo>
                <a:lnTo>
                  <a:pt x="1966" y="254"/>
                </a:lnTo>
                <a:lnTo>
                  <a:pt x="1966" y="253"/>
                </a:lnTo>
                <a:lnTo>
                  <a:pt x="1967" y="253"/>
                </a:lnTo>
                <a:lnTo>
                  <a:pt x="1967" y="252"/>
                </a:lnTo>
                <a:lnTo>
                  <a:pt x="1968" y="252"/>
                </a:lnTo>
                <a:lnTo>
                  <a:pt x="1968" y="252"/>
                </a:lnTo>
                <a:lnTo>
                  <a:pt x="1968" y="253"/>
                </a:lnTo>
                <a:lnTo>
                  <a:pt x="1969" y="254"/>
                </a:lnTo>
                <a:lnTo>
                  <a:pt x="1969" y="253"/>
                </a:lnTo>
                <a:lnTo>
                  <a:pt x="1969" y="254"/>
                </a:lnTo>
                <a:lnTo>
                  <a:pt x="1970" y="254"/>
                </a:lnTo>
                <a:lnTo>
                  <a:pt x="1970" y="253"/>
                </a:lnTo>
                <a:lnTo>
                  <a:pt x="1970" y="252"/>
                </a:lnTo>
                <a:lnTo>
                  <a:pt x="1971" y="252"/>
                </a:lnTo>
                <a:lnTo>
                  <a:pt x="1971" y="253"/>
                </a:lnTo>
                <a:lnTo>
                  <a:pt x="1972" y="254"/>
                </a:lnTo>
                <a:lnTo>
                  <a:pt x="1972" y="255"/>
                </a:lnTo>
                <a:lnTo>
                  <a:pt x="1972" y="255"/>
                </a:lnTo>
                <a:lnTo>
                  <a:pt x="1974" y="256"/>
                </a:lnTo>
                <a:lnTo>
                  <a:pt x="1974" y="255"/>
                </a:lnTo>
                <a:lnTo>
                  <a:pt x="1974" y="255"/>
                </a:lnTo>
                <a:lnTo>
                  <a:pt x="1975" y="254"/>
                </a:lnTo>
                <a:lnTo>
                  <a:pt x="1975" y="255"/>
                </a:lnTo>
                <a:lnTo>
                  <a:pt x="1975" y="255"/>
                </a:lnTo>
                <a:lnTo>
                  <a:pt x="1976" y="256"/>
                </a:lnTo>
                <a:lnTo>
                  <a:pt x="1976" y="256"/>
                </a:lnTo>
                <a:lnTo>
                  <a:pt x="1977" y="255"/>
                </a:lnTo>
                <a:lnTo>
                  <a:pt x="1977" y="254"/>
                </a:lnTo>
                <a:lnTo>
                  <a:pt x="1977" y="254"/>
                </a:lnTo>
                <a:lnTo>
                  <a:pt x="1978" y="253"/>
                </a:lnTo>
                <a:lnTo>
                  <a:pt x="1978" y="253"/>
                </a:lnTo>
                <a:lnTo>
                  <a:pt x="1978" y="253"/>
                </a:lnTo>
                <a:lnTo>
                  <a:pt x="1979" y="254"/>
                </a:lnTo>
                <a:lnTo>
                  <a:pt x="1979" y="254"/>
                </a:lnTo>
                <a:lnTo>
                  <a:pt x="1980" y="254"/>
                </a:lnTo>
                <a:lnTo>
                  <a:pt x="1980" y="254"/>
                </a:lnTo>
                <a:lnTo>
                  <a:pt x="1980" y="254"/>
                </a:lnTo>
                <a:lnTo>
                  <a:pt x="1981" y="254"/>
                </a:lnTo>
                <a:lnTo>
                  <a:pt x="1981" y="253"/>
                </a:lnTo>
                <a:lnTo>
                  <a:pt x="1981" y="254"/>
                </a:lnTo>
                <a:lnTo>
                  <a:pt x="1983" y="253"/>
                </a:lnTo>
                <a:lnTo>
                  <a:pt x="1983" y="253"/>
                </a:lnTo>
                <a:lnTo>
                  <a:pt x="1983" y="253"/>
                </a:lnTo>
                <a:lnTo>
                  <a:pt x="1984" y="253"/>
                </a:lnTo>
                <a:lnTo>
                  <a:pt x="1984" y="252"/>
                </a:lnTo>
                <a:lnTo>
                  <a:pt x="1985" y="252"/>
                </a:lnTo>
                <a:lnTo>
                  <a:pt x="1985" y="251"/>
                </a:lnTo>
                <a:lnTo>
                  <a:pt x="1985" y="251"/>
                </a:lnTo>
                <a:lnTo>
                  <a:pt x="1986" y="251"/>
                </a:lnTo>
                <a:lnTo>
                  <a:pt x="1986" y="251"/>
                </a:lnTo>
                <a:lnTo>
                  <a:pt x="1986" y="252"/>
                </a:lnTo>
                <a:lnTo>
                  <a:pt x="1987" y="251"/>
                </a:lnTo>
                <a:lnTo>
                  <a:pt x="1987" y="251"/>
                </a:lnTo>
                <a:lnTo>
                  <a:pt x="1987" y="252"/>
                </a:lnTo>
                <a:lnTo>
                  <a:pt x="1988" y="252"/>
                </a:lnTo>
                <a:lnTo>
                  <a:pt x="1988" y="252"/>
                </a:lnTo>
                <a:lnTo>
                  <a:pt x="1989" y="252"/>
                </a:lnTo>
                <a:lnTo>
                  <a:pt x="1989" y="252"/>
                </a:lnTo>
                <a:lnTo>
                  <a:pt x="1989" y="252"/>
                </a:lnTo>
                <a:lnTo>
                  <a:pt x="1990" y="252"/>
                </a:lnTo>
                <a:lnTo>
                  <a:pt x="1990" y="252"/>
                </a:lnTo>
                <a:lnTo>
                  <a:pt x="1990" y="252"/>
                </a:lnTo>
                <a:lnTo>
                  <a:pt x="1992" y="251"/>
                </a:lnTo>
                <a:lnTo>
                  <a:pt x="1992" y="251"/>
                </a:lnTo>
                <a:lnTo>
                  <a:pt x="1992" y="251"/>
                </a:lnTo>
                <a:lnTo>
                  <a:pt x="1993" y="251"/>
                </a:lnTo>
                <a:lnTo>
                  <a:pt x="1993" y="249"/>
                </a:lnTo>
                <a:lnTo>
                  <a:pt x="1994" y="249"/>
                </a:lnTo>
                <a:lnTo>
                  <a:pt x="1994" y="251"/>
                </a:lnTo>
                <a:lnTo>
                  <a:pt x="1994" y="251"/>
                </a:lnTo>
                <a:lnTo>
                  <a:pt x="1995" y="251"/>
                </a:lnTo>
                <a:lnTo>
                  <a:pt x="1995" y="252"/>
                </a:lnTo>
                <a:lnTo>
                  <a:pt x="1995" y="252"/>
                </a:lnTo>
                <a:lnTo>
                  <a:pt x="1996" y="253"/>
                </a:lnTo>
                <a:lnTo>
                  <a:pt x="1996" y="253"/>
                </a:lnTo>
                <a:lnTo>
                  <a:pt x="1996" y="253"/>
                </a:lnTo>
                <a:lnTo>
                  <a:pt x="1997" y="253"/>
                </a:lnTo>
                <a:lnTo>
                  <a:pt x="1997" y="253"/>
                </a:lnTo>
                <a:lnTo>
                  <a:pt x="1998" y="253"/>
                </a:lnTo>
                <a:lnTo>
                  <a:pt x="1998" y="252"/>
                </a:lnTo>
                <a:lnTo>
                  <a:pt x="1998" y="252"/>
                </a:lnTo>
                <a:lnTo>
                  <a:pt x="1999" y="252"/>
                </a:lnTo>
                <a:lnTo>
                  <a:pt x="1999" y="252"/>
                </a:lnTo>
                <a:lnTo>
                  <a:pt x="1999" y="252"/>
                </a:lnTo>
                <a:lnTo>
                  <a:pt x="2001" y="252"/>
                </a:lnTo>
                <a:lnTo>
                  <a:pt x="2001" y="253"/>
                </a:lnTo>
                <a:lnTo>
                  <a:pt x="2002" y="253"/>
                </a:lnTo>
                <a:lnTo>
                  <a:pt x="2002" y="254"/>
                </a:lnTo>
                <a:lnTo>
                  <a:pt x="2002" y="254"/>
                </a:lnTo>
                <a:lnTo>
                  <a:pt x="2003" y="254"/>
                </a:lnTo>
                <a:lnTo>
                  <a:pt x="2003" y="254"/>
                </a:lnTo>
                <a:lnTo>
                  <a:pt x="2003" y="254"/>
                </a:lnTo>
                <a:lnTo>
                  <a:pt x="2004" y="254"/>
                </a:lnTo>
                <a:lnTo>
                  <a:pt x="2004" y="254"/>
                </a:lnTo>
                <a:lnTo>
                  <a:pt x="2004" y="254"/>
                </a:lnTo>
                <a:lnTo>
                  <a:pt x="2005" y="254"/>
                </a:lnTo>
                <a:lnTo>
                  <a:pt x="2005" y="254"/>
                </a:lnTo>
                <a:lnTo>
                  <a:pt x="2006" y="255"/>
                </a:lnTo>
                <a:lnTo>
                  <a:pt x="2006" y="256"/>
                </a:lnTo>
                <a:lnTo>
                  <a:pt x="2006" y="257"/>
                </a:lnTo>
                <a:lnTo>
                  <a:pt x="2007" y="258"/>
                </a:lnTo>
                <a:lnTo>
                  <a:pt x="2007" y="258"/>
                </a:lnTo>
                <a:lnTo>
                  <a:pt x="2007" y="258"/>
                </a:lnTo>
                <a:lnTo>
                  <a:pt x="2008" y="258"/>
                </a:lnTo>
                <a:lnTo>
                  <a:pt x="2008" y="258"/>
                </a:lnTo>
                <a:lnTo>
                  <a:pt x="2008" y="258"/>
                </a:lnTo>
                <a:lnTo>
                  <a:pt x="2010" y="258"/>
                </a:lnTo>
                <a:lnTo>
                  <a:pt x="2010" y="258"/>
                </a:lnTo>
                <a:lnTo>
                  <a:pt x="2011" y="258"/>
                </a:lnTo>
                <a:lnTo>
                  <a:pt x="2011" y="258"/>
                </a:lnTo>
                <a:lnTo>
                  <a:pt x="2011" y="260"/>
                </a:lnTo>
                <a:lnTo>
                  <a:pt x="2012" y="260"/>
                </a:lnTo>
                <a:lnTo>
                  <a:pt x="2012" y="260"/>
                </a:lnTo>
                <a:lnTo>
                  <a:pt x="2012" y="260"/>
                </a:lnTo>
                <a:lnTo>
                  <a:pt x="2013" y="260"/>
                </a:lnTo>
                <a:lnTo>
                  <a:pt x="2013" y="260"/>
                </a:lnTo>
                <a:lnTo>
                  <a:pt x="2013" y="260"/>
                </a:lnTo>
                <a:lnTo>
                  <a:pt x="2014" y="258"/>
                </a:lnTo>
                <a:lnTo>
                  <a:pt x="2014" y="260"/>
                </a:lnTo>
                <a:lnTo>
                  <a:pt x="2015" y="258"/>
                </a:lnTo>
                <a:lnTo>
                  <a:pt x="2015" y="257"/>
                </a:lnTo>
                <a:lnTo>
                  <a:pt x="2015" y="257"/>
                </a:lnTo>
                <a:lnTo>
                  <a:pt x="2016" y="257"/>
                </a:lnTo>
                <a:lnTo>
                  <a:pt x="2016" y="256"/>
                </a:lnTo>
                <a:lnTo>
                  <a:pt x="2016" y="256"/>
                </a:lnTo>
                <a:lnTo>
                  <a:pt x="2017" y="255"/>
                </a:lnTo>
                <a:lnTo>
                  <a:pt x="2017" y="256"/>
                </a:lnTo>
                <a:lnTo>
                  <a:pt x="2017" y="257"/>
                </a:lnTo>
                <a:lnTo>
                  <a:pt x="2019" y="257"/>
                </a:lnTo>
                <a:lnTo>
                  <a:pt x="2019" y="258"/>
                </a:lnTo>
                <a:lnTo>
                  <a:pt x="2020" y="258"/>
                </a:lnTo>
                <a:lnTo>
                  <a:pt x="2020" y="260"/>
                </a:lnTo>
                <a:lnTo>
                  <a:pt x="2020" y="260"/>
                </a:lnTo>
                <a:lnTo>
                  <a:pt x="2021" y="260"/>
                </a:lnTo>
                <a:lnTo>
                  <a:pt x="2021" y="261"/>
                </a:lnTo>
                <a:lnTo>
                  <a:pt x="2021" y="261"/>
                </a:lnTo>
                <a:lnTo>
                  <a:pt x="2022" y="262"/>
                </a:lnTo>
                <a:lnTo>
                  <a:pt x="2022" y="262"/>
                </a:lnTo>
                <a:lnTo>
                  <a:pt x="2023" y="261"/>
                </a:lnTo>
                <a:lnTo>
                  <a:pt x="2023" y="262"/>
                </a:lnTo>
                <a:lnTo>
                  <a:pt x="2023" y="261"/>
                </a:lnTo>
                <a:lnTo>
                  <a:pt x="2024" y="261"/>
                </a:lnTo>
                <a:lnTo>
                  <a:pt x="2024" y="262"/>
                </a:lnTo>
                <a:lnTo>
                  <a:pt x="2024" y="262"/>
                </a:lnTo>
                <a:lnTo>
                  <a:pt x="2025" y="262"/>
                </a:lnTo>
                <a:lnTo>
                  <a:pt x="2025" y="263"/>
                </a:lnTo>
                <a:lnTo>
                  <a:pt x="2025" y="262"/>
                </a:lnTo>
                <a:lnTo>
                  <a:pt x="2026" y="262"/>
                </a:lnTo>
                <a:lnTo>
                  <a:pt x="2026" y="262"/>
                </a:lnTo>
                <a:lnTo>
                  <a:pt x="2028" y="263"/>
                </a:lnTo>
                <a:lnTo>
                  <a:pt x="2028" y="263"/>
                </a:lnTo>
                <a:lnTo>
                  <a:pt x="2028" y="264"/>
                </a:lnTo>
                <a:lnTo>
                  <a:pt x="2029" y="265"/>
                </a:lnTo>
                <a:lnTo>
                  <a:pt x="2029" y="265"/>
                </a:lnTo>
                <a:lnTo>
                  <a:pt x="2029" y="266"/>
                </a:lnTo>
                <a:lnTo>
                  <a:pt x="2030" y="265"/>
                </a:lnTo>
                <a:lnTo>
                  <a:pt x="2030" y="265"/>
                </a:lnTo>
                <a:lnTo>
                  <a:pt x="2030" y="265"/>
                </a:lnTo>
                <a:lnTo>
                  <a:pt x="2031" y="265"/>
                </a:lnTo>
                <a:lnTo>
                  <a:pt x="2031" y="264"/>
                </a:lnTo>
                <a:lnTo>
                  <a:pt x="2032" y="264"/>
                </a:lnTo>
                <a:lnTo>
                  <a:pt x="2032" y="265"/>
                </a:lnTo>
                <a:lnTo>
                  <a:pt x="2032" y="265"/>
                </a:lnTo>
                <a:lnTo>
                  <a:pt x="2033" y="265"/>
                </a:lnTo>
                <a:lnTo>
                  <a:pt x="2033" y="264"/>
                </a:lnTo>
                <a:lnTo>
                  <a:pt x="2033" y="264"/>
                </a:lnTo>
                <a:lnTo>
                  <a:pt x="2034" y="264"/>
                </a:lnTo>
                <a:lnTo>
                  <a:pt x="2034" y="264"/>
                </a:lnTo>
                <a:lnTo>
                  <a:pt x="2034" y="264"/>
                </a:lnTo>
                <a:lnTo>
                  <a:pt x="2035" y="264"/>
                </a:lnTo>
                <a:lnTo>
                  <a:pt x="2035" y="265"/>
                </a:lnTo>
                <a:lnTo>
                  <a:pt x="2037" y="265"/>
                </a:lnTo>
                <a:lnTo>
                  <a:pt x="2037" y="265"/>
                </a:lnTo>
                <a:lnTo>
                  <a:pt x="2037" y="265"/>
                </a:lnTo>
                <a:lnTo>
                  <a:pt x="2038" y="265"/>
                </a:lnTo>
                <a:lnTo>
                  <a:pt x="2038" y="265"/>
                </a:lnTo>
                <a:lnTo>
                  <a:pt x="2038" y="264"/>
                </a:lnTo>
                <a:lnTo>
                  <a:pt x="2039" y="263"/>
                </a:lnTo>
                <a:lnTo>
                  <a:pt x="2039" y="263"/>
                </a:lnTo>
                <a:lnTo>
                  <a:pt x="2039" y="263"/>
                </a:lnTo>
                <a:lnTo>
                  <a:pt x="2040" y="263"/>
                </a:lnTo>
                <a:lnTo>
                  <a:pt x="2040" y="263"/>
                </a:lnTo>
                <a:lnTo>
                  <a:pt x="2041" y="263"/>
                </a:lnTo>
                <a:lnTo>
                  <a:pt x="2041" y="264"/>
                </a:lnTo>
                <a:lnTo>
                  <a:pt x="2041" y="263"/>
                </a:lnTo>
                <a:lnTo>
                  <a:pt x="2042" y="263"/>
                </a:lnTo>
                <a:lnTo>
                  <a:pt x="2042" y="263"/>
                </a:lnTo>
                <a:lnTo>
                  <a:pt x="2042" y="263"/>
                </a:lnTo>
                <a:lnTo>
                  <a:pt x="2043" y="262"/>
                </a:lnTo>
                <a:lnTo>
                  <a:pt x="2043" y="262"/>
                </a:lnTo>
                <a:lnTo>
                  <a:pt x="2044" y="263"/>
                </a:lnTo>
                <a:lnTo>
                  <a:pt x="2044" y="262"/>
                </a:lnTo>
                <a:lnTo>
                  <a:pt x="2044" y="263"/>
                </a:lnTo>
                <a:lnTo>
                  <a:pt x="2046" y="263"/>
                </a:lnTo>
                <a:lnTo>
                  <a:pt x="2046" y="264"/>
                </a:lnTo>
                <a:lnTo>
                  <a:pt x="2046" y="263"/>
                </a:lnTo>
                <a:lnTo>
                  <a:pt x="2047" y="263"/>
                </a:lnTo>
                <a:lnTo>
                  <a:pt x="2047" y="263"/>
                </a:lnTo>
                <a:lnTo>
                  <a:pt x="2047" y="263"/>
                </a:lnTo>
                <a:lnTo>
                  <a:pt x="2048" y="263"/>
                </a:lnTo>
                <a:lnTo>
                  <a:pt x="2048" y="262"/>
                </a:lnTo>
                <a:lnTo>
                  <a:pt x="2049" y="262"/>
                </a:lnTo>
                <a:lnTo>
                  <a:pt x="2049" y="263"/>
                </a:lnTo>
                <a:lnTo>
                  <a:pt x="2049" y="262"/>
                </a:lnTo>
                <a:lnTo>
                  <a:pt x="2050" y="262"/>
                </a:lnTo>
                <a:lnTo>
                  <a:pt x="2050" y="263"/>
                </a:lnTo>
                <a:lnTo>
                  <a:pt x="2050" y="263"/>
                </a:lnTo>
                <a:lnTo>
                  <a:pt x="2051" y="264"/>
                </a:lnTo>
                <a:lnTo>
                  <a:pt x="2051" y="264"/>
                </a:lnTo>
                <a:lnTo>
                  <a:pt x="2051" y="264"/>
                </a:lnTo>
                <a:lnTo>
                  <a:pt x="2052" y="263"/>
                </a:lnTo>
                <a:lnTo>
                  <a:pt x="2052" y="262"/>
                </a:lnTo>
                <a:lnTo>
                  <a:pt x="2053" y="261"/>
                </a:lnTo>
                <a:lnTo>
                  <a:pt x="2053" y="261"/>
                </a:lnTo>
                <a:lnTo>
                  <a:pt x="2053" y="260"/>
                </a:lnTo>
                <a:lnTo>
                  <a:pt x="2055" y="258"/>
                </a:lnTo>
                <a:lnTo>
                  <a:pt x="2055" y="258"/>
                </a:lnTo>
                <a:lnTo>
                  <a:pt x="2055" y="258"/>
                </a:lnTo>
                <a:lnTo>
                  <a:pt x="2056" y="258"/>
                </a:lnTo>
                <a:lnTo>
                  <a:pt x="2056" y="260"/>
                </a:lnTo>
                <a:lnTo>
                  <a:pt x="2056" y="261"/>
                </a:lnTo>
                <a:lnTo>
                  <a:pt x="2057" y="260"/>
                </a:lnTo>
                <a:lnTo>
                  <a:pt x="2057" y="260"/>
                </a:lnTo>
                <a:lnTo>
                  <a:pt x="2058" y="260"/>
                </a:lnTo>
                <a:lnTo>
                  <a:pt x="2058" y="260"/>
                </a:lnTo>
                <a:lnTo>
                  <a:pt x="2058" y="260"/>
                </a:lnTo>
                <a:lnTo>
                  <a:pt x="2059" y="260"/>
                </a:lnTo>
                <a:lnTo>
                  <a:pt x="2059" y="258"/>
                </a:lnTo>
                <a:lnTo>
                  <a:pt x="2059" y="257"/>
                </a:lnTo>
                <a:lnTo>
                  <a:pt x="2060" y="257"/>
                </a:lnTo>
                <a:lnTo>
                  <a:pt x="2060" y="258"/>
                </a:lnTo>
                <a:lnTo>
                  <a:pt x="2060" y="258"/>
                </a:lnTo>
                <a:lnTo>
                  <a:pt x="2061" y="258"/>
                </a:lnTo>
                <a:lnTo>
                  <a:pt x="2061" y="258"/>
                </a:lnTo>
                <a:lnTo>
                  <a:pt x="2062" y="257"/>
                </a:lnTo>
                <a:lnTo>
                  <a:pt x="2062" y="256"/>
                </a:lnTo>
                <a:lnTo>
                  <a:pt x="2062" y="257"/>
                </a:lnTo>
                <a:lnTo>
                  <a:pt x="2064" y="256"/>
                </a:lnTo>
                <a:lnTo>
                  <a:pt x="2064" y="256"/>
                </a:lnTo>
                <a:lnTo>
                  <a:pt x="2064" y="256"/>
                </a:lnTo>
                <a:lnTo>
                  <a:pt x="2065" y="256"/>
                </a:lnTo>
                <a:lnTo>
                  <a:pt x="2065" y="256"/>
                </a:lnTo>
                <a:lnTo>
                  <a:pt x="2065" y="256"/>
                </a:lnTo>
                <a:lnTo>
                  <a:pt x="2066" y="256"/>
                </a:lnTo>
                <a:lnTo>
                  <a:pt x="2066" y="256"/>
                </a:lnTo>
                <a:lnTo>
                  <a:pt x="2067" y="256"/>
                </a:lnTo>
                <a:lnTo>
                  <a:pt x="2067" y="257"/>
                </a:lnTo>
                <a:lnTo>
                  <a:pt x="2067" y="256"/>
                </a:lnTo>
                <a:lnTo>
                  <a:pt x="2068" y="256"/>
                </a:lnTo>
                <a:lnTo>
                  <a:pt x="2068" y="256"/>
                </a:lnTo>
                <a:lnTo>
                  <a:pt x="2068" y="256"/>
                </a:lnTo>
                <a:lnTo>
                  <a:pt x="2069" y="256"/>
                </a:lnTo>
                <a:lnTo>
                  <a:pt x="2069" y="255"/>
                </a:lnTo>
                <a:lnTo>
                  <a:pt x="2070" y="255"/>
                </a:lnTo>
                <a:lnTo>
                  <a:pt x="2070" y="255"/>
                </a:lnTo>
                <a:lnTo>
                  <a:pt x="2070" y="255"/>
                </a:lnTo>
                <a:lnTo>
                  <a:pt x="2071" y="254"/>
                </a:lnTo>
                <a:lnTo>
                  <a:pt x="2071" y="254"/>
                </a:lnTo>
                <a:lnTo>
                  <a:pt x="2071" y="255"/>
                </a:lnTo>
                <a:lnTo>
                  <a:pt x="2073" y="256"/>
                </a:lnTo>
                <a:lnTo>
                  <a:pt x="2073" y="256"/>
                </a:lnTo>
                <a:lnTo>
                  <a:pt x="2073" y="255"/>
                </a:lnTo>
                <a:lnTo>
                  <a:pt x="2074" y="254"/>
                </a:lnTo>
                <a:lnTo>
                  <a:pt x="2074" y="254"/>
                </a:lnTo>
                <a:lnTo>
                  <a:pt x="2075" y="254"/>
                </a:lnTo>
                <a:lnTo>
                  <a:pt x="2075" y="254"/>
                </a:lnTo>
                <a:lnTo>
                  <a:pt x="2075" y="254"/>
                </a:lnTo>
                <a:lnTo>
                  <a:pt x="2076" y="254"/>
                </a:lnTo>
                <a:lnTo>
                  <a:pt x="2076" y="254"/>
                </a:lnTo>
                <a:lnTo>
                  <a:pt x="2076" y="255"/>
                </a:lnTo>
                <a:lnTo>
                  <a:pt x="2077" y="256"/>
                </a:lnTo>
                <a:lnTo>
                  <a:pt x="2077" y="256"/>
                </a:lnTo>
                <a:lnTo>
                  <a:pt x="2077" y="256"/>
                </a:lnTo>
                <a:lnTo>
                  <a:pt x="2078" y="256"/>
                </a:lnTo>
                <a:lnTo>
                  <a:pt x="2078" y="256"/>
                </a:lnTo>
                <a:lnTo>
                  <a:pt x="2079" y="256"/>
                </a:lnTo>
                <a:lnTo>
                  <a:pt x="2079" y="256"/>
                </a:lnTo>
                <a:lnTo>
                  <a:pt x="2079" y="256"/>
                </a:lnTo>
                <a:lnTo>
                  <a:pt x="2080" y="257"/>
                </a:lnTo>
                <a:lnTo>
                  <a:pt x="2080" y="257"/>
                </a:lnTo>
                <a:lnTo>
                  <a:pt x="2080" y="257"/>
                </a:lnTo>
                <a:lnTo>
                  <a:pt x="2082" y="257"/>
                </a:lnTo>
                <a:lnTo>
                  <a:pt x="2082" y="258"/>
                </a:lnTo>
                <a:lnTo>
                  <a:pt x="2082" y="258"/>
                </a:lnTo>
                <a:lnTo>
                  <a:pt x="2083" y="258"/>
                </a:lnTo>
                <a:lnTo>
                  <a:pt x="2083" y="257"/>
                </a:lnTo>
                <a:lnTo>
                  <a:pt x="2084" y="257"/>
                </a:lnTo>
                <a:lnTo>
                  <a:pt x="2084" y="256"/>
                </a:lnTo>
                <a:lnTo>
                  <a:pt x="2084" y="256"/>
                </a:lnTo>
                <a:lnTo>
                  <a:pt x="2085" y="255"/>
                </a:lnTo>
                <a:lnTo>
                  <a:pt x="2085" y="255"/>
                </a:lnTo>
                <a:lnTo>
                  <a:pt x="2085" y="255"/>
                </a:lnTo>
                <a:lnTo>
                  <a:pt x="2086" y="256"/>
                </a:lnTo>
                <a:lnTo>
                  <a:pt x="2086" y="255"/>
                </a:lnTo>
                <a:lnTo>
                  <a:pt x="2086" y="256"/>
                </a:lnTo>
                <a:lnTo>
                  <a:pt x="2087" y="256"/>
                </a:lnTo>
                <a:lnTo>
                  <a:pt x="2087" y="256"/>
                </a:lnTo>
                <a:lnTo>
                  <a:pt x="2088" y="256"/>
                </a:lnTo>
                <a:lnTo>
                  <a:pt x="2088" y="257"/>
                </a:lnTo>
                <a:lnTo>
                  <a:pt x="2088" y="257"/>
                </a:lnTo>
                <a:lnTo>
                  <a:pt x="2089" y="257"/>
                </a:lnTo>
                <a:lnTo>
                  <a:pt x="2089" y="258"/>
                </a:lnTo>
                <a:lnTo>
                  <a:pt x="2089" y="258"/>
                </a:lnTo>
                <a:lnTo>
                  <a:pt x="2091" y="258"/>
                </a:lnTo>
                <a:lnTo>
                  <a:pt x="2091" y="260"/>
                </a:lnTo>
                <a:lnTo>
                  <a:pt x="2092" y="261"/>
                </a:lnTo>
                <a:lnTo>
                  <a:pt x="2092" y="261"/>
                </a:lnTo>
                <a:lnTo>
                  <a:pt x="2092" y="261"/>
                </a:lnTo>
                <a:lnTo>
                  <a:pt x="2093" y="261"/>
                </a:lnTo>
                <a:lnTo>
                  <a:pt x="2093" y="261"/>
                </a:lnTo>
                <a:lnTo>
                  <a:pt x="2093" y="261"/>
                </a:lnTo>
                <a:lnTo>
                  <a:pt x="2094" y="260"/>
                </a:lnTo>
                <a:lnTo>
                  <a:pt x="2094" y="261"/>
                </a:lnTo>
                <a:lnTo>
                  <a:pt x="2094" y="261"/>
                </a:lnTo>
                <a:lnTo>
                  <a:pt x="2095" y="261"/>
                </a:lnTo>
                <a:lnTo>
                  <a:pt x="2095" y="261"/>
                </a:lnTo>
                <a:lnTo>
                  <a:pt x="2096" y="262"/>
                </a:lnTo>
                <a:lnTo>
                  <a:pt x="2096" y="262"/>
                </a:lnTo>
                <a:lnTo>
                  <a:pt x="2096" y="261"/>
                </a:lnTo>
                <a:lnTo>
                  <a:pt x="2097" y="260"/>
                </a:lnTo>
                <a:lnTo>
                  <a:pt x="2097" y="260"/>
                </a:lnTo>
                <a:lnTo>
                  <a:pt x="2097" y="258"/>
                </a:lnTo>
                <a:lnTo>
                  <a:pt x="2098" y="260"/>
                </a:lnTo>
                <a:lnTo>
                  <a:pt x="2098" y="260"/>
                </a:lnTo>
                <a:lnTo>
                  <a:pt x="2098" y="260"/>
                </a:lnTo>
                <a:lnTo>
                  <a:pt x="2100" y="260"/>
                </a:lnTo>
                <a:lnTo>
                  <a:pt x="2100" y="260"/>
                </a:lnTo>
                <a:lnTo>
                  <a:pt x="2101" y="261"/>
                </a:lnTo>
                <a:lnTo>
                  <a:pt x="2101" y="261"/>
                </a:lnTo>
                <a:lnTo>
                  <a:pt x="2101" y="261"/>
                </a:lnTo>
                <a:lnTo>
                  <a:pt x="2102" y="261"/>
                </a:lnTo>
                <a:lnTo>
                  <a:pt x="2102" y="261"/>
                </a:lnTo>
                <a:lnTo>
                  <a:pt x="2102" y="261"/>
                </a:lnTo>
                <a:lnTo>
                  <a:pt x="2103" y="261"/>
                </a:lnTo>
                <a:lnTo>
                  <a:pt x="2103" y="261"/>
                </a:lnTo>
                <a:lnTo>
                  <a:pt x="2103" y="260"/>
                </a:lnTo>
                <a:lnTo>
                  <a:pt x="2104" y="260"/>
                </a:lnTo>
                <a:lnTo>
                  <a:pt x="2104" y="260"/>
                </a:lnTo>
                <a:lnTo>
                  <a:pt x="2105" y="260"/>
                </a:lnTo>
                <a:lnTo>
                  <a:pt x="2105" y="260"/>
                </a:lnTo>
                <a:lnTo>
                  <a:pt x="2105" y="260"/>
                </a:lnTo>
                <a:lnTo>
                  <a:pt x="2106" y="260"/>
                </a:lnTo>
                <a:lnTo>
                  <a:pt x="2106" y="260"/>
                </a:lnTo>
                <a:lnTo>
                  <a:pt x="2106" y="261"/>
                </a:lnTo>
                <a:lnTo>
                  <a:pt x="2107" y="261"/>
                </a:lnTo>
                <a:lnTo>
                  <a:pt x="2107" y="261"/>
                </a:lnTo>
                <a:lnTo>
                  <a:pt x="2107" y="261"/>
                </a:lnTo>
                <a:lnTo>
                  <a:pt x="2109" y="261"/>
                </a:lnTo>
                <a:lnTo>
                  <a:pt x="2109" y="261"/>
                </a:lnTo>
                <a:lnTo>
                  <a:pt x="2110" y="262"/>
                </a:lnTo>
                <a:lnTo>
                  <a:pt x="2110" y="261"/>
                </a:lnTo>
                <a:lnTo>
                  <a:pt x="2110" y="261"/>
                </a:lnTo>
                <a:lnTo>
                  <a:pt x="2111" y="261"/>
                </a:lnTo>
                <a:lnTo>
                  <a:pt x="2111" y="261"/>
                </a:lnTo>
                <a:lnTo>
                  <a:pt x="2111" y="261"/>
                </a:lnTo>
                <a:lnTo>
                  <a:pt x="2112" y="261"/>
                </a:lnTo>
                <a:lnTo>
                  <a:pt x="2112" y="262"/>
                </a:lnTo>
                <a:lnTo>
                  <a:pt x="2113" y="263"/>
                </a:lnTo>
                <a:lnTo>
                  <a:pt x="2113" y="263"/>
                </a:lnTo>
                <a:lnTo>
                  <a:pt x="2113" y="262"/>
                </a:lnTo>
                <a:lnTo>
                  <a:pt x="2114" y="262"/>
                </a:lnTo>
                <a:lnTo>
                  <a:pt x="2114" y="263"/>
                </a:lnTo>
                <a:lnTo>
                  <a:pt x="2114" y="263"/>
                </a:lnTo>
                <a:lnTo>
                  <a:pt x="2115" y="263"/>
                </a:lnTo>
                <a:lnTo>
                  <a:pt x="2115" y="263"/>
                </a:lnTo>
                <a:lnTo>
                  <a:pt x="2115" y="263"/>
                </a:lnTo>
                <a:lnTo>
                  <a:pt x="2116" y="262"/>
                </a:lnTo>
                <a:lnTo>
                  <a:pt x="2116" y="262"/>
                </a:lnTo>
                <a:lnTo>
                  <a:pt x="2118" y="261"/>
                </a:lnTo>
                <a:lnTo>
                  <a:pt x="2118" y="261"/>
                </a:lnTo>
                <a:lnTo>
                  <a:pt x="2118" y="260"/>
                </a:lnTo>
                <a:lnTo>
                  <a:pt x="2119" y="260"/>
                </a:lnTo>
                <a:lnTo>
                  <a:pt x="2119" y="260"/>
                </a:lnTo>
                <a:lnTo>
                  <a:pt x="2119" y="258"/>
                </a:lnTo>
                <a:lnTo>
                  <a:pt x="2120" y="258"/>
                </a:lnTo>
                <a:lnTo>
                  <a:pt x="2120" y="258"/>
                </a:lnTo>
                <a:lnTo>
                  <a:pt x="2120" y="260"/>
                </a:lnTo>
                <a:lnTo>
                  <a:pt x="2121" y="258"/>
                </a:lnTo>
                <a:lnTo>
                  <a:pt x="2121" y="258"/>
                </a:lnTo>
                <a:lnTo>
                  <a:pt x="2122" y="258"/>
                </a:lnTo>
                <a:lnTo>
                  <a:pt x="2122" y="260"/>
                </a:lnTo>
                <a:lnTo>
                  <a:pt x="2122" y="258"/>
                </a:lnTo>
                <a:lnTo>
                  <a:pt x="2123" y="258"/>
                </a:lnTo>
                <a:lnTo>
                  <a:pt x="2123" y="258"/>
                </a:lnTo>
                <a:lnTo>
                  <a:pt x="2123" y="258"/>
                </a:lnTo>
                <a:lnTo>
                  <a:pt x="2124" y="258"/>
                </a:lnTo>
                <a:lnTo>
                  <a:pt x="2124" y="258"/>
                </a:lnTo>
                <a:lnTo>
                  <a:pt x="2124" y="257"/>
                </a:lnTo>
                <a:lnTo>
                  <a:pt x="2125" y="257"/>
                </a:lnTo>
                <a:lnTo>
                  <a:pt x="2125" y="257"/>
                </a:lnTo>
                <a:lnTo>
                  <a:pt x="2127" y="257"/>
                </a:lnTo>
                <a:lnTo>
                  <a:pt x="2127" y="256"/>
                </a:lnTo>
                <a:lnTo>
                  <a:pt x="2127" y="255"/>
                </a:lnTo>
                <a:lnTo>
                  <a:pt x="2128" y="255"/>
                </a:lnTo>
                <a:lnTo>
                  <a:pt x="2128" y="256"/>
                </a:lnTo>
                <a:lnTo>
                  <a:pt x="2128" y="256"/>
                </a:lnTo>
                <a:lnTo>
                  <a:pt x="2129" y="256"/>
                </a:lnTo>
                <a:lnTo>
                  <a:pt x="2129" y="256"/>
                </a:lnTo>
                <a:lnTo>
                  <a:pt x="2129" y="256"/>
                </a:lnTo>
                <a:lnTo>
                  <a:pt x="2130" y="257"/>
                </a:lnTo>
                <a:lnTo>
                  <a:pt x="2130" y="257"/>
                </a:lnTo>
                <a:lnTo>
                  <a:pt x="2131" y="256"/>
                </a:lnTo>
                <a:lnTo>
                  <a:pt x="2131" y="256"/>
                </a:lnTo>
                <a:lnTo>
                  <a:pt x="2131" y="257"/>
                </a:lnTo>
                <a:lnTo>
                  <a:pt x="2132" y="257"/>
                </a:lnTo>
                <a:lnTo>
                  <a:pt x="2132" y="256"/>
                </a:lnTo>
                <a:lnTo>
                  <a:pt x="2132" y="255"/>
                </a:lnTo>
                <a:lnTo>
                  <a:pt x="2133" y="256"/>
                </a:lnTo>
                <a:lnTo>
                  <a:pt x="2133" y="255"/>
                </a:lnTo>
                <a:lnTo>
                  <a:pt x="2134" y="255"/>
                </a:lnTo>
                <a:lnTo>
                  <a:pt x="2134" y="255"/>
                </a:lnTo>
                <a:lnTo>
                  <a:pt x="2134" y="254"/>
                </a:lnTo>
                <a:lnTo>
                  <a:pt x="2136" y="255"/>
                </a:lnTo>
                <a:lnTo>
                  <a:pt x="2136" y="255"/>
                </a:lnTo>
                <a:lnTo>
                  <a:pt x="2136" y="255"/>
                </a:lnTo>
                <a:lnTo>
                  <a:pt x="2137" y="254"/>
                </a:lnTo>
                <a:lnTo>
                  <a:pt x="2137" y="255"/>
                </a:lnTo>
                <a:lnTo>
                  <a:pt x="2137" y="254"/>
                </a:lnTo>
                <a:lnTo>
                  <a:pt x="2138" y="254"/>
                </a:lnTo>
                <a:lnTo>
                  <a:pt x="2138" y="255"/>
                </a:lnTo>
                <a:lnTo>
                  <a:pt x="2139" y="255"/>
                </a:lnTo>
                <a:lnTo>
                  <a:pt x="2139" y="255"/>
                </a:lnTo>
                <a:lnTo>
                  <a:pt x="2139" y="256"/>
                </a:lnTo>
                <a:lnTo>
                  <a:pt x="2140" y="256"/>
                </a:lnTo>
                <a:lnTo>
                  <a:pt x="2140" y="256"/>
                </a:lnTo>
                <a:lnTo>
                  <a:pt x="2140" y="256"/>
                </a:lnTo>
                <a:lnTo>
                  <a:pt x="2141" y="255"/>
                </a:lnTo>
                <a:lnTo>
                  <a:pt x="2141" y="255"/>
                </a:lnTo>
                <a:lnTo>
                  <a:pt x="2141" y="254"/>
                </a:lnTo>
                <a:lnTo>
                  <a:pt x="2142" y="254"/>
                </a:lnTo>
                <a:lnTo>
                  <a:pt x="2142" y="255"/>
                </a:lnTo>
                <a:lnTo>
                  <a:pt x="2143" y="254"/>
                </a:lnTo>
                <a:lnTo>
                  <a:pt x="2143" y="254"/>
                </a:lnTo>
                <a:lnTo>
                  <a:pt x="2143" y="255"/>
                </a:lnTo>
                <a:lnTo>
                  <a:pt x="2145" y="255"/>
                </a:lnTo>
                <a:lnTo>
                  <a:pt x="2145" y="255"/>
                </a:lnTo>
                <a:lnTo>
                  <a:pt x="2145" y="254"/>
                </a:lnTo>
                <a:lnTo>
                  <a:pt x="2146" y="253"/>
                </a:lnTo>
                <a:lnTo>
                  <a:pt x="2146" y="253"/>
                </a:lnTo>
                <a:lnTo>
                  <a:pt x="2146" y="252"/>
                </a:lnTo>
                <a:lnTo>
                  <a:pt x="2147" y="252"/>
                </a:lnTo>
                <a:lnTo>
                  <a:pt x="2147" y="252"/>
                </a:lnTo>
                <a:lnTo>
                  <a:pt x="2148" y="252"/>
                </a:lnTo>
                <a:lnTo>
                  <a:pt x="2148" y="253"/>
                </a:lnTo>
                <a:lnTo>
                  <a:pt x="2148" y="253"/>
                </a:lnTo>
                <a:lnTo>
                  <a:pt x="2149" y="253"/>
                </a:lnTo>
                <a:lnTo>
                  <a:pt x="2149" y="253"/>
                </a:lnTo>
                <a:lnTo>
                  <a:pt x="2149" y="254"/>
                </a:lnTo>
                <a:lnTo>
                  <a:pt x="2150" y="254"/>
                </a:lnTo>
                <a:lnTo>
                  <a:pt x="2150" y="255"/>
                </a:lnTo>
                <a:lnTo>
                  <a:pt x="2150" y="254"/>
                </a:lnTo>
                <a:lnTo>
                  <a:pt x="2151" y="254"/>
                </a:lnTo>
                <a:lnTo>
                  <a:pt x="2151" y="253"/>
                </a:lnTo>
                <a:lnTo>
                  <a:pt x="2152" y="254"/>
                </a:lnTo>
                <a:lnTo>
                  <a:pt x="2152" y="254"/>
                </a:lnTo>
                <a:lnTo>
                  <a:pt x="2152" y="253"/>
                </a:lnTo>
                <a:lnTo>
                  <a:pt x="2154" y="253"/>
                </a:lnTo>
                <a:lnTo>
                  <a:pt x="2154" y="252"/>
                </a:lnTo>
                <a:lnTo>
                  <a:pt x="2154" y="252"/>
                </a:lnTo>
                <a:lnTo>
                  <a:pt x="2155" y="252"/>
                </a:lnTo>
                <a:lnTo>
                  <a:pt x="2155" y="252"/>
                </a:lnTo>
                <a:lnTo>
                  <a:pt x="2155" y="252"/>
                </a:lnTo>
                <a:lnTo>
                  <a:pt x="2156" y="252"/>
                </a:lnTo>
                <a:lnTo>
                  <a:pt x="2156" y="252"/>
                </a:lnTo>
                <a:lnTo>
                  <a:pt x="2157" y="251"/>
                </a:lnTo>
                <a:lnTo>
                  <a:pt x="2157" y="251"/>
                </a:lnTo>
                <a:lnTo>
                  <a:pt x="2157" y="252"/>
                </a:lnTo>
                <a:lnTo>
                  <a:pt x="2158" y="252"/>
                </a:lnTo>
                <a:lnTo>
                  <a:pt x="2158" y="253"/>
                </a:lnTo>
                <a:lnTo>
                  <a:pt x="2158" y="253"/>
                </a:lnTo>
                <a:lnTo>
                  <a:pt x="2159" y="254"/>
                </a:lnTo>
                <a:lnTo>
                  <a:pt x="2159" y="255"/>
                </a:lnTo>
                <a:lnTo>
                  <a:pt x="2160" y="255"/>
                </a:lnTo>
                <a:lnTo>
                  <a:pt x="2160" y="254"/>
                </a:lnTo>
                <a:lnTo>
                  <a:pt x="2160" y="254"/>
                </a:lnTo>
                <a:lnTo>
                  <a:pt x="2161" y="253"/>
                </a:lnTo>
                <a:lnTo>
                  <a:pt x="2161" y="253"/>
                </a:lnTo>
                <a:lnTo>
                  <a:pt x="2161" y="253"/>
                </a:lnTo>
                <a:lnTo>
                  <a:pt x="2163" y="253"/>
                </a:lnTo>
                <a:lnTo>
                  <a:pt x="2163" y="253"/>
                </a:lnTo>
                <a:lnTo>
                  <a:pt x="2163" y="253"/>
                </a:lnTo>
                <a:lnTo>
                  <a:pt x="2164" y="253"/>
                </a:lnTo>
                <a:lnTo>
                  <a:pt x="2164" y="253"/>
                </a:lnTo>
                <a:lnTo>
                  <a:pt x="2165" y="253"/>
                </a:lnTo>
                <a:lnTo>
                  <a:pt x="2165" y="253"/>
                </a:lnTo>
                <a:lnTo>
                  <a:pt x="2165" y="253"/>
                </a:lnTo>
                <a:lnTo>
                  <a:pt x="2166" y="254"/>
                </a:lnTo>
                <a:lnTo>
                  <a:pt x="2166" y="255"/>
                </a:lnTo>
                <a:lnTo>
                  <a:pt x="2166" y="256"/>
                </a:lnTo>
                <a:lnTo>
                  <a:pt x="2167" y="256"/>
                </a:lnTo>
                <a:lnTo>
                  <a:pt x="2167" y="256"/>
                </a:lnTo>
                <a:lnTo>
                  <a:pt x="2167" y="256"/>
                </a:lnTo>
                <a:lnTo>
                  <a:pt x="2168" y="257"/>
                </a:lnTo>
                <a:lnTo>
                  <a:pt x="2168" y="257"/>
                </a:lnTo>
                <a:lnTo>
                  <a:pt x="2169" y="257"/>
                </a:lnTo>
                <a:lnTo>
                  <a:pt x="2169" y="257"/>
                </a:lnTo>
                <a:lnTo>
                  <a:pt x="2169" y="257"/>
                </a:lnTo>
                <a:lnTo>
                  <a:pt x="2170" y="258"/>
                </a:lnTo>
                <a:lnTo>
                  <a:pt x="2170" y="258"/>
                </a:lnTo>
                <a:lnTo>
                  <a:pt x="2170" y="260"/>
                </a:lnTo>
                <a:lnTo>
                  <a:pt x="2172" y="258"/>
                </a:lnTo>
                <a:lnTo>
                  <a:pt x="2172" y="260"/>
                </a:lnTo>
                <a:lnTo>
                  <a:pt x="2172" y="258"/>
                </a:lnTo>
                <a:lnTo>
                  <a:pt x="2173" y="257"/>
                </a:lnTo>
                <a:lnTo>
                  <a:pt x="2173" y="258"/>
                </a:lnTo>
                <a:lnTo>
                  <a:pt x="2174" y="258"/>
                </a:lnTo>
                <a:lnTo>
                  <a:pt x="2174" y="257"/>
                </a:lnTo>
                <a:lnTo>
                  <a:pt x="2174" y="257"/>
                </a:lnTo>
                <a:lnTo>
                  <a:pt x="2175" y="257"/>
                </a:lnTo>
                <a:lnTo>
                  <a:pt x="2175" y="257"/>
                </a:lnTo>
                <a:lnTo>
                  <a:pt x="2175" y="257"/>
                </a:lnTo>
                <a:lnTo>
                  <a:pt x="2176" y="256"/>
                </a:lnTo>
                <a:lnTo>
                  <a:pt x="2176" y="257"/>
                </a:lnTo>
                <a:lnTo>
                  <a:pt x="2176" y="256"/>
                </a:lnTo>
                <a:lnTo>
                  <a:pt x="2177" y="256"/>
                </a:lnTo>
                <a:lnTo>
                  <a:pt x="2177" y="257"/>
                </a:lnTo>
                <a:lnTo>
                  <a:pt x="2178" y="257"/>
                </a:lnTo>
                <a:lnTo>
                  <a:pt x="2178" y="256"/>
                </a:lnTo>
                <a:lnTo>
                  <a:pt x="2178" y="256"/>
                </a:lnTo>
                <a:lnTo>
                  <a:pt x="2179" y="256"/>
                </a:lnTo>
                <a:lnTo>
                  <a:pt x="2179" y="256"/>
                </a:lnTo>
                <a:lnTo>
                  <a:pt x="2179" y="256"/>
                </a:lnTo>
                <a:lnTo>
                  <a:pt x="2181" y="256"/>
                </a:lnTo>
                <a:lnTo>
                  <a:pt x="2181" y="257"/>
                </a:lnTo>
                <a:lnTo>
                  <a:pt x="2182" y="257"/>
                </a:lnTo>
                <a:lnTo>
                  <a:pt x="2182" y="258"/>
                </a:lnTo>
                <a:lnTo>
                  <a:pt x="2182" y="258"/>
                </a:lnTo>
                <a:lnTo>
                  <a:pt x="2183" y="258"/>
                </a:lnTo>
                <a:lnTo>
                  <a:pt x="2183" y="260"/>
                </a:lnTo>
                <a:lnTo>
                  <a:pt x="2183" y="260"/>
                </a:lnTo>
                <a:lnTo>
                  <a:pt x="2184" y="260"/>
                </a:lnTo>
                <a:lnTo>
                  <a:pt x="2184" y="260"/>
                </a:lnTo>
                <a:lnTo>
                  <a:pt x="2184" y="260"/>
                </a:lnTo>
                <a:lnTo>
                  <a:pt x="2185" y="260"/>
                </a:lnTo>
                <a:lnTo>
                  <a:pt x="2185" y="261"/>
                </a:lnTo>
                <a:lnTo>
                  <a:pt x="2186" y="262"/>
                </a:lnTo>
                <a:lnTo>
                  <a:pt x="2186" y="262"/>
                </a:lnTo>
                <a:lnTo>
                  <a:pt x="2186" y="263"/>
                </a:lnTo>
                <a:lnTo>
                  <a:pt x="2187" y="264"/>
                </a:lnTo>
                <a:lnTo>
                  <a:pt x="2187" y="264"/>
                </a:lnTo>
                <a:lnTo>
                  <a:pt x="2187" y="265"/>
                </a:lnTo>
                <a:lnTo>
                  <a:pt x="2189" y="264"/>
                </a:lnTo>
                <a:lnTo>
                  <a:pt x="2189" y="264"/>
                </a:lnTo>
                <a:lnTo>
                  <a:pt x="2189" y="263"/>
                </a:lnTo>
                <a:lnTo>
                  <a:pt x="2190" y="263"/>
                </a:lnTo>
                <a:lnTo>
                  <a:pt x="2190" y="262"/>
                </a:lnTo>
                <a:lnTo>
                  <a:pt x="2191" y="262"/>
                </a:lnTo>
                <a:lnTo>
                  <a:pt x="2191" y="261"/>
                </a:lnTo>
                <a:lnTo>
                  <a:pt x="2191" y="261"/>
                </a:lnTo>
                <a:lnTo>
                  <a:pt x="2192" y="261"/>
                </a:lnTo>
                <a:lnTo>
                  <a:pt x="2192" y="261"/>
                </a:lnTo>
                <a:lnTo>
                  <a:pt x="2192" y="261"/>
                </a:lnTo>
                <a:lnTo>
                  <a:pt x="2193" y="261"/>
                </a:lnTo>
                <a:lnTo>
                  <a:pt x="2193" y="260"/>
                </a:lnTo>
                <a:lnTo>
                  <a:pt x="2193" y="260"/>
                </a:lnTo>
                <a:lnTo>
                  <a:pt x="2194" y="261"/>
                </a:lnTo>
                <a:lnTo>
                  <a:pt x="2194" y="262"/>
                </a:lnTo>
                <a:lnTo>
                  <a:pt x="2195" y="262"/>
                </a:lnTo>
                <a:lnTo>
                  <a:pt x="2195" y="263"/>
                </a:lnTo>
                <a:lnTo>
                  <a:pt x="2195" y="262"/>
                </a:lnTo>
                <a:lnTo>
                  <a:pt x="2196" y="263"/>
                </a:lnTo>
                <a:lnTo>
                  <a:pt x="2196" y="264"/>
                </a:lnTo>
                <a:lnTo>
                  <a:pt x="2196" y="263"/>
                </a:lnTo>
                <a:lnTo>
                  <a:pt x="2198" y="263"/>
                </a:lnTo>
                <a:lnTo>
                  <a:pt x="2198" y="263"/>
                </a:lnTo>
                <a:lnTo>
                  <a:pt x="2198" y="262"/>
                </a:lnTo>
                <a:lnTo>
                  <a:pt x="2199" y="262"/>
                </a:lnTo>
                <a:lnTo>
                  <a:pt x="2199" y="262"/>
                </a:lnTo>
                <a:lnTo>
                  <a:pt x="2200" y="262"/>
                </a:lnTo>
                <a:lnTo>
                  <a:pt x="2200" y="261"/>
                </a:lnTo>
                <a:lnTo>
                  <a:pt x="2200" y="261"/>
                </a:lnTo>
                <a:lnTo>
                  <a:pt x="2201" y="261"/>
                </a:lnTo>
                <a:lnTo>
                  <a:pt x="2201" y="261"/>
                </a:lnTo>
                <a:lnTo>
                  <a:pt x="2201" y="260"/>
                </a:lnTo>
                <a:lnTo>
                  <a:pt x="2202" y="260"/>
                </a:lnTo>
                <a:lnTo>
                  <a:pt x="2202" y="260"/>
                </a:lnTo>
                <a:lnTo>
                  <a:pt x="2203" y="258"/>
                </a:lnTo>
                <a:lnTo>
                  <a:pt x="2203" y="260"/>
                </a:lnTo>
                <a:lnTo>
                  <a:pt x="2203" y="260"/>
                </a:lnTo>
                <a:lnTo>
                  <a:pt x="2204" y="258"/>
                </a:lnTo>
                <a:lnTo>
                  <a:pt x="2204" y="258"/>
                </a:lnTo>
                <a:lnTo>
                  <a:pt x="2204" y="258"/>
                </a:lnTo>
                <a:lnTo>
                  <a:pt x="2205" y="258"/>
                </a:lnTo>
                <a:lnTo>
                  <a:pt x="2205" y="258"/>
                </a:lnTo>
                <a:lnTo>
                  <a:pt x="2205" y="258"/>
                </a:lnTo>
                <a:lnTo>
                  <a:pt x="2207" y="258"/>
                </a:lnTo>
                <a:lnTo>
                  <a:pt x="2207" y="260"/>
                </a:lnTo>
                <a:lnTo>
                  <a:pt x="2208" y="260"/>
                </a:lnTo>
                <a:lnTo>
                  <a:pt x="2208" y="260"/>
                </a:lnTo>
                <a:lnTo>
                  <a:pt x="2208" y="260"/>
                </a:lnTo>
                <a:lnTo>
                  <a:pt x="2209" y="260"/>
                </a:lnTo>
                <a:lnTo>
                  <a:pt x="2209" y="260"/>
                </a:lnTo>
                <a:lnTo>
                  <a:pt x="2209" y="257"/>
                </a:lnTo>
                <a:lnTo>
                  <a:pt x="2210" y="257"/>
                </a:lnTo>
                <a:lnTo>
                  <a:pt x="2210" y="257"/>
                </a:lnTo>
                <a:lnTo>
                  <a:pt x="2210" y="257"/>
                </a:lnTo>
                <a:lnTo>
                  <a:pt x="2211" y="258"/>
                </a:lnTo>
                <a:lnTo>
                  <a:pt x="2211" y="258"/>
                </a:lnTo>
                <a:lnTo>
                  <a:pt x="2212" y="258"/>
                </a:lnTo>
                <a:lnTo>
                  <a:pt x="2212" y="258"/>
                </a:lnTo>
                <a:lnTo>
                  <a:pt x="2212" y="257"/>
                </a:lnTo>
                <a:lnTo>
                  <a:pt x="2213" y="256"/>
                </a:lnTo>
                <a:lnTo>
                  <a:pt x="2213" y="256"/>
                </a:lnTo>
                <a:lnTo>
                  <a:pt x="2213" y="257"/>
                </a:lnTo>
                <a:lnTo>
                  <a:pt x="2214" y="256"/>
                </a:lnTo>
                <a:lnTo>
                  <a:pt x="2214" y="256"/>
                </a:lnTo>
                <a:lnTo>
                  <a:pt x="2214" y="256"/>
                </a:lnTo>
                <a:lnTo>
                  <a:pt x="2216" y="257"/>
                </a:lnTo>
                <a:lnTo>
                  <a:pt x="2216" y="257"/>
                </a:lnTo>
                <a:lnTo>
                  <a:pt x="2217" y="257"/>
                </a:lnTo>
                <a:lnTo>
                  <a:pt x="2217" y="256"/>
                </a:lnTo>
                <a:lnTo>
                  <a:pt x="2217" y="256"/>
                </a:lnTo>
                <a:lnTo>
                  <a:pt x="2218" y="255"/>
                </a:lnTo>
                <a:lnTo>
                  <a:pt x="2218" y="255"/>
                </a:lnTo>
                <a:lnTo>
                  <a:pt x="2218" y="254"/>
                </a:lnTo>
                <a:lnTo>
                  <a:pt x="2219" y="255"/>
                </a:lnTo>
                <a:lnTo>
                  <a:pt x="2219" y="255"/>
                </a:lnTo>
                <a:lnTo>
                  <a:pt x="2219" y="255"/>
                </a:lnTo>
                <a:lnTo>
                  <a:pt x="2220" y="254"/>
                </a:lnTo>
                <a:lnTo>
                  <a:pt x="2220" y="255"/>
                </a:lnTo>
                <a:lnTo>
                  <a:pt x="2221" y="255"/>
                </a:lnTo>
                <a:lnTo>
                  <a:pt x="2221" y="255"/>
                </a:lnTo>
                <a:lnTo>
                  <a:pt x="2221" y="255"/>
                </a:lnTo>
                <a:lnTo>
                  <a:pt x="2222" y="255"/>
                </a:lnTo>
                <a:lnTo>
                  <a:pt x="2222" y="255"/>
                </a:lnTo>
                <a:lnTo>
                  <a:pt x="2222" y="256"/>
                </a:lnTo>
                <a:lnTo>
                  <a:pt x="2223" y="254"/>
                </a:lnTo>
                <a:lnTo>
                  <a:pt x="2223" y="255"/>
                </a:lnTo>
                <a:lnTo>
                  <a:pt x="2225" y="254"/>
                </a:lnTo>
                <a:lnTo>
                  <a:pt x="2225" y="253"/>
                </a:lnTo>
                <a:lnTo>
                  <a:pt x="2225" y="253"/>
                </a:lnTo>
                <a:lnTo>
                  <a:pt x="2226" y="252"/>
                </a:lnTo>
                <a:lnTo>
                  <a:pt x="2226" y="252"/>
                </a:lnTo>
                <a:lnTo>
                  <a:pt x="2226" y="251"/>
                </a:lnTo>
                <a:lnTo>
                  <a:pt x="2227" y="249"/>
                </a:lnTo>
                <a:lnTo>
                  <a:pt x="2227" y="249"/>
                </a:lnTo>
                <a:lnTo>
                  <a:pt x="2227" y="251"/>
                </a:lnTo>
                <a:lnTo>
                  <a:pt x="2228" y="251"/>
                </a:lnTo>
                <a:lnTo>
                  <a:pt x="2228" y="251"/>
                </a:lnTo>
                <a:lnTo>
                  <a:pt x="2229" y="251"/>
                </a:lnTo>
                <a:lnTo>
                  <a:pt x="2229" y="251"/>
                </a:lnTo>
                <a:lnTo>
                  <a:pt x="2229" y="251"/>
                </a:lnTo>
                <a:lnTo>
                  <a:pt x="2230" y="249"/>
                </a:lnTo>
                <a:lnTo>
                  <a:pt x="2230" y="249"/>
                </a:lnTo>
                <a:lnTo>
                  <a:pt x="2230" y="249"/>
                </a:lnTo>
                <a:lnTo>
                  <a:pt x="2231" y="249"/>
                </a:lnTo>
                <a:lnTo>
                  <a:pt x="2231" y="249"/>
                </a:lnTo>
                <a:lnTo>
                  <a:pt x="2231" y="249"/>
                </a:lnTo>
                <a:lnTo>
                  <a:pt x="2232" y="249"/>
                </a:lnTo>
                <a:lnTo>
                  <a:pt x="2232" y="248"/>
                </a:lnTo>
                <a:lnTo>
                  <a:pt x="2234" y="248"/>
                </a:lnTo>
                <a:lnTo>
                  <a:pt x="2234" y="248"/>
                </a:lnTo>
                <a:lnTo>
                  <a:pt x="2234" y="248"/>
                </a:lnTo>
                <a:lnTo>
                  <a:pt x="2235" y="248"/>
                </a:lnTo>
                <a:lnTo>
                  <a:pt x="2235" y="248"/>
                </a:lnTo>
                <a:lnTo>
                  <a:pt x="2235" y="248"/>
                </a:lnTo>
                <a:lnTo>
                  <a:pt x="2236" y="248"/>
                </a:lnTo>
                <a:lnTo>
                  <a:pt x="2236" y="248"/>
                </a:lnTo>
                <a:lnTo>
                  <a:pt x="2236" y="249"/>
                </a:lnTo>
                <a:lnTo>
                  <a:pt x="2237" y="249"/>
                </a:lnTo>
                <a:lnTo>
                  <a:pt x="2237" y="249"/>
                </a:lnTo>
                <a:lnTo>
                  <a:pt x="2238" y="249"/>
                </a:lnTo>
                <a:lnTo>
                  <a:pt x="2238" y="249"/>
                </a:lnTo>
                <a:lnTo>
                  <a:pt x="2238" y="249"/>
                </a:lnTo>
                <a:lnTo>
                  <a:pt x="2239" y="249"/>
                </a:lnTo>
                <a:lnTo>
                  <a:pt x="2239" y="249"/>
                </a:lnTo>
                <a:lnTo>
                  <a:pt x="2239" y="249"/>
                </a:lnTo>
                <a:lnTo>
                  <a:pt x="2240" y="248"/>
                </a:lnTo>
                <a:lnTo>
                  <a:pt x="2240" y="248"/>
                </a:lnTo>
                <a:lnTo>
                  <a:pt x="2240" y="248"/>
                </a:lnTo>
                <a:lnTo>
                  <a:pt x="2241" y="249"/>
                </a:lnTo>
                <a:lnTo>
                  <a:pt x="2241" y="249"/>
                </a:lnTo>
                <a:lnTo>
                  <a:pt x="2243" y="249"/>
                </a:lnTo>
                <a:lnTo>
                  <a:pt x="2243" y="251"/>
                </a:lnTo>
                <a:lnTo>
                  <a:pt x="2243" y="252"/>
                </a:lnTo>
                <a:lnTo>
                  <a:pt x="2244" y="253"/>
                </a:lnTo>
                <a:lnTo>
                  <a:pt x="2244" y="253"/>
                </a:lnTo>
                <a:lnTo>
                  <a:pt x="2244" y="253"/>
                </a:lnTo>
                <a:lnTo>
                  <a:pt x="2245" y="253"/>
                </a:lnTo>
                <a:lnTo>
                  <a:pt x="2245" y="252"/>
                </a:lnTo>
                <a:lnTo>
                  <a:pt x="2245" y="251"/>
                </a:lnTo>
                <a:lnTo>
                  <a:pt x="2246" y="252"/>
                </a:lnTo>
                <a:lnTo>
                  <a:pt x="2246" y="252"/>
                </a:lnTo>
                <a:lnTo>
                  <a:pt x="2247" y="252"/>
                </a:lnTo>
                <a:lnTo>
                  <a:pt x="2247" y="253"/>
                </a:lnTo>
                <a:lnTo>
                  <a:pt x="2247" y="253"/>
                </a:lnTo>
                <a:lnTo>
                  <a:pt x="2248" y="253"/>
                </a:lnTo>
                <a:lnTo>
                  <a:pt x="2248" y="253"/>
                </a:lnTo>
                <a:lnTo>
                  <a:pt x="2248" y="253"/>
                </a:lnTo>
                <a:lnTo>
                  <a:pt x="2249" y="252"/>
                </a:lnTo>
                <a:lnTo>
                  <a:pt x="2249" y="253"/>
                </a:lnTo>
                <a:lnTo>
                  <a:pt x="2250" y="253"/>
                </a:lnTo>
                <a:lnTo>
                  <a:pt x="2250" y="253"/>
                </a:lnTo>
                <a:lnTo>
                  <a:pt x="2250" y="253"/>
                </a:lnTo>
                <a:lnTo>
                  <a:pt x="2252" y="253"/>
                </a:lnTo>
                <a:lnTo>
                  <a:pt x="2252" y="253"/>
                </a:lnTo>
                <a:lnTo>
                  <a:pt x="2252" y="252"/>
                </a:lnTo>
                <a:lnTo>
                  <a:pt x="2253" y="252"/>
                </a:lnTo>
                <a:lnTo>
                  <a:pt x="2253" y="251"/>
                </a:lnTo>
                <a:lnTo>
                  <a:pt x="2253" y="252"/>
                </a:lnTo>
                <a:lnTo>
                  <a:pt x="2254" y="253"/>
                </a:lnTo>
                <a:lnTo>
                  <a:pt x="2254" y="253"/>
                </a:lnTo>
                <a:lnTo>
                  <a:pt x="2255" y="253"/>
                </a:lnTo>
                <a:lnTo>
                  <a:pt x="2255" y="253"/>
                </a:lnTo>
                <a:lnTo>
                  <a:pt x="2255" y="253"/>
                </a:lnTo>
                <a:lnTo>
                  <a:pt x="2256" y="252"/>
                </a:lnTo>
                <a:lnTo>
                  <a:pt x="2256" y="253"/>
                </a:lnTo>
                <a:lnTo>
                  <a:pt x="2256" y="253"/>
                </a:lnTo>
                <a:lnTo>
                  <a:pt x="2257" y="254"/>
                </a:lnTo>
                <a:lnTo>
                  <a:pt x="2257" y="253"/>
                </a:lnTo>
                <a:lnTo>
                  <a:pt x="2257" y="256"/>
                </a:lnTo>
                <a:lnTo>
                  <a:pt x="2258" y="256"/>
                </a:lnTo>
                <a:lnTo>
                  <a:pt x="2258" y="256"/>
                </a:lnTo>
                <a:lnTo>
                  <a:pt x="2259" y="256"/>
                </a:lnTo>
                <a:lnTo>
                  <a:pt x="2259" y="257"/>
                </a:lnTo>
                <a:lnTo>
                  <a:pt x="2259" y="256"/>
                </a:lnTo>
                <a:lnTo>
                  <a:pt x="2261" y="256"/>
                </a:lnTo>
                <a:lnTo>
                  <a:pt x="2261" y="256"/>
                </a:lnTo>
                <a:lnTo>
                  <a:pt x="2261" y="255"/>
                </a:lnTo>
                <a:lnTo>
                  <a:pt x="2262" y="256"/>
                </a:lnTo>
                <a:lnTo>
                  <a:pt x="2262" y="255"/>
                </a:lnTo>
                <a:lnTo>
                  <a:pt x="2262" y="255"/>
                </a:lnTo>
                <a:lnTo>
                  <a:pt x="2263" y="256"/>
                </a:lnTo>
                <a:lnTo>
                  <a:pt x="2263" y="256"/>
                </a:lnTo>
                <a:lnTo>
                  <a:pt x="2264" y="256"/>
                </a:lnTo>
                <a:lnTo>
                  <a:pt x="2264" y="257"/>
                </a:lnTo>
                <a:lnTo>
                  <a:pt x="2264" y="257"/>
                </a:lnTo>
                <a:lnTo>
                  <a:pt x="2265" y="257"/>
                </a:lnTo>
                <a:lnTo>
                  <a:pt x="2265" y="258"/>
                </a:lnTo>
                <a:lnTo>
                  <a:pt x="2265" y="260"/>
                </a:lnTo>
                <a:lnTo>
                  <a:pt x="2266" y="261"/>
                </a:lnTo>
                <a:lnTo>
                  <a:pt x="2266" y="262"/>
                </a:lnTo>
                <a:lnTo>
                  <a:pt x="2266" y="262"/>
                </a:lnTo>
                <a:lnTo>
                  <a:pt x="2267" y="261"/>
                </a:lnTo>
                <a:lnTo>
                  <a:pt x="2267" y="262"/>
                </a:lnTo>
                <a:lnTo>
                  <a:pt x="2268" y="262"/>
                </a:lnTo>
                <a:lnTo>
                  <a:pt x="2268" y="262"/>
                </a:lnTo>
                <a:lnTo>
                  <a:pt x="2268" y="263"/>
                </a:lnTo>
                <a:lnTo>
                  <a:pt x="2270" y="263"/>
                </a:lnTo>
                <a:lnTo>
                  <a:pt x="2270" y="262"/>
                </a:lnTo>
                <a:lnTo>
                  <a:pt x="2270" y="262"/>
                </a:lnTo>
                <a:lnTo>
                  <a:pt x="2271" y="262"/>
                </a:lnTo>
                <a:lnTo>
                  <a:pt x="2271" y="262"/>
                </a:lnTo>
                <a:lnTo>
                  <a:pt x="2272" y="263"/>
                </a:lnTo>
                <a:lnTo>
                  <a:pt x="2272" y="263"/>
                </a:lnTo>
                <a:lnTo>
                  <a:pt x="2272" y="262"/>
                </a:lnTo>
                <a:lnTo>
                  <a:pt x="2273" y="262"/>
                </a:lnTo>
                <a:lnTo>
                  <a:pt x="2273" y="262"/>
                </a:lnTo>
                <a:lnTo>
                  <a:pt x="2273" y="262"/>
                </a:lnTo>
                <a:lnTo>
                  <a:pt x="2274" y="261"/>
                </a:lnTo>
                <a:lnTo>
                  <a:pt x="2274" y="261"/>
                </a:lnTo>
                <a:lnTo>
                  <a:pt x="2274" y="260"/>
                </a:lnTo>
                <a:lnTo>
                  <a:pt x="2275" y="260"/>
                </a:lnTo>
                <a:lnTo>
                  <a:pt x="2275" y="261"/>
                </a:lnTo>
                <a:lnTo>
                  <a:pt x="2276" y="261"/>
                </a:lnTo>
                <a:lnTo>
                  <a:pt x="2276" y="262"/>
                </a:lnTo>
                <a:lnTo>
                  <a:pt x="2276" y="262"/>
                </a:lnTo>
                <a:lnTo>
                  <a:pt x="2277" y="262"/>
                </a:lnTo>
                <a:lnTo>
                  <a:pt x="2277" y="262"/>
                </a:lnTo>
                <a:lnTo>
                  <a:pt x="2277" y="262"/>
                </a:lnTo>
                <a:lnTo>
                  <a:pt x="2279" y="262"/>
                </a:lnTo>
                <a:lnTo>
                  <a:pt x="2279" y="262"/>
                </a:lnTo>
                <a:lnTo>
                  <a:pt x="2279" y="262"/>
                </a:lnTo>
                <a:lnTo>
                  <a:pt x="2280" y="262"/>
                </a:lnTo>
                <a:lnTo>
                  <a:pt x="2280" y="261"/>
                </a:lnTo>
                <a:lnTo>
                  <a:pt x="2281" y="262"/>
                </a:lnTo>
                <a:lnTo>
                  <a:pt x="2281" y="262"/>
                </a:lnTo>
                <a:lnTo>
                  <a:pt x="2281" y="262"/>
                </a:lnTo>
                <a:lnTo>
                  <a:pt x="2282" y="262"/>
                </a:lnTo>
                <a:lnTo>
                  <a:pt x="2282" y="262"/>
                </a:lnTo>
                <a:lnTo>
                  <a:pt x="2282" y="261"/>
                </a:lnTo>
                <a:lnTo>
                  <a:pt x="2283" y="261"/>
                </a:lnTo>
                <a:lnTo>
                  <a:pt x="2283" y="261"/>
                </a:lnTo>
                <a:lnTo>
                  <a:pt x="2283" y="261"/>
                </a:lnTo>
                <a:lnTo>
                  <a:pt x="2284" y="261"/>
                </a:lnTo>
                <a:lnTo>
                  <a:pt x="2284" y="261"/>
                </a:lnTo>
                <a:lnTo>
                  <a:pt x="2285" y="261"/>
                </a:lnTo>
                <a:lnTo>
                  <a:pt x="2285" y="260"/>
                </a:lnTo>
                <a:lnTo>
                  <a:pt x="2285" y="258"/>
                </a:lnTo>
                <a:lnTo>
                  <a:pt x="2286" y="258"/>
                </a:lnTo>
                <a:lnTo>
                  <a:pt x="2286" y="257"/>
                </a:lnTo>
                <a:lnTo>
                  <a:pt x="2286" y="257"/>
                </a:lnTo>
                <a:lnTo>
                  <a:pt x="2288" y="256"/>
                </a:lnTo>
                <a:lnTo>
                  <a:pt x="2288" y="255"/>
                </a:lnTo>
                <a:lnTo>
                  <a:pt x="2288" y="254"/>
                </a:lnTo>
                <a:lnTo>
                  <a:pt x="2289" y="254"/>
                </a:lnTo>
                <a:lnTo>
                  <a:pt x="2289" y="254"/>
                </a:lnTo>
                <a:lnTo>
                  <a:pt x="2290" y="254"/>
                </a:lnTo>
                <a:lnTo>
                  <a:pt x="2290" y="253"/>
                </a:lnTo>
                <a:lnTo>
                  <a:pt x="2290" y="254"/>
                </a:lnTo>
                <a:lnTo>
                  <a:pt x="2291" y="254"/>
                </a:lnTo>
                <a:lnTo>
                  <a:pt x="2291" y="255"/>
                </a:lnTo>
                <a:lnTo>
                  <a:pt x="2291" y="254"/>
                </a:lnTo>
                <a:lnTo>
                  <a:pt x="2292" y="254"/>
                </a:lnTo>
                <a:lnTo>
                  <a:pt x="2292" y="254"/>
                </a:lnTo>
                <a:lnTo>
                  <a:pt x="2293" y="254"/>
                </a:lnTo>
                <a:lnTo>
                  <a:pt x="2293" y="254"/>
                </a:lnTo>
                <a:lnTo>
                  <a:pt x="2293" y="254"/>
                </a:lnTo>
                <a:lnTo>
                  <a:pt x="2294" y="254"/>
                </a:lnTo>
                <a:lnTo>
                  <a:pt x="2294" y="255"/>
                </a:lnTo>
                <a:lnTo>
                  <a:pt x="2294" y="255"/>
                </a:lnTo>
                <a:lnTo>
                  <a:pt x="2295" y="255"/>
                </a:lnTo>
                <a:lnTo>
                  <a:pt x="2295" y="255"/>
                </a:lnTo>
                <a:lnTo>
                  <a:pt x="2295" y="256"/>
                </a:lnTo>
                <a:lnTo>
                  <a:pt x="2297" y="255"/>
                </a:lnTo>
                <a:lnTo>
                  <a:pt x="2297" y="256"/>
                </a:lnTo>
                <a:lnTo>
                  <a:pt x="2298" y="256"/>
                </a:lnTo>
                <a:lnTo>
                  <a:pt x="2298" y="256"/>
                </a:lnTo>
                <a:lnTo>
                  <a:pt x="2298" y="257"/>
                </a:lnTo>
                <a:lnTo>
                  <a:pt x="2299" y="257"/>
                </a:lnTo>
                <a:lnTo>
                  <a:pt x="2299" y="257"/>
                </a:lnTo>
                <a:lnTo>
                  <a:pt x="2299" y="257"/>
                </a:lnTo>
                <a:lnTo>
                  <a:pt x="2300" y="256"/>
                </a:lnTo>
                <a:lnTo>
                  <a:pt x="2300" y="255"/>
                </a:lnTo>
                <a:lnTo>
                  <a:pt x="2300" y="255"/>
                </a:lnTo>
                <a:lnTo>
                  <a:pt x="2301" y="255"/>
                </a:lnTo>
                <a:lnTo>
                  <a:pt x="2301" y="255"/>
                </a:lnTo>
                <a:lnTo>
                  <a:pt x="2302" y="254"/>
                </a:lnTo>
                <a:lnTo>
                  <a:pt x="2302" y="255"/>
                </a:lnTo>
                <a:lnTo>
                  <a:pt x="2302" y="255"/>
                </a:lnTo>
                <a:lnTo>
                  <a:pt x="2303" y="256"/>
                </a:lnTo>
                <a:lnTo>
                  <a:pt x="2303" y="257"/>
                </a:lnTo>
                <a:lnTo>
                  <a:pt x="2303" y="257"/>
                </a:lnTo>
                <a:lnTo>
                  <a:pt x="2304" y="256"/>
                </a:lnTo>
                <a:lnTo>
                  <a:pt x="2304" y="256"/>
                </a:lnTo>
                <a:lnTo>
                  <a:pt x="2304" y="255"/>
                </a:lnTo>
                <a:lnTo>
                  <a:pt x="2306" y="255"/>
                </a:lnTo>
                <a:lnTo>
                  <a:pt x="2306" y="255"/>
                </a:lnTo>
                <a:lnTo>
                  <a:pt x="2307" y="254"/>
                </a:lnTo>
                <a:lnTo>
                  <a:pt x="2307" y="253"/>
                </a:lnTo>
                <a:lnTo>
                  <a:pt x="2307" y="253"/>
                </a:lnTo>
                <a:lnTo>
                  <a:pt x="2308" y="252"/>
                </a:lnTo>
                <a:lnTo>
                  <a:pt x="2308" y="252"/>
                </a:lnTo>
                <a:lnTo>
                  <a:pt x="2308" y="252"/>
                </a:lnTo>
                <a:lnTo>
                  <a:pt x="2309" y="252"/>
                </a:lnTo>
                <a:lnTo>
                  <a:pt x="2309" y="252"/>
                </a:lnTo>
                <a:lnTo>
                  <a:pt x="2309" y="252"/>
                </a:lnTo>
                <a:lnTo>
                  <a:pt x="2310" y="253"/>
                </a:lnTo>
                <a:lnTo>
                  <a:pt x="2310" y="252"/>
                </a:lnTo>
                <a:lnTo>
                  <a:pt x="2311" y="252"/>
                </a:lnTo>
                <a:lnTo>
                  <a:pt x="2311" y="252"/>
                </a:lnTo>
                <a:lnTo>
                  <a:pt x="2311" y="252"/>
                </a:lnTo>
                <a:lnTo>
                  <a:pt x="2312" y="252"/>
                </a:lnTo>
                <a:lnTo>
                  <a:pt x="2312" y="252"/>
                </a:lnTo>
                <a:lnTo>
                  <a:pt x="2312" y="252"/>
                </a:lnTo>
                <a:lnTo>
                  <a:pt x="2313" y="252"/>
                </a:lnTo>
                <a:lnTo>
                  <a:pt x="2313" y="252"/>
                </a:lnTo>
                <a:lnTo>
                  <a:pt x="2315" y="252"/>
                </a:lnTo>
                <a:lnTo>
                  <a:pt x="2315" y="252"/>
                </a:lnTo>
                <a:lnTo>
                  <a:pt x="2315" y="252"/>
                </a:lnTo>
                <a:lnTo>
                  <a:pt x="2316" y="252"/>
                </a:lnTo>
                <a:lnTo>
                  <a:pt x="2316" y="251"/>
                </a:lnTo>
                <a:lnTo>
                  <a:pt x="2316" y="251"/>
                </a:lnTo>
                <a:lnTo>
                  <a:pt x="2317" y="251"/>
                </a:lnTo>
                <a:lnTo>
                  <a:pt x="2317" y="252"/>
                </a:lnTo>
                <a:lnTo>
                  <a:pt x="2317" y="251"/>
                </a:lnTo>
                <a:lnTo>
                  <a:pt x="2318" y="251"/>
                </a:lnTo>
                <a:lnTo>
                  <a:pt x="2318" y="252"/>
                </a:lnTo>
                <a:lnTo>
                  <a:pt x="2319" y="253"/>
                </a:lnTo>
                <a:lnTo>
                  <a:pt x="2319" y="253"/>
                </a:lnTo>
                <a:lnTo>
                  <a:pt x="2319" y="254"/>
                </a:lnTo>
                <a:lnTo>
                  <a:pt x="2320" y="253"/>
                </a:lnTo>
                <a:lnTo>
                  <a:pt x="2320" y="252"/>
                </a:lnTo>
                <a:lnTo>
                  <a:pt x="2320" y="252"/>
                </a:lnTo>
                <a:lnTo>
                  <a:pt x="2321" y="253"/>
                </a:lnTo>
                <a:lnTo>
                  <a:pt x="2321" y="253"/>
                </a:lnTo>
                <a:lnTo>
                  <a:pt x="2321" y="252"/>
                </a:lnTo>
                <a:lnTo>
                  <a:pt x="2322" y="252"/>
                </a:lnTo>
                <a:lnTo>
                  <a:pt x="2322" y="251"/>
                </a:lnTo>
                <a:lnTo>
                  <a:pt x="2324" y="252"/>
                </a:lnTo>
                <a:lnTo>
                  <a:pt x="2324" y="253"/>
                </a:lnTo>
                <a:lnTo>
                  <a:pt x="2324" y="253"/>
                </a:lnTo>
                <a:lnTo>
                  <a:pt x="2325" y="254"/>
                </a:lnTo>
                <a:lnTo>
                  <a:pt x="2325" y="254"/>
                </a:lnTo>
                <a:lnTo>
                  <a:pt x="2325" y="254"/>
                </a:lnTo>
                <a:lnTo>
                  <a:pt x="2326" y="254"/>
                </a:lnTo>
                <a:lnTo>
                  <a:pt x="2326" y="254"/>
                </a:lnTo>
                <a:lnTo>
                  <a:pt x="2326" y="254"/>
                </a:lnTo>
                <a:lnTo>
                  <a:pt x="2327" y="254"/>
                </a:lnTo>
                <a:lnTo>
                  <a:pt x="2327" y="253"/>
                </a:lnTo>
                <a:lnTo>
                  <a:pt x="2328" y="253"/>
                </a:lnTo>
                <a:lnTo>
                  <a:pt x="2328" y="252"/>
                </a:lnTo>
                <a:lnTo>
                  <a:pt x="2328" y="252"/>
                </a:lnTo>
                <a:lnTo>
                  <a:pt x="2329" y="253"/>
                </a:lnTo>
                <a:lnTo>
                  <a:pt x="2329" y="252"/>
                </a:lnTo>
                <a:lnTo>
                  <a:pt x="2329" y="252"/>
                </a:lnTo>
                <a:lnTo>
                  <a:pt x="2330" y="251"/>
                </a:lnTo>
                <a:lnTo>
                  <a:pt x="2330" y="252"/>
                </a:lnTo>
                <a:lnTo>
                  <a:pt x="2330" y="251"/>
                </a:lnTo>
                <a:lnTo>
                  <a:pt x="2331" y="251"/>
                </a:lnTo>
                <a:lnTo>
                  <a:pt x="2331" y="251"/>
                </a:lnTo>
                <a:lnTo>
                  <a:pt x="2333" y="251"/>
                </a:lnTo>
                <a:lnTo>
                  <a:pt x="2333" y="251"/>
                </a:lnTo>
                <a:lnTo>
                  <a:pt x="2333" y="249"/>
                </a:lnTo>
                <a:lnTo>
                  <a:pt x="2334" y="249"/>
                </a:lnTo>
                <a:lnTo>
                  <a:pt x="2334" y="249"/>
                </a:lnTo>
                <a:lnTo>
                  <a:pt x="2334" y="248"/>
                </a:lnTo>
                <a:lnTo>
                  <a:pt x="2335" y="249"/>
                </a:lnTo>
                <a:lnTo>
                  <a:pt x="2335" y="249"/>
                </a:lnTo>
                <a:lnTo>
                  <a:pt x="2335" y="249"/>
                </a:lnTo>
                <a:lnTo>
                  <a:pt x="2336" y="249"/>
                </a:lnTo>
                <a:lnTo>
                  <a:pt x="2336" y="251"/>
                </a:lnTo>
                <a:lnTo>
                  <a:pt x="2337" y="251"/>
                </a:lnTo>
                <a:lnTo>
                  <a:pt x="2337" y="252"/>
                </a:lnTo>
                <a:lnTo>
                  <a:pt x="2337" y="252"/>
                </a:lnTo>
                <a:lnTo>
                  <a:pt x="2338" y="253"/>
                </a:lnTo>
                <a:lnTo>
                  <a:pt x="2338" y="252"/>
                </a:lnTo>
                <a:lnTo>
                  <a:pt x="2338" y="252"/>
                </a:lnTo>
                <a:lnTo>
                  <a:pt x="2339" y="252"/>
                </a:lnTo>
                <a:lnTo>
                  <a:pt x="2339" y="252"/>
                </a:lnTo>
                <a:lnTo>
                  <a:pt x="2340" y="252"/>
                </a:lnTo>
                <a:lnTo>
                  <a:pt x="2340" y="252"/>
                </a:lnTo>
                <a:lnTo>
                  <a:pt x="2340" y="252"/>
                </a:lnTo>
                <a:lnTo>
                  <a:pt x="2342" y="253"/>
                </a:lnTo>
                <a:lnTo>
                  <a:pt x="2342" y="253"/>
                </a:lnTo>
                <a:lnTo>
                  <a:pt x="2342" y="254"/>
                </a:lnTo>
                <a:lnTo>
                  <a:pt x="2343" y="254"/>
                </a:lnTo>
                <a:lnTo>
                  <a:pt x="2343" y="254"/>
                </a:lnTo>
                <a:lnTo>
                  <a:pt x="2343" y="254"/>
                </a:lnTo>
                <a:lnTo>
                  <a:pt x="2344" y="254"/>
                </a:lnTo>
                <a:lnTo>
                  <a:pt x="2344" y="254"/>
                </a:lnTo>
                <a:lnTo>
                  <a:pt x="2345" y="254"/>
                </a:lnTo>
                <a:lnTo>
                  <a:pt x="2345" y="254"/>
                </a:lnTo>
                <a:lnTo>
                  <a:pt x="2345" y="253"/>
                </a:lnTo>
                <a:lnTo>
                  <a:pt x="2346" y="253"/>
                </a:lnTo>
                <a:lnTo>
                  <a:pt x="2346" y="253"/>
                </a:lnTo>
                <a:lnTo>
                  <a:pt x="2346" y="252"/>
                </a:lnTo>
                <a:lnTo>
                  <a:pt x="2347" y="253"/>
                </a:lnTo>
                <a:lnTo>
                  <a:pt x="2347" y="253"/>
                </a:lnTo>
                <a:lnTo>
                  <a:pt x="2347" y="253"/>
                </a:lnTo>
                <a:lnTo>
                  <a:pt x="2348" y="254"/>
                </a:lnTo>
                <a:lnTo>
                  <a:pt x="2348" y="254"/>
                </a:lnTo>
                <a:lnTo>
                  <a:pt x="2349" y="254"/>
                </a:lnTo>
                <a:lnTo>
                  <a:pt x="2349" y="253"/>
                </a:lnTo>
                <a:lnTo>
                  <a:pt x="2349" y="254"/>
                </a:lnTo>
                <a:lnTo>
                  <a:pt x="2351" y="254"/>
                </a:lnTo>
                <a:lnTo>
                  <a:pt x="2351" y="254"/>
                </a:lnTo>
                <a:lnTo>
                  <a:pt x="2351" y="254"/>
                </a:lnTo>
                <a:lnTo>
                  <a:pt x="2352" y="253"/>
                </a:lnTo>
                <a:lnTo>
                  <a:pt x="2352" y="253"/>
                </a:lnTo>
                <a:lnTo>
                  <a:pt x="2352" y="253"/>
                </a:lnTo>
                <a:lnTo>
                  <a:pt x="2353" y="253"/>
                </a:lnTo>
                <a:lnTo>
                  <a:pt x="2353" y="252"/>
                </a:lnTo>
                <a:lnTo>
                  <a:pt x="2354" y="252"/>
                </a:lnTo>
                <a:lnTo>
                  <a:pt x="2354" y="251"/>
                </a:lnTo>
                <a:lnTo>
                  <a:pt x="2354" y="252"/>
                </a:lnTo>
                <a:lnTo>
                  <a:pt x="2355" y="251"/>
                </a:lnTo>
                <a:lnTo>
                  <a:pt x="2355" y="251"/>
                </a:lnTo>
                <a:lnTo>
                  <a:pt x="2355" y="251"/>
                </a:lnTo>
                <a:lnTo>
                  <a:pt x="2356" y="251"/>
                </a:lnTo>
                <a:lnTo>
                  <a:pt x="2356" y="251"/>
                </a:lnTo>
                <a:lnTo>
                  <a:pt x="2356" y="252"/>
                </a:lnTo>
                <a:lnTo>
                  <a:pt x="2357" y="252"/>
                </a:lnTo>
                <a:lnTo>
                  <a:pt x="2357" y="251"/>
                </a:lnTo>
                <a:lnTo>
                  <a:pt x="2358" y="251"/>
                </a:lnTo>
                <a:lnTo>
                  <a:pt x="2358" y="251"/>
                </a:lnTo>
                <a:lnTo>
                  <a:pt x="2358" y="251"/>
                </a:lnTo>
                <a:lnTo>
                  <a:pt x="2360" y="251"/>
                </a:lnTo>
                <a:lnTo>
                  <a:pt x="2360" y="251"/>
                </a:lnTo>
                <a:lnTo>
                  <a:pt x="2360" y="251"/>
                </a:lnTo>
                <a:lnTo>
                  <a:pt x="2361" y="251"/>
                </a:lnTo>
                <a:lnTo>
                  <a:pt x="2361" y="252"/>
                </a:lnTo>
                <a:lnTo>
                  <a:pt x="2362" y="252"/>
                </a:lnTo>
                <a:lnTo>
                  <a:pt x="2362" y="252"/>
                </a:lnTo>
                <a:lnTo>
                  <a:pt x="2362" y="252"/>
                </a:lnTo>
                <a:lnTo>
                  <a:pt x="2363" y="252"/>
                </a:lnTo>
                <a:lnTo>
                  <a:pt x="2363" y="252"/>
                </a:lnTo>
                <a:lnTo>
                  <a:pt x="2363" y="252"/>
                </a:lnTo>
                <a:lnTo>
                  <a:pt x="2364" y="252"/>
                </a:lnTo>
                <a:lnTo>
                  <a:pt x="2364" y="252"/>
                </a:lnTo>
                <a:lnTo>
                  <a:pt x="2364" y="252"/>
                </a:lnTo>
                <a:lnTo>
                  <a:pt x="2365" y="252"/>
                </a:lnTo>
                <a:lnTo>
                  <a:pt x="2365" y="252"/>
                </a:lnTo>
                <a:lnTo>
                  <a:pt x="2366" y="251"/>
                </a:lnTo>
                <a:lnTo>
                  <a:pt x="2366" y="252"/>
                </a:lnTo>
                <a:lnTo>
                  <a:pt x="2366" y="251"/>
                </a:lnTo>
                <a:lnTo>
                  <a:pt x="2367" y="251"/>
                </a:lnTo>
                <a:lnTo>
                  <a:pt x="2367" y="251"/>
                </a:lnTo>
                <a:lnTo>
                  <a:pt x="2367" y="249"/>
                </a:lnTo>
                <a:lnTo>
                  <a:pt x="2369" y="249"/>
                </a:lnTo>
                <a:lnTo>
                  <a:pt x="2369" y="249"/>
                </a:lnTo>
                <a:lnTo>
                  <a:pt x="2369" y="249"/>
                </a:lnTo>
                <a:lnTo>
                  <a:pt x="2370" y="249"/>
                </a:lnTo>
                <a:lnTo>
                  <a:pt x="2370" y="248"/>
                </a:lnTo>
                <a:lnTo>
                  <a:pt x="2371" y="248"/>
                </a:lnTo>
                <a:lnTo>
                  <a:pt x="2371" y="248"/>
                </a:lnTo>
                <a:lnTo>
                  <a:pt x="2371" y="247"/>
                </a:lnTo>
                <a:lnTo>
                  <a:pt x="2372" y="246"/>
                </a:lnTo>
                <a:lnTo>
                  <a:pt x="2372" y="246"/>
                </a:lnTo>
                <a:lnTo>
                  <a:pt x="2372" y="246"/>
                </a:lnTo>
                <a:lnTo>
                  <a:pt x="2373" y="247"/>
                </a:lnTo>
                <a:lnTo>
                  <a:pt x="2373" y="247"/>
                </a:lnTo>
                <a:lnTo>
                  <a:pt x="2373" y="247"/>
                </a:lnTo>
                <a:lnTo>
                  <a:pt x="2374" y="247"/>
                </a:lnTo>
                <a:lnTo>
                  <a:pt x="2374" y="246"/>
                </a:lnTo>
                <a:lnTo>
                  <a:pt x="2375" y="247"/>
                </a:lnTo>
                <a:lnTo>
                  <a:pt x="2375" y="247"/>
                </a:lnTo>
                <a:lnTo>
                  <a:pt x="2375" y="246"/>
                </a:lnTo>
                <a:lnTo>
                  <a:pt x="2376" y="247"/>
                </a:lnTo>
                <a:lnTo>
                  <a:pt x="2376" y="247"/>
                </a:lnTo>
                <a:lnTo>
                  <a:pt x="2376" y="247"/>
                </a:lnTo>
                <a:lnTo>
                  <a:pt x="2378" y="247"/>
                </a:lnTo>
                <a:lnTo>
                  <a:pt x="2378" y="247"/>
                </a:lnTo>
                <a:lnTo>
                  <a:pt x="2378" y="247"/>
                </a:lnTo>
                <a:lnTo>
                  <a:pt x="2379" y="247"/>
                </a:lnTo>
                <a:lnTo>
                  <a:pt x="2379" y="247"/>
                </a:lnTo>
                <a:lnTo>
                  <a:pt x="2380" y="247"/>
                </a:lnTo>
                <a:lnTo>
                  <a:pt x="2380" y="247"/>
                </a:lnTo>
                <a:lnTo>
                  <a:pt x="2380" y="247"/>
                </a:lnTo>
                <a:lnTo>
                  <a:pt x="2381" y="247"/>
                </a:lnTo>
                <a:lnTo>
                  <a:pt x="2381" y="247"/>
                </a:lnTo>
                <a:lnTo>
                  <a:pt x="2381" y="247"/>
                </a:lnTo>
                <a:lnTo>
                  <a:pt x="2382" y="248"/>
                </a:lnTo>
                <a:lnTo>
                  <a:pt x="2382" y="247"/>
                </a:lnTo>
                <a:lnTo>
                  <a:pt x="2383" y="247"/>
                </a:lnTo>
                <a:lnTo>
                  <a:pt x="2383" y="247"/>
                </a:lnTo>
                <a:lnTo>
                  <a:pt x="2383" y="247"/>
                </a:lnTo>
                <a:lnTo>
                  <a:pt x="2384" y="248"/>
                </a:lnTo>
                <a:lnTo>
                  <a:pt x="2384" y="247"/>
                </a:lnTo>
                <a:lnTo>
                  <a:pt x="2384" y="246"/>
                </a:lnTo>
                <a:lnTo>
                  <a:pt x="2385" y="246"/>
                </a:lnTo>
                <a:lnTo>
                  <a:pt x="2385" y="244"/>
                </a:lnTo>
                <a:lnTo>
                  <a:pt x="2385" y="244"/>
                </a:lnTo>
                <a:lnTo>
                  <a:pt x="2387" y="245"/>
                </a:lnTo>
                <a:lnTo>
                  <a:pt x="2387" y="246"/>
                </a:lnTo>
                <a:lnTo>
                  <a:pt x="2388" y="247"/>
                </a:lnTo>
                <a:lnTo>
                  <a:pt x="2388" y="246"/>
                </a:lnTo>
                <a:lnTo>
                  <a:pt x="2388" y="246"/>
                </a:lnTo>
                <a:lnTo>
                  <a:pt x="2389" y="245"/>
                </a:lnTo>
                <a:lnTo>
                  <a:pt x="2389" y="245"/>
                </a:lnTo>
                <a:lnTo>
                  <a:pt x="2389" y="244"/>
                </a:lnTo>
                <a:lnTo>
                  <a:pt x="2390" y="244"/>
                </a:lnTo>
                <a:lnTo>
                  <a:pt x="2390" y="244"/>
                </a:lnTo>
                <a:lnTo>
                  <a:pt x="2390" y="245"/>
                </a:lnTo>
                <a:lnTo>
                  <a:pt x="2391" y="245"/>
                </a:lnTo>
                <a:lnTo>
                  <a:pt x="2391" y="245"/>
                </a:lnTo>
                <a:lnTo>
                  <a:pt x="2392" y="245"/>
                </a:lnTo>
                <a:lnTo>
                  <a:pt x="2392" y="245"/>
                </a:lnTo>
                <a:lnTo>
                  <a:pt x="2392" y="246"/>
                </a:lnTo>
                <a:lnTo>
                  <a:pt x="2393" y="246"/>
                </a:lnTo>
                <a:lnTo>
                  <a:pt x="2393" y="246"/>
                </a:lnTo>
                <a:lnTo>
                  <a:pt x="2393" y="246"/>
                </a:lnTo>
                <a:lnTo>
                  <a:pt x="2394" y="246"/>
                </a:lnTo>
                <a:lnTo>
                  <a:pt x="2394" y="245"/>
                </a:lnTo>
                <a:lnTo>
                  <a:pt x="2394" y="244"/>
                </a:lnTo>
                <a:lnTo>
                  <a:pt x="2396" y="245"/>
                </a:lnTo>
                <a:lnTo>
                  <a:pt x="2396" y="244"/>
                </a:lnTo>
                <a:lnTo>
                  <a:pt x="2397" y="243"/>
                </a:lnTo>
                <a:lnTo>
                  <a:pt x="2397" y="244"/>
                </a:lnTo>
                <a:lnTo>
                  <a:pt x="2397" y="245"/>
                </a:lnTo>
                <a:lnTo>
                  <a:pt x="2398" y="244"/>
                </a:lnTo>
                <a:lnTo>
                  <a:pt x="2398" y="244"/>
                </a:lnTo>
                <a:lnTo>
                  <a:pt x="2398" y="244"/>
                </a:lnTo>
                <a:lnTo>
                  <a:pt x="2399" y="244"/>
                </a:lnTo>
                <a:lnTo>
                  <a:pt x="2399" y="243"/>
                </a:lnTo>
                <a:lnTo>
                  <a:pt x="2399" y="242"/>
                </a:lnTo>
                <a:lnTo>
                  <a:pt x="2400" y="242"/>
                </a:lnTo>
                <a:lnTo>
                  <a:pt x="2400" y="242"/>
                </a:lnTo>
                <a:lnTo>
                  <a:pt x="2401" y="243"/>
                </a:lnTo>
                <a:lnTo>
                  <a:pt x="2401" y="243"/>
                </a:lnTo>
                <a:lnTo>
                  <a:pt x="2401" y="242"/>
                </a:lnTo>
                <a:lnTo>
                  <a:pt x="2402" y="242"/>
                </a:lnTo>
                <a:lnTo>
                  <a:pt x="2402" y="242"/>
                </a:lnTo>
                <a:lnTo>
                  <a:pt x="2402" y="242"/>
                </a:lnTo>
                <a:lnTo>
                  <a:pt x="2403" y="242"/>
                </a:lnTo>
                <a:lnTo>
                  <a:pt x="2403" y="242"/>
                </a:lnTo>
                <a:lnTo>
                  <a:pt x="2405" y="240"/>
                </a:lnTo>
                <a:lnTo>
                  <a:pt x="2405" y="240"/>
                </a:lnTo>
                <a:lnTo>
                  <a:pt x="2405" y="240"/>
                </a:lnTo>
                <a:lnTo>
                  <a:pt x="2406" y="242"/>
                </a:lnTo>
                <a:lnTo>
                  <a:pt x="2406" y="242"/>
                </a:lnTo>
                <a:lnTo>
                  <a:pt x="2406" y="243"/>
                </a:lnTo>
                <a:lnTo>
                  <a:pt x="2407" y="244"/>
                </a:lnTo>
                <a:lnTo>
                  <a:pt x="2407" y="244"/>
                </a:lnTo>
                <a:lnTo>
                  <a:pt x="2407" y="244"/>
                </a:lnTo>
                <a:lnTo>
                  <a:pt x="2408" y="244"/>
                </a:lnTo>
                <a:lnTo>
                  <a:pt x="2408" y="244"/>
                </a:lnTo>
                <a:lnTo>
                  <a:pt x="2409" y="243"/>
                </a:lnTo>
                <a:lnTo>
                  <a:pt x="2409" y="243"/>
                </a:lnTo>
                <a:lnTo>
                  <a:pt x="2409" y="242"/>
                </a:lnTo>
                <a:lnTo>
                  <a:pt x="2410" y="242"/>
                </a:lnTo>
                <a:lnTo>
                  <a:pt x="2410" y="243"/>
                </a:lnTo>
                <a:lnTo>
                  <a:pt x="2410" y="242"/>
                </a:lnTo>
                <a:lnTo>
                  <a:pt x="2411" y="242"/>
                </a:lnTo>
                <a:lnTo>
                  <a:pt x="2411" y="243"/>
                </a:lnTo>
                <a:lnTo>
                  <a:pt x="2411" y="243"/>
                </a:lnTo>
                <a:lnTo>
                  <a:pt x="2412" y="244"/>
                </a:lnTo>
                <a:lnTo>
                  <a:pt x="2412" y="244"/>
                </a:lnTo>
                <a:lnTo>
                  <a:pt x="2414" y="244"/>
                </a:lnTo>
                <a:lnTo>
                  <a:pt x="2414" y="243"/>
                </a:lnTo>
                <a:lnTo>
                  <a:pt x="2414" y="244"/>
                </a:lnTo>
                <a:lnTo>
                  <a:pt x="2415" y="244"/>
                </a:lnTo>
                <a:lnTo>
                  <a:pt x="2415" y="245"/>
                </a:lnTo>
                <a:lnTo>
                  <a:pt x="2415" y="244"/>
                </a:lnTo>
                <a:lnTo>
                  <a:pt x="2416" y="245"/>
                </a:lnTo>
                <a:lnTo>
                  <a:pt x="2416" y="245"/>
                </a:lnTo>
                <a:lnTo>
                  <a:pt x="2416" y="245"/>
                </a:lnTo>
                <a:lnTo>
                  <a:pt x="2417" y="245"/>
                </a:lnTo>
                <a:lnTo>
                  <a:pt x="2417" y="244"/>
                </a:lnTo>
                <a:lnTo>
                  <a:pt x="2418" y="244"/>
                </a:lnTo>
                <a:lnTo>
                  <a:pt x="2418" y="244"/>
                </a:lnTo>
                <a:lnTo>
                  <a:pt x="2418" y="244"/>
                </a:lnTo>
                <a:lnTo>
                  <a:pt x="2419" y="245"/>
                </a:lnTo>
                <a:lnTo>
                  <a:pt x="2419" y="245"/>
                </a:lnTo>
                <a:lnTo>
                  <a:pt x="2419" y="247"/>
                </a:lnTo>
                <a:lnTo>
                  <a:pt x="2420" y="248"/>
                </a:lnTo>
                <a:lnTo>
                  <a:pt x="2420" y="248"/>
                </a:lnTo>
                <a:lnTo>
                  <a:pt x="2420" y="249"/>
                </a:lnTo>
                <a:lnTo>
                  <a:pt x="2421" y="248"/>
                </a:lnTo>
                <a:lnTo>
                  <a:pt x="2421" y="249"/>
                </a:lnTo>
                <a:lnTo>
                  <a:pt x="2423" y="249"/>
                </a:lnTo>
                <a:lnTo>
                  <a:pt x="2423" y="249"/>
                </a:lnTo>
                <a:lnTo>
                  <a:pt x="2423" y="251"/>
                </a:lnTo>
                <a:lnTo>
                  <a:pt x="2424" y="251"/>
                </a:lnTo>
                <a:lnTo>
                  <a:pt x="2424" y="251"/>
                </a:lnTo>
                <a:lnTo>
                  <a:pt x="2424" y="251"/>
                </a:lnTo>
                <a:lnTo>
                  <a:pt x="2425" y="251"/>
                </a:lnTo>
                <a:lnTo>
                  <a:pt x="2425" y="251"/>
                </a:lnTo>
                <a:lnTo>
                  <a:pt x="2426" y="251"/>
                </a:lnTo>
                <a:lnTo>
                  <a:pt x="2426" y="251"/>
                </a:lnTo>
                <a:lnTo>
                  <a:pt x="2426" y="251"/>
                </a:lnTo>
                <a:lnTo>
                  <a:pt x="2427" y="249"/>
                </a:lnTo>
                <a:lnTo>
                  <a:pt x="2427" y="248"/>
                </a:lnTo>
                <a:lnTo>
                  <a:pt x="2427" y="248"/>
                </a:lnTo>
                <a:lnTo>
                  <a:pt x="2428" y="247"/>
                </a:lnTo>
                <a:lnTo>
                  <a:pt x="2428" y="247"/>
                </a:lnTo>
                <a:lnTo>
                  <a:pt x="2428" y="247"/>
                </a:lnTo>
                <a:lnTo>
                  <a:pt x="2429" y="248"/>
                </a:lnTo>
                <a:lnTo>
                  <a:pt x="2429" y="248"/>
                </a:lnTo>
                <a:lnTo>
                  <a:pt x="2430" y="249"/>
                </a:lnTo>
                <a:lnTo>
                  <a:pt x="2430" y="249"/>
                </a:lnTo>
                <a:lnTo>
                  <a:pt x="2430" y="249"/>
                </a:lnTo>
                <a:lnTo>
                  <a:pt x="2432" y="249"/>
                </a:lnTo>
                <a:lnTo>
                  <a:pt x="2432" y="248"/>
                </a:lnTo>
                <a:lnTo>
                  <a:pt x="2432" y="248"/>
                </a:lnTo>
                <a:lnTo>
                  <a:pt x="2433" y="249"/>
                </a:lnTo>
                <a:lnTo>
                  <a:pt x="2433" y="249"/>
                </a:lnTo>
                <a:lnTo>
                  <a:pt x="2433" y="249"/>
                </a:lnTo>
                <a:lnTo>
                  <a:pt x="2434" y="249"/>
                </a:lnTo>
                <a:lnTo>
                  <a:pt x="2434" y="249"/>
                </a:lnTo>
                <a:lnTo>
                  <a:pt x="2435" y="249"/>
                </a:lnTo>
                <a:lnTo>
                  <a:pt x="2435" y="251"/>
                </a:lnTo>
                <a:lnTo>
                  <a:pt x="2435" y="251"/>
                </a:lnTo>
                <a:lnTo>
                  <a:pt x="2436" y="252"/>
                </a:lnTo>
                <a:lnTo>
                  <a:pt x="2436" y="253"/>
                </a:lnTo>
                <a:lnTo>
                  <a:pt x="2436" y="253"/>
                </a:lnTo>
                <a:lnTo>
                  <a:pt x="2437" y="253"/>
                </a:lnTo>
                <a:lnTo>
                  <a:pt x="2437" y="253"/>
                </a:lnTo>
                <a:lnTo>
                  <a:pt x="2437" y="253"/>
                </a:lnTo>
                <a:lnTo>
                  <a:pt x="2438" y="253"/>
                </a:lnTo>
                <a:lnTo>
                  <a:pt x="2438" y="252"/>
                </a:lnTo>
                <a:lnTo>
                  <a:pt x="2439" y="252"/>
                </a:lnTo>
                <a:lnTo>
                  <a:pt x="2439" y="252"/>
                </a:lnTo>
                <a:lnTo>
                  <a:pt x="2439" y="252"/>
                </a:lnTo>
                <a:lnTo>
                  <a:pt x="2441" y="252"/>
                </a:lnTo>
                <a:lnTo>
                  <a:pt x="2441" y="253"/>
                </a:lnTo>
                <a:lnTo>
                  <a:pt x="2441" y="253"/>
                </a:lnTo>
                <a:lnTo>
                  <a:pt x="2442" y="254"/>
                </a:lnTo>
                <a:lnTo>
                  <a:pt x="2442" y="254"/>
                </a:lnTo>
                <a:lnTo>
                  <a:pt x="2442" y="254"/>
                </a:lnTo>
                <a:lnTo>
                  <a:pt x="2443" y="256"/>
                </a:lnTo>
                <a:lnTo>
                  <a:pt x="2443" y="256"/>
                </a:lnTo>
                <a:lnTo>
                  <a:pt x="2444" y="256"/>
                </a:lnTo>
                <a:lnTo>
                  <a:pt x="2444" y="257"/>
                </a:lnTo>
                <a:lnTo>
                  <a:pt x="2444" y="256"/>
                </a:lnTo>
                <a:lnTo>
                  <a:pt x="2445" y="255"/>
                </a:lnTo>
                <a:lnTo>
                  <a:pt x="2445" y="254"/>
                </a:lnTo>
                <a:lnTo>
                  <a:pt x="2445" y="254"/>
                </a:lnTo>
                <a:lnTo>
                  <a:pt x="2446" y="254"/>
                </a:lnTo>
                <a:lnTo>
                  <a:pt x="2446" y="253"/>
                </a:lnTo>
                <a:lnTo>
                  <a:pt x="2446" y="253"/>
                </a:lnTo>
                <a:lnTo>
                  <a:pt x="2447" y="253"/>
                </a:lnTo>
                <a:lnTo>
                  <a:pt x="2447" y="253"/>
                </a:lnTo>
                <a:lnTo>
                  <a:pt x="2448" y="253"/>
                </a:lnTo>
                <a:lnTo>
                  <a:pt x="2448" y="253"/>
                </a:lnTo>
                <a:lnTo>
                  <a:pt x="2448" y="253"/>
                </a:lnTo>
                <a:lnTo>
                  <a:pt x="2450" y="253"/>
                </a:lnTo>
                <a:lnTo>
                  <a:pt x="2450" y="253"/>
                </a:lnTo>
                <a:lnTo>
                  <a:pt x="2450" y="253"/>
                </a:lnTo>
                <a:lnTo>
                  <a:pt x="2451" y="253"/>
                </a:lnTo>
                <a:lnTo>
                  <a:pt x="2451" y="253"/>
                </a:lnTo>
                <a:lnTo>
                  <a:pt x="2452" y="253"/>
                </a:lnTo>
                <a:lnTo>
                  <a:pt x="2452" y="253"/>
                </a:lnTo>
                <a:lnTo>
                  <a:pt x="2452" y="253"/>
                </a:lnTo>
                <a:lnTo>
                  <a:pt x="2453" y="253"/>
                </a:lnTo>
                <a:lnTo>
                  <a:pt x="2453" y="253"/>
                </a:lnTo>
                <a:lnTo>
                  <a:pt x="2453" y="253"/>
                </a:lnTo>
                <a:lnTo>
                  <a:pt x="2454" y="253"/>
                </a:lnTo>
                <a:lnTo>
                  <a:pt x="2454" y="253"/>
                </a:lnTo>
                <a:lnTo>
                  <a:pt x="2454" y="253"/>
                </a:lnTo>
                <a:lnTo>
                  <a:pt x="2455" y="253"/>
                </a:lnTo>
                <a:lnTo>
                  <a:pt x="2455" y="252"/>
                </a:lnTo>
                <a:lnTo>
                  <a:pt x="2456" y="252"/>
                </a:lnTo>
                <a:lnTo>
                  <a:pt x="2456" y="252"/>
                </a:lnTo>
                <a:lnTo>
                  <a:pt x="2456" y="252"/>
                </a:lnTo>
                <a:lnTo>
                  <a:pt x="2457" y="252"/>
                </a:lnTo>
                <a:lnTo>
                  <a:pt x="2457" y="253"/>
                </a:lnTo>
                <a:lnTo>
                  <a:pt x="2457" y="253"/>
                </a:lnTo>
                <a:lnTo>
                  <a:pt x="2459" y="253"/>
                </a:lnTo>
                <a:lnTo>
                  <a:pt x="2459" y="253"/>
                </a:lnTo>
                <a:lnTo>
                  <a:pt x="2459" y="253"/>
                </a:lnTo>
                <a:lnTo>
                  <a:pt x="2460" y="252"/>
                </a:lnTo>
                <a:lnTo>
                  <a:pt x="2460" y="252"/>
                </a:lnTo>
                <a:lnTo>
                  <a:pt x="2461" y="252"/>
                </a:lnTo>
                <a:lnTo>
                  <a:pt x="2461" y="251"/>
                </a:lnTo>
                <a:lnTo>
                  <a:pt x="2461" y="251"/>
                </a:lnTo>
                <a:lnTo>
                  <a:pt x="2462" y="251"/>
                </a:lnTo>
                <a:lnTo>
                  <a:pt x="2462" y="251"/>
                </a:lnTo>
                <a:lnTo>
                  <a:pt x="2462" y="249"/>
                </a:lnTo>
                <a:lnTo>
                  <a:pt x="2463" y="249"/>
                </a:lnTo>
                <a:lnTo>
                  <a:pt x="2463" y="248"/>
                </a:lnTo>
                <a:lnTo>
                  <a:pt x="2463" y="248"/>
                </a:lnTo>
                <a:lnTo>
                  <a:pt x="2464" y="249"/>
                </a:lnTo>
                <a:lnTo>
                  <a:pt x="2464" y="249"/>
                </a:lnTo>
                <a:lnTo>
                  <a:pt x="2465" y="248"/>
                </a:lnTo>
                <a:lnTo>
                  <a:pt x="2465" y="248"/>
                </a:lnTo>
                <a:lnTo>
                  <a:pt x="2465" y="247"/>
                </a:lnTo>
                <a:lnTo>
                  <a:pt x="2466" y="247"/>
                </a:lnTo>
                <a:lnTo>
                  <a:pt x="2466" y="247"/>
                </a:lnTo>
                <a:lnTo>
                  <a:pt x="2466" y="247"/>
                </a:lnTo>
                <a:lnTo>
                  <a:pt x="2468" y="248"/>
                </a:lnTo>
                <a:lnTo>
                  <a:pt x="2468" y="249"/>
                </a:lnTo>
                <a:lnTo>
                  <a:pt x="2468" y="249"/>
                </a:lnTo>
                <a:lnTo>
                  <a:pt x="2469" y="251"/>
                </a:lnTo>
                <a:lnTo>
                  <a:pt x="2469" y="251"/>
                </a:lnTo>
                <a:lnTo>
                  <a:pt x="2470" y="251"/>
                </a:lnTo>
                <a:lnTo>
                  <a:pt x="2470" y="251"/>
                </a:lnTo>
                <a:lnTo>
                  <a:pt x="2470" y="251"/>
                </a:lnTo>
                <a:lnTo>
                  <a:pt x="2471" y="251"/>
                </a:lnTo>
                <a:lnTo>
                  <a:pt x="2471" y="251"/>
                </a:lnTo>
                <a:lnTo>
                  <a:pt x="2471" y="249"/>
                </a:lnTo>
                <a:lnTo>
                  <a:pt x="2472" y="249"/>
                </a:lnTo>
                <a:lnTo>
                  <a:pt x="2472" y="249"/>
                </a:lnTo>
                <a:lnTo>
                  <a:pt x="2473" y="249"/>
                </a:lnTo>
                <a:lnTo>
                  <a:pt x="2473" y="249"/>
                </a:lnTo>
                <a:lnTo>
                  <a:pt x="2473" y="249"/>
                </a:lnTo>
                <a:lnTo>
                  <a:pt x="2474" y="248"/>
                </a:lnTo>
                <a:lnTo>
                  <a:pt x="2474" y="248"/>
                </a:lnTo>
                <a:lnTo>
                  <a:pt x="2474" y="248"/>
                </a:lnTo>
                <a:lnTo>
                  <a:pt x="2475" y="248"/>
                </a:lnTo>
                <a:lnTo>
                  <a:pt x="2475" y="248"/>
                </a:lnTo>
                <a:lnTo>
                  <a:pt x="2475" y="248"/>
                </a:lnTo>
                <a:lnTo>
                  <a:pt x="2477" y="248"/>
                </a:lnTo>
                <a:lnTo>
                  <a:pt x="2477" y="249"/>
                </a:lnTo>
                <a:lnTo>
                  <a:pt x="2478" y="249"/>
                </a:lnTo>
                <a:lnTo>
                  <a:pt x="2478" y="248"/>
                </a:lnTo>
                <a:lnTo>
                  <a:pt x="2478" y="249"/>
                </a:lnTo>
                <a:lnTo>
                  <a:pt x="2479" y="248"/>
                </a:lnTo>
                <a:lnTo>
                  <a:pt x="2479" y="248"/>
                </a:lnTo>
                <a:lnTo>
                  <a:pt x="2479" y="247"/>
                </a:lnTo>
                <a:lnTo>
                  <a:pt x="2480" y="247"/>
                </a:lnTo>
                <a:lnTo>
                  <a:pt x="2480" y="246"/>
                </a:lnTo>
                <a:lnTo>
                  <a:pt x="2480" y="246"/>
                </a:lnTo>
                <a:lnTo>
                  <a:pt x="2481" y="247"/>
                </a:lnTo>
                <a:lnTo>
                  <a:pt x="2481" y="247"/>
                </a:lnTo>
                <a:lnTo>
                  <a:pt x="2482" y="247"/>
                </a:lnTo>
                <a:lnTo>
                  <a:pt x="2482" y="247"/>
                </a:lnTo>
                <a:lnTo>
                  <a:pt x="2482" y="247"/>
                </a:lnTo>
                <a:lnTo>
                  <a:pt x="2483" y="248"/>
                </a:lnTo>
                <a:lnTo>
                  <a:pt x="2483" y="247"/>
                </a:lnTo>
                <a:lnTo>
                  <a:pt x="2483" y="248"/>
                </a:lnTo>
                <a:lnTo>
                  <a:pt x="2484" y="249"/>
                </a:lnTo>
                <a:lnTo>
                  <a:pt x="2484" y="249"/>
                </a:lnTo>
                <a:lnTo>
                  <a:pt x="2484" y="249"/>
                </a:lnTo>
                <a:lnTo>
                  <a:pt x="2486" y="251"/>
                </a:lnTo>
                <a:lnTo>
                  <a:pt x="2486" y="251"/>
                </a:lnTo>
                <a:lnTo>
                  <a:pt x="2487" y="251"/>
                </a:lnTo>
                <a:lnTo>
                  <a:pt x="2487" y="251"/>
                </a:lnTo>
                <a:lnTo>
                  <a:pt x="2487" y="251"/>
                </a:lnTo>
                <a:lnTo>
                  <a:pt x="2488" y="249"/>
                </a:lnTo>
                <a:lnTo>
                  <a:pt x="2488" y="249"/>
                </a:lnTo>
                <a:lnTo>
                  <a:pt x="2488" y="251"/>
                </a:lnTo>
                <a:lnTo>
                  <a:pt x="2489" y="252"/>
                </a:lnTo>
                <a:lnTo>
                  <a:pt x="2489" y="252"/>
                </a:lnTo>
                <a:lnTo>
                  <a:pt x="2489" y="252"/>
                </a:lnTo>
                <a:lnTo>
                  <a:pt x="2490" y="252"/>
                </a:lnTo>
                <a:lnTo>
                  <a:pt x="2490" y="252"/>
                </a:lnTo>
                <a:lnTo>
                  <a:pt x="2491" y="253"/>
                </a:lnTo>
                <a:lnTo>
                  <a:pt x="2491" y="253"/>
                </a:lnTo>
                <a:lnTo>
                  <a:pt x="2491" y="252"/>
                </a:lnTo>
                <a:lnTo>
                  <a:pt x="2492" y="253"/>
                </a:lnTo>
                <a:lnTo>
                  <a:pt x="2492" y="252"/>
                </a:lnTo>
                <a:lnTo>
                  <a:pt x="2492" y="252"/>
                </a:lnTo>
                <a:lnTo>
                  <a:pt x="2493" y="251"/>
                </a:lnTo>
                <a:lnTo>
                  <a:pt x="2493" y="249"/>
                </a:lnTo>
                <a:lnTo>
                  <a:pt x="2495" y="248"/>
                </a:lnTo>
                <a:lnTo>
                  <a:pt x="2495" y="249"/>
                </a:lnTo>
                <a:lnTo>
                  <a:pt x="2495" y="248"/>
                </a:lnTo>
                <a:lnTo>
                  <a:pt x="2496" y="248"/>
                </a:lnTo>
                <a:lnTo>
                  <a:pt x="2496" y="248"/>
                </a:lnTo>
                <a:lnTo>
                  <a:pt x="2496" y="248"/>
                </a:lnTo>
                <a:lnTo>
                  <a:pt x="2497" y="248"/>
                </a:lnTo>
                <a:lnTo>
                  <a:pt x="2497" y="249"/>
                </a:lnTo>
                <a:lnTo>
                  <a:pt x="2497" y="249"/>
                </a:lnTo>
                <a:lnTo>
                  <a:pt x="2498" y="249"/>
                </a:lnTo>
                <a:lnTo>
                  <a:pt x="2498" y="248"/>
                </a:lnTo>
                <a:lnTo>
                  <a:pt x="2499" y="249"/>
                </a:lnTo>
                <a:lnTo>
                  <a:pt x="2499" y="248"/>
                </a:lnTo>
                <a:lnTo>
                  <a:pt x="2499" y="247"/>
                </a:lnTo>
                <a:lnTo>
                  <a:pt x="2500" y="247"/>
                </a:lnTo>
                <a:lnTo>
                  <a:pt x="2500" y="248"/>
                </a:lnTo>
                <a:lnTo>
                  <a:pt x="2500" y="248"/>
                </a:lnTo>
                <a:lnTo>
                  <a:pt x="2501" y="248"/>
                </a:lnTo>
                <a:lnTo>
                  <a:pt x="2501" y="249"/>
                </a:lnTo>
                <a:lnTo>
                  <a:pt x="2501" y="249"/>
                </a:lnTo>
                <a:lnTo>
                  <a:pt x="2502" y="251"/>
                </a:lnTo>
                <a:lnTo>
                  <a:pt x="2502" y="251"/>
                </a:lnTo>
                <a:lnTo>
                  <a:pt x="2504" y="251"/>
                </a:lnTo>
                <a:lnTo>
                  <a:pt x="2504" y="251"/>
                </a:lnTo>
                <a:lnTo>
                  <a:pt x="2504" y="251"/>
                </a:lnTo>
                <a:lnTo>
                  <a:pt x="2505" y="252"/>
                </a:lnTo>
                <a:lnTo>
                  <a:pt x="2505" y="252"/>
                </a:lnTo>
                <a:lnTo>
                  <a:pt x="2505" y="252"/>
                </a:lnTo>
                <a:lnTo>
                  <a:pt x="2506" y="252"/>
                </a:lnTo>
                <a:lnTo>
                  <a:pt x="2506" y="251"/>
                </a:lnTo>
                <a:lnTo>
                  <a:pt x="2506" y="252"/>
                </a:lnTo>
                <a:lnTo>
                  <a:pt x="2507" y="252"/>
                </a:lnTo>
                <a:lnTo>
                  <a:pt x="2507" y="251"/>
                </a:lnTo>
                <a:lnTo>
                  <a:pt x="2508" y="251"/>
                </a:lnTo>
                <a:lnTo>
                  <a:pt x="2508" y="251"/>
                </a:lnTo>
                <a:lnTo>
                  <a:pt x="2508" y="251"/>
                </a:lnTo>
                <a:lnTo>
                  <a:pt x="2509" y="251"/>
                </a:lnTo>
                <a:lnTo>
                  <a:pt x="2509" y="249"/>
                </a:lnTo>
                <a:lnTo>
                  <a:pt x="2509" y="248"/>
                </a:lnTo>
                <a:lnTo>
                  <a:pt x="2510" y="248"/>
                </a:lnTo>
                <a:lnTo>
                  <a:pt x="2510" y="248"/>
                </a:lnTo>
                <a:lnTo>
                  <a:pt x="2510" y="249"/>
                </a:lnTo>
                <a:lnTo>
                  <a:pt x="2511" y="251"/>
                </a:lnTo>
                <a:lnTo>
                  <a:pt x="2511" y="251"/>
                </a:lnTo>
                <a:lnTo>
                  <a:pt x="2513" y="252"/>
                </a:lnTo>
                <a:lnTo>
                  <a:pt x="2513" y="252"/>
                </a:lnTo>
                <a:lnTo>
                  <a:pt x="2513" y="253"/>
                </a:lnTo>
                <a:lnTo>
                  <a:pt x="2514" y="253"/>
                </a:lnTo>
                <a:lnTo>
                  <a:pt x="2514" y="254"/>
                </a:lnTo>
                <a:lnTo>
                  <a:pt x="2514" y="254"/>
                </a:lnTo>
                <a:lnTo>
                  <a:pt x="2515" y="254"/>
                </a:lnTo>
                <a:lnTo>
                  <a:pt x="2515" y="255"/>
                </a:lnTo>
                <a:lnTo>
                  <a:pt x="2516" y="256"/>
                </a:lnTo>
                <a:lnTo>
                  <a:pt x="2516" y="257"/>
                </a:lnTo>
                <a:lnTo>
                  <a:pt x="2516" y="256"/>
                </a:lnTo>
                <a:lnTo>
                  <a:pt x="2517" y="257"/>
                </a:lnTo>
                <a:lnTo>
                  <a:pt x="2517" y="257"/>
                </a:lnTo>
                <a:lnTo>
                  <a:pt x="2517" y="256"/>
                </a:lnTo>
                <a:lnTo>
                  <a:pt x="2518" y="256"/>
                </a:lnTo>
                <a:lnTo>
                  <a:pt x="2518" y="255"/>
                </a:lnTo>
                <a:lnTo>
                  <a:pt x="2518" y="255"/>
                </a:lnTo>
                <a:lnTo>
                  <a:pt x="2519" y="256"/>
                </a:lnTo>
                <a:lnTo>
                  <a:pt x="2519" y="256"/>
                </a:lnTo>
                <a:lnTo>
                  <a:pt x="2520" y="256"/>
                </a:lnTo>
                <a:lnTo>
                  <a:pt x="2520" y="256"/>
                </a:lnTo>
                <a:lnTo>
                  <a:pt x="2520" y="256"/>
                </a:lnTo>
                <a:lnTo>
                  <a:pt x="2522" y="255"/>
                </a:lnTo>
                <a:lnTo>
                  <a:pt x="2522" y="256"/>
                </a:lnTo>
                <a:lnTo>
                  <a:pt x="2522" y="256"/>
                </a:lnTo>
                <a:lnTo>
                  <a:pt x="2523" y="256"/>
                </a:lnTo>
                <a:lnTo>
                  <a:pt x="2523" y="257"/>
                </a:lnTo>
                <a:lnTo>
                  <a:pt x="2523" y="257"/>
                </a:lnTo>
                <a:lnTo>
                  <a:pt x="2524" y="258"/>
                </a:lnTo>
                <a:lnTo>
                  <a:pt x="2524" y="257"/>
                </a:lnTo>
                <a:lnTo>
                  <a:pt x="2525" y="257"/>
                </a:lnTo>
                <a:lnTo>
                  <a:pt x="2525" y="257"/>
                </a:lnTo>
                <a:lnTo>
                  <a:pt x="2525" y="257"/>
                </a:lnTo>
                <a:lnTo>
                  <a:pt x="2526" y="257"/>
                </a:lnTo>
                <a:lnTo>
                  <a:pt x="2526" y="257"/>
                </a:lnTo>
                <a:lnTo>
                  <a:pt x="2526" y="257"/>
                </a:lnTo>
                <a:lnTo>
                  <a:pt x="2527" y="257"/>
                </a:lnTo>
                <a:lnTo>
                  <a:pt x="2527" y="258"/>
                </a:lnTo>
                <a:lnTo>
                  <a:pt x="2527" y="257"/>
                </a:lnTo>
                <a:lnTo>
                  <a:pt x="2528" y="257"/>
                </a:lnTo>
                <a:lnTo>
                  <a:pt x="2528" y="257"/>
                </a:lnTo>
                <a:lnTo>
                  <a:pt x="2529" y="257"/>
                </a:lnTo>
                <a:lnTo>
                  <a:pt x="2529" y="256"/>
                </a:lnTo>
                <a:lnTo>
                  <a:pt x="2529" y="256"/>
                </a:lnTo>
                <a:lnTo>
                  <a:pt x="2531" y="256"/>
                </a:lnTo>
                <a:lnTo>
                  <a:pt x="2531" y="255"/>
                </a:lnTo>
                <a:lnTo>
                  <a:pt x="2531" y="255"/>
                </a:lnTo>
                <a:lnTo>
                  <a:pt x="2532" y="255"/>
                </a:lnTo>
                <a:lnTo>
                  <a:pt x="2532" y="255"/>
                </a:lnTo>
                <a:lnTo>
                  <a:pt x="2532" y="256"/>
                </a:lnTo>
                <a:lnTo>
                  <a:pt x="2533" y="255"/>
                </a:lnTo>
                <a:lnTo>
                  <a:pt x="2533" y="255"/>
                </a:lnTo>
                <a:lnTo>
                  <a:pt x="2534" y="254"/>
                </a:lnTo>
                <a:lnTo>
                  <a:pt x="2534" y="254"/>
                </a:lnTo>
                <a:lnTo>
                  <a:pt x="2534" y="253"/>
                </a:lnTo>
                <a:lnTo>
                  <a:pt x="2535" y="254"/>
                </a:lnTo>
                <a:lnTo>
                  <a:pt x="2535" y="253"/>
                </a:lnTo>
                <a:lnTo>
                  <a:pt x="2535" y="253"/>
                </a:lnTo>
                <a:lnTo>
                  <a:pt x="2536" y="254"/>
                </a:lnTo>
                <a:lnTo>
                  <a:pt x="2536" y="254"/>
                </a:lnTo>
                <a:lnTo>
                  <a:pt x="2536" y="254"/>
                </a:lnTo>
                <a:lnTo>
                  <a:pt x="2537" y="254"/>
                </a:lnTo>
                <a:lnTo>
                  <a:pt x="2537" y="255"/>
                </a:lnTo>
                <a:lnTo>
                  <a:pt x="2538" y="255"/>
                </a:lnTo>
                <a:lnTo>
                  <a:pt x="2538" y="255"/>
                </a:lnTo>
                <a:lnTo>
                  <a:pt x="2538" y="255"/>
                </a:lnTo>
                <a:lnTo>
                  <a:pt x="2540" y="255"/>
                </a:lnTo>
                <a:lnTo>
                  <a:pt x="2540" y="255"/>
                </a:lnTo>
                <a:lnTo>
                  <a:pt x="2540" y="255"/>
                </a:lnTo>
                <a:lnTo>
                  <a:pt x="2541" y="256"/>
                </a:lnTo>
                <a:lnTo>
                  <a:pt x="2541" y="255"/>
                </a:lnTo>
                <a:lnTo>
                  <a:pt x="2542" y="254"/>
                </a:lnTo>
                <a:lnTo>
                  <a:pt x="2542" y="254"/>
                </a:lnTo>
                <a:lnTo>
                  <a:pt x="2542" y="254"/>
                </a:lnTo>
                <a:lnTo>
                  <a:pt x="2543" y="255"/>
                </a:lnTo>
                <a:lnTo>
                  <a:pt x="2543" y="253"/>
                </a:lnTo>
                <a:lnTo>
                  <a:pt x="2543" y="252"/>
                </a:lnTo>
                <a:lnTo>
                  <a:pt x="2544" y="252"/>
                </a:lnTo>
                <a:lnTo>
                  <a:pt x="2544" y="252"/>
                </a:lnTo>
                <a:lnTo>
                  <a:pt x="2544" y="252"/>
                </a:lnTo>
                <a:lnTo>
                  <a:pt x="2545" y="252"/>
                </a:lnTo>
                <a:lnTo>
                  <a:pt x="2545" y="251"/>
                </a:lnTo>
                <a:lnTo>
                  <a:pt x="2546" y="249"/>
                </a:lnTo>
                <a:lnTo>
                  <a:pt x="2546" y="249"/>
                </a:lnTo>
                <a:lnTo>
                  <a:pt x="2546" y="248"/>
                </a:lnTo>
                <a:lnTo>
                  <a:pt x="2547" y="247"/>
                </a:lnTo>
                <a:lnTo>
                  <a:pt x="2547" y="248"/>
                </a:lnTo>
                <a:lnTo>
                  <a:pt x="2547" y="248"/>
                </a:lnTo>
                <a:lnTo>
                  <a:pt x="2549" y="248"/>
                </a:lnTo>
                <a:lnTo>
                  <a:pt x="2549" y="248"/>
                </a:lnTo>
                <a:lnTo>
                  <a:pt x="2549" y="248"/>
                </a:lnTo>
                <a:lnTo>
                  <a:pt x="2550" y="248"/>
                </a:lnTo>
                <a:lnTo>
                  <a:pt x="2550" y="248"/>
                </a:lnTo>
                <a:lnTo>
                  <a:pt x="2551" y="249"/>
                </a:lnTo>
                <a:lnTo>
                  <a:pt x="2551" y="248"/>
                </a:lnTo>
                <a:lnTo>
                  <a:pt x="2551" y="249"/>
                </a:lnTo>
                <a:lnTo>
                  <a:pt x="2552" y="248"/>
                </a:lnTo>
                <a:lnTo>
                  <a:pt x="2552" y="248"/>
                </a:lnTo>
                <a:lnTo>
                  <a:pt x="2552" y="248"/>
                </a:lnTo>
                <a:lnTo>
                  <a:pt x="2553" y="248"/>
                </a:lnTo>
                <a:lnTo>
                  <a:pt x="2553" y="247"/>
                </a:lnTo>
                <a:lnTo>
                  <a:pt x="2553" y="247"/>
                </a:lnTo>
                <a:lnTo>
                  <a:pt x="2554" y="247"/>
                </a:lnTo>
                <a:lnTo>
                  <a:pt x="2554" y="248"/>
                </a:lnTo>
                <a:lnTo>
                  <a:pt x="2555" y="248"/>
                </a:lnTo>
                <a:lnTo>
                  <a:pt x="2555" y="247"/>
                </a:lnTo>
                <a:lnTo>
                  <a:pt x="2555" y="248"/>
                </a:lnTo>
                <a:lnTo>
                  <a:pt x="2556" y="248"/>
                </a:lnTo>
                <a:lnTo>
                  <a:pt x="2556" y="248"/>
                </a:lnTo>
                <a:lnTo>
                  <a:pt x="2556" y="248"/>
                </a:lnTo>
                <a:lnTo>
                  <a:pt x="2558" y="248"/>
                </a:lnTo>
                <a:lnTo>
                  <a:pt x="2558" y="248"/>
                </a:lnTo>
                <a:lnTo>
                  <a:pt x="2558" y="248"/>
                </a:lnTo>
                <a:lnTo>
                  <a:pt x="2559" y="248"/>
                </a:lnTo>
                <a:lnTo>
                  <a:pt x="2559" y="247"/>
                </a:lnTo>
                <a:lnTo>
                  <a:pt x="2560" y="247"/>
                </a:lnTo>
                <a:lnTo>
                  <a:pt x="2560" y="246"/>
                </a:lnTo>
                <a:lnTo>
                  <a:pt x="2560" y="246"/>
                </a:lnTo>
                <a:lnTo>
                  <a:pt x="2561" y="245"/>
                </a:lnTo>
                <a:lnTo>
                  <a:pt x="2561" y="245"/>
                </a:lnTo>
                <a:lnTo>
                  <a:pt x="2561" y="246"/>
                </a:lnTo>
                <a:lnTo>
                  <a:pt x="2562" y="246"/>
                </a:lnTo>
                <a:lnTo>
                  <a:pt x="2562" y="246"/>
                </a:lnTo>
                <a:lnTo>
                  <a:pt x="2563" y="246"/>
                </a:lnTo>
                <a:lnTo>
                  <a:pt x="2563" y="246"/>
                </a:lnTo>
                <a:lnTo>
                  <a:pt x="2563" y="246"/>
                </a:lnTo>
                <a:lnTo>
                  <a:pt x="2564" y="246"/>
                </a:lnTo>
                <a:lnTo>
                  <a:pt x="2564" y="246"/>
                </a:lnTo>
                <a:lnTo>
                  <a:pt x="2564" y="246"/>
                </a:lnTo>
                <a:lnTo>
                  <a:pt x="2565" y="246"/>
                </a:lnTo>
                <a:lnTo>
                  <a:pt x="2565" y="246"/>
                </a:lnTo>
                <a:lnTo>
                  <a:pt x="2565" y="246"/>
                </a:lnTo>
                <a:lnTo>
                  <a:pt x="2567" y="246"/>
                </a:lnTo>
                <a:lnTo>
                  <a:pt x="2567" y="246"/>
                </a:lnTo>
                <a:lnTo>
                  <a:pt x="2568" y="246"/>
                </a:lnTo>
                <a:lnTo>
                  <a:pt x="2568" y="247"/>
                </a:lnTo>
                <a:lnTo>
                  <a:pt x="2568" y="247"/>
                </a:lnTo>
                <a:lnTo>
                  <a:pt x="2569" y="248"/>
                </a:lnTo>
                <a:lnTo>
                  <a:pt x="2569" y="248"/>
                </a:lnTo>
                <a:lnTo>
                  <a:pt x="2569" y="248"/>
                </a:lnTo>
                <a:lnTo>
                  <a:pt x="2570" y="248"/>
                </a:lnTo>
                <a:lnTo>
                  <a:pt x="2570" y="248"/>
                </a:lnTo>
                <a:lnTo>
                  <a:pt x="2570" y="248"/>
                </a:lnTo>
                <a:lnTo>
                  <a:pt x="2571" y="248"/>
                </a:lnTo>
                <a:lnTo>
                  <a:pt x="2571" y="249"/>
                </a:lnTo>
                <a:lnTo>
                  <a:pt x="2572" y="251"/>
                </a:lnTo>
                <a:lnTo>
                  <a:pt x="2572" y="251"/>
                </a:lnTo>
                <a:lnTo>
                  <a:pt x="2572" y="252"/>
                </a:lnTo>
                <a:lnTo>
                  <a:pt x="2573" y="251"/>
                </a:lnTo>
                <a:lnTo>
                  <a:pt x="2573" y="251"/>
                </a:lnTo>
                <a:lnTo>
                  <a:pt x="2573" y="251"/>
                </a:lnTo>
                <a:lnTo>
                  <a:pt x="2574" y="249"/>
                </a:lnTo>
                <a:lnTo>
                  <a:pt x="2574" y="249"/>
                </a:lnTo>
                <a:lnTo>
                  <a:pt x="2574" y="249"/>
                </a:lnTo>
                <a:lnTo>
                  <a:pt x="2576" y="249"/>
                </a:lnTo>
                <a:lnTo>
                  <a:pt x="2576" y="249"/>
                </a:lnTo>
                <a:lnTo>
                  <a:pt x="2577" y="249"/>
                </a:lnTo>
                <a:lnTo>
                  <a:pt x="2577" y="251"/>
                </a:lnTo>
                <a:lnTo>
                  <a:pt x="2577" y="251"/>
                </a:lnTo>
                <a:lnTo>
                  <a:pt x="2578" y="251"/>
                </a:lnTo>
                <a:lnTo>
                  <a:pt x="2578" y="252"/>
                </a:lnTo>
                <a:lnTo>
                  <a:pt x="2578" y="252"/>
                </a:lnTo>
                <a:lnTo>
                  <a:pt x="2579" y="253"/>
                </a:lnTo>
                <a:lnTo>
                  <a:pt x="2579" y="253"/>
                </a:lnTo>
                <a:lnTo>
                  <a:pt x="2579" y="254"/>
                </a:lnTo>
                <a:lnTo>
                  <a:pt x="2580" y="254"/>
                </a:lnTo>
                <a:lnTo>
                  <a:pt x="2580" y="254"/>
                </a:lnTo>
                <a:lnTo>
                  <a:pt x="2581" y="253"/>
                </a:lnTo>
                <a:lnTo>
                  <a:pt x="2581" y="254"/>
                </a:lnTo>
                <a:lnTo>
                  <a:pt x="2581" y="254"/>
                </a:lnTo>
                <a:lnTo>
                  <a:pt x="2582" y="254"/>
                </a:lnTo>
                <a:lnTo>
                  <a:pt x="2582" y="255"/>
                </a:lnTo>
                <a:lnTo>
                  <a:pt x="2582" y="255"/>
                </a:lnTo>
                <a:lnTo>
                  <a:pt x="2583" y="254"/>
                </a:lnTo>
                <a:lnTo>
                  <a:pt x="2583" y="254"/>
                </a:lnTo>
                <a:lnTo>
                  <a:pt x="2585" y="254"/>
                </a:lnTo>
                <a:lnTo>
                  <a:pt x="2585" y="253"/>
                </a:lnTo>
                <a:lnTo>
                  <a:pt x="2585" y="254"/>
                </a:lnTo>
                <a:lnTo>
                  <a:pt x="2586" y="254"/>
                </a:lnTo>
                <a:lnTo>
                  <a:pt x="2586" y="253"/>
                </a:lnTo>
                <a:lnTo>
                  <a:pt x="2586" y="254"/>
                </a:lnTo>
                <a:lnTo>
                  <a:pt x="2587" y="255"/>
                </a:lnTo>
                <a:lnTo>
                  <a:pt x="2587" y="254"/>
                </a:lnTo>
                <a:lnTo>
                  <a:pt x="2587" y="254"/>
                </a:lnTo>
                <a:lnTo>
                  <a:pt x="2588" y="255"/>
                </a:lnTo>
                <a:lnTo>
                  <a:pt x="2588" y="254"/>
                </a:lnTo>
                <a:lnTo>
                  <a:pt x="2589" y="254"/>
                </a:lnTo>
                <a:lnTo>
                  <a:pt x="2589" y="255"/>
                </a:lnTo>
                <a:lnTo>
                  <a:pt x="2589" y="256"/>
                </a:lnTo>
                <a:lnTo>
                  <a:pt x="2590" y="256"/>
                </a:lnTo>
                <a:lnTo>
                  <a:pt x="2590" y="255"/>
                </a:lnTo>
                <a:lnTo>
                  <a:pt x="2590" y="255"/>
                </a:lnTo>
                <a:lnTo>
                  <a:pt x="2591" y="254"/>
                </a:lnTo>
                <a:lnTo>
                  <a:pt x="2591" y="255"/>
                </a:lnTo>
                <a:lnTo>
                  <a:pt x="2591" y="255"/>
                </a:lnTo>
                <a:lnTo>
                  <a:pt x="2592" y="255"/>
                </a:lnTo>
                <a:lnTo>
                  <a:pt x="2592" y="254"/>
                </a:lnTo>
                <a:lnTo>
                  <a:pt x="2594" y="255"/>
                </a:lnTo>
                <a:lnTo>
                  <a:pt x="2594" y="256"/>
                </a:lnTo>
                <a:lnTo>
                  <a:pt x="2594" y="257"/>
                </a:lnTo>
                <a:lnTo>
                  <a:pt x="2595" y="258"/>
                </a:lnTo>
                <a:lnTo>
                  <a:pt x="2595" y="260"/>
                </a:lnTo>
                <a:lnTo>
                  <a:pt x="2595" y="260"/>
                </a:lnTo>
                <a:lnTo>
                  <a:pt x="2596" y="260"/>
                </a:lnTo>
                <a:lnTo>
                  <a:pt x="2596" y="260"/>
                </a:lnTo>
                <a:lnTo>
                  <a:pt x="2596" y="260"/>
                </a:lnTo>
                <a:lnTo>
                  <a:pt x="2597" y="260"/>
                </a:lnTo>
                <a:lnTo>
                  <a:pt x="2597" y="260"/>
                </a:lnTo>
                <a:lnTo>
                  <a:pt x="2598" y="258"/>
                </a:lnTo>
                <a:lnTo>
                  <a:pt x="2598" y="258"/>
                </a:lnTo>
                <a:lnTo>
                  <a:pt x="2598" y="258"/>
                </a:lnTo>
                <a:lnTo>
                  <a:pt x="2599" y="258"/>
                </a:lnTo>
                <a:lnTo>
                  <a:pt x="2599" y="258"/>
                </a:lnTo>
                <a:lnTo>
                  <a:pt x="2599" y="257"/>
                </a:lnTo>
                <a:lnTo>
                  <a:pt x="2600" y="257"/>
                </a:lnTo>
                <a:lnTo>
                  <a:pt x="2600" y="257"/>
                </a:lnTo>
                <a:lnTo>
                  <a:pt x="2600" y="256"/>
                </a:lnTo>
                <a:lnTo>
                  <a:pt x="2601" y="256"/>
                </a:lnTo>
                <a:lnTo>
                  <a:pt x="2601" y="256"/>
                </a:lnTo>
                <a:lnTo>
                  <a:pt x="2603" y="257"/>
                </a:lnTo>
                <a:lnTo>
                  <a:pt x="2603" y="257"/>
                </a:lnTo>
                <a:lnTo>
                  <a:pt x="2603" y="257"/>
                </a:lnTo>
                <a:lnTo>
                  <a:pt x="2604" y="257"/>
                </a:lnTo>
                <a:lnTo>
                  <a:pt x="2604" y="257"/>
                </a:lnTo>
                <a:lnTo>
                  <a:pt x="2604" y="257"/>
                </a:lnTo>
                <a:lnTo>
                  <a:pt x="2605" y="258"/>
                </a:lnTo>
                <a:lnTo>
                  <a:pt x="2605" y="260"/>
                </a:lnTo>
                <a:lnTo>
                  <a:pt x="2606" y="260"/>
                </a:lnTo>
                <a:lnTo>
                  <a:pt x="2606" y="260"/>
                </a:lnTo>
                <a:lnTo>
                  <a:pt x="2606" y="260"/>
                </a:lnTo>
                <a:lnTo>
                  <a:pt x="2607" y="258"/>
                </a:lnTo>
                <a:lnTo>
                  <a:pt x="2607" y="258"/>
                </a:lnTo>
                <a:lnTo>
                  <a:pt x="2607" y="257"/>
                </a:lnTo>
                <a:lnTo>
                  <a:pt x="2608" y="257"/>
                </a:lnTo>
                <a:lnTo>
                  <a:pt x="2608" y="256"/>
                </a:lnTo>
                <a:lnTo>
                  <a:pt x="2608" y="257"/>
                </a:lnTo>
                <a:lnTo>
                  <a:pt x="2609" y="257"/>
                </a:lnTo>
                <a:lnTo>
                  <a:pt x="2609" y="257"/>
                </a:lnTo>
                <a:lnTo>
                  <a:pt x="2610" y="257"/>
                </a:lnTo>
                <a:lnTo>
                  <a:pt x="2610" y="257"/>
                </a:lnTo>
                <a:lnTo>
                  <a:pt x="2610" y="257"/>
                </a:lnTo>
                <a:lnTo>
                  <a:pt x="2612" y="257"/>
                </a:lnTo>
                <a:lnTo>
                  <a:pt x="2612" y="257"/>
                </a:lnTo>
                <a:lnTo>
                  <a:pt x="2612" y="257"/>
                </a:lnTo>
                <a:lnTo>
                  <a:pt x="2613" y="256"/>
                </a:lnTo>
                <a:lnTo>
                  <a:pt x="2613" y="257"/>
                </a:lnTo>
                <a:lnTo>
                  <a:pt x="2613" y="256"/>
                </a:lnTo>
                <a:lnTo>
                  <a:pt x="2614" y="256"/>
                </a:lnTo>
                <a:lnTo>
                  <a:pt x="2614" y="257"/>
                </a:lnTo>
                <a:lnTo>
                  <a:pt x="2615" y="257"/>
                </a:lnTo>
                <a:lnTo>
                  <a:pt x="2615" y="258"/>
                </a:lnTo>
                <a:lnTo>
                  <a:pt x="2615" y="258"/>
                </a:lnTo>
                <a:lnTo>
                  <a:pt x="2616" y="258"/>
                </a:lnTo>
                <a:lnTo>
                  <a:pt x="2616" y="257"/>
                </a:lnTo>
                <a:lnTo>
                  <a:pt x="2616" y="257"/>
                </a:lnTo>
                <a:lnTo>
                  <a:pt x="2617" y="257"/>
                </a:lnTo>
                <a:lnTo>
                  <a:pt x="2617" y="258"/>
                </a:lnTo>
                <a:lnTo>
                  <a:pt x="2617" y="258"/>
                </a:lnTo>
                <a:lnTo>
                  <a:pt x="2618" y="257"/>
                </a:lnTo>
                <a:lnTo>
                  <a:pt x="2618" y="257"/>
                </a:lnTo>
                <a:lnTo>
                  <a:pt x="2619" y="257"/>
                </a:lnTo>
                <a:lnTo>
                  <a:pt x="2619" y="256"/>
                </a:lnTo>
                <a:lnTo>
                  <a:pt x="2619" y="256"/>
                </a:lnTo>
                <a:lnTo>
                  <a:pt x="2621" y="256"/>
                </a:lnTo>
                <a:lnTo>
                  <a:pt x="2621" y="256"/>
                </a:lnTo>
                <a:lnTo>
                  <a:pt x="2621" y="257"/>
                </a:lnTo>
                <a:lnTo>
                  <a:pt x="2622" y="257"/>
                </a:lnTo>
                <a:lnTo>
                  <a:pt x="2622" y="258"/>
                </a:lnTo>
                <a:lnTo>
                  <a:pt x="2622" y="260"/>
                </a:lnTo>
                <a:lnTo>
                  <a:pt x="2623" y="260"/>
                </a:lnTo>
                <a:lnTo>
                  <a:pt x="2623" y="260"/>
                </a:lnTo>
                <a:lnTo>
                  <a:pt x="2624" y="258"/>
                </a:lnTo>
                <a:lnTo>
                  <a:pt x="2624" y="258"/>
                </a:lnTo>
                <a:lnTo>
                  <a:pt x="2624" y="258"/>
                </a:lnTo>
                <a:lnTo>
                  <a:pt x="2625" y="257"/>
                </a:lnTo>
                <a:lnTo>
                  <a:pt x="2625" y="257"/>
                </a:lnTo>
                <a:lnTo>
                  <a:pt x="2625" y="256"/>
                </a:lnTo>
                <a:lnTo>
                  <a:pt x="2626" y="257"/>
                </a:lnTo>
                <a:lnTo>
                  <a:pt x="2626" y="257"/>
                </a:lnTo>
                <a:lnTo>
                  <a:pt x="2626" y="257"/>
                </a:lnTo>
                <a:lnTo>
                  <a:pt x="2627" y="256"/>
                </a:lnTo>
                <a:lnTo>
                  <a:pt x="2627" y="256"/>
                </a:lnTo>
                <a:lnTo>
                  <a:pt x="2628" y="255"/>
                </a:lnTo>
                <a:lnTo>
                  <a:pt x="2628" y="254"/>
                </a:lnTo>
                <a:lnTo>
                  <a:pt x="2628" y="254"/>
                </a:lnTo>
                <a:lnTo>
                  <a:pt x="2630" y="254"/>
                </a:lnTo>
                <a:lnTo>
                  <a:pt x="2630" y="255"/>
                </a:lnTo>
                <a:lnTo>
                  <a:pt x="2630" y="255"/>
                </a:lnTo>
                <a:lnTo>
                  <a:pt x="2631" y="255"/>
                </a:lnTo>
                <a:lnTo>
                  <a:pt x="2631" y="256"/>
                </a:lnTo>
                <a:lnTo>
                  <a:pt x="2632" y="256"/>
                </a:lnTo>
                <a:lnTo>
                  <a:pt x="2632" y="256"/>
                </a:lnTo>
                <a:lnTo>
                  <a:pt x="2632" y="255"/>
                </a:lnTo>
                <a:lnTo>
                  <a:pt x="2633" y="255"/>
                </a:lnTo>
                <a:lnTo>
                  <a:pt x="2633" y="255"/>
                </a:lnTo>
                <a:lnTo>
                  <a:pt x="2633" y="254"/>
                </a:lnTo>
                <a:lnTo>
                  <a:pt x="2634" y="253"/>
                </a:lnTo>
                <a:lnTo>
                  <a:pt x="2634" y="253"/>
                </a:lnTo>
                <a:lnTo>
                  <a:pt x="2634" y="252"/>
                </a:lnTo>
                <a:lnTo>
                  <a:pt x="2635" y="251"/>
                </a:lnTo>
                <a:lnTo>
                  <a:pt x="2635" y="251"/>
                </a:lnTo>
                <a:lnTo>
                  <a:pt x="2636" y="249"/>
                </a:lnTo>
                <a:lnTo>
                  <a:pt x="2636" y="251"/>
                </a:lnTo>
                <a:lnTo>
                  <a:pt x="2636" y="249"/>
                </a:lnTo>
                <a:lnTo>
                  <a:pt x="2637" y="249"/>
                </a:lnTo>
                <a:lnTo>
                  <a:pt x="2637" y="249"/>
                </a:lnTo>
                <a:lnTo>
                  <a:pt x="2637" y="248"/>
                </a:lnTo>
                <a:lnTo>
                  <a:pt x="2639" y="249"/>
                </a:lnTo>
                <a:lnTo>
                  <a:pt x="2639" y="249"/>
                </a:lnTo>
                <a:lnTo>
                  <a:pt x="2639" y="251"/>
                </a:lnTo>
                <a:lnTo>
                  <a:pt x="2640" y="252"/>
                </a:lnTo>
                <a:lnTo>
                  <a:pt x="2640" y="252"/>
                </a:lnTo>
                <a:lnTo>
                  <a:pt x="2641" y="252"/>
                </a:lnTo>
                <a:lnTo>
                  <a:pt x="2641" y="252"/>
                </a:lnTo>
                <a:lnTo>
                  <a:pt x="2641" y="252"/>
                </a:lnTo>
                <a:lnTo>
                  <a:pt x="2642" y="252"/>
                </a:lnTo>
                <a:lnTo>
                  <a:pt x="2642" y="253"/>
                </a:lnTo>
                <a:lnTo>
                  <a:pt x="2642" y="252"/>
                </a:lnTo>
                <a:lnTo>
                  <a:pt x="2643" y="252"/>
                </a:lnTo>
                <a:lnTo>
                  <a:pt x="2643" y="252"/>
                </a:lnTo>
                <a:lnTo>
                  <a:pt x="2643" y="251"/>
                </a:lnTo>
                <a:lnTo>
                  <a:pt x="2644" y="249"/>
                </a:lnTo>
                <a:lnTo>
                  <a:pt x="2644" y="251"/>
                </a:lnTo>
                <a:lnTo>
                  <a:pt x="2645" y="249"/>
                </a:lnTo>
                <a:lnTo>
                  <a:pt x="2645" y="251"/>
                </a:lnTo>
                <a:lnTo>
                  <a:pt x="2645" y="251"/>
                </a:lnTo>
                <a:lnTo>
                  <a:pt x="2646" y="251"/>
                </a:lnTo>
                <a:lnTo>
                  <a:pt x="2646" y="251"/>
                </a:lnTo>
                <a:lnTo>
                  <a:pt x="2646" y="251"/>
                </a:lnTo>
                <a:lnTo>
                  <a:pt x="2648" y="251"/>
                </a:lnTo>
                <a:lnTo>
                  <a:pt x="2648" y="249"/>
                </a:lnTo>
                <a:lnTo>
                  <a:pt x="2648" y="249"/>
                </a:lnTo>
                <a:lnTo>
                  <a:pt x="2649" y="248"/>
                </a:lnTo>
                <a:lnTo>
                  <a:pt x="2649" y="248"/>
                </a:lnTo>
                <a:lnTo>
                  <a:pt x="2650" y="248"/>
                </a:lnTo>
                <a:lnTo>
                  <a:pt x="2650" y="248"/>
                </a:lnTo>
                <a:lnTo>
                  <a:pt x="2650" y="248"/>
                </a:lnTo>
                <a:lnTo>
                  <a:pt x="2651" y="247"/>
                </a:lnTo>
                <a:lnTo>
                  <a:pt x="2651" y="247"/>
                </a:lnTo>
                <a:lnTo>
                  <a:pt x="2651" y="247"/>
                </a:lnTo>
                <a:lnTo>
                  <a:pt x="2652" y="247"/>
                </a:lnTo>
                <a:lnTo>
                  <a:pt x="2652" y="247"/>
                </a:lnTo>
                <a:lnTo>
                  <a:pt x="2653" y="247"/>
                </a:lnTo>
                <a:lnTo>
                  <a:pt x="2653" y="246"/>
                </a:lnTo>
                <a:lnTo>
                  <a:pt x="2653" y="246"/>
                </a:lnTo>
                <a:lnTo>
                  <a:pt x="2654" y="247"/>
                </a:lnTo>
                <a:lnTo>
                  <a:pt x="2654" y="248"/>
                </a:lnTo>
                <a:lnTo>
                  <a:pt x="2654" y="247"/>
                </a:lnTo>
                <a:lnTo>
                  <a:pt x="2655" y="248"/>
                </a:lnTo>
                <a:lnTo>
                  <a:pt x="2655" y="248"/>
                </a:lnTo>
                <a:lnTo>
                  <a:pt x="2655" y="248"/>
                </a:lnTo>
                <a:lnTo>
                  <a:pt x="2657" y="248"/>
                </a:lnTo>
                <a:lnTo>
                  <a:pt x="2657" y="249"/>
                </a:lnTo>
                <a:lnTo>
                  <a:pt x="2658" y="248"/>
                </a:lnTo>
                <a:lnTo>
                  <a:pt x="2658" y="247"/>
                </a:lnTo>
                <a:lnTo>
                  <a:pt x="2658" y="247"/>
                </a:lnTo>
                <a:lnTo>
                  <a:pt x="2659" y="248"/>
                </a:lnTo>
                <a:lnTo>
                  <a:pt x="2659" y="248"/>
                </a:lnTo>
                <a:lnTo>
                  <a:pt x="2659" y="248"/>
                </a:lnTo>
                <a:lnTo>
                  <a:pt x="2660" y="248"/>
                </a:lnTo>
                <a:lnTo>
                  <a:pt x="2660" y="247"/>
                </a:lnTo>
                <a:lnTo>
                  <a:pt x="2660" y="247"/>
                </a:lnTo>
                <a:lnTo>
                  <a:pt x="2661" y="247"/>
                </a:lnTo>
                <a:lnTo>
                  <a:pt x="2661" y="248"/>
                </a:lnTo>
                <a:lnTo>
                  <a:pt x="2662" y="248"/>
                </a:lnTo>
                <a:lnTo>
                  <a:pt x="2662" y="248"/>
                </a:lnTo>
                <a:lnTo>
                  <a:pt x="2662" y="248"/>
                </a:lnTo>
                <a:lnTo>
                  <a:pt x="2663" y="247"/>
                </a:lnTo>
                <a:lnTo>
                  <a:pt x="2663" y="247"/>
                </a:lnTo>
                <a:lnTo>
                  <a:pt x="2663" y="247"/>
                </a:lnTo>
                <a:lnTo>
                  <a:pt x="2664" y="247"/>
                </a:lnTo>
                <a:lnTo>
                  <a:pt x="2664" y="248"/>
                </a:lnTo>
                <a:lnTo>
                  <a:pt x="2664" y="248"/>
                </a:lnTo>
                <a:lnTo>
                  <a:pt x="2666" y="249"/>
                </a:lnTo>
                <a:lnTo>
                  <a:pt x="2666" y="251"/>
                </a:lnTo>
                <a:lnTo>
                  <a:pt x="2667" y="251"/>
                </a:lnTo>
                <a:lnTo>
                  <a:pt x="2667" y="252"/>
                </a:lnTo>
                <a:lnTo>
                  <a:pt x="2667" y="253"/>
                </a:lnTo>
                <a:lnTo>
                  <a:pt x="2668" y="252"/>
                </a:lnTo>
                <a:lnTo>
                  <a:pt x="2668" y="251"/>
                </a:lnTo>
                <a:lnTo>
                  <a:pt x="2668" y="251"/>
                </a:lnTo>
                <a:lnTo>
                  <a:pt x="2669" y="251"/>
                </a:lnTo>
                <a:lnTo>
                  <a:pt x="2669" y="251"/>
                </a:lnTo>
                <a:lnTo>
                  <a:pt x="2669" y="251"/>
                </a:lnTo>
                <a:lnTo>
                  <a:pt x="2670" y="251"/>
                </a:lnTo>
                <a:lnTo>
                  <a:pt x="2670" y="252"/>
                </a:lnTo>
                <a:lnTo>
                  <a:pt x="2671" y="253"/>
                </a:lnTo>
                <a:lnTo>
                  <a:pt x="2671" y="253"/>
                </a:lnTo>
                <a:lnTo>
                  <a:pt x="2671" y="253"/>
                </a:lnTo>
                <a:lnTo>
                  <a:pt x="2672" y="253"/>
                </a:lnTo>
                <a:lnTo>
                  <a:pt x="2672" y="253"/>
                </a:lnTo>
                <a:lnTo>
                  <a:pt x="2672" y="253"/>
                </a:lnTo>
                <a:lnTo>
                  <a:pt x="2673" y="253"/>
                </a:lnTo>
                <a:lnTo>
                  <a:pt x="2673" y="253"/>
                </a:lnTo>
                <a:lnTo>
                  <a:pt x="2675" y="254"/>
                </a:lnTo>
                <a:lnTo>
                  <a:pt x="2675" y="254"/>
                </a:lnTo>
                <a:lnTo>
                  <a:pt x="2675" y="254"/>
                </a:lnTo>
                <a:lnTo>
                  <a:pt x="2676" y="255"/>
                </a:lnTo>
                <a:lnTo>
                  <a:pt x="2676" y="256"/>
                </a:lnTo>
                <a:lnTo>
                  <a:pt x="2676" y="258"/>
                </a:lnTo>
                <a:lnTo>
                  <a:pt x="2677" y="260"/>
                </a:lnTo>
                <a:lnTo>
                  <a:pt x="2677" y="261"/>
                </a:lnTo>
                <a:lnTo>
                  <a:pt x="2677" y="261"/>
                </a:lnTo>
                <a:lnTo>
                  <a:pt x="2678" y="261"/>
                </a:lnTo>
                <a:lnTo>
                  <a:pt x="2678" y="260"/>
                </a:lnTo>
                <a:lnTo>
                  <a:pt x="2679" y="260"/>
                </a:lnTo>
                <a:lnTo>
                  <a:pt x="2679" y="261"/>
                </a:lnTo>
                <a:lnTo>
                  <a:pt x="2679" y="262"/>
                </a:lnTo>
                <a:lnTo>
                  <a:pt x="2680" y="262"/>
                </a:lnTo>
                <a:lnTo>
                  <a:pt x="2680" y="262"/>
                </a:lnTo>
                <a:lnTo>
                  <a:pt x="2680" y="261"/>
                </a:lnTo>
                <a:lnTo>
                  <a:pt x="2681" y="261"/>
                </a:lnTo>
                <a:lnTo>
                  <a:pt x="2681" y="261"/>
                </a:lnTo>
                <a:lnTo>
                  <a:pt x="2681" y="260"/>
                </a:lnTo>
                <a:lnTo>
                  <a:pt x="2682" y="260"/>
                </a:lnTo>
                <a:lnTo>
                  <a:pt x="2682" y="261"/>
                </a:lnTo>
                <a:lnTo>
                  <a:pt x="2684" y="260"/>
                </a:lnTo>
                <a:lnTo>
                  <a:pt x="2684" y="261"/>
                </a:lnTo>
                <a:lnTo>
                  <a:pt x="2684" y="260"/>
                </a:lnTo>
                <a:lnTo>
                  <a:pt x="2685" y="260"/>
                </a:lnTo>
                <a:lnTo>
                  <a:pt x="2685" y="260"/>
                </a:lnTo>
                <a:lnTo>
                  <a:pt x="2685" y="260"/>
                </a:lnTo>
                <a:lnTo>
                  <a:pt x="2686" y="260"/>
                </a:lnTo>
                <a:lnTo>
                  <a:pt x="2686" y="260"/>
                </a:lnTo>
                <a:lnTo>
                  <a:pt x="2686" y="260"/>
                </a:lnTo>
                <a:lnTo>
                  <a:pt x="2687" y="260"/>
                </a:lnTo>
                <a:lnTo>
                  <a:pt x="2687" y="258"/>
                </a:lnTo>
                <a:lnTo>
                  <a:pt x="2688" y="260"/>
                </a:lnTo>
                <a:lnTo>
                  <a:pt x="2688" y="260"/>
                </a:lnTo>
                <a:lnTo>
                  <a:pt x="2688" y="260"/>
                </a:lnTo>
                <a:lnTo>
                  <a:pt x="2689" y="260"/>
                </a:lnTo>
                <a:lnTo>
                  <a:pt x="2689" y="258"/>
                </a:lnTo>
                <a:lnTo>
                  <a:pt x="2689" y="260"/>
                </a:lnTo>
                <a:lnTo>
                  <a:pt x="2690" y="260"/>
                </a:lnTo>
                <a:lnTo>
                  <a:pt x="2690" y="258"/>
                </a:lnTo>
                <a:lnTo>
                  <a:pt x="2690" y="258"/>
                </a:lnTo>
                <a:lnTo>
                  <a:pt x="2691" y="260"/>
                </a:lnTo>
                <a:lnTo>
                  <a:pt x="2691" y="260"/>
                </a:lnTo>
                <a:lnTo>
                  <a:pt x="2693" y="260"/>
                </a:lnTo>
                <a:lnTo>
                  <a:pt x="2693" y="261"/>
                </a:lnTo>
                <a:lnTo>
                  <a:pt x="2693" y="261"/>
                </a:lnTo>
                <a:lnTo>
                  <a:pt x="2694" y="261"/>
                </a:lnTo>
                <a:lnTo>
                  <a:pt x="2694" y="261"/>
                </a:lnTo>
                <a:lnTo>
                  <a:pt x="2694" y="261"/>
                </a:lnTo>
                <a:lnTo>
                  <a:pt x="2695" y="261"/>
                </a:lnTo>
                <a:lnTo>
                  <a:pt x="2695" y="261"/>
                </a:lnTo>
                <a:lnTo>
                  <a:pt x="2696" y="261"/>
                </a:lnTo>
                <a:lnTo>
                  <a:pt x="2696" y="260"/>
                </a:lnTo>
                <a:lnTo>
                  <a:pt x="2696" y="260"/>
                </a:lnTo>
                <a:lnTo>
                  <a:pt x="2697" y="260"/>
                </a:lnTo>
                <a:lnTo>
                  <a:pt x="2697" y="260"/>
                </a:lnTo>
                <a:lnTo>
                  <a:pt x="2697" y="260"/>
                </a:lnTo>
                <a:lnTo>
                  <a:pt x="2698" y="260"/>
                </a:lnTo>
                <a:lnTo>
                  <a:pt x="2698" y="260"/>
                </a:lnTo>
                <a:lnTo>
                  <a:pt x="2698" y="258"/>
                </a:lnTo>
                <a:lnTo>
                  <a:pt x="2699" y="258"/>
                </a:lnTo>
                <a:lnTo>
                  <a:pt x="2699" y="258"/>
                </a:lnTo>
                <a:lnTo>
                  <a:pt x="2701" y="258"/>
                </a:lnTo>
                <a:lnTo>
                  <a:pt x="2701" y="257"/>
                </a:lnTo>
                <a:lnTo>
                  <a:pt x="2701" y="256"/>
                </a:lnTo>
                <a:lnTo>
                  <a:pt x="2702" y="256"/>
                </a:lnTo>
                <a:lnTo>
                  <a:pt x="2702" y="256"/>
                </a:lnTo>
                <a:lnTo>
                  <a:pt x="2702" y="255"/>
                </a:lnTo>
                <a:lnTo>
                  <a:pt x="2703" y="254"/>
                </a:lnTo>
                <a:lnTo>
                  <a:pt x="2703" y="254"/>
                </a:lnTo>
                <a:lnTo>
                  <a:pt x="2703" y="254"/>
                </a:lnTo>
                <a:lnTo>
                  <a:pt x="2704" y="254"/>
                </a:lnTo>
                <a:lnTo>
                  <a:pt x="2704" y="254"/>
                </a:lnTo>
                <a:lnTo>
                  <a:pt x="2705" y="254"/>
                </a:lnTo>
                <a:lnTo>
                  <a:pt x="2705" y="255"/>
                </a:lnTo>
                <a:lnTo>
                  <a:pt x="2705" y="254"/>
                </a:lnTo>
                <a:lnTo>
                  <a:pt x="2706" y="254"/>
                </a:lnTo>
                <a:lnTo>
                  <a:pt x="2706" y="254"/>
                </a:lnTo>
                <a:lnTo>
                  <a:pt x="2706" y="254"/>
                </a:lnTo>
                <a:lnTo>
                  <a:pt x="2707" y="255"/>
                </a:lnTo>
                <a:lnTo>
                  <a:pt x="2707" y="255"/>
                </a:lnTo>
                <a:lnTo>
                  <a:pt x="2707" y="254"/>
                </a:lnTo>
                <a:lnTo>
                  <a:pt x="2708" y="255"/>
                </a:lnTo>
                <a:lnTo>
                  <a:pt x="2708" y="254"/>
                </a:lnTo>
                <a:lnTo>
                  <a:pt x="2710" y="254"/>
                </a:lnTo>
                <a:lnTo>
                  <a:pt x="2710" y="254"/>
                </a:lnTo>
                <a:lnTo>
                  <a:pt x="2710" y="254"/>
                </a:lnTo>
                <a:lnTo>
                  <a:pt x="2711" y="255"/>
                </a:lnTo>
                <a:lnTo>
                  <a:pt x="2711" y="255"/>
                </a:lnTo>
                <a:lnTo>
                  <a:pt x="2711" y="255"/>
                </a:lnTo>
                <a:lnTo>
                  <a:pt x="2712" y="254"/>
                </a:lnTo>
                <a:lnTo>
                  <a:pt x="2712" y="254"/>
                </a:lnTo>
                <a:lnTo>
                  <a:pt x="2712" y="253"/>
                </a:lnTo>
                <a:lnTo>
                  <a:pt x="2713" y="253"/>
                </a:lnTo>
                <a:lnTo>
                  <a:pt x="2713" y="253"/>
                </a:lnTo>
                <a:lnTo>
                  <a:pt x="2714" y="253"/>
                </a:lnTo>
                <a:lnTo>
                  <a:pt x="2714" y="253"/>
                </a:lnTo>
                <a:lnTo>
                  <a:pt x="2714" y="253"/>
                </a:lnTo>
                <a:lnTo>
                  <a:pt x="2715" y="254"/>
                </a:lnTo>
                <a:lnTo>
                  <a:pt x="2715" y="254"/>
                </a:lnTo>
                <a:lnTo>
                  <a:pt x="2715" y="256"/>
                </a:lnTo>
                <a:lnTo>
                  <a:pt x="2716" y="256"/>
                </a:lnTo>
                <a:lnTo>
                  <a:pt x="2716" y="256"/>
                </a:lnTo>
                <a:lnTo>
                  <a:pt x="2716" y="256"/>
                </a:lnTo>
                <a:lnTo>
                  <a:pt x="2717" y="256"/>
                </a:lnTo>
                <a:lnTo>
                  <a:pt x="2717" y="255"/>
                </a:lnTo>
                <a:lnTo>
                  <a:pt x="2719" y="256"/>
                </a:lnTo>
                <a:lnTo>
                  <a:pt x="2719" y="255"/>
                </a:lnTo>
                <a:lnTo>
                  <a:pt x="2719" y="255"/>
                </a:lnTo>
                <a:lnTo>
                  <a:pt x="2720" y="255"/>
                </a:lnTo>
                <a:lnTo>
                  <a:pt x="2720" y="254"/>
                </a:lnTo>
                <a:lnTo>
                  <a:pt x="2720" y="254"/>
                </a:lnTo>
                <a:lnTo>
                  <a:pt x="2721" y="253"/>
                </a:lnTo>
                <a:lnTo>
                  <a:pt x="2721" y="252"/>
                </a:lnTo>
                <a:lnTo>
                  <a:pt x="2722" y="252"/>
                </a:lnTo>
                <a:lnTo>
                  <a:pt x="2722" y="251"/>
                </a:lnTo>
                <a:lnTo>
                  <a:pt x="2722" y="251"/>
                </a:lnTo>
                <a:lnTo>
                  <a:pt x="2723" y="251"/>
                </a:lnTo>
                <a:lnTo>
                  <a:pt x="2723" y="252"/>
                </a:lnTo>
                <a:lnTo>
                  <a:pt x="2723" y="252"/>
                </a:lnTo>
                <a:lnTo>
                  <a:pt x="2724" y="251"/>
                </a:lnTo>
                <a:lnTo>
                  <a:pt x="2724" y="251"/>
                </a:lnTo>
                <a:lnTo>
                  <a:pt x="2724" y="251"/>
                </a:lnTo>
                <a:lnTo>
                  <a:pt x="2725" y="252"/>
                </a:lnTo>
                <a:lnTo>
                  <a:pt x="2725" y="253"/>
                </a:lnTo>
                <a:lnTo>
                  <a:pt x="2726" y="254"/>
                </a:lnTo>
                <a:lnTo>
                  <a:pt x="2726" y="254"/>
                </a:lnTo>
                <a:lnTo>
                  <a:pt x="2726" y="254"/>
                </a:lnTo>
                <a:lnTo>
                  <a:pt x="2728" y="254"/>
                </a:lnTo>
                <a:lnTo>
                  <a:pt x="2728" y="254"/>
                </a:lnTo>
                <a:lnTo>
                  <a:pt x="2728" y="254"/>
                </a:lnTo>
                <a:lnTo>
                  <a:pt x="2729" y="253"/>
                </a:lnTo>
                <a:lnTo>
                  <a:pt x="2729" y="253"/>
                </a:lnTo>
                <a:lnTo>
                  <a:pt x="2729" y="254"/>
                </a:lnTo>
                <a:lnTo>
                  <a:pt x="2730" y="253"/>
                </a:lnTo>
                <a:lnTo>
                  <a:pt x="2730" y="253"/>
                </a:lnTo>
                <a:lnTo>
                  <a:pt x="2731" y="253"/>
                </a:lnTo>
                <a:lnTo>
                  <a:pt x="2731" y="253"/>
                </a:lnTo>
                <a:lnTo>
                  <a:pt x="2731" y="254"/>
                </a:lnTo>
                <a:lnTo>
                  <a:pt x="2732" y="254"/>
                </a:lnTo>
                <a:lnTo>
                  <a:pt x="2732" y="255"/>
                </a:lnTo>
                <a:lnTo>
                  <a:pt x="2732" y="254"/>
                </a:lnTo>
                <a:lnTo>
                  <a:pt x="2733" y="254"/>
                </a:lnTo>
                <a:lnTo>
                  <a:pt x="2733" y="253"/>
                </a:lnTo>
                <a:lnTo>
                  <a:pt x="2733" y="253"/>
                </a:lnTo>
                <a:lnTo>
                  <a:pt x="2734" y="253"/>
                </a:lnTo>
                <a:lnTo>
                  <a:pt x="2734" y="253"/>
                </a:lnTo>
                <a:lnTo>
                  <a:pt x="2735" y="253"/>
                </a:lnTo>
                <a:lnTo>
                  <a:pt x="2735" y="254"/>
                </a:lnTo>
                <a:lnTo>
                  <a:pt x="2735" y="254"/>
                </a:lnTo>
                <a:lnTo>
                  <a:pt x="2737" y="254"/>
                </a:lnTo>
                <a:lnTo>
                  <a:pt x="2737" y="254"/>
                </a:lnTo>
                <a:lnTo>
                  <a:pt x="2737" y="254"/>
                </a:lnTo>
                <a:lnTo>
                  <a:pt x="2738" y="254"/>
                </a:lnTo>
                <a:lnTo>
                  <a:pt x="2738" y="254"/>
                </a:lnTo>
                <a:lnTo>
                  <a:pt x="2738" y="254"/>
                </a:lnTo>
                <a:lnTo>
                  <a:pt x="2739" y="254"/>
                </a:lnTo>
                <a:lnTo>
                  <a:pt x="2739" y="254"/>
                </a:lnTo>
                <a:lnTo>
                  <a:pt x="2740" y="254"/>
                </a:lnTo>
                <a:lnTo>
                  <a:pt x="2740" y="254"/>
                </a:lnTo>
                <a:lnTo>
                  <a:pt x="2740" y="254"/>
                </a:lnTo>
                <a:lnTo>
                  <a:pt x="2741" y="255"/>
                </a:lnTo>
                <a:lnTo>
                  <a:pt x="2741" y="256"/>
                </a:lnTo>
                <a:lnTo>
                  <a:pt x="2741" y="255"/>
                </a:lnTo>
                <a:lnTo>
                  <a:pt x="2742" y="256"/>
                </a:lnTo>
                <a:lnTo>
                  <a:pt x="2742" y="256"/>
                </a:lnTo>
                <a:lnTo>
                  <a:pt x="2743" y="255"/>
                </a:lnTo>
                <a:lnTo>
                  <a:pt x="2743" y="255"/>
                </a:lnTo>
                <a:lnTo>
                  <a:pt x="2743" y="255"/>
                </a:lnTo>
                <a:lnTo>
                  <a:pt x="2744" y="255"/>
                </a:lnTo>
                <a:lnTo>
                  <a:pt x="2744" y="255"/>
                </a:lnTo>
                <a:lnTo>
                  <a:pt x="2744" y="254"/>
                </a:lnTo>
                <a:lnTo>
                  <a:pt x="2746" y="253"/>
                </a:lnTo>
                <a:lnTo>
                  <a:pt x="2746" y="253"/>
                </a:lnTo>
                <a:lnTo>
                  <a:pt x="2746" y="253"/>
                </a:lnTo>
                <a:lnTo>
                  <a:pt x="2747" y="253"/>
                </a:lnTo>
                <a:lnTo>
                  <a:pt x="2747" y="253"/>
                </a:lnTo>
                <a:lnTo>
                  <a:pt x="2748" y="253"/>
                </a:lnTo>
                <a:lnTo>
                  <a:pt x="2748" y="253"/>
                </a:lnTo>
                <a:lnTo>
                  <a:pt x="2748" y="253"/>
                </a:lnTo>
                <a:lnTo>
                  <a:pt x="2749" y="254"/>
                </a:lnTo>
                <a:lnTo>
                  <a:pt x="2749" y="255"/>
                </a:lnTo>
                <a:lnTo>
                  <a:pt x="2749" y="255"/>
                </a:lnTo>
                <a:lnTo>
                  <a:pt x="2750" y="256"/>
                </a:lnTo>
                <a:lnTo>
                  <a:pt x="2750" y="256"/>
                </a:lnTo>
                <a:lnTo>
                  <a:pt x="2750" y="257"/>
                </a:lnTo>
                <a:lnTo>
                  <a:pt x="2751" y="257"/>
                </a:lnTo>
                <a:lnTo>
                  <a:pt x="2751" y="256"/>
                </a:lnTo>
                <a:lnTo>
                  <a:pt x="2752" y="257"/>
                </a:lnTo>
                <a:lnTo>
                  <a:pt x="2752" y="257"/>
                </a:lnTo>
                <a:lnTo>
                  <a:pt x="2752" y="256"/>
                </a:lnTo>
                <a:lnTo>
                  <a:pt x="2753" y="255"/>
                </a:lnTo>
                <a:lnTo>
                  <a:pt x="2753" y="255"/>
                </a:lnTo>
                <a:lnTo>
                  <a:pt x="2753" y="255"/>
                </a:lnTo>
                <a:lnTo>
                  <a:pt x="2755" y="255"/>
                </a:lnTo>
                <a:lnTo>
                  <a:pt x="2755" y="255"/>
                </a:lnTo>
                <a:lnTo>
                  <a:pt x="2755" y="254"/>
                </a:lnTo>
                <a:lnTo>
                  <a:pt x="2756" y="254"/>
                </a:lnTo>
                <a:lnTo>
                  <a:pt x="2756" y="255"/>
                </a:lnTo>
                <a:lnTo>
                  <a:pt x="2757" y="254"/>
                </a:lnTo>
                <a:lnTo>
                  <a:pt x="2757" y="254"/>
                </a:lnTo>
                <a:lnTo>
                  <a:pt x="2757" y="254"/>
                </a:lnTo>
                <a:lnTo>
                  <a:pt x="2758" y="254"/>
                </a:lnTo>
                <a:lnTo>
                  <a:pt x="2758" y="255"/>
                </a:lnTo>
                <a:lnTo>
                  <a:pt x="2758" y="256"/>
                </a:lnTo>
                <a:lnTo>
                  <a:pt x="2759" y="257"/>
                </a:lnTo>
                <a:lnTo>
                  <a:pt x="2759" y="257"/>
                </a:lnTo>
                <a:lnTo>
                  <a:pt x="2759" y="257"/>
                </a:lnTo>
                <a:lnTo>
                  <a:pt x="2760" y="257"/>
                </a:lnTo>
                <a:lnTo>
                  <a:pt x="2760" y="256"/>
                </a:lnTo>
                <a:lnTo>
                  <a:pt x="2761" y="256"/>
                </a:lnTo>
                <a:lnTo>
                  <a:pt x="2761" y="256"/>
                </a:lnTo>
                <a:lnTo>
                  <a:pt x="2761" y="256"/>
                </a:lnTo>
                <a:lnTo>
                  <a:pt x="2762" y="255"/>
                </a:lnTo>
                <a:lnTo>
                  <a:pt x="2762" y="255"/>
                </a:lnTo>
                <a:lnTo>
                  <a:pt x="2762" y="255"/>
                </a:lnTo>
                <a:lnTo>
                  <a:pt x="2764" y="256"/>
                </a:lnTo>
                <a:lnTo>
                  <a:pt x="2764" y="255"/>
                </a:lnTo>
                <a:lnTo>
                  <a:pt x="2765" y="256"/>
                </a:lnTo>
                <a:lnTo>
                  <a:pt x="2765" y="256"/>
                </a:lnTo>
                <a:lnTo>
                  <a:pt x="2765" y="256"/>
                </a:lnTo>
                <a:lnTo>
                  <a:pt x="2766" y="256"/>
                </a:lnTo>
                <a:lnTo>
                  <a:pt x="2766" y="257"/>
                </a:lnTo>
                <a:lnTo>
                  <a:pt x="2766" y="256"/>
                </a:lnTo>
                <a:lnTo>
                  <a:pt x="2767" y="256"/>
                </a:lnTo>
                <a:lnTo>
                  <a:pt x="2767" y="256"/>
                </a:lnTo>
                <a:lnTo>
                  <a:pt x="2767" y="256"/>
                </a:lnTo>
                <a:lnTo>
                  <a:pt x="2768" y="256"/>
                </a:lnTo>
                <a:lnTo>
                  <a:pt x="2768" y="255"/>
                </a:lnTo>
                <a:lnTo>
                  <a:pt x="2769" y="256"/>
                </a:lnTo>
                <a:lnTo>
                  <a:pt x="2769" y="256"/>
                </a:lnTo>
                <a:lnTo>
                  <a:pt x="2769" y="257"/>
                </a:lnTo>
                <a:lnTo>
                  <a:pt x="2770" y="258"/>
                </a:lnTo>
                <a:lnTo>
                  <a:pt x="2770" y="258"/>
                </a:lnTo>
                <a:lnTo>
                  <a:pt x="2770" y="258"/>
                </a:lnTo>
                <a:lnTo>
                  <a:pt x="2771" y="258"/>
                </a:lnTo>
                <a:lnTo>
                  <a:pt x="2771" y="257"/>
                </a:lnTo>
                <a:lnTo>
                  <a:pt x="2771" y="256"/>
                </a:lnTo>
                <a:lnTo>
                  <a:pt x="2773" y="256"/>
                </a:lnTo>
                <a:lnTo>
                  <a:pt x="2773" y="255"/>
                </a:lnTo>
                <a:lnTo>
                  <a:pt x="2774" y="255"/>
                </a:lnTo>
                <a:lnTo>
                  <a:pt x="2774" y="255"/>
                </a:lnTo>
                <a:lnTo>
                  <a:pt x="2774" y="255"/>
                </a:lnTo>
                <a:lnTo>
                  <a:pt x="2775" y="255"/>
                </a:lnTo>
                <a:lnTo>
                  <a:pt x="2775" y="256"/>
                </a:lnTo>
                <a:lnTo>
                  <a:pt x="2775" y="256"/>
                </a:lnTo>
                <a:lnTo>
                  <a:pt x="2776" y="256"/>
                </a:lnTo>
                <a:lnTo>
                  <a:pt x="2776" y="257"/>
                </a:lnTo>
                <a:lnTo>
                  <a:pt x="2776" y="257"/>
                </a:lnTo>
                <a:lnTo>
                  <a:pt x="2777" y="257"/>
                </a:lnTo>
                <a:lnTo>
                  <a:pt x="2777" y="257"/>
                </a:lnTo>
                <a:lnTo>
                  <a:pt x="2778" y="257"/>
                </a:lnTo>
                <a:lnTo>
                  <a:pt x="2778" y="257"/>
                </a:lnTo>
                <a:lnTo>
                  <a:pt x="2778" y="256"/>
                </a:lnTo>
                <a:lnTo>
                  <a:pt x="2779" y="256"/>
                </a:lnTo>
                <a:lnTo>
                  <a:pt x="2779" y="255"/>
                </a:lnTo>
                <a:lnTo>
                  <a:pt x="2779" y="254"/>
                </a:lnTo>
                <a:lnTo>
                  <a:pt x="2780" y="254"/>
                </a:lnTo>
                <a:lnTo>
                  <a:pt x="2780" y="253"/>
                </a:lnTo>
                <a:lnTo>
                  <a:pt x="2780" y="253"/>
                </a:lnTo>
                <a:lnTo>
                  <a:pt x="2782" y="253"/>
                </a:lnTo>
                <a:lnTo>
                  <a:pt x="2782" y="254"/>
                </a:lnTo>
                <a:lnTo>
                  <a:pt x="2783" y="254"/>
                </a:lnTo>
                <a:lnTo>
                  <a:pt x="2783" y="253"/>
                </a:lnTo>
                <a:lnTo>
                  <a:pt x="2783" y="253"/>
                </a:lnTo>
                <a:lnTo>
                  <a:pt x="2784" y="253"/>
                </a:lnTo>
                <a:lnTo>
                  <a:pt x="2784" y="254"/>
                </a:lnTo>
                <a:lnTo>
                  <a:pt x="2784" y="253"/>
                </a:lnTo>
                <a:lnTo>
                  <a:pt x="2785" y="254"/>
                </a:lnTo>
                <a:lnTo>
                  <a:pt x="2785" y="254"/>
                </a:lnTo>
                <a:lnTo>
                  <a:pt x="2786" y="256"/>
                </a:lnTo>
                <a:lnTo>
                  <a:pt x="2786" y="256"/>
                </a:lnTo>
                <a:lnTo>
                  <a:pt x="2786" y="257"/>
                </a:lnTo>
                <a:lnTo>
                  <a:pt x="2787" y="257"/>
                </a:lnTo>
                <a:lnTo>
                  <a:pt x="2787" y="257"/>
                </a:lnTo>
                <a:lnTo>
                  <a:pt x="2787" y="257"/>
                </a:lnTo>
                <a:lnTo>
                  <a:pt x="2788" y="256"/>
                </a:lnTo>
                <a:lnTo>
                  <a:pt x="2788" y="257"/>
                </a:lnTo>
                <a:lnTo>
                  <a:pt x="2788" y="257"/>
                </a:lnTo>
                <a:lnTo>
                  <a:pt x="2789" y="258"/>
                </a:lnTo>
                <a:lnTo>
                  <a:pt x="2789" y="257"/>
                </a:lnTo>
                <a:lnTo>
                  <a:pt x="2791" y="257"/>
                </a:lnTo>
                <a:lnTo>
                  <a:pt x="2791" y="257"/>
                </a:lnTo>
                <a:lnTo>
                  <a:pt x="2791" y="257"/>
                </a:lnTo>
                <a:lnTo>
                  <a:pt x="2792" y="257"/>
                </a:lnTo>
                <a:lnTo>
                  <a:pt x="2792" y="257"/>
                </a:lnTo>
                <a:lnTo>
                  <a:pt x="2792" y="256"/>
                </a:lnTo>
                <a:lnTo>
                  <a:pt x="2793" y="256"/>
                </a:lnTo>
                <a:lnTo>
                  <a:pt x="2793" y="256"/>
                </a:lnTo>
                <a:lnTo>
                  <a:pt x="2793" y="256"/>
                </a:lnTo>
                <a:lnTo>
                  <a:pt x="2794" y="257"/>
                </a:lnTo>
                <a:lnTo>
                  <a:pt x="2794" y="257"/>
                </a:lnTo>
                <a:lnTo>
                  <a:pt x="2795" y="257"/>
                </a:lnTo>
                <a:lnTo>
                  <a:pt x="2795" y="257"/>
                </a:lnTo>
                <a:lnTo>
                  <a:pt x="2795" y="256"/>
                </a:lnTo>
                <a:lnTo>
                  <a:pt x="2796" y="257"/>
                </a:lnTo>
                <a:lnTo>
                  <a:pt x="2796" y="257"/>
                </a:lnTo>
                <a:lnTo>
                  <a:pt x="2796" y="257"/>
                </a:lnTo>
                <a:lnTo>
                  <a:pt x="2797" y="257"/>
                </a:lnTo>
                <a:lnTo>
                  <a:pt x="2797" y="258"/>
                </a:lnTo>
                <a:lnTo>
                  <a:pt x="2797" y="258"/>
                </a:lnTo>
                <a:lnTo>
                  <a:pt x="2798" y="257"/>
                </a:lnTo>
                <a:lnTo>
                  <a:pt x="2798" y="257"/>
                </a:lnTo>
                <a:lnTo>
                  <a:pt x="2800" y="256"/>
                </a:lnTo>
                <a:lnTo>
                  <a:pt x="2800" y="255"/>
                </a:lnTo>
                <a:lnTo>
                  <a:pt x="2800" y="254"/>
                </a:lnTo>
                <a:lnTo>
                  <a:pt x="2801" y="254"/>
                </a:lnTo>
                <a:lnTo>
                  <a:pt x="2801" y="254"/>
                </a:lnTo>
                <a:lnTo>
                  <a:pt x="2801" y="254"/>
                </a:lnTo>
                <a:lnTo>
                  <a:pt x="2802" y="254"/>
                </a:lnTo>
                <a:lnTo>
                  <a:pt x="2802" y="254"/>
                </a:lnTo>
                <a:lnTo>
                  <a:pt x="2802" y="254"/>
                </a:lnTo>
                <a:lnTo>
                  <a:pt x="2803" y="253"/>
                </a:lnTo>
                <a:lnTo>
                  <a:pt x="2803" y="253"/>
                </a:lnTo>
                <a:lnTo>
                  <a:pt x="2804" y="253"/>
                </a:lnTo>
                <a:lnTo>
                  <a:pt x="2804" y="253"/>
                </a:lnTo>
                <a:lnTo>
                  <a:pt x="2804" y="253"/>
                </a:lnTo>
                <a:lnTo>
                  <a:pt x="2805" y="252"/>
                </a:lnTo>
                <a:lnTo>
                  <a:pt x="2805" y="252"/>
                </a:lnTo>
                <a:lnTo>
                  <a:pt x="2805" y="251"/>
                </a:lnTo>
                <a:lnTo>
                  <a:pt x="2806" y="251"/>
                </a:lnTo>
                <a:lnTo>
                  <a:pt x="2806" y="251"/>
                </a:lnTo>
                <a:lnTo>
                  <a:pt x="2806" y="251"/>
                </a:lnTo>
                <a:lnTo>
                  <a:pt x="2807" y="251"/>
                </a:lnTo>
                <a:lnTo>
                  <a:pt x="2807" y="252"/>
                </a:lnTo>
                <a:lnTo>
                  <a:pt x="2809" y="252"/>
                </a:lnTo>
                <a:lnTo>
                  <a:pt x="2809" y="253"/>
                </a:lnTo>
                <a:lnTo>
                  <a:pt x="2809" y="253"/>
                </a:lnTo>
                <a:lnTo>
                  <a:pt x="2810" y="253"/>
                </a:lnTo>
                <a:lnTo>
                  <a:pt x="2810" y="253"/>
                </a:lnTo>
                <a:lnTo>
                  <a:pt x="2810" y="252"/>
                </a:lnTo>
                <a:lnTo>
                  <a:pt x="2811" y="252"/>
                </a:lnTo>
                <a:lnTo>
                  <a:pt x="2811" y="252"/>
                </a:lnTo>
                <a:lnTo>
                  <a:pt x="2812" y="253"/>
                </a:lnTo>
                <a:lnTo>
                  <a:pt x="2812" y="253"/>
                </a:lnTo>
                <a:lnTo>
                  <a:pt x="2812" y="254"/>
                </a:lnTo>
                <a:lnTo>
                  <a:pt x="2813" y="254"/>
                </a:lnTo>
                <a:lnTo>
                  <a:pt x="2813" y="254"/>
                </a:lnTo>
                <a:lnTo>
                  <a:pt x="2813" y="254"/>
                </a:lnTo>
                <a:lnTo>
                  <a:pt x="2814" y="254"/>
                </a:lnTo>
                <a:lnTo>
                  <a:pt x="2814" y="254"/>
                </a:lnTo>
                <a:lnTo>
                  <a:pt x="2814" y="254"/>
                </a:lnTo>
                <a:lnTo>
                  <a:pt x="2815" y="254"/>
                </a:lnTo>
                <a:lnTo>
                  <a:pt x="2815" y="254"/>
                </a:lnTo>
                <a:lnTo>
                  <a:pt x="2816" y="254"/>
                </a:lnTo>
                <a:lnTo>
                  <a:pt x="2816" y="254"/>
                </a:lnTo>
                <a:lnTo>
                  <a:pt x="2816" y="253"/>
                </a:lnTo>
                <a:lnTo>
                  <a:pt x="2818" y="252"/>
                </a:lnTo>
                <a:lnTo>
                  <a:pt x="2818" y="252"/>
                </a:lnTo>
                <a:lnTo>
                  <a:pt x="2818" y="251"/>
                </a:lnTo>
                <a:lnTo>
                  <a:pt x="2819" y="252"/>
                </a:lnTo>
                <a:lnTo>
                  <a:pt x="2819" y="253"/>
                </a:lnTo>
                <a:lnTo>
                  <a:pt x="2819" y="253"/>
                </a:lnTo>
                <a:lnTo>
                  <a:pt x="2820" y="254"/>
                </a:lnTo>
                <a:lnTo>
                  <a:pt x="2820" y="254"/>
                </a:lnTo>
                <a:lnTo>
                  <a:pt x="2821" y="253"/>
                </a:lnTo>
                <a:lnTo>
                  <a:pt x="2821" y="253"/>
                </a:lnTo>
                <a:lnTo>
                  <a:pt x="2821" y="253"/>
                </a:lnTo>
                <a:lnTo>
                  <a:pt x="2822" y="253"/>
                </a:lnTo>
                <a:lnTo>
                  <a:pt x="2822" y="253"/>
                </a:lnTo>
                <a:lnTo>
                  <a:pt x="2822" y="253"/>
                </a:lnTo>
                <a:lnTo>
                  <a:pt x="2823" y="253"/>
                </a:lnTo>
                <a:lnTo>
                  <a:pt x="2823" y="254"/>
                </a:lnTo>
                <a:lnTo>
                  <a:pt x="2823" y="253"/>
                </a:lnTo>
                <a:lnTo>
                  <a:pt x="2824" y="254"/>
                </a:lnTo>
                <a:lnTo>
                  <a:pt x="2824" y="254"/>
                </a:lnTo>
                <a:lnTo>
                  <a:pt x="2825" y="254"/>
                </a:lnTo>
                <a:lnTo>
                  <a:pt x="2825" y="254"/>
                </a:lnTo>
                <a:lnTo>
                  <a:pt x="2825" y="254"/>
                </a:lnTo>
                <a:lnTo>
                  <a:pt x="2827" y="255"/>
                </a:lnTo>
                <a:lnTo>
                  <a:pt x="2827" y="254"/>
                </a:lnTo>
                <a:lnTo>
                  <a:pt x="2827" y="253"/>
                </a:lnTo>
                <a:lnTo>
                  <a:pt x="2828" y="252"/>
                </a:lnTo>
                <a:lnTo>
                  <a:pt x="2828" y="252"/>
                </a:lnTo>
                <a:lnTo>
                  <a:pt x="2828" y="253"/>
                </a:lnTo>
                <a:lnTo>
                  <a:pt x="2829" y="252"/>
                </a:lnTo>
                <a:lnTo>
                  <a:pt x="2829" y="252"/>
                </a:lnTo>
                <a:lnTo>
                  <a:pt x="2830" y="252"/>
                </a:lnTo>
                <a:lnTo>
                  <a:pt x="2830" y="252"/>
                </a:lnTo>
                <a:lnTo>
                  <a:pt x="2830" y="253"/>
                </a:lnTo>
                <a:lnTo>
                  <a:pt x="2831" y="253"/>
                </a:lnTo>
                <a:lnTo>
                  <a:pt x="2831" y="253"/>
                </a:lnTo>
                <a:lnTo>
                  <a:pt x="2831" y="253"/>
                </a:lnTo>
                <a:lnTo>
                  <a:pt x="2832" y="254"/>
                </a:lnTo>
                <a:lnTo>
                  <a:pt x="2832" y="254"/>
                </a:lnTo>
                <a:lnTo>
                  <a:pt x="2833" y="254"/>
                </a:lnTo>
                <a:lnTo>
                  <a:pt x="2833" y="255"/>
                </a:lnTo>
                <a:lnTo>
                  <a:pt x="2833" y="256"/>
                </a:lnTo>
                <a:lnTo>
                  <a:pt x="2834" y="257"/>
                </a:lnTo>
                <a:lnTo>
                  <a:pt x="2834" y="257"/>
                </a:lnTo>
                <a:lnTo>
                  <a:pt x="2834" y="257"/>
                </a:lnTo>
                <a:lnTo>
                  <a:pt x="2836" y="257"/>
                </a:lnTo>
                <a:lnTo>
                  <a:pt x="2836" y="257"/>
                </a:lnTo>
                <a:lnTo>
                  <a:pt x="2836" y="257"/>
                </a:lnTo>
                <a:lnTo>
                  <a:pt x="2837" y="256"/>
                </a:lnTo>
                <a:lnTo>
                  <a:pt x="2837" y="254"/>
                </a:lnTo>
                <a:lnTo>
                  <a:pt x="2838" y="255"/>
                </a:lnTo>
                <a:lnTo>
                  <a:pt x="2838" y="255"/>
                </a:lnTo>
                <a:lnTo>
                  <a:pt x="2838" y="254"/>
                </a:lnTo>
                <a:lnTo>
                  <a:pt x="2839" y="254"/>
                </a:lnTo>
                <a:lnTo>
                  <a:pt x="2839" y="254"/>
                </a:lnTo>
                <a:lnTo>
                  <a:pt x="2839" y="254"/>
                </a:lnTo>
                <a:lnTo>
                  <a:pt x="2840" y="255"/>
                </a:lnTo>
                <a:lnTo>
                  <a:pt x="2840" y="256"/>
                </a:lnTo>
                <a:lnTo>
                  <a:pt x="2840" y="257"/>
                </a:lnTo>
                <a:lnTo>
                  <a:pt x="2841" y="257"/>
                </a:lnTo>
                <a:lnTo>
                  <a:pt x="2841" y="257"/>
                </a:lnTo>
                <a:lnTo>
                  <a:pt x="2842" y="257"/>
                </a:lnTo>
                <a:lnTo>
                  <a:pt x="2842" y="257"/>
                </a:lnTo>
                <a:lnTo>
                  <a:pt x="2842" y="257"/>
                </a:lnTo>
                <a:lnTo>
                  <a:pt x="2843" y="257"/>
                </a:lnTo>
                <a:lnTo>
                  <a:pt x="2843" y="257"/>
                </a:lnTo>
                <a:lnTo>
                  <a:pt x="2843" y="257"/>
                </a:lnTo>
                <a:lnTo>
                  <a:pt x="2845" y="257"/>
                </a:lnTo>
                <a:lnTo>
                  <a:pt x="2845" y="257"/>
                </a:lnTo>
                <a:lnTo>
                  <a:pt x="2845" y="257"/>
                </a:lnTo>
                <a:lnTo>
                  <a:pt x="2846" y="257"/>
                </a:lnTo>
                <a:lnTo>
                  <a:pt x="2846" y="256"/>
                </a:lnTo>
                <a:lnTo>
                  <a:pt x="2847" y="257"/>
                </a:lnTo>
                <a:lnTo>
                  <a:pt x="2847" y="257"/>
                </a:lnTo>
                <a:lnTo>
                  <a:pt x="2847" y="257"/>
                </a:lnTo>
                <a:lnTo>
                  <a:pt x="2848" y="257"/>
                </a:lnTo>
                <a:lnTo>
                  <a:pt x="2848" y="258"/>
                </a:lnTo>
                <a:lnTo>
                  <a:pt x="2848" y="257"/>
                </a:lnTo>
                <a:lnTo>
                  <a:pt x="2849" y="257"/>
                </a:lnTo>
                <a:lnTo>
                  <a:pt x="2849" y="256"/>
                </a:lnTo>
                <a:lnTo>
                  <a:pt x="2849" y="257"/>
                </a:lnTo>
                <a:lnTo>
                  <a:pt x="2850" y="257"/>
                </a:lnTo>
                <a:lnTo>
                  <a:pt x="2850" y="257"/>
                </a:lnTo>
                <a:lnTo>
                  <a:pt x="2851" y="257"/>
                </a:lnTo>
                <a:lnTo>
                  <a:pt x="2851" y="258"/>
                </a:lnTo>
                <a:lnTo>
                  <a:pt x="2851" y="260"/>
                </a:lnTo>
                <a:lnTo>
                  <a:pt x="2852" y="261"/>
                </a:lnTo>
                <a:lnTo>
                  <a:pt x="2852" y="261"/>
                </a:lnTo>
                <a:lnTo>
                  <a:pt x="2852" y="261"/>
                </a:lnTo>
                <a:lnTo>
                  <a:pt x="2854" y="262"/>
                </a:lnTo>
                <a:lnTo>
                  <a:pt x="2854" y="262"/>
                </a:lnTo>
                <a:lnTo>
                  <a:pt x="2855" y="262"/>
                </a:lnTo>
                <a:lnTo>
                  <a:pt x="2855" y="262"/>
                </a:lnTo>
                <a:lnTo>
                  <a:pt x="2855" y="262"/>
                </a:lnTo>
                <a:lnTo>
                  <a:pt x="2856" y="262"/>
                </a:lnTo>
                <a:lnTo>
                  <a:pt x="2856" y="262"/>
                </a:lnTo>
                <a:lnTo>
                  <a:pt x="2856" y="262"/>
                </a:lnTo>
                <a:lnTo>
                  <a:pt x="2857" y="262"/>
                </a:lnTo>
                <a:lnTo>
                  <a:pt x="2857" y="262"/>
                </a:lnTo>
                <a:lnTo>
                  <a:pt x="2857" y="262"/>
                </a:lnTo>
                <a:lnTo>
                  <a:pt x="2858" y="262"/>
                </a:lnTo>
                <a:lnTo>
                  <a:pt x="2858" y="261"/>
                </a:lnTo>
                <a:lnTo>
                  <a:pt x="2859" y="262"/>
                </a:lnTo>
                <a:lnTo>
                  <a:pt x="2859" y="261"/>
                </a:lnTo>
                <a:lnTo>
                  <a:pt x="2859" y="261"/>
                </a:lnTo>
                <a:lnTo>
                  <a:pt x="2860" y="261"/>
                </a:lnTo>
                <a:lnTo>
                  <a:pt x="2860" y="260"/>
                </a:lnTo>
                <a:lnTo>
                  <a:pt x="2860" y="261"/>
                </a:lnTo>
                <a:lnTo>
                  <a:pt x="2861" y="260"/>
                </a:lnTo>
                <a:lnTo>
                  <a:pt x="2861" y="261"/>
                </a:lnTo>
                <a:lnTo>
                  <a:pt x="2861" y="261"/>
                </a:lnTo>
                <a:lnTo>
                  <a:pt x="2863" y="262"/>
                </a:lnTo>
                <a:lnTo>
                  <a:pt x="2863" y="263"/>
                </a:lnTo>
                <a:lnTo>
                  <a:pt x="2864" y="262"/>
                </a:lnTo>
                <a:lnTo>
                  <a:pt x="2864" y="262"/>
                </a:lnTo>
                <a:lnTo>
                  <a:pt x="2864" y="262"/>
                </a:lnTo>
                <a:lnTo>
                  <a:pt x="2865" y="262"/>
                </a:lnTo>
                <a:lnTo>
                  <a:pt x="2865" y="261"/>
                </a:lnTo>
                <a:lnTo>
                  <a:pt x="2865" y="261"/>
                </a:lnTo>
                <a:lnTo>
                  <a:pt x="2866" y="261"/>
                </a:lnTo>
                <a:lnTo>
                  <a:pt x="2866" y="261"/>
                </a:lnTo>
                <a:lnTo>
                  <a:pt x="2866" y="261"/>
                </a:lnTo>
                <a:lnTo>
                  <a:pt x="2867" y="261"/>
                </a:lnTo>
                <a:lnTo>
                  <a:pt x="2867" y="261"/>
                </a:lnTo>
                <a:lnTo>
                  <a:pt x="2868" y="261"/>
                </a:lnTo>
                <a:lnTo>
                  <a:pt x="2868" y="261"/>
                </a:lnTo>
                <a:lnTo>
                  <a:pt x="2868" y="261"/>
                </a:lnTo>
                <a:lnTo>
                  <a:pt x="2869" y="260"/>
                </a:lnTo>
                <a:lnTo>
                  <a:pt x="2869" y="260"/>
                </a:lnTo>
                <a:lnTo>
                  <a:pt x="2869" y="260"/>
                </a:lnTo>
                <a:lnTo>
                  <a:pt x="2870" y="258"/>
                </a:lnTo>
                <a:lnTo>
                  <a:pt x="2870" y="258"/>
                </a:lnTo>
                <a:lnTo>
                  <a:pt x="2870" y="258"/>
                </a:lnTo>
                <a:lnTo>
                  <a:pt x="2872" y="258"/>
                </a:lnTo>
                <a:lnTo>
                  <a:pt x="2872" y="257"/>
                </a:lnTo>
                <a:lnTo>
                  <a:pt x="2873" y="256"/>
                </a:lnTo>
                <a:lnTo>
                  <a:pt x="2873" y="256"/>
                </a:lnTo>
                <a:lnTo>
                  <a:pt x="2873" y="256"/>
                </a:lnTo>
                <a:lnTo>
                  <a:pt x="2874" y="255"/>
                </a:lnTo>
                <a:lnTo>
                  <a:pt x="2874" y="256"/>
                </a:lnTo>
                <a:lnTo>
                  <a:pt x="2874" y="255"/>
                </a:lnTo>
                <a:lnTo>
                  <a:pt x="2875" y="255"/>
                </a:lnTo>
                <a:lnTo>
                  <a:pt x="2875" y="255"/>
                </a:lnTo>
                <a:lnTo>
                  <a:pt x="2876" y="255"/>
                </a:lnTo>
                <a:lnTo>
                  <a:pt x="2876" y="255"/>
                </a:lnTo>
                <a:lnTo>
                  <a:pt x="2876" y="254"/>
                </a:lnTo>
                <a:lnTo>
                  <a:pt x="2877" y="255"/>
                </a:lnTo>
                <a:lnTo>
                  <a:pt x="2877" y="256"/>
                </a:lnTo>
                <a:lnTo>
                  <a:pt x="2877" y="256"/>
                </a:lnTo>
                <a:lnTo>
                  <a:pt x="2878" y="256"/>
                </a:lnTo>
                <a:lnTo>
                  <a:pt x="2878" y="254"/>
                </a:lnTo>
                <a:lnTo>
                  <a:pt x="2878" y="253"/>
                </a:lnTo>
                <a:lnTo>
                  <a:pt x="2879" y="253"/>
                </a:lnTo>
                <a:lnTo>
                  <a:pt x="2879" y="253"/>
                </a:lnTo>
                <a:lnTo>
                  <a:pt x="2881" y="253"/>
                </a:lnTo>
                <a:lnTo>
                  <a:pt x="2881" y="254"/>
                </a:lnTo>
                <a:lnTo>
                  <a:pt x="2881" y="254"/>
                </a:lnTo>
                <a:lnTo>
                  <a:pt x="2882" y="254"/>
                </a:lnTo>
                <a:lnTo>
                  <a:pt x="2882" y="252"/>
                </a:lnTo>
                <a:lnTo>
                  <a:pt x="2882" y="242"/>
                </a:lnTo>
                <a:lnTo>
                  <a:pt x="2883" y="230"/>
                </a:lnTo>
                <a:lnTo>
                  <a:pt x="2883" y="217"/>
                </a:lnTo>
                <a:lnTo>
                  <a:pt x="2883" y="203"/>
                </a:lnTo>
                <a:lnTo>
                  <a:pt x="2884" y="191"/>
                </a:lnTo>
                <a:lnTo>
                  <a:pt x="2884" y="179"/>
                </a:lnTo>
                <a:lnTo>
                  <a:pt x="2885" y="170"/>
                </a:lnTo>
                <a:lnTo>
                  <a:pt x="2885" y="161"/>
                </a:lnTo>
                <a:lnTo>
                  <a:pt x="2885" y="153"/>
                </a:lnTo>
                <a:lnTo>
                  <a:pt x="2886" y="145"/>
                </a:lnTo>
                <a:lnTo>
                  <a:pt x="2886" y="138"/>
                </a:lnTo>
                <a:lnTo>
                  <a:pt x="2886" y="134"/>
                </a:lnTo>
                <a:lnTo>
                  <a:pt x="2887" y="127"/>
                </a:lnTo>
                <a:lnTo>
                  <a:pt x="2887" y="122"/>
                </a:lnTo>
                <a:lnTo>
                  <a:pt x="2887" y="118"/>
                </a:lnTo>
                <a:lnTo>
                  <a:pt x="2888" y="114"/>
                </a:lnTo>
                <a:lnTo>
                  <a:pt x="2888" y="111"/>
                </a:lnTo>
                <a:lnTo>
                  <a:pt x="2890" y="109"/>
                </a:lnTo>
                <a:lnTo>
                  <a:pt x="2890" y="105"/>
                </a:lnTo>
                <a:lnTo>
                  <a:pt x="2890" y="103"/>
                </a:lnTo>
                <a:lnTo>
                  <a:pt x="2891" y="102"/>
                </a:lnTo>
                <a:lnTo>
                  <a:pt x="2891" y="100"/>
                </a:lnTo>
                <a:lnTo>
                  <a:pt x="2891" y="98"/>
                </a:lnTo>
                <a:lnTo>
                  <a:pt x="2892" y="96"/>
                </a:lnTo>
                <a:lnTo>
                  <a:pt x="2892" y="95"/>
                </a:lnTo>
                <a:lnTo>
                  <a:pt x="2892" y="93"/>
                </a:lnTo>
                <a:lnTo>
                  <a:pt x="2893" y="91"/>
                </a:lnTo>
                <a:lnTo>
                  <a:pt x="2893" y="89"/>
                </a:lnTo>
                <a:lnTo>
                  <a:pt x="2894" y="87"/>
                </a:lnTo>
                <a:lnTo>
                  <a:pt x="2894" y="86"/>
                </a:lnTo>
                <a:lnTo>
                  <a:pt x="2894" y="85"/>
                </a:lnTo>
                <a:lnTo>
                  <a:pt x="2895" y="84"/>
                </a:lnTo>
                <a:lnTo>
                  <a:pt x="2895" y="83"/>
                </a:lnTo>
                <a:lnTo>
                  <a:pt x="2895" y="83"/>
                </a:lnTo>
                <a:lnTo>
                  <a:pt x="2896" y="81"/>
                </a:lnTo>
                <a:lnTo>
                  <a:pt x="2896" y="80"/>
                </a:lnTo>
                <a:lnTo>
                  <a:pt x="2896" y="78"/>
                </a:lnTo>
                <a:lnTo>
                  <a:pt x="2897" y="76"/>
                </a:lnTo>
                <a:lnTo>
                  <a:pt x="2897" y="75"/>
                </a:lnTo>
                <a:lnTo>
                  <a:pt x="2899" y="75"/>
                </a:lnTo>
                <a:lnTo>
                  <a:pt x="2899" y="74"/>
                </a:lnTo>
                <a:lnTo>
                  <a:pt x="2899" y="74"/>
                </a:lnTo>
                <a:lnTo>
                  <a:pt x="2900" y="74"/>
                </a:lnTo>
                <a:lnTo>
                  <a:pt x="2900" y="74"/>
                </a:lnTo>
                <a:lnTo>
                  <a:pt x="2900" y="73"/>
                </a:lnTo>
                <a:lnTo>
                  <a:pt x="2901" y="72"/>
                </a:lnTo>
                <a:lnTo>
                  <a:pt x="2901" y="71"/>
                </a:lnTo>
                <a:lnTo>
                  <a:pt x="2902" y="71"/>
                </a:lnTo>
                <a:lnTo>
                  <a:pt x="2902" y="69"/>
                </a:lnTo>
                <a:lnTo>
                  <a:pt x="2902" y="67"/>
                </a:lnTo>
                <a:lnTo>
                  <a:pt x="2903" y="66"/>
                </a:lnTo>
                <a:lnTo>
                  <a:pt x="2903" y="65"/>
                </a:lnTo>
                <a:lnTo>
                  <a:pt x="2903" y="65"/>
                </a:lnTo>
                <a:lnTo>
                  <a:pt x="2904" y="64"/>
                </a:lnTo>
                <a:lnTo>
                  <a:pt x="2904" y="64"/>
                </a:lnTo>
                <a:lnTo>
                  <a:pt x="2904" y="64"/>
                </a:lnTo>
                <a:lnTo>
                  <a:pt x="2905" y="63"/>
                </a:lnTo>
                <a:lnTo>
                  <a:pt x="2905" y="62"/>
                </a:lnTo>
                <a:lnTo>
                  <a:pt x="2906" y="62"/>
                </a:lnTo>
                <a:lnTo>
                  <a:pt x="2906" y="62"/>
                </a:lnTo>
                <a:lnTo>
                  <a:pt x="2906" y="60"/>
                </a:lnTo>
                <a:lnTo>
                  <a:pt x="2908" y="59"/>
                </a:lnTo>
                <a:lnTo>
                  <a:pt x="2908" y="58"/>
                </a:lnTo>
                <a:lnTo>
                  <a:pt x="2908" y="58"/>
                </a:lnTo>
                <a:lnTo>
                  <a:pt x="2909" y="57"/>
                </a:lnTo>
                <a:lnTo>
                  <a:pt x="2909" y="57"/>
                </a:lnTo>
                <a:lnTo>
                  <a:pt x="2909" y="56"/>
                </a:lnTo>
                <a:lnTo>
                  <a:pt x="2910" y="55"/>
                </a:lnTo>
                <a:lnTo>
                  <a:pt x="2910" y="54"/>
                </a:lnTo>
                <a:lnTo>
                  <a:pt x="2911" y="54"/>
                </a:lnTo>
                <a:lnTo>
                  <a:pt x="2911" y="54"/>
                </a:lnTo>
                <a:lnTo>
                  <a:pt x="2911" y="54"/>
                </a:lnTo>
                <a:lnTo>
                  <a:pt x="2912" y="55"/>
                </a:lnTo>
                <a:lnTo>
                  <a:pt x="2912" y="54"/>
                </a:lnTo>
                <a:lnTo>
                  <a:pt x="2912" y="55"/>
                </a:lnTo>
                <a:lnTo>
                  <a:pt x="2913" y="55"/>
                </a:lnTo>
                <a:lnTo>
                  <a:pt x="2913" y="55"/>
                </a:lnTo>
                <a:lnTo>
                  <a:pt x="2913" y="54"/>
                </a:lnTo>
                <a:lnTo>
                  <a:pt x="2914" y="54"/>
                </a:lnTo>
                <a:lnTo>
                  <a:pt x="2914" y="55"/>
                </a:lnTo>
                <a:lnTo>
                  <a:pt x="2915" y="54"/>
                </a:lnTo>
                <a:lnTo>
                  <a:pt x="2915" y="54"/>
                </a:lnTo>
                <a:lnTo>
                  <a:pt x="2915" y="53"/>
                </a:lnTo>
                <a:lnTo>
                  <a:pt x="2917" y="53"/>
                </a:lnTo>
                <a:lnTo>
                  <a:pt x="2917" y="53"/>
                </a:lnTo>
                <a:lnTo>
                  <a:pt x="2917" y="51"/>
                </a:lnTo>
                <a:lnTo>
                  <a:pt x="2918" y="50"/>
                </a:lnTo>
                <a:lnTo>
                  <a:pt x="2918" y="49"/>
                </a:lnTo>
                <a:lnTo>
                  <a:pt x="2918" y="49"/>
                </a:lnTo>
                <a:lnTo>
                  <a:pt x="2919" y="48"/>
                </a:lnTo>
                <a:lnTo>
                  <a:pt x="2919" y="48"/>
                </a:lnTo>
                <a:lnTo>
                  <a:pt x="2920" y="48"/>
                </a:lnTo>
                <a:lnTo>
                  <a:pt x="2920" y="47"/>
                </a:lnTo>
                <a:lnTo>
                  <a:pt x="2920" y="47"/>
                </a:lnTo>
                <a:lnTo>
                  <a:pt x="2921" y="47"/>
                </a:lnTo>
                <a:lnTo>
                  <a:pt x="2921" y="46"/>
                </a:lnTo>
                <a:lnTo>
                  <a:pt x="2921" y="46"/>
                </a:lnTo>
                <a:lnTo>
                  <a:pt x="2922" y="46"/>
                </a:lnTo>
                <a:lnTo>
                  <a:pt x="2922" y="47"/>
                </a:lnTo>
                <a:lnTo>
                  <a:pt x="2923" y="48"/>
                </a:lnTo>
                <a:lnTo>
                  <a:pt x="2923" y="48"/>
                </a:lnTo>
                <a:lnTo>
                  <a:pt x="2923" y="48"/>
                </a:lnTo>
                <a:lnTo>
                  <a:pt x="2924" y="48"/>
                </a:lnTo>
                <a:lnTo>
                  <a:pt x="2924" y="47"/>
                </a:lnTo>
                <a:lnTo>
                  <a:pt x="2924" y="47"/>
                </a:lnTo>
                <a:lnTo>
                  <a:pt x="2926" y="47"/>
                </a:lnTo>
                <a:lnTo>
                  <a:pt x="2926" y="46"/>
                </a:lnTo>
                <a:lnTo>
                  <a:pt x="2926" y="46"/>
                </a:lnTo>
                <a:lnTo>
                  <a:pt x="2927" y="46"/>
                </a:lnTo>
                <a:lnTo>
                  <a:pt x="2927" y="45"/>
                </a:lnTo>
                <a:lnTo>
                  <a:pt x="2928" y="45"/>
                </a:lnTo>
                <a:lnTo>
                  <a:pt x="2928" y="44"/>
                </a:lnTo>
                <a:lnTo>
                  <a:pt x="2928" y="42"/>
                </a:lnTo>
                <a:lnTo>
                  <a:pt x="2929" y="42"/>
                </a:lnTo>
                <a:lnTo>
                  <a:pt x="2929" y="42"/>
                </a:lnTo>
                <a:lnTo>
                  <a:pt x="2929" y="44"/>
                </a:lnTo>
                <a:lnTo>
                  <a:pt x="2930" y="44"/>
                </a:lnTo>
                <a:lnTo>
                  <a:pt x="2930" y="44"/>
                </a:lnTo>
                <a:lnTo>
                  <a:pt x="2930" y="42"/>
                </a:lnTo>
                <a:lnTo>
                  <a:pt x="2931" y="42"/>
                </a:lnTo>
                <a:lnTo>
                  <a:pt x="2931" y="42"/>
                </a:lnTo>
                <a:lnTo>
                  <a:pt x="2932" y="41"/>
                </a:lnTo>
                <a:lnTo>
                  <a:pt x="2932" y="41"/>
                </a:lnTo>
                <a:lnTo>
                  <a:pt x="2932" y="40"/>
                </a:lnTo>
                <a:lnTo>
                  <a:pt x="2933" y="40"/>
                </a:lnTo>
                <a:lnTo>
                  <a:pt x="2933" y="40"/>
                </a:lnTo>
                <a:lnTo>
                  <a:pt x="2933" y="40"/>
                </a:lnTo>
                <a:lnTo>
                  <a:pt x="2935" y="40"/>
                </a:lnTo>
                <a:lnTo>
                  <a:pt x="2935" y="40"/>
                </a:lnTo>
                <a:lnTo>
                  <a:pt x="2935" y="39"/>
                </a:lnTo>
                <a:lnTo>
                  <a:pt x="2936" y="39"/>
                </a:lnTo>
                <a:lnTo>
                  <a:pt x="2936" y="39"/>
                </a:lnTo>
                <a:lnTo>
                  <a:pt x="2937" y="39"/>
                </a:lnTo>
                <a:lnTo>
                  <a:pt x="2937" y="39"/>
                </a:lnTo>
                <a:lnTo>
                  <a:pt x="2937" y="37"/>
                </a:lnTo>
                <a:lnTo>
                  <a:pt x="2938" y="38"/>
                </a:lnTo>
                <a:lnTo>
                  <a:pt x="2938" y="37"/>
                </a:lnTo>
                <a:lnTo>
                  <a:pt x="2938" y="37"/>
                </a:lnTo>
                <a:lnTo>
                  <a:pt x="2939" y="36"/>
                </a:lnTo>
                <a:lnTo>
                  <a:pt x="2939" y="36"/>
                </a:lnTo>
                <a:lnTo>
                  <a:pt x="2939" y="36"/>
                </a:lnTo>
                <a:lnTo>
                  <a:pt x="2940" y="36"/>
                </a:lnTo>
                <a:lnTo>
                  <a:pt x="2940" y="36"/>
                </a:lnTo>
                <a:lnTo>
                  <a:pt x="2941" y="35"/>
                </a:lnTo>
                <a:lnTo>
                  <a:pt x="2941" y="36"/>
                </a:lnTo>
                <a:lnTo>
                  <a:pt x="2941" y="35"/>
                </a:lnTo>
                <a:lnTo>
                  <a:pt x="2942" y="35"/>
                </a:lnTo>
                <a:lnTo>
                  <a:pt x="2942" y="33"/>
                </a:lnTo>
                <a:lnTo>
                  <a:pt x="2942" y="33"/>
                </a:lnTo>
                <a:lnTo>
                  <a:pt x="2944" y="32"/>
                </a:lnTo>
                <a:lnTo>
                  <a:pt x="2944" y="32"/>
                </a:lnTo>
                <a:lnTo>
                  <a:pt x="2945" y="32"/>
                </a:lnTo>
                <a:lnTo>
                  <a:pt x="2945" y="32"/>
                </a:lnTo>
                <a:lnTo>
                  <a:pt x="2945" y="32"/>
                </a:lnTo>
                <a:lnTo>
                  <a:pt x="2946" y="32"/>
                </a:lnTo>
                <a:lnTo>
                  <a:pt x="2946" y="31"/>
                </a:lnTo>
                <a:lnTo>
                  <a:pt x="2946" y="31"/>
                </a:lnTo>
                <a:lnTo>
                  <a:pt x="2947" y="31"/>
                </a:lnTo>
                <a:lnTo>
                  <a:pt x="2947" y="30"/>
                </a:lnTo>
                <a:lnTo>
                  <a:pt x="2947" y="30"/>
                </a:lnTo>
                <a:lnTo>
                  <a:pt x="2948" y="30"/>
                </a:lnTo>
                <a:lnTo>
                  <a:pt x="2948" y="30"/>
                </a:lnTo>
                <a:lnTo>
                  <a:pt x="2949" y="30"/>
                </a:lnTo>
                <a:lnTo>
                  <a:pt x="2949" y="30"/>
                </a:lnTo>
                <a:lnTo>
                  <a:pt x="2949" y="30"/>
                </a:lnTo>
                <a:lnTo>
                  <a:pt x="2950" y="30"/>
                </a:lnTo>
                <a:lnTo>
                  <a:pt x="2950" y="30"/>
                </a:lnTo>
                <a:lnTo>
                  <a:pt x="2950" y="29"/>
                </a:lnTo>
                <a:lnTo>
                  <a:pt x="2951" y="29"/>
                </a:lnTo>
                <a:lnTo>
                  <a:pt x="2951" y="29"/>
                </a:lnTo>
                <a:lnTo>
                  <a:pt x="2951" y="28"/>
                </a:lnTo>
                <a:lnTo>
                  <a:pt x="2953" y="28"/>
                </a:lnTo>
                <a:lnTo>
                  <a:pt x="2953" y="28"/>
                </a:lnTo>
                <a:lnTo>
                  <a:pt x="2954" y="28"/>
                </a:lnTo>
                <a:lnTo>
                  <a:pt x="2954" y="27"/>
                </a:lnTo>
                <a:lnTo>
                  <a:pt x="2954" y="27"/>
                </a:lnTo>
                <a:lnTo>
                  <a:pt x="2955" y="26"/>
                </a:lnTo>
                <a:lnTo>
                  <a:pt x="2955" y="26"/>
                </a:lnTo>
                <a:lnTo>
                  <a:pt x="2955" y="24"/>
                </a:lnTo>
                <a:lnTo>
                  <a:pt x="2956" y="23"/>
                </a:lnTo>
                <a:lnTo>
                  <a:pt x="2956" y="23"/>
                </a:lnTo>
                <a:lnTo>
                  <a:pt x="2956" y="22"/>
                </a:lnTo>
                <a:lnTo>
                  <a:pt x="2957" y="21"/>
                </a:lnTo>
                <a:lnTo>
                  <a:pt x="2957" y="21"/>
                </a:lnTo>
                <a:lnTo>
                  <a:pt x="2958" y="21"/>
                </a:lnTo>
                <a:lnTo>
                  <a:pt x="2958" y="21"/>
                </a:lnTo>
                <a:lnTo>
                  <a:pt x="2958" y="20"/>
                </a:lnTo>
                <a:lnTo>
                  <a:pt x="2959" y="20"/>
                </a:lnTo>
                <a:lnTo>
                  <a:pt x="2959" y="21"/>
                </a:lnTo>
                <a:lnTo>
                  <a:pt x="2959" y="20"/>
                </a:lnTo>
                <a:lnTo>
                  <a:pt x="2960" y="19"/>
                </a:lnTo>
                <a:lnTo>
                  <a:pt x="2960" y="19"/>
                </a:lnTo>
                <a:lnTo>
                  <a:pt x="2960" y="19"/>
                </a:lnTo>
                <a:lnTo>
                  <a:pt x="2962" y="19"/>
                </a:lnTo>
                <a:lnTo>
                  <a:pt x="2962" y="18"/>
                </a:lnTo>
                <a:lnTo>
                  <a:pt x="2963" y="18"/>
                </a:lnTo>
                <a:lnTo>
                  <a:pt x="2963" y="19"/>
                </a:lnTo>
                <a:lnTo>
                  <a:pt x="2963" y="20"/>
                </a:lnTo>
                <a:lnTo>
                  <a:pt x="2964" y="19"/>
                </a:lnTo>
                <a:lnTo>
                  <a:pt x="2964" y="19"/>
                </a:lnTo>
                <a:lnTo>
                  <a:pt x="2964" y="20"/>
                </a:lnTo>
                <a:lnTo>
                  <a:pt x="2965" y="20"/>
                </a:lnTo>
                <a:lnTo>
                  <a:pt x="2965" y="20"/>
                </a:lnTo>
                <a:lnTo>
                  <a:pt x="2966" y="20"/>
                </a:lnTo>
                <a:lnTo>
                  <a:pt x="2966" y="20"/>
                </a:lnTo>
                <a:lnTo>
                  <a:pt x="2966" y="20"/>
                </a:lnTo>
                <a:lnTo>
                  <a:pt x="2967" y="19"/>
                </a:lnTo>
                <a:lnTo>
                  <a:pt x="2967" y="18"/>
                </a:lnTo>
                <a:lnTo>
                  <a:pt x="2967" y="17"/>
                </a:lnTo>
                <a:lnTo>
                  <a:pt x="2968" y="18"/>
                </a:lnTo>
                <a:lnTo>
                  <a:pt x="2968" y="18"/>
                </a:lnTo>
                <a:lnTo>
                  <a:pt x="2968" y="17"/>
                </a:lnTo>
                <a:lnTo>
                  <a:pt x="2969" y="17"/>
                </a:lnTo>
                <a:lnTo>
                  <a:pt x="2969" y="17"/>
                </a:lnTo>
                <a:lnTo>
                  <a:pt x="2971" y="17"/>
                </a:lnTo>
                <a:lnTo>
                  <a:pt x="2971" y="18"/>
                </a:lnTo>
                <a:lnTo>
                  <a:pt x="2971" y="18"/>
                </a:lnTo>
                <a:lnTo>
                  <a:pt x="2972" y="17"/>
                </a:lnTo>
                <a:lnTo>
                  <a:pt x="2972" y="17"/>
                </a:lnTo>
                <a:lnTo>
                  <a:pt x="2972" y="17"/>
                </a:lnTo>
                <a:lnTo>
                  <a:pt x="2973" y="17"/>
                </a:lnTo>
                <a:lnTo>
                  <a:pt x="2973" y="17"/>
                </a:lnTo>
                <a:lnTo>
                  <a:pt x="2973" y="17"/>
                </a:lnTo>
                <a:lnTo>
                  <a:pt x="2974" y="18"/>
                </a:lnTo>
                <a:lnTo>
                  <a:pt x="2974" y="17"/>
                </a:lnTo>
                <a:lnTo>
                  <a:pt x="2975" y="15"/>
                </a:lnTo>
                <a:lnTo>
                  <a:pt x="2975" y="15"/>
                </a:lnTo>
                <a:lnTo>
                  <a:pt x="2975" y="14"/>
                </a:lnTo>
                <a:lnTo>
                  <a:pt x="2976" y="14"/>
                </a:lnTo>
                <a:lnTo>
                  <a:pt x="2976" y="14"/>
                </a:lnTo>
                <a:lnTo>
                  <a:pt x="2976" y="14"/>
                </a:lnTo>
                <a:lnTo>
                  <a:pt x="2977" y="14"/>
                </a:lnTo>
                <a:lnTo>
                  <a:pt x="2977" y="14"/>
                </a:lnTo>
                <a:lnTo>
                  <a:pt x="2977" y="14"/>
                </a:lnTo>
                <a:lnTo>
                  <a:pt x="2978" y="13"/>
                </a:lnTo>
                <a:lnTo>
                  <a:pt x="2978" y="13"/>
                </a:lnTo>
                <a:lnTo>
                  <a:pt x="2980" y="13"/>
                </a:lnTo>
                <a:lnTo>
                  <a:pt x="2980" y="13"/>
                </a:lnTo>
                <a:lnTo>
                  <a:pt x="2980" y="13"/>
                </a:lnTo>
                <a:lnTo>
                  <a:pt x="2981" y="13"/>
                </a:lnTo>
                <a:lnTo>
                  <a:pt x="2981" y="14"/>
                </a:lnTo>
                <a:lnTo>
                  <a:pt x="2981" y="14"/>
                </a:lnTo>
                <a:lnTo>
                  <a:pt x="2982" y="14"/>
                </a:lnTo>
                <a:lnTo>
                  <a:pt x="2982" y="15"/>
                </a:lnTo>
                <a:lnTo>
                  <a:pt x="2982" y="14"/>
                </a:lnTo>
                <a:lnTo>
                  <a:pt x="2983" y="14"/>
                </a:lnTo>
                <a:lnTo>
                  <a:pt x="2983" y="14"/>
                </a:lnTo>
                <a:lnTo>
                  <a:pt x="2984" y="14"/>
                </a:lnTo>
                <a:lnTo>
                  <a:pt x="2984" y="14"/>
                </a:lnTo>
                <a:lnTo>
                  <a:pt x="2984" y="13"/>
                </a:lnTo>
                <a:lnTo>
                  <a:pt x="2985" y="13"/>
                </a:lnTo>
                <a:lnTo>
                  <a:pt x="2985" y="13"/>
                </a:lnTo>
                <a:lnTo>
                  <a:pt x="2985" y="13"/>
                </a:lnTo>
                <a:lnTo>
                  <a:pt x="2986" y="14"/>
                </a:lnTo>
                <a:lnTo>
                  <a:pt x="2986" y="14"/>
                </a:lnTo>
                <a:lnTo>
                  <a:pt x="2987" y="14"/>
                </a:lnTo>
                <a:lnTo>
                  <a:pt x="2987" y="14"/>
                </a:lnTo>
                <a:lnTo>
                  <a:pt x="2987" y="14"/>
                </a:lnTo>
                <a:lnTo>
                  <a:pt x="2989" y="15"/>
                </a:lnTo>
                <a:lnTo>
                  <a:pt x="2989" y="14"/>
                </a:lnTo>
                <a:lnTo>
                  <a:pt x="2989" y="13"/>
                </a:lnTo>
                <a:lnTo>
                  <a:pt x="2990" y="13"/>
                </a:lnTo>
                <a:lnTo>
                  <a:pt x="2990" y="12"/>
                </a:lnTo>
                <a:lnTo>
                  <a:pt x="2990" y="12"/>
                </a:lnTo>
                <a:lnTo>
                  <a:pt x="2991" y="12"/>
                </a:lnTo>
                <a:lnTo>
                  <a:pt x="2991" y="12"/>
                </a:lnTo>
                <a:lnTo>
                  <a:pt x="2992" y="12"/>
                </a:lnTo>
                <a:lnTo>
                  <a:pt x="2992" y="12"/>
                </a:lnTo>
                <a:lnTo>
                  <a:pt x="2992" y="12"/>
                </a:lnTo>
                <a:lnTo>
                  <a:pt x="2993" y="13"/>
                </a:lnTo>
                <a:lnTo>
                  <a:pt x="2993" y="13"/>
                </a:lnTo>
                <a:lnTo>
                  <a:pt x="2993" y="13"/>
                </a:lnTo>
                <a:lnTo>
                  <a:pt x="2994" y="14"/>
                </a:lnTo>
                <a:lnTo>
                  <a:pt x="2994" y="13"/>
                </a:lnTo>
                <a:lnTo>
                  <a:pt x="2994" y="13"/>
                </a:lnTo>
                <a:lnTo>
                  <a:pt x="2995" y="14"/>
                </a:lnTo>
                <a:lnTo>
                  <a:pt x="2995" y="14"/>
                </a:lnTo>
                <a:lnTo>
                  <a:pt x="2996" y="14"/>
                </a:lnTo>
                <a:lnTo>
                  <a:pt x="2996" y="14"/>
                </a:lnTo>
                <a:lnTo>
                  <a:pt x="2996" y="14"/>
                </a:lnTo>
                <a:lnTo>
                  <a:pt x="2998" y="14"/>
                </a:lnTo>
                <a:lnTo>
                  <a:pt x="2998" y="15"/>
                </a:lnTo>
                <a:lnTo>
                  <a:pt x="2998" y="15"/>
                </a:lnTo>
                <a:lnTo>
                  <a:pt x="2999" y="14"/>
                </a:lnTo>
                <a:lnTo>
                  <a:pt x="2999" y="14"/>
                </a:lnTo>
                <a:lnTo>
                  <a:pt x="2999" y="14"/>
                </a:lnTo>
                <a:lnTo>
                  <a:pt x="3000" y="14"/>
                </a:lnTo>
                <a:lnTo>
                  <a:pt x="3000" y="15"/>
                </a:lnTo>
                <a:lnTo>
                  <a:pt x="3001" y="15"/>
                </a:lnTo>
                <a:lnTo>
                  <a:pt x="3001" y="14"/>
                </a:lnTo>
                <a:lnTo>
                  <a:pt x="3001" y="14"/>
                </a:lnTo>
                <a:lnTo>
                  <a:pt x="3002" y="14"/>
                </a:lnTo>
                <a:lnTo>
                  <a:pt x="3002" y="14"/>
                </a:lnTo>
                <a:lnTo>
                  <a:pt x="3002" y="14"/>
                </a:lnTo>
                <a:lnTo>
                  <a:pt x="3003" y="14"/>
                </a:lnTo>
                <a:lnTo>
                  <a:pt x="3003" y="13"/>
                </a:lnTo>
                <a:lnTo>
                  <a:pt x="3003" y="14"/>
                </a:lnTo>
                <a:lnTo>
                  <a:pt x="3004" y="14"/>
                </a:lnTo>
                <a:lnTo>
                  <a:pt x="3004" y="15"/>
                </a:lnTo>
                <a:lnTo>
                  <a:pt x="3005" y="17"/>
                </a:lnTo>
                <a:lnTo>
                  <a:pt x="3005" y="17"/>
                </a:lnTo>
                <a:lnTo>
                  <a:pt x="3005" y="17"/>
                </a:lnTo>
                <a:lnTo>
                  <a:pt x="3007" y="15"/>
                </a:lnTo>
                <a:lnTo>
                  <a:pt x="3007" y="17"/>
                </a:lnTo>
                <a:lnTo>
                  <a:pt x="3007" y="15"/>
                </a:lnTo>
                <a:lnTo>
                  <a:pt x="3008" y="15"/>
                </a:lnTo>
                <a:lnTo>
                  <a:pt x="3008" y="17"/>
                </a:lnTo>
                <a:lnTo>
                  <a:pt x="3008" y="17"/>
                </a:lnTo>
                <a:lnTo>
                  <a:pt x="3009" y="18"/>
                </a:lnTo>
                <a:lnTo>
                  <a:pt x="3009" y="18"/>
                </a:lnTo>
                <a:lnTo>
                  <a:pt x="3010" y="18"/>
                </a:lnTo>
                <a:lnTo>
                  <a:pt x="3010" y="18"/>
                </a:lnTo>
                <a:lnTo>
                  <a:pt x="3010" y="17"/>
                </a:lnTo>
                <a:lnTo>
                  <a:pt x="3011" y="17"/>
                </a:lnTo>
                <a:lnTo>
                  <a:pt x="3011" y="17"/>
                </a:lnTo>
                <a:lnTo>
                  <a:pt x="3011" y="17"/>
                </a:lnTo>
                <a:lnTo>
                  <a:pt x="3012" y="15"/>
                </a:lnTo>
                <a:lnTo>
                  <a:pt x="3012" y="15"/>
                </a:lnTo>
                <a:lnTo>
                  <a:pt x="3013" y="15"/>
                </a:lnTo>
                <a:lnTo>
                  <a:pt x="3013" y="15"/>
                </a:lnTo>
                <a:lnTo>
                  <a:pt x="3013" y="15"/>
                </a:lnTo>
                <a:lnTo>
                  <a:pt x="3014" y="15"/>
                </a:lnTo>
                <a:lnTo>
                  <a:pt x="3014" y="14"/>
                </a:lnTo>
                <a:lnTo>
                  <a:pt x="3014" y="14"/>
                </a:lnTo>
                <a:lnTo>
                  <a:pt x="3016" y="13"/>
                </a:lnTo>
                <a:lnTo>
                  <a:pt x="3016" y="13"/>
                </a:lnTo>
                <a:lnTo>
                  <a:pt x="3016" y="14"/>
                </a:lnTo>
                <a:lnTo>
                  <a:pt x="3017" y="14"/>
                </a:lnTo>
                <a:lnTo>
                  <a:pt x="3017" y="15"/>
                </a:lnTo>
                <a:lnTo>
                  <a:pt x="3018" y="15"/>
                </a:lnTo>
                <a:lnTo>
                  <a:pt x="3018" y="15"/>
                </a:lnTo>
                <a:lnTo>
                  <a:pt x="3018" y="17"/>
                </a:lnTo>
                <a:lnTo>
                  <a:pt x="3019" y="17"/>
                </a:lnTo>
                <a:lnTo>
                  <a:pt x="3019" y="15"/>
                </a:lnTo>
                <a:lnTo>
                  <a:pt x="3019" y="15"/>
                </a:lnTo>
                <a:lnTo>
                  <a:pt x="3020" y="14"/>
                </a:lnTo>
                <a:lnTo>
                  <a:pt x="3020" y="14"/>
                </a:lnTo>
                <a:lnTo>
                  <a:pt x="3020" y="14"/>
                </a:lnTo>
                <a:lnTo>
                  <a:pt x="3021" y="14"/>
                </a:lnTo>
                <a:lnTo>
                  <a:pt x="3021" y="14"/>
                </a:lnTo>
                <a:lnTo>
                  <a:pt x="3022" y="14"/>
                </a:lnTo>
                <a:lnTo>
                  <a:pt x="3022" y="14"/>
                </a:lnTo>
                <a:lnTo>
                  <a:pt x="3022" y="14"/>
                </a:lnTo>
                <a:lnTo>
                  <a:pt x="3023" y="14"/>
                </a:lnTo>
                <a:lnTo>
                  <a:pt x="3023" y="14"/>
                </a:lnTo>
                <a:lnTo>
                  <a:pt x="3023" y="13"/>
                </a:lnTo>
                <a:lnTo>
                  <a:pt x="3025" y="13"/>
                </a:lnTo>
                <a:lnTo>
                  <a:pt x="3025" y="14"/>
                </a:lnTo>
                <a:lnTo>
                  <a:pt x="3025" y="13"/>
                </a:lnTo>
                <a:lnTo>
                  <a:pt x="3026" y="13"/>
                </a:lnTo>
                <a:lnTo>
                  <a:pt x="3026" y="14"/>
                </a:lnTo>
                <a:lnTo>
                  <a:pt x="3027" y="14"/>
                </a:lnTo>
                <a:lnTo>
                  <a:pt x="3027" y="14"/>
                </a:lnTo>
                <a:lnTo>
                  <a:pt x="3027" y="13"/>
                </a:lnTo>
                <a:lnTo>
                  <a:pt x="3028" y="13"/>
                </a:lnTo>
                <a:lnTo>
                  <a:pt x="3028" y="13"/>
                </a:lnTo>
                <a:lnTo>
                  <a:pt x="3028" y="13"/>
                </a:lnTo>
                <a:lnTo>
                  <a:pt x="3029" y="12"/>
                </a:lnTo>
                <a:lnTo>
                  <a:pt x="3029" y="11"/>
                </a:lnTo>
                <a:lnTo>
                  <a:pt x="3029" y="11"/>
                </a:lnTo>
                <a:lnTo>
                  <a:pt x="3030" y="11"/>
                </a:lnTo>
                <a:lnTo>
                  <a:pt x="3030" y="11"/>
                </a:lnTo>
                <a:lnTo>
                  <a:pt x="3031" y="11"/>
                </a:lnTo>
                <a:lnTo>
                  <a:pt x="3031" y="11"/>
                </a:lnTo>
                <a:lnTo>
                  <a:pt x="3031" y="11"/>
                </a:lnTo>
                <a:lnTo>
                  <a:pt x="3032" y="12"/>
                </a:lnTo>
                <a:lnTo>
                  <a:pt x="3032" y="13"/>
                </a:lnTo>
                <a:lnTo>
                  <a:pt x="3032" y="14"/>
                </a:lnTo>
                <a:lnTo>
                  <a:pt x="3034" y="14"/>
                </a:lnTo>
                <a:lnTo>
                  <a:pt x="3034" y="14"/>
                </a:lnTo>
                <a:lnTo>
                  <a:pt x="3035" y="14"/>
                </a:lnTo>
                <a:lnTo>
                  <a:pt x="3035" y="13"/>
                </a:lnTo>
                <a:lnTo>
                  <a:pt x="3035" y="13"/>
                </a:lnTo>
                <a:lnTo>
                  <a:pt x="3036" y="12"/>
                </a:lnTo>
                <a:lnTo>
                  <a:pt x="3036" y="12"/>
                </a:lnTo>
                <a:lnTo>
                  <a:pt x="3036" y="12"/>
                </a:lnTo>
                <a:lnTo>
                  <a:pt x="3037" y="12"/>
                </a:lnTo>
                <a:lnTo>
                  <a:pt x="3037" y="11"/>
                </a:lnTo>
                <a:lnTo>
                  <a:pt x="3037" y="11"/>
                </a:lnTo>
                <a:lnTo>
                  <a:pt x="3038" y="11"/>
                </a:lnTo>
                <a:lnTo>
                  <a:pt x="3038" y="12"/>
                </a:lnTo>
                <a:lnTo>
                  <a:pt x="3039" y="11"/>
                </a:lnTo>
                <a:lnTo>
                  <a:pt x="3039" y="10"/>
                </a:lnTo>
                <a:lnTo>
                  <a:pt x="3039" y="10"/>
                </a:lnTo>
                <a:lnTo>
                  <a:pt x="3040" y="11"/>
                </a:lnTo>
                <a:lnTo>
                  <a:pt x="3040" y="11"/>
                </a:lnTo>
                <a:lnTo>
                  <a:pt x="3040" y="12"/>
                </a:lnTo>
                <a:lnTo>
                  <a:pt x="3041" y="11"/>
                </a:lnTo>
                <a:lnTo>
                  <a:pt x="3041" y="12"/>
                </a:lnTo>
                <a:lnTo>
                  <a:pt x="3041" y="12"/>
                </a:lnTo>
                <a:lnTo>
                  <a:pt x="3043" y="12"/>
                </a:lnTo>
                <a:lnTo>
                  <a:pt x="3043" y="12"/>
                </a:lnTo>
                <a:lnTo>
                  <a:pt x="3044" y="12"/>
                </a:lnTo>
                <a:lnTo>
                  <a:pt x="3044" y="12"/>
                </a:lnTo>
                <a:lnTo>
                  <a:pt x="3044" y="11"/>
                </a:lnTo>
                <a:lnTo>
                  <a:pt x="3045" y="11"/>
                </a:lnTo>
                <a:lnTo>
                  <a:pt x="3045" y="10"/>
                </a:lnTo>
                <a:lnTo>
                  <a:pt x="3045" y="9"/>
                </a:lnTo>
                <a:lnTo>
                  <a:pt x="3046" y="9"/>
                </a:lnTo>
                <a:lnTo>
                  <a:pt x="3046" y="8"/>
                </a:lnTo>
                <a:lnTo>
                  <a:pt x="3046" y="6"/>
                </a:lnTo>
                <a:lnTo>
                  <a:pt x="3047" y="6"/>
                </a:lnTo>
                <a:lnTo>
                  <a:pt x="3047" y="8"/>
                </a:lnTo>
                <a:lnTo>
                  <a:pt x="3048" y="8"/>
                </a:lnTo>
                <a:lnTo>
                  <a:pt x="3048" y="8"/>
                </a:lnTo>
                <a:lnTo>
                  <a:pt x="3048" y="8"/>
                </a:lnTo>
                <a:lnTo>
                  <a:pt x="3049" y="8"/>
                </a:lnTo>
                <a:lnTo>
                  <a:pt x="3049" y="8"/>
                </a:lnTo>
                <a:lnTo>
                  <a:pt x="3049" y="8"/>
                </a:lnTo>
                <a:lnTo>
                  <a:pt x="3050" y="8"/>
                </a:lnTo>
                <a:lnTo>
                  <a:pt x="3050" y="6"/>
                </a:lnTo>
                <a:lnTo>
                  <a:pt x="3050" y="6"/>
                </a:lnTo>
                <a:lnTo>
                  <a:pt x="3052" y="6"/>
                </a:lnTo>
                <a:lnTo>
                  <a:pt x="3052" y="6"/>
                </a:lnTo>
                <a:lnTo>
                  <a:pt x="3053" y="8"/>
                </a:lnTo>
                <a:lnTo>
                  <a:pt x="3053" y="8"/>
                </a:lnTo>
                <a:lnTo>
                  <a:pt x="3053" y="8"/>
                </a:lnTo>
                <a:lnTo>
                  <a:pt x="3054" y="8"/>
                </a:lnTo>
                <a:lnTo>
                  <a:pt x="3054" y="6"/>
                </a:lnTo>
                <a:lnTo>
                  <a:pt x="3054" y="6"/>
                </a:lnTo>
                <a:lnTo>
                  <a:pt x="3055" y="6"/>
                </a:lnTo>
                <a:lnTo>
                  <a:pt x="3055" y="6"/>
                </a:lnTo>
                <a:lnTo>
                  <a:pt x="3056" y="5"/>
                </a:lnTo>
                <a:lnTo>
                  <a:pt x="3056" y="6"/>
                </a:lnTo>
                <a:lnTo>
                  <a:pt x="3056" y="6"/>
                </a:lnTo>
                <a:lnTo>
                  <a:pt x="3057" y="5"/>
                </a:lnTo>
                <a:lnTo>
                  <a:pt x="3057" y="4"/>
                </a:lnTo>
                <a:lnTo>
                  <a:pt x="3057" y="4"/>
                </a:lnTo>
                <a:lnTo>
                  <a:pt x="3058" y="5"/>
                </a:lnTo>
                <a:lnTo>
                  <a:pt x="3058" y="5"/>
                </a:lnTo>
                <a:lnTo>
                  <a:pt x="3058" y="5"/>
                </a:lnTo>
                <a:lnTo>
                  <a:pt x="3059" y="5"/>
                </a:lnTo>
                <a:lnTo>
                  <a:pt x="3059" y="6"/>
                </a:lnTo>
                <a:lnTo>
                  <a:pt x="3061" y="6"/>
                </a:lnTo>
                <a:lnTo>
                  <a:pt x="3061" y="5"/>
                </a:lnTo>
                <a:lnTo>
                  <a:pt x="3061" y="6"/>
                </a:lnTo>
                <a:lnTo>
                  <a:pt x="3062" y="5"/>
                </a:lnTo>
                <a:lnTo>
                  <a:pt x="3062" y="5"/>
                </a:lnTo>
                <a:lnTo>
                  <a:pt x="3062" y="5"/>
                </a:lnTo>
                <a:lnTo>
                  <a:pt x="3063" y="5"/>
                </a:lnTo>
                <a:lnTo>
                  <a:pt x="3063" y="5"/>
                </a:lnTo>
                <a:lnTo>
                  <a:pt x="3063" y="6"/>
                </a:lnTo>
                <a:lnTo>
                  <a:pt x="3064" y="6"/>
                </a:lnTo>
                <a:lnTo>
                  <a:pt x="3064" y="8"/>
                </a:lnTo>
                <a:lnTo>
                  <a:pt x="3065" y="8"/>
                </a:lnTo>
                <a:lnTo>
                  <a:pt x="3065" y="9"/>
                </a:lnTo>
                <a:lnTo>
                  <a:pt x="3065" y="9"/>
                </a:lnTo>
                <a:lnTo>
                  <a:pt x="3066" y="9"/>
                </a:lnTo>
                <a:lnTo>
                  <a:pt x="3066" y="9"/>
                </a:lnTo>
                <a:lnTo>
                  <a:pt x="3066" y="8"/>
                </a:lnTo>
                <a:lnTo>
                  <a:pt x="3067" y="8"/>
                </a:lnTo>
                <a:lnTo>
                  <a:pt x="3067" y="6"/>
                </a:lnTo>
                <a:lnTo>
                  <a:pt x="3067" y="6"/>
                </a:lnTo>
                <a:lnTo>
                  <a:pt x="3068" y="8"/>
                </a:lnTo>
                <a:lnTo>
                  <a:pt x="3068" y="8"/>
                </a:lnTo>
                <a:lnTo>
                  <a:pt x="3070" y="9"/>
                </a:lnTo>
                <a:lnTo>
                  <a:pt x="3070" y="9"/>
                </a:lnTo>
                <a:lnTo>
                  <a:pt x="3070" y="9"/>
                </a:lnTo>
                <a:lnTo>
                  <a:pt x="3071" y="9"/>
                </a:lnTo>
                <a:lnTo>
                  <a:pt x="3071" y="10"/>
                </a:lnTo>
                <a:lnTo>
                  <a:pt x="3071" y="10"/>
                </a:lnTo>
                <a:lnTo>
                  <a:pt x="3072" y="9"/>
                </a:lnTo>
                <a:lnTo>
                  <a:pt x="3072" y="9"/>
                </a:lnTo>
                <a:lnTo>
                  <a:pt x="3072" y="9"/>
                </a:lnTo>
                <a:lnTo>
                  <a:pt x="3073" y="9"/>
                </a:lnTo>
                <a:lnTo>
                  <a:pt x="3073" y="9"/>
                </a:lnTo>
                <a:lnTo>
                  <a:pt x="3074" y="9"/>
                </a:lnTo>
                <a:lnTo>
                  <a:pt x="3074" y="9"/>
                </a:lnTo>
                <a:lnTo>
                  <a:pt x="3074" y="10"/>
                </a:lnTo>
                <a:lnTo>
                  <a:pt x="3075" y="10"/>
                </a:lnTo>
                <a:lnTo>
                  <a:pt x="3075" y="10"/>
                </a:lnTo>
                <a:lnTo>
                  <a:pt x="3075" y="11"/>
                </a:lnTo>
                <a:lnTo>
                  <a:pt x="3076" y="11"/>
                </a:lnTo>
                <a:lnTo>
                  <a:pt x="3076" y="11"/>
                </a:lnTo>
                <a:lnTo>
                  <a:pt x="3077" y="11"/>
                </a:lnTo>
                <a:lnTo>
                  <a:pt x="3077" y="11"/>
                </a:lnTo>
                <a:lnTo>
                  <a:pt x="3077" y="11"/>
                </a:lnTo>
                <a:lnTo>
                  <a:pt x="3079" y="10"/>
                </a:lnTo>
                <a:lnTo>
                  <a:pt x="3079" y="10"/>
                </a:lnTo>
                <a:lnTo>
                  <a:pt x="3079" y="11"/>
                </a:lnTo>
                <a:lnTo>
                  <a:pt x="3080" y="12"/>
                </a:lnTo>
                <a:lnTo>
                  <a:pt x="3080" y="12"/>
                </a:lnTo>
                <a:lnTo>
                  <a:pt x="3080" y="12"/>
                </a:lnTo>
                <a:lnTo>
                  <a:pt x="3081" y="13"/>
                </a:lnTo>
                <a:lnTo>
                  <a:pt x="3081" y="13"/>
                </a:lnTo>
                <a:lnTo>
                  <a:pt x="3082" y="13"/>
                </a:lnTo>
                <a:lnTo>
                  <a:pt x="3082" y="13"/>
                </a:lnTo>
                <a:lnTo>
                  <a:pt x="3082" y="13"/>
                </a:lnTo>
                <a:lnTo>
                  <a:pt x="3083" y="13"/>
                </a:lnTo>
                <a:lnTo>
                  <a:pt x="3083" y="12"/>
                </a:lnTo>
                <a:lnTo>
                  <a:pt x="3083" y="13"/>
                </a:lnTo>
                <a:lnTo>
                  <a:pt x="3084" y="12"/>
                </a:lnTo>
                <a:lnTo>
                  <a:pt x="3084" y="12"/>
                </a:lnTo>
                <a:lnTo>
                  <a:pt x="3084" y="11"/>
                </a:lnTo>
                <a:lnTo>
                  <a:pt x="3085" y="11"/>
                </a:lnTo>
                <a:lnTo>
                  <a:pt x="3085" y="11"/>
                </a:lnTo>
                <a:lnTo>
                  <a:pt x="3086" y="10"/>
                </a:lnTo>
                <a:lnTo>
                  <a:pt x="3086" y="11"/>
                </a:lnTo>
                <a:lnTo>
                  <a:pt x="3086" y="12"/>
                </a:lnTo>
                <a:lnTo>
                  <a:pt x="3088" y="12"/>
                </a:lnTo>
                <a:lnTo>
                  <a:pt x="3088" y="13"/>
                </a:lnTo>
                <a:lnTo>
                  <a:pt x="3088" y="12"/>
                </a:lnTo>
                <a:lnTo>
                  <a:pt x="3089" y="12"/>
                </a:lnTo>
                <a:lnTo>
                  <a:pt x="3089" y="11"/>
                </a:lnTo>
                <a:lnTo>
                  <a:pt x="3089" y="12"/>
                </a:lnTo>
                <a:lnTo>
                  <a:pt x="3090" y="13"/>
                </a:lnTo>
                <a:lnTo>
                  <a:pt x="3090" y="13"/>
                </a:lnTo>
                <a:lnTo>
                  <a:pt x="3091" y="13"/>
                </a:lnTo>
                <a:lnTo>
                  <a:pt x="3091" y="13"/>
                </a:lnTo>
                <a:lnTo>
                  <a:pt x="3091" y="13"/>
                </a:lnTo>
                <a:lnTo>
                  <a:pt x="3092" y="13"/>
                </a:lnTo>
                <a:lnTo>
                  <a:pt x="3092" y="13"/>
                </a:lnTo>
                <a:lnTo>
                  <a:pt x="3092" y="13"/>
                </a:lnTo>
                <a:lnTo>
                  <a:pt x="3093" y="13"/>
                </a:lnTo>
                <a:lnTo>
                  <a:pt x="3093" y="12"/>
                </a:lnTo>
                <a:lnTo>
                  <a:pt x="3093" y="12"/>
                </a:lnTo>
                <a:lnTo>
                  <a:pt x="3094" y="12"/>
                </a:lnTo>
                <a:lnTo>
                  <a:pt x="3094" y="12"/>
                </a:lnTo>
                <a:lnTo>
                  <a:pt x="3095" y="11"/>
                </a:lnTo>
                <a:lnTo>
                  <a:pt x="3095" y="12"/>
                </a:lnTo>
                <a:lnTo>
                  <a:pt x="3095" y="12"/>
                </a:lnTo>
                <a:lnTo>
                  <a:pt x="3097" y="12"/>
                </a:lnTo>
                <a:lnTo>
                  <a:pt x="3097" y="12"/>
                </a:lnTo>
                <a:lnTo>
                  <a:pt x="3097" y="12"/>
                </a:lnTo>
                <a:lnTo>
                  <a:pt x="3098" y="12"/>
                </a:lnTo>
                <a:lnTo>
                  <a:pt x="3098" y="12"/>
                </a:lnTo>
                <a:lnTo>
                  <a:pt x="3098" y="12"/>
                </a:lnTo>
                <a:lnTo>
                  <a:pt x="3099" y="13"/>
                </a:lnTo>
                <a:lnTo>
                  <a:pt x="3099" y="12"/>
                </a:lnTo>
                <a:lnTo>
                  <a:pt x="3100" y="13"/>
                </a:lnTo>
                <a:lnTo>
                  <a:pt x="3100" y="12"/>
                </a:lnTo>
                <a:lnTo>
                  <a:pt x="3100" y="13"/>
                </a:lnTo>
                <a:lnTo>
                  <a:pt x="3101" y="12"/>
                </a:lnTo>
                <a:lnTo>
                  <a:pt x="3101" y="12"/>
                </a:lnTo>
                <a:lnTo>
                  <a:pt x="3101" y="12"/>
                </a:lnTo>
                <a:lnTo>
                  <a:pt x="3102" y="12"/>
                </a:lnTo>
                <a:lnTo>
                  <a:pt x="3102" y="13"/>
                </a:lnTo>
                <a:lnTo>
                  <a:pt x="3103" y="13"/>
                </a:lnTo>
                <a:lnTo>
                  <a:pt x="3103" y="12"/>
                </a:lnTo>
                <a:lnTo>
                  <a:pt x="3103" y="12"/>
                </a:lnTo>
                <a:lnTo>
                  <a:pt x="3104" y="13"/>
                </a:lnTo>
                <a:lnTo>
                  <a:pt x="3104" y="13"/>
                </a:lnTo>
                <a:lnTo>
                  <a:pt x="3104" y="13"/>
                </a:lnTo>
                <a:lnTo>
                  <a:pt x="3106" y="12"/>
                </a:lnTo>
                <a:lnTo>
                  <a:pt x="3106" y="11"/>
                </a:lnTo>
                <a:lnTo>
                  <a:pt x="3106" y="10"/>
                </a:lnTo>
                <a:lnTo>
                  <a:pt x="3107" y="11"/>
                </a:lnTo>
                <a:lnTo>
                  <a:pt x="3107" y="10"/>
                </a:lnTo>
                <a:lnTo>
                  <a:pt x="3108" y="11"/>
                </a:lnTo>
                <a:lnTo>
                  <a:pt x="3108" y="11"/>
                </a:lnTo>
                <a:lnTo>
                  <a:pt x="3108" y="11"/>
                </a:lnTo>
                <a:lnTo>
                  <a:pt x="3109" y="11"/>
                </a:lnTo>
                <a:lnTo>
                  <a:pt x="3109" y="10"/>
                </a:lnTo>
                <a:lnTo>
                  <a:pt x="3109" y="10"/>
                </a:lnTo>
                <a:lnTo>
                  <a:pt x="3110" y="9"/>
                </a:lnTo>
                <a:lnTo>
                  <a:pt x="3110" y="9"/>
                </a:lnTo>
                <a:lnTo>
                  <a:pt x="3110" y="8"/>
                </a:lnTo>
                <a:lnTo>
                  <a:pt x="3111" y="6"/>
                </a:lnTo>
                <a:lnTo>
                  <a:pt x="3111" y="8"/>
                </a:lnTo>
                <a:lnTo>
                  <a:pt x="3112" y="8"/>
                </a:lnTo>
                <a:lnTo>
                  <a:pt x="3112" y="9"/>
                </a:lnTo>
                <a:lnTo>
                  <a:pt x="3112" y="9"/>
                </a:lnTo>
                <a:lnTo>
                  <a:pt x="3113" y="9"/>
                </a:lnTo>
                <a:lnTo>
                  <a:pt x="3113" y="9"/>
                </a:lnTo>
                <a:lnTo>
                  <a:pt x="3113" y="9"/>
                </a:lnTo>
                <a:lnTo>
                  <a:pt x="3115" y="9"/>
                </a:lnTo>
                <a:lnTo>
                  <a:pt x="3115" y="9"/>
                </a:lnTo>
                <a:lnTo>
                  <a:pt x="3115" y="9"/>
                </a:lnTo>
                <a:lnTo>
                  <a:pt x="3116" y="9"/>
                </a:lnTo>
                <a:lnTo>
                  <a:pt x="3116" y="9"/>
                </a:lnTo>
                <a:lnTo>
                  <a:pt x="3117" y="9"/>
                </a:lnTo>
                <a:lnTo>
                  <a:pt x="3117" y="9"/>
                </a:lnTo>
                <a:lnTo>
                  <a:pt x="3117" y="9"/>
                </a:lnTo>
                <a:lnTo>
                  <a:pt x="3118" y="9"/>
                </a:lnTo>
                <a:lnTo>
                  <a:pt x="3118" y="8"/>
                </a:lnTo>
                <a:lnTo>
                  <a:pt x="3118" y="9"/>
                </a:lnTo>
                <a:lnTo>
                  <a:pt x="3119" y="9"/>
                </a:lnTo>
                <a:lnTo>
                  <a:pt x="3119" y="9"/>
                </a:lnTo>
                <a:lnTo>
                  <a:pt x="3119" y="9"/>
                </a:lnTo>
                <a:lnTo>
                  <a:pt x="3120" y="10"/>
                </a:lnTo>
                <a:lnTo>
                  <a:pt x="3120" y="10"/>
                </a:lnTo>
                <a:lnTo>
                  <a:pt x="3121" y="10"/>
                </a:lnTo>
                <a:lnTo>
                  <a:pt x="3121" y="9"/>
                </a:lnTo>
                <a:lnTo>
                  <a:pt x="3121" y="9"/>
                </a:lnTo>
                <a:lnTo>
                  <a:pt x="3122" y="8"/>
                </a:lnTo>
                <a:lnTo>
                  <a:pt x="3122" y="8"/>
                </a:lnTo>
                <a:lnTo>
                  <a:pt x="3122" y="9"/>
                </a:lnTo>
                <a:lnTo>
                  <a:pt x="3124" y="9"/>
                </a:lnTo>
                <a:lnTo>
                  <a:pt x="3124" y="9"/>
                </a:lnTo>
                <a:lnTo>
                  <a:pt x="3125" y="10"/>
                </a:lnTo>
                <a:lnTo>
                  <a:pt x="3125" y="10"/>
                </a:lnTo>
                <a:lnTo>
                  <a:pt x="3125" y="10"/>
                </a:lnTo>
                <a:lnTo>
                  <a:pt x="3126" y="11"/>
                </a:lnTo>
                <a:lnTo>
                  <a:pt x="3126" y="12"/>
                </a:lnTo>
                <a:lnTo>
                  <a:pt x="3126" y="12"/>
                </a:lnTo>
                <a:lnTo>
                  <a:pt x="3127" y="12"/>
                </a:lnTo>
                <a:lnTo>
                  <a:pt x="3127" y="12"/>
                </a:lnTo>
                <a:lnTo>
                  <a:pt x="3127" y="12"/>
                </a:lnTo>
                <a:lnTo>
                  <a:pt x="3128" y="11"/>
                </a:lnTo>
                <a:lnTo>
                  <a:pt x="3128" y="10"/>
                </a:lnTo>
                <a:lnTo>
                  <a:pt x="3129" y="10"/>
                </a:lnTo>
                <a:lnTo>
                  <a:pt x="3129" y="10"/>
                </a:lnTo>
                <a:lnTo>
                  <a:pt x="3129" y="10"/>
                </a:lnTo>
                <a:lnTo>
                  <a:pt x="3130" y="9"/>
                </a:lnTo>
                <a:lnTo>
                  <a:pt x="3130" y="9"/>
                </a:lnTo>
                <a:lnTo>
                  <a:pt x="3130" y="8"/>
                </a:lnTo>
                <a:lnTo>
                  <a:pt x="3131" y="8"/>
                </a:lnTo>
                <a:lnTo>
                  <a:pt x="3131" y="6"/>
                </a:lnTo>
                <a:lnTo>
                  <a:pt x="3131" y="8"/>
                </a:lnTo>
                <a:lnTo>
                  <a:pt x="3133" y="8"/>
                </a:lnTo>
                <a:lnTo>
                  <a:pt x="3133" y="9"/>
                </a:lnTo>
                <a:lnTo>
                  <a:pt x="3134" y="9"/>
                </a:lnTo>
                <a:lnTo>
                  <a:pt x="3134" y="9"/>
                </a:lnTo>
                <a:lnTo>
                  <a:pt x="3134" y="9"/>
                </a:lnTo>
                <a:lnTo>
                  <a:pt x="3135" y="9"/>
                </a:lnTo>
                <a:lnTo>
                  <a:pt x="3135" y="9"/>
                </a:lnTo>
                <a:lnTo>
                  <a:pt x="3135" y="9"/>
                </a:lnTo>
                <a:lnTo>
                  <a:pt x="3136" y="9"/>
                </a:lnTo>
                <a:lnTo>
                  <a:pt x="3136" y="9"/>
                </a:lnTo>
                <a:lnTo>
                  <a:pt x="3136" y="9"/>
                </a:lnTo>
                <a:lnTo>
                  <a:pt x="3137" y="10"/>
                </a:lnTo>
                <a:lnTo>
                  <a:pt x="3137" y="10"/>
                </a:lnTo>
                <a:lnTo>
                  <a:pt x="3138" y="10"/>
                </a:lnTo>
                <a:lnTo>
                  <a:pt x="3138" y="9"/>
                </a:lnTo>
                <a:lnTo>
                  <a:pt x="3138" y="8"/>
                </a:lnTo>
                <a:lnTo>
                  <a:pt x="3139" y="8"/>
                </a:lnTo>
                <a:lnTo>
                  <a:pt x="3139" y="6"/>
                </a:lnTo>
                <a:lnTo>
                  <a:pt x="3139" y="5"/>
                </a:lnTo>
                <a:lnTo>
                  <a:pt x="3140" y="5"/>
                </a:lnTo>
                <a:lnTo>
                  <a:pt x="3140" y="4"/>
                </a:lnTo>
                <a:lnTo>
                  <a:pt x="3140" y="4"/>
                </a:lnTo>
                <a:lnTo>
                  <a:pt x="3142" y="4"/>
                </a:lnTo>
                <a:lnTo>
                  <a:pt x="3142" y="4"/>
                </a:lnTo>
                <a:lnTo>
                  <a:pt x="3143" y="5"/>
                </a:lnTo>
                <a:lnTo>
                  <a:pt x="3143" y="5"/>
                </a:lnTo>
                <a:lnTo>
                  <a:pt x="3143" y="6"/>
                </a:lnTo>
                <a:lnTo>
                  <a:pt x="3144" y="6"/>
                </a:lnTo>
                <a:lnTo>
                  <a:pt x="3144" y="6"/>
                </a:lnTo>
                <a:lnTo>
                  <a:pt x="3144" y="6"/>
                </a:lnTo>
                <a:lnTo>
                  <a:pt x="3145" y="8"/>
                </a:lnTo>
                <a:lnTo>
                  <a:pt x="3145" y="6"/>
                </a:lnTo>
                <a:lnTo>
                  <a:pt x="3146" y="8"/>
                </a:lnTo>
                <a:lnTo>
                  <a:pt x="3146" y="6"/>
                </a:lnTo>
                <a:lnTo>
                  <a:pt x="3146" y="8"/>
                </a:lnTo>
                <a:lnTo>
                  <a:pt x="3147" y="6"/>
                </a:lnTo>
                <a:lnTo>
                  <a:pt x="3147" y="8"/>
                </a:lnTo>
                <a:lnTo>
                  <a:pt x="3147" y="6"/>
                </a:lnTo>
                <a:lnTo>
                  <a:pt x="3148" y="8"/>
                </a:lnTo>
                <a:lnTo>
                  <a:pt x="3148" y="6"/>
                </a:lnTo>
                <a:lnTo>
                  <a:pt x="3148" y="6"/>
                </a:lnTo>
                <a:lnTo>
                  <a:pt x="3149" y="6"/>
                </a:lnTo>
                <a:lnTo>
                  <a:pt x="3149" y="5"/>
                </a:lnTo>
                <a:lnTo>
                  <a:pt x="3151" y="5"/>
                </a:lnTo>
                <a:lnTo>
                  <a:pt x="3151" y="6"/>
                </a:lnTo>
                <a:lnTo>
                  <a:pt x="3151" y="8"/>
                </a:lnTo>
                <a:lnTo>
                  <a:pt x="3152" y="8"/>
                </a:lnTo>
                <a:lnTo>
                  <a:pt x="3152" y="8"/>
                </a:lnTo>
                <a:lnTo>
                  <a:pt x="3152" y="9"/>
                </a:lnTo>
                <a:lnTo>
                  <a:pt x="3153" y="9"/>
                </a:lnTo>
                <a:lnTo>
                  <a:pt x="3153" y="9"/>
                </a:lnTo>
                <a:lnTo>
                  <a:pt x="3153" y="9"/>
                </a:lnTo>
                <a:lnTo>
                  <a:pt x="3154" y="9"/>
                </a:lnTo>
                <a:lnTo>
                  <a:pt x="3154" y="9"/>
                </a:lnTo>
                <a:lnTo>
                  <a:pt x="3155" y="10"/>
                </a:lnTo>
                <a:lnTo>
                  <a:pt x="3155" y="10"/>
                </a:lnTo>
                <a:lnTo>
                  <a:pt x="3155" y="9"/>
                </a:lnTo>
                <a:lnTo>
                  <a:pt x="3156" y="8"/>
                </a:lnTo>
                <a:lnTo>
                  <a:pt x="3156" y="8"/>
                </a:lnTo>
                <a:lnTo>
                  <a:pt x="3156" y="8"/>
                </a:lnTo>
                <a:lnTo>
                  <a:pt x="3157" y="10"/>
                </a:lnTo>
                <a:lnTo>
                  <a:pt x="3157" y="10"/>
                </a:lnTo>
                <a:lnTo>
                  <a:pt x="3157" y="10"/>
                </a:lnTo>
                <a:lnTo>
                  <a:pt x="3158" y="10"/>
                </a:lnTo>
                <a:lnTo>
                  <a:pt x="3158" y="11"/>
                </a:lnTo>
                <a:lnTo>
                  <a:pt x="3160" y="11"/>
                </a:lnTo>
                <a:lnTo>
                  <a:pt x="3160" y="12"/>
                </a:lnTo>
                <a:lnTo>
                  <a:pt x="3160" y="13"/>
                </a:lnTo>
                <a:lnTo>
                  <a:pt x="3161" y="12"/>
                </a:lnTo>
                <a:lnTo>
                  <a:pt x="3161" y="12"/>
                </a:lnTo>
                <a:lnTo>
                  <a:pt x="3161" y="12"/>
                </a:lnTo>
                <a:lnTo>
                  <a:pt x="3162" y="12"/>
                </a:lnTo>
                <a:lnTo>
                  <a:pt x="3162" y="12"/>
                </a:lnTo>
                <a:lnTo>
                  <a:pt x="3162" y="12"/>
                </a:lnTo>
                <a:lnTo>
                  <a:pt x="3163" y="13"/>
                </a:lnTo>
                <a:lnTo>
                  <a:pt x="3163" y="12"/>
                </a:lnTo>
                <a:lnTo>
                  <a:pt x="3164" y="12"/>
                </a:lnTo>
                <a:lnTo>
                  <a:pt x="3164" y="12"/>
                </a:lnTo>
                <a:lnTo>
                  <a:pt x="3164" y="12"/>
                </a:lnTo>
                <a:lnTo>
                  <a:pt x="3165" y="12"/>
                </a:lnTo>
                <a:lnTo>
                  <a:pt x="3165" y="12"/>
                </a:lnTo>
                <a:lnTo>
                  <a:pt x="3165" y="12"/>
                </a:lnTo>
                <a:lnTo>
                  <a:pt x="3166" y="12"/>
                </a:lnTo>
                <a:lnTo>
                  <a:pt x="3166" y="12"/>
                </a:lnTo>
                <a:lnTo>
                  <a:pt x="3167" y="11"/>
                </a:lnTo>
                <a:lnTo>
                  <a:pt x="3167" y="11"/>
                </a:lnTo>
                <a:lnTo>
                  <a:pt x="3167" y="11"/>
                </a:lnTo>
                <a:lnTo>
                  <a:pt x="3169" y="11"/>
                </a:lnTo>
                <a:lnTo>
                  <a:pt x="3169" y="11"/>
                </a:lnTo>
                <a:lnTo>
                  <a:pt x="3169" y="11"/>
                </a:lnTo>
                <a:lnTo>
                  <a:pt x="3170" y="12"/>
                </a:lnTo>
                <a:lnTo>
                  <a:pt x="3170" y="14"/>
                </a:lnTo>
                <a:lnTo>
                  <a:pt x="3170" y="14"/>
                </a:lnTo>
                <a:lnTo>
                  <a:pt x="3171" y="15"/>
                </a:lnTo>
                <a:lnTo>
                  <a:pt x="3171" y="15"/>
                </a:lnTo>
                <a:lnTo>
                  <a:pt x="3172" y="15"/>
                </a:lnTo>
                <a:lnTo>
                  <a:pt x="3172" y="15"/>
                </a:lnTo>
                <a:lnTo>
                  <a:pt x="3172" y="17"/>
                </a:lnTo>
                <a:lnTo>
                  <a:pt x="3173" y="17"/>
                </a:lnTo>
                <a:lnTo>
                  <a:pt x="3173" y="17"/>
                </a:lnTo>
                <a:lnTo>
                  <a:pt x="3173" y="17"/>
                </a:lnTo>
                <a:lnTo>
                  <a:pt x="3174" y="17"/>
                </a:lnTo>
                <a:lnTo>
                  <a:pt x="3174" y="17"/>
                </a:lnTo>
                <a:lnTo>
                  <a:pt x="3174" y="17"/>
                </a:lnTo>
                <a:lnTo>
                  <a:pt x="3175" y="17"/>
                </a:lnTo>
                <a:lnTo>
                  <a:pt x="3175" y="17"/>
                </a:lnTo>
                <a:lnTo>
                  <a:pt x="3176" y="17"/>
                </a:lnTo>
                <a:lnTo>
                  <a:pt x="3176" y="17"/>
                </a:lnTo>
                <a:lnTo>
                  <a:pt x="3176" y="17"/>
                </a:lnTo>
                <a:lnTo>
                  <a:pt x="3178" y="18"/>
                </a:lnTo>
                <a:lnTo>
                  <a:pt x="3178" y="18"/>
                </a:lnTo>
                <a:lnTo>
                  <a:pt x="3178" y="18"/>
                </a:lnTo>
                <a:lnTo>
                  <a:pt x="3179" y="17"/>
                </a:lnTo>
                <a:lnTo>
                  <a:pt x="3179" y="17"/>
                </a:lnTo>
                <a:lnTo>
                  <a:pt x="3179" y="17"/>
                </a:lnTo>
                <a:lnTo>
                  <a:pt x="3180" y="17"/>
                </a:lnTo>
                <a:lnTo>
                  <a:pt x="3180" y="17"/>
                </a:lnTo>
                <a:lnTo>
                  <a:pt x="3181" y="17"/>
                </a:lnTo>
                <a:lnTo>
                  <a:pt x="3181" y="17"/>
                </a:lnTo>
                <a:lnTo>
                  <a:pt x="3181" y="15"/>
                </a:lnTo>
                <a:lnTo>
                  <a:pt x="3182" y="15"/>
                </a:lnTo>
                <a:lnTo>
                  <a:pt x="3182" y="15"/>
                </a:lnTo>
                <a:lnTo>
                  <a:pt x="3182" y="15"/>
                </a:lnTo>
                <a:lnTo>
                  <a:pt x="3183" y="14"/>
                </a:lnTo>
                <a:lnTo>
                  <a:pt x="3183" y="14"/>
                </a:lnTo>
                <a:lnTo>
                  <a:pt x="3183" y="14"/>
                </a:lnTo>
                <a:lnTo>
                  <a:pt x="3184" y="14"/>
                </a:lnTo>
                <a:lnTo>
                  <a:pt x="3184" y="14"/>
                </a:lnTo>
                <a:lnTo>
                  <a:pt x="3185" y="14"/>
                </a:lnTo>
                <a:lnTo>
                  <a:pt x="3185" y="15"/>
                </a:lnTo>
                <a:lnTo>
                  <a:pt x="3185" y="14"/>
                </a:lnTo>
                <a:lnTo>
                  <a:pt x="3187" y="14"/>
                </a:lnTo>
                <a:lnTo>
                  <a:pt x="3187" y="14"/>
                </a:lnTo>
                <a:lnTo>
                  <a:pt x="3187" y="14"/>
                </a:lnTo>
                <a:lnTo>
                  <a:pt x="3188" y="14"/>
                </a:lnTo>
                <a:lnTo>
                  <a:pt x="3188" y="15"/>
                </a:lnTo>
                <a:lnTo>
                  <a:pt x="3188" y="17"/>
                </a:lnTo>
                <a:lnTo>
                  <a:pt x="3189" y="18"/>
                </a:lnTo>
                <a:lnTo>
                  <a:pt x="3189" y="18"/>
                </a:lnTo>
                <a:lnTo>
                  <a:pt x="3190" y="18"/>
                </a:lnTo>
                <a:lnTo>
                  <a:pt x="3190" y="18"/>
                </a:lnTo>
                <a:lnTo>
                  <a:pt x="3190" y="17"/>
                </a:lnTo>
                <a:lnTo>
                  <a:pt x="3191" y="15"/>
                </a:lnTo>
                <a:lnTo>
                  <a:pt x="3191" y="15"/>
                </a:lnTo>
                <a:lnTo>
                  <a:pt x="3191" y="15"/>
                </a:lnTo>
                <a:lnTo>
                  <a:pt x="3192" y="15"/>
                </a:lnTo>
                <a:lnTo>
                  <a:pt x="3192" y="15"/>
                </a:lnTo>
                <a:lnTo>
                  <a:pt x="3193" y="15"/>
                </a:lnTo>
                <a:lnTo>
                  <a:pt x="3193" y="15"/>
                </a:lnTo>
                <a:lnTo>
                  <a:pt x="3193" y="15"/>
                </a:lnTo>
                <a:lnTo>
                  <a:pt x="3194" y="15"/>
                </a:lnTo>
                <a:lnTo>
                  <a:pt x="3194" y="15"/>
                </a:lnTo>
                <a:lnTo>
                  <a:pt x="3194" y="15"/>
                </a:lnTo>
                <a:lnTo>
                  <a:pt x="3196" y="15"/>
                </a:lnTo>
                <a:lnTo>
                  <a:pt x="3196" y="14"/>
                </a:lnTo>
                <a:lnTo>
                  <a:pt x="3196" y="14"/>
                </a:lnTo>
                <a:lnTo>
                  <a:pt x="3197" y="13"/>
                </a:lnTo>
                <a:lnTo>
                  <a:pt x="3197" y="14"/>
                </a:lnTo>
                <a:lnTo>
                  <a:pt x="3198" y="14"/>
                </a:lnTo>
                <a:lnTo>
                  <a:pt x="3198" y="15"/>
                </a:lnTo>
                <a:lnTo>
                  <a:pt x="3198" y="15"/>
                </a:lnTo>
                <a:lnTo>
                  <a:pt x="3199" y="15"/>
                </a:lnTo>
                <a:lnTo>
                  <a:pt x="3199" y="15"/>
                </a:lnTo>
                <a:lnTo>
                  <a:pt x="3199" y="17"/>
                </a:lnTo>
                <a:lnTo>
                  <a:pt x="3200" y="17"/>
                </a:lnTo>
                <a:lnTo>
                  <a:pt x="3200" y="15"/>
                </a:lnTo>
                <a:lnTo>
                  <a:pt x="3200" y="17"/>
                </a:lnTo>
                <a:lnTo>
                  <a:pt x="3201" y="17"/>
                </a:lnTo>
                <a:lnTo>
                  <a:pt x="3201" y="17"/>
                </a:lnTo>
                <a:lnTo>
                  <a:pt x="3202" y="17"/>
                </a:lnTo>
                <a:lnTo>
                  <a:pt x="3202" y="17"/>
                </a:lnTo>
                <a:lnTo>
                  <a:pt x="3202" y="17"/>
                </a:lnTo>
                <a:lnTo>
                  <a:pt x="3203" y="17"/>
                </a:lnTo>
                <a:lnTo>
                  <a:pt x="3203" y="15"/>
                </a:lnTo>
                <a:lnTo>
                  <a:pt x="3203" y="17"/>
                </a:lnTo>
                <a:lnTo>
                  <a:pt x="3205" y="17"/>
                </a:lnTo>
                <a:lnTo>
                  <a:pt x="3205" y="17"/>
                </a:lnTo>
                <a:lnTo>
                  <a:pt x="3205" y="18"/>
                </a:lnTo>
                <a:lnTo>
                  <a:pt x="3206" y="19"/>
                </a:lnTo>
                <a:lnTo>
                  <a:pt x="3206" y="18"/>
                </a:lnTo>
                <a:lnTo>
                  <a:pt x="3207" y="18"/>
                </a:lnTo>
                <a:lnTo>
                  <a:pt x="3207" y="19"/>
                </a:lnTo>
                <a:lnTo>
                  <a:pt x="3207" y="19"/>
                </a:lnTo>
                <a:lnTo>
                  <a:pt x="3208" y="19"/>
                </a:lnTo>
                <a:lnTo>
                  <a:pt x="3208" y="19"/>
                </a:lnTo>
                <a:lnTo>
                  <a:pt x="3208" y="18"/>
                </a:lnTo>
                <a:lnTo>
                  <a:pt x="3209" y="17"/>
                </a:lnTo>
                <a:lnTo>
                  <a:pt x="3209" y="15"/>
                </a:lnTo>
                <a:lnTo>
                  <a:pt x="3209" y="15"/>
                </a:lnTo>
                <a:lnTo>
                  <a:pt x="3210" y="14"/>
                </a:lnTo>
                <a:lnTo>
                  <a:pt x="3210" y="13"/>
                </a:lnTo>
                <a:lnTo>
                  <a:pt x="3211" y="12"/>
                </a:lnTo>
                <a:lnTo>
                  <a:pt x="3211" y="12"/>
                </a:lnTo>
                <a:lnTo>
                  <a:pt x="3211" y="12"/>
                </a:lnTo>
                <a:lnTo>
                  <a:pt x="3212" y="11"/>
                </a:lnTo>
                <a:lnTo>
                  <a:pt x="3212" y="10"/>
                </a:lnTo>
                <a:lnTo>
                  <a:pt x="3212" y="10"/>
                </a:lnTo>
                <a:lnTo>
                  <a:pt x="3214" y="10"/>
                </a:lnTo>
                <a:lnTo>
                  <a:pt x="3214" y="9"/>
                </a:lnTo>
                <a:lnTo>
                  <a:pt x="3215" y="10"/>
                </a:lnTo>
                <a:lnTo>
                  <a:pt x="3215" y="10"/>
                </a:lnTo>
                <a:lnTo>
                  <a:pt x="3215" y="11"/>
                </a:lnTo>
                <a:lnTo>
                  <a:pt x="3216" y="11"/>
                </a:lnTo>
                <a:lnTo>
                  <a:pt x="3216" y="11"/>
                </a:lnTo>
                <a:lnTo>
                  <a:pt x="3216" y="11"/>
                </a:lnTo>
                <a:lnTo>
                  <a:pt x="3217" y="10"/>
                </a:lnTo>
                <a:lnTo>
                  <a:pt x="3217" y="11"/>
                </a:lnTo>
                <a:lnTo>
                  <a:pt x="3217" y="12"/>
                </a:lnTo>
                <a:lnTo>
                  <a:pt x="3218" y="13"/>
                </a:lnTo>
                <a:lnTo>
                  <a:pt x="3218" y="13"/>
                </a:lnTo>
                <a:lnTo>
                  <a:pt x="3219" y="13"/>
                </a:lnTo>
                <a:lnTo>
                  <a:pt x="3219" y="13"/>
                </a:lnTo>
                <a:lnTo>
                  <a:pt x="3219" y="14"/>
                </a:lnTo>
                <a:lnTo>
                  <a:pt x="3220" y="13"/>
                </a:lnTo>
                <a:lnTo>
                  <a:pt x="3220" y="13"/>
                </a:lnTo>
                <a:lnTo>
                  <a:pt x="3220" y="12"/>
                </a:lnTo>
                <a:lnTo>
                  <a:pt x="3222" y="12"/>
                </a:lnTo>
                <a:lnTo>
                  <a:pt x="3222" y="11"/>
                </a:lnTo>
                <a:lnTo>
                  <a:pt x="3222" y="11"/>
                </a:lnTo>
                <a:lnTo>
                  <a:pt x="3223" y="10"/>
                </a:lnTo>
                <a:lnTo>
                  <a:pt x="3223" y="11"/>
                </a:lnTo>
                <a:lnTo>
                  <a:pt x="3224" y="10"/>
                </a:lnTo>
                <a:lnTo>
                  <a:pt x="3224" y="10"/>
                </a:lnTo>
                <a:lnTo>
                  <a:pt x="3224" y="10"/>
                </a:lnTo>
                <a:lnTo>
                  <a:pt x="3225" y="9"/>
                </a:lnTo>
                <a:lnTo>
                  <a:pt x="3225" y="10"/>
                </a:lnTo>
                <a:lnTo>
                  <a:pt x="3225" y="10"/>
                </a:lnTo>
                <a:lnTo>
                  <a:pt x="3226" y="11"/>
                </a:lnTo>
                <a:lnTo>
                  <a:pt x="3226" y="12"/>
                </a:lnTo>
                <a:lnTo>
                  <a:pt x="3226" y="12"/>
                </a:lnTo>
                <a:lnTo>
                  <a:pt x="3227" y="12"/>
                </a:lnTo>
                <a:lnTo>
                  <a:pt x="3227" y="13"/>
                </a:lnTo>
                <a:lnTo>
                  <a:pt x="3228" y="13"/>
                </a:lnTo>
                <a:lnTo>
                  <a:pt x="3228" y="13"/>
                </a:lnTo>
                <a:lnTo>
                  <a:pt x="3228" y="13"/>
                </a:lnTo>
                <a:lnTo>
                  <a:pt x="3229" y="13"/>
                </a:lnTo>
                <a:lnTo>
                  <a:pt x="3229" y="12"/>
                </a:lnTo>
                <a:lnTo>
                  <a:pt x="3229" y="12"/>
                </a:lnTo>
                <a:lnTo>
                  <a:pt x="3231" y="12"/>
                </a:lnTo>
                <a:lnTo>
                  <a:pt x="3231" y="11"/>
                </a:lnTo>
                <a:lnTo>
                  <a:pt x="3231" y="12"/>
                </a:lnTo>
                <a:lnTo>
                  <a:pt x="3232" y="12"/>
                </a:lnTo>
                <a:lnTo>
                  <a:pt x="3232" y="12"/>
                </a:lnTo>
                <a:lnTo>
                  <a:pt x="3233" y="11"/>
                </a:lnTo>
                <a:lnTo>
                  <a:pt x="3233" y="12"/>
                </a:lnTo>
                <a:lnTo>
                  <a:pt x="3233" y="12"/>
                </a:lnTo>
                <a:lnTo>
                  <a:pt x="3234" y="12"/>
                </a:lnTo>
                <a:lnTo>
                  <a:pt x="3234" y="12"/>
                </a:lnTo>
                <a:lnTo>
                  <a:pt x="3234" y="11"/>
                </a:lnTo>
                <a:lnTo>
                  <a:pt x="3235" y="11"/>
                </a:lnTo>
                <a:lnTo>
                  <a:pt x="3235" y="11"/>
                </a:lnTo>
                <a:lnTo>
                  <a:pt x="3236" y="12"/>
                </a:lnTo>
                <a:lnTo>
                  <a:pt x="3236" y="12"/>
                </a:lnTo>
                <a:lnTo>
                  <a:pt x="3236" y="12"/>
                </a:lnTo>
                <a:lnTo>
                  <a:pt x="3237" y="12"/>
                </a:lnTo>
                <a:lnTo>
                  <a:pt x="3237" y="13"/>
                </a:lnTo>
                <a:lnTo>
                  <a:pt x="3237" y="12"/>
                </a:lnTo>
                <a:lnTo>
                  <a:pt x="3238" y="11"/>
                </a:lnTo>
                <a:lnTo>
                  <a:pt x="3238" y="11"/>
                </a:lnTo>
                <a:lnTo>
                  <a:pt x="3238" y="12"/>
                </a:lnTo>
                <a:lnTo>
                  <a:pt x="3240" y="12"/>
                </a:lnTo>
                <a:lnTo>
                  <a:pt x="3240" y="13"/>
                </a:lnTo>
                <a:lnTo>
                  <a:pt x="3241" y="14"/>
                </a:lnTo>
                <a:lnTo>
                  <a:pt x="3241" y="13"/>
                </a:lnTo>
                <a:lnTo>
                  <a:pt x="3241" y="13"/>
                </a:lnTo>
                <a:lnTo>
                  <a:pt x="3242" y="13"/>
                </a:lnTo>
                <a:lnTo>
                  <a:pt x="3242" y="13"/>
                </a:lnTo>
                <a:lnTo>
                  <a:pt x="3242" y="14"/>
                </a:lnTo>
                <a:lnTo>
                  <a:pt x="3243" y="14"/>
                </a:lnTo>
                <a:lnTo>
                  <a:pt x="3243" y="17"/>
                </a:lnTo>
                <a:lnTo>
                  <a:pt x="3243" y="15"/>
                </a:lnTo>
                <a:lnTo>
                  <a:pt x="3244" y="17"/>
                </a:lnTo>
                <a:lnTo>
                  <a:pt x="3244" y="17"/>
                </a:lnTo>
                <a:lnTo>
                  <a:pt x="3245" y="17"/>
                </a:lnTo>
                <a:lnTo>
                  <a:pt x="3245" y="17"/>
                </a:lnTo>
                <a:lnTo>
                  <a:pt x="3245" y="17"/>
                </a:lnTo>
                <a:lnTo>
                  <a:pt x="3246" y="18"/>
                </a:lnTo>
                <a:lnTo>
                  <a:pt x="3246" y="18"/>
                </a:lnTo>
                <a:lnTo>
                  <a:pt x="3246" y="19"/>
                </a:lnTo>
                <a:lnTo>
                  <a:pt x="3247" y="19"/>
                </a:lnTo>
                <a:lnTo>
                  <a:pt x="3247" y="18"/>
                </a:lnTo>
                <a:lnTo>
                  <a:pt x="3247" y="17"/>
                </a:lnTo>
                <a:lnTo>
                  <a:pt x="3249" y="17"/>
                </a:lnTo>
                <a:lnTo>
                  <a:pt x="3249" y="15"/>
                </a:lnTo>
                <a:lnTo>
                  <a:pt x="3250" y="15"/>
                </a:lnTo>
                <a:lnTo>
                  <a:pt x="3250" y="14"/>
                </a:lnTo>
                <a:lnTo>
                  <a:pt x="3250" y="14"/>
                </a:lnTo>
                <a:lnTo>
                  <a:pt x="3251" y="14"/>
                </a:lnTo>
                <a:lnTo>
                  <a:pt x="3251" y="14"/>
                </a:lnTo>
                <a:lnTo>
                  <a:pt x="3251" y="15"/>
                </a:lnTo>
                <a:lnTo>
                  <a:pt x="3252" y="17"/>
                </a:lnTo>
                <a:lnTo>
                  <a:pt x="3252" y="18"/>
                </a:lnTo>
                <a:lnTo>
                  <a:pt x="3252" y="18"/>
                </a:lnTo>
                <a:lnTo>
                  <a:pt x="3253" y="15"/>
                </a:lnTo>
                <a:lnTo>
                  <a:pt x="3253" y="15"/>
                </a:lnTo>
                <a:lnTo>
                  <a:pt x="3254" y="15"/>
                </a:lnTo>
                <a:lnTo>
                  <a:pt x="3254" y="15"/>
                </a:lnTo>
                <a:lnTo>
                  <a:pt x="3254" y="15"/>
                </a:lnTo>
                <a:lnTo>
                  <a:pt x="3255" y="15"/>
                </a:lnTo>
                <a:lnTo>
                  <a:pt x="3255" y="15"/>
                </a:lnTo>
                <a:lnTo>
                  <a:pt x="3255" y="15"/>
                </a:lnTo>
                <a:lnTo>
                  <a:pt x="3256" y="14"/>
                </a:lnTo>
                <a:lnTo>
                  <a:pt x="3256" y="15"/>
                </a:lnTo>
                <a:lnTo>
                  <a:pt x="3258" y="14"/>
                </a:lnTo>
                <a:lnTo>
                  <a:pt x="3258" y="15"/>
                </a:lnTo>
                <a:lnTo>
                  <a:pt x="3258" y="17"/>
                </a:lnTo>
                <a:lnTo>
                  <a:pt x="3259" y="17"/>
                </a:lnTo>
                <a:lnTo>
                  <a:pt x="3259" y="18"/>
                </a:lnTo>
                <a:lnTo>
                  <a:pt x="3259" y="18"/>
                </a:lnTo>
                <a:lnTo>
                  <a:pt x="3260" y="18"/>
                </a:lnTo>
                <a:lnTo>
                  <a:pt x="3260" y="18"/>
                </a:lnTo>
                <a:lnTo>
                  <a:pt x="3260" y="18"/>
                </a:lnTo>
                <a:lnTo>
                  <a:pt x="3261" y="18"/>
                </a:lnTo>
                <a:lnTo>
                  <a:pt x="3261" y="17"/>
                </a:lnTo>
                <a:lnTo>
                  <a:pt x="3262" y="17"/>
                </a:lnTo>
                <a:lnTo>
                  <a:pt x="3262" y="18"/>
                </a:lnTo>
                <a:lnTo>
                  <a:pt x="3262" y="18"/>
                </a:lnTo>
                <a:lnTo>
                  <a:pt x="3263" y="18"/>
                </a:lnTo>
                <a:lnTo>
                  <a:pt x="3263" y="18"/>
                </a:lnTo>
                <a:lnTo>
                  <a:pt x="3263" y="18"/>
                </a:lnTo>
                <a:lnTo>
                  <a:pt x="3264" y="18"/>
                </a:lnTo>
                <a:lnTo>
                  <a:pt x="3264" y="18"/>
                </a:lnTo>
                <a:lnTo>
                  <a:pt x="3264" y="18"/>
                </a:lnTo>
                <a:lnTo>
                  <a:pt x="3265" y="19"/>
                </a:lnTo>
                <a:lnTo>
                  <a:pt x="3265" y="19"/>
                </a:lnTo>
                <a:lnTo>
                  <a:pt x="3267" y="20"/>
                </a:lnTo>
                <a:lnTo>
                  <a:pt x="3267" y="20"/>
                </a:lnTo>
                <a:lnTo>
                  <a:pt x="3267" y="20"/>
                </a:lnTo>
                <a:lnTo>
                  <a:pt x="3268" y="21"/>
                </a:lnTo>
                <a:lnTo>
                  <a:pt x="3268" y="20"/>
                </a:lnTo>
                <a:lnTo>
                  <a:pt x="3268" y="20"/>
                </a:lnTo>
                <a:lnTo>
                  <a:pt x="3269" y="19"/>
                </a:lnTo>
                <a:lnTo>
                  <a:pt x="3269" y="19"/>
                </a:lnTo>
                <a:lnTo>
                  <a:pt x="3269" y="19"/>
                </a:lnTo>
                <a:lnTo>
                  <a:pt x="3270" y="19"/>
                </a:lnTo>
                <a:lnTo>
                  <a:pt x="3270" y="19"/>
                </a:lnTo>
                <a:lnTo>
                  <a:pt x="3271" y="20"/>
                </a:lnTo>
                <a:lnTo>
                  <a:pt x="3271" y="20"/>
                </a:lnTo>
                <a:lnTo>
                  <a:pt x="3271" y="20"/>
                </a:lnTo>
                <a:lnTo>
                  <a:pt x="3272" y="20"/>
                </a:lnTo>
                <a:lnTo>
                  <a:pt x="3272" y="20"/>
                </a:lnTo>
                <a:lnTo>
                  <a:pt x="3272" y="20"/>
                </a:lnTo>
                <a:lnTo>
                  <a:pt x="3273" y="19"/>
                </a:lnTo>
                <a:lnTo>
                  <a:pt x="3273" y="19"/>
                </a:lnTo>
                <a:lnTo>
                  <a:pt x="3273" y="19"/>
                </a:lnTo>
                <a:lnTo>
                  <a:pt x="3274" y="19"/>
                </a:lnTo>
                <a:lnTo>
                  <a:pt x="3274" y="19"/>
                </a:lnTo>
                <a:lnTo>
                  <a:pt x="3276" y="18"/>
                </a:lnTo>
                <a:lnTo>
                  <a:pt x="3276" y="18"/>
                </a:lnTo>
                <a:lnTo>
                  <a:pt x="3276" y="18"/>
                </a:lnTo>
                <a:lnTo>
                  <a:pt x="3277" y="18"/>
                </a:lnTo>
                <a:lnTo>
                  <a:pt x="3277" y="18"/>
                </a:lnTo>
                <a:lnTo>
                  <a:pt x="3277" y="18"/>
                </a:lnTo>
                <a:lnTo>
                  <a:pt x="3278" y="18"/>
                </a:lnTo>
                <a:lnTo>
                  <a:pt x="3278" y="18"/>
                </a:lnTo>
                <a:lnTo>
                  <a:pt x="3278" y="17"/>
                </a:lnTo>
                <a:lnTo>
                  <a:pt x="3279" y="17"/>
                </a:lnTo>
                <a:lnTo>
                  <a:pt x="3279" y="17"/>
                </a:lnTo>
                <a:lnTo>
                  <a:pt x="3280" y="18"/>
                </a:lnTo>
                <a:lnTo>
                  <a:pt x="3280" y="19"/>
                </a:lnTo>
                <a:lnTo>
                  <a:pt x="3280" y="18"/>
                </a:lnTo>
                <a:lnTo>
                  <a:pt x="3281" y="18"/>
                </a:lnTo>
                <a:lnTo>
                  <a:pt x="3281" y="18"/>
                </a:lnTo>
                <a:lnTo>
                  <a:pt x="3281" y="17"/>
                </a:lnTo>
                <a:lnTo>
                  <a:pt x="3282" y="18"/>
                </a:lnTo>
                <a:lnTo>
                  <a:pt x="3282" y="17"/>
                </a:lnTo>
                <a:lnTo>
                  <a:pt x="3283" y="17"/>
                </a:lnTo>
                <a:lnTo>
                  <a:pt x="3283" y="17"/>
                </a:lnTo>
                <a:lnTo>
                  <a:pt x="3283" y="17"/>
                </a:lnTo>
                <a:lnTo>
                  <a:pt x="3285" y="15"/>
                </a:lnTo>
                <a:lnTo>
                  <a:pt x="3285" y="14"/>
                </a:lnTo>
                <a:lnTo>
                  <a:pt x="3285" y="14"/>
                </a:lnTo>
                <a:lnTo>
                  <a:pt x="3286" y="14"/>
                </a:lnTo>
                <a:lnTo>
                  <a:pt x="3286" y="14"/>
                </a:lnTo>
                <a:lnTo>
                  <a:pt x="3286" y="14"/>
                </a:lnTo>
                <a:lnTo>
                  <a:pt x="3287" y="14"/>
                </a:lnTo>
                <a:lnTo>
                  <a:pt x="3287" y="14"/>
                </a:lnTo>
                <a:lnTo>
                  <a:pt x="3288" y="13"/>
                </a:lnTo>
                <a:lnTo>
                  <a:pt x="3288" y="13"/>
                </a:lnTo>
                <a:lnTo>
                  <a:pt x="3288" y="13"/>
                </a:lnTo>
                <a:lnTo>
                  <a:pt x="3289" y="13"/>
                </a:lnTo>
                <a:lnTo>
                  <a:pt x="3289" y="13"/>
                </a:lnTo>
                <a:lnTo>
                  <a:pt x="3289" y="12"/>
                </a:lnTo>
                <a:lnTo>
                  <a:pt x="3290" y="12"/>
                </a:lnTo>
                <a:lnTo>
                  <a:pt x="3290" y="11"/>
                </a:lnTo>
                <a:lnTo>
                  <a:pt x="3290" y="12"/>
                </a:lnTo>
                <a:lnTo>
                  <a:pt x="3291" y="12"/>
                </a:lnTo>
                <a:lnTo>
                  <a:pt x="3291" y="12"/>
                </a:lnTo>
                <a:lnTo>
                  <a:pt x="3292" y="12"/>
                </a:lnTo>
                <a:lnTo>
                  <a:pt x="3292" y="12"/>
                </a:lnTo>
                <a:lnTo>
                  <a:pt x="3292" y="10"/>
                </a:lnTo>
                <a:lnTo>
                  <a:pt x="3294" y="11"/>
                </a:lnTo>
                <a:lnTo>
                  <a:pt x="3294" y="10"/>
                </a:lnTo>
                <a:lnTo>
                  <a:pt x="3294" y="11"/>
                </a:lnTo>
                <a:lnTo>
                  <a:pt x="3295" y="11"/>
                </a:lnTo>
                <a:lnTo>
                  <a:pt x="3295" y="11"/>
                </a:lnTo>
                <a:lnTo>
                  <a:pt x="3295" y="11"/>
                </a:lnTo>
                <a:lnTo>
                  <a:pt x="3296" y="10"/>
                </a:lnTo>
                <a:lnTo>
                  <a:pt x="3296" y="10"/>
                </a:lnTo>
                <a:lnTo>
                  <a:pt x="3297" y="10"/>
                </a:lnTo>
                <a:lnTo>
                  <a:pt x="3297" y="10"/>
                </a:lnTo>
                <a:lnTo>
                  <a:pt x="3297" y="10"/>
                </a:lnTo>
                <a:lnTo>
                  <a:pt x="3298" y="11"/>
                </a:lnTo>
                <a:lnTo>
                  <a:pt x="3298" y="11"/>
                </a:lnTo>
                <a:lnTo>
                  <a:pt x="3298" y="11"/>
                </a:lnTo>
                <a:lnTo>
                  <a:pt x="3299" y="11"/>
                </a:lnTo>
                <a:lnTo>
                  <a:pt x="3299" y="11"/>
                </a:lnTo>
                <a:lnTo>
                  <a:pt x="3299" y="12"/>
                </a:lnTo>
                <a:lnTo>
                  <a:pt x="3300" y="12"/>
                </a:lnTo>
                <a:lnTo>
                  <a:pt x="3300" y="13"/>
                </a:lnTo>
                <a:lnTo>
                  <a:pt x="3301" y="12"/>
                </a:lnTo>
                <a:lnTo>
                  <a:pt x="3301" y="13"/>
                </a:lnTo>
                <a:lnTo>
                  <a:pt x="3301" y="13"/>
                </a:lnTo>
                <a:lnTo>
                  <a:pt x="3303" y="12"/>
                </a:lnTo>
                <a:lnTo>
                  <a:pt x="3303" y="12"/>
                </a:lnTo>
                <a:lnTo>
                  <a:pt x="3303" y="12"/>
                </a:lnTo>
                <a:lnTo>
                  <a:pt x="3304" y="11"/>
                </a:lnTo>
                <a:lnTo>
                  <a:pt x="3304" y="10"/>
                </a:lnTo>
                <a:lnTo>
                  <a:pt x="3305" y="10"/>
                </a:lnTo>
                <a:lnTo>
                  <a:pt x="3305" y="10"/>
                </a:lnTo>
                <a:lnTo>
                  <a:pt x="3305" y="9"/>
                </a:lnTo>
                <a:lnTo>
                  <a:pt x="3306" y="9"/>
                </a:lnTo>
                <a:lnTo>
                  <a:pt x="3306" y="8"/>
                </a:lnTo>
                <a:lnTo>
                  <a:pt x="3306" y="9"/>
                </a:lnTo>
                <a:lnTo>
                  <a:pt x="3307" y="9"/>
                </a:lnTo>
                <a:lnTo>
                  <a:pt x="3307" y="8"/>
                </a:lnTo>
                <a:lnTo>
                  <a:pt x="3307" y="8"/>
                </a:lnTo>
                <a:lnTo>
                  <a:pt x="3308" y="8"/>
                </a:lnTo>
                <a:lnTo>
                  <a:pt x="3308" y="6"/>
                </a:lnTo>
                <a:lnTo>
                  <a:pt x="3309" y="6"/>
                </a:lnTo>
                <a:lnTo>
                  <a:pt x="3309" y="6"/>
                </a:lnTo>
                <a:lnTo>
                  <a:pt x="3309" y="6"/>
                </a:lnTo>
                <a:lnTo>
                  <a:pt x="3310" y="6"/>
                </a:lnTo>
                <a:lnTo>
                  <a:pt x="3310" y="9"/>
                </a:lnTo>
                <a:lnTo>
                  <a:pt x="3310" y="9"/>
                </a:lnTo>
                <a:lnTo>
                  <a:pt x="3312" y="9"/>
                </a:lnTo>
                <a:lnTo>
                  <a:pt x="3312" y="9"/>
                </a:lnTo>
                <a:lnTo>
                  <a:pt x="3312" y="9"/>
                </a:lnTo>
                <a:lnTo>
                  <a:pt x="3313" y="9"/>
                </a:lnTo>
                <a:lnTo>
                  <a:pt x="3313" y="8"/>
                </a:lnTo>
                <a:lnTo>
                  <a:pt x="3314" y="9"/>
                </a:lnTo>
                <a:lnTo>
                  <a:pt x="3314" y="9"/>
                </a:lnTo>
                <a:lnTo>
                  <a:pt x="3314" y="9"/>
                </a:lnTo>
                <a:lnTo>
                  <a:pt x="3315" y="9"/>
                </a:lnTo>
                <a:lnTo>
                  <a:pt x="3315" y="10"/>
                </a:lnTo>
                <a:lnTo>
                  <a:pt x="3315" y="11"/>
                </a:lnTo>
                <a:lnTo>
                  <a:pt x="3316" y="11"/>
                </a:lnTo>
                <a:lnTo>
                  <a:pt x="3316" y="11"/>
                </a:lnTo>
                <a:lnTo>
                  <a:pt x="3316" y="11"/>
                </a:lnTo>
                <a:lnTo>
                  <a:pt x="3317" y="11"/>
                </a:lnTo>
                <a:lnTo>
                  <a:pt x="3317" y="12"/>
                </a:lnTo>
                <a:lnTo>
                  <a:pt x="3318" y="12"/>
                </a:lnTo>
                <a:lnTo>
                  <a:pt x="3318" y="12"/>
                </a:lnTo>
                <a:lnTo>
                  <a:pt x="3318" y="12"/>
                </a:lnTo>
                <a:lnTo>
                  <a:pt x="3319" y="12"/>
                </a:lnTo>
                <a:lnTo>
                  <a:pt x="3319" y="12"/>
                </a:lnTo>
                <a:lnTo>
                  <a:pt x="3319" y="12"/>
                </a:lnTo>
                <a:lnTo>
                  <a:pt x="3321" y="12"/>
                </a:lnTo>
                <a:lnTo>
                  <a:pt x="3321" y="11"/>
                </a:lnTo>
                <a:lnTo>
                  <a:pt x="3321" y="11"/>
                </a:lnTo>
                <a:lnTo>
                  <a:pt x="3322" y="11"/>
                </a:lnTo>
                <a:lnTo>
                  <a:pt x="3322" y="13"/>
                </a:lnTo>
                <a:lnTo>
                  <a:pt x="3323" y="13"/>
                </a:lnTo>
                <a:lnTo>
                  <a:pt x="3323" y="14"/>
                </a:lnTo>
                <a:lnTo>
                  <a:pt x="3323" y="15"/>
                </a:lnTo>
                <a:lnTo>
                  <a:pt x="3324" y="17"/>
                </a:lnTo>
                <a:lnTo>
                  <a:pt x="3324" y="18"/>
                </a:lnTo>
                <a:lnTo>
                  <a:pt x="3324" y="19"/>
                </a:lnTo>
                <a:lnTo>
                  <a:pt x="3325" y="19"/>
                </a:lnTo>
                <a:lnTo>
                  <a:pt x="3325" y="18"/>
                </a:lnTo>
                <a:lnTo>
                  <a:pt x="3326" y="18"/>
                </a:lnTo>
                <a:lnTo>
                  <a:pt x="3326" y="19"/>
                </a:lnTo>
                <a:lnTo>
                  <a:pt x="3326" y="19"/>
                </a:lnTo>
                <a:lnTo>
                  <a:pt x="3327" y="20"/>
                </a:lnTo>
                <a:lnTo>
                  <a:pt x="3327" y="20"/>
                </a:lnTo>
                <a:lnTo>
                  <a:pt x="3327" y="20"/>
                </a:lnTo>
                <a:lnTo>
                  <a:pt x="3328" y="20"/>
                </a:lnTo>
                <a:lnTo>
                  <a:pt x="3328" y="21"/>
                </a:lnTo>
                <a:lnTo>
                  <a:pt x="3328" y="21"/>
                </a:lnTo>
                <a:lnTo>
                  <a:pt x="3330" y="20"/>
                </a:lnTo>
                <a:lnTo>
                  <a:pt x="3330" y="20"/>
                </a:lnTo>
                <a:lnTo>
                  <a:pt x="3331" y="19"/>
                </a:lnTo>
                <a:lnTo>
                  <a:pt x="3331" y="19"/>
                </a:lnTo>
                <a:lnTo>
                  <a:pt x="3331" y="18"/>
                </a:lnTo>
                <a:lnTo>
                  <a:pt x="3332" y="18"/>
                </a:lnTo>
                <a:lnTo>
                  <a:pt x="3332" y="18"/>
                </a:lnTo>
                <a:lnTo>
                  <a:pt x="3332" y="18"/>
                </a:lnTo>
                <a:lnTo>
                  <a:pt x="3333" y="19"/>
                </a:lnTo>
                <a:lnTo>
                  <a:pt x="3333" y="20"/>
                </a:lnTo>
                <a:lnTo>
                  <a:pt x="3333" y="20"/>
                </a:lnTo>
                <a:lnTo>
                  <a:pt x="3334" y="21"/>
                </a:lnTo>
                <a:lnTo>
                  <a:pt x="3334" y="21"/>
                </a:lnTo>
                <a:lnTo>
                  <a:pt x="3335" y="21"/>
                </a:lnTo>
                <a:lnTo>
                  <a:pt x="3335" y="21"/>
                </a:lnTo>
                <a:lnTo>
                  <a:pt x="3335" y="22"/>
                </a:lnTo>
                <a:lnTo>
                  <a:pt x="3336" y="21"/>
                </a:lnTo>
                <a:lnTo>
                  <a:pt x="3336" y="21"/>
                </a:lnTo>
                <a:lnTo>
                  <a:pt x="3336" y="21"/>
                </a:lnTo>
                <a:lnTo>
                  <a:pt x="3337" y="21"/>
                </a:lnTo>
                <a:lnTo>
                  <a:pt x="3337" y="21"/>
                </a:lnTo>
                <a:lnTo>
                  <a:pt x="3337" y="21"/>
                </a:lnTo>
                <a:lnTo>
                  <a:pt x="3339" y="21"/>
                </a:lnTo>
                <a:lnTo>
                  <a:pt x="3339" y="21"/>
                </a:lnTo>
                <a:lnTo>
                  <a:pt x="3340" y="22"/>
                </a:lnTo>
                <a:lnTo>
                  <a:pt x="3340" y="21"/>
                </a:lnTo>
                <a:lnTo>
                  <a:pt x="3340" y="21"/>
                </a:lnTo>
                <a:lnTo>
                  <a:pt x="3341" y="21"/>
                </a:lnTo>
                <a:lnTo>
                  <a:pt x="3341" y="21"/>
                </a:lnTo>
                <a:lnTo>
                  <a:pt x="3341" y="20"/>
                </a:lnTo>
                <a:lnTo>
                  <a:pt x="3342" y="19"/>
                </a:lnTo>
                <a:lnTo>
                  <a:pt x="3342" y="20"/>
                </a:lnTo>
                <a:lnTo>
                  <a:pt x="3342" y="19"/>
                </a:lnTo>
                <a:lnTo>
                  <a:pt x="3343" y="19"/>
                </a:lnTo>
                <a:lnTo>
                  <a:pt x="3343" y="20"/>
                </a:lnTo>
                <a:lnTo>
                  <a:pt x="3344" y="19"/>
                </a:lnTo>
                <a:lnTo>
                  <a:pt x="3344" y="19"/>
                </a:lnTo>
                <a:lnTo>
                  <a:pt x="3344" y="19"/>
                </a:lnTo>
                <a:lnTo>
                  <a:pt x="3345" y="19"/>
                </a:lnTo>
                <a:lnTo>
                  <a:pt x="3345" y="19"/>
                </a:lnTo>
                <a:lnTo>
                  <a:pt x="3345" y="19"/>
                </a:lnTo>
                <a:lnTo>
                  <a:pt x="3346" y="19"/>
                </a:lnTo>
                <a:lnTo>
                  <a:pt x="3346" y="20"/>
                </a:lnTo>
                <a:lnTo>
                  <a:pt x="3348" y="21"/>
                </a:lnTo>
                <a:lnTo>
                  <a:pt x="3348" y="21"/>
                </a:lnTo>
                <a:lnTo>
                  <a:pt x="3348" y="21"/>
                </a:lnTo>
                <a:lnTo>
                  <a:pt x="3349" y="22"/>
                </a:lnTo>
                <a:lnTo>
                  <a:pt x="3349" y="22"/>
                </a:lnTo>
                <a:lnTo>
                  <a:pt x="3349" y="22"/>
                </a:lnTo>
                <a:lnTo>
                  <a:pt x="3350" y="21"/>
                </a:lnTo>
                <a:lnTo>
                  <a:pt x="3350" y="21"/>
                </a:lnTo>
                <a:lnTo>
                  <a:pt x="3350" y="20"/>
                </a:lnTo>
                <a:lnTo>
                  <a:pt x="3351" y="20"/>
                </a:lnTo>
                <a:lnTo>
                  <a:pt x="3351" y="20"/>
                </a:lnTo>
                <a:lnTo>
                  <a:pt x="3352" y="19"/>
                </a:lnTo>
                <a:lnTo>
                  <a:pt x="3352" y="19"/>
                </a:lnTo>
                <a:lnTo>
                  <a:pt x="3352" y="19"/>
                </a:lnTo>
                <a:lnTo>
                  <a:pt x="3353" y="19"/>
                </a:lnTo>
                <a:lnTo>
                  <a:pt x="3353" y="18"/>
                </a:lnTo>
                <a:lnTo>
                  <a:pt x="3353" y="18"/>
                </a:lnTo>
                <a:lnTo>
                  <a:pt x="3354" y="18"/>
                </a:lnTo>
                <a:lnTo>
                  <a:pt x="3354" y="19"/>
                </a:lnTo>
                <a:lnTo>
                  <a:pt x="3354" y="18"/>
                </a:lnTo>
                <a:lnTo>
                  <a:pt x="3355" y="18"/>
                </a:lnTo>
                <a:lnTo>
                  <a:pt x="3355" y="18"/>
                </a:lnTo>
                <a:lnTo>
                  <a:pt x="3357" y="18"/>
                </a:lnTo>
                <a:lnTo>
                  <a:pt x="3357" y="19"/>
                </a:lnTo>
                <a:lnTo>
                  <a:pt x="3357" y="18"/>
                </a:lnTo>
                <a:lnTo>
                  <a:pt x="3358" y="19"/>
                </a:lnTo>
                <a:lnTo>
                  <a:pt x="3358" y="18"/>
                </a:lnTo>
                <a:lnTo>
                  <a:pt x="3358" y="19"/>
                </a:lnTo>
                <a:lnTo>
                  <a:pt x="3359" y="19"/>
                </a:lnTo>
                <a:lnTo>
                  <a:pt x="3359" y="20"/>
                </a:lnTo>
                <a:lnTo>
                  <a:pt x="3359" y="19"/>
                </a:lnTo>
                <a:lnTo>
                  <a:pt x="3360" y="19"/>
                </a:lnTo>
                <a:lnTo>
                  <a:pt x="3360" y="20"/>
                </a:lnTo>
                <a:lnTo>
                  <a:pt x="3361" y="19"/>
                </a:lnTo>
                <a:lnTo>
                  <a:pt x="3361" y="20"/>
                </a:lnTo>
                <a:lnTo>
                  <a:pt x="3361" y="20"/>
                </a:lnTo>
                <a:lnTo>
                  <a:pt x="3362" y="21"/>
                </a:lnTo>
                <a:lnTo>
                  <a:pt x="3362" y="21"/>
                </a:lnTo>
                <a:lnTo>
                  <a:pt x="3362" y="21"/>
                </a:lnTo>
                <a:lnTo>
                  <a:pt x="3363" y="21"/>
                </a:lnTo>
                <a:lnTo>
                  <a:pt x="3363" y="20"/>
                </a:lnTo>
                <a:lnTo>
                  <a:pt x="3363" y="20"/>
                </a:lnTo>
                <a:lnTo>
                  <a:pt x="3364" y="20"/>
                </a:lnTo>
                <a:lnTo>
                  <a:pt x="3364" y="21"/>
                </a:lnTo>
                <a:lnTo>
                  <a:pt x="3366" y="21"/>
                </a:lnTo>
                <a:lnTo>
                  <a:pt x="3366" y="2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33700"/>
            <a:ext cx="1179513" cy="28575"/>
          </a:xfrm>
          <a:custGeom>
            <a:avLst/>
            <a:gdLst>
              <a:gd name="T0" fmla="*/ 11 w 743"/>
              <a:gd name="T1" fmla="*/ 14 h 18"/>
              <a:gd name="T2" fmla="*/ 23 w 743"/>
              <a:gd name="T3" fmla="*/ 10 h 18"/>
              <a:gd name="T4" fmla="*/ 34 w 743"/>
              <a:gd name="T5" fmla="*/ 7 h 18"/>
              <a:gd name="T6" fmla="*/ 47 w 743"/>
              <a:gd name="T7" fmla="*/ 15 h 18"/>
              <a:gd name="T8" fmla="*/ 59 w 743"/>
              <a:gd name="T9" fmla="*/ 14 h 18"/>
              <a:gd name="T10" fmla="*/ 70 w 743"/>
              <a:gd name="T11" fmla="*/ 15 h 18"/>
              <a:gd name="T12" fmla="*/ 83 w 743"/>
              <a:gd name="T13" fmla="*/ 10 h 18"/>
              <a:gd name="T14" fmla="*/ 94 w 743"/>
              <a:gd name="T15" fmla="*/ 4 h 18"/>
              <a:gd name="T16" fmla="*/ 106 w 743"/>
              <a:gd name="T17" fmla="*/ 1 h 18"/>
              <a:gd name="T18" fmla="*/ 119 w 743"/>
              <a:gd name="T19" fmla="*/ 6 h 18"/>
              <a:gd name="T20" fmla="*/ 130 w 743"/>
              <a:gd name="T21" fmla="*/ 7 h 18"/>
              <a:gd name="T22" fmla="*/ 142 w 743"/>
              <a:gd name="T23" fmla="*/ 11 h 18"/>
              <a:gd name="T24" fmla="*/ 154 w 743"/>
              <a:gd name="T25" fmla="*/ 10 h 18"/>
              <a:gd name="T26" fmla="*/ 166 w 743"/>
              <a:gd name="T27" fmla="*/ 7 h 18"/>
              <a:gd name="T28" fmla="*/ 177 w 743"/>
              <a:gd name="T29" fmla="*/ 5 h 18"/>
              <a:gd name="T30" fmla="*/ 190 w 743"/>
              <a:gd name="T31" fmla="*/ 4 h 18"/>
              <a:gd name="T32" fmla="*/ 202 w 743"/>
              <a:gd name="T33" fmla="*/ 4 h 18"/>
              <a:gd name="T34" fmla="*/ 213 w 743"/>
              <a:gd name="T35" fmla="*/ 10 h 18"/>
              <a:gd name="T36" fmla="*/ 226 w 743"/>
              <a:gd name="T37" fmla="*/ 10 h 18"/>
              <a:gd name="T38" fmla="*/ 237 w 743"/>
              <a:gd name="T39" fmla="*/ 5 h 18"/>
              <a:gd name="T40" fmla="*/ 249 w 743"/>
              <a:gd name="T41" fmla="*/ 7 h 18"/>
              <a:gd name="T42" fmla="*/ 262 w 743"/>
              <a:gd name="T43" fmla="*/ 5 h 18"/>
              <a:gd name="T44" fmla="*/ 273 w 743"/>
              <a:gd name="T45" fmla="*/ 5 h 18"/>
              <a:gd name="T46" fmla="*/ 285 w 743"/>
              <a:gd name="T47" fmla="*/ 5 h 18"/>
              <a:gd name="T48" fmla="*/ 297 w 743"/>
              <a:gd name="T49" fmla="*/ 13 h 18"/>
              <a:gd name="T50" fmla="*/ 309 w 743"/>
              <a:gd name="T51" fmla="*/ 10 h 18"/>
              <a:gd name="T52" fmla="*/ 321 w 743"/>
              <a:gd name="T53" fmla="*/ 15 h 18"/>
              <a:gd name="T54" fmla="*/ 333 w 743"/>
              <a:gd name="T55" fmla="*/ 9 h 18"/>
              <a:gd name="T56" fmla="*/ 345 w 743"/>
              <a:gd name="T57" fmla="*/ 6 h 18"/>
              <a:gd name="T58" fmla="*/ 356 w 743"/>
              <a:gd name="T59" fmla="*/ 5 h 18"/>
              <a:gd name="T60" fmla="*/ 369 w 743"/>
              <a:gd name="T61" fmla="*/ 9 h 18"/>
              <a:gd name="T62" fmla="*/ 381 w 743"/>
              <a:gd name="T63" fmla="*/ 9 h 18"/>
              <a:gd name="T64" fmla="*/ 392 w 743"/>
              <a:gd name="T65" fmla="*/ 8 h 18"/>
              <a:gd name="T66" fmla="*/ 405 w 743"/>
              <a:gd name="T67" fmla="*/ 7 h 18"/>
              <a:gd name="T68" fmla="*/ 416 w 743"/>
              <a:gd name="T69" fmla="*/ 8 h 18"/>
              <a:gd name="T70" fmla="*/ 428 w 743"/>
              <a:gd name="T71" fmla="*/ 4 h 18"/>
              <a:gd name="T72" fmla="*/ 441 w 743"/>
              <a:gd name="T73" fmla="*/ 2 h 18"/>
              <a:gd name="T74" fmla="*/ 452 w 743"/>
              <a:gd name="T75" fmla="*/ 7 h 18"/>
              <a:gd name="T76" fmla="*/ 464 w 743"/>
              <a:gd name="T77" fmla="*/ 10 h 18"/>
              <a:gd name="T78" fmla="*/ 476 w 743"/>
              <a:gd name="T79" fmla="*/ 11 h 18"/>
              <a:gd name="T80" fmla="*/ 488 w 743"/>
              <a:gd name="T81" fmla="*/ 10 h 18"/>
              <a:gd name="T82" fmla="*/ 500 w 743"/>
              <a:gd name="T83" fmla="*/ 7 h 18"/>
              <a:gd name="T84" fmla="*/ 512 w 743"/>
              <a:gd name="T85" fmla="*/ 7 h 18"/>
              <a:gd name="T86" fmla="*/ 524 w 743"/>
              <a:gd name="T87" fmla="*/ 8 h 18"/>
              <a:gd name="T88" fmla="*/ 535 w 743"/>
              <a:gd name="T89" fmla="*/ 10 h 18"/>
              <a:gd name="T90" fmla="*/ 548 w 743"/>
              <a:gd name="T91" fmla="*/ 9 h 18"/>
              <a:gd name="T92" fmla="*/ 559 w 743"/>
              <a:gd name="T93" fmla="*/ 13 h 18"/>
              <a:gd name="T94" fmla="*/ 571 w 743"/>
              <a:gd name="T95" fmla="*/ 9 h 18"/>
              <a:gd name="T96" fmla="*/ 584 w 743"/>
              <a:gd name="T97" fmla="*/ 10 h 18"/>
              <a:gd name="T98" fmla="*/ 595 w 743"/>
              <a:gd name="T99" fmla="*/ 1 h 18"/>
              <a:gd name="T100" fmla="*/ 607 w 743"/>
              <a:gd name="T101" fmla="*/ 8 h 18"/>
              <a:gd name="T102" fmla="*/ 618 w 743"/>
              <a:gd name="T103" fmla="*/ 6 h 18"/>
              <a:gd name="T104" fmla="*/ 631 w 743"/>
              <a:gd name="T105" fmla="*/ 10 h 18"/>
              <a:gd name="T106" fmla="*/ 643 w 743"/>
              <a:gd name="T107" fmla="*/ 8 h 18"/>
              <a:gd name="T108" fmla="*/ 654 w 743"/>
              <a:gd name="T109" fmla="*/ 10 h 18"/>
              <a:gd name="T110" fmla="*/ 667 w 743"/>
              <a:gd name="T111" fmla="*/ 4 h 18"/>
              <a:gd name="T112" fmla="*/ 678 w 743"/>
              <a:gd name="T113" fmla="*/ 5 h 18"/>
              <a:gd name="T114" fmla="*/ 690 w 743"/>
              <a:gd name="T115" fmla="*/ 5 h 18"/>
              <a:gd name="T116" fmla="*/ 703 w 743"/>
              <a:gd name="T117" fmla="*/ 7 h 18"/>
              <a:gd name="T118" fmla="*/ 714 w 743"/>
              <a:gd name="T119" fmla="*/ 9 h 18"/>
              <a:gd name="T120" fmla="*/ 726 w 743"/>
              <a:gd name="T121" fmla="*/ 6 h 18"/>
              <a:gd name="T122" fmla="*/ 738 w 743"/>
              <a:gd name="T123" fmla="*/ 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18">
                <a:moveTo>
                  <a:pt x="0" y="17"/>
                </a:moveTo>
                <a:lnTo>
                  <a:pt x="0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2" y="17"/>
                </a:lnTo>
                <a:lnTo>
                  <a:pt x="2" y="17"/>
                </a:lnTo>
                <a:lnTo>
                  <a:pt x="2" y="16"/>
                </a:lnTo>
                <a:lnTo>
                  <a:pt x="3" y="15"/>
                </a:lnTo>
                <a:lnTo>
                  <a:pt x="3" y="15"/>
                </a:lnTo>
                <a:lnTo>
                  <a:pt x="4" y="15"/>
                </a:lnTo>
                <a:lnTo>
                  <a:pt x="4" y="15"/>
                </a:lnTo>
                <a:lnTo>
                  <a:pt x="4" y="15"/>
                </a:lnTo>
                <a:lnTo>
                  <a:pt x="5" y="15"/>
                </a:lnTo>
                <a:lnTo>
                  <a:pt x="5" y="15"/>
                </a:lnTo>
                <a:lnTo>
                  <a:pt x="5" y="16"/>
                </a:lnTo>
                <a:lnTo>
                  <a:pt x="6" y="17"/>
                </a:lnTo>
                <a:lnTo>
                  <a:pt x="6" y="17"/>
                </a:lnTo>
                <a:lnTo>
                  <a:pt x="7" y="17"/>
                </a:lnTo>
                <a:lnTo>
                  <a:pt x="7" y="17"/>
                </a:lnTo>
                <a:lnTo>
                  <a:pt x="7" y="17"/>
                </a:lnTo>
                <a:lnTo>
                  <a:pt x="9" y="17"/>
                </a:lnTo>
                <a:lnTo>
                  <a:pt x="9" y="16"/>
                </a:lnTo>
                <a:lnTo>
                  <a:pt x="9" y="15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1" y="14"/>
                </a:lnTo>
                <a:lnTo>
                  <a:pt x="11" y="14"/>
                </a:lnTo>
                <a:lnTo>
                  <a:pt x="12" y="13"/>
                </a:lnTo>
                <a:lnTo>
                  <a:pt x="12" y="11"/>
                </a:lnTo>
                <a:lnTo>
                  <a:pt x="12" y="11"/>
                </a:lnTo>
                <a:lnTo>
                  <a:pt x="13" y="11"/>
                </a:lnTo>
                <a:lnTo>
                  <a:pt x="13" y="11"/>
                </a:lnTo>
                <a:lnTo>
                  <a:pt x="13" y="11"/>
                </a:lnTo>
                <a:lnTo>
                  <a:pt x="14" y="11"/>
                </a:lnTo>
                <a:lnTo>
                  <a:pt x="14" y="10"/>
                </a:lnTo>
                <a:lnTo>
                  <a:pt x="14" y="11"/>
                </a:lnTo>
                <a:lnTo>
                  <a:pt x="15" y="10"/>
                </a:lnTo>
                <a:lnTo>
                  <a:pt x="15" y="10"/>
                </a:lnTo>
                <a:lnTo>
                  <a:pt x="16" y="11"/>
                </a:lnTo>
                <a:lnTo>
                  <a:pt x="16" y="11"/>
                </a:lnTo>
                <a:lnTo>
                  <a:pt x="16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20" y="9"/>
                </a:lnTo>
                <a:lnTo>
                  <a:pt x="20" y="8"/>
                </a:lnTo>
                <a:lnTo>
                  <a:pt x="21" y="8"/>
                </a:lnTo>
                <a:lnTo>
                  <a:pt x="21" y="9"/>
                </a:lnTo>
                <a:lnTo>
                  <a:pt x="21" y="9"/>
                </a:lnTo>
                <a:lnTo>
                  <a:pt x="22" y="10"/>
                </a:lnTo>
                <a:lnTo>
                  <a:pt x="22" y="10"/>
                </a:lnTo>
                <a:lnTo>
                  <a:pt x="22" y="10"/>
                </a:lnTo>
                <a:lnTo>
                  <a:pt x="23" y="10"/>
                </a:lnTo>
                <a:lnTo>
                  <a:pt x="23" y="10"/>
                </a:lnTo>
                <a:lnTo>
                  <a:pt x="23" y="11"/>
                </a:lnTo>
                <a:lnTo>
                  <a:pt x="24" y="10"/>
                </a:lnTo>
                <a:lnTo>
                  <a:pt x="24" y="10"/>
                </a:lnTo>
                <a:lnTo>
                  <a:pt x="25" y="10"/>
                </a:lnTo>
                <a:lnTo>
                  <a:pt x="25" y="10"/>
                </a:lnTo>
                <a:lnTo>
                  <a:pt x="25" y="10"/>
                </a:lnTo>
                <a:lnTo>
                  <a:pt x="27" y="11"/>
                </a:lnTo>
                <a:lnTo>
                  <a:pt x="27" y="13"/>
                </a:lnTo>
                <a:lnTo>
                  <a:pt x="27" y="13"/>
                </a:lnTo>
                <a:lnTo>
                  <a:pt x="28" y="13"/>
                </a:lnTo>
                <a:lnTo>
                  <a:pt x="28" y="13"/>
                </a:lnTo>
                <a:lnTo>
                  <a:pt x="29" y="11"/>
                </a:lnTo>
                <a:lnTo>
                  <a:pt x="29" y="11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0" y="9"/>
                </a:lnTo>
                <a:lnTo>
                  <a:pt x="31" y="9"/>
                </a:lnTo>
                <a:lnTo>
                  <a:pt x="31" y="9"/>
                </a:lnTo>
                <a:lnTo>
                  <a:pt x="31" y="9"/>
                </a:lnTo>
                <a:lnTo>
                  <a:pt x="32" y="8"/>
                </a:lnTo>
                <a:lnTo>
                  <a:pt x="32" y="8"/>
                </a:lnTo>
                <a:lnTo>
                  <a:pt x="33" y="8"/>
                </a:lnTo>
                <a:lnTo>
                  <a:pt x="33" y="8"/>
                </a:lnTo>
                <a:lnTo>
                  <a:pt x="33" y="9"/>
                </a:lnTo>
                <a:lnTo>
                  <a:pt x="34" y="8"/>
                </a:lnTo>
                <a:lnTo>
                  <a:pt x="34" y="7"/>
                </a:lnTo>
                <a:lnTo>
                  <a:pt x="34" y="7"/>
                </a:lnTo>
                <a:lnTo>
                  <a:pt x="36" y="7"/>
                </a:lnTo>
                <a:lnTo>
                  <a:pt x="36" y="8"/>
                </a:lnTo>
                <a:lnTo>
                  <a:pt x="36" y="7"/>
                </a:lnTo>
                <a:lnTo>
                  <a:pt x="37" y="7"/>
                </a:lnTo>
                <a:lnTo>
                  <a:pt x="37" y="6"/>
                </a:lnTo>
                <a:lnTo>
                  <a:pt x="38" y="6"/>
                </a:lnTo>
                <a:lnTo>
                  <a:pt x="38" y="7"/>
                </a:lnTo>
                <a:lnTo>
                  <a:pt x="38" y="7"/>
                </a:lnTo>
                <a:lnTo>
                  <a:pt x="39" y="8"/>
                </a:lnTo>
                <a:lnTo>
                  <a:pt x="39" y="8"/>
                </a:lnTo>
                <a:lnTo>
                  <a:pt x="39" y="9"/>
                </a:lnTo>
                <a:lnTo>
                  <a:pt x="40" y="9"/>
                </a:lnTo>
                <a:lnTo>
                  <a:pt x="40" y="9"/>
                </a:lnTo>
                <a:lnTo>
                  <a:pt x="40" y="10"/>
                </a:lnTo>
                <a:lnTo>
                  <a:pt x="41" y="10"/>
                </a:lnTo>
                <a:lnTo>
                  <a:pt x="41" y="10"/>
                </a:lnTo>
                <a:lnTo>
                  <a:pt x="42" y="10"/>
                </a:lnTo>
                <a:lnTo>
                  <a:pt x="42" y="9"/>
                </a:lnTo>
                <a:lnTo>
                  <a:pt x="42" y="10"/>
                </a:lnTo>
                <a:lnTo>
                  <a:pt x="43" y="10"/>
                </a:lnTo>
                <a:lnTo>
                  <a:pt x="43" y="13"/>
                </a:lnTo>
                <a:lnTo>
                  <a:pt x="43" y="13"/>
                </a:lnTo>
                <a:lnTo>
                  <a:pt x="45" y="14"/>
                </a:lnTo>
                <a:lnTo>
                  <a:pt x="45" y="14"/>
                </a:lnTo>
                <a:lnTo>
                  <a:pt x="45" y="14"/>
                </a:lnTo>
                <a:lnTo>
                  <a:pt x="46" y="15"/>
                </a:lnTo>
                <a:lnTo>
                  <a:pt x="46" y="15"/>
                </a:lnTo>
                <a:lnTo>
                  <a:pt x="47" y="15"/>
                </a:lnTo>
                <a:lnTo>
                  <a:pt x="47" y="15"/>
                </a:lnTo>
                <a:lnTo>
                  <a:pt x="47" y="15"/>
                </a:lnTo>
                <a:lnTo>
                  <a:pt x="48" y="14"/>
                </a:lnTo>
                <a:lnTo>
                  <a:pt x="48" y="14"/>
                </a:lnTo>
                <a:lnTo>
                  <a:pt x="48" y="13"/>
                </a:lnTo>
                <a:lnTo>
                  <a:pt x="49" y="13"/>
                </a:lnTo>
                <a:lnTo>
                  <a:pt x="49" y="14"/>
                </a:lnTo>
                <a:lnTo>
                  <a:pt x="50" y="15"/>
                </a:lnTo>
                <a:lnTo>
                  <a:pt x="50" y="16"/>
                </a:lnTo>
                <a:lnTo>
                  <a:pt x="50" y="17"/>
                </a:lnTo>
                <a:lnTo>
                  <a:pt x="51" y="17"/>
                </a:lnTo>
                <a:lnTo>
                  <a:pt x="51" y="17"/>
                </a:lnTo>
                <a:lnTo>
                  <a:pt x="51" y="18"/>
                </a:lnTo>
                <a:lnTo>
                  <a:pt x="52" y="18"/>
                </a:lnTo>
                <a:lnTo>
                  <a:pt x="52" y="18"/>
                </a:lnTo>
                <a:lnTo>
                  <a:pt x="52" y="18"/>
                </a:lnTo>
                <a:lnTo>
                  <a:pt x="54" y="17"/>
                </a:lnTo>
                <a:lnTo>
                  <a:pt x="54" y="16"/>
                </a:lnTo>
                <a:lnTo>
                  <a:pt x="55" y="16"/>
                </a:lnTo>
                <a:lnTo>
                  <a:pt x="55" y="15"/>
                </a:lnTo>
                <a:lnTo>
                  <a:pt x="55" y="14"/>
                </a:lnTo>
                <a:lnTo>
                  <a:pt x="56" y="14"/>
                </a:lnTo>
                <a:lnTo>
                  <a:pt x="56" y="14"/>
                </a:lnTo>
                <a:lnTo>
                  <a:pt x="56" y="13"/>
                </a:lnTo>
                <a:lnTo>
                  <a:pt x="57" y="13"/>
                </a:lnTo>
                <a:lnTo>
                  <a:pt x="57" y="13"/>
                </a:lnTo>
                <a:lnTo>
                  <a:pt x="57" y="13"/>
                </a:lnTo>
                <a:lnTo>
                  <a:pt x="58" y="13"/>
                </a:lnTo>
                <a:lnTo>
                  <a:pt x="58" y="14"/>
                </a:lnTo>
                <a:lnTo>
                  <a:pt x="59" y="14"/>
                </a:lnTo>
                <a:lnTo>
                  <a:pt x="59" y="14"/>
                </a:lnTo>
                <a:lnTo>
                  <a:pt x="59" y="15"/>
                </a:lnTo>
                <a:lnTo>
                  <a:pt x="60" y="15"/>
                </a:lnTo>
                <a:lnTo>
                  <a:pt x="60" y="16"/>
                </a:lnTo>
                <a:lnTo>
                  <a:pt x="60" y="16"/>
                </a:lnTo>
                <a:lnTo>
                  <a:pt x="61" y="16"/>
                </a:lnTo>
                <a:lnTo>
                  <a:pt x="61" y="17"/>
                </a:lnTo>
                <a:lnTo>
                  <a:pt x="61" y="16"/>
                </a:lnTo>
                <a:lnTo>
                  <a:pt x="63" y="15"/>
                </a:lnTo>
                <a:lnTo>
                  <a:pt x="63" y="16"/>
                </a:lnTo>
                <a:lnTo>
                  <a:pt x="64" y="16"/>
                </a:lnTo>
                <a:lnTo>
                  <a:pt x="64" y="16"/>
                </a:lnTo>
                <a:lnTo>
                  <a:pt x="64" y="16"/>
                </a:lnTo>
                <a:lnTo>
                  <a:pt x="65" y="16"/>
                </a:lnTo>
                <a:lnTo>
                  <a:pt x="65" y="16"/>
                </a:lnTo>
                <a:lnTo>
                  <a:pt x="65" y="17"/>
                </a:lnTo>
                <a:lnTo>
                  <a:pt x="66" y="16"/>
                </a:lnTo>
                <a:lnTo>
                  <a:pt x="66" y="16"/>
                </a:lnTo>
                <a:lnTo>
                  <a:pt x="66" y="16"/>
                </a:lnTo>
                <a:lnTo>
                  <a:pt x="67" y="16"/>
                </a:lnTo>
                <a:lnTo>
                  <a:pt x="67" y="16"/>
                </a:lnTo>
                <a:lnTo>
                  <a:pt x="68" y="16"/>
                </a:lnTo>
                <a:lnTo>
                  <a:pt x="68" y="16"/>
                </a:lnTo>
                <a:lnTo>
                  <a:pt x="68" y="17"/>
                </a:lnTo>
                <a:lnTo>
                  <a:pt x="69" y="17"/>
                </a:lnTo>
                <a:lnTo>
                  <a:pt x="69" y="17"/>
                </a:lnTo>
                <a:lnTo>
                  <a:pt x="69" y="16"/>
                </a:lnTo>
                <a:lnTo>
                  <a:pt x="70" y="16"/>
                </a:lnTo>
                <a:lnTo>
                  <a:pt x="70" y="15"/>
                </a:lnTo>
                <a:lnTo>
                  <a:pt x="72" y="15"/>
                </a:lnTo>
                <a:lnTo>
                  <a:pt x="72" y="14"/>
                </a:lnTo>
                <a:lnTo>
                  <a:pt x="72" y="14"/>
                </a:lnTo>
                <a:lnTo>
                  <a:pt x="73" y="13"/>
                </a:lnTo>
                <a:lnTo>
                  <a:pt x="73" y="13"/>
                </a:lnTo>
                <a:lnTo>
                  <a:pt x="73" y="13"/>
                </a:lnTo>
                <a:lnTo>
                  <a:pt x="74" y="13"/>
                </a:lnTo>
                <a:lnTo>
                  <a:pt x="74" y="13"/>
                </a:lnTo>
                <a:lnTo>
                  <a:pt x="74" y="13"/>
                </a:lnTo>
                <a:lnTo>
                  <a:pt x="75" y="11"/>
                </a:lnTo>
                <a:lnTo>
                  <a:pt x="75" y="11"/>
                </a:lnTo>
                <a:lnTo>
                  <a:pt x="76" y="11"/>
                </a:lnTo>
                <a:lnTo>
                  <a:pt x="76" y="10"/>
                </a:lnTo>
                <a:lnTo>
                  <a:pt x="76" y="10"/>
                </a:lnTo>
                <a:lnTo>
                  <a:pt x="77" y="11"/>
                </a:lnTo>
                <a:lnTo>
                  <a:pt x="77" y="11"/>
                </a:lnTo>
                <a:lnTo>
                  <a:pt x="77" y="11"/>
                </a:lnTo>
                <a:lnTo>
                  <a:pt x="78" y="13"/>
                </a:lnTo>
                <a:lnTo>
                  <a:pt x="78" y="13"/>
                </a:lnTo>
                <a:lnTo>
                  <a:pt x="78" y="13"/>
                </a:lnTo>
                <a:lnTo>
                  <a:pt x="79" y="13"/>
                </a:lnTo>
                <a:lnTo>
                  <a:pt x="79" y="13"/>
                </a:lnTo>
                <a:lnTo>
                  <a:pt x="81" y="11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0"/>
                </a:lnTo>
                <a:lnTo>
                  <a:pt x="82" y="10"/>
                </a:lnTo>
                <a:lnTo>
                  <a:pt x="83" y="10"/>
                </a:lnTo>
                <a:lnTo>
                  <a:pt x="83" y="9"/>
                </a:lnTo>
                <a:lnTo>
                  <a:pt x="83" y="9"/>
                </a:lnTo>
                <a:lnTo>
                  <a:pt x="84" y="9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5" y="9"/>
                </a:lnTo>
                <a:lnTo>
                  <a:pt x="86" y="9"/>
                </a:lnTo>
                <a:lnTo>
                  <a:pt x="86" y="10"/>
                </a:lnTo>
                <a:lnTo>
                  <a:pt x="86" y="9"/>
                </a:lnTo>
                <a:lnTo>
                  <a:pt x="87" y="9"/>
                </a:lnTo>
                <a:lnTo>
                  <a:pt x="87" y="9"/>
                </a:lnTo>
                <a:lnTo>
                  <a:pt x="87" y="10"/>
                </a:lnTo>
                <a:lnTo>
                  <a:pt x="88" y="10"/>
                </a:lnTo>
                <a:lnTo>
                  <a:pt x="88" y="10"/>
                </a:lnTo>
                <a:lnTo>
                  <a:pt x="90" y="10"/>
                </a:lnTo>
                <a:lnTo>
                  <a:pt x="90" y="10"/>
                </a:lnTo>
                <a:lnTo>
                  <a:pt x="90" y="10"/>
                </a:lnTo>
                <a:lnTo>
                  <a:pt x="91" y="10"/>
                </a:lnTo>
                <a:lnTo>
                  <a:pt x="91" y="9"/>
                </a:lnTo>
                <a:lnTo>
                  <a:pt x="91" y="9"/>
                </a:lnTo>
                <a:lnTo>
                  <a:pt x="92" y="8"/>
                </a:lnTo>
                <a:lnTo>
                  <a:pt x="92" y="8"/>
                </a:lnTo>
                <a:lnTo>
                  <a:pt x="92" y="7"/>
                </a:lnTo>
                <a:lnTo>
                  <a:pt x="93" y="7"/>
                </a:lnTo>
                <a:lnTo>
                  <a:pt x="93" y="7"/>
                </a:lnTo>
                <a:lnTo>
                  <a:pt x="94" y="6"/>
                </a:lnTo>
                <a:lnTo>
                  <a:pt x="94" y="5"/>
                </a:lnTo>
                <a:lnTo>
                  <a:pt x="94" y="4"/>
                </a:lnTo>
                <a:lnTo>
                  <a:pt x="95" y="2"/>
                </a:lnTo>
                <a:lnTo>
                  <a:pt x="95" y="4"/>
                </a:lnTo>
                <a:lnTo>
                  <a:pt x="95" y="4"/>
                </a:lnTo>
                <a:lnTo>
                  <a:pt x="96" y="2"/>
                </a:lnTo>
                <a:lnTo>
                  <a:pt x="96" y="4"/>
                </a:lnTo>
                <a:lnTo>
                  <a:pt x="97" y="4"/>
                </a:lnTo>
                <a:lnTo>
                  <a:pt x="97" y="4"/>
                </a:lnTo>
                <a:lnTo>
                  <a:pt x="97" y="5"/>
                </a:lnTo>
                <a:lnTo>
                  <a:pt x="99" y="5"/>
                </a:lnTo>
                <a:lnTo>
                  <a:pt x="99" y="6"/>
                </a:lnTo>
                <a:lnTo>
                  <a:pt x="99" y="5"/>
                </a:lnTo>
                <a:lnTo>
                  <a:pt x="100" y="5"/>
                </a:lnTo>
                <a:lnTo>
                  <a:pt x="100" y="5"/>
                </a:lnTo>
                <a:lnTo>
                  <a:pt x="100" y="5"/>
                </a:lnTo>
                <a:lnTo>
                  <a:pt x="101" y="5"/>
                </a:lnTo>
                <a:lnTo>
                  <a:pt x="101" y="4"/>
                </a:lnTo>
                <a:lnTo>
                  <a:pt x="102" y="4"/>
                </a:lnTo>
                <a:lnTo>
                  <a:pt x="102" y="4"/>
                </a:lnTo>
                <a:lnTo>
                  <a:pt x="102" y="2"/>
                </a:lnTo>
                <a:lnTo>
                  <a:pt x="103" y="1"/>
                </a:lnTo>
                <a:lnTo>
                  <a:pt x="103" y="1"/>
                </a:lnTo>
                <a:lnTo>
                  <a:pt x="103" y="2"/>
                </a:lnTo>
                <a:lnTo>
                  <a:pt x="104" y="2"/>
                </a:lnTo>
                <a:lnTo>
                  <a:pt x="104" y="1"/>
                </a:lnTo>
                <a:lnTo>
                  <a:pt x="104" y="1"/>
                </a:lnTo>
                <a:lnTo>
                  <a:pt x="105" y="1"/>
                </a:lnTo>
                <a:lnTo>
                  <a:pt x="105" y="1"/>
                </a:lnTo>
                <a:lnTo>
                  <a:pt x="106" y="2"/>
                </a:lnTo>
                <a:lnTo>
                  <a:pt x="106" y="1"/>
                </a:lnTo>
                <a:lnTo>
                  <a:pt x="106" y="1"/>
                </a:lnTo>
                <a:lnTo>
                  <a:pt x="108" y="1"/>
                </a:lnTo>
                <a:lnTo>
                  <a:pt x="108" y="1"/>
                </a:lnTo>
                <a:lnTo>
                  <a:pt x="108" y="0"/>
                </a:lnTo>
                <a:lnTo>
                  <a:pt x="109" y="1"/>
                </a:lnTo>
                <a:lnTo>
                  <a:pt x="109" y="1"/>
                </a:lnTo>
                <a:lnTo>
                  <a:pt x="109" y="2"/>
                </a:lnTo>
                <a:lnTo>
                  <a:pt x="110" y="2"/>
                </a:lnTo>
                <a:lnTo>
                  <a:pt x="110" y="4"/>
                </a:lnTo>
                <a:lnTo>
                  <a:pt x="111" y="4"/>
                </a:lnTo>
                <a:lnTo>
                  <a:pt x="111" y="4"/>
                </a:lnTo>
                <a:lnTo>
                  <a:pt x="111" y="4"/>
                </a:lnTo>
                <a:lnTo>
                  <a:pt x="112" y="4"/>
                </a:lnTo>
                <a:lnTo>
                  <a:pt x="112" y="4"/>
                </a:lnTo>
                <a:lnTo>
                  <a:pt x="112" y="4"/>
                </a:lnTo>
                <a:lnTo>
                  <a:pt x="113" y="5"/>
                </a:lnTo>
                <a:lnTo>
                  <a:pt x="113" y="5"/>
                </a:lnTo>
                <a:lnTo>
                  <a:pt x="113" y="5"/>
                </a:lnTo>
                <a:lnTo>
                  <a:pt x="114" y="4"/>
                </a:lnTo>
                <a:lnTo>
                  <a:pt x="114" y="4"/>
                </a:lnTo>
                <a:lnTo>
                  <a:pt x="115" y="4"/>
                </a:lnTo>
                <a:lnTo>
                  <a:pt x="115" y="4"/>
                </a:lnTo>
                <a:lnTo>
                  <a:pt x="115" y="4"/>
                </a:lnTo>
                <a:lnTo>
                  <a:pt x="117" y="2"/>
                </a:lnTo>
                <a:lnTo>
                  <a:pt x="117" y="4"/>
                </a:lnTo>
                <a:lnTo>
                  <a:pt x="117" y="5"/>
                </a:lnTo>
                <a:lnTo>
                  <a:pt x="118" y="5"/>
                </a:lnTo>
                <a:lnTo>
                  <a:pt x="118" y="7"/>
                </a:lnTo>
                <a:lnTo>
                  <a:pt x="119" y="6"/>
                </a:lnTo>
                <a:lnTo>
                  <a:pt x="119" y="6"/>
                </a:lnTo>
                <a:lnTo>
                  <a:pt x="119" y="6"/>
                </a:lnTo>
                <a:lnTo>
                  <a:pt x="120" y="6"/>
                </a:lnTo>
                <a:lnTo>
                  <a:pt x="120" y="6"/>
                </a:lnTo>
                <a:lnTo>
                  <a:pt x="120" y="6"/>
                </a:lnTo>
                <a:lnTo>
                  <a:pt x="121" y="6"/>
                </a:lnTo>
                <a:lnTo>
                  <a:pt x="121" y="6"/>
                </a:lnTo>
                <a:lnTo>
                  <a:pt x="121" y="6"/>
                </a:lnTo>
                <a:lnTo>
                  <a:pt x="122" y="7"/>
                </a:lnTo>
                <a:lnTo>
                  <a:pt x="122" y="8"/>
                </a:lnTo>
                <a:lnTo>
                  <a:pt x="123" y="8"/>
                </a:lnTo>
                <a:lnTo>
                  <a:pt x="123" y="9"/>
                </a:lnTo>
                <a:lnTo>
                  <a:pt x="123" y="9"/>
                </a:lnTo>
                <a:lnTo>
                  <a:pt x="124" y="10"/>
                </a:lnTo>
                <a:lnTo>
                  <a:pt x="124" y="9"/>
                </a:lnTo>
                <a:lnTo>
                  <a:pt x="124" y="9"/>
                </a:lnTo>
                <a:lnTo>
                  <a:pt x="126" y="10"/>
                </a:lnTo>
                <a:lnTo>
                  <a:pt x="126" y="9"/>
                </a:lnTo>
                <a:lnTo>
                  <a:pt x="126" y="9"/>
                </a:lnTo>
                <a:lnTo>
                  <a:pt x="127" y="9"/>
                </a:lnTo>
                <a:lnTo>
                  <a:pt x="127" y="8"/>
                </a:lnTo>
                <a:lnTo>
                  <a:pt x="128" y="8"/>
                </a:lnTo>
                <a:lnTo>
                  <a:pt x="128" y="7"/>
                </a:lnTo>
                <a:lnTo>
                  <a:pt x="128" y="7"/>
                </a:lnTo>
                <a:lnTo>
                  <a:pt x="129" y="6"/>
                </a:lnTo>
                <a:lnTo>
                  <a:pt x="129" y="7"/>
                </a:lnTo>
                <a:lnTo>
                  <a:pt x="129" y="7"/>
                </a:lnTo>
                <a:lnTo>
                  <a:pt x="130" y="7"/>
                </a:lnTo>
                <a:lnTo>
                  <a:pt x="130" y="7"/>
                </a:lnTo>
                <a:lnTo>
                  <a:pt x="130" y="8"/>
                </a:lnTo>
                <a:lnTo>
                  <a:pt x="131" y="7"/>
                </a:lnTo>
                <a:lnTo>
                  <a:pt x="131" y="8"/>
                </a:lnTo>
                <a:lnTo>
                  <a:pt x="132" y="8"/>
                </a:lnTo>
                <a:lnTo>
                  <a:pt x="132" y="9"/>
                </a:lnTo>
                <a:lnTo>
                  <a:pt x="132" y="9"/>
                </a:lnTo>
                <a:lnTo>
                  <a:pt x="133" y="9"/>
                </a:lnTo>
                <a:lnTo>
                  <a:pt x="133" y="9"/>
                </a:lnTo>
                <a:lnTo>
                  <a:pt x="133" y="9"/>
                </a:lnTo>
                <a:lnTo>
                  <a:pt x="135" y="9"/>
                </a:lnTo>
                <a:lnTo>
                  <a:pt x="135" y="9"/>
                </a:lnTo>
                <a:lnTo>
                  <a:pt x="135" y="10"/>
                </a:lnTo>
                <a:lnTo>
                  <a:pt x="136" y="10"/>
                </a:lnTo>
                <a:lnTo>
                  <a:pt x="136" y="10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8" y="10"/>
                </a:lnTo>
                <a:lnTo>
                  <a:pt x="138" y="11"/>
                </a:lnTo>
                <a:lnTo>
                  <a:pt x="138" y="10"/>
                </a:lnTo>
                <a:lnTo>
                  <a:pt x="139" y="10"/>
                </a:lnTo>
                <a:lnTo>
                  <a:pt x="139" y="10"/>
                </a:lnTo>
                <a:lnTo>
                  <a:pt x="140" y="10"/>
                </a:lnTo>
                <a:lnTo>
                  <a:pt x="140" y="9"/>
                </a:lnTo>
                <a:lnTo>
                  <a:pt x="140" y="10"/>
                </a:lnTo>
                <a:lnTo>
                  <a:pt x="141" y="10"/>
                </a:lnTo>
                <a:lnTo>
                  <a:pt x="141" y="10"/>
                </a:lnTo>
                <a:lnTo>
                  <a:pt x="141" y="11"/>
                </a:lnTo>
                <a:lnTo>
                  <a:pt x="142" y="11"/>
                </a:lnTo>
                <a:lnTo>
                  <a:pt x="142" y="13"/>
                </a:lnTo>
                <a:lnTo>
                  <a:pt x="142" y="13"/>
                </a:lnTo>
                <a:lnTo>
                  <a:pt x="144" y="14"/>
                </a:lnTo>
                <a:lnTo>
                  <a:pt x="144" y="14"/>
                </a:lnTo>
                <a:lnTo>
                  <a:pt x="145" y="14"/>
                </a:lnTo>
                <a:lnTo>
                  <a:pt x="145" y="13"/>
                </a:lnTo>
                <a:lnTo>
                  <a:pt x="145" y="13"/>
                </a:lnTo>
                <a:lnTo>
                  <a:pt x="146" y="11"/>
                </a:lnTo>
                <a:lnTo>
                  <a:pt x="146" y="11"/>
                </a:lnTo>
                <a:lnTo>
                  <a:pt x="146" y="10"/>
                </a:lnTo>
                <a:lnTo>
                  <a:pt x="147" y="11"/>
                </a:lnTo>
                <a:lnTo>
                  <a:pt x="147" y="11"/>
                </a:lnTo>
                <a:lnTo>
                  <a:pt x="147" y="11"/>
                </a:lnTo>
                <a:lnTo>
                  <a:pt x="148" y="11"/>
                </a:lnTo>
                <a:lnTo>
                  <a:pt x="148" y="11"/>
                </a:lnTo>
                <a:lnTo>
                  <a:pt x="149" y="11"/>
                </a:lnTo>
                <a:lnTo>
                  <a:pt x="149" y="11"/>
                </a:lnTo>
                <a:lnTo>
                  <a:pt x="149" y="11"/>
                </a:lnTo>
                <a:lnTo>
                  <a:pt x="150" y="11"/>
                </a:lnTo>
                <a:lnTo>
                  <a:pt x="150" y="11"/>
                </a:lnTo>
                <a:lnTo>
                  <a:pt x="150" y="11"/>
                </a:lnTo>
                <a:lnTo>
                  <a:pt x="151" y="11"/>
                </a:lnTo>
                <a:lnTo>
                  <a:pt x="151" y="11"/>
                </a:lnTo>
                <a:lnTo>
                  <a:pt x="151" y="11"/>
                </a:lnTo>
                <a:lnTo>
                  <a:pt x="153" y="10"/>
                </a:lnTo>
                <a:lnTo>
                  <a:pt x="153" y="10"/>
                </a:lnTo>
                <a:lnTo>
                  <a:pt x="154" y="9"/>
                </a:lnTo>
                <a:lnTo>
                  <a:pt x="154" y="9"/>
                </a:lnTo>
                <a:lnTo>
                  <a:pt x="154" y="10"/>
                </a:lnTo>
                <a:lnTo>
                  <a:pt x="155" y="10"/>
                </a:lnTo>
                <a:lnTo>
                  <a:pt x="155" y="9"/>
                </a:lnTo>
                <a:lnTo>
                  <a:pt x="155" y="10"/>
                </a:lnTo>
                <a:lnTo>
                  <a:pt x="156" y="9"/>
                </a:lnTo>
                <a:lnTo>
                  <a:pt x="156" y="9"/>
                </a:lnTo>
                <a:lnTo>
                  <a:pt x="156" y="10"/>
                </a:lnTo>
                <a:lnTo>
                  <a:pt x="157" y="10"/>
                </a:lnTo>
                <a:lnTo>
                  <a:pt x="157" y="10"/>
                </a:lnTo>
                <a:lnTo>
                  <a:pt x="158" y="9"/>
                </a:lnTo>
                <a:lnTo>
                  <a:pt x="158" y="9"/>
                </a:lnTo>
                <a:lnTo>
                  <a:pt x="158" y="8"/>
                </a:lnTo>
                <a:lnTo>
                  <a:pt x="159" y="7"/>
                </a:lnTo>
                <a:lnTo>
                  <a:pt x="159" y="8"/>
                </a:lnTo>
                <a:lnTo>
                  <a:pt x="159" y="8"/>
                </a:lnTo>
                <a:lnTo>
                  <a:pt x="160" y="8"/>
                </a:lnTo>
                <a:lnTo>
                  <a:pt x="160" y="8"/>
                </a:lnTo>
                <a:lnTo>
                  <a:pt x="162" y="8"/>
                </a:lnTo>
                <a:lnTo>
                  <a:pt x="162" y="9"/>
                </a:lnTo>
                <a:lnTo>
                  <a:pt x="162" y="9"/>
                </a:lnTo>
                <a:lnTo>
                  <a:pt x="163" y="8"/>
                </a:lnTo>
                <a:lnTo>
                  <a:pt x="163" y="9"/>
                </a:lnTo>
                <a:lnTo>
                  <a:pt x="163" y="8"/>
                </a:lnTo>
                <a:lnTo>
                  <a:pt x="164" y="8"/>
                </a:lnTo>
                <a:lnTo>
                  <a:pt x="164" y="7"/>
                </a:lnTo>
                <a:lnTo>
                  <a:pt x="164" y="6"/>
                </a:lnTo>
                <a:lnTo>
                  <a:pt x="165" y="7"/>
                </a:lnTo>
                <a:lnTo>
                  <a:pt x="165" y="6"/>
                </a:lnTo>
                <a:lnTo>
                  <a:pt x="166" y="6"/>
                </a:lnTo>
                <a:lnTo>
                  <a:pt x="166" y="7"/>
                </a:lnTo>
                <a:lnTo>
                  <a:pt x="166" y="7"/>
                </a:lnTo>
                <a:lnTo>
                  <a:pt x="167" y="7"/>
                </a:lnTo>
                <a:lnTo>
                  <a:pt x="167" y="7"/>
                </a:lnTo>
                <a:lnTo>
                  <a:pt x="167" y="7"/>
                </a:lnTo>
                <a:lnTo>
                  <a:pt x="168" y="6"/>
                </a:lnTo>
                <a:lnTo>
                  <a:pt x="168" y="6"/>
                </a:lnTo>
                <a:lnTo>
                  <a:pt x="168" y="6"/>
                </a:lnTo>
                <a:lnTo>
                  <a:pt x="169" y="6"/>
                </a:lnTo>
                <a:lnTo>
                  <a:pt x="169" y="6"/>
                </a:lnTo>
                <a:lnTo>
                  <a:pt x="171" y="7"/>
                </a:lnTo>
                <a:lnTo>
                  <a:pt x="171" y="7"/>
                </a:lnTo>
                <a:lnTo>
                  <a:pt x="171" y="7"/>
                </a:lnTo>
                <a:lnTo>
                  <a:pt x="172" y="7"/>
                </a:lnTo>
                <a:lnTo>
                  <a:pt x="172" y="7"/>
                </a:lnTo>
                <a:lnTo>
                  <a:pt x="172" y="7"/>
                </a:lnTo>
                <a:lnTo>
                  <a:pt x="173" y="7"/>
                </a:lnTo>
                <a:lnTo>
                  <a:pt x="173" y="6"/>
                </a:lnTo>
                <a:lnTo>
                  <a:pt x="173" y="4"/>
                </a:lnTo>
                <a:lnTo>
                  <a:pt x="174" y="4"/>
                </a:lnTo>
                <a:lnTo>
                  <a:pt x="174" y="4"/>
                </a:lnTo>
                <a:lnTo>
                  <a:pt x="175" y="4"/>
                </a:lnTo>
                <a:lnTo>
                  <a:pt x="175" y="5"/>
                </a:lnTo>
                <a:lnTo>
                  <a:pt x="175" y="5"/>
                </a:lnTo>
                <a:lnTo>
                  <a:pt x="176" y="5"/>
                </a:lnTo>
                <a:lnTo>
                  <a:pt x="176" y="6"/>
                </a:lnTo>
                <a:lnTo>
                  <a:pt x="176" y="6"/>
                </a:lnTo>
                <a:lnTo>
                  <a:pt x="177" y="5"/>
                </a:lnTo>
                <a:lnTo>
                  <a:pt x="177" y="5"/>
                </a:lnTo>
                <a:lnTo>
                  <a:pt x="177" y="5"/>
                </a:lnTo>
                <a:lnTo>
                  <a:pt x="178" y="4"/>
                </a:lnTo>
                <a:lnTo>
                  <a:pt x="178" y="4"/>
                </a:lnTo>
                <a:lnTo>
                  <a:pt x="180" y="4"/>
                </a:lnTo>
                <a:lnTo>
                  <a:pt x="180" y="2"/>
                </a:lnTo>
                <a:lnTo>
                  <a:pt x="180" y="2"/>
                </a:lnTo>
                <a:lnTo>
                  <a:pt x="181" y="2"/>
                </a:lnTo>
                <a:lnTo>
                  <a:pt x="181" y="2"/>
                </a:lnTo>
                <a:lnTo>
                  <a:pt x="181" y="1"/>
                </a:lnTo>
                <a:lnTo>
                  <a:pt x="182" y="2"/>
                </a:lnTo>
                <a:lnTo>
                  <a:pt x="182" y="1"/>
                </a:lnTo>
                <a:lnTo>
                  <a:pt x="183" y="2"/>
                </a:lnTo>
                <a:lnTo>
                  <a:pt x="183" y="2"/>
                </a:lnTo>
                <a:lnTo>
                  <a:pt x="183" y="4"/>
                </a:lnTo>
                <a:lnTo>
                  <a:pt x="184" y="4"/>
                </a:lnTo>
                <a:lnTo>
                  <a:pt x="184" y="4"/>
                </a:lnTo>
                <a:lnTo>
                  <a:pt x="184" y="4"/>
                </a:lnTo>
                <a:lnTo>
                  <a:pt x="185" y="4"/>
                </a:lnTo>
                <a:lnTo>
                  <a:pt x="185" y="4"/>
                </a:lnTo>
                <a:lnTo>
                  <a:pt x="185" y="5"/>
                </a:lnTo>
                <a:lnTo>
                  <a:pt x="186" y="4"/>
                </a:lnTo>
                <a:lnTo>
                  <a:pt x="186" y="4"/>
                </a:lnTo>
                <a:lnTo>
                  <a:pt x="187" y="4"/>
                </a:lnTo>
                <a:lnTo>
                  <a:pt x="187" y="4"/>
                </a:lnTo>
                <a:lnTo>
                  <a:pt x="187" y="5"/>
                </a:lnTo>
                <a:lnTo>
                  <a:pt x="189" y="5"/>
                </a:lnTo>
                <a:lnTo>
                  <a:pt x="189" y="5"/>
                </a:lnTo>
                <a:lnTo>
                  <a:pt x="189" y="5"/>
                </a:lnTo>
                <a:lnTo>
                  <a:pt x="190" y="4"/>
                </a:lnTo>
                <a:lnTo>
                  <a:pt x="190" y="4"/>
                </a:lnTo>
                <a:lnTo>
                  <a:pt x="190" y="4"/>
                </a:lnTo>
                <a:lnTo>
                  <a:pt x="191" y="4"/>
                </a:lnTo>
                <a:lnTo>
                  <a:pt x="191" y="4"/>
                </a:lnTo>
                <a:lnTo>
                  <a:pt x="192" y="4"/>
                </a:lnTo>
                <a:lnTo>
                  <a:pt x="192" y="5"/>
                </a:lnTo>
                <a:lnTo>
                  <a:pt x="192" y="4"/>
                </a:lnTo>
                <a:lnTo>
                  <a:pt x="193" y="5"/>
                </a:lnTo>
                <a:lnTo>
                  <a:pt x="193" y="5"/>
                </a:lnTo>
                <a:lnTo>
                  <a:pt x="193" y="5"/>
                </a:lnTo>
                <a:lnTo>
                  <a:pt x="194" y="6"/>
                </a:lnTo>
                <a:lnTo>
                  <a:pt x="194" y="6"/>
                </a:lnTo>
                <a:lnTo>
                  <a:pt x="194" y="5"/>
                </a:lnTo>
                <a:lnTo>
                  <a:pt x="195" y="5"/>
                </a:lnTo>
                <a:lnTo>
                  <a:pt x="195" y="5"/>
                </a:lnTo>
                <a:lnTo>
                  <a:pt x="196" y="5"/>
                </a:lnTo>
                <a:lnTo>
                  <a:pt x="196" y="5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lnTo>
                  <a:pt x="198" y="2"/>
                </a:lnTo>
                <a:lnTo>
                  <a:pt x="199" y="2"/>
                </a:lnTo>
                <a:lnTo>
                  <a:pt x="199" y="4"/>
                </a:lnTo>
                <a:lnTo>
                  <a:pt x="199" y="4"/>
                </a:lnTo>
                <a:lnTo>
                  <a:pt x="200" y="4"/>
                </a:lnTo>
                <a:lnTo>
                  <a:pt x="200" y="4"/>
                </a:lnTo>
                <a:lnTo>
                  <a:pt x="201" y="4"/>
                </a:lnTo>
                <a:lnTo>
                  <a:pt x="201" y="4"/>
                </a:lnTo>
                <a:lnTo>
                  <a:pt x="201" y="4"/>
                </a:lnTo>
                <a:lnTo>
                  <a:pt x="202" y="4"/>
                </a:lnTo>
                <a:lnTo>
                  <a:pt x="202" y="2"/>
                </a:lnTo>
                <a:lnTo>
                  <a:pt x="202" y="4"/>
                </a:lnTo>
                <a:lnTo>
                  <a:pt x="203" y="4"/>
                </a:lnTo>
                <a:lnTo>
                  <a:pt x="203" y="5"/>
                </a:lnTo>
                <a:lnTo>
                  <a:pt x="203" y="6"/>
                </a:lnTo>
                <a:lnTo>
                  <a:pt x="204" y="7"/>
                </a:lnTo>
                <a:lnTo>
                  <a:pt x="204" y="8"/>
                </a:lnTo>
                <a:lnTo>
                  <a:pt x="205" y="9"/>
                </a:lnTo>
                <a:lnTo>
                  <a:pt x="205" y="10"/>
                </a:lnTo>
                <a:lnTo>
                  <a:pt x="205" y="11"/>
                </a:lnTo>
                <a:lnTo>
                  <a:pt x="207" y="10"/>
                </a:lnTo>
                <a:lnTo>
                  <a:pt x="207" y="10"/>
                </a:lnTo>
                <a:lnTo>
                  <a:pt x="207" y="9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9"/>
                </a:lnTo>
                <a:lnTo>
                  <a:pt x="209" y="9"/>
                </a:lnTo>
                <a:lnTo>
                  <a:pt x="210" y="9"/>
                </a:lnTo>
                <a:lnTo>
                  <a:pt x="210" y="10"/>
                </a:lnTo>
                <a:lnTo>
                  <a:pt x="210" y="10"/>
                </a:lnTo>
                <a:lnTo>
                  <a:pt x="211" y="10"/>
                </a:lnTo>
                <a:lnTo>
                  <a:pt x="211" y="10"/>
                </a:lnTo>
                <a:lnTo>
                  <a:pt x="211" y="10"/>
                </a:lnTo>
                <a:lnTo>
                  <a:pt x="212" y="9"/>
                </a:lnTo>
                <a:lnTo>
                  <a:pt x="212" y="9"/>
                </a:lnTo>
                <a:lnTo>
                  <a:pt x="213" y="9"/>
                </a:lnTo>
                <a:lnTo>
                  <a:pt x="213" y="10"/>
                </a:lnTo>
                <a:lnTo>
                  <a:pt x="213" y="10"/>
                </a:lnTo>
                <a:lnTo>
                  <a:pt x="214" y="10"/>
                </a:lnTo>
                <a:lnTo>
                  <a:pt x="214" y="11"/>
                </a:lnTo>
                <a:lnTo>
                  <a:pt x="214" y="10"/>
                </a:lnTo>
                <a:lnTo>
                  <a:pt x="216" y="11"/>
                </a:lnTo>
                <a:lnTo>
                  <a:pt x="216" y="10"/>
                </a:lnTo>
                <a:lnTo>
                  <a:pt x="216" y="10"/>
                </a:lnTo>
                <a:lnTo>
                  <a:pt x="217" y="10"/>
                </a:lnTo>
                <a:lnTo>
                  <a:pt x="217" y="10"/>
                </a:lnTo>
                <a:lnTo>
                  <a:pt x="218" y="10"/>
                </a:lnTo>
                <a:lnTo>
                  <a:pt x="218" y="10"/>
                </a:lnTo>
                <a:lnTo>
                  <a:pt x="218" y="10"/>
                </a:lnTo>
                <a:lnTo>
                  <a:pt x="219" y="11"/>
                </a:lnTo>
                <a:lnTo>
                  <a:pt x="219" y="11"/>
                </a:lnTo>
                <a:lnTo>
                  <a:pt x="219" y="13"/>
                </a:lnTo>
                <a:lnTo>
                  <a:pt x="220" y="13"/>
                </a:lnTo>
                <a:lnTo>
                  <a:pt x="220" y="13"/>
                </a:lnTo>
                <a:lnTo>
                  <a:pt x="220" y="14"/>
                </a:lnTo>
                <a:lnTo>
                  <a:pt x="221" y="14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2" y="11"/>
                </a:lnTo>
                <a:lnTo>
                  <a:pt x="223" y="11"/>
                </a:lnTo>
                <a:lnTo>
                  <a:pt x="223" y="11"/>
                </a:lnTo>
                <a:lnTo>
                  <a:pt x="223" y="10"/>
                </a:lnTo>
                <a:lnTo>
                  <a:pt x="225" y="10"/>
                </a:lnTo>
                <a:lnTo>
                  <a:pt x="225" y="10"/>
                </a:lnTo>
                <a:lnTo>
                  <a:pt x="225" y="10"/>
                </a:lnTo>
                <a:lnTo>
                  <a:pt x="226" y="10"/>
                </a:lnTo>
                <a:lnTo>
                  <a:pt x="226" y="10"/>
                </a:lnTo>
                <a:lnTo>
                  <a:pt x="227" y="10"/>
                </a:lnTo>
                <a:lnTo>
                  <a:pt x="227" y="10"/>
                </a:lnTo>
                <a:lnTo>
                  <a:pt x="227" y="10"/>
                </a:lnTo>
                <a:lnTo>
                  <a:pt x="228" y="11"/>
                </a:lnTo>
                <a:lnTo>
                  <a:pt x="228" y="11"/>
                </a:lnTo>
                <a:lnTo>
                  <a:pt x="228" y="10"/>
                </a:lnTo>
                <a:lnTo>
                  <a:pt x="229" y="10"/>
                </a:lnTo>
                <a:lnTo>
                  <a:pt x="229" y="10"/>
                </a:lnTo>
                <a:lnTo>
                  <a:pt x="230" y="10"/>
                </a:lnTo>
                <a:lnTo>
                  <a:pt x="230" y="10"/>
                </a:lnTo>
                <a:lnTo>
                  <a:pt x="230" y="10"/>
                </a:lnTo>
                <a:lnTo>
                  <a:pt x="231" y="10"/>
                </a:lnTo>
                <a:lnTo>
                  <a:pt x="231" y="10"/>
                </a:lnTo>
                <a:lnTo>
                  <a:pt x="231" y="10"/>
                </a:lnTo>
                <a:lnTo>
                  <a:pt x="232" y="9"/>
                </a:lnTo>
                <a:lnTo>
                  <a:pt x="232" y="9"/>
                </a:lnTo>
                <a:lnTo>
                  <a:pt x="232" y="8"/>
                </a:lnTo>
                <a:lnTo>
                  <a:pt x="234" y="8"/>
                </a:lnTo>
                <a:lnTo>
                  <a:pt x="234" y="8"/>
                </a:lnTo>
                <a:lnTo>
                  <a:pt x="235" y="8"/>
                </a:lnTo>
                <a:lnTo>
                  <a:pt x="235" y="8"/>
                </a:lnTo>
                <a:lnTo>
                  <a:pt x="235" y="7"/>
                </a:lnTo>
                <a:lnTo>
                  <a:pt x="236" y="7"/>
                </a:lnTo>
                <a:lnTo>
                  <a:pt x="236" y="6"/>
                </a:lnTo>
                <a:lnTo>
                  <a:pt x="236" y="5"/>
                </a:lnTo>
                <a:lnTo>
                  <a:pt x="237" y="5"/>
                </a:lnTo>
                <a:lnTo>
                  <a:pt x="237" y="5"/>
                </a:lnTo>
                <a:lnTo>
                  <a:pt x="237" y="5"/>
                </a:lnTo>
                <a:lnTo>
                  <a:pt x="238" y="5"/>
                </a:lnTo>
                <a:lnTo>
                  <a:pt x="238" y="6"/>
                </a:lnTo>
                <a:lnTo>
                  <a:pt x="239" y="6"/>
                </a:lnTo>
                <a:lnTo>
                  <a:pt x="239" y="7"/>
                </a:lnTo>
                <a:lnTo>
                  <a:pt x="239" y="6"/>
                </a:lnTo>
                <a:lnTo>
                  <a:pt x="240" y="7"/>
                </a:lnTo>
                <a:lnTo>
                  <a:pt x="240" y="6"/>
                </a:lnTo>
                <a:lnTo>
                  <a:pt x="240" y="5"/>
                </a:lnTo>
                <a:lnTo>
                  <a:pt x="241" y="4"/>
                </a:lnTo>
                <a:lnTo>
                  <a:pt x="241" y="5"/>
                </a:lnTo>
                <a:lnTo>
                  <a:pt x="241" y="6"/>
                </a:lnTo>
                <a:lnTo>
                  <a:pt x="243" y="6"/>
                </a:lnTo>
                <a:lnTo>
                  <a:pt x="243" y="6"/>
                </a:lnTo>
                <a:lnTo>
                  <a:pt x="244" y="7"/>
                </a:lnTo>
                <a:lnTo>
                  <a:pt x="244" y="6"/>
                </a:lnTo>
                <a:lnTo>
                  <a:pt x="244" y="6"/>
                </a:lnTo>
                <a:lnTo>
                  <a:pt x="245" y="5"/>
                </a:lnTo>
                <a:lnTo>
                  <a:pt x="245" y="5"/>
                </a:lnTo>
                <a:lnTo>
                  <a:pt x="245" y="5"/>
                </a:lnTo>
                <a:lnTo>
                  <a:pt x="246" y="5"/>
                </a:lnTo>
                <a:lnTo>
                  <a:pt x="246" y="5"/>
                </a:lnTo>
                <a:lnTo>
                  <a:pt x="246" y="5"/>
                </a:lnTo>
                <a:lnTo>
                  <a:pt x="247" y="5"/>
                </a:lnTo>
                <a:lnTo>
                  <a:pt x="247" y="6"/>
                </a:lnTo>
                <a:lnTo>
                  <a:pt x="248" y="7"/>
                </a:lnTo>
                <a:lnTo>
                  <a:pt x="248" y="7"/>
                </a:lnTo>
                <a:lnTo>
                  <a:pt x="248" y="7"/>
                </a:lnTo>
                <a:lnTo>
                  <a:pt x="249" y="7"/>
                </a:lnTo>
                <a:lnTo>
                  <a:pt x="249" y="7"/>
                </a:lnTo>
                <a:lnTo>
                  <a:pt x="249" y="7"/>
                </a:lnTo>
                <a:lnTo>
                  <a:pt x="250" y="6"/>
                </a:lnTo>
                <a:lnTo>
                  <a:pt x="250" y="6"/>
                </a:lnTo>
                <a:lnTo>
                  <a:pt x="252" y="7"/>
                </a:lnTo>
                <a:lnTo>
                  <a:pt x="252" y="7"/>
                </a:lnTo>
                <a:lnTo>
                  <a:pt x="252" y="8"/>
                </a:lnTo>
                <a:lnTo>
                  <a:pt x="253" y="9"/>
                </a:lnTo>
                <a:lnTo>
                  <a:pt x="253" y="8"/>
                </a:lnTo>
                <a:lnTo>
                  <a:pt x="253" y="9"/>
                </a:lnTo>
                <a:lnTo>
                  <a:pt x="254" y="8"/>
                </a:lnTo>
                <a:lnTo>
                  <a:pt x="254" y="8"/>
                </a:lnTo>
                <a:lnTo>
                  <a:pt x="254" y="8"/>
                </a:lnTo>
                <a:lnTo>
                  <a:pt x="255" y="7"/>
                </a:lnTo>
                <a:lnTo>
                  <a:pt x="255" y="7"/>
                </a:lnTo>
                <a:lnTo>
                  <a:pt x="256" y="6"/>
                </a:lnTo>
                <a:lnTo>
                  <a:pt x="256" y="6"/>
                </a:lnTo>
                <a:lnTo>
                  <a:pt x="256" y="6"/>
                </a:lnTo>
                <a:lnTo>
                  <a:pt x="257" y="6"/>
                </a:lnTo>
                <a:lnTo>
                  <a:pt x="257" y="7"/>
                </a:lnTo>
                <a:lnTo>
                  <a:pt x="257" y="6"/>
                </a:lnTo>
                <a:lnTo>
                  <a:pt x="258" y="6"/>
                </a:lnTo>
                <a:lnTo>
                  <a:pt x="258" y="6"/>
                </a:lnTo>
                <a:lnTo>
                  <a:pt x="258" y="5"/>
                </a:lnTo>
                <a:lnTo>
                  <a:pt x="259" y="5"/>
                </a:lnTo>
                <a:lnTo>
                  <a:pt x="259" y="5"/>
                </a:lnTo>
                <a:lnTo>
                  <a:pt x="261" y="5"/>
                </a:lnTo>
                <a:lnTo>
                  <a:pt x="261" y="5"/>
                </a:lnTo>
                <a:lnTo>
                  <a:pt x="261" y="5"/>
                </a:lnTo>
                <a:lnTo>
                  <a:pt x="262" y="5"/>
                </a:lnTo>
                <a:lnTo>
                  <a:pt x="262" y="6"/>
                </a:lnTo>
                <a:lnTo>
                  <a:pt x="262" y="6"/>
                </a:lnTo>
                <a:lnTo>
                  <a:pt x="263" y="6"/>
                </a:lnTo>
                <a:lnTo>
                  <a:pt x="263" y="6"/>
                </a:lnTo>
                <a:lnTo>
                  <a:pt x="263" y="6"/>
                </a:lnTo>
                <a:lnTo>
                  <a:pt x="264" y="6"/>
                </a:lnTo>
                <a:lnTo>
                  <a:pt x="264" y="5"/>
                </a:lnTo>
                <a:lnTo>
                  <a:pt x="265" y="4"/>
                </a:lnTo>
                <a:lnTo>
                  <a:pt x="265" y="4"/>
                </a:lnTo>
                <a:lnTo>
                  <a:pt x="265" y="4"/>
                </a:lnTo>
                <a:lnTo>
                  <a:pt x="266" y="4"/>
                </a:lnTo>
                <a:lnTo>
                  <a:pt x="266" y="4"/>
                </a:lnTo>
                <a:lnTo>
                  <a:pt x="266" y="4"/>
                </a:lnTo>
                <a:lnTo>
                  <a:pt x="267" y="4"/>
                </a:lnTo>
                <a:lnTo>
                  <a:pt x="267" y="4"/>
                </a:lnTo>
                <a:lnTo>
                  <a:pt x="267" y="4"/>
                </a:lnTo>
                <a:lnTo>
                  <a:pt x="268" y="2"/>
                </a:lnTo>
                <a:lnTo>
                  <a:pt x="268" y="2"/>
                </a:lnTo>
                <a:lnTo>
                  <a:pt x="270" y="2"/>
                </a:lnTo>
                <a:lnTo>
                  <a:pt x="270" y="4"/>
                </a:lnTo>
                <a:lnTo>
                  <a:pt x="270" y="4"/>
                </a:lnTo>
                <a:lnTo>
                  <a:pt x="271" y="5"/>
                </a:lnTo>
                <a:lnTo>
                  <a:pt x="271" y="5"/>
                </a:lnTo>
                <a:lnTo>
                  <a:pt x="271" y="5"/>
                </a:lnTo>
                <a:lnTo>
                  <a:pt x="272" y="5"/>
                </a:lnTo>
                <a:lnTo>
                  <a:pt x="272" y="5"/>
                </a:lnTo>
                <a:lnTo>
                  <a:pt x="273" y="5"/>
                </a:lnTo>
                <a:lnTo>
                  <a:pt x="273" y="5"/>
                </a:lnTo>
                <a:lnTo>
                  <a:pt x="273" y="5"/>
                </a:lnTo>
                <a:lnTo>
                  <a:pt x="274" y="5"/>
                </a:lnTo>
                <a:lnTo>
                  <a:pt x="274" y="6"/>
                </a:lnTo>
                <a:lnTo>
                  <a:pt x="274" y="5"/>
                </a:lnTo>
                <a:lnTo>
                  <a:pt x="275" y="5"/>
                </a:lnTo>
                <a:lnTo>
                  <a:pt x="275" y="5"/>
                </a:lnTo>
                <a:lnTo>
                  <a:pt x="275" y="6"/>
                </a:lnTo>
                <a:lnTo>
                  <a:pt x="276" y="6"/>
                </a:lnTo>
                <a:lnTo>
                  <a:pt x="276" y="6"/>
                </a:lnTo>
                <a:lnTo>
                  <a:pt x="277" y="7"/>
                </a:lnTo>
                <a:lnTo>
                  <a:pt x="277" y="6"/>
                </a:lnTo>
                <a:lnTo>
                  <a:pt x="277" y="6"/>
                </a:lnTo>
                <a:lnTo>
                  <a:pt x="279" y="7"/>
                </a:lnTo>
                <a:lnTo>
                  <a:pt x="279" y="7"/>
                </a:lnTo>
                <a:lnTo>
                  <a:pt x="279" y="7"/>
                </a:lnTo>
                <a:lnTo>
                  <a:pt x="280" y="7"/>
                </a:lnTo>
                <a:lnTo>
                  <a:pt x="280" y="7"/>
                </a:lnTo>
                <a:lnTo>
                  <a:pt x="280" y="7"/>
                </a:lnTo>
                <a:lnTo>
                  <a:pt x="281" y="7"/>
                </a:lnTo>
                <a:lnTo>
                  <a:pt x="281" y="7"/>
                </a:lnTo>
                <a:lnTo>
                  <a:pt x="282" y="6"/>
                </a:lnTo>
                <a:lnTo>
                  <a:pt x="282" y="6"/>
                </a:lnTo>
                <a:lnTo>
                  <a:pt x="282" y="6"/>
                </a:lnTo>
                <a:lnTo>
                  <a:pt x="283" y="5"/>
                </a:lnTo>
                <a:lnTo>
                  <a:pt x="283" y="5"/>
                </a:lnTo>
                <a:lnTo>
                  <a:pt x="283" y="4"/>
                </a:lnTo>
                <a:lnTo>
                  <a:pt x="284" y="4"/>
                </a:lnTo>
                <a:lnTo>
                  <a:pt x="284" y="4"/>
                </a:lnTo>
                <a:lnTo>
                  <a:pt x="284" y="4"/>
                </a:lnTo>
                <a:lnTo>
                  <a:pt x="285" y="5"/>
                </a:lnTo>
                <a:lnTo>
                  <a:pt x="285" y="4"/>
                </a:lnTo>
                <a:lnTo>
                  <a:pt x="286" y="6"/>
                </a:lnTo>
                <a:lnTo>
                  <a:pt x="286" y="7"/>
                </a:lnTo>
                <a:lnTo>
                  <a:pt x="286" y="8"/>
                </a:lnTo>
                <a:lnTo>
                  <a:pt x="288" y="8"/>
                </a:lnTo>
                <a:lnTo>
                  <a:pt x="288" y="9"/>
                </a:lnTo>
                <a:lnTo>
                  <a:pt x="288" y="10"/>
                </a:lnTo>
                <a:lnTo>
                  <a:pt x="289" y="11"/>
                </a:lnTo>
                <a:lnTo>
                  <a:pt x="289" y="10"/>
                </a:lnTo>
                <a:lnTo>
                  <a:pt x="289" y="10"/>
                </a:lnTo>
                <a:lnTo>
                  <a:pt x="290" y="9"/>
                </a:lnTo>
                <a:lnTo>
                  <a:pt x="290" y="10"/>
                </a:lnTo>
                <a:lnTo>
                  <a:pt x="291" y="10"/>
                </a:lnTo>
                <a:lnTo>
                  <a:pt x="291" y="9"/>
                </a:lnTo>
                <a:lnTo>
                  <a:pt x="291" y="9"/>
                </a:lnTo>
                <a:lnTo>
                  <a:pt x="292" y="9"/>
                </a:lnTo>
                <a:lnTo>
                  <a:pt x="292" y="9"/>
                </a:lnTo>
                <a:lnTo>
                  <a:pt x="292" y="9"/>
                </a:lnTo>
                <a:lnTo>
                  <a:pt x="293" y="10"/>
                </a:lnTo>
                <a:lnTo>
                  <a:pt x="293" y="10"/>
                </a:lnTo>
                <a:lnTo>
                  <a:pt x="293" y="9"/>
                </a:lnTo>
                <a:lnTo>
                  <a:pt x="294" y="9"/>
                </a:lnTo>
                <a:lnTo>
                  <a:pt x="294" y="9"/>
                </a:lnTo>
                <a:lnTo>
                  <a:pt x="295" y="9"/>
                </a:lnTo>
                <a:lnTo>
                  <a:pt x="295" y="9"/>
                </a:lnTo>
                <a:lnTo>
                  <a:pt x="295" y="10"/>
                </a:lnTo>
                <a:lnTo>
                  <a:pt x="297" y="11"/>
                </a:lnTo>
                <a:lnTo>
                  <a:pt x="297" y="11"/>
                </a:lnTo>
                <a:lnTo>
                  <a:pt x="297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4"/>
                </a:lnTo>
                <a:lnTo>
                  <a:pt x="299" y="14"/>
                </a:lnTo>
                <a:lnTo>
                  <a:pt x="300" y="14"/>
                </a:lnTo>
                <a:lnTo>
                  <a:pt x="300" y="14"/>
                </a:lnTo>
                <a:lnTo>
                  <a:pt x="300" y="14"/>
                </a:lnTo>
                <a:lnTo>
                  <a:pt x="301" y="13"/>
                </a:lnTo>
                <a:lnTo>
                  <a:pt x="301" y="13"/>
                </a:lnTo>
                <a:lnTo>
                  <a:pt x="301" y="13"/>
                </a:lnTo>
                <a:lnTo>
                  <a:pt x="302" y="13"/>
                </a:lnTo>
                <a:lnTo>
                  <a:pt x="302" y="13"/>
                </a:lnTo>
                <a:lnTo>
                  <a:pt x="303" y="13"/>
                </a:lnTo>
                <a:lnTo>
                  <a:pt x="303" y="13"/>
                </a:lnTo>
                <a:lnTo>
                  <a:pt x="303" y="13"/>
                </a:lnTo>
                <a:lnTo>
                  <a:pt x="304" y="13"/>
                </a:lnTo>
                <a:lnTo>
                  <a:pt x="304" y="13"/>
                </a:lnTo>
                <a:lnTo>
                  <a:pt x="304" y="13"/>
                </a:lnTo>
                <a:lnTo>
                  <a:pt x="306" y="11"/>
                </a:lnTo>
                <a:lnTo>
                  <a:pt x="306" y="11"/>
                </a:lnTo>
                <a:lnTo>
                  <a:pt x="306" y="11"/>
                </a:lnTo>
                <a:lnTo>
                  <a:pt x="307" y="11"/>
                </a:lnTo>
                <a:lnTo>
                  <a:pt x="307" y="11"/>
                </a:lnTo>
                <a:lnTo>
                  <a:pt x="308" y="11"/>
                </a:lnTo>
                <a:lnTo>
                  <a:pt x="308" y="11"/>
                </a:lnTo>
                <a:lnTo>
                  <a:pt x="308" y="11"/>
                </a:lnTo>
                <a:lnTo>
                  <a:pt x="309" y="11"/>
                </a:lnTo>
                <a:lnTo>
                  <a:pt x="309" y="10"/>
                </a:lnTo>
                <a:lnTo>
                  <a:pt x="309" y="10"/>
                </a:lnTo>
                <a:lnTo>
                  <a:pt x="310" y="11"/>
                </a:lnTo>
                <a:lnTo>
                  <a:pt x="310" y="13"/>
                </a:lnTo>
                <a:lnTo>
                  <a:pt x="310" y="11"/>
                </a:lnTo>
                <a:lnTo>
                  <a:pt x="311" y="11"/>
                </a:lnTo>
                <a:lnTo>
                  <a:pt x="311" y="10"/>
                </a:lnTo>
                <a:lnTo>
                  <a:pt x="312" y="11"/>
                </a:lnTo>
                <a:lnTo>
                  <a:pt x="312" y="13"/>
                </a:lnTo>
                <a:lnTo>
                  <a:pt x="312" y="14"/>
                </a:lnTo>
                <a:lnTo>
                  <a:pt x="313" y="14"/>
                </a:lnTo>
                <a:lnTo>
                  <a:pt x="313" y="14"/>
                </a:lnTo>
                <a:lnTo>
                  <a:pt x="313" y="15"/>
                </a:lnTo>
                <a:lnTo>
                  <a:pt x="315" y="14"/>
                </a:lnTo>
                <a:lnTo>
                  <a:pt x="315" y="15"/>
                </a:lnTo>
                <a:lnTo>
                  <a:pt x="315" y="15"/>
                </a:lnTo>
                <a:lnTo>
                  <a:pt x="316" y="15"/>
                </a:lnTo>
                <a:lnTo>
                  <a:pt x="316" y="14"/>
                </a:lnTo>
                <a:lnTo>
                  <a:pt x="317" y="15"/>
                </a:lnTo>
                <a:lnTo>
                  <a:pt x="317" y="15"/>
                </a:lnTo>
                <a:lnTo>
                  <a:pt x="317" y="15"/>
                </a:lnTo>
                <a:lnTo>
                  <a:pt x="318" y="15"/>
                </a:lnTo>
                <a:lnTo>
                  <a:pt x="318" y="15"/>
                </a:lnTo>
                <a:lnTo>
                  <a:pt x="318" y="15"/>
                </a:lnTo>
                <a:lnTo>
                  <a:pt x="319" y="15"/>
                </a:lnTo>
                <a:lnTo>
                  <a:pt x="319" y="15"/>
                </a:lnTo>
                <a:lnTo>
                  <a:pt x="320" y="15"/>
                </a:lnTo>
                <a:lnTo>
                  <a:pt x="320" y="15"/>
                </a:lnTo>
                <a:lnTo>
                  <a:pt x="320" y="15"/>
                </a:lnTo>
                <a:lnTo>
                  <a:pt x="321" y="15"/>
                </a:lnTo>
                <a:lnTo>
                  <a:pt x="321" y="15"/>
                </a:lnTo>
                <a:lnTo>
                  <a:pt x="321" y="14"/>
                </a:lnTo>
                <a:lnTo>
                  <a:pt x="322" y="13"/>
                </a:lnTo>
                <a:lnTo>
                  <a:pt x="322" y="13"/>
                </a:lnTo>
                <a:lnTo>
                  <a:pt x="322" y="10"/>
                </a:lnTo>
                <a:lnTo>
                  <a:pt x="324" y="10"/>
                </a:lnTo>
                <a:lnTo>
                  <a:pt x="324" y="11"/>
                </a:lnTo>
                <a:lnTo>
                  <a:pt x="325" y="11"/>
                </a:lnTo>
                <a:lnTo>
                  <a:pt x="325" y="11"/>
                </a:lnTo>
                <a:lnTo>
                  <a:pt x="325" y="11"/>
                </a:lnTo>
                <a:lnTo>
                  <a:pt x="326" y="10"/>
                </a:lnTo>
                <a:lnTo>
                  <a:pt x="326" y="10"/>
                </a:lnTo>
                <a:lnTo>
                  <a:pt x="326" y="10"/>
                </a:lnTo>
                <a:lnTo>
                  <a:pt x="327" y="9"/>
                </a:lnTo>
                <a:lnTo>
                  <a:pt x="327" y="9"/>
                </a:lnTo>
                <a:lnTo>
                  <a:pt x="327" y="9"/>
                </a:lnTo>
                <a:lnTo>
                  <a:pt x="328" y="9"/>
                </a:lnTo>
                <a:lnTo>
                  <a:pt x="328" y="8"/>
                </a:lnTo>
                <a:lnTo>
                  <a:pt x="329" y="9"/>
                </a:lnTo>
                <a:lnTo>
                  <a:pt x="329" y="9"/>
                </a:lnTo>
                <a:lnTo>
                  <a:pt x="329" y="10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1" y="8"/>
                </a:lnTo>
                <a:lnTo>
                  <a:pt x="331" y="9"/>
                </a:lnTo>
                <a:lnTo>
                  <a:pt x="331" y="9"/>
                </a:lnTo>
                <a:lnTo>
                  <a:pt x="333" y="9"/>
                </a:lnTo>
                <a:lnTo>
                  <a:pt x="333" y="9"/>
                </a:lnTo>
                <a:lnTo>
                  <a:pt x="334" y="9"/>
                </a:lnTo>
                <a:lnTo>
                  <a:pt x="334" y="10"/>
                </a:lnTo>
                <a:lnTo>
                  <a:pt x="334" y="10"/>
                </a:lnTo>
                <a:lnTo>
                  <a:pt x="335" y="10"/>
                </a:lnTo>
                <a:lnTo>
                  <a:pt x="335" y="10"/>
                </a:lnTo>
                <a:lnTo>
                  <a:pt x="335" y="10"/>
                </a:lnTo>
                <a:lnTo>
                  <a:pt x="336" y="11"/>
                </a:lnTo>
                <a:lnTo>
                  <a:pt x="336" y="11"/>
                </a:lnTo>
                <a:lnTo>
                  <a:pt x="336" y="11"/>
                </a:lnTo>
                <a:lnTo>
                  <a:pt x="337" y="10"/>
                </a:lnTo>
                <a:lnTo>
                  <a:pt x="337" y="9"/>
                </a:lnTo>
                <a:lnTo>
                  <a:pt x="338" y="8"/>
                </a:lnTo>
                <a:lnTo>
                  <a:pt x="338" y="8"/>
                </a:lnTo>
                <a:lnTo>
                  <a:pt x="338" y="8"/>
                </a:lnTo>
                <a:lnTo>
                  <a:pt x="339" y="9"/>
                </a:lnTo>
                <a:lnTo>
                  <a:pt x="339" y="8"/>
                </a:lnTo>
                <a:lnTo>
                  <a:pt x="339" y="8"/>
                </a:lnTo>
                <a:lnTo>
                  <a:pt x="340" y="7"/>
                </a:lnTo>
                <a:lnTo>
                  <a:pt x="340" y="7"/>
                </a:lnTo>
                <a:lnTo>
                  <a:pt x="342" y="7"/>
                </a:lnTo>
                <a:lnTo>
                  <a:pt x="342" y="6"/>
                </a:lnTo>
                <a:lnTo>
                  <a:pt x="342" y="6"/>
                </a:lnTo>
                <a:lnTo>
                  <a:pt x="343" y="4"/>
                </a:lnTo>
                <a:lnTo>
                  <a:pt x="343" y="5"/>
                </a:lnTo>
                <a:lnTo>
                  <a:pt x="343" y="5"/>
                </a:lnTo>
                <a:lnTo>
                  <a:pt x="344" y="5"/>
                </a:lnTo>
                <a:lnTo>
                  <a:pt x="344" y="6"/>
                </a:lnTo>
                <a:lnTo>
                  <a:pt x="344" y="6"/>
                </a:lnTo>
                <a:lnTo>
                  <a:pt x="345" y="6"/>
                </a:lnTo>
                <a:lnTo>
                  <a:pt x="345" y="6"/>
                </a:lnTo>
                <a:lnTo>
                  <a:pt x="346" y="6"/>
                </a:lnTo>
                <a:lnTo>
                  <a:pt x="346" y="6"/>
                </a:lnTo>
                <a:lnTo>
                  <a:pt x="346" y="6"/>
                </a:lnTo>
                <a:lnTo>
                  <a:pt x="347" y="7"/>
                </a:lnTo>
                <a:lnTo>
                  <a:pt x="347" y="7"/>
                </a:lnTo>
                <a:lnTo>
                  <a:pt x="347" y="7"/>
                </a:lnTo>
                <a:lnTo>
                  <a:pt x="348" y="7"/>
                </a:lnTo>
                <a:lnTo>
                  <a:pt x="348" y="7"/>
                </a:lnTo>
                <a:lnTo>
                  <a:pt x="348" y="7"/>
                </a:lnTo>
                <a:lnTo>
                  <a:pt x="349" y="7"/>
                </a:lnTo>
                <a:lnTo>
                  <a:pt x="349" y="7"/>
                </a:lnTo>
                <a:lnTo>
                  <a:pt x="351" y="8"/>
                </a:lnTo>
                <a:lnTo>
                  <a:pt x="351" y="8"/>
                </a:lnTo>
                <a:lnTo>
                  <a:pt x="351" y="7"/>
                </a:lnTo>
                <a:lnTo>
                  <a:pt x="352" y="7"/>
                </a:lnTo>
                <a:lnTo>
                  <a:pt x="352" y="7"/>
                </a:lnTo>
                <a:lnTo>
                  <a:pt x="352" y="7"/>
                </a:lnTo>
                <a:lnTo>
                  <a:pt x="353" y="6"/>
                </a:lnTo>
                <a:lnTo>
                  <a:pt x="353" y="6"/>
                </a:lnTo>
                <a:lnTo>
                  <a:pt x="353" y="6"/>
                </a:lnTo>
                <a:lnTo>
                  <a:pt x="354" y="6"/>
                </a:lnTo>
                <a:lnTo>
                  <a:pt x="354" y="7"/>
                </a:lnTo>
                <a:lnTo>
                  <a:pt x="355" y="6"/>
                </a:lnTo>
                <a:lnTo>
                  <a:pt x="355" y="6"/>
                </a:lnTo>
                <a:lnTo>
                  <a:pt x="355" y="6"/>
                </a:lnTo>
                <a:lnTo>
                  <a:pt x="356" y="5"/>
                </a:lnTo>
                <a:lnTo>
                  <a:pt x="356" y="5"/>
                </a:lnTo>
                <a:lnTo>
                  <a:pt x="356" y="5"/>
                </a:lnTo>
                <a:lnTo>
                  <a:pt x="357" y="4"/>
                </a:lnTo>
                <a:lnTo>
                  <a:pt x="357" y="4"/>
                </a:lnTo>
                <a:lnTo>
                  <a:pt x="357" y="2"/>
                </a:lnTo>
                <a:lnTo>
                  <a:pt x="358" y="4"/>
                </a:lnTo>
                <a:lnTo>
                  <a:pt x="358" y="4"/>
                </a:lnTo>
                <a:lnTo>
                  <a:pt x="360" y="5"/>
                </a:lnTo>
                <a:lnTo>
                  <a:pt x="360" y="5"/>
                </a:lnTo>
                <a:lnTo>
                  <a:pt x="360" y="5"/>
                </a:lnTo>
                <a:lnTo>
                  <a:pt x="361" y="5"/>
                </a:lnTo>
                <a:lnTo>
                  <a:pt x="361" y="5"/>
                </a:lnTo>
                <a:lnTo>
                  <a:pt x="361" y="6"/>
                </a:lnTo>
                <a:lnTo>
                  <a:pt x="362" y="5"/>
                </a:lnTo>
                <a:lnTo>
                  <a:pt x="362" y="5"/>
                </a:lnTo>
                <a:lnTo>
                  <a:pt x="363" y="6"/>
                </a:lnTo>
                <a:lnTo>
                  <a:pt x="363" y="6"/>
                </a:lnTo>
                <a:lnTo>
                  <a:pt x="363" y="8"/>
                </a:lnTo>
                <a:lnTo>
                  <a:pt x="364" y="8"/>
                </a:lnTo>
                <a:lnTo>
                  <a:pt x="364" y="8"/>
                </a:lnTo>
                <a:lnTo>
                  <a:pt x="364" y="9"/>
                </a:lnTo>
                <a:lnTo>
                  <a:pt x="365" y="8"/>
                </a:lnTo>
                <a:lnTo>
                  <a:pt x="365" y="7"/>
                </a:lnTo>
                <a:lnTo>
                  <a:pt x="365" y="7"/>
                </a:lnTo>
                <a:lnTo>
                  <a:pt x="366" y="7"/>
                </a:lnTo>
                <a:lnTo>
                  <a:pt x="366" y="8"/>
                </a:lnTo>
                <a:lnTo>
                  <a:pt x="368" y="8"/>
                </a:lnTo>
                <a:lnTo>
                  <a:pt x="368" y="9"/>
                </a:lnTo>
                <a:lnTo>
                  <a:pt x="368" y="8"/>
                </a:lnTo>
                <a:lnTo>
                  <a:pt x="369" y="9"/>
                </a:lnTo>
                <a:lnTo>
                  <a:pt x="369" y="9"/>
                </a:lnTo>
                <a:lnTo>
                  <a:pt x="369" y="10"/>
                </a:lnTo>
                <a:lnTo>
                  <a:pt x="370" y="11"/>
                </a:lnTo>
                <a:lnTo>
                  <a:pt x="370" y="13"/>
                </a:lnTo>
                <a:lnTo>
                  <a:pt x="370" y="11"/>
                </a:lnTo>
                <a:lnTo>
                  <a:pt x="371" y="11"/>
                </a:lnTo>
                <a:lnTo>
                  <a:pt x="371" y="11"/>
                </a:lnTo>
                <a:lnTo>
                  <a:pt x="372" y="11"/>
                </a:lnTo>
                <a:lnTo>
                  <a:pt x="372" y="11"/>
                </a:lnTo>
                <a:lnTo>
                  <a:pt x="372" y="11"/>
                </a:lnTo>
                <a:lnTo>
                  <a:pt x="373" y="11"/>
                </a:lnTo>
                <a:lnTo>
                  <a:pt x="373" y="10"/>
                </a:lnTo>
                <a:lnTo>
                  <a:pt x="373" y="10"/>
                </a:lnTo>
                <a:lnTo>
                  <a:pt x="374" y="10"/>
                </a:lnTo>
                <a:lnTo>
                  <a:pt x="374" y="11"/>
                </a:lnTo>
                <a:lnTo>
                  <a:pt x="374" y="10"/>
                </a:lnTo>
                <a:lnTo>
                  <a:pt x="375" y="10"/>
                </a:lnTo>
                <a:lnTo>
                  <a:pt x="375" y="10"/>
                </a:lnTo>
                <a:lnTo>
                  <a:pt x="377" y="8"/>
                </a:lnTo>
                <a:lnTo>
                  <a:pt x="377" y="9"/>
                </a:lnTo>
                <a:lnTo>
                  <a:pt x="377" y="9"/>
                </a:lnTo>
                <a:lnTo>
                  <a:pt x="378" y="9"/>
                </a:lnTo>
                <a:lnTo>
                  <a:pt x="378" y="9"/>
                </a:lnTo>
                <a:lnTo>
                  <a:pt x="378" y="10"/>
                </a:lnTo>
                <a:lnTo>
                  <a:pt x="379" y="10"/>
                </a:lnTo>
                <a:lnTo>
                  <a:pt x="379" y="10"/>
                </a:lnTo>
                <a:lnTo>
                  <a:pt x="379" y="10"/>
                </a:lnTo>
                <a:lnTo>
                  <a:pt x="380" y="10"/>
                </a:lnTo>
                <a:lnTo>
                  <a:pt x="380" y="9"/>
                </a:lnTo>
                <a:lnTo>
                  <a:pt x="381" y="9"/>
                </a:lnTo>
                <a:lnTo>
                  <a:pt x="381" y="9"/>
                </a:lnTo>
                <a:lnTo>
                  <a:pt x="381" y="10"/>
                </a:lnTo>
                <a:lnTo>
                  <a:pt x="382" y="11"/>
                </a:lnTo>
                <a:lnTo>
                  <a:pt x="382" y="10"/>
                </a:lnTo>
                <a:lnTo>
                  <a:pt x="382" y="11"/>
                </a:lnTo>
                <a:lnTo>
                  <a:pt x="383" y="10"/>
                </a:lnTo>
                <a:lnTo>
                  <a:pt x="383" y="10"/>
                </a:lnTo>
                <a:lnTo>
                  <a:pt x="383" y="11"/>
                </a:lnTo>
                <a:lnTo>
                  <a:pt x="384" y="10"/>
                </a:lnTo>
                <a:lnTo>
                  <a:pt x="384" y="11"/>
                </a:lnTo>
                <a:lnTo>
                  <a:pt x="386" y="10"/>
                </a:lnTo>
                <a:lnTo>
                  <a:pt x="386" y="10"/>
                </a:lnTo>
                <a:lnTo>
                  <a:pt x="386" y="9"/>
                </a:lnTo>
                <a:lnTo>
                  <a:pt x="387" y="9"/>
                </a:lnTo>
                <a:lnTo>
                  <a:pt x="387" y="10"/>
                </a:lnTo>
                <a:lnTo>
                  <a:pt x="387" y="10"/>
                </a:lnTo>
                <a:lnTo>
                  <a:pt x="388" y="10"/>
                </a:lnTo>
                <a:lnTo>
                  <a:pt x="388" y="10"/>
                </a:lnTo>
                <a:lnTo>
                  <a:pt x="389" y="10"/>
                </a:lnTo>
                <a:lnTo>
                  <a:pt x="389" y="8"/>
                </a:lnTo>
                <a:lnTo>
                  <a:pt x="389" y="8"/>
                </a:lnTo>
                <a:lnTo>
                  <a:pt x="390" y="7"/>
                </a:lnTo>
                <a:lnTo>
                  <a:pt x="390" y="7"/>
                </a:lnTo>
                <a:lnTo>
                  <a:pt x="390" y="8"/>
                </a:lnTo>
                <a:lnTo>
                  <a:pt x="391" y="7"/>
                </a:lnTo>
                <a:lnTo>
                  <a:pt x="391" y="7"/>
                </a:lnTo>
                <a:lnTo>
                  <a:pt x="391" y="7"/>
                </a:lnTo>
                <a:lnTo>
                  <a:pt x="392" y="7"/>
                </a:lnTo>
                <a:lnTo>
                  <a:pt x="392" y="8"/>
                </a:lnTo>
                <a:lnTo>
                  <a:pt x="393" y="8"/>
                </a:lnTo>
                <a:lnTo>
                  <a:pt x="393" y="8"/>
                </a:lnTo>
                <a:lnTo>
                  <a:pt x="393" y="8"/>
                </a:lnTo>
                <a:lnTo>
                  <a:pt x="395" y="8"/>
                </a:lnTo>
                <a:lnTo>
                  <a:pt x="395" y="9"/>
                </a:lnTo>
                <a:lnTo>
                  <a:pt x="395" y="9"/>
                </a:lnTo>
                <a:lnTo>
                  <a:pt x="396" y="9"/>
                </a:lnTo>
                <a:lnTo>
                  <a:pt x="396" y="8"/>
                </a:lnTo>
                <a:lnTo>
                  <a:pt x="396" y="7"/>
                </a:lnTo>
                <a:lnTo>
                  <a:pt x="397" y="7"/>
                </a:lnTo>
                <a:lnTo>
                  <a:pt x="397" y="7"/>
                </a:lnTo>
                <a:lnTo>
                  <a:pt x="398" y="6"/>
                </a:lnTo>
                <a:lnTo>
                  <a:pt x="398" y="7"/>
                </a:lnTo>
                <a:lnTo>
                  <a:pt x="398" y="7"/>
                </a:lnTo>
                <a:lnTo>
                  <a:pt x="399" y="7"/>
                </a:lnTo>
                <a:lnTo>
                  <a:pt x="399" y="7"/>
                </a:lnTo>
                <a:lnTo>
                  <a:pt x="399" y="7"/>
                </a:lnTo>
                <a:lnTo>
                  <a:pt x="400" y="7"/>
                </a:lnTo>
                <a:lnTo>
                  <a:pt x="400" y="7"/>
                </a:lnTo>
                <a:lnTo>
                  <a:pt x="400" y="7"/>
                </a:lnTo>
                <a:lnTo>
                  <a:pt x="401" y="7"/>
                </a:lnTo>
                <a:lnTo>
                  <a:pt x="401" y="8"/>
                </a:lnTo>
                <a:lnTo>
                  <a:pt x="402" y="7"/>
                </a:lnTo>
                <a:lnTo>
                  <a:pt x="402" y="7"/>
                </a:lnTo>
                <a:lnTo>
                  <a:pt x="402" y="7"/>
                </a:lnTo>
                <a:lnTo>
                  <a:pt x="404" y="8"/>
                </a:lnTo>
                <a:lnTo>
                  <a:pt x="404" y="8"/>
                </a:lnTo>
                <a:lnTo>
                  <a:pt x="404" y="7"/>
                </a:lnTo>
                <a:lnTo>
                  <a:pt x="405" y="7"/>
                </a:lnTo>
                <a:lnTo>
                  <a:pt x="405" y="7"/>
                </a:lnTo>
                <a:lnTo>
                  <a:pt x="405" y="7"/>
                </a:lnTo>
                <a:lnTo>
                  <a:pt x="406" y="7"/>
                </a:lnTo>
                <a:lnTo>
                  <a:pt x="406" y="8"/>
                </a:lnTo>
                <a:lnTo>
                  <a:pt x="407" y="8"/>
                </a:lnTo>
                <a:lnTo>
                  <a:pt x="407" y="8"/>
                </a:lnTo>
                <a:lnTo>
                  <a:pt x="407" y="8"/>
                </a:lnTo>
                <a:lnTo>
                  <a:pt x="408" y="9"/>
                </a:lnTo>
                <a:lnTo>
                  <a:pt x="408" y="9"/>
                </a:lnTo>
                <a:lnTo>
                  <a:pt x="408" y="9"/>
                </a:lnTo>
                <a:lnTo>
                  <a:pt x="409" y="9"/>
                </a:lnTo>
                <a:lnTo>
                  <a:pt x="409" y="9"/>
                </a:lnTo>
                <a:lnTo>
                  <a:pt x="410" y="9"/>
                </a:lnTo>
                <a:lnTo>
                  <a:pt x="410" y="9"/>
                </a:lnTo>
                <a:lnTo>
                  <a:pt x="410" y="9"/>
                </a:lnTo>
                <a:lnTo>
                  <a:pt x="411" y="9"/>
                </a:lnTo>
                <a:lnTo>
                  <a:pt x="411" y="9"/>
                </a:lnTo>
                <a:lnTo>
                  <a:pt x="411" y="8"/>
                </a:lnTo>
                <a:lnTo>
                  <a:pt x="413" y="9"/>
                </a:lnTo>
                <a:lnTo>
                  <a:pt x="413" y="9"/>
                </a:lnTo>
                <a:lnTo>
                  <a:pt x="413" y="9"/>
                </a:lnTo>
                <a:lnTo>
                  <a:pt x="414" y="9"/>
                </a:lnTo>
                <a:lnTo>
                  <a:pt x="414" y="9"/>
                </a:lnTo>
                <a:lnTo>
                  <a:pt x="415" y="8"/>
                </a:lnTo>
                <a:lnTo>
                  <a:pt x="415" y="8"/>
                </a:lnTo>
                <a:lnTo>
                  <a:pt x="415" y="8"/>
                </a:lnTo>
                <a:lnTo>
                  <a:pt x="416" y="8"/>
                </a:lnTo>
                <a:lnTo>
                  <a:pt x="416" y="8"/>
                </a:lnTo>
                <a:lnTo>
                  <a:pt x="416" y="8"/>
                </a:lnTo>
                <a:lnTo>
                  <a:pt x="417" y="8"/>
                </a:lnTo>
                <a:lnTo>
                  <a:pt x="417" y="7"/>
                </a:lnTo>
                <a:lnTo>
                  <a:pt x="417" y="7"/>
                </a:lnTo>
                <a:lnTo>
                  <a:pt x="418" y="8"/>
                </a:lnTo>
                <a:lnTo>
                  <a:pt x="418" y="7"/>
                </a:lnTo>
                <a:lnTo>
                  <a:pt x="419" y="7"/>
                </a:lnTo>
                <a:lnTo>
                  <a:pt x="419" y="6"/>
                </a:lnTo>
                <a:lnTo>
                  <a:pt x="419" y="5"/>
                </a:lnTo>
                <a:lnTo>
                  <a:pt x="420" y="4"/>
                </a:lnTo>
                <a:lnTo>
                  <a:pt x="420" y="4"/>
                </a:lnTo>
                <a:lnTo>
                  <a:pt x="420" y="4"/>
                </a:lnTo>
                <a:lnTo>
                  <a:pt x="422" y="4"/>
                </a:lnTo>
                <a:lnTo>
                  <a:pt x="422" y="4"/>
                </a:lnTo>
                <a:lnTo>
                  <a:pt x="422" y="4"/>
                </a:lnTo>
                <a:lnTo>
                  <a:pt x="423" y="5"/>
                </a:lnTo>
                <a:lnTo>
                  <a:pt x="423" y="5"/>
                </a:lnTo>
                <a:lnTo>
                  <a:pt x="424" y="6"/>
                </a:lnTo>
                <a:lnTo>
                  <a:pt x="424" y="5"/>
                </a:lnTo>
                <a:lnTo>
                  <a:pt x="424" y="5"/>
                </a:lnTo>
                <a:lnTo>
                  <a:pt x="425" y="4"/>
                </a:lnTo>
                <a:lnTo>
                  <a:pt x="425" y="4"/>
                </a:lnTo>
                <a:lnTo>
                  <a:pt x="425" y="2"/>
                </a:lnTo>
                <a:lnTo>
                  <a:pt x="426" y="2"/>
                </a:lnTo>
                <a:lnTo>
                  <a:pt x="426" y="2"/>
                </a:lnTo>
                <a:lnTo>
                  <a:pt x="426" y="4"/>
                </a:lnTo>
                <a:lnTo>
                  <a:pt x="427" y="4"/>
                </a:lnTo>
                <a:lnTo>
                  <a:pt x="427" y="4"/>
                </a:lnTo>
                <a:lnTo>
                  <a:pt x="428" y="4"/>
                </a:lnTo>
                <a:lnTo>
                  <a:pt x="428" y="4"/>
                </a:lnTo>
                <a:lnTo>
                  <a:pt x="428" y="4"/>
                </a:lnTo>
                <a:lnTo>
                  <a:pt x="429" y="5"/>
                </a:lnTo>
                <a:lnTo>
                  <a:pt x="429" y="4"/>
                </a:lnTo>
                <a:lnTo>
                  <a:pt x="429" y="4"/>
                </a:lnTo>
                <a:lnTo>
                  <a:pt x="431" y="5"/>
                </a:lnTo>
                <a:lnTo>
                  <a:pt x="431" y="4"/>
                </a:lnTo>
                <a:lnTo>
                  <a:pt x="432" y="2"/>
                </a:lnTo>
                <a:lnTo>
                  <a:pt x="432" y="2"/>
                </a:lnTo>
                <a:lnTo>
                  <a:pt x="432" y="2"/>
                </a:lnTo>
                <a:lnTo>
                  <a:pt x="433" y="1"/>
                </a:lnTo>
                <a:lnTo>
                  <a:pt x="433" y="1"/>
                </a:lnTo>
                <a:lnTo>
                  <a:pt x="433" y="1"/>
                </a:lnTo>
                <a:lnTo>
                  <a:pt x="434" y="1"/>
                </a:lnTo>
                <a:lnTo>
                  <a:pt x="434" y="1"/>
                </a:lnTo>
                <a:lnTo>
                  <a:pt x="434" y="1"/>
                </a:lnTo>
                <a:lnTo>
                  <a:pt x="435" y="1"/>
                </a:lnTo>
                <a:lnTo>
                  <a:pt x="435" y="1"/>
                </a:lnTo>
                <a:lnTo>
                  <a:pt x="436" y="1"/>
                </a:lnTo>
                <a:lnTo>
                  <a:pt x="436" y="1"/>
                </a:lnTo>
                <a:lnTo>
                  <a:pt x="436" y="1"/>
                </a:lnTo>
                <a:lnTo>
                  <a:pt x="437" y="1"/>
                </a:lnTo>
                <a:lnTo>
                  <a:pt x="437" y="2"/>
                </a:lnTo>
                <a:lnTo>
                  <a:pt x="437" y="2"/>
                </a:lnTo>
                <a:lnTo>
                  <a:pt x="438" y="4"/>
                </a:lnTo>
                <a:lnTo>
                  <a:pt x="438" y="4"/>
                </a:lnTo>
                <a:lnTo>
                  <a:pt x="438" y="4"/>
                </a:lnTo>
                <a:lnTo>
                  <a:pt x="440" y="4"/>
                </a:lnTo>
                <a:lnTo>
                  <a:pt x="440" y="4"/>
                </a:lnTo>
                <a:lnTo>
                  <a:pt x="441" y="2"/>
                </a:lnTo>
                <a:lnTo>
                  <a:pt x="441" y="2"/>
                </a:lnTo>
                <a:lnTo>
                  <a:pt x="441" y="4"/>
                </a:lnTo>
                <a:lnTo>
                  <a:pt x="442" y="4"/>
                </a:lnTo>
                <a:lnTo>
                  <a:pt x="442" y="4"/>
                </a:lnTo>
                <a:lnTo>
                  <a:pt x="442" y="2"/>
                </a:lnTo>
                <a:lnTo>
                  <a:pt x="443" y="2"/>
                </a:lnTo>
                <a:lnTo>
                  <a:pt x="443" y="2"/>
                </a:lnTo>
                <a:lnTo>
                  <a:pt x="443" y="2"/>
                </a:lnTo>
                <a:lnTo>
                  <a:pt x="444" y="2"/>
                </a:lnTo>
                <a:lnTo>
                  <a:pt x="444" y="4"/>
                </a:lnTo>
                <a:lnTo>
                  <a:pt x="445" y="4"/>
                </a:lnTo>
                <a:lnTo>
                  <a:pt x="445" y="5"/>
                </a:lnTo>
                <a:lnTo>
                  <a:pt x="445" y="4"/>
                </a:lnTo>
                <a:lnTo>
                  <a:pt x="446" y="4"/>
                </a:lnTo>
                <a:lnTo>
                  <a:pt x="446" y="4"/>
                </a:lnTo>
                <a:lnTo>
                  <a:pt x="446" y="4"/>
                </a:lnTo>
                <a:lnTo>
                  <a:pt x="447" y="4"/>
                </a:lnTo>
                <a:lnTo>
                  <a:pt x="447" y="4"/>
                </a:lnTo>
                <a:lnTo>
                  <a:pt x="447" y="2"/>
                </a:lnTo>
                <a:lnTo>
                  <a:pt x="449" y="2"/>
                </a:lnTo>
                <a:lnTo>
                  <a:pt x="449" y="2"/>
                </a:lnTo>
                <a:lnTo>
                  <a:pt x="450" y="4"/>
                </a:lnTo>
                <a:lnTo>
                  <a:pt x="450" y="4"/>
                </a:lnTo>
                <a:lnTo>
                  <a:pt x="450" y="5"/>
                </a:lnTo>
                <a:lnTo>
                  <a:pt x="451" y="5"/>
                </a:lnTo>
                <a:lnTo>
                  <a:pt x="451" y="5"/>
                </a:lnTo>
                <a:lnTo>
                  <a:pt x="451" y="5"/>
                </a:lnTo>
                <a:lnTo>
                  <a:pt x="452" y="6"/>
                </a:lnTo>
                <a:lnTo>
                  <a:pt x="452" y="7"/>
                </a:lnTo>
                <a:lnTo>
                  <a:pt x="453" y="8"/>
                </a:lnTo>
                <a:lnTo>
                  <a:pt x="453" y="8"/>
                </a:lnTo>
                <a:lnTo>
                  <a:pt x="453" y="9"/>
                </a:lnTo>
                <a:lnTo>
                  <a:pt x="454" y="9"/>
                </a:lnTo>
                <a:lnTo>
                  <a:pt x="454" y="10"/>
                </a:lnTo>
                <a:lnTo>
                  <a:pt x="454" y="9"/>
                </a:lnTo>
                <a:lnTo>
                  <a:pt x="455" y="9"/>
                </a:lnTo>
                <a:lnTo>
                  <a:pt x="455" y="9"/>
                </a:lnTo>
                <a:lnTo>
                  <a:pt x="455" y="8"/>
                </a:lnTo>
                <a:lnTo>
                  <a:pt x="456" y="8"/>
                </a:lnTo>
                <a:lnTo>
                  <a:pt x="456" y="8"/>
                </a:lnTo>
                <a:lnTo>
                  <a:pt x="458" y="8"/>
                </a:lnTo>
                <a:lnTo>
                  <a:pt x="458" y="7"/>
                </a:lnTo>
                <a:lnTo>
                  <a:pt x="458" y="8"/>
                </a:lnTo>
                <a:lnTo>
                  <a:pt x="459" y="9"/>
                </a:lnTo>
                <a:lnTo>
                  <a:pt x="459" y="9"/>
                </a:lnTo>
                <a:lnTo>
                  <a:pt x="459" y="8"/>
                </a:lnTo>
                <a:lnTo>
                  <a:pt x="460" y="7"/>
                </a:lnTo>
                <a:lnTo>
                  <a:pt x="460" y="8"/>
                </a:lnTo>
                <a:lnTo>
                  <a:pt x="460" y="8"/>
                </a:lnTo>
                <a:lnTo>
                  <a:pt x="461" y="8"/>
                </a:lnTo>
                <a:lnTo>
                  <a:pt x="461" y="9"/>
                </a:lnTo>
                <a:lnTo>
                  <a:pt x="462" y="10"/>
                </a:lnTo>
                <a:lnTo>
                  <a:pt x="462" y="11"/>
                </a:lnTo>
                <a:lnTo>
                  <a:pt x="462" y="10"/>
                </a:lnTo>
                <a:lnTo>
                  <a:pt x="463" y="10"/>
                </a:lnTo>
                <a:lnTo>
                  <a:pt x="463" y="10"/>
                </a:lnTo>
                <a:lnTo>
                  <a:pt x="463" y="10"/>
                </a:lnTo>
                <a:lnTo>
                  <a:pt x="464" y="10"/>
                </a:lnTo>
                <a:lnTo>
                  <a:pt x="464" y="11"/>
                </a:lnTo>
                <a:lnTo>
                  <a:pt x="464" y="11"/>
                </a:lnTo>
                <a:lnTo>
                  <a:pt x="465" y="11"/>
                </a:lnTo>
                <a:lnTo>
                  <a:pt x="465" y="11"/>
                </a:lnTo>
                <a:lnTo>
                  <a:pt x="467" y="11"/>
                </a:lnTo>
                <a:lnTo>
                  <a:pt x="467" y="11"/>
                </a:lnTo>
                <a:lnTo>
                  <a:pt x="467" y="10"/>
                </a:lnTo>
                <a:lnTo>
                  <a:pt x="468" y="9"/>
                </a:lnTo>
                <a:lnTo>
                  <a:pt x="468" y="8"/>
                </a:lnTo>
                <a:lnTo>
                  <a:pt x="468" y="7"/>
                </a:lnTo>
                <a:lnTo>
                  <a:pt x="469" y="6"/>
                </a:lnTo>
                <a:lnTo>
                  <a:pt x="469" y="6"/>
                </a:lnTo>
                <a:lnTo>
                  <a:pt x="469" y="7"/>
                </a:lnTo>
                <a:lnTo>
                  <a:pt x="470" y="7"/>
                </a:lnTo>
                <a:lnTo>
                  <a:pt x="470" y="7"/>
                </a:lnTo>
                <a:lnTo>
                  <a:pt x="471" y="8"/>
                </a:lnTo>
                <a:lnTo>
                  <a:pt x="471" y="7"/>
                </a:lnTo>
                <a:lnTo>
                  <a:pt x="471" y="7"/>
                </a:lnTo>
                <a:lnTo>
                  <a:pt x="472" y="7"/>
                </a:lnTo>
                <a:lnTo>
                  <a:pt x="472" y="7"/>
                </a:lnTo>
                <a:lnTo>
                  <a:pt x="472" y="8"/>
                </a:lnTo>
                <a:lnTo>
                  <a:pt x="473" y="7"/>
                </a:lnTo>
                <a:lnTo>
                  <a:pt x="473" y="8"/>
                </a:lnTo>
                <a:lnTo>
                  <a:pt x="473" y="9"/>
                </a:lnTo>
                <a:lnTo>
                  <a:pt x="474" y="10"/>
                </a:lnTo>
                <a:lnTo>
                  <a:pt x="474" y="10"/>
                </a:lnTo>
                <a:lnTo>
                  <a:pt x="476" y="11"/>
                </a:lnTo>
                <a:lnTo>
                  <a:pt x="476" y="11"/>
                </a:lnTo>
                <a:lnTo>
                  <a:pt x="476" y="11"/>
                </a:lnTo>
                <a:lnTo>
                  <a:pt x="477" y="11"/>
                </a:lnTo>
                <a:lnTo>
                  <a:pt x="477" y="11"/>
                </a:lnTo>
                <a:lnTo>
                  <a:pt x="477" y="10"/>
                </a:lnTo>
                <a:lnTo>
                  <a:pt x="478" y="10"/>
                </a:lnTo>
                <a:lnTo>
                  <a:pt x="478" y="11"/>
                </a:lnTo>
                <a:lnTo>
                  <a:pt x="479" y="11"/>
                </a:lnTo>
                <a:lnTo>
                  <a:pt x="479" y="11"/>
                </a:lnTo>
                <a:lnTo>
                  <a:pt x="479" y="13"/>
                </a:lnTo>
                <a:lnTo>
                  <a:pt x="480" y="13"/>
                </a:lnTo>
                <a:lnTo>
                  <a:pt x="480" y="13"/>
                </a:lnTo>
                <a:lnTo>
                  <a:pt x="480" y="11"/>
                </a:lnTo>
                <a:lnTo>
                  <a:pt x="481" y="11"/>
                </a:lnTo>
                <a:lnTo>
                  <a:pt x="481" y="11"/>
                </a:lnTo>
                <a:lnTo>
                  <a:pt x="481" y="11"/>
                </a:lnTo>
                <a:lnTo>
                  <a:pt x="482" y="11"/>
                </a:lnTo>
                <a:lnTo>
                  <a:pt x="482" y="11"/>
                </a:lnTo>
                <a:lnTo>
                  <a:pt x="483" y="11"/>
                </a:lnTo>
                <a:lnTo>
                  <a:pt x="483" y="11"/>
                </a:lnTo>
                <a:lnTo>
                  <a:pt x="483" y="10"/>
                </a:lnTo>
                <a:lnTo>
                  <a:pt x="485" y="11"/>
                </a:lnTo>
                <a:lnTo>
                  <a:pt x="485" y="11"/>
                </a:lnTo>
                <a:lnTo>
                  <a:pt x="485" y="10"/>
                </a:lnTo>
                <a:lnTo>
                  <a:pt x="486" y="10"/>
                </a:lnTo>
                <a:lnTo>
                  <a:pt x="486" y="10"/>
                </a:lnTo>
                <a:lnTo>
                  <a:pt x="486" y="10"/>
                </a:lnTo>
                <a:lnTo>
                  <a:pt x="487" y="10"/>
                </a:lnTo>
                <a:lnTo>
                  <a:pt x="487" y="10"/>
                </a:lnTo>
                <a:lnTo>
                  <a:pt x="488" y="10"/>
                </a:lnTo>
                <a:lnTo>
                  <a:pt x="488" y="10"/>
                </a:lnTo>
                <a:lnTo>
                  <a:pt x="488" y="10"/>
                </a:lnTo>
                <a:lnTo>
                  <a:pt x="489" y="11"/>
                </a:lnTo>
                <a:lnTo>
                  <a:pt x="489" y="11"/>
                </a:lnTo>
                <a:lnTo>
                  <a:pt x="489" y="11"/>
                </a:lnTo>
                <a:lnTo>
                  <a:pt x="490" y="10"/>
                </a:lnTo>
                <a:lnTo>
                  <a:pt x="490" y="9"/>
                </a:lnTo>
                <a:lnTo>
                  <a:pt x="490" y="9"/>
                </a:lnTo>
                <a:lnTo>
                  <a:pt x="491" y="9"/>
                </a:lnTo>
                <a:lnTo>
                  <a:pt x="491" y="8"/>
                </a:lnTo>
                <a:lnTo>
                  <a:pt x="492" y="8"/>
                </a:lnTo>
                <a:lnTo>
                  <a:pt x="492" y="8"/>
                </a:lnTo>
                <a:lnTo>
                  <a:pt x="492" y="8"/>
                </a:lnTo>
                <a:lnTo>
                  <a:pt x="494" y="8"/>
                </a:lnTo>
                <a:lnTo>
                  <a:pt x="494" y="8"/>
                </a:lnTo>
                <a:lnTo>
                  <a:pt x="494" y="8"/>
                </a:lnTo>
                <a:lnTo>
                  <a:pt x="495" y="8"/>
                </a:lnTo>
                <a:lnTo>
                  <a:pt x="495" y="8"/>
                </a:lnTo>
                <a:lnTo>
                  <a:pt x="495" y="8"/>
                </a:lnTo>
                <a:lnTo>
                  <a:pt x="496" y="7"/>
                </a:lnTo>
                <a:lnTo>
                  <a:pt x="496" y="7"/>
                </a:lnTo>
                <a:lnTo>
                  <a:pt x="497" y="6"/>
                </a:lnTo>
                <a:lnTo>
                  <a:pt x="497" y="5"/>
                </a:lnTo>
                <a:lnTo>
                  <a:pt x="497" y="6"/>
                </a:lnTo>
                <a:lnTo>
                  <a:pt x="498" y="5"/>
                </a:lnTo>
                <a:lnTo>
                  <a:pt x="498" y="6"/>
                </a:lnTo>
                <a:lnTo>
                  <a:pt x="498" y="6"/>
                </a:lnTo>
                <a:lnTo>
                  <a:pt x="499" y="6"/>
                </a:lnTo>
                <a:lnTo>
                  <a:pt x="499" y="7"/>
                </a:lnTo>
                <a:lnTo>
                  <a:pt x="500" y="7"/>
                </a:lnTo>
                <a:lnTo>
                  <a:pt x="500" y="7"/>
                </a:lnTo>
                <a:lnTo>
                  <a:pt x="500" y="8"/>
                </a:lnTo>
                <a:lnTo>
                  <a:pt x="501" y="8"/>
                </a:lnTo>
                <a:lnTo>
                  <a:pt x="501" y="7"/>
                </a:lnTo>
                <a:lnTo>
                  <a:pt x="501" y="8"/>
                </a:lnTo>
                <a:lnTo>
                  <a:pt x="503" y="7"/>
                </a:lnTo>
                <a:lnTo>
                  <a:pt x="503" y="7"/>
                </a:lnTo>
                <a:lnTo>
                  <a:pt x="503" y="7"/>
                </a:lnTo>
                <a:lnTo>
                  <a:pt x="504" y="8"/>
                </a:lnTo>
                <a:lnTo>
                  <a:pt x="504" y="8"/>
                </a:lnTo>
                <a:lnTo>
                  <a:pt x="505" y="8"/>
                </a:lnTo>
                <a:lnTo>
                  <a:pt x="505" y="7"/>
                </a:lnTo>
                <a:lnTo>
                  <a:pt x="505" y="7"/>
                </a:lnTo>
                <a:lnTo>
                  <a:pt x="506" y="7"/>
                </a:lnTo>
                <a:lnTo>
                  <a:pt x="506" y="7"/>
                </a:lnTo>
                <a:lnTo>
                  <a:pt x="506" y="7"/>
                </a:lnTo>
                <a:lnTo>
                  <a:pt x="507" y="7"/>
                </a:lnTo>
                <a:lnTo>
                  <a:pt x="507" y="8"/>
                </a:lnTo>
                <a:lnTo>
                  <a:pt x="507" y="7"/>
                </a:lnTo>
                <a:lnTo>
                  <a:pt x="508" y="7"/>
                </a:lnTo>
                <a:lnTo>
                  <a:pt x="508" y="8"/>
                </a:lnTo>
                <a:lnTo>
                  <a:pt x="509" y="8"/>
                </a:lnTo>
                <a:lnTo>
                  <a:pt x="509" y="8"/>
                </a:lnTo>
                <a:lnTo>
                  <a:pt x="509" y="8"/>
                </a:lnTo>
                <a:lnTo>
                  <a:pt x="510" y="8"/>
                </a:lnTo>
                <a:lnTo>
                  <a:pt x="510" y="8"/>
                </a:lnTo>
                <a:lnTo>
                  <a:pt x="510" y="7"/>
                </a:lnTo>
                <a:lnTo>
                  <a:pt x="512" y="7"/>
                </a:lnTo>
                <a:lnTo>
                  <a:pt x="512" y="7"/>
                </a:lnTo>
                <a:lnTo>
                  <a:pt x="512" y="8"/>
                </a:lnTo>
                <a:lnTo>
                  <a:pt x="513" y="8"/>
                </a:lnTo>
                <a:lnTo>
                  <a:pt x="513" y="8"/>
                </a:lnTo>
                <a:lnTo>
                  <a:pt x="514" y="7"/>
                </a:lnTo>
                <a:lnTo>
                  <a:pt x="514" y="7"/>
                </a:lnTo>
                <a:lnTo>
                  <a:pt x="514" y="7"/>
                </a:lnTo>
                <a:lnTo>
                  <a:pt x="515" y="7"/>
                </a:lnTo>
                <a:lnTo>
                  <a:pt x="515" y="6"/>
                </a:lnTo>
                <a:lnTo>
                  <a:pt x="515" y="6"/>
                </a:lnTo>
                <a:lnTo>
                  <a:pt x="516" y="6"/>
                </a:lnTo>
                <a:lnTo>
                  <a:pt x="516" y="6"/>
                </a:lnTo>
                <a:lnTo>
                  <a:pt x="516" y="7"/>
                </a:lnTo>
                <a:lnTo>
                  <a:pt x="517" y="7"/>
                </a:lnTo>
                <a:lnTo>
                  <a:pt x="517" y="7"/>
                </a:lnTo>
                <a:lnTo>
                  <a:pt x="518" y="7"/>
                </a:lnTo>
                <a:lnTo>
                  <a:pt x="518" y="7"/>
                </a:lnTo>
                <a:lnTo>
                  <a:pt x="518" y="8"/>
                </a:lnTo>
                <a:lnTo>
                  <a:pt x="519" y="8"/>
                </a:lnTo>
                <a:lnTo>
                  <a:pt x="519" y="8"/>
                </a:lnTo>
                <a:lnTo>
                  <a:pt x="519" y="9"/>
                </a:lnTo>
                <a:lnTo>
                  <a:pt x="521" y="8"/>
                </a:lnTo>
                <a:lnTo>
                  <a:pt x="521" y="8"/>
                </a:lnTo>
                <a:lnTo>
                  <a:pt x="522" y="8"/>
                </a:lnTo>
                <a:lnTo>
                  <a:pt x="522" y="8"/>
                </a:lnTo>
                <a:lnTo>
                  <a:pt x="522" y="9"/>
                </a:lnTo>
                <a:lnTo>
                  <a:pt x="523" y="8"/>
                </a:lnTo>
                <a:lnTo>
                  <a:pt x="523" y="9"/>
                </a:lnTo>
                <a:lnTo>
                  <a:pt x="523" y="9"/>
                </a:lnTo>
                <a:lnTo>
                  <a:pt x="524" y="8"/>
                </a:lnTo>
                <a:lnTo>
                  <a:pt x="524" y="8"/>
                </a:lnTo>
                <a:lnTo>
                  <a:pt x="524" y="7"/>
                </a:lnTo>
                <a:lnTo>
                  <a:pt x="525" y="7"/>
                </a:lnTo>
                <a:lnTo>
                  <a:pt x="525" y="6"/>
                </a:lnTo>
                <a:lnTo>
                  <a:pt x="526" y="7"/>
                </a:lnTo>
                <a:lnTo>
                  <a:pt x="526" y="7"/>
                </a:lnTo>
                <a:lnTo>
                  <a:pt x="526" y="7"/>
                </a:lnTo>
                <a:lnTo>
                  <a:pt x="527" y="6"/>
                </a:lnTo>
                <a:lnTo>
                  <a:pt x="527" y="7"/>
                </a:lnTo>
                <a:lnTo>
                  <a:pt x="527" y="7"/>
                </a:lnTo>
                <a:lnTo>
                  <a:pt x="528" y="7"/>
                </a:lnTo>
                <a:lnTo>
                  <a:pt x="528" y="8"/>
                </a:lnTo>
                <a:lnTo>
                  <a:pt x="528" y="8"/>
                </a:lnTo>
                <a:lnTo>
                  <a:pt x="530" y="8"/>
                </a:lnTo>
                <a:lnTo>
                  <a:pt x="530" y="8"/>
                </a:lnTo>
                <a:lnTo>
                  <a:pt x="531" y="8"/>
                </a:lnTo>
                <a:lnTo>
                  <a:pt x="531" y="8"/>
                </a:lnTo>
                <a:lnTo>
                  <a:pt x="531" y="9"/>
                </a:lnTo>
                <a:lnTo>
                  <a:pt x="532" y="9"/>
                </a:lnTo>
                <a:lnTo>
                  <a:pt x="532" y="9"/>
                </a:lnTo>
                <a:lnTo>
                  <a:pt x="532" y="9"/>
                </a:lnTo>
                <a:lnTo>
                  <a:pt x="533" y="8"/>
                </a:lnTo>
                <a:lnTo>
                  <a:pt x="533" y="9"/>
                </a:lnTo>
                <a:lnTo>
                  <a:pt x="533" y="8"/>
                </a:lnTo>
                <a:lnTo>
                  <a:pt x="534" y="8"/>
                </a:lnTo>
                <a:lnTo>
                  <a:pt x="534" y="9"/>
                </a:lnTo>
                <a:lnTo>
                  <a:pt x="535" y="10"/>
                </a:lnTo>
                <a:lnTo>
                  <a:pt x="535" y="9"/>
                </a:lnTo>
                <a:lnTo>
                  <a:pt x="535" y="10"/>
                </a:lnTo>
                <a:lnTo>
                  <a:pt x="536" y="10"/>
                </a:lnTo>
                <a:lnTo>
                  <a:pt x="536" y="10"/>
                </a:lnTo>
                <a:lnTo>
                  <a:pt x="536" y="9"/>
                </a:lnTo>
                <a:lnTo>
                  <a:pt x="537" y="9"/>
                </a:lnTo>
                <a:lnTo>
                  <a:pt x="537" y="10"/>
                </a:lnTo>
                <a:lnTo>
                  <a:pt x="537" y="9"/>
                </a:lnTo>
                <a:lnTo>
                  <a:pt x="539" y="10"/>
                </a:lnTo>
                <a:lnTo>
                  <a:pt x="539" y="9"/>
                </a:lnTo>
                <a:lnTo>
                  <a:pt x="540" y="9"/>
                </a:lnTo>
                <a:lnTo>
                  <a:pt x="540" y="8"/>
                </a:lnTo>
                <a:lnTo>
                  <a:pt x="540" y="7"/>
                </a:lnTo>
                <a:lnTo>
                  <a:pt x="541" y="7"/>
                </a:lnTo>
                <a:lnTo>
                  <a:pt x="541" y="7"/>
                </a:lnTo>
                <a:lnTo>
                  <a:pt x="541" y="7"/>
                </a:lnTo>
                <a:lnTo>
                  <a:pt x="542" y="7"/>
                </a:lnTo>
                <a:lnTo>
                  <a:pt x="542" y="8"/>
                </a:lnTo>
                <a:lnTo>
                  <a:pt x="543" y="9"/>
                </a:lnTo>
                <a:lnTo>
                  <a:pt x="543" y="11"/>
                </a:lnTo>
                <a:lnTo>
                  <a:pt x="543" y="13"/>
                </a:lnTo>
                <a:lnTo>
                  <a:pt x="544" y="13"/>
                </a:lnTo>
                <a:lnTo>
                  <a:pt x="544" y="13"/>
                </a:lnTo>
                <a:lnTo>
                  <a:pt x="544" y="13"/>
                </a:lnTo>
                <a:lnTo>
                  <a:pt x="545" y="11"/>
                </a:lnTo>
                <a:lnTo>
                  <a:pt x="545" y="11"/>
                </a:lnTo>
                <a:lnTo>
                  <a:pt x="545" y="11"/>
                </a:lnTo>
                <a:lnTo>
                  <a:pt x="546" y="11"/>
                </a:lnTo>
                <a:lnTo>
                  <a:pt x="546" y="11"/>
                </a:lnTo>
                <a:lnTo>
                  <a:pt x="548" y="10"/>
                </a:lnTo>
                <a:lnTo>
                  <a:pt x="548" y="9"/>
                </a:lnTo>
                <a:lnTo>
                  <a:pt x="548" y="9"/>
                </a:lnTo>
                <a:lnTo>
                  <a:pt x="549" y="9"/>
                </a:lnTo>
                <a:lnTo>
                  <a:pt x="549" y="9"/>
                </a:lnTo>
                <a:lnTo>
                  <a:pt x="549" y="10"/>
                </a:lnTo>
                <a:lnTo>
                  <a:pt x="550" y="10"/>
                </a:lnTo>
                <a:lnTo>
                  <a:pt x="550" y="11"/>
                </a:lnTo>
                <a:lnTo>
                  <a:pt x="550" y="13"/>
                </a:lnTo>
                <a:lnTo>
                  <a:pt x="551" y="11"/>
                </a:lnTo>
                <a:lnTo>
                  <a:pt x="551" y="11"/>
                </a:lnTo>
                <a:lnTo>
                  <a:pt x="552" y="10"/>
                </a:lnTo>
                <a:lnTo>
                  <a:pt x="552" y="10"/>
                </a:lnTo>
                <a:lnTo>
                  <a:pt x="552" y="10"/>
                </a:lnTo>
                <a:lnTo>
                  <a:pt x="553" y="10"/>
                </a:lnTo>
                <a:lnTo>
                  <a:pt x="553" y="11"/>
                </a:lnTo>
                <a:lnTo>
                  <a:pt x="553" y="11"/>
                </a:lnTo>
                <a:lnTo>
                  <a:pt x="554" y="13"/>
                </a:lnTo>
                <a:lnTo>
                  <a:pt x="554" y="14"/>
                </a:lnTo>
                <a:lnTo>
                  <a:pt x="554" y="13"/>
                </a:lnTo>
                <a:lnTo>
                  <a:pt x="555" y="14"/>
                </a:lnTo>
                <a:lnTo>
                  <a:pt x="555" y="13"/>
                </a:lnTo>
                <a:lnTo>
                  <a:pt x="557" y="13"/>
                </a:lnTo>
                <a:lnTo>
                  <a:pt x="557" y="13"/>
                </a:lnTo>
                <a:lnTo>
                  <a:pt x="557" y="13"/>
                </a:lnTo>
                <a:lnTo>
                  <a:pt x="558" y="13"/>
                </a:lnTo>
                <a:lnTo>
                  <a:pt x="558" y="13"/>
                </a:lnTo>
                <a:lnTo>
                  <a:pt x="558" y="11"/>
                </a:lnTo>
                <a:lnTo>
                  <a:pt x="559" y="13"/>
                </a:lnTo>
                <a:lnTo>
                  <a:pt x="559" y="13"/>
                </a:lnTo>
                <a:lnTo>
                  <a:pt x="559" y="13"/>
                </a:lnTo>
                <a:lnTo>
                  <a:pt x="560" y="13"/>
                </a:lnTo>
                <a:lnTo>
                  <a:pt x="560" y="13"/>
                </a:lnTo>
                <a:lnTo>
                  <a:pt x="561" y="14"/>
                </a:lnTo>
                <a:lnTo>
                  <a:pt x="561" y="15"/>
                </a:lnTo>
                <a:lnTo>
                  <a:pt x="561" y="14"/>
                </a:lnTo>
                <a:lnTo>
                  <a:pt x="562" y="15"/>
                </a:lnTo>
                <a:lnTo>
                  <a:pt x="562" y="14"/>
                </a:lnTo>
                <a:lnTo>
                  <a:pt x="562" y="14"/>
                </a:lnTo>
                <a:lnTo>
                  <a:pt x="563" y="13"/>
                </a:lnTo>
                <a:lnTo>
                  <a:pt x="563" y="13"/>
                </a:lnTo>
                <a:lnTo>
                  <a:pt x="563" y="13"/>
                </a:lnTo>
                <a:lnTo>
                  <a:pt x="564" y="13"/>
                </a:lnTo>
                <a:lnTo>
                  <a:pt x="564" y="11"/>
                </a:lnTo>
                <a:lnTo>
                  <a:pt x="566" y="11"/>
                </a:lnTo>
                <a:lnTo>
                  <a:pt x="566" y="11"/>
                </a:lnTo>
                <a:lnTo>
                  <a:pt x="566" y="10"/>
                </a:lnTo>
                <a:lnTo>
                  <a:pt x="567" y="10"/>
                </a:lnTo>
                <a:lnTo>
                  <a:pt x="567" y="10"/>
                </a:lnTo>
                <a:lnTo>
                  <a:pt x="567" y="9"/>
                </a:lnTo>
                <a:lnTo>
                  <a:pt x="568" y="8"/>
                </a:lnTo>
                <a:lnTo>
                  <a:pt x="568" y="8"/>
                </a:lnTo>
                <a:lnTo>
                  <a:pt x="569" y="8"/>
                </a:lnTo>
                <a:lnTo>
                  <a:pt x="569" y="8"/>
                </a:lnTo>
                <a:lnTo>
                  <a:pt x="569" y="7"/>
                </a:lnTo>
                <a:lnTo>
                  <a:pt x="570" y="7"/>
                </a:lnTo>
                <a:lnTo>
                  <a:pt x="570" y="7"/>
                </a:lnTo>
                <a:lnTo>
                  <a:pt x="570" y="8"/>
                </a:lnTo>
                <a:lnTo>
                  <a:pt x="571" y="8"/>
                </a:lnTo>
                <a:lnTo>
                  <a:pt x="571" y="9"/>
                </a:lnTo>
                <a:lnTo>
                  <a:pt x="571" y="9"/>
                </a:lnTo>
                <a:lnTo>
                  <a:pt x="572" y="9"/>
                </a:lnTo>
                <a:lnTo>
                  <a:pt x="572" y="9"/>
                </a:lnTo>
                <a:lnTo>
                  <a:pt x="573" y="10"/>
                </a:lnTo>
                <a:lnTo>
                  <a:pt x="573" y="9"/>
                </a:lnTo>
                <a:lnTo>
                  <a:pt x="573" y="9"/>
                </a:lnTo>
                <a:lnTo>
                  <a:pt x="575" y="10"/>
                </a:lnTo>
                <a:lnTo>
                  <a:pt x="575" y="10"/>
                </a:lnTo>
                <a:lnTo>
                  <a:pt x="575" y="9"/>
                </a:lnTo>
                <a:lnTo>
                  <a:pt x="576" y="9"/>
                </a:lnTo>
                <a:lnTo>
                  <a:pt x="576" y="8"/>
                </a:lnTo>
                <a:lnTo>
                  <a:pt x="576" y="9"/>
                </a:lnTo>
                <a:lnTo>
                  <a:pt x="577" y="8"/>
                </a:lnTo>
                <a:lnTo>
                  <a:pt x="577" y="8"/>
                </a:lnTo>
                <a:lnTo>
                  <a:pt x="578" y="8"/>
                </a:lnTo>
                <a:lnTo>
                  <a:pt x="578" y="8"/>
                </a:lnTo>
                <a:lnTo>
                  <a:pt x="578" y="8"/>
                </a:lnTo>
                <a:lnTo>
                  <a:pt x="579" y="8"/>
                </a:lnTo>
                <a:lnTo>
                  <a:pt x="579" y="8"/>
                </a:lnTo>
                <a:lnTo>
                  <a:pt x="579" y="8"/>
                </a:lnTo>
                <a:lnTo>
                  <a:pt x="580" y="8"/>
                </a:lnTo>
                <a:lnTo>
                  <a:pt x="580" y="8"/>
                </a:lnTo>
                <a:lnTo>
                  <a:pt x="580" y="8"/>
                </a:lnTo>
                <a:lnTo>
                  <a:pt x="581" y="9"/>
                </a:lnTo>
                <a:lnTo>
                  <a:pt x="581" y="9"/>
                </a:lnTo>
                <a:lnTo>
                  <a:pt x="582" y="9"/>
                </a:lnTo>
                <a:lnTo>
                  <a:pt x="582" y="10"/>
                </a:lnTo>
                <a:lnTo>
                  <a:pt x="582" y="10"/>
                </a:lnTo>
                <a:lnTo>
                  <a:pt x="584" y="10"/>
                </a:lnTo>
                <a:lnTo>
                  <a:pt x="584" y="9"/>
                </a:lnTo>
                <a:lnTo>
                  <a:pt x="584" y="9"/>
                </a:lnTo>
                <a:lnTo>
                  <a:pt x="585" y="8"/>
                </a:lnTo>
                <a:lnTo>
                  <a:pt x="585" y="8"/>
                </a:lnTo>
                <a:lnTo>
                  <a:pt x="585" y="7"/>
                </a:lnTo>
                <a:lnTo>
                  <a:pt x="586" y="6"/>
                </a:lnTo>
                <a:lnTo>
                  <a:pt x="586" y="6"/>
                </a:lnTo>
                <a:lnTo>
                  <a:pt x="587" y="5"/>
                </a:lnTo>
                <a:lnTo>
                  <a:pt x="587" y="4"/>
                </a:lnTo>
                <a:lnTo>
                  <a:pt x="587" y="4"/>
                </a:lnTo>
                <a:lnTo>
                  <a:pt x="588" y="5"/>
                </a:lnTo>
                <a:lnTo>
                  <a:pt x="588" y="4"/>
                </a:lnTo>
                <a:lnTo>
                  <a:pt x="588" y="4"/>
                </a:lnTo>
                <a:lnTo>
                  <a:pt x="589" y="4"/>
                </a:lnTo>
                <a:lnTo>
                  <a:pt x="589" y="2"/>
                </a:lnTo>
                <a:lnTo>
                  <a:pt x="590" y="2"/>
                </a:lnTo>
                <a:lnTo>
                  <a:pt x="590" y="2"/>
                </a:lnTo>
                <a:lnTo>
                  <a:pt x="590" y="2"/>
                </a:lnTo>
                <a:lnTo>
                  <a:pt x="591" y="2"/>
                </a:lnTo>
                <a:lnTo>
                  <a:pt x="591" y="2"/>
                </a:lnTo>
                <a:lnTo>
                  <a:pt x="591" y="4"/>
                </a:lnTo>
                <a:lnTo>
                  <a:pt x="593" y="4"/>
                </a:lnTo>
                <a:lnTo>
                  <a:pt x="593" y="5"/>
                </a:lnTo>
                <a:lnTo>
                  <a:pt x="593" y="5"/>
                </a:lnTo>
                <a:lnTo>
                  <a:pt x="594" y="5"/>
                </a:lnTo>
                <a:lnTo>
                  <a:pt x="594" y="5"/>
                </a:lnTo>
                <a:lnTo>
                  <a:pt x="595" y="4"/>
                </a:lnTo>
                <a:lnTo>
                  <a:pt x="595" y="2"/>
                </a:lnTo>
                <a:lnTo>
                  <a:pt x="595" y="1"/>
                </a:lnTo>
                <a:lnTo>
                  <a:pt x="596" y="1"/>
                </a:lnTo>
                <a:lnTo>
                  <a:pt x="596" y="1"/>
                </a:lnTo>
                <a:lnTo>
                  <a:pt x="596" y="1"/>
                </a:lnTo>
                <a:lnTo>
                  <a:pt x="597" y="2"/>
                </a:lnTo>
                <a:lnTo>
                  <a:pt x="597" y="2"/>
                </a:lnTo>
                <a:lnTo>
                  <a:pt x="597" y="2"/>
                </a:lnTo>
                <a:lnTo>
                  <a:pt x="598" y="2"/>
                </a:lnTo>
                <a:lnTo>
                  <a:pt x="598" y="4"/>
                </a:lnTo>
                <a:lnTo>
                  <a:pt x="599" y="2"/>
                </a:lnTo>
                <a:lnTo>
                  <a:pt x="599" y="4"/>
                </a:lnTo>
                <a:lnTo>
                  <a:pt x="599" y="2"/>
                </a:lnTo>
                <a:lnTo>
                  <a:pt x="600" y="2"/>
                </a:lnTo>
                <a:lnTo>
                  <a:pt x="600" y="4"/>
                </a:lnTo>
                <a:lnTo>
                  <a:pt x="600" y="4"/>
                </a:lnTo>
                <a:lnTo>
                  <a:pt x="602" y="5"/>
                </a:lnTo>
                <a:lnTo>
                  <a:pt x="602" y="5"/>
                </a:lnTo>
                <a:lnTo>
                  <a:pt x="602" y="6"/>
                </a:lnTo>
                <a:lnTo>
                  <a:pt x="603" y="5"/>
                </a:lnTo>
                <a:lnTo>
                  <a:pt x="603" y="6"/>
                </a:lnTo>
                <a:lnTo>
                  <a:pt x="604" y="6"/>
                </a:lnTo>
                <a:lnTo>
                  <a:pt x="604" y="6"/>
                </a:lnTo>
                <a:lnTo>
                  <a:pt x="604" y="6"/>
                </a:lnTo>
                <a:lnTo>
                  <a:pt x="605" y="6"/>
                </a:lnTo>
                <a:lnTo>
                  <a:pt x="605" y="6"/>
                </a:lnTo>
                <a:lnTo>
                  <a:pt x="605" y="6"/>
                </a:lnTo>
                <a:lnTo>
                  <a:pt x="606" y="6"/>
                </a:lnTo>
                <a:lnTo>
                  <a:pt x="606" y="7"/>
                </a:lnTo>
                <a:lnTo>
                  <a:pt x="606" y="7"/>
                </a:lnTo>
                <a:lnTo>
                  <a:pt x="607" y="8"/>
                </a:lnTo>
                <a:lnTo>
                  <a:pt x="607" y="8"/>
                </a:lnTo>
                <a:lnTo>
                  <a:pt x="608" y="8"/>
                </a:lnTo>
                <a:lnTo>
                  <a:pt x="608" y="8"/>
                </a:lnTo>
                <a:lnTo>
                  <a:pt x="608" y="8"/>
                </a:lnTo>
                <a:lnTo>
                  <a:pt x="609" y="7"/>
                </a:lnTo>
                <a:lnTo>
                  <a:pt x="609" y="7"/>
                </a:lnTo>
                <a:lnTo>
                  <a:pt x="609" y="7"/>
                </a:lnTo>
                <a:lnTo>
                  <a:pt x="611" y="7"/>
                </a:lnTo>
                <a:lnTo>
                  <a:pt x="611" y="8"/>
                </a:lnTo>
                <a:lnTo>
                  <a:pt x="612" y="8"/>
                </a:lnTo>
                <a:lnTo>
                  <a:pt x="612" y="8"/>
                </a:lnTo>
                <a:lnTo>
                  <a:pt x="612" y="6"/>
                </a:lnTo>
                <a:lnTo>
                  <a:pt x="613" y="6"/>
                </a:lnTo>
                <a:lnTo>
                  <a:pt x="613" y="6"/>
                </a:lnTo>
                <a:lnTo>
                  <a:pt x="613" y="6"/>
                </a:lnTo>
                <a:lnTo>
                  <a:pt x="614" y="6"/>
                </a:lnTo>
                <a:lnTo>
                  <a:pt x="614" y="5"/>
                </a:lnTo>
                <a:lnTo>
                  <a:pt x="614" y="4"/>
                </a:lnTo>
                <a:lnTo>
                  <a:pt x="615" y="4"/>
                </a:lnTo>
                <a:lnTo>
                  <a:pt x="615" y="4"/>
                </a:lnTo>
                <a:lnTo>
                  <a:pt x="616" y="4"/>
                </a:lnTo>
                <a:lnTo>
                  <a:pt x="616" y="4"/>
                </a:lnTo>
                <a:lnTo>
                  <a:pt x="616" y="4"/>
                </a:lnTo>
                <a:lnTo>
                  <a:pt x="617" y="5"/>
                </a:lnTo>
                <a:lnTo>
                  <a:pt x="617" y="5"/>
                </a:lnTo>
                <a:lnTo>
                  <a:pt x="617" y="5"/>
                </a:lnTo>
                <a:lnTo>
                  <a:pt x="618" y="6"/>
                </a:lnTo>
                <a:lnTo>
                  <a:pt x="618" y="5"/>
                </a:lnTo>
                <a:lnTo>
                  <a:pt x="618" y="6"/>
                </a:lnTo>
                <a:lnTo>
                  <a:pt x="620" y="6"/>
                </a:lnTo>
                <a:lnTo>
                  <a:pt x="620" y="6"/>
                </a:lnTo>
                <a:lnTo>
                  <a:pt x="621" y="7"/>
                </a:lnTo>
                <a:lnTo>
                  <a:pt x="621" y="7"/>
                </a:lnTo>
                <a:lnTo>
                  <a:pt x="621" y="6"/>
                </a:lnTo>
                <a:lnTo>
                  <a:pt x="622" y="6"/>
                </a:lnTo>
                <a:lnTo>
                  <a:pt x="622" y="6"/>
                </a:lnTo>
                <a:lnTo>
                  <a:pt x="622" y="7"/>
                </a:lnTo>
                <a:lnTo>
                  <a:pt x="623" y="6"/>
                </a:lnTo>
                <a:lnTo>
                  <a:pt x="623" y="6"/>
                </a:lnTo>
                <a:lnTo>
                  <a:pt x="623" y="6"/>
                </a:lnTo>
                <a:lnTo>
                  <a:pt x="624" y="5"/>
                </a:lnTo>
                <a:lnTo>
                  <a:pt x="624" y="5"/>
                </a:lnTo>
                <a:lnTo>
                  <a:pt x="625" y="6"/>
                </a:lnTo>
                <a:lnTo>
                  <a:pt x="625" y="7"/>
                </a:lnTo>
                <a:lnTo>
                  <a:pt x="625" y="8"/>
                </a:lnTo>
                <a:lnTo>
                  <a:pt x="626" y="8"/>
                </a:lnTo>
                <a:lnTo>
                  <a:pt x="626" y="9"/>
                </a:lnTo>
                <a:lnTo>
                  <a:pt x="626" y="9"/>
                </a:lnTo>
                <a:lnTo>
                  <a:pt x="627" y="10"/>
                </a:lnTo>
                <a:lnTo>
                  <a:pt x="627" y="10"/>
                </a:lnTo>
                <a:lnTo>
                  <a:pt x="627" y="10"/>
                </a:lnTo>
                <a:lnTo>
                  <a:pt x="629" y="13"/>
                </a:lnTo>
                <a:lnTo>
                  <a:pt x="629" y="11"/>
                </a:lnTo>
                <a:lnTo>
                  <a:pt x="630" y="13"/>
                </a:lnTo>
                <a:lnTo>
                  <a:pt x="630" y="11"/>
                </a:lnTo>
                <a:lnTo>
                  <a:pt x="630" y="11"/>
                </a:lnTo>
                <a:lnTo>
                  <a:pt x="631" y="11"/>
                </a:lnTo>
                <a:lnTo>
                  <a:pt x="631" y="10"/>
                </a:lnTo>
                <a:lnTo>
                  <a:pt x="631" y="9"/>
                </a:lnTo>
                <a:lnTo>
                  <a:pt x="632" y="9"/>
                </a:lnTo>
                <a:lnTo>
                  <a:pt x="632" y="9"/>
                </a:lnTo>
                <a:lnTo>
                  <a:pt x="633" y="9"/>
                </a:lnTo>
                <a:lnTo>
                  <a:pt x="633" y="8"/>
                </a:lnTo>
                <a:lnTo>
                  <a:pt x="633" y="8"/>
                </a:lnTo>
                <a:lnTo>
                  <a:pt x="634" y="8"/>
                </a:lnTo>
                <a:lnTo>
                  <a:pt x="634" y="8"/>
                </a:lnTo>
                <a:lnTo>
                  <a:pt x="634" y="8"/>
                </a:lnTo>
                <a:lnTo>
                  <a:pt x="635" y="9"/>
                </a:lnTo>
                <a:lnTo>
                  <a:pt x="635" y="9"/>
                </a:lnTo>
                <a:lnTo>
                  <a:pt x="635" y="9"/>
                </a:lnTo>
                <a:lnTo>
                  <a:pt x="636" y="10"/>
                </a:lnTo>
                <a:lnTo>
                  <a:pt x="636" y="10"/>
                </a:lnTo>
                <a:lnTo>
                  <a:pt x="638" y="9"/>
                </a:lnTo>
                <a:lnTo>
                  <a:pt x="638" y="9"/>
                </a:lnTo>
                <a:lnTo>
                  <a:pt x="638" y="9"/>
                </a:lnTo>
                <a:lnTo>
                  <a:pt x="639" y="9"/>
                </a:lnTo>
                <a:lnTo>
                  <a:pt x="639" y="9"/>
                </a:lnTo>
                <a:lnTo>
                  <a:pt x="639" y="9"/>
                </a:lnTo>
                <a:lnTo>
                  <a:pt x="640" y="9"/>
                </a:lnTo>
                <a:lnTo>
                  <a:pt x="640" y="8"/>
                </a:lnTo>
                <a:lnTo>
                  <a:pt x="640" y="8"/>
                </a:lnTo>
                <a:lnTo>
                  <a:pt x="641" y="9"/>
                </a:lnTo>
                <a:lnTo>
                  <a:pt x="641" y="9"/>
                </a:lnTo>
                <a:lnTo>
                  <a:pt x="642" y="9"/>
                </a:lnTo>
                <a:lnTo>
                  <a:pt x="642" y="8"/>
                </a:lnTo>
                <a:lnTo>
                  <a:pt x="642" y="8"/>
                </a:lnTo>
                <a:lnTo>
                  <a:pt x="643" y="8"/>
                </a:lnTo>
                <a:lnTo>
                  <a:pt x="643" y="8"/>
                </a:lnTo>
                <a:lnTo>
                  <a:pt x="643" y="8"/>
                </a:lnTo>
                <a:lnTo>
                  <a:pt x="644" y="8"/>
                </a:lnTo>
                <a:lnTo>
                  <a:pt x="644" y="8"/>
                </a:lnTo>
                <a:lnTo>
                  <a:pt x="644" y="7"/>
                </a:lnTo>
                <a:lnTo>
                  <a:pt x="645" y="8"/>
                </a:lnTo>
                <a:lnTo>
                  <a:pt x="645" y="8"/>
                </a:lnTo>
                <a:lnTo>
                  <a:pt x="647" y="8"/>
                </a:lnTo>
                <a:lnTo>
                  <a:pt x="647" y="8"/>
                </a:lnTo>
                <a:lnTo>
                  <a:pt x="647" y="8"/>
                </a:lnTo>
                <a:lnTo>
                  <a:pt x="648" y="8"/>
                </a:lnTo>
                <a:lnTo>
                  <a:pt x="648" y="9"/>
                </a:lnTo>
                <a:lnTo>
                  <a:pt x="648" y="8"/>
                </a:lnTo>
                <a:lnTo>
                  <a:pt x="649" y="9"/>
                </a:lnTo>
                <a:lnTo>
                  <a:pt x="649" y="10"/>
                </a:lnTo>
                <a:lnTo>
                  <a:pt x="649" y="10"/>
                </a:lnTo>
                <a:lnTo>
                  <a:pt x="650" y="10"/>
                </a:lnTo>
                <a:lnTo>
                  <a:pt x="650" y="11"/>
                </a:lnTo>
                <a:lnTo>
                  <a:pt x="651" y="11"/>
                </a:lnTo>
                <a:lnTo>
                  <a:pt x="651" y="10"/>
                </a:lnTo>
                <a:lnTo>
                  <a:pt x="651" y="10"/>
                </a:lnTo>
                <a:lnTo>
                  <a:pt x="652" y="9"/>
                </a:lnTo>
                <a:lnTo>
                  <a:pt x="652" y="9"/>
                </a:lnTo>
                <a:lnTo>
                  <a:pt x="652" y="10"/>
                </a:lnTo>
                <a:lnTo>
                  <a:pt x="653" y="10"/>
                </a:lnTo>
                <a:lnTo>
                  <a:pt x="653" y="10"/>
                </a:lnTo>
                <a:lnTo>
                  <a:pt x="653" y="11"/>
                </a:lnTo>
                <a:lnTo>
                  <a:pt x="654" y="11"/>
                </a:lnTo>
                <a:lnTo>
                  <a:pt x="654" y="10"/>
                </a:lnTo>
                <a:lnTo>
                  <a:pt x="656" y="10"/>
                </a:lnTo>
                <a:lnTo>
                  <a:pt x="656" y="10"/>
                </a:lnTo>
                <a:lnTo>
                  <a:pt x="656" y="10"/>
                </a:lnTo>
                <a:lnTo>
                  <a:pt x="657" y="9"/>
                </a:lnTo>
                <a:lnTo>
                  <a:pt x="657" y="9"/>
                </a:lnTo>
                <a:lnTo>
                  <a:pt x="657" y="9"/>
                </a:lnTo>
                <a:lnTo>
                  <a:pt x="658" y="8"/>
                </a:lnTo>
                <a:lnTo>
                  <a:pt x="658" y="8"/>
                </a:lnTo>
                <a:lnTo>
                  <a:pt x="659" y="8"/>
                </a:lnTo>
                <a:lnTo>
                  <a:pt x="659" y="8"/>
                </a:lnTo>
                <a:lnTo>
                  <a:pt x="659" y="7"/>
                </a:lnTo>
                <a:lnTo>
                  <a:pt x="660" y="7"/>
                </a:lnTo>
                <a:lnTo>
                  <a:pt x="660" y="6"/>
                </a:lnTo>
                <a:lnTo>
                  <a:pt x="660" y="7"/>
                </a:lnTo>
                <a:lnTo>
                  <a:pt x="661" y="6"/>
                </a:lnTo>
                <a:lnTo>
                  <a:pt x="661" y="6"/>
                </a:lnTo>
                <a:lnTo>
                  <a:pt x="661" y="6"/>
                </a:lnTo>
                <a:lnTo>
                  <a:pt x="662" y="6"/>
                </a:lnTo>
                <a:lnTo>
                  <a:pt x="662" y="6"/>
                </a:lnTo>
                <a:lnTo>
                  <a:pt x="663" y="6"/>
                </a:lnTo>
                <a:lnTo>
                  <a:pt x="663" y="6"/>
                </a:lnTo>
                <a:lnTo>
                  <a:pt x="663" y="6"/>
                </a:lnTo>
                <a:lnTo>
                  <a:pt x="665" y="6"/>
                </a:lnTo>
                <a:lnTo>
                  <a:pt x="665" y="6"/>
                </a:lnTo>
                <a:lnTo>
                  <a:pt x="665" y="6"/>
                </a:lnTo>
                <a:lnTo>
                  <a:pt x="666" y="5"/>
                </a:lnTo>
                <a:lnTo>
                  <a:pt x="666" y="5"/>
                </a:lnTo>
                <a:lnTo>
                  <a:pt x="666" y="4"/>
                </a:lnTo>
                <a:lnTo>
                  <a:pt x="667" y="4"/>
                </a:lnTo>
                <a:lnTo>
                  <a:pt x="667" y="4"/>
                </a:lnTo>
                <a:lnTo>
                  <a:pt x="668" y="5"/>
                </a:lnTo>
                <a:lnTo>
                  <a:pt x="668" y="5"/>
                </a:lnTo>
                <a:lnTo>
                  <a:pt x="668" y="6"/>
                </a:lnTo>
                <a:lnTo>
                  <a:pt x="669" y="5"/>
                </a:lnTo>
                <a:lnTo>
                  <a:pt x="669" y="4"/>
                </a:lnTo>
                <a:lnTo>
                  <a:pt x="669" y="4"/>
                </a:lnTo>
                <a:lnTo>
                  <a:pt x="670" y="4"/>
                </a:lnTo>
                <a:lnTo>
                  <a:pt x="670" y="2"/>
                </a:lnTo>
                <a:lnTo>
                  <a:pt x="670" y="4"/>
                </a:lnTo>
                <a:lnTo>
                  <a:pt x="671" y="4"/>
                </a:lnTo>
                <a:lnTo>
                  <a:pt x="671" y="4"/>
                </a:lnTo>
                <a:lnTo>
                  <a:pt x="672" y="4"/>
                </a:lnTo>
                <a:lnTo>
                  <a:pt x="672" y="4"/>
                </a:lnTo>
                <a:lnTo>
                  <a:pt x="672" y="4"/>
                </a:lnTo>
                <a:lnTo>
                  <a:pt x="674" y="4"/>
                </a:lnTo>
                <a:lnTo>
                  <a:pt x="674" y="4"/>
                </a:lnTo>
                <a:lnTo>
                  <a:pt x="674" y="4"/>
                </a:lnTo>
                <a:lnTo>
                  <a:pt x="675" y="4"/>
                </a:lnTo>
                <a:lnTo>
                  <a:pt x="675" y="4"/>
                </a:lnTo>
                <a:lnTo>
                  <a:pt x="675" y="4"/>
                </a:lnTo>
                <a:lnTo>
                  <a:pt x="676" y="2"/>
                </a:lnTo>
                <a:lnTo>
                  <a:pt x="676" y="2"/>
                </a:lnTo>
                <a:lnTo>
                  <a:pt x="677" y="2"/>
                </a:lnTo>
                <a:lnTo>
                  <a:pt x="677" y="2"/>
                </a:lnTo>
                <a:lnTo>
                  <a:pt x="677" y="4"/>
                </a:lnTo>
                <a:lnTo>
                  <a:pt x="678" y="4"/>
                </a:lnTo>
                <a:lnTo>
                  <a:pt x="678" y="4"/>
                </a:lnTo>
                <a:lnTo>
                  <a:pt x="678" y="5"/>
                </a:lnTo>
                <a:lnTo>
                  <a:pt x="679" y="5"/>
                </a:lnTo>
                <a:lnTo>
                  <a:pt x="679" y="5"/>
                </a:lnTo>
                <a:lnTo>
                  <a:pt x="680" y="4"/>
                </a:lnTo>
                <a:lnTo>
                  <a:pt x="680" y="5"/>
                </a:lnTo>
                <a:lnTo>
                  <a:pt x="680" y="5"/>
                </a:lnTo>
                <a:lnTo>
                  <a:pt x="681" y="5"/>
                </a:lnTo>
                <a:lnTo>
                  <a:pt x="681" y="6"/>
                </a:lnTo>
                <a:lnTo>
                  <a:pt x="681" y="6"/>
                </a:lnTo>
                <a:lnTo>
                  <a:pt x="683" y="6"/>
                </a:lnTo>
                <a:lnTo>
                  <a:pt x="683" y="6"/>
                </a:lnTo>
                <a:lnTo>
                  <a:pt x="683" y="7"/>
                </a:lnTo>
                <a:lnTo>
                  <a:pt x="684" y="7"/>
                </a:lnTo>
                <a:lnTo>
                  <a:pt x="684" y="6"/>
                </a:lnTo>
                <a:lnTo>
                  <a:pt x="685" y="6"/>
                </a:lnTo>
                <a:lnTo>
                  <a:pt x="685" y="6"/>
                </a:lnTo>
                <a:lnTo>
                  <a:pt x="685" y="5"/>
                </a:lnTo>
                <a:lnTo>
                  <a:pt x="686" y="5"/>
                </a:lnTo>
                <a:lnTo>
                  <a:pt x="686" y="5"/>
                </a:lnTo>
                <a:lnTo>
                  <a:pt x="686" y="4"/>
                </a:lnTo>
                <a:lnTo>
                  <a:pt x="687" y="2"/>
                </a:lnTo>
                <a:lnTo>
                  <a:pt x="687" y="2"/>
                </a:lnTo>
                <a:lnTo>
                  <a:pt x="687" y="2"/>
                </a:lnTo>
                <a:lnTo>
                  <a:pt x="688" y="2"/>
                </a:lnTo>
                <a:lnTo>
                  <a:pt x="688" y="2"/>
                </a:lnTo>
                <a:lnTo>
                  <a:pt x="689" y="2"/>
                </a:lnTo>
                <a:lnTo>
                  <a:pt x="689" y="4"/>
                </a:lnTo>
                <a:lnTo>
                  <a:pt x="689" y="4"/>
                </a:lnTo>
                <a:lnTo>
                  <a:pt x="690" y="5"/>
                </a:lnTo>
                <a:lnTo>
                  <a:pt x="690" y="5"/>
                </a:lnTo>
                <a:lnTo>
                  <a:pt x="690" y="5"/>
                </a:lnTo>
                <a:lnTo>
                  <a:pt x="692" y="5"/>
                </a:lnTo>
                <a:lnTo>
                  <a:pt x="692" y="5"/>
                </a:lnTo>
                <a:lnTo>
                  <a:pt x="692" y="5"/>
                </a:lnTo>
                <a:lnTo>
                  <a:pt x="693" y="5"/>
                </a:lnTo>
                <a:lnTo>
                  <a:pt x="693" y="5"/>
                </a:lnTo>
                <a:lnTo>
                  <a:pt x="694" y="4"/>
                </a:lnTo>
                <a:lnTo>
                  <a:pt x="694" y="5"/>
                </a:lnTo>
                <a:lnTo>
                  <a:pt x="694" y="5"/>
                </a:lnTo>
                <a:lnTo>
                  <a:pt x="695" y="5"/>
                </a:lnTo>
                <a:lnTo>
                  <a:pt x="695" y="6"/>
                </a:lnTo>
                <a:lnTo>
                  <a:pt x="695" y="6"/>
                </a:lnTo>
                <a:lnTo>
                  <a:pt x="696" y="7"/>
                </a:lnTo>
                <a:lnTo>
                  <a:pt x="696" y="7"/>
                </a:lnTo>
                <a:lnTo>
                  <a:pt x="696" y="8"/>
                </a:lnTo>
                <a:lnTo>
                  <a:pt x="697" y="8"/>
                </a:lnTo>
                <a:lnTo>
                  <a:pt x="697" y="8"/>
                </a:lnTo>
                <a:lnTo>
                  <a:pt x="698" y="8"/>
                </a:lnTo>
                <a:lnTo>
                  <a:pt x="698" y="9"/>
                </a:lnTo>
                <a:lnTo>
                  <a:pt x="698" y="9"/>
                </a:lnTo>
                <a:lnTo>
                  <a:pt x="699" y="8"/>
                </a:lnTo>
                <a:lnTo>
                  <a:pt x="699" y="8"/>
                </a:lnTo>
                <a:lnTo>
                  <a:pt x="699" y="8"/>
                </a:lnTo>
                <a:lnTo>
                  <a:pt x="701" y="8"/>
                </a:lnTo>
                <a:lnTo>
                  <a:pt x="701" y="8"/>
                </a:lnTo>
                <a:lnTo>
                  <a:pt x="702" y="8"/>
                </a:lnTo>
                <a:lnTo>
                  <a:pt x="702" y="8"/>
                </a:lnTo>
                <a:lnTo>
                  <a:pt x="702" y="8"/>
                </a:lnTo>
                <a:lnTo>
                  <a:pt x="703" y="7"/>
                </a:lnTo>
                <a:lnTo>
                  <a:pt x="703" y="7"/>
                </a:lnTo>
                <a:lnTo>
                  <a:pt x="703" y="7"/>
                </a:lnTo>
                <a:lnTo>
                  <a:pt x="704" y="6"/>
                </a:lnTo>
                <a:lnTo>
                  <a:pt x="704" y="7"/>
                </a:lnTo>
                <a:lnTo>
                  <a:pt x="704" y="6"/>
                </a:lnTo>
                <a:lnTo>
                  <a:pt x="705" y="6"/>
                </a:lnTo>
                <a:lnTo>
                  <a:pt x="705" y="6"/>
                </a:lnTo>
                <a:lnTo>
                  <a:pt x="706" y="6"/>
                </a:lnTo>
                <a:lnTo>
                  <a:pt x="706" y="6"/>
                </a:lnTo>
                <a:lnTo>
                  <a:pt x="706" y="6"/>
                </a:lnTo>
                <a:lnTo>
                  <a:pt x="707" y="7"/>
                </a:lnTo>
                <a:lnTo>
                  <a:pt x="707" y="8"/>
                </a:lnTo>
                <a:lnTo>
                  <a:pt x="707" y="9"/>
                </a:lnTo>
                <a:lnTo>
                  <a:pt x="708" y="9"/>
                </a:lnTo>
                <a:lnTo>
                  <a:pt x="708" y="9"/>
                </a:lnTo>
                <a:lnTo>
                  <a:pt x="708" y="9"/>
                </a:lnTo>
                <a:lnTo>
                  <a:pt x="710" y="8"/>
                </a:lnTo>
                <a:lnTo>
                  <a:pt x="710" y="8"/>
                </a:lnTo>
                <a:lnTo>
                  <a:pt x="711" y="8"/>
                </a:lnTo>
                <a:lnTo>
                  <a:pt x="711" y="8"/>
                </a:lnTo>
                <a:lnTo>
                  <a:pt x="711" y="8"/>
                </a:lnTo>
                <a:lnTo>
                  <a:pt x="712" y="9"/>
                </a:lnTo>
                <a:lnTo>
                  <a:pt x="712" y="9"/>
                </a:lnTo>
                <a:lnTo>
                  <a:pt x="712" y="10"/>
                </a:lnTo>
                <a:lnTo>
                  <a:pt x="713" y="10"/>
                </a:lnTo>
                <a:lnTo>
                  <a:pt x="713" y="10"/>
                </a:lnTo>
                <a:lnTo>
                  <a:pt x="713" y="10"/>
                </a:lnTo>
                <a:lnTo>
                  <a:pt x="714" y="10"/>
                </a:lnTo>
                <a:lnTo>
                  <a:pt x="714" y="9"/>
                </a:lnTo>
                <a:lnTo>
                  <a:pt x="715" y="10"/>
                </a:lnTo>
                <a:lnTo>
                  <a:pt x="715" y="10"/>
                </a:lnTo>
                <a:lnTo>
                  <a:pt x="715" y="10"/>
                </a:lnTo>
                <a:lnTo>
                  <a:pt x="716" y="10"/>
                </a:lnTo>
                <a:lnTo>
                  <a:pt x="716" y="10"/>
                </a:lnTo>
                <a:lnTo>
                  <a:pt x="716" y="10"/>
                </a:lnTo>
                <a:lnTo>
                  <a:pt x="717" y="11"/>
                </a:lnTo>
                <a:lnTo>
                  <a:pt x="717" y="11"/>
                </a:lnTo>
                <a:lnTo>
                  <a:pt x="717" y="10"/>
                </a:lnTo>
                <a:lnTo>
                  <a:pt x="719" y="11"/>
                </a:lnTo>
                <a:lnTo>
                  <a:pt x="719" y="11"/>
                </a:lnTo>
                <a:lnTo>
                  <a:pt x="720" y="11"/>
                </a:lnTo>
                <a:lnTo>
                  <a:pt x="720" y="11"/>
                </a:lnTo>
                <a:lnTo>
                  <a:pt x="720" y="10"/>
                </a:lnTo>
                <a:lnTo>
                  <a:pt x="721" y="10"/>
                </a:lnTo>
                <a:lnTo>
                  <a:pt x="721" y="9"/>
                </a:lnTo>
                <a:lnTo>
                  <a:pt x="721" y="9"/>
                </a:lnTo>
                <a:lnTo>
                  <a:pt x="722" y="9"/>
                </a:lnTo>
                <a:lnTo>
                  <a:pt x="722" y="9"/>
                </a:lnTo>
                <a:lnTo>
                  <a:pt x="723" y="8"/>
                </a:lnTo>
                <a:lnTo>
                  <a:pt x="723" y="8"/>
                </a:lnTo>
                <a:lnTo>
                  <a:pt x="723" y="8"/>
                </a:lnTo>
                <a:lnTo>
                  <a:pt x="724" y="7"/>
                </a:lnTo>
                <a:lnTo>
                  <a:pt x="724" y="7"/>
                </a:lnTo>
                <a:lnTo>
                  <a:pt x="724" y="6"/>
                </a:lnTo>
                <a:lnTo>
                  <a:pt x="725" y="6"/>
                </a:lnTo>
                <a:lnTo>
                  <a:pt x="725" y="6"/>
                </a:lnTo>
                <a:lnTo>
                  <a:pt x="725" y="6"/>
                </a:lnTo>
                <a:lnTo>
                  <a:pt x="726" y="6"/>
                </a:lnTo>
                <a:lnTo>
                  <a:pt x="726" y="6"/>
                </a:lnTo>
                <a:lnTo>
                  <a:pt x="728" y="7"/>
                </a:lnTo>
                <a:lnTo>
                  <a:pt x="728" y="8"/>
                </a:lnTo>
                <a:lnTo>
                  <a:pt x="728" y="8"/>
                </a:lnTo>
                <a:lnTo>
                  <a:pt x="729" y="9"/>
                </a:lnTo>
                <a:lnTo>
                  <a:pt x="729" y="10"/>
                </a:lnTo>
                <a:lnTo>
                  <a:pt x="729" y="10"/>
                </a:lnTo>
                <a:lnTo>
                  <a:pt x="730" y="10"/>
                </a:lnTo>
                <a:lnTo>
                  <a:pt x="730" y="10"/>
                </a:lnTo>
                <a:lnTo>
                  <a:pt x="730" y="10"/>
                </a:lnTo>
                <a:lnTo>
                  <a:pt x="731" y="11"/>
                </a:lnTo>
                <a:lnTo>
                  <a:pt x="731" y="10"/>
                </a:lnTo>
                <a:lnTo>
                  <a:pt x="732" y="9"/>
                </a:lnTo>
                <a:lnTo>
                  <a:pt x="732" y="9"/>
                </a:lnTo>
                <a:lnTo>
                  <a:pt x="732" y="8"/>
                </a:lnTo>
                <a:lnTo>
                  <a:pt x="733" y="8"/>
                </a:lnTo>
                <a:lnTo>
                  <a:pt x="733" y="7"/>
                </a:lnTo>
                <a:lnTo>
                  <a:pt x="733" y="7"/>
                </a:lnTo>
                <a:lnTo>
                  <a:pt x="734" y="7"/>
                </a:lnTo>
                <a:lnTo>
                  <a:pt x="734" y="6"/>
                </a:lnTo>
                <a:lnTo>
                  <a:pt x="734" y="6"/>
                </a:lnTo>
                <a:lnTo>
                  <a:pt x="735" y="6"/>
                </a:lnTo>
                <a:lnTo>
                  <a:pt x="735" y="7"/>
                </a:lnTo>
                <a:lnTo>
                  <a:pt x="737" y="6"/>
                </a:lnTo>
                <a:lnTo>
                  <a:pt x="737" y="6"/>
                </a:lnTo>
                <a:lnTo>
                  <a:pt x="737" y="6"/>
                </a:lnTo>
                <a:lnTo>
                  <a:pt x="738" y="5"/>
                </a:lnTo>
                <a:lnTo>
                  <a:pt x="738" y="5"/>
                </a:lnTo>
                <a:lnTo>
                  <a:pt x="738" y="5"/>
                </a:lnTo>
                <a:lnTo>
                  <a:pt x="739" y="5"/>
                </a:lnTo>
                <a:lnTo>
                  <a:pt x="739" y="5"/>
                </a:lnTo>
                <a:lnTo>
                  <a:pt x="739" y="5"/>
                </a:lnTo>
                <a:lnTo>
                  <a:pt x="740" y="5"/>
                </a:lnTo>
                <a:lnTo>
                  <a:pt x="740" y="6"/>
                </a:lnTo>
                <a:lnTo>
                  <a:pt x="741" y="6"/>
                </a:lnTo>
                <a:lnTo>
                  <a:pt x="741" y="5"/>
                </a:lnTo>
                <a:lnTo>
                  <a:pt x="741" y="5"/>
                </a:lnTo>
                <a:lnTo>
                  <a:pt x="742" y="4"/>
                </a:lnTo>
                <a:lnTo>
                  <a:pt x="742" y="4"/>
                </a:lnTo>
                <a:lnTo>
                  <a:pt x="742" y="4"/>
                </a:lnTo>
                <a:lnTo>
                  <a:pt x="743" y="5"/>
                </a:lnTo>
                <a:lnTo>
                  <a:pt x="743" y="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4005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6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940050"/>
            <a:ext cx="5343525" cy="1162050"/>
          </a:xfrm>
          <a:custGeom>
            <a:avLst/>
            <a:gdLst>
              <a:gd name="T0" fmla="*/ 52 w 3366"/>
              <a:gd name="T1" fmla="*/ 13 h 732"/>
              <a:gd name="T2" fmla="*/ 104 w 3366"/>
              <a:gd name="T3" fmla="*/ 11 h 732"/>
              <a:gd name="T4" fmla="*/ 156 w 3366"/>
              <a:gd name="T5" fmla="*/ 7 h 732"/>
              <a:gd name="T6" fmla="*/ 209 w 3366"/>
              <a:gd name="T7" fmla="*/ 16 h 732"/>
              <a:gd name="T8" fmla="*/ 262 w 3366"/>
              <a:gd name="T9" fmla="*/ 10 h 732"/>
              <a:gd name="T10" fmla="*/ 315 w 3366"/>
              <a:gd name="T11" fmla="*/ 11 h 732"/>
              <a:gd name="T12" fmla="*/ 367 w 3366"/>
              <a:gd name="T13" fmla="*/ 15 h 732"/>
              <a:gd name="T14" fmla="*/ 420 w 3366"/>
              <a:gd name="T15" fmla="*/ 9 h 732"/>
              <a:gd name="T16" fmla="*/ 472 w 3366"/>
              <a:gd name="T17" fmla="*/ 10 h 732"/>
              <a:gd name="T18" fmla="*/ 525 w 3366"/>
              <a:gd name="T19" fmla="*/ 12 h 732"/>
              <a:gd name="T20" fmla="*/ 577 w 3366"/>
              <a:gd name="T21" fmla="*/ 12 h 732"/>
              <a:gd name="T22" fmla="*/ 630 w 3366"/>
              <a:gd name="T23" fmla="*/ 19 h 732"/>
              <a:gd name="T24" fmla="*/ 683 w 3366"/>
              <a:gd name="T25" fmla="*/ 16 h 732"/>
              <a:gd name="T26" fmla="*/ 736 w 3366"/>
              <a:gd name="T27" fmla="*/ 11 h 732"/>
              <a:gd name="T28" fmla="*/ 789 w 3366"/>
              <a:gd name="T29" fmla="*/ 20 h 732"/>
              <a:gd name="T30" fmla="*/ 840 w 3366"/>
              <a:gd name="T31" fmla="*/ 101 h 732"/>
              <a:gd name="T32" fmla="*/ 893 w 3366"/>
              <a:gd name="T33" fmla="*/ 133 h 732"/>
              <a:gd name="T34" fmla="*/ 946 w 3366"/>
              <a:gd name="T35" fmla="*/ 145 h 732"/>
              <a:gd name="T36" fmla="*/ 999 w 3366"/>
              <a:gd name="T37" fmla="*/ 142 h 732"/>
              <a:gd name="T38" fmla="*/ 1051 w 3366"/>
              <a:gd name="T39" fmla="*/ 141 h 732"/>
              <a:gd name="T40" fmla="*/ 1104 w 3366"/>
              <a:gd name="T41" fmla="*/ 142 h 732"/>
              <a:gd name="T42" fmla="*/ 1157 w 3366"/>
              <a:gd name="T43" fmla="*/ 133 h 732"/>
              <a:gd name="T44" fmla="*/ 1210 w 3366"/>
              <a:gd name="T45" fmla="*/ 140 h 732"/>
              <a:gd name="T46" fmla="*/ 1261 w 3366"/>
              <a:gd name="T47" fmla="*/ 140 h 732"/>
              <a:gd name="T48" fmla="*/ 1314 w 3366"/>
              <a:gd name="T49" fmla="*/ 135 h 732"/>
              <a:gd name="T50" fmla="*/ 1367 w 3366"/>
              <a:gd name="T51" fmla="*/ 138 h 732"/>
              <a:gd name="T52" fmla="*/ 1420 w 3366"/>
              <a:gd name="T53" fmla="*/ 137 h 732"/>
              <a:gd name="T54" fmla="*/ 1472 w 3366"/>
              <a:gd name="T55" fmla="*/ 131 h 732"/>
              <a:gd name="T56" fmla="*/ 1525 w 3366"/>
              <a:gd name="T57" fmla="*/ 139 h 732"/>
              <a:gd name="T58" fmla="*/ 1577 w 3366"/>
              <a:gd name="T59" fmla="*/ 133 h 732"/>
              <a:gd name="T60" fmla="*/ 1630 w 3366"/>
              <a:gd name="T61" fmla="*/ 131 h 732"/>
              <a:gd name="T62" fmla="*/ 1682 w 3366"/>
              <a:gd name="T63" fmla="*/ 132 h 732"/>
              <a:gd name="T64" fmla="*/ 1735 w 3366"/>
              <a:gd name="T65" fmla="*/ 135 h 732"/>
              <a:gd name="T66" fmla="*/ 1788 w 3366"/>
              <a:gd name="T67" fmla="*/ 141 h 732"/>
              <a:gd name="T68" fmla="*/ 1841 w 3366"/>
              <a:gd name="T69" fmla="*/ 136 h 732"/>
              <a:gd name="T70" fmla="*/ 1893 w 3366"/>
              <a:gd name="T71" fmla="*/ 133 h 732"/>
              <a:gd name="T72" fmla="*/ 1945 w 3366"/>
              <a:gd name="T73" fmla="*/ 140 h 732"/>
              <a:gd name="T74" fmla="*/ 1998 w 3366"/>
              <a:gd name="T75" fmla="*/ 141 h 732"/>
              <a:gd name="T76" fmla="*/ 2051 w 3366"/>
              <a:gd name="T77" fmla="*/ 140 h 732"/>
              <a:gd name="T78" fmla="*/ 2103 w 3366"/>
              <a:gd name="T79" fmla="*/ 144 h 732"/>
              <a:gd name="T80" fmla="*/ 2156 w 3366"/>
              <a:gd name="T81" fmla="*/ 141 h 732"/>
              <a:gd name="T82" fmla="*/ 2209 w 3366"/>
              <a:gd name="T83" fmla="*/ 142 h 732"/>
              <a:gd name="T84" fmla="*/ 2262 w 3366"/>
              <a:gd name="T85" fmla="*/ 148 h 732"/>
              <a:gd name="T86" fmla="*/ 2315 w 3366"/>
              <a:gd name="T87" fmla="*/ 133 h 732"/>
              <a:gd name="T88" fmla="*/ 2366 w 3366"/>
              <a:gd name="T89" fmla="*/ 135 h 732"/>
              <a:gd name="T90" fmla="*/ 2419 w 3366"/>
              <a:gd name="T91" fmla="*/ 139 h 732"/>
              <a:gd name="T92" fmla="*/ 2472 w 3366"/>
              <a:gd name="T93" fmla="*/ 123 h 732"/>
              <a:gd name="T94" fmla="*/ 2525 w 3366"/>
              <a:gd name="T95" fmla="*/ 135 h 732"/>
              <a:gd name="T96" fmla="*/ 2577 w 3366"/>
              <a:gd name="T97" fmla="*/ 136 h 732"/>
              <a:gd name="T98" fmla="*/ 2630 w 3366"/>
              <a:gd name="T99" fmla="*/ 135 h 732"/>
              <a:gd name="T100" fmla="*/ 2682 w 3366"/>
              <a:gd name="T101" fmla="*/ 135 h 732"/>
              <a:gd name="T102" fmla="*/ 2735 w 3366"/>
              <a:gd name="T103" fmla="*/ 130 h 732"/>
              <a:gd name="T104" fmla="*/ 2787 w 3366"/>
              <a:gd name="T105" fmla="*/ 132 h 732"/>
              <a:gd name="T106" fmla="*/ 2840 w 3366"/>
              <a:gd name="T107" fmla="*/ 137 h 732"/>
              <a:gd name="T108" fmla="*/ 2893 w 3366"/>
              <a:gd name="T109" fmla="*/ 50 h 732"/>
              <a:gd name="T110" fmla="*/ 2946 w 3366"/>
              <a:gd name="T111" fmla="*/ 14 h 732"/>
              <a:gd name="T112" fmla="*/ 2998 w 3366"/>
              <a:gd name="T113" fmla="*/ 12 h 732"/>
              <a:gd name="T114" fmla="*/ 3050 w 3366"/>
              <a:gd name="T115" fmla="*/ 4 h 732"/>
              <a:gd name="T116" fmla="*/ 3103 w 3366"/>
              <a:gd name="T117" fmla="*/ 5 h 732"/>
              <a:gd name="T118" fmla="*/ 3156 w 3366"/>
              <a:gd name="T119" fmla="*/ 12 h 732"/>
              <a:gd name="T120" fmla="*/ 3208 w 3366"/>
              <a:gd name="T121" fmla="*/ 9 h 732"/>
              <a:gd name="T122" fmla="*/ 3261 w 3366"/>
              <a:gd name="T123" fmla="*/ 14 h 732"/>
              <a:gd name="T124" fmla="*/ 3314 w 3366"/>
              <a:gd name="T125" fmla="*/ 15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732">
                <a:moveTo>
                  <a:pt x="0" y="5"/>
                </a:moveTo>
                <a:lnTo>
                  <a:pt x="0" y="5"/>
                </a:lnTo>
                <a:lnTo>
                  <a:pt x="0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2" y="5"/>
                </a:lnTo>
                <a:lnTo>
                  <a:pt x="2" y="4"/>
                </a:lnTo>
                <a:lnTo>
                  <a:pt x="2" y="4"/>
                </a:lnTo>
                <a:lnTo>
                  <a:pt x="3" y="4"/>
                </a:lnTo>
                <a:lnTo>
                  <a:pt x="3" y="4"/>
                </a:lnTo>
                <a:lnTo>
                  <a:pt x="4" y="4"/>
                </a:lnTo>
                <a:lnTo>
                  <a:pt x="4" y="5"/>
                </a:lnTo>
                <a:lnTo>
                  <a:pt x="4" y="4"/>
                </a:lnTo>
                <a:lnTo>
                  <a:pt x="5" y="4"/>
                </a:lnTo>
                <a:lnTo>
                  <a:pt x="5" y="4"/>
                </a:lnTo>
                <a:lnTo>
                  <a:pt x="5" y="3"/>
                </a:lnTo>
                <a:lnTo>
                  <a:pt x="7" y="3"/>
                </a:lnTo>
                <a:lnTo>
                  <a:pt x="7" y="3"/>
                </a:lnTo>
                <a:lnTo>
                  <a:pt x="7" y="3"/>
                </a:lnTo>
                <a:lnTo>
                  <a:pt x="8" y="4"/>
                </a:lnTo>
                <a:lnTo>
                  <a:pt x="8" y="5"/>
                </a:lnTo>
                <a:lnTo>
                  <a:pt x="9" y="5"/>
                </a:lnTo>
                <a:lnTo>
                  <a:pt x="9" y="6"/>
                </a:lnTo>
                <a:lnTo>
                  <a:pt x="9" y="6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1" y="6"/>
                </a:lnTo>
                <a:lnTo>
                  <a:pt x="11" y="6"/>
                </a:lnTo>
                <a:lnTo>
                  <a:pt x="11" y="6"/>
                </a:lnTo>
                <a:lnTo>
                  <a:pt x="12" y="6"/>
                </a:lnTo>
                <a:lnTo>
                  <a:pt x="12" y="6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4" y="6"/>
                </a:lnTo>
                <a:lnTo>
                  <a:pt x="14" y="5"/>
                </a:lnTo>
                <a:lnTo>
                  <a:pt x="14" y="4"/>
                </a:lnTo>
                <a:lnTo>
                  <a:pt x="16" y="4"/>
                </a:lnTo>
                <a:lnTo>
                  <a:pt x="16" y="4"/>
                </a:lnTo>
                <a:lnTo>
                  <a:pt x="16" y="4"/>
                </a:lnTo>
                <a:lnTo>
                  <a:pt x="17" y="4"/>
                </a:lnTo>
                <a:lnTo>
                  <a:pt x="17" y="5"/>
                </a:lnTo>
                <a:lnTo>
                  <a:pt x="18" y="5"/>
                </a:lnTo>
                <a:lnTo>
                  <a:pt x="18" y="5"/>
                </a:lnTo>
                <a:lnTo>
                  <a:pt x="18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20" y="6"/>
                </a:lnTo>
                <a:lnTo>
                  <a:pt x="20" y="7"/>
                </a:lnTo>
                <a:lnTo>
                  <a:pt x="20" y="7"/>
                </a:lnTo>
                <a:lnTo>
                  <a:pt x="21" y="7"/>
                </a:lnTo>
                <a:lnTo>
                  <a:pt x="21" y="9"/>
                </a:lnTo>
                <a:lnTo>
                  <a:pt x="22" y="9"/>
                </a:lnTo>
                <a:lnTo>
                  <a:pt x="22" y="10"/>
                </a:lnTo>
                <a:lnTo>
                  <a:pt x="22" y="10"/>
                </a:lnTo>
                <a:lnTo>
                  <a:pt x="23" y="11"/>
                </a:lnTo>
                <a:lnTo>
                  <a:pt x="23" y="10"/>
                </a:lnTo>
                <a:lnTo>
                  <a:pt x="23" y="10"/>
                </a:lnTo>
                <a:lnTo>
                  <a:pt x="25" y="11"/>
                </a:lnTo>
                <a:lnTo>
                  <a:pt x="25" y="11"/>
                </a:lnTo>
                <a:lnTo>
                  <a:pt x="26" y="11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3"/>
                </a:lnTo>
                <a:lnTo>
                  <a:pt x="27" y="12"/>
                </a:lnTo>
                <a:lnTo>
                  <a:pt x="28" y="12"/>
                </a:lnTo>
                <a:lnTo>
                  <a:pt x="28" y="12"/>
                </a:lnTo>
                <a:lnTo>
                  <a:pt x="28" y="11"/>
                </a:lnTo>
                <a:lnTo>
                  <a:pt x="29" y="12"/>
                </a:lnTo>
                <a:lnTo>
                  <a:pt x="29" y="12"/>
                </a:lnTo>
                <a:lnTo>
                  <a:pt x="30" y="11"/>
                </a:lnTo>
                <a:lnTo>
                  <a:pt x="30" y="12"/>
                </a:lnTo>
                <a:lnTo>
                  <a:pt x="30" y="12"/>
                </a:lnTo>
                <a:lnTo>
                  <a:pt x="31" y="12"/>
                </a:lnTo>
                <a:lnTo>
                  <a:pt x="31" y="13"/>
                </a:lnTo>
                <a:lnTo>
                  <a:pt x="31" y="13"/>
                </a:lnTo>
                <a:lnTo>
                  <a:pt x="32" y="14"/>
                </a:lnTo>
                <a:lnTo>
                  <a:pt x="32" y="14"/>
                </a:lnTo>
                <a:lnTo>
                  <a:pt x="32" y="14"/>
                </a:lnTo>
                <a:lnTo>
                  <a:pt x="34" y="14"/>
                </a:lnTo>
                <a:lnTo>
                  <a:pt x="34" y="14"/>
                </a:lnTo>
                <a:lnTo>
                  <a:pt x="35" y="14"/>
                </a:lnTo>
                <a:lnTo>
                  <a:pt x="35" y="15"/>
                </a:lnTo>
                <a:lnTo>
                  <a:pt x="35" y="16"/>
                </a:lnTo>
                <a:lnTo>
                  <a:pt x="36" y="16"/>
                </a:lnTo>
                <a:lnTo>
                  <a:pt x="36" y="18"/>
                </a:lnTo>
                <a:lnTo>
                  <a:pt x="36" y="18"/>
                </a:lnTo>
                <a:lnTo>
                  <a:pt x="37" y="18"/>
                </a:lnTo>
                <a:lnTo>
                  <a:pt x="37" y="18"/>
                </a:lnTo>
                <a:lnTo>
                  <a:pt x="37" y="18"/>
                </a:lnTo>
                <a:lnTo>
                  <a:pt x="38" y="16"/>
                </a:lnTo>
                <a:lnTo>
                  <a:pt x="38" y="18"/>
                </a:lnTo>
                <a:lnTo>
                  <a:pt x="39" y="18"/>
                </a:lnTo>
                <a:lnTo>
                  <a:pt x="39" y="18"/>
                </a:lnTo>
                <a:lnTo>
                  <a:pt x="39" y="18"/>
                </a:lnTo>
                <a:lnTo>
                  <a:pt x="40" y="18"/>
                </a:lnTo>
                <a:lnTo>
                  <a:pt x="40" y="18"/>
                </a:lnTo>
                <a:lnTo>
                  <a:pt x="40" y="18"/>
                </a:lnTo>
                <a:lnTo>
                  <a:pt x="41" y="18"/>
                </a:lnTo>
                <a:lnTo>
                  <a:pt x="41" y="19"/>
                </a:lnTo>
                <a:lnTo>
                  <a:pt x="41" y="18"/>
                </a:lnTo>
                <a:lnTo>
                  <a:pt x="43" y="18"/>
                </a:lnTo>
                <a:lnTo>
                  <a:pt x="43" y="16"/>
                </a:lnTo>
                <a:lnTo>
                  <a:pt x="44" y="16"/>
                </a:lnTo>
                <a:lnTo>
                  <a:pt x="44" y="15"/>
                </a:lnTo>
                <a:lnTo>
                  <a:pt x="44" y="15"/>
                </a:lnTo>
                <a:lnTo>
                  <a:pt x="45" y="15"/>
                </a:lnTo>
                <a:lnTo>
                  <a:pt x="45" y="14"/>
                </a:lnTo>
                <a:lnTo>
                  <a:pt x="45" y="14"/>
                </a:lnTo>
                <a:lnTo>
                  <a:pt x="46" y="14"/>
                </a:lnTo>
                <a:lnTo>
                  <a:pt x="46" y="14"/>
                </a:lnTo>
                <a:lnTo>
                  <a:pt x="47" y="14"/>
                </a:lnTo>
                <a:lnTo>
                  <a:pt x="47" y="14"/>
                </a:lnTo>
                <a:lnTo>
                  <a:pt x="47" y="14"/>
                </a:lnTo>
                <a:lnTo>
                  <a:pt x="48" y="14"/>
                </a:lnTo>
                <a:lnTo>
                  <a:pt x="48" y="14"/>
                </a:lnTo>
                <a:lnTo>
                  <a:pt x="48" y="14"/>
                </a:lnTo>
                <a:lnTo>
                  <a:pt x="49" y="13"/>
                </a:lnTo>
                <a:lnTo>
                  <a:pt x="49" y="13"/>
                </a:lnTo>
                <a:lnTo>
                  <a:pt x="49" y="13"/>
                </a:lnTo>
                <a:lnTo>
                  <a:pt x="50" y="13"/>
                </a:lnTo>
                <a:lnTo>
                  <a:pt x="50" y="13"/>
                </a:lnTo>
                <a:lnTo>
                  <a:pt x="52" y="13"/>
                </a:lnTo>
                <a:lnTo>
                  <a:pt x="52" y="13"/>
                </a:lnTo>
                <a:lnTo>
                  <a:pt x="52" y="12"/>
                </a:lnTo>
                <a:lnTo>
                  <a:pt x="53" y="12"/>
                </a:lnTo>
                <a:lnTo>
                  <a:pt x="53" y="12"/>
                </a:lnTo>
                <a:lnTo>
                  <a:pt x="53" y="12"/>
                </a:lnTo>
                <a:lnTo>
                  <a:pt x="54" y="12"/>
                </a:lnTo>
                <a:lnTo>
                  <a:pt x="54" y="12"/>
                </a:lnTo>
                <a:lnTo>
                  <a:pt x="54" y="12"/>
                </a:lnTo>
                <a:lnTo>
                  <a:pt x="55" y="12"/>
                </a:lnTo>
                <a:lnTo>
                  <a:pt x="55" y="12"/>
                </a:lnTo>
                <a:lnTo>
                  <a:pt x="56" y="12"/>
                </a:lnTo>
                <a:lnTo>
                  <a:pt x="56" y="12"/>
                </a:lnTo>
                <a:lnTo>
                  <a:pt x="56" y="12"/>
                </a:lnTo>
                <a:lnTo>
                  <a:pt x="57" y="11"/>
                </a:lnTo>
                <a:lnTo>
                  <a:pt x="57" y="11"/>
                </a:lnTo>
                <a:lnTo>
                  <a:pt x="57" y="11"/>
                </a:lnTo>
                <a:lnTo>
                  <a:pt x="58" y="11"/>
                </a:lnTo>
                <a:lnTo>
                  <a:pt x="58" y="12"/>
                </a:lnTo>
                <a:lnTo>
                  <a:pt x="58" y="12"/>
                </a:lnTo>
                <a:lnTo>
                  <a:pt x="59" y="12"/>
                </a:lnTo>
                <a:lnTo>
                  <a:pt x="59" y="12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2" y="12"/>
                </a:lnTo>
                <a:lnTo>
                  <a:pt x="62" y="12"/>
                </a:lnTo>
                <a:lnTo>
                  <a:pt x="62" y="12"/>
                </a:lnTo>
                <a:lnTo>
                  <a:pt x="63" y="11"/>
                </a:lnTo>
                <a:lnTo>
                  <a:pt x="63" y="11"/>
                </a:lnTo>
                <a:lnTo>
                  <a:pt x="63" y="11"/>
                </a:lnTo>
                <a:lnTo>
                  <a:pt x="64" y="11"/>
                </a:lnTo>
                <a:lnTo>
                  <a:pt x="64" y="10"/>
                </a:lnTo>
                <a:lnTo>
                  <a:pt x="65" y="9"/>
                </a:lnTo>
                <a:lnTo>
                  <a:pt x="65" y="9"/>
                </a:lnTo>
                <a:lnTo>
                  <a:pt x="65" y="7"/>
                </a:lnTo>
                <a:lnTo>
                  <a:pt x="66" y="9"/>
                </a:lnTo>
                <a:lnTo>
                  <a:pt x="66" y="7"/>
                </a:lnTo>
                <a:lnTo>
                  <a:pt x="66" y="6"/>
                </a:lnTo>
                <a:lnTo>
                  <a:pt x="67" y="6"/>
                </a:lnTo>
                <a:lnTo>
                  <a:pt x="67" y="6"/>
                </a:lnTo>
                <a:lnTo>
                  <a:pt x="68" y="6"/>
                </a:lnTo>
                <a:lnTo>
                  <a:pt x="68" y="7"/>
                </a:lnTo>
                <a:lnTo>
                  <a:pt x="68" y="9"/>
                </a:lnTo>
                <a:lnTo>
                  <a:pt x="70" y="9"/>
                </a:lnTo>
                <a:lnTo>
                  <a:pt x="70" y="9"/>
                </a:lnTo>
                <a:lnTo>
                  <a:pt x="70" y="9"/>
                </a:lnTo>
                <a:lnTo>
                  <a:pt x="71" y="10"/>
                </a:lnTo>
                <a:lnTo>
                  <a:pt x="71" y="10"/>
                </a:lnTo>
                <a:lnTo>
                  <a:pt x="71" y="10"/>
                </a:lnTo>
                <a:lnTo>
                  <a:pt x="72" y="11"/>
                </a:lnTo>
                <a:lnTo>
                  <a:pt x="72" y="10"/>
                </a:lnTo>
                <a:lnTo>
                  <a:pt x="73" y="10"/>
                </a:lnTo>
                <a:lnTo>
                  <a:pt x="73" y="10"/>
                </a:lnTo>
                <a:lnTo>
                  <a:pt x="73" y="9"/>
                </a:lnTo>
                <a:lnTo>
                  <a:pt x="74" y="7"/>
                </a:lnTo>
                <a:lnTo>
                  <a:pt x="74" y="9"/>
                </a:lnTo>
                <a:lnTo>
                  <a:pt x="74" y="9"/>
                </a:lnTo>
                <a:lnTo>
                  <a:pt x="75" y="9"/>
                </a:lnTo>
                <a:lnTo>
                  <a:pt x="75" y="10"/>
                </a:lnTo>
                <a:lnTo>
                  <a:pt x="75" y="10"/>
                </a:lnTo>
                <a:lnTo>
                  <a:pt x="76" y="10"/>
                </a:lnTo>
                <a:lnTo>
                  <a:pt x="76" y="10"/>
                </a:lnTo>
                <a:lnTo>
                  <a:pt x="77" y="10"/>
                </a:lnTo>
                <a:lnTo>
                  <a:pt x="77" y="10"/>
                </a:lnTo>
                <a:lnTo>
                  <a:pt x="77" y="10"/>
                </a:lnTo>
                <a:lnTo>
                  <a:pt x="79" y="10"/>
                </a:lnTo>
                <a:lnTo>
                  <a:pt x="79" y="10"/>
                </a:lnTo>
                <a:lnTo>
                  <a:pt x="79" y="10"/>
                </a:lnTo>
                <a:lnTo>
                  <a:pt x="80" y="11"/>
                </a:lnTo>
                <a:lnTo>
                  <a:pt x="80" y="11"/>
                </a:lnTo>
                <a:lnTo>
                  <a:pt x="80" y="10"/>
                </a:lnTo>
                <a:lnTo>
                  <a:pt x="81" y="11"/>
                </a:lnTo>
                <a:lnTo>
                  <a:pt x="81" y="11"/>
                </a:lnTo>
                <a:lnTo>
                  <a:pt x="82" y="11"/>
                </a:lnTo>
                <a:lnTo>
                  <a:pt x="82" y="11"/>
                </a:lnTo>
                <a:lnTo>
                  <a:pt x="82" y="11"/>
                </a:lnTo>
                <a:lnTo>
                  <a:pt x="83" y="11"/>
                </a:lnTo>
                <a:lnTo>
                  <a:pt x="83" y="11"/>
                </a:lnTo>
                <a:lnTo>
                  <a:pt x="83" y="11"/>
                </a:lnTo>
                <a:lnTo>
                  <a:pt x="84" y="10"/>
                </a:lnTo>
                <a:lnTo>
                  <a:pt x="84" y="10"/>
                </a:lnTo>
                <a:lnTo>
                  <a:pt x="84" y="10"/>
                </a:lnTo>
                <a:lnTo>
                  <a:pt x="85" y="10"/>
                </a:lnTo>
                <a:lnTo>
                  <a:pt x="85" y="10"/>
                </a:lnTo>
                <a:lnTo>
                  <a:pt x="86" y="9"/>
                </a:lnTo>
                <a:lnTo>
                  <a:pt x="86" y="7"/>
                </a:lnTo>
                <a:lnTo>
                  <a:pt x="86" y="6"/>
                </a:lnTo>
                <a:lnTo>
                  <a:pt x="88" y="7"/>
                </a:lnTo>
                <a:lnTo>
                  <a:pt x="88" y="7"/>
                </a:lnTo>
                <a:lnTo>
                  <a:pt x="88" y="7"/>
                </a:lnTo>
                <a:lnTo>
                  <a:pt x="89" y="6"/>
                </a:lnTo>
                <a:lnTo>
                  <a:pt x="89" y="6"/>
                </a:lnTo>
                <a:lnTo>
                  <a:pt x="90" y="5"/>
                </a:lnTo>
                <a:lnTo>
                  <a:pt x="90" y="5"/>
                </a:lnTo>
                <a:lnTo>
                  <a:pt x="90" y="6"/>
                </a:lnTo>
                <a:lnTo>
                  <a:pt x="91" y="6"/>
                </a:lnTo>
                <a:lnTo>
                  <a:pt x="91" y="7"/>
                </a:lnTo>
                <a:lnTo>
                  <a:pt x="91" y="7"/>
                </a:lnTo>
                <a:lnTo>
                  <a:pt x="92" y="9"/>
                </a:lnTo>
                <a:lnTo>
                  <a:pt x="92" y="9"/>
                </a:lnTo>
                <a:lnTo>
                  <a:pt x="92" y="9"/>
                </a:lnTo>
                <a:lnTo>
                  <a:pt x="93" y="9"/>
                </a:lnTo>
                <a:lnTo>
                  <a:pt x="93" y="9"/>
                </a:lnTo>
                <a:lnTo>
                  <a:pt x="94" y="9"/>
                </a:lnTo>
                <a:lnTo>
                  <a:pt x="94" y="9"/>
                </a:lnTo>
                <a:lnTo>
                  <a:pt x="94" y="9"/>
                </a:lnTo>
                <a:lnTo>
                  <a:pt x="95" y="7"/>
                </a:lnTo>
                <a:lnTo>
                  <a:pt x="95" y="9"/>
                </a:lnTo>
                <a:lnTo>
                  <a:pt x="95" y="9"/>
                </a:lnTo>
                <a:lnTo>
                  <a:pt x="97" y="9"/>
                </a:lnTo>
                <a:lnTo>
                  <a:pt x="97" y="9"/>
                </a:lnTo>
                <a:lnTo>
                  <a:pt x="97" y="9"/>
                </a:lnTo>
                <a:lnTo>
                  <a:pt x="98" y="7"/>
                </a:lnTo>
                <a:lnTo>
                  <a:pt x="98" y="9"/>
                </a:lnTo>
                <a:lnTo>
                  <a:pt x="99" y="9"/>
                </a:lnTo>
                <a:lnTo>
                  <a:pt x="99" y="10"/>
                </a:lnTo>
                <a:lnTo>
                  <a:pt x="99" y="11"/>
                </a:lnTo>
                <a:lnTo>
                  <a:pt x="100" y="11"/>
                </a:lnTo>
                <a:lnTo>
                  <a:pt x="100" y="11"/>
                </a:lnTo>
                <a:lnTo>
                  <a:pt x="100" y="12"/>
                </a:lnTo>
                <a:lnTo>
                  <a:pt x="101" y="11"/>
                </a:lnTo>
                <a:lnTo>
                  <a:pt x="101" y="11"/>
                </a:lnTo>
                <a:lnTo>
                  <a:pt x="101" y="11"/>
                </a:lnTo>
                <a:lnTo>
                  <a:pt x="102" y="11"/>
                </a:lnTo>
                <a:lnTo>
                  <a:pt x="102" y="10"/>
                </a:lnTo>
                <a:lnTo>
                  <a:pt x="103" y="11"/>
                </a:lnTo>
                <a:lnTo>
                  <a:pt x="103" y="12"/>
                </a:lnTo>
                <a:lnTo>
                  <a:pt x="103" y="12"/>
                </a:lnTo>
                <a:lnTo>
                  <a:pt x="104" y="11"/>
                </a:lnTo>
                <a:lnTo>
                  <a:pt x="104" y="11"/>
                </a:lnTo>
                <a:lnTo>
                  <a:pt x="104" y="11"/>
                </a:lnTo>
                <a:lnTo>
                  <a:pt x="106" y="11"/>
                </a:lnTo>
                <a:lnTo>
                  <a:pt x="106" y="12"/>
                </a:lnTo>
                <a:lnTo>
                  <a:pt x="106" y="11"/>
                </a:lnTo>
                <a:lnTo>
                  <a:pt x="107" y="12"/>
                </a:lnTo>
                <a:lnTo>
                  <a:pt x="107" y="12"/>
                </a:lnTo>
                <a:lnTo>
                  <a:pt x="108" y="12"/>
                </a:lnTo>
                <a:lnTo>
                  <a:pt x="108" y="13"/>
                </a:lnTo>
                <a:lnTo>
                  <a:pt x="108" y="13"/>
                </a:lnTo>
                <a:lnTo>
                  <a:pt x="109" y="14"/>
                </a:lnTo>
                <a:lnTo>
                  <a:pt x="109" y="13"/>
                </a:lnTo>
                <a:lnTo>
                  <a:pt x="109" y="13"/>
                </a:lnTo>
                <a:lnTo>
                  <a:pt x="110" y="13"/>
                </a:lnTo>
                <a:lnTo>
                  <a:pt x="110" y="13"/>
                </a:lnTo>
                <a:lnTo>
                  <a:pt x="110" y="13"/>
                </a:lnTo>
                <a:lnTo>
                  <a:pt x="111" y="12"/>
                </a:lnTo>
                <a:lnTo>
                  <a:pt x="111" y="12"/>
                </a:lnTo>
                <a:lnTo>
                  <a:pt x="112" y="12"/>
                </a:lnTo>
                <a:lnTo>
                  <a:pt x="112" y="11"/>
                </a:lnTo>
                <a:lnTo>
                  <a:pt x="112" y="11"/>
                </a:lnTo>
                <a:lnTo>
                  <a:pt x="113" y="10"/>
                </a:lnTo>
                <a:lnTo>
                  <a:pt x="113" y="11"/>
                </a:lnTo>
                <a:lnTo>
                  <a:pt x="113" y="12"/>
                </a:lnTo>
                <a:lnTo>
                  <a:pt x="115" y="12"/>
                </a:lnTo>
                <a:lnTo>
                  <a:pt x="115" y="12"/>
                </a:lnTo>
                <a:lnTo>
                  <a:pt x="116" y="12"/>
                </a:lnTo>
                <a:lnTo>
                  <a:pt x="116" y="12"/>
                </a:lnTo>
                <a:lnTo>
                  <a:pt x="116" y="12"/>
                </a:lnTo>
                <a:lnTo>
                  <a:pt x="117" y="12"/>
                </a:lnTo>
                <a:lnTo>
                  <a:pt x="117" y="12"/>
                </a:lnTo>
                <a:lnTo>
                  <a:pt x="117" y="12"/>
                </a:lnTo>
                <a:lnTo>
                  <a:pt x="118" y="12"/>
                </a:lnTo>
                <a:lnTo>
                  <a:pt x="118" y="12"/>
                </a:lnTo>
                <a:lnTo>
                  <a:pt x="118" y="13"/>
                </a:lnTo>
                <a:lnTo>
                  <a:pt x="119" y="13"/>
                </a:lnTo>
                <a:lnTo>
                  <a:pt x="119" y="13"/>
                </a:lnTo>
                <a:lnTo>
                  <a:pt x="120" y="14"/>
                </a:lnTo>
                <a:lnTo>
                  <a:pt x="120" y="15"/>
                </a:lnTo>
                <a:lnTo>
                  <a:pt x="120" y="16"/>
                </a:lnTo>
                <a:lnTo>
                  <a:pt x="121" y="18"/>
                </a:lnTo>
                <a:lnTo>
                  <a:pt x="121" y="18"/>
                </a:lnTo>
                <a:lnTo>
                  <a:pt x="121" y="18"/>
                </a:lnTo>
                <a:lnTo>
                  <a:pt x="123" y="18"/>
                </a:lnTo>
                <a:lnTo>
                  <a:pt x="123" y="16"/>
                </a:lnTo>
                <a:lnTo>
                  <a:pt x="123" y="16"/>
                </a:lnTo>
                <a:lnTo>
                  <a:pt x="124" y="16"/>
                </a:lnTo>
                <a:lnTo>
                  <a:pt x="124" y="16"/>
                </a:lnTo>
                <a:lnTo>
                  <a:pt x="125" y="15"/>
                </a:lnTo>
                <a:lnTo>
                  <a:pt x="125" y="15"/>
                </a:lnTo>
                <a:lnTo>
                  <a:pt x="125" y="15"/>
                </a:lnTo>
                <a:lnTo>
                  <a:pt x="126" y="16"/>
                </a:lnTo>
                <a:lnTo>
                  <a:pt x="126" y="16"/>
                </a:lnTo>
                <a:lnTo>
                  <a:pt x="126" y="15"/>
                </a:lnTo>
                <a:lnTo>
                  <a:pt x="127" y="15"/>
                </a:lnTo>
                <a:lnTo>
                  <a:pt x="127" y="15"/>
                </a:lnTo>
                <a:lnTo>
                  <a:pt x="127" y="15"/>
                </a:lnTo>
                <a:lnTo>
                  <a:pt x="128" y="15"/>
                </a:lnTo>
                <a:lnTo>
                  <a:pt x="128" y="14"/>
                </a:lnTo>
                <a:lnTo>
                  <a:pt x="129" y="14"/>
                </a:lnTo>
                <a:lnTo>
                  <a:pt x="129" y="14"/>
                </a:lnTo>
                <a:lnTo>
                  <a:pt x="129" y="14"/>
                </a:lnTo>
                <a:lnTo>
                  <a:pt x="130" y="15"/>
                </a:lnTo>
                <a:lnTo>
                  <a:pt x="130" y="15"/>
                </a:lnTo>
                <a:lnTo>
                  <a:pt x="130" y="14"/>
                </a:lnTo>
                <a:lnTo>
                  <a:pt x="132" y="14"/>
                </a:lnTo>
                <a:lnTo>
                  <a:pt x="132" y="14"/>
                </a:lnTo>
                <a:lnTo>
                  <a:pt x="132" y="13"/>
                </a:lnTo>
                <a:lnTo>
                  <a:pt x="133" y="13"/>
                </a:lnTo>
                <a:lnTo>
                  <a:pt x="133" y="12"/>
                </a:lnTo>
                <a:lnTo>
                  <a:pt x="134" y="12"/>
                </a:lnTo>
                <a:lnTo>
                  <a:pt x="134" y="11"/>
                </a:lnTo>
                <a:lnTo>
                  <a:pt x="134" y="10"/>
                </a:lnTo>
                <a:lnTo>
                  <a:pt x="135" y="10"/>
                </a:lnTo>
                <a:lnTo>
                  <a:pt x="135" y="10"/>
                </a:lnTo>
                <a:lnTo>
                  <a:pt x="135" y="10"/>
                </a:lnTo>
                <a:lnTo>
                  <a:pt x="136" y="11"/>
                </a:lnTo>
                <a:lnTo>
                  <a:pt x="136" y="11"/>
                </a:lnTo>
                <a:lnTo>
                  <a:pt x="137" y="11"/>
                </a:lnTo>
                <a:lnTo>
                  <a:pt x="137" y="11"/>
                </a:lnTo>
                <a:lnTo>
                  <a:pt x="137" y="10"/>
                </a:lnTo>
                <a:lnTo>
                  <a:pt x="138" y="11"/>
                </a:lnTo>
                <a:lnTo>
                  <a:pt x="138" y="11"/>
                </a:lnTo>
                <a:lnTo>
                  <a:pt x="138" y="11"/>
                </a:lnTo>
                <a:lnTo>
                  <a:pt x="139" y="11"/>
                </a:lnTo>
                <a:lnTo>
                  <a:pt x="139" y="10"/>
                </a:lnTo>
                <a:lnTo>
                  <a:pt x="139" y="10"/>
                </a:lnTo>
                <a:lnTo>
                  <a:pt x="141" y="10"/>
                </a:lnTo>
                <a:lnTo>
                  <a:pt x="141" y="10"/>
                </a:lnTo>
                <a:lnTo>
                  <a:pt x="142" y="10"/>
                </a:lnTo>
                <a:lnTo>
                  <a:pt x="142" y="10"/>
                </a:lnTo>
                <a:lnTo>
                  <a:pt x="142" y="10"/>
                </a:lnTo>
                <a:lnTo>
                  <a:pt x="143" y="9"/>
                </a:lnTo>
                <a:lnTo>
                  <a:pt x="143" y="9"/>
                </a:lnTo>
                <a:lnTo>
                  <a:pt x="143" y="7"/>
                </a:lnTo>
                <a:lnTo>
                  <a:pt x="144" y="7"/>
                </a:lnTo>
                <a:lnTo>
                  <a:pt x="144" y="9"/>
                </a:lnTo>
                <a:lnTo>
                  <a:pt x="144" y="9"/>
                </a:lnTo>
                <a:lnTo>
                  <a:pt x="145" y="10"/>
                </a:lnTo>
                <a:lnTo>
                  <a:pt x="145" y="10"/>
                </a:lnTo>
                <a:lnTo>
                  <a:pt x="146" y="11"/>
                </a:lnTo>
                <a:lnTo>
                  <a:pt x="146" y="10"/>
                </a:lnTo>
                <a:lnTo>
                  <a:pt x="146" y="11"/>
                </a:lnTo>
                <a:lnTo>
                  <a:pt x="147" y="11"/>
                </a:lnTo>
                <a:lnTo>
                  <a:pt x="147" y="11"/>
                </a:lnTo>
                <a:lnTo>
                  <a:pt x="147" y="11"/>
                </a:lnTo>
                <a:lnTo>
                  <a:pt x="148" y="10"/>
                </a:lnTo>
                <a:lnTo>
                  <a:pt x="148" y="10"/>
                </a:lnTo>
                <a:lnTo>
                  <a:pt x="148" y="9"/>
                </a:lnTo>
                <a:lnTo>
                  <a:pt x="150" y="7"/>
                </a:lnTo>
                <a:lnTo>
                  <a:pt x="150" y="9"/>
                </a:lnTo>
                <a:lnTo>
                  <a:pt x="151" y="9"/>
                </a:lnTo>
                <a:lnTo>
                  <a:pt x="151" y="10"/>
                </a:lnTo>
                <a:lnTo>
                  <a:pt x="151" y="10"/>
                </a:lnTo>
                <a:lnTo>
                  <a:pt x="152" y="9"/>
                </a:lnTo>
                <a:lnTo>
                  <a:pt x="152" y="9"/>
                </a:lnTo>
                <a:lnTo>
                  <a:pt x="152" y="9"/>
                </a:lnTo>
                <a:lnTo>
                  <a:pt x="153" y="9"/>
                </a:lnTo>
                <a:lnTo>
                  <a:pt x="153" y="10"/>
                </a:lnTo>
                <a:lnTo>
                  <a:pt x="153" y="10"/>
                </a:lnTo>
                <a:lnTo>
                  <a:pt x="154" y="11"/>
                </a:lnTo>
                <a:lnTo>
                  <a:pt x="154" y="10"/>
                </a:lnTo>
                <a:lnTo>
                  <a:pt x="155" y="10"/>
                </a:lnTo>
                <a:lnTo>
                  <a:pt x="155" y="10"/>
                </a:lnTo>
                <a:lnTo>
                  <a:pt x="155" y="9"/>
                </a:lnTo>
                <a:lnTo>
                  <a:pt x="156" y="7"/>
                </a:lnTo>
                <a:lnTo>
                  <a:pt x="156" y="7"/>
                </a:lnTo>
                <a:lnTo>
                  <a:pt x="156" y="7"/>
                </a:lnTo>
                <a:lnTo>
                  <a:pt x="157" y="7"/>
                </a:lnTo>
                <a:lnTo>
                  <a:pt x="157" y="7"/>
                </a:lnTo>
                <a:lnTo>
                  <a:pt x="159" y="6"/>
                </a:lnTo>
                <a:lnTo>
                  <a:pt x="159" y="6"/>
                </a:lnTo>
                <a:lnTo>
                  <a:pt x="159" y="6"/>
                </a:lnTo>
                <a:lnTo>
                  <a:pt x="160" y="5"/>
                </a:lnTo>
                <a:lnTo>
                  <a:pt x="160" y="4"/>
                </a:lnTo>
                <a:lnTo>
                  <a:pt x="160" y="5"/>
                </a:lnTo>
                <a:lnTo>
                  <a:pt x="161" y="5"/>
                </a:lnTo>
                <a:lnTo>
                  <a:pt x="161" y="5"/>
                </a:lnTo>
                <a:lnTo>
                  <a:pt x="161" y="5"/>
                </a:lnTo>
                <a:lnTo>
                  <a:pt x="162" y="6"/>
                </a:lnTo>
                <a:lnTo>
                  <a:pt x="162" y="6"/>
                </a:lnTo>
                <a:lnTo>
                  <a:pt x="163" y="5"/>
                </a:lnTo>
                <a:lnTo>
                  <a:pt x="163" y="5"/>
                </a:lnTo>
                <a:lnTo>
                  <a:pt x="163" y="6"/>
                </a:lnTo>
                <a:lnTo>
                  <a:pt x="164" y="6"/>
                </a:lnTo>
                <a:lnTo>
                  <a:pt x="164" y="6"/>
                </a:lnTo>
                <a:lnTo>
                  <a:pt x="164" y="6"/>
                </a:lnTo>
                <a:lnTo>
                  <a:pt x="165" y="6"/>
                </a:lnTo>
                <a:lnTo>
                  <a:pt x="165" y="6"/>
                </a:lnTo>
                <a:lnTo>
                  <a:pt x="165" y="5"/>
                </a:lnTo>
                <a:lnTo>
                  <a:pt x="166" y="5"/>
                </a:lnTo>
                <a:lnTo>
                  <a:pt x="166" y="5"/>
                </a:lnTo>
                <a:lnTo>
                  <a:pt x="168" y="5"/>
                </a:lnTo>
                <a:lnTo>
                  <a:pt x="168" y="5"/>
                </a:lnTo>
                <a:lnTo>
                  <a:pt x="168" y="5"/>
                </a:lnTo>
                <a:lnTo>
                  <a:pt x="169" y="5"/>
                </a:lnTo>
                <a:lnTo>
                  <a:pt x="169" y="5"/>
                </a:lnTo>
                <a:lnTo>
                  <a:pt x="169" y="5"/>
                </a:lnTo>
                <a:lnTo>
                  <a:pt x="170" y="5"/>
                </a:lnTo>
                <a:lnTo>
                  <a:pt x="170" y="5"/>
                </a:lnTo>
                <a:lnTo>
                  <a:pt x="170" y="5"/>
                </a:lnTo>
                <a:lnTo>
                  <a:pt x="171" y="5"/>
                </a:lnTo>
                <a:lnTo>
                  <a:pt x="171" y="4"/>
                </a:lnTo>
                <a:lnTo>
                  <a:pt x="172" y="3"/>
                </a:lnTo>
                <a:lnTo>
                  <a:pt x="172" y="3"/>
                </a:lnTo>
                <a:lnTo>
                  <a:pt x="172" y="4"/>
                </a:lnTo>
                <a:lnTo>
                  <a:pt x="173" y="4"/>
                </a:lnTo>
                <a:lnTo>
                  <a:pt x="173" y="4"/>
                </a:lnTo>
                <a:lnTo>
                  <a:pt x="173" y="4"/>
                </a:lnTo>
                <a:lnTo>
                  <a:pt x="174" y="4"/>
                </a:lnTo>
                <a:lnTo>
                  <a:pt x="174" y="4"/>
                </a:lnTo>
                <a:lnTo>
                  <a:pt x="174" y="5"/>
                </a:lnTo>
                <a:lnTo>
                  <a:pt x="175" y="5"/>
                </a:lnTo>
                <a:lnTo>
                  <a:pt x="175" y="5"/>
                </a:lnTo>
                <a:lnTo>
                  <a:pt x="177" y="5"/>
                </a:lnTo>
                <a:lnTo>
                  <a:pt x="177" y="5"/>
                </a:lnTo>
                <a:lnTo>
                  <a:pt x="177" y="6"/>
                </a:lnTo>
                <a:lnTo>
                  <a:pt x="178" y="6"/>
                </a:lnTo>
                <a:lnTo>
                  <a:pt x="178" y="6"/>
                </a:lnTo>
                <a:lnTo>
                  <a:pt x="178" y="7"/>
                </a:lnTo>
                <a:lnTo>
                  <a:pt x="179" y="7"/>
                </a:lnTo>
                <a:lnTo>
                  <a:pt x="179" y="7"/>
                </a:lnTo>
                <a:lnTo>
                  <a:pt x="180" y="7"/>
                </a:lnTo>
                <a:lnTo>
                  <a:pt x="180" y="6"/>
                </a:lnTo>
                <a:lnTo>
                  <a:pt x="180" y="6"/>
                </a:lnTo>
                <a:lnTo>
                  <a:pt x="181" y="5"/>
                </a:lnTo>
                <a:lnTo>
                  <a:pt x="181" y="6"/>
                </a:lnTo>
                <a:lnTo>
                  <a:pt x="181" y="6"/>
                </a:lnTo>
                <a:lnTo>
                  <a:pt x="182" y="6"/>
                </a:lnTo>
                <a:lnTo>
                  <a:pt x="182" y="7"/>
                </a:lnTo>
                <a:lnTo>
                  <a:pt x="182" y="9"/>
                </a:lnTo>
                <a:lnTo>
                  <a:pt x="183" y="6"/>
                </a:lnTo>
                <a:lnTo>
                  <a:pt x="183" y="6"/>
                </a:lnTo>
                <a:lnTo>
                  <a:pt x="184" y="6"/>
                </a:lnTo>
                <a:lnTo>
                  <a:pt x="184" y="6"/>
                </a:lnTo>
                <a:lnTo>
                  <a:pt x="184" y="6"/>
                </a:lnTo>
                <a:lnTo>
                  <a:pt x="186" y="6"/>
                </a:lnTo>
                <a:lnTo>
                  <a:pt x="186" y="7"/>
                </a:lnTo>
                <a:lnTo>
                  <a:pt x="186" y="7"/>
                </a:lnTo>
                <a:lnTo>
                  <a:pt x="187" y="9"/>
                </a:lnTo>
                <a:lnTo>
                  <a:pt x="187" y="10"/>
                </a:lnTo>
                <a:lnTo>
                  <a:pt x="187" y="10"/>
                </a:lnTo>
                <a:lnTo>
                  <a:pt x="188" y="9"/>
                </a:lnTo>
                <a:lnTo>
                  <a:pt x="188" y="9"/>
                </a:lnTo>
                <a:lnTo>
                  <a:pt x="189" y="9"/>
                </a:lnTo>
                <a:lnTo>
                  <a:pt x="189" y="9"/>
                </a:lnTo>
                <a:lnTo>
                  <a:pt x="189" y="9"/>
                </a:lnTo>
                <a:lnTo>
                  <a:pt x="190" y="9"/>
                </a:lnTo>
                <a:lnTo>
                  <a:pt x="190" y="10"/>
                </a:lnTo>
                <a:lnTo>
                  <a:pt x="190" y="10"/>
                </a:lnTo>
                <a:lnTo>
                  <a:pt x="191" y="10"/>
                </a:lnTo>
                <a:lnTo>
                  <a:pt x="191" y="10"/>
                </a:lnTo>
                <a:lnTo>
                  <a:pt x="191" y="10"/>
                </a:lnTo>
                <a:lnTo>
                  <a:pt x="192" y="10"/>
                </a:lnTo>
                <a:lnTo>
                  <a:pt x="192" y="11"/>
                </a:lnTo>
                <a:lnTo>
                  <a:pt x="193" y="12"/>
                </a:lnTo>
                <a:lnTo>
                  <a:pt x="193" y="12"/>
                </a:lnTo>
                <a:lnTo>
                  <a:pt x="193" y="12"/>
                </a:lnTo>
                <a:lnTo>
                  <a:pt x="195" y="12"/>
                </a:lnTo>
                <a:lnTo>
                  <a:pt x="195" y="13"/>
                </a:lnTo>
                <a:lnTo>
                  <a:pt x="195" y="12"/>
                </a:lnTo>
                <a:lnTo>
                  <a:pt x="196" y="13"/>
                </a:lnTo>
                <a:lnTo>
                  <a:pt x="196" y="13"/>
                </a:lnTo>
                <a:lnTo>
                  <a:pt x="196" y="13"/>
                </a:lnTo>
                <a:lnTo>
                  <a:pt x="197" y="13"/>
                </a:lnTo>
                <a:lnTo>
                  <a:pt x="197" y="13"/>
                </a:lnTo>
                <a:lnTo>
                  <a:pt x="198" y="14"/>
                </a:lnTo>
                <a:lnTo>
                  <a:pt x="198" y="15"/>
                </a:lnTo>
                <a:lnTo>
                  <a:pt x="198" y="14"/>
                </a:lnTo>
                <a:lnTo>
                  <a:pt x="199" y="13"/>
                </a:lnTo>
                <a:lnTo>
                  <a:pt x="199" y="13"/>
                </a:lnTo>
                <a:lnTo>
                  <a:pt x="199" y="13"/>
                </a:lnTo>
                <a:lnTo>
                  <a:pt x="200" y="13"/>
                </a:lnTo>
                <a:lnTo>
                  <a:pt x="200" y="13"/>
                </a:lnTo>
                <a:lnTo>
                  <a:pt x="200" y="12"/>
                </a:lnTo>
                <a:lnTo>
                  <a:pt x="201" y="13"/>
                </a:lnTo>
                <a:lnTo>
                  <a:pt x="201" y="13"/>
                </a:lnTo>
                <a:lnTo>
                  <a:pt x="202" y="13"/>
                </a:lnTo>
                <a:lnTo>
                  <a:pt x="202" y="13"/>
                </a:lnTo>
                <a:lnTo>
                  <a:pt x="202" y="13"/>
                </a:lnTo>
                <a:lnTo>
                  <a:pt x="204" y="13"/>
                </a:lnTo>
                <a:lnTo>
                  <a:pt x="204" y="13"/>
                </a:lnTo>
                <a:lnTo>
                  <a:pt x="204" y="13"/>
                </a:lnTo>
                <a:lnTo>
                  <a:pt x="205" y="13"/>
                </a:lnTo>
                <a:lnTo>
                  <a:pt x="205" y="12"/>
                </a:lnTo>
                <a:lnTo>
                  <a:pt x="206" y="13"/>
                </a:lnTo>
                <a:lnTo>
                  <a:pt x="206" y="14"/>
                </a:lnTo>
                <a:lnTo>
                  <a:pt x="206" y="14"/>
                </a:lnTo>
                <a:lnTo>
                  <a:pt x="207" y="15"/>
                </a:lnTo>
                <a:lnTo>
                  <a:pt x="207" y="15"/>
                </a:lnTo>
                <a:lnTo>
                  <a:pt x="207" y="16"/>
                </a:lnTo>
                <a:lnTo>
                  <a:pt x="208" y="16"/>
                </a:lnTo>
                <a:lnTo>
                  <a:pt x="208" y="18"/>
                </a:lnTo>
                <a:lnTo>
                  <a:pt x="208" y="18"/>
                </a:lnTo>
                <a:lnTo>
                  <a:pt x="209" y="18"/>
                </a:lnTo>
                <a:lnTo>
                  <a:pt x="209" y="16"/>
                </a:lnTo>
                <a:lnTo>
                  <a:pt x="210" y="16"/>
                </a:lnTo>
                <a:lnTo>
                  <a:pt x="210" y="16"/>
                </a:lnTo>
                <a:lnTo>
                  <a:pt x="210" y="15"/>
                </a:lnTo>
                <a:lnTo>
                  <a:pt x="211" y="15"/>
                </a:lnTo>
                <a:lnTo>
                  <a:pt x="211" y="15"/>
                </a:lnTo>
                <a:lnTo>
                  <a:pt x="211" y="15"/>
                </a:lnTo>
                <a:lnTo>
                  <a:pt x="213" y="15"/>
                </a:lnTo>
                <a:lnTo>
                  <a:pt x="213" y="15"/>
                </a:lnTo>
                <a:lnTo>
                  <a:pt x="213" y="15"/>
                </a:lnTo>
                <a:lnTo>
                  <a:pt x="214" y="14"/>
                </a:lnTo>
                <a:lnTo>
                  <a:pt x="214" y="14"/>
                </a:lnTo>
                <a:lnTo>
                  <a:pt x="215" y="13"/>
                </a:lnTo>
                <a:lnTo>
                  <a:pt x="215" y="13"/>
                </a:lnTo>
                <a:lnTo>
                  <a:pt x="215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7" y="13"/>
                </a:lnTo>
                <a:lnTo>
                  <a:pt x="217" y="13"/>
                </a:lnTo>
                <a:lnTo>
                  <a:pt x="217" y="13"/>
                </a:lnTo>
                <a:lnTo>
                  <a:pt x="218" y="12"/>
                </a:lnTo>
                <a:lnTo>
                  <a:pt x="218" y="13"/>
                </a:lnTo>
                <a:lnTo>
                  <a:pt x="219" y="13"/>
                </a:lnTo>
                <a:lnTo>
                  <a:pt x="219" y="14"/>
                </a:lnTo>
                <a:lnTo>
                  <a:pt x="219" y="15"/>
                </a:lnTo>
                <a:lnTo>
                  <a:pt x="220" y="15"/>
                </a:lnTo>
                <a:lnTo>
                  <a:pt x="220" y="14"/>
                </a:lnTo>
                <a:lnTo>
                  <a:pt x="220" y="14"/>
                </a:lnTo>
                <a:lnTo>
                  <a:pt x="222" y="13"/>
                </a:lnTo>
                <a:lnTo>
                  <a:pt x="222" y="13"/>
                </a:lnTo>
                <a:lnTo>
                  <a:pt x="222" y="13"/>
                </a:lnTo>
                <a:lnTo>
                  <a:pt x="223" y="12"/>
                </a:lnTo>
                <a:lnTo>
                  <a:pt x="223" y="12"/>
                </a:lnTo>
                <a:lnTo>
                  <a:pt x="224" y="11"/>
                </a:lnTo>
                <a:lnTo>
                  <a:pt x="224" y="10"/>
                </a:lnTo>
                <a:lnTo>
                  <a:pt x="224" y="10"/>
                </a:lnTo>
                <a:lnTo>
                  <a:pt x="225" y="10"/>
                </a:lnTo>
                <a:lnTo>
                  <a:pt x="225" y="10"/>
                </a:lnTo>
                <a:lnTo>
                  <a:pt x="225" y="10"/>
                </a:lnTo>
                <a:lnTo>
                  <a:pt x="226" y="10"/>
                </a:lnTo>
                <a:lnTo>
                  <a:pt x="226" y="10"/>
                </a:lnTo>
                <a:lnTo>
                  <a:pt x="227" y="11"/>
                </a:lnTo>
                <a:lnTo>
                  <a:pt x="227" y="12"/>
                </a:lnTo>
                <a:lnTo>
                  <a:pt x="227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9" y="13"/>
                </a:lnTo>
                <a:lnTo>
                  <a:pt x="229" y="13"/>
                </a:lnTo>
                <a:lnTo>
                  <a:pt x="229" y="13"/>
                </a:lnTo>
                <a:lnTo>
                  <a:pt x="231" y="13"/>
                </a:lnTo>
                <a:lnTo>
                  <a:pt x="231" y="13"/>
                </a:lnTo>
                <a:lnTo>
                  <a:pt x="232" y="13"/>
                </a:lnTo>
                <a:lnTo>
                  <a:pt x="232" y="13"/>
                </a:lnTo>
                <a:lnTo>
                  <a:pt x="232" y="13"/>
                </a:lnTo>
                <a:lnTo>
                  <a:pt x="233" y="13"/>
                </a:lnTo>
                <a:lnTo>
                  <a:pt x="233" y="13"/>
                </a:lnTo>
                <a:lnTo>
                  <a:pt x="233" y="13"/>
                </a:lnTo>
                <a:lnTo>
                  <a:pt x="234" y="12"/>
                </a:lnTo>
                <a:lnTo>
                  <a:pt x="234" y="12"/>
                </a:lnTo>
                <a:lnTo>
                  <a:pt x="234" y="12"/>
                </a:lnTo>
                <a:lnTo>
                  <a:pt x="235" y="12"/>
                </a:lnTo>
                <a:lnTo>
                  <a:pt x="235" y="11"/>
                </a:lnTo>
                <a:lnTo>
                  <a:pt x="236" y="11"/>
                </a:lnTo>
                <a:lnTo>
                  <a:pt x="236" y="10"/>
                </a:lnTo>
                <a:lnTo>
                  <a:pt x="236" y="10"/>
                </a:lnTo>
                <a:lnTo>
                  <a:pt x="237" y="9"/>
                </a:lnTo>
                <a:lnTo>
                  <a:pt x="237" y="9"/>
                </a:lnTo>
                <a:lnTo>
                  <a:pt x="237" y="9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40" y="7"/>
                </a:lnTo>
                <a:lnTo>
                  <a:pt x="240" y="9"/>
                </a:lnTo>
                <a:lnTo>
                  <a:pt x="241" y="9"/>
                </a:lnTo>
                <a:lnTo>
                  <a:pt x="241" y="7"/>
                </a:lnTo>
                <a:lnTo>
                  <a:pt x="241" y="9"/>
                </a:lnTo>
                <a:lnTo>
                  <a:pt x="242" y="9"/>
                </a:lnTo>
                <a:lnTo>
                  <a:pt x="242" y="9"/>
                </a:lnTo>
                <a:lnTo>
                  <a:pt x="242" y="9"/>
                </a:lnTo>
                <a:lnTo>
                  <a:pt x="243" y="9"/>
                </a:lnTo>
                <a:lnTo>
                  <a:pt x="243" y="10"/>
                </a:lnTo>
                <a:lnTo>
                  <a:pt x="243" y="10"/>
                </a:lnTo>
                <a:lnTo>
                  <a:pt x="244" y="9"/>
                </a:lnTo>
                <a:lnTo>
                  <a:pt x="244" y="9"/>
                </a:lnTo>
                <a:lnTo>
                  <a:pt x="245" y="9"/>
                </a:lnTo>
                <a:lnTo>
                  <a:pt x="245" y="9"/>
                </a:lnTo>
                <a:lnTo>
                  <a:pt x="245" y="7"/>
                </a:lnTo>
                <a:lnTo>
                  <a:pt x="246" y="9"/>
                </a:lnTo>
                <a:lnTo>
                  <a:pt x="246" y="9"/>
                </a:lnTo>
                <a:lnTo>
                  <a:pt x="246" y="7"/>
                </a:lnTo>
                <a:lnTo>
                  <a:pt x="247" y="9"/>
                </a:lnTo>
                <a:lnTo>
                  <a:pt x="247" y="9"/>
                </a:lnTo>
                <a:lnTo>
                  <a:pt x="249" y="9"/>
                </a:lnTo>
                <a:lnTo>
                  <a:pt x="249" y="10"/>
                </a:lnTo>
                <a:lnTo>
                  <a:pt x="249" y="10"/>
                </a:lnTo>
                <a:lnTo>
                  <a:pt x="250" y="9"/>
                </a:lnTo>
                <a:lnTo>
                  <a:pt x="250" y="7"/>
                </a:lnTo>
                <a:lnTo>
                  <a:pt x="250" y="9"/>
                </a:lnTo>
                <a:lnTo>
                  <a:pt x="251" y="6"/>
                </a:lnTo>
                <a:lnTo>
                  <a:pt x="251" y="5"/>
                </a:lnTo>
                <a:lnTo>
                  <a:pt x="251" y="5"/>
                </a:lnTo>
                <a:lnTo>
                  <a:pt x="252" y="4"/>
                </a:lnTo>
                <a:lnTo>
                  <a:pt x="252" y="5"/>
                </a:lnTo>
                <a:lnTo>
                  <a:pt x="253" y="5"/>
                </a:lnTo>
                <a:lnTo>
                  <a:pt x="253" y="4"/>
                </a:lnTo>
                <a:lnTo>
                  <a:pt x="253" y="4"/>
                </a:lnTo>
                <a:lnTo>
                  <a:pt x="254" y="5"/>
                </a:lnTo>
                <a:lnTo>
                  <a:pt x="254" y="4"/>
                </a:lnTo>
                <a:lnTo>
                  <a:pt x="254" y="5"/>
                </a:lnTo>
                <a:lnTo>
                  <a:pt x="255" y="5"/>
                </a:lnTo>
                <a:lnTo>
                  <a:pt x="255" y="5"/>
                </a:lnTo>
                <a:lnTo>
                  <a:pt x="255" y="5"/>
                </a:lnTo>
                <a:lnTo>
                  <a:pt x="256" y="5"/>
                </a:lnTo>
                <a:lnTo>
                  <a:pt x="256" y="5"/>
                </a:lnTo>
                <a:lnTo>
                  <a:pt x="258" y="6"/>
                </a:lnTo>
                <a:lnTo>
                  <a:pt x="258" y="6"/>
                </a:lnTo>
                <a:lnTo>
                  <a:pt x="258" y="7"/>
                </a:lnTo>
                <a:lnTo>
                  <a:pt x="259" y="7"/>
                </a:lnTo>
                <a:lnTo>
                  <a:pt x="259" y="7"/>
                </a:lnTo>
                <a:lnTo>
                  <a:pt x="259" y="9"/>
                </a:lnTo>
                <a:lnTo>
                  <a:pt x="260" y="9"/>
                </a:lnTo>
                <a:lnTo>
                  <a:pt x="260" y="9"/>
                </a:lnTo>
                <a:lnTo>
                  <a:pt x="260" y="9"/>
                </a:lnTo>
                <a:lnTo>
                  <a:pt x="261" y="10"/>
                </a:lnTo>
                <a:lnTo>
                  <a:pt x="261" y="11"/>
                </a:lnTo>
                <a:lnTo>
                  <a:pt x="262" y="11"/>
                </a:lnTo>
                <a:lnTo>
                  <a:pt x="262" y="10"/>
                </a:lnTo>
                <a:lnTo>
                  <a:pt x="262" y="10"/>
                </a:lnTo>
                <a:lnTo>
                  <a:pt x="263" y="10"/>
                </a:lnTo>
                <a:lnTo>
                  <a:pt x="263" y="9"/>
                </a:lnTo>
                <a:lnTo>
                  <a:pt x="263" y="10"/>
                </a:lnTo>
                <a:lnTo>
                  <a:pt x="264" y="11"/>
                </a:lnTo>
                <a:lnTo>
                  <a:pt x="264" y="11"/>
                </a:lnTo>
                <a:lnTo>
                  <a:pt x="264" y="10"/>
                </a:lnTo>
                <a:lnTo>
                  <a:pt x="265" y="10"/>
                </a:lnTo>
                <a:lnTo>
                  <a:pt x="265" y="9"/>
                </a:lnTo>
                <a:lnTo>
                  <a:pt x="267" y="10"/>
                </a:lnTo>
                <a:lnTo>
                  <a:pt x="267" y="9"/>
                </a:lnTo>
                <a:lnTo>
                  <a:pt x="267" y="10"/>
                </a:lnTo>
                <a:lnTo>
                  <a:pt x="268" y="11"/>
                </a:lnTo>
                <a:lnTo>
                  <a:pt x="268" y="11"/>
                </a:lnTo>
                <a:lnTo>
                  <a:pt x="268" y="11"/>
                </a:lnTo>
                <a:lnTo>
                  <a:pt x="269" y="12"/>
                </a:lnTo>
                <a:lnTo>
                  <a:pt x="269" y="13"/>
                </a:lnTo>
                <a:lnTo>
                  <a:pt x="270" y="13"/>
                </a:lnTo>
                <a:lnTo>
                  <a:pt x="270" y="13"/>
                </a:lnTo>
                <a:lnTo>
                  <a:pt x="270" y="13"/>
                </a:lnTo>
                <a:lnTo>
                  <a:pt x="271" y="12"/>
                </a:lnTo>
                <a:lnTo>
                  <a:pt x="271" y="12"/>
                </a:lnTo>
                <a:lnTo>
                  <a:pt x="271" y="12"/>
                </a:lnTo>
                <a:lnTo>
                  <a:pt x="272" y="11"/>
                </a:lnTo>
                <a:lnTo>
                  <a:pt x="272" y="12"/>
                </a:lnTo>
                <a:lnTo>
                  <a:pt x="272" y="11"/>
                </a:lnTo>
                <a:lnTo>
                  <a:pt x="273" y="11"/>
                </a:lnTo>
                <a:lnTo>
                  <a:pt x="273" y="11"/>
                </a:lnTo>
                <a:lnTo>
                  <a:pt x="274" y="12"/>
                </a:lnTo>
                <a:lnTo>
                  <a:pt x="274" y="13"/>
                </a:lnTo>
                <a:lnTo>
                  <a:pt x="274" y="13"/>
                </a:lnTo>
                <a:lnTo>
                  <a:pt x="276" y="12"/>
                </a:lnTo>
                <a:lnTo>
                  <a:pt x="276" y="12"/>
                </a:lnTo>
                <a:lnTo>
                  <a:pt x="276" y="12"/>
                </a:lnTo>
                <a:lnTo>
                  <a:pt x="277" y="12"/>
                </a:lnTo>
                <a:lnTo>
                  <a:pt x="277" y="13"/>
                </a:lnTo>
                <a:lnTo>
                  <a:pt x="277" y="12"/>
                </a:lnTo>
                <a:lnTo>
                  <a:pt x="278" y="12"/>
                </a:lnTo>
                <a:lnTo>
                  <a:pt x="278" y="12"/>
                </a:lnTo>
                <a:lnTo>
                  <a:pt x="279" y="12"/>
                </a:lnTo>
                <a:lnTo>
                  <a:pt x="279" y="12"/>
                </a:lnTo>
                <a:lnTo>
                  <a:pt x="279" y="13"/>
                </a:lnTo>
                <a:lnTo>
                  <a:pt x="280" y="14"/>
                </a:lnTo>
                <a:lnTo>
                  <a:pt x="280" y="14"/>
                </a:lnTo>
                <a:lnTo>
                  <a:pt x="280" y="14"/>
                </a:lnTo>
                <a:lnTo>
                  <a:pt x="281" y="14"/>
                </a:lnTo>
                <a:lnTo>
                  <a:pt x="281" y="14"/>
                </a:lnTo>
                <a:lnTo>
                  <a:pt x="281" y="14"/>
                </a:lnTo>
                <a:lnTo>
                  <a:pt x="282" y="15"/>
                </a:lnTo>
                <a:lnTo>
                  <a:pt x="282" y="14"/>
                </a:lnTo>
                <a:lnTo>
                  <a:pt x="283" y="14"/>
                </a:lnTo>
                <a:lnTo>
                  <a:pt x="283" y="15"/>
                </a:lnTo>
                <a:lnTo>
                  <a:pt x="283" y="14"/>
                </a:lnTo>
                <a:lnTo>
                  <a:pt x="285" y="15"/>
                </a:lnTo>
                <a:lnTo>
                  <a:pt x="285" y="14"/>
                </a:lnTo>
                <a:lnTo>
                  <a:pt x="285" y="15"/>
                </a:lnTo>
                <a:lnTo>
                  <a:pt x="286" y="14"/>
                </a:lnTo>
                <a:lnTo>
                  <a:pt x="286" y="14"/>
                </a:lnTo>
                <a:lnTo>
                  <a:pt x="286" y="14"/>
                </a:lnTo>
                <a:lnTo>
                  <a:pt x="287" y="13"/>
                </a:lnTo>
                <a:lnTo>
                  <a:pt x="287" y="13"/>
                </a:lnTo>
                <a:lnTo>
                  <a:pt x="288" y="13"/>
                </a:lnTo>
                <a:lnTo>
                  <a:pt x="288" y="13"/>
                </a:lnTo>
                <a:lnTo>
                  <a:pt x="288" y="13"/>
                </a:lnTo>
                <a:lnTo>
                  <a:pt x="289" y="14"/>
                </a:lnTo>
                <a:lnTo>
                  <a:pt x="289" y="14"/>
                </a:lnTo>
                <a:lnTo>
                  <a:pt x="289" y="14"/>
                </a:lnTo>
                <a:lnTo>
                  <a:pt x="290" y="15"/>
                </a:lnTo>
                <a:lnTo>
                  <a:pt x="290" y="14"/>
                </a:lnTo>
                <a:lnTo>
                  <a:pt x="290" y="14"/>
                </a:lnTo>
                <a:lnTo>
                  <a:pt x="291" y="13"/>
                </a:lnTo>
                <a:lnTo>
                  <a:pt x="291" y="13"/>
                </a:lnTo>
                <a:lnTo>
                  <a:pt x="292" y="13"/>
                </a:lnTo>
                <a:lnTo>
                  <a:pt x="292" y="13"/>
                </a:lnTo>
                <a:lnTo>
                  <a:pt x="292" y="13"/>
                </a:lnTo>
                <a:lnTo>
                  <a:pt x="294" y="13"/>
                </a:lnTo>
                <a:lnTo>
                  <a:pt x="294" y="13"/>
                </a:lnTo>
                <a:lnTo>
                  <a:pt x="294" y="13"/>
                </a:lnTo>
                <a:lnTo>
                  <a:pt x="295" y="14"/>
                </a:lnTo>
                <a:lnTo>
                  <a:pt x="295" y="14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7" y="13"/>
                </a:lnTo>
                <a:lnTo>
                  <a:pt x="297" y="13"/>
                </a:lnTo>
                <a:lnTo>
                  <a:pt x="297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3"/>
                </a:lnTo>
                <a:lnTo>
                  <a:pt x="300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1"/>
                </a:lnTo>
                <a:lnTo>
                  <a:pt x="303" y="11"/>
                </a:lnTo>
                <a:lnTo>
                  <a:pt x="303" y="11"/>
                </a:lnTo>
                <a:lnTo>
                  <a:pt x="303" y="11"/>
                </a:lnTo>
                <a:lnTo>
                  <a:pt x="304" y="11"/>
                </a:lnTo>
                <a:lnTo>
                  <a:pt x="304" y="12"/>
                </a:lnTo>
                <a:lnTo>
                  <a:pt x="305" y="12"/>
                </a:lnTo>
                <a:lnTo>
                  <a:pt x="305" y="12"/>
                </a:lnTo>
                <a:lnTo>
                  <a:pt x="305" y="12"/>
                </a:lnTo>
                <a:lnTo>
                  <a:pt x="306" y="12"/>
                </a:lnTo>
                <a:lnTo>
                  <a:pt x="306" y="13"/>
                </a:lnTo>
                <a:lnTo>
                  <a:pt x="306" y="14"/>
                </a:lnTo>
                <a:lnTo>
                  <a:pt x="307" y="15"/>
                </a:lnTo>
                <a:lnTo>
                  <a:pt x="307" y="16"/>
                </a:lnTo>
                <a:lnTo>
                  <a:pt x="307" y="15"/>
                </a:lnTo>
                <a:lnTo>
                  <a:pt x="308" y="15"/>
                </a:lnTo>
                <a:lnTo>
                  <a:pt x="308" y="15"/>
                </a:lnTo>
                <a:lnTo>
                  <a:pt x="309" y="14"/>
                </a:lnTo>
                <a:lnTo>
                  <a:pt x="309" y="13"/>
                </a:lnTo>
                <a:lnTo>
                  <a:pt x="309" y="12"/>
                </a:lnTo>
                <a:lnTo>
                  <a:pt x="310" y="11"/>
                </a:lnTo>
                <a:lnTo>
                  <a:pt x="310" y="11"/>
                </a:lnTo>
                <a:lnTo>
                  <a:pt x="310" y="10"/>
                </a:lnTo>
                <a:lnTo>
                  <a:pt x="312" y="11"/>
                </a:lnTo>
                <a:lnTo>
                  <a:pt x="312" y="11"/>
                </a:lnTo>
                <a:lnTo>
                  <a:pt x="312" y="11"/>
                </a:lnTo>
                <a:lnTo>
                  <a:pt x="313" y="11"/>
                </a:lnTo>
                <a:lnTo>
                  <a:pt x="313" y="10"/>
                </a:lnTo>
                <a:lnTo>
                  <a:pt x="314" y="10"/>
                </a:lnTo>
                <a:lnTo>
                  <a:pt x="314" y="11"/>
                </a:lnTo>
                <a:lnTo>
                  <a:pt x="314" y="11"/>
                </a:lnTo>
                <a:lnTo>
                  <a:pt x="315" y="11"/>
                </a:lnTo>
                <a:lnTo>
                  <a:pt x="315" y="11"/>
                </a:lnTo>
                <a:lnTo>
                  <a:pt x="315" y="10"/>
                </a:lnTo>
                <a:lnTo>
                  <a:pt x="316" y="10"/>
                </a:lnTo>
                <a:lnTo>
                  <a:pt x="316" y="10"/>
                </a:lnTo>
                <a:lnTo>
                  <a:pt x="317" y="10"/>
                </a:lnTo>
                <a:lnTo>
                  <a:pt x="317" y="10"/>
                </a:lnTo>
                <a:lnTo>
                  <a:pt x="317" y="10"/>
                </a:lnTo>
                <a:lnTo>
                  <a:pt x="318" y="10"/>
                </a:lnTo>
                <a:lnTo>
                  <a:pt x="318" y="10"/>
                </a:lnTo>
                <a:lnTo>
                  <a:pt x="318" y="11"/>
                </a:lnTo>
                <a:lnTo>
                  <a:pt x="319" y="10"/>
                </a:lnTo>
                <a:lnTo>
                  <a:pt x="319" y="10"/>
                </a:lnTo>
                <a:lnTo>
                  <a:pt x="319" y="9"/>
                </a:lnTo>
                <a:lnTo>
                  <a:pt x="321" y="7"/>
                </a:lnTo>
                <a:lnTo>
                  <a:pt x="321" y="5"/>
                </a:lnTo>
                <a:lnTo>
                  <a:pt x="322" y="5"/>
                </a:lnTo>
                <a:lnTo>
                  <a:pt x="322" y="6"/>
                </a:lnTo>
                <a:lnTo>
                  <a:pt x="322" y="5"/>
                </a:lnTo>
                <a:lnTo>
                  <a:pt x="323" y="5"/>
                </a:lnTo>
                <a:lnTo>
                  <a:pt x="323" y="4"/>
                </a:lnTo>
                <a:lnTo>
                  <a:pt x="323" y="4"/>
                </a:lnTo>
                <a:lnTo>
                  <a:pt x="324" y="4"/>
                </a:lnTo>
                <a:lnTo>
                  <a:pt x="324" y="5"/>
                </a:lnTo>
                <a:lnTo>
                  <a:pt x="324" y="5"/>
                </a:lnTo>
                <a:lnTo>
                  <a:pt x="325" y="6"/>
                </a:lnTo>
                <a:lnTo>
                  <a:pt x="325" y="6"/>
                </a:lnTo>
                <a:lnTo>
                  <a:pt x="326" y="5"/>
                </a:lnTo>
                <a:lnTo>
                  <a:pt x="326" y="5"/>
                </a:lnTo>
                <a:lnTo>
                  <a:pt x="326" y="4"/>
                </a:lnTo>
                <a:lnTo>
                  <a:pt x="327" y="4"/>
                </a:lnTo>
                <a:lnTo>
                  <a:pt x="327" y="4"/>
                </a:lnTo>
                <a:lnTo>
                  <a:pt x="327" y="4"/>
                </a:lnTo>
                <a:lnTo>
                  <a:pt x="328" y="5"/>
                </a:lnTo>
                <a:lnTo>
                  <a:pt x="328" y="5"/>
                </a:lnTo>
                <a:lnTo>
                  <a:pt x="328" y="5"/>
                </a:lnTo>
                <a:lnTo>
                  <a:pt x="330" y="5"/>
                </a:lnTo>
                <a:lnTo>
                  <a:pt x="330" y="5"/>
                </a:lnTo>
                <a:lnTo>
                  <a:pt x="331" y="5"/>
                </a:lnTo>
                <a:lnTo>
                  <a:pt x="331" y="5"/>
                </a:lnTo>
                <a:lnTo>
                  <a:pt x="331" y="5"/>
                </a:lnTo>
                <a:lnTo>
                  <a:pt x="332" y="5"/>
                </a:lnTo>
                <a:lnTo>
                  <a:pt x="332" y="4"/>
                </a:lnTo>
                <a:lnTo>
                  <a:pt x="332" y="5"/>
                </a:lnTo>
                <a:lnTo>
                  <a:pt x="333" y="5"/>
                </a:lnTo>
                <a:lnTo>
                  <a:pt x="333" y="5"/>
                </a:lnTo>
                <a:lnTo>
                  <a:pt x="333" y="5"/>
                </a:lnTo>
                <a:lnTo>
                  <a:pt x="334" y="5"/>
                </a:lnTo>
                <a:lnTo>
                  <a:pt x="334" y="5"/>
                </a:lnTo>
                <a:lnTo>
                  <a:pt x="335" y="5"/>
                </a:lnTo>
                <a:lnTo>
                  <a:pt x="335" y="5"/>
                </a:lnTo>
                <a:lnTo>
                  <a:pt x="335" y="5"/>
                </a:lnTo>
                <a:lnTo>
                  <a:pt x="336" y="6"/>
                </a:lnTo>
                <a:lnTo>
                  <a:pt x="336" y="5"/>
                </a:lnTo>
                <a:lnTo>
                  <a:pt x="336" y="5"/>
                </a:lnTo>
                <a:lnTo>
                  <a:pt x="337" y="6"/>
                </a:lnTo>
                <a:lnTo>
                  <a:pt x="337" y="5"/>
                </a:lnTo>
                <a:lnTo>
                  <a:pt x="339" y="6"/>
                </a:lnTo>
                <a:lnTo>
                  <a:pt x="339" y="6"/>
                </a:lnTo>
                <a:lnTo>
                  <a:pt x="339" y="6"/>
                </a:lnTo>
                <a:lnTo>
                  <a:pt x="340" y="6"/>
                </a:lnTo>
                <a:lnTo>
                  <a:pt x="340" y="5"/>
                </a:lnTo>
                <a:lnTo>
                  <a:pt x="340" y="5"/>
                </a:lnTo>
                <a:lnTo>
                  <a:pt x="341" y="5"/>
                </a:lnTo>
                <a:lnTo>
                  <a:pt x="341" y="4"/>
                </a:lnTo>
                <a:lnTo>
                  <a:pt x="341" y="4"/>
                </a:lnTo>
                <a:lnTo>
                  <a:pt x="342" y="5"/>
                </a:lnTo>
                <a:lnTo>
                  <a:pt x="342" y="5"/>
                </a:lnTo>
                <a:lnTo>
                  <a:pt x="343" y="5"/>
                </a:lnTo>
                <a:lnTo>
                  <a:pt x="343" y="6"/>
                </a:lnTo>
                <a:lnTo>
                  <a:pt x="343" y="6"/>
                </a:lnTo>
                <a:lnTo>
                  <a:pt x="344" y="6"/>
                </a:lnTo>
                <a:lnTo>
                  <a:pt x="344" y="7"/>
                </a:lnTo>
                <a:lnTo>
                  <a:pt x="344" y="7"/>
                </a:lnTo>
                <a:lnTo>
                  <a:pt x="345" y="6"/>
                </a:lnTo>
                <a:lnTo>
                  <a:pt x="345" y="6"/>
                </a:lnTo>
                <a:lnTo>
                  <a:pt x="345" y="6"/>
                </a:lnTo>
                <a:lnTo>
                  <a:pt x="346" y="7"/>
                </a:lnTo>
                <a:lnTo>
                  <a:pt x="346" y="7"/>
                </a:lnTo>
                <a:lnTo>
                  <a:pt x="348" y="6"/>
                </a:lnTo>
                <a:lnTo>
                  <a:pt x="348" y="6"/>
                </a:lnTo>
                <a:lnTo>
                  <a:pt x="348" y="5"/>
                </a:lnTo>
                <a:lnTo>
                  <a:pt x="349" y="5"/>
                </a:lnTo>
                <a:lnTo>
                  <a:pt x="349" y="5"/>
                </a:lnTo>
                <a:lnTo>
                  <a:pt x="349" y="6"/>
                </a:lnTo>
                <a:lnTo>
                  <a:pt x="350" y="6"/>
                </a:lnTo>
                <a:lnTo>
                  <a:pt x="350" y="7"/>
                </a:lnTo>
                <a:lnTo>
                  <a:pt x="350" y="9"/>
                </a:lnTo>
                <a:lnTo>
                  <a:pt x="351" y="9"/>
                </a:lnTo>
                <a:lnTo>
                  <a:pt x="351" y="9"/>
                </a:lnTo>
                <a:lnTo>
                  <a:pt x="352" y="9"/>
                </a:lnTo>
                <a:lnTo>
                  <a:pt x="352" y="10"/>
                </a:lnTo>
                <a:lnTo>
                  <a:pt x="352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1"/>
                </a:lnTo>
                <a:lnTo>
                  <a:pt x="354" y="12"/>
                </a:lnTo>
                <a:lnTo>
                  <a:pt x="354" y="13"/>
                </a:lnTo>
                <a:lnTo>
                  <a:pt x="354" y="13"/>
                </a:lnTo>
                <a:lnTo>
                  <a:pt x="355" y="12"/>
                </a:lnTo>
                <a:lnTo>
                  <a:pt x="355" y="12"/>
                </a:lnTo>
                <a:lnTo>
                  <a:pt x="357" y="12"/>
                </a:lnTo>
                <a:lnTo>
                  <a:pt x="357" y="12"/>
                </a:lnTo>
                <a:lnTo>
                  <a:pt x="357" y="12"/>
                </a:lnTo>
                <a:lnTo>
                  <a:pt x="358" y="13"/>
                </a:lnTo>
                <a:lnTo>
                  <a:pt x="358" y="12"/>
                </a:lnTo>
                <a:lnTo>
                  <a:pt x="358" y="12"/>
                </a:lnTo>
                <a:lnTo>
                  <a:pt x="359" y="12"/>
                </a:lnTo>
                <a:lnTo>
                  <a:pt x="359" y="11"/>
                </a:lnTo>
                <a:lnTo>
                  <a:pt x="360" y="11"/>
                </a:lnTo>
                <a:lnTo>
                  <a:pt x="360" y="11"/>
                </a:lnTo>
                <a:lnTo>
                  <a:pt x="360" y="11"/>
                </a:lnTo>
                <a:lnTo>
                  <a:pt x="361" y="12"/>
                </a:lnTo>
                <a:lnTo>
                  <a:pt x="361" y="12"/>
                </a:lnTo>
                <a:lnTo>
                  <a:pt x="361" y="12"/>
                </a:lnTo>
                <a:lnTo>
                  <a:pt x="362" y="13"/>
                </a:lnTo>
                <a:lnTo>
                  <a:pt x="362" y="13"/>
                </a:lnTo>
                <a:lnTo>
                  <a:pt x="362" y="13"/>
                </a:lnTo>
                <a:lnTo>
                  <a:pt x="363" y="13"/>
                </a:lnTo>
                <a:lnTo>
                  <a:pt x="363" y="13"/>
                </a:lnTo>
                <a:lnTo>
                  <a:pt x="364" y="13"/>
                </a:lnTo>
                <a:lnTo>
                  <a:pt x="364" y="13"/>
                </a:lnTo>
                <a:lnTo>
                  <a:pt x="364" y="14"/>
                </a:lnTo>
                <a:lnTo>
                  <a:pt x="366" y="14"/>
                </a:lnTo>
                <a:lnTo>
                  <a:pt x="366" y="14"/>
                </a:lnTo>
                <a:lnTo>
                  <a:pt x="366" y="15"/>
                </a:lnTo>
                <a:lnTo>
                  <a:pt x="367" y="15"/>
                </a:lnTo>
                <a:lnTo>
                  <a:pt x="367" y="15"/>
                </a:lnTo>
                <a:lnTo>
                  <a:pt x="367" y="15"/>
                </a:lnTo>
                <a:lnTo>
                  <a:pt x="368" y="15"/>
                </a:lnTo>
                <a:lnTo>
                  <a:pt x="368" y="15"/>
                </a:lnTo>
                <a:lnTo>
                  <a:pt x="369" y="15"/>
                </a:lnTo>
                <a:lnTo>
                  <a:pt x="369" y="15"/>
                </a:lnTo>
                <a:lnTo>
                  <a:pt x="369" y="15"/>
                </a:lnTo>
                <a:lnTo>
                  <a:pt x="370" y="15"/>
                </a:lnTo>
                <a:lnTo>
                  <a:pt x="370" y="15"/>
                </a:lnTo>
                <a:lnTo>
                  <a:pt x="370" y="15"/>
                </a:lnTo>
                <a:lnTo>
                  <a:pt x="371" y="15"/>
                </a:lnTo>
                <a:lnTo>
                  <a:pt x="371" y="16"/>
                </a:lnTo>
                <a:lnTo>
                  <a:pt x="371" y="16"/>
                </a:lnTo>
                <a:lnTo>
                  <a:pt x="372" y="16"/>
                </a:lnTo>
                <a:lnTo>
                  <a:pt x="372" y="18"/>
                </a:lnTo>
                <a:lnTo>
                  <a:pt x="373" y="18"/>
                </a:lnTo>
                <a:lnTo>
                  <a:pt x="373" y="18"/>
                </a:lnTo>
                <a:lnTo>
                  <a:pt x="373" y="16"/>
                </a:lnTo>
                <a:lnTo>
                  <a:pt x="375" y="15"/>
                </a:lnTo>
                <a:lnTo>
                  <a:pt x="375" y="15"/>
                </a:lnTo>
                <a:lnTo>
                  <a:pt x="375" y="14"/>
                </a:lnTo>
                <a:lnTo>
                  <a:pt x="376" y="14"/>
                </a:lnTo>
                <a:lnTo>
                  <a:pt x="376" y="14"/>
                </a:lnTo>
                <a:lnTo>
                  <a:pt x="376" y="14"/>
                </a:lnTo>
                <a:lnTo>
                  <a:pt x="377" y="15"/>
                </a:lnTo>
                <a:lnTo>
                  <a:pt x="377" y="15"/>
                </a:lnTo>
                <a:lnTo>
                  <a:pt x="378" y="15"/>
                </a:lnTo>
                <a:lnTo>
                  <a:pt x="378" y="15"/>
                </a:lnTo>
                <a:lnTo>
                  <a:pt x="378" y="15"/>
                </a:lnTo>
                <a:lnTo>
                  <a:pt x="379" y="15"/>
                </a:lnTo>
                <a:lnTo>
                  <a:pt x="379" y="14"/>
                </a:lnTo>
                <a:lnTo>
                  <a:pt x="379" y="13"/>
                </a:lnTo>
                <a:lnTo>
                  <a:pt x="380" y="13"/>
                </a:lnTo>
                <a:lnTo>
                  <a:pt x="380" y="13"/>
                </a:lnTo>
                <a:lnTo>
                  <a:pt x="380" y="11"/>
                </a:lnTo>
                <a:lnTo>
                  <a:pt x="381" y="11"/>
                </a:lnTo>
                <a:lnTo>
                  <a:pt x="381" y="10"/>
                </a:lnTo>
                <a:lnTo>
                  <a:pt x="382" y="10"/>
                </a:lnTo>
                <a:lnTo>
                  <a:pt x="382" y="10"/>
                </a:lnTo>
                <a:lnTo>
                  <a:pt x="382" y="10"/>
                </a:lnTo>
                <a:lnTo>
                  <a:pt x="384" y="11"/>
                </a:lnTo>
                <a:lnTo>
                  <a:pt x="384" y="11"/>
                </a:lnTo>
                <a:lnTo>
                  <a:pt x="384" y="12"/>
                </a:lnTo>
                <a:lnTo>
                  <a:pt x="385" y="12"/>
                </a:lnTo>
                <a:lnTo>
                  <a:pt x="385" y="12"/>
                </a:lnTo>
                <a:lnTo>
                  <a:pt x="386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3"/>
                </a:lnTo>
                <a:lnTo>
                  <a:pt x="387" y="13"/>
                </a:lnTo>
                <a:lnTo>
                  <a:pt x="387" y="13"/>
                </a:lnTo>
                <a:lnTo>
                  <a:pt x="388" y="13"/>
                </a:lnTo>
                <a:lnTo>
                  <a:pt x="388" y="14"/>
                </a:lnTo>
                <a:lnTo>
                  <a:pt x="388" y="14"/>
                </a:lnTo>
                <a:lnTo>
                  <a:pt x="389" y="14"/>
                </a:lnTo>
                <a:lnTo>
                  <a:pt x="389" y="15"/>
                </a:lnTo>
                <a:lnTo>
                  <a:pt x="390" y="15"/>
                </a:lnTo>
                <a:lnTo>
                  <a:pt x="390" y="14"/>
                </a:lnTo>
                <a:lnTo>
                  <a:pt x="390" y="14"/>
                </a:lnTo>
                <a:lnTo>
                  <a:pt x="391" y="14"/>
                </a:lnTo>
                <a:lnTo>
                  <a:pt x="391" y="13"/>
                </a:lnTo>
                <a:lnTo>
                  <a:pt x="391" y="13"/>
                </a:lnTo>
                <a:lnTo>
                  <a:pt x="393" y="12"/>
                </a:lnTo>
                <a:lnTo>
                  <a:pt x="393" y="12"/>
                </a:lnTo>
                <a:lnTo>
                  <a:pt x="393" y="12"/>
                </a:lnTo>
                <a:lnTo>
                  <a:pt x="394" y="11"/>
                </a:lnTo>
                <a:lnTo>
                  <a:pt x="394" y="11"/>
                </a:lnTo>
                <a:lnTo>
                  <a:pt x="395" y="11"/>
                </a:lnTo>
                <a:lnTo>
                  <a:pt x="395" y="11"/>
                </a:lnTo>
                <a:lnTo>
                  <a:pt x="395" y="10"/>
                </a:lnTo>
                <a:lnTo>
                  <a:pt x="396" y="7"/>
                </a:lnTo>
                <a:lnTo>
                  <a:pt x="396" y="7"/>
                </a:lnTo>
                <a:lnTo>
                  <a:pt x="396" y="7"/>
                </a:lnTo>
                <a:lnTo>
                  <a:pt x="397" y="7"/>
                </a:lnTo>
                <a:lnTo>
                  <a:pt x="397" y="7"/>
                </a:lnTo>
                <a:lnTo>
                  <a:pt x="397" y="7"/>
                </a:lnTo>
                <a:lnTo>
                  <a:pt x="398" y="9"/>
                </a:lnTo>
                <a:lnTo>
                  <a:pt x="398" y="9"/>
                </a:lnTo>
                <a:lnTo>
                  <a:pt x="399" y="9"/>
                </a:lnTo>
                <a:lnTo>
                  <a:pt x="399" y="9"/>
                </a:lnTo>
                <a:lnTo>
                  <a:pt x="399" y="9"/>
                </a:lnTo>
                <a:lnTo>
                  <a:pt x="400" y="9"/>
                </a:lnTo>
                <a:lnTo>
                  <a:pt x="400" y="10"/>
                </a:lnTo>
                <a:lnTo>
                  <a:pt x="400" y="10"/>
                </a:lnTo>
                <a:lnTo>
                  <a:pt x="402" y="10"/>
                </a:lnTo>
                <a:lnTo>
                  <a:pt x="402" y="10"/>
                </a:lnTo>
                <a:lnTo>
                  <a:pt x="402" y="10"/>
                </a:lnTo>
                <a:lnTo>
                  <a:pt x="403" y="10"/>
                </a:lnTo>
                <a:lnTo>
                  <a:pt x="403" y="9"/>
                </a:lnTo>
                <a:lnTo>
                  <a:pt x="404" y="10"/>
                </a:lnTo>
                <a:lnTo>
                  <a:pt x="404" y="9"/>
                </a:lnTo>
                <a:lnTo>
                  <a:pt x="404" y="9"/>
                </a:lnTo>
                <a:lnTo>
                  <a:pt x="405" y="7"/>
                </a:lnTo>
                <a:lnTo>
                  <a:pt x="405" y="7"/>
                </a:lnTo>
                <a:lnTo>
                  <a:pt x="405" y="6"/>
                </a:lnTo>
                <a:lnTo>
                  <a:pt x="406" y="6"/>
                </a:lnTo>
                <a:lnTo>
                  <a:pt x="406" y="6"/>
                </a:lnTo>
                <a:lnTo>
                  <a:pt x="407" y="7"/>
                </a:lnTo>
                <a:lnTo>
                  <a:pt x="407" y="7"/>
                </a:lnTo>
                <a:lnTo>
                  <a:pt x="407" y="7"/>
                </a:lnTo>
                <a:lnTo>
                  <a:pt x="408" y="7"/>
                </a:lnTo>
                <a:lnTo>
                  <a:pt x="408" y="7"/>
                </a:lnTo>
                <a:lnTo>
                  <a:pt x="408" y="7"/>
                </a:lnTo>
                <a:lnTo>
                  <a:pt x="409" y="7"/>
                </a:lnTo>
                <a:lnTo>
                  <a:pt x="409" y="7"/>
                </a:lnTo>
                <a:lnTo>
                  <a:pt x="409" y="9"/>
                </a:lnTo>
                <a:lnTo>
                  <a:pt x="411" y="9"/>
                </a:lnTo>
                <a:lnTo>
                  <a:pt x="411" y="9"/>
                </a:lnTo>
                <a:lnTo>
                  <a:pt x="412" y="9"/>
                </a:lnTo>
                <a:lnTo>
                  <a:pt x="412" y="9"/>
                </a:lnTo>
                <a:lnTo>
                  <a:pt x="412" y="10"/>
                </a:lnTo>
                <a:lnTo>
                  <a:pt x="413" y="9"/>
                </a:lnTo>
                <a:lnTo>
                  <a:pt x="413" y="10"/>
                </a:lnTo>
                <a:lnTo>
                  <a:pt x="413" y="9"/>
                </a:lnTo>
                <a:lnTo>
                  <a:pt x="414" y="7"/>
                </a:lnTo>
                <a:lnTo>
                  <a:pt x="414" y="7"/>
                </a:lnTo>
                <a:lnTo>
                  <a:pt x="414" y="6"/>
                </a:lnTo>
                <a:lnTo>
                  <a:pt x="415" y="6"/>
                </a:lnTo>
                <a:lnTo>
                  <a:pt x="415" y="5"/>
                </a:lnTo>
                <a:lnTo>
                  <a:pt x="416" y="5"/>
                </a:lnTo>
                <a:lnTo>
                  <a:pt x="416" y="5"/>
                </a:lnTo>
                <a:lnTo>
                  <a:pt x="416" y="5"/>
                </a:lnTo>
                <a:lnTo>
                  <a:pt x="417" y="6"/>
                </a:lnTo>
                <a:lnTo>
                  <a:pt x="417" y="7"/>
                </a:lnTo>
                <a:lnTo>
                  <a:pt x="417" y="7"/>
                </a:lnTo>
                <a:lnTo>
                  <a:pt x="418" y="7"/>
                </a:lnTo>
                <a:lnTo>
                  <a:pt x="418" y="7"/>
                </a:lnTo>
                <a:lnTo>
                  <a:pt x="418" y="9"/>
                </a:lnTo>
                <a:lnTo>
                  <a:pt x="420" y="9"/>
                </a:lnTo>
                <a:lnTo>
                  <a:pt x="420" y="9"/>
                </a:lnTo>
                <a:lnTo>
                  <a:pt x="421" y="9"/>
                </a:lnTo>
                <a:lnTo>
                  <a:pt x="421" y="9"/>
                </a:lnTo>
                <a:lnTo>
                  <a:pt x="421" y="9"/>
                </a:lnTo>
                <a:lnTo>
                  <a:pt x="422" y="9"/>
                </a:lnTo>
                <a:lnTo>
                  <a:pt x="422" y="10"/>
                </a:lnTo>
                <a:lnTo>
                  <a:pt x="422" y="9"/>
                </a:lnTo>
                <a:lnTo>
                  <a:pt x="423" y="9"/>
                </a:lnTo>
                <a:lnTo>
                  <a:pt x="423" y="9"/>
                </a:lnTo>
                <a:lnTo>
                  <a:pt x="423" y="7"/>
                </a:lnTo>
                <a:lnTo>
                  <a:pt x="424" y="9"/>
                </a:lnTo>
                <a:lnTo>
                  <a:pt x="424" y="9"/>
                </a:lnTo>
                <a:lnTo>
                  <a:pt x="425" y="9"/>
                </a:lnTo>
                <a:lnTo>
                  <a:pt x="425" y="9"/>
                </a:lnTo>
                <a:lnTo>
                  <a:pt x="425" y="9"/>
                </a:lnTo>
                <a:lnTo>
                  <a:pt x="426" y="10"/>
                </a:lnTo>
                <a:lnTo>
                  <a:pt x="426" y="11"/>
                </a:lnTo>
                <a:lnTo>
                  <a:pt x="426" y="11"/>
                </a:lnTo>
                <a:lnTo>
                  <a:pt x="427" y="11"/>
                </a:lnTo>
                <a:lnTo>
                  <a:pt x="427" y="12"/>
                </a:lnTo>
                <a:lnTo>
                  <a:pt x="429" y="12"/>
                </a:lnTo>
                <a:lnTo>
                  <a:pt x="429" y="11"/>
                </a:lnTo>
                <a:lnTo>
                  <a:pt x="429" y="12"/>
                </a:lnTo>
                <a:lnTo>
                  <a:pt x="430" y="11"/>
                </a:lnTo>
                <a:lnTo>
                  <a:pt x="430" y="10"/>
                </a:lnTo>
                <a:lnTo>
                  <a:pt x="430" y="9"/>
                </a:lnTo>
                <a:lnTo>
                  <a:pt x="431" y="7"/>
                </a:lnTo>
                <a:lnTo>
                  <a:pt x="431" y="7"/>
                </a:lnTo>
                <a:lnTo>
                  <a:pt x="431" y="7"/>
                </a:lnTo>
                <a:lnTo>
                  <a:pt x="432" y="7"/>
                </a:lnTo>
                <a:lnTo>
                  <a:pt x="432" y="9"/>
                </a:lnTo>
                <a:lnTo>
                  <a:pt x="433" y="7"/>
                </a:lnTo>
                <a:lnTo>
                  <a:pt x="433" y="10"/>
                </a:lnTo>
                <a:lnTo>
                  <a:pt x="433" y="10"/>
                </a:lnTo>
                <a:lnTo>
                  <a:pt x="434" y="11"/>
                </a:lnTo>
                <a:lnTo>
                  <a:pt x="434" y="12"/>
                </a:lnTo>
                <a:lnTo>
                  <a:pt x="434" y="12"/>
                </a:lnTo>
                <a:lnTo>
                  <a:pt x="435" y="12"/>
                </a:lnTo>
                <a:lnTo>
                  <a:pt x="435" y="12"/>
                </a:lnTo>
                <a:lnTo>
                  <a:pt x="435" y="11"/>
                </a:lnTo>
                <a:lnTo>
                  <a:pt x="436" y="12"/>
                </a:lnTo>
                <a:lnTo>
                  <a:pt x="436" y="13"/>
                </a:lnTo>
                <a:lnTo>
                  <a:pt x="438" y="12"/>
                </a:lnTo>
                <a:lnTo>
                  <a:pt x="438" y="13"/>
                </a:lnTo>
                <a:lnTo>
                  <a:pt x="438" y="12"/>
                </a:lnTo>
                <a:lnTo>
                  <a:pt x="439" y="13"/>
                </a:lnTo>
                <a:lnTo>
                  <a:pt x="439" y="13"/>
                </a:lnTo>
                <a:lnTo>
                  <a:pt x="439" y="12"/>
                </a:lnTo>
                <a:lnTo>
                  <a:pt x="440" y="12"/>
                </a:lnTo>
                <a:lnTo>
                  <a:pt x="440" y="12"/>
                </a:lnTo>
                <a:lnTo>
                  <a:pt x="440" y="11"/>
                </a:lnTo>
                <a:lnTo>
                  <a:pt x="441" y="10"/>
                </a:lnTo>
                <a:lnTo>
                  <a:pt x="441" y="9"/>
                </a:lnTo>
                <a:lnTo>
                  <a:pt x="442" y="9"/>
                </a:lnTo>
                <a:lnTo>
                  <a:pt x="442" y="9"/>
                </a:lnTo>
                <a:lnTo>
                  <a:pt x="442" y="9"/>
                </a:lnTo>
                <a:lnTo>
                  <a:pt x="443" y="10"/>
                </a:lnTo>
                <a:lnTo>
                  <a:pt x="443" y="10"/>
                </a:lnTo>
                <a:lnTo>
                  <a:pt x="443" y="11"/>
                </a:lnTo>
                <a:lnTo>
                  <a:pt x="444" y="11"/>
                </a:lnTo>
                <a:lnTo>
                  <a:pt x="444" y="12"/>
                </a:lnTo>
                <a:lnTo>
                  <a:pt x="444" y="12"/>
                </a:lnTo>
                <a:lnTo>
                  <a:pt x="445" y="12"/>
                </a:lnTo>
                <a:lnTo>
                  <a:pt x="445" y="12"/>
                </a:lnTo>
                <a:lnTo>
                  <a:pt x="447" y="12"/>
                </a:lnTo>
                <a:lnTo>
                  <a:pt x="447" y="13"/>
                </a:lnTo>
                <a:lnTo>
                  <a:pt x="447" y="13"/>
                </a:lnTo>
                <a:lnTo>
                  <a:pt x="448" y="13"/>
                </a:lnTo>
                <a:lnTo>
                  <a:pt x="448" y="13"/>
                </a:lnTo>
                <a:lnTo>
                  <a:pt x="448" y="13"/>
                </a:lnTo>
                <a:lnTo>
                  <a:pt x="449" y="13"/>
                </a:lnTo>
                <a:lnTo>
                  <a:pt x="449" y="14"/>
                </a:lnTo>
                <a:lnTo>
                  <a:pt x="450" y="13"/>
                </a:lnTo>
                <a:lnTo>
                  <a:pt x="450" y="13"/>
                </a:lnTo>
                <a:lnTo>
                  <a:pt x="450" y="14"/>
                </a:lnTo>
                <a:lnTo>
                  <a:pt x="451" y="14"/>
                </a:lnTo>
                <a:lnTo>
                  <a:pt x="451" y="14"/>
                </a:lnTo>
                <a:lnTo>
                  <a:pt x="451" y="14"/>
                </a:lnTo>
                <a:lnTo>
                  <a:pt x="452" y="13"/>
                </a:lnTo>
                <a:lnTo>
                  <a:pt x="452" y="12"/>
                </a:lnTo>
                <a:lnTo>
                  <a:pt x="452" y="12"/>
                </a:lnTo>
                <a:lnTo>
                  <a:pt x="453" y="12"/>
                </a:lnTo>
                <a:lnTo>
                  <a:pt x="453" y="12"/>
                </a:lnTo>
                <a:lnTo>
                  <a:pt x="454" y="12"/>
                </a:lnTo>
                <a:lnTo>
                  <a:pt x="454" y="13"/>
                </a:lnTo>
                <a:lnTo>
                  <a:pt x="454" y="13"/>
                </a:lnTo>
                <a:lnTo>
                  <a:pt x="456" y="13"/>
                </a:lnTo>
                <a:lnTo>
                  <a:pt x="456" y="13"/>
                </a:lnTo>
                <a:lnTo>
                  <a:pt x="456" y="13"/>
                </a:lnTo>
                <a:lnTo>
                  <a:pt x="457" y="14"/>
                </a:lnTo>
                <a:lnTo>
                  <a:pt x="457" y="14"/>
                </a:lnTo>
                <a:lnTo>
                  <a:pt x="457" y="14"/>
                </a:lnTo>
                <a:lnTo>
                  <a:pt x="458" y="14"/>
                </a:lnTo>
                <a:lnTo>
                  <a:pt x="458" y="13"/>
                </a:lnTo>
                <a:lnTo>
                  <a:pt x="459" y="13"/>
                </a:lnTo>
                <a:lnTo>
                  <a:pt x="459" y="13"/>
                </a:lnTo>
                <a:lnTo>
                  <a:pt x="459" y="13"/>
                </a:lnTo>
                <a:lnTo>
                  <a:pt x="460" y="13"/>
                </a:lnTo>
                <a:lnTo>
                  <a:pt x="460" y="13"/>
                </a:lnTo>
                <a:lnTo>
                  <a:pt x="460" y="13"/>
                </a:lnTo>
                <a:lnTo>
                  <a:pt x="461" y="13"/>
                </a:lnTo>
                <a:lnTo>
                  <a:pt x="461" y="13"/>
                </a:lnTo>
                <a:lnTo>
                  <a:pt x="461" y="13"/>
                </a:lnTo>
                <a:lnTo>
                  <a:pt x="462" y="13"/>
                </a:lnTo>
                <a:lnTo>
                  <a:pt x="462" y="13"/>
                </a:lnTo>
                <a:lnTo>
                  <a:pt x="463" y="13"/>
                </a:lnTo>
                <a:lnTo>
                  <a:pt x="463" y="13"/>
                </a:lnTo>
                <a:lnTo>
                  <a:pt x="463" y="13"/>
                </a:lnTo>
                <a:lnTo>
                  <a:pt x="465" y="13"/>
                </a:lnTo>
                <a:lnTo>
                  <a:pt x="465" y="13"/>
                </a:lnTo>
                <a:lnTo>
                  <a:pt x="465" y="12"/>
                </a:lnTo>
                <a:lnTo>
                  <a:pt x="466" y="12"/>
                </a:lnTo>
                <a:lnTo>
                  <a:pt x="466" y="12"/>
                </a:lnTo>
                <a:lnTo>
                  <a:pt x="466" y="13"/>
                </a:lnTo>
                <a:lnTo>
                  <a:pt x="467" y="12"/>
                </a:lnTo>
                <a:lnTo>
                  <a:pt x="467" y="12"/>
                </a:lnTo>
                <a:lnTo>
                  <a:pt x="468" y="12"/>
                </a:lnTo>
                <a:lnTo>
                  <a:pt x="468" y="13"/>
                </a:lnTo>
                <a:lnTo>
                  <a:pt x="468" y="13"/>
                </a:lnTo>
                <a:lnTo>
                  <a:pt x="469" y="12"/>
                </a:lnTo>
                <a:lnTo>
                  <a:pt x="469" y="13"/>
                </a:lnTo>
                <a:lnTo>
                  <a:pt x="469" y="11"/>
                </a:lnTo>
                <a:lnTo>
                  <a:pt x="470" y="11"/>
                </a:lnTo>
                <a:lnTo>
                  <a:pt x="470" y="11"/>
                </a:lnTo>
                <a:lnTo>
                  <a:pt x="470" y="11"/>
                </a:lnTo>
                <a:lnTo>
                  <a:pt x="471" y="10"/>
                </a:lnTo>
                <a:lnTo>
                  <a:pt x="471" y="10"/>
                </a:lnTo>
                <a:lnTo>
                  <a:pt x="472" y="10"/>
                </a:lnTo>
                <a:lnTo>
                  <a:pt x="472" y="10"/>
                </a:lnTo>
                <a:lnTo>
                  <a:pt x="472" y="10"/>
                </a:lnTo>
                <a:lnTo>
                  <a:pt x="474" y="12"/>
                </a:lnTo>
                <a:lnTo>
                  <a:pt x="474" y="11"/>
                </a:lnTo>
                <a:lnTo>
                  <a:pt x="474" y="12"/>
                </a:lnTo>
                <a:lnTo>
                  <a:pt x="475" y="12"/>
                </a:lnTo>
                <a:lnTo>
                  <a:pt x="475" y="12"/>
                </a:lnTo>
                <a:lnTo>
                  <a:pt x="476" y="12"/>
                </a:lnTo>
                <a:lnTo>
                  <a:pt x="476" y="11"/>
                </a:lnTo>
                <a:lnTo>
                  <a:pt x="476" y="12"/>
                </a:lnTo>
                <a:lnTo>
                  <a:pt x="477" y="12"/>
                </a:lnTo>
                <a:lnTo>
                  <a:pt x="477" y="12"/>
                </a:lnTo>
                <a:lnTo>
                  <a:pt x="477" y="11"/>
                </a:lnTo>
                <a:lnTo>
                  <a:pt x="478" y="12"/>
                </a:lnTo>
                <a:lnTo>
                  <a:pt x="478" y="11"/>
                </a:lnTo>
                <a:lnTo>
                  <a:pt x="478" y="12"/>
                </a:lnTo>
                <a:lnTo>
                  <a:pt x="479" y="11"/>
                </a:lnTo>
                <a:lnTo>
                  <a:pt x="479" y="10"/>
                </a:lnTo>
                <a:lnTo>
                  <a:pt x="480" y="11"/>
                </a:lnTo>
                <a:lnTo>
                  <a:pt x="480" y="11"/>
                </a:lnTo>
                <a:lnTo>
                  <a:pt x="480" y="11"/>
                </a:lnTo>
                <a:lnTo>
                  <a:pt x="481" y="11"/>
                </a:lnTo>
                <a:lnTo>
                  <a:pt x="481" y="12"/>
                </a:lnTo>
                <a:lnTo>
                  <a:pt x="481" y="12"/>
                </a:lnTo>
                <a:lnTo>
                  <a:pt x="483" y="13"/>
                </a:lnTo>
                <a:lnTo>
                  <a:pt x="483" y="14"/>
                </a:lnTo>
                <a:lnTo>
                  <a:pt x="483" y="14"/>
                </a:lnTo>
                <a:lnTo>
                  <a:pt x="484" y="14"/>
                </a:lnTo>
                <a:lnTo>
                  <a:pt x="484" y="14"/>
                </a:lnTo>
                <a:lnTo>
                  <a:pt x="485" y="13"/>
                </a:lnTo>
                <a:lnTo>
                  <a:pt x="485" y="12"/>
                </a:lnTo>
                <a:lnTo>
                  <a:pt x="485" y="10"/>
                </a:lnTo>
                <a:lnTo>
                  <a:pt x="486" y="11"/>
                </a:lnTo>
                <a:lnTo>
                  <a:pt x="486" y="10"/>
                </a:lnTo>
                <a:lnTo>
                  <a:pt x="486" y="10"/>
                </a:lnTo>
                <a:lnTo>
                  <a:pt x="487" y="9"/>
                </a:lnTo>
                <a:lnTo>
                  <a:pt x="487" y="9"/>
                </a:lnTo>
                <a:lnTo>
                  <a:pt x="487" y="9"/>
                </a:lnTo>
                <a:lnTo>
                  <a:pt x="488" y="9"/>
                </a:lnTo>
                <a:lnTo>
                  <a:pt x="488" y="9"/>
                </a:lnTo>
                <a:lnTo>
                  <a:pt x="489" y="7"/>
                </a:lnTo>
                <a:lnTo>
                  <a:pt x="489" y="7"/>
                </a:lnTo>
                <a:lnTo>
                  <a:pt x="489" y="9"/>
                </a:lnTo>
                <a:lnTo>
                  <a:pt x="490" y="7"/>
                </a:lnTo>
                <a:lnTo>
                  <a:pt x="490" y="7"/>
                </a:lnTo>
                <a:lnTo>
                  <a:pt x="490" y="6"/>
                </a:lnTo>
                <a:lnTo>
                  <a:pt x="492" y="6"/>
                </a:lnTo>
                <a:lnTo>
                  <a:pt x="492" y="6"/>
                </a:lnTo>
                <a:lnTo>
                  <a:pt x="492" y="6"/>
                </a:lnTo>
                <a:lnTo>
                  <a:pt x="493" y="5"/>
                </a:lnTo>
                <a:lnTo>
                  <a:pt x="493" y="5"/>
                </a:lnTo>
                <a:lnTo>
                  <a:pt x="494" y="5"/>
                </a:lnTo>
                <a:lnTo>
                  <a:pt x="494" y="5"/>
                </a:lnTo>
                <a:lnTo>
                  <a:pt x="494" y="5"/>
                </a:lnTo>
                <a:lnTo>
                  <a:pt x="495" y="6"/>
                </a:lnTo>
                <a:lnTo>
                  <a:pt x="495" y="6"/>
                </a:lnTo>
                <a:lnTo>
                  <a:pt x="495" y="5"/>
                </a:lnTo>
                <a:lnTo>
                  <a:pt x="496" y="4"/>
                </a:lnTo>
                <a:lnTo>
                  <a:pt x="496" y="4"/>
                </a:lnTo>
                <a:lnTo>
                  <a:pt x="497" y="5"/>
                </a:lnTo>
                <a:lnTo>
                  <a:pt x="497" y="5"/>
                </a:lnTo>
                <a:lnTo>
                  <a:pt x="497" y="5"/>
                </a:lnTo>
                <a:lnTo>
                  <a:pt x="498" y="4"/>
                </a:lnTo>
                <a:lnTo>
                  <a:pt x="498" y="4"/>
                </a:lnTo>
                <a:lnTo>
                  <a:pt x="498" y="5"/>
                </a:lnTo>
                <a:lnTo>
                  <a:pt x="499" y="5"/>
                </a:lnTo>
                <a:lnTo>
                  <a:pt x="499" y="6"/>
                </a:lnTo>
                <a:lnTo>
                  <a:pt x="499" y="5"/>
                </a:lnTo>
                <a:lnTo>
                  <a:pt x="501" y="6"/>
                </a:lnTo>
                <a:lnTo>
                  <a:pt x="501" y="6"/>
                </a:lnTo>
                <a:lnTo>
                  <a:pt x="502" y="6"/>
                </a:lnTo>
                <a:lnTo>
                  <a:pt x="502" y="7"/>
                </a:lnTo>
                <a:lnTo>
                  <a:pt x="502" y="7"/>
                </a:lnTo>
                <a:lnTo>
                  <a:pt x="503" y="9"/>
                </a:lnTo>
                <a:lnTo>
                  <a:pt x="503" y="9"/>
                </a:lnTo>
                <a:lnTo>
                  <a:pt x="503" y="9"/>
                </a:lnTo>
                <a:lnTo>
                  <a:pt x="504" y="9"/>
                </a:lnTo>
                <a:lnTo>
                  <a:pt x="504" y="9"/>
                </a:lnTo>
                <a:lnTo>
                  <a:pt x="504" y="9"/>
                </a:lnTo>
                <a:lnTo>
                  <a:pt x="505" y="7"/>
                </a:lnTo>
                <a:lnTo>
                  <a:pt x="505" y="7"/>
                </a:lnTo>
                <a:lnTo>
                  <a:pt x="506" y="6"/>
                </a:lnTo>
                <a:lnTo>
                  <a:pt x="506" y="6"/>
                </a:lnTo>
                <a:lnTo>
                  <a:pt x="506" y="6"/>
                </a:lnTo>
                <a:lnTo>
                  <a:pt x="507" y="5"/>
                </a:lnTo>
                <a:lnTo>
                  <a:pt x="507" y="5"/>
                </a:lnTo>
                <a:lnTo>
                  <a:pt x="507" y="5"/>
                </a:lnTo>
                <a:lnTo>
                  <a:pt x="508" y="5"/>
                </a:lnTo>
                <a:lnTo>
                  <a:pt x="508" y="6"/>
                </a:lnTo>
                <a:lnTo>
                  <a:pt x="508" y="6"/>
                </a:lnTo>
                <a:lnTo>
                  <a:pt x="510" y="6"/>
                </a:lnTo>
                <a:lnTo>
                  <a:pt x="510" y="6"/>
                </a:lnTo>
                <a:lnTo>
                  <a:pt x="511" y="6"/>
                </a:lnTo>
                <a:lnTo>
                  <a:pt x="511" y="7"/>
                </a:lnTo>
                <a:lnTo>
                  <a:pt x="511" y="9"/>
                </a:lnTo>
                <a:lnTo>
                  <a:pt x="512" y="9"/>
                </a:lnTo>
                <a:lnTo>
                  <a:pt x="512" y="10"/>
                </a:lnTo>
                <a:lnTo>
                  <a:pt x="512" y="10"/>
                </a:lnTo>
                <a:lnTo>
                  <a:pt x="513" y="10"/>
                </a:lnTo>
                <a:lnTo>
                  <a:pt x="513" y="11"/>
                </a:lnTo>
                <a:lnTo>
                  <a:pt x="513" y="12"/>
                </a:lnTo>
                <a:lnTo>
                  <a:pt x="514" y="12"/>
                </a:lnTo>
                <a:lnTo>
                  <a:pt x="514" y="12"/>
                </a:lnTo>
                <a:lnTo>
                  <a:pt x="515" y="13"/>
                </a:lnTo>
                <a:lnTo>
                  <a:pt x="515" y="13"/>
                </a:lnTo>
                <a:lnTo>
                  <a:pt x="515" y="13"/>
                </a:lnTo>
                <a:lnTo>
                  <a:pt x="516" y="13"/>
                </a:lnTo>
                <a:lnTo>
                  <a:pt x="516" y="13"/>
                </a:lnTo>
                <a:lnTo>
                  <a:pt x="516" y="14"/>
                </a:lnTo>
                <a:lnTo>
                  <a:pt x="517" y="13"/>
                </a:lnTo>
                <a:lnTo>
                  <a:pt x="517" y="13"/>
                </a:lnTo>
                <a:lnTo>
                  <a:pt x="519" y="14"/>
                </a:lnTo>
                <a:lnTo>
                  <a:pt x="519" y="15"/>
                </a:lnTo>
                <a:lnTo>
                  <a:pt x="519" y="16"/>
                </a:lnTo>
                <a:lnTo>
                  <a:pt x="520" y="16"/>
                </a:lnTo>
                <a:lnTo>
                  <a:pt x="520" y="16"/>
                </a:lnTo>
                <a:lnTo>
                  <a:pt x="520" y="16"/>
                </a:lnTo>
                <a:lnTo>
                  <a:pt x="521" y="15"/>
                </a:lnTo>
                <a:lnTo>
                  <a:pt x="521" y="14"/>
                </a:lnTo>
                <a:lnTo>
                  <a:pt x="521" y="14"/>
                </a:lnTo>
                <a:lnTo>
                  <a:pt x="522" y="13"/>
                </a:lnTo>
                <a:lnTo>
                  <a:pt x="522" y="12"/>
                </a:lnTo>
                <a:lnTo>
                  <a:pt x="523" y="12"/>
                </a:lnTo>
                <a:lnTo>
                  <a:pt x="523" y="12"/>
                </a:lnTo>
                <a:lnTo>
                  <a:pt x="523" y="12"/>
                </a:lnTo>
                <a:lnTo>
                  <a:pt x="524" y="11"/>
                </a:lnTo>
                <a:lnTo>
                  <a:pt x="524" y="11"/>
                </a:lnTo>
                <a:lnTo>
                  <a:pt x="524" y="11"/>
                </a:lnTo>
                <a:lnTo>
                  <a:pt x="525" y="12"/>
                </a:lnTo>
                <a:lnTo>
                  <a:pt x="525" y="13"/>
                </a:lnTo>
                <a:lnTo>
                  <a:pt x="525" y="14"/>
                </a:lnTo>
                <a:lnTo>
                  <a:pt x="526" y="14"/>
                </a:lnTo>
                <a:lnTo>
                  <a:pt x="526" y="15"/>
                </a:lnTo>
                <a:lnTo>
                  <a:pt x="528" y="15"/>
                </a:lnTo>
                <a:lnTo>
                  <a:pt x="528" y="15"/>
                </a:lnTo>
                <a:lnTo>
                  <a:pt x="528" y="15"/>
                </a:lnTo>
                <a:lnTo>
                  <a:pt x="529" y="16"/>
                </a:lnTo>
                <a:lnTo>
                  <a:pt x="529" y="18"/>
                </a:lnTo>
                <a:lnTo>
                  <a:pt x="529" y="18"/>
                </a:lnTo>
                <a:lnTo>
                  <a:pt x="530" y="19"/>
                </a:lnTo>
                <a:lnTo>
                  <a:pt x="530" y="18"/>
                </a:lnTo>
                <a:lnTo>
                  <a:pt x="530" y="18"/>
                </a:lnTo>
                <a:lnTo>
                  <a:pt x="531" y="16"/>
                </a:lnTo>
                <a:lnTo>
                  <a:pt x="531" y="16"/>
                </a:lnTo>
                <a:lnTo>
                  <a:pt x="532" y="16"/>
                </a:lnTo>
                <a:lnTo>
                  <a:pt x="532" y="16"/>
                </a:lnTo>
                <a:lnTo>
                  <a:pt x="532" y="16"/>
                </a:lnTo>
                <a:lnTo>
                  <a:pt x="533" y="15"/>
                </a:lnTo>
                <a:lnTo>
                  <a:pt x="533" y="15"/>
                </a:lnTo>
                <a:lnTo>
                  <a:pt x="533" y="15"/>
                </a:lnTo>
                <a:lnTo>
                  <a:pt x="534" y="15"/>
                </a:lnTo>
                <a:lnTo>
                  <a:pt x="534" y="15"/>
                </a:lnTo>
                <a:lnTo>
                  <a:pt x="534" y="16"/>
                </a:lnTo>
                <a:lnTo>
                  <a:pt x="535" y="16"/>
                </a:lnTo>
                <a:lnTo>
                  <a:pt x="535" y="16"/>
                </a:lnTo>
                <a:lnTo>
                  <a:pt x="537" y="16"/>
                </a:lnTo>
                <a:lnTo>
                  <a:pt x="537" y="16"/>
                </a:lnTo>
                <a:lnTo>
                  <a:pt x="537" y="16"/>
                </a:lnTo>
                <a:lnTo>
                  <a:pt x="538" y="16"/>
                </a:lnTo>
                <a:lnTo>
                  <a:pt x="538" y="16"/>
                </a:lnTo>
                <a:lnTo>
                  <a:pt x="538" y="18"/>
                </a:lnTo>
                <a:lnTo>
                  <a:pt x="539" y="18"/>
                </a:lnTo>
                <a:lnTo>
                  <a:pt x="539" y="18"/>
                </a:lnTo>
                <a:lnTo>
                  <a:pt x="540" y="16"/>
                </a:lnTo>
                <a:lnTo>
                  <a:pt x="540" y="16"/>
                </a:lnTo>
                <a:lnTo>
                  <a:pt x="540" y="16"/>
                </a:lnTo>
                <a:lnTo>
                  <a:pt x="541" y="18"/>
                </a:lnTo>
                <a:lnTo>
                  <a:pt x="541" y="19"/>
                </a:lnTo>
                <a:lnTo>
                  <a:pt x="541" y="19"/>
                </a:lnTo>
                <a:lnTo>
                  <a:pt x="542" y="19"/>
                </a:lnTo>
                <a:lnTo>
                  <a:pt x="542" y="18"/>
                </a:lnTo>
                <a:lnTo>
                  <a:pt x="542" y="18"/>
                </a:lnTo>
                <a:lnTo>
                  <a:pt x="543" y="18"/>
                </a:lnTo>
                <a:lnTo>
                  <a:pt x="543" y="18"/>
                </a:lnTo>
                <a:lnTo>
                  <a:pt x="544" y="18"/>
                </a:lnTo>
                <a:lnTo>
                  <a:pt x="544" y="18"/>
                </a:lnTo>
                <a:lnTo>
                  <a:pt x="544" y="18"/>
                </a:lnTo>
                <a:lnTo>
                  <a:pt x="546" y="18"/>
                </a:lnTo>
                <a:lnTo>
                  <a:pt x="546" y="20"/>
                </a:lnTo>
                <a:lnTo>
                  <a:pt x="546" y="21"/>
                </a:lnTo>
                <a:lnTo>
                  <a:pt x="547" y="20"/>
                </a:lnTo>
                <a:lnTo>
                  <a:pt x="547" y="21"/>
                </a:lnTo>
                <a:lnTo>
                  <a:pt x="547" y="20"/>
                </a:lnTo>
                <a:lnTo>
                  <a:pt x="548" y="19"/>
                </a:lnTo>
                <a:lnTo>
                  <a:pt x="548" y="19"/>
                </a:lnTo>
                <a:lnTo>
                  <a:pt x="549" y="18"/>
                </a:lnTo>
                <a:lnTo>
                  <a:pt x="549" y="18"/>
                </a:lnTo>
                <a:lnTo>
                  <a:pt x="549" y="18"/>
                </a:lnTo>
                <a:lnTo>
                  <a:pt x="550" y="18"/>
                </a:lnTo>
                <a:lnTo>
                  <a:pt x="550" y="18"/>
                </a:lnTo>
                <a:lnTo>
                  <a:pt x="550" y="18"/>
                </a:lnTo>
                <a:lnTo>
                  <a:pt x="551" y="18"/>
                </a:lnTo>
                <a:lnTo>
                  <a:pt x="551" y="18"/>
                </a:lnTo>
                <a:lnTo>
                  <a:pt x="551" y="18"/>
                </a:lnTo>
                <a:lnTo>
                  <a:pt x="552" y="19"/>
                </a:lnTo>
                <a:lnTo>
                  <a:pt x="552" y="19"/>
                </a:lnTo>
                <a:lnTo>
                  <a:pt x="553" y="19"/>
                </a:lnTo>
                <a:lnTo>
                  <a:pt x="553" y="20"/>
                </a:lnTo>
                <a:lnTo>
                  <a:pt x="553" y="19"/>
                </a:lnTo>
                <a:lnTo>
                  <a:pt x="555" y="18"/>
                </a:lnTo>
                <a:lnTo>
                  <a:pt x="555" y="16"/>
                </a:lnTo>
                <a:lnTo>
                  <a:pt x="555" y="16"/>
                </a:lnTo>
                <a:lnTo>
                  <a:pt x="556" y="16"/>
                </a:lnTo>
                <a:lnTo>
                  <a:pt x="556" y="16"/>
                </a:lnTo>
                <a:lnTo>
                  <a:pt x="556" y="16"/>
                </a:lnTo>
                <a:lnTo>
                  <a:pt x="557" y="16"/>
                </a:lnTo>
                <a:lnTo>
                  <a:pt x="557" y="15"/>
                </a:lnTo>
                <a:lnTo>
                  <a:pt x="558" y="15"/>
                </a:lnTo>
                <a:lnTo>
                  <a:pt x="558" y="15"/>
                </a:lnTo>
                <a:lnTo>
                  <a:pt x="558" y="15"/>
                </a:lnTo>
                <a:lnTo>
                  <a:pt x="559" y="15"/>
                </a:lnTo>
                <a:lnTo>
                  <a:pt x="559" y="15"/>
                </a:lnTo>
                <a:lnTo>
                  <a:pt x="559" y="14"/>
                </a:lnTo>
                <a:lnTo>
                  <a:pt x="560" y="14"/>
                </a:lnTo>
                <a:lnTo>
                  <a:pt x="560" y="15"/>
                </a:lnTo>
                <a:lnTo>
                  <a:pt x="560" y="14"/>
                </a:lnTo>
                <a:lnTo>
                  <a:pt x="561" y="14"/>
                </a:lnTo>
                <a:lnTo>
                  <a:pt x="561" y="14"/>
                </a:lnTo>
                <a:lnTo>
                  <a:pt x="562" y="15"/>
                </a:lnTo>
                <a:lnTo>
                  <a:pt x="562" y="15"/>
                </a:lnTo>
                <a:lnTo>
                  <a:pt x="562" y="15"/>
                </a:lnTo>
                <a:lnTo>
                  <a:pt x="564" y="15"/>
                </a:lnTo>
                <a:lnTo>
                  <a:pt x="564" y="16"/>
                </a:lnTo>
                <a:lnTo>
                  <a:pt x="564" y="15"/>
                </a:lnTo>
                <a:lnTo>
                  <a:pt x="565" y="14"/>
                </a:lnTo>
                <a:lnTo>
                  <a:pt x="565" y="14"/>
                </a:lnTo>
                <a:lnTo>
                  <a:pt x="566" y="14"/>
                </a:lnTo>
                <a:lnTo>
                  <a:pt x="566" y="13"/>
                </a:lnTo>
                <a:lnTo>
                  <a:pt x="566" y="13"/>
                </a:lnTo>
                <a:lnTo>
                  <a:pt x="567" y="12"/>
                </a:lnTo>
                <a:lnTo>
                  <a:pt x="567" y="11"/>
                </a:lnTo>
                <a:lnTo>
                  <a:pt x="567" y="11"/>
                </a:lnTo>
                <a:lnTo>
                  <a:pt x="568" y="11"/>
                </a:lnTo>
                <a:lnTo>
                  <a:pt x="568" y="11"/>
                </a:lnTo>
                <a:lnTo>
                  <a:pt x="568" y="12"/>
                </a:lnTo>
                <a:lnTo>
                  <a:pt x="569" y="12"/>
                </a:lnTo>
                <a:lnTo>
                  <a:pt x="569" y="11"/>
                </a:lnTo>
                <a:lnTo>
                  <a:pt x="570" y="11"/>
                </a:lnTo>
                <a:lnTo>
                  <a:pt x="570" y="11"/>
                </a:lnTo>
                <a:lnTo>
                  <a:pt x="570" y="12"/>
                </a:lnTo>
                <a:lnTo>
                  <a:pt x="571" y="12"/>
                </a:lnTo>
                <a:lnTo>
                  <a:pt x="571" y="12"/>
                </a:lnTo>
                <a:lnTo>
                  <a:pt x="571" y="12"/>
                </a:lnTo>
                <a:lnTo>
                  <a:pt x="573" y="12"/>
                </a:lnTo>
                <a:lnTo>
                  <a:pt x="573" y="12"/>
                </a:lnTo>
                <a:lnTo>
                  <a:pt x="573" y="12"/>
                </a:lnTo>
                <a:lnTo>
                  <a:pt x="574" y="11"/>
                </a:lnTo>
                <a:lnTo>
                  <a:pt x="574" y="12"/>
                </a:lnTo>
                <a:lnTo>
                  <a:pt x="575" y="12"/>
                </a:lnTo>
                <a:lnTo>
                  <a:pt x="575" y="11"/>
                </a:lnTo>
                <a:lnTo>
                  <a:pt x="575" y="12"/>
                </a:lnTo>
                <a:lnTo>
                  <a:pt x="576" y="12"/>
                </a:lnTo>
                <a:lnTo>
                  <a:pt x="576" y="12"/>
                </a:lnTo>
                <a:lnTo>
                  <a:pt x="576" y="12"/>
                </a:lnTo>
                <a:lnTo>
                  <a:pt x="577" y="12"/>
                </a:lnTo>
                <a:lnTo>
                  <a:pt x="577" y="13"/>
                </a:lnTo>
                <a:lnTo>
                  <a:pt x="577" y="12"/>
                </a:lnTo>
                <a:lnTo>
                  <a:pt x="578" y="12"/>
                </a:lnTo>
                <a:lnTo>
                  <a:pt x="578" y="11"/>
                </a:lnTo>
                <a:lnTo>
                  <a:pt x="579" y="12"/>
                </a:lnTo>
                <a:lnTo>
                  <a:pt x="579" y="12"/>
                </a:lnTo>
                <a:lnTo>
                  <a:pt x="579" y="12"/>
                </a:lnTo>
                <a:lnTo>
                  <a:pt x="580" y="12"/>
                </a:lnTo>
                <a:lnTo>
                  <a:pt x="580" y="12"/>
                </a:lnTo>
                <a:lnTo>
                  <a:pt x="580" y="13"/>
                </a:lnTo>
                <a:lnTo>
                  <a:pt x="582" y="14"/>
                </a:lnTo>
                <a:lnTo>
                  <a:pt x="582" y="14"/>
                </a:lnTo>
                <a:lnTo>
                  <a:pt x="582" y="14"/>
                </a:lnTo>
                <a:lnTo>
                  <a:pt x="583" y="13"/>
                </a:lnTo>
                <a:lnTo>
                  <a:pt x="583" y="13"/>
                </a:lnTo>
                <a:lnTo>
                  <a:pt x="584" y="12"/>
                </a:lnTo>
                <a:lnTo>
                  <a:pt x="584" y="12"/>
                </a:lnTo>
                <a:lnTo>
                  <a:pt x="584" y="13"/>
                </a:lnTo>
                <a:lnTo>
                  <a:pt x="585" y="14"/>
                </a:lnTo>
                <a:lnTo>
                  <a:pt x="585" y="14"/>
                </a:lnTo>
                <a:lnTo>
                  <a:pt x="585" y="14"/>
                </a:lnTo>
                <a:lnTo>
                  <a:pt x="586" y="14"/>
                </a:lnTo>
                <a:lnTo>
                  <a:pt x="586" y="14"/>
                </a:lnTo>
                <a:lnTo>
                  <a:pt x="587" y="13"/>
                </a:lnTo>
                <a:lnTo>
                  <a:pt x="587" y="13"/>
                </a:lnTo>
                <a:lnTo>
                  <a:pt x="587" y="13"/>
                </a:lnTo>
                <a:lnTo>
                  <a:pt x="588" y="13"/>
                </a:lnTo>
                <a:lnTo>
                  <a:pt x="588" y="13"/>
                </a:lnTo>
                <a:lnTo>
                  <a:pt x="588" y="14"/>
                </a:lnTo>
                <a:lnTo>
                  <a:pt x="589" y="14"/>
                </a:lnTo>
                <a:lnTo>
                  <a:pt x="589" y="15"/>
                </a:lnTo>
                <a:lnTo>
                  <a:pt x="589" y="14"/>
                </a:lnTo>
                <a:lnTo>
                  <a:pt x="591" y="14"/>
                </a:lnTo>
                <a:lnTo>
                  <a:pt x="591" y="14"/>
                </a:lnTo>
                <a:lnTo>
                  <a:pt x="592" y="13"/>
                </a:lnTo>
                <a:lnTo>
                  <a:pt x="592" y="13"/>
                </a:lnTo>
                <a:lnTo>
                  <a:pt x="592" y="13"/>
                </a:lnTo>
                <a:lnTo>
                  <a:pt x="593" y="13"/>
                </a:lnTo>
                <a:lnTo>
                  <a:pt x="593" y="12"/>
                </a:lnTo>
                <a:lnTo>
                  <a:pt x="593" y="13"/>
                </a:lnTo>
                <a:lnTo>
                  <a:pt x="594" y="12"/>
                </a:lnTo>
                <a:lnTo>
                  <a:pt x="594" y="12"/>
                </a:lnTo>
                <a:lnTo>
                  <a:pt x="594" y="11"/>
                </a:lnTo>
                <a:lnTo>
                  <a:pt x="595" y="11"/>
                </a:lnTo>
                <a:lnTo>
                  <a:pt x="595" y="12"/>
                </a:lnTo>
                <a:lnTo>
                  <a:pt x="596" y="13"/>
                </a:lnTo>
                <a:lnTo>
                  <a:pt x="596" y="13"/>
                </a:lnTo>
                <a:lnTo>
                  <a:pt x="596" y="14"/>
                </a:lnTo>
                <a:lnTo>
                  <a:pt x="597" y="13"/>
                </a:lnTo>
                <a:lnTo>
                  <a:pt x="597" y="14"/>
                </a:lnTo>
                <a:lnTo>
                  <a:pt x="597" y="15"/>
                </a:lnTo>
                <a:lnTo>
                  <a:pt x="598" y="15"/>
                </a:lnTo>
                <a:lnTo>
                  <a:pt x="598" y="15"/>
                </a:lnTo>
                <a:lnTo>
                  <a:pt x="598" y="16"/>
                </a:lnTo>
                <a:lnTo>
                  <a:pt x="600" y="16"/>
                </a:lnTo>
                <a:lnTo>
                  <a:pt x="600" y="16"/>
                </a:lnTo>
                <a:lnTo>
                  <a:pt x="601" y="16"/>
                </a:lnTo>
                <a:lnTo>
                  <a:pt x="601" y="16"/>
                </a:lnTo>
                <a:lnTo>
                  <a:pt x="601" y="18"/>
                </a:lnTo>
                <a:lnTo>
                  <a:pt x="602" y="18"/>
                </a:lnTo>
                <a:lnTo>
                  <a:pt x="602" y="16"/>
                </a:lnTo>
                <a:lnTo>
                  <a:pt x="602" y="16"/>
                </a:lnTo>
                <a:lnTo>
                  <a:pt x="603" y="18"/>
                </a:lnTo>
                <a:lnTo>
                  <a:pt x="603" y="18"/>
                </a:lnTo>
                <a:lnTo>
                  <a:pt x="603" y="16"/>
                </a:lnTo>
                <a:lnTo>
                  <a:pt x="604" y="16"/>
                </a:lnTo>
                <a:lnTo>
                  <a:pt x="604" y="16"/>
                </a:lnTo>
                <a:lnTo>
                  <a:pt x="605" y="18"/>
                </a:lnTo>
                <a:lnTo>
                  <a:pt x="605" y="16"/>
                </a:lnTo>
                <a:lnTo>
                  <a:pt x="605" y="18"/>
                </a:lnTo>
                <a:lnTo>
                  <a:pt x="606" y="16"/>
                </a:lnTo>
                <a:lnTo>
                  <a:pt x="606" y="18"/>
                </a:lnTo>
                <a:lnTo>
                  <a:pt x="606" y="18"/>
                </a:lnTo>
                <a:lnTo>
                  <a:pt x="607" y="19"/>
                </a:lnTo>
                <a:lnTo>
                  <a:pt x="607" y="18"/>
                </a:lnTo>
                <a:lnTo>
                  <a:pt x="609" y="19"/>
                </a:lnTo>
                <a:lnTo>
                  <a:pt x="609" y="19"/>
                </a:lnTo>
                <a:lnTo>
                  <a:pt x="609" y="19"/>
                </a:lnTo>
                <a:lnTo>
                  <a:pt x="610" y="19"/>
                </a:lnTo>
                <a:lnTo>
                  <a:pt x="610" y="18"/>
                </a:lnTo>
                <a:lnTo>
                  <a:pt x="610" y="18"/>
                </a:lnTo>
                <a:lnTo>
                  <a:pt x="611" y="19"/>
                </a:lnTo>
                <a:lnTo>
                  <a:pt x="611" y="18"/>
                </a:lnTo>
                <a:lnTo>
                  <a:pt x="611" y="18"/>
                </a:lnTo>
                <a:lnTo>
                  <a:pt x="612" y="18"/>
                </a:lnTo>
                <a:lnTo>
                  <a:pt x="612" y="16"/>
                </a:lnTo>
                <a:lnTo>
                  <a:pt x="613" y="16"/>
                </a:lnTo>
                <a:lnTo>
                  <a:pt x="613" y="16"/>
                </a:lnTo>
                <a:lnTo>
                  <a:pt x="613" y="16"/>
                </a:lnTo>
                <a:lnTo>
                  <a:pt x="614" y="18"/>
                </a:lnTo>
                <a:lnTo>
                  <a:pt x="614" y="18"/>
                </a:lnTo>
                <a:lnTo>
                  <a:pt x="614" y="18"/>
                </a:lnTo>
                <a:lnTo>
                  <a:pt x="615" y="19"/>
                </a:lnTo>
                <a:lnTo>
                  <a:pt x="615" y="19"/>
                </a:lnTo>
                <a:lnTo>
                  <a:pt x="615" y="19"/>
                </a:lnTo>
                <a:lnTo>
                  <a:pt x="616" y="18"/>
                </a:lnTo>
                <a:lnTo>
                  <a:pt x="616" y="16"/>
                </a:lnTo>
                <a:lnTo>
                  <a:pt x="618" y="16"/>
                </a:lnTo>
                <a:lnTo>
                  <a:pt x="618" y="16"/>
                </a:lnTo>
                <a:lnTo>
                  <a:pt x="618" y="15"/>
                </a:lnTo>
                <a:lnTo>
                  <a:pt x="619" y="15"/>
                </a:lnTo>
                <a:lnTo>
                  <a:pt x="619" y="16"/>
                </a:lnTo>
                <a:lnTo>
                  <a:pt x="619" y="18"/>
                </a:lnTo>
                <a:lnTo>
                  <a:pt x="620" y="18"/>
                </a:lnTo>
                <a:lnTo>
                  <a:pt x="620" y="18"/>
                </a:lnTo>
                <a:lnTo>
                  <a:pt x="620" y="18"/>
                </a:lnTo>
                <a:lnTo>
                  <a:pt x="621" y="19"/>
                </a:lnTo>
                <a:lnTo>
                  <a:pt x="621" y="18"/>
                </a:lnTo>
                <a:lnTo>
                  <a:pt x="622" y="19"/>
                </a:lnTo>
                <a:lnTo>
                  <a:pt x="622" y="18"/>
                </a:lnTo>
                <a:lnTo>
                  <a:pt x="622" y="16"/>
                </a:lnTo>
                <a:lnTo>
                  <a:pt x="623" y="16"/>
                </a:lnTo>
                <a:lnTo>
                  <a:pt x="623" y="18"/>
                </a:lnTo>
                <a:lnTo>
                  <a:pt x="623" y="19"/>
                </a:lnTo>
                <a:lnTo>
                  <a:pt x="624" y="20"/>
                </a:lnTo>
                <a:lnTo>
                  <a:pt x="624" y="21"/>
                </a:lnTo>
                <a:lnTo>
                  <a:pt x="624" y="20"/>
                </a:lnTo>
                <a:lnTo>
                  <a:pt x="625" y="20"/>
                </a:lnTo>
                <a:lnTo>
                  <a:pt x="625" y="20"/>
                </a:lnTo>
                <a:lnTo>
                  <a:pt x="627" y="20"/>
                </a:lnTo>
                <a:lnTo>
                  <a:pt x="627" y="19"/>
                </a:lnTo>
                <a:lnTo>
                  <a:pt x="627" y="19"/>
                </a:lnTo>
                <a:lnTo>
                  <a:pt x="628" y="18"/>
                </a:lnTo>
                <a:lnTo>
                  <a:pt x="628" y="16"/>
                </a:lnTo>
                <a:lnTo>
                  <a:pt x="628" y="16"/>
                </a:lnTo>
                <a:lnTo>
                  <a:pt x="629" y="18"/>
                </a:lnTo>
                <a:lnTo>
                  <a:pt x="629" y="18"/>
                </a:lnTo>
                <a:lnTo>
                  <a:pt x="630" y="19"/>
                </a:lnTo>
                <a:lnTo>
                  <a:pt x="630" y="19"/>
                </a:lnTo>
                <a:lnTo>
                  <a:pt x="630" y="19"/>
                </a:lnTo>
                <a:lnTo>
                  <a:pt x="631" y="20"/>
                </a:lnTo>
                <a:lnTo>
                  <a:pt x="631" y="21"/>
                </a:lnTo>
                <a:lnTo>
                  <a:pt x="631" y="19"/>
                </a:lnTo>
                <a:lnTo>
                  <a:pt x="632" y="19"/>
                </a:lnTo>
                <a:lnTo>
                  <a:pt x="632" y="19"/>
                </a:lnTo>
                <a:lnTo>
                  <a:pt x="632" y="18"/>
                </a:lnTo>
                <a:lnTo>
                  <a:pt x="633" y="19"/>
                </a:lnTo>
                <a:lnTo>
                  <a:pt x="633" y="19"/>
                </a:lnTo>
                <a:lnTo>
                  <a:pt x="634" y="19"/>
                </a:lnTo>
                <a:lnTo>
                  <a:pt x="634" y="19"/>
                </a:lnTo>
                <a:lnTo>
                  <a:pt x="634" y="18"/>
                </a:lnTo>
                <a:lnTo>
                  <a:pt x="636" y="19"/>
                </a:lnTo>
                <a:lnTo>
                  <a:pt x="636" y="20"/>
                </a:lnTo>
                <a:lnTo>
                  <a:pt x="636" y="20"/>
                </a:lnTo>
                <a:lnTo>
                  <a:pt x="637" y="20"/>
                </a:lnTo>
                <a:lnTo>
                  <a:pt x="637" y="20"/>
                </a:lnTo>
                <a:lnTo>
                  <a:pt x="637" y="20"/>
                </a:lnTo>
                <a:lnTo>
                  <a:pt x="638" y="19"/>
                </a:lnTo>
                <a:lnTo>
                  <a:pt x="638" y="19"/>
                </a:lnTo>
                <a:lnTo>
                  <a:pt x="639" y="20"/>
                </a:lnTo>
                <a:lnTo>
                  <a:pt x="639" y="20"/>
                </a:lnTo>
                <a:lnTo>
                  <a:pt x="639" y="19"/>
                </a:lnTo>
                <a:lnTo>
                  <a:pt x="640" y="19"/>
                </a:lnTo>
                <a:lnTo>
                  <a:pt x="640" y="19"/>
                </a:lnTo>
                <a:lnTo>
                  <a:pt x="640" y="19"/>
                </a:lnTo>
                <a:lnTo>
                  <a:pt x="641" y="19"/>
                </a:lnTo>
                <a:lnTo>
                  <a:pt x="641" y="18"/>
                </a:lnTo>
                <a:lnTo>
                  <a:pt x="641" y="16"/>
                </a:lnTo>
                <a:lnTo>
                  <a:pt x="642" y="16"/>
                </a:lnTo>
                <a:lnTo>
                  <a:pt x="642" y="16"/>
                </a:lnTo>
                <a:lnTo>
                  <a:pt x="644" y="15"/>
                </a:lnTo>
                <a:lnTo>
                  <a:pt x="644" y="15"/>
                </a:lnTo>
                <a:lnTo>
                  <a:pt x="644" y="14"/>
                </a:lnTo>
                <a:lnTo>
                  <a:pt x="645" y="14"/>
                </a:lnTo>
                <a:lnTo>
                  <a:pt x="645" y="14"/>
                </a:lnTo>
                <a:lnTo>
                  <a:pt x="645" y="14"/>
                </a:lnTo>
                <a:lnTo>
                  <a:pt x="646" y="14"/>
                </a:lnTo>
                <a:lnTo>
                  <a:pt x="646" y="14"/>
                </a:lnTo>
                <a:lnTo>
                  <a:pt x="646" y="14"/>
                </a:lnTo>
                <a:lnTo>
                  <a:pt x="647" y="15"/>
                </a:lnTo>
                <a:lnTo>
                  <a:pt x="647" y="14"/>
                </a:lnTo>
                <a:lnTo>
                  <a:pt x="648" y="15"/>
                </a:lnTo>
                <a:lnTo>
                  <a:pt x="648" y="14"/>
                </a:lnTo>
                <a:lnTo>
                  <a:pt x="648" y="13"/>
                </a:lnTo>
                <a:lnTo>
                  <a:pt x="649" y="13"/>
                </a:lnTo>
                <a:lnTo>
                  <a:pt x="649" y="12"/>
                </a:lnTo>
                <a:lnTo>
                  <a:pt x="649" y="11"/>
                </a:lnTo>
                <a:lnTo>
                  <a:pt x="650" y="11"/>
                </a:lnTo>
                <a:lnTo>
                  <a:pt x="650" y="11"/>
                </a:lnTo>
                <a:lnTo>
                  <a:pt x="651" y="11"/>
                </a:lnTo>
                <a:lnTo>
                  <a:pt x="651" y="10"/>
                </a:lnTo>
                <a:lnTo>
                  <a:pt x="651" y="10"/>
                </a:lnTo>
                <a:lnTo>
                  <a:pt x="653" y="10"/>
                </a:lnTo>
                <a:lnTo>
                  <a:pt x="653" y="10"/>
                </a:lnTo>
                <a:lnTo>
                  <a:pt x="653" y="10"/>
                </a:lnTo>
                <a:lnTo>
                  <a:pt x="654" y="11"/>
                </a:lnTo>
                <a:lnTo>
                  <a:pt x="654" y="11"/>
                </a:lnTo>
                <a:lnTo>
                  <a:pt x="654" y="11"/>
                </a:lnTo>
                <a:lnTo>
                  <a:pt x="655" y="12"/>
                </a:lnTo>
                <a:lnTo>
                  <a:pt x="655" y="12"/>
                </a:lnTo>
                <a:lnTo>
                  <a:pt x="656" y="13"/>
                </a:lnTo>
                <a:lnTo>
                  <a:pt x="656" y="13"/>
                </a:lnTo>
                <a:lnTo>
                  <a:pt x="656" y="13"/>
                </a:lnTo>
                <a:lnTo>
                  <a:pt x="657" y="13"/>
                </a:lnTo>
                <a:lnTo>
                  <a:pt x="657" y="13"/>
                </a:lnTo>
                <a:lnTo>
                  <a:pt x="657" y="13"/>
                </a:lnTo>
                <a:lnTo>
                  <a:pt x="658" y="12"/>
                </a:lnTo>
                <a:lnTo>
                  <a:pt x="658" y="12"/>
                </a:lnTo>
                <a:lnTo>
                  <a:pt x="658" y="13"/>
                </a:lnTo>
                <a:lnTo>
                  <a:pt x="659" y="13"/>
                </a:lnTo>
                <a:lnTo>
                  <a:pt x="659" y="13"/>
                </a:lnTo>
                <a:lnTo>
                  <a:pt x="660" y="13"/>
                </a:lnTo>
                <a:lnTo>
                  <a:pt x="660" y="12"/>
                </a:lnTo>
                <a:lnTo>
                  <a:pt x="660" y="13"/>
                </a:lnTo>
                <a:lnTo>
                  <a:pt x="662" y="13"/>
                </a:lnTo>
                <a:lnTo>
                  <a:pt x="662" y="13"/>
                </a:lnTo>
                <a:lnTo>
                  <a:pt x="662" y="12"/>
                </a:lnTo>
                <a:lnTo>
                  <a:pt x="663" y="12"/>
                </a:lnTo>
                <a:lnTo>
                  <a:pt x="663" y="12"/>
                </a:lnTo>
                <a:lnTo>
                  <a:pt x="663" y="12"/>
                </a:lnTo>
                <a:lnTo>
                  <a:pt x="664" y="12"/>
                </a:lnTo>
                <a:lnTo>
                  <a:pt x="664" y="12"/>
                </a:lnTo>
                <a:lnTo>
                  <a:pt x="665" y="12"/>
                </a:lnTo>
                <a:lnTo>
                  <a:pt x="665" y="12"/>
                </a:lnTo>
                <a:lnTo>
                  <a:pt x="665" y="13"/>
                </a:lnTo>
                <a:lnTo>
                  <a:pt x="666" y="13"/>
                </a:lnTo>
                <a:lnTo>
                  <a:pt x="666" y="12"/>
                </a:lnTo>
                <a:lnTo>
                  <a:pt x="666" y="12"/>
                </a:lnTo>
                <a:lnTo>
                  <a:pt x="667" y="11"/>
                </a:lnTo>
                <a:lnTo>
                  <a:pt x="667" y="11"/>
                </a:lnTo>
                <a:lnTo>
                  <a:pt x="667" y="10"/>
                </a:lnTo>
                <a:lnTo>
                  <a:pt x="668" y="10"/>
                </a:lnTo>
                <a:lnTo>
                  <a:pt x="668" y="9"/>
                </a:lnTo>
                <a:lnTo>
                  <a:pt x="669" y="10"/>
                </a:lnTo>
                <a:lnTo>
                  <a:pt x="669" y="10"/>
                </a:lnTo>
                <a:lnTo>
                  <a:pt x="669" y="9"/>
                </a:lnTo>
                <a:lnTo>
                  <a:pt x="671" y="10"/>
                </a:lnTo>
                <a:lnTo>
                  <a:pt x="671" y="10"/>
                </a:lnTo>
                <a:lnTo>
                  <a:pt x="671" y="10"/>
                </a:lnTo>
                <a:lnTo>
                  <a:pt x="672" y="10"/>
                </a:lnTo>
                <a:lnTo>
                  <a:pt x="672" y="11"/>
                </a:lnTo>
                <a:lnTo>
                  <a:pt x="672" y="11"/>
                </a:lnTo>
                <a:lnTo>
                  <a:pt x="673" y="12"/>
                </a:lnTo>
                <a:lnTo>
                  <a:pt x="673" y="13"/>
                </a:lnTo>
                <a:lnTo>
                  <a:pt x="674" y="13"/>
                </a:lnTo>
                <a:lnTo>
                  <a:pt x="674" y="13"/>
                </a:lnTo>
                <a:lnTo>
                  <a:pt x="674" y="13"/>
                </a:lnTo>
                <a:lnTo>
                  <a:pt x="675" y="12"/>
                </a:lnTo>
                <a:lnTo>
                  <a:pt x="675" y="13"/>
                </a:lnTo>
                <a:lnTo>
                  <a:pt x="675" y="12"/>
                </a:lnTo>
                <a:lnTo>
                  <a:pt x="676" y="13"/>
                </a:lnTo>
                <a:lnTo>
                  <a:pt x="676" y="12"/>
                </a:lnTo>
                <a:lnTo>
                  <a:pt x="677" y="11"/>
                </a:lnTo>
                <a:lnTo>
                  <a:pt x="677" y="11"/>
                </a:lnTo>
                <a:lnTo>
                  <a:pt x="677" y="11"/>
                </a:lnTo>
                <a:lnTo>
                  <a:pt x="678" y="11"/>
                </a:lnTo>
                <a:lnTo>
                  <a:pt x="678" y="12"/>
                </a:lnTo>
                <a:lnTo>
                  <a:pt x="678" y="13"/>
                </a:lnTo>
                <a:lnTo>
                  <a:pt x="680" y="13"/>
                </a:lnTo>
                <a:lnTo>
                  <a:pt x="680" y="14"/>
                </a:lnTo>
                <a:lnTo>
                  <a:pt x="680" y="14"/>
                </a:lnTo>
                <a:lnTo>
                  <a:pt x="681" y="14"/>
                </a:lnTo>
                <a:lnTo>
                  <a:pt x="681" y="15"/>
                </a:lnTo>
                <a:lnTo>
                  <a:pt x="682" y="15"/>
                </a:lnTo>
                <a:lnTo>
                  <a:pt x="682" y="16"/>
                </a:lnTo>
                <a:lnTo>
                  <a:pt x="682" y="16"/>
                </a:lnTo>
                <a:lnTo>
                  <a:pt x="683" y="16"/>
                </a:lnTo>
                <a:lnTo>
                  <a:pt x="683" y="16"/>
                </a:lnTo>
                <a:lnTo>
                  <a:pt x="683" y="15"/>
                </a:lnTo>
                <a:lnTo>
                  <a:pt x="684" y="15"/>
                </a:lnTo>
                <a:lnTo>
                  <a:pt x="684" y="15"/>
                </a:lnTo>
                <a:lnTo>
                  <a:pt x="684" y="15"/>
                </a:lnTo>
                <a:lnTo>
                  <a:pt x="685" y="15"/>
                </a:lnTo>
                <a:lnTo>
                  <a:pt x="685" y="15"/>
                </a:lnTo>
                <a:lnTo>
                  <a:pt x="686" y="15"/>
                </a:lnTo>
                <a:lnTo>
                  <a:pt x="686" y="14"/>
                </a:lnTo>
                <a:lnTo>
                  <a:pt x="686" y="14"/>
                </a:lnTo>
                <a:lnTo>
                  <a:pt x="687" y="14"/>
                </a:lnTo>
                <a:lnTo>
                  <a:pt x="687" y="13"/>
                </a:lnTo>
                <a:lnTo>
                  <a:pt x="687" y="12"/>
                </a:lnTo>
                <a:lnTo>
                  <a:pt x="689" y="12"/>
                </a:lnTo>
                <a:lnTo>
                  <a:pt x="689" y="12"/>
                </a:lnTo>
                <a:lnTo>
                  <a:pt x="689" y="12"/>
                </a:lnTo>
                <a:lnTo>
                  <a:pt x="690" y="13"/>
                </a:lnTo>
                <a:lnTo>
                  <a:pt x="690" y="13"/>
                </a:lnTo>
                <a:lnTo>
                  <a:pt x="691" y="13"/>
                </a:lnTo>
                <a:lnTo>
                  <a:pt x="691" y="14"/>
                </a:lnTo>
                <a:lnTo>
                  <a:pt x="691" y="13"/>
                </a:lnTo>
                <a:lnTo>
                  <a:pt x="692" y="13"/>
                </a:lnTo>
                <a:lnTo>
                  <a:pt x="692" y="13"/>
                </a:lnTo>
                <a:lnTo>
                  <a:pt x="692" y="13"/>
                </a:lnTo>
                <a:lnTo>
                  <a:pt x="693" y="13"/>
                </a:lnTo>
                <a:lnTo>
                  <a:pt x="693" y="14"/>
                </a:lnTo>
                <a:lnTo>
                  <a:pt x="693" y="15"/>
                </a:lnTo>
                <a:lnTo>
                  <a:pt x="694" y="16"/>
                </a:lnTo>
                <a:lnTo>
                  <a:pt x="694" y="18"/>
                </a:lnTo>
                <a:lnTo>
                  <a:pt x="695" y="18"/>
                </a:lnTo>
                <a:lnTo>
                  <a:pt x="695" y="19"/>
                </a:lnTo>
                <a:lnTo>
                  <a:pt x="695" y="19"/>
                </a:lnTo>
                <a:lnTo>
                  <a:pt x="696" y="18"/>
                </a:lnTo>
                <a:lnTo>
                  <a:pt x="696" y="18"/>
                </a:lnTo>
                <a:lnTo>
                  <a:pt x="696" y="18"/>
                </a:lnTo>
                <a:lnTo>
                  <a:pt x="698" y="18"/>
                </a:lnTo>
                <a:lnTo>
                  <a:pt x="698" y="16"/>
                </a:lnTo>
                <a:lnTo>
                  <a:pt x="699" y="16"/>
                </a:lnTo>
                <a:lnTo>
                  <a:pt x="699" y="15"/>
                </a:lnTo>
                <a:lnTo>
                  <a:pt x="699" y="15"/>
                </a:lnTo>
                <a:lnTo>
                  <a:pt x="700" y="15"/>
                </a:lnTo>
                <a:lnTo>
                  <a:pt x="700" y="15"/>
                </a:lnTo>
                <a:lnTo>
                  <a:pt x="700" y="14"/>
                </a:lnTo>
                <a:lnTo>
                  <a:pt x="701" y="14"/>
                </a:lnTo>
                <a:lnTo>
                  <a:pt x="701" y="14"/>
                </a:lnTo>
                <a:lnTo>
                  <a:pt x="701" y="15"/>
                </a:lnTo>
                <a:lnTo>
                  <a:pt x="702" y="16"/>
                </a:lnTo>
                <a:lnTo>
                  <a:pt x="702" y="16"/>
                </a:lnTo>
                <a:lnTo>
                  <a:pt x="703" y="16"/>
                </a:lnTo>
                <a:lnTo>
                  <a:pt x="703" y="16"/>
                </a:lnTo>
                <a:lnTo>
                  <a:pt x="703" y="18"/>
                </a:lnTo>
                <a:lnTo>
                  <a:pt x="704" y="18"/>
                </a:lnTo>
                <a:lnTo>
                  <a:pt x="704" y="18"/>
                </a:lnTo>
                <a:lnTo>
                  <a:pt x="704" y="18"/>
                </a:lnTo>
                <a:lnTo>
                  <a:pt x="705" y="18"/>
                </a:lnTo>
                <a:lnTo>
                  <a:pt x="705" y="19"/>
                </a:lnTo>
                <a:lnTo>
                  <a:pt x="705" y="19"/>
                </a:lnTo>
                <a:lnTo>
                  <a:pt x="707" y="19"/>
                </a:lnTo>
                <a:lnTo>
                  <a:pt x="707" y="20"/>
                </a:lnTo>
                <a:lnTo>
                  <a:pt x="708" y="19"/>
                </a:lnTo>
                <a:lnTo>
                  <a:pt x="708" y="19"/>
                </a:lnTo>
                <a:lnTo>
                  <a:pt x="708" y="18"/>
                </a:lnTo>
                <a:lnTo>
                  <a:pt x="709" y="16"/>
                </a:lnTo>
                <a:lnTo>
                  <a:pt x="709" y="16"/>
                </a:lnTo>
                <a:lnTo>
                  <a:pt x="709" y="15"/>
                </a:lnTo>
                <a:lnTo>
                  <a:pt x="710" y="15"/>
                </a:lnTo>
                <a:lnTo>
                  <a:pt x="710" y="15"/>
                </a:lnTo>
                <a:lnTo>
                  <a:pt x="710" y="15"/>
                </a:lnTo>
                <a:lnTo>
                  <a:pt x="711" y="15"/>
                </a:lnTo>
                <a:lnTo>
                  <a:pt x="711" y="15"/>
                </a:lnTo>
                <a:lnTo>
                  <a:pt x="712" y="16"/>
                </a:lnTo>
                <a:lnTo>
                  <a:pt x="712" y="16"/>
                </a:lnTo>
                <a:lnTo>
                  <a:pt x="712" y="16"/>
                </a:lnTo>
                <a:lnTo>
                  <a:pt x="713" y="15"/>
                </a:lnTo>
                <a:lnTo>
                  <a:pt x="713" y="15"/>
                </a:lnTo>
                <a:lnTo>
                  <a:pt x="713" y="15"/>
                </a:lnTo>
                <a:lnTo>
                  <a:pt x="714" y="15"/>
                </a:lnTo>
                <a:lnTo>
                  <a:pt x="714" y="15"/>
                </a:lnTo>
                <a:lnTo>
                  <a:pt x="714" y="16"/>
                </a:lnTo>
                <a:lnTo>
                  <a:pt x="716" y="18"/>
                </a:lnTo>
                <a:lnTo>
                  <a:pt x="716" y="18"/>
                </a:lnTo>
                <a:lnTo>
                  <a:pt x="717" y="18"/>
                </a:lnTo>
                <a:lnTo>
                  <a:pt x="717" y="18"/>
                </a:lnTo>
                <a:lnTo>
                  <a:pt x="717" y="18"/>
                </a:lnTo>
                <a:lnTo>
                  <a:pt x="718" y="18"/>
                </a:lnTo>
                <a:lnTo>
                  <a:pt x="718" y="18"/>
                </a:lnTo>
                <a:lnTo>
                  <a:pt x="718" y="16"/>
                </a:lnTo>
                <a:lnTo>
                  <a:pt x="719" y="15"/>
                </a:lnTo>
                <a:lnTo>
                  <a:pt x="719" y="14"/>
                </a:lnTo>
                <a:lnTo>
                  <a:pt x="720" y="14"/>
                </a:lnTo>
                <a:lnTo>
                  <a:pt x="720" y="13"/>
                </a:lnTo>
                <a:lnTo>
                  <a:pt x="720" y="12"/>
                </a:lnTo>
                <a:lnTo>
                  <a:pt x="721" y="12"/>
                </a:lnTo>
                <a:lnTo>
                  <a:pt x="721" y="12"/>
                </a:lnTo>
                <a:lnTo>
                  <a:pt x="721" y="11"/>
                </a:lnTo>
                <a:lnTo>
                  <a:pt x="722" y="11"/>
                </a:lnTo>
                <a:lnTo>
                  <a:pt x="722" y="11"/>
                </a:lnTo>
                <a:lnTo>
                  <a:pt x="722" y="11"/>
                </a:lnTo>
                <a:lnTo>
                  <a:pt x="723" y="12"/>
                </a:lnTo>
                <a:lnTo>
                  <a:pt x="723" y="12"/>
                </a:lnTo>
                <a:lnTo>
                  <a:pt x="725" y="12"/>
                </a:lnTo>
                <a:lnTo>
                  <a:pt x="725" y="12"/>
                </a:lnTo>
                <a:lnTo>
                  <a:pt x="725" y="11"/>
                </a:lnTo>
                <a:lnTo>
                  <a:pt x="726" y="11"/>
                </a:lnTo>
                <a:lnTo>
                  <a:pt x="726" y="11"/>
                </a:lnTo>
                <a:lnTo>
                  <a:pt x="726" y="11"/>
                </a:lnTo>
                <a:lnTo>
                  <a:pt x="727" y="12"/>
                </a:lnTo>
                <a:lnTo>
                  <a:pt x="727" y="12"/>
                </a:lnTo>
                <a:lnTo>
                  <a:pt x="727" y="13"/>
                </a:lnTo>
                <a:lnTo>
                  <a:pt x="728" y="13"/>
                </a:lnTo>
                <a:lnTo>
                  <a:pt x="728" y="13"/>
                </a:lnTo>
                <a:lnTo>
                  <a:pt x="729" y="13"/>
                </a:lnTo>
                <a:lnTo>
                  <a:pt x="729" y="13"/>
                </a:lnTo>
                <a:lnTo>
                  <a:pt x="729" y="14"/>
                </a:lnTo>
                <a:lnTo>
                  <a:pt x="730" y="13"/>
                </a:lnTo>
                <a:lnTo>
                  <a:pt x="730" y="14"/>
                </a:lnTo>
                <a:lnTo>
                  <a:pt x="730" y="13"/>
                </a:lnTo>
                <a:lnTo>
                  <a:pt x="731" y="12"/>
                </a:lnTo>
                <a:lnTo>
                  <a:pt x="731" y="12"/>
                </a:lnTo>
                <a:lnTo>
                  <a:pt x="731" y="13"/>
                </a:lnTo>
                <a:lnTo>
                  <a:pt x="732" y="13"/>
                </a:lnTo>
                <a:lnTo>
                  <a:pt x="732" y="13"/>
                </a:lnTo>
                <a:lnTo>
                  <a:pt x="734" y="13"/>
                </a:lnTo>
                <a:lnTo>
                  <a:pt x="734" y="12"/>
                </a:lnTo>
                <a:lnTo>
                  <a:pt x="734" y="11"/>
                </a:lnTo>
                <a:lnTo>
                  <a:pt x="735" y="12"/>
                </a:lnTo>
                <a:lnTo>
                  <a:pt x="735" y="12"/>
                </a:lnTo>
                <a:lnTo>
                  <a:pt x="735" y="11"/>
                </a:lnTo>
                <a:lnTo>
                  <a:pt x="736" y="11"/>
                </a:lnTo>
                <a:lnTo>
                  <a:pt x="736" y="11"/>
                </a:lnTo>
                <a:lnTo>
                  <a:pt x="736" y="11"/>
                </a:lnTo>
                <a:lnTo>
                  <a:pt x="737" y="12"/>
                </a:lnTo>
                <a:lnTo>
                  <a:pt x="737" y="11"/>
                </a:lnTo>
                <a:lnTo>
                  <a:pt x="738" y="11"/>
                </a:lnTo>
                <a:lnTo>
                  <a:pt x="738" y="11"/>
                </a:lnTo>
                <a:lnTo>
                  <a:pt x="738" y="11"/>
                </a:lnTo>
                <a:lnTo>
                  <a:pt x="739" y="11"/>
                </a:lnTo>
                <a:lnTo>
                  <a:pt x="739" y="11"/>
                </a:lnTo>
                <a:lnTo>
                  <a:pt x="739" y="11"/>
                </a:lnTo>
                <a:lnTo>
                  <a:pt x="740" y="11"/>
                </a:lnTo>
                <a:lnTo>
                  <a:pt x="740" y="11"/>
                </a:lnTo>
                <a:lnTo>
                  <a:pt x="741" y="11"/>
                </a:lnTo>
                <a:lnTo>
                  <a:pt x="741" y="12"/>
                </a:lnTo>
                <a:lnTo>
                  <a:pt x="741" y="11"/>
                </a:lnTo>
                <a:lnTo>
                  <a:pt x="743" y="11"/>
                </a:lnTo>
                <a:lnTo>
                  <a:pt x="743" y="11"/>
                </a:lnTo>
                <a:lnTo>
                  <a:pt x="743" y="11"/>
                </a:lnTo>
                <a:lnTo>
                  <a:pt x="744" y="10"/>
                </a:lnTo>
                <a:lnTo>
                  <a:pt x="744" y="11"/>
                </a:lnTo>
                <a:lnTo>
                  <a:pt x="744" y="11"/>
                </a:lnTo>
                <a:lnTo>
                  <a:pt x="745" y="11"/>
                </a:lnTo>
                <a:lnTo>
                  <a:pt x="745" y="12"/>
                </a:lnTo>
                <a:lnTo>
                  <a:pt x="746" y="11"/>
                </a:lnTo>
                <a:lnTo>
                  <a:pt x="746" y="11"/>
                </a:lnTo>
                <a:lnTo>
                  <a:pt x="746" y="11"/>
                </a:lnTo>
                <a:lnTo>
                  <a:pt x="747" y="10"/>
                </a:lnTo>
                <a:lnTo>
                  <a:pt x="747" y="10"/>
                </a:lnTo>
                <a:lnTo>
                  <a:pt x="747" y="10"/>
                </a:lnTo>
                <a:lnTo>
                  <a:pt x="748" y="10"/>
                </a:lnTo>
                <a:lnTo>
                  <a:pt x="748" y="10"/>
                </a:lnTo>
                <a:lnTo>
                  <a:pt x="748" y="10"/>
                </a:lnTo>
                <a:lnTo>
                  <a:pt x="749" y="10"/>
                </a:lnTo>
                <a:lnTo>
                  <a:pt x="749" y="10"/>
                </a:lnTo>
                <a:lnTo>
                  <a:pt x="750" y="10"/>
                </a:lnTo>
                <a:lnTo>
                  <a:pt x="750" y="10"/>
                </a:lnTo>
                <a:lnTo>
                  <a:pt x="750" y="10"/>
                </a:lnTo>
                <a:lnTo>
                  <a:pt x="752" y="10"/>
                </a:lnTo>
                <a:lnTo>
                  <a:pt x="752" y="9"/>
                </a:lnTo>
                <a:lnTo>
                  <a:pt x="752" y="10"/>
                </a:lnTo>
                <a:lnTo>
                  <a:pt x="753" y="10"/>
                </a:lnTo>
                <a:lnTo>
                  <a:pt x="753" y="11"/>
                </a:lnTo>
                <a:lnTo>
                  <a:pt x="753" y="12"/>
                </a:lnTo>
                <a:lnTo>
                  <a:pt x="754" y="12"/>
                </a:lnTo>
                <a:lnTo>
                  <a:pt x="754" y="12"/>
                </a:lnTo>
                <a:lnTo>
                  <a:pt x="755" y="12"/>
                </a:lnTo>
                <a:lnTo>
                  <a:pt x="755" y="12"/>
                </a:lnTo>
                <a:lnTo>
                  <a:pt x="755" y="12"/>
                </a:lnTo>
                <a:lnTo>
                  <a:pt x="756" y="12"/>
                </a:lnTo>
                <a:lnTo>
                  <a:pt x="756" y="12"/>
                </a:lnTo>
                <a:lnTo>
                  <a:pt x="756" y="13"/>
                </a:lnTo>
                <a:lnTo>
                  <a:pt x="757" y="13"/>
                </a:lnTo>
                <a:lnTo>
                  <a:pt x="757" y="13"/>
                </a:lnTo>
                <a:lnTo>
                  <a:pt x="757" y="13"/>
                </a:lnTo>
                <a:lnTo>
                  <a:pt x="758" y="13"/>
                </a:lnTo>
                <a:lnTo>
                  <a:pt x="758" y="13"/>
                </a:lnTo>
                <a:lnTo>
                  <a:pt x="759" y="12"/>
                </a:lnTo>
                <a:lnTo>
                  <a:pt x="759" y="12"/>
                </a:lnTo>
                <a:lnTo>
                  <a:pt x="759" y="12"/>
                </a:lnTo>
                <a:lnTo>
                  <a:pt x="761" y="13"/>
                </a:lnTo>
                <a:lnTo>
                  <a:pt x="761" y="13"/>
                </a:lnTo>
                <a:lnTo>
                  <a:pt x="761" y="12"/>
                </a:lnTo>
                <a:lnTo>
                  <a:pt x="762" y="12"/>
                </a:lnTo>
                <a:lnTo>
                  <a:pt x="762" y="12"/>
                </a:lnTo>
                <a:lnTo>
                  <a:pt x="762" y="13"/>
                </a:lnTo>
                <a:lnTo>
                  <a:pt x="763" y="14"/>
                </a:lnTo>
                <a:lnTo>
                  <a:pt x="763" y="15"/>
                </a:lnTo>
                <a:lnTo>
                  <a:pt x="764" y="15"/>
                </a:lnTo>
                <a:lnTo>
                  <a:pt x="764" y="15"/>
                </a:lnTo>
                <a:lnTo>
                  <a:pt x="764" y="15"/>
                </a:lnTo>
                <a:lnTo>
                  <a:pt x="765" y="16"/>
                </a:lnTo>
                <a:lnTo>
                  <a:pt x="765" y="18"/>
                </a:lnTo>
                <a:lnTo>
                  <a:pt x="765" y="19"/>
                </a:lnTo>
                <a:lnTo>
                  <a:pt x="766" y="18"/>
                </a:lnTo>
                <a:lnTo>
                  <a:pt x="766" y="18"/>
                </a:lnTo>
                <a:lnTo>
                  <a:pt x="767" y="18"/>
                </a:lnTo>
                <a:lnTo>
                  <a:pt x="767" y="18"/>
                </a:lnTo>
                <a:lnTo>
                  <a:pt x="767" y="16"/>
                </a:lnTo>
                <a:lnTo>
                  <a:pt x="768" y="16"/>
                </a:lnTo>
                <a:lnTo>
                  <a:pt x="768" y="15"/>
                </a:lnTo>
                <a:lnTo>
                  <a:pt x="768" y="15"/>
                </a:lnTo>
                <a:lnTo>
                  <a:pt x="770" y="15"/>
                </a:lnTo>
                <a:lnTo>
                  <a:pt x="770" y="15"/>
                </a:lnTo>
                <a:lnTo>
                  <a:pt x="770" y="15"/>
                </a:lnTo>
                <a:lnTo>
                  <a:pt x="771" y="15"/>
                </a:lnTo>
                <a:lnTo>
                  <a:pt x="771" y="15"/>
                </a:lnTo>
                <a:lnTo>
                  <a:pt x="772" y="15"/>
                </a:lnTo>
                <a:lnTo>
                  <a:pt x="772" y="16"/>
                </a:lnTo>
                <a:lnTo>
                  <a:pt x="772" y="16"/>
                </a:lnTo>
                <a:lnTo>
                  <a:pt x="773" y="16"/>
                </a:lnTo>
                <a:lnTo>
                  <a:pt x="773" y="18"/>
                </a:lnTo>
                <a:lnTo>
                  <a:pt x="773" y="16"/>
                </a:lnTo>
                <a:lnTo>
                  <a:pt x="774" y="16"/>
                </a:lnTo>
                <a:lnTo>
                  <a:pt x="774" y="16"/>
                </a:lnTo>
                <a:lnTo>
                  <a:pt x="774" y="18"/>
                </a:lnTo>
                <a:lnTo>
                  <a:pt x="775" y="18"/>
                </a:lnTo>
                <a:lnTo>
                  <a:pt x="775" y="18"/>
                </a:lnTo>
                <a:lnTo>
                  <a:pt x="776" y="18"/>
                </a:lnTo>
                <a:lnTo>
                  <a:pt x="776" y="18"/>
                </a:lnTo>
                <a:lnTo>
                  <a:pt x="776" y="18"/>
                </a:lnTo>
                <a:lnTo>
                  <a:pt x="777" y="18"/>
                </a:lnTo>
                <a:lnTo>
                  <a:pt x="777" y="19"/>
                </a:lnTo>
                <a:lnTo>
                  <a:pt x="777" y="19"/>
                </a:lnTo>
                <a:lnTo>
                  <a:pt x="779" y="19"/>
                </a:lnTo>
                <a:lnTo>
                  <a:pt x="779" y="21"/>
                </a:lnTo>
                <a:lnTo>
                  <a:pt x="779" y="21"/>
                </a:lnTo>
                <a:lnTo>
                  <a:pt x="780" y="20"/>
                </a:lnTo>
                <a:lnTo>
                  <a:pt x="780" y="21"/>
                </a:lnTo>
                <a:lnTo>
                  <a:pt x="781" y="21"/>
                </a:lnTo>
                <a:lnTo>
                  <a:pt x="781" y="21"/>
                </a:lnTo>
                <a:lnTo>
                  <a:pt x="781" y="21"/>
                </a:lnTo>
                <a:lnTo>
                  <a:pt x="782" y="21"/>
                </a:lnTo>
                <a:lnTo>
                  <a:pt x="782" y="21"/>
                </a:lnTo>
                <a:lnTo>
                  <a:pt x="782" y="20"/>
                </a:lnTo>
                <a:lnTo>
                  <a:pt x="783" y="20"/>
                </a:lnTo>
                <a:lnTo>
                  <a:pt x="783" y="20"/>
                </a:lnTo>
                <a:lnTo>
                  <a:pt x="783" y="21"/>
                </a:lnTo>
                <a:lnTo>
                  <a:pt x="784" y="21"/>
                </a:lnTo>
                <a:lnTo>
                  <a:pt x="784" y="21"/>
                </a:lnTo>
                <a:lnTo>
                  <a:pt x="785" y="20"/>
                </a:lnTo>
                <a:lnTo>
                  <a:pt x="785" y="20"/>
                </a:lnTo>
                <a:lnTo>
                  <a:pt x="785" y="20"/>
                </a:lnTo>
                <a:lnTo>
                  <a:pt x="786" y="20"/>
                </a:lnTo>
                <a:lnTo>
                  <a:pt x="786" y="20"/>
                </a:lnTo>
                <a:lnTo>
                  <a:pt x="786" y="19"/>
                </a:lnTo>
                <a:lnTo>
                  <a:pt x="788" y="20"/>
                </a:lnTo>
                <a:lnTo>
                  <a:pt x="788" y="20"/>
                </a:lnTo>
                <a:lnTo>
                  <a:pt x="789" y="20"/>
                </a:lnTo>
                <a:lnTo>
                  <a:pt x="789" y="20"/>
                </a:lnTo>
                <a:lnTo>
                  <a:pt x="789" y="19"/>
                </a:lnTo>
                <a:lnTo>
                  <a:pt x="790" y="18"/>
                </a:lnTo>
                <a:lnTo>
                  <a:pt x="790" y="18"/>
                </a:lnTo>
                <a:lnTo>
                  <a:pt x="790" y="16"/>
                </a:lnTo>
                <a:lnTo>
                  <a:pt x="791" y="16"/>
                </a:lnTo>
                <a:lnTo>
                  <a:pt x="791" y="16"/>
                </a:lnTo>
                <a:lnTo>
                  <a:pt x="791" y="16"/>
                </a:lnTo>
                <a:lnTo>
                  <a:pt x="792" y="16"/>
                </a:lnTo>
                <a:lnTo>
                  <a:pt x="792" y="16"/>
                </a:lnTo>
                <a:lnTo>
                  <a:pt x="793" y="16"/>
                </a:lnTo>
                <a:lnTo>
                  <a:pt x="793" y="15"/>
                </a:lnTo>
                <a:lnTo>
                  <a:pt x="793" y="15"/>
                </a:lnTo>
                <a:lnTo>
                  <a:pt x="794" y="15"/>
                </a:lnTo>
                <a:lnTo>
                  <a:pt x="794" y="15"/>
                </a:lnTo>
                <a:lnTo>
                  <a:pt x="794" y="15"/>
                </a:lnTo>
                <a:lnTo>
                  <a:pt x="795" y="14"/>
                </a:lnTo>
                <a:lnTo>
                  <a:pt x="795" y="15"/>
                </a:lnTo>
                <a:lnTo>
                  <a:pt x="795" y="14"/>
                </a:lnTo>
                <a:lnTo>
                  <a:pt x="797" y="14"/>
                </a:lnTo>
                <a:lnTo>
                  <a:pt x="797" y="14"/>
                </a:lnTo>
                <a:lnTo>
                  <a:pt x="798" y="14"/>
                </a:lnTo>
                <a:lnTo>
                  <a:pt x="798" y="14"/>
                </a:lnTo>
                <a:lnTo>
                  <a:pt x="798" y="14"/>
                </a:lnTo>
                <a:lnTo>
                  <a:pt x="799" y="15"/>
                </a:lnTo>
                <a:lnTo>
                  <a:pt x="799" y="14"/>
                </a:lnTo>
                <a:lnTo>
                  <a:pt x="799" y="14"/>
                </a:lnTo>
                <a:lnTo>
                  <a:pt x="800" y="14"/>
                </a:lnTo>
                <a:lnTo>
                  <a:pt x="800" y="15"/>
                </a:lnTo>
                <a:lnTo>
                  <a:pt x="800" y="15"/>
                </a:lnTo>
                <a:lnTo>
                  <a:pt x="801" y="15"/>
                </a:lnTo>
                <a:lnTo>
                  <a:pt x="801" y="15"/>
                </a:lnTo>
                <a:lnTo>
                  <a:pt x="802" y="15"/>
                </a:lnTo>
                <a:lnTo>
                  <a:pt x="802" y="15"/>
                </a:lnTo>
                <a:lnTo>
                  <a:pt x="802" y="14"/>
                </a:lnTo>
                <a:lnTo>
                  <a:pt x="803" y="15"/>
                </a:lnTo>
                <a:lnTo>
                  <a:pt x="803" y="14"/>
                </a:lnTo>
                <a:lnTo>
                  <a:pt x="803" y="14"/>
                </a:lnTo>
                <a:lnTo>
                  <a:pt x="804" y="14"/>
                </a:lnTo>
                <a:lnTo>
                  <a:pt x="804" y="15"/>
                </a:lnTo>
                <a:lnTo>
                  <a:pt x="804" y="14"/>
                </a:lnTo>
                <a:lnTo>
                  <a:pt x="806" y="15"/>
                </a:lnTo>
                <a:lnTo>
                  <a:pt x="806" y="15"/>
                </a:lnTo>
                <a:lnTo>
                  <a:pt x="807" y="14"/>
                </a:lnTo>
                <a:lnTo>
                  <a:pt x="807" y="15"/>
                </a:lnTo>
                <a:lnTo>
                  <a:pt x="807" y="15"/>
                </a:lnTo>
                <a:lnTo>
                  <a:pt x="808" y="15"/>
                </a:lnTo>
                <a:lnTo>
                  <a:pt x="808" y="14"/>
                </a:lnTo>
                <a:lnTo>
                  <a:pt x="808" y="15"/>
                </a:lnTo>
                <a:lnTo>
                  <a:pt x="809" y="15"/>
                </a:lnTo>
                <a:lnTo>
                  <a:pt x="809" y="15"/>
                </a:lnTo>
                <a:lnTo>
                  <a:pt x="810" y="15"/>
                </a:lnTo>
                <a:lnTo>
                  <a:pt x="810" y="15"/>
                </a:lnTo>
                <a:lnTo>
                  <a:pt x="810" y="16"/>
                </a:lnTo>
                <a:lnTo>
                  <a:pt x="811" y="16"/>
                </a:lnTo>
                <a:lnTo>
                  <a:pt x="811" y="16"/>
                </a:lnTo>
                <a:lnTo>
                  <a:pt x="811" y="16"/>
                </a:lnTo>
                <a:lnTo>
                  <a:pt x="812" y="16"/>
                </a:lnTo>
                <a:lnTo>
                  <a:pt x="812" y="15"/>
                </a:lnTo>
                <a:lnTo>
                  <a:pt x="812" y="15"/>
                </a:lnTo>
                <a:lnTo>
                  <a:pt x="813" y="14"/>
                </a:lnTo>
                <a:lnTo>
                  <a:pt x="813" y="13"/>
                </a:lnTo>
                <a:lnTo>
                  <a:pt x="815" y="12"/>
                </a:lnTo>
                <a:lnTo>
                  <a:pt x="815" y="12"/>
                </a:lnTo>
                <a:lnTo>
                  <a:pt x="815" y="11"/>
                </a:lnTo>
                <a:lnTo>
                  <a:pt x="816" y="11"/>
                </a:lnTo>
                <a:lnTo>
                  <a:pt x="816" y="11"/>
                </a:lnTo>
                <a:lnTo>
                  <a:pt x="816" y="11"/>
                </a:lnTo>
                <a:lnTo>
                  <a:pt x="817" y="11"/>
                </a:lnTo>
                <a:lnTo>
                  <a:pt x="817" y="10"/>
                </a:lnTo>
                <a:lnTo>
                  <a:pt x="817" y="10"/>
                </a:lnTo>
                <a:lnTo>
                  <a:pt x="818" y="9"/>
                </a:lnTo>
                <a:lnTo>
                  <a:pt x="818" y="9"/>
                </a:lnTo>
                <a:lnTo>
                  <a:pt x="819" y="9"/>
                </a:lnTo>
                <a:lnTo>
                  <a:pt x="819" y="10"/>
                </a:lnTo>
                <a:lnTo>
                  <a:pt x="819" y="10"/>
                </a:lnTo>
                <a:lnTo>
                  <a:pt x="820" y="10"/>
                </a:lnTo>
                <a:lnTo>
                  <a:pt x="820" y="10"/>
                </a:lnTo>
                <a:lnTo>
                  <a:pt x="820" y="9"/>
                </a:lnTo>
                <a:lnTo>
                  <a:pt x="821" y="9"/>
                </a:lnTo>
                <a:lnTo>
                  <a:pt x="821" y="9"/>
                </a:lnTo>
                <a:lnTo>
                  <a:pt x="821" y="9"/>
                </a:lnTo>
                <a:lnTo>
                  <a:pt x="822" y="9"/>
                </a:lnTo>
                <a:lnTo>
                  <a:pt x="822" y="9"/>
                </a:lnTo>
                <a:lnTo>
                  <a:pt x="824" y="11"/>
                </a:lnTo>
                <a:lnTo>
                  <a:pt x="824" y="12"/>
                </a:lnTo>
                <a:lnTo>
                  <a:pt x="824" y="13"/>
                </a:lnTo>
                <a:lnTo>
                  <a:pt x="825" y="14"/>
                </a:lnTo>
                <a:lnTo>
                  <a:pt x="825" y="14"/>
                </a:lnTo>
                <a:lnTo>
                  <a:pt x="825" y="18"/>
                </a:lnTo>
                <a:lnTo>
                  <a:pt x="826" y="22"/>
                </a:lnTo>
                <a:lnTo>
                  <a:pt x="826" y="28"/>
                </a:lnTo>
                <a:lnTo>
                  <a:pt x="826" y="33"/>
                </a:lnTo>
                <a:lnTo>
                  <a:pt x="827" y="39"/>
                </a:lnTo>
                <a:lnTo>
                  <a:pt x="827" y="45"/>
                </a:lnTo>
                <a:lnTo>
                  <a:pt x="828" y="49"/>
                </a:lnTo>
                <a:lnTo>
                  <a:pt x="828" y="54"/>
                </a:lnTo>
                <a:lnTo>
                  <a:pt x="828" y="58"/>
                </a:lnTo>
                <a:lnTo>
                  <a:pt x="829" y="61"/>
                </a:lnTo>
                <a:lnTo>
                  <a:pt x="829" y="65"/>
                </a:lnTo>
                <a:lnTo>
                  <a:pt x="829" y="69"/>
                </a:lnTo>
                <a:lnTo>
                  <a:pt x="830" y="73"/>
                </a:lnTo>
                <a:lnTo>
                  <a:pt x="830" y="75"/>
                </a:lnTo>
                <a:lnTo>
                  <a:pt x="831" y="77"/>
                </a:lnTo>
                <a:lnTo>
                  <a:pt x="831" y="78"/>
                </a:lnTo>
                <a:lnTo>
                  <a:pt x="831" y="79"/>
                </a:lnTo>
                <a:lnTo>
                  <a:pt x="833" y="81"/>
                </a:lnTo>
                <a:lnTo>
                  <a:pt x="833" y="82"/>
                </a:lnTo>
                <a:lnTo>
                  <a:pt x="833" y="84"/>
                </a:lnTo>
                <a:lnTo>
                  <a:pt x="834" y="85"/>
                </a:lnTo>
                <a:lnTo>
                  <a:pt x="834" y="86"/>
                </a:lnTo>
                <a:lnTo>
                  <a:pt x="834" y="88"/>
                </a:lnTo>
                <a:lnTo>
                  <a:pt x="835" y="88"/>
                </a:lnTo>
                <a:lnTo>
                  <a:pt x="835" y="90"/>
                </a:lnTo>
                <a:lnTo>
                  <a:pt x="836" y="90"/>
                </a:lnTo>
                <a:lnTo>
                  <a:pt x="836" y="91"/>
                </a:lnTo>
                <a:lnTo>
                  <a:pt x="836" y="92"/>
                </a:lnTo>
                <a:lnTo>
                  <a:pt x="837" y="92"/>
                </a:lnTo>
                <a:lnTo>
                  <a:pt x="837" y="93"/>
                </a:lnTo>
                <a:lnTo>
                  <a:pt x="837" y="94"/>
                </a:lnTo>
                <a:lnTo>
                  <a:pt x="838" y="95"/>
                </a:lnTo>
                <a:lnTo>
                  <a:pt x="838" y="95"/>
                </a:lnTo>
                <a:lnTo>
                  <a:pt x="838" y="96"/>
                </a:lnTo>
                <a:lnTo>
                  <a:pt x="839" y="97"/>
                </a:lnTo>
                <a:lnTo>
                  <a:pt x="839" y="100"/>
                </a:lnTo>
                <a:lnTo>
                  <a:pt x="840" y="100"/>
                </a:lnTo>
                <a:lnTo>
                  <a:pt x="840" y="101"/>
                </a:lnTo>
                <a:lnTo>
                  <a:pt x="840" y="101"/>
                </a:lnTo>
                <a:lnTo>
                  <a:pt x="842" y="101"/>
                </a:lnTo>
                <a:lnTo>
                  <a:pt x="842" y="101"/>
                </a:lnTo>
                <a:lnTo>
                  <a:pt x="842" y="101"/>
                </a:lnTo>
                <a:lnTo>
                  <a:pt x="843" y="102"/>
                </a:lnTo>
                <a:lnTo>
                  <a:pt x="843" y="103"/>
                </a:lnTo>
                <a:lnTo>
                  <a:pt x="843" y="104"/>
                </a:lnTo>
                <a:lnTo>
                  <a:pt x="844" y="105"/>
                </a:lnTo>
                <a:lnTo>
                  <a:pt x="844" y="105"/>
                </a:lnTo>
                <a:lnTo>
                  <a:pt x="845" y="105"/>
                </a:lnTo>
                <a:lnTo>
                  <a:pt x="845" y="106"/>
                </a:lnTo>
                <a:lnTo>
                  <a:pt x="845" y="106"/>
                </a:lnTo>
                <a:lnTo>
                  <a:pt x="846" y="108"/>
                </a:lnTo>
                <a:lnTo>
                  <a:pt x="846" y="106"/>
                </a:lnTo>
                <a:lnTo>
                  <a:pt x="846" y="106"/>
                </a:lnTo>
                <a:lnTo>
                  <a:pt x="847" y="108"/>
                </a:lnTo>
                <a:lnTo>
                  <a:pt x="847" y="110"/>
                </a:lnTo>
                <a:lnTo>
                  <a:pt x="847" y="111"/>
                </a:lnTo>
                <a:lnTo>
                  <a:pt x="848" y="111"/>
                </a:lnTo>
                <a:lnTo>
                  <a:pt x="848" y="112"/>
                </a:lnTo>
                <a:lnTo>
                  <a:pt x="849" y="112"/>
                </a:lnTo>
                <a:lnTo>
                  <a:pt x="849" y="111"/>
                </a:lnTo>
                <a:lnTo>
                  <a:pt x="849" y="111"/>
                </a:lnTo>
                <a:lnTo>
                  <a:pt x="851" y="111"/>
                </a:lnTo>
                <a:lnTo>
                  <a:pt x="851" y="111"/>
                </a:lnTo>
                <a:lnTo>
                  <a:pt x="851" y="110"/>
                </a:lnTo>
                <a:lnTo>
                  <a:pt x="852" y="111"/>
                </a:lnTo>
                <a:lnTo>
                  <a:pt x="852" y="111"/>
                </a:lnTo>
                <a:lnTo>
                  <a:pt x="852" y="111"/>
                </a:lnTo>
                <a:lnTo>
                  <a:pt x="853" y="112"/>
                </a:lnTo>
                <a:lnTo>
                  <a:pt x="853" y="112"/>
                </a:lnTo>
                <a:lnTo>
                  <a:pt x="854" y="114"/>
                </a:lnTo>
                <a:lnTo>
                  <a:pt x="854" y="114"/>
                </a:lnTo>
                <a:lnTo>
                  <a:pt x="854" y="115"/>
                </a:lnTo>
                <a:lnTo>
                  <a:pt x="855" y="117"/>
                </a:lnTo>
                <a:lnTo>
                  <a:pt x="855" y="118"/>
                </a:lnTo>
                <a:lnTo>
                  <a:pt x="855" y="118"/>
                </a:lnTo>
                <a:lnTo>
                  <a:pt x="856" y="118"/>
                </a:lnTo>
                <a:lnTo>
                  <a:pt x="856" y="119"/>
                </a:lnTo>
                <a:lnTo>
                  <a:pt x="857" y="119"/>
                </a:lnTo>
                <a:lnTo>
                  <a:pt x="857" y="118"/>
                </a:lnTo>
                <a:lnTo>
                  <a:pt x="857" y="119"/>
                </a:lnTo>
                <a:lnTo>
                  <a:pt x="858" y="119"/>
                </a:lnTo>
                <a:lnTo>
                  <a:pt x="858" y="120"/>
                </a:lnTo>
                <a:lnTo>
                  <a:pt x="858" y="119"/>
                </a:lnTo>
                <a:lnTo>
                  <a:pt x="860" y="120"/>
                </a:lnTo>
                <a:lnTo>
                  <a:pt x="860" y="120"/>
                </a:lnTo>
                <a:lnTo>
                  <a:pt x="860" y="120"/>
                </a:lnTo>
                <a:lnTo>
                  <a:pt x="861" y="121"/>
                </a:lnTo>
                <a:lnTo>
                  <a:pt x="861" y="122"/>
                </a:lnTo>
                <a:lnTo>
                  <a:pt x="862" y="122"/>
                </a:lnTo>
                <a:lnTo>
                  <a:pt x="862" y="122"/>
                </a:lnTo>
                <a:lnTo>
                  <a:pt x="862" y="122"/>
                </a:lnTo>
                <a:lnTo>
                  <a:pt x="863" y="122"/>
                </a:lnTo>
                <a:lnTo>
                  <a:pt x="863" y="123"/>
                </a:lnTo>
                <a:lnTo>
                  <a:pt x="863" y="122"/>
                </a:lnTo>
                <a:lnTo>
                  <a:pt x="864" y="122"/>
                </a:lnTo>
                <a:lnTo>
                  <a:pt x="864" y="123"/>
                </a:lnTo>
                <a:lnTo>
                  <a:pt x="864" y="123"/>
                </a:lnTo>
                <a:lnTo>
                  <a:pt x="865" y="123"/>
                </a:lnTo>
                <a:lnTo>
                  <a:pt x="865" y="123"/>
                </a:lnTo>
                <a:lnTo>
                  <a:pt x="866" y="123"/>
                </a:lnTo>
                <a:lnTo>
                  <a:pt x="866" y="123"/>
                </a:lnTo>
                <a:lnTo>
                  <a:pt x="866" y="123"/>
                </a:lnTo>
                <a:lnTo>
                  <a:pt x="867" y="123"/>
                </a:lnTo>
                <a:lnTo>
                  <a:pt x="867" y="123"/>
                </a:lnTo>
                <a:lnTo>
                  <a:pt x="867" y="124"/>
                </a:lnTo>
                <a:lnTo>
                  <a:pt x="869" y="124"/>
                </a:lnTo>
                <a:lnTo>
                  <a:pt x="869" y="124"/>
                </a:lnTo>
                <a:lnTo>
                  <a:pt x="869" y="126"/>
                </a:lnTo>
                <a:lnTo>
                  <a:pt x="870" y="127"/>
                </a:lnTo>
                <a:lnTo>
                  <a:pt x="870" y="128"/>
                </a:lnTo>
                <a:lnTo>
                  <a:pt x="871" y="128"/>
                </a:lnTo>
                <a:lnTo>
                  <a:pt x="871" y="128"/>
                </a:lnTo>
                <a:lnTo>
                  <a:pt x="871" y="128"/>
                </a:lnTo>
                <a:lnTo>
                  <a:pt x="872" y="128"/>
                </a:lnTo>
                <a:lnTo>
                  <a:pt x="872" y="127"/>
                </a:lnTo>
                <a:lnTo>
                  <a:pt x="872" y="128"/>
                </a:lnTo>
                <a:lnTo>
                  <a:pt x="873" y="127"/>
                </a:lnTo>
                <a:lnTo>
                  <a:pt x="873" y="127"/>
                </a:lnTo>
                <a:lnTo>
                  <a:pt x="873" y="127"/>
                </a:lnTo>
                <a:lnTo>
                  <a:pt x="874" y="127"/>
                </a:lnTo>
                <a:lnTo>
                  <a:pt x="874" y="128"/>
                </a:lnTo>
                <a:lnTo>
                  <a:pt x="875" y="129"/>
                </a:lnTo>
                <a:lnTo>
                  <a:pt x="875" y="130"/>
                </a:lnTo>
                <a:lnTo>
                  <a:pt x="875" y="130"/>
                </a:lnTo>
                <a:lnTo>
                  <a:pt x="876" y="129"/>
                </a:lnTo>
                <a:lnTo>
                  <a:pt x="876" y="130"/>
                </a:lnTo>
                <a:lnTo>
                  <a:pt x="876" y="130"/>
                </a:lnTo>
                <a:lnTo>
                  <a:pt x="878" y="130"/>
                </a:lnTo>
                <a:lnTo>
                  <a:pt x="878" y="130"/>
                </a:lnTo>
                <a:lnTo>
                  <a:pt x="879" y="130"/>
                </a:lnTo>
                <a:lnTo>
                  <a:pt x="879" y="130"/>
                </a:lnTo>
                <a:lnTo>
                  <a:pt x="879" y="131"/>
                </a:lnTo>
                <a:lnTo>
                  <a:pt x="880" y="131"/>
                </a:lnTo>
                <a:lnTo>
                  <a:pt x="880" y="131"/>
                </a:lnTo>
                <a:lnTo>
                  <a:pt x="880" y="131"/>
                </a:lnTo>
                <a:lnTo>
                  <a:pt x="881" y="130"/>
                </a:lnTo>
                <a:lnTo>
                  <a:pt x="881" y="130"/>
                </a:lnTo>
                <a:lnTo>
                  <a:pt x="881" y="130"/>
                </a:lnTo>
                <a:lnTo>
                  <a:pt x="882" y="130"/>
                </a:lnTo>
                <a:lnTo>
                  <a:pt x="882" y="131"/>
                </a:lnTo>
                <a:lnTo>
                  <a:pt x="883" y="131"/>
                </a:lnTo>
                <a:lnTo>
                  <a:pt x="883" y="132"/>
                </a:lnTo>
                <a:lnTo>
                  <a:pt x="883" y="131"/>
                </a:lnTo>
                <a:lnTo>
                  <a:pt x="884" y="131"/>
                </a:lnTo>
                <a:lnTo>
                  <a:pt x="884" y="131"/>
                </a:lnTo>
                <a:lnTo>
                  <a:pt x="884" y="131"/>
                </a:lnTo>
                <a:lnTo>
                  <a:pt x="885" y="130"/>
                </a:lnTo>
                <a:lnTo>
                  <a:pt x="885" y="131"/>
                </a:lnTo>
                <a:lnTo>
                  <a:pt x="885" y="131"/>
                </a:lnTo>
                <a:lnTo>
                  <a:pt x="887" y="130"/>
                </a:lnTo>
                <a:lnTo>
                  <a:pt x="887" y="130"/>
                </a:lnTo>
                <a:lnTo>
                  <a:pt x="888" y="131"/>
                </a:lnTo>
                <a:lnTo>
                  <a:pt x="888" y="130"/>
                </a:lnTo>
                <a:lnTo>
                  <a:pt x="888" y="131"/>
                </a:lnTo>
                <a:lnTo>
                  <a:pt x="889" y="130"/>
                </a:lnTo>
                <a:lnTo>
                  <a:pt x="889" y="130"/>
                </a:lnTo>
                <a:lnTo>
                  <a:pt x="889" y="129"/>
                </a:lnTo>
                <a:lnTo>
                  <a:pt x="890" y="129"/>
                </a:lnTo>
                <a:lnTo>
                  <a:pt x="890" y="129"/>
                </a:lnTo>
                <a:lnTo>
                  <a:pt x="890" y="129"/>
                </a:lnTo>
                <a:lnTo>
                  <a:pt x="891" y="129"/>
                </a:lnTo>
                <a:lnTo>
                  <a:pt x="891" y="130"/>
                </a:lnTo>
                <a:lnTo>
                  <a:pt x="892" y="130"/>
                </a:lnTo>
                <a:lnTo>
                  <a:pt x="892" y="131"/>
                </a:lnTo>
                <a:lnTo>
                  <a:pt x="892" y="131"/>
                </a:lnTo>
                <a:lnTo>
                  <a:pt x="893" y="133"/>
                </a:lnTo>
                <a:lnTo>
                  <a:pt x="893" y="133"/>
                </a:lnTo>
                <a:lnTo>
                  <a:pt x="893" y="133"/>
                </a:lnTo>
                <a:lnTo>
                  <a:pt x="894" y="132"/>
                </a:lnTo>
                <a:lnTo>
                  <a:pt x="894" y="132"/>
                </a:lnTo>
                <a:lnTo>
                  <a:pt x="894" y="131"/>
                </a:lnTo>
                <a:lnTo>
                  <a:pt x="896" y="130"/>
                </a:lnTo>
                <a:lnTo>
                  <a:pt x="896" y="130"/>
                </a:lnTo>
                <a:lnTo>
                  <a:pt x="897" y="130"/>
                </a:lnTo>
                <a:lnTo>
                  <a:pt x="897" y="130"/>
                </a:lnTo>
                <a:lnTo>
                  <a:pt x="897" y="131"/>
                </a:lnTo>
                <a:lnTo>
                  <a:pt x="898" y="132"/>
                </a:lnTo>
                <a:lnTo>
                  <a:pt x="898" y="132"/>
                </a:lnTo>
                <a:lnTo>
                  <a:pt x="898" y="133"/>
                </a:lnTo>
                <a:lnTo>
                  <a:pt x="899" y="133"/>
                </a:lnTo>
                <a:lnTo>
                  <a:pt x="899" y="133"/>
                </a:lnTo>
                <a:lnTo>
                  <a:pt x="900" y="133"/>
                </a:lnTo>
                <a:lnTo>
                  <a:pt x="900" y="132"/>
                </a:lnTo>
                <a:lnTo>
                  <a:pt x="900" y="133"/>
                </a:lnTo>
                <a:lnTo>
                  <a:pt x="901" y="132"/>
                </a:lnTo>
                <a:lnTo>
                  <a:pt x="901" y="132"/>
                </a:lnTo>
                <a:lnTo>
                  <a:pt x="901" y="132"/>
                </a:lnTo>
                <a:lnTo>
                  <a:pt x="902" y="131"/>
                </a:lnTo>
                <a:lnTo>
                  <a:pt x="902" y="131"/>
                </a:lnTo>
                <a:lnTo>
                  <a:pt x="902" y="131"/>
                </a:lnTo>
                <a:lnTo>
                  <a:pt x="903" y="131"/>
                </a:lnTo>
                <a:lnTo>
                  <a:pt x="903" y="131"/>
                </a:lnTo>
                <a:lnTo>
                  <a:pt x="905" y="131"/>
                </a:lnTo>
                <a:lnTo>
                  <a:pt x="905" y="131"/>
                </a:lnTo>
                <a:lnTo>
                  <a:pt x="905" y="130"/>
                </a:lnTo>
                <a:lnTo>
                  <a:pt x="906" y="130"/>
                </a:lnTo>
                <a:lnTo>
                  <a:pt x="906" y="129"/>
                </a:lnTo>
                <a:lnTo>
                  <a:pt x="906" y="129"/>
                </a:lnTo>
                <a:lnTo>
                  <a:pt x="907" y="129"/>
                </a:lnTo>
                <a:lnTo>
                  <a:pt x="907" y="129"/>
                </a:lnTo>
                <a:lnTo>
                  <a:pt x="907" y="129"/>
                </a:lnTo>
                <a:lnTo>
                  <a:pt x="908" y="130"/>
                </a:lnTo>
                <a:lnTo>
                  <a:pt x="908" y="131"/>
                </a:lnTo>
                <a:lnTo>
                  <a:pt x="909" y="132"/>
                </a:lnTo>
                <a:lnTo>
                  <a:pt x="909" y="132"/>
                </a:lnTo>
                <a:lnTo>
                  <a:pt x="909" y="132"/>
                </a:lnTo>
                <a:lnTo>
                  <a:pt x="910" y="133"/>
                </a:lnTo>
                <a:lnTo>
                  <a:pt x="910" y="135"/>
                </a:lnTo>
                <a:lnTo>
                  <a:pt x="910" y="135"/>
                </a:lnTo>
                <a:lnTo>
                  <a:pt x="911" y="136"/>
                </a:lnTo>
                <a:lnTo>
                  <a:pt x="911" y="136"/>
                </a:lnTo>
                <a:lnTo>
                  <a:pt x="911" y="136"/>
                </a:lnTo>
                <a:lnTo>
                  <a:pt x="912" y="136"/>
                </a:lnTo>
                <a:lnTo>
                  <a:pt x="912" y="135"/>
                </a:lnTo>
                <a:lnTo>
                  <a:pt x="914" y="135"/>
                </a:lnTo>
                <a:lnTo>
                  <a:pt x="914" y="135"/>
                </a:lnTo>
                <a:lnTo>
                  <a:pt x="914" y="136"/>
                </a:lnTo>
                <a:lnTo>
                  <a:pt x="915" y="136"/>
                </a:lnTo>
                <a:lnTo>
                  <a:pt x="915" y="137"/>
                </a:lnTo>
                <a:lnTo>
                  <a:pt x="915" y="138"/>
                </a:lnTo>
                <a:lnTo>
                  <a:pt x="916" y="138"/>
                </a:lnTo>
                <a:lnTo>
                  <a:pt x="916" y="138"/>
                </a:lnTo>
                <a:lnTo>
                  <a:pt x="916" y="137"/>
                </a:lnTo>
                <a:lnTo>
                  <a:pt x="917" y="137"/>
                </a:lnTo>
                <a:lnTo>
                  <a:pt x="917" y="137"/>
                </a:lnTo>
                <a:lnTo>
                  <a:pt x="918" y="136"/>
                </a:lnTo>
                <a:lnTo>
                  <a:pt x="918" y="137"/>
                </a:lnTo>
                <a:lnTo>
                  <a:pt x="918" y="137"/>
                </a:lnTo>
                <a:lnTo>
                  <a:pt x="919" y="137"/>
                </a:lnTo>
                <a:lnTo>
                  <a:pt x="919" y="138"/>
                </a:lnTo>
                <a:lnTo>
                  <a:pt x="919" y="138"/>
                </a:lnTo>
                <a:lnTo>
                  <a:pt x="920" y="138"/>
                </a:lnTo>
                <a:lnTo>
                  <a:pt x="920" y="138"/>
                </a:lnTo>
                <a:lnTo>
                  <a:pt x="921" y="138"/>
                </a:lnTo>
                <a:lnTo>
                  <a:pt x="921" y="138"/>
                </a:lnTo>
                <a:lnTo>
                  <a:pt x="921" y="138"/>
                </a:lnTo>
                <a:lnTo>
                  <a:pt x="923" y="137"/>
                </a:lnTo>
                <a:lnTo>
                  <a:pt x="923" y="137"/>
                </a:lnTo>
                <a:lnTo>
                  <a:pt x="923" y="136"/>
                </a:lnTo>
                <a:lnTo>
                  <a:pt x="924" y="136"/>
                </a:lnTo>
                <a:lnTo>
                  <a:pt x="924" y="135"/>
                </a:lnTo>
                <a:lnTo>
                  <a:pt x="924" y="135"/>
                </a:lnTo>
                <a:lnTo>
                  <a:pt x="925" y="135"/>
                </a:lnTo>
                <a:lnTo>
                  <a:pt x="925" y="136"/>
                </a:lnTo>
                <a:lnTo>
                  <a:pt x="926" y="136"/>
                </a:lnTo>
                <a:lnTo>
                  <a:pt x="926" y="137"/>
                </a:lnTo>
                <a:lnTo>
                  <a:pt x="926" y="138"/>
                </a:lnTo>
                <a:lnTo>
                  <a:pt x="927" y="138"/>
                </a:lnTo>
                <a:lnTo>
                  <a:pt x="927" y="139"/>
                </a:lnTo>
                <a:lnTo>
                  <a:pt x="927" y="139"/>
                </a:lnTo>
                <a:lnTo>
                  <a:pt x="928" y="139"/>
                </a:lnTo>
                <a:lnTo>
                  <a:pt x="928" y="138"/>
                </a:lnTo>
                <a:lnTo>
                  <a:pt x="928" y="138"/>
                </a:lnTo>
                <a:lnTo>
                  <a:pt x="929" y="139"/>
                </a:lnTo>
                <a:lnTo>
                  <a:pt x="929" y="140"/>
                </a:lnTo>
                <a:lnTo>
                  <a:pt x="930" y="140"/>
                </a:lnTo>
                <a:lnTo>
                  <a:pt x="930" y="140"/>
                </a:lnTo>
                <a:lnTo>
                  <a:pt x="930" y="140"/>
                </a:lnTo>
                <a:lnTo>
                  <a:pt x="932" y="140"/>
                </a:lnTo>
                <a:lnTo>
                  <a:pt x="932" y="141"/>
                </a:lnTo>
                <a:lnTo>
                  <a:pt x="932" y="141"/>
                </a:lnTo>
                <a:lnTo>
                  <a:pt x="933" y="140"/>
                </a:lnTo>
                <a:lnTo>
                  <a:pt x="933" y="139"/>
                </a:lnTo>
                <a:lnTo>
                  <a:pt x="933" y="140"/>
                </a:lnTo>
                <a:lnTo>
                  <a:pt x="934" y="140"/>
                </a:lnTo>
                <a:lnTo>
                  <a:pt x="934" y="140"/>
                </a:lnTo>
                <a:lnTo>
                  <a:pt x="935" y="140"/>
                </a:lnTo>
                <a:lnTo>
                  <a:pt x="935" y="140"/>
                </a:lnTo>
                <a:lnTo>
                  <a:pt x="935" y="140"/>
                </a:lnTo>
                <a:lnTo>
                  <a:pt x="936" y="139"/>
                </a:lnTo>
                <a:lnTo>
                  <a:pt x="936" y="140"/>
                </a:lnTo>
                <a:lnTo>
                  <a:pt x="936" y="140"/>
                </a:lnTo>
                <a:lnTo>
                  <a:pt x="937" y="141"/>
                </a:lnTo>
                <a:lnTo>
                  <a:pt x="937" y="142"/>
                </a:lnTo>
                <a:lnTo>
                  <a:pt x="937" y="140"/>
                </a:lnTo>
                <a:lnTo>
                  <a:pt x="938" y="140"/>
                </a:lnTo>
                <a:lnTo>
                  <a:pt x="938" y="139"/>
                </a:lnTo>
                <a:lnTo>
                  <a:pt x="939" y="138"/>
                </a:lnTo>
                <a:lnTo>
                  <a:pt x="939" y="139"/>
                </a:lnTo>
                <a:lnTo>
                  <a:pt x="939" y="138"/>
                </a:lnTo>
                <a:lnTo>
                  <a:pt x="941" y="138"/>
                </a:lnTo>
                <a:lnTo>
                  <a:pt x="941" y="138"/>
                </a:lnTo>
                <a:lnTo>
                  <a:pt x="941" y="139"/>
                </a:lnTo>
                <a:lnTo>
                  <a:pt x="942" y="139"/>
                </a:lnTo>
                <a:lnTo>
                  <a:pt x="942" y="140"/>
                </a:lnTo>
                <a:lnTo>
                  <a:pt x="942" y="140"/>
                </a:lnTo>
                <a:lnTo>
                  <a:pt x="943" y="141"/>
                </a:lnTo>
                <a:lnTo>
                  <a:pt x="943" y="141"/>
                </a:lnTo>
                <a:lnTo>
                  <a:pt x="944" y="142"/>
                </a:lnTo>
                <a:lnTo>
                  <a:pt x="944" y="142"/>
                </a:lnTo>
                <a:lnTo>
                  <a:pt x="944" y="142"/>
                </a:lnTo>
                <a:lnTo>
                  <a:pt x="945" y="144"/>
                </a:lnTo>
                <a:lnTo>
                  <a:pt x="945" y="144"/>
                </a:lnTo>
                <a:lnTo>
                  <a:pt x="945" y="144"/>
                </a:lnTo>
                <a:lnTo>
                  <a:pt x="946" y="145"/>
                </a:lnTo>
                <a:lnTo>
                  <a:pt x="946" y="145"/>
                </a:lnTo>
                <a:lnTo>
                  <a:pt x="947" y="145"/>
                </a:lnTo>
                <a:lnTo>
                  <a:pt x="947" y="145"/>
                </a:lnTo>
                <a:lnTo>
                  <a:pt x="947" y="146"/>
                </a:lnTo>
                <a:lnTo>
                  <a:pt x="948" y="146"/>
                </a:lnTo>
                <a:lnTo>
                  <a:pt x="948" y="145"/>
                </a:lnTo>
                <a:lnTo>
                  <a:pt x="948" y="145"/>
                </a:lnTo>
                <a:lnTo>
                  <a:pt x="950" y="145"/>
                </a:lnTo>
                <a:lnTo>
                  <a:pt x="950" y="144"/>
                </a:lnTo>
                <a:lnTo>
                  <a:pt x="950" y="144"/>
                </a:lnTo>
                <a:lnTo>
                  <a:pt x="951" y="144"/>
                </a:lnTo>
                <a:lnTo>
                  <a:pt x="951" y="144"/>
                </a:lnTo>
                <a:lnTo>
                  <a:pt x="952" y="144"/>
                </a:lnTo>
                <a:lnTo>
                  <a:pt x="952" y="144"/>
                </a:lnTo>
                <a:lnTo>
                  <a:pt x="952" y="145"/>
                </a:lnTo>
                <a:lnTo>
                  <a:pt x="953" y="146"/>
                </a:lnTo>
                <a:lnTo>
                  <a:pt x="953" y="147"/>
                </a:lnTo>
                <a:lnTo>
                  <a:pt x="953" y="147"/>
                </a:lnTo>
                <a:lnTo>
                  <a:pt x="954" y="147"/>
                </a:lnTo>
                <a:lnTo>
                  <a:pt x="954" y="146"/>
                </a:lnTo>
                <a:lnTo>
                  <a:pt x="954" y="146"/>
                </a:lnTo>
                <a:lnTo>
                  <a:pt x="955" y="145"/>
                </a:lnTo>
                <a:lnTo>
                  <a:pt x="955" y="145"/>
                </a:lnTo>
                <a:lnTo>
                  <a:pt x="956" y="144"/>
                </a:lnTo>
                <a:lnTo>
                  <a:pt x="956" y="144"/>
                </a:lnTo>
                <a:lnTo>
                  <a:pt x="956" y="144"/>
                </a:lnTo>
                <a:lnTo>
                  <a:pt x="957" y="144"/>
                </a:lnTo>
                <a:lnTo>
                  <a:pt x="957" y="144"/>
                </a:lnTo>
                <a:lnTo>
                  <a:pt x="957" y="144"/>
                </a:lnTo>
                <a:lnTo>
                  <a:pt x="959" y="144"/>
                </a:lnTo>
                <a:lnTo>
                  <a:pt x="959" y="144"/>
                </a:lnTo>
                <a:lnTo>
                  <a:pt x="959" y="144"/>
                </a:lnTo>
                <a:lnTo>
                  <a:pt x="960" y="144"/>
                </a:lnTo>
                <a:lnTo>
                  <a:pt x="960" y="144"/>
                </a:lnTo>
                <a:lnTo>
                  <a:pt x="961" y="144"/>
                </a:lnTo>
                <a:lnTo>
                  <a:pt x="961" y="144"/>
                </a:lnTo>
                <a:lnTo>
                  <a:pt x="961" y="144"/>
                </a:lnTo>
                <a:lnTo>
                  <a:pt x="962" y="142"/>
                </a:lnTo>
                <a:lnTo>
                  <a:pt x="962" y="142"/>
                </a:lnTo>
                <a:lnTo>
                  <a:pt x="962" y="142"/>
                </a:lnTo>
                <a:lnTo>
                  <a:pt x="963" y="142"/>
                </a:lnTo>
                <a:lnTo>
                  <a:pt x="963" y="142"/>
                </a:lnTo>
                <a:lnTo>
                  <a:pt x="963" y="141"/>
                </a:lnTo>
                <a:lnTo>
                  <a:pt x="964" y="141"/>
                </a:lnTo>
                <a:lnTo>
                  <a:pt x="964" y="142"/>
                </a:lnTo>
                <a:lnTo>
                  <a:pt x="965" y="142"/>
                </a:lnTo>
                <a:lnTo>
                  <a:pt x="965" y="141"/>
                </a:lnTo>
                <a:lnTo>
                  <a:pt x="965" y="140"/>
                </a:lnTo>
                <a:lnTo>
                  <a:pt x="966" y="140"/>
                </a:lnTo>
                <a:lnTo>
                  <a:pt x="966" y="141"/>
                </a:lnTo>
                <a:lnTo>
                  <a:pt x="966" y="141"/>
                </a:lnTo>
                <a:lnTo>
                  <a:pt x="968" y="141"/>
                </a:lnTo>
                <a:lnTo>
                  <a:pt x="968" y="141"/>
                </a:lnTo>
                <a:lnTo>
                  <a:pt x="969" y="141"/>
                </a:lnTo>
                <a:lnTo>
                  <a:pt x="969" y="141"/>
                </a:lnTo>
                <a:lnTo>
                  <a:pt x="969" y="142"/>
                </a:lnTo>
                <a:lnTo>
                  <a:pt x="970" y="142"/>
                </a:lnTo>
                <a:lnTo>
                  <a:pt x="970" y="144"/>
                </a:lnTo>
                <a:lnTo>
                  <a:pt x="970" y="142"/>
                </a:lnTo>
                <a:lnTo>
                  <a:pt x="971" y="142"/>
                </a:lnTo>
                <a:lnTo>
                  <a:pt x="971" y="142"/>
                </a:lnTo>
                <a:lnTo>
                  <a:pt x="971" y="141"/>
                </a:lnTo>
                <a:lnTo>
                  <a:pt x="972" y="141"/>
                </a:lnTo>
                <a:lnTo>
                  <a:pt x="972" y="141"/>
                </a:lnTo>
                <a:lnTo>
                  <a:pt x="973" y="141"/>
                </a:lnTo>
                <a:lnTo>
                  <a:pt x="973" y="141"/>
                </a:lnTo>
                <a:lnTo>
                  <a:pt x="973" y="141"/>
                </a:lnTo>
                <a:lnTo>
                  <a:pt x="974" y="142"/>
                </a:lnTo>
                <a:lnTo>
                  <a:pt x="974" y="142"/>
                </a:lnTo>
                <a:lnTo>
                  <a:pt x="974" y="144"/>
                </a:lnTo>
                <a:lnTo>
                  <a:pt x="975" y="144"/>
                </a:lnTo>
                <a:lnTo>
                  <a:pt x="975" y="144"/>
                </a:lnTo>
                <a:lnTo>
                  <a:pt x="975" y="142"/>
                </a:lnTo>
                <a:lnTo>
                  <a:pt x="977" y="141"/>
                </a:lnTo>
                <a:lnTo>
                  <a:pt x="977" y="141"/>
                </a:lnTo>
                <a:lnTo>
                  <a:pt x="978" y="140"/>
                </a:lnTo>
                <a:lnTo>
                  <a:pt x="978" y="141"/>
                </a:lnTo>
                <a:lnTo>
                  <a:pt x="978" y="140"/>
                </a:lnTo>
                <a:lnTo>
                  <a:pt x="979" y="141"/>
                </a:lnTo>
                <a:lnTo>
                  <a:pt x="979" y="141"/>
                </a:lnTo>
                <a:lnTo>
                  <a:pt x="979" y="141"/>
                </a:lnTo>
                <a:lnTo>
                  <a:pt x="980" y="141"/>
                </a:lnTo>
                <a:lnTo>
                  <a:pt x="980" y="141"/>
                </a:lnTo>
                <a:lnTo>
                  <a:pt x="980" y="140"/>
                </a:lnTo>
                <a:lnTo>
                  <a:pt x="981" y="140"/>
                </a:lnTo>
                <a:lnTo>
                  <a:pt x="981" y="140"/>
                </a:lnTo>
                <a:lnTo>
                  <a:pt x="982" y="140"/>
                </a:lnTo>
                <a:lnTo>
                  <a:pt x="982" y="140"/>
                </a:lnTo>
                <a:lnTo>
                  <a:pt x="982" y="140"/>
                </a:lnTo>
                <a:lnTo>
                  <a:pt x="983" y="140"/>
                </a:lnTo>
                <a:lnTo>
                  <a:pt x="983" y="140"/>
                </a:lnTo>
                <a:lnTo>
                  <a:pt x="983" y="140"/>
                </a:lnTo>
                <a:lnTo>
                  <a:pt x="984" y="141"/>
                </a:lnTo>
                <a:lnTo>
                  <a:pt x="984" y="141"/>
                </a:lnTo>
                <a:lnTo>
                  <a:pt x="984" y="144"/>
                </a:lnTo>
                <a:lnTo>
                  <a:pt x="986" y="144"/>
                </a:lnTo>
                <a:lnTo>
                  <a:pt x="986" y="145"/>
                </a:lnTo>
                <a:lnTo>
                  <a:pt x="987" y="144"/>
                </a:lnTo>
                <a:lnTo>
                  <a:pt x="987" y="144"/>
                </a:lnTo>
                <a:lnTo>
                  <a:pt x="987" y="142"/>
                </a:lnTo>
                <a:lnTo>
                  <a:pt x="988" y="141"/>
                </a:lnTo>
                <a:lnTo>
                  <a:pt x="988" y="141"/>
                </a:lnTo>
                <a:lnTo>
                  <a:pt x="988" y="141"/>
                </a:lnTo>
                <a:lnTo>
                  <a:pt x="989" y="141"/>
                </a:lnTo>
                <a:lnTo>
                  <a:pt x="989" y="141"/>
                </a:lnTo>
                <a:lnTo>
                  <a:pt x="990" y="141"/>
                </a:lnTo>
                <a:lnTo>
                  <a:pt x="990" y="141"/>
                </a:lnTo>
                <a:lnTo>
                  <a:pt x="990" y="140"/>
                </a:lnTo>
                <a:lnTo>
                  <a:pt x="991" y="139"/>
                </a:lnTo>
                <a:lnTo>
                  <a:pt x="991" y="139"/>
                </a:lnTo>
                <a:lnTo>
                  <a:pt x="991" y="138"/>
                </a:lnTo>
                <a:lnTo>
                  <a:pt x="992" y="139"/>
                </a:lnTo>
                <a:lnTo>
                  <a:pt x="992" y="138"/>
                </a:lnTo>
                <a:lnTo>
                  <a:pt x="992" y="138"/>
                </a:lnTo>
                <a:lnTo>
                  <a:pt x="993" y="138"/>
                </a:lnTo>
                <a:lnTo>
                  <a:pt x="993" y="139"/>
                </a:lnTo>
                <a:lnTo>
                  <a:pt x="995" y="139"/>
                </a:lnTo>
                <a:lnTo>
                  <a:pt x="995" y="140"/>
                </a:lnTo>
                <a:lnTo>
                  <a:pt x="995" y="141"/>
                </a:lnTo>
                <a:lnTo>
                  <a:pt x="996" y="141"/>
                </a:lnTo>
                <a:lnTo>
                  <a:pt x="996" y="140"/>
                </a:lnTo>
                <a:lnTo>
                  <a:pt x="996" y="141"/>
                </a:lnTo>
                <a:lnTo>
                  <a:pt x="997" y="141"/>
                </a:lnTo>
                <a:lnTo>
                  <a:pt x="997" y="142"/>
                </a:lnTo>
                <a:lnTo>
                  <a:pt x="997" y="141"/>
                </a:lnTo>
                <a:lnTo>
                  <a:pt x="998" y="141"/>
                </a:lnTo>
                <a:lnTo>
                  <a:pt x="998" y="141"/>
                </a:lnTo>
                <a:lnTo>
                  <a:pt x="999" y="142"/>
                </a:lnTo>
                <a:lnTo>
                  <a:pt x="999" y="142"/>
                </a:lnTo>
                <a:lnTo>
                  <a:pt x="999" y="142"/>
                </a:lnTo>
                <a:lnTo>
                  <a:pt x="1000" y="142"/>
                </a:lnTo>
                <a:lnTo>
                  <a:pt x="1000" y="144"/>
                </a:lnTo>
                <a:lnTo>
                  <a:pt x="1000" y="142"/>
                </a:lnTo>
                <a:lnTo>
                  <a:pt x="1001" y="142"/>
                </a:lnTo>
                <a:lnTo>
                  <a:pt x="1001" y="142"/>
                </a:lnTo>
                <a:lnTo>
                  <a:pt x="1001" y="142"/>
                </a:lnTo>
                <a:lnTo>
                  <a:pt x="1002" y="142"/>
                </a:lnTo>
                <a:lnTo>
                  <a:pt x="1002" y="142"/>
                </a:lnTo>
                <a:lnTo>
                  <a:pt x="1004" y="144"/>
                </a:lnTo>
                <a:lnTo>
                  <a:pt x="1004" y="144"/>
                </a:lnTo>
                <a:lnTo>
                  <a:pt x="1004" y="144"/>
                </a:lnTo>
                <a:lnTo>
                  <a:pt x="1005" y="144"/>
                </a:lnTo>
                <a:lnTo>
                  <a:pt x="1005" y="144"/>
                </a:lnTo>
                <a:lnTo>
                  <a:pt x="1005" y="142"/>
                </a:lnTo>
                <a:lnTo>
                  <a:pt x="1006" y="142"/>
                </a:lnTo>
                <a:lnTo>
                  <a:pt x="1006" y="142"/>
                </a:lnTo>
                <a:lnTo>
                  <a:pt x="1006" y="142"/>
                </a:lnTo>
                <a:lnTo>
                  <a:pt x="1007" y="142"/>
                </a:lnTo>
                <a:lnTo>
                  <a:pt x="1007" y="144"/>
                </a:lnTo>
                <a:lnTo>
                  <a:pt x="1008" y="144"/>
                </a:lnTo>
                <a:lnTo>
                  <a:pt x="1008" y="144"/>
                </a:lnTo>
                <a:lnTo>
                  <a:pt x="1008" y="145"/>
                </a:lnTo>
                <a:lnTo>
                  <a:pt x="1009" y="145"/>
                </a:lnTo>
                <a:lnTo>
                  <a:pt x="1009" y="145"/>
                </a:lnTo>
                <a:lnTo>
                  <a:pt x="1009" y="145"/>
                </a:lnTo>
                <a:lnTo>
                  <a:pt x="1010" y="146"/>
                </a:lnTo>
                <a:lnTo>
                  <a:pt x="1010" y="145"/>
                </a:lnTo>
                <a:lnTo>
                  <a:pt x="1011" y="145"/>
                </a:lnTo>
                <a:lnTo>
                  <a:pt x="1011" y="144"/>
                </a:lnTo>
                <a:lnTo>
                  <a:pt x="1011" y="145"/>
                </a:lnTo>
                <a:lnTo>
                  <a:pt x="1013" y="145"/>
                </a:lnTo>
                <a:lnTo>
                  <a:pt x="1013" y="145"/>
                </a:lnTo>
                <a:lnTo>
                  <a:pt x="1013" y="145"/>
                </a:lnTo>
                <a:lnTo>
                  <a:pt x="1014" y="146"/>
                </a:lnTo>
                <a:lnTo>
                  <a:pt x="1014" y="146"/>
                </a:lnTo>
                <a:lnTo>
                  <a:pt x="1014" y="146"/>
                </a:lnTo>
                <a:lnTo>
                  <a:pt x="1015" y="147"/>
                </a:lnTo>
                <a:lnTo>
                  <a:pt x="1015" y="146"/>
                </a:lnTo>
                <a:lnTo>
                  <a:pt x="1016" y="145"/>
                </a:lnTo>
                <a:lnTo>
                  <a:pt x="1016" y="145"/>
                </a:lnTo>
                <a:lnTo>
                  <a:pt x="1016" y="145"/>
                </a:lnTo>
                <a:lnTo>
                  <a:pt x="1017" y="146"/>
                </a:lnTo>
                <a:lnTo>
                  <a:pt x="1017" y="145"/>
                </a:lnTo>
                <a:lnTo>
                  <a:pt x="1017" y="146"/>
                </a:lnTo>
                <a:lnTo>
                  <a:pt x="1018" y="145"/>
                </a:lnTo>
                <a:lnTo>
                  <a:pt x="1018" y="145"/>
                </a:lnTo>
                <a:lnTo>
                  <a:pt x="1018" y="145"/>
                </a:lnTo>
                <a:lnTo>
                  <a:pt x="1019" y="146"/>
                </a:lnTo>
                <a:lnTo>
                  <a:pt x="1019" y="146"/>
                </a:lnTo>
                <a:lnTo>
                  <a:pt x="1020" y="147"/>
                </a:lnTo>
                <a:lnTo>
                  <a:pt x="1020" y="146"/>
                </a:lnTo>
                <a:lnTo>
                  <a:pt x="1020" y="146"/>
                </a:lnTo>
                <a:lnTo>
                  <a:pt x="1022" y="146"/>
                </a:lnTo>
                <a:lnTo>
                  <a:pt x="1022" y="146"/>
                </a:lnTo>
                <a:lnTo>
                  <a:pt x="1022" y="147"/>
                </a:lnTo>
                <a:lnTo>
                  <a:pt x="1023" y="147"/>
                </a:lnTo>
                <a:lnTo>
                  <a:pt x="1023" y="148"/>
                </a:lnTo>
                <a:lnTo>
                  <a:pt x="1023" y="148"/>
                </a:lnTo>
                <a:lnTo>
                  <a:pt x="1024" y="148"/>
                </a:lnTo>
                <a:lnTo>
                  <a:pt x="1024" y="148"/>
                </a:lnTo>
                <a:lnTo>
                  <a:pt x="1025" y="148"/>
                </a:lnTo>
                <a:lnTo>
                  <a:pt x="1025" y="148"/>
                </a:lnTo>
                <a:lnTo>
                  <a:pt x="1025" y="148"/>
                </a:lnTo>
                <a:lnTo>
                  <a:pt x="1026" y="148"/>
                </a:lnTo>
                <a:lnTo>
                  <a:pt x="1026" y="148"/>
                </a:lnTo>
                <a:lnTo>
                  <a:pt x="1026" y="148"/>
                </a:lnTo>
                <a:lnTo>
                  <a:pt x="1027" y="148"/>
                </a:lnTo>
                <a:lnTo>
                  <a:pt x="1027" y="147"/>
                </a:lnTo>
                <a:lnTo>
                  <a:pt x="1027" y="147"/>
                </a:lnTo>
                <a:lnTo>
                  <a:pt x="1028" y="147"/>
                </a:lnTo>
                <a:lnTo>
                  <a:pt x="1028" y="147"/>
                </a:lnTo>
                <a:lnTo>
                  <a:pt x="1029" y="147"/>
                </a:lnTo>
                <a:lnTo>
                  <a:pt x="1029" y="147"/>
                </a:lnTo>
                <a:lnTo>
                  <a:pt x="1029" y="147"/>
                </a:lnTo>
                <a:lnTo>
                  <a:pt x="1031" y="147"/>
                </a:lnTo>
                <a:lnTo>
                  <a:pt x="1031" y="148"/>
                </a:lnTo>
                <a:lnTo>
                  <a:pt x="1031" y="147"/>
                </a:lnTo>
                <a:lnTo>
                  <a:pt x="1032" y="147"/>
                </a:lnTo>
                <a:lnTo>
                  <a:pt x="1032" y="146"/>
                </a:lnTo>
                <a:lnTo>
                  <a:pt x="1032" y="146"/>
                </a:lnTo>
                <a:lnTo>
                  <a:pt x="1033" y="147"/>
                </a:lnTo>
                <a:lnTo>
                  <a:pt x="1033" y="146"/>
                </a:lnTo>
                <a:lnTo>
                  <a:pt x="1034" y="146"/>
                </a:lnTo>
                <a:lnTo>
                  <a:pt x="1034" y="146"/>
                </a:lnTo>
                <a:lnTo>
                  <a:pt x="1034" y="146"/>
                </a:lnTo>
                <a:lnTo>
                  <a:pt x="1035" y="147"/>
                </a:lnTo>
                <a:lnTo>
                  <a:pt x="1035" y="148"/>
                </a:lnTo>
                <a:lnTo>
                  <a:pt x="1035" y="148"/>
                </a:lnTo>
                <a:lnTo>
                  <a:pt x="1036" y="148"/>
                </a:lnTo>
                <a:lnTo>
                  <a:pt x="1036" y="148"/>
                </a:lnTo>
                <a:lnTo>
                  <a:pt x="1037" y="148"/>
                </a:lnTo>
                <a:lnTo>
                  <a:pt x="1037" y="147"/>
                </a:lnTo>
                <a:lnTo>
                  <a:pt x="1037" y="146"/>
                </a:lnTo>
                <a:lnTo>
                  <a:pt x="1038" y="146"/>
                </a:lnTo>
                <a:lnTo>
                  <a:pt x="1038" y="145"/>
                </a:lnTo>
                <a:lnTo>
                  <a:pt x="1038" y="145"/>
                </a:lnTo>
                <a:lnTo>
                  <a:pt x="1040" y="144"/>
                </a:lnTo>
                <a:lnTo>
                  <a:pt x="1040" y="142"/>
                </a:lnTo>
                <a:lnTo>
                  <a:pt x="1040" y="144"/>
                </a:lnTo>
                <a:lnTo>
                  <a:pt x="1041" y="144"/>
                </a:lnTo>
                <a:lnTo>
                  <a:pt x="1041" y="144"/>
                </a:lnTo>
                <a:lnTo>
                  <a:pt x="1042" y="144"/>
                </a:lnTo>
                <a:lnTo>
                  <a:pt x="1042" y="144"/>
                </a:lnTo>
                <a:lnTo>
                  <a:pt x="1042" y="145"/>
                </a:lnTo>
                <a:lnTo>
                  <a:pt x="1043" y="144"/>
                </a:lnTo>
                <a:lnTo>
                  <a:pt x="1043" y="144"/>
                </a:lnTo>
                <a:lnTo>
                  <a:pt x="1043" y="145"/>
                </a:lnTo>
                <a:lnTo>
                  <a:pt x="1044" y="145"/>
                </a:lnTo>
                <a:lnTo>
                  <a:pt x="1044" y="146"/>
                </a:lnTo>
                <a:lnTo>
                  <a:pt x="1044" y="146"/>
                </a:lnTo>
                <a:lnTo>
                  <a:pt x="1045" y="145"/>
                </a:lnTo>
                <a:lnTo>
                  <a:pt x="1045" y="145"/>
                </a:lnTo>
                <a:lnTo>
                  <a:pt x="1046" y="144"/>
                </a:lnTo>
                <a:lnTo>
                  <a:pt x="1046" y="144"/>
                </a:lnTo>
                <a:lnTo>
                  <a:pt x="1046" y="145"/>
                </a:lnTo>
                <a:lnTo>
                  <a:pt x="1047" y="145"/>
                </a:lnTo>
                <a:lnTo>
                  <a:pt x="1047" y="145"/>
                </a:lnTo>
                <a:lnTo>
                  <a:pt x="1047" y="144"/>
                </a:lnTo>
                <a:lnTo>
                  <a:pt x="1049" y="144"/>
                </a:lnTo>
                <a:lnTo>
                  <a:pt x="1049" y="144"/>
                </a:lnTo>
                <a:lnTo>
                  <a:pt x="1049" y="144"/>
                </a:lnTo>
                <a:lnTo>
                  <a:pt x="1050" y="145"/>
                </a:lnTo>
                <a:lnTo>
                  <a:pt x="1050" y="142"/>
                </a:lnTo>
                <a:lnTo>
                  <a:pt x="1051" y="142"/>
                </a:lnTo>
                <a:lnTo>
                  <a:pt x="1051" y="141"/>
                </a:lnTo>
                <a:lnTo>
                  <a:pt x="1051" y="141"/>
                </a:lnTo>
                <a:lnTo>
                  <a:pt x="1052" y="141"/>
                </a:lnTo>
                <a:lnTo>
                  <a:pt x="1052" y="141"/>
                </a:lnTo>
                <a:lnTo>
                  <a:pt x="1052" y="142"/>
                </a:lnTo>
                <a:lnTo>
                  <a:pt x="1053" y="142"/>
                </a:lnTo>
                <a:lnTo>
                  <a:pt x="1053" y="142"/>
                </a:lnTo>
                <a:lnTo>
                  <a:pt x="1053" y="141"/>
                </a:lnTo>
                <a:lnTo>
                  <a:pt x="1054" y="141"/>
                </a:lnTo>
                <a:lnTo>
                  <a:pt x="1054" y="141"/>
                </a:lnTo>
                <a:lnTo>
                  <a:pt x="1055" y="141"/>
                </a:lnTo>
                <a:lnTo>
                  <a:pt x="1055" y="141"/>
                </a:lnTo>
                <a:lnTo>
                  <a:pt x="1055" y="141"/>
                </a:lnTo>
                <a:lnTo>
                  <a:pt x="1056" y="141"/>
                </a:lnTo>
                <a:lnTo>
                  <a:pt x="1056" y="141"/>
                </a:lnTo>
                <a:lnTo>
                  <a:pt x="1056" y="140"/>
                </a:lnTo>
                <a:lnTo>
                  <a:pt x="1058" y="141"/>
                </a:lnTo>
                <a:lnTo>
                  <a:pt x="1058" y="141"/>
                </a:lnTo>
                <a:lnTo>
                  <a:pt x="1059" y="142"/>
                </a:lnTo>
                <a:lnTo>
                  <a:pt x="1059" y="142"/>
                </a:lnTo>
                <a:lnTo>
                  <a:pt x="1059" y="142"/>
                </a:lnTo>
                <a:lnTo>
                  <a:pt x="1060" y="142"/>
                </a:lnTo>
                <a:lnTo>
                  <a:pt x="1060" y="141"/>
                </a:lnTo>
                <a:lnTo>
                  <a:pt x="1060" y="141"/>
                </a:lnTo>
                <a:lnTo>
                  <a:pt x="1061" y="141"/>
                </a:lnTo>
                <a:lnTo>
                  <a:pt x="1061" y="141"/>
                </a:lnTo>
                <a:lnTo>
                  <a:pt x="1061" y="141"/>
                </a:lnTo>
                <a:lnTo>
                  <a:pt x="1062" y="142"/>
                </a:lnTo>
                <a:lnTo>
                  <a:pt x="1062" y="142"/>
                </a:lnTo>
                <a:lnTo>
                  <a:pt x="1063" y="141"/>
                </a:lnTo>
                <a:lnTo>
                  <a:pt x="1063" y="141"/>
                </a:lnTo>
                <a:lnTo>
                  <a:pt x="1063" y="140"/>
                </a:lnTo>
                <a:lnTo>
                  <a:pt x="1064" y="139"/>
                </a:lnTo>
                <a:lnTo>
                  <a:pt x="1064" y="138"/>
                </a:lnTo>
                <a:lnTo>
                  <a:pt x="1064" y="138"/>
                </a:lnTo>
                <a:lnTo>
                  <a:pt x="1065" y="137"/>
                </a:lnTo>
                <a:lnTo>
                  <a:pt x="1065" y="136"/>
                </a:lnTo>
                <a:lnTo>
                  <a:pt x="1065" y="136"/>
                </a:lnTo>
                <a:lnTo>
                  <a:pt x="1067" y="137"/>
                </a:lnTo>
                <a:lnTo>
                  <a:pt x="1067" y="137"/>
                </a:lnTo>
                <a:lnTo>
                  <a:pt x="1068" y="138"/>
                </a:lnTo>
                <a:lnTo>
                  <a:pt x="1068" y="138"/>
                </a:lnTo>
                <a:lnTo>
                  <a:pt x="1068" y="139"/>
                </a:lnTo>
                <a:lnTo>
                  <a:pt x="1069" y="138"/>
                </a:lnTo>
                <a:lnTo>
                  <a:pt x="1069" y="139"/>
                </a:lnTo>
                <a:lnTo>
                  <a:pt x="1069" y="139"/>
                </a:lnTo>
                <a:lnTo>
                  <a:pt x="1070" y="140"/>
                </a:lnTo>
                <a:lnTo>
                  <a:pt x="1070" y="140"/>
                </a:lnTo>
                <a:lnTo>
                  <a:pt x="1070" y="139"/>
                </a:lnTo>
                <a:lnTo>
                  <a:pt x="1071" y="139"/>
                </a:lnTo>
                <a:lnTo>
                  <a:pt x="1071" y="139"/>
                </a:lnTo>
                <a:lnTo>
                  <a:pt x="1072" y="139"/>
                </a:lnTo>
                <a:lnTo>
                  <a:pt x="1072" y="139"/>
                </a:lnTo>
                <a:lnTo>
                  <a:pt x="1072" y="139"/>
                </a:lnTo>
                <a:lnTo>
                  <a:pt x="1073" y="139"/>
                </a:lnTo>
                <a:lnTo>
                  <a:pt x="1073" y="138"/>
                </a:lnTo>
                <a:lnTo>
                  <a:pt x="1073" y="138"/>
                </a:lnTo>
                <a:lnTo>
                  <a:pt x="1074" y="139"/>
                </a:lnTo>
                <a:lnTo>
                  <a:pt x="1074" y="139"/>
                </a:lnTo>
                <a:lnTo>
                  <a:pt x="1074" y="138"/>
                </a:lnTo>
                <a:lnTo>
                  <a:pt x="1076" y="138"/>
                </a:lnTo>
                <a:lnTo>
                  <a:pt x="1076" y="138"/>
                </a:lnTo>
                <a:lnTo>
                  <a:pt x="1077" y="138"/>
                </a:lnTo>
                <a:lnTo>
                  <a:pt x="1077" y="138"/>
                </a:lnTo>
                <a:lnTo>
                  <a:pt x="1077" y="139"/>
                </a:lnTo>
                <a:lnTo>
                  <a:pt x="1078" y="140"/>
                </a:lnTo>
                <a:lnTo>
                  <a:pt x="1078" y="140"/>
                </a:lnTo>
                <a:lnTo>
                  <a:pt x="1078" y="140"/>
                </a:lnTo>
                <a:lnTo>
                  <a:pt x="1079" y="141"/>
                </a:lnTo>
                <a:lnTo>
                  <a:pt x="1079" y="141"/>
                </a:lnTo>
                <a:lnTo>
                  <a:pt x="1080" y="141"/>
                </a:lnTo>
                <a:lnTo>
                  <a:pt x="1080" y="141"/>
                </a:lnTo>
                <a:lnTo>
                  <a:pt x="1080" y="141"/>
                </a:lnTo>
                <a:lnTo>
                  <a:pt x="1081" y="141"/>
                </a:lnTo>
                <a:lnTo>
                  <a:pt x="1081" y="141"/>
                </a:lnTo>
                <a:lnTo>
                  <a:pt x="1081" y="140"/>
                </a:lnTo>
                <a:lnTo>
                  <a:pt x="1082" y="141"/>
                </a:lnTo>
                <a:lnTo>
                  <a:pt x="1082" y="141"/>
                </a:lnTo>
                <a:lnTo>
                  <a:pt x="1082" y="141"/>
                </a:lnTo>
                <a:lnTo>
                  <a:pt x="1083" y="140"/>
                </a:lnTo>
                <a:lnTo>
                  <a:pt x="1083" y="141"/>
                </a:lnTo>
                <a:lnTo>
                  <a:pt x="1085" y="140"/>
                </a:lnTo>
                <a:lnTo>
                  <a:pt x="1085" y="140"/>
                </a:lnTo>
                <a:lnTo>
                  <a:pt x="1085" y="140"/>
                </a:lnTo>
                <a:lnTo>
                  <a:pt x="1086" y="139"/>
                </a:lnTo>
                <a:lnTo>
                  <a:pt x="1086" y="139"/>
                </a:lnTo>
                <a:lnTo>
                  <a:pt x="1086" y="139"/>
                </a:lnTo>
                <a:lnTo>
                  <a:pt x="1087" y="138"/>
                </a:lnTo>
                <a:lnTo>
                  <a:pt x="1087" y="137"/>
                </a:lnTo>
                <a:lnTo>
                  <a:pt x="1087" y="136"/>
                </a:lnTo>
                <a:lnTo>
                  <a:pt x="1088" y="135"/>
                </a:lnTo>
                <a:lnTo>
                  <a:pt x="1088" y="135"/>
                </a:lnTo>
                <a:lnTo>
                  <a:pt x="1089" y="135"/>
                </a:lnTo>
                <a:lnTo>
                  <a:pt x="1089" y="135"/>
                </a:lnTo>
                <a:lnTo>
                  <a:pt x="1089" y="135"/>
                </a:lnTo>
                <a:lnTo>
                  <a:pt x="1090" y="136"/>
                </a:lnTo>
                <a:lnTo>
                  <a:pt x="1090" y="136"/>
                </a:lnTo>
                <a:lnTo>
                  <a:pt x="1090" y="138"/>
                </a:lnTo>
                <a:lnTo>
                  <a:pt x="1091" y="139"/>
                </a:lnTo>
                <a:lnTo>
                  <a:pt x="1091" y="140"/>
                </a:lnTo>
                <a:lnTo>
                  <a:pt x="1091" y="141"/>
                </a:lnTo>
                <a:lnTo>
                  <a:pt x="1092" y="140"/>
                </a:lnTo>
                <a:lnTo>
                  <a:pt x="1092" y="140"/>
                </a:lnTo>
                <a:lnTo>
                  <a:pt x="1094" y="140"/>
                </a:lnTo>
                <a:lnTo>
                  <a:pt x="1094" y="140"/>
                </a:lnTo>
                <a:lnTo>
                  <a:pt x="1094" y="140"/>
                </a:lnTo>
                <a:lnTo>
                  <a:pt x="1095" y="139"/>
                </a:lnTo>
                <a:lnTo>
                  <a:pt x="1095" y="140"/>
                </a:lnTo>
                <a:lnTo>
                  <a:pt x="1095" y="140"/>
                </a:lnTo>
                <a:lnTo>
                  <a:pt x="1096" y="140"/>
                </a:lnTo>
                <a:lnTo>
                  <a:pt x="1096" y="140"/>
                </a:lnTo>
                <a:lnTo>
                  <a:pt x="1096" y="140"/>
                </a:lnTo>
                <a:lnTo>
                  <a:pt x="1097" y="140"/>
                </a:lnTo>
                <a:lnTo>
                  <a:pt x="1097" y="139"/>
                </a:lnTo>
                <a:lnTo>
                  <a:pt x="1098" y="139"/>
                </a:lnTo>
                <a:lnTo>
                  <a:pt x="1098" y="140"/>
                </a:lnTo>
                <a:lnTo>
                  <a:pt x="1098" y="140"/>
                </a:lnTo>
                <a:lnTo>
                  <a:pt x="1099" y="139"/>
                </a:lnTo>
                <a:lnTo>
                  <a:pt x="1099" y="139"/>
                </a:lnTo>
                <a:lnTo>
                  <a:pt x="1099" y="139"/>
                </a:lnTo>
                <a:lnTo>
                  <a:pt x="1100" y="140"/>
                </a:lnTo>
                <a:lnTo>
                  <a:pt x="1100" y="140"/>
                </a:lnTo>
                <a:lnTo>
                  <a:pt x="1101" y="140"/>
                </a:lnTo>
                <a:lnTo>
                  <a:pt x="1101" y="142"/>
                </a:lnTo>
                <a:lnTo>
                  <a:pt x="1101" y="141"/>
                </a:lnTo>
                <a:lnTo>
                  <a:pt x="1103" y="142"/>
                </a:lnTo>
                <a:lnTo>
                  <a:pt x="1103" y="142"/>
                </a:lnTo>
                <a:lnTo>
                  <a:pt x="1103" y="141"/>
                </a:lnTo>
                <a:lnTo>
                  <a:pt x="1104" y="141"/>
                </a:lnTo>
                <a:lnTo>
                  <a:pt x="1104" y="142"/>
                </a:lnTo>
                <a:lnTo>
                  <a:pt x="1104" y="142"/>
                </a:lnTo>
                <a:lnTo>
                  <a:pt x="1105" y="144"/>
                </a:lnTo>
                <a:lnTo>
                  <a:pt x="1105" y="142"/>
                </a:lnTo>
                <a:lnTo>
                  <a:pt x="1106" y="142"/>
                </a:lnTo>
                <a:lnTo>
                  <a:pt x="1106" y="142"/>
                </a:lnTo>
                <a:lnTo>
                  <a:pt x="1106" y="142"/>
                </a:lnTo>
                <a:lnTo>
                  <a:pt x="1107" y="142"/>
                </a:lnTo>
                <a:lnTo>
                  <a:pt x="1107" y="142"/>
                </a:lnTo>
                <a:lnTo>
                  <a:pt x="1107" y="142"/>
                </a:lnTo>
                <a:lnTo>
                  <a:pt x="1108" y="142"/>
                </a:lnTo>
                <a:lnTo>
                  <a:pt x="1108" y="142"/>
                </a:lnTo>
                <a:lnTo>
                  <a:pt x="1108" y="141"/>
                </a:lnTo>
                <a:lnTo>
                  <a:pt x="1109" y="141"/>
                </a:lnTo>
                <a:lnTo>
                  <a:pt x="1109" y="141"/>
                </a:lnTo>
                <a:lnTo>
                  <a:pt x="1110" y="142"/>
                </a:lnTo>
                <a:lnTo>
                  <a:pt x="1110" y="144"/>
                </a:lnTo>
                <a:lnTo>
                  <a:pt x="1110" y="142"/>
                </a:lnTo>
                <a:lnTo>
                  <a:pt x="1112" y="144"/>
                </a:lnTo>
                <a:lnTo>
                  <a:pt x="1112" y="144"/>
                </a:lnTo>
                <a:lnTo>
                  <a:pt x="1112" y="142"/>
                </a:lnTo>
                <a:lnTo>
                  <a:pt x="1113" y="142"/>
                </a:lnTo>
                <a:lnTo>
                  <a:pt x="1113" y="142"/>
                </a:lnTo>
                <a:lnTo>
                  <a:pt x="1113" y="144"/>
                </a:lnTo>
                <a:lnTo>
                  <a:pt x="1114" y="144"/>
                </a:lnTo>
                <a:lnTo>
                  <a:pt x="1114" y="144"/>
                </a:lnTo>
                <a:lnTo>
                  <a:pt x="1115" y="144"/>
                </a:lnTo>
                <a:lnTo>
                  <a:pt x="1115" y="142"/>
                </a:lnTo>
                <a:lnTo>
                  <a:pt x="1115" y="144"/>
                </a:lnTo>
                <a:lnTo>
                  <a:pt x="1116" y="142"/>
                </a:lnTo>
                <a:lnTo>
                  <a:pt x="1116" y="142"/>
                </a:lnTo>
                <a:lnTo>
                  <a:pt x="1116" y="142"/>
                </a:lnTo>
                <a:lnTo>
                  <a:pt x="1117" y="144"/>
                </a:lnTo>
                <a:lnTo>
                  <a:pt x="1117" y="141"/>
                </a:lnTo>
                <a:lnTo>
                  <a:pt x="1117" y="141"/>
                </a:lnTo>
                <a:lnTo>
                  <a:pt x="1118" y="141"/>
                </a:lnTo>
                <a:lnTo>
                  <a:pt x="1118" y="142"/>
                </a:lnTo>
                <a:lnTo>
                  <a:pt x="1119" y="142"/>
                </a:lnTo>
                <a:lnTo>
                  <a:pt x="1119" y="142"/>
                </a:lnTo>
                <a:lnTo>
                  <a:pt x="1119" y="142"/>
                </a:lnTo>
                <a:lnTo>
                  <a:pt x="1121" y="142"/>
                </a:lnTo>
                <a:lnTo>
                  <a:pt x="1121" y="141"/>
                </a:lnTo>
                <a:lnTo>
                  <a:pt x="1121" y="140"/>
                </a:lnTo>
                <a:lnTo>
                  <a:pt x="1122" y="140"/>
                </a:lnTo>
                <a:lnTo>
                  <a:pt x="1122" y="139"/>
                </a:lnTo>
                <a:lnTo>
                  <a:pt x="1122" y="139"/>
                </a:lnTo>
                <a:lnTo>
                  <a:pt x="1123" y="139"/>
                </a:lnTo>
                <a:lnTo>
                  <a:pt x="1123" y="139"/>
                </a:lnTo>
                <a:lnTo>
                  <a:pt x="1124" y="139"/>
                </a:lnTo>
                <a:lnTo>
                  <a:pt x="1124" y="139"/>
                </a:lnTo>
                <a:lnTo>
                  <a:pt x="1124" y="139"/>
                </a:lnTo>
                <a:lnTo>
                  <a:pt x="1125" y="139"/>
                </a:lnTo>
                <a:lnTo>
                  <a:pt x="1125" y="138"/>
                </a:lnTo>
                <a:lnTo>
                  <a:pt x="1125" y="138"/>
                </a:lnTo>
                <a:lnTo>
                  <a:pt x="1126" y="138"/>
                </a:lnTo>
                <a:lnTo>
                  <a:pt x="1126" y="137"/>
                </a:lnTo>
                <a:lnTo>
                  <a:pt x="1127" y="138"/>
                </a:lnTo>
                <a:lnTo>
                  <a:pt x="1127" y="137"/>
                </a:lnTo>
                <a:lnTo>
                  <a:pt x="1127" y="137"/>
                </a:lnTo>
                <a:lnTo>
                  <a:pt x="1128" y="137"/>
                </a:lnTo>
                <a:lnTo>
                  <a:pt x="1128" y="136"/>
                </a:lnTo>
                <a:lnTo>
                  <a:pt x="1128" y="136"/>
                </a:lnTo>
                <a:lnTo>
                  <a:pt x="1130" y="136"/>
                </a:lnTo>
                <a:lnTo>
                  <a:pt x="1130" y="136"/>
                </a:lnTo>
                <a:lnTo>
                  <a:pt x="1130" y="136"/>
                </a:lnTo>
                <a:lnTo>
                  <a:pt x="1131" y="136"/>
                </a:lnTo>
                <a:lnTo>
                  <a:pt x="1131" y="136"/>
                </a:lnTo>
                <a:lnTo>
                  <a:pt x="1132" y="136"/>
                </a:lnTo>
                <a:lnTo>
                  <a:pt x="1132" y="136"/>
                </a:lnTo>
                <a:lnTo>
                  <a:pt x="1132" y="136"/>
                </a:lnTo>
                <a:lnTo>
                  <a:pt x="1133" y="135"/>
                </a:lnTo>
                <a:lnTo>
                  <a:pt x="1133" y="136"/>
                </a:lnTo>
                <a:lnTo>
                  <a:pt x="1133" y="136"/>
                </a:lnTo>
                <a:lnTo>
                  <a:pt x="1134" y="137"/>
                </a:lnTo>
                <a:lnTo>
                  <a:pt x="1134" y="137"/>
                </a:lnTo>
                <a:lnTo>
                  <a:pt x="1134" y="136"/>
                </a:lnTo>
                <a:lnTo>
                  <a:pt x="1135" y="136"/>
                </a:lnTo>
                <a:lnTo>
                  <a:pt x="1135" y="136"/>
                </a:lnTo>
                <a:lnTo>
                  <a:pt x="1136" y="136"/>
                </a:lnTo>
                <a:lnTo>
                  <a:pt x="1136" y="135"/>
                </a:lnTo>
                <a:lnTo>
                  <a:pt x="1136" y="135"/>
                </a:lnTo>
                <a:lnTo>
                  <a:pt x="1137" y="132"/>
                </a:lnTo>
                <a:lnTo>
                  <a:pt x="1137" y="132"/>
                </a:lnTo>
                <a:lnTo>
                  <a:pt x="1137" y="132"/>
                </a:lnTo>
                <a:lnTo>
                  <a:pt x="1139" y="132"/>
                </a:lnTo>
                <a:lnTo>
                  <a:pt x="1139" y="132"/>
                </a:lnTo>
                <a:lnTo>
                  <a:pt x="1139" y="132"/>
                </a:lnTo>
                <a:lnTo>
                  <a:pt x="1140" y="133"/>
                </a:lnTo>
                <a:lnTo>
                  <a:pt x="1140" y="135"/>
                </a:lnTo>
                <a:lnTo>
                  <a:pt x="1141" y="135"/>
                </a:lnTo>
                <a:lnTo>
                  <a:pt x="1141" y="135"/>
                </a:lnTo>
                <a:lnTo>
                  <a:pt x="1141" y="135"/>
                </a:lnTo>
                <a:lnTo>
                  <a:pt x="1142" y="133"/>
                </a:lnTo>
                <a:lnTo>
                  <a:pt x="1142" y="132"/>
                </a:lnTo>
                <a:lnTo>
                  <a:pt x="1142" y="132"/>
                </a:lnTo>
                <a:lnTo>
                  <a:pt x="1143" y="132"/>
                </a:lnTo>
                <a:lnTo>
                  <a:pt x="1143" y="132"/>
                </a:lnTo>
                <a:lnTo>
                  <a:pt x="1143" y="131"/>
                </a:lnTo>
                <a:lnTo>
                  <a:pt x="1144" y="132"/>
                </a:lnTo>
                <a:lnTo>
                  <a:pt x="1144" y="131"/>
                </a:lnTo>
                <a:lnTo>
                  <a:pt x="1145" y="130"/>
                </a:lnTo>
                <a:lnTo>
                  <a:pt x="1145" y="130"/>
                </a:lnTo>
                <a:lnTo>
                  <a:pt x="1145" y="129"/>
                </a:lnTo>
                <a:lnTo>
                  <a:pt x="1146" y="129"/>
                </a:lnTo>
                <a:lnTo>
                  <a:pt x="1146" y="129"/>
                </a:lnTo>
                <a:lnTo>
                  <a:pt x="1146" y="129"/>
                </a:lnTo>
                <a:lnTo>
                  <a:pt x="1148" y="130"/>
                </a:lnTo>
                <a:lnTo>
                  <a:pt x="1148" y="130"/>
                </a:lnTo>
                <a:lnTo>
                  <a:pt x="1149" y="129"/>
                </a:lnTo>
                <a:lnTo>
                  <a:pt x="1149" y="130"/>
                </a:lnTo>
                <a:lnTo>
                  <a:pt x="1149" y="129"/>
                </a:lnTo>
                <a:lnTo>
                  <a:pt x="1150" y="129"/>
                </a:lnTo>
                <a:lnTo>
                  <a:pt x="1150" y="129"/>
                </a:lnTo>
                <a:lnTo>
                  <a:pt x="1150" y="130"/>
                </a:lnTo>
                <a:lnTo>
                  <a:pt x="1151" y="130"/>
                </a:lnTo>
                <a:lnTo>
                  <a:pt x="1151" y="130"/>
                </a:lnTo>
                <a:lnTo>
                  <a:pt x="1151" y="130"/>
                </a:lnTo>
                <a:lnTo>
                  <a:pt x="1152" y="129"/>
                </a:lnTo>
                <a:lnTo>
                  <a:pt x="1152" y="129"/>
                </a:lnTo>
                <a:lnTo>
                  <a:pt x="1153" y="129"/>
                </a:lnTo>
                <a:lnTo>
                  <a:pt x="1153" y="129"/>
                </a:lnTo>
                <a:lnTo>
                  <a:pt x="1153" y="129"/>
                </a:lnTo>
                <a:lnTo>
                  <a:pt x="1154" y="130"/>
                </a:lnTo>
                <a:lnTo>
                  <a:pt x="1154" y="131"/>
                </a:lnTo>
                <a:lnTo>
                  <a:pt x="1154" y="133"/>
                </a:lnTo>
                <a:lnTo>
                  <a:pt x="1156" y="132"/>
                </a:lnTo>
                <a:lnTo>
                  <a:pt x="1156" y="132"/>
                </a:lnTo>
                <a:lnTo>
                  <a:pt x="1156" y="132"/>
                </a:lnTo>
                <a:lnTo>
                  <a:pt x="1157" y="133"/>
                </a:lnTo>
                <a:lnTo>
                  <a:pt x="1157" y="133"/>
                </a:lnTo>
                <a:lnTo>
                  <a:pt x="1158" y="133"/>
                </a:lnTo>
                <a:lnTo>
                  <a:pt x="1158" y="132"/>
                </a:lnTo>
                <a:lnTo>
                  <a:pt x="1158" y="131"/>
                </a:lnTo>
                <a:lnTo>
                  <a:pt x="1159" y="131"/>
                </a:lnTo>
                <a:lnTo>
                  <a:pt x="1159" y="131"/>
                </a:lnTo>
                <a:lnTo>
                  <a:pt x="1159" y="131"/>
                </a:lnTo>
                <a:lnTo>
                  <a:pt x="1160" y="131"/>
                </a:lnTo>
                <a:lnTo>
                  <a:pt x="1160" y="132"/>
                </a:lnTo>
                <a:lnTo>
                  <a:pt x="1160" y="132"/>
                </a:lnTo>
                <a:lnTo>
                  <a:pt x="1161" y="133"/>
                </a:lnTo>
                <a:lnTo>
                  <a:pt x="1161" y="133"/>
                </a:lnTo>
                <a:lnTo>
                  <a:pt x="1162" y="133"/>
                </a:lnTo>
                <a:lnTo>
                  <a:pt x="1162" y="133"/>
                </a:lnTo>
                <a:lnTo>
                  <a:pt x="1162" y="133"/>
                </a:lnTo>
                <a:lnTo>
                  <a:pt x="1163" y="133"/>
                </a:lnTo>
                <a:lnTo>
                  <a:pt x="1163" y="133"/>
                </a:lnTo>
                <a:lnTo>
                  <a:pt x="1163" y="135"/>
                </a:lnTo>
                <a:lnTo>
                  <a:pt x="1165" y="135"/>
                </a:lnTo>
                <a:lnTo>
                  <a:pt x="1165" y="135"/>
                </a:lnTo>
                <a:lnTo>
                  <a:pt x="1165" y="132"/>
                </a:lnTo>
                <a:lnTo>
                  <a:pt x="1166" y="132"/>
                </a:lnTo>
                <a:lnTo>
                  <a:pt x="1166" y="132"/>
                </a:lnTo>
                <a:lnTo>
                  <a:pt x="1167" y="132"/>
                </a:lnTo>
                <a:lnTo>
                  <a:pt x="1167" y="132"/>
                </a:lnTo>
                <a:lnTo>
                  <a:pt x="1167" y="132"/>
                </a:lnTo>
                <a:lnTo>
                  <a:pt x="1168" y="131"/>
                </a:lnTo>
                <a:lnTo>
                  <a:pt x="1168" y="132"/>
                </a:lnTo>
                <a:lnTo>
                  <a:pt x="1168" y="131"/>
                </a:lnTo>
                <a:lnTo>
                  <a:pt x="1169" y="132"/>
                </a:lnTo>
                <a:lnTo>
                  <a:pt x="1169" y="132"/>
                </a:lnTo>
                <a:lnTo>
                  <a:pt x="1170" y="131"/>
                </a:lnTo>
                <a:lnTo>
                  <a:pt x="1170" y="131"/>
                </a:lnTo>
                <a:lnTo>
                  <a:pt x="1170" y="131"/>
                </a:lnTo>
                <a:lnTo>
                  <a:pt x="1171" y="131"/>
                </a:lnTo>
                <a:lnTo>
                  <a:pt x="1171" y="131"/>
                </a:lnTo>
                <a:lnTo>
                  <a:pt x="1171" y="132"/>
                </a:lnTo>
                <a:lnTo>
                  <a:pt x="1172" y="132"/>
                </a:lnTo>
                <a:lnTo>
                  <a:pt x="1172" y="133"/>
                </a:lnTo>
                <a:lnTo>
                  <a:pt x="1172" y="133"/>
                </a:lnTo>
                <a:lnTo>
                  <a:pt x="1174" y="133"/>
                </a:lnTo>
                <a:lnTo>
                  <a:pt x="1174" y="133"/>
                </a:lnTo>
                <a:lnTo>
                  <a:pt x="1175" y="135"/>
                </a:lnTo>
                <a:lnTo>
                  <a:pt x="1175" y="135"/>
                </a:lnTo>
                <a:lnTo>
                  <a:pt x="1175" y="135"/>
                </a:lnTo>
                <a:lnTo>
                  <a:pt x="1176" y="135"/>
                </a:lnTo>
                <a:lnTo>
                  <a:pt x="1176" y="135"/>
                </a:lnTo>
                <a:lnTo>
                  <a:pt x="1176" y="136"/>
                </a:lnTo>
                <a:lnTo>
                  <a:pt x="1177" y="136"/>
                </a:lnTo>
                <a:lnTo>
                  <a:pt x="1177" y="137"/>
                </a:lnTo>
                <a:lnTo>
                  <a:pt x="1177" y="137"/>
                </a:lnTo>
                <a:lnTo>
                  <a:pt x="1178" y="137"/>
                </a:lnTo>
                <a:lnTo>
                  <a:pt x="1178" y="137"/>
                </a:lnTo>
                <a:lnTo>
                  <a:pt x="1179" y="138"/>
                </a:lnTo>
                <a:lnTo>
                  <a:pt x="1179" y="138"/>
                </a:lnTo>
                <a:lnTo>
                  <a:pt x="1179" y="138"/>
                </a:lnTo>
                <a:lnTo>
                  <a:pt x="1180" y="138"/>
                </a:lnTo>
                <a:lnTo>
                  <a:pt x="1180" y="138"/>
                </a:lnTo>
                <a:lnTo>
                  <a:pt x="1180" y="138"/>
                </a:lnTo>
                <a:lnTo>
                  <a:pt x="1181" y="138"/>
                </a:lnTo>
                <a:lnTo>
                  <a:pt x="1181" y="139"/>
                </a:lnTo>
                <a:lnTo>
                  <a:pt x="1181" y="139"/>
                </a:lnTo>
                <a:lnTo>
                  <a:pt x="1183" y="139"/>
                </a:lnTo>
                <a:lnTo>
                  <a:pt x="1183" y="140"/>
                </a:lnTo>
                <a:lnTo>
                  <a:pt x="1184" y="139"/>
                </a:lnTo>
                <a:lnTo>
                  <a:pt x="1184" y="140"/>
                </a:lnTo>
                <a:lnTo>
                  <a:pt x="1184" y="141"/>
                </a:lnTo>
                <a:lnTo>
                  <a:pt x="1185" y="140"/>
                </a:lnTo>
                <a:lnTo>
                  <a:pt x="1185" y="141"/>
                </a:lnTo>
                <a:lnTo>
                  <a:pt x="1185" y="140"/>
                </a:lnTo>
                <a:lnTo>
                  <a:pt x="1186" y="140"/>
                </a:lnTo>
                <a:lnTo>
                  <a:pt x="1186" y="140"/>
                </a:lnTo>
                <a:lnTo>
                  <a:pt x="1186" y="140"/>
                </a:lnTo>
                <a:lnTo>
                  <a:pt x="1187" y="140"/>
                </a:lnTo>
                <a:lnTo>
                  <a:pt x="1187" y="140"/>
                </a:lnTo>
                <a:lnTo>
                  <a:pt x="1188" y="139"/>
                </a:lnTo>
                <a:lnTo>
                  <a:pt x="1188" y="139"/>
                </a:lnTo>
                <a:lnTo>
                  <a:pt x="1188" y="139"/>
                </a:lnTo>
                <a:lnTo>
                  <a:pt x="1189" y="139"/>
                </a:lnTo>
                <a:lnTo>
                  <a:pt x="1189" y="140"/>
                </a:lnTo>
                <a:lnTo>
                  <a:pt x="1189" y="140"/>
                </a:lnTo>
                <a:lnTo>
                  <a:pt x="1190" y="140"/>
                </a:lnTo>
                <a:lnTo>
                  <a:pt x="1190" y="140"/>
                </a:lnTo>
                <a:lnTo>
                  <a:pt x="1192" y="139"/>
                </a:lnTo>
                <a:lnTo>
                  <a:pt x="1192" y="139"/>
                </a:lnTo>
                <a:lnTo>
                  <a:pt x="1192" y="140"/>
                </a:lnTo>
                <a:lnTo>
                  <a:pt x="1193" y="140"/>
                </a:lnTo>
                <a:lnTo>
                  <a:pt x="1193" y="140"/>
                </a:lnTo>
                <a:lnTo>
                  <a:pt x="1193" y="140"/>
                </a:lnTo>
                <a:lnTo>
                  <a:pt x="1194" y="139"/>
                </a:lnTo>
                <a:lnTo>
                  <a:pt x="1194" y="140"/>
                </a:lnTo>
                <a:lnTo>
                  <a:pt x="1194" y="139"/>
                </a:lnTo>
                <a:lnTo>
                  <a:pt x="1195" y="140"/>
                </a:lnTo>
                <a:lnTo>
                  <a:pt x="1195" y="140"/>
                </a:lnTo>
                <a:lnTo>
                  <a:pt x="1196" y="140"/>
                </a:lnTo>
                <a:lnTo>
                  <a:pt x="1196" y="140"/>
                </a:lnTo>
                <a:lnTo>
                  <a:pt x="1196" y="140"/>
                </a:lnTo>
                <a:lnTo>
                  <a:pt x="1197" y="140"/>
                </a:lnTo>
                <a:lnTo>
                  <a:pt x="1197" y="139"/>
                </a:lnTo>
                <a:lnTo>
                  <a:pt x="1197" y="139"/>
                </a:lnTo>
                <a:lnTo>
                  <a:pt x="1198" y="139"/>
                </a:lnTo>
                <a:lnTo>
                  <a:pt x="1198" y="139"/>
                </a:lnTo>
                <a:lnTo>
                  <a:pt x="1198" y="139"/>
                </a:lnTo>
                <a:lnTo>
                  <a:pt x="1199" y="140"/>
                </a:lnTo>
                <a:lnTo>
                  <a:pt x="1199" y="140"/>
                </a:lnTo>
                <a:lnTo>
                  <a:pt x="1201" y="140"/>
                </a:lnTo>
                <a:lnTo>
                  <a:pt x="1201" y="140"/>
                </a:lnTo>
                <a:lnTo>
                  <a:pt x="1201" y="140"/>
                </a:lnTo>
                <a:lnTo>
                  <a:pt x="1202" y="140"/>
                </a:lnTo>
                <a:lnTo>
                  <a:pt x="1202" y="141"/>
                </a:lnTo>
                <a:lnTo>
                  <a:pt x="1202" y="140"/>
                </a:lnTo>
                <a:lnTo>
                  <a:pt x="1203" y="141"/>
                </a:lnTo>
                <a:lnTo>
                  <a:pt x="1203" y="142"/>
                </a:lnTo>
                <a:lnTo>
                  <a:pt x="1203" y="144"/>
                </a:lnTo>
                <a:lnTo>
                  <a:pt x="1204" y="145"/>
                </a:lnTo>
                <a:lnTo>
                  <a:pt x="1204" y="145"/>
                </a:lnTo>
                <a:lnTo>
                  <a:pt x="1205" y="145"/>
                </a:lnTo>
                <a:lnTo>
                  <a:pt x="1205" y="145"/>
                </a:lnTo>
                <a:lnTo>
                  <a:pt x="1205" y="146"/>
                </a:lnTo>
                <a:lnTo>
                  <a:pt x="1206" y="145"/>
                </a:lnTo>
                <a:lnTo>
                  <a:pt x="1206" y="145"/>
                </a:lnTo>
                <a:lnTo>
                  <a:pt x="1206" y="144"/>
                </a:lnTo>
                <a:lnTo>
                  <a:pt x="1207" y="142"/>
                </a:lnTo>
                <a:lnTo>
                  <a:pt x="1207" y="141"/>
                </a:lnTo>
                <a:lnTo>
                  <a:pt x="1207" y="141"/>
                </a:lnTo>
                <a:lnTo>
                  <a:pt x="1208" y="140"/>
                </a:lnTo>
                <a:lnTo>
                  <a:pt x="1208" y="140"/>
                </a:lnTo>
                <a:lnTo>
                  <a:pt x="1210" y="140"/>
                </a:lnTo>
                <a:lnTo>
                  <a:pt x="1210" y="140"/>
                </a:lnTo>
                <a:lnTo>
                  <a:pt x="1210" y="140"/>
                </a:lnTo>
                <a:lnTo>
                  <a:pt x="1211" y="140"/>
                </a:lnTo>
                <a:lnTo>
                  <a:pt x="1211" y="140"/>
                </a:lnTo>
                <a:lnTo>
                  <a:pt x="1211" y="140"/>
                </a:lnTo>
                <a:lnTo>
                  <a:pt x="1212" y="140"/>
                </a:lnTo>
                <a:lnTo>
                  <a:pt x="1212" y="140"/>
                </a:lnTo>
                <a:lnTo>
                  <a:pt x="1213" y="140"/>
                </a:lnTo>
                <a:lnTo>
                  <a:pt x="1213" y="140"/>
                </a:lnTo>
                <a:lnTo>
                  <a:pt x="1213" y="140"/>
                </a:lnTo>
                <a:lnTo>
                  <a:pt x="1214" y="139"/>
                </a:lnTo>
                <a:lnTo>
                  <a:pt x="1214" y="138"/>
                </a:lnTo>
                <a:lnTo>
                  <a:pt x="1214" y="138"/>
                </a:lnTo>
                <a:lnTo>
                  <a:pt x="1215" y="137"/>
                </a:lnTo>
                <a:lnTo>
                  <a:pt x="1215" y="136"/>
                </a:lnTo>
                <a:lnTo>
                  <a:pt x="1215" y="135"/>
                </a:lnTo>
                <a:lnTo>
                  <a:pt x="1216" y="135"/>
                </a:lnTo>
                <a:lnTo>
                  <a:pt x="1216" y="135"/>
                </a:lnTo>
                <a:lnTo>
                  <a:pt x="1217" y="135"/>
                </a:lnTo>
                <a:lnTo>
                  <a:pt x="1217" y="136"/>
                </a:lnTo>
                <a:lnTo>
                  <a:pt x="1217" y="136"/>
                </a:lnTo>
                <a:lnTo>
                  <a:pt x="1219" y="135"/>
                </a:lnTo>
                <a:lnTo>
                  <a:pt x="1219" y="135"/>
                </a:lnTo>
                <a:lnTo>
                  <a:pt x="1219" y="133"/>
                </a:lnTo>
                <a:lnTo>
                  <a:pt x="1220" y="135"/>
                </a:lnTo>
                <a:lnTo>
                  <a:pt x="1220" y="135"/>
                </a:lnTo>
                <a:lnTo>
                  <a:pt x="1220" y="133"/>
                </a:lnTo>
                <a:lnTo>
                  <a:pt x="1221" y="133"/>
                </a:lnTo>
                <a:lnTo>
                  <a:pt x="1221" y="133"/>
                </a:lnTo>
                <a:lnTo>
                  <a:pt x="1222" y="133"/>
                </a:lnTo>
                <a:lnTo>
                  <a:pt x="1222" y="133"/>
                </a:lnTo>
                <a:lnTo>
                  <a:pt x="1222" y="133"/>
                </a:lnTo>
                <a:lnTo>
                  <a:pt x="1223" y="133"/>
                </a:lnTo>
                <a:lnTo>
                  <a:pt x="1223" y="132"/>
                </a:lnTo>
                <a:lnTo>
                  <a:pt x="1223" y="132"/>
                </a:lnTo>
                <a:lnTo>
                  <a:pt x="1224" y="131"/>
                </a:lnTo>
                <a:lnTo>
                  <a:pt x="1224" y="131"/>
                </a:lnTo>
                <a:lnTo>
                  <a:pt x="1224" y="131"/>
                </a:lnTo>
                <a:lnTo>
                  <a:pt x="1225" y="130"/>
                </a:lnTo>
                <a:lnTo>
                  <a:pt x="1225" y="130"/>
                </a:lnTo>
                <a:lnTo>
                  <a:pt x="1226" y="130"/>
                </a:lnTo>
                <a:lnTo>
                  <a:pt x="1226" y="130"/>
                </a:lnTo>
                <a:lnTo>
                  <a:pt x="1226" y="131"/>
                </a:lnTo>
                <a:lnTo>
                  <a:pt x="1228" y="130"/>
                </a:lnTo>
                <a:lnTo>
                  <a:pt x="1228" y="129"/>
                </a:lnTo>
                <a:lnTo>
                  <a:pt x="1228" y="129"/>
                </a:lnTo>
                <a:lnTo>
                  <a:pt x="1229" y="129"/>
                </a:lnTo>
                <a:lnTo>
                  <a:pt x="1229" y="129"/>
                </a:lnTo>
                <a:lnTo>
                  <a:pt x="1229" y="130"/>
                </a:lnTo>
                <a:lnTo>
                  <a:pt x="1230" y="130"/>
                </a:lnTo>
                <a:lnTo>
                  <a:pt x="1230" y="131"/>
                </a:lnTo>
                <a:lnTo>
                  <a:pt x="1231" y="132"/>
                </a:lnTo>
                <a:lnTo>
                  <a:pt x="1231" y="132"/>
                </a:lnTo>
                <a:lnTo>
                  <a:pt x="1231" y="133"/>
                </a:lnTo>
                <a:lnTo>
                  <a:pt x="1232" y="133"/>
                </a:lnTo>
                <a:lnTo>
                  <a:pt x="1232" y="135"/>
                </a:lnTo>
                <a:lnTo>
                  <a:pt x="1232" y="135"/>
                </a:lnTo>
                <a:lnTo>
                  <a:pt x="1233" y="135"/>
                </a:lnTo>
                <a:lnTo>
                  <a:pt x="1233" y="135"/>
                </a:lnTo>
                <a:lnTo>
                  <a:pt x="1233" y="135"/>
                </a:lnTo>
                <a:lnTo>
                  <a:pt x="1234" y="136"/>
                </a:lnTo>
                <a:lnTo>
                  <a:pt x="1234" y="135"/>
                </a:lnTo>
                <a:lnTo>
                  <a:pt x="1235" y="135"/>
                </a:lnTo>
                <a:lnTo>
                  <a:pt x="1235" y="133"/>
                </a:lnTo>
                <a:lnTo>
                  <a:pt x="1235" y="132"/>
                </a:lnTo>
                <a:lnTo>
                  <a:pt x="1237" y="131"/>
                </a:lnTo>
                <a:lnTo>
                  <a:pt x="1237" y="132"/>
                </a:lnTo>
                <a:lnTo>
                  <a:pt x="1237" y="131"/>
                </a:lnTo>
                <a:lnTo>
                  <a:pt x="1238" y="131"/>
                </a:lnTo>
                <a:lnTo>
                  <a:pt x="1238" y="131"/>
                </a:lnTo>
                <a:lnTo>
                  <a:pt x="1239" y="131"/>
                </a:lnTo>
                <a:lnTo>
                  <a:pt x="1239" y="131"/>
                </a:lnTo>
                <a:lnTo>
                  <a:pt x="1239" y="130"/>
                </a:lnTo>
                <a:lnTo>
                  <a:pt x="1240" y="131"/>
                </a:lnTo>
                <a:lnTo>
                  <a:pt x="1240" y="130"/>
                </a:lnTo>
                <a:lnTo>
                  <a:pt x="1240" y="130"/>
                </a:lnTo>
                <a:lnTo>
                  <a:pt x="1241" y="130"/>
                </a:lnTo>
                <a:lnTo>
                  <a:pt x="1241" y="130"/>
                </a:lnTo>
                <a:lnTo>
                  <a:pt x="1241" y="131"/>
                </a:lnTo>
                <a:lnTo>
                  <a:pt x="1242" y="131"/>
                </a:lnTo>
                <a:lnTo>
                  <a:pt x="1242" y="131"/>
                </a:lnTo>
                <a:lnTo>
                  <a:pt x="1243" y="131"/>
                </a:lnTo>
                <a:lnTo>
                  <a:pt x="1243" y="131"/>
                </a:lnTo>
                <a:lnTo>
                  <a:pt x="1243" y="131"/>
                </a:lnTo>
                <a:lnTo>
                  <a:pt x="1244" y="131"/>
                </a:lnTo>
                <a:lnTo>
                  <a:pt x="1244" y="130"/>
                </a:lnTo>
                <a:lnTo>
                  <a:pt x="1244" y="130"/>
                </a:lnTo>
                <a:lnTo>
                  <a:pt x="1246" y="130"/>
                </a:lnTo>
                <a:lnTo>
                  <a:pt x="1246" y="130"/>
                </a:lnTo>
                <a:lnTo>
                  <a:pt x="1246" y="130"/>
                </a:lnTo>
                <a:lnTo>
                  <a:pt x="1247" y="130"/>
                </a:lnTo>
                <a:lnTo>
                  <a:pt x="1247" y="130"/>
                </a:lnTo>
                <a:lnTo>
                  <a:pt x="1248" y="130"/>
                </a:lnTo>
                <a:lnTo>
                  <a:pt x="1248" y="131"/>
                </a:lnTo>
                <a:lnTo>
                  <a:pt x="1248" y="131"/>
                </a:lnTo>
                <a:lnTo>
                  <a:pt x="1249" y="131"/>
                </a:lnTo>
                <a:lnTo>
                  <a:pt x="1249" y="131"/>
                </a:lnTo>
                <a:lnTo>
                  <a:pt x="1249" y="132"/>
                </a:lnTo>
                <a:lnTo>
                  <a:pt x="1250" y="132"/>
                </a:lnTo>
                <a:lnTo>
                  <a:pt x="1250" y="131"/>
                </a:lnTo>
                <a:lnTo>
                  <a:pt x="1250" y="131"/>
                </a:lnTo>
                <a:lnTo>
                  <a:pt x="1251" y="132"/>
                </a:lnTo>
                <a:lnTo>
                  <a:pt x="1251" y="131"/>
                </a:lnTo>
                <a:lnTo>
                  <a:pt x="1252" y="131"/>
                </a:lnTo>
                <a:lnTo>
                  <a:pt x="1252" y="132"/>
                </a:lnTo>
                <a:lnTo>
                  <a:pt x="1252" y="133"/>
                </a:lnTo>
                <a:lnTo>
                  <a:pt x="1253" y="132"/>
                </a:lnTo>
                <a:lnTo>
                  <a:pt x="1253" y="132"/>
                </a:lnTo>
                <a:lnTo>
                  <a:pt x="1253" y="133"/>
                </a:lnTo>
                <a:lnTo>
                  <a:pt x="1255" y="133"/>
                </a:lnTo>
                <a:lnTo>
                  <a:pt x="1255" y="133"/>
                </a:lnTo>
                <a:lnTo>
                  <a:pt x="1255" y="135"/>
                </a:lnTo>
                <a:lnTo>
                  <a:pt x="1256" y="135"/>
                </a:lnTo>
                <a:lnTo>
                  <a:pt x="1256" y="136"/>
                </a:lnTo>
                <a:lnTo>
                  <a:pt x="1257" y="136"/>
                </a:lnTo>
                <a:lnTo>
                  <a:pt x="1257" y="137"/>
                </a:lnTo>
                <a:lnTo>
                  <a:pt x="1257" y="137"/>
                </a:lnTo>
                <a:lnTo>
                  <a:pt x="1258" y="137"/>
                </a:lnTo>
                <a:lnTo>
                  <a:pt x="1258" y="137"/>
                </a:lnTo>
                <a:lnTo>
                  <a:pt x="1258" y="138"/>
                </a:lnTo>
                <a:lnTo>
                  <a:pt x="1259" y="139"/>
                </a:lnTo>
                <a:lnTo>
                  <a:pt x="1259" y="139"/>
                </a:lnTo>
                <a:lnTo>
                  <a:pt x="1260" y="139"/>
                </a:lnTo>
                <a:lnTo>
                  <a:pt x="1260" y="139"/>
                </a:lnTo>
                <a:lnTo>
                  <a:pt x="1260" y="140"/>
                </a:lnTo>
                <a:lnTo>
                  <a:pt x="1261" y="140"/>
                </a:lnTo>
                <a:lnTo>
                  <a:pt x="1261" y="140"/>
                </a:lnTo>
                <a:lnTo>
                  <a:pt x="1261" y="140"/>
                </a:lnTo>
                <a:lnTo>
                  <a:pt x="1262" y="140"/>
                </a:lnTo>
                <a:lnTo>
                  <a:pt x="1262" y="141"/>
                </a:lnTo>
                <a:lnTo>
                  <a:pt x="1262" y="141"/>
                </a:lnTo>
                <a:lnTo>
                  <a:pt x="1264" y="140"/>
                </a:lnTo>
                <a:lnTo>
                  <a:pt x="1264" y="140"/>
                </a:lnTo>
                <a:lnTo>
                  <a:pt x="1265" y="139"/>
                </a:lnTo>
                <a:lnTo>
                  <a:pt x="1265" y="138"/>
                </a:lnTo>
                <a:lnTo>
                  <a:pt x="1265" y="138"/>
                </a:lnTo>
                <a:lnTo>
                  <a:pt x="1266" y="138"/>
                </a:lnTo>
                <a:lnTo>
                  <a:pt x="1266" y="138"/>
                </a:lnTo>
                <a:lnTo>
                  <a:pt x="1266" y="138"/>
                </a:lnTo>
                <a:lnTo>
                  <a:pt x="1267" y="138"/>
                </a:lnTo>
                <a:lnTo>
                  <a:pt x="1267" y="138"/>
                </a:lnTo>
                <a:lnTo>
                  <a:pt x="1267" y="138"/>
                </a:lnTo>
                <a:lnTo>
                  <a:pt x="1268" y="138"/>
                </a:lnTo>
                <a:lnTo>
                  <a:pt x="1268" y="138"/>
                </a:lnTo>
                <a:lnTo>
                  <a:pt x="1269" y="139"/>
                </a:lnTo>
                <a:lnTo>
                  <a:pt x="1269" y="139"/>
                </a:lnTo>
                <a:lnTo>
                  <a:pt x="1269" y="139"/>
                </a:lnTo>
                <a:lnTo>
                  <a:pt x="1270" y="138"/>
                </a:lnTo>
                <a:lnTo>
                  <a:pt x="1270" y="138"/>
                </a:lnTo>
                <a:lnTo>
                  <a:pt x="1270" y="138"/>
                </a:lnTo>
                <a:lnTo>
                  <a:pt x="1271" y="138"/>
                </a:lnTo>
                <a:lnTo>
                  <a:pt x="1271" y="138"/>
                </a:lnTo>
                <a:lnTo>
                  <a:pt x="1271" y="139"/>
                </a:lnTo>
                <a:lnTo>
                  <a:pt x="1273" y="139"/>
                </a:lnTo>
                <a:lnTo>
                  <a:pt x="1273" y="140"/>
                </a:lnTo>
                <a:lnTo>
                  <a:pt x="1274" y="141"/>
                </a:lnTo>
                <a:lnTo>
                  <a:pt x="1274" y="141"/>
                </a:lnTo>
                <a:lnTo>
                  <a:pt x="1274" y="141"/>
                </a:lnTo>
                <a:lnTo>
                  <a:pt x="1275" y="140"/>
                </a:lnTo>
                <a:lnTo>
                  <a:pt x="1275" y="140"/>
                </a:lnTo>
                <a:lnTo>
                  <a:pt x="1275" y="139"/>
                </a:lnTo>
                <a:lnTo>
                  <a:pt x="1276" y="140"/>
                </a:lnTo>
                <a:lnTo>
                  <a:pt x="1276" y="140"/>
                </a:lnTo>
                <a:lnTo>
                  <a:pt x="1276" y="140"/>
                </a:lnTo>
                <a:lnTo>
                  <a:pt x="1277" y="141"/>
                </a:lnTo>
                <a:lnTo>
                  <a:pt x="1277" y="141"/>
                </a:lnTo>
                <a:lnTo>
                  <a:pt x="1278" y="141"/>
                </a:lnTo>
                <a:lnTo>
                  <a:pt x="1278" y="141"/>
                </a:lnTo>
                <a:lnTo>
                  <a:pt x="1278" y="141"/>
                </a:lnTo>
                <a:lnTo>
                  <a:pt x="1279" y="141"/>
                </a:lnTo>
                <a:lnTo>
                  <a:pt x="1279" y="141"/>
                </a:lnTo>
                <a:lnTo>
                  <a:pt x="1279" y="140"/>
                </a:lnTo>
                <a:lnTo>
                  <a:pt x="1280" y="140"/>
                </a:lnTo>
                <a:lnTo>
                  <a:pt x="1280" y="141"/>
                </a:lnTo>
                <a:lnTo>
                  <a:pt x="1282" y="141"/>
                </a:lnTo>
                <a:lnTo>
                  <a:pt x="1282" y="142"/>
                </a:lnTo>
                <a:lnTo>
                  <a:pt x="1282" y="142"/>
                </a:lnTo>
                <a:lnTo>
                  <a:pt x="1283" y="142"/>
                </a:lnTo>
                <a:lnTo>
                  <a:pt x="1283" y="141"/>
                </a:lnTo>
                <a:lnTo>
                  <a:pt x="1283" y="142"/>
                </a:lnTo>
                <a:lnTo>
                  <a:pt x="1284" y="142"/>
                </a:lnTo>
                <a:lnTo>
                  <a:pt x="1284" y="142"/>
                </a:lnTo>
                <a:lnTo>
                  <a:pt x="1284" y="141"/>
                </a:lnTo>
                <a:lnTo>
                  <a:pt x="1285" y="141"/>
                </a:lnTo>
                <a:lnTo>
                  <a:pt x="1285" y="142"/>
                </a:lnTo>
                <a:lnTo>
                  <a:pt x="1286" y="141"/>
                </a:lnTo>
                <a:lnTo>
                  <a:pt x="1286" y="142"/>
                </a:lnTo>
                <a:lnTo>
                  <a:pt x="1286" y="141"/>
                </a:lnTo>
                <a:lnTo>
                  <a:pt x="1287" y="141"/>
                </a:lnTo>
                <a:lnTo>
                  <a:pt x="1287" y="141"/>
                </a:lnTo>
                <a:lnTo>
                  <a:pt x="1287" y="140"/>
                </a:lnTo>
                <a:lnTo>
                  <a:pt x="1288" y="139"/>
                </a:lnTo>
                <a:lnTo>
                  <a:pt x="1288" y="139"/>
                </a:lnTo>
                <a:lnTo>
                  <a:pt x="1288" y="138"/>
                </a:lnTo>
                <a:lnTo>
                  <a:pt x="1289" y="138"/>
                </a:lnTo>
                <a:lnTo>
                  <a:pt x="1289" y="137"/>
                </a:lnTo>
                <a:lnTo>
                  <a:pt x="1291" y="137"/>
                </a:lnTo>
                <a:lnTo>
                  <a:pt x="1291" y="137"/>
                </a:lnTo>
                <a:lnTo>
                  <a:pt x="1291" y="137"/>
                </a:lnTo>
                <a:lnTo>
                  <a:pt x="1292" y="138"/>
                </a:lnTo>
                <a:lnTo>
                  <a:pt x="1292" y="137"/>
                </a:lnTo>
                <a:lnTo>
                  <a:pt x="1292" y="137"/>
                </a:lnTo>
                <a:lnTo>
                  <a:pt x="1293" y="137"/>
                </a:lnTo>
                <a:lnTo>
                  <a:pt x="1293" y="137"/>
                </a:lnTo>
                <a:lnTo>
                  <a:pt x="1293" y="138"/>
                </a:lnTo>
                <a:lnTo>
                  <a:pt x="1294" y="138"/>
                </a:lnTo>
                <a:lnTo>
                  <a:pt x="1294" y="138"/>
                </a:lnTo>
                <a:lnTo>
                  <a:pt x="1295" y="137"/>
                </a:lnTo>
                <a:lnTo>
                  <a:pt x="1295" y="137"/>
                </a:lnTo>
                <a:lnTo>
                  <a:pt x="1295" y="137"/>
                </a:lnTo>
                <a:lnTo>
                  <a:pt x="1296" y="137"/>
                </a:lnTo>
                <a:lnTo>
                  <a:pt x="1296" y="137"/>
                </a:lnTo>
                <a:lnTo>
                  <a:pt x="1296" y="137"/>
                </a:lnTo>
                <a:lnTo>
                  <a:pt x="1297" y="137"/>
                </a:lnTo>
                <a:lnTo>
                  <a:pt x="1297" y="137"/>
                </a:lnTo>
                <a:lnTo>
                  <a:pt x="1297" y="137"/>
                </a:lnTo>
                <a:lnTo>
                  <a:pt x="1298" y="137"/>
                </a:lnTo>
                <a:lnTo>
                  <a:pt x="1298" y="137"/>
                </a:lnTo>
                <a:lnTo>
                  <a:pt x="1300" y="136"/>
                </a:lnTo>
                <a:lnTo>
                  <a:pt x="1300" y="136"/>
                </a:lnTo>
                <a:lnTo>
                  <a:pt x="1300" y="135"/>
                </a:lnTo>
                <a:lnTo>
                  <a:pt x="1301" y="135"/>
                </a:lnTo>
                <a:lnTo>
                  <a:pt x="1301" y="137"/>
                </a:lnTo>
                <a:lnTo>
                  <a:pt x="1301" y="135"/>
                </a:lnTo>
                <a:lnTo>
                  <a:pt x="1302" y="135"/>
                </a:lnTo>
                <a:lnTo>
                  <a:pt x="1302" y="135"/>
                </a:lnTo>
                <a:lnTo>
                  <a:pt x="1303" y="135"/>
                </a:lnTo>
                <a:lnTo>
                  <a:pt x="1303" y="135"/>
                </a:lnTo>
                <a:lnTo>
                  <a:pt x="1303" y="135"/>
                </a:lnTo>
                <a:lnTo>
                  <a:pt x="1304" y="136"/>
                </a:lnTo>
                <a:lnTo>
                  <a:pt x="1304" y="136"/>
                </a:lnTo>
                <a:lnTo>
                  <a:pt x="1304" y="137"/>
                </a:lnTo>
                <a:lnTo>
                  <a:pt x="1305" y="138"/>
                </a:lnTo>
                <a:lnTo>
                  <a:pt x="1305" y="138"/>
                </a:lnTo>
                <a:lnTo>
                  <a:pt x="1305" y="137"/>
                </a:lnTo>
                <a:lnTo>
                  <a:pt x="1306" y="136"/>
                </a:lnTo>
                <a:lnTo>
                  <a:pt x="1306" y="136"/>
                </a:lnTo>
                <a:lnTo>
                  <a:pt x="1307" y="136"/>
                </a:lnTo>
                <a:lnTo>
                  <a:pt x="1307" y="135"/>
                </a:lnTo>
                <a:lnTo>
                  <a:pt x="1307" y="135"/>
                </a:lnTo>
                <a:lnTo>
                  <a:pt x="1309" y="135"/>
                </a:lnTo>
                <a:lnTo>
                  <a:pt x="1309" y="133"/>
                </a:lnTo>
                <a:lnTo>
                  <a:pt x="1309" y="135"/>
                </a:lnTo>
                <a:lnTo>
                  <a:pt x="1310" y="133"/>
                </a:lnTo>
                <a:lnTo>
                  <a:pt x="1310" y="132"/>
                </a:lnTo>
                <a:lnTo>
                  <a:pt x="1310" y="132"/>
                </a:lnTo>
                <a:lnTo>
                  <a:pt x="1311" y="131"/>
                </a:lnTo>
                <a:lnTo>
                  <a:pt x="1311" y="131"/>
                </a:lnTo>
                <a:lnTo>
                  <a:pt x="1312" y="131"/>
                </a:lnTo>
                <a:lnTo>
                  <a:pt x="1312" y="130"/>
                </a:lnTo>
                <a:lnTo>
                  <a:pt x="1312" y="130"/>
                </a:lnTo>
                <a:lnTo>
                  <a:pt x="1313" y="131"/>
                </a:lnTo>
                <a:lnTo>
                  <a:pt x="1313" y="131"/>
                </a:lnTo>
                <a:lnTo>
                  <a:pt x="1313" y="132"/>
                </a:lnTo>
                <a:lnTo>
                  <a:pt x="1314" y="133"/>
                </a:lnTo>
                <a:lnTo>
                  <a:pt x="1314" y="135"/>
                </a:lnTo>
                <a:lnTo>
                  <a:pt x="1314" y="135"/>
                </a:lnTo>
                <a:lnTo>
                  <a:pt x="1315" y="135"/>
                </a:lnTo>
                <a:lnTo>
                  <a:pt x="1315" y="135"/>
                </a:lnTo>
                <a:lnTo>
                  <a:pt x="1316" y="135"/>
                </a:lnTo>
                <a:lnTo>
                  <a:pt x="1316" y="135"/>
                </a:lnTo>
                <a:lnTo>
                  <a:pt x="1316" y="135"/>
                </a:lnTo>
                <a:lnTo>
                  <a:pt x="1318" y="135"/>
                </a:lnTo>
                <a:lnTo>
                  <a:pt x="1318" y="135"/>
                </a:lnTo>
                <a:lnTo>
                  <a:pt x="1318" y="135"/>
                </a:lnTo>
                <a:lnTo>
                  <a:pt x="1319" y="135"/>
                </a:lnTo>
                <a:lnTo>
                  <a:pt x="1319" y="135"/>
                </a:lnTo>
                <a:lnTo>
                  <a:pt x="1319" y="135"/>
                </a:lnTo>
                <a:lnTo>
                  <a:pt x="1320" y="135"/>
                </a:lnTo>
                <a:lnTo>
                  <a:pt x="1320" y="133"/>
                </a:lnTo>
                <a:lnTo>
                  <a:pt x="1321" y="135"/>
                </a:lnTo>
                <a:lnTo>
                  <a:pt x="1321" y="135"/>
                </a:lnTo>
                <a:lnTo>
                  <a:pt x="1321" y="135"/>
                </a:lnTo>
                <a:lnTo>
                  <a:pt x="1322" y="135"/>
                </a:lnTo>
                <a:lnTo>
                  <a:pt x="1322" y="135"/>
                </a:lnTo>
                <a:lnTo>
                  <a:pt x="1322" y="133"/>
                </a:lnTo>
                <a:lnTo>
                  <a:pt x="1323" y="133"/>
                </a:lnTo>
                <a:lnTo>
                  <a:pt x="1323" y="135"/>
                </a:lnTo>
                <a:lnTo>
                  <a:pt x="1323" y="135"/>
                </a:lnTo>
                <a:lnTo>
                  <a:pt x="1324" y="135"/>
                </a:lnTo>
                <a:lnTo>
                  <a:pt x="1324" y="136"/>
                </a:lnTo>
                <a:lnTo>
                  <a:pt x="1325" y="137"/>
                </a:lnTo>
                <a:lnTo>
                  <a:pt x="1325" y="137"/>
                </a:lnTo>
                <a:lnTo>
                  <a:pt x="1325" y="137"/>
                </a:lnTo>
                <a:lnTo>
                  <a:pt x="1327" y="138"/>
                </a:lnTo>
                <a:lnTo>
                  <a:pt x="1327" y="137"/>
                </a:lnTo>
                <a:lnTo>
                  <a:pt x="1327" y="136"/>
                </a:lnTo>
                <a:lnTo>
                  <a:pt x="1328" y="136"/>
                </a:lnTo>
                <a:lnTo>
                  <a:pt x="1328" y="136"/>
                </a:lnTo>
                <a:lnTo>
                  <a:pt x="1329" y="136"/>
                </a:lnTo>
                <a:lnTo>
                  <a:pt x="1329" y="136"/>
                </a:lnTo>
                <a:lnTo>
                  <a:pt x="1329" y="136"/>
                </a:lnTo>
                <a:lnTo>
                  <a:pt x="1330" y="136"/>
                </a:lnTo>
                <a:lnTo>
                  <a:pt x="1330" y="136"/>
                </a:lnTo>
                <a:lnTo>
                  <a:pt x="1330" y="136"/>
                </a:lnTo>
                <a:lnTo>
                  <a:pt x="1331" y="136"/>
                </a:lnTo>
                <a:lnTo>
                  <a:pt x="1331" y="137"/>
                </a:lnTo>
                <a:lnTo>
                  <a:pt x="1331" y="136"/>
                </a:lnTo>
                <a:lnTo>
                  <a:pt x="1332" y="136"/>
                </a:lnTo>
                <a:lnTo>
                  <a:pt x="1332" y="136"/>
                </a:lnTo>
                <a:lnTo>
                  <a:pt x="1333" y="136"/>
                </a:lnTo>
                <a:lnTo>
                  <a:pt x="1333" y="136"/>
                </a:lnTo>
                <a:lnTo>
                  <a:pt x="1333" y="137"/>
                </a:lnTo>
                <a:lnTo>
                  <a:pt x="1334" y="136"/>
                </a:lnTo>
                <a:lnTo>
                  <a:pt x="1334" y="135"/>
                </a:lnTo>
                <a:lnTo>
                  <a:pt x="1334" y="135"/>
                </a:lnTo>
                <a:lnTo>
                  <a:pt x="1336" y="135"/>
                </a:lnTo>
                <a:lnTo>
                  <a:pt x="1336" y="135"/>
                </a:lnTo>
                <a:lnTo>
                  <a:pt x="1336" y="135"/>
                </a:lnTo>
                <a:lnTo>
                  <a:pt x="1337" y="135"/>
                </a:lnTo>
                <a:lnTo>
                  <a:pt x="1337" y="135"/>
                </a:lnTo>
                <a:lnTo>
                  <a:pt x="1338" y="135"/>
                </a:lnTo>
                <a:lnTo>
                  <a:pt x="1338" y="135"/>
                </a:lnTo>
                <a:lnTo>
                  <a:pt x="1338" y="135"/>
                </a:lnTo>
                <a:lnTo>
                  <a:pt x="1339" y="135"/>
                </a:lnTo>
                <a:lnTo>
                  <a:pt x="1339" y="135"/>
                </a:lnTo>
                <a:lnTo>
                  <a:pt x="1339" y="135"/>
                </a:lnTo>
                <a:lnTo>
                  <a:pt x="1340" y="133"/>
                </a:lnTo>
                <a:lnTo>
                  <a:pt x="1340" y="133"/>
                </a:lnTo>
                <a:lnTo>
                  <a:pt x="1340" y="135"/>
                </a:lnTo>
                <a:lnTo>
                  <a:pt x="1341" y="136"/>
                </a:lnTo>
                <a:lnTo>
                  <a:pt x="1341" y="137"/>
                </a:lnTo>
                <a:lnTo>
                  <a:pt x="1342" y="138"/>
                </a:lnTo>
                <a:lnTo>
                  <a:pt x="1342" y="139"/>
                </a:lnTo>
                <a:lnTo>
                  <a:pt x="1342" y="139"/>
                </a:lnTo>
                <a:lnTo>
                  <a:pt x="1343" y="139"/>
                </a:lnTo>
                <a:lnTo>
                  <a:pt x="1343" y="139"/>
                </a:lnTo>
                <a:lnTo>
                  <a:pt x="1343" y="139"/>
                </a:lnTo>
                <a:lnTo>
                  <a:pt x="1345" y="138"/>
                </a:lnTo>
                <a:lnTo>
                  <a:pt x="1345" y="138"/>
                </a:lnTo>
                <a:lnTo>
                  <a:pt x="1345" y="137"/>
                </a:lnTo>
                <a:lnTo>
                  <a:pt x="1346" y="137"/>
                </a:lnTo>
                <a:lnTo>
                  <a:pt x="1346" y="137"/>
                </a:lnTo>
                <a:lnTo>
                  <a:pt x="1347" y="137"/>
                </a:lnTo>
                <a:lnTo>
                  <a:pt x="1347" y="138"/>
                </a:lnTo>
                <a:lnTo>
                  <a:pt x="1347" y="138"/>
                </a:lnTo>
                <a:lnTo>
                  <a:pt x="1348" y="139"/>
                </a:lnTo>
                <a:lnTo>
                  <a:pt x="1348" y="140"/>
                </a:lnTo>
                <a:lnTo>
                  <a:pt x="1348" y="141"/>
                </a:lnTo>
                <a:lnTo>
                  <a:pt x="1349" y="140"/>
                </a:lnTo>
                <a:lnTo>
                  <a:pt x="1349" y="140"/>
                </a:lnTo>
                <a:lnTo>
                  <a:pt x="1350" y="140"/>
                </a:lnTo>
                <a:lnTo>
                  <a:pt x="1350" y="141"/>
                </a:lnTo>
                <a:lnTo>
                  <a:pt x="1350" y="141"/>
                </a:lnTo>
                <a:lnTo>
                  <a:pt x="1351" y="141"/>
                </a:lnTo>
                <a:lnTo>
                  <a:pt x="1351" y="141"/>
                </a:lnTo>
                <a:lnTo>
                  <a:pt x="1351" y="142"/>
                </a:lnTo>
                <a:lnTo>
                  <a:pt x="1352" y="142"/>
                </a:lnTo>
                <a:lnTo>
                  <a:pt x="1352" y="142"/>
                </a:lnTo>
                <a:lnTo>
                  <a:pt x="1352" y="142"/>
                </a:lnTo>
                <a:lnTo>
                  <a:pt x="1354" y="141"/>
                </a:lnTo>
                <a:lnTo>
                  <a:pt x="1354" y="141"/>
                </a:lnTo>
                <a:lnTo>
                  <a:pt x="1355" y="141"/>
                </a:lnTo>
                <a:lnTo>
                  <a:pt x="1355" y="140"/>
                </a:lnTo>
                <a:lnTo>
                  <a:pt x="1355" y="140"/>
                </a:lnTo>
                <a:lnTo>
                  <a:pt x="1356" y="139"/>
                </a:lnTo>
                <a:lnTo>
                  <a:pt x="1356" y="139"/>
                </a:lnTo>
                <a:lnTo>
                  <a:pt x="1356" y="138"/>
                </a:lnTo>
                <a:lnTo>
                  <a:pt x="1357" y="139"/>
                </a:lnTo>
                <a:lnTo>
                  <a:pt x="1357" y="139"/>
                </a:lnTo>
                <a:lnTo>
                  <a:pt x="1357" y="140"/>
                </a:lnTo>
                <a:lnTo>
                  <a:pt x="1358" y="140"/>
                </a:lnTo>
                <a:lnTo>
                  <a:pt x="1358" y="141"/>
                </a:lnTo>
                <a:lnTo>
                  <a:pt x="1359" y="141"/>
                </a:lnTo>
                <a:lnTo>
                  <a:pt x="1359" y="141"/>
                </a:lnTo>
                <a:lnTo>
                  <a:pt x="1359" y="141"/>
                </a:lnTo>
                <a:lnTo>
                  <a:pt x="1360" y="141"/>
                </a:lnTo>
                <a:lnTo>
                  <a:pt x="1360" y="140"/>
                </a:lnTo>
                <a:lnTo>
                  <a:pt x="1360" y="140"/>
                </a:lnTo>
                <a:lnTo>
                  <a:pt x="1361" y="140"/>
                </a:lnTo>
                <a:lnTo>
                  <a:pt x="1361" y="140"/>
                </a:lnTo>
                <a:lnTo>
                  <a:pt x="1361" y="139"/>
                </a:lnTo>
                <a:lnTo>
                  <a:pt x="1363" y="139"/>
                </a:lnTo>
                <a:lnTo>
                  <a:pt x="1363" y="139"/>
                </a:lnTo>
                <a:lnTo>
                  <a:pt x="1364" y="139"/>
                </a:lnTo>
                <a:lnTo>
                  <a:pt x="1364" y="139"/>
                </a:lnTo>
                <a:lnTo>
                  <a:pt x="1364" y="139"/>
                </a:lnTo>
                <a:lnTo>
                  <a:pt x="1365" y="139"/>
                </a:lnTo>
                <a:lnTo>
                  <a:pt x="1365" y="139"/>
                </a:lnTo>
                <a:lnTo>
                  <a:pt x="1365" y="139"/>
                </a:lnTo>
                <a:lnTo>
                  <a:pt x="1366" y="138"/>
                </a:lnTo>
                <a:lnTo>
                  <a:pt x="1366" y="137"/>
                </a:lnTo>
                <a:lnTo>
                  <a:pt x="1366" y="138"/>
                </a:lnTo>
                <a:lnTo>
                  <a:pt x="1367" y="138"/>
                </a:lnTo>
                <a:lnTo>
                  <a:pt x="1367" y="138"/>
                </a:lnTo>
                <a:lnTo>
                  <a:pt x="1368" y="139"/>
                </a:lnTo>
                <a:lnTo>
                  <a:pt x="1368" y="140"/>
                </a:lnTo>
                <a:lnTo>
                  <a:pt x="1368" y="140"/>
                </a:lnTo>
                <a:lnTo>
                  <a:pt x="1369" y="140"/>
                </a:lnTo>
                <a:lnTo>
                  <a:pt x="1369" y="140"/>
                </a:lnTo>
                <a:lnTo>
                  <a:pt x="1369" y="140"/>
                </a:lnTo>
                <a:lnTo>
                  <a:pt x="1370" y="139"/>
                </a:lnTo>
                <a:lnTo>
                  <a:pt x="1370" y="140"/>
                </a:lnTo>
                <a:lnTo>
                  <a:pt x="1372" y="139"/>
                </a:lnTo>
                <a:lnTo>
                  <a:pt x="1372" y="138"/>
                </a:lnTo>
                <a:lnTo>
                  <a:pt x="1372" y="137"/>
                </a:lnTo>
                <a:lnTo>
                  <a:pt x="1373" y="136"/>
                </a:lnTo>
                <a:lnTo>
                  <a:pt x="1373" y="136"/>
                </a:lnTo>
                <a:lnTo>
                  <a:pt x="1373" y="136"/>
                </a:lnTo>
                <a:lnTo>
                  <a:pt x="1374" y="136"/>
                </a:lnTo>
                <a:lnTo>
                  <a:pt x="1374" y="137"/>
                </a:lnTo>
                <a:lnTo>
                  <a:pt x="1374" y="136"/>
                </a:lnTo>
                <a:lnTo>
                  <a:pt x="1375" y="137"/>
                </a:lnTo>
                <a:lnTo>
                  <a:pt x="1375" y="137"/>
                </a:lnTo>
                <a:lnTo>
                  <a:pt x="1376" y="137"/>
                </a:lnTo>
                <a:lnTo>
                  <a:pt x="1376" y="137"/>
                </a:lnTo>
                <a:lnTo>
                  <a:pt x="1376" y="137"/>
                </a:lnTo>
                <a:lnTo>
                  <a:pt x="1377" y="136"/>
                </a:lnTo>
                <a:lnTo>
                  <a:pt x="1377" y="137"/>
                </a:lnTo>
                <a:lnTo>
                  <a:pt x="1377" y="136"/>
                </a:lnTo>
                <a:lnTo>
                  <a:pt x="1378" y="136"/>
                </a:lnTo>
                <a:lnTo>
                  <a:pt x="1378" y="135"/>
                </a:lnTo>
                <a:lnTo>
                  <a:pt x="1378" y="135"/>
                </a:lnTo>
                <a:lnTo>
                  <a:pt x="1379" y="136"/>
                </a:lnTo>
                <a:lnTo>
                  <a:pt x="1379" y="136"/>
                </a:lnTo>
                <a:lnTo>
                  <a:pt x="1381" y="136"/>
                </a:lnTo>
                <a:lnTo>
                  <a:pt x="1381" y="135"/>
                </a:lnTo>
                <a:lnTo>
                  <a:pt x="1381" y="136"/>
                </a:lnTo>
                <a:lnTo>
                  <a:pt x="1382" y="136"/>
                </a:lnTo>
                <a:lnTo>
                  <a:pt x="1382" y="137"/>
                </a:lnTo>
                <a:lnTo>
                  <a:pt x="1382" y="137"/>
                </a:lnTo>
                <a:lnTo>
                  <a:pt x="1383" y="137"/>
                </a:lnTo>
                <a:lnTo>
                  <a:pt x="1383" y="138"/>
                </a:lnTo>
                <a:lnTo>
                  <a:pt x="1383" y="137"/>
                </a:lnTo>
                <a:lnTo>
                  <a:pt x="1384" y="138"/>
                </a:lnTo>
                <a:lnTo>
                  <a:pt x="1384" y="138"/>
                </a:lnTo>
                <a:lnTo>
                  <a:pt x="1385" y="138"/>
                </a:lnTo>
                <a:lnTo>
                  <a:pt x="1385" y="138"/>
                </a:lnTo>
                <a:lnTo>
                  <a:pt x="1385" y="138"/>
                </a:lnTo>
                <a:lnTo>
                  <a:pt x="1386" y="137"/>
                </a:lnTo>
                <a:lnTo>
                  <a:pt x="1386" y="137"/>
                </a:lnTo>
                <a:lnTo>
                  <a:pt x="1386" y="137"/>
                </a:lnTo>
                <a:lnTo>
                  <a:pt x="1387" y="138"/>
                </a:lnTo>
                <a:lnTo>
                  <a:pt x="1387" y="139"/>
                </a:lnTo>
                <a:lnTo>
                  <a:pt x="1387" y="139"/>
                </a:lnTo>
                <a:lnTo>
                  <a:pt x="1388" y="139"/>
                </a:lnTo>
                <a:lnTo>
                  <a:pt x="1388" y="138"/>
                </a:lnTo>
                <a:lnTo>
                  <a:pt x="1390" y="138"/>
                </a:lnTo>
                <a:lnTo>
                  <a:pt x="1390" y="138"/>
                </a:lnTo>
                <a:lnTo>
                  <a:pt x="1390" y="137"/>
                </a:lnTo>
                <a:lnTo>
                  <a:pt x="1391" y="137"/>
                </a:lnTo>
                <a:lnTo>
                  <a:pt x="1391" y="137"/>
                </a:lnTo>
                <a:lnTo>
                  <a:pt x="1391" y="137"/>
                </a:lnTo>
                <a:lnTo>
                  <a:pt x="1392" y="136"/>
                </a:lnTo>
                <a:lnTo>
                  <a:pt x="1392" y="136"/>
                </a:lnTo>
                <a:lnTo>
                  <a:pt x="1393" y="136"/>
                </a:lnTo>
                <a:lnTo>
                  <a:pt x="1393" y="135"/>
                </a:lnTo>
                <a:lnTo>
                  <a:pt x="1393" y="135"/>
                </a:lnTo>
                <a:lnTo>
                  <a:pt x="1394" y="135"/>
                </a:lnTo>
                <a:lnTo>
                  <a:pt x="1394" y="133"/>
                </a:lnTo>
                <a:lnTo>
                  <a:pt x="1394" y="135"/>
                </a:lnTo>
                <a:lnTo>
                  <a:pt x="1395" y="135"/>
                </a:lnTo>
                <a:lnTo>
                  <a:pt x="1395" y="133"/>
                </a:lnTo>
                <a:lnTo>
                  <a:pt x="1395" y="133"/>
                </a:lnTo>
                <a:lnTo>
                  <a:pt x="1396" y="132"/>
                </a:lnTo>
                <a:lnTo>
                  <a:pt x="1396" y="132"/>
                </a:lnTo>
                <a:lnTo>
                  <a:pt x="1397" y="131"/>
                </a:lnTo>
                <a:lnTo>
                  <a:pt x="1397" y="132"/>
                </a:lnTo>
                <a:lnTo>
                  <a:pt x="1397" y="132"/>
                </a:lnTo>
                <a:lnTo>
                  <a:pt x="1399" y="132"/>
                </a:lnTo>
                <a:lnTo>
                  <a:pt x="1399" y="131"/>
                </a:lnTo>
                <a:lnTo>
                  <a:pt x="1399" y="131"/>
                </a:lnTo>
                <a:lnTo>
                  <a:pt x="1400" y="131"/>
                </a:lnTo>
                <a:lnTo>
                  <a:pt x="1400" y="131"/>
                </a:lnTo>
                <a:lnTo>
                  <a:pt x="1400" y="131"/>
                </a:lnTo>
                <a:lnTo>
                  <a:pt x="1401" y="131"/>
                </a:lnTo>
                <a:lnTo>
                  <a:pt x="1401" y="131"/>
                </a:lnTo>
                <a:lnTo>
                  <a:pt x="1402" y="131"/>
                </a:lnTo>
                <a:lnTo>
                  <a:pt x="1402" y="131"/>
                </a:lnTo>
                <a:lnTo>
                  <a:pt x="1402" y="132"/>
                </a:lnTo>
                <a:lnTo>
                  <a:pt x="1403" y="131"/>
                </a:lnTo>
                <a:lnTo>
                  <a:pt x="1403" y="131"/>
                </a:lnTo>
                <a:lnTo>
                  <a:pt x="1403" y="131"/>
                </a:lnTo>
                <a:lnTo>
                  <a:pt x="1404" y="131"/>
                </a:lnTo>
                <a:lnTo>
                  <a:pt x="1404" y="131"/>
                </a:lnTo>
                <a:lnTo>
                  <a:pt x="1404" y="130"/>
                </a:lnTo>
                <a:lnTo>
                  <a:pt x="1405" y="130"/>
                </a:lnTo>
                <a:lnTo>
                  <a:pt x="1405" y="130"/>
                </a:lnTo>
                <a:lnTo>
                  <a:pt x="1406" y="130"/>
                </a:lnTo>
                <a:lnTo>
                  <a:pt x="1406" y="130"/>
                </a:lnTo>
                <a:lnTo>
                  <a:pt x="1406" y="130"/>
                </a:lnTo>
                <a:lnTo>
                  <a:pt x="1408" y="131"/>
                </a:lnTo>
                <a:lnTo>
                  <a:pt x="1408" y="130"/>
                </a:lnTo>
                <a:lnTo>
                  <a:pt x="1408" y="130"/>
                </a:lnTo>
                <a:lnTo>
                  <a:pt x="1409" y="131"/>
                </a:lnTo>
                <a:lnTo>
                  <a:pt x="1409" y="130"/>
                </a:lnTo>
                <a:lnTo>
                  <a:pt x="1409" y="131"/>
                </a:lnTo>
                <a:lnTo>
                  <a:pt x="1410" y="131"/>
                </a:lnTo>
                <a:lnTo>
                  <a:pt x="1410" y="131"/>
                </a:lnTo>
                <a:lnTo>
                  <a:pt x="1411" y="131"/>
                </a:lnTo>
                <a:lnTo>
                  <a:pt x="1411" y="131"/>
                </a:lnTo>
                <a:lnTo>
                  <a:pt x="1411" y="132"/>
                </a:lnTo>
                <a:lnTo>
                  <a:pt x="1412" y="132"/>
                </a:lnTo>
                <a:lnTo>
                  <a:pt x="1412" y="132"/>
                </a:lnTo>
                <a:lnTo>
                  <a:pt x="1412" y="132"/>
                </a:lnTo>
                <a:lnTo>
                  <a:pt x="1413" y="133"/>
                </a:lnTo>
                <a:lnTo>
                  <a:pt x="1413" y="135"/>
                </a:lnTo>
                <a:lnTo>
                  <a:pt x="1413" y="135"/>
                </a:lnTo>
                <a:lnTo>
                  <a:pt x="1414" y="135"/>
                </a:lnTo>
                <a:lnTo>
                  <a:pt x="1414" y="135"/>
                </a:lnTo>
                <a:lnTo>
                  <a:pt x="1415" y="136"/>
                </a:lnTo>
                <a:lnTo>
                  <a:pt x="1415" y="136"/>
                </a:lnTo>
                <a:lnTo>
                  <a:pt x="1415" y="136"/>
                </a:lnTo>
                <a:lnTo>
                  <a:pt x="1417" y="136"/>
                </a:lnTo>
                <a:lnTo>
                  <a:pt x="1417" y="136"/>
                </a:lnTo>
                <a:lnTo>
                  <a:pt x="1417" y="136"/>
                </a:lnTo>
                <a:lnTo>
                  <a:pt x="1418" y="135"/>
                </a:lnTo>
                <a:lnTo>
                  <a:pt x="1418" y="136"/>
                </a:lnTo>
                <a:lnTo>
                  <a:pt x="1419" y="136"/>
                </a:lnTo>
                <a:lnTo>
                  <a:pt x="1419" y="136"/>
                </a:lnTo>
                <a:lnTo>
                  <a:pt x="1419" y="137"/>
                </a:lnTo>
                <a:lnTo>
                  <a:pt x="1420" y="137"/>
                </a:lnTo>
                <a:lnTo>
                  <a:pt x="1420" y="138"/>
                </a:lnTo>
                <a:lnTo>
                  <a:pt x="1420" y="138"/>
                </a:lnTo>
                <a:lnTo>
                  <a:pt x="1421" y="138"/>
                </a:lnTo>
                <a:lnTo>
                  <a:pt x="1421" y="138"/>
                </a:lnTo>
                <a:lnTo>
                  <a:pt x="1421" y="138"/>
                </a:lnTo>
                <a:lnTo>
                  <a:pt x="1422" y="139"/>
                </a:lnTo>
                <a:lnTo>
                  <a:pt x="1422" y="138"/>
                </a:lnTo>
                <a:lnTo>
                  <a:pt x="1423" y="138"/>
                </a:lnTo>
                <a:lnTo>
                  <a:pt x="1423" y="139"/>
                </a:lnTo>
                <a:lnTo>
                  <a:pt x="1423" y="139"/>
                </a:lnTo>
                <a:lnTo>
                  <a:pt x="1424" y="139"/>
                </a:lnTo>
                <a:lnTo>
                  <a:pt x="1424" y="139"/>
                </a:lnTo>
                <a:lnTo>
                  <a:pt x="1424" y="139"/>
                </a:lnTo>
                <a:lnTo>
                  <a:pt x="1426" y="139"/>
                </a:lnTo>
                <a:lnTo>
                  <a:pt x="1426" y="138"/>
                </a:lnTo>
                <a:lnTo>
                  <a:pt x="1426" y="138"/>
                </a:lnTo>
                <a:lnTo>
                  <a:pt x="1427" y="137"/>
                </a:lnTo>
                <a:lnTo>
                  <a:pt x="1427" y="137"/>
                </a:lnTo>
                <a:lnTo>
                  <a:pt x="1428" y="136"/>
                </a:lnTo>
                <a:lnTo>
                  <a:pt x="1428" y="136"/>
                </a:lnTo>
                <a:lnTo>
                  <a:pt x="1428" y="135"/>
                </a:lnTo>
                <a:lnTo>
                  <a:pt x="1429" y="135"/>
                </a:lnTo>
                <a:lnTo>
                  <a:pt x="1429" y="136"/>
                </a:lnTo>
                <a:lnTo>
                  <a:pt x="1429" y="137"/>
                </a:lnTo>
                <a:lnTo>
                  <a:pt x="1430" y="137"/>
                </a:lnTo>
                <a:lnTo>
                  <a:pt x="1430" y="138"/>
                </a:lnTo>
                <a:lnTo>
                  <a:pt x="1430" y="138"/>
                </a:lnTo>
                <a:lnTo>
                  <a:pt x="1431" y="139"/>
                </a:lnTo>
                <a:lnTo>
                  <a:pt x="1431" y="139"/>
                </a:lnTo>
                <a:lnTo>
                  <a:pt x="1432" y="139"/>
                </a:lnTo>
                <a:lnTo>
                  <a:pt x="1432" y="139"/>
                </a:lnTo>
                <a:lnTo>
                  <a:pt x="1432" y="139"/>
                </a:lnTo>
                <a:lnTo>
                  <a:pt x="1433" y="139"/>
                </a:lnTo>
                <a:lnTo>
                  <a:pt x="1433" y="140"/>
                </a:lnTo>
                <a:lnTo>
                  <a:pt x="1433" y="141"/>
                </a:lnTo>
                <a:lnTo>
                  <a:pt x="1435" y="142"/>
                </a:lnTo>
                <a:lnTo>
                  <a:pt x="1435" y="141"/>
                </a:lnTo>
                <a:lnTo>
                  <a:pt x="1435" y="141"/>
                </a:lnTo>
                <a:lnTo>
                  <a:pt x="1436" y="141"/>
                </a:lnTo>
                <a:lnTo>
                  <a:pt x="1436" y="140"/>
                </a:lnTo>
                <a:lnTo>
                  <a:pt x="1437" y="139"/>
                </a:lnTo>
                <a:lnTo>
                  <a:pt x="1437" y="138"/>
                </a:lnTo>
                <a:lnTo>
                  <a:pt x="1437" y="137"/>
                </a:lnTo>
                <a:lnTo>
                  <a:pt x="1438" y="138"/>
                </a:lnTo>
                <a:lnTo>
                  <a:pt x="1438" y="137"/>
                </a:lnTo>
                <a:lnTo>
                  <a:pt x="1438" y="137"/>
                </a:lnTo>
                <a:lnTo>
                  <a:pt x="1439" y="137"/>
                </a:lnTo>
                <a:lnTo>
                  <a:pt x="1439" y="136"/>
                </a:lnTo>
                <a:lnTo>
                  <a:pt x="1440" y="136"/>
                </a:lnTo>
                <a:lnTo>
                  <a:pt x="1440" y="136"/>
                </a:lnTo>
                <a:lnTo>
                  <a:pt x="1440" y="136"/>
                </a:lnTo>
                <a:lnTo>
                  <a:pt x="1441" y="137"/>
                </a:lnTo>
                <a:lnTo>
                  <a:pt x="1441" y="137"/>
                </a:lnTo>
                <a:lnTo>
                  <a:pt x="1441" y="137"/>
                </a:lnTo>
                <a:lnTo>
                  <a:pt x="1442" y="138"/>
                </a:lnTo>
                <a:lnTo>
                  <a:pt x="1442" y="138"/>
                </a:lnTo>
                <a:lnTo>
                  <a:pt x="1442" y="138"/>
                </a:lnTo>
                <a:lnTo>
                  <a:pt x="1444" y="139"/>
                </a:lnTo>
                <a:lnTo>
                  <a:pt x="1444" y="139"/>
                </a:lnTo>
                <a:lnTo>
                  <a:pt x="1445" y="139"/>
                </a:lnTo>
                <a:lnTo>
                  <a:pt x="1445" y="140"/>
                </a:lnTo>
                <a:lnTo>
                  <a:pt x="1445" y="140"/>
                </a:lnTo>
                <a:lnTo>
                  <a:pt x="1446" y="141"/>
                </a:lnTo>
                <a:lnTo>
                  <a:pt x="1446" y="141"/>
                </a:lnTo>
                <a:lnTo>
                  <a:pt x="1446" y="141"/>
                </a:lnTo>
                <a:lnTo>
                  <a:pt x="1447" y="141"/>
                </a:lnTo>
                <a:lnTo>
                  <a:pt x="1447" y="141"/>
                </a:lnTo>
                <a:lnTo>
                  <a:pt x="1447" y="141"/>
                </a:lnTo>
                <a:lnTo>
                  <a:pt x="1448" y="140"/>
                </a:lnTo>
                <a:lnTo>
                  <a:pt x="1448" y="140"/>
                </a:lnTo>
                <a:lnTo>
                  <a:pt x="1449" y="139"/>
                </a:lnTo>
                <a:lnTo>
                  <a:pt x="1449" y="138"/>
                </a:lnTo>
                <a:lnTo>
                  <a:pt x="1449" y="138"/>
                </a:lnTo>
                <a:lnTo>
                  <a:pt x="1450" y="138"/>
                </a:lnTo>
                <a:lnTo>
                  <a:pt x="1450" y="137"/>
                </a:lnTo>
                <a:lnTo>
                  <a:pt x="1450" y="137"/>
                </a:lnTo>
                <a:lnTo>
                  <a:pt x="1451" y="138"/>
                </a:lnTo>
                <a:lnTo>
                  <a:pt x="1451" y="138"/>
                </a:lnTo>
                <a:lnTo>
                  <a:pt x="1451" y="137"/>
                </a:lnTo>
                <a:lnTo>
                  <a:pt x="1453" y="137"/>
                </a:lnTo>
                <a:lnTo>
                  <a:pt x="1453" y="137"/>
                </a:lnTo>
                <a:lnTo>
                  <a:pt x="1454" y="136"/>
                </a:lnTo>
                <a:lnTo>
                  <a:pt x="1454" y="136"/>
                </a:lnTo>
                <a:lnTo>
                  <a:pt x="1454" y="136"/>
                </a:lnTo>
                <a:lnTo>
                  <a:pt x="1455" y="137"/>
                </a:lnTo>
                <a:lnTo>
                  <a:pt x="1455" y="138"/>
                </a:lnTo>
                <a:lnTo>
                  <a:pt x="1455" y="138"/>
                </a:lnTo>
                <a:lnTo>
                  <a:pt x="1456" y="139"/>
                </a:lnTo>
                <a:lnTo>
                  <a:pt x="1456" y="139"/>
                </a:lnTo>
                <a:lnTo>
                  <a:pt x="1456" y="139"/>
                </a:lnTo>
                <a:lnTo>
                  <a:pt x="1457" y="139"/>
                </a:lnTo>
                <a:lnTo>
                  <a:pt x="1457" y="138"/>
                </a:lnTo>
                <a:lnTo>
                  <a:pt x="1458" y="139"/>
                </a:lnTo>
                <a:lnTo>
                  <a:pt x="1458" y="139"/>
                </a:lnTo>
                <a:lnTo>
                  <a:pt x="1458" y="140"/>
                </a:lnTo>
                <a:lnTo>
                  <a:pt x="1459" y="139"/>
                </a:lnTo>
                <a:lnTo>
                  <a:pt x="1459" y="139"/>
                </a:lnTo>
                <a:lnTo>
                  <a:pt x="1459" y="139"/>
                </a:lnTo>
                <a:lnTo>
                  <a:pt x="1460" y="138"/>
                </a:lnTo>
                <a:lnTo>
                  <a:pt x="1460" y="138"/>
                </a:lnTo>
                <a:lnTo>
                  <a:pt x="1462" y="137"/>
                </a:lnTo>
                <a:lnTo>
                  <a:pt x="1462" y="138"/>
                </a:lnTo>
                <a:lnTo>
                  <a:pt x="1462" y="138"/>
                </a:lnTo>
                <a:lnTo>
                  <a:pt x="1463" y="137"/>
                </a:lnTo>
                <a:lnTo>
                  <a:pt x="1463" y="137"/>
                </a:lnTo>
                <a:lnTo>
                  <a:pt x="1463" y="137"/>
                </a:lnTo>
                <a:lnTo>
                  <a:pt x="1464" y="137"/>
                </a:lnTo>
                <a:lnTo>
                  <a:pt x="1464" y="135"/>
                </a:lnTo>
                <a:lnTo>
                  <a:pt x="1464" y="135"/>
                </a:lnTo>
                <a:lnTo>
                  <a:pt x="1465" y="135"/>
                </a:lnTo>
                <a:lnTo>
                  <a:pt x="1465" y="135"/>
                </a:lnTo>
                <a:lnTo>
                  <a:pt x="1466" y="135"/>
                </a:lnTo>
                <a:lnTo>
                  <a:pt x="1466" y="135"/>
                </a:lnTo>
                <a:lnTo>
                  <a:pt x="1466" y="135"/>
                </a:lnTo>
                <a:lnTo>
                  <a:pt x="1467" y="135"/>
                </a:lnTo>
                <a:lnTo>
                  <a:pt x="1467" y="135"/>
                </a:lnTo>
                <a:lnTo>
                  <a:pt x="1467" y="135"/>
                </a:lnTo>
                <a:lnTo>
                  <a:pt x="1468" y="133"/>
                </a:lnTo>
                <a:lnTo>
                  <a:pt x="1468" y="133"/>
                </a:lnTo>
                <a:lnTo>
                  <a:pt x="1468" y="133"/>
                </a:lnTo>
                <a:lnTo>
                  <a:pt x="1469" y="133"/>
                </a:lnTo>
                <a:lnTo>
                  <a:pt x="1469" y="133"/>
                </a:lnTo>
                <a:lnTo>
                  <a:pt x="1471" y="132"/>
                </a:lnTo>
                <a:lnTo>
                  <a:pt x="1471" y="131"/>
                </a:lnTo>
                <a:lnTo>
                  <a:pt x="1471" y="131"/>
                </a:lnTo>
                <a:lnTo>
                  <a:pt x="1472" y="130"/>
                </a:lnTo>
                <a:lnTo>
                  <a:pt x="1472" y="130"/>
                </a:lnTo>
                <a:lnTo>
                  <a:pt x="1472" y="131"/>
                </a:lnTo>
                <a:lnTo>
                  <a:pt x="1473" y="131"/>
                </a:lnTo>
                <a:lnTo>
                  <a:pt x="1473" y="131"/>
                </a:lnTo>
                <a:lnTo>
                  <a:pt x="1473" y="131"/>
                </a:lnTo>
                <a:lnTo>
                  <a:pt x="1474" y="131"/>
                </a:lnTo>
                <a:lnTo>
                  <a:pt x="1474" y="131"/>
                </a:lnTo>
                <a:lnTo>
                  <a:pt x="1475" y="131"/>
                </a:lnTo>
                <a:lnTo>
                  <a:pt x="1475" y="132"/>
                </a:lnTo>
                <a:lnTo>
                  <a:pt x="1475" y="133"/>
                </a:lnTo>
                <a:lnTo>
                  <a:pt x="1476" y="135"/>
                </a:lnTo>
                <a:lnTo>
                  <a:pt x="1476" y="133"/>
                </a:lnTo>
                <a:lnTo>
                  <a:pt x="1476" y="133"/>
                </a:lnTo>
                <a:lnTo>
                  <a:pt x="1477" y="132"/>
                </a:lnTo>
                <a:lnTo>
                  <a:pt x="1477" y="132"/>
                </a:lnTo>
                <a:lnTo>
                  <a:pt x="1477" y="131"/>
                </a:lnTo>
                <a:lnTo>
                  <a:pt x="1478" y="130"/>
                </a:lnTo>
                <a:lnTo>
                  <a:pt x="1478" y="130"/>
                </a:lnTo>
                <a:lnTo>
                  <a:pt x="1480" y="129"/>
                </a:lnTo>
                <a:lnTo>
                  <a:pt x="1480" y="129"/>
                </a:lnTo>
                <a:lnTo>
                  <a:pt x="1480" y="129"/>
                </a:lnTo>
                <a:lnTo>
                  <a:pt x="1481" y="128"/>
                </a:lnTo>
                <a:lnTo>
                  <a:pt x="1481" y="128"/>
                </a:lnTo>
                <a:lnTo>
                  <a:pt x="1481" y="128"/>
                </a:lnTo>
                <a:lnTo>
                  <a:pt x="1482" y="128"/>
                </a:lnTo>
                <a:lnTo>
                  <a:pt x="1482" y="128"/>
                </a:lnTo>
                <a:lnTo>
                  <a:pt x="1483" y="128"/>
                </a:lnTo>
                <a:lnTo>
                  <a:pt x="1483" y="128"/>
                </a:lnTo>
                <a:lnTo>
                  <a:pt x="1483" y="129"/>
                </a:lnTo>
                <a:lnTo>
                  <a:pt x="1484" y="130"/>
                </a:lnTo>
                <a:lnTo>
                  <a:pt x="1484" y="130"/>
                </a:lnTo>
                <a:lnTo>
                  <a:pt x="1484" y="130"/>
                </a:lnTo>
                <a:lnTo>
                  <a:pt x="1485" y="130"/>
                </a:lnTo>
                <a:lnTo>
                  <a:pt x="1485" y="130"/>
                </a:lnTo>
                <a:lnTo>
                  <a:pt x="1485" y="130"/>
                </a:lnTo>
                <a:lnTo>
                  <a:pt x="1486" y="130"/>
                </a:lnTo>
                <a:lnTo>
                  <a:pt x="1486" y="129"/>
                </a:lnTo>
                <a:lnTo>
                  <a:pt x="1487" y="128"/>
                </a:lnTo>
                <a:lnTo>
                  <a:pt x="1487" y="128"/>
                </a:lnTo>
                <a:lnTo>
                  <a:pt x="1487" y="128"/>
                </a:lnTo>
                <a:lnTo>
                  <a:pt x="1489" y="128"/>
                </a:lnTo>
                <a:lnTo>
                  <a:pt x="1489" y="128"/>
                </a:lnTo>
                <a:lnTo>
                  <a:pt x="1489" y="128"/>
                </a:lnTo>
                <a:lnTo>
                  <a:pt x="1490" y="129"/>
                </a:lnTo>
                <a:lnTo>
                  <a:pt x="1490" y="130"/>
                </a:lnTo>
                <a:lnTo>
                  <a:pt x="1490" y="130"/>
                </a:lnTo>
                <a:lnTo>
                  <a:pt x="1491" y="130"/>
                </a:lnTo>
                <a:lnTo>
                  <a:pt x="1491" y="130"/>
                </a:lnTo>
                <a:lnTo>
                  <a:pt x="1492" y="129"/>
                </a:lnTo>
                <a:lnTo>
                  <a:pt x="1492" y="129"/>
                </a:lnTo>
                <a:lnTo>
                  <a:pt x="1492" y="129"/>
                </a:lnTo>
                <a:lnTo>
                  <a:pt x="1493" y="130"/>
                </a:lnTo>
                <a:lnTo>
                  <a:pt x="1493" y="129"/>
                </a:lnTo>
                <a:lnTo>
                  <a:pt x="1493" y="128"/>
                </a:lnTo>
                <a:lnTo>
                  <a:pt x="1494" y="128"/>
                </a:lnTo>
                <a:lnTo>
                  <a:pt x="1494" y="128"/>
                </a:lnTo>
                <a:lnTo>
                  <a:pt x="1494" y="128"/>
                </a:lnTo>
                <a:lnTo>
                  <a:pt x="1495" y="128"/>
                </a:lnTo>
                <a:lnTo>
                  <a:pt x="1495" y="128"/>
                </a:lnTo>
                <a:lnTo>
                  <a:pt x="1496" y="129"/>
                </a:lnTo>
                <a:lnTo>
                  <a:pt x="1496" y="129"/>
                </a:lnTo>
                <a:lnTo>
                  <a:pt x="1496" y="130"/>
                </a:lnTo>
                <a:lnTo>
                  <a:pt x="1498" y="131"/>
                </a:lnTo>
                <a:lnTo>
                  <a:pt x="1498" y="132"/>
                </a:lnTo>
                <a:lnTo>
                  <a:pt x="1498" y="132"/>
                </a:lnTo>
                <a:lnTo>
                  <a:pt x="1499" y="132"/>
                </a:lnTo>
                <a:lnTo>
                  <a:pt x="1499" y="132"/>
                </a:lnTo>
                <a:lnTo>
                  <a:pt x="1499" y="132"/>
                </a:lnTo>
                <a:lnTo>
                  <a:pt x="1500" y="132"/>
                </a:lnTo>
                <a:lnTo>
                  <a:pt x="1500" y="132"/>
                </a:lnTo>
                <a:lnTo>
                  <a:pt x="1501" y="132"/>
                </a:lnTo>
                <a:lnTo>
                  <a:pt x="1501" y="131"/>
                </a:lnTo>
                <a:lnTo>
                  <a:pt x="1501" y="131"/>
                </a:lnTo>
                <a:lnTo>
                  <a:pt x="1502" y="131"/>
                </a:lnTo>
                <a:lnTo>
                  <a:pt x="1502" y="131"/>
                </a:lnTo>
                <a:lnTo>
                  <a:pt x="1502" y="132"/>
                </a:lnTo>
                <a:lnTo>
                  <a:pt x="1503" y="132"/>
                </a:lnTo>
                <a:lnTo>
                  <a:pt x="1503" y="133"/>
                </a:lnTo>
                <a:lnTo>
                  <a:pt x="1503" y="135"/>
                </a:lnTo>
                <a:lnTo>
                  <a:pt x="1504" y="135"/>
                </a:lnTo>
                <a:lnTo>
                  <a:pt x="1504" y="136"/>
                </a:lnTo>
                <a:lnTo>
                  <a:pt x="1505" y="136"/>
                </a:lnTo>
                <a:lnTo>
                  <a:pt x="1505" y="137"/>
                </a:lnTo>
                <a:lnTo>
                  <a:pt x="1505" y="137"/>
                </a:lnTo>
                <a:lnTo>
                  <a:pt x="1507" y="138"/>
                </a:lnTo>
                <a:lnTo>
                  <a:pt x="1507" y="138"/>
                </a:lnTo>
                <a:lnTo>
                  <a:pt x="1507" y="137"/>
                </a:lnTo>
                <a:lnTo>
                  <a:pt x="1508" y="138"/>
                </a:lnTo>
                <a:lnTo>
                  <a:pt x="1508" y="137"/>
                </a:lnTo>
                <a:lnTo>
                  <a:pt x="1509" y="137"/>
                </a:lnTo>
                <a:lnTo>
                  <a:pt x="1509" y="137"/>
                </a:lnTo>
                <a:lnTo>
                  <a:pt x="1509" y="137"/>
                </a:lnTo>
                <a:lnTo>
                  <a:pt x="1510" y="136"/>
                </a:lnTo>
                <a:lnTo>
                  <a:pt x="1510" y="136"/>
                </a:lnTo>
                <a:lnTo>
                  <a:pt x="1510" y="136"/>
                </a:lnTo>
                <a:lnTo>
                  <a:pt x="1511" y="136"/>
                </a:lnTo>
                <a:lnTo>
                  <a:pt x="1511" y="136"/>
                </a:lnTo>
                <a:lnTo>
                  <a:pt x="1511" y="136"/>
                </a:lnTo>
                <a:lnTo>
                  <a:pt x="1512" y="137"/>
                </a:lnTo>
                <a:lnTo>
                  <a:pt x="1512" y="138"/>
                </a:lnTo>
                <a:lnTo>
                  <a:pt x="1513" y="138"/>
                </a:lnTo>
                <a:lnTo>
                  <a:pt x="1513" y="138"/>
                </a:lnTo>
                <a:lnTo>
                  <a:pt x="1513" y="138"/>
                </a:lnTo>
                <a:lnTo>
                  <a:pt x="1514" y="138"/>
                </a:lnTo>
                <a:lnTo>
                  <a:pt x="1514" y="137"/>
                </a:lnTo>
                <a:lnTo>
                  <a:pt x="1514" y="137"/>
                </a:lnTo>
                <a:lnTo>
                  <a:pt x="1516" y="137"/>
                </a:lnTo>
                <a:lnTo>
                  <a:pt x="1516" y="138"/>
                </a:lnTo>
                <a:lnTo>
                  <a:pt x="1516" y="137"/>
                </a:lnTo>
                <a:lnTo>
                  <a:pt x="1517" y="137"/>
                </a:lnTo>
                <a:lnTo>
                  <a:pt x="1517" y="137"/>
                </a:lnTo>
                <a:lnTo>
                  <a:pt x="1518" y="137"/>
                </a:lnTo>
                <a:lnTo>
                  <a:pt x="1518" y="136"/>
                </a:lnTo>
                <a:lnTo>
                  <a:pt x="1518" y="136"/>
                </a:lnTo>
                <a:lnTo>
                  <a:pt x="1519" y="136"/>
                </a:lnTo>
                <a:lnTo>
                  <a:pt x="1519" y="135"/>
                </a:lnTo>
                <a:lnTo>
                  <a:pt x="1519" y="135"/>
                </a:lnTo>
                <a:lnTo>
                  <a:pt x="1520" y="136"/>
                </a:lnTo>
                <a:lnTo>
                  <a:pt x="1520" y="136"/>
                </a:lnTo>
                <a:lnTo>
                  <a:pt x="1520" y="136"/>
                </a:lnTo>
                <a:lnTo>
                  <a:pt x="1521" y="137"/>
                </a:lnTo>
                <a:lnTo>
                  <a:pt x="1521" y="137"/>
                </a:lnTo>
                <a:lnTo>
                  <a:pt x="1522" y="137"/>
                </a:lnTo>
                <a:lnTo>
                  <a:pt x="1522" y="137"/>
                </a:lnTo>
                <a:lnTo>
                  <a:pt x="1522" y="138"/>
                </a:lnTo>
                <a:lnTo>
                  <a:pt x="1523" y="138"/>
                </a:lnTo>
                <a:lnTo>
                  <a:pt x="1523" y="139"/>
                </a:lnTo>
                <a:lnTo>
                  <a:pt x="1523" y="140"/>
                </a:lnTo>
                <a:lnTo>
                  <a:pt x="1525" y="140"/>
                </a:lnTo>
                <a:lnTo>
                  <a:pt x="1525" y="139"/>
                </a:lnTo>
                <a:lnTo>
                  <a:pt x="1525" y="139"/>
                </a:lnTo>
                <a:lnTo>
                  <a:pt x="1526" y="139"/>
                </a:lnTo>
                <a:lnTo>
                  <a:pt x="1526" y="139"/>
                </a:lnTo>
                <a:lnTo>
                  <a:pt x="1527" y="139"/>
                </a:lnTo>
                <a:lnTo>
                  <a:pt x="1527" y="138"/>
                </a:lnTo>
                <a:lnTo>
                  <a:pt x="1527" y="138"/>
                </a:lnTo>
                <a:lnTo>
                  <a:pt x="1528" y="138"/>
                </a:lnTo>
                <a:lnTo>
                  <a:pt x="1528" y="139"/>
                </a:lnTo>
                <a:lnTo>
                  <a:pt x="1528" y="139"/>
                </a:lnTo>
                <a:lnTo>
                  <a:pt x="1529" y="138"/>
                </a:lnTo>
                <a:lnTo>
                  <a:pt x="1529" y="138"/>
                </a:lnTo>
                <a:lnTo>
                  <a:pt x="1530" y="137"/>
                </a:lnTo>
                <a:lnTo>
                  <a:pt x="1530" y="138"/>
                </a:lnTo>
                <a:lnTo>
                  <a:pt x="1530" y="137"/>
                </a:lnTo>
                <a:lnTo>
                  <a:pt x="1531" y="137"/>
                </a:lnTo>
                <a:lnTo>
                  <a:pt x="1531" y="137"/>
                </a:lnTo>
                <a:lnTo>
                  <a:pt x="1531" y="138"/>
                </a:lnTo>
                <a:lnTo>
                  <a:pt x="1532" y="138"/>
                </a:lnTo>
                <a:lnTo>
                  <a:pt x="1532" y="138"/>
                </a:lnTo>
                <a:lnTo>
                  <a:pt x="1532" y="138"/>
                </a:lnTo>
                <a:lnTo>
                  <a:pt x="1534" y="138"/>
                </a:lnTo>
                <a:lnTo>
                  <a:pt x="1534" y="138"/>
                </a:lnTo>
                <a:lnTo>
                  <a:pt x="1535" y="138"/>
                </a:lnTo>
                <a:lnTo>
                  <a:pt x="1535" y="139"/>
                </a:lnTo>
                <a:lnTo>
                  <a:pt x="1535" y="140"/>
                </a:lnTo>
                <a:lnTo>
                  <a:pt x="1536" y="140"/>
                </a:lnTo>
                <a:lnTo>
                  <a:pt x="1536" y="139"/>
                </a:lnTo>
                <a:lnTo>
                  <a:pt x="1536" y="139"/>
                </a:lnTo>
                <a:lnTo>
                  <a:pt x="1537" y="139"/>
                </a:lnTo>
                <a:lnTo>
                  <a:pt x="1537" y="139"/>
                </a:lnTo>
                <a:lnTo>
                  <a:pt x="1537" y="139"/>
                </a:lnTo>
                <a:lnTo>
                  <a:pt x="1538" y="139"/>
                </a:lnTo>
                <a:lnTo>
                  <a:pt x="1538" y="138"/>
                </a:lnTo>
                <a:lnTo>
                  <a:pt x="1539" y="138"/>
                </a:lnTo>
                <a:lnTo>
                  <a:pt x="1539" y="137"/>
                </a:lnTo>
                <a:lnTo>
                  <a:pt x="1539" y="138"/>
                </a:lnTo>
                <a:lnTo>
                  <a:pt x="1540" y="139"/>
                </a:lnTo>
                <a:lnTo>
                  <a:pt x="1540" y="139"/>
                </a:lnTo>
                <a:lnTo>
                  <a:pt x="1540" y="138"/>
                </a:lnTo>
                <a:lnTo>
                  <a:pt x="1541" y="138"/>
                </a:lnTo>
                <a:lnTo>
                  <a:pt x="1541" y="138"/>
                </a:lnTo>
                <a:lnTo>
                  <a:pt x="1541" y="137"/>
                </a:lnTo>
                <a:lnTo>
                  <a:pt x="1543" y="136"/>
                </a:lnTo>
                <a:lnTo>
                  <a:pt x="1543" y="135"/>
                </a:lnTo>
                <a:lnTo>
                  <a:pt x="1544" y="135"/>
                </a:lnTo>
                <a:lnTo>
                  <a:pt x="1544" y="136"/>
                </a:lnTo>
                <a:lnTo>
                  <a:pt x="1544" y="136"/>
                </a:lnTo>
                <a:lnTo>
                  <a:pt x="1545" y="135"/>
                </a:lnTo>
                <a:lnTo>
                  <a:pt x="1545" y="135"/>
                </a:lnTo>
                <a:lnTo>
                  <a:pt x="1545" y="136"/>
                </a:lnTo>
                <a:lnTo>
                  <a:pt x="1546" y="136"/>
                </a:lnTo>
                <a:lnTo>
                  <a:pt x="1546" y="136"/>
                </a:lnTo>
                <a:lnTo>
                  <a:pt x="1546" y="136"/>
                </a:lnTo>
                <a:lnTo>
                  <a:pt x="1547" y="135"/>
                </a:lnTo>
                <a:lnTo>
                  <a:pt x="1547" y="135"/>
                </a:lnTo>
                <a:lnTo>
                  <a:pt x="1548" y="135"/>
                </a:lnTo>
                <a:lnTo>
                  <a:pt x="1548" y="135"/>
                </a:lnTo>
                <a:lnTo>
                  <a:pt x="1548" y="135"/>
                </a:lnTo>
                <a:lnTo>
                  <a:pt x="1549" y="136"/>
                </a:lnTo>
                <a:lnTo>
                  <a:pt x="1549" y="136"/>
                </a:lnTo>
                <a:lnTo>
                  <a:pt x="1549" y="137"/>
                </a:lnTo>
                <a:lnTo>
                  <a:pt x="1550" y="137"/>
                </a:lnTo>
                <a:lnTo>
                  <a:pt x="1550" y="138"/>
                </a:lnTo>
                <a:lnTo>
                  <a:pt x="1552" y="138"/>
                </a:lnTo>
                <a:lnTo>
                  <a:pt x="1552" y="138"/>
                </a:lnTo>
                <a:lnTo>
                  <a:pt x="1552" y="138"/>
                </a:lnTo>
                <a:lnTo>
                  <a:pt x="1553" y="137"/>
                </a:lnTo>
                <a:lnTo>
                  <a:pt x="1553" y="137"/>
                </a:lnTo>
                <a:lnTo>
                  <a:pt x="1553" y="136"/>
                </a:lnTo>
                <a:lnTo>
                  <a:pt x="1554" y="136"/>
                </a:lnTo>
                <a:lnTo>
                  <a:pt x="1554" y="136"/>
                </a:lnTo>
                <a:lnTo>
                  <a:pt x="1554" y="136"/>
                </a:lnTo>
                <a:lnTo>
                  <a:pt x="1555" y="136"/>
                </a:lnTo>
                <a:lnTo>
                  <a:pt x="1555" y="136"/>
                </a:lnTo>
                <a:lnTo>
                  <a:pt x="1556" y="136"/>
                </a:lnTo>
                <a:lnTo>
                  <a:pt x="1556" y="135"/>
                </a:lnTo>
                <a:lnTo>
                  <a:pt x="1556" y="136"/>
                </a:lnTo>
                <a:lnTo>
                  <a:pt x="1557" y="136"/>
                </a:lnTo>
                <a:lnTo>
                  <a:pt x="1557" y="136"/>
                </a:lnTo>
                <a:lnTo>
                  <a:pt x="1557" y="135"/>
                </a:lnTo>
                <a:lnTo>
                  <a:pt x="1558" y="135"/>
                </a:lnTo>
                <a:lnTo>
                  <a:pt x="1558" y="135"/>
                </a:lnTo>
                <a:lnTo>
                  <a:pt x="1558" y="135"/>
                </a:lnTo>
                <a:lnTo>
                  <a:pt x="1559" y="135"/>
                </a:lnTo>
                <a:lnTo>
                  <a:pt x="1559" y="133"/>
                </a:lnTo>
                <a:lnTo>
                  <a:pt x="1561" y="133"/>
                </a:lnTo>
                <a:lnTo>
                  <a:pt x="1561" y="133"/>
                </a:lnTo>
                <a:lnTo>
                  <a:pt x="1561" y="135"/>
                </a:lnTo>
                <a:lnTo>
                  <a:pt x="1562" y="135"/>
                </a:lnTo>
                <a:lnTo>
                  <a:pt x="1562" y="136"/>
                </a:lnTo>
                <a:lnTo>
                  <a:pt x="1562" y="136"/>
                </a:lnTo>
                <a:lnTo>
                  <a:pt x="1563" y="136"/>
                </a:lnTo>
                <a:lnTo>
                  <a:pt x="1563" y="135"/>
                </a:lnTo>
                <a:lnTo>
                  <a:pt x="1563" y="133"/>
                </a:lnTo>
                <a:lnTo>
                  <a:pt x="1564" y="132"/>
                </a:lnTo>
                <a:lnTo>
                  <a:pt x="1564" y="132"/>
                </a:lnTo>
                <a:lnTo>
                  <a:pt x="1565" y="132"/>
                </a:lnTo>
                <a:lnTo>
                  <a:pt x="1565" y="131"/>
                </a:lnTo>
                <a:lnTo>
                  <a:pt x="1565" y="131"/>
                </a:lnTo>
                <a:lnTo>
                  <a:pt x="1566" y="131"/>
                </a:lnTo>
                <a:lnTo>
                  <a:pt x="1566" y="131"/>
                </a:lnTo>
                <a:lnTo>
                  <a:pt x="1566" y="131"/>
                </a:lnTo>
                <a:lnTo>
                  <a:pt x="1567" y="131"/>
                </a:lnTo>
                <a:lnTo>
                  <a:pt x="1567" y="132"/>
                </a:lnTo>
                <a:lnTo>
                  <a:pt x="1567" y="132"/>
                </a:lnTo>
                <a:lnTo>
                  <a:pt x="1568" y="132"/>
                </a:lnTo>
                <a:lnTo>
                  <a:pt x="1568" y="133"/>
                </a:lnTo>
                <a:lnTo>
                  <a:pt x="1570" y="133"/>
                </a:lnTo>
                <a:lnTo>
                  <a:pt x="1570" y="135"/>
                </a:lnTo>
                <a:lnTo>
                  <a:pt x="1570" y="135"/>
                </a:lnTo>
                <a:lnTo>
                  <a:pt x="1571" y="135"/>
                </a:lnTo>
                <a:lnTo>
                  <a:pt x="1571" y="135"/>
                </a:lnTo>
                <a:lnTo>
                  <a:pt x="1571" y="133"/>
                </a:lnTo>
                <a:lnTo>
                  <a:pt x="1572" y="133"/>
                </a:lnTo>
                <a:lnTo>
                  <a:pt x="1572" y="133"/>
                </a:lnTo>
                <a:lnTo>
                  <a:pt x="1573" y="133"/>
                </a:lnTo>
                <a:lnTo>
                  <a:pt x="1573" y="133"/>
                </a:lnTo>
                <a:lnTo>
                  <a:pt x="1573" y="133"/>
                </a:lnTo>
                <a:lnTo>
                  <a:pt x="1574" y="133"/>
                </a:lnTo>
                <a:lnTo>
                  <a:pt x="1574" y="133"/>
                </a:lnTo>
                <a:lnTo>
                  <a:pt x="1574" y="133"/>
                </a:lnTo>
                <a:lnTo>
                  <a:pt x="1575" y="133"/>
                </a:lnTo>
                <a:lnTo>
                  <a:pt x="1575" y="133"/>
                </a:lnTo>
                <a:lnTo>
                  <a:pt x="1575" y="135"/>
                </a:lnTo>
                <a:lnTo>
                  <a:pt x="1576" y="133"/>
                </a:lnTo>
                <a:lnTo>
                  <a:pt x="1576" y="132"/>
                </a:lnTo>
                <a:lnTo>
                  <a:pt x="1577" y="133"/>
                </a:lnTo>
                <a:lnTo>
                  <a:pt x="1577" y="133"/>
                </a:lnTo>
                <a:lnTo>
                  <a:pt x="1577" y="133"/>
                </a:lnTo>
                <a:lnTo>
                  <a:pt x="1579" y="133"/>
                </a:lnTo>
                <a:lnTo>
                  <a:pt x="1579" y="133"/>
                </a:lnTo>
                <a:lnTo>
                  <a:pt x="1579" y="133"/>
                </a:lnTo>
                <a:lnTo>
                  <a:pt x="1580" y="133"/>
                </a:lnTo>
                <a:lnTo>
                  <a:pt x="1580" y="133"/>
                </a:lnTo>
                <a:lnTo>
                  <a:pt x="1580" y="132"/>
                </a:lnTo>
                <a:lnTo>
                  <a:pt x="1581" y="133"/>
                </a:lnTo>
                <a:lnTo>
                  <a:pt x="1581" y="131"/>
                </a:lnTo>
                <a:lnTo>
                  <a:pt x="1582" y="131"/>
                </a:lnTo>
                <a:lnTo>
                  <a:pt x="1582" y="131"/>
                </a:lnTo>
                <a:lnTo>
                  <a:pt x="1582" y="132"/>
                </a:lnTo>
                <a:lnTo>
                  <a:pt x="1583" y="133"/>
                </a:lnTo>
                <a:lnTo>
                  <a:pt x="1583" y="133"/>
                </a:lnTo>
                <a:lnTo>
                  <a:pt x="1583" y="135"/>
                </a:lnTo>
                <a:lnTo>
                  <a:pt x="1584" y="135"/>
                </a:lnTo>
                <a:lnTo>
                  <a:pt x="1584" y="135"/>
                </a:lnTo>
                <a:lnTo>
                  <a:pt x="1584" y="135"/>
                </a:lnTo>
                <a:lnTo>
                  <a:pt x="1585" y="135"/>
                </a:lnTo>
                <a:lnTo>
                  <a:pt x="1585" y="136"/>
                </a:lnTo>
                <a:lnTo>
                  <a:pt x="1586" y="136"/>
                </a:lnTo>
                <a:lnTo>
                  <a:pt x="1586" y="136"/>
                </a:lnTo>
                <a:lnTo>
                  <a:pt x="1586" y="136"/>
                </a:lnTo>
                <a:lnTo>
                  <a:pt x="1588" y="136"/>
                </a:lnTo>
                <a:lnTo>
                  <a:pt x="1588" y="137"/>
                </a:lnTo>
                <a:lnTo>
                  <a:pt x="1588" y="136"/>
                </a:lnTo>
                <a:lnTo>
                  <a:pt x="1589" y="136"/>
                </a:lnTo>
                <a:lnTo>
                  <a:pt x="1589" y="135"/>
                </a:lnTo>
                <a:lnTo>
                  <a:pt x="1589" y="136"/>
                </a:lnTo>
                <a:lnTo>
                  <a:pt x="1590" y="136"/>
                </a:lnTo>
                <a:lnTo>
                  <a:pt x="1590" y="137"/>
                </a:lnTo>
                <a:lnTo>
                  <a:pt x="1591" y="137"/>
                </a:lnTo>
                <a:lnTo>
                  <a:pt x="1591" y="136"/>
                </a:lnTo>
                <a:lnTo>
                  <a:pt x="1591" y="137"/>
                </a:lnTo>
                <a:lnTo>
                  <a:pt x="1592" y="137"/>
                </a:lnTo>
                <a:lnTo>
                  <a:pt x="1592" y="138"/>
                </a:lnTo>
                <a:lnTo>
                  <a:pt x="1592" y="138"/>
                </a:lnTo>
                <a:lnTo>
                  <a:pt x="1593" y="138"/>
                </a:lnTo>
                <a:lnTo>
                  <a:pt x="1593" y="138"/>
                </a:lnTo>
                <a:lnTo>
                  <a:pt x="1593" y="138"/>
                </a:lnTo>
                <a:lnTo>
                  <a:pt x="1594" y="138"/>
                </a:lnTo>
                <a:lnTo>
                  <a:pt x="1594" y="139"/>
                </a:lnTo>
                <a:lnTo>
                  <a:pt x="1595" y="139"/>
                </a:lnTo>
                <a:lnTo>
                  <a:pt x="1595" y="139"/>
                </a:lnTo>
                <a:lnTo>
                  <a:pt x="1595" y="138"/>
                </a:lnTo>
                <a:lnTo>
                  <a:pt x="1597" y="138"/>
                </a:lnTo>
                <a:lnTo>
                  <a:pt x="1597" y="138"/>
                </a:lnTo>
                <a:lnTo>
                  <a:pt x="1597" y="137"/>
                </a:lnTo>
                <a:lnTo>
                  <a:pt x="1598" y="137"/>
                </a:lnTo>
                <a:lnTo>
                  <a:pt x="1598" y="137"/>
                </a:lnTo>
                <a:lnTo>
                  <a:pt x="1599" y="137"/>
                </a:lnTo>
                <a:lnTo>
                  <a:pt x="1599" y="137"/>
                </a:lnTo>
                <a:lnTo>
                  <a:pt x="1599" y="137"/>
                </a:lnTo>
                <a:lnTo>
                  <a:pt x="1600" y="138"/>
                </a:lnTo>
                <a:lnTo>
                  <a:pt x="1600" y="138"/>
                </a:lnTo>
                <a:lnTo>
                  <a:pt x="1600" y="139"/>
                </a:lnTo>
                <a:lnTo>
                  <a:pt x="1601" y="139"/>
                </a:lnTo>
                <a:lnTo>
                  <a:pt x="1601" y="139"/>
                </a:lnTo>
                <a:lnTo>
                  <a:pt x="1601" y="139"/>
                </a:lnTo>
                <a:lnTo>
                  <a:pt x="1602" y="138"/>
                </a:lnTo>
                <a:lnTo>
                  <a:pt x="1602" y="138"/>
                </a:lnTo>
                <a:lnTo>
                  <a:pt x="1603" y="139"/>
                </a:lnTo>
                <a:lnTo>
                  <a:pt x="1603" y="138"/>
                </a:lnTo>
                <a:lnTo>
                  <a:pt x="1603" y="138"/>
                </a:lnTo>
                <a:lnTo>
                  <a:pt x="1604" y="139"/>
                </a:lnTo>
                <a:lnTo>
                  <a:pt x="1604" y="139"/>
                </a:lnTo>
                <a:lnTo>
                  <a:pt x="1604" y="138"/>
                </a:lnTo>
                <a:lnTo>
                  <a:pt x="1606" y="137"/>
                </a:lnTo>
                <a:lnTo>
                  <a:pt x="1606" y="138"/>
                </a:lnTo>
                <a:lnTo>
                  <a:pt x="1606" y="138"/>
                </a:lnTo>
                <a:lnTo>
                  <a:pt x="1607" y="137"/>
                </a:lnTo>
                <a:lnTo>
                  <a:pt x="1607" y="137"/>
                </a:lnTo>
                <a:lnTo>
                  <a:pt x="1608" y="138"/>
                </a:lnTo>
                <a:lnTo>
                  <a:pt x="1608" y="139"/>
                </a:lnTo>
                <a:lnTo>
                  <a:pt x="1608" y="139"/>
                </a:lnTo>
                <a:lnTo>
                  <a:pt x="1609" y="139"/>
                </a:lnTo>
                <a:lnTo>
                  <a:pt x="1609" y="138"/>
                </a:lnTo>
                <a:lnTo>
                  <a:pt x="1609" y="139"/>
                </a:lnTo>
                <a:lnTo>
                  <a:pt x="1610" y="138"/>
                </a:lnTo>
                <a:lnTo>
                  <a:pt x="1610" y="138"/>
                </a:lnTo>
                <a:lnTo>
                  <a:pt x="1610" y="138"/>
                </a:lnTo>
                <a:lnTo>
                  <a:pt x="1611" y="137"/>
                </a:lnTo>
                <a:lnTo>
                  <a:pt x="1611" y="138"/>
                </a:lnTo>
                <a:lnTo>
                  <a:pt x="1612" y="138"/>
                </a:lnTo>
                <a:lnTo>
                  <a:pt x="1612" y="138"/>
                </a:lnTo>
                <a:lnTo>
                  <a:pt x="1612" y="138"/>
                </a:lnTo>
                <a:lnTo>
                  <a:pt x="1613" y="138"/>
                </a:lnTo>
                <a:lnTo>
                  <a:pt x="1613" y="138"/>
                </a:lnTo>
                <a:lnTo>
                  <a:pt x="1613" y="137"/>
                </a:lnTo>
                <a:lnTo>
                  <a:pt x="1615" y="137"/>
                </a:lnTo>
                <a:lnTo>
                  <a:pt x="1615" y="137"/>
                </a:lnTo>
                <a:lnTo>
                  <a:pt x="1615" y="137"/>
                </a:lnTo>
                <a:lnTo>
                  <a:pt x="1616" y="136"/>
                </a:lnTo>
                <a:lnTo>
                  <a:pt x="1616" y="136"/>
                </a:lnTo>
                <a:lnTo>
                  <a:pt x="1617" y="136"/>
                </a:lnTo>
                <a:lnTo>
                  <a:pt x="1617" y="136"/>
                </a:lnTo>
                <a:lnTo>
                  <a:pt x="1617" y="135"/>
                </a:lnTo>
                <a:lnTo>
                  <a:pt x="1618" y="135"/>
                </a:lnTo>
                <a:lnTo>
                  <a:pt x="1618" y="133"/>
                </a:lnTo>
                <a:lnTo>
                  <a:pt x="1618" y="133"/>
                </a:lnTo>
                <a:lnTo>
                  <a:pt x="1619" y="135"/>
                </a:lnTo>
                <a:lnTo>
                  <a:pt x="1619" y="135"/>
                </a:lnTo>
                <a:lnTo>
                  <a:pt x="1620" y="133"/>
                </a:lnTo>
                <a:lnTo>
                  <a:pt x="1620" y="133"/>
                </a:lnTo>
                <a:lnTo>
                  <a:pt x="1620" y="133"/>
                </a:lnTo>
                <a:lnTo>
                  <a:pt x="1621" y="133"/>
                </a:lnTo>
                <a:lnTo>
                  <a:pt x="1621" y="133"/>
                </a:lnTo>
                <a:lnTo>
                  <a:pt x="1621" y="133"/>
                </a:lnTo>
                <a:lnTo>
                  <a:pt x="1622" y="135"/>
                </a:lnTo>
                <a:lnTo>
                  <a:pt x="1622" y="135"/>
                </a:lnTo>
                <a:lnTo>
                  <a:pt x="1622" y="135"/>
                </a:lnTo>
                <a:lnTo>
                  <a:pt x="1624" y="135"/>
                </a:lnTo>
                <a:lnTo>
                  <a:pt x="1624" y="133"/>
                </a:lnTo>
                <a:lnTo>
                  <a:pt x="1625" y="133"/>
                </a:lnTo>
                <a:lnTo>
                  <a:pt x="1625" y="133"/>
                </a:lnTo>
                <a:lnTo>
                  <a:pt x="1625" y="133"/>
                </a:lnTo>
                <a:lnTo>
                  <a:pt x="1626" y="133"/>
                </a:lnTo>
                <a:lnTo>
                  <a:pt x="1626" y="133"/>
                </a:lnTo>
                <a:lnTo>
                  <a:pt x="1626" y="133"/>
                </a:lnTo>
                <a:lnTo>
                  <a:pt x="1627" y="132"/>
                </a:lnTo>
                <a:lnTo>
                  <a:pt x="1627" y="133"/>
                </a:lnTo>
                <a:lnTo>
                  <a:pt x="1627" y="133"/>
                </a:lnTo>
                <a:lnTo>
                  <a:pt x="1628" y="133"/>
                </a:lnTo>
                <a:lnTo>
                  <a:pt x="1628" y="133"/>
                </a:lnTo>
                <a:lnTo>
                  <a:pt x="1629" y="132"/>
                </a:lnTo>
                <a:lnTo>
                  <a:pt x="1629" y="131"/>
                </a:lnTo>
                <a:lnTo>
                  <a:pt x="1629" y="131"/>
                </a:lnTo>
                <a:lnTo>
                  <a:pt x="1630" y="131"/>
                </a:lnTo>
                <a:lnTo>
                  <a:pt x="1630" y="131"/>
                </a:lnTo>
                <a:lnTo>
                  <a:pt x="1630" y="132"/>
                </a:lnTo>
                <a:lnTo>
                  <a:pt x="1631" y="132"/>
                </a:lnTo>
                <a:lnTo>
                  <a:pt x="1631" y="132"/>
                </a:lnTo>
                <a:lnTo>
                  <a:pt x="1631" y="133"/>
                </a:lnTo>
                <a:lnTo>
                  <a:pt x="1633" y="133"/>
                </a:lnTo>
                <a:lnTo>
                  <a:pt x="1633" y="133"/>
                </a:lnTo>
                <a:lnTo>
                  <a:pt x="1634" y="133"/>
                </a:lnTo>
                <a:lnTo>
                  <a:pt x="1634" y="135"/>
                </a:lnTo>
                <a:lnTo>
                  <a:pt x="1634" y="135"/>
                </a:lnTo>
                <a:lnTo>
                  <a:pt x="1635" y="135"/>
                </a:lnTo>
                <a:lnTo>
                  <a:pt x="1635" y="133"/>
                </a:lnTo>
                <a:lnTo>
                  <a:pt x="1635" y="132"/>
                </a:lnTo>
                <a:lnTo>
                  <a:pt x="1636" y="132"/>
                </a:lnTo>
                <a:lnTo>
                  <a:pt x="1636" y="131"/>
                </a:lnTo>
                <a:lnTo>
                  <a:pt x="1636" y="131"/>
                </a:lnTo>
                <a:lnTo>
                  <a:pt x="1637" y="131"/>
                </a:lnTo>
                <a:lnTo>
                  <a:pt x="1637" y="131"/>
                </a:lnTo>
                <a:lnTo>
                  <a:pt x="1638" y="130"/>
                </a:lnTo>
                <a:lnTo>
                  <a:pt x="1638" y="130"/>
                </a:lnTo>
                <a:lnTo>
                  <a:pt x="1638" y="130"/>
                </a:lnTo>
                <a:lnTo>
                  <a:pt x="1639" y="130"/>
                </a:lnTo>
                <a:lnTo>
                  <a:pt x="1639" y="131"/>
                </a:lnTo>
                <a:lnTo>
                  <a:pt x="1639" y="132"/>
                </a:lnTo>
                <a:lnTo>
                  <a:pt x="1640" y="132"/>
                </a:lnTo>
                <a:lnTo>
                  <a:pt x="1640" y="133"/>
                </a:lnTo>
                <a:lnTo>
                  <a:pt x="1642" y="133"/>
                </a:lnTo>
                <a:lnTo>
                  <a:pt x="1642" y="132"/>
                </a:lnTo>
                <a:lnTo>
                  <a:pt x="1642" y="132"/>
                </a:lnTo>
                <a:lnTo>
                  <a:pt x="1643" y="132"/>
                </a:lnTo>
                <a:lnTo>
                  <a:pt x="1643" y="132"/>
                </a:lnTo>
                <a:lnTo>
                  <a:pt x="1643" y="132"/>
                </a:lnTo>
                <a:lnTo>
                  <a:pt x="1644" y="166"/>
                </a:lnTo>
                <a:lnTo>
                  <a:pt x="1644" y="465"/>
                </a:lnTo>
                <a:lnTo>
                  <a:pt x="1644" y="712"/>
                </a:lnTo>
                <a:lnTo>
                  <a:pt x="1645" y="732"/>
                </a:lnTo>
                <a:lnTo>
                  <a:pt x="1645" y="611"/>
                </a:lnTo>
                <a:lnTo>
                  <a:pt x="1646" y="448"/>
                </a:lnTo>
                <a:lnTo>
                  <a:pt x="1646" y="301"/>
                </a:lnTo>
                <a:lnTo>
                  <a:pt x="1646" y="189"/>
                </a:lnTo>
                <a:lnTo>
                  <a:pt x="1647" y="113"/>
                </a:lnTo>
                <a:lnTo>
                  <a:pt x="1647" y="69"/>
                </a:lnTo>
                <a:lnTo>
                  <a:pt x="1647" y="47"/>
                </a:lnTo>
                <a:lnTo>
                  <a:pt x="1648" y="38"/>
                </a:lnTo>
                <a:lnTo>
                  <a:pt x="1648" y="38"/>
                </a:lnTo>
                <a:lnTo>
                  <a:pt x="1648" y="41"/>
                </a:lnTo>
                <a:lnTo>
                  <a:pt x="1649" y="48"/>
                </a:lnTo>
                <a:lnTo>
                  <a:pt x="1649" y="55"/>
                </a:lnTo>
                <a:lnTo>
                  <a:pt x="1651" y="64"/>
                </a:lnTo>
                <a:lnTo>
                  <a:pt x="1651" y="72"/>
                </a:lnTo>
                <a:lnTo>
                  <a:pt x="1651" y="78"/>
                </a:lnTo>
                <a:lnTo>
                  <a:pt x="1652" y="85"/>
                </a:lnTo>
                <a:lnTo>
                  <a:pt x="1652" y="92"/>
                </a:lnTo>
                <a:lnTo>
                  <a:pt x="1652" y="97"/>
                </a:lnTo>
                <a:lnTo>
                  <a:pt x="1653" y="102"/>
                </a:lnTo>
                <a:lnTo>
                  <a:pt x="1653" y="108"/>
                </a:lnTo>
                <a:lnTo>
                  <a:pt x="1653" y="111"/>
                </a:lnTo>
                <a:lnTo>
                  <a:pt x="1654" y="114"/>
                </a:lnTo>
                <a:lnTo>
                  <a:pt x="1654" y="118"/>
                </a:lnTo>
                <a:lnTo>
                  <a:pt x="1655" y="120"/>
                </a:lnTo>
                <a:lnTo>
                  <a:pt x="1655" y="121"/>
                </a:lnTo>
                <a:lnTo>
                  <a:pt x="1655" y="123"/>
                </a:lnTo>
                <a:lnTo>
                  <a:pt x="1656" y="124"/>
                </a:lnTo>
                <a:lnTo>
                  <a:pt x="1656" y="127"/>
                </a:lnTo>
                <a:lnTo>
                  <a:pt x="1656" y="127"/>
                </a:lnTo>
                <a:lnTo>
                  <a:pt x="1657" y="128"/>
                </a:lnTo>
                <a:lnTo>
                  <a:pt x="1657" y="128"/>
                </a:lnTo>
                <a:lnTo>
                  <a:pt x="1657" y="129"/>
                </a:lnTo>
                <a:lnTo>
                  <a:pt x="1658" y="129"/>
                </a:lnTo>
                <a:lnTo>
                  <a:pt x="1658" y="129"/>
                </a:lnTo>
                <a:lnTo>
                  <a:pt x="1660" y="130"/>
                </a:lnTo>
                <a:lnTo>
                  <a:pt x="1660" y="130"/>
                </a:lnTo>
                <a:lnTo>
                  <a:pt x="1660" y="131"/>
                </a:lnTo>
                <a:lnTo>
                  <a:pt x="1661" y="131"/>
                </a:lnTo>
                <a:lnTo>
                  <a:pt x="1661" y="131"/>
                </a:lnTo>
                <a:lnTo>
                  <a:pt x="1661" y="131"/>
                </a:lnTo>
                <a:lnTo>
                  <a:pt x="1662" y="131"/>
                </a:lnTo>
                <a:lnTo>
                  <a:pt x="1662" y="131"/>
                </a:lnTo>
                <a:lnTo>
                  <a:pt x="1663" y="130"/>
                </a:lnTo>
                <a:lnTo>
                  <a:pt x="1663" y="130"/>
                </a:lnTo>
                <a:lnTo>
                  <a:pt x="1663" y="129"/>
                </a:lnTo>
                <a:lnTo>
                  <a:pt x="1664" y="128"/>
                </a:lnTo>
                <a:lnTo>
                  <a:pt x="1664" y="128"/>
                </a:lnTo>
                <a:lnTo>
                  <a:pt x="1664" y="127"/>
                </a:lnTo>
                <a:lnTo>
                  <a:pt x="1665" y="128"/>
                </a:lnTo>
                <a:lnTo>
                  <a:pt x="1665" y="127"/>
                </a:lnTo>
                <a:lnTo>
                  <a:pt x="1665" y="127"/>
                </a:lnTo>
                <a:lnTo>
                  <a:pt x="1666" y="127"/>
                </a:lnTo>
                <a:lnTo>
                  <a:pt x="1666" y="128"/>
                </a:lnTo>
                <a:lnTo>
                  <a:pt x="1667" y="129"/>
                </a:lnTo>
                <a:lnTo>
                  <a:pt x="1667" y="129"/>
                </a:lnTo>
                <a:lnTo>
                  <a:pt x="1667" y="129"/>
                </a:lnTo>
                <a:lnTo>
                  <a:pt x="1669" y="129"/>
                </a:lnTo>
                <a:lnTo>
                  <a:pt x="1669" y="129"/>
                </a:lnTo>
                <a:lnTo>
                  <a:pt x="1669" y="129"/>
                </a:lnTo>
                <a:lnTo>
                  <a:pt x="1670" y="129"/>
                </a:lnTo>
                <a:lnTo>
                  <a:pt x="1670" y="129"/>
                </a:lnTo>
                <a:lnTo>
                  <a:pt x="1670" y="129"/>
                </a:lnTo>
                <a:lnTo>
                  <a:pt x="1671" y="129"/>
                </a:lnTo>
                <a:lnTo>
                  <a:pt x="1671" y="129"/>
                </a:lnTo>
                <a:lnTo>
                  <a:pt x="1672" y="129"/>
                </a:lnTo>
                <a:lnTo>
                  <a:pt x="1672" y="128"/>
                </a:lnTo>
                <a:lnTo>
                  <a:pt x="1672" y="129"/>
                </a:lnTo>
                <a:lnTo>
                  <a:pt x="1673" y="129"/>
                </a:lnTo>
                <a:lnTo>
                  <a:pt x="1673" y="128"/>
                </a:lnTo>
                <a:lnTo>
                  <a:pt x="1673" y="128"/>
                </a:lnTo>
                <a:lnTo>
                  <a:pt x="1674" y="128"/>
                </a:lnTo>
                <a:lnTo>
                  <a:pt x="1674" y="128"/>
                </a:lnTo>
                <a:lnTo>
                  <a:pt x="1674" y="127"/>
                </a:lnTo>
                <a:lnTo>
                  <a:pt x="1675" y="127"/>
                </a:lnTo>
                <a:lnTo>
                  <a:pt x="1675" y="127"/>
                </a:lnTo>
                <a:lnTo>
                  <a:pt x="1677" y="128"/>
                </a:lnTo>
                <a:lnTo>
                  <a:pt x="1677" y="129"/>
                </a:lnTo>
                <a:lnTo>
                  <a:pt x="1677" y="130"/>
                </a:lnTo>
                <a:lnTo>
                  <a:pt x="1678" y="131"/>
                </a:lnTo>
                <a:lnTo>
                  <a:pt x="1678" y="132"/>
                </a:lnTo>
                <a:lnTo>
                  <a:pt x="1678" y="131"/>
                </a:lnTo>
                <a:lnTo>
                  <a:pt x="1679" y="130"/>
                </a:lnTo>
                <a:lnTo>
                  <a:pt x="1679" y="130"/>
                </a:lnTo>
                <a:lnTo>
                  <a:pt x="1679" y="130"/>
                </a:lnTo>
                <a:lnTo>
                  <a:pt x="1680" y="130"/>
                </a:lnTo>
                <a:lnTo>
                  <a:pt x="1680" y="130"/>
                </a:lnTo>
                <a:lnTo>
                  <a:pt x="1681" y="131"/>
                </a:lnTo>
                <a:lnTo>
                  <a:pt x="1681" y="131"/>
                </a:lnTo>
                <a:lnTo>
                  <a:pt x="1681" y="131"/>
                </a:lnTo>
                <a:lnTo>
                  <a:pt x="1682" y="131"/>
                </a:lnTo>
                <a:lnTo>
                  <a:pt x="1682" y="131"/>
                </a:lnTo>
                <a:lnTo>
                  <a:pt x="1682" y="132"/>
                </a:lnTo>
                <a:lnTo>
                  <a:pt x="1683" y="132"/>
                </a:lnTo>
                <a:lnTo>
                  <a:pt x="1683" y="131"/>
                </a:lnTo>
                <a:lnTo>
                  <a:pt x="1683" y="132"/>
                </a:lnTo>
                <a:lnTo>
                  <a:pt x="1684" y="131"/>
                </a:lnTo>
                <a:lnTo>
                  <a:pt x="1684" y="131"/>
                </a:lnTo>
                <a:lnTo>
                  <a:pt x="1686" y="131"/>
                </a:lnTo>
                <a:lnTo>
                  <a:pt x="1686" y="132"/>
                </a:lnTo>
                <a:lnTo>
                  <a:pt x="1686" y="132"/>
                </a:lnTo>
                <a:lnTo>
                  <a:pt x="1687" y="133"/>
                </a:lnTo>
                <a:lnTo>
                  <a:pt x="1687" y="132"/>
                </a:lnTo>
                <a:lnTo>
                  <a:pt x="1687" y="132"/>
                </a:lnTo>
                <a:lnTo>
                  <a:pt x="1688" y="133"/>
                </a:lnTo>
                <a:lnTo>
                  <a:pt x="1688" y="133"/>
                </a:lnTo>
                <a:lnTo>
                  <a:pt x="1689" y="132"/>
                </a:lnTo>
                <a:lnTo>
                  <a:pt x="1689" y="131"/>
                </a:lnTo>
                <a:lnTo>
                  <a:pt x="1689" y="131"/>
                </a:lnTo>
                <a:lnTo>
                  <a:pt x="1690" y="131"/>
                </a:lnTo>
                <a:lnTo>
                  <a:pt x="1690" y="131"/>
                </a:lnTo>
                <a:lnTo>
                  <a:pt x="1690" y="131"/>
                </a:lnTo>
                <a:lnTo>
                  <a:pt x="1691" y="132"/>
                </a:lnTo>
                <a:lnTo>
                  <a:pt x="1691" y="132"/>
                </a:lnTo>
                <a:lnTo>
                  <a:pt x="1691" y="132"/>
                </a:lnTo>
                <a:lnTo>
                  <a:pt x="1692" y="132"/>
                </a:lnTo>
                <a:lnTo>
                  <a:pt x="1692" y="132"/>
                </a:lnTo>
                <a:lnTo>
                  <a:pt x="1693" y="132"/>
                </a:lnTo>
                <a:lnTo>
                  <a:pt x="1693" y="132"/>
                </a:lnTo>
                <a:lnTo>
                  <a:pt x="1693" y="131"/>
                </a:lnTo>
                <a:lnTo>
                  <a:pt x="1695" y="131"/>
                </a:lnTo>
                <a:lnTo>
                  <a:pt x="1695" y="132"/>
                </a:lnTo>
                <a:lnTo>
                  <a:pt x="1695" y="131"/>
                </a:lnTo>
                <a:lnTo>
                  <a:pt x="1696" y="131"/>
                </a:lnTo>
                <a:lnTo>
                  <a:pt x="1696" y="131"/>
                </a:lnTo>
                <a:lnTo>
                  <a:pt x="1696" y="132"/>
                </a:lnTo>
                <a:lnTo>
                  <a:pt x="1697" y="133"/>
                </a:lnTo>
                <a:lnTo>
                  <a:pt x="1697" y="133"/>
                </a:lnTo>
                <a:lnTo>
                  <a:pt x="1698" y="133"/>
                </a:lnTo>
                <a:lnTo>
                  <a:pt x="1698" y="133"/>
                </a:lnTo>
                <a:lnTo>
                  <a:pt x="1698" y="133"/>
                </a:lnTo>
                <a:lnTo>
                  <a:pt x="1699" y="135"/>
                </a:lnTo>
                <a:lnTo>
                  <a:pt x="1699" y="133"/>
                </a:lnTo>
                <a:lnTo>
                  <a:pt x="1699" y="133"/>
                </a:lnTo>
                <a:lnTo>
                  <a:pt x="1700" y="133"/>
                </a:lnTo>
                <a:lnTo>
                  <a:pt x="1700" y="133"/>
                </a:lnTo>
                <a:lnTo>
                  <a:pt x="1700" y="133"/>
                </a:lnTo>
                <a:lnTo>
                  <a:pt x="1701" y="133"/>
                </a:lnTo>
                <a:lnTo>
                  <a:pt x="1701" y="135"/>
                </a:lnTo>
                <a:lnTo>
                  <a:pt x="1702" y="133"/>
                </a:lnTo>
                <a:lnTo>
                  <a:pt x="1702" y="135"/>
                </a:lnTo>
                <a:lnTo>
                  <a:pt x="1702" y="135"/>
                </a:lnTo>
                <a:lnTo>
                  <a:pt x="1704" y="135"/>
                </a:lnTo>
                <a:lnTo>
                  <a:pt x="1704" y="135"/>
                </a:lnTo>
                <a:lnTo>
                  <a:pt x="1704" y="135"/>
                </a:lnTo>
                <a:lnTo>
                  <a:pt x="1705" y="135"/>
                </a:lnTo>
                <a:lnTo>
                  <a:pt x="1705" y="136"/>
                </a:lnTo>
                <a:lnTo>
                  <a:pt x="1705" y="135"/>
                </a:lnTo>
                <a:lnTo>
                  <a:pt x="1706" y="135"/>
                </a:lnTo>
                <a:lnTo>
                  <a:pt x="1706" y="135"/>
                </a:lnTo>
                <a:lnTo>
                  <a:pt x="1707" y="135"/>
                </a:lnTo>
                <a:lnTo>
                  <a:pt x="1707" y="135"/>
                </a:lnTo>
                <a:lnTo>
                  <a:pt x="1707" y="135"/>
                </a:lnTo>
                <a:lnTo>
                  <a:pt x="1708" y="135"/>
                </a:lnTo>
                <a:lnTo>
                  <a:pt x="1708" y="135"/>
                </a:lnTo>
                <a:lnTo>
                  <a:pt x="1708" y="135"/>
                </a:lnTo>
                <a:lnTo>
                  <a:pt x="1709" y="133"/>
                </a:lnTo>
                <a:lnTo>
                  <a:pt x="1709" y="133"/>
                </a:lnTo>
                <a:lnTo>
                  <a:pt x="1710" y="135"/>
                </a:lnTo>
                <a:lnTo>
                  <a:pt x="1710" y="133"/>
                </a:lnTo>
                <a:lnTo>
                  <a:pt x="1710" y="133"/>
                </a:lnTo>
                <a:lnTo>
                  <a:pt x="1711" y="133"/>
                </a:lnTo>
                <a:lnTo>
                  <a:pt x="1711" y="133"/>
                </a:lnTo>
                <a:lnTo>
                  <a:pt x="1711" y="133"/>
                </a:lnTo>
                <a:lnTo>
                  <a:pt x="1713" y="135"/>
                </a:lnTo>
                <a:lnTo>
                  <a:pt x="1713" y="135"/>
                </a:lnTo>
                <a:lnTo>
                  <a:pt x="1713" y="136"/>
                </a:lnTo>
                <a:lnTo>
                  <a:pt x="1714" y="136"/>
                </a:lnTo>
                <a:lnTo>
                  <a:pt x="1714" y="136"/>
                </a:lnTo>
                <a:lnTo>
                  <a:pt x="1715" y="137"/>
                </a:lnTo>
                <a:lnTo>
                  <a:pt x="1715" y="138"/>
                </a:lnTo>
                <a:lnTo>
                  <a:pt x="1715" y="138"/>
                </a:lnTo>
                <a:lnTo>
                  <a:pt x="1716" y="138"/>
                </a:lnTo>
                <a:lnTo>
                  <a:pt x="1716" y="138"/>
                </a:lnTo>
                <a:lnTo>
                  <a:pt x="1716" y="139"/>
                </a:lnTo>
                <a:lnTo>
                  <a:pt x="1717" y="137"/>
                </a:lnTo>
                <a:lnTo>
                  <a:pt x="1717" y="138"/>
                </a:lnTo>
                <a:lnTo>
                  <a:pt x="1717" y="138"/>
                </a:lnTo>
                <a:lnTo>
                  <a:pt x="1718" y="138"/>
                </a:lnTo>
                <a:lnTo>
                  <a:pt x="1718" y="137"/>
                </a:lnTo>
                <a:lnTo>
                  <a:pt x="1719" y="136"/>
                </a:lnTo>
                <a:lnTo>
                  <a:pt x="1719" y="136"/>
                </a:lnTo>
                <a:lnTo>
                  <a:pt x="1719" y="135"/>
                </a:lnTo>
                <a:lnTo>
                  <a:pt x="1720" y="135"/>
                </a:lnTo>
                <a:lnTo>
                  <a:pt x="1720" y="135"/>
                </a:lnTo>
                <a:lnTo>
                  <a:pt x="1720" y="133"/>
                </a:lnTo>
                <a:lnTo>
                  <a:pt x="1722" y="132"/>
                </a:lnTo>
                <a:lnTo>
                  <a:pt x="1722" y="131"/>
                </a:lnTo>
                <a:lnTo>
                  <a:pt x="1722" y="131"/>
                </a:lnTo>
                <a:lnTo>
                  <a:pt x="1723" y="130"/>
                </a:lnTo>
                <a:lnTo>
                  <a:pt x="1723" y="131"/>
                </a:lnTo>
                <a:lnTo>
                  <a:pt x="1724" y="131"/>
                </a:lnTo>
                <a:lnTo>
                  <a:pt x="1724" y="131"/>
                </a:lnTo>
                <a:lnTo>
                  <a:pt x="1724" y="131"/>
                </a:lnTo>
                <a:lnTo>
                  <a:pt x="1725" y="131"/>
                </a:lnTo>
                <a:lnTo>
                  <a:pt x="1725" y="131"/>
                </a:lnTo>
                <a:lnTo>
                  <a:pt x="1725" y="132"/>
                </a:lnTo>
                <a:lnTo>
                  <a:pt x="1726" y="132"/>
                </a:lnTo>
                <a:lnTo>
                  <a:pt x="1726" y="133"/>
                </a:lnTo>
                <a:lnTo>
                  <a:pt x="1726" y="133"/>
                </a:lnTo>
                <a:lnTo>
                  <a:pt x="1727" y="133"/>
                </a:lnTo>
                <a:lnTo>
                  <a:pt x="1727" y="133"/>
                </a:lnTo>
                <a:lnTo>
                  <a:pt x="1728" y="133"/>
                </a:lnTo>
                <a:lnTo>
                  <a:pt x="1728" y="135"/>
                </a:lnTo>
                <a:lnTo>
                  <a:pt x="1728" y="135"/>
                </a:lnTo>
                <a:lnTo>
                  <a:pt x="1729" y="135"/>
                </a:lnTo>
                <a:lnTo>
                  <a:pt x="1729" y="135"/>
                </a:lnTo>
                <a:lnTo>
                  <a:pt x="1729" y="135"/>
                </a:lnTo>
                <a:lnTo>
                  <a:pt x="1731" y="136"/>
                </a:lnTo>
                <a:lnTo>
                  <a:pt x="1731" y="136"/>
                </a:lnTo>
                <a:lnTo>
                  <a:pt x="1732" y="136"/>
                </a:lnTo>
                <a:lnTo>
                  <a:pt x="1732" y="136"/>
                </a:lnTo>
                <a:lnTo>
                  <a:pt x="1732" y="135"/>
                </a:lnTo>
                <a:lnTo>
                  <a:pt x="1733" y="135"/>
                </a:lnTo>
                <a:lnTo>
                  <a:pt x="1733" y="133"/>
                </a:lnTo>
                <a:lnTo>
                  <a:pt x="1733" y="133"/>
                </a:lnTo>
                <a:lnTo>
                  <a:pt x="1734" y="133"/>
                </a:lnTo>
                <a:lnTo>
                  <a:pt x="1734" y="132"/>
                </a:lnTo>
                <a:lnTo>
                  <a:pt x="1734" y="133"/>
                </a:lnTo>
                <a:lnTo>
                  <a:pt x="1735" y="133"/>
                </a:lnTo>
                <a:lnTo>
                  <a:pt x="1735" y="135"/>
                </a:lnTo>
                <a:lnTo>
                  <a:pt x="1736" y="135"/>
                </a:lnTo>
                <a:lnTo>
                  <a:pt x="1736" y="135"/>
                </a:lnTo>
                <a:lnTo>
                  <a:pt x="1736" y="135"/>
                </a:lnTo>
                <a:lnTo>
                  <a:pt x="1737" y="136"/>
                </a:lnTo>
                <a:lnTo>
                  <a:pt x="1737" y="136"/>
                </a:lnTo>
                <a:lnTo>
                  <a:pt x="1737" y="136"/>
                </a:lnTo>
                <a:lnTo>
                  <a:pt x="1738" y="136"/>
                </a:lnTo>
                <a:lnTo>
                  <a:pt x="1738" y="136"/>
                </a:lnTo>
                <a:lnTo>
                  <a:pt x="1738" y="137"/>
                </a:lnTo>
                <a:lnTo>
                  <a:pt x="1740" y="137"/>
                </a:lnTo>
                <a:lnTo>
                  <a:pt x="1740" y="137"/>
                </a:lnTo>
                <a:lnTo>
                  <a:pt x="1741" y="137"/>
                </a:lnTo>
                <a:lnTo>
                  <a:pt x="1741" y="137"/>
                </a:lnTo>
                <a:lnTo>
                  <a:pt x="1741" y="137"/>
                </a:lnTo>
                <a:lnTo>
                  <a:pt x="1742" y="136"/>
                </a:lnTo>
                <a:lnTo>
                  <a:pt x="1742" y="137"/>
                </a:lnTo>
                <a:lnTo>
                  <a:pt x="1742" y="137"/>
                </a:lnTo>
                <a:lnTo>
                  <a:pt x="1743" y="136"/>
                </a:lnTo>
                <a:lnTo>
                  <a:pt x="1743" y="136"/>
                </a:lnTo>
                <a:lnTo>
                  <a:pt x="1743" y="136"/>
                </a:lnTo>
                <a:lnTo>
                  <a:pt x="1744" y="136"/>
                </a:lnTo>
                <a:lnTo>
                  <a:pt x="1744" y="137"/>
                </a:lnTo>
                <a:lnTo>
                  <a:pt x="1745" y="136"/>
                </a:lnTo>
                <a:lnTo>
                  <a:pt x="1745" y="137"/>
                </a:lnTo>
                <a:lnTo>
                  <a:pt x="1745" y="137"/>
                </a:lnTo>
                <a:lnTo>
                  <a:pt x="1746" y="136"/>
                </a:lnTo>
                <a:lnTo>
                  <a:pt x="1746" y="136"/>
                </a:lnTo>
                <a:lnTo>
                  <a:pt x="1746" y="136"/>
                </a:lnTo>
                <a:lnTo>
                  <a:pt x="1747" y="136"/>
                </a:lnTo>
                <a:lnTo>
                  <a:pt x="1747" y="136"/>
                </a:lnTo>
                <a:lnTo>
                  <a:pt x="1747" y="136"/>
                </a:lnTo>
                <a:lnTo>
                  <a:pt x="1749" y="137"/>
                </a:lnTo>
                <a:lnTo>
                  <a:pt x="1749" y="137"/>
                </a:lnTo>
                <a:lnTo>
                  <a:pt x="1750" y="137"/>
                </a:lnTo>
                <a:lnTo>
                  <a:pt x="1750" y="137"/>
                </a:lnTo>
                <a:lnTo>
                  <a:pt x="1750" y="138"/>
                </a:lnTo>
                <a:lnTo>
                  <a:pt x="1751" y="138"/>
                </a:lnTo>
                <a:lnTo>
                  <a:pt x="1751" y="137"/>
                </a:lnTo>
                <a:lnTo>
                  <a:pt x="1751" y="137"/>
                </a:lnTo>
                <a:lnTo>
                  <a:pt x="1752" y="137"/>
                </a:lnTo>
                <a:lnTo>
                  <a:pt x="1752" y="138"/>
                </a:lnTo>
                <a:lnTo>
                  <a:pt x="1753" y="138"/>
                </a:lnTo>
                <a:lnTo>
                  <a:pt x="1753" y="138"/>
                </a:lnTo>
                <a:lnTo>
                  <a:pt x="1753" y="139"/>
                </a:lnTo>
                <a:lnTo>
                  <a:pt x="1754" y="139"/>
                </a:lnTo>
                <a:lnTo>
                  <a:pt x="1754" y="139"/>
                </a:lnTo>
                <a:lnTo>
                  <a:pt x="1754" y="140"/>
                </a:lnTo>
                <a:lnTo>
                  <a:pt x="1755" y="140"/>
                </a:lnTo>
                <a:lnTo>
                  <a:pt x="1755" y="140"/>
                </a:lnTo>
                <a:lnTo>
                  <a:pt x="1755" y="140"/>
                </a:lnTo>
                <a:lnTo>
                  <a:pt x="1756" y="140"/>
                </a:lnTo>
                <a:lnTo>
                  <a:pt x="1756" y="141"/>
                </a:lnTo>
                <a:lnTo>
                  <a:pt x="1758" y="141"/>
                </a:lnTo>
                <a:lnTo>
                  <a:pt x="1758" y="141"/>
                </a:lnTo>
                <a:lnTo>
                  <a:pt x="1758" y="141"/>
                </a:lnTo>
                <a:lnTo>
                  <a:pt x="1759" y="140"/>
                </a:lnTo>
                <a:lnTo>
                  <a:pt x="1759" y="140"/>
                </a:lnTo>
                <a:lnTo>
                  <a:pt x="1759" y="141"/>
                </a:lnTo>
                <a:lnTo>
                  <a:pt x="1760" y="141"/>
                </a:lnTo>
                <a:lnTo>
                  <a:pt x="1760" y="141"/>
                </a:lnTo>
                <a:lnTo>
                  <a:pt x="1760" y="141"/>
                </a:lnTo>
                <a:lnTo>
                  <a:pt x="1761" y="141"/>
                </a:lnTo>
                <a:lnTo>
                  <a:pt x="1761" y="141"/>
                </a:lnTo>
                <a:lnTo>
                  <a:pt x="1762" y="141"/>
                </a:lnTo>
                <a:lnTo>
                  <a:pt x="1762" y="141"/>
                </a:lnTo>
                <a:lnTo>
                  <a:pt x="1762" y="142"/>
                </a:lnTo>
                <a:lnTo>
                  <a:pt x="1763" y="144"/>
                </a:lnTo>
                <a:lnTo>
                  <a:pt x="1763" y="144"/>
                </a:lnTo>
                <a:lnTo>
                  <a:pt x="1763" y="142"/>
                </a:lnTo>
                <a:lnTo>
                  <a:pt x="1764" y="142"/>
                </a:lnTo>
                <a:lnTo>
                  <a:pt x="1764" y="142"/>
                </a:lnTo>
                <a:lnTo>
                  <a:pt x="1764" y="142"/>
                </a:lnTo>
                <a:lnTo>
                  <a:pt x="1765" y="144"/>
                </a:lnTo>
                <a:lnTo>
                  <a:pt x="1765" y="144"/>
                </a:lnTo>
                <a:lnTo>
                  <a:pt x="1767" y="145"/>
                </a:lnTo>
                <a:lnTo>
                  <a:pt x="1767" y="146"/>
                </a:lnTo>
                <a:lnTo>
                  <a:pt x="1767" y="146"/>
                </a:lnTo>
                <a:lnTo>
                  <a:pt x="1768" y="146"/>
                </a:lnTo>
                <a:lnTo>
                  <a:pt x="1768" y="146"/>
                </a:lnTo>
                <a:lnTo>
                  <a:pt x="1768" y="146"/>
                </a:lnTo>
                <a:lnTo>
                  <a:pt x="1769" y="146"/>
                </a:lnTo>
                <a:lnTo>
                  <a:pt x="1769" y="145"/>
                </a:lnTo>
                <a:lnTo>
                  <a:pt x="1769" y="145"/>
                </a:lnTo>
                <a:lnTo>
                  <a:pt x="1770" y="144"/>
                </a:lnTo>
                <a:lnTo>
                  <a:pt x="1770" y="144"/>
                </a:lnTo>
                <a:lnTo>
                  <a:pt x="1771" y="144"/>
                </a:lnTo>
                <a:lnTo>
                  <a:pt x="1771" y="144"/>
                </a:lnTo>
                <a:lnTo>
                  <a:pt x="1771" y="144"/>
                </a:lnTo>
                <a:lnTo>
                  <a:pt x="1772" y="144"/>
                </a:lnTo>
                <a:lnTo>
                  <a:pt x="1772" y="144"/>
                </a:lnTo>
                <a:lnTo>
                  <a:pt x="1772" y="144"/>
                </a:lnTo>
                <a:lnTo>
                  <a:pt x="1773" y="144"/>
                </a:lnTo>
                <a:lnTo>
                  <a:pt x="1773" y="144"/>
                </a:lnTo>
                <a:lnTo>
                  <a:pt x="1774" y="144"/>
                </a:lnTo>
                <a:lnTo>
                  <a:pt x="1774" y="144"/>
                </a:lnTo>
                <a:lnTo>
                  <a:pt x="1774" y="145"/>
                </a:lnTo>
                <a:lnTo>
                  <a:pt x="1776" y="145"/>
                </a:lnTo>
                <a:lnTo>
                  <a:pt x="1776" y="145"/>
                </a:lnTo>
                <a:lnTo>
                  <a:pt x="1776" y="145"/>
                </a:lnTo>
                <a:lnTo>
                  <a:pt x="1777" y="145"/>
                </a:lnTo>
                <a:lnTo>
                  <a:pt x="1777" y="144"/>
                </a:lnTo>
                <a:lnTo>
                  <a:pt x="1777" y="142"/>
                </a:lnTo>
                <a:lnTo>
                  <a:pt x="1778" y="141"/>
                </a:lnTo>
                <a:lnTo>
                  <a:pt x="1778" y="141"/>
                </a:lnTo>
                <a:lnTo>
                  <a:pt x="1779" y="140"/>
                </a:lnTo>
                <a:lnTo>
                  <a:pt x="1779" y="139"/>
                </a:lnTo>
                <a:lnTo>
                  <a:pt x="1779" y="140"/>
                </a:lnTo>
                <a:lnTo>
                  <a:pt x="1780" y="140"/>
                </a:lnTo>
                <a:lnTo>
                  <a:pt x="1780" y="140"/>
                </a:lnTo>
                <a:lnTo>
                  <a:pt x="1780" y="141"/>
                </a:lnTo>
                <a:lnTo>
                  <a:pt x="1781" y="142"/>
                </a:lnTo>
                <a:lnTo>
                  <a:pt x="1781" y="142"/>
                </a:lnTo>
                <a:lnTo>
                  <a:pt x="1781" y="142"/>
                </a:lnTo>
                <a:lnTo>
                  <a:pt x="1782" y="142"/>
                </a:lnTo>
                <a:lnTo>
                  <a:pt x="1782" y="142"/>
                </a:lnTo>
                <a:lnTo>
                  <a:pt x="1783" y="142"/>
                </a:lnTo>
                <a:lnTo>
                  <a:pt x="1783" y="142"/>
                </a:lnTo>
                <a:lnTo>
                  <a:pt x="1783" y="142"/>
                </a:lnTo>
                <a:lnTo>
                  <a:pt x="1785" y="142"/>
                </a:lnTo>
                <a:lnTo>
                  <a:pt x="1785" y="142"/>
                </a:lnTo>
                <a:lnTo>
                  <a:pt x="1785" y="142"/>
                </a:lnTo>
                <a:lnTo>
                  <a:pt x="1786" y="141"/>
                </a:lnTo>
                <a:lnTo>
                  <a:pt x="1786" y="141"/>
                </a:lnTo>
                <a:lnTo>
                  <a:pt x="1786" y="141"/>
                </a:lnTo>
                <a:lnTo>
                  <a:pt x="1787" y="142"/>
                </a:lnTo>
                <a:lnTo>
                  <a:pt x="1787" y="141"/>
                </a:lnTo>
                <a:lnTo>
                  <a:pt x="1788" y="141"/>
                </a:lnTo>
                <a:lnTo>
                  <a:pt x="1788" y="141"/>
                </a:lnTo>
                <a:lnTo>
                  <a:pt x="1788" y="141"/>
                </a:lnTo>
                <a:lnTo>
                  <a:pt x="1789" y="141"/>
                </a:lnTo>
                <a:lnTo>
                  <a:pt x="1789" y="141"/>
                </a:lnTo>
                <a:lnTo>
                  <a:pt x="1789" y="140"/>
                </a:lnTo>
                <a:lnTo>
                  <a:pt x="1790" y="141"/>
                </a:lnTo>
                <a:lnTo>
                  <a:pt x="1790" y="141"/>
                </a:lnTo>
                <a:lnTo>
                  <a:pt x="1790" y="140"/>
                </a:lnTo>
                <a:lnTo>
                  <a:pt x="1791" y="140"/>
                </a:lnTo>
                <a:lnTo>
                  <a:pt x="1791" y="139"/>
                </a:lnTo>
                <a:lnTo>
                  <a:pt x="1792" y="140"/>
                </a:lnTo>
                <a:lnTo>
                  <a:pt x="1792" y="139"/>
                </a:lnTo>
                <a:lnTo>
                  <a:pt x="1792" y="138"/>
                </a:lnTo>
                <a:lnTo>
                  <a:pt x="1794" y="137"/>
                </a:lnTo>
                <a:lnTo>
                  <a:pt x="1794" y="137"/>
                </a:lnTo>
                <a:lnTo>
                  <a:pt x="1794" y="136"/>
                </a:lnTo>
                <a:lnTo>
                  <a:pt x="1795" y="136"/>
                </a:lnTo>
                <a:lnTo>
                  <a:pt x="1795" y="136"/>
                </a:lnTo>
                <a:lnTo>
                  <a:pt x="1795" y="136"/>
                </a:lnTo>
                <a:lnTo>
                  <a:pt x="1796" y="136"/>
                </a:lnTo>
                <a:lnTo>
                  <a:pt x="1796" y="136"/>
                </a:lnTo>
                <a:lnTo>
                  <a:pt x="1797" y="136"/>
                </a:lnTo>
                <a:lnTo>
                  <a:pt x="1797" y="136"/>
                </a:lnTo>
                <a:lnTo>
                  <a:pt x="1797" y="136"/>
                </a:lnTo>
                <a:lnTo>
                  <a:pt x="1798" y="136"/>
                </a:lnTo>
                <a:lnTo>
                  <a:pt x="1798" y="136"/>
                </a:lnTo>
                <a:lnTo>
                  <a:pt x="1798" y="136"/>
                </a:lnTo>
                <a:lnTo>
                  <a:pt x="1799" y="136"/>
                </a:lnTo>
                <a:lnTo>
                  <a:pt x="1799" y="136"/>
                </a:lnTo>
                <a:lnTo>
                  <a:pt x="1800" y="136"/>
                </a:lnTo>
                <a:lnTo>
                  <a:pt x="1800" y="136"/>
                </a:lnTo>
                <a:lnTo>
                  <a:pt x="1800" y="135"/>
                </a:lnTo>
                <a:lnTo>
                  <a:pt x="1801" y="135"/>
                </a:lnTo>
                <a:lnTo>
                  <a:pt x="1801" y="135"/>
                </a:lnTo>
                <a:lnTo>
                  <a:pt x="1801" y="136"/>
                </a:lnTo>
                <a:lnTo>
                  <a:pt x="1803" y="135"/>
                </a:lnTo>
                <a:lnTo>
                  <a:pt x="1803" y="135"/>
                </a:lnTo>
                <a:lnTo>
                  <a:pt x="1803" y="135"/>
                </a:lnTo>
                <a:lnTo>
                  <a:pt x="1804" y="133"/>
                </a:lnTo>
                <a:lnTo>
                  <a:pt x="1804" y="132"/>
                </a:lnTo>
                <a:lnTo>
                  <a:pt x="1805" y="132"/>
                </a:lnTo>
                <a:lnTo>
                  <a:pt x="1805" y="132"/>
                </a:lnTo>
                <a:lnTo>
                  <a:pt x="1805" y="133"/>
                </a:lnTo>
                <a:lnTo>
                  <a:pt x="1806" y="133"/>
                </a:lnTo>
                <a:lnTo>
                  <a:pt x="1806" y="133"/>
                </a:lnTo>
                <a:lnTo>
                  <a:pt x="1806" y="133"/>
                </a:lnTo>
                <a:lnTo>
                  <a:pt x="1807" y="132"/>
                </a:lnTo>
                <a:lnTo>
                  <a:pt x="1807" y="133"/>
                </a:lnTo>
                <a:lnTo>
                  <a:pt x="1807" y="133"/>
                </a:lnTo>
                <a:lnTo>
                  <a:pt x="1808" y="133"/>
                </a:lnTo>
                <a:lnTo>
                  <a:pt x="1808" y="133"/>
                </a:lnTo>
                <a:lnTo>
                  <a:pt x="1809" y="135"/>
                </a:lnTo>
                <a:lnTo>
                  <a:pt x="1809" y="136"/>
                </a:lnTo>
                <a:lnTo>
                  <a:pt x="1809" y="135"/>
                </a:lnTo>
                <a:lnTo>
                  <a:pt x="1810" y="133"/>
                </a:lnTo>
                <a:lnTo>
                  <a:pt x="1810" y="133"/>
                </a:lnTo>
                <a:lnTo>
                  <a:pt x="1810" y="132"/>
                </a:lnTo>
                <a:lnTo>
                  <a:pt x="1812" y="132"/>
                </a:lnTo>
                <a:lnTo>
                  <a:pt x="1812" y="133"/>
                </a:lnTo>
                <a:lnTo>
                  <a:pt x="1812" y="133"/>
                </a:lnTo>
                <a:lnTo>
                  <a:pt x="1813" y="136"/>
                </a:lnTo>
                <a:lnTo>
                  <a:pt x="1813" y="136"/>
                </a:lnTo>
                <a:lnTo>
                  <a:pt x="1814" y="136"/>
                </a:lnTo>
                <a:lnTo>
                  <a:pt x="1814" y="136"/>
                </a:lnTo>
                <a:lnTo>
                  <a:pt x="1814" y="137"/>
                </a:lnTo>
                <a:lnTo>
                  <a:pt x="1815" y="137"/>
                </a:lnTo>
                <a:lnTo>
                  <a:pt x="1815" y="137"/>
                </a:lnTo>
                <a:lnTo>
                  <a:pt x="1815" y="138"/>
                </a:lnTo>
                <a:lnTo>
                  <a:pt x="1816" y="138"/>
                </a:lnTo>
                <a:lnTo>
                  <a:pt x="1816" y="138"/>
                </a:lnTo>
                <a:lnTo>
                  <a:pt x="1816" y="138"/>
                </a:lnTo>
                <a:lnTo>
                  <a:pt x="1817" y="138"/>
                </a:lnTo>
                <a:lnTo>
                  <a:pt x="1817" y="137"/>
                </a:lnTo>
                <a:lnTo>
                  <a:pt x="1818" y="137"/>
                </a:lnTo>
                <a:lnTo>
                  <a:pt x="1818" y="137"/>
                </a:lnTo>
                <a:lnTo>
                  <a:pt x="1818" y="136"/>
                </a:lnTo>
                <a:lnTo>
                  <a:pt x="1819" y="136"/>
                </a:lnTo>
                <a:lnTo>
                  <a:pt x="1819" y="136"/>
                </a:lnTo>
                <a:lnTo>
                  <a:pt x="1819" y="135"/>
                </a:lnTo>
                <a:lnTo>
                  <a:pt x="1821" y="135"/>
                </a:lnTo>
                <a:lnTo>
                  <a:pt x="1821" y="135"/>
                </a:lnTo>
                <a:lnTo>
                  <a:pt x="1822" y="133"/>
                </a:lnTo>
                <a:lnTo>
                  <a:pt x="1822" y="133"/>
                </a:lnTo>
                <a:lnTo>
                  <a:pt x="1822" y="133"/>
                </a:lnTo>
                <a:lnTo>
                  <a:pt x="1823" y="133"/>
                </a:lnTo>
                <a:lnTo>
                  <a:pt x="1823" y="133"/>
                </a:lnTo>
                <a:lnTo>
                  <a:pt x="1823" y="133"/>
                </a:lnTo>
                <a:lnTo>
                  <a:pt x="1824" y="132"/>
                </a:lnTo>
                <a:lnTo>
                  <a:pt x="1824" y="132"/>
                </a:lnTo>
                <a:lnTo>
                  <a:pt x="1824" y="132"/>
                </a:lnTo>
                <a:lnTo>
                  <a:pt x="1825" y="131"/>
                </a:lnTo>
                <a:lnTo>
                  <a:pt x="1825" y="131"/>
                </a:lnTo>
                <a:lnTo>
                  <a:pt x="1826" y="132"/>
                </a:lnTo>
                <a:lnTo>
                  <a:pt x="1826" y="133"/>
                </a:lnTo>
                <a:lnTo>
                  <a:pt x="1826" y="135"/>
                </a:lnTo>
                <a:lnTo>
                  <a:pt x="1827" y="135"/>
                </a:lnTo>
                <a:lnTo>
                  <a:pt x="1827" y="135"/>
                </a:lnTo>
                <a:lnTo>
                  <a:pt x="1827" y="135"/>
                </a:lnTo>
                <a:lnTo>
                  <a:pt x="1828" y="135"/>
                </a:lnTo>
                <a:lnTo>
                  <a:pt x="1828" y="136"/>
                </a:lnTo>
                <a:lnTo>
                  <a:pt x="1828" y="136"/>
                </a:lnTo>
                <a:lnTo>
                  <a:pt x="1830" y="137"/>
                </a:lnTo>
                <a:lnTo>
                  <a:pt x="1830" y="137"/>
                </a:lnTo>
                <a:lnTo>
                  <a:pt x="1831" y="137"/>
                </a:lnTo>
                <a:lnTo>
                  <a:pt x="1831" y="138"/>
                </a:lnTo>
                <a:lnTo>
                  <a:pt x="1831" y="138"/>
                </a:lnTo>
                <a:lnTo>
                  <a:pt x="1832" y="138"/>
                </a:lnTo>
                <a:lnTo>
                  <a:pt x="1832" y="138"/>
                </a:lnTo>
                <a:lnTo>
                  <a:pt x="1832" y="139"/>
                </a:lnTo>
                <a:lnTo>
                  <a:pt x="1833" y="138"/>
                </a:lnTo>
                <a:lnTo>
                  <a:pt x="1833" y="139"/>
                </a:lnTo>
                <a:lnTo>
                  <a:pt x="1833" y="139"/>
                </a:lnTo>
                <a:lnTo>
                  <a:pt x="1834" y="139"/>
                </a:lnTo>
                <a:lnTo>
                  <a:pt x="1834" y="139"/>
                </a:lnTo>
                <a:lnTo>
                  <a:pt x="1835" y="140"/>
                </a:lnTo>
                <a:lnTo>
                  <a:pt x="1835" y="140"/>
                </a:lnTo>
                <a:lnTo>
                  <a:pt x="1835" y="140"/>
                </a:lnTo>
                <a:lnTo>
                  <a:pt x="1836" y="140"/>
                </a:lnTo>
                <a:lnTo>
                  <a:pt x="1836" y="140"/>
                </a:lnTo>
                <a:lnTo>
                  <a:pt x="1836" y="139"/>
                </a:lnTo>
                <a:lnTo>
                  <a:pt x="1837" y="139"/>
                </a:lnTo>
                <a:lnTo>
                  <a:pt x="1837" y="138"/>
                </a:lnTo>
                <a:lnTo>
                  <a:pt x="1837" y="137"/>
                </a:lnTo>
                <a:lnTo>
                  <a:pt x="1839" y="136"/>
                </a:lnTo>
                <a:lnTo>
                  <a:pt x="1839" y="136"/>
                </a:lnTo>
                <a:lnTo>
                  <a:pt x="1840" y="136"/>
                </a:lnTo>
                <a:lnTo>
                  <a:pt x="1840" y="136"/>
                </a:lnTo>
                <a:lnTo>
                  <a:pt x="1840" y="135"/>
                </a:lnTo>
                <a:lnTo>
                  <a:pt x="1841" y="136"/>
                </a:lnTo>
                <a:lnTo>
                  <a:pt x="1841" y="136"/>
                </a:lnTo>
                <a:lnTo>
                  <a:pt x="1841" y="137"/>
                </a:lnTo>
                <a:lnTo>
                  <a:pt x="1842" y="138"/>
                </a:lnTo>
                <a:lnTo>
                  <a:pt x="1842" y="138"/>
                </a:lnTo>
                <a:lnTo>
                  <a:pt x="1843" y="139"/>
                </a:lnTo>
                <a:lnTo>
                  <a:pt x="1843" y="139"/>
                </a:lnTo>
                <a:lnTo>
                  <a:pt x="1843" y="138"/>
                </a:lnTo>
                <a:lnTo>
                  <a:pt x="1844" y="139"/>
                </a:lnTo>
                <a:lnTo>
                  <a:pt x="1844" y="139"/>
                </a:lnTo>
                <a:lnTo>
                  <a:pt x="1844" y="140"/>
                </a:lnTo>
                <a:lnTo>
                  <a:pt x="1845" y="140"/>
                </a:lnTo>
                <a:lnTo>
                  <a:pt x="1845" y="139"/>
                </a:lnTo>
                <a:lnTo>
                  <a:pt x="1845" y="139"/>
                </a:lnTo>
                <a:lnTo>
                  <a:pt x="1846" y="138"/>
                </a:lnTo>
                <a:lnTo>
                  <a:pt x="1846" y="138"/>
                </a:lnTo>
                <a:lnTo>
                  <a:pt x="1848" y="138"/>
                </a:lnTo>
                <a:lnTo>
                  <a:pt x="1848" y="137"/>
                </a:lnTo>
                <a:lnTo>
                  <a:pt x="1848" y="137"/>
                </a:lnTo>
                <a:lnTo>
                  <a:pt x="1849" y="137"/>
                </a:lnTo>
                <a:lnTo>
                  <a:pt x="1849" y="137"/>
                </a:lnTo>
                <a:lnTo>
                  <a:pt x="1849" y="137"/>
                </a:lnTo>
                <a:lnTo>
                  <a:pt x="1850" y="138"/>
                </a:lnTo>
                <a:lnTo>
                  <a:pt x="1850" y="138"/>
                </a:lnTo>
                <a:lnTo>
                  <a:pt x="1850" y="138"/>
                </a:lnTo>
                <a:lnTo>
                  <a:pt x="1851" y="139"/>
                </a:lnTo>
                <a:lnTo>
                  <a:pt x="1851" y="139"/>
                </a:lnTo>
                <a:lnTo>
                  <a:pt x="1852" y="140"/>
                </a:lnTo>
                <a:lnTo>
                  <a:pt x="1852" y="139"/>
                </a:lnTo>
                <a:lnTo>
                  <a:pt x="1852" y="140"/>
                </a:lnTo>
                <a:lnTo>
                  <a:pt x="1853" y="141"/>
                </a:lnTo>
                <a:lnTo>
                  <a:pt x="1853" y="141"/>
                </a:lnTo>
                <a:lnTo>
                  <a:pt x="1853" y="140"/>
                </a:lnTo>
                <a:lnTo>
                  <a:pt x="1854" y="141"/>
                </a:lnTo>
                <a:lnTo>
                  <a:pt x="1854" y="141"/>
                </a:lnTo>
                <a:lnTo>
                  <a:pt x="1854" y="141"/>
                </a:lnTo>
                <a:lnTo>
                  <a:pt x="1855" y="141"/>
                </a:lnTo>
                <a:lnTo>
                  <a:pt x="1855" y="140"/>
                </a:lnTo>
                <a:lnTo>
                  <a:pt x="1857" y="140"/>
                </a:lnTo>
                <a:lnTo>
                  <a:pt x="1857" y="139"/>
                </a:lnTo>
                <a:lnTo>
                  <a:pt x="1857" y="140"/>
                </a:lnTo>
                <a:lnTo>
                  <a:pt x="1858" y="139"/>
                </a:lnTo>
                <a:lnTo>
                  <a:pt x="1858" y="139"/>
                </a:lnTo>
                <a:lnTo>
                  <a:pt x="1858" y="138"/>
                </a:lnTo>
                <a:lnTo>
                  <a:pt x="1859" y="138"/>
                </a:lnTo>
                <a:lnTo>
                  <a:pt x="1859" y="138"/>
                </a:lnTo>
                <a:lnTo>
                  <a:pt x="1859" y="137"/>
                </a:lnTo>
                <a:lnTo>
                  <a:pt x="1860" y="137"/>
                </a:lnTo>
                <a:lnTo>
                  <a:pt x="1860" y="137"/>
                </a:lnTo>
                <a:lnTo>
                  <a:pt x="1861" y="137"/>
                </a:lnTo>
                <a:lnTo>
                  <a:pt x="1861" y="137"/>
                </a:lnTo>
                <a:lnTo>
                  <a:pt x="1861" y="137"/>
                </a:lnTo>
                <a:lnTo>
                  <a:pt x="1862" y="137"/>
                </a:lnTo>
                <a:lnTo>
                  <a:pt x="1862" y="137"/>
                </a:lnTo>
                <a:lnTo>
                  <a:pt x="1862" y="137"/>
                </a:lnTo>
                <a:lnTo>
                  <a:pt x="1863" y="137"/>
                </a:lnTo>
                <a:lnTo>
                  <a:pt x="1863" y="137"/>
                </a:lnTo>
                <a:lnTo>
                  <a:pt x="1864" y="137"/>
                </a:lnTo>
                <a:lnTo>
                  <a:pt x="1864" y="137"/>
                </a:lnTo>
                <a:lnTo>
                  <a:pt x="1864" y="136"/>
                </a:lnTo>
                <a:lnTo>
                  <a:pt x="1866" y="136"/>
                </a:lnTo>
                <a:lnTo>
                  <a:pt x="1866" y="135"/>
                </a:lnTo>
                <a:lnTo>
                  <a:pt x="1866" y="135"/>
                </a:lnTo>
                <a:lnTo>
                  <a:pt x="1867" y="135"/>
                </a:lnTo>
                <a:lnTo>
                  <a:pt x="1867" y="135"/>
                </a:lnTo>
                <a:lnTo>
                  <a:pt x="1867" y="133"/>
                </a:lnTo>
                <a:lnTo>
                  <a:pt x="1868" y="132"/>
                </a:lnTo>
                <a:lnTo>
                  <a:pt x="1868" y="133"/>
                </a:lnTo>
                <a:lnTo>
                  <a:pt x="1869" y="132"/>
                </a:lnTo>
                <a:lnTo>
                  <a:pt x="1869" y="132"/>
                </a:lnTo>
                <a:lnTo>
                  <a:pt x="1869" y="132"/>
                </a:lnTo>
                <a:lnTo>
                  <a:pt x="1870" y="133"/>
                </a:lnTo>
                <a:lnTo>
                  <a:pt x="1870" y="132"/>
                </a:lnTo>
                <a:lnTo>
                  <a:pt x="1870" y="132"/>
                </a:lnTo>
                <a:lnTo>
                  <a:pt x="1871" y="133"/>
                </a:lnTo>
                <a:lnTo>
                  <a:pt x="1871" y="133"/>
                </a:lnTo>
                <a:lnTo>
                  <a:pt x="1871" y="133"/>
                </a:lnTo>
                <a:lnTo>
                  <a:pt x="1872" y="132"/>
                </a:lnTo>
                <a:lnTo>
                  <a:pt x="1872" y="132"/>
                </a:lnTo>
                <a:lnTo>
                  <a:pt x="1873" y="132"/>
                </a:lnTo>
                <a:lnTo>
                  <a:pt x="1873" y="132"/>
                </a:lnTo>
                <a:lnTo>
                  <a:pt x="1873" y="133"/>
                </a:lnTo>
                <a:lnTo>
                  <a:pt x="1875" y="133"/>
                </a:lnTo>
                <a:lnTo>
                  <a:pt x="1875" y="135"/>
                </a:lnTo>
                <a:lnTo>
                  <a:pt x="1875" y="135"/>
                </a:lnTo>
                <a:lnTo>
                  <a:pt x="1876" y="135"/>
                </a:lnTo>
                <a:lnTo>
                  <a:pt x="1876" y="133"/>
                </a:lnTo>
                <a:lnTo>
                  <a:pt x="1876" y="132"/>
                </a:lnTo>
                <a:lnTo>
                  <a:pt x="1877" y="133"/>
                </a:lnTo>
                <a:lnTo>
                  <a:pt x="1877" y="133"/>
                </a:lnTo>
                <a:lnTo>
                  <a:pt x="1878" y="135"/>
                </a:lnTo>
                <a:lnTo>
                  <a:pt x="1878" y="135"/>
                </a:lnTo>
                <a:lnTo>
                  <a:pt x="1878" y="135"/>
                </a:lnTo>
                <a:lnTo>
                  <a:pt x="1879" y="136"/>
                </a:lnTo>
                <a:lnTo>
                  <a:pt x="1879" y="135"/>
                </a:lnTo>
                <a:lnTo>
                  <a:pt x="1879" y="135"/>
                </a:lnTo>
                <a:lnTo>
                  <a:pt x="1880" y="135"/>
                </a:lnTo>
                <a:lnTo>
                  <a:pt x="1880" y="135"/>
                </a:lnTo>
                <a:lnTo>
                  <a:pt x="1880" y="135"/>
                </a:lnTo>
                <a:lnTo>
                  <a:pt x="1881" y="133"/>
                </a:lnTo>
                <a:lnTo>
                  <a:pt x="1881" y="132"/>
                </a:lnTo>
                <a:lnTo>
                  <a:pt x="1882" y="131"/>
                </a:lnTo>
                <a:lnTo>
                  <a:pt x="1882" y="130"/>
                </a:lnTo>
                <a:lnTo>
                  <a:pt x="1882" y="129"/>
                </a:lnTo>
                <a:lnTo>
                  <a:pt x="1884" y="130"/>
                </a:lnTo>
                <a:lnTo>
                  <a:pt x="1884" y="130"/>
                </a:lnTo>
                <a:lnTo>
                  <a:pt x="1884" y="130"/>
                </a:lnTo>
                <a:lnTo>
                  <a:pt x="1885" y="131"/>
                </a:lnTo>
                <a:lnTo>
                  <a:pt x="1885" y="131"/>
                </a:lnTo>
                <a:lnTo>
                  <a:pt x="1885" y="131"/>
                </a:lnTo>
                <a:lnTo>
                  <a:pt x="1886" y="131"/>
                </a:lnTo>
                <a:lnTo>
                  <a:pt x="1886" y="130"/>
                </a:lnTo>
                <a:lnTo>
                  <a:pt x="1887" y="130"/>
                </a:lnTo>
                <a:lnTo>
                  <a:pt x="1887" y="130"/>
                </a:lnTo>
                <a:lnTo>
                  <a:pt x="1887" y="130"/>
                </a:lnTo>
                <a:lnTo>
                  <a:pt x="1888" y="130"/>
                </a:lnTo>
                <a:lnTo>
                  <a:pt x="1888" y="131"/>
                </a:lnTo>
                <a:lnTo>
                  <a:pt x="1888" y="131"/>
                </a:lnTo>
                <a:lnTo>
                  <a:pt x="1889" y="130"/>
                </a:lnTo>
                <a:lnTo>
                  <a:pt x="1889" y="130"/>
                </a:lnTo>
                <a:lnTo>
                  <a:pt x="1890" y="131"/>
                </a:lnTo>
                <a:lnTo>
                  <a:pt x="1890" y="131"/>
                </a:lnTo>
                <a:lnTo>
                  <a:pt x="1890" y="131"/>
                </a:lnTo>
                <a:lnTo>
                  <a:pt x="1891" y="131"/>
                </a:lnTo>
                <a:lnTo>
                  <a:pt x="1891" y="131"/>
                </a:lnTo>
                <a:lnTo>
                  <a:pt x="1891" y="132"/>
                </a:lnTo>
                <a:lnTo>
                  <a:pt x="1893" y="132"/>
                </a:lnTo>
                <a:lnTo>
                  <a:pt x="1893" y="133"/>
                </a:lnTo>
                <a:lnTo>
                  <a:pt x="1893" y="133"/>
                </a:lnTo>
                <a:lnTo>
                  <a:pt x="1894" y="132"/>
                </a:lnTo>
                <a:lnTo>
                  <a:pt x="1894" y="132"/>
                </a:lnTo>
                <a:lnTo>
                  <a:pt x="1895" y="133"/>
                </a:lnTo>
                <a:lnTo>
                  <a:pt x="1895" y="133"/>
                </a:lnTo>
                <a:lnTo>
                  <a:pt x="1895" y="132"/>
                </a:lnTo>
                <a:lnTo>
                  <a:pt x="1896" y="132"/>
                </a:lnTo>
                <a:lnTo>
                  <a:pt x="1896" y="132"/>
                </a:lnTo>
                <a:lnTo>
                  <a:pt x="1896" y="132"/>
                </a:lnTo>
                <a:lnTo>
                  <a:pt x="1897" y="133"/>
                </a:lnTo>
                <a:lnTo>
                  <a:pt x="1897" y="133"/>
                </a:lnTo>
                <a:lnTo>
                  <a:pt x="1897" y="135"/>
                </a:lnTo>
                <a:lnTo>
                  <a:pt x="1898" y="135"/>
                </a:lnTo>
                <a:lnTo>
                  <a:pt x="1898" y="135"/>
                </a:lnTo>
                <a:lnTo>
                  <a:pt x="1899" y="135"/>
                </a:lnTo>
                <a:lnTo>
                  <a:pt x="1899" y="133"/>
                </a:lnTo>
                <a:lnTo>
                  <a:pt x="1899" y="133"/>
                </a:lnTo>
                <a:lnTo>
                  <a:pt x="1900" y="132"/>
                </a:lnTo>
                <a:lnTo>
                  <a:pt x="1900" y="133"/>
                </a:lnTo>
                <a:lnTo>
                  <a:pt x="1900" y="135"/>
                </a:lnTo>
                <a:lnTo>
                  <a:pt x="1902" y="135"/>
                </a:lnTo>
                <a:lnTo>
                  <a:pt x="1902" y="135"/>
                </a:lnTo>
                <a:lnTo>
                  <a:pt x="1902" y="135"/>
                </a:lnTo>
                <a:lnTo>
                  <a:pt x="1903" y="136"/>
                </a:lnTo>
                <a:lnTo>
                  <a:pt x="1903" y="137"/>
                </a:lnTo>
                <a:lnTo>
                  <a:pt x="1904" y="136"/>
                </a:lnTo>
                <a:lnTo>
                  <a:pt x="1904" y="136"/>
                </a:lnTo>
                <a:lnTo>
                  <a:pt x="1904" y="135"/>
                </a:lnTo>
                <a:lnTo>
                  <a:pt x="1905" y="135"/>
                </a:lnTo>
                <a:lnTo>
                  <a:pt x="1905" y="135"/>
                </a:lnTo>
                <a:lnTo>
                  <a:pt x="1905" y="133"/>
                </a:lnTo>
                <a:lnTo>
                  <a:pt x="1906" y="135"/>
                </a:lnTo>
                <a:lnTo>
                  <a:pt x="1906" y="136"/>
                </a:lnTo>
                <a:lnTo>
                  <a:pt x="1906" y="137"/>
                </a:lnTo>
                <a:lnTo>
                  <a:pt x="1907" y="137"/>
                </a:lnTo>
                <a:lnTo>
                  <a:pt x="1907" y="138"/>
                </a:lnTo>
                <a:lnTo>
                  <a:pt x="1908" y="138"/>
                </a:lnTo>
                <a:lnTo>
                  <a:pt x="1908" y="138"/>
                </a:lnTo>
                <a:lnTo>
                  <a:pt x="1908" y="138"/>
                </a:lnTo>
                <a:lnTo>
                  <a:pt x="1909" y="139"/>
                </a:lnTo>
                <a:lnTo>
                  <a:pt x="1909" y="138"/>
                </a:lnTo>
                <a:lnTo>
                  <a:pt x="1909" y="138"/>
                </a:lnTo>
                <a:lnTo>
                  <a:pt x="1911" y="138"/>
                </a:lnTo>
                <a:lnTo>
                  <a:pt x="1911" y="138"/>
                </a:lnTo>
                <a:lnTo>
                  <a:pt x="1912" y="139"/>
                </a:lnTo>
                <a:lnTo>
                  <a:pt x="1912" y="139"/>
                </a:lnTo>
                <a:lnTo>
                  <a:pt x="1912" y="139"/>
                </a:lnTo>
                <a:lnTo>
                  <a:pt x="1913" y="139"/>
                </a:lnTo>
                <a:lnTo>
                  <a:pt x="1913" y="139"/>
                </a:lnTo>
                <a:lnTo>
                  <a:pt x="1913" y="140"/>
                </a:lnTo>
                <a:lnTo>
                  <a:pt x="1914" y="140"/>
                </a:lnTo>
                <a:lnTo>
                  <a:pt x="1914" y="140"/>
                </a:lnTo>
                <a:lnTo>
                  <a:pt x="1914" y="141"/>
                </a:lnTo>
                <a:lnTo>
                  <a:pt x="1915" y="141"/>
                </a:lnTo>
                <a:lnTo>
                  <a:pt x="1915" y="141"/>
                </a:lnTo>
                <a:lnTo>
                  <a:pt x="1916" y="142"/>
                </a:lnTo>
                <a:lnTo>
                  <a:pt x="1916" y="144"/>
                </a:lnTo>
                <a:lnTo>
                  <a:pt x="1916" y="144"/>
                </a:lnTo>
                <a:lnTo>
                  <a:pt x="1917" y="144"/>
                </a:lnTo>
                <a:lnTo>
                  <a:pt x="1917" y="144"/>
                </a:lnTo>
                <a:lnTo>
                  <a:pt x="1917" y="145"/>
                </a:lnTo>
                <a:lnTo>
                  <a:pt x="1918" y="145"/>
                </a:lnTo>
                <a:lnTo>
                  <a:pt x="1918" y="144"/>
                </a:lnTo>
                <a:lnTo>
                  <a:pt x="1918" y="144"/>
                </a:lnTo>
                <a:lnTo>
                  <a:pt x="1920" y="141"/>
                </a:lnTo>
                <a:lnTo>
                  <a:pt x="1920" y="140"/>
                </a:lnTo>
                <a:lnTo>
                  <a:pt x="1921" y="139"/>
                </a:lnTo>
                <a:lnTo>
                  <a:pt x="1921" y="138"/>
                </a:lnTo>
                <a:lnTo>
                  <a:pt x="1921" y="137"/>
                </a:lnTo>
                <a:lnTo>
                  <a:pt x="1922" y="137"/>
                </a:lnTo>
                <a:lnTo>
                  <a:pt x="1922" y="137"/>
                </a:lnTo>
                <a:lnTo>
                  <a:pt x="1922" y="137"/>
                </a:lnTo>
                <a:lnTo>
                  <a:pt x="1923" y="138"/>
                </a:lnTo>
                <a:lnTo>
                  <a:pt x="1923" y="139"/>
                </a:lnTo>
                <a:lnTo>
                  <a:pt x="1923" y="140"/>
                </a:lnTo>
                <a:lnTo>
                  <a:pt x="1924" y="140"/>
                </a:lnTo>
                <a:lnTo>
                  <a:pt x="1924" y="140"/>
                </a:lnTo>
                <a:lnTo>
                  <a:pt x="1925" y="140"/>
                </a:lnTo>
                <a:lnTo>
                  <a:pt x="1925" y="140"/>
                </a:lnTo>
                <a:lnTo>
                  <a:pt x="1925" y="140"/>
                </a:lnTo>
                <a:lnTo>
                  <a:pt x="1926" y="140"/>
                </a:lnTo>
                <a:lnTo>
                  <a:pt x="1926" y="140"/>
                </a:lnTo>
                <a:lnTo>
                  <a:pt x="1926" y="140"/>
                </a:lnTo>
                <a:lnTo>
                  <a:pt x="1927" y="140"/>
                </a:lnTo>
                <a:lnTo>
                  <a:pt x="1927" y="140"/>
                </a:lnTo>
                <a:lnTo>
                  <a:pt x="1927" y="139"/>
                </a:lnTo>
                <a:lnTo>
                  <a:pt x="1929" y="139"/>
                </a:lnTo>
                <a:lnTo>
                  <a:pt x="1929" y="139"/>
                </a:lnTo>
                <a:lnTo>
                  <a:pt x="1930" y="139"/>
                </a:lnTo>
                <a:lnTo>
                  <a:pt x="1930" y="139"/>
                </a:lnTo>
                <a:lnTo>
                  <a:pt x="1930" y="139"/>
                </a:lnTo>
                <a:lnTo>
                  <a:pt x="1931" y="139"/>
                </a:lnTo>
                <a:lnTo>
                  <a:pt x="1931" y="139"/>
                </a:lnTo>
                <a:lnTo>
                  <a:pt x="1931" y="139"/>
                </a:lnTo>
                <a:lnTo>
                  <a:pt x="1932" y="139"/>
                </a:lnTo>
                <a:lnTo>
                  <a:pt x="1932" y="139"/>
                </a:lnTo>
                <a:lnTo>
                  <a:pt x="1933" y="140"/>
                </a:lnTo>
                <a:lnTo>
                  <a:pt x="1933" y="140"/>
                </a:lnTo>
                <a:lnTo>
                  <a:pt x="1933" y="140"/>
                </a:lnTo>
                <a:lnTo>
                  <a:pt x="1934" y="140"/>
                </a:lnTo>
                <a:lnTo>
                  <a:pt x="1934" y="140"/>
                </a:lnTo>
                <a:lnTo>
                  <a:pt x="1934" y="139"/>
                </a:lnTo>
                <a:lnTo>
                  <a:pt x="1935" y="140"/>
                </a:lnTo>
                <a:lnTo>
                  <a:pt x="1935" y="139"/>
                </a:lnTo>
                <a:lnTo>
                  <a:pt x="1935" y="139"/>
                </a:lnTo>
                <a:lnTo>
                  <a:pt x="1936" y="139"/>
                </a:lnTo>
                <a:lnTo>
                  <a:pt x="1936" y="139"/>
                </a:lnTo>
                <a:lnTo>
                  <a:pt x="1938" y="139"/>
                </a:lnTo>
                <a:lnTo>
                  <a:pt x="1938" y="138"/>
                </a:lnTo>
                <a:lnTo>
                  <a:pt x="1938" y="138"/>
                </a:lnTo>
                <a:lnTo>
                  <a:pt x="1939" y="138"/>
                </a:lnTo>
                <a:lnTo>
                  <a:pt x="1939" y="139"/>
                </a:lnTo>
                <a:lnTo>
                  <a:pt x="1939" y="139"/>
                </a:lnTo>
                <a:lnTo>
                  <a:pt x="1940" y="140"/>
                </a:lnTo>
                <a:lnTo>
                  <a:pt x="1940" y="140"/>
                </a:lnTo>
                <a:lnTo>
                  <a:pt x="1940" y="139"/>
                </a:lnTo>
                <a:lnTo>
                  <a:pt x="1941" y="140"/>
                </a:lnTo>
                <a:lnTo>
                  <a:pt x="1941" y="140"/>
                </a:lnTo>
                <a:lnTo>
                  <a:pt x="1942" y="140"/>
                </a:lnTo>
                <a:lnTo>
                  <a:pt x="1942" y="140"/>
                </a:lnTo>
                <a:lnTo>
                  <a:pt x="1942" y="140"/>
                </a:lnTo>
                <a:lnTo>
                  <a:pt x="1943" y="140"/>
                </a:lnTo>
                <a:lnTo>
                  <a:pt x="1943" y="140"/>
                </a:lnTo>
                <a:lnTo>
                  <a:pt x="1943" y="140"/>
                </a:lnTo>
                <a:lnTo>
                  <a:pt x="1944" y="141"/>
                </a:lnTo>
                <a:lnTo>
                  <a:pt x="1944" y="140"/>
                </a:lnTo>
                <a:lnTo>
                  <a:pt x="1944" y="140"/>
                </a:lnTo>
                <a:lnTo>
                  <a:pt x="1945" y="140"/>
                </a:lnTo>
                <a:lnTo>
                  <a:pt x="1945" y="140"/>
                </a:lnTo>
                <a:lnTo>
                  <a:pt x="1947" y="139"/>
                </a:lnTo>
                <a:lnTo>
                  <a:pt x="1947" y="138"/>
                </a:lnTo>
                <a:lnTo>
                  <a:pt x="1947" y="138"/>
                </a:lnTo>
                <a:lnTo>
                  <a:pt x="1948" y="137"/>
                </a:lnTo>
                <a:lnTo>
                  <a:pt x="1948" y="137"/>
                </a:lnTo>
                <a:lnTo>
                  <a:pt x="1948" y="138"/>
                </a:lnTo>
                <a:lnTo>
                  <a:pt x="1949" y="138"/>
                </a:lnTo>
                <a:lnTo>
                  <a:pt x="1949" y="138"/>
                </a:lnTo>
                <a:lnTo>
                  <a:pt x="1949" y="138"/>
                </a:lnTo>
                <a:lnTo>
                  <a:pt x="1950" y="139"/>
                </a:lnTo>
                <a:lnTo>
                  <a:pt x="1950" y="139"/>
                </a:lnTo>
                <a:lnTo>
                  <a:pt x="1951" y="138"/>
                </a:lnTo>
                <a:lnTo>
                  <a:pt x="1951" y="138"/>
                </a:lnTo>
                <a:lnTo>
                  <a:pt x="1951" y="138"/>
                </a:lnTo>
                <a:lnTo>
                  <a:pt x="1952" y="138"/>
                </a:lnTo>
                <a:lnTo>
                  <a:pt x="1952" y="138"/>
                </a:lnTo>
                <a:lnTo>
                  <a:pt x="1952" y="138"/>
                </a:lnTo>
                <a:lnTo>
                  <a:pt x="1953" y="137"/>
                </a:lnTo>
                <a:lnTo>
                  <a:pt x="1953" y="138"/>
                </a:lnTo>
                <a:lnTo>
                  <a:pt x="1954" y="138"/>
                </a:lnTo>
                <a:lnTo>
                  <a:pt x="1954" y="137"/>
                </a:lnTo>
                <a:lnTo>
                  <a:pt x="1954" y="136"/>
                </a:lnTo>
                <a:lnTo>
                  <a:pt x="1956" y="137"/>
                </a:lnTo>
                <a:lnTo>
                  <a:pt x="1956" y="136"/>
                </a:lnTo>
                <a:lnTo>
                  <a:pt x="1956" y="136"/>
                </a:lnTo>
                <a:lnTo>
                  <a:pt x="1957" y="136"/>
                </a:lnTo>
                <a:lnTo>
                  <a:pt x="1957" y="137"/>
                </a:lnTo>
                <a:lnTo>
                  <a:pt x="1957" y="138"/>
                </a:lnTo>
                <a:lnTo>
                  <a:pt x="1958" y="138"/>
                </a:lnTo>
                <a:lnTo>
                  <a:pt x="1958" y="138"/>
                </a:lnTo>
                <a:lnTo>
                  <a:pt x="1959" y="137"/>
                </a:lnTo>
                <a:lnTo>
                  <a:pt x="1959" y="137"/>
                </a:lnTo>
                <a:lnTo>
                  <a:pt x="1959" y="138"/>
                </a:lnTo>
                <a:lnTo>
                  <a:pt x="1960" y="139"/>
                </a:lnTo>
                <a:lnTo>
                  <a:pt x="1960" y="139"/>
                </a:lnTo>
                <a:lnTo>
                  <a:pt x="1960" y="139"/>
                </a:lnTo>
                <a:lnTo>
                  <a:pt x="1961" y="140"/>
                </a:lnTo>
                <a:lnTo>
                  <a:pt x="1961" y="140"/>
                </a:lnTo>
                <a:lnTo>
                  <a:pt x="1961" y="139"/>
                </a:lnTo>
                <a:lnTo>
                  <a:pt x="1962" y="140"/>
                </a:lnTo>
                <a:lnTo>
                  <a:pt x="1962" y="140"/>
                </a:lnTo>
                <a:lnTo>
                  <a:pt x="1963" y="140"/>
                </a:lnTo>
                <a:lnTo>
                  <a:pt x="1963" y="140"/>
                </a:lnTo>
                <a:lnTo>
                  <a:pt x="1963" y="139"/>
                </a:lnTo>
                <a:lnTo>
                  <a:pt x="1965" y="139"/>
                </a:lnTo>
                <a:lnTo>
                  <a:pt x="1965" y="139"/>
                </a:lnTo>
                <a:lnTo>
                  <a:pt x="1965" y="138"/>
                </a:lnTo>
                <a:lnTo>
                  <a:pt x="1966" y="138"/>
                </a:lnTo>
                <a:lnTo>
                  <a:pt x="1966" y="138"/>
                </a:lnTo>
                <a:lnTo>
                  <a:pt x="1966" y="138"/>
                </a:lnTo>
                <a:lnTo>
                  <a:pt x="1967" y="138"/>
                </a:lnTo>
                <a:lnTo>
                  <a:pt x="1967" y="138"/>
                </a:lnTo>
                <a:lnTo>
                  <a:pt x="1968" y="138"/>
                </a:lnTo>
                <a:lnTo>
                  <a:pt x="1968" y="137"/>
                </a:lnTo>
                <a:lnTo>
                  <a:pt x="1968" y="138"/>
                </a:lnTo>
                <a:lnTo>
                  <a:pt x="1969" y="138"/>
                </a:lnTo>
                <a:lnTo>
                  <a:pt x="1969" y="138"/>
                </a:lnTo>
                <a:lnTo>
                  <a:pt x="1969" y="138"/>
                </a:lnTo>
                <a:lnTo>
                  <a:pt x="1970" y="139"/>
                </a:lnTo>
                <a:lnTo>
                  <a:pt x="1970" y="139"/>
                </a:lnTo>
                <a:lnTo>
                  <a:pt x="1970" y="139"/>
                </a:lnTo>
                <a:lnTo>
                  <a:pt x="1971" y="139"/>
                </a:lnTo>
                <a:lnTo>
                  <a:pt x="1971" y="139"/>
                </a:lnTo>
                <a:lnTo>
                  <a:pt x="1972" y="138"/>
                </a:lnTo>
                <a:lnTo>
                  <a:pt x="1972" y="137"/>
                </a:lnTo>
                <a:lnTo>
                  <a:pt x="1972" y="137"/>
                </a:lnTo>
                <a:lnTo>
                  <a:pt x="1974" y="137"/>
                </a:lnTo>
                <a:lnTo>
                  <a:pt x="1974" y="137"/>
                </a:lnTo>
                <a:lnTo>
                  <a:pt x="1974" y="136"/>
                </a:lnTo>
                <a:lnTo>
                  <a:pt x="1975" y="136"/>
                </a:lnTo>
                <a:lnTo>
                  <a:pt x="1975" y="135"/>
                </a:lnTo>
                <a:lnTo>
                  <a:pt x="1975" y="135"/>
                </a:lnTo>
                <a:lnTo>
                  <a:pt x="1976" y="133"/>
                </a:lnTo>
                <a:lnTo>
                  <a:pt x="1976" y="135"/>
                </a:lnTo>
                <a:lnTo>
                  <a:pt x="1977" y="135"/>
                </a:lnTo>
                <a:lnTo>
                  <a:pt x="1977" y="135"/>
                </a:lnTo>
                <a:lnTo>
                  <a:pt x="1977" y="135"/>
                </a:lnTo>
                <a:lnTo>
                  <a:pt x="1978" y="135"/>
                </a:lnTo>
                <a:lnTo>
                  <a:pt x="1978" y="136"/>
                </a:lnTo>
                <a:lnTo>
                  <a:pt x="1978" y="137"/>
                </a:lnTo>
                <a:lnTo>
                  <a:pt x="1979" y="137"/>
                </a:lnTo>
                <a:lnTo>
                  <a:pt x="1979" y="137"/>
                </a:lnTo>
                <a:lnTo>
                  <a:pt x="1980" y="137"/>
                </a:lnTo>
                <a:lnTo>
                  <a:pt x="1980" y="136"/>
                </a:lnTo>
                <a:lnTo>
                  <a:pt x="1980" y="136"/>
                </a:lnTo>
                <a:lnTo>
                  <a:pt x="1981" y="136"/>
                </a:lnTo>
                <a:lnTo>
                  <a:pt x="1981" y="136"/>
                </a:lnTo>
                <a:lnTo>
                  <a:pt x="1981" y="136"/>
                </a:lnTo>
                <a:lnTo>
                  <a:pt x="1983" y="136"/>
                </a:lnTo>
                <a:lnTo>
                  <a:pt x="1983" y="137"/>
                </a:lnTo>
                <a:lnTo>
                  <a:pt x="1983" y="137"/>
                </a:lnTo>
                <a:lnTo>
                  <a:pt x="1984" y="138"/>
                </a:lnTo>
                <a:lnTo>
                  <a:pt x="1984" y="138"/>
                </a:lnTo>
                <a:lnTo>
                  <a:pt x="1985" y="139"/>
                </a:lnTo>
                <a:lnTo>
                  <a:pt x="1985" y="139"/>
                </a:lnTo>
                <a:lnTo>
                  <a:pt x="1985" y="139"/>
                </a:lnTo>
                <a:lnTo>
                  <a:pt x="1986" y="138"/>
                </a:lnTo>
                <a:lnTo>
                  <a:pt x="1986" y="138"/>
                </a:lnTo>
                <a:lnTo>
                  <a:pt x="1986" y="137"/>
                </a:lnTo>
                <a:lnTo>
                  <a:pt x="1987" y="137"/>
                </a:lnTo>
                <a:lnTo>
                  <a:pt x="1987" y="137"/>
                </a:lnTo>
                <a:lnTo>
                  <a:pt x="1987" y="136"/>
                </a:lnTo>
                <a:lnTo>
                  <a:pt x="1988" y="136"/>
                </a:lnTo>
                <a:lnTo>
                  <a:pt x="1988" y="136"/>
                </a:lnTo>
                <a:lnTo>
                  <a:pt x="1989" y="135"/>
                </a:lnTo>
                <a:lnTo>
                  <a:pt x="1989" y="135"/>
                </a:lnTo>
                <a:lnTo>
                  <a:pt x="1989" y="135"/>
                </a:lnTo>
                <a:lnTo>
                  <a:pt x="1990" y="135"/>
                </a:lnTo>
                <a:lnTo>
                  <a:pt x="1990" y="135"/>
                </a:lnTo>
                <a:lnTo>
                  <a:pt x="1990" y="136"/>
                </a:lnTo>
                <a:lnTo>
                  <a:pt x="1992" y="135"/>
                </a:lnTo>
                <a:lnTo>
                  <a:pt x="1992" y="136"/>
                </a:lnTo>
                <a:lnTo>
                  <a:pt x="1992" y="135"/>
                </a:lnTo>
                <a:lnTo>
                  <a:pt x="1993" y="136"/>
                </a:lnTo>
                <a:lnTo>
                  <a:pt x="1993" y="136"/>
                </a:lnTo>
                <a:lnTo>
                  <a:pt x="1994" y="137"/>
                </a:lnTo>
                <a:lnTo>
                  <a:pt x="1994" y="138"/>
                </a:lnTo>
                <a:lnTo>
                  <a:pt x="1994" y="138"/>
                </a:lnTo>
                <a:lnTo>
                  <a:pt x="1995" y="138"/>
                </a:lnTo>
                <a:lnTo>
                  <a:pt x="1995" y="139"/>
                </a:lnTo>
                <a:lnTo>
                  <a:pt x="1995" y="139"/>
                </a:lnTo>
                <a:lnTo>
                  <a:pt x="1996" y="140"/>
                </a:lnTo>
                <a:lnTo>
                  <a:pt x="1996" y="140"/>
                </a:lnTo>
                <a:lnTo>
                  <a:pt x="1996" y="141"/>
                </a:lnTo>
                <a:lnTo>
                  <a:pt x="1997" y="141"/>
                </a:lnTo>
                <a:lnTo>
                  <a:pt x="1997" y="141"/>
                </a:lnTo>
                <a:lnTo>
                  <a:pt x="1998" y="140"/>
                </a:lnTo>
                <a:lnTo>
                  <a:pt x="1998" y="141"/>
                </a:lnTo>
                <a:lnTo>
                  <a:pt x="1998" y="140"/>
                </a:lnTo>
                <a:lnTo>
                  <a:pt x="1999" y="140"/>
                </a:lnTo>
                <a:lnTo>
                  <a:pt x="1999" y="140"/>
                </a:lnTo>
                <a:lnTo>
                  <a:pt x="1999" y="139"/>
                </a:lnTo>
                <a:lnTo>
                  <a:pt x="2001" y="138"/>
                </a:lnTo>
                <a:lnTo>
                  <a:pt x="2001" y="137"/>
                </a:lnTo>
                <a:lnTo>
                  <a:pt x="2002" y="138"/>
                </a:lnTo>
                <a:lnTo>
                  <a:pt x="2002" y="138"/>
                </a:lnTo>
                <a:lnTo>
                  <a:pt x="2002" y="138"/>
                </a:lnTo>
                <a:lnTo>
                  <a:pt x="2003" y="138"/>
                </a:lnTo>
                <a:lnTo>
                  <a:pt x="2003" y="138"/>
                </a:lnTo>
                <a:lnTo>
                  <a:pt x="2003" y="139"/>
                </a:lnTo>
                <a:lnTo>
                  <a:pt x="2004" y="139"/>
                </a:lnTo>
                <a:lnTo>
                  <a:pt x="2004" y="138"/>
                </a:lnTo>
                <a:lnTo>
                  <a:pt x="2004" y="138"/>
                </a:lnTo>
                <a:lnTo>
                  <a:pt x="2005" y="139"/>
                </a:lnTo>
                <a:lnTo>
                  <a:pt x="2005" y="139"/>
                </a:lnTo>
                <a:lnTo>
                  <a:pt x="2006" y="140"/>
                </a:lnTo>
                <a:lnTo>
                  <a:pt x="2006" y="140"/>
                </a:lnTo>
                <a:lnTo>
                  <a:pt x="2006" y="141"/>
                </a:lnTo>
                <a:lnTo>
                  <a:pt x="2007" y="141"/>
                </a:lnTo>
                <a:lnTo>
                  <a:pt x="2007" y="141"/>
                </a:lnTo>
                <a:lnTo>
                  <a:pt x="2007" y="141"/>
                </a:lnTo>
                <a:lnTo>
                  <a:pt x="2008" y="141"/>
                </a:lnTo>
                <a:lnTo>
                  <a:pt x="2008" y="141"/>
                </a:lnTo>
                <a:lnTo>
                  <a:pt x="2008" y="142"/>
                </a:lnTo>
                <a:lnTo>
                  <a:pt x="2010" y="142"/>
                </a:lnTo>
                <a:lnTo>
                  <a:pt x="2010" y="142"/>
                </a:lnTo>
                <a:lnTo>
                  <a:pt x="2011" y="141"/>
                </a:lnTo>
                <a:lnTo>
                  <a:pt x="2011" y="141"/>
                </a:lnTo>
                <a:lnTo>
                  <a:pt x="2011" y="141"/>
                </a:lnTo>
                <a:lnTo>
                  <a:pt x="2012" y="141"/>
                </a:lnTo>
                <a:lnTo>
                  <a:pt x="2012" y="142"/>
                </a:lnTo>
                <a:lnTo>
                  <a:pt x="2012" y="142"/>
                </a:lnTo>
                <a:lnTo>
                  <a:pt x="2013" y="144"/>
                </a:lnTo>
                <a:lnTo>
                  <a:pt x="2013" y="144"/>
                </a:lnTo>
                <a:lnTo>
                  <a:pt x="2013" y="146"/>
                </a:lnTo>
                <a:lnTo>
                  <a:pt x="2014" y="146"/>
                </a:lnTo>
                <a:lnTo>
                  <a:pt x="2014" y="146"/>
                </a:lnTo>
                <a:lnTo>
                  <a:pt x="2015" y="147"/>
                </a:lnTo>
                <a:lnTo>
                  <a:pt x="2015" y="146"/>
                </a:lnTo>
                <a:lnTo>
                  <a:pt x="2015" y="145"/>
                </a:lnTo>
                <a:lnTo>
                  <a:pt x="2016" y="145"/>
                </a:lnTo>
                <a:lnTo>
                  <a:pt x="2016" y="145"/>
                </a:lnTo>
                <a:lnTo>
                  <a:pt x="2016" y="145"/>
                </a:lnTo>
                <a:lnTo>
                  <a:pt x="2017" y="145"/>
                </a:lnTo>
                <a:lnTo>
                  <a:pt x="2017" y="144"/>
                </a:lnTo>
                <a:lnTo>
                  <a:pt x="2017" y="144"/>
                </a:lnTo>
                <a:lnTo>
                  <a:pt x="2019" y="145"/>
                </a:lnTo>
                <a:lnTo>
                  <a:pt x="2019" y="147"/>
                </a:lnTo>
                <a:lnTo>
                  <a:pt x="2020" y="147"/>
                </a:lnTo>
                <a:lnTo>
                  <a:pt x="2020" y="148"/>
                </a:lnTo>
                <a:lnTo>
                  <a:pt x="2020" y="147"/>
                </a:lnTo>
                <a:lnTo>
                  <a:pt x="2021" y="146"/>
                </a:lnTo>
                <a:lnTo>
                  <a:pt x="2021" y="146"/>
                </a:lnTo>
                <a:lnTo>
                  <a:pt x="2021" y="145"/>
                </a:lnTo>
                <a:lnTo>
                  <a:pt x="2022" y="144"/>
                </a:lnTo>
                <a:lnTo>
                  <a:pt x="2022" y="142"/>
                </a:lnTo>
                <a:lnTo>
                  <a:pt x="2023" y="142"/>
                </a:lnTo>
                <a:lnTo>
                  <a:pt x="2023" y="141"/>
                </a:lnTo>
                <a:lnTo>
                  <a:pt x="2023" y="141"/>
                </a:lnTo>
                <a:lnTo>
                  <a:pt x="2024" y="142"/>
                </a:lnTo>
                <a:lnTo>
                  <a:pt x="2024" y="142"/>
                </a:lnTo>
                <a:lnTo>
                  <a:pt x="2024" y="144"/>
                </a:lnTo>
                <a:lnTo>
                  <a:pt x="2025" y="142"/>
                </a:lnTo>
                <a:lnTo>
                  <a:pt x="2025" y="142"/>
                </a:lnTo>
                <a:lnTo>
                  <a:pt x="2025" y="142"/>
                </a:lnTo>
                <a:lnTo>
                  <a:pt x="2026" y="141"/>
                </a:lnTo>
                <a:lnTo>
                  <a:pt x="2026" y="141"/>
                </a:lnTo>
                <a:lnTo>
                  <a:pt x="2028" y="141"/>
                </a:lnTo>
                <a:lnTo>
                  <a:pt x="2028" y="141"/>
                </a:lnTo>
                <a:lnTo>
                  <a:pt x="2028" y="142"/>
                </a:lnTo>
                <a:lnTo>
                  <a:pt x="2029" y="142"/>
                </a:lnTo>
                <a:lnTo>
                  <a:pt x="2029" y="144"/>
                </a:lnTo>
                <a:lnTo>
                  <a:pt x="2029" y="144"/>
                </a:lnTo>
                <a:lnTo>
                  <a:pt x="2030" y="144"/>
                </a:lnTo>
                <a:lnTo>
                  <a:pt x="2030" y="144"/>
                </a:lnTo>
                <a:lnTo>
                  <a:pt x="2030" y="144"/>
                </a:lnTo>
                <a:lnTo>
                  <a:pt x="2031" y="144"/>
                </a:lnTo>
                <a:lnTo>
                  <a:pt x="2031" y="144"/>
                </a:lnTo>
                <a:lnTo>
                  <a:pt x="2032" y="142"/>
                </a:lnTo>
                <a:lnTo>
                  <a:pt x="2032" y="142"/>
                </a:lnTo>
                <a:lnTo>
                  <a:pt x="2032" y="142"/>
                </a:lnTo>
                <a:lnTo>
                  <a:pt x="2033" y="144"/>
                </a:lnTo>
                <a:lnTo>
                  <a:pt x="2033" y="144"/>
                </a:lnTo>
                <a:lnTo>
                  <a:pt x="2033" y="145"/>
                </a:lnTo>
                <a:lnTo>
                  <a:pt x="2034" y="145"/>
                </a:lnTo>
                <a:lnTo>
                  <a:pt x="2034" y="145"/>
                </a:lnTo>
                <a:lnTo>
                  <a:pt x="2034" y="145"/>
                </a:lnTo>
                <a:lnTo>
                  <a:pt x="2035" y="144"/>
                </a:lnTo>
                <a:lnTo>
                  <a:pt x="2035" y="144"/>
                </a:lnTo>
                <a:lnTo>
                  <a:pt x="2037" y="144"/>
                </a:lnTo>
                <a:lnTo>
                  <a:pt x="2037" y="144"/>
                </a:lnTo>
                <a:lnTo>
                  <a:pt x="2037" y="142"/>
                </a:lnTo>
                <a:lnTo>
                  <a:pt x="2038" y="141"/>
                </a:lnTo>
                <a:lnTo>
                  <a:pt x="2038" y="142"/>
                </a:lnTo>
                <a:lnTo>
                  <a:pt x="2038" y="141"/>
                </a:lnTo>
                <a:lnTo>
                  <a:pt x="2039" y="141"/>
                </a:lnTo>
                <a:lnTo>
                  <a:pt x="2039" y="141"/>
                </a:lnTo>
                <a:lnTo>
                  <a:pt x="2039" y="140"/>
                </a:lnTo>
                <a:lnTo>
                  <a:pt x="2040" y="140"/>
                </a:lnTo>
                <a:lnTo>
                  <a:pt x="2040" y="140"/>
                </a:lnTo>
                <a:lnTo>
                  <a:pt x="2041" y="140"/>
                </a:lnTo>
                <a:lnTo>
                  <a:pt x="2041" y="140"/>
                </a:lnTo>
                <a:lnTo>
                  <a:pt x="2041" y="140"/>
                </a:lnTo>
                <a:lnTo>
                  <a:pt x="2042" y="140"/>
                </a:lnTo>
                <a:lnTo>
                  <a:pt x="2042" y="140"/>
                </a:lnTo>
                <a:lnTo>
                  <a:pt x="2042" y="141"/>
                </a:lnTo>
                <a:lnTo>
                  <a:pt x="2043" y="141"/>
                </a:lnTo>
                <a:lnTo>
                  <a:pt x="2043" y="141"/>
                </a:lnTo>
                <a:lnTo>
                  <a:pt x="2044" y="140"/>
                </a:lnTo>
                <a:lnTo>
                  <a:pt x="2044" y="141"/>
                </a:lnTo>
                <a:lnTo>
                  <a:pt x="2044" y="140"/>
                </a:lnTo>
                <a:lnTo>
                  <a:pt x="2046" y="140"/>
                </a:lnTo>
                <a:lnTo>
                  <a:pt x="2046" y="140"/>
                </a:lnTo>
                <a:lnTo>
                  <a:pt x="2046" y="140"/>
                </a:lnTo>
                <a:lnTo>
                  <a:pt x="2047" y="139"/>
                </a:lnTo>
                <a:lnTo>
                  <a:pt x="2047" y="139"/>
                </a:lnTo>
                <a:lnTo>
                  <a:pt x="2047" y="139"/>
                </a:lnTo>
                <a:lnTo>
                  <a:pt x="2048" y="139"/>
                </a:lnTo>
                <a:lnTo>
                  <a:pt x="2048" y="140"/>
                </a:lnTo>
                <a:lnTo>
                  <a:pt x="2049" y="140"/>
                </a:lnTo>
                <a:lnTo>
                  <a:pt x="2049" y="141"/>
                </a:lnTo>
                <a:lnTo>
                  <a:pt x="2049" y="141"/>
                </a:lnTo>
                <a:lnTo>
                  <a:pt x="2050" y="140"/>
                </a:lnTo>
                <a:lnTo>
                  <a:pt x="2050" y="140"/>
                </a:lnTo>
                <a:lnTo>
                  <a:pt x="2050" y="140"/>
                </a:lnTo>
                <a:lnTo>
                  <a:pt x="2051" y="140"/>
                </a:lnTo>
                <a:lnTo>
                  <a:pt x="2051" y="140"/>
                </a:lnTo>
                <a:lnTo>
                  <a:pt x="2051" y="141"/>
                </a:lnTo>
                <a:lnTo>
                  <a:pt x="2052" y="140"/>
                </a:lnTo>
                <a:lnTo>
                  <a:pt x="2052" y="140"/>
                </a:lnTo>
                <a:lnTo>
                  <a:pt x="2053" y="139"/>
                </a:lnTo>
                <a:lnTo>
                  <a:pt x="2053" y="138"/>
                </a:lnTo>
                <a:lnTo>
                  <a:pt x="2053" y="138"/>
                </a:lnTo>
                <a:lnTo>
                  <a:pt x="2055" y="138"/>
                </a:lnTo>
                <a:lnTo>
                  <a:pt x="2055" y="138"/>
                </a:lnTo>
                <a:lnTo>
                  <a:pt x="2055" y="138"/>
                </a:lnTo>
                <a:lnTo>
                  <a:pt x="2056" y="138"/>
                </a:lnTo>
                <a:lnTo>
                  <a:pt x="2056" y="137"/>
                </a:lnTo>
                <a:lnTo>
                  <a:pt x="2056" y="137"/>
                </a:lnTo>
                <a:lnTo>
                  <a:pt x="2057" y="137"/>
                </a:lnTo>
                <a:lnTo>
                  <a:pt x="2057" y="137"/>
                </a:lnTo>
                <a:lnTo>
                  <a:pt x="2058" y="137"/>
                </a:lnTo>
                <a:lnTo>
                  <a:pt x="2058" y="137"/>
                </a:lnTo>
                <a:lnTo>
                  <a:pt x="2058" y="137"/>
                </a:lnTo>
                <a:lnTo>
                  <a:pt x="2059" y="136"/>
                </a:lnTo>
                <a:lnTo>
                  <a:pt x="2059" y="136"/>
                </a:lnTo>
                <a:lnTo>
                  <a:pt x="2059" y="136"/>
                </a:lnTo>
                <a:lnTo>
                  <a:pt x="2060" y="137"/>
                </a:lnTo>
                <a:lnTo>
                  <a:pt x="2060" y="137"/>
                </a:lnTo>
                <a:lnTo>
                  <a:pt x="2060" y="137"/>
                </a:lnTo>
                <a:lnTo>
                  <a:pt x="2061" y="138"/>
                </a:lnTo>
                <a:lnTo>
                  <a:pt x="2061" y="138"/>
                </a:lnTo>
                <a:lnTo>
                  <a:pt x="2062" y="138"/>
                </a:lnTo>
                <a:lnTo>
                  <a:pt x="2062" y="138"/>
                </a:lnTo>
                <a:lnTo>
                  <a:pt x="2062" y="139"/>
                </a:lnTo>
                <a:lnTo>
                  <a:pt x="2064" y="139"/>
                </a:lnTo>
                <a:lnTo>
                  <a:pt x="2064" y="140"/>
                </a:lnTo>
                <a:lnTo>
                  <a:pt x="2064" y="140"/>
                </a:lnTo>
                <a:lnTo>
                  <a:pt x="2065" y="140"/>
                </a:lnTo>
                <a:lnTo>
                  <a:pt x="2065" y="141"/>
                </a:lnTo>
                <a:lnTo>
                  <a:pt x="2065" y="141"/>
                </a:lnTo>
                <a:lnTo>
                  <a:pt x="2066" y="141"/>
                </a:lnTo>
                <a:lnTo>
                  <a:pt x="2066" y="141"/>
                </a:lnTo>
                <a:lnTo>
                  <a:pt x="2067" y="142"/>
                </a:lnTo>
                <a:lnTo>
                  <a:pt x="2067" y="142"/>
                </a:lnTo>
                <a:lnTo>
                  <a:pt x="2067" y="142"/>
                </a:lnTo>
                <a:lnTo>
                  <a:pt x="2068" y="141"/>
                </a:lnTo>
                <a:lnTo>
                  <a:pt x="2068" y="141"/>
                </a:lnTo>
                <a:lnTo>
                  <a:pt x="2068" y="141"/>
                </a:lnTo>
                <a:lnTo>
                  <a:pt x="2069" y="141"/>
                </a:lnTo>
                <a:lnTo>
                  <a:pt x="2069" y="141"/>
                </a:lnTo>
                <a:lnTo>
                  <a:pt x="2070" y="141"/>
                </a:lnTo>
                <a:lnTo>
                  <a:pt x="2070" y="142"/>
                </a:lnTo>
                <a:lnTo>
                  <a:pt x="2070" y="142"/>
                </a:lnTo>
                <a:lnTo>
                  <a:pt x="2071" y="142"/>
                </a:lnTo>
                <a:lnTo>
                  <a:pt x="2071" y="142"/>
                </a:lnTo>
                <a:lnTo>
                  <a:pt x="2071" y="142"/>
                </a:lnTo>
                <a:lnTo>
                  <a:pt x="2073" y="141"/>
                </a:lnTo>
                <a:lnTo>
                  <a:pt x="2073" y="141"/>
                </a:lnTo>
                <a:lnTo>
                  <a:pt x="2073" y="141"/>
                </a:lnTo>
                <a:lnTo>
                  <a:pt x="2074" y="140"/>
                </a:lnTo>
                <a:lnTo>
                  <a:pt x="2074" y="140"/>
                </a:lnTo>
                <a:lnTo>
                  <a:pt x="2075" y="140"/>
                </a:lnTo>
                <a:lnTo>
                  <a:pt x="2075" y="139"/>
                </a:lnTo>
                <a:lnTo>
                  <a:pt x="2075" y="140"/>
                </a:lnTo>
                <a:lnTo>
                  <a:pt x="2076" y="141"/>
                </a:lnTo>
                <a:lnTo>
                  <a:pt x="2076" y="142"/>
                </a:lnTo>
                <a:lnTo>
                  <a:pt x="2076" y="144"/>
                </a:lnTo>
                <a:lnTo>
                  <a:pt x="2077" y="144"/>
                </a:lnTo>
                <a:lnTo>
                  <a:pt x="2077" y="145"/>
                </a:lnTo>
                <a:lnTo>
                  <a:pt x="2077" y="146"/>
                </a:lnTo>
                <a:lnTo>
                  <a:pt x="2078" y="145"/>
                </a:lnTo>
                <a:lnTo>
                  <a:pt x="2078" y="145"/>
                </a:lnTo>
                <a:lnTo>
                  <a:pt x="2079" y="145"/>
                </a:lnTo>
                <a:lnTo>
                  <a:pt x="2079" y="144"/>
                </a:lnTo>
                <a:lnTo>
                  <a:pt x="2079" y="145"/>
                </a:lnTo>
                <a:lnTo>
                  <a:pt x="2080" y="145"/>
                </a:lnTo>
                <a:lnTo>
                  <a:pt x="2080" y="146"/>
                </a:lnTo>
                <a:lnTo>
                  <a:pt x="2080" y="146"/>
                </a:lnTo>
                <a:lnTo>
                  <a:pt x="2082" y="147"/>
                </a:lnTo>
                <a:lnTo>
                  <a:pt x="2082" y="147"/>
                </a:lnTo>
                <a:lnTo>
                  <a:pt x="2082" y="147"/>
                </a:lnTo>
                <a:lnTo>
                  <a:pt x="2083" y="147"/>
                </a:lnTo>
                <a:lnTo>
                  <a:pt x="2083" y="147"/>
                </a:lnTo>
                <a:lnTo>
                  <a:pt x="2084" y="148"/>
                </a:lnTo>
                <a:lnTo>
                  <a:pt x="2084" y="147"/>
                </a:lnTo>
                <a:lnTo>
                  <a:pt x="2084" y="147"/>
                </a:lnTo>
                <a:lnTo>
                  <a:pt x="2085" y="147"/>
                </a:lnTo>
                <a:lnTo>
                  <a:pt x="2085" y="147"/>
                </a:lnTo>
                <a:lnTo>
                  <a:pt x="2085" y="146"/>
                </a:lnTo>
                <a:lnTo>
                  <a:pt x="2086" y="146"/>
                </a:lnTo>
                <a:lnTo>
                  <a:pt x="2086" y="145"/>
                </a:lnTo>
                <a:lnTo>
                  <a:pt x="2086" y="146"/>
                </a:lnTo>
                <a:lnTo>
                  <a:pt x="2087" y="146"/>
                </a:lnTo>
                <a:lnTo>
                  <a:pt x="2087" y="147"/>
                </a:lnTo>
                <a:lnTo>
                  <a:pt x="2088" y="148"/>
                </a:lnTo>
                <a:lnTo>
                  <a:pt x="2088" y="148"/>
                </a:lnTo>
                <a:lnTo>
                  <a:pt x="2088" y="147"/>
                </a:lnTo>
                <a:lnTo>
                  <a:pt x="2089" y="147"/>
                </a:lnTo>
                <a:lnTo>
                  <a:pt x="2089" y="147"/>
                </a:lnTo>
                <a:lnTo>
                  <a:pt x="2089" y="146"/>
                </a:lnTo>
                <a:lnTo>
                  <a:pt x="2091" y="146"/>
                </a:lnTo>
                <a:lnTo>
                  <a:pt x="2091" y="146"/>
                </a:lnTo>
                <a:lnTo>
                  <a:pt x="2092" y="146"/>
                </a:lnTo>
                <a:lnTo>
                  <a:pt x="2092" y="146"/>
                </a:lnTo>
                <a:lnTo>
                  <a:pt x="2092" y="146"/>
                </a:lnTo>
                <a:lnTo>
                  <a:pt x="2093" y="146"/>
                </a:lnTo>
                <a:lnTo>
                  <a:pt x="2093" y="147"/>
                </a:lnTo>
                <a:lnTo>
                  <a:pt x="2093" y="147"/>
                </a:lnTo>
                <a:lnTo>
                  <a:pt x="2094" y="148"/>
                </a:lnTo>
                <a:lnTo>
                  <a:pt x="2094" y="148"/>
                </a:lnTo>
                <a:lnTo>
                  <a:pt x="2094" y="148"/>
                </a:lnTo>
                <a:lnTo>
                  <a:pt x="2095" y="147"/>
                </a:lnTo>
                <a:lnTo>
                  <a:pt x="2095" y="146"/>
                </a:lnTo>
                <a:lnTo>
                  <a:pt x="2096" y="147"/>
                </a:lnTo>
                <a:lnTo>
                  <a:pt x="2096" y="146"/>
                </a:lnTo>
                <a:lnTo>
                  <a:pt x="2096" y="146"/>
                </a:lnTo>
                <a:lnTo>
                  <a:pt x="2097" y="146"/>
                </a:lnTo>
                <a:lnTo>
                  <a:pt x="2097" y="146"/>
                </a:lnTo>
                <a:lnTo>
                  <a:pt x="2097" y="146"/>
                </a:lnTo>
                <a:lnTo>
                  <a:pt x="2098" y="146"/>
                </a:lnTo>
                <a:lnTo>
                  <a:pt x="2098" y="146"/>
                </a:lnTo>
                <a:lnTo>
                  <a:pt x="2098" y="147"/>
                </a:lnTo>
                <a:lnTo>
                  <a:pt x="2100" y="147"/>
                </a:lnTo>
                <a:lnTo>
                  <a:pt x="2100" y="147"/>
                </a:lnTo>
                <a:lnTo>
                  <a:pt x="2101" y="146"/>
                </a:lnTo>
                <a:lnTo>
                  <a:pt x="2101" y="147"/>
                </a:lnTo>
                <a:lnTo>
                  <a:pt x="2101" y="146"/>
                </a:lnTo>
                <a:lnTo>
                  <a:pt x="2102" y="145"/>
                </a:lnTo>
                <a:lnTo>
                  <a:pt x="2102" y="144"/>
                </a:lnTo>
                <a:lnTo>
                  <a:pt x="2102" y="144"/>
                </a:lnTo>
                <a:lnTo>
                  <a:pt x="2103" y="144"/>
                </a:lnTo>
                <a:lnTo>
                  <a:pt x="2103" y="144"/>
                </a:lnTo>
                <a:lnTo>
                  <a:pt x="2103" y="144"/>
                </a:lnTo>
                <a:lnTo>
                  <a:pt x="2104" y="144"/>
                </a:lnTo>
                <a:lnTo>
                  <a:pt x="2104" y="144"/>
                </a:lnTo>
                <a:lnTo>
                  <a:pt x="2105" y="144"/>
                </a:lnTo>
                <a:lnTo>
                  <a:pt x="2105" y="144"/>
                </a:lnTo>
                <a:lnTo>
                  <a:pt x="2105" y="144"/>
                </a:lnTo>
                <a:lnTo>
                  <a:pt x="2106" y="142"/>
                </a:lnTo>
                <a:lnTo>
                  <a:pt x="2106" y="142"/>
                </a:lnTo>
                <a:lnTo>
                  <a:pt x="2106" y="142"/>
                </a:lnTo>
                <a:lnTo>
                  <a:pt x="2107" y="144"/>
                </a:lnTo>
                <a:lnTo>
                  <a:pt x="2107" y="144"/>
                </a:lnTo>
                <a:lnTo>
                  <a:pt x="2107" y="142"/>
                </a:lnTo>
                <a:lnTo>
                  <a:pt x="2109" y="142"/>
                </a:lnTo>
                <a:lnTo>
                  <a:pt x="2109" y="144"/>
                </a:lnTo>
                <a:lnTo>
                  <a:pt x="2110" y="144"/>
                </a:lnTo>
                <a:lnTo>
                  <a:pt x="2110" y="145"/>
                </a:lnTo>
                <a:lnTo>
                  <a:pt x="2110" y="145"/>
                </a:lnTo>
                <a:lnTo>
                  <a:pt x="2111" y="145"/>
                </a:lnTo>
                <a:lnTo>
                  <a:pt x="2111" y="145"/>
                </a:lnTo>
                <a:lnTo>
                  <a:pt x="2111" y="145"/>
                </a:lnTo>
                <a:lnTo>
                  <a:pt x="2112" y="145"/>
                </a:lnTo>
                <a:lnTo>
                  <a:pt x="2112" y="145"/>
                </a:lnTo>
                <a:lnTo>
                  <a:pt x="2113" y="145"/>
                </a:lnTo>
                <a:lnTo>
                  <a:pt x="2113" y="144"/>
                </a:lnTo>
                <a:lnTo>
                  <a:pt x="2113" y="145"/>
                </a:lnTo>
                <a:lnTo>
                  <a:pt x="2114" y="145"/>
                </a:lnTo>
                <a:lnTo>
                  <a:pt x="2114" y="145"/>
                </a:lnTo>
                <a:lnTo>
                  <a:pt x="2114" y="146"/>
                </a:lnTo>
                <a:lnTo>
                  <a:pt x="2115" y="145"/>
                </a:lnTo>
                <a:lnTo>
                  <a:pt x="2115" y="145"/>
                </a:lnTo>
                <a:lnTo>
                  <a:pt x="2115" y="145"/>
                </a:lnTo>
                <a:lnTo>
                  <a:pt x="2116" y="145"/>
                </a:lnTo>
                <a:lnTo>
                  <a:pt x="2116" y="145"/>
                </a:lnTo>
                <a:lnTo>
                  <a:pt x="2118" y="145"/>
                </a:lnTo>
                <a:lnTo>
                  <a:pt x="2118" y="145"/>
                </a:lnTo>
                <a:lnTo>
                  <a:pt x="2118" y="145"/>
                </a:lnTo>
                <a:lnTo>
                  <a:pt x="2119" y="145"/>
                </a:lnTo>
                <a:lnTo>
                  <a:pt x="2119" y="145"/>
                </a:lnTo>
                <a:lnTo>
                  <a:pt x="2119" y="144"/>
                </a:lnTo>
                <a:lnTo>
                  <a:pt x="2120" y="142"/>
                </a:lnTo>
                <a:lnTo>
                  <a:pt x="2120" y="141"/>
                </a:lnTo>
                <a:lnTo>
                  <a:pt x="2120" y="142"/>
                </a:lnTo>
                <a:lnTo>
                  <a:pt x="2121" y="141"/>
                </a:lnTo>
                <a:lnTo>
                  <a:pt x="2121" y="141"/>
                </a:lnTo>
                <a:lnTo>
                  <a:pt x="2122" y="140"/>
                </a:lnTo>
                <a:lnTo>
                  <a:pt x="2122" y="139"/>
                </a:lnTo>
                <a:lnTo>
                  <a:pt x="2122" y="139"/>
                </a:lnTo>
                <a:lnTo>
                  <a:pt x="2123" y="138"/>
                </a:lnTo>
                <a:lnTo>
                  <a:pt x="2123" y="138"/>
                </a:lnTo>
                <a:lnTo>
                  <a:pt x="2123" y="137"/>
                </a:lnTo>
                <a:lnTo>
                  <a:pt x="2124" y="138"/>
                </a:lnTo>
                <a:lnTo>
                  <a:pt x="2124" y="138"/>
                </a:lnTo>
                <a:lnTo>
                  <a:pt x="2124" y="138"/>
                </a:lnTo>
                <a:lnTo>
                  <a:pt x="2125" y="137"/>
                </a:lnTo>
                <a:lnTo>
                  <a:pt x="2125" y="138"/>
                </a:lnTo>
                <a:lnTo>
                  <a:pt x="2127" y="137"/>
                </a:lnTo>
                <a:lnTo>
                  <a:pt x="2127" y="138"/>
                </a:lnTo>
                <a:lnTo>
                  <a:pt x="2127" y="139"/>
                </a:lnTo>
                <a:lnTo>
                  <a:pt x="2128" y="139"/>
                </a:lnTo>
                <a:lnTo>
                  <a:pt x="2128" y="139"/>
                </a:lnTo>
                <a:lnTo>
                  <a:pt x="2128" y="139"/>
                </a:lnTo>
                <a:lnTo>
                  <a:pt x="2129" y="138"/>
                </a:lnTo>
                <a:lnTo>
                  <a:pt x="2129" y="138"/>
                </a:lnTo>
                <a:lnTo>
                  <a:pt x="2129" y="137"/>
                </a:lnTo>
                <a:lnTo>
                  <a:pt x="2130" y="137"/>
                </a:lnTo>
                <a:lnTo>
                  <a:pt x="2130" y="137"/>
                </a:lnTo>
                <a:lnTo>
                  <a:pt x="2131" y="138"/>
                </a:lnTo>
                <a:lnTo>
                  <a:pt x="2131" y="139"/>
                </a:lnTo>
                <a:lnTo>
                  <a:pt x="2131" y="139"/>
                </a:lnTo>
                <a:lnTo>
                  <a:pt x="2132" y="139"/>
                </a:lnTo>
                <a:lnTo>
                  <a:pt x="2132" y="140"/>
                </a:lnTo>
                <a:lnTo>
                  <a:pt x="2132" y="139"/>
                </a:lnTo>
                <a:lnTo>
                  <a:pt x="2133" y="139"/>
                </a:lnTo>
                <a:lnTo>
                  <a:pt x="2133" y="139"/>
                </a:lnTo>
                <a:lnTo>
                  <a:pt x="2134" y="138"/>
                </a:lnTo>
                <a:lnTo>
                  <a:pt x="2134" y="137"/>
                </a:lnTo>
                <a:lnTo>
                  <a:pt x="2134" y="137"/>
                </a:lnTo>
                <a:lnTo>
                  <a:pt x="2136" y="137"/>
                </a:lnTo>
                <a:lnTo>
                  <a:pt x="2136" y="137"/>
                </a:lnTo>
                <a:lnTo>
                  <a:pt x="2136" y="137"/>
                </a:lnTo>
                <a:lnTo>
                  <a:pt x="2137" y="137"/>
                </a:lnTo>
                <a:lnTo>
                  <a:pt x="2137" y="137"/>
                </a:lnTo>
                <a:lnTo>
                  <a:pt x="2137" y="137"/>
                </a:lnTo>
                <a:lnTo>
                  <a:pt x="2138" y="137"/>
                </a:lnTo>
                <a:lnTo>
                  <a:pt x="2138" y="136"/>
                </a:lnTo>
                <a:lnTo>
                  <a:pt x="2139" y="137"/>
                </a:lnTo>
                <a:lnTo>
                  <a:pt x="2139" y="137"/>
                </a:lnTo>
                <a:lnTo>
                  <a:pt x="2139" y="138"/>
                </a:lnTo>
                <a:lnTo>
                  <a:pt x="2140" y="138"/>
                </a:lnTo>
                <a:lnTo>
                  <a:pt x="2140" y="138"/>
                </a:lnTo>
                <a:lnTo>
                  <a:pt x="2140" y="138"/>
                </a:lnTo>
                <a:lnTo>
                  <a:pt x="2141" y="138"/>
                </a:lnTo>
                <a:lnTo>
                  <a:pt x="2141" y="138"/>
                </a:lnTo>
                <a:lnTo>
                  <a:pt x="2141" y="138"/>
                </a:lnTo>
                <a:lnTo>
                  <a:pt x="2142" y="137"/>
                </a:lnTo>
                <a:lnTo>
                  <a:pt x="2142" y="137"/>
                </a:lnTo>
                <a:lnTo>
                  <a:pt x="2143" y="137"/>
                </a:lnTo>
                <a:lnTo>
                  <a:pt x="2143" y="137"/>
                </a:lnTo>
                <a:lnTo>
                  <a:pt x="2143" y="137"/>
                </a:lnTo>
                <a:lnTo>
                  <a:pt x="2145" y="136"/>
                </a:lnTo>
                <a:lnTo>
                  <a:pt x="2145" y="136"/>
                </a:lnTo>
                <a:lnTo>
                  <a:pt x="2145" y="136"/>
                </a:lnTo>
                <a:lnTo>
                  <a:pt x="2146" y="137"/>
                </a:lnTo>
                <a:lnTo>
                  <a:pt x="2146" y="138"/>
                </a:lnTo>
                <a:lnTo>
                  <a:pt x="2146" y="139"/>
                </a:lnTo>
                <a:lnTo>
                  <a:pt x="2147" y="139"/>
                </a:lnTo>
                <a:lnTo>
                  <a:pt x="2147" y="139"/>
                </a:lnTo>
                <a:lnTo>
                  <a:pt x="2148" y="138"/>
                </a:lnTo>
                <a:lnTo>
                  <a:pt x="2148" y="138"/>
                </a:lnTo>
                <a:lnTo>
                  <a:pt x="2148" y="138"/>
                </a:lnTo>
                <a:lnTo>
                  <a:pt x="2149" y="138"/>
                </a:lnTo>
                <a:lnTo>
                  <a:pt x="2149" y="139"/>
                </a:lnTo>
                <a:lnTo>
                  <a:pt x="2149" y="140"/>
                </a:lnTo>
                <a:lnTo>
                  <a:pt x="2150" y="140"/>
                </a:lnTo>
                <a:lnTo>
                  <a:pt x="2150" y="141"/>
                </a:lnTo>
                <a:lnTo>
                  <a:pt x="2150" y="141"/>
                </a:lnTo>
                <a:lnTo>
                  <a:pt x="2151" y="141"/>
                </a:lnTo>
                <a:lnTo>
                  <a:pt x="2151" y="141"/>
                </a:lnTo>
                <a:lnTo>
                  <a:pt x="2152" y="141"/>
                </a:lnTo>
                <a:lnTo>
                  <a:pt x="2152" y="140"/>
                </a:lnTo>
                <a:lnTo>
                  <a:pt x="2152" y="140"/>
                </a:lnTo>
                <a:lnTo>
                  <a:pt x="2154" y="140"/>
                </a:lnTo>
                <a:lnTo>
                  <a:pt x="2154" y="140"/>
                </a:lnTo>
                <a:lnTo>
                  <a:pt x="2154" y="140"/>
                </a:lnTo>
                <a:lnTo>
                  <a:pt x="2155" y="140"/>
                </a:lnTo>
                <a:lnTo>
                  <a:pt x="2155" y="139"/>
                </a:lnTo>
                <a:lnTo>
                  <a:pt x="2155" y="141"/>
                </a:lnTo>
                <a:lnTo>
                  <a:pt x="2156" y="141"/>
                </a:lnTo>
                <a:lnTo>
                  <a:pt x="2156" y="141"/>
                </a:lnTo>
                <a:lnTo>
                  <a:pt x="2157" y="141"/>
                </a:lnTo>
                <a:lnTo>
                  <a:pt x="2157" y="141"/>
                </a:lnTo>
                <a:lnTo>
                  <a:pt x="2157" y="142"/>
                </a:lnTo>
                <a:lnTo>
                  <a:pt x="2158" y="142"/>
                </a:lnTo>
                <a:lnTo>
                  <a:pt x="2158" y="141"/>
                </a:lnTo>
                <a:lnTo>
                  <a:pt x="2158" y="141"/>
                </a:lnTo>
                <a:lnTo>
                  <a:pt x="2159" y="142"/>
                </a:lnTo>
                <a:lnTo>
                  <a:pt x="2159" y="142"/>
                </a:lnTo>
                <a:lnTo>
                  <a:pt x="2160" y="145"/>
                </a:lnTo>
                <a:lnTo>
                  <a:pt x="2160" y="146"/>
                </a:lnTo>
                <a:lnTo>
                  <a:pt x="2160" y="146"/>
                </a:lnTo>
                <a:lnTo>
                  <a:pt x="2161" y="146"/>
                </a:lnTo>
                <a:lnTo>
                  <a:pt x="2161" y="147"/>
                </a:lnTo>
                <a:lnTo>
                  <a:pt x="2161" y="147"/>
                </a:lnTo>
                <a:lnTo>
                  <a:pt x="2163" y="146"/>
                </a:lnTo>
                <a:lnTo>
                  <a:pt x="2163" y="147"/>
                </a:lnTo>
                <a:lnTo>
                  <a:pt x="2163" y="147"/>
                </a:lnTo>
                <a:lnTo>
                  <a:pt x="2164" y="147"/>
                </a:lnTo>
                <a:lnTo>
                  <a:pt x="2164" y="148"/>
                </a:lnTo>
                <a:lnTo>
                  <a:pt x="2165" y="147"/>
                </a:lnTo>
                <a:lnTo>
                  <a:pt x="2165" y="147"/>
                </a:lnTo>
                <a:lnTo>
                  <a:pt x="2165" y="148"/>
                </a:lnTo>
                <a:lnTo>
                  <a:pt x="2166" y="147"/>
                </a:lnTo>
                <a:lnTo>
                  <a:pt x="2166" y="146"/>
                </a:lnTo>
                <a:lnTo>
                  <a:pt x="2166" y="146"/>
                </a:lnTo>
                <a:lnTo>
                  <a:pt x="2167" y="145"/>
                </a:lnTo>
                <a:lnTo>
                  <a:pt x="2167" y="144"/>
                </a:lnTo>
                <a:lnTo>
                  <a:pt x="2167" y="144"/>
                </a:lnTo>
                <a:lnTo>
                  <a:pt x="2168" y="142"/>
                </a:lnTo>
                <a:lnTo>
                  <a:pt x="2168" y="142"/>
                </a:lnTo>
                <a:lnTo>
                  <a:pt x="2169" y="142"/>
                </a:lnTo>
                <a:lnTo>
                  <a:pt x="2169" y="142"/>
                </a:lnTo>
                <a:lnTo>
                  <a:pt x="2169" y="144"/>
                </a:lnTo>
                <a:lnTo>
                  <a:pt x="2170" y="145"/>
                </a:lnTo>
                <a:lnTo>
                  <a:pt x="2170" y="146"/>
                </a:lnTo>
                <a:lnTo>
                  <a:pt x="2170" y="145"/>
                </a:lnTo>
                <a:lnTo>
                  <a:pt x="2172" y="145"/>
                </a:lnTo>
                <a:lnTo>
                  <a:pt x="2172" y="145"/>
                </a:lnTo>
                <a:lnTo>
                  <a:pt x="2172" y="145"/>
                </a:lnTo>
                <a:lnTo>
                  <a:pt x="2173" y="144"/>
                </a:lnTo>
                <a:lnTo>
                  <a:pt x="2173" y="144"/>
                </a:lnTo>
                <a:lnTo>
                  <a:pt x="2174" y="144"/>
                </a:lnTo>
                <a:lnTo>
                  <a:pt x="2174" y="145"/>
                </a:lnTo>
                <a:lnTo>
                  <a:pt x="2174" y="145"/>
                </a:lnTo>
                <a:lnTo>
                  <a:pt x="2175" y="145"/>
                </a:lnTo>
                <a:lnTo>
                  <a:pt x="2175" y="146"/>
                </a:lnTo>
                <a:lnTo>
                  <a:pt x="2175" y="145"/>
                </a:lnTo>
                <a:lnTo>
                  <a:pt x="2176" y="145"/>
                </a:lnTo>
                <a:lnTo>
                  <a:pt x="2176" y="145"/>
                </a:lnTo>
                <a:lnTo>
                  <a:pt x="2176" y="145"/>
                </a:lnTo>
                <a:lnTo>
                  <a:pt x="2177" y="145"/>
                </a:lnTo>
                <a:lnTo>
                  <a:pt x="2177" y="145"/>
                </a:lnTo>
                <a:lnTo>
                  <a:pt x="2178" y="145"/>
                </a:lnTo>
                <a:lnTo>
                  <a:pt x="2178" y="145"/>
                </a:lnTo>
                <a:lnTo>
                  <a:pt x="2178" y="145"/>
                </a:lnTo>
                <a:lnTo>
                  <a:pt x="2179" y="146"/>
                </a:lnTo>
                <a:lnTo>
                  <a:pt x="2179" y="146"/>
                </a:lnTo>
                <a:lnTo>
                  <a:pt x="2179" y="147"/>
                </a:lnTo>
                <a:lnTo>
                  <a:pt x="2181" y="147"/>
                </a:lnTo>
                <a:lnTo>
                  <a:pt x="2181" y="147"/>
                </a:lnTo>
                <a:lnTo>
                  <a:pt x="2182" y="148"/>
                </a:lnTo>
                <a:lnTo>
                  <a:pt x="2182" y="148"/>
                </a:lnTo>
                <a:lnTo>
                  <a:pt x="2182" y="147"/>
                </a:lnTo>
                <a:lnTo>
                  <a:pt x="2183" y="147"/>
                </a:lnTo>
                <a:lnTo>
                  <a:pt x="2183" y="147"/>
                </a:lnTo>
                <a:lnTo>
                  <a:pt x="2183" y="147"/>
                </a:lnTo>
                <a:lnTo>
                  <a:pt x="2184" y="146"/>
                </a:lnTo>
                <a:lnTo>
                  <a:pt x="2184" y="146"/>
                </a:lnTo>
                <a:lnTo>
                  <a:pt x="2184" y="146"/>
                </a:lnTo>
                <a:lnTo>
                  <a:pt x="2185" y="146"/>
                </a:lnTo>
                <a:lnTo>
                  <a:pt x="2185" y="147"/>
                </a:lnTo>
                <a:lnTo>
                  <a:pt x="2186" y="147"/>
                </a:lnTo>
                <a:lnTo>
                  <a:pt x="2186" y="147"/>
                </a:lnTo>
                <a:lnTo>
                  <a:pt x="2186" y="147"/>
                </a:lnTo>
                <a:lnTo>
                  <a:pt x="2187" y="146"/>
                </a:lnTo>
                <a:lnTo>
                  <a:pt x="2187" y="145"/>
                </a:lnTo>
                <a:lnTo>
                  <a:pt x="2187" y="144"/>
                </a:lnTo>
                <a:lnTo>
                  <a:pt x="2189" y="142"/>
                </a:lnTo>
                <a:lnTo>
                  <a:pt x="2189" y="142"/>
                </a:lnTo>
                <a:lnTo>
                  <a:pt x="2189" y="142"/>
                </a:lnTo>
                <a:lnTo>
                  <a:pt x="2190" y="142"/>
                </a:lnTo>
                <a:lnTo>
                  <a:pt x="2190" y="141"/>
                </a:lnTo>
                <a:lnTo>
                  <a:pt x="2191" y="141"/>
                </a:lnTo>
                <a:lnTo>
                  <a:pt x="2191" y="142"/>
                </a:lnTo>
                <a:lnTo>
                  <a:pt x="2191" y="142"/>
                </a:lnTo>
                <a:lnTo>
                  <a:pt x="2192" y="144"/>
                </a:lnTo>
                <a:lnTo>
                  <a:pt x="2192" y="144"/>
                </a:lnTo>
                <a:lnTo>
                  <a:pt x="2192" y="144"/>
                </a:lnTo>
                <a:lnTo>
                  <a:pt x="2193" y="144"/>
                </a:lnTo>
                <a:lnTo>
                  <a:pt x="2193" y="144"/>
                </a:lnTo>
                <a:lnTo>
                  <a:pt x="2193" y="144"/>
                </a:lnTo>
                <a:lnTo>
                  <a:pt x="2194" y="142"/>
                </a:lnTo>
                <a:lnTo>
                  <a:pt x="2194" y="142"/>
                </a:lnTo>
                <a:lnTo>
                  <a:pt x="2195" y="141"/>
                </a:lnTo>
                <a:lnTo>
                  <a:pt x="2195" y="141"/>
                </a:lnTo>
                <a:lnTo>
                  <a:pt x="2195" y="142"/>
                </a:lnTo>
                <a:lnTo>
                  <a:pt x="2196" y="142"/>
                </a:lnTo>
                <a:lnTo>
                  <a:pt x="2196" y="142"/>
                </a:lnTo>
                <a:lnTo>
                  <a:pt x="2196" y="144"/>
                </a:lnTo>
                <a:lnTo>
                  <a:pt x="2198" y="144"/>
                </a:lnTo>
                <a:lnTo>
                  <a:pt x="2198" y="144"/>
                </a:lnTo>
                <a:lnTo>
                  <a:pt x="2198" y="144"/>
                </a:lnTo>
                <a:lnTo>
                  <a:pt x="2199" y="142"/>
                </a:lnTo>
                <a:lnTo>
                  <a:pt x="2199" y="142"/>
                </a:lnTo>
                <a:lnTo>
                  <a:pt x="2200" y="141"/>
                </a:lnTo>
                <a:lnTo>
                  <a:pt x="2200" y="141"/>
                </a:lnTo>
                <a:lnTo>
                  <a:pt x="2200" y="141"/>
                </a:lnTo>
                <a:lnTo>
                  <a:pt x="2201" y="140"/>
                </a:lnTo>
                <a:lnTo>
                  <a:pt x="2201" y="140"/>
                </a:lnTo>
                <a:lnTo>
                  <a:pt x="2201" y="140"/>
                </a:lnTo>
                <a:lnTo>
                  <a:pt x="2202" y="140"/>
                </a:lnTo>
                <a:lnTo>
                  <a:pt x="2202" y="139"/>
                </a:lnTo>
                <a:lnTo>
                  <a:pt x="2203" y="140"/>
                </a:lnTo>
                <a:lnTo>
                  <a:pt x="2203" y="140"/>
                </a:lnTo>
                <a:lnTo>
                  <a:pt x="2203" y="140"/>
                </a:lnTo>
                <a:lnTo>
                  <a:pt x="2204" y="140"/>
                </a:lnTo>
                <a:lnTo>
                  <a:pt x="2204" y="140"/>
                </a:lnTo>
                <a:lnTo>
                  <a:pt x="2204" y="141"/>
                </a:lnTo>
                <a:lnTo>
                  <a:pt x="2205" y="140"/>
                </a:lnTo>
                <a:lnTo>
                  <a:pt x="2205" y="140"/>
                </a:lnTo>
                <a:lnTo>
                  <a:pt x="2205" y="140"/>
                </a:lnTo>
                <a:lnTo>
                  <a:pt x="2207" y="141"/>
                </a:lnTo>
                <a:lnTo>
                  <a:pt x="2207" y="141"/>
                </a:lnTo>
                <a:lnTo>
                  <a:pt x="2208" y="142"/>
                </a:lnTo>
                <a:lnTo>
                  <a:pt x="2208" y="142"/>
                </a:lnTo>
                <a:lnTo>
                  <a:pt x="2208" y="142"/>
                </a:lnTo>
                <a:lnTo>
                  <a:pt x="2209" y="142"/>
                </a:lnTo>
                <a:lnTo>
                  <a:pt x="2209" y="142"/>
                </a:lnTo>
                <a:lnTo>
                  <a:pt x="2209" y="144"/>
                </a:lnTo>
                <a:lnTo>
                  <a:pt x="2210" y="144"/>
                </a:lnTo>
                <a:lnTo>
                  <a:pt x="2210" y="145"/>
                </a:lnTo>
                <a:lnTo>
                  <a:pt x="2210" y="145"/>
                </a:lnTo>
                <a:lnTo>
                  <a:pt x="2211" y="144"/>
                </a:lnTo>
                <a:lnTo>
                  <a:pt x="2211" y="142"/>
                </a:lnTo>
                <a:lnTo>
                  <a:pt x="2212" y="142"/>
                </a:lnTo>
                <a:lnTo>
                  <a:pt x="2212" y="142"/>
                </a:lnTo>
                <a:lnTo>
                  <a:pt x="2212" y="141"/>
                </a:lnTo>
                <a:lnTo>
                  <a:pt x="2213" y="141"/>
                </a:lnTo>
                <a:lnTo>
                  <a:pt x="2213" y="141"/>
                </a:lnTo>
                <a:lnTo>
                  <a:pt x="2213" y="141"/>
                </a:lnTo>
                <a:lnTo>
                  <a:pt x="2214" y="141"/>
                </a:lnTo>
                <a:lnTo>
                  <a:pt x="2214" y="141"/>
                </a:lnTo>
                <a:lnTo>
                  <a:pt x="2214" y="140"/>
                </a:lnTo>
                <a:lnTo>
                  <a:pt x="2216" y="140"/>
                </a:lnTo>
                <a:lnTo>
                  <a:pt x="2216" y="141"/>
                </a:lnTo>
                <a:lnTo>
                  <a:pt x="2217" y="141"/>
                </a:lnTo>
                <a:lnTo>
                  <a:pt x="2217" y="140"/>
                </a:lnTo>
                <a:lnTo>
                  <a:pt x="2217" y="140"/>
                </a:lnTo>
                <a:lnTo>
                  <a:pt x="2218" y="139"/>
                </a:lnTo>
                <a:lnTo>
                  <a:pt x="2218" y="139"/>
                </a:lnTo>
                <a:lnTo>
                  <a:pt x="2218" y="139"/>
                </a:lnTo>
                <a:lnTo>
                  <a:pt x="2219" y="138"/>
                </a:lnTo>
                <a:lnTo>
                  <a:pt x="2219" y="138"/>
                </a:lnTo>
                <a:lnTo>
                  <a:pt x="2219" y="137"/>
                </a:lnTo>
                <a:lnTo>
                  <a:pt x="2220" y="137"/>
                </a:lnTo>
                <a:lnTo>
                  <a:pt x="2220" y="137"/>
                </a:lnTo>
                <a:lnTo>
                  <a:pt x="2221" y="138"/>
                </a:lnTo>
                <a:lnTo>
                  <a:pt x="2221" y="138"/>
                </a:lnTo>
                <a:lnTo>
                  <a:pt x="2221" y="139"/>
                </a:lnTo>
                <a:lnTo>
                  <a:pt x="2222" y="139"/>
                </a:lnTo>
                <a:lnTo>
                  <a:pt x="2222" y="138"/>
                </a:lnTo>
                <a:lnTo>
                  <a:pt x="2222" y="138"/>
                </a:lnTo>
                <a:lnTo>
                  <a:pt x="2223" y="138"/>
                </a:lnTo>
                <a:lnTo>
                  <a:pt x="2223" y="139"/>
                </a:lnTo>
                <a:lnTo>
                  <a:pt x="2225" y="139"/>
                </a:lnTo>
                <a:lnTo>
                  <a:pt x="2225" y="139"/>
                </a:lnTo>
                <a:lnTo>
                  <a:pt x="2225" y="139"/>
                </a:lnTo>
                <a:lnTo>
                  <a:pt x="2226" y="139"/>
                </a:lnTo>
                <a:lnTo>
                  <a:pt x="2226" y="139"/>
                </a:lnTo>
                <a:lnTo>
                  <a:pt x="2226" y="140"/>
                </a:lnTo>
                <a:lnTo>
                  <a:pt x="2227" y="140"/>
                </a:lnTo>
                <a:lnTo>
                  <a:pt x="2227" y="141"/>
                </a:lnTo>
                <a:lnTo>
                  <a:pt x="2227" y="141"/>
                </a:lnTo>
                <a:lnTo>
                  <a:pt x="2228" y="142"/>
                </a:lnTo>
                <a:lnTo>
                  <a:pt x="2228" y="142"/>
                </a:lnTo>
                <a:lnTo>
                  <a:pt x="2229" y="144"/>
                </a:lnTo>
                <a:lnTo>
                  <a:pt x="2229" y="144"/>
                </a:lnTo>
                <a:lnTo>
                  <a:pt x="2229" y="144"/>
                </a:lnTo>
                <a:lnTo>
                  <a:pt x="2230" y="144"/>
                </a:lnTo>
                <a:lnTo>
                  <a:pt x="2230" y="144"/>
                </a:lnTo>
                <a:lnTo>
                  <a:pt x="2230" y="144"/>
                </a:lnTo>
                <a:lnTo>
                  <a:pt x="2231" y="144"/>
                </a:lnTo>
                <a:lnTo>
                  <a:pt x="2231" y="142"/>
                </a:lnTo>
                <a:lnTo>
                  <a:pt x="2231" y="142"/>
                </a:lnTo>
                <a:lnTo>
                  <a:pt x="2232" y="141"/>
                </a:lnTo>
                <a:lnTo>
                  <a:pt x="2232" y="141"/>
                </a:lnTo>
                <a:lnTo>
                  <a:pt x="2234" y="141"/>
                </a:lnTo>
                <a:lnTo>
                  <a:pt x="2234" y="141"/>
                </a:lnTo>
                <a:lnTo>
                  <a:pt x="2234" y="141"/>
                </a:lnTo>
                <a:lnTo>
                  <a:pt x="2235" y="140"/>
                </a:lnTo>
                <a:lnTo>
                  <a:pt x="2235" y="141"/>
                </a:lnTo>
                <a:lnTo>
                  <a:pt x="2235" y="141"/>
                </a:lnTo>
                <a:lnTo>
                  <a:pt x="2236" y="141"/>
                </a:lnTo>
                <a:lnTo>
                  <a:pt x="2236" y="141"/>
                </a:lnTo>
                <a:lnTo>
                  <a:pt x="2236" y="141"/>
                </a:lnTo>
                <a:lnTo>
                  <a:pt x="2237" y="141"/>
                </a:lnTo>
                <a:lnTo>
                  <a:pt x="2237" y="142"/>
                </a:lnTo>
                <a:lnTo>
                  <a:pt x="2238" y="142"/>
                </a:lnTo>
                <a:lnTo>
                  <a:pt x="2238" y="144"/>
                </a:lnTo>
                <a:lnTo>
                  <a:pt x="2238" y="144"/>
                </a:lnTo>
                <a:lnTo>
                  <a:pt x="2239" y="142"/>
                </a:lnTo>
                <a:lnTo>
                  <a:pt x="2239" y="141"/>
                </a:lnTo>
                <a:lnTo>
                  <a:pt x="2239" y="141"/>
                </a:lnTo>
                <a:lnTo>
                  <a:pt x="2240" y="141"/>
                </a:lnTo>
                <a:lnTo>
                  <a:pt x="2240" y="141"/>
                </a:lnTo>
                <a:lnTo>
                  <a:pt x="2240" y="141"/>
                </a:lnTo>
                <a:lnTo>
                  <a:pt x="2241" y="141"/>
                </a:lnTo>
                <a:lnTo>
                  <a:pt x="2241" y="142"/>
                </a:lnTo>
                <a:lnTo>
                  <a:pt x="2243" y="144"/>
                </a:lnTo>
                <a:lnTo>
                  <a:pt x="2243" y="144"/>
                </a:lnTo>
                <a:lnTo>
                  <a:pt x="2243" y="145"/>
                </a:lnTo>
                <a:lnTo>
                  <a:pt x="2244" y="145"/>
                </a:lnTo>
                <a:lnTo>
                  <a:pt x="2244" y="145"/>
                </a:lnTo>
                <a:lnTo>
                  <a:pt x="2244" y="146"/>
                </a:lnTo>
                <a:lnTo>
                  <a:pt x="2245" y="145"/>
                </a:lnTo>
                <a:lnTo>
                  <a:pt x="2245" y="145"/>
                </a:lnTo>
                <a:lnTo>
                  <a:pt x="2245" y="146"/>
                </a:lnTo>
                <a:lnTo>
                  <a:pt x="2246" y="147"/>
                </a:lnTo>
                <a:lnTo>
                  <a:pt x="2246" y="147"/>
                </a:lnTo>
                <a:lnTo>
                  <a:pt x="2247" y="147"/>
                </a:lnTo>
                <a:lnTo>
                  <a:pt x="2247" y="146"/>
                </a:lnTo>
                <a:lnTo>
                  <a:pt x="2247" y="146"/>
                </a:lnTo>
                <a:lnTo>
                  <a:pt x="2248" y="146"/>
                </a:lnTo>
                <a:lnTo>
                  <a:pt x="2248" y="146"/>
                </a:lnTo>
                <a:lnTo>
                  <a:pt x="2248" y="145"/>
                </a:lnTo>
                <a:lnTo>
                  <a:pt x="2249" y="145"/>
                </a:lnTo>
                <a:lnTo>
                  <a:pt x="2249" y="145"/>
                </a:lnTo>
                <a:lnTo>
                  <a:pt x="2250" y="145"/>
                </a:lnTo>
                <a:lnTo>
                  <a:pt x="2250" y="145"/>
                </a:lnTo>
                <a:lnTo>
                  <a:pt x="2250" y="145"/>
                </a:lnTo>
                <a:lnTo>
                  <a:pt x="2252" y="145"/>
                </a:lnTo>
                <a:lnTo>
                  <a:pt x="2252" y="147"/>
                </a:lnTo>
                <a:lnTo>
                  <a:pt x="2252" y="147"/>
                </a:lnTo>
                <a:lnTo>
                  <a:pt x="2253" y="148"/>
                </a:lnTo>
                <a:lnTo>
                  <a:pt x="2253" y="148"/>
                </a:lnTo>
                <a:lnTo>
                  <a:pt x="2253" y="149"/>
                </a:lnTo>
                <a:lnTo>
                  <a:pt x="2254" y="149"/>
                </a:lnTo>
                <a:lnTo>
                  <a:pt x="2254" y="150"/>
                </a:lnTo>
                <a:lnTo>
                  <a:pt x="2255" y="150"/>
                </a:lnTo>
                <a:lnTo>
                  <a:pt x="2255" y="151"/>
                </a:lnTo>
                <a:lnTo>
                  <a:pt x="2255" y="150"/>
                </a:lnTo>
                <a:lnTo>
                  <a:pt x="2256" y="150"/>
                </a:lnTo>
                <a:lnTo>
                  <a:pt x="2256" y="150"/>
                </a:lnTo>
                <a:lnTo>
                  <a:pt x="2256" y="149"/>
                </a:lnTo>
                <a:lnTo>
                  <a:pt x="2257" y="149"/>
                </a:lnTo>
                <a:lnTo>
                  <a:pt x="2257" y="149"/>
                </a:lnTo>
                <a:lnTo>
                  <a:pt x="2257" y="149"/>
                </a:lnTo>
                <a:lnTo>
                  <a:pt x="2258" y="149"/>
                </a:lnTo>
                <a:lnTo>
                  <a:pt x="2258" y="149"/>
                </a:lnTo>
                <a:lnTo>
                  <a:pt x="2259" y="149"/>
                </a:lnTo>
                <a:lnTo>
                  <a:pt x="2259" y="149"/>
                </a:lnTo>
                <a:lnTo>
                  <a:pt x="2259" y="149"/>
                </a:lnTo>
                <a:lnTo>
                  <a:pt x="2261" y="149"/>
                </a:lnTo>
                <a:lnTo>
                  <a:pt x="2261" y="149"/>
                </a:lnTo>
                <a:lnTo>
                  <a:pt x="2261" y="148"/>
                </a:lnTo>
                <a:lnTo>
                  <a:pt x="2262" y="148"/>
                </a:lnTo>
                <a:lnTo>
                  <a:pt x="2262" y="149"/>
                </a:lnTo>
                <a:lnTo>
                  <a:pt x="2262" y="149"/>
                </a:lnTo>
                <a:lnTo>
                  <a:pt x="2263" y="149"/>
                </a:lnTo>
                <a:lnTo>
                  <a:pt x="2263" y="148"/>
                </a:lnTo>
                <a:lnTo>
                  <a:pt x="2264" y="147"/>
                </a:lnTo>
                <a:lnTo>
                  <a:pt x="2264" y="147"/>
                </a:lnTo>
                <a:lnTo>
                  <a:pt x="2264" y="146"/>
                </a:lnTo>
                <a:lnTo>
                  <a:pt x="2265" y="145"/>
                </a:lnTo>
                <a:lnTo>
                  <a:pt x="2265" y="144"/>
                </a:lnTo>
                <a:lnTo>
                  <a:pt x="2265" y="144"/>
                </a:lnTo>
                <a:lnTo>
                  <a:pt x="2266" y="145"/>
                </a:lnTo>
                <a:lnTo>
                  <a:pt x="2266" y="145"/>
                </a:lnTo>
                <a:lnTo>
                  <a:pt x="2266" y="146"/>
                </a:lnTo>
                <a:lnTo>
                  <a:pt x="2267" y="145"/>
                </a:lnTo>
                <a:lnTo>
                  <a:pt x="2267" y="146"/>
                </a:lnTo>
                <a:lnTo>
                  <a:pt x="2268" y="145"/>
                </a:lnTo>
                <a:lnTo>
                  <a:pt x="2268" y="146"/>
                </a:lnTo>
                <a:lnTo>
                  <a:pt x="2268" y="145"/>
                </a:lnTo>
                <a:lnTo>
                  <a:pt x="2270" y="145"/>
                </a:lnTo>
                <a:lnTo>
                  <a:pt x="2270" y="145"/>
                </a:lnTo>
                <a:lnTo>
                  <a:pt x="2270" y="146"/>
                </a:lnTo>
                <a:lnTo>
                  <a:pt x="2271" y="146"/>
                </a:lnTo>
                <a:lnTo>
                  <a:pt x="2271" y="147"/>
                </a:lnTo>
                <a:lnTo>
                  <a:pt x="2272" y="147"/>
                </a:lnTo>
                <a:lnTo>
                  <a:pt x="2272" y="146"/>
                </a:lnTo>
                <a:lnTo>
                  <a:pt x="2272" y="145"/>
                </a:lnTo>
                <a:lnTo>
                  <a:pt x="2273" y="144"/>
                </a:lnTo>
                <a:lnTo>
                  <a:pt x="2273" y="144"/>
                </a:lnTo>
                <a:lnTo>
                  <a:pt x="2273" y="142"/>
                </a:lnTo>
                <a:lnTo>
                  <a:pt x="2274" y="141"/>
                </a:lnTo>
                <a:lnTo>
                  <a:pt x="2274" y="141"/>
                </a:lnTo>
                <a:lnTo>
                  <a:pt x="2274" y="140"/>
                </a:lnTo>
                <a:lnTo>
                  <a:pt x="2275" y="140"/>
                </a:lnTo>
                <a:lnTo>
                  <a:pt x="2275" y="140"/>
                </a:lnTo>
                <a:lnTo>
                  <a:pt x="2276" y="140"/>
                </a:lnTo>
                <a:lnTo>
                  <a:pt x="2276" y="140"/>
                </a:lnTo>
                <a:lnTo>
                  <a:pt x="2276" y="140"/>
                </a:lnTo>
                <a:lnTo>
                  <a:pt x="2277" y="140"/>
                </a:lnTo>
                <a:lnTo>
                  <a:pt x="2277" y="140"/>
                </a:lnTo>
                <a:lnTo>
                  <a:pt x="2277" y="140"/>
                </a:lnTo>
                <a:lnTo>
                  <a:pt x="2279" y="139"/>
                </a:lnTo>
                <a:lnTo>
                  <a:pt x="2279" y="139"/>
                </a:lnTo>
                <a:lnTo>
                  <a:pt x="2279" y="138"/>
                </a:lnTo>
                <a:lnTo>
                  <a:pt x="2280" y="139"/>
                </a:lnTo>
                <a:lnTo>
                  <a:pt x="2280" y="139"/>
                </a:lnTo>
                <a:lnTo>
                  <a:pt x="2281" y="139"/>
                </a:lnTo>
                <a:lnTo>
                  <a:pt x="2281" y="139"/>
                </a:lnTo>
                <a:lnTo>
                  <a:pt x="2281" y="139"/>
                </a:lnTo>
                <a:lnTo>
                  <a:pt x="2282" y="139"/>
                </a:lnTo>
                <a:lnTo>
                  <a:pt x="2282" y="139"/>
                </a:lnTo>
                <a:lnTo>
                  <a:pt x="2282" y="139"/>
                </a:lnTo>
                <a:lnTo>
                  <a:pt x="2283" y="140"/>
                </a:lnTo>
                <a:lnTo>
                  <a:pt x="2283" y="140"/>
                </a:lnTo>
                <a:lnTo>
                  <a:pt x="2283" y="140"/>
                </a:lnTo>
                <a:lnTo>
                  <a:pt x="2284" y="140"/>
                </a:lnTo>
                <a:lnTo>
                  <a:pt x="2284" y="140"/>
                </a:lnTo>
                <a:lnTo>
                  <a:pt x="2285" y="140"/>
                </a:lnTo>
                <a:lnTo>
                  <a:pt x="2285" y="141"/>
                </a:lnTo>
                <a:lnTo>
                  <a:pt x="2285" y="140"/>
                </a:lnTo>
                <a:lnTo>
                  <a:pt x="2286" y="140"/>
                </a:lnTo>
                <a:lnTo>
                  <a:pt x="2286" y="139"/>
                </a:lnTo>
                <a:lnTo>
                  <a:pt x="2286" y="139"/>
                </a:lnTo>
                <a:lnTo>
                  <a:pt x="2288" y="139"/>
                </a:lnTo>
                <a:lnTo>
                  <a:pt x="2288" y="139"/>
                </a:lnTo>
                <a:lnTo>
                  <a:pt x="2288" y="139"/>
                </a:lnTo>
                <a:lnTo>
                  <a:pt x="2289" y="138"/>
                </a:lnTo>
                <a:lnTo>
                  <a:pt x="2289" y="138"/>
                </a:lnTo>
                <a:lnTo>
                  <a:pt x="2290" y="138"/>
                </a:lnTo>
                <a:lnTo>
                  <a:pt x="2290" y="138"/>
                </a:lnTo>
                <a:lnTo>
                  <a:pt x="2290" y="138"/>
                </a:lnTo>
                <a:lnTo>
                  <a:pt x="2291" y="138"/>
                </a:lnTo>
                <a:lnTo>
                  <a:pt x="2291" y="138"/>
                </a:lnTo>
                <a:lnTo>
                  <a:pt x="2291" y="139"/>
                </a:lnTo>
                <a:lnTo>
                  <a:pt x="2292" y="139"/>
                </a:lnTo>
                <a:lnTo>
                  <a:pt x="2292" y="138"/>
                </a:lnTo>
                <a:lnTo>
                  <a:pt x="2293" y="138"/>
                </a:lnTo>
                <a:lnTo>
                  <a:pt x="2293" y="137"/>
                </a:lnTo>
                <a:lnTo>
                  <a:pt x="2293" y="137"/>
                </a:lnTo>
                <a:lnTo>
                  <a:pt x="2294" y="136"/>
                </a:lnTo>
                <a:lnTo>
                  <a:pt x="2294" y="136"/>
                </a:lnTo>
                <a:lnTo>
                  <a:pt x="2294" y="136"/>
                </a:lnTo>
                <a:lnTo>
                  <a:pt x="2295" y="135"/>
                </a:lnTo>
                <a:lnTo>
                  <a:pt x="2295" y="135"/>
                </a:lnTo>
                <a:lnTo>
                  <a:pt x="2295" y="133"/>
                </a:lnTo>
                <a:lnTo>
                  <a:pt x="2297" y="133"/>
                </a:lnTo>
                <a:lnTo>
                  <a:pt x="2297" y="135"/>
                </a:lnTo>
                <a:lnTo>
                  <a:pt x="2298" y="133"/>
                </a:lnTo>
                <a:lnTo>
                  <a:pt x="2298" y="135"/>
                </a:lnTo>
                <a:lnTo>
                  <a:pt x="2298" y="133"/>
                </a:lnTo>
                <a:lnTo>
                  <a:pt x="2299" y="133"/>
                </a:lnTo>
                <a:lnTo>
                  <a:pt x="2299" y="135"/>
                </a:lnTo>
                <a:lnTo>
                  <a:pt x="2299" y="135"/>
                </a:lnTo>
                <a:lnTo>
                  <a:pt x="2300" y="135"/>
                </a:lnTo>
                <a:lnTo>
                  <a:pt x="2300" y="136"/>
                </a:lnTo>
                <a:lnTo>
                  <a:pt x="2300" y="136"/>
                </a:lnTo>
                <a:lnTo>
                  <a:pt x="2301" y="136"/>
                </a:lnTo>
                <a:lnTo>
                  <a:pt x="2301" y="135"/>
                </a:lnTo>
                <a:lnTo>
                  <a:pt x="2302" y="135"/>
                </a:lnTo>
                <a:lnTo>
                  <a:pt x="2302" y="135"/>
                </a:lnTo>
                <a:lnTo>
                  <a:pt x="2302" y="135"/>
                </a:lnTo>
                <a:lnTo>
                  <a:pt x="2303" y="135"/>
                </a:lnTo>
                <a:lnTo>
                  <a:pt x="2303" y="135"/>
                </a:lnTo>
                <a:lnTo>
                  <a:pt x="2303" y="133"/>
                </a:lnTo>
                <a:lnTo>
                  <a:pt x="2304" y="133"/>
                </a:lnTo>
                <a:lnTo>
                  <a:pt x="2304" y="132"/>
                </a:lnTo>
                <a:lnTo>
                  <a:pt x="2304" y="132"/>
                </a:lnTo>
                <a:lnTo>
                  <a:pt x="2306" y="132"/>
                </a:lnTo>
                <a:lnTo>
                  <a:pt x="2306" y="132"/>
                </a:lnTo>
                <a:lnTo>
                  <a:pt x="2307" y="132"/>
                </a:lnTo>
                <a:lnTo>
                  <a:pt x="2307" y="132"/>
                </a:lnTo>
                <a:lnTo>
                  <a:pt x="2307" y="132"/>
                </a:lnTo>
                <a:lnTo>
                  <a:pt x="2308" y="132"/>
                </a:lnTo>
                <a:lnTo>
                  <a:pt x="2308" y="133"/>
                </a:lnTo>
                <a:lnTo>
                  <a:pt x="2308" y="135"/>
                </a:lnTo>
                <a:lnTo>
                  <a:pt x="2309" y="135"/>
                </a:lnTo>
                <a:lnTo>
                  <a:pt x="2309" y="133"/>
                </a:lnTo>
                <a:lnTo>
                  <a:pt x="2309" y="135"/>
                </a:lnTo>
                <a:lnTo>
                  <a:pt x="2310" y="136"/>
                </a:lnTo>
                <a:lnTo>
                  <a:pt x="2310" y="137"/>
                </a:lnTo>
                <a:lnTo>
                  <a:pt x="2311" y="137"/>
                </a:lnTo>
                <a:lnTo>
                  <a:pt x="2311" y="136"/>
                </a:lnTo>
                <a:lnTo>
                  <a:pt x="2311" y="136"/>
                </a:lnTo>
                <a:lnTo>
                  <a:pt x="2312" y="136"/>
                </a:lnTo>
                <a:lnTo>
                  <a:pt x="2312" y="136"/>
                </a:lnTo>
                <a:lnTo>
                  <a:pt x="2312" y="136"/>
                </a:lnTo>
                <a:lnTo>
                  <a:pt x="2313" y="135"/>
                </a:lnTo>
                <a:lnTo>
                  <a:pt x="2313" y="135"/>
                </a:lnTo>
                <a:lnTo>
                  <a:pt x="2315" y="133"/>
                </a:lnTo>
                <a:lnTo>
                  <a:pt x="2315" y="133"/>
                </a:lnTo>
                <a:lnTo>
                  <a:pt x="2315" y="133"/>
                </a:lnTo>
                <a:lnTo>
                  <a:pt x="2316" y="133"/>
                </a:lnTo>
                <a:lnTo>
                  <a:pt x="2316" y="133"/>
                </a:lnTo>
                <a:lnTo>
                  <a:pt x="2316" y="133"/>
                </a:lnTo>
                <a:lnTo>
                  <a:pt x="2317" y="133"/>
                </a:lnTo>
                <a:lnTo>
                  <a:pt x="2317" y="132"/>
                </a:lnTo>
                <a:lnTo>
                  <a:pt x="2317" y="133"/>
                </a:lnTo>
                <a:lnTo>
                  <a:pt x="2318" y="132"/>
                </a:lnTo>
                <a:lnTo>
                  <a:pt x="2318" y="132"/>
                </a:lnTo>
                <a:lnTo>
                  <a:pt x="2319" y="132"/>
                </a:lnTo>
                <a:lnTo>
                  <a:pt x="2319" y="131"/>
                </a:lnTo>
                <a:lnTo>
                  <a:pt x="2319" y="131"/>
                </a:lnTo>
                <a:lnTo>
                  <a:pt x="2320" y="132"/>
                </a:lnTo>
                <a:lnTo>
                  <a:pt x="2320" y="132"/>
                </a:lnTo>
                <a:lnTo>
                  <a:pt x="2320" y="131"/>
                </a:lnTo>
                <a:lnTo>
                  <a:pt x="2321" y="131"/>
                </a:lnTo>
                <a:lnTo>
                  <a:pt x="2321" y="130"/>
                </a:lnTo>
                <a:lnTo>
                  <a:pt x="2321" y="130"/>
                </a:lnTo>
                <a:lnTo>
                  <a:pt x="2322" y="130"/>
                </a:lnTo>
                <a:lnTo>
                  <a:pt x="2322" y="130"/>
                </a:lnTo>
                <a:lnTo>
                  <a:pt x="2324" y="130"/>
                </a:lnTo>
                <a:lnTo>
                  <a:pt x="2324" y="131"/>
                </a:lnTo>
                <a:lnTo>
                  <a:pt x="2324" y="132"/>
                </a:lnTo>
                <a:lnTo>
                  <a:pt x="2325" y="133"/>
                </a:lnTo>
                <a:lnTo>
                  <a:pt x="2325" y="135"/>
                </a:lnTo>
                <a:lnTo>
                  <a:pt x="2325" y="135"/>
                </a:lnTo>
                <a:lnTo>
                  <a:pt x="2326" y="135"/>
                </a:lnTo>
                <a:lnTo>
                  <a:pt x="2326" y="135"/>
                </a:lnTo>
                <a:lnTo>
                  <a:pt x="2326" y="136"/>
                </a:lnTo>
                <a:lnTo>
                  <a:pt x="2327" y="136"/>
                </a:lnTo>
                <a:lnTo>
                  <a:pt x="2327" y="137"/>
                </a:lnTo>
                <a:lnTo>
                  <a:pt x="2328" y="137"/>
                </a:lnTo>
                <a:lnTo>
                  <a:pt x="2328" y="137"/>
                </a:lnTo>
                <a:lnTo>
                  <a:pt x="2328" y="138"/>
                </a:lnTo>
                <a:lnTo>
                  <a:pt x="2329" y="137"/>
                </a:lnTo>
                <a:lnTo>
                  <a:pt x="2329" y="137"/>
                </a:lnTo>
                <a:lnTo>
                  <a:pt x="2329" y="137"/>
                </a:lnTo>
                <a:lnTo>
                  <a:pt x="2330" y="136"/>
                </a:lnTo>
                <a:lnTo>
                  <a:pt x="2330" y="136"/>
                </a:lnTo>
                <a:lnTo>
                  <a:pt x="2330" y="136"/>
                </a:lnTo>
                <a:lnTo>
                  <a:pt x="2331" y="137"/>
                </a:lnTo>
                <a:lnTo>
                  <a:pt x="2331" y="137"/>
                </a:lnTo>
                <a:lnTo>
                  <a:pt x="2333" y="137"/>
                </a:lnTo>
                <a:lnTo>
                  <a:pt x="2333" y="137"/>
                </a:lnTo>
                <a:lnTo>
                  <a:pt x="2333" y="137"/>
                </a:lnTo>
                <a:lnTo>
                  <a:pt x="2334" y="137"/>
                </a:lnTo>
                <a:lnTo>
                  <a:pt x="2334" y="137"/>
                </a:lnTo>
                <a:lnTo>
                  <a:pt x="2334" y="137"/>
                </a:lnTo>
                <a:lnTo>
                  <a:pt x="2335" y="138"/>
                </a:lnTo>
                <a:lnTo>
                  <a:pt x="2335" y="138"/>
                </a:lnTo>
                <a:lnTo>
                  <a:pt x="2335" y="138"/>
                </a:lnTo>
                <a:lnTo>
                  <a:pt x="2336" y="138"/>
                </a:lnTo>
                <a:lnTo>
                  <a:pt x="2336" y="138"/>
                </a:lnTo>
                <a:lnTo>
                  <a:pt x="2337" y="138"/>
                </a:lnTo>
                <a:lnTo>
                  <a:pt x="2337" y="138"/>
                </a:lnTo>
                <a:lnTo>
                  <a:pt x="2337" y="139"/>
                </a:lnTo>
                <a:lnTo>
                  <a:pt x="2338" y="140"/>
                </a:lnTo>
                <a:lnTo>
                  <a:pt x="2338" y="140"/>
                </a:lnTo>
                <a:lnTo>
                  <a:pt x="2338" y="141"/>
                </a:lnTo>
                <a:lnTo>
                  <a:pt x="2339" y="141"/>
                </a:lnTo>
                <a:lnTo>
                  <a:pt x="2339" y="140"/>
                </a:lnTo>
                <a:lnTo>
                  <a:pt x="2340" y="140"/>
                </a:lnTo>
                <a:lnTo>
                  <a:pt x="2340" y="140"/>
                </a:lnTo>
                <a:lnTo>
                  <a:pt x="2340" y="140"/>
                </a:lnTo>
                <a:lnTo>
                  <a:pt x="2342" y="139"/>
                </a:lnTo>
                <a:lnTo>
                  <a:pt x="2342" y="139"/>
                </a:lnTo>
                <a:lnTo>
                  <a:pt x="2342" y="140"/>
                </a:lnTo>
                <a:lnTo>
                  <a:pt x="2343" y="140"/>
                </a:lnTo>
                <a:lnTo>
                  <a:pt x="2343" y="140"/>
                </a:lnTo>
                <a:lnTo>
                  <a:pt x="2343" y="139"/>
                </a:lnTo>
                <a:lnTo>
                  <a:pt x="2344" y="139"/>
                </a:lnTo>
                <a:lnTo>
                  <a:pt x="2344" y="139"/>
                </a:lnTo>
                <a:lnTo>
                  <a:pt x="2345" y="140"/>
                </a:lnTo>
                <a:lnTo>
                  <a:pt x="2345" y="140"/>
                </a:lnTo>
                <a:lnTo>
                  <a:pt x="2345" y="140"/>
                </a:lnTo>
                <a:lnTo>
                  <a:pt x="2346" y="140"/>
                </a:lnTo>
                <a:lnTo>
                  <a:pt x="2346" y="140"/>
                </a:lnTo>
                <a:lnTo>
                  <a:pt x="2346" y="140"/>
                </a:lnTo>
                <a:lnTo>
                  <a:pt x="2347" y="140"/>
                </a:lnTo>
                <a:lnTo>
                  <a:pt x="2347" y="139"/>
                </a:lnTo>
                <a:lnTo>
                  <a:pt x="2347" y="140"/>
                </a:lnTo>
                <a:lnTo>
                  <a:pt x="2348" y="140"/>
                </a:lnTo>
                <a:lnTo>
                  <a:pt x="2348" y="139"/>
                </a:lnTo>
                <a:lnTo>
                  <a:pt x="2349" y="139"/>
                </a:lnTo>
                <a:lnTo>
                  <a:pt x="2349" y="139"/>
                </a:lnTo>
                <a:lnTo>
                  <a:pt x="2349" y="139"/>
                </a:lnTo>
                <a:lnTo>
                  <a:pt x="2351" y="139"/>
                </a:lnTo>
                <a:lnTo>
                  <a:pt x="2351" y="139"/>
                </a:lnTo>
                <a:lnTo>
                  <a:pt x="2351" y="139"/>
                </a:lnTo>
                <a:lnTo>
                  <a:pt x="2352" y="137"/>
                </a:lnTo>
                <a:lnTo>
                  <a:pt x="2352" y="137"/>
                </a:lnTo>
                <a:lnTo>
                  <a:pt x="2352" y="137"/>
                </a:lnTo>
                <a:lnTo>
                  <a:pt x="2353" y="136"/>
                </a:lnTo>
                <a:lnTo>
                  <a:pt x="2353" y="136"/>
                </a:lnTo>
                <a:lnTo>
                  <a:pt x="2354" y="135"/>
                </a:lnTo>
                <a:lnTo>
                  <a:pt x="2354" y="135"/>
                </a:lnTo>
                <a:lnTo>
                  <a:pt x="2354" y="135"/>
                </a:lnTo>
                <a:lnTo>
                  <a:pt x="2355" y="135"/>
                </a:lnTo>
                <a:lnTo>
                  <a:pt x="2355" y="136"/>
                </a:lnTo>
                <a:lnTo>
                  <a:pt x="2355" y="136"/>
                </a:lnTo>
                <a:lnTo>
                  <a:pt x="2356" y="136"/>
                </a:lnTo>
                <a:lnTo>
                  <a:pt x="2356" y="136"/>
                </a:lnTo>
                <a:lnTo>
                  <a:pt x="2356" y="136"/>
                </a:lnTo>
                <a:lnTo>
                  <a:pt x="2357" y="136"/>
                </a:lnTo>
                <a:lnTo>
                  <a:pt x="2357" y="136"/>
                </a:lnTo>
                <a:lnTo>
                  <a:pt x="2358" y="136"/>
                </a:lnTo>
                <a:lnTo>
                  <a:pt x="2358" y="135"/>
                </a:lnTo>
                <a:lnTo>
                  <a:pt x="2358" y="133"/>
                </a:lnTo>
                <a:lnTo>
                  <a:pt x="2360" y="133"/>
                </a:lnTo>
                <a:lnTo>
                  <a:pt x="2360" y="133"/>
                </a:lnTo>
                <a:lnTo>
                  <a:pt x="2360" y="133"/>
                </a:lnTo>
                <a:lnTo>
                  <a:pt x="2361" y="133"/>
                </a:lnTo>
                <a:lnTo>
                  <a:pt x="2361" y="133"/>
                </a:lnTo>
                <a:lnTo>
                  <a:pt x="2362" y="135"/>
                </a:lnTo>
                <a:lnTo>
                  <a:pt x="2362" y="135"/>
                </a:lnTo>
                <a:lnTo>
                  <a:pt x="2362" y="135"/>
                </a:lnTo>
                <a:lnTo>
                  <a:pt x="2363" y="136"/>
                </a:lnTo>
                <a:lnTo>
                  <a:pt x="2363" y="136"/>
                </a:lnTo>
                <a:lnTo>
                  <a:pt x="2363" y="136"/>
                </a:lnTo>
                <a:lnTo>
                  <a:pt x="2364" y="136"/>
                </a:lnTo>
                <a:lnTo>
                  <a:pt x="2364" y="136"/>
                </a:lnTo>
                <a:lnTo>
                  <a:pt x="2364" y="136"/>
                </a:lnTo>
                <a:lnTo>
                  <a:pt x="2365" y="136"/>
                </a:lnTo>
                <a:lnTo>
                  <a:pt x="2365" y="135"/>
                </a:lnTo>
                <a:lnTo>
                  <a:pt x="2366" y="133"/>
                </a:lnTo>
                <a:lnTo>
                  <a:pt x="2366" y="135"/>
                </a:lnTo>
                <a:lnTo>
                  <a:pt x="2366" y="135"/>
                </a:lnTo>
                <a:lnTo>
                  <a:pt x="2367" y="135"/>
                </a:lnTo>
                <a:lnTo>
                  <a:pt x="2367" y="135"/>
                </a:lnTo>
                <a:lnTo>
                  <a:pt x="2367" y="135"/>
                </a:lnTo>
                <a:lnTo>
                  <a:pt x="2369" y="135"/>
                </a:lnTo>
                <a:lnTo>
                  <a:pt x="2369" y="132"/>
                </a:lnTo>
                <a:lnTo>
                  <a:pt x="2369" y="131"/>
                </a:lnTo>
                <a:lnTo>
                  <a:pt x="2370" y="131"/>
                </a:lnTo>
                <a:lnTo>
                  <a:pt x="2370" y="131"/>
                </a:lnTo>
                <a:lnTo>
                  <a:pt x="2371" y="131"/>
                </a:lnTo>
                <a:lnTo>
                  <a:pt x="2371" y="130"/>
                </a:lnTo>
                <a:lnTo>
                  <a:pt x="2371" y="131"/>
                </a:lnTo>
                <a:lnTo>
                  <a:pt x="2372" y="131"/>
                </a:lnTo>
                <a:lnTo>
                  <a:pt x="2372" y="131"/>
                </a:lnTo>
                <a:lnTo>
                  <a:pt x="2372" y="132"/>
                </a:lnTo>
                <a:lnTo>
                  <a:pt x="2373" y="133"/>
                </a:lnTo>
                <a:lnTo>
                  <a:pt x="2373" y="133"/>
                </a:lnTo>
                <a:lnTo>
                  <a:pt x="2373" y="133"/>
                </a:lnTo>
                <a:lnTo>
                  <a:pt x="2374" y="133"/>
                </a:lnTo>
                <a:lnTo>
                  <a:pt x="2374" y="132"/>
                </a:lnTo>
                <a:lnTo>
                  <a:pt x="2375" y="132"/>
                </a:lnTo>
                <a:lnTo>
                  <a:pt x="2375" y="132"/>
                </a:lnTo>
                <a:lnTo>
                  <a:pt x="2375" y="132"/>
                </a:lnTo>
                <a:lnTo>
                  <a:pt x="2376" y="132"/>
                </a:lnTo>
                <a:lnTo>
                  <a:pt x="2376" y="132"/>
                </a:lnTo>
                <a:lnTo>
                  <a:pt x="2376" y="132"/>
                </a:lnTo>
                <a:lnTo>
                  <a:pt x="2378" y="131"/>
                </a:lnTo>
                <a:lnTo>
                  <a:pt x="2378" y="132"/>
                </a:lnTo>
                <a:lnTo>
                  <a:pt x="2378" y="132"/>
                </a:lnTo>
                <a:lnTo>
                  <a:pt x="2379" y="132"/>
                </a:lnTo>
                <a:lnTo>
                  <a:pt x="2379" y="132"/>
                </a:lnTo>
                <a:lnTo>
                  <a:pt x="2380" y="132"/>
                </a:lnTo>
                <a:lnTo>
                  <a:pt x="2380" y="131"/>
                </a:lnTo>
                <a:lnTo>
                  <a:pt x="2380" y="132"/>
                </a:lnTo>
                <a:lnTo>
                  <a:pt x="2381" y="132"/>
                </a:lnTo>
                <a:lnTo>
                  <a:pt x="2381" y="131"/>
                </a:lnTo>
                <a:lnTo>
                  <a:pt x="2381" y="131"/>
                </a:lnTo>
                <a:lnTo>
                  <a:pt x="2382" y="132"/>
                </a:lnTo>
                <a:lnTo>
                  <a:pt x="2382" y="132"/>
                </a:lnTo>
                <a:lnTo>
                  <a:pt x="2383" y="132"/>
                </a:lnTo>
                <a:lnTo>
                  <a:pt x="2383" y="132"/>
                </a:lnTo>
                <a:lnTo>
                  <a:pt x="2383" y="131"/>
                </a:lnTo>
                <a:lnTo>
                  <a:pt x="2384" y="131"/>
                </a:lnTo>
                <a:lnTo>
                  <a:pt x="2384" y="131"/>
                </a:lnTo>
                <a:lnTo>
                  <a:pt x="2384" y="130"/>
                </a:lnTo>
                <a:lnTo>
                  <a:pt x="2385" y="130"/>
                </a:lnTo>
                <a:lnTo>
                  <a:pt x="2385" y="130"/>
                </a:lnTo>
                <a:lnTo>
                  <a:pt x="2385" y="130"/>
                </a:lnTo>
                <a:lnTo>
                  <a:pt x="2387" y="130"/>
                </a:lnTo>
                <a:lnTo>
                  <a:pt x="2387" y="129"/>
                </a:lnTo>
                <a:lnTo>
                  <a:pt x="2388" y="129"/>
                </a:lnTo>
                <a:lnTo>
                  <a:pt x="2388" y="130"/>
                </a:lnTo>
                <a:lnTo>
                  <a:pt x="2388" y="130"/>
                </a:lnTo>
                <a:lnTo>
                  <a:pt x="2389" y="130"/>
                </a:lnTo>
                <a:lnTo>
                  <a:pt x="2389" y="131"/>
                </a:lnTo>
                <a:lnTo>
                  <a:pt x="2389" y="131"/>
                </a:lnTo>
                <a:lnTo>
                  <a:pt x="2390" y="132"/>
                </a:lnTo>
                <a:lnTo>
                  <a:pt x="2390" y="132"/>
                </a:lnTo>
                <a:lnTo>
                  <a:pt x="2390" y="133"/>
                </a:lnTo>
                <a:lnTo>
                  <a:pt x="2391" y="133"/>
                </a:lnTo>
                <a:lnTo>
                  <a:pt x="2391" y="133"/>
                </a:lnTo>
                <a:lnTo>
                  <a:pt x="2392" y="135"/>
                </a:lnTo>
                <a:lnTo>
                  <a:pt x="2392" y="135"/>
                </a:lnTo>
                <a:lnTo>
                  <a:pt x="2392" y="136"/>
                </a:lnTo>
                <a:lnTo>
                  <a:pt x="2393" y="135"/>
                </a:lnTo>
                <a:lnTo>
                  <a:pt x="2393" y="133"/>
                </a:lnTo>
                <a:lnTo>
                  <a:pt x="2393" y="133"/>
                </a:lnTo>
                <a:lnTo>
                  <a:pt x="2394" y="133"/>
                </a:lnTo>
                <a:lnTo>
                  <a:pt x="2394" y="133"/>
                </a:lnTo>
                <a:lnTo>
                  <a:pt x="2394" y="135"/>
                </a:lnTo>
                <a:lnTo>
                  <a:pt x="2396" y="135"/>
                </a:lnTo>
                <a:lnTo>
                  <a:pt x="2396" y="136"/>
                </a:lnTo>
                <a:lnTo>
                  <a:pt x="2397" y="136"/>
                </a:lnTo>
                <a:lnTo>
                  <a:pt x="2397" y="136"/>
                </a:lnTo>
                <a:lnTo>
                  <a:pt x="2397" y="136"/>
                </a:lnTo>
                <a:lnTo>
                  <a:pt x="2398" y="136"/>
                </a:lnTo>
                <a:lnTo>
                  <a:pt x="2398" y="135"/>
                </a:lnTo>
                <a:lnTo>
                  <a:pt x="2398" y="135"/>
                </a:lnTo>
                <a:lnTo>
                  <a:pt x="2399" y="136"/>
                </a:lnTo>
                <a:lnTo>
                  <a:pt x="2399" y="137"/>
                </a:lnTo>
                <a:lnTo>
                  <a:pt x="2399" y="137"/>
                </a:lnTo>
                <a:lnTo>
                  <a:pt x="2400" y="138"/>
                </a:lnTo>
                <a:lnTo>
                  <a:pt x="2400" y="138"/>
                </a:lnTo>
                <a:lnTo>
                  <a:pt x="2401" y="138"/>
                </a:lnTo>
                <a:lnTo>
                  <a:pt x="2401" y="138"/>
                </a:lnTo>
                <a:lnTo>
                  <a:pt x="2401" y="138"/>
                </a:lnTo>
                <a:lnTo>
                  <a:pt x="2402" y="139"/>
                </a:lnTo>
                <a:lnTo>
                  <a:pt x="2402" y="138"/>
                </a:lnTo>
                <a:lnTo>
                  <a:pt x="2402" y="138"/>
                </a:lnTo>
                <a:lnTo>
                  <a:pt x="2403" y="139"/>
                </a:lnTo>
                <a:lnTo>
                  <a:pt x="2403" y="139"/>
                </a:lnTo>
                <a:lnTo>
                  <a:pt x="2405" y="140"/>
                </a:lnTo>
                <a:lnTo>
                  <a:pt x="2405" y="140"/>
                </a:lnTo>
                <a:lnTo>
                  <a:pt x="2405" y="141"/>
                </a:lnTo>
                <a:lnTo>
                  <a:pt x="2406" y="140"/>
                </a:lnTo>
                <a:lnTo>
                  <a:pt x="2406" y="140"/>
                </a:lnTo>
                <a:lnTo>
                  <a:pt x="2406" y="139"/>
                </a:lnTo>
                <a:lnTo>
                  <a:pt x="2407" y="138"/>
                </a:lnTo>
                <a:lnTo>
                  <a:pt x="2407" y="138"/>
                </a:lnTo>
                <a:lnTo>
                  <a:pt x="2407" y="138"/>
                </a:lnTo>
                <a:lnTo>
                  <a:pt x="2408" y="137"/>
                </a:lnTo>
                <a:lnTo>
                  <a:pt x="2408" y="137"/>
                </a:lnTo>
                <a:lnTo>
                  <a:pt x="2409" y="137"/>
                </a:lnTo>
                <a:lnTo>
                  <a:pt x="2409" y="137"/>
                </a:lnTo>
                <a:lnTo>
                  <a:pt x="2409" y="138"/>
                </a:lnTo>
                <a:lnTo>
                  <a:pt x="2410" y="139"/>
                </a:lnTo>
                <a:lnTo>
                  <a:pt x="2410" y="139"/>
                </a:lnTo>
                <a:lnTo>
                  <a:pt x="2410" y="139"/>
                </a:lnTo>
                <a:lnTo>
                  <a:pt x="2411" y="140"/>
                </a:lnTo>
                <a:lnTo>
                  <a:pt x="2411" y="140"/>
                </a:lnTo>
                <a:lnTo>
                  <a:pt x="2411" y="140"/>
                </a:lnTo>
                <a:lnTo>
                  <a:pt x="2412" y="140"/>
                </a:lnTo>
                <a:lnTo>
                  <a:pt x="2412" y="140"/>
                </a:lnTo>
                <a:lnTo>
                  <a:pt x="2414" y="139"/>
                </a:lnTo>
                <a:lnTo>
                  <a:pt x="2414" y="139"/>
                </a:lnTo>
                <a:lnTo>
                  <a:pt x="2414" y="139"/>
                </a:lnTo>
                <a:lnTo>
                  <a:pt x="2415" y="139"/>
                </a:lnTo>
                <a:lnTo>
                  <a:pt x="2415" y="139"/>
                </a:lnTo>
                <a:lnTo>
                  <a:pt x="2415" y="138"/>
                </a:lnTo>
                <a:lnTo>
                  <a:pt x="2416" y="138"/>
                </a:lnTo>
                <a:lnTo>
                  <a:pt x="2416" y="139"/>
                </a:lnTo>
                <a:lnTo>
                  <a:pt x="2416" y="140"/>
                </a:lnTo>
                <a:lnTo>
                  <a:pt x="2417" y="140"/>
                </a:lnTo>
                <a:lnTo>
                  <a:pt x="2417" y="140"/>
                </a:lnTo>
                <a:lnTo>
                  <a:pt x="2418" y="140"/>
                </a:lnTo>
                <a:lnTo>
                  <a:pt x="2418" y="140"/>
                </a:lnTo>
                <a:lnTo>
                  <a:pt x="2418" y="139"/>
                </a:lnTo>
                <a:lnTo>
                  <a:pt x="2419" y="139"/>
                </a:lnTo>
                <a:lnTo>
                  <a:pt x="2419" y="139"/>
                </a:lnTo>
                <a:lnTo>
                  <a:pt x="2419" y="140"/>
                </a:lnTo>
                <a:lnTo>
                  <a:pt x="2420" y="140"/>
                </a:lnTo>
                <a:lnTo>
                  <a:pt x="2420" y="141"/>
                </a:lnTo>
                <a:lnTo>
                  <a:pt x="2420" y="141"/>
                </a:lnTo>
                <a:lnTo>
                  <a:pt x="2421" y="141"/>
                </a:lnTo>
                <a:lnTo>
                  <a:pt x="2421" y="141"/>
                </a:lnTo>
                <a:lnTo>
                  <a:pt x="2423" y="141"/>
                </a:lnTo>
                <a:lnTo>
                  <a:pt x="2423" y="140"/>
                </a:lnTo>
                <a:lnTo>
                  <a:pt x="2423" y="140"/>
                </a:lnTo>
                <a:lnTo>
                  <a:pt x="2424" y="139"/>
                </a:lnTo>
                <a:lnTo>
                  <a:pt x="2424" y="139"/>
                </a:lnTo>
                <a:lnTo>
                  <a:pt x="2424" y="138"/>
                </a:lnTo>
                <a:lnTo>
                  <a:pt x="2425" y="138"/>
                </a:lnTo>
                <a:lnTo>
                  <a:pt x="2425" y="138"/>
                </a:lnTo>
                <a:lnTo>
                  <a:pt x="2426" y="138"/>
                </a:lnTo>
                <a:lnTo>
                  <a:pt x="2426" y="138"/>
                </a:lnTo>
                <a:lnTo>
                  <a:pt x="2426" y="138"/>
                </a:lnTo>
                <a:lnTo>
                  <a:pt x="2427" y="139"/>
                </a:lnTo>
                <a:lnTo>
                  <a:pt x="2427" y="139"/>
                </a:lnTo>
                <a:lnTo>
                  <a:pt x="2427" y="140"/>
                </a:lnTo>
                <a:lnTo>
                  <a:pt x="2428" y="140"/>
                </a:lnTo>
                <a:lnTo>
                  <a:pt x="2428" y="140"/>
                </a:lnTo>
                <a:lnTo>
                  <a:pt x="2428" y="139"/>
                </a:lnTo>
                <a:lnTo>
                  <a:pt x="2429" y="139"/>
                </a:lnTo>
                <a:lnTo>
                  <a:pt x="2429" y="139"/>
                </a:lnTo>
                <a:lnTo>
                  <a:pt x="2430" y="140"/>
                </a:lnTo>
                <a:lnTo>
                  <a:pt x="2430" y="140"/>
                </a:lnTo>
                <a:lnTo>
                  <a:pt x="2430" y="140"/>
                </a:lnTo>
                <a:lnTo>
                  <a:pt x="2432" y="140"/>
                </a:lnTo>
                <a:lnTo>
                  <a:pt x="2432" y="140"/>
                </a:lnTo>
                <a:lnTo>
                  <a:pt x="2432" y="140"/>
                </a:lnTo>
                <a:lnTo>
                  <a:pt x="2433" y="140"/>
                </a:lnTo>
                <a:lnTo>
                  <a:pt x="2433" y="141"/>
                </a:lnTo>
                <a:lnTo>
                  <a:pt x="2433" y="141"/>
                </a:lnTo>
                <a:lnTo>
                  <a:pt x="2434" y="140"/>
                </a:lnTo>
                <a:lnTo>
                  <a:pt x="2434" y="140"/>
                </a:lnTo>
                <a:lnTo>
                  <a:pt x="2435" y="139"/>
                </a:lnTo>
                <a:lnTo>
                  <a:pt x="2435" y="139"/>
                </a:lnTo>
                <a:lnTo>
                  <a:pt x="2435" y="139"/>
                </a:lnTo>
                <a:lnTo>
                  <a:pt x="2436" y="138"/>
                </a:lnTo>
                <a:lnTo>
                  <a:pt x="2436" y="138"/>
                </a:lnTo>
                <a:lnTo>
                  <a:pt x="2436" y="137"/>
                </a:lnTo>
                <a:lnTo>
                  <a:pt x="2437" y="137"/>
                </a:lnTo>
                <a:lnTo>
                  <a:pt x="2437" y="136"/>
                </a:lnTo>
                <a:lnTo>
                  <a:pt x="2437" y="136"/>
                </a:lnTo>
                <a:lnTo>
                  <a:pt x="2438" y="136"/>
                </a:lnTo>
                <a:lnTo>
                  <a:pt x="2438" y="137"/>
                </a:lnTo>
                <a:lnTo>
                  <a:pt x="2439" y="136"/>
                </a:lnTo>
                <a:lnTo>
                  <a:pt x="2439" y="136"/>
                </a:lnTo>
                <a:lnTo>
                  <a:pt x="2439" y="136"/>
                </a:lnTo>
                <a:lnTo>
                  <a:pt x="2441" y="136"/>
                </a:lnTo>
                <a:lnTo>
                  <a:pt x="2441" y="135"/>
                </a:lnTo>
                <a:lnTo>
                  <a:pt x="2441" y="135"/>
                </a:lnTo>
                <a:lnTo>
                  <a:pt x="2442" y="135"/>
                </a:lnTo>
                <a:lnTo>
                  <a:pt x="2442" y="135"/>
                </a:lnTo>
                <a:lnTo>
                  <a:pt x="2442" y="133"/>
                </a:lnTo>
                <a:lnTo>
                  <a:pt x="2443" y="132"/>
                </a:lnTo>
                <a:lnTo>
                  <a:pt x="2443" y="132"/>
                </a:lnTo>
                <a:lnTo>
                  <a:pt x="2444" y="131"/>
                </a:lnTo>
                <a:lnTo>
                  <a:pt x="2444" y="131"/>
                </a:lnTo>
                <a:lnTo>
                  <a:pt x="2444" y="131"/>
                </a:lnTo>
                <a:lnTo>
                  <a:pt x="2445" y="132"/>
                </a:lnTo>
                <a:lnTo>
                  <a:pt x="2445" y="131"/>
                </a:lnTo>
                <a:lnTo>
                  <a:pt x="2445" y="131"/>
                </a:lnTo>
                <a:lnTo>
                  <a:pt x="2446" y="130"/>
                </a:lnTo>
                <a:lnTo>
                  <a:pt x="2446" y="131"/>
                </a:lnTo>
                <a:lnTo>
                  <a:pt x="2446" y="130"/>
                </a:lnTo>
                <a:lnTo>
                  <a:pt x="2447" y="130"/>
                </a:lnTo>
                <a:lnTo>
                  <a:pt x="2447" y="130"/>
                </a:lnTo>
                <a:lnTo>
                  <a:pt x="2448" y="130"/>
                </a:lnTo>
                <a:lnTo>
                  <a:pt x="2448" y="129"/>
                </a:lnTo>
                <a:lnTo>
                  <a:pt x="2448" y="129"/>
                </a:lnTo>
                <a:lnTo>
                  <a:pt x="2450" y="127"/>
                </a:lnTo>
                <a:lnTo>
                  <a:pt x="2450" y="128"/>
                </a:lnTo>
                <a:lnTo>
                  <a:pt x="2450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52" y="127"/>
                </a:lnTo>
                <a:lnTo>
                  <a:pt x="2452" y="127"/>
                </a:lnTo>
                <a:lnTo>
                  <a:pt x="2452" y="128"/>
                </a:lnTo>
                <a:lnTo>
                  <a:pt x="2453" y="128"/>
                </a:lnTo>
                <a:lnTo>
                  <a:pt x="2453" y="129"/>
                </a:lnTo>
                <a:lnTo>
                  <a:pt x="2453" y="130"/>
                </a:lnTo>
                <a:lnTo>
                  <a:pt x="2454" y="130"/>
                </a:lnTo>
                <a:lnTo>
                  <a:pt x="2454" y="130"/>
                </a:lnTo>
                <a:lnTo>
                  <a:pt x="2454" y="130"/>
                </a:lnTo>
                <a:lnTo>
                  <a:pt x="2455" y="129"/>
                </a:lnTo>
                <a:lnTo>
                  <a:pt x="2455" y="129"/>
                </a:lnTo>
                <a:lnTo>
                  <a:pt x="2456" y="129"/>
                </a:lnTo>
                <a:lnTo>
                  <a:pt x="2456" y="130"/>
                </a:lnTo>
                <a:lnTo>
                  <a:pt x="2456" y="130"/>
                </a:lnTo>
                <a:lnTo>
                  <a:pt x="2457" y="130"/>
                </a:lnTo>
                <a:lnTo>
                  <a:pt x="2457" y="129"/>
                </a:lnTo>
                <a:lnTo>
                  <a:pt x="2457" y="128"/>
                </a:lnTo>
                <a:lnTo>
                  <a:pt x="2459" y="127"/>
                </a:lnTo>
                <a:lnTo>
                  <a:pt x="2459" y="127"/>
                </a:lnTo>
                <a:lnTo>
                  <a:pt x="2459" y="127"/>
                </a:lnTo>
                <a:lnTo>
                  <a:pt x="2460" y="127"/>
                </a:lnTo>
                <a:lnTo>
                  <a:pt x="2460" y="127"/>
                </a:lnTo>
                <a:lnTo>
                  <a:pt x="2461" y="127"/>
                </a:lnTo>
                <a:lnTo>
                  <a:pt x="2461" y="127"/>
                </a:lnTo>
                <a:lnTo>
                  <a:pt x="2461" y="126"/>
                </a:lnTo>
                <a:lnTo>
                  <a:pt x="2462" y="126"/>
                </a:lnTo>
                <a:lnTo>
                  <a:pt x="2462" y="127"/>
                </a:lnTo>
                <a:lnTo>
                  <a:pt x="2462" y="127"/>
                </a:lnTo>
                <a:lnTo>
                  <a:pt x="2463" y="127"/>
                </a:lnTo>
                <a:lnTo>
                  <a:pt x="2463" y="127"/>
                </a:lnTo>
                <a:lnTo>
                  <a:pt x="2463" y="127"/>
                </a:lnTo>
                <a:lnTo>
                  <a:pt x="2464" y="127"/>
                </a:lnTo>
                <a:lnTo>
                  <a:pt x="2464" y="126"/>
                </a:lnTo>
                <a:lnTo>
                  <a:pt x="2465" y="124"/>
                </a:lnTo>
                <a:lnTo>
                  <a:pt x="2465" y="124"/>
                </a:lnTo>
                <a:lnTo>
                  <a:pt x="2465" y="126"/>
                </a:lnTo>
                <a:lnTo>
                  <a:pt x="2466" y="126"/>
                </a:lnTo>
                <a:lnTo>
                  <a:pt x="2466" y="126"/>
                </a:lnTo>
                <a:lnTo>
                  <a:pt x="2466" y="126"/>
                </a:lnTo>
                <a:lnTo>
                  <a:pt x="2468" y="124"/>
                </a:lnTo>
                <a:lnTo>
                  <a:pt x="2468" y="124"/>
                </a:lnTo>
                <a:lnTo>
                  <a:pt x="2468" y="124"/>
                </a:lnTo>
                <a:lnTo>
                  <a:pt x="2469" y="123"/>
                </a:lnTo>
                <a:lnTo>
                  <a:pt x="2469" y="123"/>
                </a:lnTo>
                <a:lnTo>
                  <a:pt x="2470" y="123"/>
                </a:lnTo>
                <a:lnTo>
                  <a:pt x="2470" y="123"/>
                </a:lnTo>
                <a:lnTo>
                  <a:pt x="2470" y="124"/>
                </a:lnTo>
                <a:lnTo>
                  <a:pt x="2471" y="124"/>
                </a:lnTo>
                <a:lnTo>
                  <a:pt x="2471" y="124"/>
                </a:lnTo>
                <a:lnTo>
                  <a:pt x="2471" y="124"/>
                </a:lnTo>
                <a:lnTo>
                  <a:pt x="2472" y="123"/>
                </a:lnTo>
                <a:lnTo>
                  <a:pt x="2472" y="124"/>
                </a:lnTo>
                <a:lnTo>
                  <a:pt x="2473" y="124"/>
                </a:lnTo>
                <a:lnTo>
                  <a:pt x="2473" y="124"/>
                </a:lnTo>
                <a:lnTo>
                  <a:pt x="2473" y="124"/>
                </a:lnTo>
                <a:lnTo>
                  <a:pt x="2474" y="124"/>
                </a:lnTo>
                <a:lnTo>
                  <a:pt x="2474" y="124"/>
                </a:lnTo>
                <a:lnTo>
                  <a:pt x="2474" y="124"/>
                </a:lnTo>
                <a:lnTo>
                  <a:pt x="2475" y="126"/>
                </a:lnTo>
                <a:lnTo>
                  <a:pt x="2475" y="126"/>
                </a:lnTo>
                <a:lnTo>
                  <a:pt x="2475" y="126"/>
                </a:lnTo>
                <a:lnTo>
                  <a:pt x="2477" y="127"/>
                </a:lnTo>
                <a:lnTo>
                  <a:pt x="2477" y="126"/>
                </a:lnTo>
                <a:lnTo>
                  <a:pt x="2478" y="126"/>
                </a:lnTo>
                <a:lnTo>
                  <a:pt x="2478" y="124"/>
                </a:lnTo>
                <a:lnTo>
                  <a:pt x="2478" y="124"/>
                </a:lnTo>
                <a:lnTo>
                  <a:pt x="2479" y="126"/>
                </a:lnTo>
                <a:lnTo>
                  <a:pt x="2479" y="126"/>
                </a:lnTo>
                <a:lnTo>
                  <a:pt x="2479" y="127"/>
                </a:lnTo>
                <a:lnTo>
                  <a:pt x="2480" y="127"/>
                </a:lnTo>
                <a:lnTo>
                  <a:pt x="2480" y="128"/>
                </a:lnTo>
                <a:lnTo>
                  <a:pt x="2480" y="128"/>
                </a:lnTo>
                <a:lnTo>
                  <a:pt x="2481" y="128"/>
                </a:lnTo>
                <a:lnTo>
                  <a:pt x="2481" y="128"/>
                </a:lnTo>
                <a:lnTo>
                  <a:pt x="2482" y="128"/>
                </a:lnTo>
                <a:lnTo>
                  <a:pt x="2482" y="128"/>
                </a:lnTo>
                <a:lnTo>
                  <a:pt x="2482" y="128"/>
                </a:lnTo>
                <a:lnTo>
                  <a:pt x="2483" y="127"/>
                </a:lnTo>
                <a:lnTo>
                  <a:pt x="2483" y="127"/>
                </a:lnTo>
                <a:lnTo>
                  <a:pt x="2483" y="127"/>
                </a:lnTo>
                <a:lnTo>
                  <a:pt x="2484" y="127"/>
                </a:lnTo>
                <a:lnTo>
                  <a:pt x="2484" y="127"/>
                </a:lnTo>
                <a:lnTo>
                  <a:pt x="2484" y="127"/>
                </a:lnTo>
                <a:lnTo>
                  <a:pt x="2486" y="127"/>
                </a:lnTo>
                <a:lnTo>
                  <a:pt x="2486" y="126"/>
                </a:lnTo>
                <a:lnTo>
                  <a:pt x="2487" y="126"/>
                </a:lnTo>
                <a:lnTo>
                  <a:pt x="2487" y="126"/>
                </a:lnTo>
                <a:lnTo>
                  <a:pt x="2487" y="127"/>
                </a:lnTo>
                <a:lnTo>
                  <a:pt x="2488" y="127"/>
                </a:lnTo>
                <a:lnTo>
                  <a:pt x="2488" y="127"/>
                </a:lnTo>
                <a:lnTo>
                  <a:pt x="2488" y="128"/>
                </a:lnTo>
                <a:lnTo>
                  <a:pt x="2489" y="128"/>
                </a:lnTo>
                <a:lnTo>
                  <a:pt x="2489" y="129"/>
                </a:lnTo>
                <a:lnTo>
                  <a:pt x="2489" y="129"/>
                </a:lnTo>
                <a:lnTo>
                  <a:pt x="2490" y="130"/>
                </a:lnTo>
                <a:lnTo>
                  <a:pt x="2490" y="131"/>
                </a:lnTo>
                <a:lnTo>
                  <a:pt x="2491" y="131"/>
                </a:lnTo>
                <a:lnTo>
                  <a:pt x="2491" y="131"/>
                </a:lnTo>
                <a:lnTo>
                  <a:pt x="2491" y="131"/>
                </a:lnTo>
                <a:lnTo>
                  <a:pt x="2492" y="131"/>
                </a:lnTo>
                <a:lnTo>
                  <a:pt x="2492" y="132"/>
                </a:lnTo>
                <a:lnTo>
                  <a:pt x="2492" y="131"/>
                </a:lnTo>
                <a:lnTo>
                  <a:pt x="2493" y="131"/>
                </a:lnTo>
                <a:lnTo>
                  <a:pt x="2493" y="131"/>
                </a:lnTo>
                <a:lnTo>
                  <a:pt x="2495" y="131"/>
                </a:lnTo>
                <a:lnTo>
                  <a:pt x="2495" y="130"/>
                </a:lnTo>
                <a:lnTo>
                  <a:pt x="2495" y="131"/>
                </a:lnTo>
                <a:lnTo>
                  <a:pt x="2496" y="131"/>
                </a:lnTo>
                <a:lnTo>
                  <a:pt x="2496" y="131"/>
                </a:lnTo>
                <a:lnTo>
                  <a:pt x="2496" y="131"/>
                </a:lnTo>
                <a:lnTo>
                  <a:pt x="2497" y="131"/>
                </a:lnTo>
                <a:lnTo>
                  <a:pt x="2497" y="130"/>
                </a:lnTo>
                <a:lnTo>
                  <a:pt x="2497" y="130"/>
                </a:lnTo>
                <a:lnTo>
                  <a:pt x="2498" y="131"/>
                </a:lnTo>
                <a:lnTo>
                  <a:pt x="2498" y="132"/>
                </a:lnTo>
                <a:lnTo>
                  <a:pt x="2499" y="132"/>
                </a:lnTo>
                <a:lnTo>
                  <a:pt x="2499" y="133"/>
                </a:lnTo>
                <a:lnTo>
                  <a:pt x="2499" y="135"/>
                </a:lnTo>
                <a:lnTo>
                  <a:pt x="2500" y="135"/>
                </a:lnTo>
                <a:lnTo>
                  <a:pt x="2500" y="133"/>
                </a:lnTo>
                <a:lnTo>
                  <a:pt x="2500" y="133"/>
                </a:lnTo>
                <a:lnTo>
                  <a:pt x="2501" y="135"/>
                </a:lnTo>
                <a:lnTo>
                  <a:pt x="2501" y="135"/>
                </a:lnTo>
                <a:lnTo>
                  <a:pt x="2501" y="135"/>
                </a:lnTo>
                <a:lnTo>
                  <a:pt x="2502" y="135"/>
                </a:lnTo>
                <a:lnTo>
                  <a:pt x="2502" y="135"/>
                </a:lnTo>
                <a:lnTo>
                  <a:pt x="2504" y="135"/>
                </a:lnTo>
                <a:lnTo>
                  <a:pt x="2504" y="135"/>
                </a:lnTo>
                <a:lnTo>
                  <a:pt x="2504" y="133"/>
                </a:lnTo>
                <a:lnTo>
                  <a:pt x="2505" y="133"/>
                </a:lnTo>
                <a:lnTo>
                  <a:pt x="2505" y="133"/>
                </a:lnTo>
                <a:lnTo>
                  <a:pt x="2505" y="133"/>
                </a:lnTo>
                <a:lnTo>
                  <a:pt x="2506" y="133"/>
                </a:lnTo>
                <a:lnTo>
                  <a:pt x="2506" y="135"/>
                </a:lnTo>
                <a:lnTo>
                  <a:pt x="2506" y="135"/>
                </a:lnTo>
                <a:lnTo>
                  <a:pt x="2507" y="133"/>
                </a:lnTo>
                <a:lnTo>
                  <a:pt x="2507" y="135"/>
                </a:lnTo>
                <a:lnTo>
                  <a:pt x="2508" y="135"/>
                </a:lnTo>
                <a:lnTo>
                  <a:pt x="2508" y="135"/>
                </a:lnTo>
                <a:lnTo>
                  <a:pt x="2508" y="135"/>
                </a:lnTo>
                <a:lnTo>
                  <a:pt x="2509" y="135"/>
                </a:lnTo>
                <a:lnTo>
                  <a:pt x="2509" y="136"/>
                </a:lnTo>
                <a:lnTo>
                  <a:pt x="2509" y="136"/>
                </a:lnTo>
                <a:lnTo>
                  <a:pt x="2510" y="136"/>
                </a:lnTo>
                <a:lnTo>
                  <a:pt x="2510" y="136"/>
                </a:lnTo>
                <a:lnTo>
                  <a:pt x="2510" y="135"/>
                </a:lnTo>
                <a:lnTo>
                  <a:pt x="2511" y="135"/>
                </a:lnTo>
                <a:lnTo>
                  <a:pt x="2511" y="135"/>
                </a:lnTo>
                <a:lnTo>
                  <a:pt x="2513" y="135"/>
                </a:lnTo>
                <a:lnTo>
                  <a:pt x="2513" y="133"/>
                </a:lnTo>
                <a:lnTo>
                  <a:pt x="2513" y="133"/>
                </a:lnTo>
                <a:lnTo>
                  <a:pt x="2514" y="135"/>
                </a:lnTo>
                <a:lnTo>
                  <a:pt x="2514" y="133"/>
                </a:lnTo>
                <a:lnTo>
                  <a:pt x="2514" y="135"/>
                </a:lnTo>
                <a:lnTo>
                  <a:pt x="2515" y="135"/>
                </a:lnTo>
                <a:lnTo>
                  <a:pt x="2515" y="136"/>
                </a:lnTo>
                <a:lnTo>
                  <a:pt x="2516" y="136"/>
                </a:lnTo>
                <a:lnTo>
                  <a:pt x="2516" y="135"/>
                </a:lnTo>
                <a:lnTo>
                  <a:pt x="2516" y="135"/>
                </a:lnTo>
                <a:lnTo>
                  <a:pt x="2517" y="136"/>
                </a:lnTo>
                <a:lnTo>
                  <a:pt x="2517" y="136"/>
                </a:lnTo>
                <a:lnTo>
                  <a:pt x="2517" y="135"/>
                </a:lnTo>
                <a:lnTo>
                  <a:pt x="2518" y="135"/>
                </a:lnTo>
                <a:lnTo>
                  <a:pt x="2518" y="133"/>
                </a:lnTo>
                <a:lnTo>
                  <a:pt x="2518" y="133"/>
                </a:lnTo>
                <a:lnTo>
                  <a:pt x="2519" y="135"/>
                </a:lnTo>
                <a:lnTo>
                  <a:pt x="2519" y="135"/>
                </a:lnTo>
                <a:lnTo>
                  <a:pt x="2520" y="136"/>
                </a:lnTo>
                <a:lnTo>
                  <a:pt x="2520" y="136"/>
                </a:lnTo>
                <a:lnTo>
                  <a:pt x="2520" y="136"/>
                </a:lnTo>
                <a:lnTo>
                  <a:pt x="2522" y="137"/>
                </a:lnTo>
                <a:lnTo>
                  <a:pt x="2522" y="137"/>
                </a:lnTo>
                <a:lnTo>
                  <a:pt x="2522" y="137"/>
                </a:lnTo>
                <a:lnTo>
                  <a:pt x="2523" y="137"/>
                </a:lnTo>
                <a:lnTo>
                  <a:pt x="2523" y="136"/>
                </a:lnTo>
                <a:lnTo>
                  <a:pt x="2523" y="136"/>
                </a:lnTo>
                <a:lnTo>
                  <a:pt x="2524" y="136"/>
                </a:lnTo>
                <a:lnTo>
                  <a:pt x="2524" y="135"/>
                </a:lnTo>
                <a:lnTo>
                  <a:pt x="2525" y="135"/>
                </a:lnTo>
                <a:lnTo>
                  <a:pt x="2525" y="135"/>
                </a:lnTo>
                <a:lnTo>
                  <a:pt x="2525" y="135"/>
                </a:lnTo>
                <a:lnTo>
                  <a:pt x="2526" y="136"/>
                </a:lnTo>
                <a:lnTo>
                  <a:pt x="2526" y="137"/>
                </a:lnTo>
                <a:lnTo>
                  <a:pt x="2526" y="138"/>
                </a:lnTo>
                <a:lnTo>
                  <a:pt x="2527" y="138"/>
                </a:lnTo>
                <a:lnTo>
                  <a:pt x="2527" y="138"/>
                </a:lnTo>
                <a:lnTo>
                  <a:pt x="2527" y="138"/>
                </a:lnTo>
                <a:lnTo>
                  <a:pt x="2528" y="137"/>
                </a:lnTo>
                <a:lnTo>
                  <a:pt x="2528" y="137"/>
                </a:lnTo>
                <a:lnTo>
                  <a:pt x="2529" y="136"/>
                </a:lnTo>
                <a:lnTo>
                  <a:pt x="2529" y="135"/>
                </a:lnTo>
                <a:lnTo>
                  <a:pt x="2529" y="135"/>
                </a:lnTo>
                <a:lnTo>
                  <a:pt x="2531" y="133"/>
                </a:lnTo>
                <a:lnTo>
                  <a:pt x="2531" y="133"/>
                </a:lnTo>
                <a:lnTo>
                  <a:pt x="2531" y="132"/>
                </a:lnTo>
                <a:lnTo>
                  <a:pt x="2532" y="133"/>
                </a:lnTo>
                <a:lnTo>
                  <a:pt x="2532" y="133"/>
                </a:lnTo>
                <a:lnTo>
                  <a:pt x="2532" y="133"/>
                </a:lnTo>
                <a:lnTo>
                  <a:pt x="2533" y="133"/>
                </a:lnTo>
                <a:lnTo>
                  <a:pt x="2533" y="132"/>
                </a:lnTo>
                <a:lnTo>
                  <a:pt x="2534" y="131"/>
                </a:lnTo>
                <a:lnTo>
                  <a:pt x="2534" y="130"/>
                </a:lnTo>
                <a:lnTo>
                  <a:pt x="2534" y="130"/>
                </a:lnTo>
                <a:lnTo>
                  <a:pt x="2535" y="130"/>
                </a:lnTo>
                <a:lnTo>
                  <a:pt x="2535" y="130"/>
                </a:lnTo>
                <a:lnTo>
                  <a:pt x="2535" y="131"/>
                </a:lnTo>
                <a:lnTo>
                  <a:pt x="2536" y="131"/>
                </a:lnTo>
                <a:lnTo>
                  <a:pt x="2536" y="132"/>
                </a:lnTo>
                <a:lnTo>
                  <a:pt x="2536" y="132"/>
                </a:lnTo>
                <a:lnTo>
                  <a:pt x="2537" y="132"/>
                </a:lnTo>
                <a:lnTo>
                  <a:pt x="2537" y="132"/>
                </a:lnTo>
                <a:lnTo>
                  <a:pt x="2538" y="133"/>
                </a:lnTo>
                <a:lnTo>
                  <a:pt x="2538" y="133"/>
                </a:lnTo>
                <a:lnTo>
                  <a:pt x="2538" y="133"/>
                </a:lnTo>
                <a:lnTo>
                  <a:pt x="2540" y="133"/>
                </a:lnTo>
                <a:lnTo>
                  <a:pt x="2540" y="132"/>
                </a:lnTo>
                <a:lnTo>
                  <a:pt x="2540" y="132"/>
                </a:lnTo>
                <a:lnTo>
                  <a:pt x="2541" y="132"/>
                </a:lnTo>
                <a:lnTo>
                  <a:pt x="2541" y="131"/>
                </a:lnTo>
                <a:lnTo>
                  <a:pt x="2542" y="131"/>
                </a:lnTo>
                <a:lnTo>
                  <a:pt x="2542" y="130"/>
                </a:lnTo>
                <a:lnTo>
                  <a:pt x="2542" y="130"/>
                </a:lnTo>
                <a:lnTo>
                  <a:pt x="2543" y="129"/>
                </a:lnTo>
                <a:lnTo>
                  <a:pt x="2543" y="128"/>
                </a:lnTo>
                <a:lnTo>
                  <a:pt x="2543" y="128"/>
                </a:lnTo>
                <a:lnTo>
                  <a:pt x="2544" y="128"/>
                </a:lnTo>
                <a:lnTo>
                  <a:pt x="2544" y="128"/>
                </a:lnTo>
                <a:lnTo>
                  <a:pt x="2544" y="127"/>
                </a:lnTo>
                <a:lnTo>
                  <a:pt x="2545" y="127"/>
                </a:lnTo>
                <a:lnTo>
                  <a:pt x="2545" y="127"/>
                </a:lnTo>
                <a:lnTo>
                  <a:pt x="2546" y="127"/>
                </a:lnTo>
                <a:lnTo>
                  <a:pt x="2546" y="128"/>
                </a:lnTo>
                <a:lnTo>
                  <a:pt x="2546" y="128"/>
                </a:lnTo>
                <a:lnTo>
                  <a:pt x="2547" y="128"/>
                </a:lnTo>
                <a:lnTo>
                  <a:pt x="2547" y="129"/>
                </a:lnTo>
                <a:lnTo>
                  <a:pt x="2547" y="129"/>
                </a:lnTo>
                <a:lnTo>
                  <a:pt x="2549" y="129"/>
                </a:lnTo>
                <a:lnTo>
                  <a:pt x="2549" y="130"/>
                </a:lnTo>
                <a:lnTo>
                  <a:pt x="2549" y="130"/>
                </a:lnTo>
                <a:lnTo>
                  <a:pt x="2550" y="130"/>
                </a:lnTo>
                <a:lnTo>
                  <a:pt x="2550" y="130"/>
                </a:lnTo>
                <a:lnTo>
                  <a:pt x="2551" y="130"/>
                </a:lnTo>
                <a:lnTo>
                  <a:pt x="2551" y="131"/>
                </a:lnTo>
                <a:lnTo>
                  <a:pt x="2551" y="130"/>
                </a:lnTo>
                <a:lnTo>
                  <a:pt x="2552" y="130"/>
                </a:lnTo>
                <a:lnTo>
                  <a:pt x="2552" y="130"/>
                </a:lnTo>
                <a:lnTo>
                  <a:pt x="2552" y="129"/>
                </a:lnTo>
                <a:lnTo>
                  <a:pt x="2553" y="129"/>
                </a:lnTo>
                <a:lnTo>
                  <a:pt x="2553" y="129"/>
                </a:lnTo>
                <a:lnTo>
                  <a:pt x="2553" y="130"/>
                </a:lnTo>
                <a:lnTo>
                  <a:pt x="2554" y="129"/>
                </a:lnTo>
                <a:lnTo>
                  <a:pt x="2554" y="129"/>
                </a:lnTo>
                <a:lnTo>
                  <a:pt x="2555" y="129"/>
                </a:lnTo>
                <a:lnTo>
                  <a:pt x="2555" y="129"/>
                </a:lnTo>
                <a:lnTo>
                  <a:pt x="2555" y="128"/>
                </a:lnTo>
                <a:lnTo>
                  <a:pt x="2556" y="129"/>
                </a:lnTo>
                <a:lnTo>
                  <a:pt x="2556" y="129"/>
                </a:lnTo>
                <a:lnTo>
                  <a:pt x="2556" y="130"/>
                </a:lnTo>
                <a:lnTo>
                  <a:pt x="2558" y="130"/>
                </a:lnTo>
                <a:lnTo>
                  <a:pt x="2558" y="131"/>
                </a:lnTo>
                <a:lnTo>
                  <a:pt x="2558" y="131"/>
                </a:lnTo>
                <a:lnTo>
                  <a:pt x="2559" y="131"/>
                </a:lnTo>
                <a:lnTo>
                  <a:pt x="2559" y="131"/>
                </a:lnTo>
                <a:lnTo>
                  <a:pt x="2560" y="131"/>
                </a:lnTo>
                <a:lnTo>
                  <a:pt x="2560" y="131"/>
                </a:lnTo>
                <a:lnTo>
                  <a:pt x="2560" y="131"/>
                </a:lnTo>
                <a:lnTo>
                  <a:pt x="2561" y="130"/>
                </a:lnTo>
                <a:lnTo>
                  <a:pt x="2561" y="130"/>
                </a:lnTo>
                <a:lnTo>
                  <a:pt x="2561" y="131"/>
                </a:lnTo>
                <a:lnTo>
                  <a:pt x="2562" y="131"/>
                </a:lnTo>
                <a:lnTo>
                  <a:pt x="2562" y="132"/>
                </a:lnTo>
                <a:lnTo>
                  <a:pt x="2563" y="132"/>
                </a:lnTo>
                <a:lnTo>
                  <a:pt x="2563" y="132"/>
                </a:lnTo>
                <a:lnTo>
                  <a:pt x="2563" y="132"/>
                </a:lnTo>
                <a:lnTo>
                  <a:pt x="2564" y="132"/>
                </a:lnTo>
                <a:lnTo>
                  <a:pt x="2564" y="132"/>
                </a:lnTo>
                <a:lnTo>
                  <a:pt x="2564" y="132"/>
                </a:lnTo>
                <a:lnTo>
                  <a:pt x="2565" y="131"/>
                </a:lnTo>
                <a:lnTo>
                  <a:pt x="2565" y="131"/>
                </a:lnTo>
                <a:lnTo>
                  <a:pt x="2565" y="131"/>
                </a:lnTo>
                <a:lnTo>
                  <a:pt x="2567" y="130"/>
                </a:lnTo>
                <a:lnTo>
                  <a:pt x="2567" y="130"/>
                </a:lnTo>
                <a:lnTo>
                  <a:pt x="2568" y="130"/>
                </a:lnTo>
                <a:lnTo>
                  <a:pt x="2568" y="130"/>
                </a:lnTo>
                <a:lnTo>
                  <a:pt x="2568" y="130"/>
                </a:lnTo>
                <a:lnTo>
                  <a:pt x="2569" y="130"/>
                </a:lnTo>
                <a:lnTo>
                  <a:pt x="2569" y="130"/>
                </a:lnTo>
                <a:lnTo>
                  <a:pt x="2569" y="131"/>
                </a:lnTo>
                <a:lnTo>
                  <a:pt x="2570" y="131"/>
                </a:lnTo>
                <a:lnTo>
                  <a:pt x="2570" y="131"/>
                </a:lnTo>
                <a:lnTo>
                  <a:pt x="2570" y="132"/>
                </a:lnTo>
                <a:lnTo>
                  <a:pt x="2571" y="132"/>
                </a:lnTo>
                <a:lnTo>
                  <a:pt x="2571" y="132"/>
                </a:lnTo>
                <a:lnTo>
                  <a:pt x="2572" y="132"/>
                </a:lnTo>
                <a:lnTo>
                  <a:pt x="2572" y="132"/>
                </a:lnTo>
                <a:lnTo>
                  <a:pt x="2572" y="132"/>
                </a:lnTo>
                <a:lnTo>
                  <a:pt x="2573" y="133"/>
                </a:lnTo>
                <a:lnTo>
                  <a:pt x="2573" y="133"/>
                </a:lnTo>
                <a:lnTo>
                  <a:pt x="2573" y="135"/>
                </a:lnTo>
                <a:lnTo>
                  <a:pt x="2574" y="135"/>
                </a:lnTo>
                <a:lnTo>
                  <a:pt x="2574" y="136"/>
                </a:lnTo>
                <a:lnTo>
                  <a:pt x="2574" y="137"/>
                </a:lnTo>
                <a:lnTo>
                  <a:pt x="2576" y="137"/>
                </a:lnTo>
                <a:lnTo>
                  <a:pt x="2576" y="137"/>
                </a:lnTo>
                <a:lnTo>
                  <a:pt x="2577" y="137"/>
                </a:lnTo>
                <a:lnTo>
                  <a:pt x="2577" y="136"/>
                </a:lnTo>
                <a:lnTo>
                  <a:pt x="2577" y="136"/>
                </a:lnTo>
                <a:lnTo>
                  <a:pt x="2578" y="136"/>
                </a:lnTo>
                <a:lnTo>
                  <a:pt x="2578" y="136"/>
                </a:lnTo>
                <a:lnTo>
                  <a:pt x="2578" y="136"/>
                </a:lnTo>
                <a:lnTo>
                  <a:pt x="2579" y="136"/>
                </a:lnTo>
                <a:lnTo>
                  <a:pt x="2579" y="133"/>
                </a:lnTo>
                <a:lnTo>
                  <a:pt x="2579" y="135"/>
                </a:lnTo>
                <a:lnTo>
                  <a:pt x="2580" y="136"/>
                </a:lnTo>
                <a:lnTo>
                  <a:pt x="2580" y="136"/>
                </a:lnTo>
                <a:lnTo>
                  <a:pt x="2581" y="137"/>
                </a:lnTo>
                <a:lnTo>
                  <a:pt x="2581" y="137"/>
                </a:lnTo>
                <a:lnTo>
                  <a:pt x="2581" y="138"/>
                </a:lnTo>
                <a:lnTo>
                  <a:pt x="2582" y="138"/>
                </a:lnTo>
                <a:lnTo>
                  <a:pt x="2582" y="138"/>
                </a:lnTo>
                <a:lnTo>
                  <a:pt x="2582" y="138"/>
                </a:lnTo>
                <a:lnTo>
                  <a:pt x="2583" y="139"/>
                </a:lnTo>
                <a:lnTo>
                  <a:pt x="2583" y="138"/>
                </a:lnTo>
                <a:lnTo>
                  <a:pt x="2585" y="139"/>
                </a:lnTo>
                <a:lnTo>
                  <a:pt x="2585" y="139"/>
                </a:lnTo>
                <a:lnTo>
                  <a:pt x="2585" y="139"/>
                </a:lnTo>
                <a:lnTo>
                  <a:pt x="2586" y="139"/>
                </a:lnTo>
                <a:lnTo>
                  <a:pt x="2586" y="139"/>
                </a:lnTo>
                <a:lnTo>
                  <a:pt x="2586" y="139"/>
                </a:lnTo>
                <a:lnTo>
                  <a:pt x="2587" y="140"/>
                </a:lnTo>
                <a:lnTo>
                  <a:pt x="2587" y="140"/>
                </a:lnTo>
                <a:lnTo>
                  <a:pt x="2587" y="141"/>
                </a:lnTo>
                <a:lnTo>
                  <a:pt x="2588" y="142"/>
                </a:lnTo>
                <a:lnTo>
                  <a:pt x="2588" y="142"/>
                </a:lnTo>
                <a:lnTo>
                  <a:pt x="2589" y="144"/>
                </a:lnTo>
                <a:lnTo>
                  <a:pt x="2589" y="142"/>
                </a:lnTo>
                <a:lnTo>
                  <a:pt x="2589" y="141"/>
                </a:lnTo>
                <a:lnTo>
                  <a:pt x="2590" y="142"/>
                </a:lnTo>
                <a:lnTo>
                  <a:pt x="2590" y="141"/>
                </a:lnTo>
                <a:lnTo>
                  <a:pt x="2590" y="140"/>
                </a:lnTo>
                <a:lnTo>
                  <a:pt x="2591" y="140"/>
                </a:lnTo>
                <a:lnTo>
                  <a:pt x="2591" y="139"/>
                </a:lnTo>
                <a:lnTo>
                  <a:pt x="2591" y="139"/>
                </a:lnTo>
                <a:lnTo>
                  <a:pt x="2592" y="140"/>
                </a:lnTo>
                <a:lnTo>
                  <a:pt x="2592" y="141"/>
                </a:lnTo>
                <a:lnTo>
                  <a:pt x="2594" y="141"/>
                </a:lnTo>
                <a:lnTo>
                  <a:pt x="2594" y="142"/>
                </a:lnTo>
                <a:lnTo>
                  <a:pt x="2594" y="141"/>
                </a:lnTo>
                <a:lnTo>
                  <a:pt x="2595" y="141"/>
                </a:lnTo>
                <a:lnTo>
                  <a:pt x="2595" y="140"/>
                </a:lnTo>
                <a:lnTo>
                  <a:pt x="2595" y="140"/>
                </a:lnTo>
                <a:lnTo>
                  <a:pt x="2596" y="139"/>
                </a:lnTo>
                <a:lnTo>
                  <a:pt x="2596" y="138"/>
                </a:lnTo>
                <a:lnTo>
                  <a:pt x="2596" y="138"/>
                </a:lnTo>
                <a:lnTo>
                  <a:pt x="2597" y="138"/>
                </a:lnTo>
                <a:lnTo>
                  <a:pt x="2597" y="138"/>
                </a:lnTo>
                <a:lnTo>
                  <a:pt x="2598" y="138"/>
                </a:lnTo>
                <a:lnTo>
                  <a:pt x="2598" y="138"/>
                </a:lnTo>
                <a:lnTo>
                  <a:pt x="2598" y="138"/>
                </a:lnTo>
                <a:lnTo>
                  <a:pt x="2599" y="139"/>
                </a:lnTo>
                <a:lnTo>
                  <a:pt x="2599" y="139"/>
                </a:lnTo>
                <a:lnTo>
                  <a:pt x="2599" y="139"/>
                </a:lnTo>
                <a:lnTo>
                  <a:pt x="2600" y="138"/>
                </a:lnTo>
                <a:lnTo>
                  <a:pt x="2600" y="138"/>
                </a:lnTo>
                <a:lnTo>
                  <a:pt x="2600" y="137"/>
                </a:lnTo>
                <a:lnTo>
                  <a:pt x="2601" y="136"/>
                </a:lnTo>
                <a:lnTo>
                  <a:pt x="2601" y="135"/>
                </a:lnTo>
                <a:lnTo>
                  <a:pt x="2603" y="136"/>
                </a:lnTo>
                <a:lnTo>
                  <a:pt x="2603" y="136"/>
                </a:lnTo>
                <a:lnTo>
                  <a:pt x="2603" y="137"/>
                </a:lnTo>
                <a:lnTo>
                  <a:pt x="2604" y="138"/>
                </a:lnTo>
                <a:lnTo>
                  <a:pt x="2604" y="138"/>
                </a:lnTo>
                <a:lnTo>
                  <a:pt x="2604" y="139"/>
                </a:lnTo>
                <a:lnTo>
                  <a:pt x="2605" y="139"/>
                </a:lnTo>
                <a:lnTo>
                  <a:pt x="2605" y="138"/>
                </a:lnTo>
                <a:lnTo>
                  <a:pt x="2606" y="138"/>
                </a:lnTo>
                <a:lnTo>
                  <a:pt x="2606" y="138"/>
                </a:lnTo>
                <a:lnTo>
                  <a:pt x="2606" y="137"/>
                </a:lnTo>
                <a:lnTo>
                  <a:pt x="2607" y="138"/>
                </a:lnTo>
                <a:lnTo>
                  <a:pt x="2607" y="137"/>
                </a:lnTo>
                <a:lnTo>
                  <a:pt x="2607" y="138"/>
                </a:lnTo>
                <a:lnTo>
                  <a:pt x="2608" y="138"/>
                </a:lnTo>
                <a:lnTo>
                  <a:pt x="2608" y="138"/>
                </a:lnTo>
                <a:lnTo>
                  <a:pt x="2608" y="138"/>
                </a:lnTo>
                <a:lnTo>
                  <a:pt x="2609" y="138"/>
                </a:lnTo>
                <a:lnTo>
                  <a:pt x="2609" y="138"/>
                </a:lnTo>
                <a:lnTo>
                  <a:pt x="2610" y="137"/>
                </a:lnTo>
                <a:lnTo>
                  <a:pt x="2610" y="137"/>
                </a:lnTo>
                <a:lnTo>
                  <a:pt x="2610" y="137"/>
                </a:lnTo>
                <a:lnTo>
                  <a:pt x="2612" y="137"/>
                </a:lnTo>
                <a:lnTo>
                  <a:pt x="2612" y="136"/>
                </a:lnTo>
                <a:lnTo>
                  <a:pt x="2612" y="137"/>
                </a:lnTo>
                <a:lnTo>
                  <a:pt x="2613" y="136"/>
                </a:lnTo>
                <a:lnTo>
                  <a:pt x="2613" y="136"/>
                </a:lnTo>
                <a:lnTo>
                  <a:pt x="2613" y="136"/>
                </a:lnTo>
                <a:lnTo>
                  <a:pt x="2614" y="136"/>
                </a:lnTo>
                <a:lnTo>
                  <a:pt x="2614" y="135"/>
                </a:lnTo>
                <a:lnTo>
                  <a:pt x="2615" y="135"/>
                </a:lnTo>
                <a:lnTo>
                  <a:pt x="2615" y="135"/>
                </a:lnTo>
                <a:lnTo>
                  <a:pt x="2615" y="135"/>
                </a:lnTo>
                <a:lnTo>
                  <a:pt x="2616" y="136"/>
                </a:lnTo>
                <a:lnTo>
                  <a:pt x="2616" y="135"/>
                </a:lnTo>
                <a:lnTo>
                  <a:pt x="2616" y="136"/>
                </a:lnTo>
                <a:lnTo>
                  <a:pt x="2617" y="137"/>
                </a:lnTo>
                <a:lnTo>
                  <a:pt x="2617" y="137"/>
                </a:lnTo>
                <a:lnTo>
                  <a:pt x="2617" y="137"/>
                </a:lnTo>
                <a:lnTo>
                  <a:pt x="2618" y="137"/>
                </a:lnTo>
                <a:lnTo>
                  <a:pt x="2618" y="137"/>
                </a:lnTo>
                <a:lnTo>
                  <a:pt x="2619" y="137"/>
                </a:lnTo>
                <a:lnTo>
                  <a:pt x="2619" y="137"/>
                </a:lnTo>
                <a:lnTo>
                  <a:pt x="2619" y="137"/>
                </a:lnTo>
                <a:lnTo>
                  <a:pt x="2621" y="136"/>
                </a:lnTo>
                <a:lnTo>
                  <a:pt x="2621" y="136"/>
                </a:lnTo>
                <a:lnTo>
                  <a:pt x="2621" y="135"/>
                </a:lnTo>
                <a:lnTo>
                  <a:pt x="2622" y="135"/>
                </a:lnTo>
                <a:lnTo>
                  <a:pt x="2622" y="135"/>
                </a:lnTo>
                <a:lnTo>
                  <a:pt x="2622" y="135"/>
                </a:lnTo>
                <a:lnTo>
                  <a:pt x="2623" y="135"/>
                </a:lnTo>
                <a:lnTo>
                  <a:pt x="2623" y="135"/>
                </a:lnTo>
                <a:lnTo>
                  <a:pt x="2624" y="135"/>
                </a:lnTo>
                <a:lnTo>
                  <a:pt x="2624" y="135"/>
                </a:lnTo>
                <a:lnTo>
                  <a:pt x="2624" y="135"/>
                </a:lnTo>
                <a:lnTo>
                  <a:pt x="2625" y="135"/>
                </a:lnTo>
                <a:lnTo>
                  <a:pt x="2625" y="135"/>
                </a:lnTo>
                <a:lnTo>
                  <a:pt x="2625" y="135"/>
                </a:lnTo>
                <a:lnTo>
                  <a:pt x="2626" y="135"/>
                </a:lnTo>
                <a:lnTo>
                  <a:pt x="2626" y="135"/>
                </a:lnTo>
                <a:lnTo>
                  <a:pt x="2626" y="135"/>
                </a:lnTo>
                <a:lnTo>
                  <a:pt x="2627" y="135"/>
                </a:lnTo>
                <a:lnTo>
                  <a:pt x="2627" y="136"/>
                </a:lnTo>
                <a:lnTo>
                  <a:pt x="2628" y="135"/>
                </a:lnTo>
                <a:lnTo>
                  <a:pt x="2628" y="135"/>
                </a:lnTo>
                <a:lnTo>
                  <a:pt x="2628" y="135"/>
                </a:lnTo>
                <a:lnTo>
                  <a:pt x="2630" y="135"/>
                </a:lnTo>
                <a:lnTo>
                  <a:pt x="2630" y="135"/>
                </a:lnTo>
                <a:lnTo>
                  <a:pt x="2630" y="136"/>
                </a:lnTo>
                <a:lnTo>
                  <a:pt x="2631" y="135"/>
                </a:lnTo>
                <a:lnTo>
                  <a:pt x="2631" y="135"/>
                </a:lnTo>
                <a:lnTo>
                  <a:pt x="2632" y="133"/>
                </a:lnTo>
                <a:lnTo>
                  <a:pt x="2632" y="133"/>
                </a:lnTo>
                <a:lnTo>
                  <a:pt x="2632" y="133"/>
                </a:lnTo>
                <a:lnTo>
                  <a:pt x="2633" y="133"/>
                </a:lnTo>
                <a:lnTo>
                  <a:pt x="2633" y="132"/>
                </a:lnTo>
                <a:lnTo>
                  <a:pt x="2633" y="132"/>
                </a:lnTo>
                <a:lnTo>
                  <a:pt x="2634" y="132"/>
                </a:lnTo>
                <a:lnTo>
                  <a:pt x="2634" y="132"/>
                </a:lnTo>
                <a:lnTo>
                  <a:pt x="2634" y="131"/>
                </a:lnTo>
                <a:lnTo>
                  <a:pt x="2635" y="131"/>
                </a:lnTo>
                <a:lnTo>
                  <a:pt x="2635" y="131"/>
                </a:lnTo>
                <a:lnTo>
                  <a:pt x="2636" y="131"/>
                </a:lnTo>
                <a:lnTo>
                  <a:pt x="2636" y="131"/>
                </a:lnTo>
                <a:lnTo>
                  <a:pt x="2636" y="131"/>
                </a:lnTo>
                <a:lnTo>
                  <a:pt x="2637" y="131"/>
                </a:lnTo>
                <a:lnTo>
                  <a:pt x="2637" y="131"/>
                </a:lnTo>
                <a:lnTo>
                  <a:pt x="2637" y="131"/>
                </a:lnTo>
                <a:lnTo>
                  <a:pt x="2639" y="131"/>
                </a:lnTo>
                <a:lnTo>
                  <a:pt x="2639" y="131"/>
                </a:lnTo>
                <a:lnTo>
                  <a:pt x="2639" y="132"/>
                </a:lnTo>
                <a:lnTo>
                  <a:pt x="2640" y="133"/>
                </a:lnTo>
                <a:lnTo>
                  <a:pt x="2640" y="133"/>
                </a:lnTo>
                <a:lnTo>
                  <a:pt x="2641" y="132"/>
                </a:lnTo>
                <a:lnTo>
                  <a:pt x="2641" y="133"/>
                </a:lnTo>
                <a:lnTo>
                  <a:pt x="2641" y="135"/>
                </a:lnTo>
                <a:lnTo>
                  <a:pt x="2642" y="133"/>
                </a:lnTo>
                <a:lnTo>
                  <a:pt x="2642" y="133"/>
                </a:lnTo>
                <a:lnTo>
                  <a:pt x="2642" y="133"/>
                </a:lnTo>
                <a:lnTo>
                  <a:pt x="2643" y="133"/>
                </a:lnTo>
                <a:lnTo>
                  <a:pt x="2643" y="133"/>
                </a:lnTo>
                <a:lnTo>
                  <a:pt x="2643" y="133"/>
                </a:lnTo>
                <a:lnTo>
                  <a:pt x="2644" y="133"/>
                </a:lnTo>
                <a:lnTo>
                  <a:pt x="2644" y="135"/>
                </a:lnTo>
                <a:lnTo>
                  <a:pt x="2645" y="135"/>
                </a:lnTo>
                <a:lnTo>
                  <a:pt x="2645" y="135"/>
                </a:lnTo>
                <a:lnTo>
                  <a:pt x="2645" y="135"/>
                </a:lnTo>
                <a:lnTo>
                  <a:pt x="2646" y="135"/>
                </a:lnTo>
                <a:lnTo>
                  <a:pt x="2646" y="136"/>
                </a:lnTo>
                <a:lnTo>
                  <a:pt x="2646" y="135"/>
                </a:lnTo>
                <a:lnTo>
                  <a:pt x="2648" y="136"/>
                </a:lnTo>
                <a:lnTo>
                  <a:pt x="2648" y="135"/>
                </a:lnTo>
                <a:lnTo>
                  <a:pt x="2648" y="135"/>
                </a:lnTo>
                <a:lnTo>
                  <a:pt x="2649" y="135"/>
                </a:lnTo>
                <a:lnTo>
                  <a:pt x="2649" y="135"/>
                </a:lnTo>
                <a:lnTo>
                  <a:pt x="2650" y="135"/>
                </a:lnTo>
                <a:lnTo>
                  <a:pt x="2650" y="135"/>
                </a:lnTo>
                <a:lnTo>
                  <a:pt x="2650" y="133"/>
                </a:lnTo>
                <a:lnTo>
                  <a:pt x="2651" y="132"/>
                </a:lnTo>
                <a:lnTo>
                  <a:pt x="2651" y="132"/>
                </a:lnTo>
                <a:lnTo>
                  <a:pt x="2651" y="131"/>
                </a:lnTo>
                <a:lnTo>
                  <a:pt x="2652" y="131"/>
                </a:lnTo>
                <a:lnTo>
                  <a:pt x="2652" y="131"/>
                </a:lnTo>
                <a:lnTo>
                  <a:pt x="2653" y="131"/>
                </a:lnTo>
                <a:lnTo>
                  <a:pt x="2653" y="131"/>
                </a:lnTo>
                <a:lnTo>
                  <a:pt x="2653" y="131"/>
                </a:lnTo>
                <a:lnTo>
                  <a:pt x="2654" y="132"/>
                </a:lnTo>
                <a:lnTo>
                  <a:pt x="2654" y="132"/>
                </a:lnTo>
                <a:lnTo>
                  <a:pt x="2654" y="132"/>
                </a:lnTo>
                <a:lnTo>
                  <a:pt x="2655" y="132"/>
                </a:lnTo>
                <a:lnTo>
                  <a:pt x="2655" y="132"/>
                </a:lnTo>
                <a:lnTo>
                  <a:pt x="2655" y="132"/>
                </a:lnTo>
                <a:lnTo>
                  <a:pt x="2657" y="133"/>
                </a:lnTo>
                <a:lnTo>
                  <a:pt x="2657" y="133"/>
                </a:lnTo>
                <a:lnTo>
                  <a:pt x="2658" y="133"/>
                </a:lnTo>
                <a:lnTo>
                  <a:pt x="2658" y="133"/>
                </a:lnTo>
                <a:lnTo>
                  <a:pt x="2658" y="133"/>
                </a:lnTo>
                <a:lnTo>
                  <a:pt x="2659" y="135"/>
                </a:lnTo>
                <a:lnTo>
                  <a:pt x="2659" y="135"/>
                </a:lnTo>
                <a:lnTo>
                  <a:pt x="2659" y="135"/>
                </a:lnTo>
                <a:lnTo>
                  <a:pt x="2660" y="135"/>
                </a:lnTo>
                <a:lnTo>
                  <a:pt x="2660" y="135"/>
                </a:lnTo>
                <a:lnTo>
                  <a:pt x="2660" y="135"/>
                </a:lnTo>
                <a:lnTo>
                  <a:pt x="2661" y="135"/>
                </a:lnTo>
                <a:lnTo>
                  <a:pt x="2661" y="135"/>
                </a:lnTo>
                <a:lnTo>
                  <a:pt x="2662" y="133"/>
                </a:lnTo>
                <a:lnTo>
                  <a:pt x="2662" y="133"/>
                </a:lnTo>
                <a:lnTo>
                  <a:pt x="2662" y="133"/>
                </a:lnTo>
                <a:lnTo>
                  <a:pt x="2663" y="133"/>
                </a:lnTo>
                <a:lnTo>
                  <a:pt x="2663" y="133"/>
                </a:lnTo>
                <a:lnTo>
                  <a:pt x="2663" y="136"/>
                </a:lnTo>
                <a:lnTo>
                  <a:pt x="2664" y="137"/>
                </a:lnTo>
                <a:lnTo>
                  <a:pt x="2664" y="137"/>
                </a:lnTo>
                <a:lnTo>
                  <a:pt x="2664" y="138"/>
                </a:lnTo>
                <a:lnTo>
                  <a:pt x="2666" y="139"/>
                </a:lnTo>
                <a:lnTo>
                  <a:pt x="2666" y="139"/>
                </a:lnTo>
                <a:lnTo>
                  <a:pt x="2667" y="139"/>
                </a:lnTo>
                <a:lnTo>
                  <a:pt x="2667" y="139"/>
                </a:lnTo>
                <a:lnTo>
                  <a:pt x="2667" y="139"/>
                </a:lnTo>
                <a:lnTo>
                  <a:pt x="2668" y="139"/>
                </a:lnTo>
                <a:lnTo>
                  <a:pt x="2668" y="139"/>
                </a:lnTo>
                <a:lnTo>
                  <a:pt x="2668" y="139"/>
                </a:lnTo>
                <a:lnTo>
                  <a:pt x="2669" y="140"/>
                </a:lnTo>
                <a:lnTo>
                  <a:pt x="2669" y="140"/>
                </a:lnTo>
                <a:lnTo>
                  <a:pt x="2669" y="140"/>
                </a:lnTo>
                <a:lnTo>
                  <a:pt x="2670" y="139"/>
                </a:lnTo>
                <a:lnTo>
                  <a:pt x="2670" y="140"/>
                </a:lnTo>
                <a:lnTo>
                  <a:pt x="2671" y="139"/>
                </a:lnTo>
                <a:lnTo>
                  <a:pt x="2671" y="139"/>
                </a:lnTo>
                <a:lnTo>
                  <a:pt x="2671" y="139"/>
                </a:lnTo>
                <a:lnTo>
                  <a:pt x="2672" y="138"/>
                </a:lnTo>
                <a:lnTo>
                  <a:pt x="2672" y="138"/>
                </a:lnTo>
                <a:lnTo>
                  <a:pt x="2672" y="138"/>
                </a:lnTo>
                <a:lnTo>
                  <a:pt x="2673" y="139"/>
                </a:lnTo>
                <a:lnTo>
                  <a:pt x="2673" y="140"/>
                </a:lnTo>
                <a:lnTo>
                  <a:pt x="2675" y="139"/>
                </a:lnTo>
                <a:lnTo>
                  <a:pt x="2675" y="140"/>
                </a:lnTo>
                <a:lnTo>
                  <a:pt x="2675" y="139"/>
                </a:lnTo>
                <a:lnTo>
                  <a:pt x="2676" y="138"/>
                </a:lnTo>
                <a:lnTo>
                  <a:pt x="2676" y="138"/>
                </a:lnTo>
                <a:lnTo>
                  <a:pt x="2676" y="138"/>
                </a:lnTo>
                <a:lnTo>
                  <a:pt x="2677" y="137"/>
                </a:lnTo>
                <a:lnTo>
                  <a:pt x="2677" y="137"/>
                </a:lnTo>
                <a:lnTo>
                  <a:pt x="2677" y="137"/>
                </a:lnTo>
                <a:lnTo>
                  <a:pt x="2678" y="137"/>
                </a:lnTo>
                <a:lnTo>
                  <a:pt x="2678" y="137"/>
                </a:lnTo>
                <a:lnTo>
                  <a:pt x="2679" y="138"/>
                </a:lnTo>
                <a:lnTo>
                  <a:pt x="2679" y="138"/>
                </a:lnTo>
                <a:lnTo>
                  <a:pt x="2679" y="138"/>
                </a:lnTo>
                <a:lnTo>
                  <a:pt x="2680" y="137"/>
                </a:lnTo>
                <a:lnTo>
                  <a:pt x="2680" y="137"/>
                </a:lnTo>
                <a:lnTo>
                  <a:pt x="2680" y="136"/>
                </a:lnTo>
                <a:lnTo>
                  <a:pt x="2681" y="136"/>
                </a:lnTo>
                <a:lnTo>
                  <a:pt x="2681" y="136"/>
                </a:lnTo>
                <a:lnTo>
                  <a:pt x="2681" y="135"/>
                </a:lnTo>
                <a:lnTo>
                  <a:pt x="2682" y="135"/>
                </a:lnTo>
                <a:lnTo>
                  <a:pt x="2682" y="135"/>
                </a:lnTo>
                <a:lnTo>
                  <a:pt x="2684" y="136"/>
                </a:lnTo>
                <a:lnTo>
                  <a:pt x="2684" y="136"/>
                </a:lnTo>
                <a:lnTo>
                  <a:pt x="2684" y="136"/>
                </a:lnTo>
                <a:lnTo>
                  <a:pt x="2685" y="137"/>
                </a:lnTo>
                <a:lnTo>
                  <a:pt x="2685" y="138"/>
                </a:lnTo>
                <a:lnTo>
                  <a:pt x="2685" y="138"/>
                </a:lnTo>
                <a:lnTo>
                  <a:pt x="2686" y="139"/>
                </a:lnTo>
                <a:lnTo>
                  <a:pt x="2686" y="139"/>
                </a:lnTo>
                <a:lnTo>
                  <a:pt x="2686" y="139"/>
                </a:lnTo>
                <a:lnTo>
                  <a:pt x="2687" y="139"/>
                </a:lnTo>
                <a:lnTo>
                  <a:pt x="2687" y="138"/>
                </a:lnTo>
                <a:lnTo>
                  <a:pt x="2688" y="138"/>
                </a:lnTo>
                <a:lnTo>
                  <a:pt x="2688" y="138"/>
                </a:lnTo>
                <a:lnTo>
                  <a:pt x="2688" y="138"/>
                </a:lnTo>
                <a:lnTo>
                  <a:pt x="2689" y="137"/>
                </a:lnTo>
                <a:lnTo>
                  <a:pt x="2689" y="137"/>
                </a:lnTo>
                <a:lnTo>
                  <a:pt x="2689" y="136"/>
                </a:lnTo>
                <a:lnTo>
                  <a:pt x="2690" y="136"/>
                </a:lnTo>
                <a:lnTo>
                  <a:pt x="2690" y="136"/>
                </a:lnTo>
                <a:lnTo>
                  <a:pt x="2690" y="136"/>
                </a:lnTo>
                <a:lnTo>
                  <a:pt x="2691" y="135"/>
                </a:lnTo>
                <a:lnTo>
                  <a:pt x="2691" y="136"/>
                </a:lnTo>
                <a:lnTo>
                  <a:pt x="2693" y="136"/>
                </a:lnTo>
                <a:lnTo>
                  <a:pt x="2693" y="136"/>
                </a:lnTo>
                <a:lnTo>
                  <a:pt x="2693" y="136"/>
                </a:lnTo>
                <a:lnTo>
                  <a:pt x="2694" y="136"/>
                </a:lnTo>
                <a:lnTo>
                  <a:pt x="2694" y="137"/>
                </a:lnTo>
                <a:lnTo>
                  <a:pt x="2694" y="137"/>
                </a:lnTo>
                <a:lnTo>
                  <a:pt x="2695" y="136"/>
                </a:lnTo>
                <a:lnTo>
                  <a:pt x="2695" y="136"/>
                </a:lnTo>
                <a:lnTo>
                  <a:pt x="2696" y="136"/>
                </a:lnTo>
                <a:lnTo>
                  <a:pt x="2696" y="137"/>
                </a:lnTo>
                <a:lnTo>
                  <a:pt x="2696" y="137"/>
                </a:lnTo>
                <a:lnTo>
                  <a:pt x="2697" y="137"/>
                </a:lnTo>
                <a:lnTo>
                  <a:pt x="2697" y="137"/>
                </a:lnTo>
                <a:lnTo>
                  <a:pt x="2697" y="137"/>
                </a:lnTo>
                <a:lnTo>
                  <a:pt x="2698" y="137"/>
                </a:lnTo>
                <a:lnTo>
                  <a:pt x="2698" y="137"/>
                </a:lnTo>
                <a:lnTo>
                  <a:pt x="2698" y="137"/>
                </a:lnTo>
                <a:lnTo>
                  <a:pt x="2699" y="137"/>
                </a:lnTo>
                <a:lnTo>
                  <a:pt x="2699" y="137"/>
                </a:lnTo>
                <a:lnTo>
                  <a:pt x="2701" y="137"/>
                </a:lnTo>
                <a:lnTo>
                  <a:pt x="2701" y="138"/>
                </a:lnTo>
                <a:lnTo>
                  <a:pt x="2701" y="137"/>
                </a:lnTo>
                <a:lnTo>
                  <a:pt x="2702" y="137"/>
                </a:lnTo>
                <a:lnTo>
                  <a:pt x="2702" y="136"/>
                </a:lnTo>
                <a:lnTo>
                  <a:pt x="2702" y="135"/>
                </a:lnTo>
                <a:lnTo>
                  <a:pt x="2703" y="136"/>
                </a:lnTo>
                <a:lnTo>
                  <a:pt x="2703" y="136"/>
                </a:lnTo>
                <a:lnTo>
                  <a:pt x="2703" y="136"/>
                </a:lnTo>
                <a:lnTo>
                  <a:pt x="2704" y="135"/>
                </a:lnTo>
                <a:lnTo>
                  <a:pt x="2704" y="135"/>
                </a:lnTo>
                <a:lnTo>
                  <a:pt x="2705" y="133"/>
                </a:lnTo>
                <a:lnTo>
                  <a:pt x="2705" y="132"/>
                </a:lnTo>
                <a:lnTo>
                  <a:pt x="2705" y="131"/>
                </a:lnTo>
                <a:lnTo>
                  <a:pt x="2706" y="130"/>
                </a:lnTo>
                <a:lnTo>
                  <a:pt x="2706" y="130"/>
                </a:lnTo>
                <a:lnTo>
                  <a:pt x="2706" y="129"/>
                </a:lnTo>
                <a:lnTo>
                  <a:pt x="2707" y="129"/>
                </a:lnTo>
                <a:lnTo>
                  <a:pt x="2707" y="128"/>
                </a:lnTo>
                <a:lnTo>
                  <a:pt x="2707" y="127"/>
                </a:lnTo>
                <a:lnTo>
                  <a:pt x="2708" y="127"/>
                </a:lnTo>
                <a:lnTo>
                  <a:pt x="2708" y="127"/>
                </a:lnTo>
                <a:lnTo>
                  <a:pt x="2710" y="127"/>
                </a:lnTo>
                <a:lnTo>
                  <a:pt x="2710" y="126"/>
                </a:lnTo>
                <a:lnTo>
                  <a:pt x="2710" y="126"/>
                </a:lnTo>
                <a:lnTo>
                  <a:pt x="2711" y="126"/>
                </a:lnTo>
                <a:lnTo>
                  <a:pt x="2711" y="126"/>
                </a:lnTo>
                <a:lnTo>
                  <a:pt x="2711" y="126"/>
                </a:lnTo>
                <a:lnTo>
                  <a:pt x="2712" y="127"/>
                </a:lnTo>
                <a:lnTo>
                  <a:pt x="2712" y="128"/>
                </a:lnTo>
                <a:lnTo>
                  <a:pt x="2712" y="128"/>
                </a:lnTo>
                <a:lnTo>
                  <a:pt x="2713" y="128"/>
                </a:lnTo>
                <a:lnTo>
                  <a:pt x="2713" y="128"/>
                </a:lnTo>
                <a:lnTo>
                  <a:pt x="2714" y="129"/>
                </a:lnTo>
                <a:lnTo>
                  <a:pt x="2714" y="129"/>
                </a:lnTo>
                <a:lnTo>
                  <a:pt x="2714" y="130"/>
                </a:lnTo>
                <a:lnTo>
                  <a:pt x="2715" y="129"/>
                </a:lnTo>
                <a:lnTo>
                  <a:pt x="2715" y="129"/>
                </a:lnTo>
                <a:lnTo>
                  <a:pt x="2715" y="128"/>
                </a:lnTo>
                <a:lnTo>
                  <a:pt x="2716" y="127"/>
                </a:lnTo>
                <a:lnTo>
                  <a:pt x="2716" y="127"/>
                </a:lnTo>
                <a:lnTo>
                  <a:pt x="2716" y="126"/>
                </a:lnTo>
                <a:lnTo>
                  <a:pt x="2717" y="126"/>
                </a:lnTo>
                <a:lnTo>
                  <a:pt x="2717" y="124"/>
                </a:lnTo>
                <a:lnTo>
                  <a:pt x="2719" y="124"/>
                </a:lnTo>
                <a:lnTo>
                  <a:pt x="2719" y="124"/>
                </a:lnTo>
                <a:lnTo>
                  <a:pt x="2719" y="124"/>
                </a:lnTo>
                <a:lnTo>
                  <a:pt x="2720" y="124"/>
                </a:lnTo>
                <a:lnTo>
                  <a:pt x="2720" y="126"/>
                </a:lnTo>
                <a:lnTo>
                  <a:pt x="2720" y="126"/>
                </a:lnTo>
                <a:lnTo>
                  <a:pt x="2721" y="126"/>
                </a:lnTo>
                <a:lnTo>
                  <a:pt x="2721" y="127"/>
                </a:lnTo>
                <a:lnTo>
                  <a:pt x="2722" y="127"/>
                </a:lnTo>
                <a:lnTo>
                  <a:pt x="2722" y="129"/>
                </a:lnTo>
                <a:lnTo>
                  <a:pt x="2722" y="129"/>
                </a:lnTo>
                <a:lnTo>
                  <a:pt x="2723" y="130"/>
                </a:lnTo>
                <a:lnTo>
                  <a:pt x="2723" y="130"/>
                </a:lnTo>
                <a:lnTo>
                  <a:pt x="2723" y="130"/>
                </a:lnTo>
                <a:lnTo>
                  <a:pt x="2724" y="129"/>
                </a:lnTo>
                <a:lnTo>
                  <a:pt x="2724" y="129"/>
                </a:lnTo>
                <a:lnTo>
                  <a:pt x="2724" y="129"/>
                </a:lnTo>
                <a:lnTo>
                  <a:pt x="2725" y="129"/>
                </a:lnTo>
                <a:lnTo>
                  <a:pt x="2725" y="129"/>
                </a:lnTo>
                <a:lnTo>
                  <a:pt x="2726" y="128"/>
                </a:lnTo>
                <a:lnTo>
                  <a:pt x="2726" y="127"/>
                </a:lnTo>
                <a:lnTo>
                  <a:pt x="2726" y="127"/>
                </a:lnTo>
                <a:lnTo>
                  <a:pt x="2728" y="127"/>
                </a:lnTo>
                <a:lnTo>
                  <a:pt x="2728" y="127"/>
                </a:lnTo>
                <a:lnTo>
                  <a:pt x="2728" y="127"/>
                </a:lnTo>
                <a:lnTo>
                  <a:pt x="2729" y="127"/>
                </a:lnTo>
                <a:lnTo>
                  <a:pt x="2729" y="128"/>
                </a:lnTo>
                <a:lnTo>
                  <a:pt x="2729" y="129"/>
                </a:lnTo>
                <a:lnTo>
                  <a:pt x="2730" y="129"/>
                </a:lnTo>
                <a:lnTo>
                  <a:pt x="2730" y="128"/>
                </a:lnTo>
                <a:lnTo>
                  <a:pt x="2731" y="129"/>
                </a:lnTo>
                <a:lnTo>
                  <a:pt x="2731" y="129"/>
                </a:lnTo>
                <a:lnTo>
                  <a:pt x="2731" y="129"/>
                </a:lnTo>
                <a:lnTo>
                  <a:pt x="2732" y="129"/>
                </a:lnTo>
                <a:lnTo>
                  <a:pt x="2732" y="128"/>
                </a:lnTo>
                <a:lnTo>
                  <a:pt x="2732" y="128"/>
                </a:lnTo>
                <a:lnTo>
                  <a:pt x="2733" y="128"/>
                </a:lnTo>
                <a:lnTo>
                  <a:pt x="2733" y="129"/>
                </a:lnTo>
                <a:lnTo>
                  <a:pt x="2733" y="129"/>
                </a:lnTo>
                <a:lnTo>
                  <a:pt x="2734" y="129"/>
                </a:lnTo>
                <a:lnTo>
                  <a:pt x="2734" y="130"/>
                </a:lnTo>
                <a:lnTo>
                  <a:pt x="2735" y="130"/>
                </a:lnTo>
                <a:lnTo>
                  <a:pt x="2735" y="130"/>
                </a:lnTo>
                <a:lnTo>
                  <a:pt x="2735" y="131"/>
                </a:lnTo>
                <a:lnTo>
                  <a:pt x="2737" y="130"/>
                </a:lnTo>
                <a:lnTo>
                  <a:pt x="2737" y="131"/>
                </a:lnTo>
                <a:lnTo>
                  <a:pt x="2737" y="131"/>
                </a:lnTo>
                <a:lnTo>
                  <a:pt x="2738" y="132"/>
                </a:lnTo>
                <a:lnTo>
                  <a:pt x="2738" y="132"/>
                </a:lnTo>
                <a:lnTo>
                  <a:pt x="2738" y="132"/>
                </a:lnTo>
                <a:lnTo>
                  <a:pt x="2739" y="133"/>
                </a:lnTo>
                <a:lnTo>
                  <a:pt x="2739" y="135"/>
                </a:lnTo>
                <a:lnTo>
                  <a:pt x="2740" y="135"/>
                </a:lnTo>
                <a:lnTo>
                  <a:pt x="2740" y="136"/>
                </a:lnTo>
                <a:lnTo>
                  <a:pt x="2740" y="136"/>
                </a:lnTo>
                <a:lnTo>
                  <a:pt x="2741" y="136"/>
                </a:lnTo>
                <a:lnTo>
                  <a:pt x="2741" y="136"/>
                </a:lnTo>
                <a:lnTo>
                  <a:pt x="2741" y="136"/>
                </a:lnTo>
                <a:lnTo>
                  <a:pt x="2742" y="137"/>
                </a:lnTo>
                <a:lnTo>
                  <a:pt x="2742" y="137"/>
                </a:lnTo>
                <a:lnTo>
                  <a:pt x="2743" y="137"/>
                </a:lnTo>
                <a:lnTo>
                  <a:pt x="2743" y="137"/>
                </a:lnTo>
                <a:lnTo>
                  <a:pt x="2743" y="137"/>
                </a:lnTo>
                <a:lnTo>
                  <a:pt x="2744" y="136"/>
                </a:lnTo>
                <a:lnTo>
                  <a:pt x="2744" y="136"/>
                </a:lnTo>
                <a:lnTo>
                  <a:pt x="2744" y="136"/>
                </a:lnTo>
                <a:lnTo>
                  <a:pt x="2746" y="136"/>
                </a:lnTo>
                <a:lnTo>
                  <a:pt x="2746" y="137"/>
                </a:lnTo>
                <a:lnTo>
                  <a:pt x="2746" y="137"/>
                </a:lnTo>
                <a:lnTo>
                  <a:pt x="2747" y="137"/>
                </a:lnTo>
                <a:lnTo>
                  <a:pt x="2747" y="136"/>
                </a:lnTo>
                <a:lnTo>
                  <a:pt x="2748" y="136"/>
                </a:lnTo>
                <a:lnTo>
                  <a:pt x="2748" y="136"/>
                </a:lnTo>
                <a:lnTo>
                  <a:pt x="2748" y="136"/>
                </a:lnTo>
                <a:lnTo>
                  <a:pt x="2749" y="137"/>
                </a:lnTo>
                <a:lnTo>
                  <a:pt x="2749" y="137"/>
                </a:lnTo>
                <a:lnTo>
                  <a:pt x="2749" y="137"/>
                </a:lnTo>
                <a:lnTo>
                  <a:pt x="2750" y="137"/>
                </a:lnTo>
                <a:lnTo>
                  <a:pt x="2750" y="137"/>
                </a:lnTo>
                <a:lnTo>
                  <a:pt x="2750" y="138"/>
                </a:lnTo>
                <a:lnTo>
                  <a:pt x="2751" y="138"/>
                </a:lnTo>
                <a:lnTo>
                  <a:pt x="2751" y="138"/>
                </a:lnTo>
                <a:lnTo>
                  <a:pt x="2752" y="139"/>
                </a:lnTo>
                <a:lnTo>
                  <a:pt x="2752" y="139"/>
                </a:lnTo>
                <a:lnTo>
                  <a:pt x="2752" y="138"/>
                </a:lnTo>
                <a:lnTo>
                  <a:pt x="2753" y="138"/>
                </a:lnTo>
                <a:lnTo>
                  <a:pt x="2753" y="137"/>
                </a:lnTo>
                <a:lnTo>
                  <a:pt x="2753" y="137"/>
                </a:lnTo>
                <a:lnTo>
                  <a:pt x="2755" y="137"/>
                </a:lnTo>
                <a:lnTo>
                  <a:pt x="2755" y="137"/>
                </a:lnTo>
                <a:lnTo>
                  <a:pt x="2755" y="137"/>
                </a:lnTo>
                <a:lnTo>
                  <a:pt x="2756" y="137"/>
                </a:lnTo>
                <a:lnTo>
                  <a:pt x="2756" y="137"/>
                </a:lnTo>
                <a:lnTo>
                  <a:pt x="2757" y="138"/>
                </a:lnTo>
                <a:lnTo>
                  <a:pt x="2757" y="138"/>
                </a:lnTo>
                <a:lnTo>
                  <a:pt x="2757" y="139"/>
                </a:lnTo>
                <a:lnTo>
                  <a:pt x="2758" y="139"/>
                </a:lnTo>
                <a:lnTo>
                  <a:pt x="2758" y="139"/>
                </a:lnTo>
                <a:lnTo>
                  <a:pt x="2758" y="139"/>
                </a:lnTo>
                <a:lnTo>
                  <a:pt x="2759" y="139"/>
                </a:lnTo>
                <a:lnTo>
                  <a:pt x="2759" y="139"/>
                </a:lnTo>
                <a:lnTo>
                  <a:pt x="2759" y="140"/>
                </a:lnTo>
                <a:lnTo>
                  <a:pt x="2760" y="139"/>
                </a:lnTo>
                <a:lnTo>
                  <a:pt x="2760" y="139"/>
                </a:lnTo>
                <a:lnTo>
                  <a:pt x="2761" y="139"/>
                </a:lnTo>
                <a:lnTo>
                  <a:pt x="2761" y="139"/>
                </a:lnTo>
                <a:lnTo>
                  <a:pt x="2761" y="139"/>
                </a:lnTo>
                <a:lnTo>
                  <a:pt x="2762" y="139"/>
                </a:lnTo>
                <a:lnTo>
                  <a:pt x="2762" y="138"/>
                </a:lnTo>
                <a:lnTo>
                  <a:pt x="2762" y="138"/>
                </a:lnTo>
                <a:lnTo>
                  <a:pt x="2764" y="137"/>
                </a:lnTo>
                <a:lnTo>
                  <a:pt x="2764" y="137"/>
                </a:lnTo>
                <a:lnTo>
                  <a:pt x="2765" y="137"/>
                </a:lnTo>
                <a:lnTo>
                  <a:pt x="2765" y="136"/>
                </a:lnTo>
                <a:lnTo>
                  <a:pt x="2765" y="137"/>
                </a:lnTo>
                <a:lnTo>
                  <a:pt x="2766" y="138"/>
                </a:lnTo>
                <a:lnTo>
                  <a:pt x="2766" y="137"/>
                </a:lnTo>
                <a:lnTo>
                  <a:pt x="2766" y="138"/>
                </a:lnTo>
                <a:lnTo>
                  <a:pt x="2767" y="137"/>
                </a:lnTo>
                <a:lnTo>
                  <a:pt x="2767" y="137"/>
                </a:lnTo>
                <a:lnTo>
                  <a:pt x="2767" y="138"/>
                </a:lnTo>
                <a:lnTo>
                  <a:pt x="2768" y="138"/>
                </a:lnTo>
                <a:lnTo>
                  <a:pt x="2768" y="138"/>
                </a:lnTo>
                <a:lnTo>
                  <a:pt x="2769" y="138"/>
                </a:lnTo>
                <a:lnTo>
                  <a:pt x="2769" y="138"/>
                </a:lnTo>
                <a:lnTo>
                  <a:pt x="2769" y="137"/>
                </a:lnTo>
                <a:lnTo>
                  <a:pt x="2770" y="137"/>
                </a:lnTo>
                <a:lnTo>
                  <a:pt x="2770" y="137"/>
                </a:lnTo>
                <a:lnTo>
                  <a:pt x="2770" y="136"/>
                </a:lnTo>
                <a:lnTo>
                  <a:pt x="2771" y="136"/>
                </a:lnTo>
                <a:lnTo>
                  <a:pt x="2771" y="136"/>
                </a:lnTo>
                <a:lnTo>
                  <a:pt x="2771" y="136"/>
                </a:lnTo>
                <a:lnTo>
                  <a:pt x="2773" y="136"/>
                </a:lnTo>
                <a:lnTo>
                  <a:pt x="2773" y="136"/>
                </a:lnTo>
                <a:lnTo>
                  <a:pt x="2774" y="136"/>
                </a:lnTo>
                <a:lnTo>
                  <a:pt x="2774" y="137"/>
                </a:lnTo>
                <a:lnTo>
                  <a:pt x="2774" y="138"/>
                </a:lnTo>
                <a:lnTo>
                  <a:pt x="2775" y="137"/>
                </a:lnTo>
                <a:lnTo>
                  <a:pt x="2775" y="137"/>
                </a:lnTo>
                <a:lnTo>
                  <a:pt x="2775" y="137"/>
                </a:lnTo>
                <a:lnTo>
                  <a:pt x="2776" y="136"/>
                </a:lnTo>
                <a:lnTo>
                  <a:pt x="2776" y="137"/>
                </a:lnTo>
                <a:lnTo>
                  <a:pt x="2776" y="137"/>
                </a:lnTo>
                <a:lnTo>
                  <a:pt x="2777" y="136"/>
                </a:lnTo>
                <a:lnTo>
                  <a:pt x="2777" y="136"/>
                </a:lnTo>
                <a:lnTo>
                  <a:pt x="2778" y="136"/>
                </a:lnTo>
                <a:lnTo>
                  <a:pt x="2778" y="137"/>
                </a:lnTo>
                <a:lnTo>
                  <a:pt x="2778" y="137"/>
                </a:lnTo>
                <a:lnTo>
                  <a:pt x="2779" y="137"/>
                </a:lnTo>
                <a:lnTo>
                  <a:pt x="2779" y="137"/>
                </a:lnTo>
                <a:lnTo>
                  <a:pt x="2779" y="137"/>
                </a:lnTo>
                <a:lnTo>
                  <a:pt x="2780" y="137"/>
                </a:lnTo>
                <a:lnTo>
                  <a:pt x="2780" y="137"/>
                </a:lnTo>
                <a:lnTo>
                  <a:pt x="2780" y="136"/>
                </a:lnTo>
                <a:lnTo>
                  <a:pt x="2782" y="137"/>
                </a:lnTo>
                <a:lnTo>
                  <a:pt x="2782" y="137"/>
                </a:lnTo>
                <a:lnTo>
                  <a:pt x="2783" y="138"/>
                </a:lnTo>
                <a:lnTo>
                  <a:pt x="2783" y="138"/>
                </a:lnTo>
                <a:lnTo>
                  <a:pt x="2783" y="138"/>
                </a:lnTo>
                <a:lnTo>
                  <a:pt x="2784" y="138"/>
                </a:lnTo>
                <a:lnTo>
                  <a:pt x="2784" y="138"/>
                </a:lnTo>
                <a:lnTo>
                  <a:pt x="2784" y="138"/>
                </a:lnTo>
                <a:lnTo>
                  <a:pt x="2785" y="137"/>
                </a:lnTo>
                <a:lnTo>
                  <a:pt x="2785" y="137"/>
                </a:lnTo>
                <a:lnTo>
                  <a:pt x="2786" y="137"/>
                </a:lnTo>
                <a:lnTo>
                  <a:pt x="2786" y="136"/>
                </a:lnTo>
                <a:lnTo>
                  <a:pt x="2786" y="135"/>
                </a:lnTo>
                <a:lnTo>
                  <a:pt x="2787" y="133"/>
                </a:lnTo>
                <a:lnTo>
                  <a:pt x="2787" y="132"/>
                </a:lnTo>
                <a:lnTo>
                  <a:pt x="2787" y="132"/>
                </a:lnTo>
                <a:lnTo>
                  <a:pt x="2788" y="132"/>
                </a:lnTo>
                <a:lnTo>
                  <a:pt x="2788" y="133"/>
                </a:lnTo>
                <a:lnTo>
                  <a:pt x="2788" y="133"/>
                </a:lnTo>
                <a:lnTo>
                  <a:pt x="2789" y="135"/>
                </a:lnTo>
                <a:lnTo>
                  <a:pt x="2789" y="135"/>
                </a:lnTo>
                <a:lnTo>
                  <a:pt x="2791" y="135"/>
                </a:lnTo>
                <a:lnTo>
                  <a:pt x="2791" y="135"/>
                </a:lnTo>
                <a:lnTo>
                  <a:pt x="2791" y="135"/>
                </a:lnTo>
                <a:lnTo>
                  <a:pt x="2792" y="135"/>
                </a:lnTo>
                <a:lnTo>
                  <a:pt x="2792" y="135"/>
                </a:lnTo>
                <a:lnTo>
                  <a:pt x="2792" y="133"/>
                </a:lnTo>
                <a:lnTo>
                  <a:pt x="2793" y="133"/>
                </a:lnTo>
                <a:lnTo>
                  <a:pt x="2793" y="135"/>
                </a:lnTo>
                <a:lnTo>
                  <a:pt x="2793" y="135"/>
                </a:lnTo>
                <a:lnTo>
                  <a:pt x="2794" y="133"/>
                </a:lnTo>
                <a:lnTo>
                  <a:pt x="2794" y="135"/>
                </a:lnTo>
                <a:lnTo>
                  <a:pt x="2795" y="132"/>
                </a:lnTo>
                <a:lnTo>
                  <a:pt x="2795" y="133"/>
                </a:lnTo>
                <a:lnTo>
                  <a:pt x="2795" y="132"/>
                </a:lnTo>
                <a:lnTo>
                  <a:pt x="2796" y="132"/>
                </a:lnTo>
                <a:lnTo>
                  <a:pt x="2796" y="132"/>
                </a:lnTo>
                <a:lnTo>
                  <a:pt x="2796" y="133"/>
                </a:lnTo>
                <a:lnTo>
                  <a:pt x="2797" y="133"/>
                </a:lnTo>
                <a:lnTo>
                  <a:pt x="2797" y="135"/>
                </a:lnTo>
                <a:lnTo>
                  <a:pt x="2797" y="136"/>
                </a:lnTo>
                <a:lnTo>
                  <a:pt x="2798" y="136"/>
                </a:lnTo>
                <a:lnTo>
                  <a:pt x="2798" y="137"/>
                </a:lnTo>
                <a:lnTo>
                  <a:pt x="2800" y="136"/>
                </a:lnTo>
                <a:lnTo>
                  <a:pt x="2800" y="136"/>
                </a:lnTo>
                <a:lnTo>
                  <a:pt x="2800" y="133"/>
                </a:lnTo>
                <a:lnTo>
                  <a:pt x="2801" y="135"/>
                </a:lnTo>
                <a:lnTo>
                  <a:pt x="2801" y="133"/>
                </a:lnTo>
                <a:lnTo>
                  <a:pt x="2801" y="133"/>
                </a:lnTo>
                <a:lnTo>
                  <a:pt x="2802" y="132"/>
                </a:lnTo>
                <a:lnTo>
                  <a:pt x="2802" y="132"/>
                </a:lnTo>
                <a:lnTo>
                  <a:pt x="2802" y="132"/>
                </a:lnTo>
                <a:lnTo>
                  <a:pt x="2803" y="132"/>
                </a:lnTo>
                <a:lnTo>
                  <a:pt x="2803" y="132"/>
                </a:lnTo>
                <a:lnTo>
                  <a:pt x="2804" y="132"/>
                </a:lnTo>
                <a:lnTo>
                  <a:pt x="2804" y="132"/>
                </a:lnTo>
                <a:lnTo>
                  <a:pt x="2804" y="133"/>
                </a:lnTo>
                <a:lnTo>
                  <a:pt x="2805" y="135"/>
                </a:lnTo>
                <a:lnTo>
                  <a:pt x="2805" y="136"/>
                </a:lnTo>
                <a:lnTo>
                  <a:pt x="2805" y="136"/>
                </a:lnTo>
                <a:lnTo>
                  <a:pt x="2806" y="135"/>
                </a:lnTo>
                <a:lnTo>
                  <a:pt x="2806" y="135"/>
                </a:lnTo>
                <a:lnTo>
                  <a:pt x="2806" y="135"/>
                </a:lnTo>
                <a:lnTo>
                  <a:pt x="2807" y="135"/>
                </a:lnTo>
                <a:lnTo>
                  <a:pt x="2807" y="135"/>
                </a:lnTo>
                <a:lnTo>
                  <a:pt x="2809" y="135"/>
                </a:lnTo>
                <a:lnTo>
                  <a:pt x="2809" y="135"/>
                </a:lnTo>
                <a:lnTo>
                  <a:pt x="2809" y="133"/>
                </a:lnTo>
                <a:lnTo>
                  <a:pt x="2810" y="132"/>
                </a:lnTo>
                <a:lnTo>
                  <a:pt x="2810" y="132"/>
                </a:lnTo>
                <a:lnTo>
                  <a:pt x="2810" y="133"/>
                </a:lnTo>
                <a:lnTo>
                  <a:pt x="2811" y="135"/>
                </a:lnTo>
                <a:lnTo>
                  <a:pt x="2811" y="135"/>
                </a:lnTo>
                <a:lnTo>
                  <a:pt x="2812" y="135"/>
                </a:lnTo>
                <a:lnTo>
                  <a:pt x="2812" y="135"/>
                </a:lnTo>
                <a:lnTo>
                  <a:pt x="2812" y="135"/>
                </a:lnTo>
                <a:lnTo>
                  <a:pt x="2813" y="135"/>
                </a:lnTo>
                <a:lnTo>
                  <a:pt x="2813" y="136"/>
                </a:lnTo>
                <a:lnTo>
                  <a:pt x="2813" y="136"/>
                </a:lnTo>
                <a:lnTo>
                  <a:pt x="2814" y="136"/>
                </a:lnTo>
                <a:lnTo>
                  <a:pt x="2814" y="136"/>
                </a:lnTo>
                <a:lnTo>
                  <a:pt x="2814" y="136"/>
                </a:lnTo>
                <a:lnTo>
                  <a:pt x="2815" y="135"/>
                </a:lnTo>
                <a:lnTo>
                  <a:pt x="2815" y="136"/>
                </a:lnTo>
                <a:lnTo>
                  <a:pt x="2816" y="136"/>
                </a:lnTo>
                <a:lnTo>
                  <a:pt x="2816" y="136"/>
                </a:lnTo>
                <a:lnTo>
                  <a:pt x="2816" y="136"/>
                </a:lnTo>
                <a:lnTo>
                  <a:pt x="2818" y="136"/>
                </a:lnTo>
                <a:lnTo>
                  <a:pt x="2818" y="136"/>
                </a:lnTo>
                <a:lnTo>
                  <a:pt x="2818" y="136"/>
                </a:lnTo>
                <a:lnTo>
                  <a:pt x="2819" y="136"/>
                </a:lnTo>
                <a:lnTo>
                  <a:pt x="2819" y="136"/>
                </a:lnTo>
                <a:lnTo>
                  <a:pt x="2819" y="135"/>
                </a:lnTo>
                <a:lnTo>
                  <a:pt x="2820" y="135"/>
                </a:lnTo>
                <a:lnTo>
                  <a:pt x="2820" y="135"/>
                </a:lnTo>
                <a:lnTo>
                  <a:pt x="2821" y="137"/>
                </a:lnTo>
                <a:lnTo>
                  <a:pt x="2821" y="137"/>
                </a:lnTo>
                <a:lnTo>
                  <a:pt x="2821" y="138"/>
                </a:lnTo>
                <a:lnTo>
                  <a:pt x="2822" y="138"/>
                </a:lnTo>
                <a:lnTo>
                  <a:pt x="2822" y="139"/>
                </a:lnTo>
                <a:lnTo>
                  <a:pt x="2822" y="138"/>
                </a:lnTo>
                <a:lnTo>
                  <a:pt x="2823" y="138"/>
                </a:lnTo>
                <a:lnTo>
                  <a:pt x="2823" y="138"/>
                </a:lnTo>
                <a:lnTo>
                  <a:pt x="2823" y="138"/>
                </a:lnTo>
                <a:lnTo>
                  <a:pt x="2824" y="137"/>
                </a:lnTo>
                <a:lnTo>
                  <a:pt x="2824" y="137"/>
                </a:lnTo>
                <a:lnTo>
                  <a:pt x="2825" y="137"/>
                </a:lnTo>
                <a:lnTo>
                  <a:pt x="2825" y="138"/>
                </a:lnTo>
                <a:lnTo>
                  <a:pt x="2825" y="137"/>
                </a:lnTo>
                <a:lnTo>
                  <a:pt x="2827" y="137"/>
                </a:lnTo>
                <a:lnTo>
                  <a:pt x="2827" y="137"/>
                </a:lnTo>
                <a:lnTo>
                  <a:pt x="2827" y="137"/>
                </a:lnTo>
                <a:lnTo>
                  <a:pt x="2828" y="137"/>
                </a:lnTo>
                <a:lnTo>
                  <a:pt x="2828" y="137"/>
                </a:lnTo>
                <a:lnTo>
                  <a:pt x="2828" y="138"/>
                </a:lnTo>
                <a:lnTo>
                  <a:pt x="2829" y="138"/>
                </a:lnTo>
                <a:lnTo>
                  <a:pt x="2829" y="138"/>
                </a:lnTo>
                <a:lnTo>
                  <a:pt x="2830" y="138"/>
                </a:lnTo>
                <a:lnTo>
                  <a:pt x="2830" y="138"/>
                </a:lnTo>
                <a:lnTo>
                  <a:pt x="2830" y="138"/>
                </a:lnTo>
                <a:lnTo>
                  <a:pt x="2831" y="138"/>
                </a:lnTo>
                <a:lnTo>
                  <a:pt x="2831" y="139"/>
                </a:lnTo>
                <a:lnTo>
                  <a:pt x="2831" y="139"/>
                </a:lnTo>
                <a:lnTo>
                  <a:pt x="2832" y="138"/>
                </a:lnTo>
                <a:lnTo>
                  <a:pt x="2832" y="137"/>
                </a:lnTo>
                <a:lnTo>
                  <a:pt x="2833" y="137"/>
                </a:lnTo>
                <a:lnTo>
                  <a:pt x="2833" y="138"/>
                </a:lnTo>
                <a:lnTo>
                  <a:pt x="2833" y="138"/>
                </a:lnTo>
                <a:lnTo>
                  <a:pt x="2834" y="138"/>
                </a:lnTo>
                <a:lnTo>
                  <a:pt x="2834" y="137"/>
                </a:lnTo>
                <a:lnTo>
                  <a:pt x="2834" y="137"/>
                </a:lnTo>
                <a:lnTo>
                  <a:pt x="2836" y="137"/>
                </a:lnTo>
                <a:lnTo>
                  <a:pt x="2836" y="138"/>
                </a:lnTo>
                <a:lnTo>
                  <a:pt x="2836" y="138"/>
                </a:lnTo>
                <a:lnTo>
                  <a:pt x="2837" y="139"/>
                </a:lnTo>
                <a:lnTo>
                  <a:pt x="2837" y="139"/>
                </a:lnTo>
                <a:lnTo>
                  <a:pt x="2838" y="138"/>
                </a:lnTo>
                <a:lnTo>
                  <a:pt x="2838" y="138"/>
                </a:lnTo>
                <a:lnTo>
                  <a:pt x="2838" y="138"/>
                </a:lnTo>
                <a:lnTo>
                  <a:pt x="2839" y="138"/>
                </a:lnTo>
                <a:lnTo>
                  <a:pt x="2839" y="138"/>
                </a:lnTo>
                <a:lnTo>
                  <a:pt x="2839" y="137"/>
                </a:lnTo>
                <a:lnTo>
                  <a:pt x="2840" y="137"/>
                </a:lnTo>
                <a:lnTo>
                  <a:pt x="2840" y="137"/>
                </a:lnTo>
                <a:lnTo>
                  <a:pt x="2840" y="137"/>
                </a:lnTo>
                <a:lnTo>
                  <a:pt x="2841" y="138"/>
                </a:lnTo>
                <a:lnTo>
                  <a:pt x="2841" y="138"/>
                </a:lnTo>
                <a:lnTo>
                  <a:pt x="2842" y="137"/>
                </a:lnTo>
                <a:lnTo>
                  <a:pt x="2842" y="136"/>
                </a:lnTo>
                <a:lnTo>
                  <a:pt x="2842" y="136"/>
                </a:lnTo>
                <a:lnTo>
                  <a:pt x="2843" y="136"/>
                </a:lnTo>
                <a:lnTo>
                  <a:pt x="2843" y="136"/>
                </a:lnTo>
                <a:lnTo>
                  <a:pt x="2843" y="135"/>
                </a:lnTo>
                <a:lnTo>
                  <a:pt x="2845" y="135"/>
                </a:lnTo>
                <a:lnTo>
                  <a:pt x="2845" y="135"/>
                </a:lnTo>
                <a:lnTo>
                  <a:pt x="2845" y="136"/>
                </a:lnTo>
                <a:lnTo>
                  <a:pt x="2846" y="135"/>
                </a:lnTo>
                <a:lnTo>
                  <a:pt x="2846" y="135"/>
                </a:lnTo>
                <a:lnTo>
                  <a:pt x="2847" y="133"/>
                </a:lnTo>
                <a:lnTo>
                  <a:pt x="2847" y="133"/>
                </a:lnTo>
                <a:lnTo>
                  <a:pt x="2847" y="133"/>
                </a:lnTo>
                <a:lnTo>
                  <a:pt x="2848" y="132"/>
                </a:lnTo>
                <a:lnTo>
                  <a:pt x="2848" y="132"/>
                </a:lnTo>
                <a:lnTo>
                  <a:pt x="2848" y="132"/>
                </a:lnTo>
                <a:lnTo>
                  <a:pt x="2849" y="133"/>
                </a:lnTo>
                <a:lnTo>
                  <a:pt x="2849" y="133"/>
                </a:lnTo>
                <a:lnTo>
                  <a:pt x="2849" y="133"/>
                </a:lnTo>
                <a:lnTo>
                  <a:pt x="2850" y="133"/>
                </a:lnTo>
                <a:lnTo>
                  <a:pt x="2850" y="133"/>
                </a:lnTo>
                <a:lnTo>
                  <a:pt x="2851" y="133"/>
                </a:lnTo>
                <a:lnTo>
                  <a:pt x="2851" y="132"/>
                </a:lnTo>
                <a:lnTo>
                  <a:pt x="2851" y="132"/>
                </a:lnTo>
                <a:lnTo>
                  <a:pt x="2852" y="132"/>
                </a:lnTo>
                <a:lnTo>
                  <a:pt x="2852" y="135"/>
                </a:lnTo>
                <a:lnTo>
                  <a:pt x="2852" y="135"/>
                </a:lnTo>
                <a:lnTo>
                  <a:pt x="2854" y="135"/>
                </a:lnTo>
                <a:lnTo>
                  <a:pt x="2854" y="135"/>
                </a:lnTo>
                <a:lnTo>
                  <a:pt x="2855" y="135"/>
                </a:lnTo>
                <a:lnTo>
                  <a:pt x="2855" y="135"/>
                </a:lnTo>
                <a:lnTo>
                  <a:pt x="2855" y="135"/>
                </a:lnTo>
                <a:lnTo>
                  <a:pt x="2856" y="136"/>
                </a:lnTo>
                <a:lnTo>
                  <a:pt x="2856" y="136"/>
                </a:lnTo>
                <a:lnTo>
                  <a:pt x="2856" y="136"/>
                </a:lnTo>
                <a:lnTo>
                  <a:pt x="2857" y="136"/>
                </a:lnTo>
                <a:lnTo>
                  <a:pt x="2857" y="136"/>
                </a:lnTo>
                <a:lnTo>
                  <a:pt x="2857" y="135"/>
                </a:lnTo>
                <a:lnTo>
                  <a:pt x="2858" y="135"/>
                </a:lnTo>
                <a:lnTo>
                  <a:pt x="2858" y="133"/>
                </a:lnTo>
                <a:lnTo>
                  <a:pt x="2859" y="133"/>
                </a:lnTo>
                <a:lnTo>
                  <a:pt x="2859" y="132"/>
                </a:lnTo>
                <a:lnTo>
                  <a:pt x="2859" y="132"/>
                </a:lnTo>
                <a:lnTo>
                  <a:pt x="2860" y="132"/>
                </a:lnTo>
                <a:lnTo>
                  <a:pt x="2860" y="132"/>
                </a:lnTo>
                <a:lnTo>
                  <a:pt x="2860" y="131"/>
                </a:lnTo>
                <a:lnTo>
                  <a:pt x="2861" y="131"/>
                </a:lnTo>
                <a:lnTo>
                  <a:pt x="2861" y="130"/>
                </a:lnTo>
                <a:lnTo>
                  <a:pt x="2861" y="131"/>
                </a:lnTo>
                <a:lnTo>
                  <a:pt x="2863" y="132"/>
                </a:lnTo>
                <a:lnTo>
                  <a:pt x="2863" y="131"/>
                </a:lnTo>
                <a:lnTo>
                  <a:pt x="2864" y="132"/>
                </a:lnTo>
                <a:lnTo>
                  <a:pt x="2864" y="132"/>
                </a:lnTo>
                <a:lnTo>
                  <a:pt x="2864" y="133"/>
                </a:lnTo>
                <a:lnTo>
                  <a:pt x="2865" y="135"/>
                </a:lnTo>
                <a:lnTo>
                  <a:pt x="2865" y="136"/>
                </a:lnTo>
                <a:lnTo>
                  <a:pt x="2865" y="136"/>
                </a:lnTo>
                <a:lnTo>
                  <a:pt x="2866" y="136"/>
                </a:lnTo>
                <a:lnTo>
                  <a:pt x="2866" y="136"/>
                </a:lnTo>
                <a:lnTo>
                  <a:pt x="2866" y="136"/>
                </a:lnTo>
                <a:lnTo>
                  <a:pt x="2867" y="136"/>
                </a:lnTo>
                <a:lnTo>
                  <a:pt x="2867" y="136"/>
                </a:lnTo>
                <a:lnTo>
                  <a:pt x="2868" y="136"/>
                </a:lnTo>
                <a:lnTo>
                  <a:pt x="2868" y="135"/>
                </a:lnTo>
                <a:lnTo>
                  <a:pt x="2868" y="135"/>
                </a:lnTo>
                <a:lnTo>
                  <a:pt x="2869" y="133"/>
                </a:lnTo>
                <a:lnTo>
                  <a:pt x="2869" y="132"/>
                </a:lnTo>
                <a:lnTo>
                  <a:pt x="2869" y="132"/>
                </a:lnTo>
                <a:lnTo>
                  <a:pt x="2870" y="132"/>
                </a:lnTo>
                <a:lnTo>
                  <a:pt x="2870" y="132"/>
                </a:lnTo>
                <a:lnTo>
                  <a:pt x="2870" y="132"/>
                </a:lnTo>
                <a:lnTo>
                  <a:pt x="2872" y="131"/>
                </a:lnTo>
                <a:lnTo>
                  <a:pt x="2872" y="131"/>
                </a:lnTo>
                <a:lnTo>
                  <a:pt x="2873" y="131"/>
                </a:lnTo>
                <a:lnTo>
                  <a:pt x="2873" y="131"/>
                </a:lnTo>
                <a:lnTo>
                  <a:pt x="2873" y="131"/>
                </a:lnTo>
                <a:lnTo>
                  <a:pt x="2874" y="131"/>
                </a:lnTo>
                <a:lnTo>
                  <a:pt x="2874" y="132"/>
                </a:lnTo>
                <a:lnTo>
                  <a:pt x="2874" y="131"/>
                </a:lnTo>
                <a:lnTo>
                  <a:pt x="2875" y="130"/>
                </a:lnTo>
                <a:lnTo>
                  <a:pt x="2875" y="130"/>
                </a:lnTo>
                <a:lnTo>
                  <a:pt x="2876" y="130"/>
                </a:lnTo>
                <a:lnTo>
                  <a:pt x="2876" y="130"/>
                </a:lnTo>
                <a:lnTo>
                  <a:pt x="2876" y="131"/>
                </a:lnTo>
                <a:lnTo>
                  <a:pt x="2877" y="131"/>
                </a:lnTo>
                <a:lnTo>
                  <a:pt x="2877" y="131"/>
                </a:lnTo>
                <a:lnTo>
                  <a:pt x="2877" y="132"/>
                </a:lnTo>
                <a:lnTo>
                  <a:pt x="2878" y="132"/>
                </a:lnTo>
                <a:lnTo>
                  <a:pt x="2878" y="132"/>
                </a:lnTo>
                <a:lnTo>
                  <a:pt x="2878" y="131"/>
                </a:lnTo>
                <a:lnTo>
                  <a:pt x="2879" y="131"/>
                </a:lnTo>
                <a:lnTo>
                  <a:pt x="2879" y="131"/>
                </a:lnTo>
                <a:lnTo>
                  <a:pt x="2881" y="131"/>
                </a:lnTo>
                <a:lnTo>
                  <a:pt x="2881" y="131"/>
                </a:lnTo>
                <a:lnTo>
                  <a:pt x="2881" y="131"/>
                </a:lnTo>
                <a:lnTo>
                  <a:pt x="2882" y="131"/>
                </a:lnTo>
                <a:lnTo>
                  <a:pt x="2882" y="130"/>
                </a:lnTo>
                <a:lnTo>
                  <a:pt x="2882" y="123"/>
                </a:lnTo>
                <a:lnTo>
                  <a:pt x="2883" y="117"/>
                </a:lnTo>
                <a:lnTo>
                  <a:pt x="2883" y="110"/>
                </a:lnTo>
                <a:lnTo>
                  <a:pt x="2883" y="102"/>
                </a:lnTo>
                <a:lnTo>
                  <a:pt x="2884" y="96"/>
                </a:lnTo>
                <a:lnTo>
                  <a:pt x="2884" y="91"/>
                </a:lnTo>
                <a:lnTo>
                  <a:pt x="2885" y="85"/>
                </a:lnTo>
                <a:lnTo>
                  <a:pt x="2885" y="81"/>
                </a:lnTo>
                <a:lnTo>
                  <a:pt x="2885" y="77"/>
                </a:lnTo>
                <a:lnTo>
                  <a:pt x="2886" y="74"/>
                </a:lnTo>
                <a:lnTo>
                  <a:pt x="2886" y="72"/>
                </a:lnTo>
                <a:lnTo>
                  <a:pt x="2886" y="68"/>
                </a:lnTo>
                <a:lnTo>
                  <a:pt x="2887" y="66"/>
                </a:lnTo>
                <a:lnTo>
                  <a:pt x="2887" y="64"/>
                </a:lnTo>
                <a:lnTo>
                  <a:pt x="2887" y="61"/>
                </a:lnTo>
                <a:lnTo>
                  <a:pt x="2888" y="59"/>
                </a:lnTo>
                <a:lnTo>
                  <a:pt x="2888" y="57"/>
                </a:lnTo>
                <a:lnTo>
                  <a:pt x="2890" y="56"/>
                </a:lnTo>
                <a:lnTo>
                  <a:pt x="2890" y="55"/>
                </a:lnTo>
                <a:lnTo>
                  <a:pt x="2890" y="55"/>
                </a:lnTo>
                <a:lnTo>
                  <a:pt x="2891" y="54"/>
                </a:lnTo>
                <a:lnTo>
                  <a:pt x="2891" y="54"/>
                </a:lnTo>
                <a:lnTo>
                  <a:pt x="2891" y="52"/>
                </a:lnTo>
                <a:lnTo>
                  <a:pt x="2892" y="52"/>
                </a:lnTo>
                <a:lnTo>
                  <a:pt x="2892" y="51"/>
                </a:lnTo>
                <a:lnTo>
                  <a:pt x="2892" y="50"/>
                </a:lnTo>
                <a:lnTo>
                  <a:pt x="2893" y="50"/>
                </a:lnTo>
                <a:lnTo>
                  <a:pt x="2893" y="49"/>
                </a:lnTo>
                <a:lnTo>
                  <a:pt x="2894" y="48"/>
                </a:lnTo>
                <a:lnTo>
                  <a:pt x="2894" y="47"/>
                </a:lnTo>
                <a:lnTo>
                  <a:pt x="2894" y="46"/>
                </a:lnTo>
                <a:lnTo>
                  <a:pt x="2895" y="45"/>
                </a:lnTo>
                <a:lnTo>
                  <a:pt x="2895" y="43"/>
                </a:lnTo>
                <a:lnTo>
                  <a:pt x="2895" y="42"/>
                </a:lnTo>
                <a:lnTo>
                  <a:pt x="2896" y="43"/>
                </a:lnTo>
                <a:lnTo>
                  <a:pt x="2896" y="42"/>
                </a:lnTo>
                <a:lnTo>
                  <a:pt x="2896" y="41"/>
                </a:lnTo>
                <a:lnTo>
                  <a:pt x="2897" y="40"/>
                </a:lnTo>
                <a:lnTo>
                  <a:pt x="2897" y="40"/>
                </a:lnTo>
                <a:lnTo>
                  <a:pt x="2899" y="39"/>
                </a:lnTo>
                <a:lnTo>
                  <a:pt x="2899" y="39"/>
                </a:lnTo>
                <a:lnTo>
                  <a:pt x="2899" y="38"/>
                </a:lnTo>
                <a:lnTo>
                  <a:pt x="2900" y="38"/>
                </a:lnTo>
                <a:lnTo>
                  <a:pt x="2900" y="39"/>
                </a:lnTo>
                <a:lnTo>
                  <a:pt x="2900" y="39"/>
                </a:lnTo>
                <a:lnTo>
                  <a:pt x="2901" y="39"/>
                </a:lnTo>
                <a:lnTo>
                  <a:pt x="2901" y="39"/>
                </a:lnTo>
                <a:lnTo>
                  <a:pt x="2902" y="39"/>
                </a:lnTo>
                <a:lnTo>
                  <a:pt x="2902" y="39"/>
                </a:lnTo>
                <a:lnTo>
                  <a:pt x="2902" y="39"/>
                </a:lnTo>
                <a:lnTo>
                  <a:pt x="2903" y="39"/>
                </a:lnTo>
                <a:lnTo>
                  <a:pt x="2903" y="38"/>
                </a:lnTo>
                <a:lnTo>
                  <a:pt x="2903" y="39"/>
                </a:lnTo>
                <a:lnTo>
                  <a:pt x="2904" y="39"/>
                </a:lnTo>
                <a:lnTo>
                  <a:pt x="2904" y="39"/>
                </a:lnTo>
                <a:lnTo>
                  <a:pt x="2904" y="39"/>
                </a:lnTo>
                <a:lnTo>
                  <a:pt x="2905" y="38"/>
                </a:lnTo>
                <a:lnTo>
                  <a:pt x="2905" y="38"/>
                </a:lnTo>
                <a:lnTo>
                  <a:pt x="2906" y="37"/>
                </a:lnTo>
                <a:lnTo>
                  <a:pt x="2906" y="36"/>
                </a:lnTo>
                <a:lnTo>
                  <a:pt x="2906" y="36"/>
                </a:lnTo>
                <a:lnTo>
                  <a:pt x="2908" y="34"/>
                </a:lnTo>
                <a:lnTo>
                  <a:pt x="2908" y="34"/>
                </a:lnTo>
                <a:lnTo>
                  <a:pt x="2908" y="33"/>
                </a:lnTo>
                <a:lnTo>
                  <a:pt x="2909" y="33"/>
                </a:lnTo>
                <a:lnTo>
                  <a:pt x="2909" y="32"/>
                </a:lnTo>
                <a:lnTo>
                  <a:pt x="2909" y="32"/>
                </a:lnTo>
                <a:lnTo>
                  <a:pt x="2910" y="32"/>
                </a:lnTo>
                <a:lnTo>
                  <a:pt x="2910" y="32"/>
                </a:lnTo>
                <a:lnTo>
                  <a:pt x="2911" y="34"/>
                </a:lnTo>
                <a:lnTo>
                  <a:pt x="2911" y="33"/>
                </a:lnTo>
                <a:lnTo>
                  <a:pt x="2911" y="33"/>
                </a:lnTo>
                <a:lnTo>
                  <a:pt x="2912" y="33"/>
                </a:lnTo>
                <a:lnTo>
                  <a:pt x="2912" y="32"/>
                </a:lnTo>
                <a:lnTo>
                  <a:pt x="2912" y="32"/>
                </a:lnTo>
                <a:lnTo>
                  <a:pt x="2913" y="32"/>
                </a:lnTo>
                <a:lnTo>
                  <a:pt x="2913" y="31"/>
                </a:lnTo>
                <a:lnTo>
                  <a:pt x="2913" y="32"/>
                </a:lnTo>
                <a:lnTo>
                  <a:pt x="2914" y="32"/>
                </a:lnTo>
                <a:lnTo>
                  <a:pt x="2914" y="32"/>
                </a:lnTo>
                <a:lnTo>
                  <a:pt x="2915" y="33"/>
                </a:lnTo>
                <a:lnTo>
                  <a:pt x="2915" y="32"/>
                </a:lnTo>
                <a:lnTo>
                  <a:pt x="2915" y="32"/>
                </a:lnTo>
                <a:lnTo>
                  <a:pt x="2917" y="32"/>
                </a:lnTo>
                <a:lnTo>
                  <a:pt x="2917" y="32"/>
                </a:lnTo>
                <a:lnTo>
                  <a:pt x="2917" y="31"/>
                </a:lnTo>
                <a:lnTo>
                  <a:pt x="2918" y="31"/>
                </a:lnTo>
                <a:lnTo>
                  <a:pt x="2918" y="30"/>
                </a:lnTo>
                <a:lnTo>
                  <a:pt x="2918" y="30"/>
                </a:lnTo>
                <a:lnTo>
                  <a:pt x="2919" y="30"/>
                </a:lnTo>
                <a:lnTo>
                  <a:pt x="2919" y="30"/>
                </a:lnTo>
                <a:lnTo>
                  <a:pt x="2920" y="30"/>
                </a:lnTo>
                <a:lnTo>
                  <a:pt x="2920" y="29"/>
                </a:lnTo>
                <a:lnTo>
                  <a:pt x="2920" y="29"/>
                </a:lnTo>
                <a:lnTo>
                  <a:pt x="2921" y="29"/>
                </a:lnTo>
                <a:lnTo>
                  <a:pt x="2921" y="29"/>
                </a:lnTo>
                <a:lnTo>
                  <a:pt x="2921" y="30"/>
                </a:lnTo>
                <a:lnTo>
                  <a:pt x="2922" y="29"/>
                </a:lnTo>
                <a:lnTo>
                  <a:pt x="2922" y="29"/>
                </a:lnTo>
                <a:lnTo>
                  <a:pt x="2923" y="28"/>
                </a:lnTo>
                <a:lnTo>
                  <a:pt x="2923" y="28"/>
                </a:lnTo>
                <a:lnTo>
                  <a:pt x="2923" y="28"/>
                </a:lnTo>
                <a:lnTo>
                  <a:pt x="2924" y="29"/>
                </a:lnTo>
                <a:lnTo>
                  <a:pt x="2924" y="28"/>
                </a:lnTo>
                <a:lnTo>
                  <a:pt x="2924" y="28"/>
                </a:lnTo>
                <a:lnTo>
                  <a:pt x="2926" y="28"/>
                </a:lnTo>
                <a:lnTo>
                  <a:pt x="2926" y="28"/>
                </a:lnTo>
                <a:lnTo>
                  <a:pt x="2926" y="27"/>
                </a:lnTo>
                <a:lnTo>
                  <a:pt x="2927" y="27"/>
                </a:lnTo>
                <a:lnTo>
                  <a:pt x="2927" y="27"/>
                </a:lnTo>
                <a:lnTo>
                  <a:pt x="2928" y="25"/>
                </a:lnTo>
                <a:lnTo>
                  <a:pt x="2928" y="24"/>
                </a:lnTo>
                <a:lnTo>
                  <a:pt x="2928" y="24"/>
                </a:lnTo>
                <a:lnTo>
                  <a:pt x="2929" y="24"/>
                </a:lnTo>
                <a:lnTo>
                  <a:pt x="2929" y="24"/>
                </a:lnTo>
                <a:lnTo>
                  <a:pt x="2929" y="23"/>
                </a:lnTo>
                <a:lnTo>
                  <a:pt x="2930" y="23"/>
                </a:lnTo>
                <a:lnTo>
                  <a:pt x="2930" y="23"/>
                </a:lnTo>
                <a:lnTo>
                  <a:pt x="2930" y="23"/>
                </a:lnTo>
                <a:lnTo>
                  <a:pt x="2931" y="23"/>
                </a:lnTo>
                <a:lnTo>
                  <a:pt x="2931" y="23"/>
                </a:lnTo>
                <a:lnTo>
                  <a:pt x="2932" y="23"/>
                </a:lnTo>
                <a:lnTo>
                  <a:pt x="2932" y="22"/>
                </a:lnTo>
                <a:lnTo>
                  <a:pt x="2932" y="23"/>
                </a:lnTo>
                <a:lnTo>
                  <a:pt x="2933" y="23"/>
                </a:lnTo>
                <a:lnTo>
                  <a:pt x="2933" y="22"/>
                </a:lnTo>
                <a:lnTo>
                  <a:pt x="2933" y="21"/>
                </a:lnTo>
                <a:lnTo>
                  <a:pt x="2935" y="21"/>
                </a:lnTo>
                <a:lnTo>
                  <a:pt x="2935" y="21"/>
                </a:lnTo>
                <a:lnTo>
                  <a:pt x="2935" y="20"/>
                </a:lnTo>
                <a:lnTo>
                  <a:pt x="2936" y="20"/>
                </a:lnTo>
                <a:lnTo>
                  <a:pt x="2936" y="19"/>
                </a:lnTo>
                <a:lnTo>
                  <a:pt x="2937" y="19"/>
                </a:lnTo>
                <a:lnTo>
                  <a:pt x="2937" y="18"/>
                </a:lnTo>
                <a:lnTo>
                  <a:pt x="2937" y="18"/>
                </a:lnTo>
                <a:lnTo>
                  <a:pt x="2938" y="18"/>
                </a:lnTo>
                <a:lnTo>
                  <a:pt x="2938" y="18"/>
                </a:lnTo>
                <a:lnTo>
                  <a:pt x="2938" y="18"/>
                </a:lnTo>
                <a:lnTo>
                  <a:pt x="2939" y="18"/>
                </a:lnTo>
                <a:lnTo>
                  <a:pt x="2939" y="18"/>
                </a:lnTo>
                <a:lnTo>
                  <a:pt x="2939" y="18"/>
                </a:lnTo>
                <a:lnTo>
                  <a:pt x="2940" y="18"/>
                </a:lnTo>
                <a:lnTo>
                  <a:pt x="2940" y="18"/>
                </a:lnTo>
                <a:lnTo>
                  <a:pt x="2941" y="18"/>
                </a:lnTo>
                <a:lnTo>
                  <a:pt x="2941" y="18"/>
                </a:lnTo>
                <a:lnTo>
                  <a:pt x="2941" y="16"/>
                </a:lnTo>
                <a:lnTo>
                  <a:pt x="2942" y="16"/>
                </a:lnTo>
                <a:lnTo>
                  <a:pt x="2942" y="15"/>
                </a:lnTo>
                <a:lnTo>
                  <a:pt x="2942" y="16"/>
                </a:lnTo>
                <a:lnTo>
                  <a:pt x="2944" y="15"/>
                </a:lnTo>
                <a:lnTo>
                  <a:pt x="2944" y="14"/>
                </a:lnTo>
                <a:lnTo>
                  <a:pt x="2945" y="15"/>
                </a:lnTo>
                <a:lnTo>
                  <a:pt x="2945" y="15"/>
                </a:lnTo>
                <a:lnTo>
                  <a:pt x="2945" y="14"/>
                </a:lnTo>
                <a:lnTo>
                  <a:pt x="2946" y="14"/>
                </a:lnTo>
                <a:lnTo>
                  <a:pt x="2946" y="15"/>
                </a:lnTo>
                <a:lnTo>
                  <a:pt x="2946" y="15"/>
                </a:lnTo>
                <a:lnTo>
                  <a:pt x="2947" y="15"/>
                </a:lnTo>
                <a:lnTo>
                  <a:pt x="2947" y="15"/>
                </a:lnTo>
                <a:lnTo>
                  <a:pt x="2947" y="15"/>
                </a:lnTo>
                <a:lnTo>
                  <a:pt x="2948" y="15"/>
                </a:lnTo>
                <a:lnTo>
                  <a:pt x="2948" y="15"/>
                </a:lnTo>
                <a:lnTo>
                  <a:pt x="2949" y="15"/>
                </a:lnTo>
                <a:lnTo>
                  <a:pt x="2949" y="15"/>
                </a:lnTo>
                <a:lnTo>
                  <a:pt x="2949" y="14"/>
                </a:lnTo>
                <a:lnTo>
                  <a:pt x="2950" y="14"/>
                </a:lnTo>
                <a:lnTo>
                  <a:pt x="2950" y="14"/>
                </a:lnTo>
                <a:lnTo>
                  <a:pt x="2950" y="13"/>
                </a:lnTo>
                <a:lnTo>
                  <a:pt x="2951" y="12"/>
                </a:lnTo>
                <a:lnTo>
                  <a:pt x="2951" y="12"/>
                </a:lnTo>
                <a:lnTo>
                  <a:pt x="2951" y="12"/>
                </a:lnTo>
                <a:lnTo>
                  <a:pt x="2953" y="12"/>
                </a:lnTo>
                <a:lnTo>
                  <a:pt x="2953" y="12"/>
                </a:lnTo>
                <a:lnTo>
                  <a:pt x="2954" y="13"/>
                </a:lnTo>
                <a:lnTo>
                  <a:pt x="2954" y="13"/>
                </a:lnTo>
                <a:lnTo>
                  <a:pt x="2954" y="13"/>
                </a:lnTo>
                <a:lnTo>
                  <a:pt x="2955" y="13"/>
                </a:lnTo>
                <a:lnTo>
                  <a:pt x="2955" y="12"/>
                </a:lnTo>
                <a:lnTo>
                  <a:pt x="2955" y="11"/>
                </a:lnTo>
                <a:lnTo>
                  <a:pt x="2956" y="11"/>
                </a:lnTo>
                <a:lnTo>
                  <a:pt x="2956" y="11"/>
                </a:lnTo>
                <a:lnTo>
                  <a:pt x="2956" y="10"/>
                </a:lnTo>
                <a:lnTo>
                  <a:pt x="2957" y="10"/>
                </a:lnTo>
                <a:lnTo>
                  <a:pt x="2957" y="10"/>
                </a:lnTo>
                <a:lnTo>
                  <a:pt x="2958" y="11"/>
                </a:lnTo>
                <a:lnTo>
                  <a:pt x="2958" y="10"/>
                </a:lnTo>
                <a:lnTo>
                  <a:pt x="2958" y="11"/>
                </a:lnTo>
                <a:lnTo>
                  <a:pt x="2959" y="11"/>
                </a:lnTo>
                <a:lnTo>
                  <a:pt x="2959" y="12"/>
                </a:lnTo>
                <a:lnTo>
                  <a:pt x="2959" y="12"/>
                </a:lnTo>
                <a:lnTo>
                  <a:pt x="2960" y="11"/>
                </a:lnTo>
                <a:lnTo>
                  <a:pt x="2960" y="11"/>
                </a:lnTo>
                <a:lnTo>
                  <a:pt x="2960" y="10"/>
                </a:lnTo>
                <a:lnTo>
                  <a:pt x="2962" y="10"/>
                </a:lnTo>
                <a:lnTo>
                  <a:pt x="2962" y="10"/>
                </a:lnTo>
                <a:lnTo>
                  <a:pt x="2963" y="10"/>
                </a:lnTo>
                <a:lnTo>
                  <a:pt x="2963" y="10"/>
                </a:lnTo>
                <a:lnTo>
                  <a:pt x="2963" y="10"/>
                </a:lnTo>
                <a:lnTo>
                  <a:pt x="2964" y="11"/>
                </a:lnTo>
                <a:lnTo>
                  <a:pt x="2964" y="10"/>
                </a:lnTo>
                <a:lnTo>
                  <a:pt x="2964" y="9"/>
                </a:lnTo>
                <a:lnTo>
                  <a:pt x="2965" y="9"/>
                </a:lnTo>
                <a:lnTo>
                  <a:pt x="2965" y="9"/>
                </a:lnTo>
                <a:lnTo>
                  <a:pt x="2966" y="10"/>
                </a:lnTo>
                <a:lnTo>
                  <a:pt x="2966" y="9"/>
                </a:lnTo>
                <a:lnTo>
                  <a:pt x="2966" y="10"/>
                </a:lnTo>
                <a:lnTo>
                  <a:pt x="2967" y="10"/>
                </a:lnTo>
                <a:lnTo>
                  <a:pt x="2967" y="11"/>
                </a:lnTo>
                <a:lnTo>
                  <a:pt x="2967" y="11"/>
                </a:lnTo>
                <a:lnTo>
                  <a:pt x="2968" y="11"/>
                </a:lnTo>
                <a:lnTo>
                  <a:pt x="2968" y="12"/>
                </a:lnTo>
                <a:lnTo>
                  <a:pt x="2968" y="12"/>
                </a:lnTo>
                <a:lnTo>
                  <a:pt x="2969" y="12"/>
                </a:lnTo>
                <a:lnTo>
                  <a:pt x="2969" y="13"/>
                </a:lnTo>
                <a:lnTo>
                  <a:pt x="2971" y="13"/>
                </a:lnTo>
                <a:lnTo>
                  <a:pt x="2971" y="13"/>
                </a:lnTo>
                <a:lnTo>
                  <a:pt x="2971" y="13"/>
                </a:lnTo>
                <a:lnTo>
                  <a:pt x="2972" y="12"/>
                </a:lnTo>
                <a:lnTo>
                  <a:pt x="2972" y="12"/>
                </a:lnTo>
                <a:lnTo>
                  <a:pt x="2972" y="11"/>
                </a:lnTo>
                <a:lnTo>
                  <a:pt x="2973" y="11"/>
                </a:lnTo>
                <a:lnTo>
                  <a:pt x="2973" y="11"/>
                </a:lnTo>
                <a:lnTo>
                  <a:pt x="2973" y="11"/>
                </a:lnTo>
                <a:lnTo>
                  <a:pt x="2974" y="11"/>
                </a:lnTo>
                <a:lnTo>
                  <a:pt x="2974" y="11"/>
                </a:lnTo>
                <a:lnTo>
                  <a:pt x="2975" y="11"/>
                </a:lnTo>
                <a:lnTo>
                  <a:pt x="2975" y="12"/>
                </a:lnTo>
                <a:lnTo>
                  <a:pt x="2975" y="12"/>
                </a:lnTo>
                <a:lnTo>
                  <a:pt x="2976" y="11"/>
                </a:lnTo>
                <a:lnTo>
                  <a:pt x="2976" y="11"/>
                </a:lnTo>
                <a:lnTo>
                  <a:pt x="2976" y="10"/>
                </a:lnTo>
                <a:lnTo>
                  <a:pt x="2977" y="10"/>
                </a:lnTo>
                <a:lnTo>
                  <a:pt x="2977" y="10"/>
                </a:lnTo>
                <a:lnTo>
                  <a:pt x="2977" y="10"/>
                </a:lnTo>
                <a:lnTo>
                  <a:pt x="2978" y="10"/>
                </a:lnTo>
                <a:lnTo>
                  <a:pt x="2978" y="10"/>
                </a:lnTo>
                <a:lnTo>
                  <a:pt x="2980" y="9"/>
                </a:lnTo>
                <a:lnTo>
                  <a:pt x="2980" y="9"/>
                </a:lnTo>
                <a:lnTo>
                  <a:pt x="2980" y="9"/>
                </a:lnTo>
                <a:lnTo>
                  <a:pt x="2981" y="10"/>
                </a:lnTo>
                <a:lnTo>
                  <a:pt x="2981" y="10"/>
                </a:lnTo>
                <a:lnTo>
                  <a:pt x="2981" y="10"/>
                </a:lnTo>
                <a:lnTo>
                  <a:pt x="2982" y="10"/>
                </a:lnTo>
                <a:lnTo>
                  <a:pt x="2982" y="10"/>
                </a:lnTo>
                <a:lnTo>
                  <a:pt x="2982" y="10"/>
                </a:lnTo>
                <a:lnTo>
                  <a:pt x="2983" y="10"/>
                </a:lnTo>
                <a:lnTo>
                  <a:pt x="2983" y="10"/>
                </a:lnTo>
                <a:lnTo>
                  <a:pt x="2984" y="10"/>
                </a:lnTo>
                <a:lnTo>
                  <a:pt x="2984" y="10"/>
                </a:lnTo>
                <a:lnTo>
                  <a:pt x="2984" y="10"/>
                </a:lnTo>
                <a:lnTo>
                  <a:pt x="2985" y="11"/>
                </a:lnTo>
                <a:lnTo>
                  <a:pt x="2985" y="12"/>
                </a:lnTo>
                <a:lnTo>
                  <a:pt x="2985" y="11"/>
                </a:lnTo>
                <a:lnTo>
                  <a:pt x="2986" y="11"/>
                </a:lnTo>
                <a:lnTo>
                  <a:pt x="2986" y="10"/>
                </a:lnTo>
                <a:lnTo>
                  <a:pt x="2987" y="11"/>
                </a:lnTo>
                <a:lnTo>
                  <a:pt x="2987" y="11"/>
                </a:lnTo>
                <a:lnTo>
                  <a:pt x="2987" y="11"/>
                </a:lnTo>
                <a:lnTo>
                  <a:pt x="2989" y="11"/>
                </a:lnTo>
                <a:lnTo>
                  <a:pt x="2989" y="11"/>
                </a:lnTo>
                <a:lnTo>
                  <a:pt x="2989" y="10"/>
                </a:lnTo>
                <a:lnTo>
                  <a:pt x="2990" y="10"/>
                </a:lnTo>
                <a:lnTo>
                  <a:pt x="2990" y="11"/>
                </a:lnTo>
                <a:lnTo>
                  <a:pt x="2990" y="10"/>
                </a:lnTo>
                <a:lnTo>
                  <a:pt x="2991" y="10"/>
                </a:lnTo>
                <a:lnTo>
                  <a:pt x="2991" y="10"/>
                </a:lnTo>
                <a:lnTo>
                  <a:pt x="2992" y="10"/>
                </a:lnTo>
                <a:lnTo>
                  <a:pt x="2992" y="12"/>
                </a:lnTo>
                <a:lnTo>
                  <a:pt x="2992" y="12"/>
                </a:lnTo>
                <a:lnTo>
                  <a:pt x="2993" y="13"/>
                </a:lnTo>
                <a:lnTo>
                  <a:pt x="2993" y="13"/>
                </a:lnTo>
                <a:lnTo>
                  <a:pt x="2993" y="13"/>
                </a:lnTo>
                <a:lnTo>
                  <a:pt x="2994" y="13"/>
                </a:lnTo>
                <a:lnTo>
                  <a:pt x="2994" y="13"/>
                </a:lnTo>
                <a:lnTo>
                  <a:pt x="2994" y="13"/>
                </a:lnTo>
                <a:lnTo>
                  <a:pt x="2995" y="12"/>
                </a:lnTo>
                <a:lnTo>
                  <a:pt x="2995" y="12"/>
                </a:lnTo>
                <a:lnTo>
                  <a:pt x="2996" y="13"/>
                </a:lnTo>
                <a:lnTo>
                  <a:pt x="2996" y="12"/>
                </a:lnTo>
                <a:lnTo>
                  <a:pt x="2996" y="13"/>
                </a:lnTo>
                <a:lnTo>
                  <a:pt x="2998" y="12"/>
                </a:lnTo>
                <a:lnTo>
                  <a:pt x="2998" y="12"/>
                </a:lnTo>
                <a:lnTo>
                  <a:pt x="2998" y="12"/>
                </a:lnTo>
                <a:lnTo>
                  <a:pt x="2999" y="11"/>
                </a:lnTo>
                <a:lnTo>
                  <a:pt x="2999" y="12"/>
                </a:lnTo>
                <a:lnTo>
                  <a:pt x="2999" y="12"/>
                </a:lnTo>
                <a:lnTo>
                  <a:pt x="3000" y="13"/>
                </a:lnTo>
                <a:lnTo>
                  <a:pt x="3000" y="14"/>
                </a:lnTo>
                <a:lnTo>
                  <a:pt x="3001" y="14"/>
                </a:lnTo>
                <a:lnTo>
                  <a:pt x="3001" y="14"/>
                </a:lnTo>
                <a:lnTo>
                  <a:pt x="3001" y="14"/>
                </a:lnTo>
                <a:lnTo>
                  <a:pt x="3002" y="14"/>
                </a:lnTo>
                <a:lnTo>
                  <a:pt x="3002" y="14"/>
                </a:lnTo>
                <a:lnTo>
                  <a:pt x="3002" y="13"/>
                </a:lnTo>
                <a:lnTo>
                  <a:pt x="3003" y="13"/>
                </a:lnTo>
                <a:lnTo>
                  <a:pt x="3003" y="13"/>
                </a:lnTo>
                <a:lnTo>
                  <a:pt x="3003" y="13"/>
                </a:lnTo>
                <a:lnTo>
                  <a:pt x="3004" y="13"/>
                </a:lnTo>
                <a:lnTo>
                  <a:pt x="3004" y="13"/>
                </a:lnTo>
                <a:lnTo>
                  <a:pt x="3005" y="13"/>
                </a:lnTo>
                <a:lnTo>
                  <a:pt x="3005" y="13"/>
                </a:lnTo>
                <a:lnTo>
                  <a:pt x="3005" y="13"/>
                </a:lnTo>
                <a:lnTo>
                  <a:pt x="3007" y="12"/>
                </a:lnTo>
                <a:lnTo>
                  <a:pt x="3007" y="12"/>
                </a:lnTo>
                <a:lnTo>
                  <a:pt x="3007" y="11"/>
                </a:lnTo>
                <a:lnTo>
                  <a:pt x="3008" y="11"/>
                </a:lnTo>
                <a:lnTo>
                  <a:pt x="3008" y="11"/>
                </a:lnTo>
                <a:lnTo>
                  <a:pt x="3008" y="11"/>
                </a:lnTo>
                <a:lnTo>
                  <a:pt x="3009" y="10"/>
                </a:lnTo>
                <a:lnTo>
                  <a:pt x="3009" y="10"/>
                </a:lnTo>
                <a:lnTo>
                  <a:pt x="3010" y="10"/>
                </a:lnTo>
                <a:lnTo>
                  <a:pt x="3010" y="10"/>
                </a:lnTo>
                <a:lnTo>
                  <a:pt x="3010" y="10"/>
                </a:lnTo>
                <a:lnTo>
                  <a:pt x="3011" y="10"/>
                </a:lnTo>
                <a:lnTo>
                  <a:pt x="3011" y="10"/>
                </a:lnTo>
                <a:lnTo>
                  <a:pt x="3011" y="10"/>
                </a:lnTo>
                <a:lnTo>
                  <a:pt x="3012" y="10"/>
                </a:lnTo>
                <a:lnTo>
                  <a:pt x="3012" y="10"/>
                </a:lnTo>
                <a:lnTo>
                  <a:pt x="3013" y="11"/>
                </a:lnTo>
                <a:lnTo>
                  <a:pt x="3013" y="11"/>
                </a:lnTo>
                <a:lnTo>
                  <a:pt x="3013" y="11"/>
                </a:lnTo>
                <a:lnTo>
                  <a:pt x="3014" y="11"/>
                </a:lnTo>
                <a:lnTo>
                  <a:pt x="3014" y="11"/>
                </a:lnTo>
                <a:lnTo>
                  <a:pt x="3014" y="10"/>
                </a:lnTo>
                <a:lnTo>
                  <a:pt x="3016" y="11"/>
                </a:lnTo>
                <a:lnTo>
                  <a:pt x="3016" y="10"/>
                </a:lnTo>
                <a:lnTo>
                  <a:pt x="3016" y="10"/>
                </a:lnTo>
                <a:lnTo>
                  <a:pt x="3017" y="10"/>
                </a:lnTo>
                <a:lnTo>
                  <a:pt x="3017" y="11"/>
                </a:lnTo>
                <a:lnTo>
                  <a:pt x="3018" y="12"/>
                </a:lnTo>
                <a:lnTo>
                  <a:pt x="3018" y="12"/>
                </a:lnTo>
                <a:lnTo>
                  <a:pt x="3018" y="12"/>
                </a:lnTo>
                <a:lnTo>
                  <a:pt x="3019" y="11"/>
                </a:lnTo>
                <a:lnTo>
                  <a:pt x="3019" y="11"/>
                </a:lnTo>
                <a:lnTo>
                  <a:pt x="3019" y="11"/>
                </a:lnTo>
                <a:lnTo>
                  <a:pt x="3020" y="11"/>
                </a:lnTo>
                <a:lnTo>
                  <a:pt x="3020" y="11"/>
                </a:lnTo>
                <a:lnTo>
                  <a:pt x="3020" y="11"/>
                </a:lnTo>
                <a:lnTo>
                  <a:pt x="3021" y="11"/>
                </a:lnTo>
                <a:lnTo>
                  <a:pt x="3021" y="11"/>
                </a:lnTo>
                <a:lnTo>
                  <a:pt x="3022" y="10"/>
                </a:lnTo>
                <a:lnTo>
                  <a:pt x="3022" y="10"/>
                </a:lnTo>
                <a:lnTo>
                  <a:pt x="3022" y="10"/>
                </a:lnTo>
                <a:lnTo>
                  <a:pt x="3023" y="9"/>
                </a:lnTo>
                <a:lnTo>
                  <a:pt x="3023" y="9"/>
                </a:lnTo>
                <a:lnTo>
                  <a:pt x="3023" y="9"/>
                </a:lnTo>
                <a:lnTo>
                  <a:pt x="3025" y="7"/>
                </a:lnTo>
                <a:lnTo>
                  <a:pt x="3025" y="9"/>
                </a:lnTo>
                <a:lnTo>
                  <a:pt x="3025" y="9"/>
                </a:lnTo>
                <a:lnTo>
                  <a:pt x="3026" y="7"/>
                </a:lnTo>
                <a:lnTo>
                  <a:pt x="3026" y="7"/>
                </a:lnTo>
                <a:lnTo>
                  <a:pt x="3027" y="7"/>
                </a:lnTo>
                <a:lnTo>
                  <a:pt x="3027" y="6"/>
                </a:lnTo>
                <a:lnTo>
                  <a:pt x="3027" y="6"/>
                </a:lnTo>
                <a:lnTo>
                  <a:pt x="3028" y="6"/>
                </a:lnTo>
                <a:lnTo>
                  <a:pt x="3028" y="6"/>
                </a:lnTo>
                <a:lnTo>
                  <a:pt x="3028" y="6"/>
                </a:lnTo>
                <a:lnTo>
                  <a:pt x="3029" y="6"/>
                </a:lnTo>
                <a:lnTo>
                  <a:pt x="3029" y="7"/>
                </a:lnTo>
                <a:lnTo>
                  <a:pt x="3029" y="6"/>
                </a:lnTo>
                <a:lnTo>
                  <a:pt x="3030" y="7"/>
                </a:lnTo>
                <a:lnTo>
                  <a:pt x="3030" y="9"/>
                </a:lnTo>
                <a:lnTo>
                  <a:pt x="3031" y="7"/>
                </a:lnTo>
                <a:lnTo>
                  <a:pt x="3031" y="7"/>
                </a:lnTo>
                <a:lnTo>
                  <a:pt x="3031" y="7"/>
                </a:lnTo>
                <a:lnTo>
                  <a:pt x="3032" y="6"/>
                </a:lnTo>
                <a:lnTo>
                  <a:pt x="3032" y="6"/>
                </a:lnTo>
                <a:lnTo>
                  <a:pt x="3032" y="5"/>
                </a:lnTo>
                <a:lnTo>
                  <a:pt x="3034" y="4"/>
                </a:lnTo>
                <a:lnTo>
                  <a:pt x="3034" y="4"/>
                </a:lnTo>
                <a:lnTo>
                  <a:pt x="3035" y="3"/>
                </a:lnTo>
                <a:lnTo>
                  <a:pt x="3035" y="2"/>
                </a:lnTo>
                <a:lnTo>
                  <a:pt x="3035" y="2"/>
                </a:lnTo>
                <a:lnTo>
                  <a:pt x="3036" y="3"/>
                </a:lnTo>
                <a:lnTo>
                  <a:pt x="3036" y="2"/>
                </a:lnTo>
                <a:lnTo>
                  <a:pt x="3036" y="2"/>
                </a:lnTo>
                <a:lnTo>
                  <a:pt x="3037" y="2"/>
                </a:lnTo>
                <a:lnTo>
                  <a:pt x="3037" y="2"/>
                </a:lnTo>
                <a:lnTo>
                  <a:pt x="3037" y="2"/>
                </a:lnTo>
                <a:lnTo>
                  <a:pt x="3038" y="2"/>
                </a:lnTo>
                <a:lnTo>
                  <a:pt x="3038" y="2"/>
                </a:lnTo>
                <a:lnTo>
                  <a:pt x="3039" y="3"/>
                </a:lnTo>
                <a:lnTo>
                  <a:pt x="3039" y="3"/>
                </a:lnTo>
                <a:lnTo>
                  <a:pt x="3039" y="4"/>
                </a:lnTo>
                <a:lnTo>
                  <a:pt x="3040" y="4"/>
                </a:lnTo>
                <a:lnTo>
                  <a:pt x="3040" y="5"/>
                </a:lnTo>
                <a:lnTo>
                  <a:pt x="3040" y="5"/>
                </a:lnTo>
                <a:lnTo>
                  <a:pt x="3041" y="6"/>
                </a:lnTo>
                <a:lnTo>
                  <a:pt x="3041" y="5"/>
                </a:lnTo>
                <a:lnTo>
                  <a:pt x="3041" y="5"/>
                </a:lnTo>
                <a:lnTo>
                  <a:pt x="3043" y="5"/>
                </a:lnTo>
                <a:lnTo>
                  <a:pt x="3043" y="5"/>
                </a:lnTo>
                <a:lnTo>
                  <a:pt x="3044" y="4"/>
                </a:lnTo>
                <a:lnTo>
                  <a:pt x="3044" y="4"/>
                </a:lnTo>
                <a:lnTo>
                  <a:pt x="3044" y="4"/>
                </a:lnTo>
                <a:lnTo>
                  <a:pt x="3045" y="3"/>
                </a:lnTo>
                <a:lnTo>
                  <a:pt x="3045" y="4"/>
                </a:lnTo>
                <a:lnTo>
                  <a:pt x="3045" y="4"/>
                </a:lnTo>
                <a:lnTo>
                  <a:pt x="3046" y="5"/>
                </a:lnTo>
                <a:lnTo>
                  <a:pt x="3046" y="4"/>
                </a:lnTo>
                <a:lnTo>
                  <a:pt x="3046" y="4"/>
                </a:lnTo>
                <a:lnTo>
                  <a:pt x="3047" y="3"/>
                </a:lnTo>
                <a:lnTo>
                  <a:pt x="3047" y="3"/>
                </a:lnTo>
                <a:lnTo>
                  <a:pt x="3048" y="3"/>
                </a:lnTo>
                <a:lnTo>
                  <a:pt x="3048" y="3"/>
                </a:lnTo>
                <a:lnTo>
                  <a:pt x="3048" y="2"/>
                </a:lnTo>
                <a:lnTo>
                  <a:pt x="3049" y="2"/>
                </a:lnTo>
                <a:lnTo>
                  <a:pt x="3049" y="3"/>
                </a:lnTo>
                <a:lnTo>
                  <a:pt x="3049" y="4"/>
                </a:lnTo>
                <a:lnTo>
                  <a:pt x="3050" y="4"/>
                </a:lnTo>
                <a:lnTo>
                  <a:pt x="3050" y="4"/>
                </a:lnTo>
                <a:lnTo>
                  <a:pt x="3050" y="4"/>
                </a:lnTo>
                <a:lnTo>
                  <a:pt x="3052" y="5"/>
                </a:lnTo>
                <a:lnTo>
                  <a:pt x="3052" y="5"/>
                </a:lnTo>
                <a:lnTo>
                  <a:pt x="3053" y="5"/>
                </a:lnTo>
                <a:lnTo>
                  <a:pt x="3053" y="5"/>
                </a:lnTo>
                <a:lnTo>
                  <a:pt x="3053" y="5"/>
                </a:lnTo>
                <a:lnTo>
                  <a:pt x="3054" y="5"/>
                </a:lnTo>
                <a:lnTo>
                  <a:pt x="3054" y="6"/>
                </a:lnTo>
                <a:lnTo>
                  <a:pt x="3054" y="6"/>
                </a:lnTo>
                <a:lnTo>
                  <a:pt x="3055" y="6"/>
                </a:lnTo>
                <a:lnTo>
                  <a:pt x="3055" y="7"/>
                </a:lnTo>
                <a:lnTo>
                  <a:pt x="3056" y="7"/>
                </a:lnTo>
                <a:lnTo>
                  <a:pt x="3056" y="7"/>
                </a:lnTo>
                <a:lnTo>
                  <a:pt x="3056" y="7"/>
                </a:lnTo>
                <a:lnTo>
                  <a:pt x="3057" y="7"/>
                </a:lnTo>
                <a:lnTo>
                  <a:pt x="3057" y="9"/>
                </a:lnTo>
                <a:lnTo>
                  <a:pt x="3057" y="7"/>
                </a:lnTo>
                <a:lnTo>
                  <a:pt x="3058" y="6"/>
                </a:lnTo>
                <a:lnTo>
                  <a:pt x="3058" y="5"/>
                </a:lnTo>
                <a:lnTo>
                  <a:pt x="3058" y="5"/>
                </a:lnTo>
                <a:lnTo>
                  <a:pt x="3059" y="4"/>
                </a:lnTo>
                <a:lnTo>
                  <a:pt x="3059" y="4"/>
                </a:lnTo>
                <a:lnTo>
                  <a:pt x="3061" y="5"/>
                </a:lnTo>
                <a:lnTo>
                  <a:pt x="3061" y="5"/>
                </a:lnTo>
                <a:lnTo>
                  <a:pt x="3061" y="4"/>
                </a:lnTo>
                <a:lnTo>
                  <a:pt x="3062" y="4"/>
                </a:lnTo>
                <a:lnTo>
                  <a:pt x="3062" y="4"/>
                </a:lnTo>
                <a:lnTo>
                  <a:pt x="3062" y="5"/>
                </a:lnTo>
                <a:lnTo>
                  <a:pt x="3063" y="6"/>
                </a:lnTo>
                <a:lnTo>
                  <a:pt x="3063" y="6"/>
                </a:lnTo>
                <a:lnTo>
                  <a:pt x="3063" y="6"/>
                </a:lnTo>
                <a:lnTo>
                  <a:pt x="3064" y="7"/>
                </a:lnTo>
                <a:lnTo>
                  <a:pt x="3064" y="9"/>
                </a:lnTo>
                <a:lnTo>
                  <a:pt x="3065" y="9"/>
                </a:lnTo>
                <a:lnTo>
                  <a:pt x="3065" y="9"/>
                </a:lnTo>
                <a:lnTo>
                  <a:pt x="3065" y="9"/>
                </a:lnTo>
                <a:lnTo>
                  <a:pt x="3066" y="10"/>
                </a:lnTo>
                <a:lnTo>
                  <a:pt x="3066" y="10"/>
                </a:lnTo>
                <a:lnTo>
                  <a:pt x="3066" y="11"/>
                </a:lnTo>
                <a:lnTo>
                  <a:pt x="3067" y="11"/>
                </a:lnTo>
                <a:lnTo>
                  <a:pt x="3067" y="11"/>
                </a:lnTo>
                <a:lnTo>
                  <a:pt x="3067" y="11"/>
                </a:lnTo>
                <a:lnTo>
                  <a:pt x="3068" y="12"/>
                </a:lnTo>
                <a:lnTo>
                  <a:pt x="3068" y="11"/>
                </a:lnTo>
                <a:lnTo>
                  <a:pt x="3070" y="11"/>
                </a:lnTo>
                <a:lnTo>
                  <a:pt x="3070" y="11"/>
                </a:lnTo>
                <a:lnTo>
                  <a:pt x="3070" y="11"/>
                </a:lnTo>
                <a:lnTo>
                  <a:pt x="3071" y="11"/>
                </a:lnTo>
                <a:lnTo>
                  <a:pt x="3071" y="11"/>
                </a:lnTo>
                <a:lnTo>
                  <a:pt x="3071" y="11"/>
                </a:lnTo>
                <a:lnTo>
                  <a:pt x="3072" y="11"/>
                </a:lnTo>
                <a:lnTo>
                  <a:pt x="3072" y="12"/>
                </a:lnTo>
                <a:lnTo>
                  <a:pt x="3072" y="11"/>
                </a:lnTo>
                <a:lnTo>
                  <a:pt x="3073" y="12"/>
                </a:lnTo>
                <a:lnTo>
                  <a:pt x="3073" y="12"/>
                </a:lnTo>
                <a:lnTo>
                  <a:pt x="3074" y="12"/>
                </a:lnTo>
                <a:lnTo>
                  <a:pt x="3074" y="12"/>
                </a:lnTo>
                <a:lnTo>
                  <a:pt x="3074" y="12"/>
                </a:lnTo>
                <a:lnTo>
                  <a:pt x="3075" y="12"/>
                </a:lnTo>
                <a:lnTo>
                  <a:pt x="3075" y="12"/>
                </a:lnTo>
                <a:lnTo>
                  <a:pt x="3075" y="12"/>
                </a:lnTo>
                <a:lnTo>
                  <a:pt x="3076" y="12"/>
                </a:lnTo>
                <a:lnTo>
                  <a:pt x="3076" y="12"/>
                </a:lnTo>
                <a:lnTo>
                  <a:pt x="3077" y="12"/>
                </a:lnTo>
                <a:lnTo>
                  <a:pt x="3077" y="13"/>
                </a:lnTo>
                <a:lnTo>
                  <a:pt x="3077" y="13"/>
                </a:lnTo>
                <a:lnTo>
                  <a:pt x="3079" y="13"/>
                </a:lnTo>
                <a:lnTo>
                  <a:pt x="3079" y="13"/>
                </a:lnTo>
                <a:lnTo>
                  <a:pt x="3079" y="13"/>
                </a:lnTo>
                <a:lnTo>
                  <a:pt x="3080" y="13"/>
                </a:lnTo>
                <a:lnTo>
                  <a:pt x="3080" y="13"/>
                </a:lnTo>
                <a:lnTo>
                  <a:pt x="3080" y="13"/>
                </a:lnTo>
                <a:lnTo>
                  <a:pt x="3081" y="12"/>
                </a:lnTo>
                <a:lnTo>
                  <a:pt x="3081" y="12"/>
                </a:lnTo>
                <a:lnTo>
                  <a:pt x="3082" y="12"/>
                </a:lnTo>
                <a:lnTo>
                  <a:pt x="3082" y="12"/>
                </a:lnTo>
                <a:lnTo>
                  <a:pt x="3082" y="13"/>
                </a:lnTo>
                <a:lnTo>
                  <a:pt x="3083" y="13"/>
                </a:lnTo>
                <a:lnTo>
                  <a:pt x="3083" y="14"/>
                </a:lnTo>
                <a:lnTo>
                  <a:pt x="3083" y="14"/>
                </a:lnTo>
                <a:lnTo>
                  <a:pt x="3084" y="14"/>
                </a:lnTo>
                <a:lnTo>
                  <a:pt x="3084" y="14"/>
                </a:lnTo>
                <a:lnTo>
                  <a:pt x="3084" y="13"/>
                </a:lnTo>
                <a:lnTo>
                  <a:pt x="3085" y="14"/>
                </a:lnTo>
                <a:lnTo>
                  <a:pt x="3085" y="14"/>
                </a:lnTo>
                <a:lnTo>
                  <a:pt x="3086" y="14"/>
                </a:lnTo>
                <a:lnTo>
                  <a:pt x="3086" y="13"/>
                </a:lnTo>
                <a:lnTo>
                  <a:pt x="3086" y="13"/>
                </a:lnTo>
                <a:lnTo>
                  <a:pt x="3088" y="13"/>
                </a:lnTo>
                <a:lnTo>
                  <a:pt x="3088" y="13"/>
                </a:lnTo>
                <a:lnTo>
                  <a:pt x="3088" y="13"/>
                </a:lnTo>
                <a:lnTo>
                  <a:pt x="3089" y="12"/>
                </a:lnTo>
                <a:lnTo>
                  <a:pt x="3089" y="12"/>
                </a:lnTo>
                <a:lnTo>
                  <a:pt x="3089" y="11"/>
                </a:lnTo>
                <a:lnTo>
                  <a:pt x="3090" y="11"/>
                </a:lnTo>
                <a:lnTo>
                  <a:pt x="3090" y="11"/>
                </a:lnTo>
                <a:lnTo>
                  <a:pt x="3091" y="11"/>
                </a:lnTo>
                <a:lnTo>
                  <a:pt x="3091" y="10"/>
                </a:lnTo>
                <a:lnTo>
                  <a:pt x="3091" y="11"/>
                </a:lnTo>
                <a:lnTo>
                  <a:pt x="3092" y="10"/>
                </a:lnTo>
                <a:lnTo>
                  <a:pt x="3092" y="11"/>
                </a:lnTo>
                <a:lnTo>
                  <a:pt x="3092" y="11"/>
                </a:lnTo>
                <a:lnTo>
                  <a:pt x="3093" y="10"/>
                </a:lnTo>
                <a:lnTo>
                  <a:pt x="3093" y="10"/>
                </a:lnTo>
                <a:lnTo>
                  <a:pt x="3093" y="10"/>
                </a:lnTo>
                <a:lnTo>
                  <a:pt x="3094" y="10"/>
                </a:lnTo>
                <a:lnTo>
                  <a:pt x="3094" y="11"/>
                </a:lnTo>
                <a:lnTo>
                  <a:pt x="3095" y="11"/>
                </a:lnTo>
                <a:lnTo>
                  <a:pt x="3095" y="11"/>
                </a:lnTo>
                <a:lnTo>
                  <a:pt x="3095" y="12"/>
                </a:lnTo>
                <a:lnTo>
                  <a:pt x="3097" y="11"/>
                </a:lnTo>
                <a:lnTo>
                  <a:pt x="3097" y="10"/>
                </a:lnTo>
                <a:lnTo>
                  <a:pt x="3097" y="10"/>
                </a:lnTo>
                <a:lnTo>
                  <a:pt x="3098" y="9"/>
                </a:lnTo>
                <a:lnTo>
                  <a:pt x="3098" y="9"/>
                </a:lnTo>
                <a:lnTo>
                  <a:pt x="3098" y="9"/>
                </a:lnTo>
                <a:lnTo>
                  <a:pt x="3099" y="7"/>
                </a:lnTo>
                <a:lnTo>
                  <a:pt x="3099" y="7"/>
                </a:lnTo>
                <a:lnTo>
                  <a:pt x="3100" y="6"/>
                </a:lnTo>
                <a:lnTo>
                  <a:pt x="3100" y="5"/>
                </a:lnTo>
                <a:lnTo>
                  <a:pt x="3100" y="5"/>
                </a:lnTo>
                <a:lnTo>
                  <a:pt x="3101" y="4"/>
                </a:lnTo>
                <a:lnTo>
                  <a:pt x="3101" y="4"/>
                </a:lnTo>
                <a:lnTo>
                  <a:pt x="3101" y="4"/>
                </a:lnTo>
                <a:lnTo>
                  <a:pt x="3102" y="5"/>
                </a:lnTo>
                <a:lnTo>
                  <a:pt x="3102" y="5"/>
                </a:lnTo>
                <a:lnTo>
                  <a:pt x="3103" y="6"/>
                </a:lnTo>
                <a:lnTo>
                  <a:pt x="3103" y="5"/>
                </a:lnTo>
                <a:lnTo>
                  <a:pt x="3103" y="5"/>
                </a:lnTo>
                <a:lnTo>
                  <a:pt x="3104" y="4"/>
                </a:lnTo>
                <a:lnTo>
                  <a:pt x="3104" y="4"/>
                </a:lnTo>
                <a:lnTo>
                  <a:pt x="3104" y="4"/>
                </a:lnTo>
                <a:lnTo>
                  <a:pt x="3106" y="4"/>
                </a:lnTo>
                <a:lnTo>
                  <a:pt x="3106" y="4"/>
                </a:lnTo>
                <a:lnTo>
                  <a:pt x="3106" y="4"/>
                </a:lnTo>
                <a:lnTo>
                  <a:pt x="3107" y="4"/>
                </a:lnTo>
                <a:lnTo>
                  <a:pt x="3107" y="4"/>
                </a:lnTo>
                <a:lnTo>
                  <a:pt x="3108" y="4"/>
                </a:lnTo>
                <a:lnTo>
                  <a:pt x="3108" y="3"/>
                </a:lnTo>
                <a:lnTo>
                  <a:pt x="3108" y="3"/>
                </a:lnTo>
                <a:lnTo>
                  <a:pt x="3109" y="3"/>
                </a:lnTo>
                <a:lnTo>
                  <a:pt x="3109" y="2"/>
                </a:lnTo>
                <a:lnTo>
                  <a:pt x="3109" y="2"/>
                </a:lnTo>
                <a:lnTo>
                  <a:pt x="3110" y="2"/>
                </a:lnTo>
                <a:lnTo>
                  <a:pt x="3110" y="2"/>
                </a:lnTo>
                <a:lnTo>
                  <a:pt x="3110" y="2"/>
                </a:lnTo>
                <a:lnTo>
                  <a:pt x="3111" y="2"/>
                </a:lnTo>
                <a:lnTo>
                  <a:pt x="3111" y="3"/>
                </a:lnTo>
                <a:lnTo>
                  <a:pt x="3112" y="3"/>
                </a:lnTo>
                <a:lnTo>
                  <a:pt x="3112" y="3"/>
                </a:lnTo>
                <a:lnTo>
                  <a:pt x="3112" y="4"/>
                </a:lnTo>
                <a:lnTo>
                  <a:pt x="3113" y="3"/>
                </a:lnTo>
                <a:lnTo>
                  <a:pt x="3113" y="4"/>
                </a:lnTo>
                <a:lnTo>
                  <a:pt x="3113" y="4"/>
                </a:lnTo>
                <a:lnTo>
                  <a:pt x="3115" y="5"/>
                </a:lnTo>
                <a:lnTo>
                  <a:pt x="3115" y="5"/>
                </a:lnTo>
                <a:lnTo>
                  <a:pt x="3115" y="4"/>
                </a:lnTo>
                <a:lnTo>
                  <a:pt x="3116" y="3"/>
                </a:lnTo>
                <a:lnTo>
                  <a:pt x="3116" y="2"/>
                </a:lnTo>
                <a:lnTo>
                  <a:pt x="3117" y="2"/>
                </a:lnTo>
                <a:lnTo>
                  <a:pt x="3117" y="2"/>
                </a:lnTo>
                <a:lnTo>
                  <a:pt x="3117" y="2"/>
                </a:lnTo>
                <a:lnTo>
                  <a:pt x="3118" y="2"/>
                </a:lnTo>
                <a:lnTo>
                  <a:pt x="3118" y="1"/>
                </a:lnTo>
                <a:lnTo>
                  <a:pt x="3118" y="1"/>
                </a:lnTo>
                <a:lnTo>
                  <a:pt x="3119" y="1"/>
                </a:lnTo>
                <a:lnTo>
                  <a:pt x="3119" y="1"/>
                </a:lnTo>
                <a:lnTo>
                  <a:pt x="3119" y="1"/>
                </a:lnTo>
                <a:lnTo>
                  <a:pt x="3120" y="1"/>
                </a:lnTo>
                <a:lnTo>
                  <a:pt x="3120" y="1"/>
                </a:lnTo>
                <a:lnTo>
                  <a:pt x="3121" y="1"/>
                </a:lnTo>
                <a:lnTo>
                  <a:pt x="3121" y="2"/>
                </a:lnTo>
                <a:lnTo>
                  <a:pt x="3121" y="2"/>
                </a:lnTo>
                <a:lnTo>
                  <a:pt x="3122" y="2"/>
                </a:lnTo>
                <a:lnTo>
                  <a:pt x="3122" y="2"/>
                </a:lnTo>
                <a:lnTo>
                  <a:pt x="3122" y="2"/>
                </a:lnTo>
                <a:lnTo>
                  <a:pt x="3124" y="1"/>
                </a:lnTo>
                <a:lnTo>
                  <a:pt x="3124" y="2"/>
                </a:lnTo>
                <a:lnTo>
                  <a:pt x="3125" y="2"/>
                </a:lnTo>
                <a:lnTo>
                  <a:pt x="3125" y="2"/>
                </a:lnTo>
                <a:lnTo>
                  <a:pt x="3125" y="2"/>
                </a:lnTo>
                <a:lnTo>
                  <a:pt x="3126" y="2"/>
                </a:lnTo>
                <a:lnTo>
                  <a:pt x="3126" y="2"/>
                </a:lnTo>
                <a:lnTo>
                  <a:pt x="3126" y="1"/>
                </a:lnTo>
                <a:lnTo>
                  <a:pt x="3127" y="0"/>
                </a:lnTo>
                <a:lnTo>
                  <a:pt x="3127" y="0"/>
                </a:lnTo>
                <a:lnTo>
                  <a:pt x="3127" y="0"/>
                </a:lnTo>
                <a:lnTo>
                  <a:pt x="3128" y="0"/>
                </a:lnTo>
                <a:lnTo>
                  <a:pt x="3128" y="1"/>
                </a:lnTo>
                <a:lnTo>
                  <a:pt x="3129" y="2"/>
                </a:lnTo>
                <a:lnTo>
                  <a:pt x="3129" y="2"/>
                </a:lnTo>
                <a:lnTo>
                  <a:pt x="3129" y="2"/>
                </a:lnTo>
                <a:lnTo>
                  <a:pt x="3130" y="3"/>
                </a:lnTo>
                <a:lnTo>
                  <a:pt x="3130" y="3"/>
                </a:lnTo>
                <a:lnTo>
                  <a:pt x="3130" y="3"/>
                </a:lnTo>
                <a:lnTo>
                  <a:pt x="3131" y="3"/>
                </a:lnTo>
                <a:lnTo>
                  <a:pt x="3131" y="3"/>
                </a:lnTo>
                <a:lnTo>
                  <a:pt x="3131" y="3"/>
                </a:lnTo>
                <a:lnTo>
                  <a:pt x="3133" y="4"/>
                </a:lnTo>
                <a:lnTo>
                  <a:pt x="3133" y="3"/>
                </a:lnTo>
                <a:lnTo>
                  <a:pt x="3134" y="3"/>
                </a:lnTo>
                <a:lnTo>
                  <a:pt x="3134" y="2"/>
                </a:lnTo>
                <a:lnTo>
                  <a:pt x="3134" y="2"/>
                </a:lnTo>
                <a:lnTo>
                  <a:pt x="3135" y="2"/>
                </a:lnTo>
                <a:lnTo>
                  <a:pt x="3135" y="3"/>
                </a:lnTo>
                <a:lnTo>
                  <a:pt x="3135" y="3"/>
                </a:lnTo>
                <a:lnTo>
                  <a:pt x="3136" y="3"/>
                </a:lnTo>
                <a:lnTo>
                  <a:pt x="3136" y="3"/>
                </a:lnTo>
                <a:lnTo>
                  <a:pt x="3136" y="3"/>
                </a:lnTo>
                <a:lnTo>
                  <a:pt x="3137" y="2"/>
                </a:lnTo>
                <a:lnTo>
                  <a:pt x="3137" y="2"/>
                </a:lnTo>
                <a:lnTo>
                  <a:pt x="3138" y="3"/>
                </a:lnTo>
                <a:lnTo>
                  <a:pt x="3138" y="3"/>
                </a:lnTo>
                <a:lnTo>
                  <a:pt x="3138" y="4"/>
                </a:lnTo>
                <a:lnTo>
                  <a:pt x="3139" y="4"/>
                </a:lnTo>
                <a:lnTo>
                  <a:pt x="3139" y="5"/>
                </a:lnTo>
                <a:lnTo>
                  <a:pt x="3139" y="5"/>
                </a:lnTo>
                <a:lnTo>
                  <a:pt x="3140" y="5"/>
                </a:lnTo>
                <a:lnTo>
                  <a:pt x="3140" y="5"/>
                </a:lnTo>
                <a:lnTo>
                  <a:pt x="3140" y="5"/>
                </a:lnTo>
                <a:lnTo>
                  <a:pt x="3142" y="5"/>
                </a:lnTo>
                <a:lnTo>
                  <a:pt x="3142" y="5"/>
                </a:lnTo>
                <a:lnTo>
                  <a:pt x="3143" y="5"/>
                </a:lnTo>
                <a:lnTo>
                  <a:pt x="3143" y="5"/>
                </a:lnTo>
                <a:lnTo>
                  <a:pt x="3143" y="5"/>
                </a:lnTo>
                <a:lnTo>
                  <a:pt x="3144" y="5"/>
                </a:lnTo>
                <a:lnTo>
                  <a:pt x="3144" y="5"/>
                </a:lnTo>
                <a:lnTo>
                  <a:pt x="3144" y="6"/>
                </a:lnTo>
                <a:lnTo>
                  <a:pt x="3145" y="6"/>
                </a:lnTo>
                <a:lnTo>
                  <a:pt x="3145" y="6"/>
                </a:lnTo>
                <a:lnTo>
                  <a:pt x="3146" y="7"/>
                </a:lnTo>
                <a:lnTo>
                  <a:pt x="3146" y="9"/>
                </a:lnTo>
                <a:lnTo>
                  <a:pt x="3146" y="9"/>
                </a:lnTo>
                <a:lnTo>
                  <a:pt x="3147" y="10"/>
                </a:lnTo>
                <a:lnTo>
                  <a:pt x="3147" y="11"/>
                </a:lnTo>
                <a:lnTo>
                  <a:pt x="3147" y="11"/>
                </a:lnTo>
                <a:lnTo>
                  <a:pt x="3148" y="11"/>
                </a:lnTo>
                <a:lnTo>
                  <a:pt x="3148" y="11"/>
                </a:lnTo>
                <a:lnTo>
                  <a:pt x="3148" y="11"/>
                </a:lnTo>
                <a:lnTo>
                  <a:pt x="3149" y="11"/>
                </a:lnTo>
                <a:lnTo>
                  <a:pt x="3149" y="12"/>
                </a:lnTo>
                <a:lnTo>
                  <a:pt x="3151" y="11"/>
                </a:lnTo>
                <a:lnTo>
                  <a:pt x="3151" y="12"/>
                </a:lnTo>
                <a:lnTo>
                  <a:pt x="3151" y="12"/>
                </a:lnTo>
                <a:lnTo>
                  <a:pt x="3152" y="12"/>
                </a:lnTo>
                <a:lnTo>
                  <a:pt x="3152" y="12"/>
                </a:lnTo>
                <a:lnTo>
                  <a:pt x="3152" y="12"/>
                </a:lnTo>
                <a:lnTo>
                  <a:pt x="3153" y="12"/>
                </a:lnTo>
                <a:lnTo>
                  <a:pt x="3153" y="12"/>
                </a:lnTo>
                <a:lnTo>
                  <a:pt x="3153" y="11"/>
                </a:lnTo>
                <a:lnTo>
                  <a:pt x="3154" y="11"/>
                </a:lnTo>
                <a:lnTo>
                  <a:pt x="3154" y="12"/>
                </a:lnTo>
                <a:lnTo>
                  <a:pt x="3155" y="11"/>
                </a:lnTo>
                <a:lnTo>
                  <a:pt x="3155" y="12"/>
                </a:lnTo>
                <a:lnTo>
                  <a:pt x="3155" y="11"/>
                </a:lnTo>
                <a:lnTo>
                  <a:pt x="3156" y="12"/>
                </a:lnTo>
                <a:lnTo>
                  <a:pt x="3156" y="12"/>
                </a:lnTo>
                <a:lnTo>
                  <a:pt x="3156" y="12"/>
                </a:lnTo>
                <a:lnTo>
                  <a:pt x="3157" y="13"/>
                </a:lnTo>
                <a:lnTo>
                  <a:pt x="3157" y="12"/>
                </a:lnTo>
                <a:lnTo>
                  <a:pt x="3157" y="11"/>
                </a:lnTo>
                <a:lnTo>
                  <a:pt x="3158" y="11"/>
                </a:lnTo>
                <a:lnTo>
                  <a:pt x="3158" y="10"/>
                </a:lnTo>
                <a:lnTo>
                  <a:pt x="3160" y="10"/>
                </a:lnTo>
                <a:lnTo>
                  <a:pt x="3160" y="10"/>
                </a:lnTo>
                <a:lnTo>
                  <a:pt x="3160" y="10"/>
                </a:lnTo>
                <a:lnTo>
                  <a:pt x="3161" y="10"/>
                </a:lnTo>
                <a:lnTo>
                  <a:pt x="3161" y="10"/>
                </a:lnTo>
                <a:lnTo>
                  <a:pt x="3161" y="10"/>
                </a:lnTo>
                <a:lnTo>
                  <a:pt x="3162" y="9"/>
                </a:lnTo>
                <a:lnTo>
                  <a:pt x="3162" y="9"/>
                </a:lnTo>
                <a:lnTo>
                  <a:pt x="3162" y="9"/>
                </a:lnTo>
                <a:lnTo>
                  <a:pt x="3163" y="9"/>
                </a:lnTo>
                <a:lnTo>
                  <a:pt x="3163" y="9"/>
                </a:lnTo>
                <a:lnTo>
                  <a:pt x="3164" y="9"/>
                </a:lnTo>
                <a:lnTo>
                  <a:pt x="3164" y="7"/>
                </a:lnTo>
                <a:lnTo>
                  <a:pt x="3164" y="7"/>
                </a:lnTo>
                <a:lnTo>
                  <a:pt x="3165" y="7"/>
                </a:lnTo>
                <a:lnTo>
                  <a:pt x="3165" y="7"/>
                </a:lnTo>
                <a:lnTo>
                  <a:pt x="3165" y="7"/>
                </a:lnTo>
                <a:lnTo>
                  <a:pt x="3166" y="9"/>
                </a:lnTo>
                <a:lnTo>
                  <a:pt x="3166" y="9"/>
                </a:lnTo>
                <a:lnTo>
                  <a:pt x="3167" y="9"/>
                </a:lnTo>
                <a:lnTo>
                  <a:pt x="3167" y="9"/>
                </a:lnTo>
                <a:lnTo>
                  <a:pt x="3167" y="10"/>
                </a:lnTo>
                <a:lnTo>
                  <a:pt x="3169" y="10"/>
                </a:lnTo>
                <a:lnTo>
                  <a:pt x="3169" y="10"/>
                </a:lnTo>
                <a:lnTo>
                  <a:pt x="3169" y="10"/>
                </a:lnTo>
                <a:lnTo>
                  <a:pt x="3170" y="10"/>
                </a:lnTo>
                <a:lnTo>
                  <a:pt x="3170" y="11"/>
                </a:lnTo>
                <a:lnTo>
                  <a:pt x="3170" y="10"/>
                </a:lnTo>
                <a:lnTo>
                  <a:pt x="3171" y="10"/>
                </a:lnTo>
                <a:lnTo>
                  <a:pt x="3171" y="9"/>
                </a:lnTo>
                <a:lnTo>
                  <a:pt x="3172" y="9"/>
                </a:lnTo>
                <a:lnTo>
                  <a:pt x="3172" y="9"/>
                </a:lnTo>
                <a:lnTo>
                  <a:pt x="3172" y="9"/>
                </a:lnTo>
                <a:lnTo>
                  <a:pt x="3173" y="9"/>
                </a:lnTo>
                <a:lnTo>
                  <a:pt x="3173" y="9"/>
                </a:lnTo>
                <a:lnTo>
                  <a:pt x="3173" y="7"/>
                </a:lnTo>
                <a:lnTo>
                  <a:pt x="3174" y="7"/>
                </a:lnTo>
                <a:lnTo>
                  <a:pt x="3174" y="7"/>
                </a:lnTo>
                <a:lnTo>
                  <a:pt x="3174" y="7"/>
                </a:lnTo>
                <a:lnTo>
                  <a:pt x="3175" y="7"/>
                </a:lnTo>
                <a:lnTo>
                  <a:pt x="3175" y="9"/>
                </a:lnTo>
                <a:lnTo>
                  <a:pt x="3176" y="9"/>
                </a:lnTo>
                <a:lnTo>
                  <a:pt x="3176" y="10"/>
                </a:lnTo>
                <a:lnTo>
                  <a:pt x="3176" y="10"/>
                </a:lnTo>
                <a:lnTo>
                  <a:pt x="3178" y="10"/>
                </a:lnTo>
                <a:lnTo>
                  <a:pt x="3178" y="11"/>
                </a:lnTo>
                <a:lnTo>
                  <a:pt x="3178" y="11"/>
                </a:lnTo>
                <a:lnTo>
                  <a:pt x="3179" y="11"/>
                </a:lnTo>
                <a:lnTo>
                  <a:pt x="3179" y="11"/>
                </a:lnTo>
                <a:lnTo>
                  <a:pt x="3179" y="10"/>
                </a:lnTo>
                <a:lnTo>
                  <a:pt x="3180" y="9"/>
                </a:lnTo>
                <a:lnTo>
                  <a:pt x="3180" y="9"/>
                </a:lnTo>
                <a:lnTo>
                  <a:pt x="3181" y="7"/>
                </a:lnTo>
                <a:lnTo>
                  <a:pt x="3181" y="7"/>
                </a:lnTo>
                <a:lnTo>
                  <a:pt x="3181" y="7"/>
                </a:lnTo>
                <a:lnTo>
                  <a:pt x="3182" y="7"/>
                </a:lnTo>
                <a:lnTo>
                  <a:pt x="3182" y="9"/>
                </a:lnTo>
                <a:lnTo>
                  <a:pt x="3182" y="9"/>
                </a:lnTo>
                <a:lnTo>
                  <a:pt x="3183" y="9"/>
                </a:lnTo>
                <a:lnTo>
                  <a:pt x="3183" y="7"/>
                </a:lnTo>
                <a:lnTo>
                  <a:pt x="3183" y="9"/>
                </a:lnTo>
                <a:lnTo>
                  <a:pt x="3184" y="9"/>
                </a:lnTo>
                <a:lnTo>
                  <a:pt x="3184" y="9"/>
                </a:lnTo>
                <a:lnTo>
                  <a:pt x="3185" y="10"/>
                </a:lnTo>
                <a:lnTo>
                  <a:pt x="3185" y="9"/>
                </a:lnTo>
                <a:lnTo>
                  <a:pt x="3185" y="7"/>
                </a:lnTo>
                <a:lnTo>
                  <a:pt x="3187" y="7"/>
                </a:lnTo>
                <a:lnTo>
                  <a:pt x="3187" y="7"/>
                </a:lnTo>
                <a:lnTo>
                  <a:pt x="3187" y="9"/>
                </a:lnTo>
                <a:lnTo>
                  <a:pt x="3188" y="7"/>
                </a:lnTo>
                <a:lnTo>
                  <a:pt x="3188" y="7"/>
                </a:lnTo>
                <a:lnTo>
                  <a:pt x="3188" y="7"/>
                </a:lnTo>
                <a:lnTo>
                  <a:pt x="3189" y="7"/>
                </a:lnTo>
                <a:lnTo>
                  <a:pt x="3189" y="7"/>
                </a:lnTo>
                <a:lnTo>
                  <a:pt x="3190" y="6"/>
                </a:lnTo>
                <a:lnTo>
                  <a:pt x="3190" y="6"/>
                </a:lnTo>
                <a:lnTo>
                  <a:pt x="3190" y="6"/>
                </a:lnTo>
                <a:lnTo>
                  <a:pt x="3191" y="6"/>
                </a:lnTo>
                <a:lnTo>
                  <a:pt x="3191" y="6"/>
                </a:lnTo>
                <a:lnTo>
                  <a:pt x="3191" y="6"/>
                </a:lnTo>
                <a:lnTo>
                  <a:pt x="3192" y="6"/>
                </a:lnTo>
                <a:lnTo>
                  <a:pt x="3192" y="6"/>
                </a:lnTo>
                <a:lnTo>
                  <a:pt x="3193" y="5"/>
                </a:lnTo>
                <a:lnTo>
                  <a:pt x="3193" y="5"/>
                </a:lnTo>
                <a:lnTo>
                  <a:pt x="3193" y="5"/>
                </a:lnTo>
                <a:lnTo>
                  <a:pt x="3194" y="7"/>
                </a:lnTo>
                <a:lnTo>
                  <a:pt x="3194" y="9"/>
                </a:lnTo>
                <a:lnTo>
                  <a:pt x="3194" y="9"/>
                </a:lnTo>
                <a:lnTo>
                  <a:pt x="3196" y="10"/>
                </a:lnTo>
                <a:lnTo>
                  <a:pt x="3196" y="10"/>
                </a:lnTo>
                <a:lnTo>
                  <a:pt x="3196" y="10"/>
                </a:lnTo>
                <a:lnTo>
                  <a:pt x="3197" y="10"/>
                </a:lnTo>
                <a:lnTo>
                  <a:pt x="3197" y="9"/>
                </a:lnTo>
                <a:lnTo>
                  <a:pt x="3198" y="7"/>
                </a:lnTo>
                <a:lnTo>
                  <a:pt x="3198" y="6"/>
                </a:lnTo>
                <a:lnTo>
                  <a:pt x="3198" y="5"/>
                </a:lnTo>
                <a:lnTo>
                  <a:pt x="3199" y="4"/>
                </a:lnTo>
                <a:lnTo>
                  <a:pt x="3199" y="4"/>
                </a:lnTo>
                <a:lnTo>
                  <a:pt x="3199" y="4"/>
                </a:lnTo>
                <a:lnTo>
                  <a:pt x="3200" y="4"/>
                </a:lnTo>
                <a:lnTo>
                  <a:pt x="3200" y="4"/>
                </a:lnTo>
                <a:lnTo>
                  <a:pt x="3200" y="4"/>
                </a:lnTo>
                <a:lnTo>
                  <a:pt x="3201" y="4"/>
                </a:lnTo>
                <a:lnTo>
                  <a:pt x="3201" y="4"/>
                </a:lnTo>
                <a:lnTo>
                  <a:pt x="3202" y="4"/>
                </a:lnTo>
                <a:lnTo>
                  <a:pt x="3202" y="4"/>
                </a:lnTo>
                <a:lnTo>
                  <a:pt x="3202" y="5"/>
                </a:lnTo>
                <a:lnTo>
                  <a:pt x="3203" y="5"/>
                </a:lnTo>
                <a:lnTo>
                  <a:pt x="3203" y="6"/>
                </a:lnTo>
                <a:lnTo>
                  <a:pt x="3203" y="6"/>
                </a:lnTo>
                <a:lnTo>
                  <a:pt x="3205" y="6"/>
                </a:lnTo>
                <a:lnTo>
                  <a:pt x="3205" y="6"/>
                </a:lnTo>
                <a:lnTo>
                  <a:pt x="3205" y="6"/>
                </a:lnTo>
                <a:lnTo>
                  <a:pt x="3206" y="6"/>
                </a:lnTo>
                <a:lnTo>
                  <a:pt x="3206" y="5"/>
                </a:lnTo>
                <a:lnTo>
                  <a:pt x="3207" y="5"/>
                </a:lnTo>
                <a:lnTo>
                  <a:pt x="3207" y="5"/>
                </a:lnTo>
                <a:lnTo>
                  <a:pt x="3207" y="6"/>
                </a:lnTo>
                <a:lnTo>
                  <a:pt x="3208" y="6"/>
                </a:lnTo>
                <a:lnTo>
                  <a:pt x="3208" y="7"/>
                </a:lnTo>
                <a:lnTo>
                  <a:pt x="3208" y="9"/>
                </a:lnTo>
                <a:lnTo>
                  <a:pt x="3209" y="10"/>
                </a:lnTo>
                <a:lnTo>
                  <a:pt x="3209" y="9"/>
                </a:lnTo>
                <a:lnTo>
                  <a:pt x="3209" y="9"/>
                </a:lnTo>
                <a:lnTo>
                  <a:pt x="3210" y="9"/>
                </a:lnTo>
                <a:lnTo>
                  <a:pt x="3210" y="10"/>
                </a:lnTo>
                <a:lnTo>
                  <a:pt x="3211" y="10"/>
                </a:lnTo>
                <a:lnTo>
                  <a:pt x="3211" y="11"/>
                </a:lnTo>
                <a:lnTo>
                  <a:pt x="3211" y="10"/>
                </a:lnTo>
                <a:lnTo>
                  <a:pt x="3212" y="10"/>
                </a:lnTo>
                <a:lnTo>
                  <a:pt x="3212" y="10"/>
                </a:lnTo>
                <a:lnTo>
                  <a:pt x="3212" y="9"/>
                </a:lnTo>
                <a:lnTo>
                  <a:pt x="3214" y="9"/>
                </a:lnTo>
                <a:lnTo>
                  <a:pt x="3214" y="7"/>
                </a:lnTo>
                <a:lnTo>
                  <a:pt x="3215" y="7"/>
                </a:lnTo>
                <a:lnTo>
                  <a:pt x="3215" y="9"/>
                </a:lnTo>
                <a:lnTo>
                  <a:pt x="3215" y="9"/>
                </a:lnTo>
                <a:lnTo>
                  <a:pt x="3216" y="9"/>
                </a:lnTo>
                <a:lnTo>
                  <a:pt x="3216" y="9"/>
                </a:lnTo>
                <a:lnTo>
                  <a:pt x="3216" y="9"/>
                </a:lnTo>
                <a:lnTo>
                  <a:pt x="3217" y="9"/>
                </a:lnTo>
                <a:lnTo>
                  <a:pt x="3217" y="7"/>
                </a:lnTo>
                <a:lnTo>
                  <a:pt x="3217" y="7"/>
                </a:lnTo>
                <a:lnTo>
                  <a:pt x="3218" y="7"/>
                </a:lnTo>
                <a:lnTo>
                  <a:pt x="3218" y="7"/>
                </a:lnTo>
                <a:lnTo>
                  <a:pt x="3219" y="7"/>
                </a:lnTo>
                <a:lnTo>
                  <a:pt x="3219" y="7"/>
                </a:lnTo>
                <a:lnTo>
                  <a:pt x="3219" y="7"/>
                </a:lnTo>
                <a:lnTo>
                  <a:pt x="3220" y="6"/>
                </a:lnTo>
                <a:lnTo>
                  <a:pt x="3220" y="6"/>
                </a:lnTo>
                <a:lnTo>
                  <a:pt x="3220" y="6"/>
                </a:lnTo>
                <a:lnTo>
                  <a:pt x="3222" y="5"/>
                </a:lnTo>
                <a:lnTo>
                  <a:pt x="3222" y="6"/>
                </a:lnTo>
                <a:lnTo>
                  <a:pt x="3222" y="7"/>
                </a:lnTo>
                <a:lnTo>
                  <a:pt x="3223" y="6"/>
                </a:lnTo>
                <a:lnTo>
                  <a:pt x="3223" y="6"/>
                </a:lnTo>
                <a:lnTo>
                  <a:pt x="3224" y="5"/>
                </a:lnTo>
                <a:lnTo>
                  <a:pt x="3224" y="5"/>
                </a:lnTo>
                <a:lnTo>
                  <a:pt x="3224" y="5"/>
                </a:lnTo>
                <a:lnTo>
                  <a:pt x="3225" y="6"/>
                </a:lnTo>
                <a:lnTo>
                  <a:pt x="3225" y="6"/>
                </a:lnTo>
                <a:lnTo>
                  <a:pt x="3225" y="5"/>
                </a:lnTo>
                <a:lnTo>
                  <a:pt x="3226" y="6"/>
                </a:lnTo>
                <a:lnTo>
                  <a:pt x="3226" y="6"/>
                </a:lnTo>
                <a:lnTo>
                  <a:pt x="3226" y="6"/>
                </a:lnTo>
                <a:lnTo>
                  <a:pt x="3227" y="6"/>
                </a:lnTo>
                <a:lnTo>
                  <a:pt x="3227" y="7"/>
                </a:lnTo>
                <a:lnTo>
                  <a:pt x="3228" y="6"/>
                </a:lnTo>
                <a:lnTo>
                  <a:pt x="3228" y="7"/>
                </a:lnTo>
                <a:lnTo>
                  <a:pt x="3228" y="9"/>
                </a:lnTo>
                <a:lnTo>
                  <a:pt x="3229" y="9"/>
                </a:lnTo>
                <a:lnTo>
                  <a:pt x="3229" y="9"/>
                </a:lnTo>
                <a:lnTo>
                  <a:pt x="3229" y="9"/>
                </a:lnTo>
                <a:lnTo>
                  <a:pt x="3231" y="9"/>
                </a:lnTo>
                <a:lnTo>
                  <a:pt x="3231" y="9"/>
                </a:lnTo>
                <a:lnTo>
                  <a:pt x="3231" y="10"/>
                </a:lnTo>
                <a:lnTo>
                  <a:pt x="3232" y="10"/>
                </a:lnTo>
                <a:lnTo>
                  <a:pt x="3232" y="10"/>
                </a:lnTo>
                <a:lnTo>
                  <a:pt x="3233" y="11"/>
                </a:lnTo>
                <a:lnTo>
                  <a:pt x="3233" y="12"/>
                </a:lnTo>
                <a:lnTo>
                  <a:pt x="3233" y="12"/>
                </a:lnTo>
                <a:lnTo>
                  <a:pt x="3234" y="12"/>
                </a:lnTo>
                <a:lnTo>
                  <a:pt x="3234" y="12"/>
                </a:lnTo>
                <a:lnTo>
                  <a:pt x="3234" y="12"/>
                </a:lnTo>
                <a:lnTo>
                  <a:pt x="3235" y="11"/>
                </a:lnTo>
                <a:lnTo>
                  <a:pt x="3235" y="10"/>
                </a:lnTo>
                <a:lnTo>
                  <a:pt x="3236" y="10"/>
                </a:lnTo>
                <a:lnTo>
                  <a:pt x="3236" y="9"/>
                </a:lnTo>
                <a:lnTo>
                  <a:pt x="3236" y="9"/>
                </a:lnTo>
                <a:lnTo>
                  <a:pt x="3237" y="9"/>
                </a:lnTo>
                <a:lnTo>
                  <a:pt x="3237" y="9"/>
                </a:lnTo>
                <a:lnTo>
                  <a:pt x="3237" y="7"/>
                </a:lnTo>
                <a:lnTo>
                  <a:pt x="3238" y="9"/>
                </a:lnTo>
                <a:lnTo>
                  <a:pt x="3238" y="10"/>
                </a:lnTo>
                <a:lnTo>
                  <a:pt x="3238" y="10"/>
                </a:lnTo>
                <a:lnTo>
                  <a:pt x="3240" y="11"/>
                </a:lnTo>
                <a:lnTo>
                  <a:pt x="3240" y="12"/>
                </a:lnTo>
                <a:lnTo>
                  <a:pt x="3241" y="11"/>
                </a:lnTo>
                <a:lnTo>
                  <a:pt x="3241" y="12"/>
                </a:lnTo>
                <a:lnTo>
                  <a:pt x="3241" y="13"/>
                </a:lnTo>
                <a:lnTo>
                  <a:pt x="3242" y="12"/>
                </a:lnTo>
                <a:lnTo>
                  <a:pt x="3242" y="12"/>
                </a:lnTo>
                <a:lnTo>
                  <a:pt x="3242" y="13"/>
                </a:lnTo>
                <a:lnTo>
                  <a:pt x="3243" y="13"/>
                </a:lnTo>
                <a:lnTo>
                  <a:pt x="3243" y="13"/>
                </a:lnTo>
                <a:lnTo>
                  <a:pt x="3243" y="13"/>
                </a:lnTo>
                <a:lnTo>
                  <a:pt x="3244" y="14"/>
                </a:lnTo>
                <a:lnTo>
                  <a:pt x="3244" y="13"/>
                </a:lnTo>
                <a:lnTo>
                  <a:pt x="3245" y="14"/>
                </a:lnTo>
                <a:lnTo>
                  <a:pt x="3245" y="13"/>
                </a:lnTo>
                <a:lnTo>
                  <a:pt x="3245" y="13"/>
                </a:lnTo>
                <a:lnTo>
                  <a:pt x="3246" y="13"/>
                </a:lnTo>
                <a:lnTo>
                  <a:pt x="3246" y="13"/>
                </a:lnTo>
                <a:lnTo>
                  <a:pt x="3246" y="13"/>
                </a:lnTo>
                <a:lnTo>
                  <a:pt x="3247" y="13"/>
                </a:lnTo>
                <a:lnTo>
                  <a:pt x="3247" y="13"/>
                </a:lnTo>
                <a:lnTo>
                  <a:pt x="3247" y="13"/>
                </a:lnTo>
                <a:lnTo>
                  <a:pt x="3249" y="13"/>
                </a:lnTo>
                <a:lnTo>
                  <a:pt x="3249" y="13"/>
                </a:lnTo>
                <a:lnTo>
                  <a:pt x="3250" y="13"/>
                </a:lnTo>
                <a:lnTo>
                  <a:pt x="3250" y="13"/>
                </a:lnTo>
                <a:lnTo>
                  <a:pt x="3250" y="13"/>
                </a:lnTo>
                <a:lnTo>
                  <a:pt x="3251" y="13"/>
                </a:lnTo>
                <a:lnTo>
                  <a:pt x="3251" y="14"/>
                </a:lnTo>
                <a:lnTo>
                  <a:pt x="3251" y="13"/>
                </a:lnTo>
                <a:lnTo>
                  <a:pt x="3252" y="13"/>
                </a:lnTo>
                <a:lnTo>
                  <a:pt x="3252" y="13"/>
                </a:lnTo>
                <a:lnTo>
                  <a:pt x="3252" y="13"/>
                </a:lnTo>
                <a:lnTo>
                  <a:pt x="3253" y="13"/>
                </a:lnTo>
                <a:lnTo>
                  <a:pt x="3253" y="13"/>
                </a:lnTo>
                <a:lnTo>
                  <a:pt x="3254" y="13"/>
                </a:lnTo>
                <a:lnTo>
                  <a:pt x="3254" y="14"/>
                </a:lnTo>
                <a:lnTo>
                  <a:pt x="3254" y="14"/>
                </a:lnTo>
                <a:lnTo>
                  <a:pt x="3255" y="15"/>
                </a:lnTo>
                <a:lnTo>
                  <a:pt x="3255" y="15"/>
                </a:lnTo>
                <a:lnTo>
                  <a:pt x="3255" y="15"/>
                </a:lnTo>
                <a:lnTo>
                  <a:pt x="3256" y="14"/>
                </a:lnTo>
                <a:lnTo>
                  <a:pt x="3256" y="13"/>
                </a:lnTo>
                <a:lnTo>
                  <a:pt x="3258" y="13"/>
                </a:lnTo>
                <a:lnTo>
                  <a:pt x="3258" y="13"/>
                </a:lnTo>
                <a:lnTo>
                  <a:pt x="3258" y="13"/>
                </a:lnTo>
                <a:lnTo>
                  <a:pt x="3259" y="13"/>
                </a:lnTo>
                <a:lnTo>
                  <a:pt x="3259" y="13"/>
                </a:lnTo>
                <a:lnTo>
                  <a:pt x="3259" y="13"/>
                </a:lnTo>
                <a:lnTo>
                  <a:pt x="3260" y="14"/>
                </a:lnTo>
                <a:lnTo>
                  <a:pt x="3260" y="14"/>
                </a:lnTo>
                <a:lnTo>
                  <a:pt x="3260" y="14"/>
                </a:lnTo>
                <a:lnTo>
                  <a:pt x="3261" y="14"/>
                </a:lnTo>
                <a:lnTo>
                  <a:pt x="3261" y="14"/>
                </a:lnTo>
                <a:lnTo>
                  <a:pt x="3262" y="14"/>
                </a:lnTo>
                <a:lnTo>
                  <a:pt x="3262" y="13"/>
                </a:lnTo>
                <a:lnTo>
                  <a:pt x="3262" y="13"/>
                </a:lnTo>
                <a:lnTo>
                  <a:pt x="3263" y="13"/>
                </a:lnTo>
                <a:lnTo>
                  <a:pt x="3263" y="13"/>
                </a:lnTo>
                <a:lnTo>
                  <a:pt x="3263" y="13"/>
                </a:lnTo>
                <a:lnTo>
                  <a:pt x="3264" y="13"/>
                </a:lnTo>
                <a:lnTo>
                  <a:pt x="3264" y="13"/>
                </a:lnTo>
                <a:lnTo>
                  <a:pt x="3264" y="14"/>
                </a:lnTo>
                <a:lnTo>
                  <a:pt x="3265" y="14"/>
                </a:lnTo>
                <a:lnTo>
                  <a:pt x="3265" y="14"/>
                </a:lnTo>
                <a:lnTo>
                  <a:pt x="3267" y="14"/>
                </a:lnTo>
                <a:lnTo>
                  <a:pt x="3267" y="14"/>
                </a:lnTo>
                <a:lnTo>
                  <a:pt x="3267" y="14"/>
                </a:lnTo>
                <a:lnTo>
                  <a:pt x="3268" y="14"/>
                </a:lnTo>
                <a:lnTo>
                  <a:pt x="3268" y="14"/>
                </a:lnTo>
                <a:lnTo>
                  <a:pt x="3268" y="13"/>
                </a:lnTo>
                <a:lnTo>
                  <a:pt x="3269" y="12"/>
                </a:lnTo>
                <a:lnTo>
                  <a:pt x="3269" y="12"/>
                </a:lnTo>
                <a:lnTo>
                  <a:pt x="3269" y="12"/>
                </a:lnTo>
                <a:lnTo>
                  <a:pt x="3270" y="12"/>
                </a:lnTo>
                <a:lnTo>
                  <a:pt x="3270" y="12"/>
                </a:lnTo>
                <a:lnTo>
                  <a:pt x="3271" y="12"/>
                </a:lnTo>
                <a:lnTo>
                  <a:pt x="3271" y="12"/>
                </a:lnTo>
                <a:lnTo>
                  <a:pt x="3271" y="12"/>
                </a:lnTo>
                <a:lnTo>
                  <a:pt x="3272" y="12"/>
                </a:lnTo>
                <a:lnTo>
                  <a:pt x="3272" y="12"/>
                </a:lnTo>
                <a:lnTo>
                  <a:pt x="3272" y="12"/>
                </a:lnTo>
                <a:lnTo>
                  <a:pt x="3273" y="11"/>
                </a:lnTo>
                <a:lnTo>
                  <a:pt x="3273" y="10"/>
                </a:lnTo>
                <a:lnTo>
                  <a:pt x="3273" y="10"/>
                </a:lnTo>
                <a:lnTo>
                  <a:pt x="3274" y="11"/>
                </a:lnTo>
                <a:lnTo>
                  <a:pt x="3274" y="9"/>
                </a:lnTo>
                <a:lnTo>
                  <a:pt x="3276" y="10"/>
                </a:lnTo>
                <a:lnTo>
                  <a:pt x="3276" y="9"/>
                </a:lnTo>
                <a:lnTo>
                  <a:pt x="3276" y="9"/>
                </a:lnTo>
                <a:lnTo>
                  <a:pt x="3277" y="10"/>
                </a:lnTo>
                <a:lnTo>
                  <a:pt x="3277" y="10"/>
                </a:lnTo>
                <a:lnTo>
                  <a:pt x="3277" y="10"/>
                </a:lnTo>
                <a:lnTo>
                  <a:pt x="3278" y="11"/>
                </a:lnTo>
                <a:lnTo>
                  <a:pt x="3278" y="11"/>
                </a:lnTo>
                <a:lnTo>
                  <a:pt x="3278" y="11"/>
                </a:lnTo>
                <a:lnTo>
                  <a:pt x="3279" y="11"/>
                </a:lnTo>
                <a:lnTo>
                  <a:pt x="3279" y="11"/>
                </a:lnTo>
                <a:lnTo>
                  <a:pt x="3280" y="10"/>
                </a:lnTo>
                <a:lnTo>
                  <a:pt x="3280" y="10"/>
                </a:lnTo>
                <a:lnTo>
                  <a:pt x="3280" y="9"/>
                </a:lnTo>
                <a:lnTo>
                  <a:pt x="3281" y="7"/>
                </a:lnTo>
                <a:lnTo>
                  <a:pt x="3281" y="7"/>
                </a:lnTo>
                <a:lnTo>
                  <a:pt x="3281" y="7"/>
                </a:lnTo>
                <a:lnTo>
                  <a:pt x="3282" y="7"/>
                </a:lnTo>
                <a:lnTo>
                  <a:pt x="3282" y="7"/>
                </a:lnTo>
                <a:lnTo>
                  <a:pt x="3283" y="6"/>
                </a:lnTo>
                <a:lnTo>
                  <a:pt x="3283" y="6"/>
                </a:lnTo>
                <a:lnTo>
                  <a:pt x="3283" y="6"/>
                </a:lnTo>
                <a:lnTo>
                  <a:pt x="3285" y="6"/>
                </a:lnTo>
                <a:lnTo>
                  <a:pt x="3285" y="6"/>
                </a:lnTo>
                <a:lnTo>
                  <a:pt x="3285" y="6"/>
                </a:lnTo>
                <a:lnTo>
                  <a:pt x="3286" y="5"/>
                </a:lnTo>
                <a:lnTo>
                  <a:pt x="3286" y="5"/>
                </a:lnTo>
                <a:lnTo>
                  <a:pt x="3286" y="6"/>
                </a:lnTo>
                <a:lnTo>
                  <a:pt x="3287" y="6"/>
                </a:lnTo>
                <a:lnTo>
                  <a:pt x="3287" y="5"/>
                </a:lnTo>
                <a:lnTo>
                  <a:pt x="3288" y="6"/>
                </a:lnTo>
                <a:lnTo>
                  <a:pt x="3288" y="6"/>
                </a:lnTo>
                <a:lnTo>
                  <a:pt x="3288" y="5"/>
                </a:lnTo>
                <a:lnTo>
                  <a:pt x="3289" y="6"/>
                </a:lnTo>
                <a:lnTo>
                  <a:pt x="3289" y="6"/>
                </a:lnTo>
                <a:lnTo>
                  <a:pt x="3289" y="6"/>
                </a:lnTo>
                <a:lnTo>
                  <a:pt x="3290" y="6"/>
                </a:lnTo>
                <a:lnTo>
                  <a:pt x="3290" y="6"/>
                </a:lnTo>
                <a:lnTo>
                  <a:pt x="3290" y="6"/>
                </a:lnTo>
                <a:lnTo>
                  <a:pt x="3291" y="6"/>
                </a:lnTo>
                <a:lnTo>
                  <a:pt x="3291" y="6"/>
                </a:lnTo>
                <a:lnTo>
                  <a:pt x="3292" y="5"/>
                </a:lnTo>
                <a:lnTo>
                  <a:pt x="3292" y="6"/>
                </a:lnTo>
                <a:lnTo>
                  <a:pt x="3292" y="5"/>
                </a:lnTo>
                <a:lnTo>
                  <a:pt x="3294" y="5"/>
                </a:lnTo>
                <a:lnTo>
                  <a:pt x="3294" y="5"/>
                </a:lnTo>
                <a:lnTo>
                  <a:pt x="3294" y="6"/>
                </a:lnTo>
                <a:lnTo>
                  <a:pt x="3295" y="6"/>
                </a:lnTo>
                <a:lnTo>
                  <a:pt x="3295" y="7"/>
                </a:lnTo>
                <a:lnTo>
                  <a:pt x="3295" y="9"/>
                </a:lnTo>
                <a:lnTo>
                  <a:pt x="3296" y="9"/>
                </a:lnTo>
                <a:lnTo>
                  <a:pt x="3296" y="10"/>
                </a:lnTo>
                <a:lnTo>
                  <a:pt x="3297" y="10"/>
                </a:lnTo>
                <a:lnTo>
                  <a:pt x="3297" y="11"/>
                </a:lnTo>
                <a:lnTo>
                  <a:pt x="3297" y="11"/>
                </a:lnTo>
                <a:lnTo>
                  <a:pt x="3298" y="11"/>
                </a:lnTo>
                <a:lnTo>
                  <a:pt x="3298" y="11"/>
                </a:lnTo>
                <a:lnTo>
                  <a:pt x="3298" y="11"/>
                </a:lnTo>
                <a:lnTo>
                  <a:pt x="3299" y="11"/>
                </a:lnTo>
                <a:lnTo>
                  <a:pt x="3299" y="11"/>
                </a:lnTo>
                <a:lnTo>
                  <a:pt x="3299" y="12"/>
                </a:lnTo>
                <a:lnTo>
                  <a:pt x="3300" y="11"/>
                </a:lnTo>
                <a:lnTo>
                  <a:pt x="3300" y="11"/>
                </a:lnTo>
                <a:lnTo>
                  <a:pt x="3301" y="11"/>
                </a:lnTo>
                <a:lnTo>
                  <a:pt x="3301" y="11"/>
                </a:lnTo>
                <a:lnTo>
                  <a:pt x="3301" y="11"/>
                </a:lnTo>
                <a:lnTo>
                  <a:pt x="3303" y="11"/>
                </a:lnTo>
                <a:lnTo>
                  <a:pt x="3303" y="11"/>
                </a:lnTo>
                <a:lnTo>
                  <a:pt x="3303" y="11"/>
                </a:lnTo>
                <a:lnTo>
                  <a:pt x="3304" y="11"/>
                </a:lnTo>
                <a:lnTo>
                  <a:pt x="3304" y="11"/>
                </a:lnTo>
                <a:lnTo>
                  <a:pt x="3305" y="11"/>
                </a:lnTo>
                <a:lnTo>
                  <a:pt x="3305" y="11"/>
                </a:lnTo>
                <a:lnTo>
                  <a:pt x="3305" y="11"/>
                </a:lnTo>
                <a:lnTo>
                  <a:pt x="3306" y="11"/>
                </a:lnTo>
                <a:lnTo>
                  <a:pt x="3306" y="11"/>
                </a:lnTo>
                <a:lnTo>
                  <a:pt x="3306" y="11"/>
                </a:lnTo>
                <a:lnTo>
                  <a:pt x="3307" y="11"/>
                </a:lnTo>
                <a:lnTo>
                  <a:pt x="3307" y="10"/>
                </a:lnTo>
                <a:lnTo>
                  <a:pt x="3307" y="10"/>
                </a:lnTo>
                <a:lnTo>
                  <a:pt x="3308" y="10"/>
                </a:lnTo>
                <a:lnTo>
                  <a:pt x="3308" y="10"/>
                </a:lnTo>
                <a:lnTo>
                  <a:pt x="3309" y="10"/>
                </a:lnTo>
                <a:lnTo>
                  <a:pt x="3309" y="10"/>
                </a:lnTo>
                <a:lnTo>
                  <a:pt x="3309" y="11"/>
                </a:lnTo>
                <a:lnTo>
                  <a:pt x="3310" y="11"/>
                </a:lnTo>
                <a:lnTo>
                  <a:pt x="3310" y="11"/>
                </a:lnTo>
                <a:lnTo>
                  <a:pt x="3310" y="12"/>
                </a:lnTo>
                <a:lnTo>
                  <a:pt x="3312" y="12"/>
                </a:lnTo>
                <a:lnTo>
                  <a:pt x="3312" y="13"/>
                </a:lnTo>
                <a:lnTo>
                  <a:pt x="3312" y="13"/>
                </a:lnTo>
                <a:lnTo>
                  <a:pt x="3313" y="13"/>
                </a:lnTo>
                <a:lnTo>
                  <a:pt x="3313" y="14"/>
                </a:lnTo>
                <a:lnTo>
                  <a:pt x="3314" y="14"/>
                </a:lnTo>
                <a:lnTo>
                  <a:pt x="3314" y="15"/>
                </a:lnTo>
                <a:lnTo>
                  <a:pt x="3314" y="15"/>
                </a:lnTo>
                <a:lnTo>
                  <a:pt x="3315" y="15"/>
                </a:lnTo>
                <a:lnTo>
                  <a:pt x="3315" y="15"/>
                </a:lnTo>
                <a:lnTo>
                  <a:pt x="3315" y="14"/>
                </a:lnTo>
                <a:lnTo>
                  <a:pt x="3316" y="14"/>
                </a:lnTo>
                <a:lnTo>
                  <a:pt x="3316" y="14"/>
                </a:lnTo>
                <a:lnTo>
                  <a:pt x="3316" y="14"/>
                </a:lnTo>
                <a:lnTo>
                  <a:pt x="3317" y="14"/>
                </a:lnTo>
                <a:lnTo>
                  <a:pt x="3317" y="14"/>
                </a:lnTo>
                <a:lnTo>
                  <a:pt x="3318" y="14"/>
                </a:lnTo>
                <a:lnTo>
                  <a:pt x="3318" y="15"/>
                </a:lnTo>
                <a:lnTo>
                  <a:pt x="3318" y="15"/>
                </a:lnTo>
                <a:lnTo>
                  <a:pt x="3319" y="15"/>
                </a:lnTo>
                <a:lnTo>
                  <a:pt x="3319" y="15"/>
                </a:lnTo>
                <a:lnTo>
                  <a:pt x="3319" y="15"/>
                </a:lnTo>
                <a:lnTo>
                  <a:pt x="3321" y="15"/>
                </a:lnTo>
                <a:lnTo>
                  <a:pt x="3321" y="15"/>
                </a:lnTo>
                <a:lnTo>
                  <a:pt x="3321" y="15"/>
                </a:lnTo>
                <a:lnTo>
                  <a:pt x="3322" y="15"/>
                </a:lnTo>
                <a:lnTo>
                  <a:pt x="3322" y="14"/>
                </a:lnTo>
                <a:lnTo>
                  <a:pt x="3323" y="14"/>
                </a:lnTo>
                <a:lnTo>
                  <a:pt x="3323" y="14"/>
                </a:lnTo>
                <a:lnTo>
                  <a:pt x="3323" y="14"/>
                </a:lnTo>
                <a:lnTo>
                  <a:pt x="3324" y="13"/>
                </a:lnTo>
                <a:lnTo>
                  <a:pt x="3324" y="14"/>
                </a:lnTo>
                <a:lnTo>
                  <a:pt x="3324" y="14"/>
                </a:lnTo>
                <a:lnTo>
                  <a:pt x="3325" y="13"/>
                </a:lnTo>
                <a:lnTo>
                  <a:pt x="3325" y="14"/>
                </a:lnTo>
                <a:lnTo>
                  <a:pt x="3326" y="15"/>
                </a:lnTo>
                <a:lnTo>
                  <a:pt x="3326" y="15"/>
                </a:lnTo>
                <a:lnTo>
                  <a:pt x="3326" y="16"/>
                </a:lnTo>
                <a:lnTo>
                  <a:pt x="3327" y="15"/>
                </a:lnTo>
                <a:lnTo>
                  <a:pt x="3327" y="15"/>
                </a:lnTo>
                <a:lnTo>
                  <a:pt x="3327" y="15"/>
                </a:lnTo>
                <a:lnTo>
                  <a:pt x="3328" y="16"/>
                </a:lnTo>
                <a:lnTo>
                  <a:pt x="3328" y="16"/>
                </a:lnTo>
                <a:lnTo>
                  <a:pt x="3328" y="15"/>
                </a:lnTo>
                <a:lnTo>
                  <a:pt x="3330" y="16"/>
                </a:lnTo>
                <a:lnTo>
                  <a:pt x="3330" y="16"/>
                </a:lnTo>
                <a:lnTo>
                  <a:pt x="3331" y="16"/>
                </a:lnTo>
                <a:lnTo>
                  <a:pt x="3331" y="16"/>
                </a:lnTo>
                <a:lnTo>
                  <a:pt x="3331" y="16"/>
                </a:lnTo>
                <a:lnTo>
                  <a:pt x="3332" y="16"/>
                </a:lnTo>
                <a:lnTo>
                  <a:pt x="3332" y="15"/>
                </a:lnTo>
                <a:lnTo>
                  <a:pt x="3332" y="16"/>
                </a:lnTo>
                <a:lnTo>
                  <a:pt x="3333" y="16"/>
                </a:lnTo>
                <a:lnTo>
                  <a:pt x="3333" y="18"/>
                </a:lnTo>
                <a:lnTo>
                  <a:pt x="3333" y="19"/>
                </a:lnTo>
                <a:lnTo>
                  <a:pt x="3334" y="19"/>
                </a:lnTo>
                <a:lnTo>
                  <a:pt x="3334" y="19"/>
                </a:lnTo>
                <a:lnTo>
                  <a:pt x="3335" y="19"/>
                </a:lnTo>
                <a:lnTo>
                  <a:pt x="3335" y="18"/>
                </a:lnTo>
                <a:lnTo>
                  <a:pt x="3335" y="18"/>
                </a:lnTo>
                <a:lnTo>
                  <a:pt x="3336" y="18"/>
                </a:lnTo>
                <a:lnTo>
                  <a:pt x="3336" y="19"/>
                </a:lnTo>
                <a:lnTo>
                  <a:pt x="3336" y="18"/>
                </a:lnTo>
                <a:lnTo>
                  <a:pt x="3337" y="19"/>
                </a:lnTo>
                <a:lnTo>
                  <a:pt x="3337" y="18"/>
                </a:lnTo>
                <a:lnTo>
                  <a:pt x="3337" y="18"/>
                </a:lnTo>
                <a:lnTo>
                  <a:pt x="3339" y="16"/>
                </a:lnTo>
                <a:lnTo>
                  <a:pt x="3339" y="15"/>
                </a:lnTo>
                <a:lnTo>
                  <a:pt x="3340" y="14"/>
                </a:lnTo>
                <a:lnTo>
                  <a:pt x="3340" y="14"/>
                </a:lnTo>
                <a:lnTo>
                  <a:pt x="3340" y="14"/>
                </a:lnTo>
                <a:lnTo>
                  <a:pt x="3341" y="14"/>
                </a:lnTo>
                <a:lnTo>
                  <a:pt x="3341" y="13"/>
                </a:lnTo>
                <a:lnTo>
                  <a:pt x="3341" y="12"/>
                </a:lnTo>
                <a:lnTo>
                  <a:pt x="3342" y="11"/>
                </a:lnTo>
                <a:lnTo>
                  <a:pt x="3342" y="11"/>
                </a:lnTo>
                <a:lnTo>
                  <a:pt x="3342" y="10"/>
                </a:lnTo>
                <a:lnTo>
                  <a:pt x="3343" y="10"/>
                </a:lnTo>
                <a:lnTo>
                  <a:pt x="3343" y="10"/>
                </a:lnTo>
                <a:lnTo>
                  <a:pt x="3344" y="10"/>
                </a:lnTo>
                <a:lnTo>
                  <a:pt x="3344" y="10"/>
                </a:lnTo>
                <a:lnTo>
                  <a:pt x="3344" y="10"/>
                </a:lnTo>
                <a:lnTo>
                  <a:pt x="3345" y="10"/>
                </a:lnTo>
                <a:lnTo>
                  <a:pt x="3345" y="10"/>
                </a:lnTo>
                <a:lnTo>
                  <a:pt x="3345" y="11"/>
                </a:lnTo>
                <a:lnTo>
                  <a:pt x="3346" y="12"/>
                </a:lnTo>
                <a:lnTo>
                  <a:pt x="3346" y="12"/>
                </a:lnTo>
                <a:lnTo>
                  <a:pt x="3348" y="11"/>
                </a:lnTo>
                <a:lnTo>
                  <a:pt x="3348" y="11"/>
                </a:lnTo>
                <a:lnTo>
                  <a:pt x="3348" y="11"/>
                </a:lnTo>
                <a:lnTo>
                  <a:pt x="3349" y="11"/>
                </a:lnTo>
                <a:lnTo>
                  <a:pt x="3349" y="10"/>
                </a:lnTo>
                <a:lnTo>
                  <a:pt x="3349" y="10"/>
                </a:lnTo>
                <a:lnTo>
                  <a:pt x="3350" y="10"/>
                </a:lnTo>
                <a:lnTo>
                  <a:pt x="3350" y="10"/>
                </a:lnTo>
                <a:lnTo>
                  <a:pt x="3350" y="10"/>
                </a:lnTo>
                <a:lnTo>
                  <a:pt x="3351" y="9"/>
                </a:lnTo>
                <a:lnTo>
                  <a:pt x="3351" y="9"/>
                </a:lnTo>
                <a:lnTo>
                  <a:pt x="3352" y="9"/>
                </a:lnTo>
                <a:lnTo>
                  <a:pt x="3352" y="6"/>
                </a:lnTo>
                <a:lnTo>
                  <a:pt x="3352" y="6"/>
                </a:lnTo>
                <a:lnTo>
                  <a:pt x="3353" y="5"/>
                </a:lnTo>
                <a:lnTo>
                  <a:pt x="3353" y="5"/>
                </a:lnTo>
                <a:lnTo>
                  <a:pt x="3353" y="4"/>
                </a:lnTo>
                <a:lnTo>
                  <a:pt x="3354" y="4"/>
                </a:lnTo>
                <a:lnTo>
                  <a:pt x="3354" y="5"/>
                </a:lnTo>
                <a:lnTo>
                  <a:pt x="3354" y="5"/>
                </a:lnTo>
                <a:lnTo>
                  <a:pt x="3355" y="5"/>
                </a:lnTo>
                <a:lnTo>
                  <a:pt x="3355" y="5"/>
                </a:lnTo>
                <a:lnTo>
                  <a:pt x="3357" y="5"/>
                </a:lnTo>
                <a:lnTo>
                  <a:pt x="3357" y="6"/>
                </a:lnTo>
                <a:lnTo>
                  <a:pt x="3357" y="5"/>
                </a:lnTo>
                <a:lnTo>
                  <a:pt x="3358" y="5"/>
                </a:lnTo>
                <a:lnTo>
                  <a:pt x="3358" y="5"/>
                </a:lnTo>
                <a:lnTo>
                  <a:pt x="3358" y="5"/>
                </a:lnTo>
                <a:lnTo>
                  <a:pt x="3359" y="5"/>
                </a:lnTo>
                <a:lnTo>
                  <a:pt x="3359" y="5"/>
                </a:lnTo>
                <a:lnTo>
                  <a:pt x="3359" y="6"/>
                </a:lnTo>
                <a:lnTo>
                  <a:pt x="3360" y="6"/>
                </a:lnTo>
                <a:lnTo>
                  <a:pt x="3360" y="6"/>
                </a:lnTo>
                <a:lnTo>
                  <a:pt x="3361" y="6"/>
                </a:lnTo>
                <a:lnTo>
                  <a:pt x="3361" y="6"/>
                </a:lnTo>
                <a:lnTo>
                  <a:pt x="3361" y="5"/>
                </a:lnTo>
                <a:lnTo>
                  <a:pt x="3362" y="5"/>
                </a:lnTo>
                <a:lnTo>
                  <a:pt x="3362" y="5"/>
                </a:lnTo>
                <a:lnTo>
                  <a:pt x="3362" y="5"/>
                </a:lnTo>
                <a:lnTo>
                  <a:pt x="3363" y="6"/>
                </a:lnTo>
                <a:lnTo>
                  <a:pt x="3363" y="6"/>
                </a:lnTo>
                <a:lnTo>
                  <a:pt x="3363" y="6"/>
                </a:lnTo>
                <a:lnTo>
                  <a:pt x="3364" y="7"/>
                </a:lnTo>
                <a:lnTo>
                  <a:pt x="3364" y="6"/>
                </a:lnTo>
                <a:lnTo>
                  <a:pt x="3366" y="6"/>
                </a:lnTo>
                <a:lnTo>
                  <a:pt x="3366" y="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40050"/>
            <a:ext cx="1179513" cy="34925"/>
          </a:xfrm>
          <a:custGeom>
            <a:avLst/>
            <a:gdLst>
              <a:gd name="T0" fmla="*/ 11 w 743"/>
              <a:gd name="T1" fmla="*/ 4 h 22"/>
              <a:gd name="T2" fmla="*/ 23 w 743"/>
              <a:gd name="T3" fmla="*/ 6 h 22"/>
              <a:gd name="T4" fmla="*/ 34 w 743"/>
              <a:gd name="T5" fmla="*/ 11 h 22"/>
              <a:gd name="T6" fmla="*/ 47 w 743"/>
              <a:gd name="T7" fmla="*/ 14 h 22"/>
              <a:gd name="T8" fmla="*/ 59 w 743"/>
              <a:gd name="T9" fmla="*/ 14 h 22"/>
              <a:gd name="T10" fmla="*/ 70 w 743"/>
              <a:gd name="T11" fmla="*/ 11 h 22"/>
              <a:gd name="T12" fmla="*/ 83 w 743"/>
              <a:gd name="T13" fmla="*/ 10 h 22"/>
              <a:gd name="T14" fmla="*/ 94 w 743"/>
              <a:gd name="T15" fmla="*/ 4 h 22"/>
              <a:gd name="T16" fmla="*/ 106 w 743"/>
              <a:gd name="T17" fmla="*/ 11 h 22"/>
              <a:gd name="T18" fmla="*/ 119 w 743"/>
              <a:gd name="T19" fmla="*/ 12 h 22"/>
              <a:gd name="T20" fmla="*/ 130 w 743"/>
              <a:gd name="T21" fmla="*/ 14 h 22"/>
              <a:gd name="T22" fmla="*/ 142 w 743"/>
              <a:gd name="T23" fmla="*/ 13 h 22"/>
              <a:gd name="T24" fmla="*/ 154 w 743"/>
              <a:gd name="T25" fmla="*/ 13 h 22"/>
              <a:gd name="T26" fmla="*/ 166 w 743"/>
              <a:gd name="T27" fmla="*/ 12 h 22"/>
              <a:gd name="T28" fmla="*/ 177 w 743"/>
              <a:gd name="T29" fmla="*/ 14 h 22"/>
              <a:gd name="T30" fmla="*/ 190 w 743"/>
              <a:gd name="T31" fmla="*/ 14 h 22"/>
              <a:gd name="T32" fmla="*/ 202 w 743"/>
              <a:gd name="T33" fmla="*/ 21 h 22"/>
              <a:gd name="T34" fmla="*/ 213 w 743"/>
              <a:gd name="T35" fmla="*/ 19 h 22"/>
              <a:gd name="T36" fmla="*/ 226 w 743"/>
              <a:gd name="T37" fmla="*/ 14 h 22"/>
              <a:gd name="T38" fmla="*/ 237 w 743"/>
              <a:gd name="T39" fmla="*/ 11 h 22"/>
              <a:gd name="T40" fmla="*/ 249 w 743"/>
              <a:gd name="T41" fmla="*/ 11 h 22"/>
              <a:gd name="T42" fmla="*/ 262 w 743"/>
              <a:gd name="T43" fmla="*/ 11 h 22"/>
              <a:gd name="T44" fmla="*/ 273 w 743"/>
              <a:gd name="T45" fmla="*/ 12 h 22"/>
              <a:gd name="T46" fmla="*/ 285 w 743"/>
              <a:gd name="T47" fmla="*/ 14 h 22"/>
              <a:gd name="T48" fmla="*/ 297 w 743"/>
              <a:gd name="T49" fmla="*/ 16 h 22"/>
              <a:gd name="T50" fmla="*/ 309 w 743"/>
              <a:gd name="T51" fmla="*/ 14 h 22"/>
              <a:gd name="T52" fmla="*/ 321 w 743"/>
              <a:gd name="T53" fmla="*/ 11 h 22"/>
              <a:gd name="T54" fmla="*/ 333 w 743"/>
              <a:gd name="T55" fmla="*/ 9 h 22"/>
              <a:gd name="T56" fmla="*/ 345 w 743"/>
              <a:gd name="T57" fmla="*/ 6 h 22"/>
              <a:gd name="T58" fmla="*/ 356 w 743"/>
              <a:gd name="T59" fmla="*/ 11 h 22"/>
              <a:gd name="T60" fmla="*/ 369 w 743"/>
              <a:gd name="T61" fmla="*/ 15 h 22"/>
              <a:gd name="T62" fmla="*/ 381 w 743"/>
              <a:gd name="T63" fmla="*/ 13 h 22"/>
              <a:gd name="T64" fmla="*/ 392 w 743"/>
              <a:gd name="T65" fmla="*/ 7 h 22"/>
              <a:gd name="T66" fmla="*/ 405 w 743"/>
              <a:gd name="T67" fmla="*/ 7 h 22"/>
              <a:gd name="T68" fmla="*/ 416 w 743"/>
              <a:gd name="T69" fmla="*/ 1 h 22"/>
              <a:gd name="T70" fmla="*/ 428 w 743"/>
              <a:gd name="T71" fmla="*/ 3 h 22"/>
              <a:gd name="T72" fmla="*/ 441 w 743"/>
              <a:gd name="T73" fmla="*/ 6 h 22"/>
              <a:gd name="T74" fmla="*/ 452 w 743"/>
              <a:gd name="T75" fmla="*/ 9 h 22"/>
              <a:gd name="T76" fmla="*/ 464 w 743"/>
              <a:gd name="T77" fmla="*/ 12 h 22"/>
              <a:gd name="T78" fmla="*/ 476 w 743"/>
              <a:gd name="T79" fmla="*/ 11 h 22"/>
              <a:gd name="T80" fmla="*/ 488 w 743"/>
              <a:gd name="T81" fmla="*/ 11 h 22"/>
              <a:gd name="T82" fmla="*/ 500 w 743"/>
              <a:gd name="T83" fmla="*/ 9 h 22"/>
              <a:gd name="T84" fmla="*/ 512 w 743"/>
              <a:gd name="T85" fmla="*/ 11 h 22"/>
              <a:gd name="T86" fmla="*/ 524 w 743"/>
              <a:gd name="T87" fmla="*/ 11 h 22"/>
              <a:gd name="T88" fmla="*/ 535 w 743"/>
              <a:gd name="T89" fmla="*/ 13 h 22"/>
              <a:gd name="T90" fmla="*/ 548 w 743"/>
              <a:gd name="T91" fmla="*/ 9 h 22"/>
              <a:gd name="T92" fmla="*/ 559 w 743"/>
              <a:gd name="T93" fmla="*/ 6 h 22"/>
              <a:gd name="T94" fmla="*/ 571 w 743"/>
              <a:gd name="T95" fmla="*/ 4 h 22"/>
              <a:gd name="T96" fmla="*/ 584 w 743"/>
              <a:gd name="T97" fmla="*/ 2 h 22"/>
              <a:gd name="T98" fmla="*/ 595 w 743"/>
              <a:gd name="T99" fmla="*/ 3 h 22"/>
              <a:gd name="T100" fmla="*/ 607 w 743"/>
              <a:gd name="T101" fmla="*/ 6 h 22"/>
              <a:gd name="T102" fmla="*/ 618 w 743"/>
              <a:gd name="T103" fmla="*/ 9 h 22"/>
              <a:gd name="T104" fmla="*/ 631 w 743"/>
              <a:gd name="T105" fmla="*/ 9 h 22"/>
              <a:gd name="T106" fmla="*/ 643 w 743"/>
              <a:gd name="T107" fmla="*/ 10 h 22"/>
              <a:gd name="T108" fmla="*/ 654 w 743"/>
              <a:gd name="T109" fmla="*/ 5 h 22"/>
              <a:gd name="T110" fmla="*/ 667 w 743"/>
              <a:gd name="T111" fmla="*/ 4 h 22"/>
              <a:gd name="T112" fmla="*/ 678 w 743"/>
              <a:gd name="T113" fmla="*/ 6 h 22"/>
              <a:gd name="T114" fmla="*/ 690 w 743"/>
              <a:gd name="T115" fmla="*/ 11 h 22"/>
              <a:gd name="T116" fmla="*/ 703 w 743"/>
              <a:gd name="T117" fmla="*/ 14 h 22"/>
              <a:gd name="T118" fmla="*/ 714 w 743"/>
              <a:gd name="T119" fmla="*/ 13 h 22"/>
              <a:gd name="T120" fmla="*/ 726 w 743"/>
              <a:gd name="T121" fmla="*/ 10 h 22"/>
              <a:gd name="T122" fmla="*/ 738 w 743"/>
              <a:gd name="T12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2">
                <a:moveTo>
                  <a:pt x="0" y="6"/>
                </a:moveTo>
                <a:lnTo>
                  <a:pt x="0" y="6"/>
                </a:lnTo>
                <a:lnTo>
                  <a:pt x="1" y="6"/>
                </a:lnTo>
                <a:lnTo>
                  <a:pt x="1" y="6"/>
                </a:lnTo>
                <a:lnTo>
                  <a:pt x="1" y="5"/>
                </a:lnTo>
                <a:lnTo>
                  <a:pt x="2" y="5"/>
                </a:lnTo>
                <a:lnTo>
                  <a:pt x="2" y="5"/>
                </a:lnTo>
                <a:lnTo>
                  <a:pt x="2" y="5"/>
                </a:lnTo>
                <a:lnTo>
                  <a:pt x="3" y="5"/>
                </a:lnTo>
                <a:lnTo>
                  <a:pt x="3" y="5"/>
                </a:lnTo>
                <a:lnTo>
                  <a:pt x="4" y="6"/>
                </a:lnTo>
                <a:lnTo>
                  <a:pt x="4" y="6"/>
                </a:lnTo>
                <a:lnTo>
                  <a:pt x="4" y="5"/>
                </a:lnTo>
                <a:lnTo>
                  <a:pt x="5" y="5"/>
                </a:lnTo>
                <a:lnTo>
                  <a:pt x="5" y="5"/>
                </a:lnTo>
                <a:lnTo>
                  <a:pt x="5" y="5"/>
                </a:lnTo>
                <a:lnTo>
                  <a:pt x="6" y="5"/>
                </a:lnTo>
                <a:lnTo>
                  <a:pt x="6" y="5"/>
                </a:lnTo>
                <a:lnTo>
                  <a:pt x="7" y="4"/>
                </a:lnTo>
                <a:lnTo>
                  <a:pt x="7" y="4"/>
                </a:lnTo>
                <a:lnTo>
                  <a:pt x="7" y="4"/>
                </a:lnTo>
                <a:lnTo>
                  <a:pt x="9" y="4"/>
                </a:lnTo>
                <a:lnTo>
                  <a:pt x="9" y="4"/>
                </a:lnTo>
                <a:lnTo>
                  <a:pt x="9" y="4"/>
                </a:lnTo>
                <a:lnTo>
                  <a:pt x="10" y="4"/>
                </a:lnTo>
                <a:lnTo>
                  <a:pt x="10" y="3"/>
                </a:lnTo>
                <a:lnTo>
                  <a:pt x="10" y="4"/>
                </a:lnTo>
                <a:lnTo>
                  <a:pt x="11" y="4"/>
                </a:lnTo>
                <a:lnTo>
                  <a:pt x="11" y="4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3" y="5"/>
                </a:lnTo>
                <a:lnTo>
                  <a:pt x="13" y="6"/>
                </a:lnTo>
                <a:lnTo>
                  <a:pt x="13" y="6"/>
                </a:lnTo>
                <a:lnTo>
                  <a:pt x="14" y="6"/>
                </a:lnTo>
                <a:lnTo>
                  <a:pt x="14" y="7"/>
                </a:lnTo>
                <a:lnTo>
                  <a:pt x="14" y="9"/>
                </a:lnTo>
                <a:lnTo>
                  <a:pt x="15" y="9"/>
                </a:lnTo>
                <a:lnTo>
                  <a:pt x="15" y="9"/>
                </a:lnTo>
                <a:lnTo>
                  <a:pt x="16" y="9"/>
                </a:lnTo>
                <a:lnTo>
                  <a:pt x="16" y="9"/>
                </a:lnTo>
                <a:lnTo>
                  <a:pt x="16" y="7"/>
                </a:lnTo>
                <a:lnTo>
                  <a:pt x="18" y="7"/>
                </a:lnTo>
                <a:lnTo>
                  <a:pt x="18" y="6"/>
                </a:lnTo>
                <a:lnTo>
                  <a:pt x="18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20" y="6"/>
                </a:lnTo>
                <a:lnTo>
                  <a:pt x="20" y="6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7"/>
                </a:lnTo>
                <a:lnTo>
                  <a:pt x="22" y="7"/>
                </a:lnTo>
                <a:lnTo>
                  <a:pt x="22" y="7"/>
                </a:lnTo>
                <a:lnTo>
                  <a:pt x="23" y="6"/>
                </a:lnTo>
                <a:lnTo>
                  <a:pt x="23" y="6"/>
                </a:lnTo>
                <a:lnTo>
                  <a:pt x="23" y="5"/>
                </a:lnTo>
                <a:lnTo>
                  <a:pt x="24" y="5"/>
                </a:lnTo>
                <a:lnTo>
                  <a:pt x="24" y="6"/>
                </a:lnTo>
                <a:lnTo>
                  <a:pt x="25" y="6"/>
                </a:lnTo>
                <a:lnTo>
                  <a:pt x="25" y="6"/>
                </a:lnTo>
                <a:lnTo>
                  <a:pt x="25" y="7"/>
                </a:lnTo>
                <a:lnTo>
                  <a:pt x="27" y="7"/>
                </a:lnTo>
                <a:lnTo>
                  <a:pt x="27" y="7"/>
                </a:lnTo>
                <a:lnTo>
                  <a:pt x="27" y="7"/>
                </a:lnTo>
                <a:lnTo>
                  <a:pt x="28" y="9"/>
                </a:lnTo>
                <a:lnTo>
                  <a:pt x="28" y="9"/>
                </a:lnTo>
                <a:lnTo>
                  <a:pt x="29" y="9"/>
                </a:lnTo>
                <a:lnTo>
                  <a:pt x="29" y="9"/>
                </a:lnTo>
                <a:lnTo>
                  <a:pt x="29" y="7"/>
                </a:lnTo>
                <a:lnTo>
                  <a:pt x="30" y="9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2"/>
                </a:lnTo>
                <a:lnTo>
                  <a:pt x="31" y="13"/>
                </a:lnTo>
                <a:lnTo>
                  <a:pt x="32" y="14"/>
                </a:lnTo>
                <a:lnTo>
                  <a:pt x="32" y="14"/>
                </a:lnTo>
                <a:lnTo>
                  <a:pt x="33" y="14"/>
                </a:lnTo>
                <a:lnTo>
                  <a:pt x="33" y="14"/>
                </a:lnTo>
                <a:lnTo>
                  <a:pt x="33" y="13"/>
                </a:lnTo>
                <a:lnTo>
                  <a:pt x="34" y="13"/>
                </a:lnTo>
                <a:lnTo>
                  <a:pt x="34" y="12"/>
                </a:lnTo>
                <a:lnTo>
                  <a:pt x="34" y="11"/>
                </a:lnTo>
                <a:lnTo>
                  <a:pt x="36" y="10"/>
                </a:lnTo>
                <a:lnTo>
                  <a:pt x="36" y="10"/>
                </a:lnTo>
                <a:lnTo>
                  <a:pt x="36" y="10"/>
                </a:lnTo>
                <a:lnTo>
                  <a:pt x="37" y="10"/>
                </a:lnTo>
                <a:lnTo>
                  <a:pt x="37" y="11"/>
                </a:lnTo>
                <a:lnTo>
                  <a:pt x="38" y="12"/>
                </a:lnTo>
                <a:lnTo>
                  <a:pt x="38" y="11"/>
                </a:lnTo>
                <a:lnTo>
                  <a:pt x="38" y="12"/>
                </a:lnTo>
                <a:lnTo>
                  <a:pt x="39" y="13"/>
                </a:lnTo>
                <a:lnTo>
                  <a:pt x="39" y="12"/>
                </a:lnTo>
                <a:lnTo>
                  <a:pt x="39" y="13"/>
                </a:lnTo>
                <a:lnTo>
                  <a:pt x="40" y="13"/>
                </a:lnTo>
                <a:lnTo>
                  <a:pt x="40" y="13"/>
                </a:lnTo>
                <a:lnTo>
                  <a:pt x="40" y="13"/>
                </a:lnTo>
                <a:lnTo>
                  <a:pt x="41" y="13"/>
                </a:lnTo>
                <a:lnTo>
                  <a:pt x="41" y="13"/>
                </a:lnTo>
                <a:lnTo>
                  <a:pt x="42" y="13"/>
                </a:lnTo>
                <a:lnTo>
                  <a:pt x="42" y="13"/>
                </a:lnTo>
                <a:lnTo>
                  <a:pt x="42" y="12"/>
                </a:lnTo>
                <a:lnTo>
                  <a:pt x="43" y="12"/>
                </a:lnTo>
                <a:lnTo>
                  <a:pt x="43" y="12"/>
                </a:lnTo>
                <a:lnTo>
                  <a:pt x="43" y="12"/>
                </a:lnTo>
                <a:lnTo>
                  <a:pt x="45" y="13"/>
                </a:lnTo>
                <a:lnTo>
                  <a:pt x="45" y="13"/>
                </a:lnTo>
                <a:lnTo>
                  <a:pt x="45" y="13"/>
                </a:lnTo>
                <a:lnTo>
                  <a:pt x="46" y="13"/>
                </a:lnTo>
                <a:lnTo>
                  <a:pt x="46" y="14"/>
                </a:lnTo>
                <a:lnTo>
                  <a:pt x="47" y="14"/>
                </a:lnTo>
                <a:lnTo>
                  <a:pt x="47" y="14"/>
                </a:lnTo>
                <a:lnTo>
                  <a:pt x="47" y="14"/>
                </a:lnTo>
                <a:lnTo>
                  <a:pt x="48" y="14"/>
                </a:lnTo>
                <a:lnTo>
                  <a:pt x="48" y="14"/>
                </a:lnTo>
                <a:lnTo>
                  <a:pt x="48" y="14"/>
                </a:lnTo>
                <a:lnTo>
                  <a:pt x="49" y="15"/>
                </a:lnTo>
                <a:lnTo>
                  <a:pt x="49" y="15"/>
                </a:lnTo>
                <a:lnTo>
                  <a:pt x="50" y="15"/>
                </a:lnTo>
                <a:lnTo>
                  <a:pt x="50" y="15"/>
                </a:lnTo>
                <a:lnTo>
                  <a:pt x="50" y="15"/>
                </a:lnTo>
                <a:lnTo>
                  <a:pt x="51" y="15"/>
                </a:lnTo>
                <a:lnTo>
                  <a:pt x="51" y="15"/>
                </a:lnTo>
                <a:lnTo>
                  <a:pt x="51" y="14"/>
                </a:lnTo>
                <a:lnTo>
                  <a:pt x="52" y="14"/>
                </a:lnTo>
                <a:lnTo>
                  <a:pt x="52" y="15"/>
                </a:lnTo>
                <a:lnTo>
                  <a:pt x="52" y="15"/>
                </a:lnTo>
                <a:lnTo>
                  <a:pt x="54" y="15"/>
                </a:lnTo>
                <a:lnTo>
                  <a:pt x="54" y="16"/>
                </a:lnTo>
                <a:lnTo>
                  <a:pt x="55" y="16"/>
                </a:lnTo>
                <a:lnTo>
                  <a:pt x="55" y="16"/>
                </a:lnTo>
                <a:lnTo>
                  <a:pt x="55" y="16"/>
                </a:lnTo>
                <a:lnTo>
                  <a:pt x="56" y="16"/>
                </a:lnTo>
                <a:lnTo>
                  <a:pt x="56" y="16"/>
                </a:lnTo>
                <a:lnTo>
                  <a:pt x="56" y="15"/>
                </a:lnTo>
                <a:lnTo>
                  <a:pt x="57" y="14"/>
                </a:lnTo>
                <a:lnTo>
                  <a:pt x="57" y="14"/>
                </a:lnTo>
                <a:lnTo>
                  <a:pt x="57" y="14"/>
                </a:lnTo>
                <a:lnTo>
                  <a:pt x="58" y="14"/>
                </a:lnTo>
                <a:lnTo>
                  <a:pt x="58" y="13"/>
                </a:lnTo>
                <a:lnTo>
                  <a:pt x="59" y="14"/>
                </a:lnTo>
                <a:lnTo>
                  <a:pt x="59" y="13"/>
                </a:lnTo>
                <a:lnTo>
                  <a:pt x="59" y="14"/>
                </a:lnTo>
                <a:lnTo>
                  <a:pt x="60" y="13"/>
                </a:lnTo>
                <a:lnTo>
                  <a:pt x="60" y="12"/>
                </a:lnTo>
                <a:lnTo>
                  <a:pt x="60" y="12"/>
                </a:lnTo>
                <a:lnTo>
                  <a:pt x="61" y="11"/>
                </a:lnTo>
                <a:lnTo>
                  <a:pt x="61" y="10"/>
                </a:lnTo>
                <a:lnTo>
                  <a:pt x="61" y="11"/>
                </a:lnTo>
                <a:lnTo>
                  <a:pt x="63" y="11"/>
                </a:lnTo>
                <a:lnTo>
                  <a:pt x="63" y="10"/>
                </a:lnTo>
                <a:lnTo>
                  <a:pt x="64" y="11"/>
                </a:lnTo>
                <a:lnTo>
                  <a:pt x="64" y="10"/>
                </a:lnTo>
                <a:lnTo>
                  <a:pt x="64" y="10"/>
                </a:lnTo>
                <a:lnTo>
                  <a:pt x="65" y="10"/>
                </a:lnTo>
                <a:lnTo>
                  <a:pt x="65" y="11"/>
                </a:lnTo>
                <a:lnTo>
                  <a:pt x="65" y="11"/>
                </a:lnTo>
                <a:lnTo>
                  <a:pt x="66" y="12"/>
                </a:lnTo>
                <a:lnTo>
                  <a:pt x="66" y="12"/>
                </a:lnTo>
                <a:lnTo>
                  <a:pt x="66" y="12"/>
                </a:lnTo>
                <a:lnTo>
                  <a:pt x="67" y="12"/>
                </a:lnTo>
                <a:lnTo>
                  <a:pt x="67" y="12"/>
                </a:lnTo>
                <a:lnTo>
                  <a:pt x="68" y="12"/>
                </a:lnTo>
                <a:lnTo>
                  <a:pt x="68" y="12"/>
                </a:lnTo>
                <a:lnTo>
                  <a:pt x="68" y="11"/>
                </a:lnTo>
                <a:lnTo>
                  <a:pt x="69" y="12"/>
                </a:lnTo>
                <a:lnTo>
                  <a:pt x="69" y="12"/>
                </a:lnTo>
                <a:lnTo>
                  <a:pt x="69" y="11"/>
                </a:lnTo>
                <a:lnTo>
                  <a:pt x="70" y="11"/>
                </a:lnTo>
                <a:lnTo>
                  <a:pt x="70" y="11"/>
                </a:lnTo>
                <a:lnTo>
                  <a:pt x="72" y="10"/>
                </a:lnTo>
                <a:lnTo>
                  <a:pt x="72" y="10"/>
                </a:lnTo>
                <a:lnTo>
                  <a:pt x="72" y="10"/>
                </a:lnTo>
                <a:lnTo>
                  <a:pt x="73" y="11"/>
                </a:lnTo>
                <a:lnTo>
                  <a:pt x="73" y="10"/>
                </a:lnTo>
                <a:lnTo>
                  <a:pt x="73" y="10"/>
                </a:lnTo>
                <a:lnTo>
                  <a:pt x="74" y="11"/>
                </a:lnTo>
                <a:lnTo>
                  <a:pt x="74" y="11"/>
                </a:lnTo>
                <a:lnTo>
                  <a:pt x="74" y="11"/>
                </a:lnTo>
                <a:lnTo>
                  <a:pt x="75" y="11"/>
                </a:lnTo>
                <a:lnTo>
                  <a:pt x="75" y="11"/>
                </a:lnTo>
                <a:lnTo>
                  <a:pt x="76" y="11"/>
                </a:lnTo>
                <a:lnTo>
                  <a:pt x="76" y="11"/>
                </a:lnTo>
                <a:lnTo>
                  <a:pt x="76" y="12"/>
                </a:lnTo>
                <a:lnTo>
                  <a:pt x="77" y="12"/>
                </a:lnTo>
                <a:lnTo>
                  <a:pt x="77" y="13"/>
                </a:lnTo>
                <a:lnTo>
                  <a:pt x="77" y="12"/>
                </a:lnTo>
                <a:lnTo>
                  <a:pt x="78" y="11"/>
                </a:lnTo>
                <a:lnTo>
                  <a:pt x="78" y="11"/>
                </a:lnTo>
                <a:lnTo>
                  <a:pt x="78" y="10"/>
                </a:lnTo>
                <a:lnTo>
                  <a:pt x="79" y="9"/>
                </a:lnTo>
                <a:lnTo>
                  <a:pt x="79" y="10"/>
                </a:lnTo>
                <a:lnTo>
                  <a:pt x="81" y="9"/>
                </a:lnTo>
                <a:lnTo>
                  <a:pt x="81" y="10"/>
                </a:lnTo>
                <a:lnTo>
                  <a:pt x="81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3" y="10"/>
                </a:lnTo>
                <a:lnTo>
                  <a:pt x="83" y="10"/>
                </a:lnTo>
                <a:lnTo>
                  <a:pt x="83" y="9"/>
                </a:lnTo>
                <a:lnTo>
                  <a:pt x="84" y="7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5" y="10"/>
                </a:lnTo>
                <a:lnTo>
                  <a:pt x="86" y="10"/>
                </a:lnTo>
                <a:lnTo>
                  <a:pt x="86" y="10"/>
                </a:lnTo>
                <a:lnTo>
                  <a:pt x="86" y="10"/>
                </a:lnTo>
                <a:lnTo>
                  <a:pt x="87" y="10"/>
                </a:lnTo>
                <a:lnTo>
                  <a:pt x="87" y="9"/>
                </a:lnTo>
                <a:lnTo>
                  <a:pt x="87" y="9"/>
                </a:lnTo>
                <a:lnTo>
                  <a:pt x="88" y="9"/>
                </a:lnTo>
                <a:lnTo>
                  <a:pt x="88" y="7"/>
                </a:lnTo>
                <a:lnTo>
                  <a:pt x="90" y="7"/>
                </a:lnTo>
                <a:lnTo>
                  <a:pt x="90" y="7"/>
                </a:lnTo>
                <a:lnTo>
                  <a:pt x="90" y="6"/>
                </a:lnTo>
                <a:lnTo>
                  <a:pt x="91" y="6"/>
                </a:lnTo>
                <a:lnTo>
                  <a:pt x="91" y="6"/>
                </a:lnTo>
                <a:lnTo>
                  <a:pt x="91" y="5"/>
                </a:lnTo>
                <a:lnTo>
                  <a:pt x="92" y="4"/>
                </a:lnTo>
                <a:lnTo>
                  <a:pt x="92" y="4"/>
                </a:lnTo>
                <a:lnTo>
                  <a:pt x="92" y="4"/>
                </a:lnTo>
                <a:lnTo>
                  <a:pt x="93" y="4"/>
                </a:lnTo>
                <a:lnTo>
                  <a:pt x="93" y="4"/>
                </a:lnTo>
                <a:lnTo>
                  <a:pt x="94" y="3"/>
                </a:lnTo>
                <a:lnTo>
                  <a:pt x="94" y="3"/>
                </a:lnTo>
                <a:lnTo>
                  <a:pt x="94" y="4"/>
                </a:lnTo>
                <a:lnTo>
                  <a:pt x="95" y="4"/>
                </a:lnTo>
                <a:lnTo>
                  <a:pt x="95" y="4"/>
                </a:lnTo>
                <a:lnTo>
                  <a:pt x="95" y="5"/>
                </a:lnTo>
                <a:lnTo>
                  <a:pt x="96" y="5"/>
                </a:lnTo>
                <a:lnTo>
                  <a:pt x="96" y="5"/>
                </a:lnTo>
                <a:lnTo>
                  <a:pt x="97" y="5"/>
                </a:lnTo>
                <a:lnTo>
                  <a:pt x="97" y="6"/>
                </a:lnTo>
                <a:lnTo>
                  <a:pt x="97" y="7"/>
                </a:lnTo>
                <a:lnTo>
                  <a:pt x="99" y="9"/>
                </a:lnTo>
                <a:lnTo>
                  <a:pt x="99" y="9"/>
                </a:lnTo>
                <a:lnTo>
                  <a:pt x="99" y="9"/>
                </a:lnTo>
                <a:lnTo>
                  <a:pt x="100" y="9"/>
                </a:lnTo>
                <a:lnTo>
                  <a:pt x="100" y="9"/>
                </a:lnTo>
                <a:lnTo>
                  <a:pt x="100" y="10"/>
                </a:lnTo>
                <a:lnTo>
                  <a:pt x="101" y="10"/>
                </a:lnTo>
                <a:lnTo>
                  <a:pt x="101" y="11"/>
                </a:lnTo>
                <a:lnTo>
                  <a:pt x="102" y="11"/>
                </a:lnTo>
                <a:lnTo>
                  <a:pt x="102" y="11"/>
                </a:lnTo>
                <a:lnTo>
                  <a:pt x="102" y="12"/>
                </a:lnTo>
                <a:lnTo>
                  <a:pt x="103" y="12"/>
                </a:lnTo>
                <a:lnTo>
                  <a:pt x="103" y="12"/>
                </a:lnTo>
                <a:lnTo>
                  <a:pt x="103" y="12"/>
                </a:lnTo>
                <a:lnTo>
                  <a:pt x="104" y="12"/>
                </a:lnTo>
                <a:lnTo>
                  <a:pt x="104" y="12"/>
                </a:lnTo>
                <a:lnTo>
                  <a:pt x="104" y="12"/>
                </a:lnTo>
                <a:lnTo>
                  <a:pt x="105" y="12"/>
                </a:lnTo>
                <a:lnTo>
                  <a:pt x="105" y="11"/>
                </a:lnTo>
                <a:lnTo>
                  <a:pt x="106" y="11"/>
                </a:lnTo>
                <a:lnTo>
                  <a:pt x="106" y="11"/>
                </a:lnTo>
                <a:lnTo>
                  <a:pt x="106" y="12"/>
                </a:lnTo>
                <a:lnTo>
                  <a:pt x="108" y="12"/>
                </a:lnTo>
                <a:lnTo>
                  <a:pt x="108" y="12"/>
                </a:lnTo>
                <a:lnTo>
                  <a:pt x="108" y="13"/>
                </a:lnTo>
                <a:lnTo>
                  <a:pt x="109" y="13"/>
                </a:lnTo>
                <a:lnTo>
                  <a:pt x="109" y="13"/>
                </a:lnTo>
                <a:lnTo>
                  <a:pt x="109" y="12"/>
                </a:lnTo>
                <a:lnTo>
                  <a:pt x="110" y="12"/>
                </a:lnTo>
                <a:lnTo>
                  <a:pt x="110" y="13"/>
                </a:lnTo>
                <a:lnTo>
                  <a:pt x="111" y="13"/>
                </a:lnTo>
                <a:lnTo>
                  <a:pt x="111" y="14"/>
                </a:lnTo>
                <a:lnTo>
                  <a:pt x="111" y="13"/>
                </a:lnTo>
                <a:lnTo>
                  <a:pt x="112" y="13"/>
                </a:lnTo>
                <a:lnTo>
                  <a:pt x="112" y="13"/>
                </a:lnTo>
                <a:lnTo>
                  <a:pt x="112" y="13"/>
                </a:lnTo>
                <a:lnTo>
                  <a:pt x="113" y="13"/>
                </a:lnTo>
                <a:lnTo>
                  <a:pt x="113" y="14"/>
                </a:lnTo>
                <a:lnTo>
                  <a:pt x="113" y="14"/>
                </a:lnTo>
                <a:lnTo>
                  <a:pt x="114" y="14"/>
                </a:lnTo>
                <a:lnTo>
                  <a:pt x="114" y="14"/>
                </a:lnTo>
                <a:lnTo>
                  <a:pt x="115" y="14"/>
                </a:lnTo>
                <a:lnTo>
                  <a:pt x="115" y="13"/>
                </a:lnTo>
                <a:lnTo>
                  <a:pt x="115" y="12"/>
                </a:lnTo>
                <a:lnTo>
                  <a:pt x="117" y="11"/>
                </a:lnTo>
                <a:lnTo>
                  <a:pt x="117" y="11"/>
                </a:lnTo>
                <a:lnTo>
                  <a:pt x="117" y="11"/>
                </a:lnTo>
                <a:lnTo>
                  <a:pt x="118" y="11"/>
                </a:lnTo>
                <a:lnTo>
                  <a:pt x="118" y="11"/>
                </a:lnTo>
                <a:lnTo>
                  <a:pt x="119" y="12"/>
                </a:lnTo>
                <a:lnTo>
                  <a:pt x="119" y="13"/>
                </a:lnTo>
                <a:lnTo>
                  <a:pt x="119" y="13"/>
                </a:lnTo>
                <a:lnTo>
                  <a:pt x="120" y="14"/>
                </a:lnTo>
                <a:lnTo>
                  <a:pt x="120" y="14"/>
                </a:lnTo>
                <a:lnTo>
                  <a:pt x="120" y="15"/>
                </a:lnTo>
                <a:lnTo>
                  <a:pt x="121" y="15"/>
                </a:lnTo>
                <a:lnTo>
                  <a:pt x="121" y="15"/>
                </a:lnTo>
                <a:lnTo>
                  <a:pt x="121" y="15"/>
                </a:lnTo>
                <a:lnTo>
                  <a:pt x="122" y="16"/>
                </a:lnTo>
                <a:lnTo>
                  <a:pt x="122" y="16"/>
                </a:lnTo>
                <a:lnTo>
                  <a:pt x="123" y="16"/>
                </a:lnTo>
                <a:lnTo>
                  <a:pt x="123" y="16"/>
                </a:lnTo>
                <a:lnTo>
                  <a:pt x="123" y="16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5"/>
                </a:lnTo>
                <a:lnTo>
                  <a:pt x="126" y="15"/>
                </a:lnTo>
                <a:lnTo>
                  <a:pt x="126" y="15"/>
                </a:lnTo>
                <a:lnTo>
                  <a:pt x="127" y="15"/>
                </a:lnTo>
                <a:lnTo>
                  <a:pt x="127" y="15"/>
                </a:lnTo>
                <a:lnTo>
                  <a:pt x="128" y="15"/>
                </a:lnTo>
                <a:lnTo>
                  <a:pt x="128" y="15"/>
                </a:lnTo>
                <a:lnTo>
                  <a:pt x="128" y="16"/>
                </a:lnTo>
                <a:lnTo>
                  <a:pt x="129" y="15"/>
                </a:lnTo>
                <a:lnTo>
                  <a:pt x="129" y="16"/>
                </a:lnTo>
                <a:lnTo>
                  <a:pt x="129" y="16"/>
                </a:lnTo>
                <a:lnTo>
                  <a:pt x="130" y="16"/>
                </a:lnTo>
                <a:lnTo>
                  <a:pt x="130" y="14"/>
                </a:lnTo>
                <a:lnTo>
                  <a:pt x="130" y="15"/>
                </a:lnTo>
                <a:lnTo>
                  <a:pt x="131" y="14"/>
                </a:lnTo>
                <a:lnTo>
                  <a:pt x="131" y="14"/>
                </a:lnTo>
                <a:lnTo>
                  <a:pt x="132" y="14"/>
                </a:lnTo>
                <a:lnTo>
                  <a:pt x="132" y="14"/>
                </a:lnTo>
                <a:lnTo>
                  <a:pt x="132" y="14"/>
                </a:lnTo>
                <a:lnTo>
                  <a:pt x="133" y="14"/>
                </a:lnTo>
                <a:lnTo>
                  <a:pt x="133" y="14"/>
                </a:lnTo>
                <a:lnTo>
                  <a:pt x="133" y="15"/>
                </a:lnTo>
                <a:lnTo>
                  <a:pt x="135" y="15"/>
                </a:lnTo>
                <a:lnTo>
                  <a:pt x="135" y="14"/>
                </a:lnTo>
                <a:lnTo>
                  <a:pt x="135" y="14"/>
                </a:lnTo>
                <a:lnTo>
                  <a:pt x="136" y="14"/>
                </a:lnTo>
                <a:lnTo>
                  <a:pt x="136" y="15"/>
                </a:lnTo>
                <a:lnTo>
                  <a:pt x="137" y="14"/>
                </a:lnTo>
                <a:lnTo>
                  <a:pt x="137" y="14"/>
                </a:lnTo>
                <a:lnTo>
                  <a:pt x="137" y="15"/>
                </a:lnTo>
                <a:lnTo>
                  <a:pt x="138" y="15"/>
                </a:lnTo>
                <a:lnTo>
                  <a:pt x="138" y="15"/>
                </a:lnTo>
                <a:lnTo>
                  <a:pt x="138" y="15"/>
                </a:lnTo>
                <a:lnTo>
                  <a:pt x="139" y="14"/>
                </a:lnTo>
                <a:lnTo>
                  <a:pt x="139" y="15"/>
                </a:lnTo>
                <a:lnTo>
                  <a:pt x="140" y="15"/>
                </a:lnTo>
                <a:lnTo>
                  <a:pt x="140" y="15"/>
                </a:lnTo>
                <a:lnTo>
                  <a:pt x="140" y="14"/>
                </a:lnTo>
                <a:lnTo>
                  <a:pt x="141" y="14"/>
                </a:lnTo>
                <a:lnTo>
                  <a:pt x="141" y="14"/>
                </a:lnTo>
                <a:lnTo>
                  <a:pt x="141" y="14"/>
                </a:lnTo>
                <a:lnTo>
                  <a:pt x="142" y="13"/>
                </a:lnTo>
                <a:lnTo>
                  <a:pt x="142" y="13"/>
                </a:lnTo>
                <a:lnTo>
                  <a:pt x="142" y="14"/>
                </a:lnTo>
                <a:lnTo>
                  <a:pt x="144" y="14"/>
                </a:lnTo>
                <a:lnTo>
                  <a:pt x="144" y="14"/>
                </a:lnTo>
                <a:lnTo>
                  <a:pt x="145" y="14"/>
                </a:lnTo>
                <a:lnTo>
                  <a:pt x="145" y="15"/>
                </a:lnTo>
                <a:lnTo>
                  <a:pt x="145" y="15"/>
                </a:lnTo>
                <a:lnTo>
                  <a:pt x="146" y="14"/>
                </a:lnTo>
                <a:lnTo>
                  <a:pt x="146" y="15"/>
                </a:lnTo>
                <a:lnTo>
                  <a:pt x="146" y="15"/>
                </a:lnTo>
                <a:lnTo>
                  <a:pt x="147" y="14"/>
                </a:lnTo>
                <a:lnTo>
                  <a:pt x="147" y="14"/>
                </a:lnTo>
                <a:lnTo>
                  <a:pt x="147" y="14"/>
                </a:lnTo>
                <a:lnTo>
                  <a:pt x="148" y="14"/>
                </a:lnTo>
                <a:lnTo>
                  <a:pt x="148" y="13"/>
                </a:lnTo>
                <a:lnTo>
                  <a:pt x="149" y="13"/>
                </a:lnTo>
                <a:lnTo>
                  <a:pt x="149" y="13"/>
                </a:lnTo>
                <a:lnTo>
                  <a:pt x="149" y="14"/>
                </a:lnTo>
                <a:lnTo>
                  <a:pt x="150" y="14"/>
                </a:lnTo>
                <a:lnTo>
                  <a:pt x="150" y="14"/>
                </a:lnTo>
                <a:lnTo>
                  <a:pt x="150" y="13"/>
                </a:lnTo>
                <a:lnTo>
                  <a:pt x="151" y="14"/>
                </a:lnTo>
                <a:lnTo>
                  <a:pt x="151" y="13"/>
                </a:lnTo>
                <a:lnTo>
                  <a:pt x="151" y="13"/>
                </a:lnTo>
                <a:lnTo>
                  <a:pt x="153" y="12"/>
                </a:lnTo>
                <a:lnTo>
                  <a:pt x="153" y="12"/>
                </a:lnTo>
                <a:lnTo>
                  <a:pt x="154" y="12"/>
                </a:lnTo>
                <a:lnTo>
                  <a:pt x="154" y="13"/>
                </a:lnTo>
                <a:lnTo>
                  <a:pt x="154" y="13"/>
                </a:lnTo>
                <a:lnTo>
                  <a:pt x="155" y="13"/>
                </a:lnTo>
                <a:lnTo>
                  <a:pt x="155" y="13"/>
                </a:lnTo>
                <a:lnTo>
                  <a:pt x="155" y="13"/>
                </a:lnTo>
                <a:lnTo>
                  <a:pt x="156" y="13"/>
                </a:lnTo>
                <a:lnTo>
                  <a:pt x="156" y="12"/>
                </a:lnTo>
                <a:lnTo>
                  <a:pt x="156" y="13"/>
                </a:lnTo>
                <a:lnTo>
                  <a:pt x="157" y="13"/>
                </a:lnTo>
                <a:lnTo>
                  <a:pt x="157" y="13"/>
                </a:lnTo>
                <a:lnTo>
                  <a:pt x="158" y="13"/>
                </a:lnTo>
                <a:lnTo>
                  <a:pt x="158" y="13"/>
                </a:lnTo>
                <a:lnTo>
                  <a:pt x="158" y="14"/>
                </a:lnTo>
                <a:lnTo>
                  <a:pt x="159" y="14"/>
                </a:lnTo>
                <a:lnTo>
                  <a:pt x="159" y="13"/>
                </a:lnTo>
                <a:lnTo>
                  <a:pt x="159" y="13"/>
                </a:lnTo>
                <a:lnTo>
                  <a:pt x="160" y="12"/>
                </a:lnTo>
                <a:lnTo>
                  <a:pt x="160" y="12"/>
                </a:lnTo>
                <a:lnTo>
                  <a:pt x="162" y="12"/>
                </a:lnTo>
                <a:lnTo>
                  <a:pt x="162" y="12"/>
                </a:lnTo>
                <a:lnTo>
                  <a:pt x="162" y="13"/>
                </a:lnTo>
                <a:lnTo>
                  <a:pt x="163" y="14"/>
                </a:lnTo>
                <a:lnTo>
                  <a:pt x="163" y="14"/>
                </a:lnTo>
                <a:lnTo>
                  <a:pt x="163" y="14"/>
                </a:lnTo>
                <a:lnTo>
                  <a:pt x="164" y="13"/>
                </a:lnTo>
                <a:lnTo>
                  <a:pt x="164" y="13"/>
                </a:lnTo>
                <a:lnTo>
                  <a:pt x="164" y="13"/>
                </a:lnTo>
                <a:lnTo>
                  <a:pt x="165" y="13"/>
                </a:lnTo>
                <a:lnTo>
                  <a:pt x="165" y="13"/>
                </a:lnTo>
                <a:lnTo>
                  <a:pt x="166" y="12"/>
                </a:lnTo>
                <a:lnTo>
                  <a:pt x="166" y="12"/>
                </a:lnTo>
                <a:lnTo>
                  <a:pt x="166" y="11"/>
                </a:lnTo>
                <a:lnTo>
                  <a:pt x="167" y="11"/>
                </a:lnTo>
                <a:lnTo>
                  <a:pt x="167" y="11"/>
                </a:lnTo>
                <a:lnTo>
                  <a:pt x="167" y="11"/>
                </a:lnTo>
                <a:lnTo>
                  <a:pt x="168" y="11"/>
                </a:lnTo>
                <a:lnTo>
                  <a:pt x="168" y="12"/>
                </a:lnTo>
                <a:lnTo>
                  <a:pt x="168" y="11"/>
                </a:lnTo>
                <a:lnTo>
                  <a:pt x="169" y="12"/>
                </a:lnTo>
                <a:lnTo>
                  <a:pt x="169" y="12"/>
                </a:lnTo>
                <a:lnTo>
                  <a:pt x="171" y="11"/>
                </a:lnTo>
                <a:lnTo>
                  <a:pt x="171" y="11"/>
                </a:lnTo>
                <a:lnTo>
                  <a:pt x="171" y="11"/>
                </a:lnTo>
                <a:lnTo>
                  <a:pt x="172" y="11"/>
                </a:lnTo>
                <a:lnTo>
                  <a:pt x="172" y="11"/>
                </a:lnTo>
                <a:lnTo>
                  <a:pt x="172" y="11"/>
                </a:lnTo>
                <a:lnTo>
                  <a:pt x="173" y="11"/>
                </a:lnTo>
                <a:lnTo>
                  <a:pt x="173" y="11"/>
                </a:lnTo>
                <a:lnTo>
                  <a:pt x="173" y="12"/>
                </a:lnTo>
                <a:lnTo>
                  <a:pt x="174" y="12"/>
                </a:lnTo>
                <a:lnTo>
                  <a:pt x="174" y="12"/>
                </a:lnTo>
                <a:lnTo>
                  <a:pt x="175" y="12"/>
                </a:lnTo>
                <a:lnTo>
                  <a:pt x="175" y="12"/>
                </a:lnTo>
                <a:lnTo>
                  <a:pt x="175" y="12"/>
                </a:lnTo>
                <a:lnTo>
                  <a:pt x="176" y="12"/>
                </a:lnTo>
                <a:lnTo>
                  <a:pt x="176" y="12"/>
                </a:lnTo>
                <a:lnTo>
                  <a:pt x="176" y="12"/>
                </a:lnTo>
                <a:lnTo>
                  <a:pt x="177" y="13"/>
                </a:lnTo>
                <a:lnTo>
                  <a:pt x="177" y="13"/>
                </a:lnTo>
                <a:lnTo>
                  <a:pt x="177" y="14"/>
                </a:lnTo>
                <a:lnTo>
                  <a:pt x="178" y="13"/>
                </a:lnTo>
                <a:lnTo>
                  <a:pt x="178" y="12"/>
                </a:lnTo>
                <a:lnTo>
                  <a:pt x="180" y="12"/>
                </a:lnTo>
                <a:lnTo>
                  <a:pt x="180" y="12"/>
                </a:lnTo>
                <a:lnTo>
                  <a:pt x="180" y="12"/>
                </a:lnTo>
                <a:lnTo>
                  <a:pt x="181" y="12"/>
                </a:lnTo>
                <a:lnTo>
                  <a:pt x="181" y="12"/>
                </a:lnTo>
                <a:lnTo>
                  <a:pt x="181" y="12"/>
                </a:lnTo>
                <a:lnTo>
                  <a:pt x="182" y="12"/>
                </a:lnTo>
                <a:lnTo>
                  <a:pt x="182" y="12"/>
                </a:lnTo>
                <a:lnTo>
                  <a:pt x="183" y="13"/>
                </a:lnTo>
                <a:lnTo>
                  <a:pt x="183" y="13"/>
                </a:lnTo>
                <a:lnTo>
                  <a:pt x="183" y="13"/>
                </a:lnTo>
                <a:lnTo>
                  <a:pt x="184" y="13"/>
                </a:lnTo>
                <a:lnTo>
                  <a:pt x="184" y="13"/>
                </a:lnTo>
                <a:lnTo>
                  <a:pt x="184" y="14"/>
                </a:lnTo>
                <a:lnTo>
                  <a:pt x="185" y="14"/>
                </a:lnTo>
                <a:lnTo>
                  <a:pt x="185" y="14"/>
                </a:lnTo>
                <a:lnTo>
                  <a:pt x="185" y="15"/>
                </a:lnTo>
                <a:lnTo>
                  <a:pt x="186" y="14"/>
                </a:lnTo>
                <a:lnTo>
                  <a:pt x="186" y="14"/>
                </a:lnTo>
                <a:lnTo>
                  <a:pt x="187" y="15"/>
                </a:lnTo>
                <a:lnTo>
                  <a:pt x="187" y="14"/>
                </a:lnTo>
                <a:lnTo>
                  <a:pt x="187" y="14"/>
                </a:lnTo>
                <a:lnTo>
                  <a:pt x="189" y="13"/>
                </a:lnTo>
                <a:lnTo>
                  <a:pt x="189" y="13"/>
                </a:lnTo>
                <a:lnTo>
                  <a:pt x="189" y="14"/>
                </a:lnTo>
                <a:lnTo>
                  <a:pt x="190" y="14"/>
                </a:lnTo>
                <a:lnTo>
                  <a:pt x="190" y="14"/>
                </a:lnTo>
                <a:lnTo>
                  <a:pt x="190" y="14"/>
                </a:lnTo>
                <a:lnTo>
                  <a:pt x="191" y="15"/>
                </a:lnTo>
                <a:lnTo>
                  <a:pt x="191" y="15"/>
                </a:lnTo>
                <a:lnTo>
                  <a:pt x="192" y="16"/>
                </a:lnTo>
                <a:lnTo>
                  <a:pt x="192" y="16"/>
                </a:lnTo>
                <a:lnTo>
                  <a:pt x="192" y="16"/>
                </a:lnTo>
                <a:lnTo>
                  <a:pt x="193" y="16"/>
                </a:lnTo>
                <a:lnTo>
                  <a:pt x="193" y="18"/>
                </a:lnTo>
                <a:lnTo>
                  <a:pt x="193" y="19"/>
                </a:lnTo>
                <a:lnTo>
                  <a:pt x="194" y="19"/>
                </a:lnTo>
                <a:lnTo>
                  <a:pt x="194" y="19"/>
                </a:lnTo>
                <a:lnTo>
                  <a:pt x="194" y="19"/>
                </a:lnTo>
                <a:lnTo>
                  <a:pt x="195" y="18"/>
                </a:lnTo>
                <a:lnTo>
                  <a:pt x="195" y="18"/>
                </a:lnTo>
                <a:lnTo>
                  <a:pt x="196" y="18"/>
                </a:lnTo>
                <a:lnTo>
                  <a:pt x="196" y="19"/>
                </a:lnTo>
                <a:lnTo>
                  <a:pt x="196" y="20"/>
                </a:lnTo>
                <a:lnTo>
                  <a:pt x="198" y="20"/>
                </a:lnTo>
                <a:lnTo>
                  <a:pt x="198" y="21"/>
                </a:lnTo>
                <a:lnTo>
                  <a:pt x="198" y="21"/>
                </a:lnTo>
                <a:lnTo>
                  <a:pt x="199" y="20"/>
                </a:lnTo>
                <a:lnTo>
                  <a:pt x="199" y="20"/>
                </a:lnTo>
                <a:lnTo>
                  <a:pt x="199" y="19"/>
                </a:lnTo>
                <a:lnTo>
                  <a:pt x="200" y="19"/>
                </a:lnTo>
                <a:lnTo>
                  <a:pt x="200" y="19"/>
                </a:lnTo>
                <a:lnTo>
                  <a:pt x="201" y="19"/>
                </a:lnTo>
                <a:lnTo>
                  <a:pt x="201" y="19"/>
                </a:lnTo>
                <a:lnTo>
                  <a:pt x="201" y="20"/>
                </a:lnTo>
                <a:lnTo>
                  <a:pt x="202" y="21"/>
                </a:lnTo>
                <a:lnTo>
                  <a:pt x="202" y="21"/>
                </a:lnTo>
                <a:lnTo>
                  <a:pt x="202" y="21"/>
                </a:lnTo>
                <a:lnTo>
                  <a:pt x="203" y="21"/>
                </a:lnTo>
                <a:lnTo>
                  <a:pt x="203" y="21"/>
                </a:lnTo>
                <a:lnTo>
                  <a:pt x="203" y="21"/>
                </a:lnTo>
                <a:lnTo>
                  <a:pt x="204" y="21"/>
                </a:lnTo>
                <a:lnTo>
                  <a:pt x="204" y="20"/>
                </a:lnTo>
                <a:lnTo>
                  <a:pt x="205" y="21"/>
                </a:lnTo>
                <a:lnTo>
                  <a:pt x="205" y="21"/>
                </a:lnTo>
                <a:lnTo>
                  <a:pt x="205" y="21"/>
                </a:lnTo>
                <a:lnTo>
                  <a:pt x="207" y="21"/>
                </a:lnTo>
                <a:lnTo>
                  <a:pt x="207" y="22"/>
                </a:lnTo>
                <a:lnTo>
                  <a:pt x="207" y="21"/>
                </a:lnTo>
                <a:lnTo>
                  <a:pt x="208" y="21"/>
                </a:lnTo>
                <a:lnTo>
                  <a:pt x="208" y="20"/>
                </a:lnTo>
                <a:lnTo>
                  <a:pt x="209" y="20"/>
                </a:lnTo>
                <a:lnTo>
                  <a:pt x="209" y="20"/>
                </a:lnTo>
                <a:lnTo>
                  <a:pt x="209" y="20"/>
                </a:lnTo>
                <a:lnTo>
                  <a:pt x="210" y="19"/>
                </a:lnTo>
                <a:lnTo>
                  <a:pt x="210" y="19"/>
                </a:lnTo>
                <a:lnTo>
                  <a:pt x="210" y="19"/>
                </a:lnTo>
                <a:lnTo>
                  <a:pt x="211" y="19"/>
                </a:lnTo>
                <a:lnTo>
                  <a:pt x="211" y="19"/>
                </a:lnTo>
                <a:lnTo>
                  <a:pt x="211" y="19"/>
                </a:lnTo>
                <a:lnTo>
                  <a:pt x="212" y="18"/>
                </a:lnTo>
                <a:lnTo>
                  <a:pt x="212" y="18"/>
                </a:lnTo>
                <a:lnTo>
                  <a:pt x="213" y="18"/>
                </a:lnTo>
                <a:lnTo>
                  <a:pt x="213" y="19"/>
                </a:lnTo>
                <a:lnTo>
                  <a:pt x="213" y="19"/>
                </a:lnTo>
                <a:lnTo>
                  <a:pt x="214" y="19"/>
                </a:lnTo>
                <a:lnTo>
                  <a:pt x="214" y="20"/>
                </a:lnTo>
                <a:lnTo>
                  <a:pt x="214" y="19"/>
                </a:lnTo>
                <a:lnTo>
                  <a:pt x="216" y="19"/>
                </a:lnTo>
                <a:lnTo>
                  <a:pt x="216" y="19"/>
                </a:lnTo>
                <a:lnTo>
                  <a:pt x="216" y="19"/>
                </a:lnTo>
                <a:lnTo>
                  <a:pt x="217" y="19"/>
                </a:lnTo>
                <a:lnTo>
                  <a:pt x="217" y="19"/>
                </a:lnTo>
                <a:lnTo>
                  <a:pt x="218" y="18"/>
                </a:lnTo>
                <a:lnTo>
                  <a:pt x="218" y="19"/>
                </a:lnTo>
                <a:lnTo>
                  <a:pt x="218" y="18"/>
                </a:lnTo>
                <a:lnTo>
                  <a:pt x="219" y="16"/>
                </a:lnTo>
                <a:lnTo>
                  <a:pt x="219" y="16"/>
                </a:lnTo>
                <a:lnTo>
                  <a:pt x="219" y="16"/>
                </a:lnTo>
                <a:lnTo>
                  <a:pt x="220" y="15"/>
                </a:lnTo>
                <a:lnTo>
                  <a:pt x="220" y="15"/>
                </a:lnTo>
                <a:lnTo>
                  <a:pt x="220" y="15"/>
                </a:lnTo>
                <a:lnTo>
                  <a:pt x="221" y="15"/>
                </a:lnTo>
                <a:lnTo>
                  <a:pt x="221" y="15"/>
                </a:lnTo>
                <a:lnTo>
                  <a:pt x="222" y="15"/>
                </a:lnTo>
                <a:lnTo>
                  <a:pt x="222" y="15"/>
                </a:lnTo>
                <a:lnTo>
                  <a:pt x="222" y="15"/>
                </a:lnTo>
                <a:lnTo>
                  <a:pt x="223" y="15"/>
                </a:lnTo>
                <a:lnTo>
                  <a:pt x="223" y="15"/>
                </a:lnTo>
                <a:lnTo>
                  <a:pt x="223" y="15"/>
                </a:lnTo>
                <a:lnTo>
                  <a:pt x="225" y="14"/>
                </a:lnTo>
                <a:lnTo>
                  <a:pt x="225" y="15"/>
                </a:lnTo>
                <a:lnTo>
                  <a:pt x="225" y="15"/>
                </a:lnTo>
                <a:lnTo>
                  <a:pt x="226" y="14"/>
                </a:lnTo>
                <a:lnTo>
                  <a:pt x="226" y="14"/>
                </a:lnTo>
                <a:lnTo>
                  <a:pt x="227" y="14"/>
                </a:lnTo>
                <a:lnTo>
                  <a:pt x="227" y="14"/>
                </a:lnTo>
                <a:lnTo>
                  <a:pt x="227" y="15"/>
                </a:lnTo>
                <a:lnTo>
                  <a:pt x="228" y="14"/>
                </a:lnTo>
                <a:lnTo>
                  <a:pt x="228" y="15"/>
                </a:lnTo>
                <a:lnTo>
                  <a:pt x="228" y="14"/>
                </a:lnTo>
                <a:lnTo>
                  <a:pt x="229" y="14"/>
                </a:lnTo>
                <a:lnTo>
                  <a:pt x="229" y="14"/>
                </a:lnTo>
                <a:lnTo>
                  <a:pt x="230" y="14"/>
                </a:lnTo>
                <a:lnTo>
                  <a:pt x="230" y="14"/>
                </a:lnTo>
                <a:lnTo>
                  <a:pt x="230" y="14"/>
                </a:lnTo>
                <a:lnTo>
                  <a:pt x="231" y="13"/>
                </a:lnTo>
                <a:lnTo>
                  <a:pt x="231" y="13"/>
                </a:lnTo>
                <a:lnTo>
                  <a:pt x="231" y="13"/>
                </a:lnTo>
                <a:lnTo>
                  <a:pt x="232" y="13"/>
                </a:lnTo>
                <a:lnTo>
                  <a:pt x="232" y="13"/>
                </a:lnTo>
                <a:lnTo>
                  <a:pt x="232" y="13"/>
                </a:lnTo>
                <a:lnTo>
                  <a:pt x="234" y="13"/>
                </a:lnTo>
                <a:lnTo>
                  <a:pt x="234" y="13"/>
                </a:lnTo>
                <a:lnTo>
                  <a:pt x="235" y="13"/>
                </a:lnTo>
                <a:lnTo>
                  <a:pt x="235" y="12"/>
                </a:lnTo>
                <a:lnTo>
                  <a:pt x="235" y="12"/>
                </a:lnTo>
                <a:lnTo>
                  <a:pt x="236" y="11"/>
                </a:lnTo>
                <a:lnTo>
                  <a:pt x="236" y="11"/>
                </a:lnTo>
                <a:lnTo>
                  <a:pt x="236" y="11"/>
                </a:lnTo>
                <a:lnTo>
                  <a:pt x="237" y="11"/>
                </a:lnTo>
                <a:lnTo>
                  <a:pt x="237" y="11"/>
                </a:lnTo>
                <a:lnTo>
                  <a:pt x="237" y="11"/>
                </a:lnTo>
                <a:lnTo>
                  <a:pt x="238" y="12"/>
                </a:lnTo>
                <a:lnTo>
                  <a:pt x="238" y="11"/>
                </a:lnTo>
                <a:lnTo>
                  <a:pt x="239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2"/>
                </a:lnTo>
                <a:lnTo>
                  <a:pt x="240" y="13"/>
                </a:lnTo>
                <a:lnTo>
                  <a:pt x="240" y="13"/>
                </a:lnTo>
                <a:lnTo>
                  <a:pt x="241" y="14"/>
                </a:lnTo>
                <a:lnTo>
                  <a:pt x="241" y="14"/>
                </a:lnTo>
                <a:lnTo>
                  <a:pt x="241" y="13"/>
                </a:lnTo>
                <a:lnTo>
                  <a:pt x="243" y="13"/>
                </a:lnTo>
                <a:lnTo>
                  <a:pt x="243" y="12"/>
                </a:lnTo>
                <a:lnTo>
                  <a:pt x="244" y="13"/>
                </a:lnTo>
                <a:lnTo>
                  <a:pt x="244" y="13"/>
                </a:lnTo>
                <a:lnTo>
                  <a:pt x="244" y="13"/>
                </a:lnTo>
                <a:lnTo>
                  <a:pt x="245" y="13"/>
                </a:lnTo>
                <a:lnTo>
                  <a:pt x="245" y="13"/>
                </a:lnTo>
                <a:lnTo>
                  <a:pt x="245" y="13"/>
                </a:lnTo>
                <a:lnTo>
                  <a:pt x="246" y="13"/>
                </a:lnTo>
                <a:lnTo>
                  <a:pt x="246" y="12"/>
                </a:lnTo>
                <a:lnTo>
                  <a:pt x="246" y="12"/>
                </a:lnTo>
                <a:lnTo>
                  <a:pt x="247" y="12"/>
                </a:lnTo>
                <a:lnTo>
                  <a:pt x="247" y="11"/>
                </a:lnTo>
                <a:lnTo>
                  <a:pt x="248" y="11"/>
                </a:lnTo>
                <a:lnTo>
                  <a:pt x="248" y="11"/>
                </a:lnTo>
                <a:lnTo>
                  <a:pt x="248" y="11"/>
                </a:lnTo>
                <a:lnTo>
                  <a:pt x="249" y="11"/>
                </a:lnTo>
                <a:lnTo>
                  <a:pt x="249" y="11"/>
                </a:lnTo>
                <a:lnTo>
                  <a:pt x="249" y="12"/>
                </a:lnTo>
                <a:lnTo>
                  <a:pt x="250" y="11"/>
                </a:lnTo>
                <a:lnTo>
                  <a:pt x="250" y="11"/>
                </a:lnTo>
                <a:lnTo>
                  <a:pt x="252" y="11"/>
                </a:lnTo>
                <a:lnTo>
                  <a:pt x="252" y="11"/>
                </a:lnTo>
                <a:lnTo>
                  <a:pt x="252" y="11"/>
                </a:lnTo>
                <a:lnTo>
                  <a:pt x="253" y="11"/>
                </a:lnTo>
                <a:lnTo>
                  <a:pt x="253" y="11"/>
                </a:lnTo>
                <a:lnTo>
                  <a:pt x="253" y="10"/>
                </a:lnTo>
                <a:lnTo>
                  <a:pt x="254" y="11"/>
                </a:lnTo>
                <a:lnTo>
                  <a:pt x="254" y="10"/>
                </a:lnTo>
                <a:lnTo>
                  <a:pt x="254" y="10"/>
                </a:lnTo>
                <a:lnTo>
                  <a:pt x="255" y="10"/>
                </a:lnTo>
                <a:lnTo>
                  <a:pt x="255" y="11"/>
                </a:lnTo>
                <a:lnTo>
                  <a:pt x="256" y="11"/>
                </a:lnTo>
                <a:lnTo>
                  <a:pt x="256" y="11"/>
                </a:lnTo>
                <a:lnTo>
                  <a:pt x="256" y="11"/>
                </a:lnTo>
                <a:lnTo>
                  <a:pt x="257" y="12"/>
                </a:lnTo>
                <a:lnTo>
                  <a:pt x="257" y="12"/>
                </a:lnTo>
                <a:lnTo>
                  <a:pt x="257" y="12"/>
                </a:lnTo>
                <a:lnTo>
                  <a:pt x="258" y="11"/>
                </a:lnTo>
                <a:lnTo>
                  <a:pt x="258" y="10"/>
                </a:lnTo>
                <a:lnTo>
                  <a:pt x="258" y="10"/>
                </a:lnTo>
                <a:lnTo>
                  <a:pt x="259" y="11"/>
                </a:lnTo>
                <a:lnTo>
                  <a:pt x="259" y="10"/>
                </a:lnTo>
                <a:lnTo>
                  <a:pt x="261" y="10"/>
                </a:lnTo>
                <a:lnTo>
                  <a:pt x="261" y="10"/>
                </a:lnTo>
                <a:lnTo>
                  <a:pt x="261" y="11"/>
                </a:lnTo>
                <a:lnTo>
                  <a:pt x="262" y="11"/>
                </a:lnTo>
                <a:lnTo>
                  <a:pt x="262" y="11"/>
                </a:lnTo>
                <a:lnTo>
                  <a:pt x="262" y="11"/>
                </a:lnTo>
                <a:lnTo>
                  <a:pt x="263" y="10"/>
                </a:lnTo>
                <a:lnTo>
                  <a:pt x="263" y="9"/>
                </a:lnTo>
                <a:lnTo>
                  <a:pt x="263" y="9"/>
                </a:lnTo>
                <a:lnTo>
                  <a:pt x="264" y="9"/>
                </a:lnTo>
                <a:lnTo>
                  <a:pt x="264" y="9"/>
                </a:lnTo>
                <a:lnTo>
                  <a:pt x="265" y="7"/>
                </a:lnTo>
                <a:lnTo>
                  <a:pt x="265" y="7"/>
                </a:lnTo>
                <a:lnTo>
                  <a:pt x="265" y="7"/>
                </a:lnTo>
                <a:lnTo>
                  <a:pt x="266" y="9"/>
                </a:lnTo>
                <a:lnTo>
                  <a:pt x="266" y="7"/>
                </a:lnTo>
                <a:lnTo>
                  <a:pt x="266" y="9"/>
                </a:lnTo>
                <a:lnTo>
                  <a:pt x="267" y="9"/>
                </a:lnTo>
                <a:lnTo>
                  <a:pt x="267" y="9"/>
                </a:lnTo>
                <a:lnTo>
                  <a:pt x="267" y="9"/>
                </a:lnTo>
                <a:lnTo>
                  <a:pt x="268" y="10"/>
                </a:lnTo>
                <a:lnTo>
                  <a:pt x="268" y="10"/>
                </a:lnTo>
                <a:lnTo>
                  <a:pt x="270" y="11"/>
                </a:lnTo>
                <a:lnTo>
                  <a:pt x="270" y="10"/>
                </a:lnTo>
                <a:lnTo>
                  <a:pt x="270" y="10"/>
                </a:lnTo>
                <a:lnTo>
                  <a:pt x="271" y="9"/>
                </a:lnTo>
                <a:lnTo>
                  <a:pt x="271" y="10"/>
                </a:lnTo>
                <a:lnTo>
                  <a:pt x="271" y="10"/>
                </a:lnTo>
                <a:lnTo>
                  <a:pt x="272" y="10"/>
                </a:lnTo>
                <a:lnTo>
                  <a:pt x="272" y="11"/>
                </a:lnTo>
                <a:lnTo>
                  <a:pt x="273" y="11"/>
                </a:lnTo>
                <a:lnTo>
                  <a:pt x="273" y="12"/>
                </a:lnTo>
                <a:lnTo>
                  <a:pt x="273" y="12"/>
                </a:lnTo>
                <a:lnTo>
                  <a:pt x="274" y="12"/>
                </a:lnTo>
                <a:lnTo>
                  <a:pt x="274" y="13"/>
                </a:lnTo>
                <a:lnTo>
                  <a:pt x="274" y="13"/>
                </a:lnTo>
                <a:lnTo>
                  <a:pt x="275" y="13"/>
                </a:lnTo>
                <a:lnTo>
                  <a:pt x="275" y="13"/>
                </a:lnTo>
                <a:lnTo>
                  <a:pt x="275" y="13"/>
                </a:lnTo>
                <a:lnTo>
                  <a:pt x="276" y="13"/>
                </a:lnTo>
                <a:lnTo>
                  <a:pt x="276" y="14"/>
                </a:lnTo>
                <a:lnTo>
                  <a:pt x="277" y="14"/>
                </a:lnTo>
                <a:lnTo>
                  <a:pt x="277" y="15"/>
                </a:lnTo>
                <a:lnTo>
                  <a:pt x="277" y="15"/>
                </a:lnTo>
                <a:lnTo>
                  <a:pt x="279" y="15"/>
                </a:lnTo>
                <a:lnTo>
                  <a:pt x="279" y="15"/>
                </a:lnTo>
                <a:lnTo>
                  <a:pt x="279" y="15"/>
                </a:lnTo>
                <a:lnTo>
                  <a:pt x="280" y="15"/>
                </a:lnTo>
                <a:lnTo>
                  <a:pt x="280" y="15"/>
                </a:lnTo>
                <a:lnTo>
                  <a:pt x="280" y="14"/>
                </a:lnTo>
                <a:lnTo>
                  <a:pt x="281" y="14"/>
                </a:lnTo>
                <a:lnTo>
                  <a:pt x="281" y="14"/>
                </a:lnTo>
                <a:lnTo>
                  <a:pt x="282" y="14"/>
                </a:lnTo>
                <a:lnTo>
                  <a:pt x="282" y="14"/>
                </a:lnTo>
                <a:lnTo>
                  <a:pt x="282" y="13"/>
                </a:lnTo>
                <a:lnTo>
                  <a:pt x="283" y="13"/>
                </a:lnTo>
                <a:lnTo>
                  <a:pt x="283" y="13"/>
                </a:lnTo>
                <a:lnTo>
                  <a:pt x="283" y="13"/>
                </a:lnTo>
                <a:lnTo>
                  <a:pt x="284" y="13"/>
                </a:lnTo>
                <a:lnTo>
                  <a:pt x="284" y="14"/>
                </a:lnTo>
                <a:lnTo>
                  <a:pt x="284" y="14"/>
                </a:lnTo>
                <a:lnTo>
                  <a:pt x="285" y="14"/>
                </a:lnTo>
                <a:lnTo>
                  <a:pt x="285" y="14"/>
                </a:lnTo>
                <a:lnTo>
                  <a:pt x="286" y="14"/>
                </a:lnTo>
                <a:lnTo>
                  <a:pt x="286" y="13"/>
                </a:lnTo>
                <a:lnTo>
                  <a:pt x="286" y="13"/>
                </a:lnTo>
                <a:lnTo>
                  <a:pt x="288" y="13"/>
                </a:lnTo>
                <a:lnTo>
                  <a:pt x="288" y="12"/>
                </a:lnTo>
                <a:lnTo>
                  <a:pt x="288" y="12"/>
                </a:lnTo>
                <a:lnTo>
                  <a:pt x="289" y="12"/>
                </a:lnTo>
                <a:lnTo>
                  <a:pt x="289" y="12"/>
                </a:lnTo>
                <a:lnTo>
                  <a:pt x="289" y="12"/>
                </a:lnTo>
                <a:lnTo>
                  <a:pt x="290" y="12"/>
                </a:lnTo>
                <a:lnTo>
                  <a:pt x="290" y="13"/>
                </a:lnTo>
                <a:lnTo>
                  <a:pt x="291" y="13"/>
                </a:lnTo>
                <a:lnTo>
                  <a:pt x="291" y="13"/>
                </a:lnTo>
                <a:lnTo>
                  <a:pt x="291" y="14"/>
                </a:lnTo>
                <a:lnTo>
                  <a:pt x="292" y="14"/>
                </a:lnTo>
                <a:lnTo>
                  <a:pt x="292" y="15"/>
                </a:lnTo>
                <a:lnTo>
                  <a:pt x="292" y="16"/>
                </a:lnTo>
                <a:lnTo>
                  <a:pt x="293" y="16"/>
                </a:lnTo>
                <a:lnTo>
                  <a:pt x="293" y="16"/>
                </a:lnTo>
                <a:lnTo>
                  <a:pt x="293" y="16"/>
                </a:lnTo>
                <a:lnTo>
                  <a:pt x="294" y="16"/>
                </a:lnTo>
                <a:lnTo>
                  <a:pt x="294" y="16"/>
                </a:lnTo>
                <a:lnTo>
                  <a:pt x="295" y="16"/>
                </a:lnTo>
                <a:lnTo>
                  <a:pt x="295" y="16"/>
                </a:lnTo>
                <a:lnTo>
                  <a:pt x="295" y="18"/>
                </a:lnTo>
                <a:lnTo>
                  <a:pt x="297" y="18"/>
                </a:lnTo>
                <a:lnTo>
                  <a:pt x="297" y="16"/>
                </a:lnTo>
                <a:lnTo>
                  <a:pt x="297" y="16"/>
                </a:lnTo>
                <a:lnTo>
                  <a:pt x="298" y="16"/>
                </a:lnTo>
                <a:lnTo>
                  <a:pt x="298" y="15"/>
                </a:lnTo>
                <a:lnTo>
                  <a:pt x="299" y="14"/>
                </a:lnTo>
                <a:lnTo>
                  <a:pt x="299" y="14"/>
                </a:lnTo>
                <a:lnTo>
                  <a:pt x="299" y="13"/>
                </a:lnTo>
                <a:lnTo>
                  <a:pt x="300" y="13"/>
                </a:lnTo>
                <a:lnTo>
                  <a:pt x="300" y="12"/>
                </a:lnTo>
                <a:lnTo>
                  <a:pt x="300" y="12"/>
                </a:lnTo>
                <a:lnTo>
                  <a:pt x="301" y="11"/>
                </a:lnTo>
                <a:lnTo>
                  <a:pt x="301" y="11"/>
                </a:lnTo>
                <a:lnTo>
                  <a:pt x="301" y="11"/>
                </a:lnTo>
                <a:lnTo>
                  <a:pt x="302" y="11"/>
                </a:lnTo>
                <a:lnTo>
                  <a:pt x="302" y="11"/>
                </a:lnTo>
                <a:lnTo>
                  <a:pt x="303" y="10"/>
                </a:lnTo>
                <a:lnTo>
                  <a:pt x="303" y="11"/>
                </a:lnTo>
                <a:lnTo>
                  <a:pt x="303" y="11"/>
                </a:lnTo>
                <a:lnTo>
                  <a:pt x="304" y="11"/>
                </a:lnTo>
                <a:lnTo>
                  <a:pt x="304" y="11"/>
                </a:lnTo>
                <a:lnTo>
                  <a:pt x="304" y="11"/>
                </a:lnTo>
                <a:lnTo>
                  <a:pt x="306" y="13"/>
                </a:lnTo>
                <a:lnTo>
                  <a:pt x="306" y="13"/>
                </a:lnTo>
                <a:lnTo>
                  <a:pt x="306" y="13"/>
                </a:lnTo>
                <a:lnTo>
                  <a:pt x="307" y="13"/>
                </a:lnTo>
                <a:lnTo>
                  <a:pt x="307" y="13"/>
                </a:lnTo>
                <a:lnTo>
                  <a:pt x="308" y="14"/>
                </a:lnTo>
                <a:lnTo>
                  <a:pt x="308" y="14"/>
                </a:lnTo>
                <a:lnTo>
                  <a:pt x="308" y="13"/>
                </a:lnTo>
                <a:lnTo>
                  <a:pt x="309" y="13"/>
                </a:lnTo>
                <a:lnTo>
                  <a:pt x="309" y="14"/>
                </a:lnTo>
                <a:lnTo>
                  <a:pt x="309" y="14"/>
                </a:lnTo>
                <a:lnTo>
                  <a:pt x="310" y="14"/>
                </a:lnTo>
                <a:lnTo>
                  <a:pt x="310" y="14"/>
                </a:lnTo>
                <a:lnTo>
                  <a:pt x="310" y="14"/>
                </a:lnTo>
                <a:lnTo>
                  <a:pt x="311" y="14"/>
                </a:lnTo>
                <a:lnTo>
                  <a:pt x="311" y="14"/>
                </a:lnTo>
                <a:lnTo>
                  <a:pt x="312" y="14"/>
                </a:lnTo>
                <a:lnTo>
                  <a:pt x="312" y="14"/>
                </a:lnTo>
                <a:lnTo>
                  <a:pt x="312" y="13"/>
                </a:lnTo>
                <a:lnTo>
                  <a:pt x="313" y="12"/>
                </a:lnTo>
                <a:lnTo>
                  <a:pt x="313" y="13"/>
                </a:lnTo>
                <a:lnTo>
                  <a:pt x="313" y="12"/>
                </a:lnTo>
                <a:lnTo>
                  <a:pt x="315" y="12"/>
                </a:lnTo>
                <a:lnTo>
                  <a:pt x="315" y="12"/>
                </a:lnTo>
                <a:lnTo>
                  <a:pt x="315" y="12"/>
                </a:lnTo>
                <a:lnTo>
                  <a:pt x="316" y="12"/>
                </a:lnTo>
                <a:lnTo>
                  <a:pt x="316" y="12"/>
                </a:lnTo>
                <a:lnTo>
                  <a:pt x="317" y="13"/>
                </a:lnTo>
                <a:lnTo>
                  <a:pt x="317" y="13"/>
                </a:lnTo>
                <a:lnTo>
                  <a:pt x="317" y="12"/>
                </a:lnTo>
                <a:lnTo>
                  <a:pt x="318" y="12"/>
                </a:lnTo>
                <a:lnTo>
                  <a:pt x="318" y="12"/>
                </a:lnTo>
                <a:lnTo>
                  <a:pt x="318" y="13"/>
                </a:lnTo>
                <a:lnTo>
                  <a:pt x="319" y="12"/>
                </a:lnTo>
                <a:lnTo>
                  <a:pt x="319" y="12"/>
                </a:lnTo>
                <a:lnTo>
                  <a:pt x="320" y="12"/>
                </a:lnTo>
                <a:lnTo>
                  <a:pt x="320" y="12"/>
                </a:lnTo>
                <a:lnTo>
                  <a:pt x="320" y="11"/>
                </a:lnTo>
                <a:lnTo>
                  <a:pt x="321" y="11"/>
                </a:lnTo>
                <a:lnTo>
                  <a:pt x="321" y="11"/>
                </a:lnTo>
                <a:lnTo>
                  <a:pt x="321" y="11"/>
                </a:lnTo>
                <a:lnTo>
                  <a:pt x="322" y="11"/>
                </a:lnTo>
                <a:lnTo>
                  <a:pt x="322" y="11"/>
                </a:lnTo>
                <a:lnTo>
                  <a:pt x="322" y="10"/>
                </a:lnTo>
                <a:lnTo>
                  <a:pt x="324" y="11"/>
                </a:lnTo>
                <a:lnTo>
                  <a:pt x="324" y="10"/>
                </a:lnTo>
                <a:lnTo>
                  <a:pt x="325" y="10"/>
                </a:lnTo>
                <a:lnTo>
                  <a:pt x="325" y="10"/>
                </a:lnTo>
                <a:lnTo>
                  <a:pt x="325" y="10"/>
                </a:lnTo>
                <a:lnTo>
                  <a:pt x="326" y="10"/>
                </a:lnTo>
                <a:lnTo>
                  <a:pt x="326" y="9"/>
                </a:lnTo>
                <a:lnTo>
                  <a:pt x="326" y="11"/>
                </a:lnTo>
                <a:lnTo>
                  <a:pt x="327" y="10"/>
                </a:lnTo>
                <a:lnTo>
                  <a:pt x="327" y="10"/>
                </a:lnTo>
                <a:lnTo>
                  <a:pt x="327" y="10"/>
                </a:lnTo>
                <a:lnTo>
                  <a:pt x="328" y="9"/>
                </a:lnTo>
                <a:lnTo>
                  <a:pt x="328" y="7"/>
                </a:lnTo>
                <a:lnTo>
                  <a:pt x="329" y="7"/>
                </a:lnTo>
                <a:lnTo>
                  <a:pt x="329" y="6"/>
                </a:lnTo>
                <a:lnTo>
                  <a:pt x="329" y="6"/>
                </a:lnTo>
                <a:lnTo>
                  <a:pt x="330" y="6"/>
                </a:lnTo>
                <a:lnTo>
                  <a:pt x="330" y="5"/>
                </a:lnTo>
                <a:lnTo>
                  <a:pt x="330" y="6"/>
                </a:lnTo>
                <a:lnTo>
                  <a:pt x="331" y="5"/>
                </a:lnTo>
                <a:lnTo>
                  <a:pt x="331" y="5"/>
                </a:lnTo>
                <a:lnTo>
                  <a:pt x="331" y="6"/>
                </a:lnTo>
                <a:lnTo>
                  <a:pt x="333" y="7"/>
                </a:lnTo>
                <a:lnTo>
                  <a:pt x="333" y="9"/>
                </a:lnTo>
                <a:lnTo>
                  <a:pt x="334" y="7"/>
                </a:lnTo>
                <a:lnTo>
                  <a:pt x="334" y="7"/>
                </a:lnTo>
                <a:lnTo>
                  <a:pt x="334" y="7"/>
                </a:lnTo>
                <a:lnTo>
                  <a:pt x="335" y="7"/>
                </a:lnTo>
                <a:lnTo>
                  <a:pt x="335" y="7"/>
                </a:lnTo>
                <a:lnTo>
                  <a:pt x="335" y="7"/>
                </a:lnTo>
                <a:lnTo>
                  <a:pt x="336" y="7"/>
                </a:lnTo>
                <a:lnTo>
                  <a:pt x="336" y="7"/>
                </a:lnTo>
                <a:lnTo>
                  <a:pt x="336" y="6"/>
                </a:lnTo>
                <a:lnTo>
                  <a:pt x="337" y="6"/>
                </a:lnTo>
                <a:lnTo>
                  <a:pt x="337" y="6"/>
                </a:lnTo>
                <a:lnTo>
                  <a:pt x="338" y="5"/>
                </a:lnTo>
                <a:lnTo>
                  <a:pt x="338" y="5"/>
                </a:lnTo>
                <a:lnTo>
                  <a:pt x="338" y="5"/>
                </a:lnTo>
                <a:lnTo>
                  <a:pt x="339" y="6"/>
                </a:lnTo>
                <a:lnTo>
                  <a:pt x="339" y="6"/>
                </a:lnTo>
                <a:lnTo>
                  <a:pt x="339" y="7"/>
                </a:lnTo>
                <a:lnTo>
                  <a:pt x="340" y="7"/>
                </a:lnTo>
                <a:lnTo>
                  <a:pt x="340" y="6"/>
                </a:lnTo>
                <a:lnTo>
                  <a:pt x="342" y="6"/>
                </a:lnTo>
                <a:lnTo>
                  <a:pt x="342" y="6"/>
                </a:lnTo>
                <a:lnTo>
                  <a:pt x="342" y="6"/>
                </a:lnTo>
                <a:lnTo>
                  <a:pt x="343" y="5"/>
                </a:lnTo>
                <a:lnTo>
                  <a:pt x="343" y="5"/>
                </a:lnTo>
                <a:lnTo>
                  <a:pt x="343" y="4"/>
                </a:lnTo>
                <a:lnTo>
                  <a:pt x="344" y="5"/>
                </a:lnTo>
                <a:lnTo>
                  <a:pt x="344" y="5"/>
                </a:lnTo>
                <a:lnTo>
                  <a:pt x="344" y="5"/>
                </a:lnTo>
                <a:lnTo>
                  <a:pt x="345" y="6"/>
                </a:lnTo>
                <a:lnTo>
                  <a:pt x="345" y="6"/>
                </a:lnTo>
                <a:lnTo>
                  <a:pt x="346" y="6"/>
                </a:lnTo>
                <a:lnTo>
                  <a:pt x="346" y="6"/>
                </a:lnTo>
                <a:lnTo>
                  <a:pt x="346" y="6"/>
                </a:lnTo>
                <a:lnTo>
                  <a:pt x="347" y="6"/>
                </a:lnTo>
                <a:lnTo>
                  <a:pt x="347" y="7"/>
                </a:lnTo>
                <a:lnTo>
                  <a:pt x="347" y="7"/>
                </a:lnTo>
                <a:lnTo>
                  <a:pt x="348" y="9"/>
                </a:lnTo>
                <a:lnTo>
                  <a:pt x="348" y="9"/>
                </a:lnTo>
                <a:lnTo>
                  <a:pt x="348" y="9"/>
                </a:lnTo>
                <a:lnTo>
                  <a:pt x="349" y="9"/>
                </a:lnTo>
                <a:lnTo>
                  <a:pt x="349" y="9"/>
                </a:lnTo>
                <a:lnTo>
                  <a:pt x="351" y="9"/>
                </a:lnTo>
                <a:lnTo>
                  <a:pt x="351" y="9"/>
                </a:lnTo>
                <a:lnTo>
                  <a:pt x="351" y="7"/>
                </a:lnTo>
                <a:lnTo>
                  <a:pt x="352" y="7"/>
                </a:lnTo>
                <a:lnTo>
                  <a:pt x="352" y="7"/>
                </a:lnTo>
                <a:lnTo>
                  <a:pt x="352" y="6"/>
                </a:lnTo>
                <a:lnTo>
                  <a:pt x="353" y="7"/>
                </a:lnTo>
                <a:lnTo>
                  <a:pt x="353" y="7"/>
                </a:lnTo>
                <a:lnTo>
                  <a:pt x="353" y="7"/>
                </a:lnTo>
                <a:lnTo>
                  <a:pt x="354" y="7"/>
                </a:lnTo>
                <a:lnTo>
                  <a:pt x="354" y="9"/>
                </a:lnTo>
                <a:lnTo>
                  <a:pt x="355" y="9"/>
                </a:lnTo>
                <a:lnTo>
                  <a:pt x="355" y="9"/>
                </a:lnTo>
                <a:lnTo>
                  <a:pt x="355" y="9"/>
                </a:lnTo>
                <a:lnTo>
                  <a:pt x="356" y="10"/>
                </a:lnTo>
                <a:lnTo>
                  <a:pt x="356" y="10"/>
                </a:lnTo>
                <a:lnTo>
                  <a:pt x="356" y="11"/>
                </a:lnTo>
                <a:lnTo>
                  <a:pt x="357" y="11"/>
                </a:lnTo>
                <a:lnTo>
                  <a:pt x="357" y="11"/>
                </a:lnTo>
                <a:lnTo>
                  <a:pt x="357" y="11"/>
                </a:lnTo>
                <a:lnTo>
                  <a:pt x="358" y="11"/>
                </a:lnTo>
                <a:lnTo>
                  <a:pt x="358" y="11"/>
                </a:lnTo>
                <a:lnTo>
                  <a:pt x="360" y="11"/>
                </a:lnTo>
                <a:lnTo>
                  <a:pt x="360" y="11"/>
                </a:lnTo>
                <a:lnTo>
                  <a:pt x="360" y="11"/>
                </a:lnTo>
                <a:lnTo>
                  <a:pt x="361" y="11"/>
                </a:lnTo>
                <a:lnTo>
                  <a:pt x="361" y="12"/>
                </a:lnTo>
                <a:lnTo>
                  <a:pt x="361" y="12"/>
                </a:lnTo>
                <a:lnTo>
                  <a:pt x="362" y="12"/>
                </a:lnTo>
                <a:lnTo>
                  <a:pt x="362" y="12"/>
                </a:lnTo>
                <a:lnTo>
                  <a:pt x="363" y="12"/>
                </a:lnTo>
                <a:lnTo>
                  <a:pt x="363" y="12"/>
                </a:lnTo>
                <a:lnTo>
                  <a:pt x="363" y="13"/>
                </a:lnTo>
                <a:lnTo>
                  <a:pt x="364" y="13"/>
                </a:lnTo>
                <a:lnTo>
                  <a:pt x="364" y="13"/>
                </a:lnTo>
                <a:lnTo>
                  <a:pt x="364" y="12"/>
                </a:lnTo>
                <a:lnTo>
                  <a:pt x="365" y="12"/>
                </a:lnTo>
                <a:lnTo>
                  <a:pt x="365" y="13"/>
                </a:lnTo>
                <a:lnTo>
                  <a:pt x="365" y="13"/>
                </a:lnTo>
                <a:lnTo>
                  <a:pt x="366" y="14"/>
                </a:lnTo>
                <a:lnTo>
                  <a:pt x="366" y="16"/>
                </a:lnTo>
                <a:lnTo>
                  <a:pt x="368" y="15"/>
                </a:lnTo>
                <a:lnTo>
                  <a:pt x="368" y="16"/>
                </a:lnTo>
                <a:lnTo>
                  <a:pt x="368" y="15"/>
                </a:lnTo>
                <a:lnTo>
                  <a:pt x="369" y="15"/>
                </a:lnTo>
                <a:lnTo>
                  <a:pt x="369" y="15"/>
                </a:lnTo>
                <a:lnTo>
                  <a:pt x="369" y="15"/>
                </a:lnTo>
                <a:lnTo>
                  <a:pt x="370" y="15"/>
                </a:lnTo>
                <a:lnTo>
                  <a:pt x="370" y="15"/>
                </a:lnTo>
                <a:lnTo>
                  <a:pt x="370" y="15"/>
                </a:lnTo>
                <a:lnTo>
                  <a:pt x="371" y="15"/>
                </a:lnTo>
                <a:lnTo>
                  <a:pt x="371" y="14"/>
                </a:lnTo>
                <a:lnTo>
                  <a:pt x="372" y="14"/>
                </a:lnTo>
                <a:lnTo>
                  <a:pt x="372" y="14"/>
                </a:lnTo>
                <a:lnTo>
                  <a:pt x="372" y="14"/>
                </a:lnTo>
                <a:lnTo>
                  <a:pt x="373" y="13"/>
                </a:lnTo>
                <a:lnTo>
                  <a:pt x="373" y="13"/>
                </a:lnTo>
                <a:lnTo>
                  <a:pt x="373" y="13"/>
                </a:lnTo>
                <a:lnTo>
                  <a:pt x="374" y="12"/>
                </a:lnTo>
                <a:lnTo>
                  <a:pt x="374" y="13"/>
                </a:lnTo>
                <a:lnTo>
                  <a:pt x="374" y="12"/>
                </a:lnTo>
                <a:lnTo>
                  <a:pt x="375" y="12"/>
                </a:lnTo>
                <a:lnTo>
                  <a:pt x="375" y="12"/>
                </a:lnTo>
                <a:lnTo>
                  <a:pt x="377" y="12"/>
                </a:lnTo>
                <a:lnTo>
                  <a:pt x="377" y="12"/>
                </a:lnTo>
                <a:lnTo>
                  <a:pt x="377" y="12"/>
                </a:lnTo>
                <a:lnTo>
                  <a:pt x="378" y="12"/>
                </a:lnTo>
                <a:lnTo>
                  <a:pt x="378" y="12"/>
                </a:lnTo>
                <a:lnTo>
                  <a:pt x="378" y="13"/>
                </a:lnTo>
                <a:lnTo>
                  <a:pt x="379" y="12"/>
                </a:lnTo>
                <a:lnTo>
                  <a:pt x="379" y="12"/>
                </a:lnTo>
                <a:lnTo>
                  <a:pt x="379" y="13"/>
                </a:lnTo>
                <a:lnTo>
                  <a:pt x="380" y="13"/>
                </a:lnTo>
                <a:lnTo>
                  <a:pt x="380" y="13"/>
                </a:lnTo>
                <a:lnTo>
                  <a:pt x="381" y="13"/>
                </a:lnTo>
                <a:lnTo>
                  <a:pt x="381" y="14"/>
                </a:lnTo>
                <a:lnTo>
                  <a:pt x="381" y="14"/>
                </a:lnTo>
                <a:lnTo>
                  <a:pt x="382" y="14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3" y="14"/>
                </a:lnTo>
                <a:lnTo>
                  <a:pt x="383" y="12"/>
                </a:lnTo>
                <a:lnTo>
                  <a:pt x="384" y="13"/>
                </a:lnTo>
                <a:lnTo>
                  <a:pt x="384" y="12"/>
                </a:lnTo>
                <a:lnTo>
                  <a:pt x="386" y="12"/>
                </a:lnTo>
                <a:lnTo>
                  <a:pt x="386" y="12"/>
                </a:lnTo>
                <a:lnTo>
                  <a:pt x="386" y="12"/>
                </a:lnTo>
                <a:lnTo>
                  <a:pt x="387" y="13"/>
                </a:lnTo>
                <a:lnTo>
                  <a:pt x="387" y="12"/>
                </a:lnTo>
                <a:lnTo>
                  <a:pt x="387" y="12"/>
                </a:lnTo>
                <a:lnTo>
                  <a:pt x="388" y="12"/>
                </a:lnTo>
                <a:lnTo>
                  <a:pt x="388" y="12"/>
                </a:lnTo>
                <a:lnTo>
                  <a:pt x="389" y="11"/>
                </a:lnTo>
                <a:lnTo>
                  <a:pt x="389" y="11"/>
                </a:lnTo>
                <a:lnTo>
                  <a:pt x="389" y="10"/>
                </a:lnTo>
                <a:lnTo>
                  <a:pt x="390" y="10"/>
                </a:lnTo>
                <a:lnTo>
                  <a:pt x="390" y="10"/>
                </a:lnTo>
                <a:lnTo>
                  <a:pt x="390" y="9"/>
                </a:lnTo>
                <a:lnTo>
                  <a:pt x="391" y="9"/>
                </a:lnTo>
                <a:lnTo>
                  <a:pt x="391" y="9"/>
                </a:lnTo>
                <a:lnTo>
                  <a:pt x="391" y="9"/>
                </a:lnTo>
                <a:lnTo>
                  <a:pt x="392" y="9"/>
                </a:lnTo>
                <a:lnTo>
                  <a:pt x="392" y="7"/>
                </a:lnTo>
                <a:lnTo>
                  <a:pt x="393" y="7"/>
                </a:lnTo>
                <a:lnTo>
                  <a:pt x="393" y="7"/>
                </a:lnTo>
                <a:lnTo>
                  <a:pt x="393" y="9"/>
                </a:lnTo>
                <a:lnTo>
                  <a:pt x="395" y="7"/>
                </a:lnTo>
                <a:lnTo>
                  <a:pt x="395" y="7"/>
                </a:lnTo>
                <a:lnTo>
                  <a:pt x="395" y="6"/>
                </a:lnTo>
                <a:lnTo>
                  <a:pt x="396" y="7"/>
                </a:lnTo>
                <a:lnTo>
                  <a:pt x="396" y="6"/>
                </a:lnTo>
                <a:lnTo>
                  <a:pt x="396" y="7"/>
                </a:lnTo>
                <a:lnTo>
                  <a:pt x="397" y="9"/>
                </a:lnTo>
                <a:lnTo>
                  <a:pt x="397" y="9"/>
                </a:lnTo>
                <a:lnTo>
                  <a:pt x="398" y="9"/>
                </a:lnTo>
                <a:lnTo>
                  <a:pt x="398" y="7"/>
                </a:lnTo>
                <a:lnTo>
                  <a:pt x="398" y="7"/>
                </a:lnTo>
                <a:lnTo>
                  <a:pt x="399" y="9"/>
                </a:lnTo>
                <a:lnTo>
                  <a:pt x="399" y="7"/>
                </a:lnTo>
                <a:lnTo>
                  <a:pt x="399" y="7"/>
                </a:lnTo>
                <a:lnTo>
                  <a:pt x="400" y="6"/>
                </a:lnTo>
                <a:lnTo>
                  <a:pt x="400" y="6"/>
                </a:lnTo>
                <a:lnTo>
                  <a:pt x="400" y="5"/>
                </a:lnTo>
                <a:lnTo>
                  <a:pt x="401" y="5"/>
                </a:lnTo>
                <a:lnTo>
                  <a:pt x="401" y="6"/>
                </a:lnTo>
                <a:lnTo>
                  <a:pt x="402" y="5"/>
                </a:lnTo>
                <a:lnTo>
                  <a:pt x="402" y="5"/>
                </a:lnTo>
                <a:lnTo>
                  <a:pt x="402" y="5"/>
                </a:lnTo>
                <a:lnTo>
                  <a:pt x="404" y="5"/>
                </a:lnTo>
                <a:lnTo>
                  <a:pt x="404" y="5"/>
                </a:lnTo>
                <a:lnTo>
                  <a:pt x="404" y="6"/>
                </a:lnTo>
                <a:lnTo>
                  <a:pt x="405" y="7"/>
                </a:lnTo>
                <a:lnTo>
                  <a:pt x="405" y="9"/>
                </a:lnTo>
                <a:lnTo>
                  <a:pt x="405" y="9"/>
                </a:lnTo>
                <a:lnTo>
                  <a:pt x="406" y="9"/>
                </a:lnTo>
                <a:lnTo>
                  <a:pt x="406" y="7"/>
                </a:lnTo>
                <a:lnTo>
                  <a:pt x="407" y="7"/>
                </a:lnTo>
                <a:lnTo>
                  <a:pt x="407" y="6"/>
                </a:lnTo>
                <a:lnTo>
                  <a:pt x="407" y="5"/>
                </a:lnTo>
                <a:lnTo>
                  <a:pt x="408" y="5"/>
                </a:lnTo>
                <a:lnTo>
                  <a:pt x="408" y="4"/>
                </a:lnTo>
                <a:lnTo>
                  <a:pt x="408" y="4"/>
                </a:lnTo>
                <a:lnTo>
                  <a:pt x="409" y="5"/>
                </a:lnTo>
                <a:lnTo>
                  <a:pt x="409" y="5"/>
                </a:lnTo>
                <a:lnTo>
                  <a:pt x="410" y="4"/>
                </a:lnTo>
                <a:lnTo>
                  <a:pt x="410" y="4"/>
                </a:lnTo>
                <a:lnTo>
                  <a:pt x="410" y="3"/>
                </a:lnTo>
                <a:lnTo>
                  <a:pt x="411" y="2"/>
                </a:lnTo>
                <a:lnTo>
                  <a:pt x="411" y="2"/>
                </a:lnTo>
                <a:lnTo>
                  <a:pt x="411" y="1"/>
                </a:lnTo>
                <a:lnTo>
                  <a:pt x="413" y="1"/>
                </a:lnTo>
                <a:lnTo>
                  <a:pt x="413" y="2"/>
                </a:lnTo>
                <a:lnTo>
                  <a:pt x="413" y="2"/>
                </a:lnTo>
                <a:lnTo>
                  <a:pt x="414" y="2"/>
                </a:lnTo>
                <a:lnTo>
                  <a:pt x="414" y="2"/>
                </a:lnTo>
                <a:lnTo>
                  <a:pt x="415" y="1"/>
                </a:lnTo>
                <a:lnTo>
                  <a:pt x="415" y="1"/>
                </a:lnTo>
                <a:lnTo>
                  <a:pt x="415" y="0"/>
                </a:lnTo>
                <a:lnTo>
                  <a:pt x="416" y="1"/>
                </a:lnTo>
                <a:lnTo>
                  <a:pt x="416" y="1"/>
                </a:lnTo>
                <a:lnTo>
                  <a:pt x="416" y="1"/>
                </a:lnTo>
                <a:lnTo>
                  <a:pt x="417" y="1"/>
                </a:lnTo>
                <a:lnTo>
                  <a:pt x="417" y="1"/>
                </a:lnTo>
                <a:lnTo>
                  <a:pt x="417" y="1"/>
                </a:lnTo>
                <a:lnTo>
                  <a:pt x="418" y="1"/>
                </a:lnTo>
                <a:lnTo>
                  <a:pt x="418" y="0"/>
                </a:lnTo>
                <a:lnTo>
                  <a:pt x="419" y="0"/>
                </a:lnTo>
                <a:lnTo>
                  <a:pt x="419" y="0"/>
                </a:lnTo>
                <a:lnTo>
                  <a:pt x="419" y="1"/>
                </a:lnTo>
                <a:lnTo>
                  <a:pt x="420" y="1"/>
                </a:lnTo>
                <a:lnTo>
                  <a:pt x="420" y="2"/>
                </a:lnTo>
                <a:lnTo>
                  <a:pt x="420" y="2"/>
                </a:lnTo>
                <a:lnTo>
                  <a:pt x="422" y="3"/>
                </a:lnTo>
                <a:lnTo>
                  <a:pt x="422" y="3"/>
                </a:lnTo>
                <a:lnTo>
                  <a:pt x="422" y="4"/>
                </a:lnTo>
                <a:lnTo>
                  <a:pt x="423" y="3"/>
                </a:lnTo>
                <a:lnTo>
                  <a:pt x="423" y="2"/>
                </a:lnTo>
                <a:lnTo>
                  <a:pt x="424" y="2"/>
                </a:lnTo>
                <a:lnTo>
                  <a:pt x="424" y="3"/>
                </a:lnTo>
                <a:lnTo>
                  <a:pt x="424" y="3"/>
                </a:lnTo>
                <a:lnTo>
                  <a:pt x="425" y="4"/>
                </a:lnTo>
                <a:lnTo>
                  <a:pt x="425" y="4"/>
                </a:lnTo>
                <a:lnTo>
                  <a:pt x="425" y="4"/>
                </a:lnTo>
                <a:lnTo>
                  <a:pt x="426" y="4"/>
                </a:lnTo>
                <a:lnTo>
                  <a:pt x="426" y="3"/>
                </a:lnTo>
                <a:lnTo>
                  <a:pt x="426" y="3"/>
                </a:lnTo>
                <a:lnTo>
                  <a:pt x="427" y="3"/>
                </a:lnTo>
                <a:lnTo>
                  <a:pt x="427" y="2"/>
                </a:lnTo>
                <a:lnTo>
                  <a:pt x="428" y="2"/>
                </a:lnTo>
                <a:lnTo>
                  <a:pt x="428" y="3"/>
                </a:lnTo>
                <a:lnTo>
                  <a:pt x="428" y="3"/>
                </a:lnTo>
                <a:lnTo>
                  <a:pt x="429" y="4"/>
                </a:lnTo>
                <a:lnTo>
                  <a:pt x="429" y="4"/>
                </a:lnTo>
                <a:lnTo>
                  <a:pt x="429" y="5"/>
                </a:lnTo>
                <a:lnTo>
                  <a:pt x="431" y="5"/>
                </a:lnTo>
                <a:lnTo>
                  <a:pt x="431" y="4"/>
                </a:lnTo>
                <a:lnTo>
                  <a:pt x="432" y="4"/>
                </a:lnTo>
                <a:lnTo>
                  <a:pt x="432" y="4"/>
                </a:lnTo>
                <a:lnTo>
                  <a:pt x="432" y="4"/>
                </a:lnTo>
                <a:lnTo>
                  <a:pt x="433" y="3"/>
                </a:lnTo>
                <a:lnTo>
                  <a:pt x="433" y="3"/>
                </a:lnTo>
                <a:lnTo>
                  <a:pt x="433" y="3"/>
                </a:lnTo>
                <a:lnTo>
                  <a:pt x="434" y="3"/>
                </a:lnTo>
                <a:lnTo>
                  <a:pt x="434" y="2"/>
                </a:lnTo>
                <a:lnTo>
                  <a:pt x="434" y="2"/>
                </a:lnTo>
                <a:lnTo>
                  <a:pt x="435" y="2"/>
                </a:lnTo>
                <a:lnTo>
                  <a:pt x="435" y="2"/>
                </a:lnTo>
                <a:lnTo>
                  <a:pt x="436" y="2"/>
                </a:lnTo>
                <a:lnTo>
                  <a:pt x="436" y="2"/>
                </a:lnTo>
                <a:lnTo>
                  <a:pt x="436" y="2"/>
                </a:lnTo>
                <a:lnTo>
                  <a:pt x="437" y="2"/>
                </a:lnTo>
                <a:lnTo>
                  <a:pt x="437" y="3"/>
                </a:lnTo>
                <a:lnTo>
                  <a:pt x="437" y="3"/>
                </a:lnTo>
                <a:lnTo>
                  <a:pt x="438" y="4"/>
                </a:lnTo>
                <a:lnTo>
                  <a:pt x="438" y="5"/>
                </a:lnTo>
                <a:lnTo>
                  <a:pt x="438" y="5"/>
                </a:lnTo>
                <a:lnTo>
                  <a:pt x="440" y="5"/>
                </a:lnTo>
                <a:lnTo>
                  <a:pt x="440" y="6"/>
                </a:lnTo>
                <a:lnTo>
                  <a:pt x="441" y="6"/>
                </a:lnTo>
                <a:lnTo>
                  <a:pt x="441" y="6"/>
                </a:lnTo>
                <a:lnTo>
                  <a:pt x="441" y="6"/>
                </a:lnTo>
                <a:lnTo>
                  <a:pt x="442" y="6"/>
                </a:lnTo>
                <a:lnTo>
                  <a:pt x="442" y="5"/>
                </a:lnTo>
                <a:lnTo>
                  <a:pt x="442" y="5"/>
                </a:lnTo>
                <a:lnTo>
                  <a:pt x="443" y="5"/>
                </a:lnTo>
                <a:lnTo>
                  <a:pt x="443" y="5"/>
                </a:lnTo>
                <a:lnTo>
                  <a:pt x="443" y="6"/>
                </a:lnTo>
                <a:lnTo>
                  <a:pt x="444" y="5"/>
                </a:lnTo>
                <a:lnTo>
                  <a:pt x="444" y="6"/>
                </a:lnTo>
                <a:lnTo>
                  <a:pt x="445" y="5"/>
                </a:lnTo>
                <a:lnTo>
                  <a:pt x="445" y="5"/>
                </a:lnTo>
                <a:lnTo>
                  <a:pt x="445" y="4"/>
                </a:lnTo>
                <a:lnTo>
                  <a:pt x="446" y="5"/>
                </a:lnTo>
                <a:lnTo>
                  <a:pt x="446" y="4"/>
                </a:lnTo>
                <a:lnTo>
                  <a:pt x="446" y="4"/>
                </a:lnTo>
                <a:lnTo>
                  <a:pt x="447" y="4"/>
                </a:lnTo>
                <a:lnTo>
                  <a:pt x="447" y="4"/>
                </a:lnTo>
                <a:lnTo>
                  <a:pt x="447" y="6"/>
                </a:lnTo>
                <a:lnTo>
                  <a:pt x="449" y="6"/>
                </a:lnTo>
                <a:lnTo>
                  <a:pt x="449" y="7"/>
                </a:lnTo>
                <a:lnTo>
                  <a:pt x="450" y="7"/>
                </a:lnTo>
                <a:lnTo>
                  <a:pt x="450" y="7"/>
                </a:lnTo>
                <a:lnTo>
                  <a:pt x="450" y="9"/>
                </a:lnTo>
                <a:lnTo>
                  <a:pt x="451" y="7"/>
                </a:lnTo>
                <a:lnTo>
                  <a:pt x="451" y="7"/>
                </a:lnTo>
                <a:lnTo>
                  <a:pt x="451" y="9"/>
                </a:lnTo>
                <a:lnTo>
                  <a:pt x="452" y="9"/>
                </a:lnTo>
                <a:lnTo>
                  <a:pt x="452" y="9"/>
                </a:lnTo>
                <a:lnTo>
                  <a:pt x="453" y="9"/>
                </a:lnTo>
                <a:lnTo>
                  <a:pt x="453" y="9"/>
                </a:lnTo>
                <a:lnTo>
                  <a:pt x="453" y="9"/>
                </a:lnTo>
                <a:lnTo>
                  <a:pt x="454" y="10"/>
                </a:lnTo>
                <a:lnTo>
                  <a:pt x="454" y="10"/>
                </a:lnTo>
                <a:lnTo>
                  <a:pt x="454" y="10"/>
                </a:lnTo>
                <a:lnTo>
                  <a:pt x="455" y="10"/>
                </a:lnTo>
                <a:lnTo>
                  <a:pt x="455" y="10"/>
                </a:lnTo>
                <a:lnTo>
                  <a:pt x="455" y="10"/>
                </a:lnTo>
                <a:lnTo>
                  <a:pt x="456" y="10"/>
                </a:lnTo>
                <a:lnTo>
                  <a:pt x="456" y="10"/>
                </a:lnTo>
                <a:lnTo>
                  <a:pt x="458" y="10"/>
                </a:lnTo>
                <a:lnTo>
                  <a:pt x="458" y="11"/>
                </a:lnTo>
                <a:lnTo>
                  <a:pt x="458" y="12"/>
                </a:lnTo>
                <a:lnTo>
                  <a:pt x="459" y="12"/>
                </a:lnTo>
                <a:lnTo>
                  <a:pt x="459" y="12"/>
                </a:lnTo>
                <a:lnTo>
                  <a:pt x="459" y="12"/>
                </a:lnTo>
                <a:lnTo>
                  <a:pt x="460" y="12"/>
                </a:lnTo>
                <a:lnTo>
                  <a:pt x="460" y="11"/>
                </a:lnTo>
                <a:lnTo>
                  <a:pt x="460" y="11"/>
                </a:lnTo>
                <a:lnTo>
                  <a:pt x="461" y="11"/>
                </a:lnTo>
                <a:lnTo>
                  <a:pt x="461" y="10"/>
                </a:lnTo>
                <a:lnTo>
                  <a:pt x="462" y="11"/>
                </a:lnTo>
                <a:lnTo>
                  <a:pt x="462" y="11"/>
                </a:lnTo>
                <a:lnTo>
                  <a:pt x="462" y="11"/>
                </a:lnTo>
                <a:lnTo>
                  <a:pt x="463" y="11"/>
                </a:lnTo>
                <a:lnTo>
                  <a:pt x="463" y="12"/>
                </a:lnTo>
                <a:lnTo>
                  <a:pt x="463" y="11"/>
                </a:lnTo>
                <a:lnTo>
                  <a:pt x="464" y="12"/>
                </a:lnTo>
                <a:lnTo>
                  <a:pt x="464" y="11"/>
                </a:lnTo>
                <a:lnTo>
                  <a:pt x="464" y="11"/>
                </a:lnTo>
                <a:lnTo>
                  <a:pt x="465" y="11"/>
                </a:lnTo>
                <a:lnTo>
                  <a:pt x="465" y="11"/>
                </a:lnTo>
                <a:lnTo>
                  <a:pt x="467" y="11"/>
                </a:lnTo>
                <a:lnTo>
                  <a:pt x="467" y="10"/>
                </a:lnTo>
                <a:lnTo>
                  <a:pt x="467" y="10"/>
                </a:lnTo>
                <a:lnTo>
                  <a:pt x="468" y="10"/>
                </a:lnTo>
                <a:lnTo>
                  <a:pt x="468" y="11"/>
                </a:lnTo>
                <a:lnTo>
                  <a:pt x="468" y="11"/>
                </a:lnTo>
                <a:lnTo>
                  <a:pt x="469" y="11"/>
                </a:lnTo>
                <a:lnTo>
                  <a:pt x="469" y="11"/>
                </a:lnTo>
                <a:lnTo>
                  <a:pt x="469" y="12"/>
                </a:lnTo>
                <a:lnTo>
                  <a:pt x="470" y="12"/>
                </a:lnTo>
                <a:lnTo>
                  <a:pt x="470" y="12"/>
                </a:lnTo>
                <a:lnTo>
                  <a:pt x="471" y="12"/>
                </a:lnTo>
                <a:lnTo>
                  <a:pt x="471" y="13"/>
                </a:lnTo>
                <a:lnTo>
                  <a:pt x="471" y="13"/>
                </a:lnTo>
                <a:lnTo>
                  <a:pt x="472" y="13"/>
                </a:lnTo>
                <a:lnTo>
                  <a:pt x="472" y="12"/>
                </a:lnTo>
                <a:lnTo>
                  <a:pt x="472" y="11"/>
                </a:lnTo>
                <a:lnTo>
                  <a:pt x="473" y="11"/>
                </a:lnTo>
                <a:lnTo>
                  <a:pt x="473" y="10"/>
                </a:lnTo>
                <a:lnTo>
                  <a:pt x="473" y="10"/>
                </a:lnTo>
                <a:lnTo>
                  <a:pt x="474" y="10"/>
                </a:lnTo>
                <a:lnTo>
                  <a:pt x="474" y="10"/>
                </a:lnTo>
                <a:lnTo>
                  <a:pt x="476" y="10"/>
                </a:lnTo>
                <a:lnTo>
                  <a:pt x="476" y="11"/>
                </a:lnTo>
                <a:lnTo>
                  <a:pt x="476" y="11"/>
                </a:lnTo>
                <a:lnTo>
                  <a:pt x="477" y="10"/>
                </a:lnTo>
                <a:lnTo>
                  <a:pt x="477" y="11"/>
                </a:lnTo>
                <a:lnTo>
                  <a:pt x="477" y="11"/>
                </a:lnTo>
                <a:lnTo>
                  <a:pt x="478" y="11"/>
                </a:lnTo>
                <a:lnTo>
                  <a:pt x="478" y="11"/>
                </a:lnTo>
                <a:lnTo>
                  <a:pt x="479" y="11"/>
                </a:lnTo>
                <a:lnTo>
                  <a:pt x="479" y="10"/>
                </a:lnTo>
                <a:lnTo>
                  <a:pt x="479" y="10"/>
                </a:lnTo>
                <a:lnTo>
                  <a:pt x="480" y="10"/>
                </a:lnTo>
                <a:lnTo>
                  <a:pt x="480" y="10"/>
                </a:lnTo>
                <a:lnTo>
                  <a:pt x="480" y="10"/>
                </a:lnTo>
                <a:lnTo>
                  <a:pt x="481" y="9"/>
                </a:lnTo>
                <a:lnTo>
                  <a:pt x="481" y="9"/>
                </a:lnTo>
                <a:lnTo>
                  <a:pt x="481" y="9"/>
                </a:lnTo>
                <a:lnTo>
                  <a:pt x="482" y="7"/>
                </a:lnTo>
                <a:lnTo>
                  <a:pt x="482" y="7"/>
                </a:lnTo>
                <a:lnTo>
                  <a:pt x="483" y="9"/>
                </a:lnTo>
                <a:lnTo>
                  <a:pt x="483" y="9"/>
                </a:lnTo>
                <a:lnTo>
                  <a:pt x="483" y="9"/>
                </a:lnTo>
                <a:lnTo>
                  <a:pt x="485" y="9"/>
                </a:lnTo>
                <a:lnTo>
                  <a:pt x="485" y="9"/>
                </a:lnTo>
                <a:lnTo>
                  <a:pt x="485" y="9"/>
                </a:lnTo>
                <a:lnTo>
                  <a:pt x="486" y="9"/>
                </a:lnTo>
                <a:lnTo>
                  <a:pt x="486" y="10"/>
                </a:lnTo>
                <a:lnTo>
                  <a:pt x="486" y="10"/>
                </a:lnTo>
                <a:lnTo>
                  <a:pt x="487" y="11"/>
                </a:lnTo>
                <a:lnTo>
                  <a:pt x="487" y="10"/>
                </a:lnTo>
                <a:lnTo>
                  <a:pt x="488" y="11"/>
                </a:lnTo>
                <a:lnTo>
                  <a:pt x="488" y="11"/>
                </a:lnTo>
                <a:lnTo>
                  <a:pt x="488" y="10"/>
                </a:lnTo>
                <a:lnTo>
                  <a:pt x="489" y="9"/>
                </a:lnTo>
                <a:lnTo>
                  <a:pt x="489" y="9"/>
                </a:lnTo>
                <a:lnTo>
                  <a:pt x="489" y="7"/>
                </a:lnTo>
                <a:lnTo>
                  <a:pt x="490" y="6"/>
                </a:lnTo>
                <a:lnTo>
                  <a:pt x="490" y="6"/>
                </a:lnTo>
                <a:lnTo>
                  <a:pt x="490" y="6"/>
                </a:lnTo>
                <a:lnTo>
                  <a:pt x="491" y="6"/>
                </a:lnTo>
                <a:lnTo>
                  <a:pt x="491" y="6"/>
                </a:lnTo>
                <a:lnTo>
                  <a:pt x="492" y="6"/>
                </a:lnTo>
                <a:lnTo>
                  <a:pt x="492" y="5"/>
                </a:lnTo>
                <a:lnTo>
                  <a:pt x="492" y="6"/>
                </a:lnTo>
                <a:lnTo>
                  <a:pt x="494" y="6"/>
                </a:lnTo>
                <a:lnTo>
                  <a:pt x="494" y="6"/>
                </a:lnTo>
                <a:lnTo>
                  <a:pt x="494" y="7"/>
                </a:lnTo>
                <a:lnTo>
                  <a:pt x="495" y="7"/>
                </a:lnTo>
                <a:lnTo>
                  <a:pt x="495" y="7"/>
                </a:lnTo>
                <a:lnTo>
                  <a:pt x="495" y="7"/>
                </a:lnTo>
                <a:lnTo>
                  <a:pt x="496" y="7"/>
                </a:lnTo>
                <a:lnTo>
                  <a:pt x="496" y="7"/>
                </a:lnTo>
                <a:lnTo>
                  <a:pt x="497" y="9"/>
                </a:lnTo>
                <a:lnTo>
                  <a:pt x="497" y="9"/>
                </a:lnTo>
                <a:lnTo>
                  <a:pt x="497" y="9"/>
                </a:lnTo>
                <a:lnTo>
                  <a:pt x="498" y="9"/>
                </a:lnTo>
                <a:lnTo>
                  <a:pt x="498" y="9"/>
                </a:lnTo>
                <a:lnTo>
                  <a:pt x="498" y="9"/>
                </a:lnTo>
                <a:lnTo>
                  <a:pt x="499" y="9"/>
                </a:lnTo>
                <a:lnTo>
                  <a:pt x="499" y="7"/>
                </a:lnTo>
                <a:lnTo>
                  <a:pt x="500" y="9"/>
                </a:lnTo>
                <a:lnTo>
                  <a:pt x="500" y="9"/>
                </a:lnTo>
                <a:lnTo>
                  <a:pt x="500" y="9"/>
                </a:lnTo>
                <a:lnTo>
                  <a:pt x="501" y="9"/>
                </a:lnTo>
                <a:lnTo>
                  <a:pt x="501" y="9"/>
                </a:lnTo>
                <a:lnTo>
                  <a:pt x="501" y="9"/>
                </a:lnTo>
                <a:lnTo>
                  <a:pt x="503" y="9"/>
                </a:lnTo>
                <a:lnTo>
                  <a:pt x="503" y="9"/>
                </a:lnTo>
                <a:lnTo>
                  <a:pt x="503" y="9"/>
                </a:lnTo>
                <a:lnTo>
                  <a:pt x="504" y="9"/>
                </a:lnTo>
                <a:lnTo>
                  <a:pt x="504" y="9"/>
                </a:lnTo>
                <a:lnTo>
                  <a:pt x="505" y="9"/>
                </a:lnTo>
                <a:lnTo>
                  <a:pt x="505" y="9"/>
                </a:lnTo>
                <a:lnTo>
                  <a:pt x="505" y="9"/>
                </a:lnTo>
                <a:lnTo>
                  <a:pt x="506" y="7"/>
                </a:lnTo>
                <a:lnTo>
                  <a:pt x="506" y="9"/>
                </a:lnTo>
                <a:lnTo>
                  <a:pt x="506" y="9"/>
                </a:lnTo>
                <a:lnTo>
                  <a:pt x="507" y="10"/>
                </a:lnTo>
                <a:lnTo>
                  <a:pt x="507" y="9"/>
                </a:lnTo>
                <a:lnTo>
                  <a:pt x="507" y="9"/>
                </a:lnTo>
                <a:lnTo>
                  <a:pt x="508" y="9"/>
                </a:lnTo>
                <a:lnTo>
                  <a:pt x="508" y="10"/>
                </a:lnTo>
                <a:lnTo>
                  <a:pt x="509" y="10"/>
                </a:lnTo>
                <a:lnTo>
                  <a:pt x="509" y="10"/>
                </a:lnTo>
                <a:lnTo>
                  <a:pt x="509" y="10"/>
                </a:lnTo>
                <a:lnTo>
                  <a:pt x="510" y="11"/>
                </a:lnTo>
                <a:lnTo>
                  <a:pt x="510" y="11"/>
                </a:lnTo>
                <a:lnTo>
                  <a:pt x="510" y="11"/>
                </a:lnTo>
                <a:lnTo>
                  <a:pt x="512" y="11"/>
                </a:lnTo>
                <a:lnTo>
                  <a:pt x="512" y="11"/>
                </a:lnTo>
                <a:lnTo>
                  <a:pt x="512" y="11"/>
                </a:lnTo>
                <a:lnTo>
                  <a:pt x="513" y="11"/>
                </a:lnTo>
                <a:lnTo>
                  <a:pt x="513" y="10"/>
                </a:lnTo>
                <a:lnTo>
                  <a:pt x="514" y="10"/>
                </a:lnTo>
                <a:lnTo>
                  <a:pt x="514" y="10"/>
                </a:lnTo>
                <a:lnTo>
                  <a:pt x="514" y="9"/>
                </a:lnTo>
                <a:lnTo>
                  <a:pt x="515" y="9"/>
                </a:lnTo>
                <a:lnTo>
                  <a:pt x="515" y="7"/>
                </a:lnTo>
                <a:lnTo>
                  <a:pt x="515" y="9"/>
                </a:lnTo>
                <a:lnTo>
                  <a:pt x="516" y="9"/>
                </a:lnTo>
                <a:lnTo>
                  <a:pt x="516" y="9"/>
                </a:lnTo>
                <a:lnTo>
                  <a:pt x="516" y="9"/>
                </a:lnTo>
                <a:lnTo>
                  <a:pt x="517" y="9"/>
                </a:lnTo>
                <a:lnTo>
                  <a:pt x="517" y="9"/>
                </a:lnTo>
                <a:lnTo>
                  <a:pt x="518" y="9"/>
                </a:lnTo>
                <a:lnTo>
                  <a:pt x="518" y="7"/>
                </a:lnTo>
                <a:lnTo>
                  <a:pt x="518" y="9"/>
                </a:lnTo>
                <a:lnTo>
                  <a:pt x="519" y="9"/>
                </a:lnTo>
                <a:lnTo>
                  <a:pt x="519" y="9"/>
                </a:lnTo>
                <a:lnTo>
                  <a:pt x="519" y="9"/>
                </a:lnTo>
                <a:lnTo>
                  <a:pt x="521" y="9"/>
                </a:lnTo>
                <a:lnTo>
                  <a:pt x="521" y="10"/>
                </a:lnTo>
                <a:lnTo>
                  <a:pt x="522" y="10"/>
                </a:lnTo>
                <a:lnTo>
                  <a:pt x="522" y="10"/>
                </a:lnTo>
                <a:lnTo>
                  <a:pt x="522" y="10"/>
                </a:lnTo>
                <a:lnTo>
                  <a:pt x="523" y="9"/>
                </a:lnTo>
                <a:lnTo>
                  <a:pt x="523" y="9"/>
                </a:lnTo>
                <a:lnTo>
                  <a:pt x="523" y="9"/>
                </a:lnTo>
                <a:lnTo>
                  <a:pt x="524" y="11"/>
                </a:lnTo>
                <a:lnTo>
                  <a:pt x="524" y="12"/>
                </a:lnTo>
                <a:lnTo>
                  <a:pt x="524" y="12"/>
                </a:lnTo>
                <a:lnTo>
                  <a:pt x="525" y="12"/>
                </a:lnTo>
                <a:lnTo>
                  <a:pt x="525" y="13"/>
                </a:lnTo>
                <a:lnTo>
                  <a:pt x="526" y="12"/>
                </a:lnTo>
                <a:lnTo>
                  <a:pt x="526" y="12"/>
                </a:lnTo>
                <a:lnTo>
                  <a:pt x="526" y="11"/>
                </a:lnTo>
                <a:lnTo>
                  <a:pt x="527" y="10"/>
                </a:lnTo>
                <a:lnTo>
                  <a:pt x="527" y="10"/>
                </a:lnTo>
                <a:lnTo>
                  <a:pt x="527" y="10"/>
                </a:lnTo>
                <a:lnTo>
                  <a:pt x="528" y="9"/>
                </a:lnTo>
                <a:lnTo>
                  <a:pt x="528" y="10"/>
                </a:lnTo>
                <a:lnTo>
                  <a:pt x="528" y="9"/>
                </a:lnTo>
                <a:lnTo>
                  <a:pt x="530" y="9"/>
                </a:lnTo>
                <a:lnTo>
                  <a:pt x="530" y="10"/>
                </a:lnTo>
                <a:lnTo>
                  <a:pt x="531" y="11"/>
                </a:lnTo>
                <a:lnTo>
                  <a:pt x="531" y="12"/>
                </a:lnTo>
                <a:lnTo>
                  <a:pt x="531" y="13"/>
                </a:lnTo>
                <a:lnTo>
                  <a:pt x="532" y="13"/>
                </a:lnTo>
                <a:lnTo>
                  <a:pt x="532" y="13"/>
                </a:lnTo>
                <a:lnTo>
                  <a:pt x="532" y="13"/>
                </a:lnTo>
                <a:lnTo>
                  <a:pt x="533" y="12"/>
                </a:lnTo>
                <a:lnTo>
                  <a:pt x="533" y="12"/>
                </a:lnTo>
                <a:lnTo>
                  <a:pt x="533" y="12"/>
                </a:lnTo>
                <a:lnTo>
                  <a:pt x="534" y="12"/>
                </a:lnTo>
                <a:lnTo>
                  <a:pt x="534" y="12"/>
                </a:lnTo>
                <a:lnTo>
                  <a:pt x="535" y="13"/>
                </a:lnTo>
                <a:lnTo>
                  <a:pt x="535" y="12"/>
                </a:lnTo>
                <a:lnTo>
                  <a:pt x="535" y="13"/>
                </a:lnTo>
                <a:lnTo>
                  <a:pt x="536" y="12"/>
                </a:lnTo>
                <a:lnTo>
                  <a:pt x="536" y="12"/>
                </a:lnTo>
                <a:lnTo>
                  <a:pt x="536" y="12"/>
                </a:lnTo>
                <a:lnTo>
                  <a:pt x="537" y="12"/>
                </a:lnTo>
                <a:lnTo>
                  <a:pt x="537" y="12"/>
                </a:lnTo>
                <a:lnTo>
                  <a:pt x="537" y="12"/>
                </a:lnTo>
                <a:lnTo>
                  <a:pt x="539" y="12"/>
                </a:lnTo>
                <a:lnTo>
                  <a:pt x="539" y="12"/>
                </a:lnTo>
                <a:lnTo>
                  <a:pt x="540" y="12"/>
                </a:lnTo>
                <a:lnTo>
                  <a:pt x="540" y="12"/>
                </a:lnTo>
                <a:lnTo>
                  <a:pt x="540" y="12"/>
                </a:lnTo>
                <a:lnTo>
                  <a:pt x="541" y="12"/>
                </a:lnTo>
                <a:lnTo>
                  <a:pt x="541" y="12"/>
                </a:lnTo>
                <a:lnTo>
                  <a:pt x="541" y="11"/>
                </a:lnTo>
                <a:lnTo>
                  <a:pt x="542" y="12"/>
                </a:lnTo>
                <a:lnTo>
                  <a:pt x="542" y="11"/>
                </a:lnTo>
                <a:lnTo>
                  <a:pt x="543" y="11"/>
                </a:lnTo>
                <a:lnTo>
                  <a:pt x="543" y="10"/>
                </a:lnTo>
                <a:lnTo>
                  <a:pt x="543" y="10"/>
                </a:lnTo>
                <a:lnTo>
                  <a:pt x="544" y="10"/>
                </a:lnTo>
                <a:lnTo>
                  <a:pt x="544" y="10"/>
                </a:lnTo>
                <a:lnTo>
                  <a:pt x="544" y="9"/>
                </a:lnTo>
                <a:lnTo>
                  <a:pt x="545" y="10"/>
                </a:lnTo>
                <a:lnTo>
                  <a:pt x="545" y="10"/>
                </a:lnTo>
                <a:lnTo>
                  <a:pt x="545" y="10"/>
                </a:lnTo>
                <a:lnTo>
                  <a:pt x="546" y="10"/>
                </a:lnTo>
                <a:lnTo>
                  <a:pt x="546" y="10"/>
                </a:lnTo>
                <a:lnTo>
                  <a:pt x="548" y="9"/>
                </a:lnTo>
                <a:lnTo>
                  <a:pt x="548" y="9"/>
                </a:lnTo>
                <a:lnTo>
                  <a:pt x="548" y="9"/>
                </a:lnTo>
                <a:lnTo>
                  <a:pt x="549" y="9"/>
                </a:lnTo>
                <a:lnTo>
                  <a:pt x="549" y="9"/>
                </a:lnTo>
                <a:lnTo>
                  <a:pt x="549" y="9"/>
                </a:lnTo>
                <a:lnTo>
                  <a:pt x="550" y="9"/>
                </a:lnTo>
                <a:lnTo>
                  <a:pt x="550" y="10"/>
                </a:lnTo>
                <a:lnTo>
                  <a:pt x="550" y="10"/>
                </a:lnTo>
                <a:lnTo>
                  <a:pt x="551" y="10"/>
                </a:lnTo>
                <a:lnTo>
                  <a:pt x="551" y="9"/>
                </a:lnTo>
                <a:lnTo>
                  <a:pt x="552" y="9"/>
                </a:lnTo>
                <a:lnTo>
                  <a:pt x="552" y="7"/>
                </a:lnTo>
                <a:lnTo>
                  <a:pt x="552" y="7"/>
                </a:lnTo>
                <a:lnTo>
                  <a:pt x="553" y="6"/>
                </a:lnTo>
                <a:lnTo>
                  <a:pt x="553" y="6"/>
                </a:lnTo>
                <a:lnTo>
                  <a:pt x="553" y="6"/>
                </a:lnTo>
                <a:lnTo>
                  <a:pt x="554" y="7"/>
                </a:lnTo>
                <a:lnTo>
                  <a:pt x="554" y="7"/>
                </a:lnTo>
                <a:lnTo>
                  <a:pt x="554" y="7"/>
                </a:lnTo>
                <a:lnTo>
                  <a:pt x="555" y="9"/>
                </a:lnTo>
                <a:lnTo>
                  <a:pt x="555" y="9"/>
                </a:lnTo>
                <a:lnTo>
                  <a:pt x="557" y="7"/>
                </a:lnTo>
                <a:lnTo>
                  <a:pt x="557" y="7"/>
                </a:lnTo>
                <a:lnTo>
                  <a:pt x="557" y="6"/>
                </a:lnTo>
                <a:lnTo>
                  <a:pt x="558" y="6"/>
                </a:lnTo>
                <a:lnTo>
                  <a:pt x="558" y="6"/>
                </a:lnTo>
                <a:lnTo>
                  <a:pt x="558" y="6"/>
                </a:lnTo>
                <a:lnTo>
                  <a:pt x="559" y="7"/>
                </a:lnTo>
                <a:lnTo>
                  <a:pt x="559" y="6"/>
                </a:lnTo>
                <a:lnTo>
                  <a:pt x="559" y="6"/>
                </a:lnTo>
                <a:lnTo>
                  <a:pt x="560" y="6"/>
                </a:lnTo>
                <a:lnTo>
                  <a:pt x="560" y="6"/>
                </a:lnTo>
                <a:lnTo>
                  <a:pt x="561" y="6"/>
                </a:lnTo>
                <a:lnTo>
                  <a:pt x="561" y="6"/>
                </a:lnTo>
                <a:lnTo>
                  <a:pt x="561" y="6"/>
                </a:lnTo>
                <a:lnTo>
                  <a:pt x="562" y="6"/>
                </a:lnTo>
                <a:lnTo>
                  <a:pt x="562" y="7"/>
                </a:lnTo>
                <a:lnTo>
                  <a:pt x="562" y="6"/>
                </a:lnTo>
                <a:lnTo>
                  <a:pt x="563" y="6"/>
                </a:lnTo>
                <a:lnTo>
                  <a:pt x="563" y="6"/>
                </a:lnTo>
                <a:lnTo>
                  <a:pt x="563" y="7"/>
                </a:lnTo>
                <a:lnTo>
                  <a:pt x="564" y="6"/>
                </a:lnTo>
                <a:lnTo>
                  <a:pt x="564" y="6"/>
                </a:lnTo>
                <a:lnTo>
                  <a:pt x="566" y="6"/>
                </a:lnTo>
                <a:lnTo>
                  <a:pt x="566" y="6"/>
                </a:lnTo>
                <a:lnTo>
                  <a:pt x="566" y="6"/>
                </a:lnTo>
                <a:lnTo>
                  <a:pt x="567" y="6"/>
                </a:lnTo>
                <a:lnTo>
                  <a:pt x="567" y="6"/>
                </a:lnTo>
                <a:lnTo>
                  <a:pt x="567" y="6"/>
                </a:lnTo>
                <a:lnTo>
                  <a:pt x="568" y="7"/>
                </a:lnTo>
                <a:lnTo>
                  <a:pt x="568" y="6"/>
                </a:lnTo>
                <a:lnTo>
                  <a:pt x="569" y="7"/>
                </a:lnTo>
                <a:lnTo>
                  <a:pt x="569" y="7"/>
                </a:lnTo>
                <a:lnTo>
                  <a:pt x="569" y="7"/>
                </a:lnTo>
                <a:lnTo>
                  <a:pt x="570" y="6"/>
                </a:lnTo>
                <a:lnTo>
                  <a:pt x="570" y="6"/>
                </a:lnTo>
                <a:lnTo>
                  <a:pt x="570" y="5"/>
                </a:lnTo>
                <a:lnTo>
                  <a:pt x="571" y="4"/>
                </a:lnTo>
                <a:lnTo>
                  <a:pt x="571" y="4"/>
                </a:lnTo>
                <a:lnTo>
                  <a:pt x="571" y="3"/>
                </a:lnTo>
                <a:lnTo>
                  <a:pt x="572" y="2"/>
                </a:lnTo>
                <a:lnTo>
                  <a:pt x="572" y="2"/>
                </a:lnTo>
                <a:lnTo>
                  <a:pt x="573" y="1"/>
                </a:lnTo>
                <a:lnTo>
                  <a:pt x="573" y="2"/>
                </a:lnTo>
                <a:lnTo>
                  <a:pt x="573" y="2"/>
                </a:lnTo>
                <a:lnTo>
                  <a:pt x="575" y="2"/>
                </a:lnTo>
                <a:lnTo>
                  <a:pt x="575" y="2"/>
                </a:lnTo>
                <a:lnTo>
                  <a:pt x="575" y="2"/>
                </a:lnTo>
                <a:lnTo>
                  <a:pt x="576" y="2"/>
                </a:lnTo>
                <a:lnTo>
                  <a:pt x="576" y="2"/>
                </a:lnTo>
                <a:lnTo>
                  <a:pt x="576" y="1"/>
                </a:lnTo>
                <a:lnTo>
                  <a:pt x="577" y="2"/>
                </a:lnTo>
                <a:lnTo>
                  <a:pt x="577" y="2"/>
                </a:lnTo>
                <a:lnTo>
                  <a:pt x="578" y="1"/>
                </a:lnTo>
                <a:lnTo>
                  <a:pt x="578" y="1"/>
                </a:lnTo>
                <a:lnTo>
                  <a:pt x="578" y="1"/>
                </a:lnTo>
                <a:lnTo>
                  <a:pt x="579" y="2"/>
                </a:lnTo>
                <a:lnTo>
                  <a:pt x="579" y="2"/>
                </a:lnTo>
                <a:lnTo>
                  <a:pt x="579" y="2"/>
                </a:lnTo>
                <a:lnTo>
                  <a:pt x="580" y="3"/>
                </a:lnTo>
                <a:lnTo>
                  <a:pt x="580" y="3"/>
                </a:lnTo>
                <a:lnTo>
                  <a:pt x="580" y="3"/>
                </a:lnTo>
                <a:lnTo>
                  <a:pt x="581" y="3"/>
                </a:lnTo>
                <a:lnTo>
                  <a:pt x="581" y="3"/>
                </a:lnTo>
                <a:lnTo>
                  <a:pt x="582" y="3"/>
                </a:lnTo>
                <a:lnTo>
                  <a:pt x="582" y="4"/>
                </a:lnTo>
                <a:lnTo>
                  <a:pt x="582" y="3"/>
                </a:lnTo>
                <a:lnTo>
                  <a:pt x="584" y="2"/>
                </a:lnTo>
                <a:lnTo>
                  <a:pt x="584" y="3"/>
                </a:lnTo>
                <a:lnTo>
                  <a:pt x="584" y="3"/>
                </a:lnTo>
                <a:lnTo>
                  <a:pt x="585" y="3"/>
                </a:lnTo>
                <a:lnTo>
                  <a:pt x="585" y="3"/>
                </a:lnTo>
                <a:lnTo>
                  <a:pt x="585" y="3"/>
                </a:lnTo>
                <a:lnTo>
                  <a:pt x="586" y="3"/>
                </a:lnTo>
                <a:lnTo>
                  <a:pt x="586" y="3"/>
                </a:lnTo>
                <a:lnTo>
                  <a:pt x="587" y="3"/>
                </a:lnTo>
                <a:lnTo>
                  <a:pt x="587" y="2"/>
                </a:lnTo>
                <a:lnTo>
                  <a:pt x="587" y="2"/>
                </a:lnTo>
                <a:lnTo>
                  <a:pt x="588" y="2"/>
                </a:lnTo>
                <a:lnTo>
                  <a:pt x="588" y="2"/>
                </a:lnTo>
                <a:lnTo>
                  <a:pt x="588" y="2"/>
                </a:lnTo>
                <a:lnTo>
                  <a:pt x="589" y="1"/>
                </a:lnTo>
                <a:lnTo>
                  <a:pt x="589" y="2"/>
                </a:lnTo>
                <a:lnTo>
                  <a:pt x="590" y="2"/>
                </a:lnTo>
                <a:lnTo>
                  <a:pt x="590" y="2"/>
                </a:lnTo>
                <a:lnTo>
                  <a:pt x="590" y="2"/>
                </a:lnTo>
                <a:lnTo>
                  <a:pt x="591" y="2"/>
                </a:lnTo>
                <a:lnTo>
                  <a:pt x="591" y="2"/>
                </a:lnTo>
                <a:lnTo>
                  <a:pt x="591" y="1"/>
                </a:lnTo>
                <a:lnTo>
                  <a:pt x="593" y="1"/>
                </a:lnTo>
                <a:lnTo>
                  <a:pt x="593" y="1"/>
                </a:lnTo>
                <a:lnTo>
                  <a:pt x="593" y="2"/>
                </a:lnTo>
                <a:lnTo>
                  <a:pt x="594" y="1"/>
                </a:lnTo>
                <a:lnTo>
                  <a:pt x="594" y="2"/>
                </a:lnTo>
                <a:lnTo>
                  <a:pt x="595" y="2"/>
                </a:lnTo>
                <a:lnTo>
                  <a:pt x="595" y="2"/>
                </a:lnTo>
                <a:lnTo>
                  <a:pt x="595" y="3"/>
                </a:lnTo>
                <a:lnTo>
                  <a:pt x="596" y="3"/>
                </a:lnTo>
                <a:lnTo>
                  <a:pt x="596" y="4"/>
                </a:lnTo>
                <a:lnTo>
                  <a:pt x="596" y="4"/>
                </a:lnTo>
                <a:lnTo>
                  <a:pt x="597" y="4"/>
                </a:lnTo>
                <a:lnTo>
                  <a:pt x="597" y="3"/>
                </a:lnTo>
                <a:lnTo>
                  <a:pt x="597" y="3"/>
                </a:lnTo>
                <a:lnTo>
                  <a:pt x="598" y="4"/>
                </a:lnTo>
                <a:lnTo>
                  <a:pt x="598" y="3"/>
                </a:lnTo>
                <a:lnTo>
                  <a:pt x="599" y="3"/>
                </a:lnTo>
                <a:lnTo>
                  <a:pt x="599" y="3"/>
                </a:lnTo>
                <a:lnTo>
                  <a:pt x="599" y="3"/>
                </a:lnTo>
                <a:lnTo>
                  <a:pt x="600" y="2"/>
                </a:lnTo>
                <a:lnTo>
                  <a:pt x="600" y="3"/>
                </a:lnTo>
                <a:lnTo>
                  <a:pt x="600" y="3"/>
                </a:lnTo>
                <a:lnTo>
                  <a:pt x="602" y="3"/>
                </a:lnTo>
                <a:lnTo>
                  <a:pt x="602" y="3"/>
                </a:lnTo>
                <a:lnTo>
                  <a:pt x="602" y="3"/>
                </a:lnTo>
                <a:lnTo>
                  <a:pt x="603" y="4"/>
                </a:lnTo>
                <a:lnTo>
                  <a:pt x="603" y="4"/>
                </a:lnTo>
                <a:lnTo>
                  <a:pt x="604" y="5"/>
                </a:lnTo>
                <a:lnTo>
                  <a:pt x="604" y="4"/>
                </a:lnTo>
                <a:lnTo>
                  <a:pt x="604" y="5"/>
                </a:lnTo>
                <a:lnTo>
                  <a:pt x="605" y="5"/>
                </a:lnTo>
                <a:lnTo>
                  <a:pt x="605" y="5"/>
                </a:lnTo>
                <a:lnTo>
                  <a:pt x="605" y="5"/>
                </a:lnTo>
                <a:lnTo>
                  <a:pt x="606" y="5"/>
                </a:lnTo>
                <a:lnTo>
                  <a:pt x="606" y="5"/>
                </a:lnTo>
                <a:lnTo>
                  <a:pt x="606" y="6"/>
                </a:lnTo>
                <a:lnTo>
                  <a:pt x="607" y="6"/>
                </a:lnTo>
                <a:lnTo>
                  <a:pt x="607" y="6"/>
                </a:lnTo>
                <a:lnTo>
                  <a:pt x="608" y="6"/>
                </a:lnTo>
                <a:lnTo>
                  <a:pt x="608" y="6"/>
                </a:lnTo>
                <a:lnTo>
                  <a:pt x="608" y="6"/>
                </a:lnTo>
                <a:lnTo>
                  <a:pt x="609" y="5"/>
                </a:lnTo>
                <a:lnTo>
                  <a:pt x="609" y="5"/>
                </a:lnTo>
                <a:lnTo>
                  <a:pt x="609" y="3"/>
                </a:lnTo>
                <a:lnTo>
                  <a:pt x="611" y="3"/>
                </a:lnTo>
                <a:lnTo>
                  <a:pt x="611" y="3"/>
                </a:lnTo>
                <a:lnTo>
                  <a:pt x="612" y="3"/>
                </a:lnTo>
                <a:lnTo>
                  <a:pt x="612" y="3"/>
                </a:lnTo>
                <a:lnTo>
                  <a:pt x="612" y="4"/>
                </a:lnTo>
                <a:lnTo>
                  <a:pt x="613" y="5"/>
                </a:lnTo>
                <a:lnTo>
                  <a:pt x="613" y="5"/>
                </a:lnTo>
                <a:lnTo>
                  <a:pt x="613" y="6"/>
                </a:lnTo>
                <a:lnTo>
                  <a:pt x="614" y="6"/>
                </a:lnTo>
                <a:lnTo>
                  <a:pt x="614" y="6"/>
                </a:lnTo>
                <a:lnTo>
                  <a:pt x="614" y="5"/>
                </a:lnTo>
                <a:lnTo>
                  <a:pt x="615" y="6"/>
                </a:lnTo>
                <a:lnTo>
                  <a:pt x="615" y="6"/>
                </a:lnTo>
                <a:lnTo>
                  <a:pt x="616" y="7"/>
                </a:lnTo>
                <a:lnTo>
                  <a:pt x="616" y="9"/>
                </a:lnTo>
                <a:lnTo>
                  <a:pt x="616" y="9"/>
                </a:lnTo>
                <a:lnTo>
                  <a:pt x="617" y="9"/>
                </a:lnTo>
                <a:lnTo>
                  <a:pt x="617" y="9"/>
                </a:lnTo>
                <a:lnTo>
                  <a:pt x="617" y="9"/>
                </a:lnTo>
                <a:lnTo>
                  <a:pt x="618" y="9"/>
                </a:lnTo>
                <a:lnTo>
                  <a:pt x="618" y="9"/>
                </a:lnTo>
                <a:lnTo>
                  <a:pt x="618" y="9"/>
                </a:lnTo>
                <a:lnTo>
                  <a:pt x="620" y="9"/>
                </a:lnTo>
                <a:lnTo>
                  <a:pt x="620" y="7"/>
                </a:lnTo>
                <a:lnTo>
                  <a:pt x="621" y="7"/>
                </a:lnTo>
                <a:lnTo>
                  <a:pt x="621" y="6"/>
                </a:lnTo>
                <a:lnTo>
                  <a:pt x="621" y="6"/>
                </a:lnTo>
                <a:lnTo>
                  <a:pt x="622" y="6"/>
                </a:lnTo>
                <a:lnTo>
                  <a:pt x="622" y="6"/>
                </a:lnTo>
                <a:lnTo>
                  <a:pt x="622" y="7"/>
                </a:lnTo>
                <a:lnTo>
                  <a:pt x="623" y="7"/>
                </a:lnTo>
                <a:lnTo>
                  <a:pt x="623" y="7"/>
                </a:lnTo>
                <a:lnTo>
                  <a:pt x="623" y="9"/>
                </a:lnTo>
                <a:lnTo>
                  <a:pt x="624" y="9"/>
                </a:lnTo>
                <a:lnTo>
                  <a:pt x="624" y="9"/>
                </a:lnTo>
                <a:lnTo>
                  <a:pt x="625" y="10"/>
                </a:lnTo>
                <a:lnTo>
                  <a:pt x="625" y="10"/>
                </a:lnTo>
                <a:lnTo>
                  <a:pt x="625" y="10"/>
                </a:lnTo>
                <a:lnTo>
                  <a:pt x="626" y="11"/>
                </a:lnTo>
                <a:lnTo>
                  <a:pt x="626" y="11"/>
                </a:lnTo>
                <a:lnTo>
                  <a:pt x="626" y="12"/>
                </a:lnTo>
                <a:lnTo>
                  <a:pt x="627" y="11"/>
                </a:lnTo>
                <a:lnTo>
                  <a:pt x="627" y="11"/>
                </a:lnTo>
                <a:lnTo>
                  <a:pt x="627" y="11"/>
                </a:lnTo>
                <a:lnTo>
                  <a:pt x="629" y="11"/>
                </a:lnTo>
                <a:lnTo>
                  <a:pt x="629" y="11"/>
                </a:lnTo>
                <a:lnTo>
                  <a:pt x="630" y="10"/>
                </a:lnTo>
                <a:lnTo>
                  <a:pt x="630" y="10"/>
                </a:lnTo>
                <a:lnTo>
                  <a:pt x="630" y="9"/>
                </a:lnTo>
                <a:lnTo>
                  <a:pt x="631" y="9"/>
                </a:lnTo>
                <a:lnTo>
                  <a:pt x="631" y="9"/>
                </a:lnTo>
                <a:lnTo>
                  <a:pt x="631" y="9"/>
                </a:lnTo>
                <a:lnTo>
                  <a:pt x="632" y="9"/>
                </a:lnTo>
                <a:lnTo>
                  <a:pt x="632" y="9"/>
                </a:lnTo>
                <a:lnTo>
                  <a:pt x="633" y="10"/>
                </a:lnTo>
                <a:lnTo>
                  <a:pt x="633" y="10"/>
                </a:lnTo>
                <a:lnTo>
                  <a:pt x="633" y="10"/>
                </a:lnTo>
                <a:lnTo>
                  <a:pt x="634" y="10"/>
                </a:lnTo>
                <a:lnTo>
                  <a:pt x="634" y="10"/>
                </a:lnTo>
                <a:lnTo>
                  <a:pt x="634" y="11"/>
                </a:lnTo>
                <a:lnTo>
                  <a:pt x="635" y="10"/>
                </a:lnTo>
                <a:lnTo>
                  <a:pt x="635" y="10"/>
                </a:lnTo>
                <a:lnTo>
                  <a:pt x="635" y="9"/>
                </a:lnTo>
                <a:lnTo>
                  <a:pt x="636" y="9"/>
                </a:lnTo>
                <a:lnTo>
                  <a:pt x="636" y="10"/>
                </a:lnTo>
                <a:lnTo>
                  <a:pt x="638" y="10"/>
                </a:lnTo>
                <a:lnTo>
                  <a:pt x="638" y="10"/>
                </a:lnTo>
                <a:lnTo>
                  <a:pt x="638" y="11"/>
                </a:lnTo>
                <a:lnTo>
                  <a:pt x="639" y="10"/>
                </a:lnTo>
                <a:lnTo>
                  <a:pt x="639" y="10"/>
                </a:lnTo>
                <a:lnTo>
                  <a:pt x="639" y="9"/>
                </a:lnTo>
                <a:lnTo>
                  <a:pt x="640" y="7"/>
                </a:lnTo>
                <a:lnTo>
                  <a:pt x="640" y="9"/>
                </a:lnTo>
                <a:lnTo>
                  <a:pt x="640" y="9"/>
                </a:lnTo>
                <a:lnTo>
                  <a:pt x="641" y="10"/>
                </a:lnTo>
                <a:lnTo>
                  <a:pt x="641" y="10"/>
                </a:lnTo>
                <a:lnTo>
                  <a:pt x="642" y="10"/>
                </a:lnTo>
                <a:lnTo>
                  <a:pt x="642" y="10"/>
                </a:lnTo>
                <a:lnTo>
                  <a:pt x="642" y="10"/>
                </a:lnTo>
                <a:lnTo>
                  <a:pt x="643" y="10"/>
                </a:lnTo>
                <a:lnTo>
                  <a:pt x="643" y="11"/>
                </a:lnTo>
                <a:lnTo>
                  <a:pt x="643" y="10"/>
                </a:lnTo>
                <a:lnTo>
                  <a:pt x="644" y="9"/>
                </a:lnTo>
                <a:lnTo>
                  <a:pt x="644" y="9"/>
                </a:lnTo>
                <a:lnTo>
                  <a:pt x="644" y="9"/>
                </a:lnTo>
                <a:lnTo>
                  <a:pt x="645" y="6"/>
                </a:lnTo>
                <a:lnTo>
                  <a:pt x="645" y="6"/>
                </a:lnTo>
                <a:lnTo>
                  <a:pt x="647" y="7"/>
                </a:lnTo>
                <a:lnTo>
                  <a:pt x="647" y="6"/>
                </a:lnTo>
                <a:lnTo>
                  <a:pt x="647" y="7"/>
                </a:lnTo>
                <a:lnTo>
                  <a:pt x="648" y="6"/>
                </a:lnTo>
                <a:lnTo>
                  <a:pt x="648" y="6"/>
                </a:lnTo>
                <a:lnTo>
                  <a:pt x="648" y="7"/>
                </a:lnTo>
                <a:lnTo>
                  <a:pt x="649" y="9"/>
                </a:lnTo>
                <a:lnTo>
                  <a:pt x="649" y="7"/>
                </a:lnTo>
                <a:lnTo>
                  <a:pt x="649" y="7"/>
                </a:lnTo>
                <a:lnTo>
                  <a:pt x="650" y="7"/>
                </a:lnTo>
                <a:lnTo>
                  <a:pt x="650" y="9"/>
                </a:lnTo>
                <a:lnTo>
                  <a:pt x="651" y="7"/>
                </a:lnTo>
                <a:lnTo>
                  <a:pt x="651" y="7"/>
                </a:lnTo>
                <a:lnTo>
                  <a:pt x="651" y="7"/>
                </a:lnTo>
                <a:lnTo>
                  <a:pt x="652" y="9"/>
                </a:lnTo>
                <a:lnTo>
                  <a:pt x="652" y="9"/>
                </a:lnTo>
                <a:lnTo>
                  <a:pt x="652" y="9"/>
                </a:lnTo>
                <a:lnTo>
                  <a:pt x="653" y="7"/>
                </a:lnTo>
                <a:lnTo>
                  <a:pt x="653" y="6"/>
                </a:lnTo>
                <a:lnTo>
                  <a:pt x="653" y="6"/>
                </a:lnTo>
                <a:lnTo>
                  <a:pt x="654" y="6"/>
                </a:lnTo>
                <a:lnTo>
                  <a:pt x="654" y="5"/>
                </a:lnTo>
                <a:lnTo>
                  <a:pt x="656" y="6"/>
                </a:lnTo>
                <a:lnTo>
                  <a:pt x="656" y="6"/>
                </a:lnTo>
                <a:lnTo>
                  <a:pt x="656" y="5"/>
                </a:lnTo>
                <a:lnTo>
                  <a:pt x="657" y="6"/>
                </a:lnTo>
                <a:lnTo>
                  <a:pt x="657" y="5"/>
                </a:lnTo>
                <a:lnTo>
                  <a:pt x="657" y="5"/>
                </a:lnTo>
                <a:lnTo>
                  <a:pt x="658" y="5"/>
                </a:lnTo>
                <a:lnTo>
                  <a:pt x="658" y="6"/>
                </a:lnTo>
                <a:lnTo>
                  <a:pt x="659" y="6"/>
                </a:lnTo>
                <a:lnTo>
                  <a:pt x="659" y="6"/>
                </a:lnTo>
                <a:lnTo>
                  <a:pt x="659" y="6"/>
                </a:lnTo>
                <a:lnTo>
                  <a:pt x="660" y="6"/>
                </a:lnTo>
                <a:lnTo>
                  <a:pt x="660" y="6"/>
                </a:lnTo>
                <a:lnTo>
                  <a:pt x="660" y="5"/>
                </a:lnTo>
                <a:lnTo>
                  <a:pt x="661" y="5"/>
                </a:lnTo>
                <a:lnTo>
                  <a:pt x="661" y="5"/>
                </a:lnTo>
                <a:lnTo>
                  <a:pt x="661" y="5"/>
                </a:lnTo>
                <a:lnTo>
                  <a:pt x="662" y="5"/>
                </a:lnTo>
                <a:lnTo>
                  <a:pt x="662" y="5"/>
                </a:lnTo>
                <a:lnTo>
                  <a:pt x="663" y="5"/>
                </a:lnTo>
                <a:lnTo>
                  <a:pt x="663" y="5"/>
                </a:lnTo>
                <a:lnTo>
                  <a:pt x="663" y="5"/>
                </a:lnTo>
                <a:lnTo>
                  <a:pt x="665" y="4"/>
                </a:lnTo>
                <a:lnTo>
                  <a:pt x="665" y="5"/>
                </a:lnTo>
                <a:lnTo>
                  <a:pt x="665" y="5"/>
                </a:lnTo>
                <a:lnTo>
                  <a:pt x="666" y="4"/>
                </a:lnTo>
                <a:lnTo>
                  <a:pt x="666" y="4"/>
                </a:lnTo>
                <a:lnTo>
                  <a:pt x="666" y="4"/>
                </a:lnTo>
                <a:lnTo>
                  <a:pt x="667" y="4"/>
                </a:lnTo>
                <a:lnTo>
                  <a:pt x="667" y="4"/>
                </a:lnTo>
                <a:lnTo>
                  <a:pt x="668" y="4"/>
                </a:lnTo>
                <a:lnTo>
                  <a:pt x="668" y="4"/>
                </a:lnTo>
                <a:lnTo>
                  <a:pt x="668" y="4"/>
                </a:lnTo>
                <a:lnTo>
                  <a:pt x="669" y="4"/>
                </a:lnTo>
                <a:lnTo>
                  <a:pt x="669" y="4"/>
                </a:lnTo>
                <a:lnTo>
                  <a:pt x="669" y="4"/>
                </a:lnTo>
                <a:lnTo>
                  <a:pt x="670" y="5"/>
                </a:lnTo>
                <a:lnTo>
                  <a:pt x="670" y="5"/>
                </a:lnTo>
                <a:lnTo>
                  <a:pt x="670" y="5"/>
                </a:lnTo>
                <a:lnTo>
                  <a:pt x="671" y="5"/>
                </a:lnTo>
                <a:lnTo>
                  <a:pt x="671" y="5"/>
                </a:lnTo>
                <a:lnTo>
                  <a:pt x="672" y="5"/>
                </a:lnTo>
                <a:lnTo>
                  <a:pt x="672" y="5"/>
                </a:lnTo>
                <a:lnTo>
                  <a:pt x="672" y="5"/>
                </a:lnTo>
                <a:lnTo>
                  <a:pt x="674" y="6"/>
                </a:lnTo>
                <a:lnTo>
                  <a:pt x="674" y="6"/>
                </a:lnTo>
                <a:lnTo>
                  <a:pt x="674" y="6"/>
                </a:lnTo>
                <a:lnTo>
                  <a:pt x="675" y="5"/>
                </a:lnTo>
                <a:lnTo>
                  <a:pt x="675" y="5"/>
                </a:lnTo>
                <a:lnTo>
                  <a:pt x="675" y="5"/>
                </a:lnTo>
                <a:lnTo>
                  <a:pt x="676" y="5"/>
                </a:lnTo>
                <a:lnTo>
                  <a:pt x="676" y="5"/>
                </a:lnTo>
                <a:lnTo>
                  <a:pt x="677" y="5"/>
                </a:lnTo>
                <a:lnTo>
                  <a:pt x="677" y="5"/>
                </a:lnTo>
                <a:lnTo>
                  <a:pt x="677" y="5"/>
                </a:lnTo>
                <a:lnTo>
                  <a:pt x="678" y="6"/>
                </a:lnTo>
                <a:lnTo>
                  <a:pt x="678" y="6"/>
                </a:lnTo>
                <a:lnTo>
                  <a:pt x="678" y="6"/>
                </a:lnTo>
                <a:lnTo>
                  <a:pt x="679" y="7"/>
                </a:lnTo>
                <a:lnTo>
                  <a:pt x="679" y="7"/>
                </a:lnTo>
                <a:lnTo>
                  <a:pt x="680" y="7"/>
                </a:lnTo>
                <a:lnTo>
                  <a:pt x="680" y="7"/>
                </a:lnTo>
                <a:lnTo>
                  <a:pt x="680" y="7"/>
                </a:lnTo>
                <a:lnTo>
                  <a:pt x="681" y="7"/>
                </a:lnTo>
                <a:lnTo>
                  <a:pt x="681" y="7"/>
                </a:lnTo>
                <a:lnTo>
                  <a:pt x="681" y="9"/>
                </a:lnTo>
                <a:lnTo>
                  <a:pt x="683" y="7"/>
                </a:lnTo>
                <a:lnTo>
                  <a:pt x="683" y="9"/>
                </a:lnTo>
                <a:lnTo>
                  <a:pt x="683" y="7"/>
                </a:lnTo>
                <a:lnTo>
                  <a:pt x="684" y="9"/>
                </a:lnTo>
                <a:lnTo>
                  <a:pt x="684" y="9"/>
                </a:lnTo>
                <a:lnTo>
                  <a:pt x="685" y="10"/>
                </a:lnTo>
                <a:lnTo>
                  <a:pt x="685" y="9"/>
                </a:lnTo>
                <a:lnTo>
                  <a:pt x="685" y="10"/>
                </a:lnTo>
                <a:lnTo>
                  <a:pt x="686" y="10"/>
                </a:lnTo>
                <a:lnTo>
                  <a:pt x="686" y="10"/>
                </a:lnTo>
                <a:lnTo>
                  <a:pt x="686" y="10"/>
                </a:lnTo>
                <a:lnTo>
                  <a:pt x="687" y="10"/>
                </a:lnTo>
                <a:lnTo>
                  <a:pt x="687" y="10"/>
                </a:lnTo>
                <a:lnTo>
                  <a:pt x="687" y="10"/>
                </a:lnTo>
                <a:lnTo>
                  <a:pt x="688" y="11"/>
                </a:lnTo>
                <a:lnTo>
                  <a:pt x="688" y="11"/>
                </a:lnTo>
                <a:lnTo>
                  <a:pt x="689" y="11"/>
                </a:lnTo>
                <a:lnTo>
                  <a:pt x="689" y="11"/>
                </a:lnTo>
                <a:lnTo>
                  <a:pt x="689" y="11"/>
                </a:lnTo>
                <a:lnTo>
                  <a:pt x="690" y="11"/>
                </a:lnTo>
                <a:lnTo>
                  <a:pt x="690" y="11"/>
                </a:lnTo>
                <a:lnTo>
                  <a:pt x="690" y="12"/>
                </a:lnTo>
                <a:lnTo>
                  <a:pt x="692" y="12"/>
                </a:lnTo>
                <a:lnTo>
                  <a:pt x="692" y="12"/>
                </a:lnTo>
                <a:lnTo>
                  <a:pt x="692" y="12"/>
                </a:lnTo>
                <a:lnTo>
                  <a:pt x="693" y="11"/>
                </a:lnTo>
                <a:lnTo>
                  <a:pt x="693" y="11"/>
                </a:lnTo>
                <a:lnTo>
                  <a:pt x="694" y="10"/>
                </a:lnTo>
                <a:lnTo>
                  <a:pt x="694" y="11"/>
                </a:lnTo>
                <a:lnTo>
                  <a:pt x="694" y="12"/>
                </a:lnTo>
                <a:lnTo>
                  <a:pt x="695" y="12"/>
                </a:lnTo>
                <a:lnTo>
                  <a:pt x="695" y="12"/>
                </a:lnTo>
                <a:lnTo>
                  <a:pt x="695" y="13"/>
                </a:lnTo>
                <a:lnTo>
                  <a:pt x="696" y="14"/>
                </a:lnTo>
                <a:lnTo>
                  <a:pt x="696" y="14"/>
                </a:lnTo>
                <a:lnTo>
                  <a:pt x="696" y="14"/>
                </a:lnTo>
                <a:lnTo>
                  <a:pt x="697" y="14"/>
                </a:lnTo>
                <a:lnTo>
                  <a:pt x="697" y="14"/>
                </a:lnTo>
                <a:lnTo>
                  <a:pt x="698" y="14"/>
                </a:lnTo>
                <a:lnTo>
                  <a:pt x="698" y="15"/>
                </a:lnTo>
                <a:lnTo>
                  <a:pt x="698" y="14"/>
                </a:lnTo>
                <a:lnTo>
                  <a:pt x="699" y="14"/>
                </a:lnTo>
                <a:lnTo>
                  <a:pt x="699" y="14"/>
                </a:lnTo>
                <a:lnTo>
                  <a:pt x="699" y="13"/>
                </a:lnTo>
                <a:lnTo>
                  <a:pt x="701" y="13"/>
                </a:lnTo>
                <a:lnTo>
                  <a:pt x="701" y="14"/>
                </a:lnTo>
                <a:lnTo>
                  <a:pt x="702" y="14"/>
                </a:lnTo>
                <a:lnTo>
                  <a:pt x="702" y="14"/>
                </a:lnTo>
                <a:lnTo>
                  <a:pt x="702" y="14"/>
                </a:lnTo>
                <a:lnTo>
                  <a:pt x="703" y="14"/>
                </a:lnTo>
                <a:lnTo>
                  <a:pt x="703" y="14"/>
                </a:lnTo>
                <a:lnTo>
                  <a:pt x="703" y="14"/>
                </a:lnTo>
                <a:lnTo>
                  <a:pt x="704" y="14"/>
                </a:lnTo>
                <a:lnTo>
                  <a:pt x="704" y="14"/>
                </a:lnTo>
                <a:lnTo>
                  <a:pt x="704" y="13"/>
                </a:lnTo>
                <a:lnTo>
                  <a:pt x="705" y="13"/>
                </a:lnTo>
                <a:lnTo>
                  <a:pt x="705" y="13"/>
                </a:lnTo>
                <a:lnTo>
                  <a:pt x="706" y="14"/>
                </a:lnTo>
                <a:lnTo>
                  <a:pt x="706" y="14"/>
                </a:lnTo>
                <a:lnTo>
                  <a:pt x="706" y="15"/>
                </a:lnTo>
                <a:lnTo>
                  <a:pt x="707" y="15"/>
                </a:lnTo>
                <a:lnTo>
                  <a:pt x="707" y="15"/>
                </a:lnTo>
                <a:lnTo>
                  <a:pt x="707" y="15"/>
                </a:lnTo>
                <a:lnTo>
                  <a:pt x="708" y="15"/>
                </a:lnTo>
                <a:lnTo>
                  <a:pt x="708" y="15"/>
                </a:lnTo>
                <a:lnTo>
                  <a:pt x="708" y="14"/>
                </a:lnTo>
                <a:lnTo>
                  <a:pt x="710" y="14"/>
                </a:lnTo>
                <a:lnTo>
                  <a:pt x="710" y="14"/>
                </a:lnTo>
                <a:lnTo>
                  <a:pt x="711" y="14"/>
                </a:lnTo>
                <a:lnTo>
                  <a:pt x="711" y="14"/>
                </a:lnTo>
                <a:lnTo>
                  <a:pt x="711" y="15"/>
                </a:lnTo>
                <a:lnTo>
                  <a:pt x="712" y="14"/>
                </a:lnTo>
                <a:lnTo>
                  <a:pt x="712" y="14"/>
                </a:lnTo>
                <a:lnTo>
                  <a:pt x="712" y="13"/>
                </a:lnTo>
                <a:lnTo>
                  <a:pt x="713" y="13"/>
                </a:lnTo>
                <a:lnTo>
                  <a:pt x="713" y="13"/>
                </a:lnTo>
                <a:lnTo>
                  <a:pt x="713" y="13"/>
                </a:lnTo>
                <a:lnTo>
                  <a:pt x="714" y="13"/>
                </a:lnTo>
                <a:lnTo>
                  <a:pt x="714" y="13"/>
                </a:lnTo>
                <a:lnTo>
                  <a:pt x="715" y="13"/>
                </a:lnTo>
                <a:lnTo>
                  <a:pt x="715" y="14"/>
                </a:lnTo>
                <a:lnTo>
                  <a:pt x="715" y="13"/>
                </a:lnTo>
                <a:lnTo>
                  <a:pt x="716" y="12"/>
                </a:lnTo>
                <a:lnTo>
                  <a:pt x="716" y="13"/>
                </a:lnTo>
                <a:lnTo>
                  <a:pt x="716" y="13"/>
                </a:lnTo>
                <a:lnTo>
                  <a:pt x="717" y="13"/>
                </a:lnTo>
                <a:lnTo>
                  <a:pt x="717" y="13"/>
                </a:lnTo>
                <a:lnTo>
                  <a:pt x="717" y="13"/>
                </a:lnTo>
                <a:lnTo>
                  <a:pt x="719" y="12"/>
                </a:lnTo>
                <a:lnTo>
                  <a:pt x="719" y="12"/>
                </a:lnTo>
                <a:lnTo>
                  <a:pt x="720" y="12"/>
                </a:lnTo>
                <a:lnTo>
                  <a:pt x="720" y="13"/>
                </a:lnTo>
                <a:lnTo>
                  <a:pt x="720" y="12"/>
                </a:lnTo>
                <a:lnTo>
                  <a:pt x="721" y="12"/>
                </a:lnTo>
                <a:lnTo>
                  <a:pt x="721" y="12"/>
                </a:lnTo>
                <a:lnTo>
                  <a:pt x="721" y="11"/>
                </a:lnTo>
                <a:lnTo>
                  <a:pt x="722" y="11"/>
                </a:lnTo>
                <a:lnTo>
                  <a:pt x="722" y="10"/>
                </a:lnTo>
                <a:lnTo>
                  <a:pt x="723" y="10"/>
                </a:lnTo>
                <a:lnTo>
                  <a:pt x="723" y="10"/>
                </a:lnTo>
                <a:lnTo>
                  <a:pt x="723" y="11"/>
                </a:lnTo>
                <a:lnTo>
                  <a:pt x="724" y="11"/>
                </a:lnTo>
                <a:lnTo>
                  <a:pt x="724" y="10"/>
                </a:lnTo>
                <a:lnTo>
                  <a:pt x="724" y="10"/>
                </a:lnTo>
                <a:lnTo>
                  <a:pt x="725" y="10"/>
                </a:lnTo>
                <a:lnTo>
                  <a:pt x="725" y="10"/>
                </a:lnTo>
                <a:lnTo>
                  <a:pt x="725" y="10"/>
                </a:lnTo>
                <a:lnTo>
                  <a:pt x="726" y="10"/>
                </a:lnTo>
                <a:lnTo>
                  <a:pt x="726" y="10"/>
                </a:lnTo>
                <a:lnTo>
                  <a:pt x="728" y="9"/>
                </a:lnTo>
                <a:lnTo>
                  <a:pt x="728" y="10"/>
                </a:lnTo>
                <a:lnTo>
                  <a:pt x="728" y="9"/>
                </a:lnTo>
                <a:lnTo>
                  <a:pt x="729" y="7"/>
                </a:lnTo>
                <a:lnTo>
                  <a:pt x="729" y="7"/>
                </a:lnTo>
                <a:lnTo>
                  <a:pt x="729" y="6"/>
                </a:lnTo>
                <a:lnTo>
                  <a:pt x="730" y="7"/>
                </a:lnTo>
                <a:lnTo>
                  <a:pt x="730" y="6"/>
                </a:lnTo>
                <a:lnTo>
                  <a:pt x="730" y="5"/>
                </a:lnTo>
                <a:lnTo>
                  <a:pt x="731" y="5"/>
                </a:lnTo>
                <a:lnTo>
                  <a:pt x="731" y="5"/>
                </a:lnTo>
                <a:lnTo>
                  <a:pt x="732" y="5"/>
                </a:lnTo>
                <a:lnTo>
                  <a:pt x="732" y="6"/>
                </a:lnTo>
                <a:lnTo>
                  <a:pt x="732" y="6"/>
                </a:lnTo>
                <a:lnTo>
                  <a:pt x="733" y="7"/>
                </a:lnTo>
                <a:lnTo>
                  <a:pt x="733" y="9"/>
                </a:lnTo>
                <a:lnTo>
                  <a:pt x="733" y="7"/>
                </a:lnTo>
                <a:lnTo>
                  <a:pt x="734" y="7"/>
                </a:lnTo>
                <a:lnTo>
                  <a:pt x="734" y="7"/>
                </a:lnTo>
                <a:lnTo>
                  <a:pt x="734" y="7"/>
                </a:lnTo>
                <a:lnTo>
                  <a:pt x="735" y="7"/>
                </a:lnTo>
                <a:lnTo>
                  <a:pt x="735" y="6"/>
                </a:lnTo>
                <a:lnTo>
                  <a:pt x="737" y="6"/>
                </a:lnTo>
                <a:lnTo>
                  <a:pt x="737" y="5"/>
                </a:lnTo>
                <a:lnTo>
                  <a:pt x="737" y="5"/>
                </a:lnTo>
                <a:lnTo>
                  <a:pt x="738" y="5"/>
                </a:lnTo>
                <a:lnTo>
                  <a:pt x="738" y="5"/>
                </a:lnTo>
                <a:lnTo>
                  <a:pt x="738" y="4"/>
                </a:lnTo>
                <a:lnTo>
                  <a:pt x="739" y="4"/>
                </a:lnTo>
                <a:lnTo>
                  <a:pt x="739" y="4"/>
                </a:lnTo>
                <a:lnTo>
                  <a:pt x="739" y="4"/>
                </a:lnTo>
                <a:lnTo>
                  <a:pt x="740" y="4"/>
                </a:lnTo>
                <a:lnTo>
                  <a:pt x="740" y="5"/>
                </a:lnTo>
                <a:lnTo>
                  <a:pt x="741" y="5"/>
                </a:lnTo>
                <a:lnTo>
                  <a:pt x="741" y="5"/>
                </a:lnTo>
                <a:lnTo>
                  <a:pt x="741" y="6"/>
                </a:lnTo>
                <a:lnTo>
                  <a:pt x="742" y="6"/>
                </a:lnTo>
                <a:lnTo>
                  <a:pt x="742" y="5"/>
                </a:lnTo>
                <a:lnTo>
                  <a:pt x="742" y="6"/>
                </a:lnTo>
                <a:lnTo>
                  <a:pt x="743" y="6"/>
                </a:lnTo>
                <a:lnTo>
                  <a:pt x="743" y="6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495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6" name="Gruppieren 135"/>
          <p:cNvGrpSpPr/>
          <p:nvPr/>
        </p:nvGrpSpPr>
        <p:grpSpPr>
          <a:xfrm>
            <a:off x="5508104" y="5301208"/>
            <a:ext cx="2232248" cy="944796"/>
            <a:chOff x="1619672" y="4005064"/>
            <a:chExt cx="2232248" cy="944796"/>
          </a:xfrm>
        </p:grpSpPr>
        <p:grpSp>
          <p:nvGrpSpPr>
            <p:cNvPr id="137" name="Gruppieren 136"/>
            <p:cNvGrpSpPr/>
            <p:nvPr/>
          </p:nvGrpSpPr>
          <p:grpSpPr>
            <a:xfrm>
              <a:off x="1619672" y="4005064"/>
              <a:ext cx="1302091" cy="504056"/>
              <a:chOff x="1619672" y="4005064"/>
              <a:chExt cx="1302091" cy="504056"/>
            </a:xfrm>
          </p:grpSpPr>
          <p:cxnSp>
            <p:nvCxnSpPr>
              <p:cNvPr id="140" name="Gerade Verbindung 139"/>
              <p:cNvCxnSpPr/>
              <p:nvPr/>
            </p:nvCxnSpPr>
            <p:spPr>
              <a:xfrm>
                <a:off x="1619672" y="4509120"/>
                <a:ext cx="12961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>
                <a:off x="2921763" y="400506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feld 137"/>
            <p:cNvSpPr txBox="1"/>
            <p:nvPr/>
          </p:nvSpPr>
          <p:spPr>
            <a:xfrm>
              <a:off x="2987824" y="407707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 mV</a:t>
              </a:r>
              <a:endParaRPr lang="de-DE" dirty="0"/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979712" y="458052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 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94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798763"/>
            <a:ext cx="5343525" cy="1101725"/>
          </a:xfrm>
          <a:custGeom>
            <a:avLst/>
            <a:gdLst>
              <a:gd name="T0" fmla="*/ 52 w 3366"/>
              <a:gd name="T1" fmla="*/ 85 h 694"/>
              <a:gd name="T2" fmla="*/ 104 w 3366"/>
              <a:gd name="T3" fmla="*/ 87 h 694"/>
              <a:gd name="T4" fmla="*/ 156 w 3366"/>
              <a:gd name="T5" fmla="*/ 91 h 694"/>
              <a:gd name="T6" fmla="*/ 209 w 3366"/>
              <a:gd name="T7" fmla="*/ 87 h 694"/>
              <a:gd name="T8" fmla="*/ 262 w 3366"/>
              <a:gd name="T9" fmla="*/ 94 h 694"/>
              <a:gd name="T10" fmla="*/ 315 w 3366"/>
              <a:gd name="T11" fmla="*/ 87 h 694"/>
              <a:gd name="T12" fmla="*/ 367 w 3366"/>
              <a:gd name="T13" fmla="*/ 87 h 694"/>
              <a:gd name="T14" fmla="*/ 420 w 3366"/>
              <a:gd name="T15" fmla="*/ 94 h 694"/>
              <a:gd name="T16" fmla="*/ 472 w 3366"/>
              <a:gd name="T17" fmla="*/ 86 h 694"/>
              <a:gd name="T18" fmla="*/ 525 w 3366"/>
              <a:gd name="T19" fmla="*/ 87 h 694"/>
              <a:gd name="T20" fmla="*/ 577 w 3366"/>
              <a:gd name="T21" fmla="*/ 94 h 694"/>
              <a:gd name="T22" fmla="*/ 630 w 3366"/>
              <a:gd name="T23" fmla="*/ 87 h 694"/>
              <a:gd name="T24" fmla="*/ 683 w 3366"/>
              <a:gd name="T25" fmla="*/ 87 h 694"/>
              <a:gd name="T26" fmla="*/ 736 w 3366"/>
              <a:gd name="T27" fmla="*/ 91 h 694"/>
              <a:gd name="T28" fmla="*/ 789 w 3366"/>
              <a:gd name="T29" fmla="*/ 86 h 694"/>
              <a:gd name="T30" fmla="*/ 840 w 3366"/>
              <a:gd name="T31" fmla="*/ 92 h 694"/>
              <a:gd name="T32" fmla="*/ 893 w 3366"/>
              <a:gd name="T33" fmla="*/ 93 h 694"/>
              <a:gd name="T34" fmla="*/ 946 w 3366"/>
              <a:gd name="T35" fmla="*/ 89 h 694"/>
              <a:gd name="T36" fmla="*/ 999 w 3366"/>
              <a:gd name="T37" fmla="*/ 96 h 694"/>
              <a:gd name="T38" fmla="*/ 1051 w 3366"/>
              <a:gd name="T39" fmla="*/ 91 h 694"/>
              <a:gd name="T40" fmla="*/ 1104 w 3366"/>
              <a:gd name="T41" fmla="*/ 92 h 694"/>
              <a:gd name="T42" fmla="*/ 1157 w 3366"/>
              <a:gd name="T43" fmla="*/ 98 h 694"/>
              <a:gd name="T44" fmla="*/ 1210 w 3366"/>
              <a:gd name="T45" fmla="*/ 89 h 694"/>
              <a:gd name="T46" fmla="*/ 1261 w 3366"/>
              <a:gd name="T47" fmla="*/ 90 h 694"/>
              <a:gd name="T48" fmla="*/ 1314 w 3366"/>
              <a:gd name="T49" fmla="*/ 93 h 694"/>
              <a:gd name="T50" fmla="*/ 1367 w 3366"/>
              <a:gd name="T51" fmla="*/ 84 h 694"/>
              <a:gd name="T52" fmla="*/ 1420 w 3366"/>
              <a:gd name="T53" fmla="*/ 92 h 694"/>
              <a:gd name="T54" fmla="*/ 1472 w 3366"/>
              <a:gd name="T55" fmla="*/ 90 h 694"/>
              <a:gd name="T56" fmla="*/ 1525 w 3366"/>
              <a:gd name="T57" fmla="*/ 86 h 694"/>
              <a:gd name="T58" fmla="*/ 1577 w 3366"/>
              <a:gd name="T59" fmla="*/ 91 h 694"/>
              <a:gd name="T60" fmla="*/ 1630 w 3366"/>
              <a:gd name="T61" fmla="*/ 92 h 694"/>
              <a:gd name="T62" fmla="*/ 1682 w 3366"/>
              <a:gd name="T63" fmla="*/ 102 h 694"/>
              <a:gd name="T64" fmla="*/ 1735 w 3366"/>
              <a:gd name="T65" fmla="*/ 112 h 694"/>
              <a:gd name="T66" fmla="*/ 1788 w 3366"/>
              <a:gd name="T67" fmla="*/ 104 h 694"/>
              <a:gd name="T68" fmla="*/ 1841 w 3366"/>
              <a:gd name="T69" fmla="*/ 100 h 694"/>
              <a:gd name="T70" fmla="*/ 1893 w 3366"/>
              <a:gd name="T71" fmla="*/ 102 h 694"/>
              <a:gd name="T72" fmla="*/ 1945 w 3366"/>
              <a:gd name="T73" fmla="*/ 100 h 694"/>
              <a:gd name="T74" fmla="*/ 1998 w 3366"/>
              <a:gd name="T75" fmla="*/ 100 h 694"/>
              <a:gd name="T76" fmla="*/ 2051 w 3366"/>
              <a:gd name="T77" fmla="*/ 105 h 694"/>
              <a:gd name="T78" fmla="*/ 2103 w 3366"/>
              <a:gd name="T79" fmla="*/ 98 h 694"/>
              <a:gd name="T80" fmla="*/ 2156 w 3366"/>
              <a:gd name="T81" fmla="*/ 104 h 694"/>
              <a:gd name="T82" fmla="*/ 2209 w 3366"/>
              <a:gd name="T83" fmla="*/ 101 h 694"/>
              <a:gd name="T84" fmla="*/ 2262 w 3366"/>
              <a:gd name="T85" fmla="*/ 93 h 694"/>
              <a:gd name="T86" fmla="*/ 2315 w 3366"/>
              <a:gd name="T87" fmla="*/ 99 h 694"/>
              <a:gd name="T88" fmla="*/ 2366 w 3366"/>
              <a:gd name="T89" fmla="*/ 103 h 694"/>
              <a:gd name="T90" fmla="*/ 2419 w 3366"/>
              <a:gd name="T91" fmla="*/ 100 h 694"/>
              <a:gd name="T92" fmla="*/ 2472 w 3366"/>
              <a:gd name="T93" fmla="*/ 103 h 694"/>
              <a:gd name="T94" fmla="*/ 2525 w 3366"/>
              <a:gd name="T95" fmla="*/ 99 h 694"/>
              <a:gd name="T96" fmla="*/ 2577 w 3366"/>
              <a:gd name="T97" fmla="*/ 95 h 694"/>
              <a:gd name="T98" fmla="*/ 2630 w 3366"/>
              <a:gd name="T99" fmla="*/ 101 h 694"/>
              <a:gd name="T100" fmla="*/ 2682 w 3366"/>
              <a:gd name="T101" fmla="*/ 95 h 694"/>
              <a:gd name="T102" fmla="*/ 2735 w 3366"/>
              <a:gd name="T103" fmla="*/ 103 h 694"/>
              <a:gd name="T104" fmla="*/ 2787 w 3366"/>
              <a:gd name="T105" fmla="*/ 95 h 694"/>
              <a:gd name="T106" fmla="*/ 2840 w 3366"/>
              <a:gd name="T107" fmla="*/ 93 h 694"/>
              <a:gd name="T108" fmla="*/ 2893 w 3366"/>
              <a:gd name="T109" fmla="*/ 100 h 694"/>
              <a:gd name="T110" fmla="*/ 2946 w 3366"/>
              <a:gd name="T111" fmla="*/ 100 h 694"/>
              <a:gd name="T112" fmla="*/ 2998 w 3366"/>
              <a:gd name="T113" fmla="*/ 92 h 694"/>
              <a:gd name="T114" fmla="*/ 3050 w 3366"/>
              <a:gd name="T115" fmla="*/ 100 h 694"/>
              <a:gd name="T116" fmla="*/ 3103 w 3366"/>
              <a:gd name="T117" fmla="*/ 94 h 694"/>
              <a:gd name="T118" fmla="*/ 3156 w 3366"/>
              <a:gd name="T119" fmla="*/ 98 h 694"/>
              <a:gd name="T120" fmla="*/ 3208 w 3366"/>
              <a:gd name="T121" fmla="*/ 102 h 694"/>
              <a:gd name="T122" fmla="*/ 3261 w 3366"/>
              <a:gd name="T123" fmla="*/ 96 h 694"/>
              <a:gd name="T124" fmla="*/ 3314 w 3366"/>
              <a:gd name="T125" fmla="*/ 101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694">
                <a:moveTo>
                  <a:pt x="0" y="94"/>
                </a:moveTo>
                <a:lnTo>
                  <a:pt x="0" y="94"/>
                </a:lnTo>
                <a:lnTo>
                  <a:pt x="0" y="94"/>
                </a:lnTo>
                <a:lnTo>
                  <a:pt x="1" y="93"/>
                </a:lnTo>
                <a:lnTo>
                  <a:pt x="1" y="93"/>
                </a:lnTo>
                <a:lnTo>
                  <a:pt x="1" y="92"/>
                </a:lnTo>
                <a:lnTo>
                  <a:pt x="2" y="92"/>
                </a:lnTo>
                <a:lnTo>
                  <a:pt x="2" y="91"/>
                </a:lnTo>
                <a:lnTo>
                  <a:pt x="2" y="91"/>
                </a:lnTo>
                <a:lnTo>
                  <a:pt x="3" y="92"/>
                </a:lnTo>
                <a:lnTo>
                  <a:pt x="3" y="91"/>
                </a:lnTo>
                <a:lnTo>
                  <a:pt x="4" y="92"/>
                </a:lnTo>
                <a:lnTo>
                  <a:pt x="4" y="92"/>
                </a:lnTo>
                <a:lnTo>
                  <a:pt x="4" y="92"/>
                </a:lnTo>
                <a:lnTo>
                  <a:pt x="5" y="91"/>
                </a:lnTo>
                <a:lnTo>
                  <a:pt x="5" y="92"/>
                </a:lnTo>
                <a:lnTo>
                  <a:pt x="5" y="92"/>
                </a:lnTo>
                <a:lnTo>
                  <a:pt x="7" y="92"/>
                </a:lnTo>
                <a:lnTo>
                  <a:pt x="7" y="92"/>
                </a:lnTo>
                <a:lnTo>
                  <a:pt x="7" y="91"/>
                </a:lnTo>
                <a:lnTo>
                  <a:pt x="8" y="91"/>
                </a:lnTo>
                <a:lnTo>
                  <a:pt x="8" y="91"/>
                </a:lnTo>
                <a:lnTo>
                  <a:pt x="9" y="91"/>
                </a:lnTo>
                <a:lnTo>
                  <a:pt x="9" y="92"/>
                </a:lnTo>
                <a:lnTo>
                  <a:pt x="9" y="92"/>
                </a:lnTo>
                <a:lnTo>
                  <a:pt x="10" y="93"/>
                </a:lnTo>
                <a:lnTo>
                  <a:pt x="10" y="92"/>
                </a:lnTo>
                <a:lnTo>
                  <a:pt x="10" y="92"/>
                </a:lnTo>
                <a:lnTo>
                  <a:pt x="11" y="91"/>
                </a:lnTo>
                <a:lnTo>
                  <a:pt x="11" y="90"/>
                </a:lnTo>
                <a:lnTo>
                  <a:pt x="11" y="90"/>
                </a:lnTo>
                <a:lnTo>
                  <a:pt x="12" y="89"/>
                </a:lnTo>
                <a:lnTo>
                  <a:pt x="12" y="89"/>
                </a:lnTo>
                <a:lnTo>
                  <a:pt x="13" y="89"/>
                </a:lnTo>
                <a:lnTo>
                  <a:pt x="13" y="89"/>
                </a:lnTo>
                <a:lnTo>
                  <a:pt x="13" y="89"/>
                </a:lnTo>
                <a:lnTo>
                  <a:pt x="14" y="89"/>
                </a:lnTo>
                <a:lnTo>
                  <a:pt x="14" y="90"/>
                </a:lnTo>
                <a:lnTo>
                  <a:pt x="14" y="90"/>
                </a:lnTo>
                <a:lnTo>
                  <a:pt x="16" y="90"/>
                </a:lnTo>
                <a:lnTo>
                  <a:pt x="16" y="90"/>
                </a:lnTo>
                <a:lnTo>
                  <a:pt x="16" y="91"/>
                </a:lnTo>
                <a:lnTo>
                  <a:pt x="17" y="91"/>
                </a:lnTo>
                <a:lnTo>
                  <a:pt x="17" y="91"/>
                </a:lnTo>
                <a:lnTo>
                  <a:pt x="18" y="90"/>
                </a:lnTo>
                <a:lnTo>
                  <a:pt x="18" y="90"/>
                </a:lnTo>
                <a:lnTo>
                  <a:pt x="18" y="89"/>
                </a:lnTo>
                <a:lnTo>
                  <a:pt x="19" y="87"/>
                </a:lnTo>
                <a:lnTo>
                  <a:pt x="19" y="87"/>
                </a:lnTo>
                <a:lnTo>
                  <a:pt x="19" y="87"/>
                </a:lnTo>
                <a:lnTo>
                  <a:pt x="20" y="87"/>
                </a:lnTo>
                <a:lnTo>
                  <a:pt x="20" y="87"/>
                </a:lnTo>
                <a:lnTo>
                  <a:pt x="20" y="86"/>
                </a:lnTo>
                <a:lnTo>
                  <a:pt x="21" y="86"/>
                </a:lnTo>
                <a:lnTo>
                  <a:pt x="21" y="85"/>
                </a:lnTo>
                <a:lnTo>
                  <a:pt x="22" y="86"/>
                </a:lnTo>
                <a:lnTo>
                  <a:pt x="22" y="86"/>
                </a:lnTo>
                <a:lnTo>
                  <a:pt x="22" y="86"/>
                </a:lnTo>
                <a:lnTo>
                  <a:pt x="23" y="86"/>
                </a:lnTo>
                <a:lnTo>
                  <a:pt x="23" y="86"/>
                </a:lnTo>
                <a:lnTo>
                  <a:pt x="23" y="85"/>
                </a:lnTo>
                <a:lnTo>
                  <a:pt x="25" y="86"/>
                </a:lnTo>
                <a:lnTo>
                  <a:pt x="25" y="86"/>
                </a:lnTo>
                <a:lnTo>
                  <a:pt x="26" y="86"/>
                </a:lnTo>
                <a:lnTo>
                  <a:pt x="26" y="85"/>
                </a:lnTo>
                <a:lnTo>
                  <a:pt x="26" y="85"/>
                </a:lnTo>
                <a:lnTo>
                  <a:pt x="27" y="85"/>
                </a:lnTo>
                <a:lnTo>
                  <a:pt x="27" y="84"/>
                </a:lnTo>
                <a:lnTo>
                  <a:pt x="27" y="85"/>
                </a:lnTo>
                <a:lnTo>
                  <a:pt x="28" y="84"/>
                </a:lnTo>
                <a:lnTo>
                  <a:pt x="28" y="83"/>
                </a:lnTo>
                <a:lnTo>
                  <a:pt x="28" y="83"/>
                </a:lnTo>
                <a:lnTo>
                  <a:pt x="29" y="83"/>
                </a:lnTo>
                <a:lnTo>
                  <a:pt x="29" y="83"/>
                </a:lnTo>
                <a:lnTo>
                  <a:pt x="30" y="84"/>
                </a:lnTo>
                <a:lnTo>
                  <a:pt x="30" y="84"/>
                </a:lnTo>
                <a:lnTo>
                  <a:pt x="30" y="84"/>
                </a:lnTo>
                <a:lnTo>
                  <a:pt x="31" y="84"/>
                </a:lnTo>
                <a:lnTo>
                  <a:pt x="31" y="85"/>
                </a:lnTo>
                <a:lnTo>
                  <a:pt x="31" y="84"/>
                </a:lnTo>
                <a:lnTo>
                  <a:pt x="32" y="85"/>
                </a:lnTo>
                <a:lnTo>
                  <a:pt x="32" y="85"/>
                </a:lnTo>
                <a:lnTo>
                  <a:pt x="32" y="85"/>
                </a:lnTo>
                <a:lnTo>
                  <a:pt x="34" y="84"/>
                </a:lnTo>
                <a:lnTo>
                  <a:pt x="34" y="84"/>
                </a:lnTo>
                <a:lnTo>
                  <a:pt x="35" y="85"/>
                </a:lnTo>
                <a:lnTo>
                  <a:pt x="35" y="83"/>
                </a:lnTo>
                <a:lnTo>
                  <a:pt x="35" y="83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7" y="82"/>
                </a:lnTo>
                <a:lnTo>
                  <a:pt x="37" y="83"/>
                </a:lnTo>
                <a:lnTo>
                  <a:pt x="37" y="83"/>
                </a:lnTo>
                <a:lnTo>
                  <a:pt x="38" y="82"/>
                </a:lnTo>
                <a:lnTo>
                  <a:pt x="38" y="82"/>
                </a:lnTo>
                <a:lnTo>
                  <a:pt x="39" y="82"/>
                </a:lnTo>
                <a:lnTo>
                  <a:pt x="39" y="82"/>
                </a:lnTo>
                <a:lnTo>
                  <a:pt x="39" y="83"/>
                </a:lnTo>
                <a:lnTo>
                  <a:pt x="40" y="83"/>
                </a:lnTo>
                <a:lnTo>
                  <a:pt x="40" y="83"/>
                </a:lnTo>
                <a:lnTo>
                  <a:pt x="40" y="83"/>
                </a:lnTo>
                <a:lnTo>
                  <a:pt x="41" y="83"/>
                </a:lnTo>
                <a:lnTo>
                  <a:pt x="41" y="83"/>
                </a:lnTo>
                <a:lnTo>
                  <a:pt x="41" y="83"/>
                </a:lnTo>
                <a:lnTo>
                  <a:pt x="43" y="83"/>
                </a:lnTo>
                <a:lnTo>
                  <a:pt x="43" y="83"/>
                </a:lnTo>
                <a:lnTo>
                  <a:pt x="44" y="83"/>
                </a:lnTo>
                <a:lnTo>
                  <a:pt x="44" y="84"/>
                </a:lnTo>
                <a:lnTo>
                  <a:pt x="44" y="84"/>
                </a:lnTo>
                <a:lnTo>
                  <a:pt x="45" y="85"/>
                </a:lnTo>
                <a:lnTo>
                  <a:pt x="45" y="85"/>
                </a:lnTo>
                <a:lnTo>
                  <a:pt x="45" y="85"/>
                </a:lnTo>
                <a:lnTo>
                  <a:pt x="46" y="85"/>
                </a:lnTo>
                <a:lnTo>
                  <a:pt x="46" y="85"/>
                </a:lnTo>
                <a:lnTo>
                  <a:pt x="47" y="84"/>
                </a:lnTo>
                <a:lnTo>
                  <a:pt x="47" y="83"/>
                </a:lnTo>
                <a:lnTo>
                  <a:pt x="47" y="84"/>
                </a:lnTo>
                <a:lnTo>
                  <a:pt x="48" y="85"/>
                </a:lnTo>
                <a:lnTo>
                  <a:pt x="48" y="86"/>
                </a:lnTo>
                <a:lnTo>
                  <a:pt x="48" y="86"/>
                </a:lnTo>
                <a:lnTo>
                  <a:pt x="49" y="86"/>
                </a:lnTo>
                <a:lnTo>
                  <a:pt x="49" y="86"/>
                </a:lnTo>
                <a:lnTo>
                  <a:pt x="49" y="86"/>
                </a:lnTo>
                <a:lnTo>
                  <a:pt x="50" y="86"/>
                </a:lnTo>
                <a:lnTo>
                  <a:pt x="50" y="85"/>
                </a:lnTo>
                <a:lnTo>
                  <a:pt x="52" y="84"/>
                </a:lnTo>
                <a:lnTo>
                  <a:pt x="52" y="85"/>
                </a:lnTo>
                <a:lnTo>
                  <a:pt x="52" y="85"/>
                </a:lnTo>
                <a:lnTo>
                  <a:pt x="53" y="85"/>
                </a:lnTo>
                <a:lnTo>
                  <a:pt x="53" y="85"/>
                </a:lnTo>
                <a:lnTo>
                  <a:pt x="53" y="85"/>
                </a:lnTo>
                <a:lnTo>
                  <a:pt x="54" y="85"/>
                </a:lnTo>
                <a:lnTo>
                  <a:pt x="54" y="85"/>
                </a:lnTo>
                <a:lnTo>
                  <a:pt x="54" y="86"/>
                </a:lnTo>
                <a:lnTo>
                  <a:pt x="55" y="87"/>
                </a:lnTo>
                <a:lnTo>
                  <a:pt x="55" y="87"/>
                </a:lnTo>
                <a:lnTo>
                  <a:pt x="56" y="87"/>
                </a:lnTo>
                <a:lnTo>
                  <a:pt x="56" y="87"/>
                </a:lnTo>
                <a:lnTo>
                  <a:pt x="56" y="87"/>
                </a:lnTo>
                <a:lnTo>
                  <a:pt x="57" y="87"/>
                </a:lnTo>
                <a:lnTo>
                  <a:pt x="57" y="87"/>
                </a:lnTo>
                <a:lnTo>
                  <a:pt x="57" y="86"/>
                </a:lnTo>
                <a:lnTo>
                  <a:pt x="58" y="86"/>
                </a:lnTo>
                <a:lnTo>
                  <a:pt x="58" y="85"/>
                </a:lnTo>
                <a:lnTo>
                  <a:pt x="58" y="86"/>
                </a:lnTo>
                <a:lnTo>
                  <a:pt x="59" y="86"/>
                </a:lnTo>
                <a:lnTo>
                  <a:pt x="59" y="86"/>
                </a:lnTo>
                <a:lnTo>
                  <a:pt x="61" y="87"/>
                </a:lnTo>
                <a:lnTo>
                  <a:pt x="61" y="87"/>
                </a:lnTo>
                <a:lnTo>
                  <a:pt x="61" y="89"/>
                </a:lnTo>
                <a:lnTo>
                  <a:pt x="62" y="89"/>
                </a:lnTo>
                <a:lnTo>
                  <a:pt x="62" y="89"/>
                </a:lnTo>
                <a:lnTo>
                  <a:pt x="62" y="89"/>
                </a:lnTo>
                <a:lnTo>
                  <a:pt x="63" y="87"/>
                </a:lnTo>
                <a:lnTo>
                  <a:pt x="63" y="86"/>
                </a:lnTo>
                <a:lnTo>
                  <a:pt x="63" y="85"/>
                </a:lnTo>
                <a:lnTo>
                  <a:pt x="64" y="85"/>
                </a:lnTo>
                <a:lnTo>
                  <a:pt x="64" y="85"/>
                </a:lnTo>
                <a:lnTo>
                  <a:pt x="65" y="86"/>
                </a:lnTo>
                <a:lnTo>
                  <a:pt x="65" y="86"/>
                </a:lnTo>
                <a:lnTo>
                  <a:pt x="65" y="86"/>
                </a:lnTo>
                <a:lnTo>
                  <a:pt x="66" y="87"/>
                </a:lnTo>
                <a:lnTo>
                  <a:pt x="66" y="87"/>
                </a:lnTo>
                <a:lnTo>
                  <a:pt x="66" y="87"/>
                </a:lnTo>
                <a:lnTo>
                  <a:pt x="67" y="89"/>
                </a:lnTo>
                <a:lnTo>
                  <a:pt x="67" y="89"/>
                </a:lnTo>
                <a:lnTo>
                  <a:pt x="68" y="89"/>
                </a:lnTo>
                <a:lnTo>
                  <a:pt x="68" y="89"/>
                </a:lnTo>
                <a:lnTo>
                  <a:pt x="68" y="90"/>
                </a:lnTo>
                <a:lnTo>
                  <a:pt x="70" y="90"/>
                </a:lnTo>
                <a:lnTo>
                  <a:pt x="70" y="92"/>
                </a:lnTo>
                <a:lnTo>
                  <a:pt x="70" y="92"/>
                </a:lnTo>
                <a:lnTo>
                  <a:pt x="71" y="91"/>
                </a:lnTo>
                <a:lnTo>
                  <a:pt x="71" y="91"/>
                </a:lnTo>
                <a:lnTo>
                  <a:pt x="71" y="91"/>
                </a:lnTo>
                <a:lnTo>
                  <a:pt x="72" y="91"/>
                </a:lnTo>
                <a:lnTo>
                  <a:pt x="72" y="90"/>
                </a:lnTo>
                <a:lnTo>
                  <a:pt x="73" y="90"/>
                </a:lnTo>
                <a:lnTo>
                  <a:pt x="73" y="90"/>
                </a:lnTo>
                <a:lnTo>
                  <a:pt x="73" y="90"/>
                </a:lnTo>
                <a:lnTo>
                  <a:pt x="74" y="90"/>
                </a:lnTo>
                <a:lnTo>
                  <a:pt x="74" y="90"/>
                </a:lnTo>
                <a:lnTo>
                  <a:pt x="74" y="91"/>
                </a:lnTo>
                <a:lnTo>
                  <a:pt x="75" y="90"/>
                </a:lnTo>
                <a:lnTo>
                  <a:pt x="75" y="89"/>
                </a:lnTo>
                <a:lnTo>
                  <a:pt x="75" y="87"/>
                </a:lnTo>
                <a:lnTo>
                  <a:pt x="76" y="87"/>
                </a:lnTo>
                <a:lnTo>
                  <a:pt x="76" y="87"/>
                </a:lnTo>
                <a:lnTo>
                  <a:pt x="77" y="87"/>
                </a:lnTo>
                <a:lnTo>
                  <a:pt x="77" y="87"/>
                </a:lnTo>
                <a:lnTo>
                  <a:pt x="77" y="89"/>
                </a:lnTo>
                <a:lnTo>
                  <a:pt x="79" y="89"/>
                </a:lnTo>
                <a:lnTo>
                  <a:pt x="79" y="90"/>
                </a:lnTo>
                <a:lnTo>
                  <a:pt x="79" y="90"/>
                </a:lnTo>
                <a:lnTo>
                  <a:pt x="80" y="91"/>
                </a:lnTo>
                <a:lnTo>
                  <a:pt x="80" y="91"/>
                </a:lnTo>
                <a:lnTo>
                  <a:pt x="80" y="91"/>
                </a:lnTo>
                <a:lnTo>
                  <a:pt x="81" y="90"/>
                </a:lnTo>
                <a:lnTo>
                  <a:pt x="81" y="91"/>
                </a:lnTo>
                <a:lnTo>
                  <a:pt x="82" y="91"/>
                </a:lnTo>
                <a:lnTo>
                  <a:pt x="82" y="92"/>
                </a:lnTo>
                <a:lnTo>
                  <a:pt x="82" y="92"/>
                </a:lnTo>
                <a:lnTo>
                  <a:pt x="83" y="93"/>
                </a:lnTo>
                <a:lnTo>
                  <a:pt x="83" y="94"/>
                </a:lnTo>
                <a:lnTo>
                  <a:pt x="83" y="93"/>
                </a:lnTo>
                <a:lnTo>
                  <a:pt x="84" y="93"/>
                </a:lnTo>
                <a:lnTo>
                  <a:pt x="84" y="92"/>
                </a:lnTo>
                <a:lnTo>
                  <a:pt x="84" y="92"/>
                </a:lnTo>
                <a:lnTo>
                  <a:pt x="85" y="90"/>
                </a:lnTo>
                <a:lnTo>
                  <a:pt x="85" y="90"/>
                </a:lnTo>
                <a:lnTo>
                  <a:pt x="86" y="90"/>
                </a:lnTo>
                <a:lnTo>
                  <a:pt x="86" y="90"/>
                </a:lnTo>
                <a:lnTo>
                  <a:pt x="86" y="90"/>
                </a:lnTo>
                <a:lnTo>
                  <a:pt x="88" y="91"/>
                </a:lnTo>
                <a:lnTo>
                  <a:pt x="88" y="91"/>
                </a:lnTo>
                <a:lnTo>
                  <a:pt x="88" y="91"/>
                </a:lnTo>
                <a:lnTo>
                  <a:pt x="89" y="91"/>
                </a:lnTo>
                <a:lnTo>
                  <a:pt x="89" y="91"/>
                </a:lnTo>
                <a:lnTo>
                  <a:pt x="90" y="91"/>
                </a:lnTo>
                <a:lnTo>
                  <a:pt x="90" y="91"/>
                </a:lnTo>
                <a:lnTo>
                  <a:pt x="90" y="91"/>
                </a:lnTo>
                <a:lnTo>
                  <a:pt x="91" y="91"/>
                </a:lnTo>
                <a:lnTo>
                  <a:pt x="91" y="90"/>
                </a:lnTo>
                <a:lnTo>
                  <a:pt x="91" y="90"/>
                </a:lnTo>
                <a:lnTo>
                  <a:pt x="92" y="91"/>
                </a:lnTo>
                <a:lnTo>
                  <a:pt x="92" y="90"/>
                </a:lnTo>
                <a:lnTo>
                  <a:pt x="92" y="90"/>
                </a:lnTo>
                <a:lnTo>
                  <a:pt x="93" y="91"/>
                </a:lnTo>
                <a:lnTo>
                  <a:pt x="93" y="91"/>
                </a:lnTo>
                <a:lnTo>
                  <a:pt x="94" y="90"/>
                </a:lnTo>
                <a:lnTo>
                  <a:pt x="94" y="91"/>
                </a:lnTo>
                <a:lnTo>
                  <a:pt x="94" y="91"/>
                </a:lnTo>
                <a:lnTo>
                  <a:pt x="95" y="90"/>
                </a:lnTo>
                <a:lnTo>
                  <a:pt x="95" y="89"/>
                </a:lnTo>
                <a:lnTo>
                  <a:pt x="95" y="89"/>
                </a:lnTo>
                <a:lnTo>
                  <a:pt x="97" y="89"/>
                </a:lnTo>
                <a:lnTo>
                  <a:pt x="97" y="89"/>
                </a:lnTo>
                <a:lnTo>
                  <a:pt x="97" y="89"/>
                </a:lnTo>
                <a:lnTo>
                  <a:pt x="98" y="89"/>
                </a:lnTo>
                <a:lnTo>
                  <a:pt x="98" y="89"/>
                </a:lnTo>
                <a:lnTo>
                  <a:pt x="99" y="89"/>
                </a:lnTo>
                <a:lnTo>
                  <a:pt x="99" y="89"/>
                </a:lnTo>
                <a:lnTo>
                  <a:pt x="99" y="89"/>
                </a:lnTo>
                <a:lnTo>
                  <a:pt x="100" y="87"/>
                </a:lnTo>
                <a:lnTo>
                  <a:pt x="100" y="86"/>
                </a:lnTo>
                <a:lnTo>
                  <a:pt x="100" y="86"/>
                </a:lnTo>
                <a:lnTo>
                  <a:pt x="101" y="86"/>
                </a:lnTo>
                <a:lnTo>
                  <a:pt x="101" y="86"/>
                </a:lnTo>
                <a:lnTo>
                  <a:pt x="101" y="87"/>
                </a:lnTo>
                <a:lnTo>
                  <a:pt x="102" y="87"/>
                </a:lnTo>
                <a:lnTo>
                  <a:pt x="102" y="87"/>
                </a:lnTo>
                <a:lnTo>
                  <a:pt x="103" y="86"/>
                </a:lnTo>
                <a:lnTo>
                  <a:pt x="103" y="87"/>
                </a:lnTo>
                <a:lnTo>
                  <a:pt x="103" y="87"/>
                </a:lnTo>
                <a:lnTo>
                  <a:pt x="104" y="87"/>
                </a:lnTo>
                <a:lnTo>
                  <a:pt x="104" y="87"/>
                </a:lnTo>
                <a:lnTo>
                  <a:pt x="104" y="89"/>
                </a:lnTo>
                <a:lnTo>
                  <a:pt x="106" y="89"/>
                </a:lnTo>
                <a:lnTo>
                  <a:pt x="106" y="89"/>
                </a:lnTo>
                <a:lnTo>
                  <a:pt x="106" y="89"/>
                </a:lnTo>
                <a:lnTo>
                  <a:pt x="107" y="89"/>
                </a:lnTo>
                <a:lnTo>
                  <a:pt x="107" y="87"/>
                </a:lnTo>
                <a:lnTo>
                  <a:pt x="108" y="86"/>
                </a:lnTo>
                <a:lnTo>
                  <a:pt x="108" y="86"/>
                </a:lnTo>
                <a:lnTo>
                  <a:pt x="108" y="85"/>
                </a:lnTo>
                <a:lnTo>
                  <a:pt x="109" y="85"/>
                </a:lnTo>
                <a:lnTo>
                  <a:pt x="109" y="85"/>
                </a:lnTo>
                <a:lnTo>
                  <a:pt x="109" y="86"/>
                </a:lnTo>
                <a:lnTo>
                  <a:pt x="110" y="87"/>
                </a:lnTo>
                <a:lnTo>
                  <a:pt x="110" y="86"/>
                </a:lnTo>
                <a:lnTo>
                  <a:pt x="110" y="86"/>
                </a:lnTo>
                <a:lnTo>
                  <a:pt x="111" y="86"/>
                </a:lnTo>
                <a:lnTo>
                  <a:pt x="111" y="86"/>
                </a:lnTo>
                <a:lnTo>
                  <a:pt x="112" y="87"/>
                </a:lnTo>
                <a:lnTo>
                  <a:pt x="112" y="87"/>
                </a:lnTo>
                <a:lnTo>
                  <a:pt x="112" y="87"/>
                </a:lnTo>
                <a:lnTo>
                  <a:pt x="113" y="87"/>
                </a:lnTo>
                <a:lnTo>
                  <a:pt x="113" y="87"/>
                </a:lnTo>
                <a:lnTo>
                  <a:pt x="113" y="89"/>
                </a:lnTo>
                <a:lnTo>
                  <a:pt x="115" y="87"/>
                </a:lnTo>
                <a:lnTo>
                  <a:pt x="115" y="87"/>
                </a:lnTo>
                <a:lnTo>
                  <a:pt x="116" y="86"/>
                </a:lnTo>
                <a:lnTo>
                  <a:pt x="116" y="86"/>
                </a:lnTo>
                <a:lnTo>
                  <a:pt x="116" y="86"/>
                </a:lnTo>
                <a:lnTo>
                  <a:pt x="117" y="86"/>
                </a:lnTo>
                <a:lnTo>
                  <a:pt x="117" y="86"/>
                </a:lnTo>
                <a:lnTo>
                  <a:pt x="117" y="85"/>
                </a:lnTo>
                <a:lnTo>
                  <a:pt x="118" y="85"/>
                </a:lnTo>
                <a:lnTo>
                  <a:pt x="118" y="85"/>
                </a:lnTo>
                <a:lnTo>
                  <a:pt x="118" y="84"/>
                </a:lnTo>
                <a:lnTo>
                  <a:pt x="119" y="84"/>
                </a:lnTo>
                <a:lnTo>
                  <a:pt x="119" y="83"/>
                </a:lnTo>
                <a:lnTo>
                  <a:pt x="120" y="83"/>
                </a:lnTo>
                <a:lnTo>
                  <a:pt x="120" y="82"/>
                </a:lnTo>
                <a:lnTo>
                  <a:pt x="120" y="82"/>
                </a:lnTo>
                <a:lnTo>
                  <a:pt x="121" y="83"/>
                </a:lnTo>
                <a:lnTo>
                  <a:pt x="121" y="83"/>
                </a:lnTo>
                <a:lnTo>
                  <a:pt x="121" y="84"/>
                </a:lnTo>
                <a:lnTo>
                  <a:pt x="123" y="85"/>
                </a:lnTo>
                <a:lnTo>
                  <a:pt x="123" y="85"/>
                </a:lnTo>
                <a:lnTo>
                  <a:pt x="123" y="86"/>
                </a:lnTo>
                <a:lnTo>
                  <a:pt x="124" y="86"/>
                </a:lnTo>
                <a:lnTo>
                  <a:pt x="124" y="87"/>
                </a:lnTo>
                <a:lnTo>
                  <a:pt x="125" y="86"/>
                </a:lnTo>
                <a:lnTo>
                  <a:pt x="125" y="86"/>
                </a:lnTo>
                <a:lnTo>
                  <a:pt x="125" y="86"/>
                </a:lnTo>
                <a:lnTo>
                  <a:pt x="126" y="86"/>
                </a:lnTo>
                <a:lnTo>
                  <a:pt x="126" y="86"/>
                </a:lnTo>
                <a:lnTo>
                  <a:pt x="126" y="85"/>
                </a:lnTo>
                <a:lnTo>
                  <a:pt x="127" y="84"/>
                </a:lnTo>
                <a:lnTo>
                  <a:pt x="127" y="83"/>
                </a:lnTo>
                <a:lnTo>
                  <a:pt x="127" y="82"/>
                </a:lnTo>
                <a:lnTo>
                  <a:pt x="128" y="82"/>
                </a:lnTo>
                <a:lnTo>
                  <a:pt x="128" y="82"/>
                </a:lnTo>
                <a:lnTo>
                  <a:pt x="129" y="82"/>
                </a:lnTo>
                <a:lnTo>
                  <a:pt x="129" y="82"/>
                </a:lnTo>
                <a:lnTo>
                  <a:pt x="129" y="81"/>
                </a:lnTo>
                <a:lnTo>
                  <a:pt x="130" y="82"/>
                </a:lnTo>
                <a:lnTo>
                  <a:pt x="130" y="82"/>
                </a:lnTo>
                <a:lnTo>
                  <a:pt x="130" y="82"/>
                </a:lnTo>
                <a:lnTo>
                  <a:pt x="132" y="83"/>
                </a:lnTo>
                <a:lnTo>
                  <a:pt x="132" y="83"/>
                </a:lnTo>
                <a:lnTo>
                  <a:pt x="132" y="83"/>
                </a:lnTo>
                <a:lnTo>
                  <a:pt x="133" y="85"/>
                </a:lnTo>
                <a:lnTo>
                  <a:pt x="133" y="85"/>
                </a:lnTo>
                <a:lnTo>
                  <a:pt x="134" y="85"/>
                </a:lnTo>
                <a:lnTo>
                  <a:pt x="134" y="86"/>
                </a:lnTo>
                <a:lnTo>
                  <a:pt x="134" y="87"/>
                </a:lnTo>
                <a:lnTo>
                  <a:pt x="135" y="87"/>
                </a:lnTo>
                <a:lnTo>
                  <a:pt x="135" y="87"/>
                </a:lnTo>
                <a:lnTo>
                  <a:pt x="135" y="87"/>
                </a:lnTo>
                <a:lnTo>
                  <a:pt x="136" y="87"/>
                </a:lnTo>
                <a:lnTo>
                  <a:pt x="136" y="87"/>
                </a:lnTo>
                <a:lnTo>
                  <a:pt x="137" y="87"/>
                </a:lnTo>
                <a:lnTo>
                  <a:pt x="137" y="89"/>
                </a:lnTo>
                <a:lnTo>
                  <a:pt x="137" y="87"/>
                </a:lnTo>
                <a:lnTo>
                  <a:pt x="138" y="86"/>
                </a:lnTo>
                <a:lnTo>
                  <a:pt x="138" y="86"/>
                </a:lnTo>
                <a:lnTo>
                  <a:pt x="138" y="85"/>
                </a:lnTo>
                <a:lnTo>
                  <a:pt x="139" y="85"/>
                </a:lnTo>
                <a:lnTo>
                  <a:pt x="139" y="85"/>
                </a:lnTo>
                <a:lnTo>
                  <a:pt x="139" y="85"/>
                </a:lnTo>
                <a:lnTo>
                  <a:pt x="141" y="84"/>
                </a:lnTo>
                <a:lnTo>
                  <a:pt x="141" y="84"/>
                </a:lnTo>
                <a:lnTo>
                  <a:pt x="142" y="85"/>
                </a:lnTo>
                <a:lnTo>
                  <a:pt x="142" y="85"/>
                </a:lnTo>
                <a:lnTo>
                  <a:pt x="142" y="84"/>
                </a:lnTo>
                <a:lnTo>
                  <a:pt x="143" y="85"/>
                </a:lnTo>
                <a:lnTo>
                  <a:pt x="143" y="85"/>
                </a:lnTo>
                <a:lnTo>
                  <a:pt x="143" y="86"/>
                </a:lnTo>
                <a:lnTo>
                  <a:pt x="144" y="87"/>
                </a:lnTo>
                <a:lnTo>
                  <a:pt x="144" y="87"/>
                </a:lnTo>
                <a:lnTo>
                  <a:pt x="144" y="87"/>
                </a:lnTo>
                <a:lnTo>
                  <a:pt x="145" y="87"/>
                </a:lnTo>
                <a:lnTo>
                  <a:pt x="145" y="86"/>
                </a:lnTo>
                <a:lnTo>
                  <a:pt x="146" y="85"/>
                </a:lnTo>
                <a:lnTo>
                  <a:pt x="146" y="85"/>
                </a:lnTo>
                <a:lnTo>
                  <a:pt x="146" y="85"/>
                </a:lnTo>
                <a:lnTo>
                  <a:pt x="147" y="86"/>
                </a:lnTo>
                <a:lnTo>
                  <a:pt x="147" y="86"/>
                </a:lnTo>
                <a:lnTo>
                  <a:pt x="147" y="87"/>
                </a:lnTo>
                <a:lnTo>
                  <a:pt x="148" y="89"/>
                </a:lnTo>
                <a:lnTo>
                  <a:pt x="148" y="90"/>
                </a:lnTo>
                <a:lnTo>
                  <a:pt x="148" y="90"/>
                </a:lnTo>
                <a:lnTo>
                  <a:pt x="150" y="91"/>
                </a:lnTo>
                <a:lnTo>
                  <a:pt x="150" y="91"/>
                </a:lnTo>
                <a:lnTo>
                  <a:pt x="151" y="92"/>
                </a:lnTo>
                <a:lnTo>
                  <a:pt x="151" y="92"/>
                </a:lnTo>
                <a:lnTo>
                  <a:pt x="151" y="92"/>
                </a:lnTo>
                <a:lnTo>
                  <a:pt x="152" y="92"/>
                </a:lnTo>
                <a:lnTo>
                  <a:pt x="152" y="92"/>
                </a:lnTo>
                <a:lnTo>
                  <a:pt x="152" y="91"/>
                </a:lnTo>
                <a:lnTo>
                  <a:pt x="153" y="90"/>
                </a:lnTo>
                <a:lnTo>
                  <a:pt x="153" y="90"/>
                </a:lnTo>
                <a:lnTo>
                  <a:pt x="153" y="90"/>
                </a:lnTo>
                <a:lnTo>
                  <a:pt x="154" y="90"/>
                </a:lnTo>
                <a:lnTo>
                  <a:pt x="154" y="90"/>
                </a:lnTo>
                <a:lnTo>
                  <a:pt x="155" y="90"/>
                </a:lnTo>
                <a:lnTo>
                  <a:pt x="155" y="91"/>
                </a:lnTo>
                <a:lnTo>
                  <a:pt x="155" y="91"/>
                </a:lnTo>
                <a:lnTo>
                  <a:pt x="156" y="91"/>
                </a:lnTo>
                <a:lnTo>
                  <a:pt x="156" y="92"/>
                </a:lnTo>
                <a:lnTo>
                  <a:pt x="156" y="91"/>
                </a:lnTo>
                <a:lnTo>
                  <a:pt x="157" y="92"/>
                </a:lnTo>
                <a:lnTo>
                  <a:pt x="157" y="91"/>
                </a:lnTo>
                <a:lnTo>
                  <a:pt x="159" y="91"/>
                </a:lnTo>
                <a:lnTo>
                  <a:pt x="159" y="92"/>
                </a:lnTo>
                <a:lnTo>
                  <a:pt x="159" y="93"/>
                </a:lnTo>
                <a:lnTo>
                  <a:pt x="160" y="94"/>
                </a:lnTo>
                <a:lnTo>
                  <a:pt x="160" y="95"/>
                </a:lnTo>
                <a:lnTo>
                  <a:pt x="160" y="95"/>
                </a:lnTo>
                <a:lnTo>
                  <a:pt x="161" y="95"/>
                </a:lnTo>
                <a:lnTo>
                  <a:pt x="161" y="95"/>
                </a:lnTo>
                <a:lnTo>
                  <a:pt x="161" y="95"/>
                </a:lnTo>
                <a:lnTo>
                  <a:pt x="162" y="95"/>
                </a:lnTo>
                <a:lnTo>
                  <a:pt x="162" y="95"/>
                </a:lnTo>
                <a:lnTo>
                  <a:pt x="163" y="95"/>
                </a:lnTo>
                <a:lnTo>
                  <a:pt x="163" y="94"/>
                </a:lnTo>
                <a:lnTo>
                  <a:pt x="163" y="95"/>
                </a:lnTo>
                <a:lnTo>
                  <a:pt x="164" y="94"/>
                </a:lnTo>
                <a:lnTo>
                  <a:pt x="164" y="93"/>
                </a:lnTo>
                <a:lnTo>
                  <a:pt x="164" y="92"/>
                </a:lnTo>
                <a:lnTo>
                  <a:pt x="165" y="92"/>
                </a:lnTo>
                <a:lnTo>
                  <a:pt x="165" y="92"/>
                </a:lnTo>
                <a:lnTo>
                  <a:pt x="165" y="92"/>
                </a:lnTo>
                <a:lnTo>
                  <a:pt x="166" y="92"/>
                </a:lnTo>
                <a:lnTo>
                  <a:pt x="166" y="92"/>
                </a:lnTo>
                <a:lnTo>
                  <a:pt x="168" y="93"/>
                </a:lnTo>
                <a:lnTo>
                  <a:pt x="168" y="93"/>
                </a:lnTo>
                <a:lnTo>
                  <a:pt x="168" y="94"/>
                </a:lnTo>
                <a:lnTo>
                  <a:pt x="169" y="95"/>
                </a:lnTo>
                <a:lnTo>
                  <a:pt x="169" y="95"/>
                </a:lnTo>
                <a:lnTo>
                  <a:pt x="169" y="95"/>
                </a:lnTo>
                <a:lnTo>
                  <a:pt x="170" y="95"/>
                </a:lnTo>
                <a:lnTo>
                  <a:pt x="170" y="95"/>
                </a:lnTo>
                <a:lnTo>
                  <a:pt x="170" y="95"/>
                </a:lnTo>
                <a:lnTo>
                  <a:pt x="171" y="95"/>
                </a:lnTo>
                <a:lnTo>
                  <a:pt x="171" y="96"/>
                </a:lnTo>
                <a:lnTo>
                  <a:pt x="172" y="95"/>
                </a:lnTo>
                <a:lnTo>
                  <a:pt x="172" y="95"/>
                </a:lnTo>
                <a:lnTo>
                  <a:pt x="172" y="95"/>
                </a:lnTo>
                <a:lnTo>
                  <a:pt x="173" y="95"/>
                </a:lnTo>
                <a:lnTo>
                  <a:pt x="173" y="96"/>
                </a:lnTo>
                <a:lnTo>
                  <a:pt x="173" y="96"/>
                </a:lnTo>
                <a:lnTo>
                  <a:pt x="174" y="95"/>
                </a:lnTo>
                <a:lnTo>
                  <a:pt x="174" y="95"/>
                </a:lnTo>
                <a:lnTo>
                  <a:pt x="174" y="96"/>
                </a:lnTo>
                <a:lnTo>
                  <a:pt x="175" y="95"/>
                </a:lnTo>
                <a:lnTo>
                  <a:pt x="175" y="95"/>
                </a:lnTo>
                <a:lnTo>
                  <a:pt x="177" y="95"/>
                </a:lnTo>
                <a:lnTo>
                  <a:pt x="177" y="94"/>
                </a:lnTo>
                <a:lnTo>
                  <a:pt x="177" y="93"/>
                </a:lnTo>
                <a:lnTo>
                  <a:pt x="178" y="93"/>
                </a:lnTo>
                <a:lnTo>
                  <a:pt x="178" y="93"/>
                </a:lnTo>
                <a:lnTo>
                  <a:pt x="178" y="93"/>
                </a:lnTo>
                <a:lnTo>
                  <a:pt x="179" y="93"/>
                </a:lnTo>
                <a:lnTo>
                  <a:pt x="179" y="93"/>
                </a:lnTo>
                <a:lnTo>
                  <a:pt x="180" y="93"/>
                </a:lnTo>
                <a:lnTo>
                  <a:pt x="180" y="93"/>
                </a:lnTo>
                <a:lnTo>
                  <a:pt x="180" y="93"/>
                </a:lnTo>
                <a:lnTo>
                  <a:pt x="181" y="93"/>
                </a:lnTo>
                <a:lnTo>
                  <a:pt x="181" y="92"/>
                </a:lnTo>
                <a:lnTo>
                  <a:pt x="181" y="92"/>
                </a:lnTo>
                <a:lnTo>
                  <a:pt x="182" y="91"/>
                </a:lnTo>
                <a:lnTo>
                  <a:pt x="182" y="91"/>
                </a:lnTo>
                <a:lnTo>
                  <a:pt x="182" y="91"/>
                </a:lnTo>
                <a:lnTo>
                  <a:pt x="183" y="90"/>
                </a:lnTo>
                <a:lnTo>
                  <a:pt x="183" y="90"/>
                </a:lnTo>
                <a:lnTo>
                  <a:pt x="184" y="91"/>
                </a:lnTo>
                <a:lnTo>
                  <a:pt x="184" y="91"/>
                </a:lnTo>
                <a:lnTo>
                  <a:pt x="184" y="90"/>
                </a:lnTo>
                <a:lnTo>
                  <a:pt x="186" y="90"/>
                </a:lnTo>
                <a:lnTo>
                  <a:pt x="186" y="89"/>
                </a:lnTo>
                <a:lnTo>
                  <a:pt x="186" y="89"/>
                </a:lnTo>
                <a:lnTo>
                  <a:pt x="187" y="89"/>
                </a:lnTo>
                <a:lnTo>
                  <a:pt x="187" y="90"/>
                </a:lnTo>
                <a:lnTo>
                  <a:pt x="187" y="91"/>
                </a:lnTo>
                <a:lnTo>
                  <a:pt x="188" y="91"/>
                </a:lnTo>
                <a:lnTo>
                  <a:pt x="188" y="90"/>
                </a:lnTo>
                <a:lnTo>
                  <a:pt x="189" y="91"/>
                </a:lnTo>
                <a:lnTo>
                  <a:pt x="189" y="90"/>
                </a:lnTo>
                <a:lnTo>
                  <a:pt x="189" y="90"/>
                </a:lnTo>
                <a:lnTo>
                  <a:pt x="190" y="90"/>
                </a:lnTo>
                <a:lnTo>
                  <a:pt x="190" y="89"/>
                </a:lnTo>
                <a:lnTo>
                  <a:pt x="190" y="89"/>
                </a:lnTo>
                <a:lnTo>
                  <a:pt x="191" y="89"/>
                </a:lnTo>
                <a:lnTo>
                  <a:pt x="191" y="89"/>
                </a:lnTo>
                <a:lnTo>
                  <a:pt x="191" y="89"/>
                </a:lnTo>
                <a:lnTo>
                  <a:pt x="192" y="89"/>
                </a:lnTo>
                <a:lnTo>
                  <a:pt x="192" y="89"/>
                </a:lnTo>
                <a:lnTo>
                  <a:pt x="193" y="89"/>
                </a:lnTo>
                <a:lnTo>
                  <a:pt x="193" y="89"/>
                </a:lnTo>
                <a:lnTo>
                  <a:pt x="193" y="87"/>
                </a:lnTo>
                <a:lnTo>
                  <a:pt x="195" y="87"/>
                </a:lnTo>
                <a:lnTo>
                  <a:pt x="195" y="87"/>
                </a:lnTo>
                <a:lnTo>
                  <a:pt x="195" y="87"/>
                </a:lnTo>
                <a:lnTo>
                  <a:pt x="196" y="87"/>
                </a:lnTo>
                <a:lnTo>
                  <a:pt x="196" y="89"/>
                </a:lnTo>
                <a:lnTo>
                  <a:pt x="196" y="90"/>
                </a:lnTo>
                <a:lnTo>
                  <a:pt x="197" y="90"/>
                </a:lnTo>
                <a:lnTo>
                  <a:pt x="197" y="90"/>
                </a:lnTo>
                <a:lnTo>
                  <a:pt x="198" y="90"/>
                </a:lnTo>
                <a:lnTo>
                  <a:pt x="198" y="89"/>
                </a:lnTo>
                <a:lnTo>
                  <a:pt x="198" y="87"/>
                </a:lnTo>
                <a:lnTo>
                  <a:pt x="199" y="87"/>
                </a:lnTo>
                <a:lnTo>
                  <a:pt x="199" y="86"/>
                </a:lnTo>
                <a:lnTo>
                  <a:pt x="199" y="85"/>
                </a:lnTo>
                <a:lnTo>
                  <a:pt x="200" y="85"/>
                </a:lnTo>
                <a:lnTo>
                  <a:pt x="200" y="85"/>
                </a:lnTo>
                <a:lnTo>
                  <a:pt x="200" y="85"/>
                </a:lnTo>
                <a:lnTo>
                  <a:pt x="201" y="86"/>
                </a:lnTo>
                <a:lnTo>
                  <a:pt x="201" y="86"/>
                </a:lnTo>
                <a:lnTo>
                  <a:pt x="202" y="86"/>
                </a:lnTo>
                <a:lnTo>
                  <a:pt x="202" y="86"/>
                </a:lnTo>
                <a:lnTo>
                  <a:pt x="202" y="85"/>
                </a:lnTo>
                <a:lnTo>
                  <a:pt x="204" y="86"/>
                </a:lnTo>
                <a:lnTo>
                  <a:pt x="204" y="86"/>
                </a:lnTo>
                <a:lnTo>
                  <a:pt x="204" y="86"/>
                </a:lnTo>
                <a:lnTo>
                  <a:pt x="205" y="87"/>
                </a:lnTo>
                <a:lnTo>
                  <a:pt x="205" y="87"/>
                </a:lnTo>
                <a:lnTo>
                  <a:pt x="206" y="89"/>
                </a:lnTo>
                <a:lnTo>
                  <a:pt x="206" y="89"/>
                </a:lnTo>
                <a:lnTo>
                  <a:pt x="206" y="90"/>
                </a:lnTo>
                <a:lnTo>
                  <a:pt x="207" y="90"/>
                </a:lnTo>
                <a:lnTo>
                  <a:pt x="207" y="90"/>
                </a:lnTo>
                <a:lnTo>
                  <a:pt x="207" y="90"/>
                </a:lnTo>
                <a:lnTo>
                  <a:pt x="208" y="89"/>
                </a:lnTo>
                <a:lnTo>
                  <a:pt x="208" y="87"/>
                </a:lnTo>
                <a:lnTo>
                  <a:pt x="208" y="87"/>
                </a:lnTo>
                <a:lnTo>
                  <a:pt x="209" y="89"/>
                </a:lnTo>
                <a:lnTo>
                  <a:pt x="209" y="87"/>
                </a:lnTo>
                <a:lnTo>
                  <a:pt x="210" y="87"/>
                </a:lnTo>
                <a:lnTo>
                  <a:pt x="210" y="89"/>
                </a:lnTo>
                <a:lnTo>
                  <a:pt x="210" y="89"/>
                </a:lnTo>
                <a:lnTo>
                  <a:pt x="211" y="89"/>
                </a:lnTo>
                <a:lnTo>
                  <a:pt x="211" y="89"/>
                </a:lnTo>
                <a:lnTo>
                  <a:pt x="211" y="89"/>
                </a:lnTo>
                <a:lnTo>
                  <a:pt x="213" y="89"/>
                </a:lnTo>
                <a:lnTo>
                  <a:pt x="213" y="90"/>
                </a:lnTo>
                <a:lnTo>
                  <a:pt x="213" y="89"/>
                </a:lnTo>
                <a:lnTo>
                  <a:pt x="214" y="90"/>
                </a:lnTo>
                <a:lnTo>
                  <a:pt x="214" y="89"/>
                </a:lnTo>
                <a:lnTo>
                  <a:pt x="215" y="90"/>
                </a:lnTo>
                <a:lnTo>
                  <a:pt x="215" y="90"/>
                </a:lnTo>
                <a:lnTo>
                  <a:pt x="215" y="90"/>
                </a:lnTo>
                <a:lnTo>
                  <a:pt x="216" y="87"/>
                </a:lnTo>
                <a:lnTo>
                  <a:pt x="216" y="87"/>
                </a:lnTo>
                <a:lnTo>
                  <a:pt x="216" y="87"/>
                </a:lnTo>
                <a:lnTo>
                  <a:pt x="217" y="87"/>
                </a:lnTo>
                <a:lnTo>
                  <a:pt x="217" y="87"/>
                </a:lnTo>
                <a:lnTo>
                  <a:pt x="217" y="87"/>
                </a:lnTo>
                <a:lnTo>
                  <a:pt x="218" y="89"/>
                </a:lnTo>
                <a:lnTo>
                  <a:pt x="218" y="89"/>
                </a:lnTo>
                <a:lnTo>
                  <a:pt x="219" y="90"/>
                </a:lnTo>
                <a:lnTo>
                  <a:pt x="219" y="90"/>
                </a:lnTo>
                <a:lnTo>
                  <a:pt x="219" y="90"/>
                </a:lnTo>
                <a:lnTo>
                  <a:pt x="220" y="90"/>
                </a:lnTo>
                <a:lnTo>
                  <a:pt x="220" y="90"/>
                </a:lnTo>
                <a:lnTo>
                  <a:pt x="220" y="89"/>
                </a:lnTo>
                <a:lnTo>
                  <a:pt x="222" y="89"/>
                </a:lnTo>
                <a:lnTo>
                  <a:pt x="222" y="89"/>
                </a:lnTo>
                <a:lnTo>
                  <a:pt x="222" y="87"/>
                </a:lnTo>
                <a:lnTo>
                  <a:pt x="223" y="89"/>
                </a:lnTo>
                <a:lnTo>
                  <a:pt x="223" y="89"/>
                </a:lnTo>
                <a:lnTo>
                  <a:pt x="224" y="89"/>
                </a:lnTo>
                <a:lnTo>
                  <a:pt x="224" y="89"/>
                </a:lnTo>
                <a:lnTo>
                  <a:pt x="224" y="89"/>
                </a:lnTo>
                <a:lnTo>
                  <a:pt x="225" y="89"/>
                </a:lnTo>
                <a:lnTo>
                  <a:pt x="225" y="89"/>
                </a:lnTo>
                <a:lnTo>
                  <a:pt x="225" y="89"/>
                </a:lnTo>
                <a:lnTo>
                  <a:pt x="226" y="90"/>
                </a:lnTo>
                <a:lnTo>
                  <a:pt x="226" y="90"/>
                </a:lnTo>
                <a:lnTo>
                  <a:pt x="227" y="91"/>
                </a:lnTo>
                <a:lnTo>
                  <a:pt x="227" y="90"/>
                </a:lnTo>
                <a:lnTo>
                  <a:pt x="227" y="90"/>
                </a:lnTo>
                <a:lnTo>
                  <a:pt x="228" y="89"/>
                </a:lnTo>
                <a:lnTo>
                  <a:pt x="228" y="89"/>
                </a:lnTo>
                <a:lnTo>
                  <a:pt x="228" y="90"/>
                </a:lnTo>
                <a:lnTo>
                  <a:pt x="229" y="90"/>
                </a:lnTo>
                <a:lnTo>
                  <a:pt x="229" y="91"/>
                </a:lnTo>
                <a:lnTo>
                  <a:pt x="229" y="90"/>
                </a:lnTo>
                <a:lnTo>
                  <a:pt x="231" y="90"/>
                </a:lnTo>
                <a:lnTo>
                  <a:pt x="231" y="90"/>
                </a:lnTo>
                <a:lnTo>
                  <a:pt x="232" y="90"/>
                </a:lnTo>
                <a:lnTo>
                  <a:pt x="232" y="90"/>
                </a:lnTo>
                <a:lnTo>
                  <a:pt x="232" y="89"/>
                </a:lnTo>
                <a:lnTo>
                  <a:pt x="233" y="89"/>
                </a:lnTo>
                <a:lnTo>
                  <a:pt x="233" y="90"/>
                </a:lnTo>
                <a:lnTo>
                  <a:pt x="233" y="90"/>
                </a:lnTo>
                <a:lnTo>
                  <a:pt x="234" y="90"/>
                </a:lnTo>
                <a:lnTo>
                  <a:pt x="234" y="91"/>
                </a:lnTo>
                <a:lnTo>
                  <a:pt x="234" y="91"/>
                </a:lnTo>
                <a:lnTo>
                  <a:pt x="235" y="92"/>
                </a:lnTo>
                <a:lnTo>
                  <a:pt x="235" y="92"/>
                </a:lnTo>
                <a:lnTo>
                  <a:pt x="236" y="92"/>
                </a:lnTo>
                <a:lnTo>
                  <a:pt x="236" y="92"/>
                </a:lnTo>
                <a:lnTo>
                  <a:pt x="236" y="92"/>
                </a:lnTo>
                <a:lnTo>
                  <a:pt x="237" y="91"/>
                </a:lnTo>
                <a:lnTo>
                  <a:pt x="237" y="91"/>
                </a:lnTo>
                <a:lnTo>
                  <a:pt x="237" y="91"/>
                </a:lnTo>
                <a:lnTo>
                  <a:pt x="238" y="91"/>
                </a:lnTo>
                <a:lnTo>
                  <a:pt x="238" y="90"/>
                </a:lnTo>
                <a:lnTo>
                  <a:pt x="238" y="90"/>
                </a:lnTo>
                <a:lnTo>
                  <a:pt x="240" y="89"/>
                </a:lnTo>
                <a:lnTo>
                  <a:pt x="240" y="89"/>
                </a:lnTo>
                <a:lnTo>
                  <a:pt x="241" y="90"/>
                </a:lnTo>
                <a:lnTo>
                  <a:pt x="241" y="91"/>
                </a:lnTo>
                <a:lnTo>
                  <a:pt x="241" y="92"/>
                </a:lnTo>
                <a:lnTo>
                  <a:pt x="242" y="93"/>
                </a:lnTo>
                <a:lnTo>
                  <a:pt x="242" y="94"/>
                </a:lnTo>
                <a:lnTo>
                  <a:pt x="242" y="94"/>
                </a:lnTo>
                <a:lnTo>
                  <a:pt x="243" y="95"/>
                </a:lnTo>
                <a:lnTo>
                  <a:pt x="243" y="95"/>
                </a:lnTo>
                <a:lnTo>
                  <a:pt x="243" y="95"/>
                </a:lnTo>
                <a:lnTo>
                  <a:pt x="244" y="96"/>
                </a:lnTo>
                <a:lnTo>
                  <a:pt x="244" y="96"/>
                </a:lnTo>
                <a:lnTo>
                  <a:pt x="245" y="96"/>
                </a:lnTo>
                <a:lnTo>
                  <a:pt x="245" y="96"/>
                </a:lnTo>
                <a:lnTo>
                  <a:pt x="245" y="96"/>
                </a:lnTo>
                <a:lnTo>
                  <a:pt x="246" y="95"/>
                </a:lnTo>
                <a:lnTo>
                  <a:pt x="246" y="95"/>
                </a:lnTo>
                <a:lnTo>
                  <a:pt x="246" y="95"/>
                </a:lnTo>
                <a:lnTo>
                  <a:pt x="247" y="95"/>
                </a:lnTo>
                <a:lnTo>
                  <a:pt x="247" y="95"/>
                </a:lnTo>
                <a:lnTo>
                  <a:pt x="249" y="94"/>
                </a:lnTo>
                <a:lnTo>
                  <a:pt x="249" y="94"/>
                </a:lnTo>
                <a:lnTo>
                  <a:pt x="249" y="94"/>
                </a:lnTo>
                <a:lnTo>
                  <a:pt x="250" y="94"/>
                </a:lnTo>
                <a:lnTo>
                  <a:pt x="250" y="94"/>
                </a:lnTo>
                <a:lnTo>
                  <a:pt x="250" y="95"/>
                </a:lnTo>
                <a:lnTo>
                  <a:pt x="251" y="95"/>
                </a:lnTo>
                <a:lnTo>
                  <a:pt x="251" y="95"/>
                </a:lnTo>
                <a:lnTo>
                  <a:pt x="251" y="95"/>
                </a:lnTo>
                <a:lnTo>
                  <a:pt x="252" y="95"/>
                </a:lnTo>
                <a:lnTo>
                  <a:pt x="252" y="96"/>
                </a:lnTo>
                <a:lnTo>
                  <a:pt x="253" y="96"/>
                </a:lnTo>
                <a:lnTo>
                  <a:pt x="253" y="96"/>
                </a:lnTo>
                <a:lnTo>
                  <a:pt x="253" y="98"/>
                </a:lnTo>
                <a:lnTo>
                  <a:pt x="254" y="98"/>
                </a:lnTo>
                <a:lnTo>
                  <a:pt x="254" y="98"/>
                </a:lnTo>
                <a:lnTo>
                  <a:pt x="254" y="96"/>
                </a:lnTo>
                <a:lnTo>
                  <a:pt x="255" y="95"/>
                </a:lnTo>
                <a:lnTo>
                  <a:pt x="255" y="95"/>
                </a:lnTo>
                <a:lnTo>
                  <a:pt x="255" y="95"/>
                </a:lnTo>
                <a:lnTo>
                  <a:pt x="256" y="95"/>
                </a:lnTo>
                <a:lnTo>
                  <a:pt x="256" y="96"/>
                </a:lnTo>
                <a:lnTo>
                  <a:pt x="258" y="96"/>
                </a:lnTo>
                <a:lnTo>
                  <a:pt x="258" y="96"/>
                </a:lnTo>
                <a:lnTo>
                  <a:pt x="258" y="96"/>
                </a:lnTo>
                <a:lnTo>
                  <a:pt x="259" y="96"/>
                </a:lnTo>
                <a:lnTo>
                  <a:pt x="259" y="96"/>
                </a:lnTo>
                <a:lnTo>
                  <a:pt x="259" y="98"/>
                </a:lnTo>
                <a:lnTo>
                  <a:pt x="260" y="96"/>
                </a:lnTo>
                <a:lnTo>
                  <a:pt x="260" y="95"/>
                </a:lnTo>
                <a:lnTo>
                  <a:pt x="260" y="95"/>
                </a:lnTo>
                <a:lnTo>
                  <a:pt x="261" y="94"/>
                </a:lnTo>
                <a:lnTo>
                  <a:pt x="261" y="95"/>
                </a:lnTo>
                <a:lnTo>
                  <a:pt x="262" y="94"/>
                </a:lnTo>
                <a:lnTo>
                  <a:pt x="262" y="94"/>
                </a:lnTo>
                <a:lnTo>
                  <a:pt x="262" y="93"/>
                </a:lnTo>
                <a:lnTo>
                  <a:pt x="263" y="93"/>
                </a:lnTo>
                <a:lnTo>
                  <a:pt x="263" y="93"/>
                </a:lnTo>
                <a:lnTo>
                  <a:pt x="263" y="93"/>
                </a:lnTo>
                <a:lnTo>
                  <a:pt x="264" y="92"/>
                </a:lnTo>
                <a:lnTo>
                  <a:pt x="264" y="92"/>
                </a:lnTo>
                <a:lnTo>
                  <a:pt x="264" y="92"/>
                </a:lnTo>
                <a:lnTo>
                  <a:pt x="265" y="92"/>
                </a:lnTo>
                <a:lnTo>
                  <a:pt x="265" y="92"/>
                </a:lnTo>
                <a:lnTo>
                  <a:pt x="267" y="91"/>
                </a:lnTo>
                <a:lnTo>
                  <a:pt x="267" y="91"/>
                </a:lnTo>
                <a:lnTo>
                  <a:pt x="267" y="91"/>
                </a:lnTo>
                <a:lnTo>
                  <a:pt x="268" y="92"/>
                </a:lnTo>
                <a:lnTo>
                  <a:pt x="268" y="92"/>
                </a:lnTo>
                <a:lnTo>
                  <a:pt x="268" y="93"/>
                </a:lnTo>
                <a:lnTo>
                  <a:pt x="269" y="94"/>
                </a:lnTo>
                <a:lnTo>
                  <a:pt x="269" y="94"/>
                </a:lnTo>
                <a:lnTo>
                  <a:pt x="270" y="95"/>
                </a:lnTo>
                <a:lnTo>
                  <a:pt x="270" y="95"/>
                </a:lnTo>
                <a:lnTo>
                  <a:pt x="270" y="95"/>
                </a:lnTo>
                <a:lnTo>
                  <a:pt x="271" y="95"/>
                </a:lnTo>
                <a:lnTo>
                  <a:pt x="271" y="95"/>
                </a:lnTo>
                <a:lnTo>
                  <a:pt x="271" y="95"/>
                </a:lnTo>
                <a:lnTo>
                  <a:pt x="272" y="95"/>
                </a:lnTo>
                <a:lnTo>
                  <a:pt x="272" y="95"/>
                </a:lnTo>
                <a:lnTo>
                  <a:pt x="272" y="95"/>
                </a:lnTo>
                <a:lnTo>
                  <a:pt x="273" y="94"/>
                </a:lnTo>
                <a:lnTo>
                  <a:pt x="273" y="94"/>
                </a:lnTo>
                <a:lnTo>
                  <a:pt x="274" y="94"/>
                </a:lnTo>
                <a:lnTo>
                  <a:pt x="274" y="94"/>
                </a:lnTo>
                <a:lnTo>
                  <a:pt x="274" y="92"/>
                </a:lnTo>
                <a:lnTo>
                  <a:pt x="276" y="92"/>
                </a:lnTo>
                <a:lnTo>
                  <a:pt x="276" y="92"/>
                </a:lnTo>
                <a:lnTo>
                  <a:pt x="276" y="91"/>
                </a:lnTo>
                <a:lnTo>
                  <a:pt x="277" y="91"/>
                </a:lnTo>
                <a:lnTo>
                  <a:pt x="277" y="90"/>
                </a:lnTo>
                <a:lnTo>
                  <a:pt x="277" y="91"/>
                </a:lnTo>
                <a:lnTo>
                  <a:pt x="278" y="92"/>
                </a:lnTo>
                <a:lnTo>
                  <a:pt x="278" y="92"/>
                </a:lnTo>
                <a:lnTo>
                  <a:pt x="279" y="92"/>
                </a:lnTo>
                <a:lnTo>
                  <a:pt x="279" y="93"/>
                </a:lnTo>
                <a:lnTo>
                  <a:pt x="279" y="93"/>
                </a:lnTo>
                <a:lnTo>
                  <a:pt x="280" y="94"/>
                </a:lnTo>
                <a:lnTo>
                  <a:pt x="280" y="95"/>
                </a:lnTo>
                <a:lnTo>
                  <a:pt x="280" y="96"/>
                </a:lnTo>
                <a:lnTo>
                  <a:pt x="281" y="95"/>
                </a:lnTo>
                <a:lnTo>
                  <a:pt x="281" y="94"/>
                </a:lnTo>
                <a:lnTo>
                  <a:pt x="281" y="92"/>
                </a:lnTo>
                <a:lnTo>
                  <a:pt x="282" y="90"/>
                </a:lnTo>
                <a:lnTo>
                  <a:pt x="282" y="89"/>
                </a:lnTo>
                <a:lnTo>
                  <a:pt x="283" y="90"/>
                </a:lnTo>
                <a:lnTo>
                  <a:pt x="283" y="90"/>
                </a:lnTo>
                <a:lnTo>
                  <a:pt x="283" y="90"/>
                </a:lnTo>
                <a:lnTo>
                  <a:pt x="285" y="90"/>
                </a:lnTo>
                <a:lnTo>
                  <a:pt x="285" y="89"/>
                </a:lnTo>
                <a:lnTo>
                  <a:pt x="285" y="89"/>
                </a:lnTo>
                <a:lnTo>
                  <a:pt x="286" y="89"/>
                </a:lnTo>
                <a:lnTo>
                  <a:pt x="286" y="89"/>
                </a:lnTo>
                <a:lnTo>
                  <a:pt x="286" y="90"/>
                </a:lnTo>
                <a:lnTo>
                  <a:pt x="287" y="90"/>
                </a:lnTo>
                <a:lnTo>
                  <a:pt x="287" y="90"/>
                </a:lnTo>
                <a:lnTo>
                  <a:pt x="288" y="89"/>
                </a:lnTo>
                <a:lnTo>
                  <a:pt x="288" y="89"/>
                </a:lnTo>
                <a:lnTo>
                  <a:pt x="288" y="87"/>
                </a:lnTo>
                <a:lnTo>
                  <a:pt x="289" y="89"/>
                </a:lnTo>
                <a:lnTo>
                  <a:pt x="289" y="87"/>
                </a:lnTo>
                <a:lnTo>
                  <a:pt x="289" y="89"/>
                </a:lnTo>
                <a:lnTo>
                  <a:pt x="290" y="87"/>
                </a:lnTo>
                <a:lnTo>
                  <a:pt x="290" y="87"/>
                </a:lnTo>
                <a:lnTo>
                  <a:pt x="290" y="87"/>
                </a:lnTo>
                <a:lnTo>
                  <a:pt x="291" y="87"/>
                </a:lnTo>
                <a:lnTo>
                  <a:pt x="291" y="86"/>
                </a:lnTo>
                <a:lnTo>
                  <a:pt x="292" y="86"/>
                </a:lnTo>
                <a:lnTo>
                  <a:pt x="292" y="86"/>
                </a:lnTo>
                <a:lnTo>
                  <a:pt x="292" y="86"/>
                </a:lnTo>
                <a:lnTo>
                  <a:pt x="294" y="86"/>
                </a:lnTo>
                <a:lnTo>
                  <a:pt x="294" y="86"/>
                </a:lnTo>
                <a:lnTo>
                  <a:pt x="294" y="86"/>
                </a:lnTo>
                <a:lnTo>
                  <a:pt x="295" y="86"/>
                </a:lnTo>
                <a:lnTo>
                  <a:pt x="295" y="86"/>
                </a:lnTo>
                <a:lnTo>
                  <a:pt x="296" y="86"/>
                </a:lnTo>
                <a:lnTo>
                  <a:pt x="296" y="85"/>
                </a:lnTo>
                <a:lnTo>
                  <a:pt x="296" y="85"/>
                </a:lnTo>
                <a:lnTo>
                  <a:pt x="297" y="85"/>
                </a:lnTo>
                <a:lnTo>
                  <a:pt x="297" y="85"/>
                </a:lnTo>
                <a:lnTo>
                  <a:pt x="297" y="85"/>
                </a:lnTo>
                <a:lnTo>
                  <a:pt x="298" y="85"/>
                </a:lnTo>
                <a:lnTo>
                  <a:pt x="298" y="85"/>
                </a:lnTo>
                <a:lnTo>
                  <a:pt x="298" y="85"/>
                </a:lnTo>
                <a:lnTo>
                  <a:pt x="299" y="85"/>
                </a:lnTo>
                <a:lnTo>
                  <a:pt x="299" y="86"/>
                </a:lnTo>
                <a:lnTo>
                  <a:pt x="300" y="86"/>
                </a:lnTo>
                <a:lnTo>
                  <a:pt x="300" y="85"/>
                </a:lnTo>
                <a:lnTo>
                  <a:pt x="300" y="86"/>
                </a:lnTo>
                <a:lnTo>
                  <a:pt x="301" y="86"/>
                </a:lnTo>
                <a:lnTo>
                  <a:pt x="301" y="86"/>
                </a:lnTo>
                <a:lnTo>
                  <a:pt x="301" y="86"/>
                </a:lnTo>
                <a:lnTo>
                  <a:pt x="303" y="85"/>
                </a:lnTo>
                <a:lnTo>
                  <a:pt x="303" y="85"/>
                </a:lnTo>
                <a:lnTo>
                  <a:pt x="303" y="85"/>
                </a:lnTo>
                <a:lnTo>
                  <a:pt x="304" y="85"/>
                </a:lnTo>
                <a:lnTo>
                  <a:pt x="304" y="85"/>
                </a:lnTo>
                <a:lnTo>
                  <a:pt x="305" y="85"/>
                </a:lnTo>
                <a:lnTo>
                  <a:pt x="305" y="85"/>
                </a:lnTo>
                <a:lnTo>
                  <a:pt x="305" y="85"/>
                </a:lnTo>
                <a:lnTo>
                  <a:pt x="306" y="85"/>
                </a:lnTo>
                <a:lnTo>
                  <a:pt x="306" y="86"/>
                </a:lnTo>
                <a:lnTo>
                  <a:pt x="306" y="87"/>
                </a:lnTo>
                <a:lnTo>
                  <a:pt x="307" y="87"/>
                </a:lnTo>
                <a:lnTo>
                  <a:pt x="307" y="89"/>
                </a:lnTo>
                <a:lnTo>
                  <a:pt x="307" y="89"/>
                </a:lnTo>
                <a:lnTo>
                  <a:pt x="308" y="90"/>
                </a:lnTo>
                <a:lnTo>
                  <a:pt x="308" y="90"/>
                </a:lnTo>
                <a:lnTo>
                  <a:pt x="309" y="89"/>
                </a:lnTo>
                <a:lnTo>
                  <a:pt x="309" y="87"/>
                </a:lnTo>
                <a:lnTo>
                  <a:pt x="309" y="86"/>
                </a:lnTo>
                <a:lnTo>
                  <a:pt x="310" y="86"/>
                </a:lnTo>
                <a:lnTo>
                  <a:pt x="310" y="85"/>
                </a:lnTo>
                <a:lnTo>
                  <a:pt x="310" y="85"/>
                </a:lnTo>
                <a:lnTo>
                  <a:pt x="312" y="85"/>
                </a:lnTo>
                <a:lnTo>
                  <a:pt x="312" y="85"/>
                </a:lnTo>
                <a:lnTo>
                  <a:pt x="312" y="84"/>
                </a:lnTo>
                <a:lnTo>
                  <a:pt x="313" y="84"/>
                </a:lnTo>
                <a:lnTo>
                  <a:pt x="313" y="84"/>
                </a:lnTo>
                <a:lnTo>
                  <a:pt x="314" y="84"/>
                </a:lnTo>
                <a:lnTo>
                  <a:pt x="314" y="85"/>
                </a:lnTo>
                <a:lnTo>
                  <a:pt x="314" y="86"/>
                </a:lnTo>
                <a:lnTo>
                  <a:pt x="315" y="87"/>
                </a:lnTo>
                <a:lnTo>
                  <a:pt x="315" y="89"/>
                </a:lnTo>
                <a:lnTo>
                  <a:pt x="315" y="89"/>
                </a:lnTo>
                <a:lnTo>
                  <a:pt x="316" y="89"/>
                </a:lnTo>
                <a:lnTo>
                  <a:pt x="316" y="89"/>
                </a:lnTo>
                <a:lnTo>
                  <a:pt x="317" y="89"/>
                </a:lnTo>
                <a:lnTo>
                  <a:pt x="317" y="89"/>
                </a:lnTo>
                <a:lnTo>
                  <a:pt x="317" y="89"/>
                </a:lnTo>
                <a:lnTo>
                  <a:pt x="318" y="89"/>
                </a:lnTo>
                <a:lnTo>
                  <a:pt x="318" y="89"/>
                </a:lnTo>
                <a:lnTo>
                  <a:pt x="318" y="89"/>
                </a:lnTo>
                <a:lnTo>
                  <a:pt x="319" y="89"/>
                </a:lnTo>
                <a:lnTo>
                  <a:pt x="319" y="90"/>
                </a:lnTo>
                <a:lnTo>
                  <a:pt x="319" y="90"/>
                </a:lnTo>
                <a:lnTo>
                  <a:pt x="321" y="90"/>
                </a:lnTo>
                <a:lnTo>
                  <a:pt x="321" y="91"/>
                </a:lnTo>
                <a:lnTo>
                  <a:pt x="322" y="91"/>
                </a:lnTo>
                <a:lnTo>
                  <a:pt x="322" y="91"/>
                </a:lnTo>
                <a:lnTo>
                  <a:pt x="322" y="91"/>
                </a:lnTo>
                <a:lnTo>
                  <a:pt x="323" y="92"/>
                </a:lnTo>
                <a:lnTo>
                  <a:pt x="323" y="92"/>
                </a:lnTo>
                <a:lnTo>
                  <a:pt x="323" y="92"/>
                </a:lnTo>
                <a:lnTo>
                  <a:pt x="324" y="92"/>
                </a:lnTo>
                <a:lnTo>
                  <a:pt x="324" y="93"/>
                </a:lnTo>
                <a:lnTo>
                  <a:pt x="324" y="92"/>
                </a:lnTo>
                <a:lnTo>
                  <a:pt x="325" y="92"/>
                </a:lnTo>
                <a:lnTo>
                  <a:pt x="325" y="91"/>
                </a:lnTo>
                <a:lnTo>
                  <a:pt x="326" y="91"/>
                </a:lnTo>
                <a:lnTo>
                  <a:pt x="326" y="91"/>
                </a:lnTo>
                <a:lnTo>
                  <a:pt x="326" y="91"/>
                </a:lnTo>
                <a:lnTo>
                  <a:pt x="327" y="91"/>
                </a:lnTo>
                <a:lnTo>
                  <a:pt x="327" y="91"/>
                </a:lnTo>
                <a:lnTo>
                  <a:pt x="327" y="91"/>
                </a:lnTo>
                <a:lnTo>
                  <a:pt x="328" y="91"/>
                </a:lnTo>
                <a:lnTo>
                  <a:pt x="328" y="92"/>
                </a:lnTo>
                <a:lnTo>
                  <a:pt x="328" y="93"/>
                </a:lnTo>
                <a:lnTo>
                  <a:pt x="330" y="93"/>
                </a:lnTo>
                <a:lnTo>
                  <a:pt x="330" y="93"/>
                </a:lnTo>
                <a:lnTo>
                  <a:pt x="331" y="93"/>
                </a:lnTo>
                <a:lnTo>
                  <a:pt x="331" y="94"/>
                </a:lnTo>
                <a:lnTo>
                  <a:pt x="331" y="93"/>
                </a:lnTo>
                <a:lnTo>
                  <a:pt x="332" y="93"/>
                </a:lnTo>
                <a:lnTo>
                  <a:pt x="332" y="94"/>
                </a:lnTo>
                <a:lnTo>
                  <a:pt x="332" y="94"/>
                </a:lnTo>
                <a:lnTo>
                  <a:pt x="333" y="93"/>
                </a:lnTo>
                <a:lnTo>
                  <a:pt x="333" y="93"/>
                </a:lnTo>
                <a:lnTo>
                  <a:pt x="333" y="92"/>
                </a:lnTo>
                <a:lnTo>
                  <a:pt x="334" y="92"/>
                </a:lnTo>
                <a:lnTo>
                  <a:pt x="334" y="92"/>
                </a:lnTo>
                <a:lnTo>
                  <a:pt x="335" y="92"/>
                </a:lnTo>
                <a:lnTo>
                  <a:pt x="335" y="92"/>
                </a:lnTo>
                <a:lnTo>
                  <a:pt x="335" y="91"/>
                </a:lnTo>
                <a:lnTo>
                  <a:pt x="336" y="92"/>
                </a:lnTo>
                <a:lnTo>
                  <a:pt x="336" y="92"/>
                </a:lnTo>
                <a:lnTo>
                  <a:pt x="336" y="92"/>
                </a:lnTo>
                <a:lnTo>
                  <a:pt x="337" y="92"/>
                </a:lnTo>
                <a:lnTo>
                  <a:pt x="337" y="93"/>
                </a:lnTo>
                <a:lnTo>
                  <a:pt x="339" y="93"/>
                </a:lnTo>
                <a:lnTo>
                  <a:pt x="339" y="93"/>
                </a:lnTo>
                <a:lnTo>
                  <a:pt x="339" y="93"/>
                </a:lnTo>
                <a:lnTo>
                  <a:pt x="340" y="93"/>
                </a:lnTo>
                <a:lnTo>
                  <a:pt x="340" y="93"/>
                </a:lnTo>
                <a:lnTo>
                  <a:pt x="340" y="92"/>
                </a:lnTo>
                <a:lnTo>
                  <a:pt x="341" y="91"/>
                </a:lnTo>
                <a:lnTo>
                  <a:pt x="341" y="91"/>
                </a:lnTo>
                <a:lnTo>
                  <a:pt x="341" y="91"/>
                </a:lnTo>
                <a:lnTo>
                  <a:pt x="342" y="92"/>
                </a:lnTo>
                <a:lnTo>
                  <a:pt x="342" y="92"/>
                </a:lnTo>
                <a:lnTo>
                  <a:pt x="343" y="92"/>
                </a:lnTo>
                <a:lnTo>
                  <a:pt x="343" y="93"/>
                </a:lnTo>
                <a:lnTo>
                  <a:pt x="343" y="93"/>
                </a:lnTo>
                <a:lnTo>
                  <a:pt x="344" y="93"/>
                </a:lnTo>
                <a:lnTo>
                  <a:pt x="344" y="93"/>
                </a:lnTo>
                <a:lnTo>
                  <a:pt x="344" y="93"/>
                </a:lnTo>
                <a:lnTo>
                  <a:pt x="345" y="93"/>
                </a:lnTo>
                <a:lnTo>
                  <a:pt x="345" y="92"/>
                </a:lnTo>
                <a:lnTo>
                  <a:pt x="345" y="92"/>
                </a:lnTo>
                <a:lnTo>
                  <a:pt x="346" y="92"/>
                </a:lnTo>
                <a:lnTo>
                  <a:pt x="346" y="92"/>
                </a:lnTo>
                <a:lnTo>
                  <a:pt x="348" y="92"/>
                </a:lnTo>
                <a:lnTo>
                  <a:pt x="348" y="92"/>
                </a:lnTo>
                <a:lnTo>
                  <a:pt x="348" y="91"/>
                </a:lnTo>
                <a:lnTo>
                  <a:pt x="349" y="91"/>
                </a:lnTo>
                <a:lnTo>
                  <a:pt x="349" y="90"/>
                </a:lnTo>
                <a:lnTo>
                  <a:pt x="349" y="90"/>
                </a:lnTo>
                <a:lnTo>
                  <a:pt x="350" y="90"/>
                </a:lnTo>
                <a:lnTo>
                  <a:pt x="350" y="89"/>
                </a:lnTo>
                <a:lnTo>
                  <a:pt x="350" y="91"/>
                </a:lnTo>
                <a:lnTo>
                  <a:pt x="351" y="91"/>
                </a:lnTo>
                <a:lnTo>
                  <a:pt x="351" y="91"/>
                </a:lnTo>
                <a:lnTo>
                  <a:pt x="352" y="90"/>
                </a:lnTo>
                <a:lnTo>
                  <a:pt x="352" y="90"/>
                </a:lnTo>
                <a:lnTo>
                  <a:pt x="352" y="90"/>
                </a:lnTo>
                <a:lnTo>
                  <a:pt x="353" y="90"/>
                </a:lnTo>
                <a:lnTo>
                  <a:pt x="353" y="90"/>
                </a:lnTo>
                <a:lnTo>
                  <a:pt x="353" y="89"/>
                </a:lnTo>
                <a:lnTo>
                  <a:pt x="354" y="89"/>
                </a:lnTo>
                <a:lnTo>
                  <a:pt x="354" y="89"/>
                </a:lnTo>
                <a:lnTo>
                  <a:pt x="354" y="89"/>
                </a:lnTo>
                <a:lnTo>
                  <a:pt x="355" y="87"/>
                </a:lnTo>
                <a:lnTo>
                  <a:pt x="355" y="89"/>
                </a:lnTo>
                <a:lnTo>
                  <a:pt x="357" y="87"/>
                </a:lnTo>
                <a:lnTo>
                  <a:pt x="357" y="87"/>
                </a:lnTo>
                <a:lnTo>
                  <a:pt x="357" y="86"/>
                </a:lnTo>
                <a:lnTo>
                  <a:pt x="358" y="86"/>
                </a:lnTo>
                <a:lnTo>
                  <a:pt x="358" y="86"/>
                </a:lnTo>
                <a:lnTo>
                  <a:pt x="358" y="86"/>
                </a:lnTo>
                <a:lnTo>
                  <a:pt x="359" y="86"/>
                </a:lnTo>
                <a:lnTo>
                  <a:pt x="359" y="89"/>
                </a:lnTo>
                <a:lnTo>
                  <a:pt x="360" y="87"/>
                </a:lnTo>
                <a:lnTo>
                  <a:pt x="360" y="89"/>
                </a:lnTo>
                <a:lnTo>
                  <a:pt x="360" y="89"/>
                </a:lnTo>
                <a:lnTo>
                  <a:pt x="361" y="89"/>
                </a:lnTo>
                <a:lnTo>
                  <a:pt x="361" y="90"/>
                </a:lnTo>
                <a:lnTo>
                  <a:pt x="361" y="90"/>
                </a:lnTo>
                <a:lnTo>
                  <a:pt x="362" y="91"/>
                </a:lnTo>
                <a:lnTo>
                  <a:pt x="362" y="90"/>
                </a:lnTo>
                <a:lnTo>
                  <a:pt x="362" y="91"/>
                </a:lnTo>
                <a:lnTo>
                  <a:pt x="363" y="90"/>
                </a:lnTo>
                <a:lnTo>
                  <a:pt x="363" y="90"/>
                </a:lnTo>
                <a:lnTo>
                  <a:pt x="364" y="89"/>
                </a:lnTo>
                <a:lnTo>
                  <a:pt x="364" y="87"/>
                </a:lnTo>
                <a:lnTo>
                  <a:pt x="364" y="87"/>
                </a:lnTo>
                <a:lnTo>
                  <a:pt x="366" y="87"/>
                </a:lnTo>
                <a:lnTo>
                  <a:pt x="366" y="87"/>
                </a:lnTo>
                <a:lnTo>
                  <a:pt x="366" y="87"/>
                </a:lnTo>
                <a:lnTo>
                  <a:pt x="367" y="87"/>
                </a:lnTo>
                <a:lnTo>
                  <a:pt x="367" y="87"/>
                </a:lnTo>
                <a:lnTo>
                  <a:pt x="367" y="87"/>
                </a:lnTo>
                <a:lnTo>
                  <a:pt x="368" y="89"/>
                </a:lnTo>
                <a:lnTo>
                  <a:pt x="368" y="89"/>
                </a:lnTo>
                <a:lnTo>
                  <a:pt x="369" y="89"/>
                </a:lnTo>
                <a:lnTo>
                  <a:pt x="369" y="89"/>
                </a:lnTo>
                <a:lnTo>
                  <a:pt x="369" y="89"/>
                </a:lnTo>
                <a:lnTo>
                  <a:pt x="370" y="89"/>
                </a:lnTo>
                <a:lnTo>
                  <a:pt x="370" y="89"/>
                </a:lnTo>
                <a:lnTo>
                  <a:pt x="370" y="89"/>
                </a:lnTo>
                <a:lnTo>
                  <a:pt x="371" y="87"/>
                </a:lnTo>
                <a:lnTo>
                  <a:pt x="371" y="87"/>
                </a:lnTo>
                <a:lnTo>
                  <a:pt x="371" y="87"/>
                </a:lnTo>
                <a:lnTo>
                  <a:pt x="372" y="87"/>
                </a:lnTo>
                <a:lnTo>
                  <a:pt x="372" y="86"/>
                </a:lnTo>
                <a:lnTo>
                  <a:pt x="373" y="86"/>
                </a:lnTo>
                <a:lnTo>
                  <a:pt x="373" y="86"/>
                </a:lnTo>
                <a:lnTo>
                  <a:pt x="373" y="86"/>
                </a:lnTo>
                <a:lnTo>
                  <a:pt x="375" y="86"/>
                </a:lnTo>
                <a:lnTo>
                  <a:pt x="375" y="86"/>
                </a:lnTo>
                <a:lnTo>
                  <a:pt x="375" y="86"/>
                </a:lnTo>
                <a:lnTo>
                  <a:pt x="376" y="85"/>
                </a:lnTo>
                <a:lnTo>
                  <a:pt x="376" y="85"/>
                </a:lnTo>
                <a:lnTo>
                  <a:pt x="376" y="84"/>
                </a:lnTo>
                <a:lnTo>
                  <a:pt x="377" y="85"/>
                </a:lnTo>
                <a:lnTo>
                  <a:pt x="377" y="85"/>
                </a:lnTo>
                <a:lnTo>
                  <a:pt x="378" y="86"/>
                </a:lnTo>
                <a:lnTo>
                  <a:pt x="378" y="86"/>
                </a:lnTo>
                <a:lnTo>
                  <a:pt x="378" y="86"/>
                </a:lnTo>
                <a:lnTo>
                  <a:pt x="379" y="85"/>
                </a:lnTo>
                <a:lnTo>
                  <a:pt x="379" y="85"/>
                </a:lnTo>
                <a:lnTo>
                  <a:pt x="379" y="85"/>
                </a:lnTo>
                <a:lnTo>
                  <a:pt x="380" y="85"/>
                </a:lnTo>
                <a:lnTo>
                  <a:pt x="380" y="85"/>
                </a:lnTo>
                <a:lnTo>
                  <a:pt x="380" y="85"/>
                </a:lnTo>
                <a:lnTo>
                  <a:pt x="381" y="85"/>
                </a:lnTo>
                <a:lnTo>
                  <a:pt x="381" y="85"/>
                </a:lnTo>
                <a:lnTo>
                  <a:pt x="382" y="85"/>
                </a:lnTo>
                <a:lnTo>
                  <a:pt x="382" y="84"/>
                </a:lnTo>
                <a:lnTo>
                  <a:pt x="382" y="85"/>
                </a:lnTo>
                <a:lnTo>
                  <a:pt x="384" y="85"/>
                </a:lnTo>
                <a:lnTo>
                  <a:pt x="384" y="85"/>
                </a:lnTo>
                <a:lnTo>
                  <a:pt x="384" y="85"/>
                </a:lnTo>
                <a:lnTo>
                  <a:pt x="385" y="85"/>
                </a:lnTo>
                <a:lnTo>
                  <a:pt x="385" y="84"/>
                </a:lnTo>
                <a:lnTo>
                  <a:pt x="386" y="83"/>
                </a:lnTo>
                <a:lnTo>
                  <a:pt x="386" y="83"/>
                </a:lnTo>
                <a:lnTo>
                  <a:pt x="386" y="83"/>
                </a:lnTo>
                <a:lnTo>
                  <a:pt x="387" y="82"/>
                </a:lnTo>
                <a:lnTo>
                  <a:pt x="387" y="83"/>
                </a:lnTo>
                <a:lnTo>
                  <a:pt x="387" y="83"/>
                </a:lnTo>
                <a:lnTo>
                  <a:pt x="388" y="83"/>
                </a:lnTo>
                <a:lnTo>
                  <a:pt x="388" y="85"/>
                </a:lnTo>
                <a:lnTo>
                  <a:pt x="388" y="85"/>
                </a:lnTo>
                <a:lnTo>
                  <a:pt x="389" y="85"/>
                </a:lnTo>
                <a:lnTo>
                  <a:pt x="389" y="85"/>
                </a:lnTo>
                <a:lnTo>
                  <a:pt x="390" y="86"/>
                </a:lnTo>
                <a:lnTo>
                  <a:pt x="390" y="86"/>
                </a:lnTo>
                <a:lnTo>
                  <a:pt x="390" y="86"/>
                </a:lnTo>
                <a:lnTo>
                  <a:pt x="391" y="86"/>
                </a:lnTo>
                <a:lnTo>
                  <a:pt x="391" y="86"/>
                </a:lnTo>
                <a:lnTo>
                  <a:pt x="391" y="85"/>
                </a:lnTo>
                <a:lnTo>
                  <a:pt x="393" y="85"/>
                </a:lnTo>
                <a:lnTo>
                  <a:pt x="393" y="85"/>
                </a:lnTo>
                <a:lnTo>
                  <a:pt x="393" y="85"/>
                </a:lnTo>
                <a:lnTo>
                  <a:pt x="394" y="85"/>
                </a:lnTo>
                <a:lnTo>
                  <a:pt x="394" y="86"/>
                </a:lnTo>
                <a:lnTo>
                  <a:pt x="395" y="86"/>
                </a:lnTo>
                <a:lnTo>
                  <a:pt x="395" y="86"/>
                </a:lnTo>
                <a:lnTo>
                  <a:pt x="395" y="87"/>
                </a:lnTo>
                <a:lnTo>
                  <a:pt x="396" y="87"/>
                </a:lnTo>
                <a:lnTo>
                  <a:pt x="396" y="87"/>
                </a:lnTo>
                <a:lnTo>
                  <a:pt x="396" y="87"/>
                </a:lnTo>
                <a:lnTo>
                  <a:pt x="397" y="87"/>
                </a:lnTo>
                <a:lnTo>
                  <a:pt x="397" y="87"/>
                </a:lnTo>
                <a:lnTo>
                  <a:pt x="397" y="89"/>
                </a:lnTo>
                <a:lnTo>
                  <a:pt x="398" y="89"/>
                </a:lnTo>
                <a:lnTo>
                  <a:pt x="398" y="89"/>
                </a:lnTo>
                <a:lnTo>
                  <a:pt x="399" y="89"/>
                </a:lnTo>
                <a:lnTo>
                  <a:pt x="399" y="89"/>
                </a:lnTo>
                <a:lnTo>
                  <a:pt x="399" y="89"/>
                </a:lnTo>
                <a:lnTo>
                  <a:pt x="400" y="89"/>
                </a:lnTo>
                <a:lnTo>
                  <a:pt x="400" y="89"/>
                </a:lnTo>
                <a:lnTo>
                  <a:pt x="400" y="89"/>
                </a:lnTo>
                <a:lnTo>
                  <a:pt x="402" y="87"/>
                </a:lnTo>
                <a:lnTo>
                  <a:pt x="402" y="87"/>
                </a:lnTo>
                <a:lnTo>
                  <a:pt x="402" y="87"/>
                </a:lnTo>
                <a:lnTo>
                  <a:pt x="403" y="87"/>
                </a:lnTo>
                <a:lnTo>
                  <a:pt x="403" y="87"/>
                </a:lnTo>
                <a:lnTo>
                  <a:pt x="404" y="87"/>
                </a:lnTo>
                <a:lnTo>
                  <a:pt x="404" y="87"/>
                </a:lnTo>
                <a:lnTo>
                  <a:pt x="404" y="86"/>
                </a:lnTo>
                <a:lnTo>
                  <a:pt x="405" y="87"/>
                </a:lnTo>
                <a:lnTo>
                  <a:pt x="405" y="89"/>
                </a:lnTo>
                <a:lnTo>
                  <a:pt x="405" y="90"/>
                </a:lnTo>
                <a:lnTo>
                  <a:pt x="406" y="91"/>
                </a:lnTo>
                <a:lnTo>
                  <a:pt x="406" y="91"/>
                </a:lnTo>
                <a:lnTo>
                  <a:pt x="407" y="91"/>
                </a:lnTo>
                <a:lnTo>
                  <a:pt x="407" y="92"/>
                </a:lnTo>
                <a:lnTo>
                  <a:pt x="407" y="92"/>
                </a:lnTo>
                <a:lnTo>
                  <a:pt x="408" y="92"/>
                </a:lnTo>
                <a:lnTo>
                  <a:pt x="408" y="92"/>
                </a:lnTo>
                <a:lnTo>
                  <a:pt x="408" y="92"/>
                </a:lnTo>
                <a:lnTo>
                  <a:pt x="409" y="93"/>
                </a:lnTo>
                <a:lnTo>
                  <a:pt x="409" y="93"/>
                </a:lnTo>
                <a:lnTo>
                  <a:pt x="409" y="92"/>
                </a:lnTo>
                <a:lnTo>
                  <a:pt x="411" y="93"/>
                </a:lnTo>
                <a:lnTo>
                  <a:pt x="411" y="93"/>
                </a:lnTo>
                <a:lnTo>
                  <a:pt x="412" y="93"/>
                </a:lnTo>
                <a:lnTo>
                  <a:pt x="412" y="92"/>
                </a:lnTo>
                <a:lnTo>
                  <a:pt x="412" y="93"/>
                </a:lnTo>
                <a:lnTo>
                  <a:pt x="413" y="93"/>
                </a:lnTo>
                <a:lnTo>
                  <a:pt x="413" y="93"/>
                </a:lnTo>
                <a:lnTo>
                  <a:pt x="413" y="94"/>
                </a:lnTo>
                <a:lnTo>
                  <a:pt x="414" y="94"/>
                </a:lnTo>
                <a:lnTo>
                  <a:pt x="414" y="95"/>
                </a:lnTo>
                <a:lnTo>
                  <a:pt x="414" y="96"/>
                </a:lnTo>
                <a:lnTo>
                  <a:pt x="415" y="96"/>
                </a:lnTo>
                <a:lnTo>
                  <a:pt x="415" y="96"/>
                </a:lnTo>
                <a:lnTo>
                  <a:pt x="416" y="96"/>
                </a:lnTo>
                <a:lnTo>
                  <a:pt x="416" y="96"/>
                </a:lnTo>
                <a:lnTo>
                  <a:pt x="416" y="96"/>
                </a:lnTo>
                <a:lnTo>
                  <a:pt x="417" y="96"/>
                </a:lnTo>
                <a:lnTo>
                  <a:pt x="417" y="96"/>
                </a:lnTo>
                <a:lnTo>
                  <a:pt x="417" y="96"/>
                </a:lnTo>
                <a:lnTo>
                  <a:pt x="418" y="96"/>
                </a:lnTo>
                <a:lnTo>
                  <a:pt x="418" y="95"/>
                </a:lnTo>
                <a:lnTo>
                  <a:pt x="418" y="95"/>
                </a:lnTo>
                <a:lnTo>
                  <a:pt x="420" y="94"/>
                </a:lnTo>
                <a:lnTo>
                  <a:pt x="420" y="94"/>
                </a:lnTo>
                <a:lnTo>
                  <a:pt x="421" y="93"/>
                </a:lnTo>
                <a:lnTo>
                  <a:pt x="421" y="93"/>
                </a:lnTo>
                <a:lnTo>
                  <a:pt x="421" y="93"/>
                </a:lnTo>
                <a:lnTo>
                  <a:pt x="422" y="93"/>
                </a:lnTo>
                <a:lnTo>
                  <a:pt x="422" y="93"/>
                </a:lnTo>
                <a:lnTo>
                  <a:pt x="422" y="93"/>
                </a:lnTo>
                <a:lnTo>
                  <a:pt x="423" y="93"/>
                </a:lnTo>
                <a:lnTo>
                  <a:pt x="423" y="93"/>
                </a:lnTo>
                <a:lnTo>
                  <a:pt x="423" y="93"/>
                </a:lnTo>
                <a:lnTo>
                  <a:pt x="424" y="93"/>
                </a:lnTo>
                <a:lnTo>
                  <a:pt x="424" y="92"/>
                </a:lnTo>
                <a:lnTo>
                  <a:pt x="425" y="93"/>
                </a:lnTo>
                <a:lnTo>
                  <a:pt x="425" y="92"/>
                </a:lnTo>
                <a:lnTo>
                  <a:pt x="425" y="92"/>
                </a:lnTo>
                <a:lnTo>
                  <a:pt x="426" y="92"/>
                </a:lnTo>
                <a:lnTo>
                  <a:pt x="426" y="92"/>
                </a:lnTo>
                <a:lnTo>
                  <a:pt x="426" y="92"/>
                </a:lnTo>
                <a:lnTo>
                  <a:pt x="427" y="92"/>
                </a:lnTo>
                <a:lnTo>
                  <a:pt x="427" y="92"/>
                </a:lnTo>
                <a:lnTo>
                  <a:pt x="429" y="93"/>
                </a:lnTo>
                <a:lnTo>
                  <a:pt x="429" y="93"/>
                </a:lnTo>
                <a:lnTo>
                  <a:pt x="429" y="92"/>
                </a:lnTo>
                <a:lnTo>
                  <a:pt x="430" y="92"/>
                </a:lnTo>
                <a:lnTo>
                  <a:pt x="430" y="91"/>
                </a:lnTo>
                <a:lnTo>
                  <a:pt x="430" y="91"/>
                </a:lnTo>
                <a:lnTo>
                  <a:pt x="431" y="90"/>
                </a:lnTo>
                <a:lnTo>
                  <a:pt x="431" y="89"/>
                </a:lnTo>
                <a:lnTo>
                  <a:pt x="431" y="90"/>
                </a:lnTo>
                <a:lnTo>
                  <a:pt x="432" y="90"/>
                </a:lnTo>
                <a:lnTo>
                  <a:pt x="432" y="89"/>
                </a:lnTo>
                <a:lnTo>
                  <a:pt x="433" y="89"/>
                </a:lnTo>
                <a:lnTo>
                  <a:pt x="433" y="90"/>
                </a:lnTo>
                <a:lnTo>
                  <a:pt x="433" y="91"/>
                </a:lnTo>
                <a:lnTo>
                  <a:pt x="434" y="91"/>
                </a:lnTo>
                <a:lnTo>
                  <a:pt x="434" y="91"/>
                </a:lnTo>
                <a:lnTo>
                  <a:pt x="434" y="91"/>
                </a:lnTo>
                <a:lnTo>
                  <a:pt x="435" y="91"/>
                </a:lnTo>
                <a:lnTo>
                  <a:pt x="435" y="90"/>
                </a:lnTo>
                <a:lnTo>
                  <a:pt x="435" y="90"/>
                </a:lnTo>
                <a:lnTo>
                  <a:pt x="436" y="90"/>
                </a:lnTo>
                <a:lnTo>
                  <a:pt x="436" y="90"/>
                </a:lnTo>
                <a:lnTo>
                  <a:pt x="438" y="90"/>
                </a:lnTo>
                <a:lnTo>
                  <a:pt x="438" y="90"/>
                </a:lnTo>
                <a:lnTo>
                  <a:pt x="438" y="91"/>
                </a:lnTo>
                <a:lnTo>
                  <a:pt x="439" y="91"/>
                </a:lnTo>
                <a:lnTo>
                  <a:pt x="439" y="91"/>
                </a:lnTo>
                <a:lnTo>
                  <a:pt x="439" y="90"/>
                </a:lnTo>
                <a:lnTo>
                  <a:pt x="440" y="90"/>
                </a:lnTo>
                <a:lnTo>
                  <a:pt x="440" y="90"/>
                </a:lnTo>
                <a:lnTo>
                  <a:pt x="440" y="89"/>
                </a:lnTo>
                <a:lnTo>
                  <a:pt x="441" y="89"/>
                </a:lnTo>
                <a:lnTo>
                  <a:pt x="441" y="89"/>
                </a:lnTo>
                <a:lnTo>
                  <a:pt x="442" y="89"/>
                </a:lnTo>
                <a:lnTo>
                  <a:pt x="442" y="90"/>
                </a:lnTo>
                <a:lnTo>
                  <a:pt x="442" y="89"/>
                </a:lnTo>
                <a:lnTo>
                  <a:pt x="443" y="90"/>
                </a:lnTo>
                <a:lnTo>
                  <a:pt x="443" y="89"/>
                </a:lnTo>
                <a:lnTo>
                  <a:pt x="443" y="89"/>
                </a:lnTo>
                <a:lnTo>
                  <a:pt x="444" y="89"/>
                </a:lnTo>
                <a:lnTo>
                  <a:pt x="444" y="89"/>
                </a:lnTo>
                <a:lnTo>
                  <a:pt x="444" y="89"/>
                </a:lnTo>
                <a:lnTo>
                  <a:pt x="445" y="89"/>
                </a:lnTo>
                <a:lnTo>
                  <a:pt x="445" y="89"/>
                </a:lnTo>
                <a:lnTo>
                  <a:pt x="447" y="89"/>
                </a:lnTo>
                <a:lnTo>
                  <a:pt x="447" y="89"/>
                </a:lnTo>
                <a:lnTo>
                  <a:pt x="447" y="90"/>
                </a:lnTo>
                <a:lnTo>
                  <a:pt x="448" y="89"/>
                </a:lnTo>
                <a:lnTo>
                  <a:pt x="448" y="89"/>
                </a:lnTo>
                <a:lnTo>
                  <a:pt x="448" y="89"/>
                </a:lnTo>
                <a:lnTo>
                  <a:pt x="449" y="89"/>
                </a:lnTo>
                <a:lnTo>
                  <a:pt x="449" y="89"/>
                </a:lnTo>
                <a:lnTo>
                  <a:pt x="450" y="87"/>
                </a:lnTo>
                <a:lnTo>
                  <a:pt x="450" y="87"/>
                </a:lnTo>
                <a:lnTo>
                  <a:pt x="450" y="86"/>
                </a:lnTo>
                <a:lnTo>
                  <a:pt x="451" y="86"/>
                </a:lnTo>
                <a:lnTo>
                  <a:pt x="451" y="85"/>
                </a:lnTo>
                <a:lnTo>
                  <a:pt x="451" y="85"/>
                </a:lnTo>
                <a:lnTo>
                  <a:pt x="452" y="85"/>
                </a:lnTo>
                <a:lnTo>
                  <a:pt x="452" y="84"/>
                </a:lnTo>
                <a:lnTo>
                  <a:pt x="452" y="84"/>
                </a:lnTo>
                <a:lnTo>
                  <a:pt x="453" y="84"/>
                </a:lnTo>
                <a:lnTo>
                  <a:pt x="453" y="84"/>
                </a:lnTo>
                <a:lnTo>
                  <a:pt x="454" y="84"/>
                </a:lnTo>
                <a:lnTo>
                  <a:pt x="454" y="85"/>
                </a:lnTo>
                <a:lnTo>
                  <a:pt x="454" y="84"/>
                </a:lnTo>
                <a:lnTo>
                  <a:pt x="456" y="84"/>
                </a:lnTo>
                <a:lnTo>
                  <a:pt x="456" y="84"/>
                </a:lnTo>
                <a:lnTo>
                  <a:pt x="456" y="84"/>
                </a:lnTo>
                <a:lnTo>
                  <a:pt x="457" y="84"/>
                </a:lnTo>
                <a:lnTo>
                  <a:pt x="457" y="84"/>
                </a:lnTo>
                <a:lnTo>
                  <a:pt x="457" y="85"/>
                </a:lnTo>
                <a:lnTo>
                  <a:pt x="458" y="85"/>
                </a:lnTo>
                <a:lnTo>
                  <a:pt x="458" y="85"/>
                </a:lnTo>
                <a:lnTo>
                  <a:pt x="459" y="86"/>
                </a:lnTo>
                <a:lnTo>
                  <a:pt x="459" y="85"/>
                </a:lnTo>
                <a:lnTo>
                  <a:pt x="459" y="86"/>
                </a:lnTo>
                <a:lnTo>
                  <a:pt x="460" y="86"/>
                </a:lnTo>
                <a:lnTo>
                  <a:pt x="460" y="86"/>
                </a:lnTo>
                <a:lnTo>
                  <a:pt x="460" y="86"/>
                </a:lnTo>
                <a:lnTo>
                  <a:pt x="461" y="86"/>
                </a:lnTo>
                <a:lnTo>
                  <a:pt x="461" y="86"/>
                </a:lnTo>
                <a:lnTo>
                  <a:pt x="461" y="85"/>
                </a:lnTo>
                <a:lnTo>
                  <a:pt x="462" y="85"/>
                </a:lnTo>
                <a:lnTo>
                  <a:pt x="462" y="85"/>
                </a:lnTo>
                <a:lnTo>
                  <a:pt x="463" y="85"/>
                </a:lnTo>
                <a:lnTo>
                  <a:pt x="463" y="85"/>
                </a:lnTo>
                <a:lnTo>
                  <a:pt x="463" y="85"/>
                </a:lnTo>
                <a:lnTo>
                  <a:pt x="465" y="84"/>
                </a:lnTo>
                <a:lnTo>
                  <a:pt x="465" y="85"/>
                </a:lnTo>
                <a:lnTo>
                  <a:pt x="465" y="84"/>
                </a:lnTo>
                <a:lnTo>
                  <a:pt x="466" y="84"/>
                </a:lnTo>
                <a:lnTo>
                  <a:pt x="466" y="85"/>
                </a:lnTo>
                <a:lnTo>
                  <a:pt x="466" y="84"/>
                </a:lnTo>
                <a:lnTo>
                  <a:pt x="467" y="84"/>
                </a:lnTo>
                <a:lnTo>
                  <a:pt x="467" y="84"/>
                </a:lnTo>
                <a:lnTo>
                  <a:pt x="468" y="84"/>
                </a:lnTo>
                <a:lnTo>
                  <a:pt x="468" y="83"/>
                </a:lnTo>
                <a:lnTo>
                  <a:pt x="468" y="83"/>
                </a:lnTo>
                <a:lnTo>
                  <a:pt x="469" y="84"/>
                </a:lnTo>
                <a:lnTo>
                  <a:pt x="469" y="83"/>
                </a:lnTo>
                <a:lnTo>
                  <a:pt x="469" y="83"/>
                </a:lnTo>
                <a:lnTo>
                  <a:pt x="470" y="84"/>
                </a:lnTo>
                <a:lnTo>
                  <a:pt x="470" y="84"/>
                </a:lnTo>
                <a:lnTo>
                  <a:pt x="470" y="85"/>
                </a:lnTo>
                <a:lnTo>
                  <a:pt x="471" y="85"/>
                </a:lnTo>
                <a:lnTo>
                  <a:pt x="471" y="85"/>
                </a:lnTo>
                <a:lnTo>
                  <a:pt x="472" y="85"/>
                </a:lnTo>
                <a:lnTo>
                  <a:pt x="472" y="86"/>
                </a:lnTo>
                <a:lnTo>
                  <a:pt x="472" y="86"/>
                </a:lnTo>
                <a:lnTo>
                  <a:pt x="474" y="86"/>
                </a:lnTo>
                <a:lnTo>
                  <a:pt x="474" y="86"/>
                </a:lnTo>
                <a:lnTo>
                  <a:pt x="474" y="87"/>
                </a:lnTo>
                <a:lnTo>
                  <a:pt x="475" y="86"/>
                </a:lnTo>
                <a:lnTo>
                  <a:pt x="475" y="87"/>
                </a:lnTo>
                <a:lnTo>
                  <a:pt x="476" y="86"/>
                </a:lnTo>
                <a:lnTo>
                  <a:pt x="476" y="87"/>
                </a:lnTo>
                <a:lnTo>
                  <a:pt x="476" y="87"/>
                </a:lnTo>
                <a:lnTo>
                  <a:pt x="477" y="87"/>
                </a:lnTo>
                <a:lnTo>
                  <a:pt x="477" y="87"/>
                </a:lnTo>
                <a:lnTo>
                  <a:pt x="477" y="89"/>
                </a:lnTo>
                <a:lnTo>
                  <a:pt x="478" y="90"/>
                </a:lnTo>
                <a:lnTo>
                  <a:pt x="478" y="91"/>
                </a:lnTo>
                <a:lnTo>
                  <a:pt x="478" y="91"/>
                </a:lnTo>
                <a:lnTo>
                  <a:pt x="479" y="91"/>
                </a:lnTo>
                <a:lnTo>
                  <a:pt x="479" y="91"/>
                </a:lnTo>
                <a:lnTo>
                  <a:pt x="480" y="91"/>
                </a:lnTo>
                <a:lnTo>
                  <a:pt x="480" y="90"/>
                </a:lnTo>
                <a:lnTo>
                  <a:pt x="480" y="91"/>
                </a:lnTo>
                <a:lnTo>
                  <a:pt x="481" y="91"/>
                </a:lnTo>
                <a:lnTo>
                  <a:pt x="481" y="92"/>
                </a:lnTo>
                <a:lnTo>
                  <a:pt x="481" y="92"/>
                </a:lnTo>
                <a:lnTo>
                  <a:pt x="483" y="93"/>
                </a:lnTo>
                <a:lnTo>
                  <a:pt x="483" y="93"/>
                </a:lnTo>
                <a:lnTo>
                  <a:pt x="483" y="93"/>
                </a:lnTo>
                <a:lnTo>
                  <a:pt x="484" y="93"/>
                </a:lnTo>
                <a:lnTo>
                  <a:pt x="484" y="93"/>
                </a:lnTo>
                <a:lnTo>
                  <a:pt x="485" y="93"/>
                </a:lnTo>
                <a:lnTo>
                  <a:pt x="485" y="93"/>
                </a:lnTo>
                <a:lnTo>
                  <a:pt x="485" y="93"/>
                </a:lnTo>
                <a:lnTo>
                  <a:pt x="486" y="93"/>
                </a:lnTo>
                <a:lnTo>
                  <a:pt x="486" y="92"/>
                </a:lnTo>
                <a:lnTo>
                  <a:pt x="486" y="92"/>
                </a:lnTo>
                <a:lnTo>
                  <a:pt x="487" y="92"/>
                </a:lnTo>
                <a:lnTo>
                  <a:pt x="487" y="92"/>
                </a:lnTo>
                <a:lnTo>
                  <a:pt x="487" y="93"/>
                </a:lnTo>
                <a:lnTo>
                  <a:pt x="488" y="93"/>
                </a:lnTo>
                <a:lnTo>
                  <a:pt x="488" y="93"/>
                </a:lnTo>
                <a:lnTo>
                  <a:pt x="489" y="93"/>
                </a:lnTo>
                <a:lnTo>
                  <a:pt x="489" y="93"/>
                </a:lnTo>
                <a:lnTo>
                  <a:pt x="489" y="93"/>
                </a:lnTo>
                <a:lnTo>
                  <a:pt x="490" y="93"/>
                </a:lnTo>
                <a:lnTo>
                  <a:pt x="490" y="93"/>
                </a:lnTo>
                <a:lnTo>
                  <a:pt x="490" y="93"/>
                </a:lnTo>
                <a:lnTo>
                  <a:pt x="492" y="93"/>
                </a:lnTo>
                <a:lnTo>
                  <a:pt x="492" y="93"/>
                </a:lnTo>
                <a:lnTo>
                  <a:pt x="492" y="92"/>
                </a:lnTo>
                <a:lnTo>
                  <a:pt x="493" y="92"/>
                </a:lnTo>
                <a:lnTo>
                  <a:pt x="493" y="92"/>
                </a:lnTo>
                <a:lnTo>
                  <a:pt x="494" y="92"/>
                </a:lnTo>
                <a:lnTo>
                  <a:pt x="494" y="92"/>
                </a:lnTo>
                <a:lnTo>
                  <a:pt x="494" y="92"/>
                </a:lnTo>
                <a:lnTo>
                  <a:pt x="495" y="92"/>
                </a:lnTo>
                <a:lnTo>
                  <a:pt x="495" y="92"/>
                </a:lnTo>
                <a:lnTo>
                  <a:pt x="495" y="92"/>
                </a:lnTo>
                <a:lnTo>
                  <a:pt x="496" y="92"/>
                </a:lnTo>
                <a:lnTo>
                  <a:pt x="496" y="92"/>
                </a:lnTo>
                <a:lnTo>
                  <a:pt x="497" y="92"/>
                </a:lnTo>
                <a:lnTo>
                  <a:pt x="497" y="92"/>
                </a:lnTo>
                <a:lnTo>
                  <a:pt x="497" y="92"/>
                </a:lnTo>
                <a:lnTo>
                  <a:pt x="498" y="92"/>
                </a:lnTo>
                <a:lnTo>
                  <a:pt x="498" y="92"/>
                </a:lnTo>
                <a:lnTo>
                  <a:pt x="498" y="93"/>
                </a:lnTo>
                <a:lnTo>
                  <a:pt x="499" y="92"/>
                </a:lnTo>
                <a:lnTo>
                  <a:pt x="499" y="92"/>
                </a:lnTo>
                <a:lnTo>
                  <a:pt x="499" y="92"/>
                </a:lnTo>
                <a:lnTo>
                  <a:pt x="501" y="93"/>
                </a:lnTo>
                <a:lnTo>
                  <a:pt x="501" y="93"/>
                </a:lnTo>
                <a:lnTo>
                  <a:pt x="502" y="93"/>
                </a:lnTo>
                <a:lnTo>
                  <a:pt x="502" y="93"/>
                </a:lnTo>
                <a:lnTo>
                  <a:pt x="502" y="93"/>
                </a:lnTo>
                <a:lnTo>
                  <a:pt x="503" y="93"/>
                </a:lnTo>
                <a:lnTo>
                  <a:pt x="503" y="93"/>
                </a:lnTo>
                <a:lnTo>
                  <a:pt x="503" y="94"/>
                </a:lnTo>
                <a:lnTo>
                  <a:pt x="504" y="93"/>
                </a:lnTo>
                <a:lnTo>
                  <a:pt x="504" y="93"/>
                </a:lnTo>
                <a:lnTo>
                  <a:pt x="504" y="93"/>
                </a:lnTo>
                <a:lnTo>
                  <a:pt x="505" y="93"/>
                </a:lnTo>
                <a:lnTo>
                  <a:pt x="505" y="92"/>
                </a:lnTo>
                <a:lnTo>
                  <a:pt x="506" y="92"/>
                </a:lnTo>
                <a:lnTo>
                  <a:pt x="506" y="91"/>
                </a:lnTo>
                <a:lnTo>
                  <a:pt x="506" y="91"/>
                </a:lnTo>
                <a:lnTo>
                  <a:pt x="507" y="91"/>
                </a:lnTo>
                <a:lnTo>
                  <a:pt x="507" y="92"/>
                </a:lnTo>
                <a:lnTo>
                  <a:pt x="507" y="92"/>
                </a:lnTo>
                <a:lnTo>
                  <a:pt x="508" y="92"/>
                </a:lnTo>
                <a:lnTo>
                  <a:pt x="508" y="92"/>
                </a:lnTo>
                <a:lnTo>
                  <a:pt x="508" y="92"/>
                </a:lnTo>
                <a:lnTo>
                  <a:pt x="510" y="92"/>
                </a:lnTo>
                <a:lnTo>
                  <a:pt x="510" y="92"/>
                </a:lnTo>
                <a:lnTo>
                  <a:pt x="511" y="92"/>
                </a:lnTo>
                <a:lnTo>
                  <a:pt x="511" y="92"/>
                </a:lnTo>
                <a:lnTo>
                  <a:pt x="511" y="91"/>
                </a:lnTo>
                <a:lnTo>
                  <a:pt x="512" y="91"/>
                </a:lnTo>
                <a:lnTo>
                  <a:pt x="512" y="91"/>
                </a:lnTo>
                <a:lnTo>
                  <a:pt x="512" y="91"/>
                </a:lnTo>
                <a:lnTo>
                  <a:pt x="513" y="91"/>
                </a:lnTo>
                <a:lnTo>
                  <a:pt x="513" y="91"/>
                </a:lnTo>
                <a:lnTo>
                  <a:pt x="513" y="92"/>
                </a:lnTo>
                <a:lnTo>
                  <a:pt x="514" y="92"/>
                </a:lnTo>
                <a:lnTo>
                  <a:pt x="514" y="91"/>
                </a:lnTo>
                <a:lnTo>
                  <a:pt x="515" y="92"/>
                </a:lnTo>
                <a:lnTo>
                  <a:pt x="515" y="91"/>
                </a:lnTo>
                <a:lnTo>
                  <a:pt x="515" y="91"/>
                </a:lnTo>
                <a:lnTo>
                  <a:pt x="516" y="91"/>
                </a:lnTo>
                <a:lnTo>
                  <a:pt x="516" y="91"/>
                </a:lnTo>
                <a:lnTo>
                  <a:pt x="516" y="91"/>
                </a:lnTo>
                <a:lnTo>
                  <a:pt x="517" y="90"/>
                </a:lnTo>
                <a:lnTo>
                  <a:pt x="517" y="90"/>
                </a:lnTo>
                <a:lnTo>
                  <a:pt x="519" y="90"/>
                </a:lnTo>
                <a:lnTo>
                  <a:pt x="519" y="90"/>
                </a:lnTo>
                <a:lnTo>
                  <a:pt x="519" y="90"/>
                </a:lnTo>
                <a:lnTo>
                  <a:pt x="520" y="89"/>
                </a:lnTo>
                <a:lnTo>
                  <a:pt x="520" y="90"/>
                </a:lnTo>
                <a:lnTo>
                  <a:pt x="520" y="90"/>
                </a:lnTo>
                <a:lnTo>
                  <a:pt x="521" y="90"/>
                </a:lnTo>
                <a:lnTo>
                  <a:pt x="521" y="89"/>
                </a:lnTo>
                <a:lnTo>
                  <a:pt x="521" y="89"/>
                </a:lnTo>
                <a:lnTo>
                  <a:pt x="522" y="89"/>
                </a:lnTo>
                <a:lnTo>
                  <a:pt x="522" y="89"/>
                </a:lnTo>
                <a:lnTo>
                  <a:pt x="523" y="87"/>
                </a:lnTo>
                <a:lnTo>
                  <a:pt x="523" y="87"/>
                </a:lnTo>
                <a:lnTo>
                  <a:pt x="523" y="87"/>
                </a:lnTo>
                <a:lnTo>
                  <a:pt x="524" y="87"/>
                </a:lnTo>
                <a:lnTo>
                  <a:pt x="524" y="87"/>
                </a:lnTo>
                <a:lnTo>
                  <a:pt x="524" y="87"/>
                </a:lnTo>
                <a:lnTo>
                  <a:pt x="525" y="87"/>
                </a:lnTo>
                <a:lnTo>
                  <a:pt x="525" y="87"/>
                </a:lnTo>
                <a:lnTo>
                  <a:pt x="525" y="87"/>
                </a:lnTo>
                <a:lnTo>
                  <a:pt x="526" y="86"/>
                </a:lnTo>
                <a:lnTo>
                  <a:pt x="526" y="87"/>
                </a:lnTo>
                <a:lnTo>
                  <a:pt x="528" y="86"/>
                </a:lnTo>
                <a:lnTo>
                  <a:pt x="528" y="86"/>
                </a:lnTo>
                <a:lnTo>
                  <a:pt x="528" y="85"/>
                </a:lnTo>
                <a:lnTo>
                  <a:pt x="529" y="84"/>
                </a:lnTo>
                <a:lnTo>
                  <a:pt x="529" y="82"/>
                </a:lnTo>
                <a:lnTo>
                  <a:pt x="529" y="81"/>
                </a:lnTo>
                <a:lnTo>
                  <a:pt x="530" y="81"/>
                </a:lnTo>
                <a:lnTo>
                  <a:pt x="530" y="81"/>
                </a:lnTo>
                <a:lnTo>
                  <a:pt x="530" y="81"/>
                </a:lnTo>
                <a:lnTo>
                  <a:pt x="531" y="81"/>
                </a:lnTo>
                <a:lnTo>
                  <a:pt x="531" y="81"/>
                </a:lnTo>
                <a:lnTo>
                  <a:pt x="532" y="81"/>
                </a:lnTo>
                <a:lnTo>
                  <a:pt x="532" y="81"/>
                </a:lnTo>
                <a:lnTo>
                  <a:pt x="532" y="81"/>
                </a:lnTo>
                <a:lnTo>
                  <a:pt x="533" y="82"/>
                </a:lnTo>
                <a:lnTo>
                  <a:pt x="533" y="82"/>
                </a:lnTo>
                <a:lnTo>
                  <a:pt x="533" y="83"/>
                </a:lnTo>
                <a:lnTo>
                  <a:pt x="534" y="83"/>
                </a:lnTo>
                <a:lnTo>
                  <a:pt x="534" y="84"/>
                </a:lnTo>
                <a:lnTo>
                  <a:pt x="534" y="84"/>
                </a:lnTo>
                <a:lnTo>
                  <a:pt x="535" y="84"/>
                </a:lnTo>
                <a:lnTo>
                  <a:pt x="535" y="84"/>
                </a:lnTo>
                <a:lnTo>
                  <a:pt x="537" y="84"/>
                </a:lnTo>
                <a:lnTo>
                  <a:pt x="537" y="83"/>
                </a:lnTo>
                <a:lnTo>
                  <a:pt x="537" y="84"/>
                </a:lnTo>
                <a:lnTo>
                  <a:pt x="538" y="85"/>
                </a:lnTo>
                <a:lnTo>
                  <a:pt x="538" y="85"/>
                </a:lnTo>
                <a:lnTo>
                  <a:pt x="538" y="84"/>
                </a:lnTo>
                <a:lnTo>
                  <a:pt x="539" y="85"/>
                </a:lnTo>
                <a:lnTo>
                  <a:pt x="539" y="84"/>
                </a:lnTo>
                <a:lnTo>
                  <a:pt x="540" y="85"/>
                </a:lnTo>
                <a:lnTo>
                  <a:pt x="540" y="85"/>
                </a:lnTo>
                <a:lnTo>
                  <a:pt x="540" y="85"/>
                </a:lnTo>
                <a:lnTo>
                  <a:pt x="541" y="86"/>
                </a:lnTo>
                <a:lnTo>
                  <a:pt x="541" y="86"/>
                </a:lnTo>
                <a:lnTo>
                  <a:pt x="541" y="86"/>
                </a:lnTo>
                <a:lnTo>
                  <a:pt x="542" y="86"/>
                </a:lnTo>
                <a:lnTo>
                  <a:pt x="542" y="85"/>
                </a:lnTo>
                <a:lnTo>
                  <a:pt x="542" y="86"/>
                </a:lnTo>
                <a:lnTo>
                  <a:pt x="543" y="86"/>
                </a:lnTo>
                <a:lnTo>
                  <a:pt x="543" y="86"/>
                </a:lnTo>
                <a:lnTo>
                  <a:pt x="544" y="85"/>
                </a:lnTo>
                <a:lnTo>
                  <a:pt x="544" y="84"/>
                </a:lnTo>
                <a:lnTo>
                  <a:pt x="544" y="84"/>
                </a:lnTo>
                <a:lnTo>
                  <a:pt x="546" y="84"/>
                </a:lnTo>
                <a:lnTo>
                  <a:pt x="546" y="84"/>
                </a:lnTo>
                <a:lnTo>
                  <a:pt x="546" y="84"/>
                </a:lnTo>
                <a:lnTo>
                  <a:pt x="547" y="84"/>
                </a:lnTo>
                <a:lnTo>
                  <a:pt x="547" y="84"/>
                </a:lnTo>
                <a:lnTo>
                  <a:pt x="547" y="84"/>
                </a:lnTo>
                <a:lnTo>
                  <a:pt x="548" y="84"/>
                </a:lnTo>
                <a:lnTo>
                  <a:pt x="548" y="84"/>
                </a:lnTo>
                <a:lnTo>
                  <a:pt x="549" y="85"/>
                </a:lnTo>
                <a:lnTo>
                  <a:pt x="549" y="85"/>
                </a:lnTo>
                <a:lnTo>
                  <a:pt x="549" y="85"/>
                </a:lnTo>
                <a:lnTo>
                  <a:pt x="550" y="84"/>
                </a:lnTo>
                <a:lnTo>
                  <a:pt x="550" y="84"/>
                </a:lnTo>
                <a:lnTo>
                  <a:pt x="550" y="84"/>
                </a:lnTo>
                <a:lnTo>
                  <a:pt x="551" y="84"/>
                </a:lnTo>
                <a:lnTo>
                  <a:pt x="551" y="84"/>
                </a:lnTo>
                <a:lnTo>
                  <a:pt x="551" y="83"/>
                </a:lnTo>
                <a:lnTo>
                  <a:pt x="552" y="83"/>
                </a:lnTo>
                <a:lnTo>
                  <a:pt x="552" y="83"/>
                </a:lnTo>
                <a:lnTo>
                  <a:pt x="553" y="83"/>
                </a:lnTo>
                <a:lnTo>
                  <a:pt x="553" y="83"/>
                </a:lnTo>
                <a:lnTo>
                  <a:pt x="553" y="83"/>
                </a:lnTo>
                <a:lnTo>
                  <a:pt x="555" y="83"/>
                </a:lnTo>
                <a:lnTo>
                  <a:pt x="555" y="83"/>
                </a:lnTo>
                <a:lnTo>
                  <a:pt x="555" y="84"/>
                </a:lnTo>
                <a:lnTo>
                  <a:pt x="556" y="84"/>
                </a:lnTo>
                <a:lnTo>
                  <a:pt x="556" y="84"/>
                </a:lnTo>
                <a:lnTo>
                  <a:pt x="556" y="84"/>
                </a:lnTo>
                <a:lnTo>
                  <a:pt x="557" y="84"/>
                </a:lnTo>
                <a:lnTo>
                  <a:pt x="557" y="84"/>
                </a:lnTo>
                <a:lnTo>
                  <a:pt x="558" y="84"/>
                </a:lnTo>
                <a:lnTo>
                  <a:pt x="558" y="85"/>
                </a:lnTo>
                <a:lnTo>
                  <a:pt x="558" y="86"/>
                </a:lnTo>
                <a:lnTo>
                  <a:pt x="559" y="86"/>
                </a:lnTo>
                <a:lnTo>
                  <a:pt x="559" y="86"/>
                </a:lnTo>
                <a:lnTo>
                  <a:pt x="559" y="86"/>
                </a:lnTo>
                <a:lnTo>
                  <a:pt x="560" y="86"/>
                </a:lnTo>
                <a:lnTo>
                  <a:pt x="560" y="86"/>
                </a:lnTo>
                <a:lnTo>
                  <a:pt x="560" y="87"/>
                </a:lnTo>
                <a:lnTo>
                  <a:pt x="561" y="87"/>
                </a:lnTo>
                <a:lnTo>
                  <a:pt x="561" y="87"/>
                </a:lnTo>
                <a:lnTo>
                  <a:pt x="562" y="89"/>
                </a:lnTo>
                <a:lnTo>
                  <a:pt x="562" y="89"/>
                </a:lnTo>
                <a:lnTo>
                  <a:pt x="562" y="90"/>
                </a:lnTo>
                <a:lnTo>
                  <a:pt x="564" y="90"/>
                </a:lnTo>
                <a:lnTo>
                  <a:pt x="564" y="91"/>
                </a:lnTo>
                <a:lnTo>
                  <a:pt x="564" y="91"/>
                </a:lnTo>
                <a:lnTo>
                  <a:pt x="565" y="91"/>
                </a:lnTo>
                <a:lnTo>
                  <a:pt x="565" y="90"/>
                </a:lnTo>
                <a:lnTo>
                  <a:pt x="566" y="91"/>
                </a:lnTo>
                <a:lnTo>
                  <a:pt x="566" y="91"/>
                </a:lnTo>
                <a:lnTo>
                  <a:pt x="566" y="91"/>
                </a:lnTo>
                <a:lnTo>
                  <a:pt x="567" y="90"/>
                </a:lnTo>
                <a:lnTo>
                  <a:pt x="567" y="89"/>
                </a:lnTo>
                <a:lnTo>
                  <a:pt x="567" y="89"/>
                </a:lnTo>
                <a:lnTo>
                  <a:pt x="568" y="89"/>
                </a:lnTo>
                <a:lnTo>
                  <a:pt x="568" y="87"/>
                </a:lnTo>
                <a:lnTo>
                  <a:pt x="568" y="87"/>
                </a:lnTo>
                <a:lnTo>
                  <a:pt x="569" y="89"/>
                </a:lnTo>
                <a:lnTo>
                  <a:pt x="569" y="89"/>
                </a:lnTo>
                <a:lnTo>
                  <a:pt x="570" y="89"/>
                </a:lnTo>
                <a:lnTo>
                  <a:pt x="570" y="91"/>
                </a:lnTo>
                <a:lnTo>
                  <a:pt x="570" y="91"/>
                </a:lnTo>
                <a:lnTo>
                  <a:pt x="571" y="92"/>
                </a:lnTo>
                <a:lnTo>
                  <a:pt x="571" y="92"/>
                </a:lnTo>
                <a:lnTo>
                  <a:pt x="571" y="92"/>
                </a:lnTo>
                <a:lnTo>
                  <a:pt x="573" y="92"/>
                </a:lnTo>
                <a:lnTo>
                  <a:pt x="573" y="92"/>
                </a:lnTo>
                <a:lnTo>
                  <a:pt x="573" y="92"/>
                </a:lnTo>
                <a:lnTo>
                  <a:pt x="574" y="92"/>
                </a:lnTo>
                <a:lnTo>
                  <a:pt x="574" y="93"/>
                </a:lnTo>
                <a:lnTo>
                  <a:pt x="575" y="93"/>
                </a:lnTo>
                <a:lnTo>
                  <a:pt x="575" y="93"/>
                </a:lnTo>
                <a:lnTo>
                  <a:pt x="575" y="92"/>
                </a:lnTo>
                <a:lnTo>
                  <a:pt x="576" y="92"/>
                </a:lnTo>
                <a:lnTo>
                  <a:pt x="576" y="92"/>
                </a:lnTo>
                <a:lnTo>
                  <a:pt x="576" y="93"/>
                </a:lnTo>
                <a:lnTo>
                  <a:pt x="577" y="93"/>
                </a:lnTo>
                <a:lnTo>
                  <a:pt x="577" y="93"/>
                </a:lnTo>
                <a:lnTo>
                  <a:pt x="577" y="94"/>
                </a:lnTo>
                <a:lnTo>
                  <a:pt x="578" y="93"/>
                </a:lnTo>
                <a:lnTo>
                  <a:pt x="578" y="93"/>
                </a:lnTo>
                <a:lnTo>
                  <a:pt x="579" y="93"/>
                </a:lnTo>
                <a:lnTo>
                  <a:pt x="579" y="93"/>
                </a:lnTo>
                <a:lnTo>
                  <a:pt x="579" y="93"/>
                </a:lnTo>
                <a:lnTo>
                  <a:pt x="580" y="93"/>
                </a:lnTo>
                <a:lnTo>
                  <a:pt x="580" y="93"/>
                </a:lnTo>
                <a:lnTo>
                  <a:pt x="580" y="93"/>
                </a:lnTo>
                <a:lnTo>
                  <a:pt x="582" y="92"/>
                </a:lnTo>
                <a:lnTo>
                  <a:pt x="582" y="92"/>
                </a:lnTo>
                <a:lnTo>
                  <a:pt x="582" y="92"/>
                </a:lnTo>
                <a:lnTo>
                  <a:pt x="583" y="92"/>
                </a:lnTo>
                <a:lnTo>
                  <a:pt x="583" y="93"/>
                </a:lnTo>
                <a:lnTo>
                  <a:pt x="584" y="93"/>
                </a:lnTo>
                <a:lnTo>
                  <a:pt x="584" y="93"/>
                </a:lnTo>
                <a:lnTo>
                  <a:pt x="584" y="93"/>
                </a:lnTo>
                <a:lnTo>
                  <a:pt x="585" y="92"/>
                </a:lnTo>
                <a:lnTo>
                  <a:pt x="585" y="92"/>
                </a:lnTo>
                <a:lnTo>
                  <a:pt x="585" y="92"/>
                </a:lnTo>
                <a:lnTo>
                  <a:pt x="586" y="91"/>
                </a:lnTo>
                <a:lnTo>
                  <a:pt x="586" y="91"/>
                </a:lnTo>
                <a:lnTo>
                  <a:pt x="587" y="91"/>
                </a:lnTo>
                <a:lnTo>
                  <a:pt x="587" y="91"/>
                </a:lnTo>
                <a:lnTo>
                  <a:pt x="587" y="90"/>
                </a:lnTo>
                <a:lnTo>
                  <a:pt x="588" y="91"/>
                </a:lnTo>
                <a:lnTo>
                  <a:pt x="588" y="91"/>
                </a:lnTo>
                <a:lnTo>
                  <a:pt x="588" y="91"/>
                </a:lnTo>
                <a:lnTo>
                  <a:pt x="589" y="92"/>
                </a:lnTo>
                <a:lnTo>
                  <a:pt x="589" y="92"/>
                </a:lnTo>
                <a:lnTo>
                  <a:pt x="589" y="93"/>
                </a:lnTo>
                <a:lnTo>
                  <a:pt x="591" y="93"/>
                </a:lnTo>
                <a:lnTo>
                  <a:pt x="591" y="93"/>
                </a:lnTo>
                <a:lnTo>
                  <a:pt x="592" y="94"/>
                </a:lnTo>
                <a:lnTo>
                  <a:pt x="592" y="95"/>
                </a:lnTo>
                <a:lnTo>
                  <a:pt x="592" y="95"/>
                </a:lnTo>
                <a:lnTo>
                  <a:pt x="593" y="95"/>
                </a:lnTo>
                <a:lnTo>
                  <a:pt x="593" y="95"/>
                </a:lnTo>
                <a:lnTo>
                  <a:pt x="593" y="94"/>
                </a:lnTo>
                <a:lnTo>
                  <a:pt x="594" y="92"/>
                </a:lnTo>
                <a:lnTo>
                  <a:pt x="594" y="92"/>
                </a:lnTo>
                <a:lnTo>
                  <a:pt x="594" y="91"/>
                </a:lnTo>
                <a:lnTo>
                  <a:pt x="595" y="91"/>
                </a:lnTo>
                <a:lnTo>
                  <a:pt x="595" y="90"/>
                </a:lnTo>
                <a:lnTo>
                  <a:pt x="596" y="90"/>
                </a:lnTo>
                <a:lnTo>
                  <a:pt x="596" y="90"/>
                </a:lnTo>
                <a:lnTo>
                  <a:pt x="596" y="89"/>
                </a:lnTo>
                <a:lnTo>
                  <a:pt x="597" y="89"/>
                </a:lnTo>
                <a:lnTo>
                  <a:pt x="597" y="90"/>
                </a:lnTo>
                <a:lnTo>
                  <a:pt x="597" y="90"/>
                </a:lnTo>
                <a:lnTo>
                  <a:pt x="598" y="90"/>
                </a:lnTo>
                <a:lnTo>
                  <a:pt x="598" y="89"/>
                </a:lnTo>
                <a:lnTo>
                  <a:pt x="598" y="89"/>
                </a:lnTo>
                <a:lnTo>
                  <a:pt x="600" y="89"/>
                </a:lnTo>
                <a:lnTo>
                  <a:pt x="600" y="87"/>
                </a:lnTo>
                <a:lnTo>
                  <a:pt x="601" y="86"/>
                </a:lnTo>
                <a:lnTo>
                  <a:pt x="601" y="86"/>
                </a:lnTo>
                <a:lnTo>
                  <a:pt x="601" y="85"/>
                </a:lnTo>
                <a:lnTo>
                  <a:pt x="602" y="86"/>
                </a:lnTo>
                <a:lnTo>
                  <a:pt x="602" y="87"/>
                </a:lnTo>
                <a:lnTo>
                  <a:pt x="602" y="87"/>
                </a:lnTo>
                <a:lnTo>
                  <a:pt x="603" y="87"/>
                </a:lnTo>
                <a:lnTo>
                  <a:pt x="603" y="89"/>
                </a:lnTo>
                <a:lnTo>
                  <a:pt x="603" y="87"/>
                </a:lnTo>
                <a:lnTo>
                  <a:pt x="604" y="89"/>
                </a:lnTo>
                <a:lnTo>
                  <a:pt x="604" y="87"/>
                </a:lnTo>
                <a:lnTo>
                  <a:pt x="605" y="87"/>
                </a:lnTo>
                <a:lnTo>
                  <a:pt x="605" y="87"/>
                </a:lnTo>
                <a:lnTo>
                  <a:pt x="605" y="87"/>
                </a:lnTo>
                <a:lnTo>
                  <a:pt x="606" y="87"/>
                </a:lnTo>
                <a:lnTo>
                  <a:pt x="606" y="89"/>
                </a:lnTo>
                <a:lnTo>
                  <a:pt x="606" y="89"/>
                </a:lnTo>
                <a:lnTo>
                  <a:pt x="607" y="89"/>
                </a:lnTo>
                <a:lnTo>
                  <a:pt x="607" y="90"/>
                </a:lnTo>
                <a:lnTo>
                  <a:pt x="609" y="91"/>
                </a:lnTo>
                <a:lnTo>
                  <a:pt x="609" y="91"/>
                </a:lnTo>
                <a:lnTo>
                  <a:pt x="609" y="91"/>
                </a:lnTo>
                <a:lnTo>
                  <a:pt x="610" y="91"/>
                </a:lnTo>
                <a:lnTo>
                  <a:pt x="610" y="91"/>
                </a:lnTo>
                <a:lnTo>
                  <a:pt x="610" y="90"/>
                </a:lnTo>
                <a:lnTo>
                  <a:pt x="611" y="89"/>
                </a:lnTo>
                <a:lnTo>
                  <a:pt x="611" y="89"/>
                </a:lnTo>
                <a:lnTo>
                  <a:pt x="611" y="89"/>
                </a:lnTo>
                <a:lnTo>
                  <a:pt x="612" y="90"/>
                </a:lnTo>
                <a:lnTo>
                  <a:pt x="612" y="89"/>
                </a:lnTo>
                <a:lnTo>
                  <a:pt x="613" y="89"/>
                </a:lnTo>
                <a:lnTo>
                  <a:pt x="613" y="87"/>
                </a:lnTo>
                <a:lnTo>
                  <a:pt x="613" y="87"/>
                </a:lnTo>
                <a:lnTo>
                  <a:pt x="614" y="86"/>
                </a:lnTo>
                <a:lnTo>
                  <a:pt x="614" y="85"/>
                </a:lnTo>
                <a:lnTo>
                  <a:pt x="614" y="85"/>
                </a:lnTo>
                <a:lnTo>
                  <a:pt x="615" y="84"/>
                </a:lnTo>
                <a:lnTo>
                  <a:pt x="615" y="83"/>
                </a:lnTo>
                <a:lnTo>
                  <a:pt x="615" y="83"/>
                </a:lnTo>
                <a:lnTo>
                  <a:pt x="616" y="84"/>
                </a:lnTo>
                <a:lnTo>
                  <a:pt x="616" y="83"/>
                </a:lnTo>
                <a:lnTo>
                  <a:pt x="618" y="84"/>
                </a:lnTo>
                <a:lnTo>
                  <a:pt x="618" y="85"/>
                </a:lnTo>
                <a:lnTo>
                  <a:pt x="618" y="85"/>
                </a:lnTo>
                <a:lnTo>
                  <a:pt x="619" y="85"/>
                </a:lnTo>
                <a:lnTo>
                  <a:pt x="619" y="85"/>
                </a:lnTo>
                <a:lnTo>
                  <a:pt x="619" y="85"/>
                </a:lnTo>
                <a:lnTo>
                  <a:pt x="620" y="85"/>
                </a:lnTo>
                <a:lnTo>
                  <a:pt x="620" y="85"/>
                </a:lnTo>
                <a:lnTo>
                  <a:pt x="620" y="85"/>
                </a:lnTo>
                <a:lnTo>
                  <a:pt x="621" y="85"/>
                </a:lnTo>
                <a:lnTo>
                  <a:pt x="621" y="85"/>
                </a:lnTo>
                <a:lnTo>
                  <a:pt x="622" y="84"/>
                </a:lnTo>
                <a:lnTo>
                  <a:pt x="622" y="84"/>
                </a:lnTo>
                <a:lnTo>
                  <a:pt x="622" y="84"/>
                </a:lnTo>
                <a:lnTo>
                  <a:pt x="623" y="85"/>
                </a:lnTo>
                <a:lnTo>
                  <a:pt x="623" y="84"/>
                </a:lnTo>
                <a:lnTo>
                  <a:pt x="623" y="84"/>
                </a:lnTo>
                <a:lnTo>
                  <a:pt x="624" y="83"/>
                </a:lnTo>
                <a:lnTo>
                  <a:pt x="624" y="83"/>
                </a:lnTo>
                <a:lnTo>
                  <a:pt x="624" y="83"/>
                </a:lnTo>
                <a:lnTo>
                  <a:pt x="625" y="84"/>
                </a:lnTo>
                <a:lnTo>
                  <a:pt x="625" y="85"/>
                </a:lnTo>
                <a:lnTo>
                  <a:pt x="627" y="85"/>
                </a:lnTo>
                <a:lnTo>
                  <a:pt x="627" y="84"/>
                </a:lnTo>
                <a:lnTo>
                  <a:pt x="627" y="85"/>
                </a:lnTo>
                <a:lnTo>
                  <a:pt x="628" y="86"/>
                </a:lnTo>
                <a:lnTo>
                  <a:pt x="628" y="85"/>
                </a:lnTo>
                <a:lnTo>
                  <a:pt x="628" y="86"/>
                </a:lnTo>
                <a:lnTo>
                  <a:pt x="629" y="86"/>
                </a:lnTo>
                <a:lnTo>
                  <a:pt x="629" y="86"/>
                </a:lnTo>
                <a:lnTo>
                  <a:pt x="630" y="87"/>
                </a:lnTo>
                <a:lnTo>
                  <a:pt x="630" y="87"/>
                </a:lnTo>
                <a:lnTo>
                  <a:pt x="630" y="87"/>
                </a:lnTo>
                <a:lnTo>
                  <a:pt x="631" y="87"/>
                </a:lnTo>
                <a:lnTo>
                  <a:pt x="631" y="86"/>
                </a:lnTo>
                <a:lnTo>
                  <a:pt x="631" y="85"/>
                </a:lnTo>
                <a:lnTo>
                  <a:pt x="632" y="86"/>
                </a:lnTo>
                <a:lnTo>
                  <a:pt x="632" y="86"/>
                </a:lnTo>
                <a:lnTo>
                  <a:pt x="632" y="86"/>
                </a:lnTo>
                <a:lnTo>
                  <a:pt x="633" y="86"/>
                </a:lnTo>
                <a:lnTo>
                  <a:pt x="633" y="86"/>
                </a:lnTo>
                <a:lnTo>
                  <a:pt x="634" y="85"/>
                </a:lnTo>
                <a:lnTo>
                  <a:pt x="634" y="86"/>
                </a:lnTo>
                <a:lnTo>
                  <a:pt x="634" y="86"/>
                </a:lnTo>
                <a:lnTo>
                  <a:pt x="636" y="86"/>
                </a:lnTo>
                <a:lnTo>
                  <a:pt x="636" y="86"/>
                </a:lnTo>
                <a:lnTo>
                  <a:pt x="636" y="86"/>
                </a:lnTo>
                <a:lnTo>
                  <a:pt x="637" y="86"/>
                </a:lnTo>
                <a:lnTo>
                  <a:pt x="637" y="87"/>
                </a:lnTo>
                <a:lnTo>
                  <a:pt x="637" y="87"/>
                </a:lnTo>
                <a:lnTo>
                  <a:pt x="638" y="87"/>
                </a:lnTo>
                <a:lnTo>
                  <a:pt x="638" y="87"/>
                </a:lnTo>
                <a:lnTo>
                  <a:pt x="639" y="86"/>
                </a:lnTo>
                <a:lnTo>
                  <a:pt x="639" y="86"/>
                </a:lnTo>
                <a:lnTo>
                  <a:pt x="639" y="85"/>
                </a:lnTo>
                <a:lnTo>
                  <a:pt x="640" y="85"/>
                </a:lnTo>
                <a:lnTo>
                  <a:pt x="640" y="85"/>
                </a:lnTo>
                <a:lnTo>
                  <a:pt x="640" y="84"/>
                </a:lnTo>
                <a:lnTo>
                  <a:pt x="641" y="84"/>
                </a:lnTo>
                <a:lnTo>
                  <a:pt x="641" y="85"/>
                </a:lnTo>
                <a:lnTo>
                  <a:pt x="641" y="85"/>
                </a:lnTo>
                <a:lnTo>
                  <a:pt x="642" y="86"/>
                </a:lnTo>
                <a:lnTo>
                  <a:pt x="642" y="85"/>
                </a:lnTo>
                <a:lnTo>
                  <a:pt x="644" y="85"/>
                </a:lnTo>
                <a:lnTo>
                  <a:pt x="644" y="85"/>
                </a:lnTo>
                <a:lnTo>
                  <a:pt x="644" y="86"/>
                </a:lnTo>
                <a:lnTo>
                  <a:pt x="645" y="87"/>
                </a:lnTo>
                <a:lnTo>
                  <a:pt x="645" y="87"/>
                </a:lnTo>
                <a:lnTo>
                  <a:pt x="645" y="87"/>
                </a:lnTo>
                <a:lnTo>
                  <a:pt x="646" y="89"/>
                </a:lnTo>
                <a:lnTo>
                  <a:pt x="646" y="89"/>
                </a:lnTo>
                <a:lnTo>
                  <a:pt x="646" y="90"/>
                </a:lnTo>
                <a:lnTo>
                  <a:pt x="647" y="91"/>
                </a:lnTo>
                <a:lnTo>
                  <a:pt x="647" y="91"/>
                </a:lnTo>
                <a:lnTo>
                  <a:pt x="648" y="91"/>
                </a:lnTo>
                <a:lnTo>
                  <a:pt x="648" y="91"/>
                </a:lnTo>
                <a:lnTo>
                  <a:pt x="648" y="90"/>
                </a:lnTo>
                <a:lnTo>
                  <a:pt x="649" y="89"/>
                </a:lnTo>
                <a:lnTo>
                  <a:pt x="649" y="89"/>
                </a:lnTo>
                <a:lnTo>
                  <a:pt x="649" y="89"/>
                </a:lnTo>
                <a:lnTo>
                  <a:pt x="650" y="90"/>
                </a:lnTo>
                <a:lnTo>
                  <a:pt x="650" y="91"/>
                </a:lnTo>
                <a:lnTo>
                  <a:pt x="651" y="91"/>
                </a:lnTo>
                <a:lnTo>
                  <a:pt x="651" y="92"/>
                </a:lnTo>
                <a:lnTo>
                  <a:pt x="651" y="92"/>
                </a:lnTo>
                <a:lnTo>
                  <a:pt x="653" y="93"/>
                </a:lnTo>
                <a:lnTo>
                  <a:pt x="653" y="93"/>
                </a:lnTo>
                <a:lnTo>
                  <a:pt x="653" y="92"/>
                </a:lnTo>
                <a:lnTo>
                  <a:pt x="654" y="92"/>
                </a:lnTo>
                <a:lnTo>
                  <a:pt x="654" y="92"/>
                </a:lnTo>
                <a:lnTo>
                  <a:pt x="654" y="91"/>
                </a:lnTo>
                <a:lnTo>
                  <a:pt x="655" y="92"/>
                </a:lnTo>
                <a:lnTo>
                  <a:pt x="655" y="92"/>
                </a:lnTo>
                <a:lnTo>
                  <a:pt x="656" y="91"/>
                </a:lnTo>
                <a:lnTo>
                  <a:pt x="656" y="91"/>
                </a:lnTo>
                <a:lnTo>
                  <a:pt x="656" y="91"/>
                </a:lnTo>
                <a:lnTo>
                  <a:pt x="657" y="90"/>
                </a:lnTo>
                <a:lnTo>
                  <a:pt x="657" y="90"/>
                </a:lnTo>
                <a:lnTo>
                  <a:pt x="657" y="91"/>
                </a:lnTo>
                <a:lnTo>
                  <a:pt x="658" y="91"/>
                </a:lnTo>
                <a:lnTo>
                  <a:pt x="658" y="92"/>
                </a:lnTo>
                <a:lnTo>
                  <a:pt x="658" y="91"/>
                </a:lnTo>
                <a:lnTo>
                  <a:pt x="659" y="91"/>
                </a:lnTo>
                <a:lnTo>
                  <a:pt x="659" y="91"/>
                </a:lnTo>
                <a:lnTo>
                  <a:pt x="660" y="91"/>
                </a:lnTo>
                <a:lnTo>
                  <a:pt x="660" y="91"/>
                </a:lnTo>
                <a:lnTo>
                  <a:pt x="660" y="92"/>
                </a:lnTo>
                <a:lnTo>
                  <a:pt x="662" y="92"/>
                </a:lnTo>
                <a:lnTo>
                  <a:pt x="662" y="92"/>
                </a:lnTo>
                <a:lnTo>
                  <a:pt x="662" y="92"/>
                </a:lnTo>
                <a:lnTo>
                  <a:pt x="663" y="92"/>
                </a:lnTo>
                <a:lnTo>
                  <a:pt x="663" y="92"/>
                </a:lnTo>
                <a:lnTo>
                  <a:pt x="663" y="92"/>
                </a:lnTo>
                <a:lnTo>
                  <a:pt x="664" y="92"/>
                </a:lnTo>
                <a:lnTo>
                  <a:pt x="664" y="92"/>
                </a:lnTo>
                <a:lnTo>
                  <a:pt x="665" y="92"/>
                </a:lnTo>
                <a:lnTo>
                  <a:pt x="665" y="92"/>
                </a:lnTo>
                <a:lnTo>
                  <a:pt x="665" y="92"/>
                </a:lnTo>
                <a:lnTo>
                  <a:pt x="666" y="91"/>
                </a:lnTo>
                <a:lnTo>
                  <a:pt x="666" y="91"/>
                </a:lnTo>
                <a:lnTo>
                  <a:pt x="666" y="91"/>
                </a:lnTo>
                <a:lnTo>
                  <a:pt x="667" y="90"/>
                </a:lnTo>
                <a:lnTo>
                  <a:pt x="667" y="90"/>
                </a:lnTo>
                <a:lnTo>
                  <a:pt x="667" y="90"/>
                </a:lnTo>
                <a:lnTo>
                  <a:pt x="668" y="90"/>
                </a:lnTo>
                <a:lnTo>
                  <a:pt x="668" y="90"/>
                </a:lnTo>
                <a:lnTo>
                  <a:pt x="669" y="90"/>
                </a:lnTo>
                <a:lnTo>
                  <a:pt x="669" y="90"/>
                </a:lnTo>
                <a:lnTo>
                  <a:pt x="669" y="90"/>
                </a:lnTo>
                <a:lnTo>
                  <a:pt x="671" y="90"/>
                </a:lnTo>
                <a:lnTo>
                  <a:pt x="671" y="90"/>
                </a:lnTo>
                <a:lnTo>
                  <a:pt x="671" y="90"/>
                </a:lnTo>
                <a:lnTo>
                  <a:pt x="672" y="90"/>
                </a:lnTo>
                <a:lnTo>
                  <a:pt x="672" y="90"/>
                </a:lnTo>
                <a:lnTo>
                  <a:pt x="672" y="90"/>
                </a:lnTo>
                <a:lnTo>
                  <a:pt x="673" y="91"/>
                </a:lnTo>
                <a:lnTo>
                  <a:pt x="673" y="91"/>
                </a:lnTo>
                <a:lnTo>
                  <a:pt x="674" y="91"/>
                </a:lnTo>
                <a:lnTo>
                  <a:pt x="674" y="91"/>
                </a:lnTo>
                <a:lnTo>
                  <a:pt x="674" y="90"/>
                </a:lnTo>
                <a:lnTo>
                  <a:pt x="675" y="90"/>
                </a:lnTo>
                <a:lnTo>
                  <a:pt x="675" y="89"/>
                </a:lnTo>
                <a:lnTo>
                  <a:pt x="675" y="89"/>
                </a:lnTo>
                <a:lnTo>
                  <a:pt x="676" y="87"/>
                </a:lnTo>
                <a:lnTo>
                  <a:pt x="676" y="87"/>
                </a:lnTo>
                <a:lnTo>
                  <a:pt x="677" y="87"/>
                </a:lnTo>
                <a:lnTo>
                  <a:pt x="677" y="87"/>
                </a:lnTo>
                <a:lnTo>
                  <a:pt x="677" y="87"/>
                </a:lnTo>
                <a:lnTo>
                  <a:pt x="678" y="89"/>
                </a:lnTo>
                <a:lnTo>
                  <a:pt x="678" y="87"/>
                </a:lnTo>
                <a:lnTo>
                  <a:pt x="678" y="89"/>
                </a:lnTo>
                <a:lnTo>
                  <a:pt x="680" y="89"/>
                </a:lnTo>
                <a:lnTo>
                  <a:pt x="680" y="89"/>
                </a:lnTo>
                <a:lnTo>
                  <a:pt x="680" y="89"/>
                </a:lnTo>
                <a:lnTo>
                  <a:pt x="681" y="90"/>
                </a:lnTo>
                <a:lnTo>
                  <a:pt x="681" y="90"/>
                </a:lnTo>
                <a:lnTo>
                  <a:pt x="682" y="89"/>
                </a:lnTo>
                <a:lnTo>
                  <a:pt x="682" y="90"/>
                </a:lnTo>
                <a:lnTo>
                  <a:pt x="682" y="89"/>
                </a:lnTo>
                <a:lnTo>
                  <a:pt x="683" y="87"/>
                </a:lnTo>
                <a:lnTo>
                  <a:pt x="683" y="87"/>
                </a:lnTo>
                <a:lnTo>
                  <a:pt x="683" y="86"/>
                </a:lnTo>
                <a:lnTo>
                  <a:pt x="684" y="85"/>
                </a:lnTo>
                <a:lnTo>
                  <a:pt x="684" y="86"/>
                </a:lnTo>
                <a:lnTo>
                  <a:pt x="684" y="85"/>
                </a:lnTo>
                <a:lnTo>
                  <a:pt x="685" y="85"/>
                </a:lnTo>
                <a:lnTo>
                  <a:pt x="685" y="85"/>
                </a:lnTo>
                <a:lnTo>
                  <a:pt x="686" y="85"/>
                </a:lnTo>
                <a:lnTo>
                  <a:pt x="686" y="85"/>
                </a:lnTo>
                <a:lnTo>
                  <a:pt x="686" y="85"/>
                </a:lnTo>
                <a:lnTo>
                  <a:pt x="687" y="85"/>
                </a:lnTo>
                <a:lnTo>
                  <a:pt x="687" y="85"/>
                </a:lnTo>
                <a:lnTo>
                  <a:pt x="687" y="85"/>
                </a:lnTo>
                <a:lnTo>
                  <a:pt x="689" y="85"/>
                </a:lnTo>
                <a:lnTo>
                  <a:pt x="689" y="85"/>
                </a:lnTo>
                <a:lnTo>
                  <a:pt x="689" y="86"/>
                </a:lnTo>
                <a:lnTo>
                  <a:pt x="690" y="87"/>
                </a:lnTo>
                <a:lnTo>
                  <a:pt x="690" y="87"/>
                </a:lnTo>
                <a:lnTo>
                  <a:pt x="691" y="89"/>
                </a:lnTo>
                <a:lnTo>
                  <a:pt x="691" y="90"/>
                </a:lnTo>
                <a:lnTo>
                  <a:pt x="691" y="91"/>
                </a:lnTo>
                <a:lnTo>
                  <a:pt x="692" y="91"/>
                </a:lnTo>
                <a:lnTo>
                  <a:pt x="692" y="91"/>
                </a:lnTo>
                <a:lnTo>
                  <a:pt x="692" y="91"/>
                </a:lnTo>
                <a:lnTo>
                  <a:pt x="693" y="90"/>
                </a:lnTo>
                <a:lnTo>
                  <a:pt x="693" y="89"/>
                </a:lnTo>
                <a:lnTo>
                  <a:pt x="693" y="89"/>
                </a:lnTo>
                <a:lnTo>
                  <a:pt x="694" y="89"/>
                </a:lnTo>
                <a:lnTo>
                  <a:pt x="694" y="89"/>
                </a:lnTo>
                <a:lnTo>
                  <a:pt x="695" y="89"/>
                </a:lnTo>
                <a:lnTo>
                  <a:pt x="695" y="89"/>
                </a:lnTo>
                <a:lnTo>
                  <a:pt x="695" y="89"/>
                </a:lnTo>
                <a:lnTo>
                  <a:pt x="696" y="87"/>
                </a:lnTo>
                <a:lnTo>
                  <a:pt x="696" y="86"/>
                </a:lnTo>
                <a:lnTo>
                  <a:pt x="696" y="86"/>
                </a:lnTo>
                <a:lnTo>
                  <a:pt x="698" y="86"/>
                </a:lnTo>
                <a:lnTo>
                  <a:pt x="698" y="86"/>
                </a:lnTo>
                <a:lnTo>
                  <a:pt x="699" y="87"/>
                </a:lnTo>
                <a:lnTo>
                  <a:pt x="699" y="86"/>
                </a:lnTo>
                <a:lnTo>
                  <a:pt x="699" y="86"/>
                </a:lnTo>
                <a:lnTo>
                  <a:pt x="700" y="86"/>
                </a:lnTo>
                <a:lnTo>
                  <a:pt x="700" y="87"/>
                </a:lnTo>
                <a:lnTo>
                  <a:pt x="700" y="86"/>
                </a:lnTo>
                <a:lnTo>
                  <a:pt x="701" y="86"/>
                </a:lnTo>
                <a:lnTo>
                  <a:pt x="701" y="87"/>
                </a:lnTo>
                <a:lnTo>
                  <a:pt x="701" y="87"/>
                </a:lnTo>
                <a:lnTo>
                  <a:pt x="702" y="87"/>
                </a:lnTo>
                <a:lnTo>
                  <a:pt x="702" y="87"/>
                </a:lnTo>
                <a:lnTo>
                  <a:pt x="703" y="87"/>
                </a:lnTo>
                <a:lnTo>
                  <a:pt x="703" y="89"/>
                </a:lnTo>
                <a:lnTo>
                  <a:pt x="703" y="87"/>
                </a:lnTo>
                <a:lnTo>
                  <a:pt x="704" y="86"/>
                </a:lnTo>
                <a:lnTo>
                  <a:pt x="704" y="86"/>
                </a:lnTo>
                <a:lnTo>
                  <a:pt x="704" y="86"/>
                </a:lnTo>
                <a:lnTo>
                  <a:pt x="705" y="86"/>
                </a:lnTo>
                <a:lnTo>
                  <a:pt x="705" y="86"/>
                </a:lnTo>
                <a:lnTo>
                  <a:pt x="705" y="86"/>
                </a:lnTo>
                <a:lnTo>
                  <a:pt x="707" y="87"/>
                </a:lnTo>
                <a:lnTo>
                  <a:pt x="707" y="87"/>
                </a:lnTo>
                <a:lnTo>
                  <a:pt x="708" y="87"/>
                </a:lnTo>
                <a:lnTo>
                  <a:pt x="708" y="87"/>
                </a:lnTo>
                <a:lnTo>
                  <a:pt x="708" y="87"/>
                </a:lnTo>
                <a:lnTo>
                  <a:pt x="709" y="87"/>
                </a:lnTo>
                <a:lnTo>
                  <a:pt x="709" y="86"/>
                </a:lnTo>
                <a:lnTo>
                  <a:pt x="709" y="86"/>
                </a:lnTo>
                <a:lnTo>
                  <a:pt x="710" y="85"/>
                </a:lnTo>
                <a:lnTo>
                  <a:pt x="710" y="85"/>
                </a:lnTo>
                <a:lnTo>
                  <a:pt x="710" y="85"/>
                </a:lnTo>
                <a:lnTo>
                  <a:pt x="711" y="85"/>
                </a:lnTo>
                <a:lnTo>
                  <a:pt x="711" y="85"/>
                </a:lnTo>
                <a:lnTo>
                  <a:pt x="712" y="85"/>
                </a:lnTo>
                <a:lnTo>
                  <a:pt x="712" y="85"/>
                </a:lnTo>
                <a:lnTo>
                  <a:pt x="712" y="86"/>
                </a:lnTo>
                <a:lnTo>
                  <a:pt x="713" y="86"/>
                </a:lnTo>
                <a:lnTo>
                  <a:pt x="713" y="86"/>
                </a:lnTo>
                <a:lnTo>
                  <a:pt x="713" y="86"/>
                </a:lnTo>
                <a:lnTo>
                  <a:pt x="714" y="86"/>
                </a:lnTo>
                <a:lnTo>
                  <a:pt x="714" y="87"/>
                </a:lnTo>
                <a:lnTo>
                  <a:pt x="714" y="86"/>
                </a:lnTo>
                <a:lnTo>
                  <a:pt x="716" y="89"/>
                </a:lnTo>
                <a:lnTo>
                  <a:pt x="716" y="89"/>
                </a:lnTo>
                <a:lnTo>
                  <a:pt x="717" y="89"/>
                </a:lnTo>
                <a:lnTo>
                  <a:pt x="717" y="89"/>
                </a:lnTo>
                <a:lnTo>
                  <a:pt x="717" y="89"/>
                </a:lnTo>
                <a:lnTo>
                  <a:pt x="718" y="90"/>
                </a:lnTo>
                <a:lnTo>
                  <a:pt x="718" y="89"/>
                </a:lnTo>
                <a:lnTo>
                  <a:pt x="718" y="87"/>
                </a:lnTo>
                <a:lnTo>
                  <a:pt x="719" y="89"/>
                </a:lnTo>
                <a:lnTo>
                  <a:pt x="719" y="87"/>
                </a:lnTo>
                <a:lnTo>
                  <a:pt x="720" y="87"/>
                </a:lnTo>
                <a:lnTo>
                  <a:pt x="720" y="86"/>
                </a:lnTo>
                <a:lnTo>
                  <a:pt x="720" y="86"/>
                </a:lnTo>
                <a:lnTo>
                  <a:pt x="721" y="85"/>
                </a:lnTo>
                <a:lnTo>
                  <a:pt x="721" y="85"/>
                </a:lnTo>
                <a:lnTo>
                  <a:pt x="721" y="86"/>
                </a:lnTo>
                <a:lnTo>
                  <a:pt x="722" y="86"/>
                </a:lnTo>
                <a:lnTo>
                  <a:pt x="722" y="86"/>
                </a:lnTo>
                <a:lnTo>
                  <a:pt x="722" y="85"/>
                </a:lnTo>
                <a:lnTo>
                  <a:pt x="723" y="85"/>
                </a:lnTo>
                <a:lnTo>
                  <a:pt x="723" y="85"/>
                </a:lnTo>
                <a:lnTo>
                  <a:pt x="725" y="86"/>
                </a:lnTo>
                <a:lnTo>
                  <a:pt x="725" y="85"/>
                </a:lnTo>
                <a:lnTo>
                  <a:pt x="725" y="86"/>
                </a:lnTo>
                <a:lnTo>
                  <a:pt x="726" y="87"/>
                </a:lnTo>
                <a:lnTo>
                  <a:pt x="726" y="87"/>
                </a:lnTo>
                <a:lnTo>
                  <a:pt x="726" y="87"/>
                </a:lnTo>
                <a:lnTo>
                  <a:pt x="727" y="89"/>
                </a:lnTo>
                <a:lnTo>
                  <a:pt x="727" y="89"/>
                </a:lnTo>
                <a:lnTo>
                  <a:pt x="727" y="89"/>
                </a:lnTo>
                <a:lnTo>
                  <a:pt x="728" y="90"/>
                </a:lnTo>
                <a:lnTo>
                  <a:pt x="728" y="90"/>
                </a:lnTo>
                <a:lnTo>
                  <a:pt x="729" y="90"/>
                </a:lnTo>
                <a:lnTo>
                  <a:pt x="729" y="91"/>
                </a:lnTo>
                <a:lnTo>
                  <a:pt x="729" y="90"/>
                </a:lnTo>
                <a:lnTo>
                  <a:pt x="730" y="90"/>
                </a:lnTo>
                <a:lnTo>
                  <a:pt x="730" y="90"/>
                </a:lnTo>
                <a:lnTo>
                  <a:pt x="730" y="90"/>
                </a:lnTo>
                <a:lnTo>
                  <a:pt x="731" y="89"/>
                </a:lnTo>
                <a:lnTo>
                  <a:pt x="731" y="89"/>
                </a:lnTo>
                <a:lnTo>
                  <a:pt x="731" y="87"/>
                </a:lnTo>
                <a:lnTo>
                  <a:pt x="732" y="87"/>
                </a:lnTo>
                <a:lnTo>
                  <a:pt x="732" y="87"/>
                </a:lnTo>
                <a:lnTo>
                  <a:pt x="734" y="89"/>
                </a:lnTo>
                <a:lnTo>
                  <a:pt x="734" y="89"/>
                </a:lnTo>
                <a:lnTo>
                  <a:pt x="734" y="89"/>
                </a:lnTo>
                <a:lnTo>
                  <a:pt x="735" y="90"/>
                </a:lnTo>
                <a:lnTo>
                  <a:pt x="735" y="91"/>
                </a:lnTo>
                <a:lnTo>
                  <a:pt x="735" y="91"/>
                </a:lnTo>
                <a:lnTo>
                  <a:pt x="736" y="91"/>
                </a:lnTo>
                <a:lnTo>
                  <a:pt x="736" y="91"/>
                </a:lnTo>
                <a:lnTo>
                  <a:pt x="736" y="92"/>
                </a:lnTo>
                <a:lnTo>
                  <a:pt x="737" y="92"/>
                </a:lnTo>
                <a:lnTo>
                  <a:pt x="737" y="93"/>
                </a:lnTo>
                <a:lnTo>
                  <a:pt x="738" y="93"/>
                </a:lnTo>
                <a:lnTo>
                  <a:pt x="738" y="93"/>
                </a:lnTo>
                <a:lnTo>
                  <a:pt x="738" y="93"/>
                </a:lnTo>
                <a:lnTo>
                  <a:pt x="739" y="92"/>
                </a:lnTo>
                <a:lnTo>
                  <a:pt x="739" y="92"/>
                </a:lnTo>
                <a:lnTo>
                  <a:pt x="739" y="92"/>
                </a:lnTo>
                <a:lnTo>
                  <a:pt x="740" y="92"/>
                </a:lnTo>
                <a:lnTo>
                  <a:pt x="740" y="93"/>
                </a:lnTo>
                <a:lnTo>
                  <a:pt x="741" y="93"/>
                </a:lnTo>
                <a:lnTo>
                  <a:pt x="741" y="92"/>
                </a:lnTo>
                <a:lnTo>
                  <a:pt x="741" y="92"/>
                </a:lnTo>
                <a:lnTo>
                  <a:pt x="743" y="92"/>
                </a:lnTo>
                <a:lnTo>
                  <a:pt x="743" y="92"/>
                </a:lnTo>
                <a:lnTo>
                  <a:pt x="743" y="91"/>
                </a:lnTo>
                <a:lnTo>
                  <a:pt x="744" y="91"/>
                </a:lnTo>
                <a:lnTo>
                  <a:pt x="744" y="90"/>
                </a:lnTo>
                <a:lnTo>
                  <a:pt x="744" y="90"/>
                </a:lnTo>
                <a:lnTo>
                  <a:pt x="745" y="89"/>
                </a:lnTo>
                <a:lnTo>
                  <a:pt x="745" y="89"/>
                </a:lnTo>
                <a:lnTo>
                  <a:pt x="746" y="89"/>
                </a:lnTo>
                <a:lnTo>
                  <a:pt x="746" y="89"/>
                </a:lnTo>
                <a:lnTo>
                  <a:pt x="746" y="87"/>
                </a:lnTo>
                <a:lnTo>
                  <a:pt x="747" y="89"/>
                </a:lnTo>
                <a:lnTo>
                  <a:pt x="747" y="87"/>
                </a:lnTo>
                <a:lnTo>
                  <a:pt x="747" y="89"/>
                </a:lnTo>
                <a:lnTo>
                  <a:pt x="748" y="89"/>
                </a:lnTo>
                <a:lnTo>
                  <a:pt x="748" y="89"/>
                </a:lnTo>
                <a:lnTo>
                  <a:pt x="748" y="89"/>
                </a:lnTo>
                <a:lnTo>
                  <a:pt x="749" y="89"/>
                </a:lnTo>
                <a:lnTo>
                  <a:pt x="749" y="90"/>
                </a:lnTo>
                <a:lnTo>
                  <a:pt x="750" y="90"/>
                </a:lnTo>
                <a:lnTo>
                  <a:pt x="750" y="91"/>
                </a:lnTo>
                <a:lnTo>
                  <a:pt x="750" y="90"/>
                </a:lnTo>
                <a:lnTo>
                  <a:pt x="752" y="90"/>
                </a:lnTo>
                <a:lnTo>
                  <a:pt x="752" y="90"/>
                </a:lnTo>
                <a:lnTo>
                  <a:pt x="752" y="90"/>
                </a:lnTo>
                <a:lnTo>
                  <a:pt x="753" y="90"/>
                </a:lnTo>
                <a:lnTo>
                  <a:pt x="753" y="90"/>
                </a:lnTo>
                <a:lnTo>
                  <a:pt x="753" y="90"/>
                </a:lnTo>
                <a:lnTo>
                  <a:pt x="754" y="91"/>
                </a:lnTo>
                <a:lnTo>
                  <a:pt x="754" y="91"/>
                </a:lnTo>
                <a:lnTo>
                  <a:pt x="755" y="91"/>
                </a:lnTo>
                <a:lnTo>
                  <a:pt x="755" y="92"/>
                </a:lnTo>
                <a:lnTo>
                  <a:pt x="755" y="92"/>
                </a:lnTo>
                <a:lnTo>
                  <a:pt x="756" y="92"/>
                </a:lnTo>
                <a:lnTo>
                  <a:pt x="756" y="92"/>
                </a:lnTo>
                <a:lnTo>
                  <a:pt x="756" y="91"/>
                </a:lnTo>
                <a:lnTo>
                  <a:pt x="757" y="91"/>
                </a:lnTo>
                <a:lnTo>
                  <a:pt x="757" y="90"/>
                </a:lnTo>
                <a:lnTo>
                  <a:pt x="757" y="90"/>
                </a:lnTo>
                <a:lnTo>
                  <a:pt x="758" y="90"/>
                </a:lnTo>
                <a:lnTo>
                  <a:pt x="758" y="89"/>
                </a:lnTo>
                <a:lnTo>
                  <a:pt x="759" y="89"/>
                </a:lnTo>
                <a:lnTo>
                  <a:pt x="759" y="89"/>
                </a:lnTo>
                <a:lnTo>
                  <a:pt x="759" y="90"/>
                </a:lnTo>
                <a:lnTo>
                  <a:pt x="761" y="89"/>
                </a:lnTo>
                <a:lnTo>
                  <a:pt x="761" y="90"/>
                </a:lnTo>
                <a:lnTo>
                  <a:pt x="761" y="90"/>
                </a:lnTo>
                <a:lnTo>
                  <a:pt x="762" y="90"/>
                </a:lnTo>
                <a:lnTo>
                  <a:pt x="762" y="91"/>
                </a:lnTo>
                <a:lnTo>
                  <a:pt x="762" y="91"/>
                </a:lnTo>
                <a:lnTo>
                  <a:pt x="763" y="90"/>
                </a:lnTo>
                <a:lnTo>
                  <a:pt x="763" y="89"/>
                </a:lnTo>
                <a:lnTo>
                  <a:pt x="764" y="87"/>
                </a:lnTo>
                <a:lnTo>
                  <a:pt x="764" y="87"/>
                </a:lnTo>
                <a:lnTo>
                  <a:pt x="764" y="87"/>
                </a:lnTo>
                <a:lnTo>
                  <a:pt x="765" y="87"/>
                </a:lnTo>
                <a:lnTo>
                  <a:pt x="765" y="86"/>
                </a:lnTo>
                <a:lnTo>
                  <a:pt x="765" y="86"/>
                </a:lnTo>
                <a:lnTo>
                  <a:pt x="766" y="86"/>
                </a:lnTo>
                <a:lnTo>
                  <a:pt x="766" y="86"/>
                </a:lnTo>
                <a:lnTo>
                  <a:pt x="767" y="86"/>
                </a:lnTo>
                <a:lnTo>
                  <a:pt x="767" y="86"/>
                </a:lnTo>
                <a:lnTo>
                  <a:pt x="767" y="86"/>
                </a:lnTo>
                <a:lnTo>
                  <a:pt x="768" y="87"/>
                </a:lnTo>
                <a:lnTo>
                  <a:pt x="768" y="86"/>
                </a:lnTo>
                <a:lnTo>
                  <a:pt x="768" y="87"/>
                </a:lnTo>
                <a:lnTo>
                  <a:pt x="770" y="86"/>
                </a:lnTo>
                <a:lnTo>
                  <a:pt x="770" y="86"/>
                </a:lnTo>
                <a:lnTo>
                  <a:pt x="770" y="86"/>
                </a:lnTo>
                <a:lnTo>
                  <a:pt x="771" y="85"/>
                </a:lnTo>
                <a:lnTo>
                  <a:pt x="771" y="86"/>
                </a:lnTo>
                <a:lnTo>
                  <a:pt x="772" y="85"/>
                </a:lnTo>
                <a:lnTo>
                  <a:pt x="772" y="86"/>
                </a:lnTo>
                <a:lnTo>
                  <a:pt x="772" y="86"/>
                </a:lnTo>
                <a:lnTo>
                  <a:pt x="773" y="87"/>
                </a:lnTo>
                <a:lnTo>
                  <a:pt x="773" y="87"/>
                </a:lnTo>
                <a:lnTo>
                  <a:pt x="773" y="89"/>
                </a:lnTo>
                <a:lnTo>
                  <a:pt x="774" y="89"/>
                </a:lnTo>
                <a:lnTo>
                  <a:pt x="774" y="87"/>
                </a:lnTo>
                <a:lnTo>
                  <a:pt x="774" y="86"/>
                </a:lnTo>
                <a:lnTo>
                  <a:pt x="775" y="85"/>
                </a:lnTo>
                <a:lnTo>
                  <a:pt x="775" y="85"/>
                </a:lnTo>
                <a:lnTo>
                  <a:pt x="776" y="84"/>
                </a:lnTo>
                <a:lnTo>
                  <a:pt x="776" y="84"/>
                </a:lnTo>
                <a:lnTo>
                  <a:pt x="776" y="83"/>
                </a:lnTo>
                <a:lnTo>
                  <a:pt x="777" y="84"/>
                </a:lnTo>
                <a:lnTo>
                  <a:pt x="777" y="84"/>
                </a:lnTo>
                <a:lnTo>
                  <a:pt x="777" y="84"/>
                </a:lnTo>
                <a:lnTo>
                  <a:pt x="779" y="84"/>
                </a:lnTo>
                <a:lnTo>
                  <a:pt x="779" y="84"/>
                </a:lnTo>
                <a:lnTo>
                  <a:pt x="779" y="85"/>
                </a:lnTo>
                <a:lnTo>
                  <a:pt x="780" y="84"/>
                </a:lnTo>
                <a:lnTo>
                  <a:pt x="780" y="84"/>
                </a:lnTo>
                <a:lnTo>
                  <a:pt x="781" y="84"/>
                </a:lnTo>
                <a:lnTo>
                  <a:pt x="781" y="85"/>
                </a:lnTo>
                <a:lnTo>
                  <a:pt x="781" y="85"/>
                </a:lnTo>
                <a:lnTo>
                  <a:pt x="782" y="84"/>
                </a:lnTo>
                <a:lnTo>
                  <a:pt x="782" y="84"/>
                </a:lnTo>
                <a:lnTo>
                  <a:pt x="782" y="85"/>
                </a:lnTo>
                <a:lnTo>
                  <a:pt x="783" y="85"/>
                </a:lnTo>
                <a:lnTo>
                  <a:pt x="783" y="86"/>
                </a:lnTo>
                <a:lnTo>
                  <a:pt x="783" y="86"/>
                </a:lnTo>
                <a:lnTo>
                  <a:pt x="784" y="86"/>
                </a:lnTo>
                <a:lnTo>
                  <a:pt x="784" y="86"/>
                </a:lnTo>
                <a:lnTo>
                  <a:pt x="785" y="86"/>
                </a:lnTo>
                <a:lnTo>
                  <a:pt x="785" y="86"/>
                </a:lnTo>
                <a:lnTo>
                  <a:pt x="785" y="86"/>
                </a:lnTo>
                <a:lnTo>
                  <a:pt x="786" y="87"/>
                </a:lnTo>
                <a:lnTo>
                  <a:pt x="786" y="86"/>
                </a:lnTo>
                <a:lnTo>
                  <a:pt x="786" y="86"/>
                </a:lnTo>
                <a:lnTo>
                  <a:pt x="788" y="86"/>
                </a:lnTo>
                <a:lnTo>
                  <a:pt x="788" y="86"/>
                </a:lnTo>
                <a:lnTo>
                  <a:pt x="789" y="86"/>
                </a:lnTo>
                <a:lnTo>
                  <a:pt x="789" y="86"/>
                </a:lnTo>
                <a:lnTo>
                  <a:pt x="789" y="86"/>
                </a:lnTo>
                <a:lnTo>
                  <a:pt x="790" y="85"/>
                </a:lnTo>
                <a:lnTo>
                  <a:pt x="790" y="86"/>
                </a:lnTo>
                <a:lnTo>
                  <a:pt x="790" y="85"/>
                </a:lnTo>
                <a:lnTo>
                  <a:pt x="791" y="85"/>
                </a:lnTo>
                <a:lnTo>
                  <a:pt x="791" y="84"/>
                </a:lnTo>
                <a:lnTo>
                  <a:pt x="791" y="84"/>
                </a:lnTo>
                <a:lnTo>
                  <a:pt x="792" y="85"/>
                </a:lnTo>
                <a:lnTo>
                  <a:pt x="792" y="85"/>
                </a:lnTo>
                <a:lnTo>
                  <a:pt x="793" y="85"/>
                </a:lnTo>
                <a:lnTo>
                  <a:pt x="793" y="85"/>
                </a:lnTo>
                <a:lnTo>
                  <a:pt x="793" y="85"/>
                </a:lnTo>
                <a:lnTo>
                  <a:pt x="794" y="87"/>
                </a:lnTo>
                <a:lnTo>
                  <a:pt x="794" y="87"/>
                </a:lnTo>
                <a:lnTo>
                  <a:pt x="794" y="87"/>
                </a:lnTo>
                <a:lnTo>
                  <a:pt x="795" y="87"/>
                </a:lnTo>
                <a:lnTo>
                  <a:pt x="795" y="86"/>
                </a:lnTo>
                <a:lnTo>
                  <a:pt x="795" y="86"/>
                </a:lnTo>
                <a:lnTo>
                  <a:pt x="797" y="86"/>
                </a:lnTo>
                <a:lnTo>
                  <a:pt x="797" y="86"/>
                </a:lnTo>
                <a:lnTo>
                  <a:pt x="798" y="86"/>
                </a:lnTo>
                <a:lnTo>
                  <a:pt x="798" y="85"/>
                </a:lnTo>
                <a:lnTo>
                  <a:pt x="798" y="85"/>
                </a:lnTo>
                <a:lnTo>
                  <a:pt x="799" y="85"/>
                </a:lnTo>
                <a:lnTo>
                  <a:pt x="799" y="85"/>
                </a:lnTo>
                <a:lnTo>
                  <a:pt x="799" y="85"/>
                </a:lnTo>
                <a:lnTo>
                  <a:pt x="800" y="85"/>
                </a:lnTo>
                <a:lnTo>
                  <a:pt x="800" y="85"/>
                </a:lnTo>
                <a:lnTo>
                  <a:pt x="800" y="85"/>
                </a:lnTo>
                <a:lnTo>
                  <a:pt x="801" y="85"/>
                </a:lnTo>
                <a:lnTo>
                  <a:pt x="801" y="86"/>
                </a:lnTo>
                <a:lnTo>
                  <a:pt x="802" y="85"/>
                </a:lnTo>
                <a:lnTo>
                  <a:pt x="802" y="85"/>
                </a:lnTo>
                <a:lnTo>
                  <a:pt x="802" y="85"/>
                </a:lnTo>
                <a:lnTo>
                  <a:pt x="803" y="85"/>
                </a:lnTo>
                <a:lnTo>
                  <a:pt x="803" y="85"/>
                </a:lnTo>
                <a:lnTo>
                  <a:pt x="803" y="85"/>
                </a:lnTo>
                <a:lnTo>
                  <a:pt x="804" y="86"/>
                </a:lnTo>
                <a:lnTo>
                  <a:pt x="804" y="86"/>
                </a:lnTo>
                <a:lnTo>
                  <a:pt x="804" y="86"/>
                </a:lnTo>
                <a:lnTo>
                  <a:pt x="806" y="87"/>
                </a:lnTo>
                <a:lnTo>
                  <a:pt x="806" y="87"/>
                </a:lnTo>
                <a:lnTo>
                  <a:pt x="807" y="87"/>
                </a:lnTo>
                <a:lnTo>
                  <a:pt x="807" y="89"/>
                </a:lnTo>
                <a:lnTo>
                  <a:pt x="807" y="89"/>
                </a:lnTo>
                <a:lnTo>
                  <a:pt x="808" y="90"/>
                </a:lnTo>
                <a:lnTo>
                  <a:pt x="808" y="91"/>
                </a:lnTo>
                <a:lnTo>
                  <a:pt x="808" y="90"/>
                </a:lnTo>
                <a:lnTo>
                  <a:pt x="809" y="90"/>
                </a:lnTo>
                <a:lnTo>
                  <a:pt x="809" y="91"/>
                </a:lnTo>
                <a:lnTo>
                  <a:pt x="810" y="91"/>
                </a:lnTo>
                <a:lnTo>
                  <a:pt x="810" y="91"/>
                </a:lnTo>
                <a:lnTo>
                  <a:pt x="810" y="92"/>
                </a:lnTo>
                <a:lnTo>
                  <a:pt x="811" y="92"/>
                </a:lnTo>
                <a:lnTo>
                  <a:pt x="811" y="92"/>
                </a:lnTo>
                <a:lnTo>
                  <a:pt x="811" y="91"/>
                </a:lnTo>
                <a:lnTo>
                  <a:pt x="812" y="91"/>
                </a:lnTo>
                <a:lnTo>
                  <a:pt x="812" y="91"/>
                </a:lnTo>
                <a:lnTo>
                  <a:pt x="812" y="91"/>
                </a:lnTo>
                <a:lnTo>
                  <a:pt x="813" y="91"/>
                </a:lnTo>
                <a:lnTo>
                  <a:pt x="813" y="91"/>
                </a:lnTo>
                <a:lnTo>
                  <a:pt x="815" y="91"/>
                </a:lnTo>
                <a:lnTo>
                  <a:pt x="815" y="90"/>
                </a:lnTo>
                <a:lnTo>
                  <a:pt x="815" y="90"/>
                </a:lnTo>
                <a:lnTo>
                  <a:pt x="816" y="91"/>
                </a:lnTo>
                <a:lnTo>
                  <a:pt x="816" y="91"/>
                </a:lnTo>
                <a:lnTo>
                  <a:pt x="816" y="92"/>
                </a:lnTo>
                <a:lnTo>
                  <a:pt x="817" y="92"/>
                </a:lnTo>
                <a:lnTo>
                  <a:pt x="817" y="92"/>
                </a:lnTo>
                <a:lnTo>
                  <a:pt x="817" y="93"/>
                </a:lnTo>
                <a:lnTo>
                  <a:pt x="818" y="92"/>
                </a:lnTo>
                <a:lnTo>
                  <a:pt x="818" y="92"/>
                </a:lnTo>
                <a:lnTo>
                  <a:pt x="819" y="92"/>
                </a:lnTo>
                <a:lnTo>
                  <a:pt x="819" y="92"/>
                </a:lnTo>
                <a:lnTo>
                  <a:pt x="819" y="92"/>
                </a:lnTo>
                <a:lnTo>
                  <a:pt x="820" y="92"/>
                </a:lnTo>
                <a:lnTo>
                  <a:pt x="820" y="92"/>
                </a:lnTo>
                <a:lnTo>
                  <a:pt x="820" y="92"/>
                </a:lnTo>
                <a:lnTo>
                  <a:pt x="821" y="92"/>
                </a:lnTo>
                <a:lnTo>
                  <a:pt x="821" y="92"/>
                </a:lnTo>
                <a:lnTo>
                  <a:pt x="821" y="93"/>
                </a:lnTo>
                <a:lnTo>
                  <a:pt x="822" y="93"/>
                </a:lnTo>
                <a:lnTo>
                  <a:pt x="822" y="93"/>
                </a:lnTo>
                <a:lnTo>
                  <a:pt x="824" y="93"/>
                </a:lnTo>
                <a:lnTo>
                  <a:pt x="824" y="93"/>
                </a:lnTo>
                <a:lnTo>
                  <a:pt x="824" y="93"/>
                </a:lnTo>
                <a:lnTo>
                  <a:pt x="825" y="92"/>
                </a:lnTo>
                <a:lnTo>
                  <a:pt x="825" y="92"/>
                </a:lnTo>
                <a:lnTo>
                  <a:pt x="825" y="92"/>
                </a:lnTo>
                <a:lnTo>
                  <a:pt x="826" y="92"/>
                </a:lnTo>
                <a:lnTo>
                  <a:pt x="826" y="92"/>
                </a:lnTo>
                <a:lnTo>
                  <a:pt x="826" y="92"/>
                </a:lnTo>
                <a:lnTo>
                  <a:pt x="827" y="92"/>
                </a:lnTo>
                <a:lnTo>
                  <a:pt x="827" y="93"/>
                </a:lnTo>
                <a:lnTo>
                  <a:pt x="828" y="94"/>
                </a:lnTo>
                <a:lnTo>
                  <a:pt x="828" y="95"/>
                </a:lnTo>
                <a:lnTo>
                  <a:pt x="828" y="95"/>
                </a:lnTo>
                <a:lnTo>
                  <a:pt x="829" y="96"/>
                </a:lnTo>
                <a:lnTo>
                  <a:pt x="829" y="96"/>
                </a:lnTo>
                <a:lnTo>
                  <a:pt x="829" y="96"/>
                </a:lnTo>
                <a:lnTo>
                  <a:pt x="830" y="96"/>
                </a:lnTo>
                <a:lnTo>
                  <a:pt x="830" y="96"/>
                </a:lnTo>
                <a:lnTo>
                  <a:pt x="831" y="96"/>
                </a:lnTo>
                <a:lnTo>
                  <a:pt x="831" y="96"/>
                </a:lnTo>
                <a:lnTo>
                  <a:pt x="831" y="98"/>
                </a:lnTo>
                <a:lnTo>
                  <a:pt x="833" y="96"/>
                </a:lnTo>
                <a:lnTo>
                  <a:pt x="833" y="96"/>
                </a:lnTo>
                <a:lnTo>
                  <a:pt x="833" y="95"/>
                </a:lnTo>
                <a:lnTo>
                  <a:pt x="834" y="95"/>
                </a:lnTo>
                <a:lnTo>
                  <a:pt x="834" y="95"/>
                </a:lnTo>
                <a:lnTo>
                  <a:pt x="834" y="94"/>
                </a:lnTo>
                <a:lnTo>
                  <a:pt x="835" y="95"/>
                </a:lnTo>
                <a:lnTo>
                  <a:pt x="835" y="95"/>
                </a:lnTo>
                <a:lnTo>
                  <a:pt x="836" y="95"/>
                </a:lnTo>
                <a:lnTo>
                  <a:pt x="836" y="94"/>
                </a:lnTo>
                <a:lnTo>
                  <a:pt x="836" y="94"/>
                </a:lnTo>
                <a:lnTo>
                  <a:pt x="837" y="94"/>
                </a:lnTo>
                <a:lnTo>
                  <a:pt x="837" y="94"/>
                </a:lnTo>
                <a:lnTo>
                  <a:pt x="837" y="93"/>
                </a:lnTo>
                <a:lnTo>
                  <a:pt x="838" y="93"/>
                </a:lnTo>
                <a:lnTo>
                  <a:pt x="838" y="93"/>
                </a:lnTo>
                <a:lnTo>
                  <a:pt x="838" y="93"/>
                </a:lnTo>
                <a:lnTo>
                  <a:pt x="839" y="93"/>
                </a:lnTo>
                <a:lnTo>
                  <a:pt x="839" y="93"/>
                </a:lnTo>
                <a:lnTo>
                  <a:pt x="840" y="93"/>
                </a:lnTo>
                <a:lnTo>
                  <a:pt x="840" y="93"/>
                </a:lnTo>
                <a:lnTo>
                  <a:pt x="840" y="92"/>
                </a:lnTo>
                <a:lnTo>
                  <a:pt x="842" y="92"/>
                </a:lnTo>
                <a:lnTo>
                  <a:pt x="842" y="92"/>
                </a:lnTo>
                <a:lnTo>
                  <a:pt x="842" y="92"/>
                </a:lnTo>
                <a:lnTo>
                  <a:pt x="843" y="91"/>
                </a:lnTo>
                <a:lnTo>
                  <a:pt x="843" y="91"/>
                </a:lnTo>
                <a:lnTo>
                  <a:pt x="843" y="90"/>
                </a:lnTo>
                <a:lnTo>
                  <a:pt x="844" y="90"/>
                </a:lnTo>
                <a:lnTo>
                  <a:pt x="844" y="91"/>
                </a:lnTo>
                <a:lnTo>
                  <a:pt x="845" y="90"/>
                </a:lnTo>
                <a:lnTo>
                  <a:pt x="845" y="90"/>
                </a:lnTo>
                <a:lnTo>
                  <a:pt x="845" y="90"/>
                </a:lnTo>
                <a:lnTo>
                  <a:pt x="846" y="90"/>
                </a:lnTo>
                <a:lnTo>
                  <a:pt x="846" y="89"/>
                </a:lnTo>
                <a:lnTo>
                  <a:pt x="846" y="90"/>
                </a:lnTo>
                <a:lnTo>
                  <a:pt x="847" y="91"/>
                </a:lnTo>
                <a:lnTo>
                  <a:pt x="847" y="91"/>
                </a:lnTo>
                <a:lnTo>
                  <a:pt x="847" y="92"/>
                </a:lnTo>
                <a:lnTo>
                  <a:pt x="848" y="91"/>
                </a:lnTo>
                <a:lnTo>
                  <a:pt x="848" y="92"/>
                </a:lnTo>
                <a:lnTo>
                  <a:pt x="849" y="91"/>
                </a:lnTo>
                <a:lnTo>
                  <a:pt x="849" y="92"/>
                </a:lnTo>
                <a:lnTo>
                  <a:pt x="849" y="91"/>
                </a:lnTo>
                <a:lnTo>
                  <a:pt x="851" y="90"/>
                </a:lnTo>
                <a:lnTo>
                  <a:pt x="851" y="90"/>
                </a:lnTo>
                <a:lnTo>
                  <a:pt x="851" y="90"/>
                </a:lnTo>
                <a:lnTo>
                  <a:pt x="852" y="89"/>
                </a:lnTo>
                <a:lnTo>
                  <a:pt x="852" y="87"/>
                </a:lnTo>
                <a:lnTo>
                  <a:pt x="852" y="89"/>
                </a:lnTo>
                <a:lnTo>
                  <a:pt x="853" y="89"/>
                </a:lnTo>
                <a:lnTo>
                  <a:pt x="853" y="87"/>
                </a:lnTo>
                <a:lnTo>
                  <a:pt x="854" y="89"/>
                </a:lnTo>
                <a:lnTo>
                  <a:pt x="854" y="90"/>
                </a:lnTo>
                <a:lnTo>
                  <a:pt x="854" y="91"/>
                </a:lnTo>
                <a:lnTo>
                  <a:pt x="855" y="91"/>
                </a:lnTo>
                <a:lnTo>
                  <a:pt x="855" y="92"/>
                </a:lnTo>
                <a:lnTo>
                  <a:pt x="855" y="92"/>
                </a:lnTo>
                <a:lnTo>
                  <a:pt x="856" y="92"/>
                </a:lnTo>
                <a:lnTo>
                  <a:pt x="856" y="92"/>
                </a:lnTo>
                <a:lnTo>
                  <a:pt x="857" y="92"/>
                </a:lnTo>
                <a:lnTo>
                  <a:pt x="857" y="92"/>
                </a:lnTo>
                <a:lnTo>
                  <a:pt x="857" y="92"/>
                </a:lnTo>
                <a:lnTo>
                  <a:pt x="858" y="92"/>
                </a:lnTo>
                <a:lnTo>
                  <a:pt x="858" y="92"/>
                </a:lnTo>
                <a:lnTo>
                  <a:pt x="858" y="92"/>
                </a:lnTo>
                <a:lnTo>
                  <a:pt x="860" y="92"/>
                </a:lnTo>
                <a:lnTo>
                  <a:pt x="860" y="93"/>
                </a:lnTo>
                <a:lnTo>
                  <a:pt x="860" y="92"/>
                </a:lnTo>
                <a:lnTo>
                  <a:pt x="861" y="92"/>
                </a:lnTo>
                <a:lnTo>
                  <a:pt x="861" y="92"/>
                </a:lnTo>
                <a:lnTo>
                  <a:pt x="862" y="92"/>
                </a:lnTo>
                <a:lnTo>
                  <a:pt x="862" y="91"/>
                </a:lnTo>
                <a:lnTo>
                  <a:pt x="862" y="91"/>
                </a:lnTo>
                <a:lnTo>
                  <a:pt x="863" y="91"/>
                </a:lnTo>
                <a:lnTo>
                  <a:pt x="863" y="90"/>
                </a:lnTo>
                <a:lnTo>
                  <a:pt x="863" y="89"/>
                </a:lnTo>
                <a:lnTo>
                  <a:pt x="864" y="89"/>
                </a:lnTo>
                <a:lnTo>
                  <a:pt x="864" y="89"/>
                </a:lnTo>
                <a:lnTo>
                  <a:pt x="864" y="87"/>
                </a:lnTo>
                <a:lnTo>
                  <a:pt x="865" y="87"/>
                </a:lnTo>
                <a:lnTo>
                  <a:pt x="865" y="87"/>
                </a:lnTo>
                <a:lnTo>
                  <a:pt x="866" y="87"/>
                </a:lnTo>
                <a:lnTo>
                  <a:pt x="866" y="87"/>
                </a:lnTo>
                <a:lnTo>
                  <a:pt x="866" y="87"/>
                </a:lnTo>
                <a:lnTo>
                  <a:pt x="867" y="87"/>
                </a:lnTo>
                <a:lnTo>
                  <a:pt x="867" y="87"/>
                </a:lnTo>
                <a:lnTo>
                  <a:pt x="867" y="87"/>
                </a:lnTo>
                <a:lnTo>
                  <a:pt x="869" y="86"/>
                </a:lnTo>
                <a:lnTo>
                  <a:pt x="869" y="86"/>
                </a:lnTo>
                <a:lnTo>
                  <a:pt x="869" y="86"/>
                </a:lnTo>
                <a:lnTo>
                  <a:pt x="870" y="86"/>
                </a:lnTo>
                <a:lnTo>
                  <a:pt x="870" y="86"/>
                </a:lnTo>
                <a:lnTo>
                  <a:pt x="871" y="86"/>
                </a:lnTo>
                <a:lnTo>
                  <a:pt x="871" y="85"/>
                </a:lnTo>
                <a:lnTo>
                  <a:pt x="871" y="86"/>
                </a:lnTo>
                <a:lnTo>
                  <a:pt x="872" y="87"/>
                </a:lnTo>
                <a:lnTo>
                  <a:pt x="872" y="87"/>
                </a:lnTo>
                <a:lnTo>
                  <a:pt x="872" y="87"/>
                </a:lnTo>
                <a:lnTo>
                  <a:pt x="873" y="87"/>
                </a:lnTo>
                <a:lnTo>
                  <a:pt x="873" y="87"/>
                </a:lnTo>
                <a:lnTo>
                  <a:pt x="873" y="87"/>
                </a:lnTo>
                <a:lnTo>
                  <a:pt x="874" y="89"/>
                </a:lnTo>
                <a:lnTo>
                  <a:pt x="874" y="89"/>
                </a:lnTo>
                <a:lnTo>
                  <a:pt x="875" y="87"/>
                </a:lnTo>
                <a:lnTo>
                  <a:pt x="875" y="90"/>
                </a:lnTo>
                <a:lnTo>
                  <a:pt x="875" y="90"/>
                </a:lnTo>
                <a:lnTo>
                  <a:pt x="876" y="89"/>
                </a:lnTo>
                <a:lnTo>
                  <a:pt x="876" y="90"/>
                </a:lnTo>
                <a:lnTo>
                  <a:pt x="876" y="90"/>
                </a:lnTo>
                <a:lnTo>
                  <a:pt x="878" y="90"/>
                </a:lnTo>
                <a:lnTo>
                  <a:pt x="878" y="90"/>
                </a:lnTo>
                <a:lnTo>
                  <a:pt x="879" y="89"/>
                </a:lnTo>
                <a:lnTo>
                  <a:pt x="879" y="89"/>
                </a:lnTo>
                <a:lnTo>
                  <a:pt x="879" y="89"/>
                </a:lnTo>
                <a:lnTo>
                  <a:pt x="880" y="89"/>
                </a:lnTo>
                <a:lnTo>
                  <a:pt x="880" y="89"/>
                </a:lnTo>
                <a:lnTo>
                  <a:pt x="880" y="89"/>
                </a:lnTo>
                <a:lnTo>
                  <a:pt x="881" y="89"/>
                </a:lnTo>
                <a:lnTo>
                  <a:pt x="881" y="90"/>
                </a:lnTo>
                <a:lnTo>
                  <a:pt x="881" y="91"/>
                </a:lnTo>
                <a:lnTo>
                  <a:pt x="882" y="92"/>
                </a:lnTo>
                <a:lnTo>
                  <a:pt x="882" y="92"/>
                </a:lnTo>
                <a:lnTo>
                  <a:pt x="883" y="92"/>
                </a:lnTo>
                <a:lnTo>
                  <a:pt x="883" y="92"/>
                </a:lnTo>
                <a:lnTo>
                  <a:pt x="883" y="91"/>
                </a:lnTo>
                <a:lnTo>
                  <a:pt x="884" y="92"/>
                </a:lnTo>
                <a:lnTo>
                  <a:pt x="884" y="92"/>
                </a:lnTo>
                <a:lnTo>
                  <a:pt x="884" y="91"/>
                </a:lnTo>
                <a:lnTo>
                  <a:pt x="885" y="91"/>
                </a:lnTo>
                <a:lnTo>
                  <a:pt x="885" y="91"/>
                </a:lnTo>
                <a:lnTo>
                  <a:pt x="885" y="92"/>
                </a:lnTo>
                <a:lnTo>
                  <a:pt x="887" y="92"/>
                </a:lnTo>
                <a:lnTo>
                  <a:pt x="887" y="91"/>
                </a:lnTo>
                <a:lnTo>
                  <a:pt x="888" y="90"/>
                </a:lnTo>
                <a:lnTo>
                  <a:pt x="888" y="90"/>
                </a:lnTo>
                <a:lnTo>
                  <a:pt x="888" y="92"/>
                </a:lnTo>
                <a:lnTo>
                  <a:pt x="889" y="93"/>
                </a:lnTo>
                <a:lnTo>
                  <a:pt x="889" y="92"/>
                </a:lnTo>
                <a:lnTo>
                  <a:pt x="889" y="93"/>
                </a:lnTo>
                <a:lnTo>
                  <a:pt x="890" y="93"/>
                </a:lnTo>
                <a:lnTo>
                  <a:pt x="890" y="92"/>
                </a:lnTo>
                <a:lnTo>
                  <a:pt x="890" y="92"/>
                </a:lnTo>
                <a:lnTo>
                  <a:pt x="891" y="92"/>
                </a:lnTo>
                <a:lnTo>
                  <a:pt x="891" y="92"/>
                </a:lnTo>
                <a:lnTo>
                  <a:pt x="892" y="92"/>
                </a:lnTo>
                <a:lnTo>
                  <a:pt x="892" y="93"/>
                </a:lnTo>
                <a:lnTo>
                  <a:pt x="892" y="92"/>
                </a:lnTo>
                <a:lnTo>
                  <a:pt x="893" y="92"/>
                </a:lnTo>
                <a:lnTo>
                  <a:pt x="893" y="93"/>
                </a:lnTo>
                <a:lnTo>
                  <a:pt x="893" y="93"/>
                </a:lnTo>
                <a:lnTo>
                  <a:pt x="894" y="93"/>
                </a:lnTo>
                <a:lnTo>
                  <a:pt x="894" y="93"/>
                </a:lnTo>
                <a:lnTo>
                  <a:pt x="894" y="93"/>
                </a:lnTo>
                <a:lnTo>
                  <a:pt x="896" y="94"/>
                </a:lnTo>
                <a:lnTo>
                  <a:pt x="896" y="94"/>
                </a:lnTo>
                <a:lnTo>
                  <a:pt x="897" y="94"/>
                </a:lnTo>
                <a:lnTo>
                  <a:pt x="897" y="94"/>
                </a:lnTo>
                <a:lnTo>
                  <a:pt x="897" y="94"/>
                </a:lnTo>
                <a:lnTo>
                  <a:pt x="898" y="95"/>
                </a:lnTo>
                <a:lnTo>
                  <a:pt x="898" y="95"/>
                </a:lnTo>
                <a:lnTo>
                  <a:pt x="898" y="98"/>
                </a:lnTo>
                <a:lnTo>
                  <a:pt x="899" y="98"/>
                </a:lnTo>
                <a:lnTo>
                  <a:pt x="899" y="99"/>
                </a:lnTo>
                <a:lnTo>
                  <a:pt x="900" y="99"/>
                </a:lnTo>
                <a:lnTo>
                  <a:pt x="900" y="99"/>
                </a:lnTo>
                <a:lnTo>
                  <a:pt x="900" y="98"/>
                </a:lnTo>
                <a:lnTo>
                  <a:pt x="901" y="96"/>
                </a:lnTo>
                <a:lnTo>
                  <a:pt x="901" y="95"/>
                </a:lnTo>
                <a:lnTo>
                  <a:pt x="901" y="95"/>
                </a:lnTo>
                <a:lnTo>
                  <a:pt x="902" y="94"/>
                </a:lnTo>
                <a:lnTo>
                  <a:pt x="902" y="95"/>
                </a:lnTo>
                <a:lnTo>
                  <a:pt x="902" y="95"/>
                </a:lnTo>
                <a:lnTo>
                  <a:pt x="903" y="95"/>
                </a:lnTo>
                <a:lnTo>
                  <a:pt x="903" y="95"/>
                </a:lnTo>
                <a:lnTo>
                  <a:pt x="905" y="95"/>
                </a:lnTo>
                <a:lnTo>
                  <a:pt x="905" y="95"/>
                </a:lnTo>
                <a:lnTo>
                  <a:pt x="905" y="94"/>
                </a:lnTo>
                <a:lnTo>
                  <a:pt x="906" y="94"/>
                </a:lnTo>
                <a:lnTo>
                  <a:pt x="906" y="94"/>
                </a:lnTo>
                <a:lnTo>
                  <a:pt x="906" y="94"/>
                </a:lnTo>
                <a:lnTo>
                  <a:pt x="907" y="94"/>
                </a:lnTo>
                <a:lnTo>
                  <a:pt x="907" y="95"/>
                </a:lnTo>
                <a:lnTo>
                  <a:pt x="907" y="95"/>
                </a:lnTo>
                <a:lnTo>
                  <a:pt x="908" y="95"/>
                </a:lnTo>
                <a:lnTo>
                  <a:pt x="908" y="95"/>
                </a:lnTo>
                <a:lnTo>
                  <a:pt x="909" y="94"/>
                </a:lnTo>
                <a:lnTo>
                  <a:pt x="909" y="95"/>
                </a:lnTo>
                <a:lnTo>
                  <a:pt x="909" y="95"/>
                </a:lnTo>
                <a:lnTo>
                  <a:pt x="910" y="95"/>
                </a:lnTo>
                <a:lnTo>
                  <a:pt x="910" y="95"/>
                </a:lnTo>
                <a:lnTo>
                  <a:pt x="910" y="94"/>
                </a:lnTo>
                <a:lnTo>
                  <a:pt x="911" y="94"/>
                </a:lnTo>
                <a:lnTo>
                  <a:pt x="911" y="94"/>
                </a:lnTo>
                <a:lnTo>
                  <a:pt x="911" y="95"/>
                </a:lnTo>
                <a:lnTo>
                  <a:pt x="912" y="94"/>
                </a:lnTo>
                <a:lnTo>
                  <a:pt x="912" y="95"/>
                </a:lnTo>
                <a:lnTo>
                  <a:pt x="914" y="95"/>
                </a:lnTo>
                <a:lnTo>
                  <a:pt x="914" y="96"/>
                </a:lnTo>
                <a:lnTo>
                  <a:pt x="914" y="95"/>
                </a:lnTo>
                <a:lnTo>
                  <a:pt x="915" y="95"/>
                </a:lnTo>
                <a:lnTo>
                  <a:pt x="915" y="94"/>
                </a:lnTo>
                <a:lnTo>
                  <a:pt x="915" y="94"/>
                </a:lnTo>
                <a:lnTo>
                  <a:pt x="916" y="94"/>
                </a:lnTo>
                <a:lnTo>
                  <a:pt x="916" y="94"/>
                </a:lnTo>
                <a:lnTo>
                  <a:pt x="916" y="94"/>
                </a:lnTo>
                <a:lnTo>
                  <a:pt x="917" y="94"/>
                </a:lnTo>
                <a:lnTo>
                  <a:pt x="917" y="95"/>
                </a:lnTo>
                <a:lnTo>
                  <a:pt x="918" y="94"/>
                </a:lnTo>
                <a:lnTo>
                  <a:pt x="918" y="95"/>
                </a:lnTo>
                <a:lnTo>
                  <a:pt x="918" y="95"/>
                </a:lnTo>
                <a:lnTo>
                  <a:pt x="919" y="96"/>
                </a:lnTo>
                <a:lnTo>
                  <a:pt x="919" y="95"/>
                </a:lnTo>
                <a:lnTo>
                  <a:pt x="919" y="95"/>
                </a:lnTo>
                <a:lnTo>
                  <a:pt x="920" y="94"/>
                </a:lnTo>
                <a:lnTo>
                  <a:pt x="920" y="93"/>
                </a:lnTo>
                <a:lnTo>
                  <a:pt x="921" y="92"/>
                </a:lnTo>
                <a:lnTo>
                  <a:pt x="921" y="94"/>
                </a:lnTo>
                <a:lnTo>
                  <a:pt x="921" y="93"/>
                </a:lnTo>
                <a:lnTo>
                  <a:pt x="923" y="93"/>
                </a:lnTo>
                <a:lnTo>
                  <a:pt x="923" y="92"/>
                </a:lnTo>
                <a:lnTo>
                  <a:pt x="923" y="92"/>
                </a:lnTo>
                <a:lnTo>
                  <a:pt x="924" y="93"/>
                </a:lnTo>
                <a:lnTo>
                  <a:pt x="924" y="93"/>
                </a:lnTo>
                <a:lnTo>
                  <a:pt x="924" y="93"/>
                </a:lnTo>
                <a:lnTo>
                  <a:pt x="925" y="93"/>
                </a:lnTo>
                <a:lnTo>
                  <a:pt x="925" y="94"/>
                </a:lnTo>
                <a:lnTo>
                  <a:pt x="926" y="94"/>
                </a:lnTo>
                <a:lnTo>
                  <a:pt x="926" y="94"/>
                </a:lnTo>
                <a:lnTo>
                  <a:pt x="926" y="93"/>
                </a:lnTo>
                <a:lnTo>
                  <a:pt x="927" y="94"/>
                </a:lnTo>
                <a:lnTo>
                  <a:pt x="927" y="94"/>
                </a:lnTo>
                <a:lnTo>
                  <a:pt x="927" y="94"/>
                </a:lnTo>
                <a:lnTo>
                  <a:pt x="928" y="94"/>
                </a:lnTo>
                <a:lnTo>
                  <a:pt x="928" y="94"/>
                </a:lnTo>
                <a:lnTo>
                  <a:pt x="928" y="94"/>
                </a:lnTo>
                <a:lnTo>
                  <a:pt x="929" y="94"/>
                </a:lnTo>
                <a:lnTo>
                  <a:pt x="929" y="94"/>
                </a:lnTo>
                <a:lnTo>
                  <a:pt x="930" y="94"/>
                </a:lnTo>
                <a:lnTo>
                  <a:pt x="930" y="94"/>
                </a:lnTo>
                <a:lnTo>
                  <a:pt x="930" y="93"/>
                </a:lnTo>
                <a:lnTo>
                  <a:pt x="932" y="93"/>
                </a:lnTo>
                <a:lnTo>
                  <a:pt x="932" y="93"/>
                </a:lnTo>
                <a:lnTo>
                  <a:pt x="932" y="92"/>
                </a:lnTo>
                <a:lnTo>
                  <a:pt x="933" y="91"/>
                </a:lnTo>
                <a:lnTo>
                  <a:pt x="933" y="92"/>
                </a:lnTo>
                <a:lnTo>
                  <a:pt x="933" y="91"/>
                </a:lnTo>
                <a:lnTo>
                  <a:pt x="934" y="91"/>
                </a:lnTo>
                <a:lnTo>
                  <a:pt x="934" y="91"/>
                </a:lnTo>
                <a:lnTo>
                  <a:pt x="935" y="91"/>
                </a:lnTo>
                <a:lnTo>
                  <a:pt x="935" y="92"/>
                </a:lnTo>
                <a:lnTo>
                  <a:pt x="935" y="92"/>
                </a:lnTo>
                <a:lnTo>
                  <a:pt x="936" y="92"/>
                </a:lnTo>
                <a:lnTo>
                  <a:pt x="936" y="92"/>
                </a:lnTo>
                <a:lnTo>
                  <a:pt x="936" y="92"/>
                </a:lnTo>
                <a:lnTo>
                  <a:pt x="937" y="92"/>
                </a:lnTo>
                <a:lnTo>
                  <a:pt x="937" y="92"/>
                </a:lnTo>
                <a:lnTo>
                  <a:pt x="937" y="93"/>
                </a:lnTo>
                <a:lnTo>
                  <a:pt x="938" y="92"/>
                </a:lnTo>
                <a:lnTo>
                  <a:pt x="938" y="92"/>
                </a:lnTo>
                <a:lnTo>
                  <a:pt x="939" y="91"/>
                </a:lnTo>
                <a:lnTo>
                  <a:pt x="939" y="90"/>
                </a:lnTo>
                <a:lnTo>
                  <a:pt x="939" y="89"/>
                </a:lnTo>
                <a:lnTo>
                  <a:pt x="941" y="89"/>
                </a:lnTo>
                <a:lnTo>
                  <a:pt x="941" y="89"/>
                </a:lnTo>
                <a:lnTo>
                  <a:pt x="941" y="89"/>
                </a:lnTo>
                <a:lnTo>
                  <a:pt x="942" y="89"/>
                </a:lnTo>
                <a:lnTo>
                  <a:pt x="942" y="89"/>
                </a:lnTo>
                <a:lnTo>
                  <a:pt x="942" y="89"/>
                </a:lnTo>
                <a:lnTo>
                  <a:pt x="943" y="89"/>
                </a:lnTo>
                <a:lnTo>
                  <a:pt x="943" y="89"/>
                </a:lnTo>
                <a:lnTo>
                  <a:pt x="944" y="90"/>
                </a:lnTo>
                <a:lnTo>
                  <a:pt x="944" y="90"/>
                </a:lnTo>
                <a:lnTo>
                  <a:pt x="944" y="90"/>
                </a:lnTo>
                <a:lnTo>
                  <a:pt x="945" y="90"/>
                </a:lnTo>
                <a:lnTo>
                  <a:pt x="945" y="90"/>
                </a:lnTo>
                <a:lnTo>
                  <a:pt x="945" y="89"/>
                </a:lnTo>
                <a:lnTo>
                  <a:pt x="946" y="89"/>
                </a:lnTo>
                <a:lnTo>
                  <a:pt x="946" y="90"/>
                </a:lnTo>
                <a:lnTo>
                  <a:pt x="947" y="90"/>
                </a:lnTo>
                <a:lnTo>
                  <a:pt x="947" y="90"/>
                </a:lnTo>
                <a:lnTo>
                  <a:pt x="947" y="90"/>
                </a:lnTo>
                <a:lnTo>
                  <a:pt x="948" y="91"/>
                </a:lnTo>
                <a:lnTo>
                  <a:pt x="948" y="90"/>
                </a:lnTo>
                <a:lnTo>
                  <a:pt x="948" y="90"/>
                </a:lnTo>
                <a:lnTo>
                  <a:pt x="950" y="90"/>
                </a:lnTo>
                <a:lnTo>
                  <a:pt x="950" y="90"/>
                </a:lnTo>
                <a:lnTo>
                  <a:pt x="950" y="90"/>
                </a:lnTo>
                <a:lnTo>
                  <a:pt x="951" y="89"/>
                </a:lnTo>
                <a:lnTo>
                  <a:pt x="951" y="87"/>
                </a:lnTo>
                <a:lnTo>
                  <a:pt x="952" y="87"/>
                </a:lnTo>
                <a:lnTo>
                  <a:pt x="952" y="87"/>
                </a:lnTo>
                <a:lnTo>
                  <a:pt x="952" y="87"/>
                </a:lnTo>
                <a:lnTo>
                  <a:pt x="953" y="86"/>
                </a:lnTo>
                <a:lnTo>
                  <a:pt x="953" y="87"/>
                </a:lnTo>
                <a:lnTo>
                  <a:pt x="953" y="87"/>
                </a:lnTo>
                <a:lnTo>
                  <a:pt x="954" y="89"/>
                </a:lnTo>
                <a:lnTo>
                  <a:pt x="954" y="89"/>
                </a:lnTo>
                <a:lnTo>
                  <a:pt x="954" y="89"/>
                </a:lnTo>
                <a:lnTo>
                  <a:pt x="955" y="89"/>
                </a:lnTo>
                <a:lnTo>
                  <a:pt x="955" y="89"/>
                </a:lnTo>
                <a:lnTo>
                  <a:pt x="956" y="87"/>
                </a:lnTo>
                <a:lnTo>
                  <a:pt x="956" y="87"/>
                </a:lnTo>
                <a:lnTo>
                  <a:pt x="956" y="89"/>
                </a:lnTo>
                <a:lnTo>
                  <a:pt x="957" y="89"/>
                </a:lnTo>
                <a:lnTo>
                  <a:pt x="957" y="89"/>
                </a:lnTo>
                <a:lnTo>
                  <a:pt x="957" y="89"/>
                </a:lnTo>
                <a:lnTo>
                  <a:pt x="959" y="89"/>
                </a:lnTo>
                <a:lnTo>
                  <a:pt x="959" y="90"/>
                </a:lnTo>
                <a:lnTo>
                  <a:pt x="959" y="90"/>
                </a:lnTo>
                <a:lnTo>
                  <a:pt x="960" y="90"/>
                </a:lnTo>
                <a:lnTo>
                  <a:pt x="960" y="90"/>
                </a:lnTo>
                <a:lnTo>
                  <a:pt x="961" y="90"/>
                </a:lnTo>
                <a:lnTo>
                  <a:pt x="961" y="91"/>
                </a:lnTo>
                <a:lnTo>
                  <a:pt x="961" y="91"/>
                </a:lnTo>
                <a:lnTo>
                  <a:pt x="962" y="91"/>
                </a:lnTo>
                <a:lnTo>
                  <a:pt x="962" y="92"/>
                </a:lnTo>
                <a:lnTo>
                  <a:pt x="962" y="91"/>
                </a:lnTo>
                <a:lnTo>
                  <a:pt x="963" y="90"/>
                </a:lnTo>
                <a:lnTo>
                  <a:pt x="963" y="90"/>
                </a:lnTo>
                <a:lnTo>
                  <a:pt x="963" y="89"/>
                </a:lnTo>
                <a:lnTo>
                  <a:pt x="964" y="89"/>
                </a:lnTo>
                <a:lnTo>
                  <a:pt x="964" y="89"/>
                </a:lnTo>
                <a:lnTo>
                  <a:pt x="965" y="89"/>
                </a:lnTo>
                <a:lnTo>
                  <a:pt x="965" y="89"/>
                </a:lnTo>
                <a:lnTo>
                  <a:pt x="965" y="90"/>
                </a:lnTo>
                <a:lnTo>
                  <a:pt x="966" y="91"/>
                </a:lnTo>
                <a:lnTo>
                  <a:pt x="966" y="91"/>
                </a:lnTo>
                <a:lnTo>
                  <a:pt x="966" y="91"/>
                </a:lnTo>
                <a:lnTo>
                  <a:pt x="968" y="90"/>
                </a:lnTo>
                <a:lnTo>
                  <a:pt x="968" y="90"/>
                </a:lnTo>
                <a:lnTo>
                  <a:pt x="969" y="91"/>
                </a:lnTo>
                <a:lnTo>
                  <a:pt x="969" y="92"/>
                </a:lnTo>
                <a:lnTo>
                  <a:pt x="969" y="92"/>
                </a:lnTo>
                <a:lnTo>
                  <a:pt x="970" y="92"/>
                </a:lnTo>
                <a:lnTo>
                  <a:pt x="970" y="93"/>
                </a:lnTo>
                <a:lnTo>
                  <a:pt x="970" y="93"/>
                </a:lnTo>
                <a:lnTo>
                  <a:pt x="971" y="92"/>
                </a:lnTo>
                <a:lnTo>
                  <a:pt x="971" y="92"/>
                </a:lnTo>
                <a:lnTo>
                  <a:pt x="971" y="92"/>
                </a:lnTo>
                <a:lnTo>
                  <a:pt x="972" y="92"/>
                </a:lnTo>
                <a:lnTo>
                  <a:pt x="972" y="92"/>
                </a:lnTo>
                <a:lnTo>
                  <a:pt x="973" y="93"/>
                </a:lnTo>
                <a:lnTo>
                  <a:pt x="973" y="93"/>
                </a:lnTo>
                <a:lnTo>
                  <a:pt x="973" y="93"/>
                </a:lnTo>
                <a:lnTo>
                  <a:pt x="974" y="93"/>
                </a:lnTo>
                <a:lnTo>
                  <a:pt x="974" y="93"/>
                </a:lnTo>
                <a:lnTo>
                  <a:pt x="974" y="93"/>
                </a:lnTo>
                <a:lnTo>
                  <a:pt x="975" y="93"/>
                </a:lnTo>
                <a:lnTo>
                  <a:pt x="975" y="93"/>
                </a:lnTo>
                <a:lnTo>
                  <a:pt x="975" y="93"/>
                </a:lnTo>
                <a:lnTo>
                  <a:pt x="977" y="93"/>
                </a:lnTo>
                <a:lnTo>
                  <a:pt x="977" y="92"/>
                </a:lnTo>
                <a:lnTo>
                  <a:pt x="978" y="93"/>
                </a:lnTo>
                <a:lnTo>
                  <a:pt x="978" y="93"/>
                </a:lnTo>
                <a:lnTo>
                  <a:pt x="978" y="93"/>
                </a:lnTo>
                <a:lnTo>
                  <a:pt x="979" y="93"/>
                </a:lnTo>
                <a:lnTo>
                  <a:pt x="979" y="93"/>
                </a:lnTo>
                <a:lnTo>
                  <a:pt x="979" y="93"/>
                </a:lnTo>
                <a:lnTo>
                  <a:pt x="980" y="93"/>
                </a:lnTo>
                <a:lnTo>
                  <a:pt x="980" y="94"/>
                </a:lnTo>
                <a:lnTo>
                  <a:pt x="980" y="94"/>
                </a:lnTo>
                <a:lnTo>
                  <a:pt x="981" y="95"/>
                </a:lnTo>
                <a:lnTo>
                  <a:pt x="981" y="95"/>
                </a:lnTo>
                <a:lnTo>
                  <a:pt x="982" y="96"/>
                </a:lnTo>
                <a:lnTo>
                  <a:pt x="982" y="95"/>
                </a:lnTo>
                <a:lnTo>
                  <a:pt x="982" y="95"/>
                </a:lnTo>
                <a:lnTo>
                  <a:pt x="983" y="95"/>
                </a:lnTo>
                <a:lnTo>
                  <a:pt x="983" y="95"/>
                </a:lnTo>
                <a:lnTo>
                  <a:pt x="983" y="94"/>
                </a:lnTo>
                <a:lnTo>
                  <a:pt x="984" y="94"/>
                </a:lnTo>
                <a:lnTo>
                  <a:pt x="984" y="94"/>
                </a:lnTo>
                <a:lnTo>
                  <a:pt x="984" y="95"/>
                </a:lnTo>
                <a:lnTo>
                  <a:pt x="986" y="95"/>
                </a:lnTo>
                <a:lnTo>
                  <a:pt x="986" y="95"/>
                </a:lnTo>
                <a:lnTo>
                  <a:pt x="987" y="96"/>
                </a:lnTo>
                <a:lnTo>
                  <a:pt x="987" y="96"/>
                </a:lnTo>
                <a:lnTo>
                  <a:pt x="987" y="98"/>
                </a:lnTo>
                <a:lnTo>
                  <a:pt x="988" y="98"/>
                </a:lnTo>
                <a:lnTo>
                  <a:pt x="988" y="98"/>
                </a:lnTo>
                <a:lnTo>
                  <a:pt x="988" y="99"/>
                </a:lnTo>
                <a:lnTo>
                  <a:pt x="989" y="98"/>
                </a:lnTo>
                <a:lnTo>
                  <a:pt x="989" y="98"/>
                </a:lnTo>
                <a:lnTo>
                  <a:pt x="990" y="98"/>
                </a:lnTo>
                <a:lnTo>
                  <a:pt x="990" y="96"/>
                </a:lnTo>
                <a:lnTo>
                  <a:pt x="990" y="96"/>
                </a:lnTo>
                <a:lnTo>
                  <a:pt x="991" y="96"/>
                </a:lnTo>
                <a:lnTo>
                  <a:pt x="991" y="96"/>
                </a:lnTo>
                <a:lnTo>
                  <a:pt x="991" y="98"/>
                </a:lnTo>
                <a:lnTo>
                  <a:pt x="992" y="99"/>
                </a:lnTo>
                <a:lnTo>
                  <a:pt x="992" y="99"/>
                </a:lnTo>
                <a:lnTo>
                  <a:pt x="992" y="99"/>
                </a:lnTo>
                <a:lnTo>
                  <a:pt x="993" y="99"/>
                </a:lnTo>
                <a:lnTo>
                  <a:pt x="993" y="99"/>
                </a:lnTo>
                <a:lnTo>
                  <a:pt x="995" y="99"/>
                </a:lnTo>
                <a:lnTo>
                  <a:pt x="995" y="98"/>
                </a:lnTo>
                <a:lnTo>
                  <a:pt x="995" y="98"/>
                </a:lnTo>
                <a:lnTo>
                  <a:pt x="996" y="98"/>
                </a:lnTo>
                <a:lnTo>
                  <a:pt x="996" y="96"/>
                </a:lnTo>
                <a:lnTo>
                  <a:pt x="996" y="96"/>
                </a:lnTo>
                <a:lnTo>
                  <a:pt x="997" y="96"/>
                </a:lnTo>
                <a:lnTo>
                  <a:pt x="997" y="96"/>
                </a:lnTo>
                <a:lnTo>
                  <a:pt x="997" y="96"/>
                </a:lnTo>
                <a:lnTo>
                  <a:pt x="998" y="96"/>
                </a:lnTo>
                <a:lnTo>
                  <a:pt x="998" y="96"/>
                </a:lnTo>
                <a:lnTo>
                  <a:pt x="999" y="96"/>
                </a:lnTo>
                <a:lnTo>
                  <a:pt x="999" y="95"/>
                </a:lnTo>
                <a:lnTo>
                  <a:pt x="999" y="95"/>
                </a:lnTo>
                <a:lnTo>
                  <a:pt x="1000" y="95"/>
                </a:lnTo>
                <a:lnTo>
                  <a:pt x="1000" y="95"/>
                </a:lnTo>
                <a:lnTo>
                  <a:pt x="1000" y="95"/>
                </a:lnTo>
                <a:lnTo>
                  <a:pt x="1001" y="95"/>
                </a:lnTo>
                <a:lnTo>
                  <a:pt x="1001" y="96"/>
                </a:lnTo>
                <a:lnTo>
                  <a:pt x="1001" y="96"/>
                </a:lnTo>
                <a:lnTo>
                  <a:pt x="1002" y="96"/>
                </a:lnTo>
                <a:lnTo>
                  <a:pt x="1002" y="96"/>
                </a:lnTo>
                <a:lnTo>
                  <a:pt x="1004" y="96"/>
                </a:lnTo>
                <a:lnTo>
                  <a:pt x="1004" y="96"/>
                </a:lnTo>
                <a:lnTo>
                  <a:pt x="1004" y="96"/>
                </a:lnTo>
                <a:lnTo>
                  <a:pt x="1005" y="95"/>
                </a:lnTo>
                <a:lnTo>
                  <a:pt x="1005" y="95"/>
                </a:lnTo>
                <a:lnTo>
                  <a:pt x="1005" y="95"/>
                </a:lnTo>
                <a:lnTo>
                  <a:pt x="1006" y="95"/>
                </a:lnTo>
                <a:lnTo>
                  <a:pt x="1006" y="96"/>
                </a:lnTo>
                <a:lnTo>
                  <a:pt x="1006" y="95"/>
                </a:lnTo>
                <a:lnTo>
                  <a:pt x="1007" y="94"/>
                </a:lnTo>
                <a:lnTo>
                  <a:pt x="1007" y="94"/>
                </a:lnTo>
                <a:lnTo>
                  <a:pt x="1008" y="94"/>
                </a:lnTo>
                <a:lnTo>
                  <a:pt x="1008" y="96"/>
                </a:lnTo>
                <a:lnTo>
                  <a:pt x="1008" y="98"/>
                </a:lnTo>
                <a:lnTo>
                  <a:pt x="1009" y="98"/>
                </a:lnTo>
                <a:lnTo>
                  <a:pt x="1009" y="98"/>
                </a:lnTo>
                <a:lnTo>
                  <a:pt x="1009" y="96"/>
                </a:lnTo>
                <a:lnTo>
                  <a:pt x="1010" y="95"/>
                </a:lnTo>
                <a:lnTo>
                  <a:pt x="1010" y="95"/>
                </a:lnTo>
                <a:lnTo>
                  <a:pt x="1011" y="95"/>
                </a:lnTo>
                <a:lnTo>
                  <a:pt x="1011" y="95"/>
                </a:lnTo>
                <a:lnTo>
                  <a:pt x="1011" y="95"/>
                </a:lnTo>
                <a:lnTo>
                  <a:pt x="1013" y="94"/>
                </a:lnTo>
                <a:lnTo>
                  <a:pt x="1013" y="94"/>
                </a:lnTo>
                <a:lnTo>
                  <a:pt x="1013" y="94"/>
                </a:lnTo>
                <a:lnTo>
                  <a:pt x="1014" y="94"/>
                </a:lnTo>
                <a:lnTo>
                  <a:pt x="1014" y="94"/>
                </a:lnTo>
                <a:lnTo>
                  <a:pt x="1014" y="94"/>
                </a:lnTo>
                <a:lnTo>
                  <a:pt x="1015" y="94"/>
                </a:lnTo>
                <a:lnTo>
                  <a:pt x="1015" y="94"/>
                </a:lnTo>
                <a:lnTo>
                  <a:pt x="1016" y="95"/>
                </a:lnTo>
                <a:lnTo>
                  <a:pt x="1016" y="95"/>
                </a:lnTo>
                <a:lnTo>
                  <a:pt x="1016" y="94"/>
                </a:lnTo>
                <a:lnTo>
                  <a:pt x="1017" y="95"/>
                </a:lnTo>
                <a:lnTo>
                  <a:pt x="1017" y="95"/>
                </a:lnTo>
                <a:lnTo>
                  <a:pt x="1017" y="95"/>
                </a:lnTo>
                <a:lnTo>
                  <a:pt x="1018" y="95"/>
                </a:lnTo>
                <a:lnTo>
                  <a:pt x="1018" y="95"/>
                </a:lnTo>
                <a:lnTo>
                  <a:pt x="1018" y="94"/>
                </a:lnTo>
                <a:lnTo>
                  <a:pt x="1019" y="94"/>
                </a:lnTo>
                <a:lnTo>
                  <a:pt x="1019" y="92"/>
                </a:lnTo>
                <a:lnTo>
                  <a:pt x="1020" y="92"/>
                </a:lnTo>
                <a:lnTo>
                  <a:pt x="1020" y="92"/>
                </a:lnTo>
                <a:lnTo>
                  <a:pt x="1020" y="91"/>
                </a:lnTo>
                <a:lnTo>
                  <a:pt x="1022" y="90"/>
                </a:lnTo>
                <a:lnTo>
                  <a:pt x="1022" y="90"/>
                </a:lnTo>
                <a:lnTo>
                  <a:pt x="1022" y="89"/>
                </a:lnTo>
                <a:lnTo>
                  <a:pt x="1023" y="87"/>
                </a:lnTo>
                <a:lnTo>
                  <a:pt x="1023" y="87"/>
                </a:lnTo>
                <a:lnTo>
                  <a:pt x="1023" y="87"/>
                </a:lnTo>
                <a:lnTo>
                  <a:pt x="1024" y="87"/>
                </a:lnTo>
                <a:lnTo>
                  <a:pt x="1024" y="89"/>
                </a:lnTo>
                <a:lnTo>
                  <a:pt x="1025" y="89"/>
                </a:lnTo>
                <a:lnTo>
                  <a:pt x="1025" y="87"/>
                </a:lnTo>
                <a:lnTo>
                  <a:pt x="1025" y="87"/>
                </a:lnTo>
                <a:lnTo>
                  <a:pt x="1026" y="87"/>
                </a:lnTo>
                <a:lnTo>
                  <a:pt x="1026" y="87"/>
                </a:lnTo>
                <a:lnTo>
                  <a:pt x="1026" y="86"/>
                </a:lnTo>
                <a:lnTo>
                  <a:pt x="1027" y="86"/>
                </a:lnTo>
                <a:lnTo>
                  <a:pt x="1027" y="86"/>
                </a:lnTo>
                <a:lnTo>
                  <a:pt x="1027" y="85"/>
                </a:lnTo>
                <a:lnTo>
                  <a:pt x="1028" y="85"/>
                </a:lnTo>
                <a:lnTo>
                  <a:pt x="1028" y="85"/>
                </a:lnTo>
                <a:lnTo>
                  <a:pt x="1029" y="86"/>
                </a:lnTo>
                <a:lnTo>
                  <a:pt x="1029" y="86"/>
                </a:lnTo>
                <a:lnTo>
                  <a:pt x="1029" y="87"/>
                </a:lnTo>
                <a:lnTo>
                  <a:pt x="1031" y="89"/>
                </a:lnTo>
                <a:lnTo>
                  <a:pt x="1031" y="87"/>
                </a:lnTo>
                <a:lnTo>
                  <a:pt x="1031" y="87"/>
                </a:lnTo>
                <a:lnTo>
                  <a:pt x="1032" y="87"/>
                </a:lnTo>
                <a:lnTo>
                  <a:pt x="1032" y="87"/>
                </a:lnTo>
                <a:lnTo>
                  <a:pt x="1032" y="87"/>
                </a:lnTo>
                <a:lnTo>
                  <a:pt x="1033" y="89"/>
                </a:lnTo>
                <a:lnTo>
                  <a:pt x="1033" y="89"/>
                </a:lnTo>
                <a:lnTo>
                  <a:pt x="1034" y="89"/>
                </a:lnTo>
                <a:lnTo>
                  <a:pt x="1034" y="89"/>
                </a:lnTo>
                <a:lnTo>
                  <a:pt x="1034" y="89"/>
                </a:lnTo>
                <a:lnTo>
                  <a:pt x="1035" y="89"/>
                </a:lnTo>
                <a:lnTo>
                  <a:pt x="1035" y="87"/>
                </a:lnTo>
                <a:lnTo>
                  <a:pt x="1035" y="87"/>
                </a:lnTo>
                <a:lnTo>
                  <a:pt x="1036" y="87"/>
                </a:lnTo>
                <a:lnTo>
                  <a:pt x="1036" y="87"/>
                </a:lnTo>
                <a:lnTo>
                  <a:pt x="1037" y="87"/>
                </a:lnTo>
                <a:lnTo>
                  <a:pt x="1037" y="87"/>
                </a:lnTo>
                <a:lnTo>
                  <a:pt x="1037" y="87"/>
                </a:lnTo>
                <a:lnTo>
                  <a:pt x="1038" y="86"/>
                </a:lnTo>
                <a:lnTo>
                  <a:pt x="1038" y="86"/>
                </a:lnTo>
                <a:lnTo>
                  <a:pt x="1038" y="86"/>
                </a:lnTo>
                <a:lnTo>
                  <a:pt x="1040" y="86"/>
                </a:lnTo>
                <a:lnTo>
                  <a:pt x="1040" y="86"/>
                </a:lnTo>
                <a:lnTo>
                  <a:pt x="1040" y="85"/>
                </a:lnTo>
                <a:lnTo>
                  <a:pt x="1041" y="86"/>
                </a:lnTo>
                <a:lnTo>
                  <a:pt x="1041" y="86"/>
                </a:lnTo>
                <a:lnTo>
                  <a:pt x="1042" y="86"/>
                </a:lnTo>
                <a:lnTo>
                  <a:pt x="1042" y="86"/>
                </a:lnTo>
                <a:lnTo>
                  <a:pt x="1042" y="87"/>
                </a:lnTo>
                <a:lnTo>
                  <a:pt x="1043" y="87"/>
                </a:lnTo>
                <a:lnTo>
                  <a:pt x="1043" y="89"/>
                </a:lnTo>
                <a:lnTo>
                  <a:pt x="1043" y="89"/>
                </a:lnTo>
                <a:lnTo>
                  <a:pt x="1044" y="89"/>
                </a:lnTo>
                <a:lnTo>
                  <a:pt x="1044" y="90"/>
                </a:lnTo>
                <a:lnTo>
                  <a:pt x="1044" y="90"/>
                </a:lnTo>
                <a:lnTo>
                  <a:pt x="1045" y="90"/>
                </a:lnTo>
                <a:lnTo>
                  <a:pt x="1045" y="89"/>
                </a:lnTo>
                <a:lnTo>
                  <a:pt x="1046" y="89"/>
                </a:lnTo>
                <a:lnTo>
                  <a:pt x="1046" y="89"/>
                </a:lnTo>
                <a:lnTo>
                  <a:pt x="1046" y="89"/>
                </a:lnTo>
                <a:lnTo>
                  <a:pt x="1047" y="89"/>
                </a:lnTo>
                <a:lnTo>
                  <a:pt x="1047" y="89"/>
                </a:lnTo>
                <a:lnTo>
                  <a:pt x="1047" y="90"/>
                </a:lnTo>
                <a:lnTo>
                  <a:pt x="1049" y="90"/>
                </a:lnTo>
                <a:lnTo>
                  <a:pt x="1049" y="90"/>
                </a:lnTo>
                <a:lnTo>
                  <a:pt x="1049" y="90"/>
                </a:lnTo>
                <a:lnTo>
                  <a:pt x="1050" y="90"/>
                </a:lnTo>
                <a:lnTo>
                  <a:pt x="1050" y="91"/>
                </a:lnTo>
                <a:lnTo>
                  <a:pt x="1051" y="91"/>
                </a:lnTo>
                <a:lnTo>
                  <a:pt x="1051" y="91"/>
                </a:lnTo>
                <a:lnTo>
                  <a:pt x="1051" y="91"/>
                </a:lnTo>
                <a:lnTo>
                  <a:pt x="1052" y="91"/>
                </a:lnTo>
                <a:lnTo>
                  <a:pt x="1052" y="91"/>
                </a:lnTo>
                <a:lnTo>
                  <a:pt x="1052" y="90"/>
                </a:lnTo>
                <a:lnTo>
                  <a:pt x="1053" y="90"/>
                </a:lnTo>
                <a:lnTo>
                  <a:pt x="1053" y="91"/>
                </a:lnTo>
                <a:lnTo>
                  <a:pt x="1053" y="92"/>
                </a:lnTo>
                <a:lnTo>
                  <a:pt x="1054" y="92"/>
                </a:lnTo>
                <a:lnTo>
                  <a:pt x="1054" y="93"/>
                </a:lnTo>
                <a:lnTo>
                  <a:pt x="1055" y="93"/>
                </a:lnTo>
                <a:lnTo>
                  <a:pt x="1055" y="94"/>
                </a:lnTo>
                <a:lnTo>
                  <a:pt x="1055" y="94"/>
                </a:lnTo>
                <a:lnTo>
                  <a:pt x="1056" y="94"/>
                </a:lnTo>
                <a:lnTo>
                  <a:pt x="1056" y="94"/>
                </a:lnTo>
                <a:lnTo>
                  <a:pt x="1056" y="93"/>
                </a:lnTo>
                <a:lnTo>
                  <a:pt x="1058" y="93"/>
                </a:lnTo>
                <a:lnTo>
                  <a:pt x="1058" y="93"/>
                </a:lnTo>
                <a:lnTo>
                  <a:pt x="1059" y="93"/>
                </a:lnTo>
                <a:lnTo>
                  <a:pt x="1059" y="93"/>
                </a:lnTo>
                <a:lnTo>
                  <a:pt x="1059" y="92"/>
                </a:lnTo>
                <a:lnTo>
                  <a:pt x="1060" y="92"/>
                </a:lnTo>
                <a:lnTo>
                  <a:pt x="1060" y="92"/>
                </a:lnTo>
                <a:lnTo>
                  <a:pt x="1060" y="91"/>
                </a:lnTo>
                <a:lnTo>
                  <a:pt x="1061" y="91"/>
                </a:lnTo>
                <a:lnTo>
                  <a:pt x="1061" y="91"/>
                </a:lnTo>
                <a:lnTo>
                  <a:pt x="1061" y="92"/>
                </a:lnTo>
                <a:lnTo>
                  <a:pt x="1062" y="92"/>
                </a:lnTo>
                <a:lnTo>
                  <a:pt x="1062" y="94"/>
                </a:lnTo>
                <a:lnTo>
                  <a:pt x="1063" y="94"/>
                </a:lnTo>
                <a:lnTo>
                  <a:pt x="1063" y="95"/>
                </a:lnTo>
                <a:lnTo>
                  <a:pt x="1063" y="95"/>
                </a:lnTo>
                <a:lnTo>
                  <a:pt x="1064" y="96"/>
                </a:lnTo>
                <a:lnTo>
                  <a:pt x="1064" y="96"/>
                </a:lnTo>
                <a:lnTo>
                  <a:pt x="1064" y="98"/>
                </a:lnTo>
                <a:lnTo>
                  <a:pt x="1065" y="98"/>
                </a:lnTo>
                <a:lnTo>
                  <a:pt x="1065" y="99"/>
                </a:lnTo>
                <a:lnTo>
                  <a:pt x="1065" y="99"/>
                </a:lnTo>
                <a:lnTo>
                  <a:pt x="1067" y="98"/>
                </a:lnTo>
                <a:lnTo>
                  <a:pt x="1067" y="98"/>
                </a:lnTo>
                <a:lnTo>
                  <a:pt x="1068" y="98"/>
                </a:lnTo>
                <a:lnTo>
                  <a:pt x="1068" y="98"/>
                </a:lnTo>
                <a:lnTo>
                  <a:pt x="1068" y="98"/>
                </a:lnTo>
                <a:lnTo>
                  <a:pt x="1069" y="98"/>
                </a:lnTo>
                <a:lnTo>
                  <a:pt x="1069" y="98"/>
                </a:lnTo>
                <a:lnTo>
                  <a:pt x="1069" y="98"/>
                </a:lnTo>
                <a:lnTo>
                  <a:pt x="1070" y="98"/>
                </a:lnTo>
                <a:lnTo>
                  <a:pt x="1070" y="98"/>
                </a:lnTo>
                <a:lnTo>
                  <a:pt x="1070" y="98"/>
                </a:lnTo>
                <a:lnTo>
                  <a:pt x="1071" y="98"/>
                </a:lnTo>
                <a:lnTo>
                  <a:pt x="1071" y="99"/>
                </a:lnTo>
                <a:lnTo>
                  <a:pt x="1072" y="99"/>
                </a:lnTo>
                <a:lnTo>
                  <a:pt x="1072" y="98"/>
                </a:lnTo>
                <a:lnTo>
                  <a:pt x="1072" y="96"/>
                </a:lnTo>
                <a:lnTo>
                  <a:pt x="1073" y="95"/>
                </a:lnTo>
                <a:lnTo>
                  <a:pt x="1073" y="96"/>
                </a:lnTo>
                <a:lnTo>
                  <a:pt x="1073" y="96"/>
                </a:lnTo>
                <a:lnTo>
                  <a:pt x="1074" y="96"/>
                </a:lnTo>
                <a:lnTo>
                  <a:pt x="1074" y="95"/>
                </a:lnTo>
                <a:lnTo>
                  <a:pt x="1074" y="94"/>
                </a:lnTo>
                <a:lnTo>
                  <a:pt x="1076" y="94"/>
                </a:lnTo>
                <a:lnTo>
                  <a:pt x="1076" y="94"/>
                </a:lnTo>
                <a:lnTo>
                  <a:pt x="1077" y="94"/>
                </a:lnTo>
                <a:lnTo>
                  <a:pt x="1077" y="94"/>
                </a:lnTo>
                <a:lnTo>
                  <a:pt x="1077" y="94"/>
                </a:lnTo>
                <a:lnTo>
                  <a:pt x="1078" y="94"/>
                </a:lnTo>
                <a:lnTo>
                  <a:pt x="1078" y="95"/>
                </a:lnTo>
                <a:lnTo>
                  <a:pt x="1078" y="95"/>
                </a:lnTo>
                <a:lnTo>
                  <a:pt x="1079" y="95"/>
                </a:lnTo>
                <a:lnTo>
                  <a:pt x="1079" y="94"/>
                </a:lnTo>
                <a:lnTo>
                  <a:pt x="1080" y="95"/>
                </a:lnTo>
                <a:lnTo>
                  <a:pt x="1080" y="95"/>
                </a:lnTo>
                <a:lnTo>
                  <a:pt x="1080" y="95"/>
                </a:lnTo>
                <a:lnTo>
                  <a:pt x="1081" y="95"/>
                </a:lnTo>
                <a:lnTo>
                  <a:pt x="1081" y="95"/>
                </a:lnTo>
                <a:lnTo>
                  <a:pt x="1081" y="95"/>
                </a:lnTo>
                <a:lnTo>
                  <a:pt x="1082" y="94"/>
                </a:lnTo>
                <a:lnTo>
                  <a:pt x="1082" y="95"/>
                </a:lnTo>
                <a:lnTo>
                  <a:pt x="1082" y="94"/>
                </a:lnTo>
                <a:lnTo>
                  <a:pt x="1083" y="95"/>
                </a:lnTo>
                <a:lnTo>
                  <a:pt x="1083" y="95"/>
                </a:lnTo>
                <a:lnTo>
                  <a:pt x="1085" y="95"/>
                </a:lnTo>
                <a:lnTo>
                  <a:pt x="1085" y="94"/>
                </a:lnTo>
                <a:lnTo>
                  <a:pt x="1085" y="94"/>
                </a:lnTo>
                <a:lnTo>
                  <a:pt x="1086" y="94"/>
                </a:lnTo>
                <a:lnTo>
                  <a:pt x="1086" y="94"/>
                </a:lnTo>
                <a:lnTo>
                  <a:pt x="1086" y="94"/>
                </a:lnTo>
                <a:lnTo>
                  <a:pt x="1087" y="93"/>
                </a:lnTo>
                <a:lnTo>
                  <a:pt x="1087" y="94"/>
                </a:lnTo>
                <a:lnTo>
                  <a:pt x="1087" y="93"/>
                </a:lnTo>
                <a:lnTo>
                  <a:pt x="1088" y="93"/>
                </a:lnTo>
                <a:lnTo>
                  <a:pt x="1088" y="92"/>
                </a:lnTo>
                <a:lnTo>
                  <a:pt x="1089" y="92"/>
                </a:lnTo>
                <a:lnTo>
                  <a:pt x="1089" y="91"/>
                </a:lnTo>
                <a:lnTo>
                  <a:pt x="1089" y="90"/>
                </a:lnTo>
                <a:lnTo>
                  <a:pt x="1090" y="91"/>
                </a:lnTo>
                <a:lnTo>
                  <a:pt x="1090" y="91"/>
                </a:lnTo>
                <a:lnTo>
                  <a:pt x="1090" y="91"/>
                </a:lnTo>
                <a:lnTo>
                  <a:pt x="1091" y="91"/>
                </a:lnTo>
                <a:lnTo>
                  <a:pt x="1091" y="91"/>
                </a:lnTo>
                <a:lnTo>
                  <a:pt x="1091" y="92"/>
                </a:lnTo>
                <a:lnTo>
                  <a:pt x="1092" y="92"/>
                </a:lnTo>
                <a:lnTo>
                  <a:pt x="1092" y="93"/>
                </a:lnTo>
                <a:lnTo>
                  <a:pt x="1094" y="93"/>
                </a:lnTo>
                <a:lnTo>
                  <a:pt x="1094" y="93"/>
                </a:lnTo>
                <a:lnTo>
                  <a:pt x="1094" y="92"/>
                </a:lnTo>
                <a:lnTo>
                  <a:pt x="1095" y="92"/>
                </a:lnTo>
                <a:lnTo>
                  <a:pt x="1095" y="92"/>
                </a:lnTo>
                <a:lnTo>
                  <a:pt x="1095" y="92"/>
                </a:lnTo>
                <a:lnTo>
                  <a:pt x="1096" y="92"/>
                </a:lnTo>
                <a:lnTo>
                  <a:pt x="1096" y="91"/>
                </a:lnTo>
                <a:lnTo>
                  <a:pt x="1096" y="91"/>
                </a:lnTo>
                <a:lnTo>
                  <a:pt x="1097" y="91"/>
                </a:lnTo>
                <a:lnTo>
                  <a:pt x="1097" y="91"/>
                </a:lnTo>
                <a:lnTo>
                  <a:pt x="1098" y="91"/>
                </a:lnTo>
                <a:lnTo>
                  <a:pt x="1098" y="91"/>
                </a:lnTo>
                <a:lnTo>
                  <a:pt x="1098" y="90"/>
                </a:lnTo>
                <a:lnTo>
                  <a:pt x="1099" y="90"/>
                </a:lnTo>
                <a:lnTo>
                  <a:pt x="1099" y="91"/>
                </a:lnTo>
                <a:lnTo>
                  <a:pt x="1099" y="91"/>
                </a:lnTo>
                <a:lnTo>
                  <a:pt x="1100" y="92"/>
                </a:lnTo>
                <a:lnTo>
                  <a:pt x="1100" y="92"/>
                </a:lnTo>
                <a:lnTo>
                  <a:pt x="1101" y="93"/>
                </a:lnTo>
                <a:lnTo>
                  <a:pt x="1101" y="93"/>
                </a:lnTo>
                <a:lnTo>
                  <a:pt x="1101" y="94"/>
                </a:lnTo>
                <a:lnTo>
                  <a:pt x="1103" y="94"/>
                </a:lnTo>
                <a:lnTo>
                  <a:pt x="1103" y="94"/>
                </a:lnTo>
                <a:lnTo>
                  <a:pt x="1103" y="94"/>
                </a:lnTo>
                <a:lnTo>
                  <a:pt x="1104" y="93"/>
                </a:lnTo>
                <a:lnTo>
                  <a:pt x="1104" y="92"/>
                </a:lnTo>
                <a:lnTo>
                  <a:pt x="1104" y="91"/>
                </a:lnTo>
                <a:lnTo>
                  <a:pt x="1105" y="90"/>
                </a:lnTo>
                <a:lnTo>
                  <a:pt x="1105" y="90"/>
                </a:lnTo>
                <a:lnTo>
                  <a:pt x="1106" y="91"/>
                </a:lnTo>
                <a:lnTo>
                  <a:pt x="1106" y="91"/>
                </a:lnTo>
                <a:lnTo>
                  <a:pt x="1106" y="91"/>
                </a:lnTo>
                <a:lnTo>
                  <a:pt x="1107" y="91"/>
                </a:lnTo>
                <a:lnTo>
                  <a:pt x="1107" y="91"/>
                </a:lnTo>
                <a:lnTo>
                  <a:pt x="1107" y="90"/>
                </a:lnTo>
                <a:lnTo>
                  <a:pt x="1108" y="91"/>
                </a:lnTo>
                <a:lnTo>
                  <a:pt x="1108" y="90"/>
                </a:lnTo>
                <a:lnTo>
                  <a:pt x="1108" y="90"/>
                </a:lnTo>
                <a:lnTo>
                  <a:pt x="1109" y="90"/>
                </a:lnTo>
                <a:lnTo>
                  <a:pt x="1109" y="89"/>
                </a:lnTo>
                <a:lnTo>
                  <a:pt x="1110" y="89"/>
                </a:lnTo>
                <a:lnTo>
                  <a:pt x="1110" y="89"/>
                </a:lnTo>
                <a:lnTo>
                  <a:pt x="1110" y="87"/>
                </a:lnTo>
                <a:lnTo>
                  <a:pt x="1112" y="87"/>
                </a:lnTo>
                <a:lnTo>
                  <a:pt x="1112" y="87"/>
                </a:lnTo>
                <a:lnTo>
                  <a:pt x="1112" y="87"/>
                </a:lnTo>
                <a:lnTo>
                  <a:pt x="1113" y="87"/>
                </a:lnTo>
                <a:lnTo>
                  <a:pt x="1113" y="89"/>
                </a:lnTo>
                <a:lnTo>
                  <a:pt x="1113" y="89"/>
                </a:lnTo>
                <a:lnTo>
                  <a:pt x="1114" y="89"/>
                </a:lnTo>
                <a:lnTo>
                  <a:pt x="1114" y="90"/>
                </a:lnTo>
                <a:lnTo>
                  <a:pt x="1115" y="90"/>
                </a:lnTo>
                <a:lnTo>
                  <a:pt x="1115" y="90"/>
                </a:lnTo>
                <a:lnTo>
                  <a:pt x="1115" y="90"/>
                </a:lnTo>
                <a:lnTo>
                  <a:pt x="1116" y="90"/>
                </a:lnTo>
                <a:lnTo>
                  <a:pt x="1116" y="90"/>
                </a:lnTo>
                <a:lnTo>
                  <a:pt x="1116" y="91"/>
                </a:lnTo>
                <a:lnTo>
                  <a:pt x="1117" y="90"/>
                </a:lnTo>
                <a:lnTo>
                  <a:pt x="1117" y="91"/>
                </a:lnTo>
                <a:lnTo>
                  <a:pt x="1117" y="91"/>
                </a:lnTo>
                <a:lnTo>
                  <a:pt x="1118" y="90"/>
                </a:lnTo>
                <a:lnTo>
                  <a:pt x="1118" y="90"/>
                </a:lnTo>
                <a:lnTo>
                  <a:pt x="1119" y="90"/>
                </a:lnTo>
                <a:lnTo>
                  <a:pt x="1119" y="90"/>
                </a:lnTo>
                <a:lnTo>
                  <a:pt x="1119" y="90"/>
                </a:lnTo>
                <a:lnTo>
                  <a:pt x="1121" y="90"/>
                </a:lnTo>
                <a:lnTo>
                  <a:pt x="1121" y="90"/>
                </a:lnTo>
                <a:lnTo>
                  <a:pt x="1121" y="90"/>
                </a:lnTo>
                <a:lnTo>
                  <a:pt x="1122" y="89"/>
                </a:lnTo>
                <a:lnTo>
                  <a:pt x="1122" y="89"/>
                </a:lnTo>
                <a:lnTo>
                  <a:pt x="1122" y="90"/>
                </a:lnTo>
                <a:lnTo>
                  <a:pt x="1123" y="90"/>
                </a:lnTo>
                <a:lnTo>
                  <a:pt x="1123" y="89"/>
                </a:lnTo>
                <a:lnTo>
                  <a:pt x="1124" y="90"/>
                </a:lnTo>
                <a:lnTo>
                  <a:pt x="1124" y="90"/>
                </a:lnTo>
                <a:lnTo>
                  <a:pt x="1124" y="90"/>
                </a:lnTo>
                <a:lnTo>
                  <a:pt x="1125" y="90"/>
                </a:lnTo>
                <a:lnTo>
                  <a:pt x="1125" y="89"/>
                </a:lnTo>
                <a:lnTo>
                  <a:pt x="1125" y="89"/>
                </a:lnTo>
                <a:lnTo>
                  <a:pt x="1126" y="89"/>
                </a:lnTo>
                <a:lnTo>
                  <a:pt x="1126" y="90"/>
                </a:lnTo>
                <a:lnTo>
                  <a:pt x="1127" y="90"/>
                </a:lnTo>
                <a:lnTo>
                  <a:pt x="1127" y="91"/>
                </a:lnTo>
                <a:lnTo>
                  <a:pt x="1127" y="90"/>
                </a:lnTo>
                <a:lnTo>
                  <a:pt x="1128" y="91"/>
                </a:lnTo>
                <a:lnTo>
                  <a:pt x="1128" y="90"/>
                </a:lnTo>
                <a:lnTo>
                  <a:pt x="1128" y="90"/>
                </a:lnTo>
                <a:lnTo>
                  <a:pt x="1130" y="91"/>
                </a:lnTo>
                <a:lnTo>
                  <a:pt x="1130" y="91"/>
                </a:lnTo>
                <a:lnTo>
                  <a:pt x="1130" y="91"/>
                </a:lnTo>
                <a:lnTo>
                  <a:pt x="1131" y="91"/>
                </a:lnTo>
                <a:lnTo>
                  <a:pt x="1131" y="90"/>
                </a:lnTo>
                <a:lnTo>
                  <a:pt x="1132" y="90"/>
                </a:lnTo>
                <a:lnTo>
                  <a:pt x="1132" y="90"/>
                </a:lnTo>
                <a:lnTo>
                  <a:pt x="1132" y="90"/>
                </a:lnTo>
                <a:lnTo>
                  <a:pt x="1133" y="90"/>
                </a:lnTo>
                <a:lnTo>
                  <a:pt x="1133" y="91"/>
                </a:lnTo>
                <a:lnTo>
                  <a:pt x="1133" y="91"/>
                </a:lnTo>
                <a:lnTo>
                  <a:pt x="1134" y="92"/>
                </a:lnTo>
                <a:lnTo>
                  <a:pt x="1134" y="93"/>
                </a:lnTo>
                <a:lnTo>
                  <a:pt x="1134" y="92"/>
                </a:lnTo>
                <a:lnTo>
                  <a:pt x="1135" y="93"/>
                </a:lnTo>
                <a:lnTo>
                  <a:pt x="1135" y="93"/>
                </a:lnTo>
                <a:lnTo>
                  <a:pt x="1136" y="94"/>
                </a:lnTo>
                <a:lnTo>
                  <a:pt x="1136" y="94"/>
                </a:lnTo>
                <a:lnTo>
                  <a:pt x="1136" y="95"/>
                </a:lnTo>
                <a:lnTo>
                  <a:pt x="1137" y="95"/>
                </a:lnTo>
                <a:lnTo>
                  <a:pt x="1137" y="94"/>
                </a:lnTo>
                <a:lnTo>
                  <a:pt x="1137" y="93"/>
                </a:lnTo>
                <a:lnTo>
                  <a:pt x="1139" y="93"/>
                </a:lnTo>
                <a:lnTo>
                  <a:pt x="1139" y="93"/>
                </a:lnTo>
                <a:lnTo>
                  <a:pt x="1139" y="93"/>
                </a:lnTo>
                <a:lnTo>
                  <a:pt x="1140" y="93"/>
                </a:lnTo>
                <a:lnTo>
                  <a:pt x="1140" y="93"/>
                </a:lnTo>
                <a:lnTo>
                  <a:pt x="1141" y="92"/>
                </a:lnTo>
                <a:lnTo>
                  <a:pt x="1141" y="92"/>
                </a:lnTo>
                <a:lnTo>
                  <a:pt x="1141" y="92"/>
                </a:lnTo>
                <a:lnTo>
                  <a:pt x="1142" y="91"/>
                </a:lnTo>
                <a:lnTo>
                  <a:pt x="1142" y="92"/>
                </a:lnTo>
                <a:lnTo>
                  <a:pt x="1142" y="93"/>
                </a:lnTo>
                <a:lnTo>
                  <a:pt x="1143" y="92"/>
                </a:lnTo>
                <a:lnTo>
                  <a:pt x="1143" y="93"/>
                </a:lnTo>
                <a:lnTo>
                  <a:pt x="1143" y="93"/>
                </a:lnTo>
                <a:lnTo>
                  <a:pt x="1144" y="92"/>
                </a:lnTo>
                <a:lnTo>
                  <a:pt x="1144" y="93"/>
                </a:lnTo>
                <a:lnTo>
                  <a:pt x="1145" y="93"/>
                </a:lnTo>
                <a:lnTo>
                  <a:pt x="1145" y="94"/>
                </a:lnTo>
                <a:lnTo>
                  <a:pt x="1145" y="94"/>
                </a:lnTo>
                <a:lnTo>
                  <a:pt x="1146" y="94"/>
                </a:lnTo>
                <a:lnTo>
                  <a:pt x="1146" y="94"/>
                </a:lnTo>
                <a:lnTo>
                  <a:pt x="1146" y="94"/>
                </a:lnTo>
                <a:lnTo>
                  <a:pt x="1148" y="94"/>
                </a:lnTo>
                <a:lnTo>
                  <a:pt x="1148" y="94"/>
                </a:lnTo>
                <a:lnTo>
                  <a:pt x="1149" y="95"/>
                </a:lnTo>
                <a:lnTo>
                  <a:pt x="1149" y="94"/>
                </a:lnTo>
                <a:lnTo>
                  <a:pt x="1149" y="95"/>
                </a:lnTo>
                <a:lnTo>
                  <a:pt x="1150" y="95"/>
                </a:lnTo>
                <a:lnTo>
                  <a:pt x="1150" y="95"/>
                </a:lnTo>
                <a:lnTo>
                  <a:pt x="1150" y="96"/>
                </a:lnTo>
                <a:lnTo>
                  <a:pt x="1151" y="96"/>
                </a:lnTo>
                <a:lnTo>
                  <a:pt x="1151" y="96"/>
                </a:lnTo>
                <a:lnTo>
                  <a:pt x="1151" y="96"/>
                </a:lnTo>
                <a:lnTo>
                  <a:pt x="1152" y="98"/>
                </a:lnTo>
                <a:lnTo>
                  <a:pt x="1152" y="96"/>
                </a:lnTo>
                <a:lnTo>
                  <a:pt x="1153" y="98"/>
                </a:lnTo>
                <a:lnTo>
                  <a:pt x="1153" y="96"/>
                </a:lnTo>
                <a:lnTo>
                  <a:pt x="1153" y="96"/>
                </a:lnTo>
                <a:lnTo>
                  <a:pt x="1154" y="95"/>
                </a:lnTo>
                <a:lnTo>
                  <a:pt x="1154" y="95"/>
                </a:lnTo>
                <a:lnTo>
                  <a:pt x="1154" y="94"/>
                </a:lnTo>
                <a:lnTo>
                  <a:pt x="1156" y="94"/>
                </a:lnTo>
                <a:lnTo>
                  <a:pt x="1156" y="95"/>
                </a:lnTo>
                <a:lnTo>
                  <a:pt x="1156" y="96"/>
                </a:lnTo>
                <a:lnTo>
                  <a:pt x="1157" y="98"/>
                </a:lnTo>
                <a:lnTo>
                  <a:pt x="1157" y="98"/>
                </a:lnTo>
                <a:lnTo>
                  <a:pt x="1158" y="99"/>
                </a:lnTo>
                <a:lnTo>
                  <a:pt x="1158" y="99"/>
                </a:lnTo>
                <a:lnTo>
                  <a:pt x="1158" y="99"/>
                </a:lnTo>
                <a:lnTo>
                  <a:pt x="1159" y="99"/>
                </a:lnTo>
                <a:lnTo>
                  <a:pt x="1159" y="98"/>
                </a:lnTo>
                <a:lnTo>
                  <a:pt x="1159" y="98"/>
                </a:lnTo>
                <a:lnTo>
                  <a:pt x="1160" y="98"/>
                </a:lnTo>
                <a:lnTo>
                  <a:pt x="1160" y="98"/>
                </a:lnTo>
                <a:lnTo>
                  <a:pt x="1160" y="98"/>
                </a:lnTo>
                <a:lnTo>
                  <a:pt x="1161" y="96"/>
                </a:lnTo>
                <a:lnTo>
                  <a:pt x="1161" y="95"/>
                </a:lnTo>
                <a:lnTo>
                  <a:pt x="1162" y="94"/>
                </a:lnTo>
                <a:lnTo>
                  <a:pt x="1162" y="93"/>
                </a:lnTo>
                <a:lnTo>
                  <a:pt x="1162" y="93"/>
                </a:lnTo>
                <a:lnTo>
                  <a:pt x="1163" y="93"/>
                </a:lnTo>
                <a:lnTo>
                  <a:pt x="1163" y="92"/>
                </a:lnTo>
                <a:lnTo>
                  <a:pt x="1163" y="93"/>
                </a:lnTo>
                <a:lnTo>
                  <a:pt x="1165" y="93"/>
                </a:lnTo>
                <a:lnTo>
                  <a:pt x="1165" y="93"/>
                </a:lnTo>
                <a:lnTo>
                  <a:pt x="1165" y="93"/>
                </a:lnTo>
                <a:lnTo>
                  <a:pt x="1166" y="94"/>
                </a:lnTo>
                <a:lnTo>
                  <a:pt x="1166" y="95"/>
                </a:lnTo>
                <a:lnTo>
                  <a:pt x="1167" y="95"/>
                </a:lnTo>
                <a:lnTo>
                  <a:pt x="1167" y="94"/>
                </a:lnTo>
                <a:lnTo>
                  <a:pt x="1167" y="93"/>
                </a:lnTo>
                <a:lnTo>
                  <a:pt x="1168" y="93"/>
                </a:lnTo>
                <a:lnTo>
                  <a:pt x="1168" y="93"/>
                </a:lnTo>
                <a:lnTo>
                  <a:pt x="1168" y="92"/>
                </a:lnTo>
                <a:lnTo>
                  <a:pt x="1169" y="92"/>
                </a:lnTo>
                <a:lnTo>
                  <a:pt x="1169" y="92"/>
                </a:lnTo>
                <a:lnTo>
                  <a:pt x="1170" y="92"/>
                </a:lnTo>
                <a:lnTo>
                  <a:pt x="1170" y="93"/>
                </a:lnTo>
                <a:lnTo>
                  <a:pt x="1170" y="94"/>
                </a:lnTo>
                <a:lnTo>
                  <a:pt x="1171" y="93"/>
                </a:lnTo>
                <a:lnTo>
                  <a:pt x="1171" y="93"/>
                </a:lnTo>
                <a:lnTo>
                  <a:pt x="1171" y="93"/>
                </a:lnTo>
                <a:lnTo>
                  <a:pt x="1172" y="93"/>
                </a:lnTo>
                <a:lnTo>
                  <a:pt x="1172" y="93"/>
                </a:lnTo>
                <a:lnTo>
                  <a:pt x="1172" y="93"/>
                </a:lnTo>
                <a:lnTo>
                  <a:pt x="1174" y="93"/>
                </a:lnTo>
                <a:lnTo>
                  <a:pt x="1174" y="94"/>
                </a:lnTo>
                <a:lnTo>
                  <a:pt x="1175" y="93"/>
                </a:lnTo>
                <a:lnTo>
                  <a:pt x="1175" y="94"/>
                </a:lnTo>
                <a:lnTo>
                  <a:pt x="1175" y="94"/>
                </a:lnTo>
                <a:lnTo>
                  <a:pt x="1176" y="95"/>
                </a:lnTo>
                <a:lnTo>
                  <a:pt x="1176" y="94"/>
                </a:lnTo>
                <a:lnTo>
                  <a:pt x="1176" y="93"/>
                </a:lnTo>
                <a:lnTo>
                  <a:pt x="1177" y="93"/>
                </a:lnTo>
                <a:lnTo>
                  <a:pt x="1177" y="94"/>
                </a:lnTo>
                <a:lnTo>
                  <a:pt x="1177" y="93"/>
                </a:lnTo>
                <a:lnTo>
                  <a:pt x="1178" y="93"/>
                </a:lnTo>
                <a:lnTo>
                  <a:pt x="1178" y="93"/>
                </a:lnTo>
                <a:lnTo>
                  <a:pt x="1179" y="94"/>
                </a:lnTo>
                <a:lnTo>
                  <a:pt x="1179" y="93"/>
                </a:lnTo>
                <a:lnTo>
                  <a:pt x="1179" y="94"/>
                </a:lnTo>
                <a:lnTo>
                  <a:pt x="1180" y="94"/>
                </a:lnTo>
                <a:lnTo>
                  <a:pt x="1180" y="95"/>
                </a:lnTo>
                <a:lnTo>
                  <a:pt x="1180" y="95"/>
                </a:lnTo>
                <a:lnTo>
                  <a:pt x="1181" y="94"/>
                </a:lnTo>
                <a:lnTo>
                  <a:pt x="1181" y="94"/>
                </a:lnTo>
                <a:lnTo>
                  <a:pt x="1181" y="94"/>
                </a:lnTo>
                <a:lnTo>
                  <a:pt x="1183" y="94"/>
                </a:lnTo>
                <a:lnTo>
                  <a:pt x="1183" y="94"/>
                </a:lnTo>
                <a:lnTo>
                  <a:pt x="1184" y="93"/>
                </a:lnTo>
                <a:lnTo>
                  <a:pt x="1184" y="93"/>
                </a:lnTo>
                <a:lnTo>
                  <a:pt x="1184" y="93"/>
                </a:lnTo>
                <a:lnTo>
                  <a:pt x="1185" y="93"/>
                </a:lnTo>
                <a:lnTo>
                  <a:pt x="1185" y="93"/>
                </a:lnTo>
                <a:lnTo>
                  <a:pt x="1185" y="92"/>
                </a:lnTo>
                <a:lnTo>
                  <a:pt x="1186" y="91"/>
                </a:lnTo>
                <a:lnTo>
                  <a:pt x="1186" y="91"/>
                </a:lnTo>
                <a:lnTo>
                  <a:pt x="1186" y="90"/>
                </a:lnTo>
                <a:lnTo>
                  <a:pt x="1187" y="91"/>
                </a:lnTo>
                <a:lnTo>
                  <a:pt x="1187" y="90"/>
                </a:lnTo>
                <a:lnTo>
                  <a:pt x="1188" y="90"/>
                </a:lnTo>
                <a:lnTo>
                  <a:pt x="1188" y="89"/>
                </a:lnTo>
                <a:lnTo>
                  <a:pt x="1188" y="90"/>
                </a:lnTo>
                <a:lnTo>
                  <a:pt x="1189" y="90"/>
                </a:lnTo>
                <a:lnTo>
                  <a:pt x="1189" y="90"/>
                </a:lnTo>
                <a:lnTo>
                  <a:pt x="1189" y="90"/>
                </a:lnTo>
                <a:lnTo>
                  <a:pt x="1190" y="89"/>
                </a:lnTo>
                <a:lnTo>
                  <a:pt x="1190" y="90"/>
                </a:lnTo>
                <a:lnTo>
                  <a:pt x="1192" y="89"/>
                </a:lnTo>
                <a:lnTo>
                  <a:pt x="1192" y="89"/>
                </a:lnTo>
                <a:lnTo>
                  <a:pt x="1192" y="87"/>
                </a:lnTo>
                <a:lnTo>
                  <a:pt x="1193" y="87"/>
                </a:lnTo>
                <a:lnTo>
                  <a:pt x="1193" y="87"/>
                </a:lnTo>
                <a:lnTo>
                  <a:pt x="1193" y="86"/>
                </a:lnTo>
                <a:lnTo>
                  <a:pt x="1194" y="86"/>
                </a:lnTo>
                <a:lnTo>
                  <a:pt x="1194" y="86"/>
                </a:lnTo>
                <a:lnTo>
                  <a:pt x="1194" y="86"/>
                </a:lnTo>
                <a:lnTo>
                  <a:pt x="1195" y="86"/>
                </a:lnTo>
                <a:lnTo>
                  <a:pt x="1195" y="87"/>
                </a:lnTo>
                <a:lnTo>
                  <a:pt x="1196" y="87"/>
                </a:lnTo>
                <a:lnTo>
                  <a:pt x="1196" y="89"/>
                </a:lnTo>
                <a:lnTo>
                  <a:pt x="1196" y="89"/>
                </a:lnTo>
                <a:lnTo>
                  <a:pt x="1197" y="89"/>
                </a:lnTo>
                <a:lnTo>
                  <a:pt x="1197" y="87"/>
                </a:lnTo>
                <a:lnTo>
                  <a:pt x="1197" y="89"/>
                </a:lnTo>
                <a:lnTo>
                  <a:pt x="1198" y="89"/>
                </a:lnTo>
                <a:lnTo>
                  <a:pt x="1198" y="87"/>
                </a:lnTo>
                <a:lnTo>
                  <a:pt x="1198" y="89"/>
                </a:lnTo>
                <a:lnTo>
                  <a:pt x="1199" y="87"/>
                </a:lnTo>
                <a:lnTo>
                  <a:pt x="1199" y="87"/>
                </a:lnTo>
                <a:lnTo>
                  <a:pt x="1201" y="87"/>
                </a:lnTo>
                <a:lnTo>
                  <a:pt x="1201" y="87"/>
                </a:lnTo>
                <a:lnTo>
                  <a:pt x="1201" y="87"/>
                </a:lnTo>
                <a:lnTo>
                  <a:pt x="1202" y="87"/>
                </a:lnTo>
                <a:lnTo>
                  <a:pt x="1202" y="87"/>
                </a:lnTo>
                <a:lnTo>
                  <a:pt x="1202" y="87"/>
                </a:lnTo>
                <a:lnTo>
                  <a:pt x="1203" y="87"/>
                </a:lnTo>
                <a:lnTo>
                  <a:pt x="1203" y="89"/>
                </a:lnTo>
                <a:lnTo>
                  <a:pt x="1203" y="89"/>
                </a:lnTo>
                <a:lnTo>
                  <a:pt x="1204" y="89"/>
                </a:lnTo>
                <a:lnTo>
                  <a:pt x="1204" y="89"/>
                </a:lnTo>
                <a:lnTo>
                  <a:pt x="1205" y="87"/>
                </a:lnTo>
                <a:lnTo>
                  <a:pt x="1205" y="87"/>
                </a:lnTo>
                <a:lnTo>
                  <a:pt x="1205" y="89"/>
                </a:lnTo>
                <a:lnTo>
                  <a:pt x="1206" y="89"/>
                </a:lnTo>
                <a:lnTo>
                  <a:pt x="1206" y="87"/>
                </a:lnTo>
                <a:lnTo>
                  <a:pt x="1206" y="89"/>
                </a:lnTo>
                <a:lnTo>
                  <a:pt x="1207" y="89"/>
                </a:lnTo>
                <a:lnTo>
                  <a:pt x="1207" y="90"/>
                </a:lnTo>
                <a:lnTo>
                  <a:pt x="1207" y="90"/>
                </a:lnTo>
                <a:lnTo>
                  <a:pt x="1208" y="90"/>
                </a:lnTo>
                <a:lnTo>
                  <a:pt x="1208" y="90"/>
                </a:lnTo>
                <a:lnTo>
                  <a:pt x="1210" y="89"/>
                </a:lnTo>
                <a:lnTo>
                  <a:pt x="1210" y="87"/>
                </a:lnTo>
                <a:lnTo>
                  <a:pt x="1210" y="87"/>
                </a:lnTo>
                <a:lnTo>
                  <a:pt x="1211" y="87"/>
                </a:lnTo>
                <a:lnTo>
                  <a:pt x="1211" y="89"/>
                </a:lnTo>
                <a:lnTo>
                  <a:pt x="1211" y="90"/>
                </a:lnTo>
                <a:lnTo>
                  <a:pt x="1212" y="91"/>
                </a:lnTo>
                <a:lnTo>
                  <a:pt x="1212" y="91"/>
                </a:lnTo>
                <a:lnTo>
                  <a:pt x="1213" y="92"/>
                </a:lnTo>
                <a:lnTo>
                  <a:pt x="1213" y="92"/>
                </a:lnTo>
                <a:lnTo>
                  <a:pt x="1213" y="92"/>
                </a:lnTo>
                <a:lnTo>
                  <a:pt x="1214" y="91"/>
                </a:lnTo>
                <a:lnTo>
                  <a:pt x="1214" y="91"/>
                </a:lnTo>
                <a:lnTo>
                  <a:pt x="1214" y="91"/>
                </a:lnTo>
                <a:lnTo>
                  <a:pt x="1215" y="90"/>
                </a:lnTo>
                <a:lnTo>
                  <a:pt x="1215" y="90"/>
                </a:lnTo>
                <a:lnTo>
                  <a:pt x="1215" y="91"/>
                </a:lnTo>
                <a:lnTo>
                  <a:pt x="1216" y="93"/>
                </a:lnTo>
                <a:lnTo>
                  <a:pt x="1216" y="93"/>
                </a:lnTo>
                <a:lnTo>
                  <a:pt x="1217" y="94"/>
                </a:lnTo>
                <a:lnTo>
                  <a:pt x="1217" y="95"/>
                </a:lnTo>
                <a:lnTo>
                  <a:pt x="1217" y="96"/>
                </a:lnTo>
                <a:lnTo>
                  <a:pt x="1219" y="95"/>
                </a:lnTo>
                <a:lnTo>
                  <a:pt x="1219" y="96"/>
                </a:lnTo>
                <a:lnTo>
                  <a:pt x="1219" y="96"/>
                </a:lnTo>
                <a:lnTo>
                  <a:pt x="1220" y="96"/>
                </a:lnTo>
                <a:lnTo>
                  <a:pt x="1220" y="95"/>
                </a:lnTo>
                <a:lnTo>
                  <a:pt x="1220" y="96"/>
                </a:lnTo>
                <a:lnTo>
                  <a:pt x="1221" y="96"/>
                </a:lnTo>
                <a:lnTo>
                  <a:pt x="1221" y="96"/>
                </a:lnTo>
                <a:lnTo>
                  <a:pt x="1222" y="98"/>
                </a:lnTo>
                <a:lnTo>
                  <a:pt x="1222" y="98"/>
                </a:lnTo>
                <a:lnTo>
                  <a:pt x="1222" y="98"/>
                </a:lnTo>
                <a:lnTo>
                  <a:pt x="1223" y="98"/>
                </a:lnTo>
                <a:lnTo>
                  <a:pt x="1223" y="96"/>
                </a:lnTo>
                <a:lnTo>
                  <a:pt x="1223" y="95"/>
                </a:lnTo>
                <a:lnTo>
                  <a:pt x="1224" y="96"/>
                </a:lnTo>
                <a:lnTo>
                  <a:pt x="1224" y="96"/>
                </a:lnTo>
                <a:lnTo>
                  <a:pt x="1224" y="95"/>
                </a:lnTo>
                <a:lnTo>
                  <a:pt x="1225" y="96"/>
                </a:lnTo>
                <a:lnTo>
                  <a:pt x="1225" y="98"/>
                </a:lnTo>
                <a:lnTo>
                  <a:pt x="1226" y="98"/>
                </a:lnTo>
                <a:lnTo>
                  <a:pt x="1226" y="98"/>
                </a:lnTo>
                <a:lnTo>
                  <a:pt x="1226" y="99"/>
                </a:lnTo>
                <a:lnTo>
                  <a:pt x="1228" y="100"/>
                </a:lnTo>
                <a:lnTo>
                  <a:pt x="1228" y="101"/>
                </a:lnTo>
                <a:lnTo>
                  <a:pt x="1228" y="100"/>
                </a:lnTo>
                <a:lnTo>
                  <a:pt x="1229" y="100"/>
                </a:lnTo>
                <a:lnTo>
                  <a:pt x="1229" y="100"/>
                </a:lnTo>
                <a:lnTo>
                  <a:pt x="1229" y="100"/>
                </a:lnTo>
                <a:lnTo>
                  <a:pt x="1230" y="99"/>
                </a:lnTo>
                <a:lnTo>
                  <a:pt x="1230" y="99"/>
                </a:lnTo>
                <a:lnTo>
                  <a:pt x="1231" y="100"/>
                </a:lnTo>
                <a:lnTo>
                  <a:pt x="1231" y="100"/>
                </a:lnTo>
                <a:lnTo>
                  <a:pt x="1231" y="100"/>
                </a:lnTo>
                <a:lnTo>
                  <a:pt x="1232" y="100"/>
                </a:lnTo>
                <a:lnTo>
                  <a:pt x="1232" y="101"/>
                </a:lnTo>
                <a:lnTo>
                  <a:pt x="1232" y="101"/>
                </a:lnTo>
                <a:lnTo>
                  <a:pt x="1233" y="101"/>
                </a:lnTo>
                <a:lnTo>
                  <a:pt x="1233" y="101"/>
                </a:lnTo>
                <a:lnTo>
                  <a:pt x="1233" y="100"/>
                </a:lnTo>
                <a:lnTo>
                  <a:pt x="1234" y="100"/>
                </a:lnTo>
                <a:lnTo>
                  <a:pt x="1234" y="100"/>
                </a:lnTo>
                <a:lnTo>
                  <a:pt x="1235" y="100"/>
                </a:lnTo>
                <a:lnTo>
                  <a:pt x="1235" y="99"/>
                </a:lnTo>
                <a:lnTo>
                  <a:pt x="1235" y="100"/>
                </a:lnTo>
                <a:lnTo>
                  <a:pt x="1237" y="100"/>
                </a:lnTo>
                <a:lnTo>
                  <a:pt x="1237" y="99"/>
                </a:lnTo>
                <a:lnTo>
                  <a:pt x="1237" y="99"/>
                </a:lnTo>
                <a:lnTo>
                  <a:pt x="1238" y="99"/>
                </a:lnTo>
                <a:lnTo>
                  <a:pt x="1238" y="99"/>
                </a:lnTo>
                <a:lnTo>
                  <a:pt x="1239" y="99"/>
                </a:lnTo>
                <a:lnTo>
                  <a:pt x="1239" y="99"/>
                </a:lnTo>
                <a:lnTo>
                  <a:pt x="1239" y="99"/>
                </a:lnTo>
                <a:lnTo>
                  <a:pt x="1240" y="99"/>
                </a:lnTo>
                <a:lnTo>
                  <a:pt x="1240" y="99"/>
                </a:lnTo>
                <a:lnTo>
                  <a:pt x="1240" y="100"/>
                </a:lnTo>
                <a:lnTo>
                  <a:pt x="1241" y="99"/>
                </a:lnTo>
                <a:lnTo>
                  <a:pt x="1241" y="99"/>
                </a:lnTo>
                <a:lnTo>
                  <a:pt x="1241" y="99"/>
                </a:lnTo>
                <a:lnTo>
                  <a:pt x="1242" y="99"/>
                </a:lnTo>
                <a:lnTo>
                  <a:pt x="1242" y="99"/>
                </a:lnTo>
                <a:lnTo>
                  <a:pt x="1243" y="99"/>
                </a:lnTo>
                <a:lnTo>
                  <a:pt x="1243" y="99"/>
                </a:lnTo>
                <a:lnTo>
                  <a:pt x="1243" y="98"/>
                </a:lnTo>
                <a:lnTo>
                  <a:pt x="1244" y="98"/>
                </a:lnTo>
                <a:lnTo>
                  <a:pt x="1244" y="98"/>
                </a:lnTo>
                <a:lnTo>
                  <a:pt x="1244" y="98"/>
                </a:lnTo>
                <a:lnTo>
                  <a:pt x="1246" y="98"/>
                </a:lnTo>
                <a:lnTo>
                  <a:pt x="1246" y="96"/>
                </a:lnTo>
                <a:lnTo>
                  <a:pt x="1246" y="94"/>
                </a:lnTo>
                <a:lnTo>
                  <a:pt x="1247" y="94"/>
                </a:lnTo>
                <a:lnTo>
                  <a:pt x="1247" y="93"/>
                </a:lnTo>
                <a:lnTo>
                  <a:pt x="1248" y="93"/>
                </a:lnTo>
                <a:lnTo>
                  <a:pt x="1248" y="93"/>
                </a:lnTo>
                <a:lnTo>
                  <a:pt x="1248" y="94"/>
                </a:lnTo>
                <a:lnTo>
                  <a:pt x="1249" y="93"/>
                </a:lnTo>
                <a:lnTo>
                  <a:pt x="1249" y="93"/>
                </a:lnTo>
                <a:lnTo>
                  <a:pt x="1249" y="93"/>
                </a:lnTo>
                <a:lnTo>
                  <a:pt x="1250" y="92"/>
                </a:lnTo>
                <a:lnTo>
                  <a:pt x="1250" y="93"/>
                </a:lnTo>
                <a:lnTo>
                  <a:pt x="1250" y="93"/>
                </a:lnTo>
                <a:lnTo>
                  <a:pt x="1251" y="94"/>
                </a:lnTo>
                <a:lnTo>
                  <a:pt x="1251" y="93"/>
                </a:lnTo>
                <a:lnTo>
                  <a:pt x="1252" y="94"/>
                </a:lnTo>
                <a:lnTo>
                  <a:pt x="1252" y="94"/>
                </a:lnTo>
                <a:lnTo>
                  <a:pt x="1252" y="94"/>
                </a:lnTo>
                <a:lnTo>
                  <a:pt x="1253" y="94"/>
                </a:lnTo>
                <a:lnTo>
                  <a:pt x="1253" y="93"/>
                </a:lnTo>
                <a:lnTo>
                  <a:pt x="1253" y="93"/>
                </a:lnTo>
                <a:lnTo>
                  <a:pt x="1255" y="94"/>
                </a:lnTo>
                <a:lnTo>
                  <a:pt x="1255" y="94"/>
                </a:lnTo>
                <a:lnTo>
                  <a:pt x="1255" y="94"/>
                </a:lnTo>
                <a:lnTo>
                  <a:pt x="1256" y="95"/>
                </a:lnTo>
                <a:lnTo>
                  <a:pt x="1256" y="95"/>
                </a:lnTo>
                <a:lnTo>
                  <a:pt x="1257" y="95"/>
                </a:lnTo>
                <a:lnTo>
                  <a:pt x="1257" y="94"/>
                </a:lnTo>
                <a:lnTo>
                  <a:pt x="1257" y="95"/>
                </a:lnTo>
                <a:lnTo>
                  <a:pt x="1258" y="95"/>
                </a:lnTo>
                <a:lnTo>
                  <a:pt x="1258" y="94"/>
                </a:lnTo>
                <a:lnTo>
                  <a:pt x="1258" y="94"/>
                </a:lnTo>
                <a:lnTo>
                  <a:pt x="1259" y="93"/>
                </a:lnTo>
                <a:lnTo>
                  <a:pt x="1259" y="93"/>
                </a:lnTo>
                <a:lnTo>
                  <a:pt x="1260" y="93"/>
                </a:lnTo>
                <a:lnTo>
                  <a:pt x="1260" y="93"/>
                </a:lnTo>
                <a:lnTo>
                  <a:pt x="1260" y="92"/>
                </a:lnTo>
                <a:lnTo>
                  <a:pt x="1261" y="91"/>
                </a:lnTo>
                <a:lnTo>
                  <a:pt x="1261" y="90"/>
                </a:lnTo>
                <a:lnTo>
                  <a:pt x="1261" y="90"/>
                </a:lnTo>
                <a:lnTo>
                  <a:pt x="1262" y="89"/>
                </a:lnTo>
                <a:lnTo>
                  <a:pt x="1262" y="90"/>
                </a:lnTo>
                <a:lnTo>
                  <a:pt x="1262" y="91"/>
                </a:lnTo>
                <a:lnTo>
                  <a:pt x="1264" y="91"/>
                </a:lnTo>
                <a:lnTo>
                  <a:pt x="1264" y="91"/>
                </a:lnTo>
                <a:lnTo>
                  <a:pt x="1265" y="92"/>
                </a:lnTo>
                <a:lnTo>
                  <a:pt x="1265" y="92"/>
                </a:lnTo>
                <a:lnTo>
                  <a:pt x="1265" y="92"/>
                </a:lnTo>
                <a:lnTo>
                  <a:pt x="1266" y="93"/>
                </a:lnTo>
                <a:lnTo>
                  <a:pt x="1266" y="93"/>
                </a:lnTo>
                <a:lnTo>
                  <a:pt x="1266" y="93"/>
                </a:lnTo>
                <a:lnTo>
                  <a:pt x="1267" y="93"/>
                </a:lnTo>
                <a:lnTo>
                  <a:pt x="1267" y="93"/>
                </a:lnTo>
                <a:lnTo>
                  <a:pt x="1267" y="91"/>
                </a:lnTo>
                <a:lnTo>
                  <a:pt x="1268" y="91"/>
                </a:lnTo>
                <a:lnTo>
                  <a:pt x="1268" y="90"/>
                </a:lnTo>
                <a:lnTo>
                  <a:pt x="1269" y="90"/>
                </a:lnTo>
                <a:lnTo>
                  <a:pt x="1269" y="90"/>
                </a:lnTo>
                <a:lnTo>
                  <a:pt x="1269" y="90"/>
                </a:lnTo>
                <a:lnTo>
                  <a:pt x="1270" y="91"/>
                </a:lnTo>
                <a:lnTo>
                  <a:pt x="1270" y="91"/>
                </a:lnTo>
                <a:lnTo>
                  <a:pt x="1270" y="91"/>
                </a:lnTo>
                <a:lnTo>
                  <a:pt x="1271" y="90"/>
                </a:lnTo>
                <a:lnTo>
                  <a:pt x="1271" y="90"/>
                </a:lnTo>
                <a:lnTo>
                  <a:pt x="1271" y="89"/>
                </a:lnTo>
                <a:lnTo>
                  <a:pt x="1273" y="89"/>
                </a:lnTo>
                <a:lnTo>
                  <a:pt x="1273" y="89"/>
                </a:lnTo>
                <a:lnTo>
                  <a:pt x="1274" y="89"/>
                </a:lnTo>
                <a:lnTo>
                  <a:pt x="1274" y="89"/>
                </a:lnTo>
                <a:lnTo>
                  <a:pt x="1274" y="87"/>
                </a:lnTo>
                <a:lnTo>
                  <a:pt x="1275" y="87"/>
                </a:lnTo>
                <a:lnTo>
                  <a:pt x="1275" y="89"/>
                </a:lnTo>
                <a:lnTo>
                  <a:pt x="1275" y="89"/>
                </a:lnTo>
                <a:lnTo>
                  <a:pt x="1276" y="90"/>
                </a:lnTo>
                <a:lnTo>
                  <a:pt x="1276" y="90"/>
                </a:lnTo>
                <a:lnTo>
                  <a:pt x="1276" y="89"/>
                </a:lnTo>
                <a:lnTo>
                  <a:pt x="1277" y="89"/>
                </a:lnTo>
                <a:lnTo>
                  <a:pt x="1277" y="89"/>
                </a:lnTo>
                <a:lnTo>
                  <a:pt x="1278" y="87"/>
                </a:lnTo>
                <a:lnTo>
                  <a:pt x="1278" y="87"/>
                </a:lnTo>
                <a:lnTo>
                  <a:pt x="1278" y="87"/>
                </a:lnTo>
                <a:lnTo>
                  <a:pt x="1279" y="87"/>
                </a:lnTo>
                <a:lnTo>
                  <a:pt x="1279" y="86"/>
                </a:lnTo>
                <a:lnTo>
                  <a:pt x="1279" y="86"/>
                </a:lnTo>
                <a:lnTo>
                  <a:pt x="1280" y="86"/>
                </a:lnTo>
                <a:lnTo>
                  <a:pt x="1280" y="86"/>
                </a:lnTo>
                <a:lnTo>
                  <a:pt x="1282" y="86"/>
                </a:lnTo>
                <a:lnTo>
                  <a:pt x="1282" y="86"/>
                </a:lnTo>
                <a:lnTo>
                  <a:pt x="1282" y="86"/>
                </a:lnTo>
                <a:lnTo>
                  <a:pt x="1283" y="86"/>
                </a:lnTo>
                <a:lnTo>
                  <a:pt x="1283" y="86"/>
                </a:lnTo>
                <a:lnTo>
                  <a:pt x="1283" y="86"/>
                </a:lnTo>
                <a:lnTo>
                  <a:pt x="1284" y="86"/>
                </a:lnTo>
                <a:lnTo>
                  <a:pt x="1284" y="87"/>
                </a:lnTo>
                <a:lnTo>
                  <a:pt x="1284" y="87"/>
                </a:lnTo>
                <a:lnTo>
                  <a:pt x="1285" y="87"/>
                </a:lnTo>
                <a:lnTo>
                  <a:pt x="1285" y="89"/>
                </a:lnTo>
                <a:lnTo>
                  <a:pt x="1286" y="89"/>
                </a:lnTo>
                <a:lnTo>
                  <a:pt x="1286" y="90"/>
                </a:lnTo>
                <a:lnTo>
                  <a:pt x="1286" y="90"/>
                </a:lnTo>
                <a:lnTo>
                  <a:pt x="1287" y="90"/>
                </a:lnTo>
                <a:lnTo>
                  <a:pt x="1287" y="90"/>
                </a:lnTo>
                <a:lnTo>
                  <a:pt x="1287" y="90"/>
                </a:lnTo>
                <a:lnTo>
                  <a:pt x="1288" y="90"/>
                </a:lnTo>
                <a:lnTo>
                  <a:pt x="1288" y="90"/>
                </a:lnTo>
                <a:lnTo>
                  <a:pt x="1288" y="90"/>
                </a:lnTo>
                <a:lnTo>
                  <a:pt x="1289" y="89"/>
                </a:lnTo>
                <a:lnTo>
                  <a:pt x="1289" y="89"/>
                </a:lnTo>
                <a:lnTo>
                  <a:pt x="1291" y="89"/>
                </a:lnTo>
                <a:lnTo>
                  <a:pt x="1291" y="89"/>
                </a:lnTo>
                <a:lnTo>
                  <a:pt x="1291" y="87"/>
                </a:lnTo>
                <a:lnTo>
                  <a:pt x="1292" y="89"/>
                </a:lnTo>
                <a:lnTo>
                  <a:pt x="1292" y="87"/>
                </a:lnTo>
                <a:lnTo>
                  <a:pt x="1292" y="87"/>
                </a:lnTo>
                <a:lnTo>
                  <a:pt x="1293" y="89"/>
                </a:lnTo>
                <a:lnTo>
                  <a:pt x="1293" y="89"/>
                </a:lnTo>
                <a:lnTo>
                  <a:pt x="1293" y="87"/>
                </a:lnTo>
                <a:lnTo>
                  <a:pt x="1294" y="89"/>
                </a:lnTo>
                <a:lnTo>
                  <a:pt x="1294" y="89"/>
                </a:lnTo>
                <a:lnTo>
                  <a:pt x="1295" y="89"/>
                </a:lnTo>
                <a:lnTo>
                  <a:pt x="1295" y="90"/>
                </a:lnTo>
                <a:lnTo>
                  <a:pt x="1295" y="90"/>
                </a:lnTo>
                <a:lnTo>
                  <a:pt x="1296" y="90"/>
                </a:lnTo>
                <a:lnTo>
                  <a:pt x="1296" y="91"/>
                </a:lnTo>
                <a:lnTo>
                  <a:pt x="1296" y="91"/>
                </a:lnTo>
                <a:lnTo>
                  <a:pt x="1297" y="92"/>
                </a:lnTo>
                <a:lnTo>
                  <a:pt x="1297" y="92"/>
                </a:lnTo>
                <a:lnTo>
                  <a:pt x="1297" y="92"/>
                </a:lnTo>
                <a:lnTo>
                  <a:pt x="1298" y="92"/>
                </a:lnTo>
                <a:lnTo>
                  <a:pt x="1298" y="92"/>
                </a:lnTo>
                <a:lnTo>
                  <a:pt x="1300" y="92"/>
                </a:lnTo>
                <a:lnTo>
                  <a:pt x="1300" y="93"/>
                </a:lnTo>
                <a:lnTo>
                  <a:pt x="1300" y="93"/>
                </a:lnTo>
                <a:lnTo>
                  <a:pt x="1301" y="93"/>
                </a:lnTo>
                <a:lnTo>
                  <a:pt x="1301" y="94"/>
                </a:lnTo>
                <a:lnTo>
                  <a:pt x="1301" y="94"/>
                </a:lnTo>
                <a:lnTo>
                  <a:pt x="1302" y="93"/>
                </a:lnTo>
                <a:lnTo>
                  <a:pt x="1302" y="94"/>
                </a:lnTo>
                <a:lnTo>
                  <a:pt x="1303" y="94"/>
                </a:lnTo>
                <a:lnTo>
                  <a:pt x="1303" y="94"/>
                </a:lnTo>
                <a:lnTo>
                  <a:pt x="1303" y="94"/>
                </a:lnTo>
                <a:lnTo>
                  <a:pt x="1304" y="94"/>
                </a:lnTo>
                <a:lnTo>
                  <a:pt x="1304" y="94"/>
                </a:lnTo>
                <a:lnTo>
                  <a:pt x="1304" y="93"/>
                </a:lnTo>
                <a:lnTo>
                  <a:pt x="1305" y="93"/>
                </a:lnTo>
                <a:lnTo>
                  <a:pt x="1305" y="92"/>
                </a:lnTo>
                <a:lnTo>
                  <a:pt x="1305" y="92"/>
                </a:lnTo>
                <a:lnTo>
                  <a:pt x="1306" y="91"/>
                </a:lnTo>
                <a:lnTo>
                  <a:pt x="1306" y="92"/>
                </a:lnTo>
                <a:lnTo>
                  <a:pt x="1307" y="92"/>
                </a:lnTo>
                <a:lnTo>
                  <a:pt x="1307" y="92"/>
                </a:lnTo>
                <a:lnTo>
                  <a:pt x="1307" y="91"/>
                </a:lnTo>
                <a:lnTo>
                  <a:pt x="1309" y="91"/>
                </a:lnTo>
                <a:lnTo>
                  <a:pt x="1309" y="92"/>
                </a:lnTo>
                <a:lnTo>
                  <a:pt x="1309" y="92"/>
                </a:lnTo>
                <a:lnTo>
                  <a:pt x="1310" y="92"/>
                </a:lnTo>
                <a:lnTo>
                  <a:pt x="1310" y="92"/>
                </a:lnTo>
                <a:lnTo>
                  <a:pt x="1310" y="92"/>
                </a:lnTo>
                <a:lnTo>
                  <a:pt x="1311" y="92"/>
                </a:lnTo>
                <a:lnTo>
                  <a:pt x="1311" y="92"/>
                </a:lnTo>
                <a:lnTo>
                  <a:pt x="1312" y="92"/>
                </a:lnTo>
                <a:lnTo>
                  <a:pt x="1312" y="92"/>
                </a:lnTo>
                <a:lnTo>
                  <a:pt x="1312" y="93"/>
                </a:lnTo>
                <a:lnTo>
                  <a:pt x="1313" y="93"/>
                </a:lnTo>
                <a:lnTo>
                  <a:pt x="1313" y="93"/>
                </a:lnTo>
                <a:lnTo>
                  <a:pt x="1313" y="93"/>
                </a:lnTo>
                <a:lnTo>
                  <a:pt x="1314" y="92"/>
                </a:lnTo>
                <a:lnTo>
                  <a:pt x="1314" y="93"/>
                </a:lnTo>
                <a:lnTo>
                  <a:pt x="1314" y="94"/>
                </a:lnTo>
                <a:lnTo>
                  <a:pt x="1315" y="94"/>
                </a:lnTo>
                <a:lnTo>
                  <a:pt x="1315" y="93"/>
                </a:lnTo>
                <a:lnTo>
                  <a:pt x="1316" y="93"/>
                </a:lnTo>
                <a:lnTo>
                  <a:pt x="1316" y="93"/>
                </a:lnTo>
                <a:lnTo>
                  <a:pt x="1316" y="92"/>
                </a:lnTo>
                <a:lnTo>
                  <a:pt x="1318" y="92"/>
                </a:lnTo>
                <a:lnTo>
                  <a:pt x="1318" y="92"/>
                </a:lnTo>
                <a:lnTo>
                  <a:pt x="1318" y="91"/>
                </a:lnTo>
                <a:lnTo>
                  <a:pt x="1319" y="92"/>
                </a:lnTo>
                <a:lnTo>
                  <a:pt x="1319" y="92"/>
                </a:lnTo>
                <a:lnTo>
                  <a:pt x="1319" y="92"/>
                </a:lnTo>
                <a:lnTo>
                  <a:pt x="1320" y="92"/>
                </a:lnTo>
                <a:lnTo>
                  <a:pt x="1320" y="93"/>
                </a:lnTo>
                <a:lnTo>
                  <a:pt x="1321" y="93"/>
                </a:lnTo>
                <a:lnTo>
                  <a:pt x="1321" y="93"/>
                </a:lnTo>
                <a:lnTo>
                  <a:pt x="1321" y="93"/>
                </a:lnTo>
                <a:lnTo>
                  <a:pt x="1322" y="93"/>
                </a:lnTo>
                <a:lnTo>
                  <a:pt x="1322" y="94"/>
                </a:lnTo>
                <a:lnTo>
                  <a:pt x="1322" y="94"/>
                </a:lnTo>
                <a:lnTo>
                  <a:pt x="1323" y="94"/>
                </a:lnTo>
                <a:lnTo>
                  <a:pt x="1323" y="94"/>
                </a:lnTo>
                <a:lnTo>
                  <a:pt x="1323" y="93"/>
                </a:lnTo>
                <a:lnTo>
                  <a:pt x="1324" y="93"/>
                </a:lnTo>
                <a:lnTo>
                  <a:pt x="1324" y="92"/>
                </a:lnTo>
                <a:lnTo>
                  <a:pt x="1325" y="91"/>
                </a:lnTo>
                <a:lnTo>
                  <a:pt x="1325" y="91"/>
                </a:lnTo>
                <a:lnTo>
                  <a:pt x="1325" y="90"/>
                </a:lnTo>
                <a:lnTo>
                  <a:pt x="1327" y="90"/>
                </a:lnTo>
                <a:lnTo>
                  <a:pt x="1327" y="90"/>
                </a:lnTo>
                <a:lnTo>
                  <a:pt x="1327" y="90"/>
                </a:lnTo>
                <a:lnTo>
                  <a:pt x="1328" y="90"/>
                </a:lnTo>
                <a:lnTo>
                  <a:pt x="1328" y="90"/>
                </a:lnTo>
                <a:lnTo>
                  <a:pt x="1329" y="90"/>
                </a:lnTo>
                <a:lnTo>
                  <a:pt x="1329" y="90"/>
                </a:lnTo>
                <a:lnTo>
                  <a:pt x="1329" y="90"/>
                </a:lnTo>
                <a:lnTo>
                  <a:pt x="1330" y="91"/>
                </a:lnTo>
                <a:lnTo>
                  <a:pt x="1330" y="91"/>
                </a:lnTo>
                <a:lnTo>
                  <a:pt x="1330" y="91"/>
                </a:lnTo>
                <a:lnTo>
                  <a:pt x="1331" y="91"/>
                </a:lnTo>
                <a:lnTo>
                  <a:pt x="1331" y="91"/>
                </a:lnTo>
                <a:lnTo>
                  <a:pt x="1331" y="91"/>
                </a:lnTo>
                <a:lnTo>
                  <a:pt x="1332" y="91"/>
                </a:lnTo>
                <a:lnTo>
                  <a:pt x="1332" y="90"/>
                </a:lnTo>
                <a:lnTo>
                  <a:pt x="1333" y="91"/>
                </a:lnTo>
                <a:lnTo>
                  <a:pt x="1333" y="90"/>
                </a:lnTo>
                <a:lnTo>
                  <a:pt x="1333" y="89"/>
                </a:lnTo>
                <a:lnTo>
                  <a:pt x="1334" y="89"/>
                </a:lnTo>
                <a:lnTo>
                  <a:pt x="1334" y="89"/>
                </a:lnTo>
                <a:lnTo>
                  <a:pt x="1334" y="90"/>
                </a:lnTo>
                <a:lnTo>
                  <a:pt x="1336" y="89"/>
                </a:lnTo>
                <a:lnTo>
                  <a:pt x="1336" y="87"/>
                </a:lnTo>
                <a:lnTo>
                  <a:pt x="1336" y="87"/>
                </a:lnTo>
                <a:lnTo>
                  <a:pt x="1337" y="87"/>
                </a:lnTo>
                <a:lnTo>
                  <a:pt x="1337" y="89"/>
                </a:lnTo>
                <a:lnTo>
                  <a:pt x="1338" y="89"/>
                </a:lnTo>
                <a:lnTo>
                  <a:pt x="1338" y="89"/>
                </a:lnTo>
                <a:lnTo>
                  <a:pt x="1338" y="89"/>
                </a:lnTo>
                <a:lnTo>
                  <a:pt x="1339" y="87"/>
                </a:lnTo>
                <a:lnTo>
                  <a:pt x="1339" y="86"/>
                </a:lnTo>
                <a:lnTo>
                  <a:pt x="1339" y="86"/>
                </a:lnTo>
                <a:lnTo>
                  <a:pt x="1340" y="86"/>
                </a:lnTo>
                <a:lnTo>
                  <a:pt x="1340" y="86"/>
                </a:lnTo>
                <a:lnTo>
                  <a:pt x="1340" y="86"/>
                </a:lnTo>
                <a:lnTo>
                  <a:pt x="1341" y="87"/>
                </a:lnTo>
                <a:lnTo>
                  <a:pt x="1341" y="87"/>
                </a:lnTo>
                <a:lnTo>
                  <a:pt x="1342" y="87"/>
                </a:lnTo>
                <a:lnTo>
                  <a:pt x="1342" y="87"/>
                </a:lnTo>
                <a:lnTo>
                  <a:pt x="1342" y="87"/>
                </a:lnTo>
                <a:lnTo>
                  <a:pt x="1343" y="86"/>
                </a:lnTo>
                <a:lnTo>
                  <a:pt x="1343" y="85"/>
                </a:lnTo>
                <a:lnTo>
                  <a:pt x="1343" y="85"/>
                </a:lnTo>
                <a:lnTo>
                  <a:pt x="1345" y="83"/>
                </a:lnTo>
                <a:lnTo>
                  <a:pt x="1345" y="84"/>
                </a:lnTo>
                <a:lnTo>
                  <a:pt x="1345" y="84"/>
                </a:lnTo>
                <a:lnTo>
                  <a:pt x="1346" y="84"/>
                </a:lnTo>
                <a:lnTo>
                  <a:pt x="1346" y="84"/>
                </a:lnTo>
                <a:lnTo>
                  <a:pt x="1347" y="86"/>
                </a:lnTo>
                <a:lnTo>
                  <a:pt x="1347" y="86"/>
                </a:lnTo>
                <a:lnTo>
                  <a:pt x="1347" y="87"/>
                </a:lnTo>
                <a:lnTo>
                  <a:pt x="1348" y="87"/>
                </a:lnTo>
                <a:lnTo>
                  <a:pt x="1348" y="87"/>
                </a:lnTo>
                <a:lnTo>
                  <a:pt x="1348" y="89"/>
                </a:lnTo>
                <a:lnTo>
                  <a:pt x="1349" y="89"/>
                </a:lnTo>
                <a:lnTo>
                  <a:pt x="1349" y="89"/>
                </a:lnTo>
                <a:lnTo>
                  <a:pt x="1350" y="89"/>
                </a:lnTo>
                <a:lnTo>
                  <a:pt x="1350" y="87"/>
                </a:lnTo>
                <a:lnTo>
                  <a:pt x="1350" y="86"/>
                </a:lnTo>
                <a:lnTo>
                  <a:pt x="1351" y="85"/>
                </a:lnTo>
                <a:lnTo>
                  <a:pt x="1351" y="85"/>
                </a:lnTo>
                <a:lnTo>
                  <a:pt x="1351" y="85"/>
                </a:lnTo>
                <a:lnTo>
                  <a:pt x="1352" y="85"/>
                </a:lnTo>
                <a:lnTo>
                  <a:pt x="1352" y="84"/>
                </a:lnTo>
                <a:lnTo>
                  <a:pt x="1352" y="84"/>
                </a:lnTo>
                <a:lnTo>
                  <a:pt x="1354" y="85"/>
                </a:lnTo>
                <a:lnTo>
                  <a:pt x="1354" y="85"/>
                </a:lnTo>
                <a:lnTo>
                  <a:pt x="1355" y="85"/>
                </a:lnTo>
                <a:lnTo>
                  <a:pt x="1355" y="85"/>
                </a:lnTo>
                <a:lnTo>
                  <a:pt x="1355" y="85"/>
                </a:lnTo>
                <a:lnTo>
                  <a:pt x="1356" y="85"/>
                </a:lnTo>
                <a:lnTo>
                  <a:pt x="1356" y="85"/>
                </a:lnTo>
                <a:lnTo>
                  <a:pt x="1356" y="85"/>
                </a:lnTo>
                <a:lnTo>
                  <a:pt x="1357" y="85"/>
                </a:lnTo>
                <a:lnTo>
                  <a:pt x="1357" y="86"/>
                </a:lnTo>
                <a:lnTo>
                  <a:pt x="1357" y="86"/>
                </a:lnTo>
                <a:lnTo>
                  <a:pt x="1358" y="86"/>
                </a:lnTo>
                <a:lnTo>
                  <a:pt x="1358" y="85"/>
                </a:lnTo>
                <a:lnTo>
                  <a:pt x="1359" y="85"/>
                </a:lnTo>
                <a:lnTo>
                  <a:pt x="1359" y="85"/>
                </a:lnTo>
                <a:lnTo>
                  <a:pt x="1359" y="83"/>
                </a:lnTo>
                <a:lnTo>
                  <a:pt x="1360" y="84"/>
                </a:lnTo>
                <a:lnTo>
                  <a:pt x="1360" y="85"/>
                </a:lnTo>
                <a:lnTo>
                  <a:pt x="1360" y="85"/>
                </a:lnTo>
                <a:lnTo>
                  <a:pt x="1361" y="85"/>
                </a:lnTo>
                <a:lnTo>
                  <a:pt x="1361" y="85"/>
                </a:lnTo>
                <a:lnTo>
                  <a:pt x="1361" y="84"/>
                </a:lnTo>
                <a:lnTo>
                  <a:pt x="1363" y="85"/>
                </a:lnTo>
                <a:lnTo>
                  <a:pt x="1363" y="86"/>
                </a:lnTo>
                <a:lnTo>
                  <a:pt x="1364" y="86"/>
                </a:lnTo>
                <a:lnTo>
                  <a:pt x="1364" y="85"/>
                </a:lnTo>
                <a:lnTo>
                  <a:pt x="1364" y="86"/>
                </a:lnTo>
                <a:lnTo>
                  <a:pt x="1365" y="85"/>
                </a:lnTo>
                <a:lnTo>
                  <a:pt x="1365" y="84"/>
                </a:lnTo>
                <a:lnTo>
                  <a:pt x="1365" y="84"/>
                </a:lnTo>
                <a:lnTo>
                  <a:pt x="1366" y="84"/>
                </a:lnTo>
                <a:lnTo>
                  <a:pt x="1366" y="84"/>
                </a:lnTo>
                <a:lnTo>
                  <a:pt x="1366" y="84"/>
                </a:lnTo>
                <a:lnTo>
                  <a:pt x="1367" y="84"/>
                </a:lnTo>
                <a:lnTo>
                  <a:pt x="1367" y="85"/>
                </a:lnTo>
                <a:lnTo>
                  <a:pt x="1368" y="84"/>
                </a:lnTo>
                <a:lnTo>
                  <a:pt x="1368" y="85"/>
                </a:lnTo>
                <a:lnTo>
                  <a:pt x="1368" y="86"/>
                </a:lnTo>
                <a:lnTo>
                  <a:pt x="1369" y="87"/>
                </a:lnTo>
                <a:lnTo>
                  <a:pt x="1369" y="89"/>
                </a:lnTo>
                <a:lnTo>
                  <a:pt x="1369" y="90"/>
                </a:lnTo>
                <a:lnTo>
                  <a:pt x="1370" y="90"/>
                </a:lnTo>
                <a:lnTo>
                  <a:pt x="1370" y="90"/>
                </a:lnTo>
                <a:lnTo>
                  <a:pt x="1372" y="90"/>
                </a:lnTo>
                <a:lnTo>
                  <a:pt x="1372" y="90"/>
                </a:lnTo>
                <a:lnTo>
                  <a:pt x="1372" y="89"/>
                </a:lnTo>
                <a:lnTo>
                  <a:pt x="1373" y="89"/>
                </a:lnTo>
                <a:lnTo>
                  <a:pt x="1373" y="87"/>
                </a:lnTo>
                <a:lnTo>
                  <a:pt x="1373" y="87"/>
                </a:lnTo>
                <a:lnTo>
                  <a:pt x="1374" y="87"/>
                </a:lnTo>
                <a:lnTo>
                  <a:pt x="1374" y="87"/>
                </a:lnTo>
                <a:lnTo>
                  <a:pt x="1374" y="89"/>
                </a:lnTo>
                <a:lnTo>
                  <a:pt x="1375" y="89"/>
                </a:lnTo>
                <a:lnTo>
                  <a:pt x="1375" y="89"/>
                </a:lnTo>
                <a:lnTo>
                  <a:pt x="1376" y="89"/>
                </a:lnTo>
                <a:lnTo>
                  <a:pt x="1376" y="89"/>
                </a:lnTo>
                <a:lnTo>
                  <a:pt x="1376" y="90"/>
                </a:lnTo>
                <a:lnTo>
                  <a:pt x="1377" y="90"/>
                </a:lnTo>
                <a:lnTo>
                  <a:pt x="1377" y="90"/>
                </a:lnTo>
                <a:lnTo>
                  <a:pt x="1377" y="89"/>
                </a:lnTo>
                <a:lnTo>
                  <a:pt x="1378" y="87"/>
                </a:lnTo>
                <a:lnTo>
                  <a:pt x="1378" y="87"/>
                </a:lnTo>
                <a:lnTo>
                  <a:pt x="1378" y="87"/>
                </a:lnTo>
                <a:lnTo>
                  <a:pt x="1379" y="87"/>
                </a:lnTo>
                <a:lnTo>
                  <a:pt x="1379" y="86"/>
                </a:lnTo>
                <a:lnTo>
                  <a:pt x="1381" y="86"/>
                </a:lnTo>
                <a:lnTo>
                  <a:pt x="1381" y="86"/>
                </a:lnTo>
                <a:lnTo>
                  <a:pt x="1381" y="86"/>
                </a:lnTo>
                <a:lnTo>
                  <a:pt x="1382" y="87"/>
                </a:lnTo>
                <a:lnTo>
                  <a:pt x="1382" y="89"/>
                </a:lnTo>
                <a:lnTo>
                  <a:pt x="1382" y="89"/>
                </a:lnTo>
                <a:lnTo>
                  <a:pt x="1383" y="90"/>
                </a:lnTo>
                <a:lnTo>
                  <a:pt x="1383" y="91"/>
                </a:lnTo>
                <a:lnTo>
                  <a:pt x="1383" y="91"/>
                </a:lnTo>
                <a:lnTo>
                  <a:pt x="1384" y="90"/>
                </a:lnTo>
                <a:lnTo>
                  <a:pt x="1384" y="90"/>
                </a:lnTo>
                <a:lnTo>
                  <a:pt x="1385" y="90"/>
                </a:lnTo>
                <a:lnTo>
                  <a:pt x="1385" y="90"/>
                </a:lnTo>
                <a:lnTo>
                  <a:pt x="1385" y="91"/>
                </a:lnTo>
                <a:lnTo>
                  <a:pt x="1386" y="91"/>
                </a:lnTo>
                <a:lnTo>
                  <a:pt x="1386" y="91"/>
                </a:lnTo>
                <a:lnTo>
                  <a:pt x="1386" y="91"/>
                </a:lnTo>
                <a:lnTo>
                  <a:pt x="1387" y="91"/>
                </a:lnTo>
                <a:lnTo>
                  <a:pt x="1387" y="91"/>
                </a:lnTo>
                <a:lnTo>
                  <a:pt x="1387" y="91"/>
                </a:lnTo>
                <a:lnTo>
                  <a:pt x="1388" y="90"/>
                </a:lnTo>
                <a:lnTo>
                  <a:pt x="1388" y="91"/>
                </a:lnTo>
                <a:lnTo>
                  <a:pt x="1390" y="91"/>
                </a:lnTo>
                <a:lnTo>
                  <a:pt x="1390" y="90"/>
                </a:lnTo>
                <a:lnTo>
                  <a:pt x="1390" y="91"/>
                </a:lnTo>
                <a:lnTo>
                  <a:pt x="1391" y="91"/>
                </a:lnTo>
                <a:lnTo>
                  <a:pt x="1391" y="91"/>
                </a:lnTo>
                <a:lnTo>
                  <a:pt x="1391" y="93"/>
                </a:lnTo>
                <a:lnTo>
                  <a:pt x="1392" y="93"/>
                </a:lnTo>
                <a:lnTo>
                  <a:pt x="1392" y="93"/>
                </a:lnTo>
                <a:lnTo>
                  <a:pt x="1393" y="94"/>
                </a:lnTo>
                <a:lnTo>
                  <a:pt x="1393" y="94"/>
                </a:lnTo>
                <a:lnTo>
                  <a:pt x="1393" y="94"/>
                </a:lnTo>
                <a:lnTo>
                  <a:pt x="1394" y="95"/>
                </a:lnTo>
                <a:lnTo>
                  <a:pt x="1394" y="95"/>
                </a:lnTo>
                <a:lnTo>
                  <a:pt x="1394" y="96"/>
                </a:lnTo>
                <a:lnTo>
                  <a:pt x="1395" y="98"/>
                </a:lnTo>
                <a:lnTo>
                  <a:pt x="1395" y="96"/>
                </a:lnTo>
                <a:lnTo>
                  <a:pt x="1395" y="96"/>
                </a:lnTo>
                <a:lnTo>
                  <a:pt x="1396" y="96"/>
                </a:lnTo>
                <a:lnTo>
                  <a:pt x="1396" y="95"/>
                </a:lnTo>
                <a:lnTo>
                  <a:pt x="1397" y="96"/>
                </a:lnTo>
                <a:lnTo>
                  <a:pt x="1397" y="96"/>
                </a:lnTo>
                <a:lnTo>
                  <a:pt x="1397" y="96"/>
                </a:lnTo>
                <a:lnTo>
                  <a:pt x="1399" y="95"/>
                </a:lnTo>
                <a:lnTo>
                  <a:pt x="1399" y="95"/>
                </a:lnTo>
                <a:lnTo>
                  <a:pt x="1399" y="94"/>
                </a:lnTo>
                <a:lnTo>
                  <a:pt x="1400" y="93"/>
                </a:lnTo>
                <a:lnTo>
                  <a:pt x="1400" y="93"/>
                </a:lnTo>
                <a:lnTo>
                  <a:pt x="1400" y="92"/>
                </a:lnTo>
                <a:lnTo>
                  <a:pt x="1401" y="92"/>
                </a:lnTo>
                <a:lnTo>
                  <a:pt x="1401" y="92"/>
                </a:lnTo>
                <a:lnTo>
                  <a:pt x="1402" y="92"/>
                </a:lnTo>
                <a:lnTo>
                  <a:pt x="1402" y="93"/>
                </a:lnTo>
                <a:lnTo>
                  <a:pt x="1402" y="93"/>
                </a:lnTo>
                <a:lnTo>
                  <a:pt x="1403" y="93"/>
                </a:lnTo>
                <a:lnTo>
                  <a:pt x="1403" y="93"/>
                </a:lnTo>
                <a:lnTo>
                  <a:pt x="1403" y="93"/>
                </a:lnTo>
                <a:lnTo>
                  <a:pt x="1404" y="92"/>
                </a:lnTo>
                <a:lnTo>
                  <a:pt x="1404" y="93"/>
                </a:lnTo>
                <a:lnTo>
                  <a:pt x="1404" y="92"/>
                </a:lnTo>
                <a:lnTo>
                  <a:pt x="1405" y="92"/>
                </a:lnTo>
                <a:lnTo>
                  <a:pt x="1405" y="91"/>
                </a:lnTo>
                <a:lnTo>
                  <a:pt x="1406" y="91"/>
                </a:lnTo>
                <a:lnTo>
                  <a:pt x="1406" y="91"/>
                </a:lnTo>
                <a:lnTo>
                  <a:pt x="1406" y="91"/>
                </a:lnTo>
                <a:lnTo>
                  <a:pt x="1408" y="91"/>
                </a:lnTo>
                <a:lnTo>
                  <a:pt x="1408" y="91"/>
                </a:lnTo>
                <a:lnTo>
                  <a:pt x="1408" y="91"/>
                </a:lnTo>
                <a:lnTo>
                  <a:pt x="1409" y="92"/>
                </a:lnTo>
                <a:lnTo>
                  <a:pt x="1409" y="92"/>
                </a:lnTo>
                <a:lnTo>
                  <a:pt x="1409" y="92"/>
                </a:lnTo>
                <a:lnTo>
                  <a:pt x="1410" y="93"/>
                </a:lnTo>
                <a:lnTo>
                  <a:pt x="1410" y="93"/>
                </a:lnTo>
                <a:lnTo>
                  <a:pt x="1411" y="93"/>
                </a:lnTo>
                <a:lnTo>
                  <a:pt x="1411" y="92"/>
                </a:lnTo>
                <a:lnTo>
                  <a:pt x="1411" y="92"/>
                </a:lnTo>
                <a:lnTo>
                  <a:pt x="1412" y="93"/>
                </a:lnTo>
                <a:lnTo>
                  <a:pt x="1412" y="92"/>
                </a:lnTo>
                <a:lnTo>
                  <a:pt x="1412" y="92"/>
                </a:lnTo>
                <a:lnTo>
                  <a:pt x="1413" y="92"/>
                </a:lnTo>
                <a:lnTo>
                  <a:pt x="1413" y="92"/>
                </a:lnTo>
                <a:lnTo>
                  <a:pt x="1413" y="92"/>
                </a:lnTo>
                <a:lnTo>
                  <a:pt x="1414" y="92"/>
                </a:lnTo>
                <a:lnTo>
                  <a:pt x="1414" y="92"/>
                </a:lnTo>
                <a:lnTo>
                  <a:pt x="1415" y="92"/>
                </a:lnTo>
                <a:lnTo>
                  <a:pt x="1415" y="91"/>
                </a:lnTo>
                <a:lnTo>
                  <a:pt x="1415" y="91"/>
                </a:lnTo>
                <a:lnTo>
                  <a:pt x="1417" y="91"/>
                </a:lnTo>
                <a:lnTo>
                  <a:pt x="1417" y="92"/>
                </a:lnTo>
                <a:lnTo>
                  <a:pt x="1417" y="92"/>
                </a:lnTo>
                <a:lnTo>
                  <a:pt x="1418" y="92"/>
                </a:lnTo>
                <a:lnTo>
                  <a:pt x="1418" y="91"/>
                </a:lnTo>
                <a:lnTo>
                  <a:pt x="1419" y="91"/>
                </a:lnTo>
                <a:lnTo>
                  <a:pt x="1419" y="91"/>
                </a:lnTo>
                <a:lnTo>
                  <a:pt x="1419" y="91"/>
                </a:lnTo>
                <a:lnTo>
                  <a:pt x="1420" y="92"/>
                </a:lnTo>
                <a:lnTo>
                  <a:pt x="1420" y="92"/>
                </a:lnTo>
                <a:lnTo>
                  <a:pt x="1420" y="91"/>
                </a:lnTo>
                <a:lnTo>
                  <a:pt x="1421" y="91"/>
                </a:lnTo>
                <a:lnTo>
                  <a:pt x="1421" y="90"/>
                </a:lnTo>
                <a:lnTo>
                  <a:pt x="1421" y="90"/>
                </a:lnTo>
                <a:lnTo>
                  <a:pt x="1422" y="90"/>
                </a:lnTo>
                <a:lnTo>
                  <a:pt x="1422" y="90"/>
                </a:lnTo>
                <a:lnTo>
                  <a:pt x="1423" y="89"/>
                </a:lnTo>
                <a:lnTo>
                  <a:pt x="1423" y="90"/>
                </a:lnTo>
                <a:lnTo>
                  <a:pt x="1423" y="90"/>
                </a:lnTo>
                <a:lnTo>
                  <a:pt x="1424" y="90"/>
                </a:lnTo>
                <a:lnTo>
                  <a:pt x="1424" y="89"/>
                </a:lnTo>
                <a:lnTo>
                  <a:pt x="1424" y="89"/>
                </a:lnTo>
                <a:lnTo>
                  <a:pt x="1426" y="89"/>
                </a:lnTo>
                <a:lnTo>
                  <a:pt x="1426" y="90"/>
                </a:lnTo>
                <a:lnTo>
                  <a:pt x="1426" y="89"/>
                </a:lnTo>
                <a:lnTo>
                  <a:pt x="1427" y="89"/>
                </a:lnTo>
                <a:lnTo>
                  <a:pt x="1427" y="89"/>
                </a:lnTo>
                <a:lnTo>
                  <a:pt x="1428" y="89"/>
                </a:lnTo>
                <a:lnTo>
                  <a:pt x="1428" y="87"/>
                </a:lnTo>
                <a:lnTo>
                  <a:pt x="1428" y="87"/>
                </a:lnTo>
                <a:lnTo>
                  <a:pt x="1429" y="87"/>
                </a:lnTo>
                <a:lnTo>
                  <a:pt x="1429" y="89"/>
                </a:lnTo>
                <a:lnTo>
                  <a:pt x="1429" y="89"/>
                </a:lnTo>
                <a:lnTo>
                  <a:pt x="1430" y="89"/>
                </a:lnTo>
                <a:lnTo>
                  <a:pt x="1430" y="90"/>
                </a:lnTo>
                <a:lnTo>
                  <a:pt x="1430" y="90"/>
                </a:lnTo>
                <a:lnTo>
                  <a:pt x="1431" y="89"/>
                </a:lnTo>
                <a:lnTo>
                  <a:pt x="1431" y="89"/>
                </a:lnTo>
                <a:lnTo>
                  <a:pt x="1432" y="89"/>
                </a:lnTo>
                <a:lnTo>
                  <a:pt x="1432" y="87"/>
                </a:lnTo>
                <a:lnTo>
                  <a:pt x="1432" y="87"/>
                </a:lnTo>
                <a:lnTo>
                  <a:pt x="1433" y="86"/>
                </a:lnTo>
                <a:lnTo>
                  <a:pt x="1433" y="86"/>
                </a:lnTo>
                <a:lnTo>
                  <a:pt x="1433" y="86"/>
                </a:lnTo>
                <a:lnTo>
                  <a:pt x="1435" y="86"/>
                </a:lnTo>
                <a:lnTo>
                  <a:pt x="1435" y="85"/>
                </a:lnTo>
                <a:lnTo>
                  <a:pt x="1435" y="85"/>
                </a:lnTo>
                <a:lnTo>
                  <a:pt x="1436" y="85"/>
                </a:lnTo>
                <a:lnTo>
                  <a:pt x="1436" y="85"/>
                </a:lnTo>
                <a:lnTo>
                  <a:pt x="1437" y="85"/>
                </a:lnTo>
                <a:lnTo>
                  <a:pt x="1437" y="85"/>
                </a:lnTo>
                <a:lnTo>
                  <a:pt x="1437" y="84"/>
                </a:lnTo>
                <a:lnTo>
                  <a:pt x="1438" y="84"/>
                </a:lnTo>
                <a:lnTo>
                  <a:pt x="1438" y="83"/>
                </a:lnTo>
                <a:lnTo>
                  <a:pt x="1438" y="83"/>
                </a:lnTo>
                <a:lnTo>
                  <a:pt x="1439" y="82"/>
                </a:lnTo>
                <a:lnTo>
                  <a:pt x="1439" y="82"/>
                </a:lnTo>
                <a:lnTo>
                  <a:pt x="1440" y="82"/>
                </a:lnTo>
                <a:lnTo>
                  <a:pt x="1440" y="83"/>
                </a:lnTo>
                <a:lnTo>
                  <a:pt x="1440" y="83"/>
                </a:lnTo>
                <a:lnTo>
                  <a:pt x="1441" y="84"/>
                </a:lnTo>
                <a:lnTo>
                  <a:pt x="1441" y="84"/>
                </a:lnTo>
                <a:lnTo>
                  <a:pt x="1441" y="85"/>
                </a:lnTo>
                <a:lnTo>
                  <a:pt x="1442" y="85"/>
                </a:lnTo>
                <a:lnTo>
                  <a:pt x="1442" y="85"/>
                </a:lnTo>
                <a:lnTo>
                  <a:pt x="1442" y="85"/>
                </a:lnTo>
                <a:lnTo>
                  <a:pt x="1444" y="86"/>
                </a:lnTo>
                <a:lnTo>
                  <a:pt x="1444" y="86"/>
                </a:lnTo>
                <a:lnTo>
                  <a:pt x="1445" y="85"/>
                </a:lnTo>
                <a:lnTo>
                  <a:pt x="1445" y="85"/>
                </a:lnTo>
                <a:lnTo>
                  <a:pt x="1445" y="85"/>
                </a:lnTo>
                <a:lnTo>
                  <a:pt x="1446" y="84"/>
                </a:lnTo>
                <a:lnTo>
                  <a:pt x="1446" y="83"/>
                </a:lnTo>
                <a:lnTo>
                  <a:pt x="1446" y="84"/>
                </a:lnTo>
                <a:lnTo>
                  <a:pt x="1447" y="84"/>
                </a:lnTo>
                <a:lnTo>
                  <a:pt x="1447" y="84"/>
                </a:lnTo>
                <a:lnTo>
                  <a:pt x="1447" y="83"/>
                </a:lnTo>
                <a:lnTo>
                  <a:pt x="1448" y="83"/>
                </a:lnTo>
                <a:lnTo>
                  <a:pt x="1448" y="82"/>
                </a:lnTo>
                <a:lnTo>
                  <a:pt x="1449" y="82"/>
                </a:lnTo>
                <a:lnTo>
                  <a:pt x="1449" y="83"/>
                </a:lnTo>
                <a:lnTo>
                  <a:pt x="1449" y="83"/>
                </a:lnTo>
                <a:lnTo>
                  <a:pt x="1450" y="83"/>
                </a:lnTo>
                <a:lnTo>
                  <a:pt x="1450" y="84"/>
                </a:lnTo>
                <a:lnTo>
                  <a:pt x="1450" y="85"/>
                </a:lnTo>
                <a:lnTo>
                  <a:pt x="1451" y="86"/>
                </a:lnTo>
                <a:lnTo>
                  <a:pt x="1451" y="86"/>
                </a:lnTo>
                <a:lnTo>
                  <a:pt x="1451" y="86"/>
                </a:lnTo>
                <a:lnTo>
                  <a:pt x="1453" y="86"/>
                </a:lnTo>
                <a:lnTo>
                  <a:pt x="1453" y="86"/>
                </a:lnTo>
                <a:lnTo>
                  <a:pt x="1454" y="86"/>
                </a:lnTo>
                <a:lnTo>
                  <a:pt x="1454" y="86"/>
                </a:lnTo>
                <a:lnTo>
                  <a:pt x="1454" y="86"/>
                </a:lnTo>
                <a:lnTo>
                  <a:pt x="1455" y="87"/>
                </a:lnTo>
                <a:lnTo>
                  <a:pt x="1455" y="87"/>
                </a:lnTo>
                <a:lnTo>
                  <a:pt x="1455" y="87"/>
                </a:lnTo>
                <a:lnTo>
                  <a:pt x="1456" y="89"/>
                </a:lnTo>
                <a:lnTo>
                  <a:pt x="1456" y="89"/>
                </a:lnTo>
                <a:lnTo>
                  <a:pt x="1456" y="89"/>
                </a:lnTo>
                <a:lnTo>
                  <a:pt x="1457" y="89"/>
                </a:lnTo>
                <a:lnTo>
                  <a:pt x="1457" y="87"/>
                </a:lnTo>
                <a:lnTo>
                  <a:pt x="1458" y="87"/>
                </a:lnTo>
                <a:lnTo>
                  <a:pt x="1458" y="87"/>
                </a:lnTo>
                <a:lnTo>
                  <a:pt x="1458" y="86"/>
                </a:lnTo>
                <a:lnTo>
                  <a:pt x="1459" y="86"/>
                </a:lnTo>
                <a:lnTo>
                  <a:pt x="1459" y="86"/>
                </a:lnTo>
                <a:lnTo>
                  <a:pt x="1459" y="86"/>
                </a:lnTo>
                <a:lnTo>
                  <a:pt x="1460" y="86"/>
                </a:lnTo>
                <a:lnTo>
                  <a:pt x="1460" y="86"/>
                </a:lnTo>
                <a:lnTo>
                  <a:pt x="1462" y="86"/>
                </a:lnTo>
                <a:lnTo>
                  <a:pt x="1462" y="87"/>
                </a:lnTo>
                <a:lnTo>
                  <a:pt x="1462" y="87"/>
                </a:lnTo>
                <a:lnTo>
                  <a:pt x="1463" y="87"/>
                </a:lnTo>
                <a:lnTo>
                  <a:pt x="1463" y="87"/>
                </a:lnTo>
                <a:lnTo>
                  <a:pt x="1463" y="89"/>
                </a:lnTo>
                <a:lnTo>
                  <a:pt x="1464" y="89"/>
                </a:lnTo>
                <a:lnTo>
                  <a:pt x="1464" y="90"/>
                </a:lnTo>
                <a:lnTo>
                  <a:pt x="1464" y="91"/>
                </a:lnTo>
                <a:lnTo>
                  <a:pt x="1465" y="91"/>
                </a:lnTo>
                <a:lnTo>
                  <a:pt x="1465" y="91"/>
                </a:lnTo>
                <a:lnTo>
                  <a:pt x="1466" y="91"/>
                </a:lnTo>
                <a:lnTo>
                  <a:pt x="1466" y="91"/>
                </a:lnTo>
                <a:lnTo>
                  <a:pt x="1466" y="91"/>
                </a:lnTo>
                <a:lnTo>
                  <a:pt x="1467" y="91"/>
                </a:lnTo>
                <a:lnTo>
                  <a:pt x="1467" y="91"/>
                </a:lnTo>
                <a:lnTo>
                  <a:pt x="1467" y="91"/>
                </a:lnTo>
                <a:lnTo>
                  <a:pt x="1468" y="91"/>
                </a:lnTo>
                <a:lnTo>
                  <a:pt x="1468" y="91"/>
                </a:lnTo>
                <a:lnTo>
                  <a:pt x="1468" y="91"/>
                </a:lnTo>
                <a:lnTo>
                  <a:pt x="1469" y="91"/>
                </a:lnTo>
                <a:lnTo>
                  <a:pt x="1469" y="91"/>
                </a:lnTo>
                <a:lnTo>
                  <a:pt x="1471" y="91"/>
                </a:lnTo>
                <a:lnTo>
                  <a:pt x="1471" y="90"/>
                </a:lnTo>
                <a:lnTo>
                  <a:pt x="1471" y="90"/>
                </a:lnTo>
                <a:lnTo>
                  <a:pt x="1472" y="90"/>
                </a:lnTo>
                <a:lnTo>
                  <a:pt x="1472" y="90"/>
                </a:lnTo>
                <a:lnTo>
                  <a:pt x="1472" y="90"/>
                </a:lnTo>
                <a:lnTo>
                  <a:pt x="1473" y="90"/>
                </a:lnTo>
                <a:lnTo>
                  <a:pt x="1473" y="90"/>
                </a:lnTo>
                <a:lnTo>
                  <a:pt x="1473" y="91"/>
                </a:lnTo>
                <a:lnTo>
                  <a:pt x="1474" y="92"/>
                </a:lnTo>
                <a:lnTo>
                  <a:pt x="1474" y="93"/>
                </a:lnTo>
                <a:lnTo>
                  <a:pt x="1475" y="93"/>
                </a:lnTo>
                <a:lnTo>
                  <a:pt x="1475" y="94"/>
                </a:lnTo>
                <a:lnTo>
                  <a:pt x="1475" y="94"/>
                </a:lnTo>
                <a:lnTo>
                  <a:pt x="1476" y="94"/>
                </a:lnTo>
                <a:lnTo>
                  <a:pt x="1476" y="95"/>
                </a:lnTo>
                <a:lnTo>
                  <a:pt x="1476" y="95"/>
                </a:lnTo>
                <a:lnTo>
                  <a:pt x="1477" y="95"/>
                </a:lnTo>
                <a:lnTo>
                  <a:pt x="1477" y="95"/>
                </a:lnTo>
                <a:lnTo>
                  <a:pt x="1477" y="95"/>
                </a:lnTo>
                <a:lnTo>
                  <a:pt x="1478" y="95"/>
                </a:lnTo>
                <a:lnTo>
                  <a:pt x="1478" y="95"/>
                </a:lnTo>
                <a:lnTo>
                  <a:pt x="1480" y="95"/>
                </a:lnTo>
                <a:lnTo>
                  <a:pt x="1480" y="95"/>
                </a:lnTo>
                <a:lnTo>
                  <a:pt x="1480" y="95"/>
                </a:lnTo>
                <a:lnTo>
                  <a:pt x="1481" y="95"/>
                </a:lnTo>
                <a:lnTo>
                  <a:pt x="1481" y="94"/>
                </a:lnTo>
                <a:lnTo>
                  <a:pt x="1481" y="94"/>
                </a:lnTo>
                <a:lnTo>
                  <a:pt x="1482" y="94"/>
                </a:lnTo>
                <a:lnTo>
                  <a:pt x="1482" y="94"/>
                </a:lnTo>
                <a:lnTo>
                  <a:pt x="1483" y="94"/>
                </a:lnTo>
                <a:lnTo>
                  <a:pt x="1483" y="95"/>
                </a:lnTo>
                <a:lnTo>
                  <a:pt x="1483" y="95"/>
                </a:lnTo>
                <a:lnTo>
                  <a:pt x="1484" y="95"/>
                </a:lnTo>
                <a:lnTo>
                  <a:pt x="1484" y="95"/>
                </a:lnTo>
                <a:lnTo>
                  <a:pt x="1484" y="95"/>
                </a:lnTo>
                <a:lnTo>
                  <a:pt x="1485" y="95"/>
                </a:lnTo>
                <a:lnTo>
                  <a:pt x="1485" y="96"/>
                </a:lnTo>
                <a:lnTo>
                  <a:pt x="1485" y="95"/>
                </a:lnTo>
                <a:lnTo>
                  <a:pt x="1486" y="95"/>
                </a:lnTo>
                <a:lnTo>
                  <a:pt x="1486" y="94"/>
                </a:lnTo>
                <a:lnTo>
                  <a:pt x="1487" y="94"/>
                </a:lnTo>
                <a:lnTo>
                  <a:pt x="1487" y="94"/>
                </a:lnTo>
                <a:lnTo>
                  <a:pt x="1487" y="94"/>
                </a:lnTo>
                <a:lnTo>
                  <a:pt x="1489" y="94"/>
                </a:lnTo>
                <a:lnTo>
                  <a:pt x="1489" y="94"/>
                </a:lnTo>
                <a:lnTo>
                  <a:pt x="1489" y="94"/>
                </a:lnTo>
                <a:lnTo>
                  <a:pt x="1490" y="94"/>
                </a:lnTo>
                <a:lnTo>
                  <a:pt x="1490" y="94"/>
                </a:lnTo>
                <a:lnTo>
                  <a:pt x="1490" y="93"/>
                </a:lnTo>
                <a:lnTo>
                  <a:pt x="1491" y="93"/>
                </a:lnTo>
                <a:lnTo>
                  <a:pt x="1491" y="93"/>
                </a:lnTo>
                <a:lnTo>
                  <a:pt x="1492" y="92"/>
                </a:lnTo>
                <a:lnTo>
                  <a:pt x="1492" y="92"/>
                </a:lnTo>
                <a:lnTo>
                  <a:pt x="1492" y="91"/>
                </a:lnTo>
                <a:lnTo>
                  <a:pt x="1493" y="91"/>
                </a:lnTo>
                <a:lnTo>
                  <a:pt x="1493" y="91"/>
                </a:lnTo>
                <a:lnTo>
                  <a:pt x="1493" y="91"/>
                </a:lnTo>
                <a:lnTo>
                  <a:pt x="1494" y="92"/>
                </a:lnTo>
                <a:lnTo>
                  <a:pt x="1494" y="91"/>
                </a:lnTo>
                <a:lnTo>
                  <a:pt x="1494" y="91"/>
                </a:lnTo>
                <a:lnTo>
                  <a:pt x="1495" y="91"/>
                </a:lnTo>
                <a:lnTo>
                  <a:pt x="1495" y="91"/>
                </a:lnTo>
                <a:lnTo>
                  <a:pt x="1496" y="91"/>
                </a:lnTo>
                <a:lnTo>
                  <a:pt x="1496" y="91"/>
                </a:lnTo>
                <a:lnTo>
                  <a:pt x="1496" y="92"/>
                </a:lnTo>
                <a:lnTo>
                  <a:pt x="1498" y="92"/>
                </a:lnTo>
                <a:lnTo>
                  <a:pt x="1498" y="92"/>
                </a:lnTo>
                <a:lnTo>
                  <a:pt x="1498" y="91"/>
                </a:lnTo>
                <a:lnTo>
                  <a:pt x="1499" y="91"/>
                </a:lnTo>
                <a:lnTo>
                  <a:pt x="1499" y="91"/>
                </a:lnTo>
                <a:lnTo>
                  <a:pt x="1499" y="91"/>
                </a:lnTo>
                <a:lnTo>
                  <a:pt x="1500" y="91"/>
                </a:lnTo>
                <a:lnTo>
                  <a:pt x="1500" y="90"/>
                </a:lnTo>
                <a:lnTo>
                  <a:pt x="1501" y="90"/>
                </a:lnTo>
                <a:lnTo>
                  <a:pt x="1501" y="91"/>
                </a:lnTo>
                <a:lnTo>
                  <a:pt x="1501" y="92"/>
                </a:lnTo>
                <a:lnTo>
                  <a:pt x="1502" y="93"/>
                </a:lnTo>
                <a:lnTo>
                  <a:pt x="1502" y="93"/>
                </a:lnTo>
                <a:lnTo>
                  <a:pt x="1502" y="93"/>
                </a:lnTo>
                <a:lnTo>
                  <a:pt x="1503" y="92"/>
                </a:lnTo>
                <a:lnTo>
                  <a:pt x="1503" y="92"/>
                </a:lnTo>
                <a:lnTo>
                  <a:pt x="1503" y="93"/>
                </a:lnTo>
                <a:lnTo>
                  <a:pt x="1504" y="93"/>
                </a:lnTo>
                <a:lnTo>
                  <a:pt x="1504" y="93"/>
                </a:lnTo>
                <a:lnTo>
                  <a:pt x="1505" y="93"/>
                </a:lnTo>
                <a:lnTo>
                  <a:pt x="1505" y="92"/>
                </a:lnTo>
                <a:lnTo>
                  <a:pt x="1505" y="92"/>
                </a:lnTo>
                <a:lnTo>
                  <a:pt x="1507" y="92"/>
                </a:lnTo>
                <a:lnTo>
                  <a:pt x="1507" y="93"/>
                </a:lnTo>
                <a:lnTo>
                  <a:pt x="1507" y="92"/>
                </a:lnTo>
                <a:lnTo>
                  <a:pt x="1508" y="92"/>
                </a:lnTo>
                <a:lnTo>
                  <a:pt x="1508" y="91"/>
                </a:lnTo>
                <a:lnTo>
                  <a:pt x="1509" y="91"/>
                </a:lnTo>
                <a:lnTo>
                  <a:pt x="1509" y="90"/>
                </a:lnTo>
                <a:lnTo>
                  <a:pt x="1509" y="90"/>
                </a:lnTo>
                <a:lnTo>
                  <a:pt x="1510" y="90"/>
                </a:lnTo>
                <a:lnTo>
                  <a:pt x="1510" y="90"/>
                </a:lnTo>
                <a:lnTo>
                  <a:pt x="1510" y="90"/>
                </a:lnTo>
                <a:lnTo>
                  <a:pt x="1511" y="90"/>
                </a:lnTo>
                <a:lnTo>
                  <a:pt x="1511" y="90"/>
                </a:lnTo>
                <a:lnTo>
                  <a:pt x="1511" y="90"/>
                </a:lnTo>
                <a:lnTo>
                  <a:pt x="1512" y="91"/>
                </a:lnTo>
                <a:lnTo>
                  <a:pt x="1512" y="91"/>
                </a:lnTo>
                <a:lnTo>
                  <a:pt x="1513" y="91"/>
                </a:lnTo>
                <a:lnTo>
                  <a:pt x="1513" y="91"/>
                </a:lnTo>
                <a:lnTo>
                  <a:pt x="1513" y="90"/>
                </a:lnTo>
                <a:lnTo>
                  <a:pt x="1514" y="87"/>
                </a:lnTo>
                <a:lnTo>
                  <a:pt x="1514" y="87"/>
                </a:lnTo>
                <a:lnTo>
                  <a:pt x="1514" y="86"/>
                </a:lnTo>
                <a:lnTo>
                  <a:pt x="1516" y="85"/>
                </a:lnTo>
                <a:lnTo>
                  <a:pt x="1516" y="85"/>
                </a:lnTo>
                <a:lnTo>
                  <a:pt x="1516" y="85"/>
                </a:lnTo>
                <a:lnTo>
                  <a:pt x="1517" y="85"/>
                </a:lnTo>
                <a:lnTo>
                  <a:pt x="1517" y="85"/>
                </a:lnTo>
                <a:lnTo>
                  <a:pt x="1518" y="86"/>
                </a:lnTo>
                <a:lnTo>
                  <a:pt x="1518" y="86"/>
                </a:lnTo>
                <a:lnTo>
                  <a:pt x="1518" y="86"/>
                </a:lnTo>
                <a:lnTo>
                  <a:pt x="1519" y="85"/>
                </a:lnTo>
                <a:lnTo>
                  <a:pt x="1519" y="85"/>
                </a:lnTo>
                <a:lnTo>
                  <a:pt x="1519" y="85"/>
                </a:lnTo>
                <a:lnTo>
                  <a:pt x="1520" y="85"/>
                </a:lnTo>
                <a:lnTo>
                  <a:pt x="1520" y="85"/>
                </a:lnTo>
                <a:lnTo>
                  <a:pt x="1520" y="86"/>
                </a:lnTo>
                <a:lnTo>
                  <a:pt x="1521" y="86"/>
                </a:lnTo>
                <a:lnTo>
                  <a:pt x="1521" y="86"/>
                </a:lnTo>
                <a:lnTo>
                  <a:pt x="1522" y="86"/>
                </a:lnTo>
                <a:lnTo>
                  <a:pt x="1522" y="86"/>
                </a:lnTo>
                <a:lnTo>
                  <a:pt x="1522" y="86"/>
                </a:lnTo>
                <a:lnTo>
                  <a:pt x="1523" y="86"/>
                </a:lnTo>
                <a:lnTo>
                  <a:pt x="1523" y="86"/>
                </a:lnTo>
                <a:lnTo>
                  <a:pt x="1523" y="86"/>
                </a:lnTo>
                <a:lnTo>
                  <a:pt x="1525" y="86"/>
                </a:lnTo>
                <a:lnTo>
                  <a:pt x="1525" y="86"/>
                </a:lnTo>
                <a:lnTo>
                  <a:pt x="1525" y="86"/>
                </a:lnTo>
                <a:lnTo>
                  <a:pt x="1526" y="86"/>
                </a:lnTo>
                <a:lnTo>
                  <a:pt x="1526" y="86"/>
                </a:lnTo>
                <a:lnTo>
                  <a:pt x="1527" y="85"/>
                </a:lnTo>
                <a:lnTo>
                  <a:pt x="1527" y="85"/>
                </a:lnTo>
                <a:lnTo>
                  <a:pt x="1527" y="85"/>
                </a:lnTo>
                <a:lnTo>
                  <a:pt x="1528" y="84"/>
                </a:lnTo>
                <a:lnTo>
                  <a:pt x="1528" y="83"/>
                </a:lnTo>
                <a:lnTo>
                  <a:pt x="1528" y="84"/>
                </a:lnTo>
                <a:lnTo>
                  <a:pt x="1529" y="84"/>
                </a:lnTo>
                <a:lnTo>
                  <a:pt x="1529" y="85"/>
                </a:lnTo>
                <a:lnTo>
                  <a:pt x="1530" y="85"/>
                </a:lnTo>
                <a:lnTo>
                  <a:pt x="1530" y="85"/>
                </a:lnTo>
                <a:lnTo>
                  <a:pt x="1530" y="85"/>
                </a:lnTo>
                <a:lnTo>
                  <a:pt x="1531" y="85"/>
                </a:lnTo>
                <a:lnTo>
                  <a:pt x="1531" y="85"/>
                </a:lnTo>
                <a:lnTo>
                  <a:pt x="1531" y="86"/>
                </a:lnTo>
                <a:lnTo>
                  <a:pt x="1532" y="86"/>
                </a:lnTo>
                <a:lnTo>
                  <a:pt x="1532" y="86"/>
                </a:lnTo>
                <a:lnTo>
                  <a:pt x="1532" y="86"/>
                </a:lnTo>
                <a:lnTo>
                  <a:pt x="1534" y="86"/>
                </a:lnTo>
                <a:lnTo>
                  <a:pt x="1534" y="86"/>
                </a:lnTo>
                <a:lnTo>
                  <a:pt x="1535" y="86"/>
                </a:lnTo>
                <a:lnTo>
                  <a:pt x="1535" y="85"/>
                </a:lnTo>
                <a:lnTo>
                  <a:pt x="1535" y="85"/>
                </a:lnTo>
                <a:lnTo>
                  <a:pt x="1536" y="84"/>
                </a:lnTo>
                <a:lnTo>
                  <a:pt x="1536" y="84"/>
                </a:lnTo>
                <a:lnTo>
                  <a:pt x="1536" y="84"/>
                </a:lnTo>
                <a:lnTo>
                  <a:pt x="1537" y="84"/>
                </a:lnTo>
                <a:lnTo>
                  <a:pt x="1537" y="83"/>
                </a:lnTo>
                <a:lnTo>
                  <a:pt x="1537" y="83"/>
                </a:lnTo>
                <a:lnTo>
                  <a:pt x="1538" y="83"/>
                </a:lnTo>
                <a:lnTo>
                  <a:pt x="1538" y="83"/>
                </a:lnTo>
                <a:lnTo>
                  <a:pt x="1539" y="84"/>
                </a:lnTo>
                <a:lnTo>
                  <a:pt x="1539" y="85"/>
                </a:lnTo>
                <a:lnTo>
                  <a:pt x="1539" y="84"/>
                </a:lnTo>
                <a:lnTo>
                  <a:pt x="1540" y="85"/>
                </a:lnTo>
                <a:lnTo>
                  <a:pt x="1540" y="85"/>
                </a:lnTo>
                <a:lnTo>
                  <a:pt x="1540" y="86"/>
                </a:lnTo>
                <a:lnTo>
                  <a:pt x="1541" y="86"/>
                </a:lnTo>
                <a:lnTo>
                  <a:pt x="1541" y="86"/>
                </a:lnTo>
                <a:lnTo>
                  <a:pt x="1541" y="86"/>
                </a:lnTo>
                <a:lnTo>
                  <a:pt x="1543" y="85"/>
                </a:lnTo>
                <a:lnTo>
                  <a:pt x="1543" y="85"/>
                </a:lnTo>
                <a:lnTo>
                  <a:pt x="1544" y="86"/>
                </a:lnTo>
                <a:lnTo>
                  <a:pt x="1544" y="86"/>
                </a:lnTo>
                <a:lnTo>
                  <a:pt x="1544" y="86"/>
                </a:lnTo>
                <a:lnTo>
                  <a:pt x="1545" y="86"/>
                </a:lnTo>
                <a:lnTo>
                  <a:pt x="1545" y="86"/>
                </a:lnTo>
                <a:lnTo>
                  <a:pt x="1545" y="85"/>
                </a:lnTo>
                <a:lnTo>
                  <a:pt x="1546" y="85"/>
                </a:lnTo>
                <a:lnTo>
                  <a:pt x="1546" y="85"/>
                </a:lnTo>
                <a:lnTo>
                  <a:pt x="1546" y="86"/>
                </a:lnTo>
                <a:lnTo>
                  <a:pt x="1547" y="86"/>
                </a:lnTo>
                <a:lnTo>
                  <a:pt x="1547" y="86"/>
                </a:lnTo>
                <a:lnTo>
                  <a:pt x="1548" y="87"/>
                </a:lnTo>
                <a:lnTo>
                  <a:pt x="1548" y="89"/>
                </a:lnTo>
                <a:lnTo>
                  <a:pt x="1548" y="89"/>
                </a:lnTo>
                <a:lnTo>
                  <a:pt x="1549" y="89"/>
                </a:lnTo>
                <a:lnTo>
                  <a:pt x="1549" y="90"/>
                </a:lnTo>
                <a:lnTo>
                  <a:pt x="1549" y="90"/>
                </a:lnTo>
                <a:lnTo>
                  <a:pt x="1550" y="90"/>
                </a:lnTo>
                <a:lnTo>
                  <a:pt x="1550" y="91"/>
                </a:lnTo>
                <a:lnTo>
                  <a:pt x="1552" y="91"/>
                </a:lnTo>
                <a:lnTo>
                  <a:pt x="1552" y="91"/>
                </a:lnTo>
                <a:lnTo>
                  <a:pt x="1552" y="90"/>
                </a:lnTo>
                <a:lnTo>
                  <a:pt x="1553" y="89"/>
                </a:lnTo>
                <a:lnTo>
                  <a:pt x="1553" y="90"/>
                </a:lnTo>
                <a:lnTo>
                  <a:pt x="1553" y="90"/>
                </a:lnTo>
                <a:lnTo>
                  <a:pt x="1554" y="90"/>
                </a:lnTo>
                <a:lnTo>
                  <a:pt x="1554" y="90"/>
                </a:lnTo>
                <a:lnTo>
                  <a:pt x="1554" y="90"/>
                </a:lnTo>
                <a:lnTo>
                  <a:pt x="1555" y="90"/>
                </a:lnTo>
                <a:lnTo>
                  <a:pt x="1555" y="91"/>
                </a:lnTo>
                <a:lnTo>
                  <a:pt x="1556" y="91"/>
                </a:lnTo>
                <a:lnTo>
                  <a:pt x="1556" y="92"/>
                </a:lnTo>
                <a:lnTo>
                  <a:pt x="1556" y="92"/>
                </a:lnTo>
                <a:lnTo>
                  <a:pt x="1557" y="91"/>
                </a:lnTo>
                <a:lnTo>
                  <a:pt x="1557" y="90"/>
                </a:lnTo>
                <a:lnTo>
                  <a:pt x="1557" y="90"/>
                </a:lnTo>
                <a:lnTo>
                  <a:pt x="1558" y="90"/>
                </a:lnTo>
                <a:lnTo>
                  <a:pt x="1558" y="90"/>
                </a:lnTo>
                <a:lnTo>
                  <a:pt x="1558" y="90"/>
                </a:lnTo>
                <a:lnTo>
                  <a:pt x="1559" y="90"/>
                </a:lnTo>
                <a:lnTo>
                  <a:pt x="1559" y="91"/>
                </a:lnTo>
                <a:lnTo>
                  <a:pt x="1561" y="91"/>
                </a:lnTo>
                <a:lnTo>
                  <a:pt x="1561" y="92"/>
                </a:lnTo>
                <a:lnTo>
                  <a:pt x="1561" y="92"/>
                </a:lnTo>
                <a:lnTo>
                  <a:pt x="1562" y="92"/>
                </a:lnTo>
                <a:lnTo>
                  <a:pt x="1562" y="93"/>
                </a:lnTo>
                <a:lnTo>
                  <a:pt x="1562" y="92"/>
                </a:lnTo>
                <a:lnTo>
                  <a:pt x="1563" y="92"/>
                </a:lnTo>
                <a:lnTo>
                  <a:pt x="1563" y="92"/>
                </a:lnTo>
                <a:lnTo>
                  <a:pt x="1563" y="92"/>
                </a:lnTo>
                <a:lnTo>
                  <a:pt x="1564" y="91"/>
                </a:lnTo>
                <a:lnTo>
                  <a:pt x="1564" y="91"/>
                </a:lnTo>
                <a:lnTo>
                  <a:pt x="1565" y="90"/>
                </a:lnTo>
                <a:lnTo>
                  <a:pt x="1565" y="90"/>
                </a:lnTo>
                <a:lnTo>
                  <a:pt x="1565" y="90"/>
                </a:lnTo>
                <a:lnTo>
                  <a:pt x="1566" y="90"/>
                </a:lnTo>
                <a:lnTo>
                  <a:pt x="1566" y="90"/>
                </a:lnTo>
                <a:lnTo>
                  <a:pt x="1566" y="90"/>
                </a:lnTo>
                <a:lnTo>
                  <a:pt x="1567" y="91"/>
                </a:lnTo>
                <a:lnTo>
                  <a:pt x="1567" y="90"/>
                </a:lnTo>
                <a:lnTo>
                  <a:pt x="1567" y="90"/>
                </a:lnTo>
                <a:lnTo>
                  <a:pt x="1568" y="89"/>
                </a:lnTo>
                <a:lnTo>
                  <a:pt x="1568" y="89"/>
                </a:lnTo>
                <a:lnTo>
                  <a:pt x="1570" y="87"/>
                </a:lnTo>
                <a:lnTo>
                  <a:pt x="1570" y="89"/>
                </a:lnTo>
                <a:lnTo>
                  <a:pt x="1570" y="89"/>
                </a:lnTo>
                <a:lnTo>
                  <a:pt x="1571" y="89"/>
                </a:lnTo>
                <a:lnTo>
                  <a:pt x="1571" y="89"/>
                </a:lnTo>
                <a:lnTo>
                  <a:pt x="1571" y="90"/>
                </a:lnTo>
                <a:lnTo>
                  <a:pt x="1572" y="91"/>
                </a:lnTo>
                <a:lnTo>
                  <a:pt x="1572" y="91"/>
                </a:lnTo>
                <a:lnTo>
                  <a:pt x="1573" y="90"/>
                </a:lnTo>
                <a:lnTo>
                  <a:pt x="1573" y="91"/>
                </a:lnTo>
                <a:lnTo>
                  <a:pt x="1573" y="91"/>
                </a:lnTo>
                <a:lnTo>
                  <a:pt x="1574" y="91"/>
                </a:lnTo>
                <a:lnTo>
                  <a:pt x="1574" y="91"/>
                </a:lnTo>
                <a:lnTo>
                  <a:pt x="1574" y="90"/>
                </a:lnTo>
                <a:lnTo>
                  <a:pt x="1575" y="90"/>
                </a:lnTo>
                <a:lnTo>
                  <a:pt x="1575" y="90"/>
                </a:lnTo>
                <a:lnTo>
                  <a:pt x="1575" y="90"/>
                </a:lnTo>
                <a:lnTo>
                  <a:pt x="1576" y="90"/>
                </a:lnTo>
                <a:lnTo>
                  <a:pt x="1576" y="90"/>
                </a:lnTo>
                <a:lnTo>
                  <a:pt x="1577" y="91"/>
                </a:lnTo>
                <a:lnTo>
                  <a:pt x="1577" y="91"/>
                </a:lnTo>
                <a:lnTo>
                  <a:pt x="1577" y="90"/>
                </a:lnTo>
                <a:lnTo>
                  <a:pt x="1579" y="89"/>
                </a:lnTo>
                <a:lnTo>
                  <a:pt x="1579" y="89"/>
                </a:lnTo>
                <a:lnTo>
                  <a:pt x="1579" y="89"/>
                </a:lnTo>
                <a:lnTo>
                  <a:pt x="1580" y="89"/>
                </a:lnTo>
                <a:lnTo>
                  <a:pt x="1580" y="89"/>
                </a:lnTo>
                <a:lnTo>
                  <a:pt x="1580" y="89"/>
                </a:lnTo>
                <a:lnTo>
                  <a:pt x="1581" y="89"/>
                </a:lnTo>
                <a:lnTo>
                  <a:pt x="1581" y="89"/>
                </a:lnTo>
                <a:lnTo>
                  <a:pt x="1582" y="89"/>
                </a:lnTo>
                <a:lnTo>
                  <a:pt x="1582" y="89"/>
                </a:lnTo>
                <a:lnTo>
                  <a:pt x="1582" y="87"/>
                </a:lnTo>
                <a:lnTo>
                  <a:pt x="1583" y="87"/>
                </a:lnTo>
                <a:lnTo>
                  <a:pt x="1583" y="89"/>
                </a:lnTo>
                <a:lnTo>
                  <a:pt x="1583" y="89"/>
                </a:lnTo>
                <a:lnTo>
                  <a:pt x="1584" y="90"/>
                </a:lnTo>
                <a:lnTo>
                  <a:pt x="1584" y="90"/>
                </a:lnTo>
                <a:lnTo>
                  <a:pt x="1584" y="90"/>
                </a:lnTo>
                <a:lnTo>
                  <a:pt x="1585" y="90"/>
                </a:lnTo>
                <a:lnTo>
                  <a:pt x="1585" y="90"/>
                </a:lnTo>
                <a:lnTo>
                  <a:pt x="1586" y="90"/>
                </a:lnTo>
                <a:lnTo>
                  <a:pt x="1586" y="90"/>
                </a:lnTo>
                <a:lnTo>
                  <a:pt x="1586" y="91"/>
                </a:lnTo>
                <a:lnTo>
                  <a:pt x="1588" y="90"/>
                </a:lnTo>
                <a:lnTo>
                  <a:pt x="1588" y="90"/>
                </a:lnTo>
                <a:lnTo>
                  <a:pt x="1588" y="90"/>
                </a:lnTo>
                <a:lnTo>
                  <a:pt x="1589" y="89"/>
                </a:lnTo>
                <a:lnTo>
                  <a:pt x="1589" y="89"/>
                </a:lnTo>
                <a:lnTo>
                  <a:pt x="1589" y="87"/>
                </a:lnTo>
                <a:lnTo>
                  <a:pt x="1590" y="86"/>
                </a:lnTo>
                <a:lnTo>
                  <a:pt x="1590" y="86"/>
                </a:lnTo>
                <a:lnTo>
                  <a:pt x="1591" y="86"/>
                </a:lnTo>
                <a:lnTo>
                  <a:pt x="1591" y="86"/>
                </a:lnTo>
                <a:lnTo>
                  <a:pt x="1591" y="86"/>
                </a:lnTo>
                <a:lnTo>
                  <a:pt x="1592" y="85"/>
                </a:lnTo>
                <a:lnTo>
                  <a:pt x="1592" y="86"/>
                </a:lnTo>
                <a:lnTo>
                  <a:pt x="1592" y="86"/>
                </a:lnTo>
                <a:lnTo>
                  <a:pt x="1593" y="86"/>
                </a:lnTo>
                <a:lnTo>
                  <a:pt x="1593" y="87"/>
                </a:lnTo>
                <a:lnTo>
                  <a:pt x="1593" y="86"/>
                </a:lnTo>
                <a:lnTo>
                  <a:pt x="1594" y="87"/>
                </a:lnTo>
                <a:lnTo>
                  <a:pt x="1594" y="86"/>
                </a:lnTo>
                <a:lnTo>
                  <a:pt x="1595" y="87"/>
                </a:lnTo>
                <a:lnTo>
                  <a:pt x="1595" y="87"/>
                </a:lnTo>
                <a:lnTo>
                  <a:pt x="1595" y="86"/>
                </a:lnTo>
                <a:lnTo>
                  <a:pt x="1597" y="86"/>
                </a:lnTo>
                <a:lnTo>
                  <a:pt x="1597" y="86"/>
                </a:lnTo>
                <a:lnTo>
                  <a:pt x="1597" y="86"/>
                </a:lnTo>
                <a:lnTo>
                  <a:pt x="1598" y="86"/>
                </a:lnTo>
                <a:lnTo>
                  <a:pt x="1598" y="85"/>
                </a:lnTo>
                <a:lnTo>
                  <a:pt x="1599" y="85"/>
                </a:lnTo>
                <a:lnTo>
                  <a:pt x="1599" y="84"/>
                </a:lnTo>
                <a:lnTo>
                  <a:pt x="1599" y="84"/>
                </a:lnTo>
                <a:lnTo>
                  <a:pt x="1600" y="84"/>
                </a:lnTo>
                <a:lnTo>
                  <a:pt x="1600" y="84"/>
                </a:lnTo>
                <a:lnTo>
                  <a:pt x="1600" y="84"/>
                </a:lnTo>
                <a:lnTo>
                  <a:pt x="1601" y="84"/>
                </a:lnTo>
                <a:lnTo>
                  <a:pt x="1601" y="84"/>
                </a:lnTo>
                <a:lnTo>
                  <a:pt x="1601" y="84"/>
                </a:lnTo>
                <a:lnTo>
                  <a:pt x="1602" y="84"/>
                </a:lnTo>
                <a:lnTo>
                  <a:pt x="1602" y="83"/>
                </a:lnTo>
                <a:lnTo>
                  <a:pt x="1603" y="83"/>
                </a:lnTo>
                <a:lnTo>
                  <a:pt x="1603" y="83"/>
                </a:lnTo>
                <a:lnTo>
                  <a:pt x="1603" y="83"/>
                </a:lnTo>
                <a:lnTo>
                  <a:pt x="1604" y="84"/>
                </a:lnTo>
                <a:lnTo>
                  <a:pt x="1604" y="84"/>
                </a:lnTo>
                <a:lnTo>
                  <a:pt x="1604" y="84"/>
                </a:lnTo>
                <a:lnTo>
                  <a:pt x="1606" y="84"/>
                </a:lnTo>
                <a:lnTo>
                  <a:pt x="1606" y="84"/>
                </a:lnTo>
                <a:lnTo>
                  <a:pt x="1606" y="83"/>
                </a:lnTo>
                <a:lnTo>
                  <a:pt x="1607" y="83"/>
                </a:lnTo>
                <a:lnTo>
                  <a:pt x="1607" y="83"/>
                </a:lnTo>
                <a:lnTo>
                  <a:pt x="1608" y="83"/>
                </a:lnTo>
                <a:lnTo>
                  <a:pt x="1608" y="83"/>
                </a:lnTo>
                <a:lnTo>
                  <a:pt x="1608" y="83"/>
                </a:lnTo>
                <a:lnTo>
                  <a:pt x="1609" y="83"/>
                </a:lnTo>
                <a:lnTo>
                  <a:pt x="1609" y="83"/>
                </a:lnTo>
                <a:lnTo>
                  <a:pt x="1609" y="84"/>
                </a:lnTo>
                <a:lnTo>
                  <a:pt x="1610" y="84"/>
                </a:lnTo>
                <a:lnTo>
                  <a:pt x="1610" y="84"/>
                </a:lnTo>
                <a:lnTo>
                  <a:pt x="1610" y="84"/>
                </a:lnTo>
                <a:lnTo>
                  <a:pt x="1611" y="85"/>
                </a:lnTo>
                <a:lnTo>
                  <a:pt x="1611" y="84"/>
                </a:lnTo>
                <a:lnTo>
                  <a:pt x="1612" y="85"/>
                </a:lnTo>
                <a:lnTo>
                  <a:pt x="1612" y="85"/>
                </a:lnTo>
                <a:lnTo>
                  <a:pt x="1612" y="86"/>
                </a:lnTo>
                <a:lnTo>
                  <a:pt x="1613" y="86"/>
                </a:lnTo>
                <a:lnTo>
                  <a:pt x="1613" y="86"/>
                </a:lnTo>
                <a:lnTo>
                  <a:pt x="1613" y="86"/>
                </a:lnTo>
                <a:lnTo>
                  <a:pt x="1615" y="86"/>
                </a:lnTo>
                <a:lnTo>
                  <a:pt x="1615" y="85"/>
                </a:lnTo>
                <a:lnTo>
                  <a:pt x="1615" y="85"/>
                </a:lnTo>
                <a:lnTo>
                  <a:pt x="1616" y="86"/>
                </a:lnTo>
                <a:lnTo>
                  <a:pt x="1616" y="86"/>
                </a:lnTo>
                <a:lnTo>
                  <a:pt x="1617" y="86"/>
                </a:lnTo>
                <a:lnTo>
                  <a:pt x="1617" y="86"/>
                </a:lnTo>
                <a:lnTo>
                  <a:pt x="1617" y="86"/>
                </a:lnTo>
                <a:lnTo>
                  <a:pt x="1618" y="87"/>
                </a:lnTo>
                <a:lnTo>
                  <a:pt x="1618" y="87"/>
                </a:lnTo>
                <a:lnTo>
                  <a:pt x="1618" y="87"/>
                </a:lnTo>
                <a:lnTo>
                  <a:pt x="1619" y="87"/>
                </a:lnTo>
                <a:lnTo>
                  <a:pt x="1619" y="87"/>
                </a:lnTo>
                <a:lnTo>
                  <a:pt x="1620" y="87"/>
                </a:lnTo>
                <a:lnTo>
                  <a:pt x="1620" y="87"/>
                </a:lnTo>
                <a:lnTo>
                  <a:pt x="1620" y="87"/>
                </a:lnTo>
                <a:lnTo>
                  <a:pt x="1621" y="89"/>
                </a:lnTo>
                <a:lnTo>
                  <a:pt x="1621" y="89"/>
                </a:lnTo>
                <a:lnTo>
                  <a:pt x="1621" y="89"/>
                </a:lnTo>
                <a:lnTo>
                  <a:pt x="1622" y="90"/>
                </a:lnTo>
                <a:lnTo>
                  <a:pt x="1622" y="90"/>
                </a:lnTo>
                <a:lnTo>
                  <a:pt x="1622" y="90"/>
                </a:lnTo>
                <a:lnTo>
                  <a:pt x="1624" y="91"/>
                </a:lnTo>
                <a:lnTo>
                  <a:pt x="1624" y="90"/>
                </a:lnTo>
                <a:lnTo>
                  <a:pt x="1625" y="89"/>
                </a:lnTo>
                <a:lnTo>
                  <a:pt x="1625" y="89"/>
                </a:lnTo>
                <a:lnTo>
                  <a:pt x="1625" y="89"/>
                </a:lnTo>
                <a:lnTo>
                  <a:pt x="1626" y="89"/>
                </a:lnTo>
                <a:lnTo>
                  <a:pt x="1626" y="90"/>
                </a:lnTo>
                <a:lnTo>
                  <a:pt x="1626" y="90"/>
                </a:lnTo>
                <a:lnTo>
                  <a:pt x="1627" y="90"/>
                </a:lnTo>
                <a:lnTo>
                  <a:pt x="1627" y="90"/>
                </a:lnTo>
                <a:lnTo>
                  <a:pt x="1627" y="90"/>
                </a:lnTo>
                <a:lnTo>
                  <a:pt x="1628" y="89"/>
                </a:lnTo>
                <a:lnTo>
                  <a:pt x="1628" y="90"/>
                </a:lnTo>
                <a:lnTo>
                  <a:pt x="1629" y="90"/>
                </a:lnTo>
                <a:lnTo>
                  <a:pt x="1629" y="91"/>
                </a:lnTo>
                <a:lnTo>
                  <a:pt x="1629" y="91"/>
                </a:lnTo>
                <a:lnTo>
                  <a:pt x="1630" y="92"/>
                </a:lnTo>
                <a:lnTo>
                  <a:pt x="1630" y="92"/>
                </a:lnTo>
                <a:lnTo>
                  <a:pt x="1630" y="93"/>
                </a:lnTo>
                <a:lnTo>
                  <a:pt x="1631" y="93"/>
                </a:lnTo>
                <a:lnTo>
                  <a:pt x="1631" y="93"/>
                </a:lnTo>
                <a:lnTo>
                  <a:pt x="1631" y="92"/>
                </a:lnTo>
                <a:lnTo>
                  <a:pt x="1633" y="92"/>
                </a:lnTo>
                <a:lnTo>
                  <a:pt x="1633" y="92"/>
                </a:lnTo>
                <a:lnTo>
                  <a:pt x="1634" y="92"/>
                </a:lnTo>
                <a:lnTo>
                  <a:pt x="1634" y="92"/>
                </a:lnTo>
                <a:lnTo>
                  <a:pt x="1634" y="91"/>
                </a:lnTo>
                <a:lnTo>
                  <a:pt x="1635" y="91"/>
                </a:lnTo>
                <a:lnTo>
                  <a:pt x="1635" y="91"/>
                </a:lnTo>
                <a:lnTo>
                  <a:pt x="1635" y="90"/>
                </a:lnTo>
                <a:lnTo>
                  <a:pt x="1636" y="87"/>
                </a:lnTo>
                <a:lnTo>
                  <a:pt x="1636" y="87"/>
                </a:lnTo>
                <a:lnTo>
                  <a:pt x="1636" y="87"/>
                </a:lnTo>
                <a:lnTo>
                  <a:pt x="1637" y="87"/>
                </a:lnTo>
                <a:lnTo>
                  <a:pt x="1637" y="90"/>
                </a:lnTo>
                <a:lnTo>
                  <a:pt x="1638" y="91"/>
                </a:lnTo>
                <a:lnTo>
                  <a:pt x="1638" y="93"/>
                </a:lnTo>
                <a:lnTo>
                  <a:pt x="1638" y="93"/>
                </a:lnTo>
                <a:lnTo>
                  <a:pt x="1639" y="93"/>
                </a:lnTo>
                <a:lnTo>
                  <a:pt x="1639" y="93"/>
                </a:lnTo>
                <a:lnTo>
                  <a:pt x="1639" y="92"/>
                </a:lnTo>
                <a:lnTo>
                  <a:pt x="1640" y="92"/>
                </a:lnTo>
                <a:lnTo>
                  <a:pt x="1640" y="93"/>
                </a:lnTo>
                <a:lnTo>
                  <a:pt x="1642" y="93"/>
                </a:lnTo>
                <a:lnTo>
                  <a:pt x="1642" y="92"/>
                </a:lnTo>
                <a:lnTo>
                  <a:pt x="1642" y="93"/>
                </a:lnTo>
                <a:lnTo>
                  <a:pt x="1643" y="93"/>
                </a:lnTo>
                <a:lnTo>
                  <a:pt x="1643" y="93"/>
                </a:lnTo>
                <a:lnTo>
                  <a:pt x="1643" y="94"/>
                </a:lnTo>
                <a:lnTo>
                  <a:pt x="1644" y="164"/>
                </a:lnTo>
                <a:lnTo>
                  <a:pt x="1644" y="494"/>
                </a:lnTo>
                <a:lnTo>
                  <a:pt x="1644" y="694"/>
                </a:lnTo>
                <a:lnTo>
                  <a:pt x="1645" y="675"/>
                </a:lnTo>
                <a:lnTo>
                  <a:pt x="1645" y="539"/>
                </a:lnTo>
                <a:lnTo>
                  <a:pt x="1646" y="374"/>
                </a:lnTo>
                <a:lnTo>
                  <a:pt x="1646" y="233"/>
                </a:lnTo>
                <a:lnTo>
                  <a:pt x="1646" y="129"/>
                </a:lnTo>
                <a:lnTo>
                  <a:pt x="1647" y="62"/>
                </a:lnTo>
                <a:lnTo>
                  <a:pt x="1647" y="23"/>
                </a:lnTo>
                <a:lnTo>
                  <a:pt x="1647" y="5"/>
                </a:lnTo>
                <a:lnTo>
                  <a:pt x="1648" y="0"/>
                </a:lnTo>
                <a:lnTo>
                  <a:pt x="1648" y="1"/>
                </a:lnTo>
                <a:lnTo>
                  <a:pt x="1648" y="7"/>
                </a:lnTo>
                <a:lnTo>
                  <a:pt x="1649" y="14"/>
                </a:lnTo>
                <a:lnTo>
                  <a:pt x="1649" y="21"/>
                </a:lnTo>
                <a:lnTo>
                  <a:pt x="1651" y="29"/>
                </a:lnTo>
                <a:lnTo>
                  <a:pt x="1651" y="36"/>
                </a:lnTo>
                <a:lnTo>
                  <a:pt x="1651" y="42"/>
                </a:lnTo>
                <a:lnTo>
                  <a:pt x="1652" y="49"/>
                </a:lnTo>
                <a:lnTo>
                  <a:pt x="1652" y="55"/>
                </a:lnTo>
                <a:lnTo>
                  <a:pt x="1652" y="60"/>
                </a:lnTo>
                <a:lnTo>
                  <a:pt x="1653" y="65"/>
                </a:lnTo>
                <a:lnTo>
                  <a:pt x="1653" y="69"/>
                </a:lnTo>
                <a:lnTo>
                  <a:pt x="1653" y="74"/>
                </a:lnTo>
                <a:lnTo>
                  <a:pt x="1654" y="77"/>
                </a:lnTo>
                <a:lnTo>
                  <a:pt x="1654" y="80"/>
                </a:lnTo>
                <a:lnTo>
                  <a:pt x="1655" y="81"/>
                </a:lnTo>
                <a:lnTo>
                  <a:pt x="1655" y="83"/>
                </a:lnTo>
                <a:lnTo>
                  <a:pt x="1655" y="84"/>
                </a:lnTo>
                <a:lnTo>
                  <a:pt x="1656" y="85"/>
                </a:lnTo>
                <a:lnTo>
                  <a:pt x="1656" y="86"/>
                </a:lnTo>
                <a:lnTo>
                  <a:pt x="1656" y="86"/>
                </a:lnTo>
                <a:lnTo>
                  <a:pt x="1657" y="86"/>
                </a:lnTo>
                <a:lnTo>
                  <a:pt x="1657" y="89"/>
                </a:lnTo>
                <a:lnTo>
                  <a:pt x="1657" y="89"/>
                </a:lnTo>
                <a:lnTo>
                  <a:pt x="1658" y="90"/>
                </a:lnTo>
                <a:lnTo>
                  <a:pt x="1658" y="90"/>
                </a:lnTo>
                <a:lnTo>
                  <a:pt x="1660" y="90"/>
                </a:lnTo>
                <a:lnTo>
                  <a:pt x="1660" y="91"/>
                </a:lnTo>
                <a:lnTo>
                  <a:pt x="1660" y="90"/>
                </a:lnTo>
                <a:lnTo>
                  <a:pt x="1661" y="91"/>
                </a:lnTo>
                <a:lnTo>
                  <a:pt x="1661" y="90"/>
                </a:lnTo>
                <a:lnTo>
                  <a:pt x="1661" y="91"/>
                </a:lnTo>
                <a:lnTo>
                  <a:pt x="1662" y="91"/>
                </a:lnTo>
                <a:lnTo>
                  <a:pt x="1662" y="91"/>
                </a:lnTo>
                <a:lnTo>
                  <a:pt x="1663" y="91"/>
                </a:lnTo>
                <a:lnTo>
                  <a:pt x="1663" y="91"/>
                </a:lnTo>
                <a:lnTo>
                  <a:pt x="1663" y="91"/>
                </a:lnTo>
                <a:lnTo>
                  <a:pt x="1664" y="92"/>
                </a:lnTo>
                <a:lnTo>
                  <a:pt x="1664" y="92"/>
                </a:lnTo>
                <a:lnTo>
                  <a:pt x="1664" y="92"/>
                </a:lnTo>
                <a:lnTo>
                  <a:pt x="1665" y="93"/>
                </a:lnTo>
                <a:lnTo>
                  <a:pt x="1665" y="94"/>
                </a:lnTo>
                <a:lnTo>
                  <a:pt x="1665" y="95"/>
                </a:lnTo>
                <a:lnTo>
                  <a:pt x="1666" y="96"/>
                </a:lnTo>
                <a:lnTo>
                  <a:pt x="1666" y="98"/>
                </a:lnTo>
                <a:lnTo>
                  <a:pt x="1667" y="98"/>
                </a:lnTo>
                <a:lnTo>
                  <a:pt x="1667" y="98"/>
                </a:lnTo>
                <a:lnTo>
                  <a:pt x="1667" y="99"/>
                </a:lnTo>
                <a:lnTo>
                  <a:pt x="1669" y="99"/>
                </a:lnTo>
                <a:lnTo>
                  <a:pt x="1669" y="99"/>
                </a:lnTo>
                <a:lnTo>
                  <a:pt x="1669" y="99"/>
                </a:lnTo>
                <a:lnTo>
                  <a:pt x="1670" y="100"/>
                </a:lnTo>
                <a:lnTo>
                  <a:pt x="1670" y="100"/>
                </a:lnTo>
                <a:lnTo>
                  <a:pt x="1670" y="100"/>
                </a:lnTo>
                <a:lnTo>
                  <a:pt x="1671" y="100"/>
                </a:lnTo>
                <a:lnTo>
                  <a:pt x="1671" y="100"/>
                </a:lnTo>
                <a:lnTo>
                  <a:pt x="1672" y="100"/>
                </a:lnTo>
                <a:lnTo>
                  <a:pt x="1672" y="100"/>
                </a:lnTo>
                <a:lnTo>
                  <a:pt x="1672" y="100"/>
                </a:lnTo>
                <a:lnTo>
                  <a:pt x="1673" y="100"/>
                </a:lnTo>
                <a:lnTo>
                  <a:pt x="1673" y="100"/>
                </a:lnTo>
                <a:lnTo>
                  <a:pt x="1673" y="101"/>
                </a:lnTo>
                <a:lnTo>
                  <a:pt x="1674" y="101"/>
                </a:lnTo>
                <a:lnTo>
                  <a:pt x="1674" y="102"/>
                </a:lnTo>
                <a:lnTo>
                  <a:pt x="1674" y="102"/>
                </a:lnTo>
                <a:lnTo>
                  <a:pt x="1675" y="103"/>
                </a:lnTo>
                <a:lnTo>
                  <a:pt x="1675" y="103"/>
                </a:lnTo>
                <a:lnTo>
                  <a:pt x="1677" y="104"/>
                </a:lnTo>
                <a:lnTo>
                  <a:pt x="1677" y="104"/>
                </a:lnTo>
                <a:lnTo>
                  <a:pt x="1677" y="104"/>
                </a:lnTo>
                <a:lnTo>
                  <a:pt x="1678" y="103"/>
                </a:lnTo>
                <a:lnTo>
                  <a:pt x="1678" y="104"/>
                </a:lnTo>
                <a:lnTo>
                  <a:pt x="1678" y="103"/>
                </a:lnTo>
                <a:lnTo>
                  <a:pt x="1679" y="104"/>
                </a:lnTo>
                <a:lnTo>
                  <a:pt x="1679" y="102"/>
                </a:lnTo>
                <a:lnTo>
                  <a:pt x="1679" y="102"/>
                </a:lnTo>
                <a:lnTo>
                  <a:pt x="1680" y="102"/>
                </a:lnTo>
                <a:lnTo>
                  <a:pt x="1680" y="102"/>
                </a:lnTo>
                <a:lnTo>
                  <a:pt x="1681" y="102"/>
                </a:lnTo>
                <a:lnTo>
                  <a:pt x="1681" y="102"/>
                </a:lnTo>
                <a:lnTo>
                  <a:pt x="1681" y="102"/>
                </a:lnTo>
                <a:lnTo>
                  <a:pt x="1682" y="102"/>
                </a:lnTo>
                <a:lnTo>
                  <a:pt x="1682" y="102"/>
                </a:lnTo>
                <a:lnTo>
                  <a:pt x="1682" y="102"/>
                </a:lnTo>
                <a:lnTo>
                  <a:pt x="1683" y="102"/>
                </a:lnTo>
                <a:lnTo>
                  <a:pt x="1683" y="102"/>
                </a:lnTo>
                <a:lnTo>
                  <a:pt x="1683" y="101"/>
                </a:lnTo>
                <a:lnTo>
                  <a:pt x="1684" y="102"/>
                </a:lnTo>
                <a:lnTo>
                  <a:pt x="1684" y="102"/>
                </a:lnTo>
                <a:lnTo>
                  <a:pt x="1686" y="102"/>
                </a:lnTo>
                <a:lnTo>
                  <a:pt x="1686" y="102"/>
                </a:lnTo>
                <a:lnTo>
                  <a:pt x="1686" y="102"/>
                </a:lnTo>
                <a:lnTo>
                  <a:pt x="1687" y="103"/>
                </a:lnTo>
                <a:lnTo>
                  <a:pt x="1687" y="103"/>
                </a:lnTo>
                <a:lnTo>
                  <a:pt x="1687" y="103"/>
                </a:lnTo>
                <a:lnTo>
                  <a:pt x="1688" y="104"/>
                </a:lnTo>
                <a:lnTo>
                  <a:pt x="1688" y="104"/>
                </a:lnTo>
                <a:lnTo>
                  <a:pt x="1689" y="103"/>
                </a:lnTo>
                <a:lnTo>
                  <a:pt x="1689" y="103"/>
                </a:lnTo>
                <a:lnTo>
                  <a:pt x="1689" y="103"/>
                </a:lnTo>
                <a:lnTo>
                  <a:pt x="1690" y="103"/>
                </a:lnTo>
                <a:lnTo>
                  <a:pt x="1690" y="103"/>
                </a:lnTo>
                <a:lnTo>
                  <a:pt x="1690" y="103"/>
                </a:lnTo>
                <a:lnTo>
                  <a:pt x="1691" y="102"/>
                </a:lnTo>
                <a:lnTo>
                  <a:pt x="1691" y="103"/>
                </a:lnTo>
                <a:lnTo>
                  <a:pt x="1691" y="103"/>
                </a:lnTo>
                <a:lnTo>
                  <a:pt x="1692" y="103"/>
                </a:lnTo>
                <a:lnTo>
                  <a:pt x="1692" y="103"/>
                </a:lnTo>
                <a:lnTo>
                  <a:pt x="1693" y="104"/>
                </a:lnTo>
                <a:lnTo>
                  <a:pt x="1693" y="104"/>
                </a:lnTo>
                <a:lnTo>
                  <a:pt x="1693" y="104"/>
                </a:lnTo>
                <a:lnTo>
                  <a:pt x="1695" y="104"/>
                </a:lnTo>
                <a:lnTo>
                  <a:pt x="1695" y="104"/>
                </a:lnTo>
                <a:lnTo>
                  <a:pt x="1695" y="103"/>
                </a:lnTo>
                <a:lnTo>
                  <a:pt x="1696" y="104"/>
                </a:lnTo>
                <a:lnTo>
                  <a:pt x="1696" y="104"/>
                </a:lnTo>
                <a:lnTo>
                  <a:pt x="1696" y="105"/>
                </a:lnTo>
                <a:lnTo>
                  <a:pt x="1697" y="105"/>
                </a:lnTo>
                <a:lnTo>
                  <a:pt x="1697" y="105"/>
                </a:lnTo>
                <a:lnTo>
                  <a:pt x="1698" y="105"/>
                </a:lnTo>
                <a:lnTo>
                  <a:pt x="1698" y="107"/>
                </a:lnTo>
                <a:lnTo>
                  <a:pt x="1698" y="107"/>
                </a:lnTo>
                <a:lnTo>
                  <a:pt x="1699" y="107"/>
                </a:lnTo>
                <a:lnTo>
                  <a:pt x="1699" y="108"/>
                </a:lnTo>
                <a:lnTo>
                  <a:pt x="1699" y="108"/>
                </a:lnTo>
                <a:lnTo>
                  <a:pt x="1700" y="107"/>
                </a:lnTo>
                <a:lnTo>
                  <a:pt x="1700" y="107"/>
                </a:lnTo>
                <a:lnTo>
                  <a:pt x="1700" y="107"/>
                </a:lnTo>
                <a:lnTo>
                  <a:pt x="1701" y="107"/>
                </a:lnTo>
                <a:lnTo>
                  <a:pt x="1701" y="105"/>
                </a:lnTo>
                <a:lnTo>
                  <a:pt x="1702" y="105"/>
                </a:lnTo>
                <a:lnTo>
                  <a:pt x="1702" y="104"/>
                </a:lnTo>
                <a:lnTo>
                  <a:pt x="1702" y="105"/>
                </a:lnTo>
                <a:lnTo>
                  <a:pt x="1704" y="105"/>
                </a:lnTo>
                <a:lnTo>
                  <a:pt x="1704" y="105"/>
                </a:lnTo>
                <a:lnTo>
                  <a:pt x="1704" y="105"/>
                </a:lnTo>
                <a:lnTo>
                  <a:pt x="1705" y="105"/>
                </a:lnTo>
                <a:lnTo>
                  <a:pt x="1705" y="105"/>
                </a:lnTo>
                <a:lnTo>
                  <a:pt x="1705" y="107"/>
                </a:lnTo>
                <a:lnTo>
                  <a:pt x="1706" y="107"/>
                </a:lnTo>
                <a:lnTo>
                  <a:pt x="1706" y="105"/>
                </a:lnTo>
                <a:lnTo>
                  <a:pt x="1707" y="104"/>
                </a:lnTo>
                <a:lnTo>
                  <a:pt x="1707" y="104"/>
                </a:lnTo>
                <a:lnTo>
                  <a:pt x="1707" y="104"/>
                </a:lnTo>
                <a:lnTo>
                  <a:pt x="1708" y="107"/>
                </a:lnTo>
                <a:lnTo>
                  <a:pt x="1708" y="107"/>
                </a:lnTo>
                <a:lnTo>
                  <a:pt x="1708" y="108"/>
                </a:lnTo>
                <a:lnTo>
                  <a:pt x="1709" y="108"/>
                </a:lnTo>
                <a:lnTo>
                  <a:pt x="1709" y="108"/>
                </a:lnTo>
                <a:lnTo>
                  <a:pt x="1710" y="108"/>
                </a:lnTo>
                <a:lnTo>
                  <a:pt x="1710" y="108"/>
                </a:lnTo>
                <a:lnTo>
                  <a:pt x="1710" y="108"/>
                </a:lnTo>
                <a:lnTo>
                  <a:pt x="1711" y="108"/>
                </a:lnTo>
                <a:lnTo>
                  <a:pt x="1711" y="108"/>
                </a:lnTo>
                <a:lnTo>
                  <a:pt x="1711" y="109"/>
                </a:lnTo>
                <a:lnTo>
                  <a:pt x="1713" y="109"/>
                </a:lnTo>
                <a:lnTo>
                  <a:pt x="1713" y="109"/>
                </a:lnTo>
                <a:lnTo>
                  <a:pt x="1713" y="108"/>
                </a:lnTo>
                <a:lnTo>
                  <a:pt x="1714" y="109"/>
                </a:lnTo>
                <a:lnTo>
                  <a:pt x="1714" y="109"/>
                </a:lnTo>
                <a:lnTo>
                  <a:pt x="1715" y="109"/>
                </a:lnTo>
                <a:lnTo>
                  <a:pt x="1715" y="110"/>
                </a:lnTo>
                <a:lnTo>
                  <a:pt x="1715" y="109"/>
                </a:lnTo>
                <a:lnTo>
                  <a:pt x="1716" y="109"/>
                </a:lnTo>
                <a:lnTo>
                  <a:pt x="1716" y="109"/>
                </a:lnTo>
                <a:lnTo>
                  <a:pt x="1716" y="108"/>
                </a:lnTo>
                <a:lnTo>
                  <a:pt x="1717" y="108"/>
                </a:lnTo>
                <a:lnTo>
                  <a:pt x="1717" y="109"/>
                </a:lnTo>
                <a:lnTo>
                  <a:pt x="1717" y="109"/>
                </a:lnTo>
                <a:lnTo>
                  <a:pt x="1718" y="109"/>
                </a:lnTo>
                <a:lnTo>
                  <a:pt x="1718" y="109"/>
                </a:lnTo>
                <a:lnTo>
                  <a:pt x="1719" y="109"/>
                </a:lnTo>
                <a:lnTo>
                  <a:pt x="1719" y="110"/>
                </a:lnTo>
                <a:lnTo>
                  <a:pt x="1719" y="112"/>
                </a:lnTo>
                <a:lnTo>
                  <a:pt x="1720" y="113"/>
                </a:lnTo>
                <a:lnTo>
                  <a:pt x="1720" y="113"/>
                </a:lnTo>
                <a:lnTo>
                  <a:pt x="1720" y="114"/>
                </a:lnTo>
                <a:lnTo>
                  <a:pt x="1722" y="113"/>
                </a:lnTo>
                <a:lnTo>
                  <a:pt x="1722" y="113"/>
                </a:lnTo>
                <a:lnTo>
                  <a:pt x="1722" y="112"/>
                </a:lnTo>
                <a:lnTo>
                  <a:pt x="1723" y="112"/>
                </a:lnTo>
                <a:lnTo>
                  <a:pt x="1723" y="112"/>
                </a:lnTo>
                <a:lnTo>
                  <a:pt x="1724" y="113"/>
                </a:lnTo>
                <a:lnTo>
                  <a:pt x="1724" y="113"/>
                </a:lnTo>
                <a:lnTo>
                  <a:pt x="1724" y="114"/>
                </a:lnTo>
                <a:lnTo>
                  <a:pt x="1725" y="113"/>
                </a:lnTo>
                <a:lnTo>
                  <a:pt x="1725" y="114"/>
                </a:lnTo>
                <a:lnTo>
                  <a:pt x="1725" y="114"/>
                </a:lnTo>
                <a:lnTo>
                  <a:pt x="1726" y="113"/>
                </a:lnTo>
                <a:lnTo>
                  <a:pt x="1726" y="113"/>
                </a:lnTo>
                <a:lnTo>
                  <a:pt x="1726" y="114"/>
                </a:lnTo>
                <a:lnTo>
                  <a:pt x="1727" y="113"/>
                </a:lnTo>
                <a:lnTo>
                  <a:pt x="1727" y="113"/>
                </a:lnTo>
                <a:lnTo>
                  <a:pt x="1728" y="112"/>
                </a:lnTo>
                <a:lnTo>
                  <a:pt x="1728" y="113"/>
                </a:lnTo>
                <a:lnTo>
                  <a:pt x="1728" y="113"/>
                </a:lnTo>
                <a:lnTo>
                  <a:pt x="1729" y="113"/>
                </a:lnTo>
                <a:lnTo>
                  <a:pt x="1729" y="113"/>
                </a:lnTo>
                <a:lnTo>
                  <a:pt x="1729" y="113"/>
                </a:lnTo>
                <a:lnTo>
                  <a:pt x="1731" y="113"/>
                </a:lnTo>
                <a:lnTo>
                  <a:pt x="1731" y="113"/>
                </a:lnTo>
                <a:lnTo>
                  <a:pt x="1732" y="114"/>
                </a:lnTo>
                <a:lnTo>
                  <a:pt x="1732" y="114"/>
                </a:lnTo>
                <a:lnTo>
                  <a:pt x="1732" y="114"/>
                </a:lnTo>
                <a:lnTo>
                  <a:pt x="1733" y="113"/>
                </a:lnTo>
                <a:lnTo>
                  <a:pt x="1733" y="113"/>
                </a:lnTo>
                <a:lnTo>
                  <a:pt x="1733" y="113"/>
                </a:lnTo>
                <a:lnTo>
                  <a:pt x="1734" y="113"/>
                </a:lnTo>
                <a:lnTo>
                  <a:pt x="1734" y="112"/>
                </a:lnTo>
                <a:lnTo>
                  <a:pt x="1734" y="112"/>
                </a:lnTo>
                <a:lnTo>
                  <a:pt x="1735" y="112"/>
                </a:lnTo>
                <a:lnTo>
                  <a:pt x="1735" y="112"/>
                </a:lnTo>
                <a:lnTo>
                  <a:pt x="1736" y="113"/>
                </a:lnTo>
                <a:lnTo>
                  <a:pt x="1736" y="113"/>
                </a:lnTo>
                <a:lnTo>
                  <a:pt x="1736" y="112"/>
                </a:lnTo>
                <a:lnTo>
                  <a:pt x="1737" y="113"/>
                </a:lnTo>
                <a:lnTo>
                  <a:pt x="1737" y="112"/>
                </a:lnTo>
                <a:lnTo>
                  <a:pt x="1737" y="112"/>
                </a:lnTo>
                <a:lnTo>
                  <a:pt x="1738" y="112"/>
                </a:lnTo>
                <a:lnTo>
                  <a:pt x="1738" y="112"/>
                </a:lnTo>
                <a:lnTo>
                  <a:pt x="1738" y="112"/>
                </a:lnTo>
                <a:lnTo>
                  <a:pt x="1740" y="111"/>
                </a:lnTo>
                <a:lnTo>
                  <a:pt x="1740" y="110"/>
                </a:lnTo>
                <a:lnTo>
                  <a:pt x="1741" y="110"/>
                </a:lnTo>
                <a:lnTo>
                  <a:pt x="1741" y="109"/>
                </a:lnTo>
                <a:lnTo>
                  <a:pt x="1741" y="109"/>
                </a:lnTo>
                <a:lnTo>
                  <a:pt x="1742" y="109"/>
                </a:lnTo>
                <a:lnTo>
                  <a:pt x="1742" y="109"/>
                </a:lnTo>
                <a:lnTo>
                  <a:pt x="1742" y="110"/>
                </a:lnTo>
                <a:lnTo>
                  <a:pt x="1743" y="110"/>
                </a:lnTo>
                <a:lnTo>
                  <a:pt x="1743" y="110"/>
                </a:lnTo>
                <a:lnTo>
                  <a:pt x="1743" y="111"/>
                </a:lnTo>
                <a:lnTo>
                  <a:pt x="1744" y="111"/>
                </a:lnTo>
                <a:lnTo>
                  <a:pt x="1744" y="111"/>
                </a:lnTo>
                <a:lnTo>
                  <a:pt x="1745" y="112"/>
                </a:lnTo>
                <a:lnTo>
                  <a:pt x="1745" y="112"/>
                </a:lnTo>
                <a:lnTo>
                  <a:pt x="1745" y="111"/>
                </a:lnTo>
                <a:lnTo>
                  <a:pt x="1746" y="111"/>
                </a:lnTo>
                <a:lnTo>
                  <a:pt x="1746" y="111"/>
                </a:lnTo>
                <a:lnTo>
                  <a:pt x="1746" y="111"/>
                </a:lnTo>
                <a:lnTo>
                  <a:pt x="1747" y="111"/>
                </a:lnTo>
                <a:lnTo>
                  <a:pt x="1747" y="112"/>
                </a:lnTo>
                <a:lnTo>
                  <a:pt x="1747" y="112"/>
                </a:lnTo>
                <a:lnTo>
                  <a:pt x="1749" y="112"/>
                </a:lnTo>
                <a:lnTo>
                  <a:pt x="1749" y="111"/>
                </a:lnTo>
                <a:lnTo>
                  <a:pt x="1750" y="111"/>
                </a:lnTo>
                <a:lnTo>
                  <a:pt x="1750" y="110"/>
                </a:lnTo>
                <a:lnTo>
                  <a:pt x="1750" y="110"/>
                </a:lnTo>
                <a:lnTo>
                  <a:pt x="1751" y="110"/>
                </a:lnTo>
                <a:lnTo>
                  <a:pt x="1751" y="109"/>
                </a:lnTo>
                <a:lnTo>
                  <a:pt x="1751" y="109"/>
                </a:lnTo>
                <a:lnTo>
                  <a:pt x="1752" y="108"/>
                </a:lnTo>
                <a:lnTo>
                  <a:pt x="1752" y="108"/>
                </a:lnTo>
                <a:lnTo>
                  <a:pt x="1753" y="109"/>
                </a:lnTo>
                <a:lnTo>
                  <a:pt x="1753" y="109"/>
                </a:lnTo>
                <a:lnTo>
                  <a:pt x="1753" y="110"/>
                </a:lnTo>
                <a:lnTo>
                  <a:pt x="1754" y="109"/>
                </a:lnTo>
                <a:lnTo>
                  <a:pt x="1754" y="108"/>
                </a:lnTo>
                <a:lnTo>
                  <a:pt x="1754" y="108"/>
                </a:lnTo>
                <a:lnTo>
                  <a:pt x="1755" y="107"/>
                </a:lnTo>
                <a:lnTo>
                  <a:pt x="1755" y="107"/>
                </a:lnTo>
                <a:lnTo>
                  <a:pt x="1755" y="107"/>
                </a:lnTo>
                <a:lnTo>
                  <a:pt x="1756" y="105"/>
                </a:lnTo>
                <a:lnTo>
                  <a:pt x="1756" y="107"/>
                </a:lnTo>
                <a:lnTo>
                  <a:pt x="1758" y="107"/>
                </a:lnTo>
                <a:lnTo>
                  <a:pt x="1758" y="107"/>
                </a:lnTo>
                <a:lnTo>
                  <a:pt x="1758" y="107"/>
                </a:lnTo>
                <a:lnTo>
                  <a:pt x="1759" y="107"/>
                </a:lnTo>
                <a:lnTo>
                  <a:pt x="1759" y="107"/>
                </a:lnTo>
                <a:lnTo>
                  <a:pt x="1759" y="108"/>
                </a:lnTo>
                <a:lnTo>
                  <a:pt x="1760" y="108"/>
                </a:lnTo>
                <a:lnTo>
                  <a:pt x="1760" y="108"/>
                </a:lnTo>
                <a:lnTo>
                  <a:pt x="1760" y="108"/>
                </a:lnTo>
                <a:lnTo>
                  <a:pt x="1761" y="107"/>
                </a:lnTo>
                <a:lnTo>
                  <a:pt x="1761" y="107"/>
                </a:lnTo>
                <a:lnTo>
                  <a:pt x="1762" y="105"/>
                </a:lnTo>
                <a:lnTo>
                  <a:pt x="1762" y="105"/>
                </a:lnTo>
                <a:lnTo>
                  <a:pt x="1762" y="104"/>
                </a:lnTo>
                <a:lnTo>
                  <a:pt x="1763" y="104"/>
                </a:lnTo>
                <a:lnTo>
                  <a:pt x="1763" y="104"/>
                </a:lnTo>
                <a:lnTo>
                  <a:pt x="1763" y="103"/>
                </a:lnTo>
                <a:lnTo>
                  <a:pt x="1764" y="103"/>
                </a:lnTo>
                <a:lnTo>
                  <a:pt x="1764" y="103"/>
                </a:lnTo>
                <a:lnTo>
                  <a:pt x="1764" y="102"/>
                </a:lnTo>
                <a:lnTo>
                  <a:pt x="1765" y="103"/>
                </a:lnTo>
                <a:lnTo>
                  <a:pt x="1765" y="102"/>
                </a:lnTo>
                <a:lnTo>
                  <a:pt x="1767" y="102"/>
                </a:lnTo>
                <a:lnTo>
                  <a:pt x="1767" y="102"/>
                </a:lnTo>
                <a:lnTo>
                  <a:pt x="1767" y="103"/>
                </a:lnTo>
                <a:lnTo>
                  <a:pt x="1768" y="103"/>
                </a:lnTo>
                <a:lnTo>
                  <a:pt x="1768" y="103"/>
                </a:lnTo>
                <a:lnTo>
                  <a:pt x="1768" y="104"/>
                </a:lnTo>
                <a:lnTo>
                  <a:pt x="1769" y="104"/>
                </a:lnTo>
                <a:lnTo>
                  <a:pt x="1769" y="104"/>
                </a:lnTo>
                <a:lnTo>
                  <a:pt x="1769" y="104"/>
                </a:lnTo>
                <a:lnTo>
                  <a:pt x="1770" y="104"/>
                </a:lnTo>
                <a:lnTo>
                  <a:pt x="1770" y="104"/>
                </a:lnTo>
                <a:lnTo>
                  <a:pt x="1771" y="104"/>
                </a:lnTo>
                <a:lnTo>
                  <a:pt x="1771" y="104"/>
                </a:lnTo>
                <a:lnTo>
                  <a:pt x="1771" y="104"/>
                </a:lnTo>
                <a:lnTo>
                  <a:pt x="1772" y="103"/>
                </a:lnTo>
                <a:lnTo>
                  <a:pt x="1772" y="103"/>
                </a:lnTo>
                <a:lnTo>
                  <a:pt x="1772" y="102"/>
                </a:lnTo>
                <a:lnTo>
                  <a:pt x="1773" y="102"/>
                </a:lnTo>
                <a:lnTo>
                  <a:pt x="1773" y="101"/>
                </a:lnTo>
                <a:lnTo>
                  <a:pt x="1774" y="102"/>
                </a:lnTo>
                <a:lnTo>
                  <a:pt x="1774" y="102"/>
                </a:lnTo>
                <a:lnTo>
                  <a:pt x="1774" y="101"/>
                </a:lnTo>
                <a:lnTo>
                  <a:pt x="1776" y="101"/>
                </a:lnTo>
                <a:lnTo>
                  <a:pt x="1776" y="101"/>
                </a:lnTo>
                <a:lnTo>
                  <a:pt x="1776" y="101"/>
                </a:lnTo>
                <a:lnTo>
                  <a:pt x="1777" y="102"/>
                </a:lnTo>
                <a:lnTo>
                  <a:pt x="1777" y="102"/>
                </a:lnTo>
                <a:lnTo>
                  <a:pt x="1777" y="102"/>
                </a:lnTo>
                <a:lnTo>
                  <a:pt x="1778" y="102"/>
                </a:lnTo>
                <a:lnTo>
                  <a:pt x="1778" y="102"/>
                </a:lnTo>
                <a:lnTo>
                  <a:pt x="1779" y="102"/>
                </a:lnTo>
                <a:lnTo>
                  <a:pt x="1779" y="102"/>
                </a:lnTo>
                <a:lnTo>
                  <a:pt x="1779" y="102"/>
                </a:lnTo>
                <a:lnTo>
                  <a:pt x="1780" y="103"/>
                </a:lnTo>
                <a:lnTo>
                  <a:pt x="1780" y="103"/>
                </a:lnTo>
                <a:lnTo>
                  <a:pt x="1780" y="102"/>
                </a:lnTo>
                <a:lnTo>
                  <a:pt x="1781" y="102"/>
                </a:lnTo>
                <a:lnTo>
                  <a:pt x="1781" y="101"/>
                </a:lnTo>
                <a:lnTo>
                  <a:pt x="1781" y="100"/>
                </a:lnTo>
                <a:lnTo>
                  <a:pt x="1782" y="100"/>
                </a:lnTo>
                <a:lnTo>
                  <a:pt x="1782" y="100"/>
                </a:lnTo>
                <a:lnTo>
                  <a:pt x="1783" y="100"/>
                </a:lnTo>
                <a:lnTo>
                  <a:pt x="1783" y="100"/>
                </a:lnTo>
                <a:lnTo>
                  <a:pt x="1783" y="101"/>
                </a:lnTo>
                <a:lnTo>
                  <a:pt x="1785" y="101"/>
                </a:lnTo>
                <a:lnTo>
                  <a:pt x="1785" y="101"/>
                </a:lnTo>
                <a:lnTo>
                  <a:pt x="1785" y="101"/>
                </a:lnTo>
                <a:lnTo>
                  <a:pt x="1786" y="101"/>
                </a:lnTo>
                <a:lnTo>
                  <a:pt x="1786" y="101"/>
                </a:lnTo>
                <a:lnTo>
                  <a:pt x="1786" y="101"/>
                </a:lnTo>
                <a:lnTo>
                  <a:pt x="1787" y="102"/>
                </a:lnTo>
                <a:lnTo>
                  <a:pt x="1787" y="102"/>
                </a:lnTo>
                <a:lnTo>
                  <a:pt x="1788" y="102"/>
                </a:lnTo>
                <a:lnTo>
                  <a:pt x="1788" y="104"/>
                </a:lnTo>
                <a:lnTo>
                  <a:pt x="1788" y="103"/>
                </a:lnTo>
                <a:lnTo>
                  <a:pt x="1789" y="103"/>
                </a:lnTo>
                <a:lnTo>
                  <a:pt x="1789" y="103"/>
                </a:lnTo>
                <a:lnTo>
                  <a:pt x="1789" y="103"/>
                </a:lnTo>
                <a:lnTo>
                  <a:pt x="1790" y="102"/>
                </a:lnTo>
                <a:lnTo>
                  <a:pt x="1790" y="102"/>
                </a:lnTo>
                <a:lnTo>
                  <a:pt x="1790" y="103"/>
                </a:lnTo>
                <a:lnTo>
                  <a:pt x="1791" y="103"/>
                </a:lnTo>
                <a:lnTo>
                  <a:pt x="1791" y="102"/>
                </a:lnTo>
                <a:lnTo>
                  <a:pt x="1792" y="102"/>
                </a:lnTo>
                <a:lnTo>
                  <a:pt x="1792" y="101"/>
                </a:lnTo>
                <a:lnTo>
                  <a:pt x="1792" y="101"/>
                </a:lnTo>
                <a:lnTo>
                  <a:pt x="1794" y="101"/>
                </a:lnTo>
                <a:lnTo>
                  <a:pt x="1794" y="101"/>
                </a:lnTo>
                <a:lnTo>
                  <a:pt x="1794" y="102"/>
                </a:lnTo>
                <a:lnTo>
                  <a:pt x="1795" y="102"/>
                </a:lnTo>
                <a:lnTo>
                  <a:pt x="1795" y="103"/>
                </a:lnTo>
                <a:lnTo>
                  <a:pt x="1795" y="103"/>
                </a:lnTo>
                <a:lnTo>
                  <a:pt x="1796" y="103"/>
                </a:lnTo>
                <a:lnTo>
                  <a:pt x="1796" y="104"/>
                </a:lnTo>
                <a:lnTo>
                  <a:pt x="1797" y="104"/>
                </a:lnTo>
                <a:lnTo>
                  <a:pt x="1797" y="104"/>
                </a:lnTo>
                <a:lnTo>
                  <a:pt x="1797" y="104"/>
                </a:lnTo>
                <a:lnTo>
                  <a:pt x="1798" y="103"/>
                </a:lnTo>
                <a:lnTo>
                  <a:pt x="1798" y="103"/>
                </a:lnTo>
                <a:lnTo>
                  <a:pt x="1798" y="102"/>
                </a:lnTo>
                <a:lnTo>
                  <a:pt x="1799" y="102"/>
                </a:lnTo>
                <a:lnTo>
                  <a:pt x="1799" y="102"/>
                </a:lnTo>
                <a:lnTo>
                  <a:pt x="1800" y="103"/>
                </a:lnTo>
                <a:lnTo>
                  <a:pt x="1800" y="103"/>
                </a:lnTo>
                <a:lnTo>
                  <a:pt x="1800" y="103"/>
                </a:lnTo>
                <a:lnTo>
                  <a:pt x="1801" y="104"/>
                </a:lnTo>
                <a:lnTo>
                  <a:pt x="1801" y="104"/>
                </a:lnTo>
                <a:lnTo>
                  <a:pt x="1801" y="104"/>
                </a:lnTo>
                <a:lnTo>
                  <a:pt x="1803" y="104"/>
                </a:lnTo>
                <a:lnTo>
                  <a:pt x="1803" y="104"/>
                </a:lnTo>
                <a:lnTo>
                  <a:pt x="1803" y="104"/>
                </a:lnTo>
                <a:lnTo>
                  <a:pt x="1804" y="103"/>
                </a:lnTo>
                <a:lnTo>
                  <a:pt x="1804" y="103"/>
                </a:lnTo>
                <a:lnTo>
                  <a:pt x="1805" y="103"/>
                </a:lnTo>
                <a:lnTo>
                  <a:pt x="1805" y="103"/>
                </a:lnTo>
                <a:lnTo>
                  <a:pt x="1805" y="103"/>
                </a:lnTo>
                <a:lnTo>
                  <a:pt x="1806" y="103"/>
                </a:lnTo>
                <a:lnTo>
                  <a:pt x="1806" y="103"/>
                </a:lnTo>
                <a:lnTo>
                  <a:pt x="1806" y="103"/>
                </a:lnTo>
                <a:lnTo>
                  <a:pt x="1807" y="104"/>
                </a:lnTo>
                <a:lnTo>
                  <a:pt x="1807" y="104"/>
                </a:lnTo>
                <a:lnTo>
                  <a:pt x="1807" y="104"/>
                </a:lnTo>
                <a:lnTo>
                  <a:pt x="1808" y="104"/>
                </a:lnTo>
                <a:lnTo>
                  <a:pt x="1808" y="105"/>
                </a:lnTo>
                <a:lnTo>
                  <a:pt x="1809" y="105"/>
                </a:lnTo>
                <a:lnTo>
                  <a:pt x="1809" y="104"/>
                </a:lnTo>
                <a:lnTo>
                  <a:pt x="1809" y="104"/>
                </a:lnTo>
                <a:lnTo>
                  <a:pt x="1810" y="103"/>
                </a:lnTo>
                <a:lnTo>
                  <a:pt x="1810" y="103"/>
                </a:lnTo>
                <a:lnTo>
                  <a:pt x="1810" y="103"/>
                </a:lnTo>
                <a:lnTo>
                  <a:pt x="1812" y="103"/>
                </a:lnTo>
                <a:lnTo>
                  <a:pt x="1812" y="103"/>
                </a:lnTo>
                <a:lnTo>
                  <a:pt x="1812" y="103"/>
                </a:lnTo>
                <a:lnTo>
                  <a:pt x="1813" y="103"/>
                </a:lnTo>
                <a:lnTo>
                  <a:pt x="1813" y="103"/>
                </a:lnTo>
                <a:lnTo>
                  <a:pt x="1814" y="104"/>
                </a:lnTo>
                <a:lnTo>
                  <a:pt x="1814" y="105"/>
                </a:lnTo>
                <a:lnTo>
                  <a:pt x="1814" y="105"/>
                </a:lnTo>
                <a:lnTo>
                  <a:pt x="1815" y="105"/>
                </a:lnTo>
                <a:lnTo>
                  <a:pt x="1815" y="105"/>
                </a:lnTo>
                <a:lnTo>
                  <a:pt x="1815" y="107"/>
                </a:lnTo>
                <a:lnTo>
                  <a:pt x="1816" y="107"/>
                </a:lnTo>
                <a:lnTo>
                  <a:pt x="1816" y="107"/>
                </a:lnTo>
                <a:lnTo>
                  <a:pt x="1816" y="107"/>
                </a:lnTo>
                <a:lnTo>
                  <a:pt x="1817" y="107"/>
                </a:lnTo>
                <a:lnTo>
                  <a:pt x="1817" y="107"/>
                </a:lnTo>
                <a:lnTo>
                  <a:pt x="1818" y="107"/>
                </a:lnTo>
                <a:lnTo>
                  <a:pt x="1818" y="105"/>
                </a:lnTo>
                <a:lnTo>
                  <a:pt x="1818" y="105"/>
                </a:lnTo>
                <a:lnTo>
                  <a:pt x="1819" y="104"/>
                </a:lnTo>
                <a:lnTo>
                  <a:pt x="1819" y="104"/>
                </a:lnTo>
                <a:lnTo>
                  <a:pt x="1819" y="104"/>
                </a:lnTo>
                <a:lnTo>
                  <a:pt x="1821" y="103"/>
                </a:lnTo>
                <a:lnTo>
                  <a:pt x="1821" y="103"/>
                </a:lnTo>
                <a:lnTo>
                  <a:pt x="1822" y="102"/>
                </a:lnTo>
                <a:lnTo>
                  <a:pt x="1822" y="101"/>
                </a:lnTo>
                <a:lnTo>
                  <a:pt x="1822" y="102"/>
                </a:lnTo>
                <a:lnTo>
                  <a:pt x="1823" y="102"/>
                </a:lnTo>
                <a:lnTo>
                  <a:pt x="1823" y="102"/>
                </a:lnTo>
                <a:lnTo>
                  <a:pt x="1823" y="103"/>
                </a:lnTo>
                <a:lnTo>
                  <a:pt x="1824" y="103"/>
                </a:lnTo>
                <a:lnTo>
                  <a:pt x="1824" y="103"/>
                </a:lnTo>
                <a:lnTo>
                  <a:pt x="1824" y="103"/>
                </a:lnTo>
                <a:lnTo>
                  <a:pt x="1825" y="103"/>
                </a:lnTo>
                <a:lnTo>
                  <a:pt x="1825" y="104"/>
                </a:lnTo>
                <a:lnTo>
                  <a:pt x="1826" y="103"/>
                </a:lnTo>
                <a:lnTo>
                  <a:pt x="1826" y="102"/>
                </a:lnTo>
                <a:lnTo>
                  <a:pt x="1826" y="103"/>
                </a:lnTo>
                <a:lnTo>
                  <a:pt x="1827" y="102"/>
                </a:lnTo>
                <a:lnTo>
                  <a:pt x="1827" y="102"/>
                </a:lnTo>
                <a:lnTo>
                  <a:pt x="1827" y="102"/>
                </a:lnTo>
                <a:lnTo>
                  <a:pt x="1828" y="102"/>
                </a:lnTo>
                <a:lnTo>
                  <a:pt x="1828" y="101"/>
                </a:lnTo>
                <a:lnTo>
                  <a:pt x="1828" y="101"/>
                </a:lnTo>
                <a:lnTo>
                  <a:pt x="1830" y="100"/>
                </a:lnTo>
                <a:lnTo>
                  <a:pt x="1830" y="101"/>
                </a:lnTo>
                <a:lnTo>
                  <a:pt x="1831" y="101"/>
                </a:lnTo>
                <a:lnTo>
                  <a:pt x="1831" y="101"/>
                </a:lnTo>
                <a:lnTo>
                  <a:pt x="1831" y="101"/>
                </a:lnTo>
                <a:lnTo>
                  <a:pt x="1832" y="100"/>
                </a:lnTo>
                <a:lnTo>
                  <a:pt x="1832" y="100"/>
                </a:lnTo>
                <a:lnTo>
                  <a:pt x="1832" y="101"/>
                </a:lnTo>
                <a:lnTo>
                  <a:pt x="1833" y="101"/>
                </a:lnTo>
                <a:lnTo>
                  <a:pt x="1833" y="100"/>
                </a:lnTo>
                <a:lnTo>
                  <a:pt x="1833" y="100"/>
                </a:lnTo>
                <a:lnTo>
                  <a:pt x="1834" y="99"/>
                </a:lnTo>
                <a:lnTo>
                  <a:pt x="1834" y="99"/>
                </a:lnTo>
                <a:lnTo>
                  <a:pt x="1835" y="99"/>
                </a:lnTo>
                <a:lnTo>
                  <a:pt x="1835" y="99"/>
                </a:lnTo>
                <a:lnTo>
                  <a:pt x="1835" y="99"/>
                </a:lnTo>
                <a:lnTo>
                  <a:pt x="1836" y="98"/>
                </a:lnTo>
                <a:lnTo>
                  <a:pt x="1836" y="96"/>
                </a:lnTo>
                <a:lnTo>
                  <a:pt x="1836" y="96"/>
                </a:lnTo>
                <a:lnTo>
                  <a:pt x="1837" y="98"/>
                </a:lnTo>
                <a:lnTo>
                  <a:pt x="1837" y="98"/>
                </a:lnTo>
                <a:lnTo>
                  <a:pt x="1837" y="99"/>
                </a:lnTo>
                <a:lnTo>
                  <a:pt x="1839" y="100"/>
                </a:lnTo>
                <a:lnTo>
                  <a:pt x="1839" y="100"/>
                </a:lnTo>
                <a:lnTo>
                  <a:pt x="1840" y="100"/>
                </a:lnTo>
                <a:lnTo>
                  <a:pt x="1840" y="99"/>
                </a:lnTo>
                <a:lnTo>
                  <a:pt x="1840" y="100"/>
                </a:lnTo>
                <a:lnTo>
                  <a:pt x="1841" y="100"/>
                </a:lnTo>
                <a:lnTo>
                  <a:pt x="1841" y="100"/>
                </a:lnTo>
                <a:lnTo>
                  <a:pt x="1841" y="101"/>
                </a:lnTo>
                <a:lnTo>
                  <a:pt x="1842" y="101"/>
                </a:lnTo>
                <a:lnTo>
                  <a:pt x="1842" y="101"/>
                </a:lnTo>
                <a:lnTo>
                  <a:pt x="1843" y="100"/>
                </a:lnTo>
                <a:lnTo>
                  <a:pt x="1843" y="100"/>
                </a:lnTo>
                <a:lnTo>
                  <a:pt x="1843" y="100"/>
                </a:lnTo>
                <a:lnTo>
                  <a:pt x="1844" y="99"/>
                </a:lnTo>
                <a:lnTo>
                  <a:pt x="1844" y="99"/>
                </a:lnTo>
                <a:lnTo>
                  <a:pt x="1844" y="99"/>
                </a:lnTo>
                <a:lnTo>
                  <a:pt x="1845" y="99"/>
                </a:lnTo>
                <a:lnTo>
                  <a:pt x="1845" y="99"/>
                </a:lnTo>
                <a:lnTo>
                  <a:pt x="1845" y="99"/>
                </a:lnTo>
                <a:lnTo>
                  <a:pt x="1846" y="99"/>
                </a:lnTo>
                <a:lnTo>
                  <a:pt x="1846" y="99"/>
                </a:lnTo>
                <a:lnTo>
                  <a:pt x="1848" y="98"/>
                </a:lnTo>
                <a:lnTo>
                  <a:pt x="1848" y="98"/>
                </a:lnTo>
                <a:lnTo>
                  <a:pt x="1848" y="98"/>
                </a:lnTo>
                <a:lnTo>
                  <a:pt x="1849" y="98"/>
                </a:lnTo>
                <a:lnTo>
                  <a:pt x="1849" y="98"/>
                </a:lnTo>
                <a:lnTo>
                  <a:pt x="1849" y="98"/>
                </a:lnTo>
                <a:lnTo>
                  <a:pt x="1850" y="98"/>
                </a:lnTo>
                <a:lnTo>
                  <a:pt x="1850" y="99"/>
                </a:lnTo>
                <a:lnTo>
                  <a:pt x="1850" y="99"/>
                </a:lnTo>
                <a:lnTo>
                  <a:pt x="1851" y="99"/>
                </a:lnTo>
                <a:lnTo>
                  <a:pt x="1851" y="99"/>
                </a:lnTo>
                <a:lnTo>
                  <a:pt x="1852" y="99"/>
                </a:lnTo>
                <a:lnTo>
                  <a:pt x="1852" y="99"/>
                </a:lnTo>
                <a:lnTo>
                  <a:pt x="1852" y="99"/>
                </a:lnTo>
                <a:lnTo>
                  <a:pt x="1853" y="99"/>
                </a:lnTo>
                <a:lnTo>
                  <a:pt x="1853" y="99"/>
                </a:lnTo>
                <a:lnTo>
                  <a:pt x="1853" y="98"/>
                </a:lnTo>
                <a:lnTo>
                  <a:pt x="1854" y="98"/>
                </a:lnTo>
                <a:lnTo>
                  <a:pt x="1854" y="96"/>
                </a:lnTo>
                <a:lnTo>
                  <a:pt x="1854" y="95"/>
                </a:lnTo>
                <a:lnTo>
                  <a:pt x="1855" y="95"/>
                </a:lnTo>
                <a:lnTo>
                  <a:pt x="1855" y="95"/>
                </a:lnTo>
                <a:lnTo>
                  <a:pt x="1857" y="95"/>
                </a:lnTo>
                <a:lnTo>
                  <a:pt x="1857" y="95"/>
                </a:lnTo>
                <a:lnTo>
                  <a:pt x="1857" y="95"/>
                </a:lnTo>
                <a:lnTo>
                  <a:pt x="1858" y="96"/>
                </a:lnTo>
                <a:lnTo>
                  <a:pt x="1858" y="96"/>
                </a:lnTo>
                <a:lnTo>
                  <a:pt x="1858" y="96"/>
                </a:lnTo>
                <a:lnTo>
                  <a:pt x="1859" y="96"/>
                </a:lnTo>
                <a:lnTo>
                  <a:pt x="1859" y="96"/>
                </a:lnTo>
                <a:lnTo>
                  <a:pt x="1859" y="96"/>
                </a:lnTo>
                <a:lnTo>
                  <a:pt x="1860" y="96"/>
                </a:lnTo>
                <a:lnTo>
                  <a:pt x="1860" y="96"/>
                </a:lnTo>
                <a:lnTo>
                  <a:pt x="1861" y="98"/>
                </a:lnTo>
                <a:lnTo>
                  <a:pt x="1861" y="98"/>
                </a:lnTo>
                <a:lnTo>
                  <a:pt x="1861" y="96"/>
                </a:lnTo>
                <a:lnTo>
                  <a:pt x="1862" y="96"/>
                </a:lnTo>
                <a:lnTo>
                  <a:pt x="1862" y="96"/>
                </a:lnTo>
                <a:lnTo>
                  <a:pt x="1862" y="95"/>
                </a:lnTo>
                <a:lnTo>
                  <a:pt x="1863" y="95"/>
                </a:lnTo>
                <a:lnTo>
                  <a:pt x="1863" y="95"/>
                </a:lnTo>
                <a:lnTo>
                  <a:pt x="1864" y="95"/>
                </a:lnTo>
                <a:lnTo>
                  <a:pt x="1864" y="95"/>
                </a:lnTo>
                <a:lnTo>
                  <a:pt x="1864" y="95"/>
                </a:lnTo>
                <a:lnTo>
                  <a:pt x="1866" y="95"/>
                </a:lnTo>
                <a:lnTo>
                  <a:pt x="1866" y="95"/>
                </a:lnTo>
                <a:lnTo>
                  <a:pt x="1866" y="95"/>
                </a:lnTo>
                <a:lnTo>
                  <a:pt x="1867" y="95"/>
                </a:lnTo>
                <a:lnTo>
                  <a:pt x="1867" y="95"/>
                </a:lnTo>
                <a:lnTo>
                  <a:pt x="1867" y="95"/>
                </a:lnTo>
                <a:lnTo>
                  <a:pt x="1868" y="96"/>
                </a:lnTo>
                <a:lnTo>
                  <a:pt x="1868" y="96"/>
                </a:lnTo>
                <a:lnTo>
                  <a:pt x="1869" y="96"/>
                </a:lnTo>
                <a:lnTo>
                  <a:pt x="1869" y="98"/>
                </a:lnTo>
                <a:lnTo>
                  <a:pt x="1869" y="98"/>
                </a:lnTo>
                <a:lnTo>
                  <a:pt x="1870" y="99"/>
                </a:lnTo>
                <a:lnTo>
                  <a:pt x="1870" y="99"/>
                </a:lnTo>
                <a:lnTo>
                  <a:pt x="1870" y="99"/>
                </a:lnTo>
                <a:lnTo>
                  <a:pt x="1871" y="98"/>
                </a:lnTo>
                <a:lnTo>
                  <a:pt x="1871" y="98"/>
                </a:lnTo>
                <a:lnTo>
                  <a:pt x="1871" y="98"/>
                </a:lnTo>
                <a:lnTo>
                  <a:pt x="1872" y="98"/>
                </a:lnTo>
                <a:lnTo>
                  <a:pt x="1872" y="98"/>
                </a:lnTo>
                <a:lnTo>
                  <a:pt x="1873" y="98"/>
                </a:lnTo>
                <a:lnTo>
                  <a:pt x="1873" y="99"/>
                </a:lnTo>
                <a:lnTo>
                  <a:pt x="1873" y="99"/>
                </a:lnTo>
                <a:lnTo>
                  <a:pt x="1875" y="99"/>
                </a:lnTo>
                <a:lnTo>
                  <a:pt x="1875" y="100"/>
                </a:lnTo>
                <a:lnTo>
                  <a:pt x="1875" y="100"/>
                </a:lnTo>
                <a:lnTo>
                  <a:pt x="1876" y="100"/>
                </a:lnTo>
                <a:lnTo>
                  <a:pt x="1876" y="99"/>
                </a:lnTo>
                <a:lnTo>
                  <a:pt x="1876" y="100"/>
                </a:lnTo>
                <a:lnTo>
                  <a:pt x="1877" y="99"/>
                </a:lnTo>
                <a:lnTo>
                  <a:pt x="1877" y="100"/>
                </a:lnTo>
                <a:lnTo>
                  <a:pt x="1878" y="100"/>
                </a:lnTo>
                <a:lnTo>
                  <a:pt x="1878" y="101"/>
                </a:lnTo>
                <a:lnTo>
                  <a:pt x="1878" y="102"/>
                </a:lnTo>
                <a:lnTo>
                  <a:pt x="1879" y="102"/>
                </a:lnTo>
                <a:lnTo>
                  <a:pt x="1879" y="103"/>
                </a:lnTo>
                <a:lnTo>
                  <a:pt x="1879" y="103"/>
                </a:lnTo>
                <a:lnTo>
                  <a:pt x="1880" y="103"/>
                </a:lnTo>
                <a:lnTo>
                  <a:pt x="1880" y="103"/>
                </a:lnTo>
                <a:lnTo>
                  <a:pt x="1880" y="102"/>
                </a:lnTo>
                <a:lnTo>
                  <a:pt x="1881" y="101"/>
                </a:lnTo>
                <a:lnTo>
                  <a:pt x="1881" y="100"/>
                </a:lnTo>
                <a:lnTo>
                  <a:pt x="1882" y="100"/>
                </a:lnTo>
                <a:lnTo>
                  <a:pt x="1882" y="99"/>
                </a:lnTo>
                <a:lnTo>
                  <a:pt x="1882" y="99"/>
                </a:lnTo>
                <a:lnTo>
                  <a:pt x="1884" y="100"/>
                </a:lnTo>
                <a:lnTo>
                  <a:pt x="1884" y="101"/>
                </a:lnTo>
                <a:lnTo>
                  <a:pt x="1884" y="101"/>
                </a:lnTo>
                <a:lnTo>
                  <a:pt x="1885" y="102"/>
                </a:lnTo>
                <a:lnTo>
                  <a:pt x="1885" y="102"/>
                </a:lnTo>
                <a:lnTo>
                  <a:pt x="1885" y="102"/>
                </a:lnTo>
                <a:lnTo>
                  <a:pt x="1886" y="102"/>
                </a:lnTo>
                <a:lnTo>
                  <a:pt x="1886" y="102"/>
                </a:lnTo>
                <a:lnTo>
                  <a:pt x="1887" y="102"/>
                </a:lnTo>
                <a:lnTo>
                  <a:pt x="1887" y="102"/>
                </a:lnTo>
                <a:lnTo>
                  <a:pt x="1887" y="103"/>
                </a:lnTo>
                <a:lnTo>
                  <a:pt x="1888" y="103"/>
                </a:lnTo>
                <a:lnTo>
                  <a:pt x="1888" y="104"/>
                </a:lnTo>
                <a:lnTo>
                  <a:pt x="1888" y="104"/>
                </a:lnTo>
                <a:lnTo>
                  <a:pt x="1889" y="103"/>
                </a:lnTo>
                <a:lnTo>
                  <a:pt x="1889" y="103"/>
                </a:lnTo>
                <a:lnTo>
                  <a:pt x="1890" y="103"/>
                </a:lnTo>
                <a:lnTo>
                  <a:pt x="1890" y="103"/>
                </a:lnTo>
                <a:lnTo>
                  <a:pt x="1890" y="103"/>
                </a:lnTo>
                <a:lnTo>
                  <a:pt x="1891" y="103"/>
                </a:lnTo>
                <a:lnTo>
                  <a:pt x="1891" y="103"/>
                </a:lnTo>
                <a:lnTo>
                  <a:pt x="1891" y="103"/>
                </a:lnTo>
                <a:lnTo>
                  <a:pt x="1893" y="103"/>
                </a:lnTo>
                <a:lnTo>
                  <a:pt x="1893" y="102"/>
                </a:lnTo>
                <a:lnTo>
                  <a:pt x="1893" y="102"/>
                </a:lnTo>
                <a:lnTo>
                  <a:pt x="1894" y="102"/>
                </a:lnTo>
                <a:lnTo>
                  <a:pt x="1894" y="103"/>
                </a:lnTo>
                <a:lnTo>
                  <a:pt x="1895" y="103"/>
                </a:lnTo>
                <a:lnTo>
                  <a:pt x="1895" y="103"/>
                </a:lnTo>
                <a:lnTo>
                  <a:pt x="1895" y="103"/>
                </a:lnTo>
                <a:lnTo>
                  <a:pt x="1896" y="103"/>
                </a:lnTo>
                <a:lnTo>
                  <a:pt x="1896" y="102"/>
                </a:lnTo>
                <a:lnTo>
                  <a:pt x="1896" y="102"/>
                </a:lnTo>
                <a:lnTo>
                  <a:pt x="1897" y="102"/>
                </a:lnTo>
                <a:lnTo>
                  <a:pt x="1897" y="102"/>
                </a:lnTo>
                <a:lnTo>
                  <a:pt x="1897" y="101"/>
                </a:lnTo>
                <a:lnTo>
                  <a:pt x="1898" y="101"/>
                </a:lnTo>
                <a:lnTo>
                  <a:pt x="1898" y="101"/>
                </a:lnTo>
                <a:lnTo>
                  <a:pt x="1899" y="100"/>
                </a:lnTo>
                <a:lnTo>
                  <a:pt x="1899" y="100"/>
                </a:lnTo>
                <a:lnTo>
                  <a:pt x="1899" y="101"/>
                </a:lnTo>
                <a:lnTo>
                  <a:pt x="1900" y="101"/>
                </a:lnTo>
                <a:lnTo>
                  <a:pt x="1900" y="101"/>
                </a:lnTo>
                <a:lnTo>
                  <a:pt x="1900" y="101"/>
                </a:lnTo>
                <a:lnTo>
                  <a:pt x="1902" y="101"/>
                </a:lnTo>
                <a:lnTo>
                  <a:pt x="1902" y="101"/>
                </a:lnTo>
                <a:lnTo>
                  <a:pt x="1902" y="101"/>
                </a:lnTo>
                <a:lnTo>
                  <a:pt x="1903" y="101"/>
                </a:lnTo>
                <a:lnTo>
                  <a:pt x="1903" y="101"/>
                </a:lnTo>
                <a:lnTo>
                  <a:pt x="1904" y="100"/>
                </a:lnTo>
                <a:lnTo>
                  <a:pt x="1904" y="100"/>
                </a:lnTo>
                <a:lnTo>
                  <a:pt x="1904" y="100"/>
                </a:lnTo>
                <a:lnTo>
                  <a:pt x="1905" y="101"/>
                </a:lnTo>
                <a:lnTo>
                  <a:pt x="1905" y="101"/>
                </a:lnTo>
                <a:lnTo>
                  <a:pt x="1905" y="101"/>
                </a:lnTo>
                <a:lnTo>
                  <a:pt x="1906" y="101"/>
                </a:lnTo>
                <a:lnTo>
                  <a:pt x="1906" y="101"/>
                </a:lnTo>
                <a:lnTo>
                  <a:pt x="1906" y="101"/>
                </a:lnTo>
                <a:lnTo>
                  <a:pt x="1907" y="100"/>
                </a:lnTo>
                <a:lnTo>
                  <a:pt x="1907" y="100"/>
                </a:lnTo>
                <a:lnTo>
                  <a:pt x="1908" y="100"/>
                </a:lnTo>
                <a:lnTo>
                  <a:pt x="1908" y="100"/>
                </a:lnTo>
                <a:lnTo>
                  <a:pt x="1908" y="99"/>
                </a:lnTo>
                <a:lnTo>
                  <a:pt x="1909" y="99"/>
                </a:lnTo>
                <a:lnTo>
                  <a:pt x="1909" y="99"/>
                </a:lnTo>
                <a:lnTo>
                  <a:pt x="1909" y="99"/>
                </a:lnTo>
                <a:lnTo>
                  <a:pt x="1911" y="98"/>
                </a:lnTo>
                <a:lnTo>
                  <a:pt x="1911" y="98"/>
                </a:lnTo>
                <a:lnTo>
                  <a:pt x="1912" y="98"/>
                </a:lnTo>
                <a:lnTo>
                  <a:pt x="1912" y="98"/>
                </a:lnTo>
                <a:lnTo>
                  <a:pt x="1912" y="98"/>
                </a:lnTo>
                <a:lnTo>
                  <a:pt x="1913" y="99"/>
                </a:lnTo>
                <a:lnTo>
                  <a:pt x="1913" y="99"/>
                </a:lnTo>
                <a:lnTo>
                  <a:pt x="1913" y="99"/>
                </a:lnTo>
                <a:lnTo>
                  <a:pt x="1914" y="99"/>
                </a:lnTo>
                <a:lnTo>
                  <a:pt x="1914" y="99"/>
                </a:lnTo>
                <a:lnTo>
                  <a:pt x="1914" y="99"/>
                </a:lnTo>
                <a:lnTo>
                  <a:pt x="1915" y="99"/>
                </a:lnTo>
                <a:lnTo>
                  <a:pt x="1915" y="98"/>
                </a:lnTo>
                <a:lnTo>
                  <a:pt x="1916" y="99"/>
                </a:lnTo>
                <a:lnTo>
                  <a:pt x="1916" y="99"/>
                </a:lnTo>
                <a:lnTo>
                  <a:pt x="1916" y="99"/>
                </a:lnTo>
                <a:lnTo>
                  <a:pt x="1917" y="99"/>
                </a:lnTo>
                <a:lnTo>
                  <a:pt x="1917" y="99"/>
                </a:lnTo>
                <a:lnTo>
                  <a:pt x="1917" y="98"/>
                </a:lnTo>
                <a:lnTo>
                  <a:pt x="1918" y="98"/>
                </a:lnTo>
                <a:lnTo>
                  <a:pt x="1918" y="96"/>
                </a:lnTo>
                <a:lnTo>
                  <a:pt x="1918" y="96"/>
                </a:lnTo>
                <a:lnTo>
                  <a:pt x="1920" y="96"/>
                </a:lnTo>
                <a:lnTo>
                  <a:pt x="1920" y="96"/>
                </a:lnTo>
                <a:lnTo>
                  <a:pt x="1921" y="95"/>
                </a:lnTo>
                <a:lnTo>
                  <a:pt x="1921" y="95"/>
                </a:lnTo>
                <a:lnTo>
                  <a:pt x="1921" y="95"/>
                </a:lnTo>
                <a:lnTo>
                  <a:pt x="1922" y="95"/>
                </a:lnTo>
                <a:lnTo>
                  <a:pt x="1922" y="96"/>
                </a:lnTo>
                <a:lnTo>
                  <a:pt x="1922" y="96"/>
                </a:lnTo>
                <a:lnTo>
                  <a:pt x="1923" y="96"/>
                </a:lnTo>
                <a:lnTo>
                  <a:pt x="1923" y="95"/>
                </a:lnTo>
                <a:lnTo>
                  <a:pt x="1923" y="96"/>
                </a:lnTo>
                <a:lnTo>
                  <a:pt x="1924" y="96"/>
                </a:lnTo>
                <a:lnTo>
                  <a:pt x="1924" y="96"/>
                </a:lnTo>
                <a:lnTo>
                  <a:pt x="1925" y="95"/>
                </a:lnTo>
                <a:lnTo>
                  <a:pt x="1925" y="95"/>
                </a:lnTo>
                <a:lnTo>
                  <a:pt x="1925" y="95"/>
                </a:lnTo>
                <a:lnTo>
                  <a:pt x="1926" y="95"/>
                </a:lnTo>
                <a:lnTo>
                  <a:pt x="1926" y="95"/>
                </a:lnTo>
                <a:lnTo>
                  <a:pt x="1926" y="96"/>
                </a:lnTo>
                <a:lnTo>
                  <a:pt x="1927" y="98"/>
                </a:lnTo>
                <a:lnTo>
                  <a:pt x="1927" y="99"/>
                </a:lnTo>
                <a:lnTo>
                  <a:pt x="1927" y="98"/>
                </a:lnTo>
                <a:lnTo>
                  <a:pt x="1929" y="98"/>
                </a:lnTo>
                <a:lnTo>
                  <a:pt x="1929" y="98"/>
                </a:lnTo>
                <a:lnTo>
                  <a:pt x="1930" y="96"/>
                </a:lnTo>
                <a:lnTo>
                  <a:pt x="1930" y="95"/>
                </a:lnTo>
                <a:lnTo>
                  <a:pt x="1930" y="95"/>
                </a:lnTo>
                <a:lnTo>
                  <a:pt x="1931" y="95"/>
                </a:lnTo>
                <a:lnTo>
                  <a:pt x="1931" y="95"/>
                </a:lnTo>
                <a:lnTo>
                  <a:pt x="1931" y="95"/>
                </a:lnTo>
                <a:lnTo>
                  <a:pt x="1932" y="95"/>
                </a:lnTo>
                <a:lnTo>
                  <a:pt x="1932" y="94"/>
                </a:lnTo>
                <a:lnTo>
                  <a:pt x="1933" y="93"/>
                </a:lnTo>
                <a:lnTo>
                  <a:pt x="1933" y="93"/>
                </a:lnTo>
                <a:lnTo>
                  <a:pt x="1933" y="93"/>
                </a:lnTo>
                <a:lnTo>
                  <a:pt x="1934" y="92"/>
                </a:lnTo>
                <a:lnTo>
                  <a:pt x="1934" y="91"/>
                </a:lnTo>
                <a:lnTo>
                  <a:pt x="1934" y="91"/>
                </a:lnTo>
                <a:lnTo>
                  <a:pt x="1935" y="92"/>
                </a:lnTo>
                <a:lnTo>
                  <a:pt x="1935" y="91"/>
                </a:lnTo>
                <a:lnTo>
                  <a:pt x="1935" y="91"/>
                </a:lnTo>
                <a:lnTo>
                  <a:pt x="1936" y="91"/>
                </a:lnTo>
                <a:lnTo>
                  <a:pt x="1936" y="91"/>
                </a:lnTo>
                <a:lnTo>
                  <a:pt x="1938" y="90"/>
                </a:lnTo>
                <a:lnTo>
                  <a:pt x="1938" y="90"/>
                </a:lnTo>
                <a:lnTo>
                  <a:pt x="1938" y="91"/>
                </a:lnTo>
                <a:lnTo>
                  <a:pt x="1939" y="90"/>
                </a:lnTo>
                <a:lnTo>
                  <a:pt x="1939" y="91"/>
                </a:lnTo>
                <a:lnTo>
                  <a:pt x="1939" y="91"/>
                </a:lnTo>
                <a:lnTo>
                  <a:pt x="1940" y="92"/>
                </a:lnTo>
                <a:lnTo>
                  <a:pt x="1940" y="93"/>
                </a:lnTo>
                <a:lnTo>
                  <a:pt x="1940" y="94"/>
                </a:lnTo>
                <a:lnTo>
                  <a:pt x="1941" y="94"/>
                </a:lnTo>
                <a:lnTo>
                  <a:pt x="1941" y="94"/>
                </a:lnTo>
                <a:lnTo>
                  <a:pt x="1942" y="94"/>
                </a:lnTo>
                <a:lnTo>
                  <a:pt x="1942" y="94"/>
                </a:lnTo>
                <a:lnTo>
                  <a:pt x="1942" y="94"/>
                </a:lnTo>
                <a:lnTo>
                  <a:pt x="1943" y="94"/>
                </a:lnTo>
                <a:lnTo>
                  <a:pt x="1943" y="95"/>
                </a:lnTo>
                <a:lnTo>
                  <a:pt x="1943" y="98"/>
                </a:lnTo>
                <a:lnTo>
                  <a:pt x="1944" y="98"/>
                </a:lnTo>
                <a:lnTo>
                  <a:pt x="1944" y="99"/>
                </a:lnTo>
                <a:lnTo>
                  <a:pt x="1944" y="100"/>
                </a:lnTo>
                <a:lnTo>
                  <a:pt x="1945" y="100"/>
                </a:lnTo>
                <a:lnTo>
                  <a:pt x="1945" y="100"/>
                </a:lnTo>
                <a:lnTo>
                  <a:pt x="1947" y="100"/>
                </a:lnTo>
                <a:lnTo>
                  <a:pt x="1947" y="99"/>
                </a:lnTo>
                <a:lnTo>
                  <a:pt x="1947" y="99"/>
                </a:lnTo>
                <a:lnTo>
                  <a:pt x="1948" y="99"/>
                </a:lnTo>
                <a:lnTo>
                  <a:pt x="1948" y="98"/>
                </a:lnTo>
                <a:lnTo>
                  <a:pt x="1948" y="99"/>
                </a:lnTo>
                <a:lnTo>
                  <a:pt x="1949" y="99"/>
                </a:lnTo>
                <a:lnTo>
                  <a:pt x="1949" y="99"/>
                </a:lnTo>
                <a:lnTo>
                  <a:pt x="1949" y="100"/>
                </a:lnTo>
                <a:lnTo>
                  <a:pt x="1950" y="100"/>
                </a:lnTo>
                <a:lnTo>
                  <a:pt x="1950" y="101"/>
                </a:lnTo>
                <a:lnTo>
                  <a:pt x="1951" y="100"/>
                </a:lnTo>
                <a:lnTo>
                  <a:pt x="1951" y="101"/>
                </a:lnTo>
                <a:lnTo>
                  <a:pt x="1951" y="101"/>
                </a:lnTo>
                <a:lnTo>
                  <a:pt x="1952" y="101"/>
                </a:lnTo>
                <a:lnTo>
                  <a:pt x="1952" y="101"/>
                </a:lnTo>
                <a:lnTo>
                  <a:pt x="1952" y="101"/>
                </a:lnTo>
                <a:lnTo>
                  <a:pt x="1953" y="100"/>
                </a:lnTo>
                <a:lnTo>
                  <a:pt x="1953" y="100"/>
                </a:lnTo>
                <a:lnTo>
                  <a:pt x="1954" y="100"/>
                </a:lnTo>
                <a:lnTo>
                  <a:pt x="1954" y="99"/>
                </a:lnTo>
                <a:lnTo>
                  <a:pt x="1954" y="99"/>
                </a:lnTo>
                <a:lnTo>
                  <a:pt x="1956" y="99"/>
                </a:lnTo>
                <a:lnTo>
                  <a:pt x="1956" y="99"/>
                </a:lnTo>
                <a:lnTo>
                  <a:pt x="1956" y="99"/>
                </a:lnTo>
                <a:lnTo>
                  <a:pt x="1957" y="99"/>
                </a:lnTo>
                <a:lnTo>
                  <a:pt x="1957" y="101"/>
                </a:lnTo>
                <a:lnTo>
                  <a:pt x="1957" y="100"/>
                </a:lnTo>
                <a:lnTo>
                  <a:pt x="1958" y="101"/>
                </a:lnTo>
                <a:lnTo>
                  <a:pt x="1958" y="101"/>
                </a:lnTo>
                <a:lnTo>
                  <a:pt x="1959" y="102"/>
                </a:lnTo>
                <a:lnTo>
                  <a:pt x="1959" y="101"/>
                </a:lnTo>
                <a:lnTo>
                  <a:pt x="1959" y="101"/>
                </a:lnTo>
                <a:lnTo>
                  <a:pt x="1960" y="102"/>
                </a:lnTo>
                <a:lnTo>
                  <a:pt x="1960" y="102"/>
                </a:lnTo>
                <a:lnTo>
                  <a:pt x="1960" y="103"/>
                </a:lnTo>
                <a:lnTo>
                  <a:pt x="1961" y="103"/>
                </a:lnTo>
                <a:lnTo>
                  <a:pt x="1961" y="103"/>
                </a:lnTo>
                <a:lnTo>
                  <a:pt x="1961" y="103"/>
                </a:lnTo>
                <a:lnTo>
                  <a:pt x="1962" y="103"/>
                </a:lnTo>
                <a:lnTo>
                  <a:pt x="1962" y="104"/>
                </a:lnTo>
                <a:lnTo>
                  <a:pt x="1963" y="102"/>
                </a:lnTo>
                <a:lnTo>
                  <a:pt x="1963" y="102"/>
                </a:lnTo>
                <a:lnTo>
                  <a:pt x="1963" y="102"/>
                </a:lnTo>
                <a:lnTo>
                  <a:pt x="1965" y="101"/>
                </a:lnTo>
                <a:lnTo>
                  <a:pt x="1965" y="100"/>
                </a:lnTo>
                <a:lnTo>
                  <a:pt x="1965" y="101"/>
                </a:lnTo>
                <a:lnTo>
                  <a:pt x="1966" y="101"/>
                </a:lnTo>
                <a:lnTo>
                  <a:pt x="1966" y="103"/>
                </a:lnTo>
                <a:lnTo>
                  <a:pt x="1966" y="103"/>
                </a:lnTo>
                <a:lnTo>
                  <a:pt x="1967" y="104"/>
                </a:lnTo>
                <a:lnTo>
                  <a:pt x="1967" y="104"/>
                </a:lnTo>
                <a:lnTo>
                  <a:pt x="1968" y="104"/>
                </a:lnTo>
                <a:lnTo>
                  <a:pt x="1968" y="103"/>
                </a:lnTo>
                <a:lnTo>
                  <a:pt x="1968" y="103"/>
                </a:lnTo>
                <a:lnTo>
                  <a:pt x="1969" y="103"/>
                </a:lnTo>
                <a:lnTo>
                  <a:pt x="1969" y="104"/>
                </a:lnTo>
                <a:lnTo>
                  <a:pt x="1969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1" y="105"/>
                </a:lnTo>
                <a:lnTo>
                  <a:pt x="1971" y="105"/>
                </a:lnTo>
                <a:lnTo>
                  <a:pt x="1972" y="104"/>
                </a:lnTo>
                <a:lnTo>
                  <a:pt x="1972" y="104"/>
                </a:lnTo>
                <a:lnTo>
                  <a:pt x="1972" y="104"/>
                </a:lnTo>
                <a:lnTo>
                  <a:pt x="1974" y="104"/>
                </a:lnTo>
                <a:lnTo>
                  <a:pt x="1974" y="104"/>
                </a:lnTo>
                <a:lnTo>
                  <a:pt x="1974" y="104"/>
                </a:lnTo>
                <a:lnTo>
                  <a:pt x="1975" y="105"/>
                </a:lnTo>
                <a:lnTo>
                  <a:pt x="1975" y="105"/>
                </a:lnTo>
                <a:lnTo>
                  <a:pt x="1975" y="105"/>
                </a:lnTo>
                <a:lnTo>
                  <a:pt x="1976" y="105"/>
                </a:lnTo>
                <a:lnTo>
                  <a:pt x="1976" y="105"/>
                </a:lnTo>
                <a:lnTo>
                  <a:pt x="1977" y="105"/>
                </a:lnTo>
                <a:lnTo>
                  <a:pt x="1977" y="105"/>
                </a:lnTo>
                <a:lnTo>
                  <a:pt x="1977" y="105"/>
                </a:lnTo>
                <a:lnTo>
                  <a:pt x="1978" y="105"/>
                </a:lnTo>
                <a:lnTo>
                  <a:pt x="1978" y="105"/>
                </a:lnTo>
                <a:lnTo>
                  <a:pt x="1978" y="104"/>
                </a:lnTo>
                <a:lnTo>
                  <a:pt x="1979" y="103"/>
                </a:lnTo>
                <a:lnTo>
                  <a:pt x="1979" y="103"/>
                </a:lnTo>
                <a:lnTo>
                  <a:pt x="1980" y="103"/>
                </a:lnTo>
                <a:lnTo>
                  <a:pt x="1980" y="103"/>
                </a:lnTo>
                <a:lnTo>
                  <a:pt x="1980" y="102"/>
                </a:lnTo>
                <a:lnTo>
                  <a:pt x="1981" y="102"/>
                </a:lnTo>
                <a:lnTo>
                  <a:pt x="1981" y="103"/>
                </a:lnTo>
                <a:lnTo>
                  <a:pt x="1981" y="104"/>
                </a:lnTo>
                <a:lnTo>
                  <a:pt x="1983" y="104"/>
                </a:lnTo>
                <a:lnTo>
                  <a:pt x="1983" y="105"/>
                </a:lnTo>
                <a:lnTo>
                  <a:pt x="1983" y="105"/>
                </a:lnTo>
                <a:lnTo>
                  <a:pt x="1984" y="105"/>
                </a:lnTo>
                <a:lnTo>
                  <a:pt x="1984" y="105"/>
                </a:lnTo>
                <a:lnTo>
                  <a:pt x="1985" y="105"/>
                </a:lnTo>
                <a:lnTo>
                  <a:pt x="1985" y="104"/>
                </a:lnTo>
                <a:lnTo>
                  <a:pt x="1985" y="104"/>
                </a:lnTo>
                <a:lnTo>
                  <a:pt x="1986" y="104"/>
                </a:lnTo>
                <a:lnTo>
                  <a:pt x="1986" y="105"/>
                </a:lnTo>
                <a:lnTo>
                  <a:pt x="1986" y="104"/>
                </a:lnTo>
                <a:lnTo>
                  <a:pt x="1987" y="105"/>
                </a:lnTo>
                <a:lnTo>
                  <a:pt x="1987" y="104"/>
                </a:lnTo>
                <a:lnTo>
                  <a:pt x="1987" y="104"/>
                </a:lnTo>
                <a:lnTo>
                  <a:pt x="1988" y="105"/>
                </a:lnTo>
                <a:lnTo>
                  <a:pt x="1988" y="104"/>
                </a:lnTo>
                <a:lnTo>
                  <a:pt x="1989" y="105"/>
                </a:lnTo>
                <a:lnTo>
                  <a:pt x="1989" y="104"/>
                </a:lnTo>
                <a:lnTo>
                  <a:pt x="1989" y="104"/>
                </a:lnTo>
                <a:lnTo>
                  <a:pt x="1990" y="104"/>
                </a:lnTo>
                <a:lnTo>
                  <a:pt x="1990" y="104"/>
                </a:lnTo>
                <a:lnTo>
                  <a:pt x="1990" y="104"/>
                </a:lnTo>
                <a:lnTo>
                  <a:pt x="1992" y="104"/>
                </a:lnTo>
                <a:lnTo>
                  <a:pt x="1992" y="103"/>
                </a:lnTo>
                <a:lnTo>
                  <a:pt x="1992" y="103"/>
                </a:lnTo>
                <a:lnTo>
                  <a:pt x="1993" y="102"/>
                </a:lnTo>
                <a:lnTo>
                  <a:pt x="1993" y="102"/>
                </a:lnTo>
                <a:lnTo>
                  <a:pt x="1994" y="102"/>
                </a:lnTo>
                <a:lnTo>
                  <a:pt x="1994" y="102"/>
                </a:lnTo>
                <a:lnTo>
                  <a:pt x="1994" y="103"/>
                </a:lnTo>
                <a:lnTo>
                  <a:pt x="1995" y="103"/>
                </a:lnTo>
                <a:lnTo>
                  <a:pt x="1995" y="103"/>
                </a:lnTo>
                <a:lnTo>
                  <a:pt x="1995" y="103"/>
                </a:lnTo>
                <a:lnTo>
                  <a:pt x="1996" y="103"/>
                </a:lnTo>
                <a:lnTo>
                  <a:pt x="1996" y="103"/>
                </a:lnTo>
                <a:lnTo>
                  <a:pt x="1996" y="102"/>
                </a:lnTo>
                <a:lnTo>
                  <a:pt x="1997" y="101"/>
                </a:lnTo>
                <a:lnTo>
                  <a:pt x="1997" y="101"/>
                </a:lnTo>
                <a:lnTo>
                  <a:pt x="1998" y="100"/>
                </a:lnTo>
                <a:lnTo>
                  <a:pt x="1998" y="100"/>
                </a:lnTo>
                <a:lnTo>
                  <a:pt x="1998" y="100"/>
                </a:lnTo>
                <a:lnTo>
                  <a:pt x="1999" y="100"/>
                </a:lnTo>
                <a:lnTo>
                  <a:pt x="1999" y="100"/>
                </a:lnTo>
                <a:lnTo>
                  <a:pt x="1999" y="101"/>
                </a:lnTo>
                <a:lnTo>
                  <a:pt x="2001" y="101"/>
                </a:lnTo>
                <a:lnTo>
                  <a:pt x="2001" y="101"/>
                </a:lnTo>
                <a:lnTo>
                  <a:pt x="2002" y="101"/>
                </a:lnTo>
                <a:lnTo>
                  <a:pt x="2002" y="101"/>
                </a:lnTo>
                <a:lnTo>
                  <a:pt x="2002" y="101"/>
                </a:lnTo>
                <a:lnTo>
                  <a:pt x="2003" y="101"/>
                </a:lnTo>
                <a:lnTo>
                  <a:pt x="2003" y="101"/>
                </a:lnTo>
                <a:lnTo>
                  <a:pt x="2003" y="102"/>
                </a:lnTo>
                <a:lnTo>
                  <a:pt x="2004" y="101"/>
                </a:lnTo>
                <a:lnTo>
                  <a:pt x="2004" y="102"/>
                </a:lnTo>
                <a:lnTo>
                  <a:pt x="2004" y="103"/>
                </a:lnTo>
                <a:lnTo>
                  <a:pt x="2005" y="103"/>
                </a:lnTo>
                <a:lnTo>
                  <a:pt x="2005" y="104"/>
                </a:lnTo>
                <a:lnTo>
                  <a:pt x="2006" y="105"/>
                </a:lnTo>
                <a:lnTo>
                  <a:pt x="2006" y="105"/>
                </a:lnTo>
                <a:lnTo>
                  <a:pt x="2006" y="105"/>
                </a:lnTo>
                <a:lnTo>
                  <a:pt x="2007" y="107"/>
                </a:lnTo>
                <a:lnTo>
                  <a:pt x="2007" y="105"/>
                </a:lnTo>
                <a:lnTo>
                  <a:pt x="2007" y="104"/>
                </a:lnTo>
                <a:lnTo>
                  <a:pt x="2008" y="103"/>
                </a:lnTo>
                <a:lnTo>
                  <a:pt x="2008" y="102"/>
                </a:lnTo>
                <a:lnTo>
                  <a:pt x="2008" y="102"/>
                </a:lnTo>
                <a:lnTo>
                  <a:pt x="2010" y="101"/>
                </a:lnTo>
                <a:lnTo>
                  <a:pt x="2010" y="101"/>
                </a:lnTo>
                <a:lnTo>
                  <a:pt x="2011" y="100"/>
                </a:lnTo>
                <a:lnTo>
                  <a:pt x="2011" y="100"/>
                </a:lnTo>
                <a:lnTo>
                  <a:pt x="2011" y="100"/>
                </a:lnTo>
                <a:lnTo>
                  <a:pt x="2012" y="100"/>
                </a:lnTo>
                <a:lnTo>
                  <a:pt x="2012" y="99"/>
                </a:lnTo>
                <a:lnTo>
                  <a:pt x="2012" y="98"/>
                </a:lnTo>
                <a:lnTo>
                  <a:pt x="2013" y="98"/>
                </a:lnTo>
                <a:lnTo>
                  <a:pt x="2013" y="98"/>
                </a:lnTo>
                <a:lnTo>
                  <a:pt x="2013" y="98"/>
                </a:lnTo>
                <a:lnTo>
                  <a:pt x="2014" y="98"/>
                </a:lnTo>
                <a:lnTo>
                  <a:pt x="2014" y="99"/>
                </a:lnTo>
                <a:lnTo>
                  <a:pt x="2015" y="99"/>
                </a:lnTo>
                <a:lnTo>
                  <a:pt x="2015" y="99"/>
                </a:lnTo>
                <a:lnTo>
                  <a:pt x="2015" y="99"/>
                </a:lnTo>
                <a:lnTo>
                  <a:pt x="2016" y="99"/>
                </a:lnTo>
                <a:lnTo>
                  <a:pt x="2016" y="99"/>
                </a:lnTo>
                <a:lnTo>
                  <a:pt x="2016" y="99"/>
                </a:lnTo>
                <a:lnTo>
                  <a:pt x="2017" y="99"/>
                </a:lnTo>
                <a:lnTo>
                  <a:pt x="2017" y="99"/>
                </a:lnTo>
                <a:lnTo>
                  <a:pt x="2017" y="98"/>
                </a:lnTo>
                <a:lnTo>
                  <a:pt x="2019" y="98"/>
                </a:lnTo>
                <a:lnTo>
                  <a:pt x="2019" y="98"/>
                </a:lnTo>
                <a:lnTo>
                  <a:pt x="2020" y="98"/>
                </a:lnTo>
                <a:lnTo>
                  <a:pt x="2020" y="99"/>
                </a:lnTo>
                <a:lnTo>
                  <a:pt x="2020" y="99"/>
                </a:lnTo>
                <a:lnTo>
                  <a:pt x="2021" y="100"/>
                </a:lnTo>
                <a:lnTo>
                  <a:pt x="2021" y="100"/>
                </a:lnTo>
                <a:lnTo>
                  <a:pt x="2021" y="100"/>
                </a:lnTo>
                <a:lnTo>
                  <a:pt x="2022" y="100"/>
                </a:lnTo>
                <a:lnTo>
                  <a:pt x="2022" y="100"/>
                </a:lnTo>
                <a:lnTo>
                  <a:pt x="2023" y="100"/>
                </a:lnTo>
                <a:lnTo>
                  <a:pt x="2023" y="100"/>
                </a:lnTo>
                <a:lnTo>
                  <a:pt x="2023" y="100"/>
                </a:lnTo>
                <a:lnTo>
                  <a:pt x="2024" y="99"/>
                </a:lnTo>
                <a:lnTo>
                  <a:pt x="2024" y="100"/>
                </a:lnTo>
                <a:lnTo>
                  <a:pt x="2024" y="100"/>
                </a:lnTo>
                <a:lnTo>
                  <a:pt x="2025" y="100"/>
                </a:lnTo>
                <a:lnTo>
                  <a:pt x="2025" y="100"/>
                </a:lnTo>
                <a:lnTo>
                  <a:pt x="2025" y="100"/>
                </a:lnTo>
                <a:lnTo>
                  <a:pt x="2026" y="100"/>
                </a:lnTo>
                <a:lnTo>
                  <a:pt x="2026" y="101"/>
                </a:lnTo>
                <a:lnTo>
                  <a:pt x="2028" y="101"/>
                </a:lnTo>
                <a:lnTo>
                  <a:pt x="2028" y="102"/>
                </a:lnTo>
                <a:lnTo>
                  <a:pt x="2028" y="102"/>
                </a:lnTo>
                <a:lnTo>
                  <a:pt x="2029" y="102"/>
                </a:lnTo>
                <a:lnTo>
                  <a:pt x="2029" y="101"/>
                </a:lnTo>
                <a:lnTo>
                  <a:pt x="2029" y="101"/>
                </a:lnTo>
                <a:lnTo>
                  <a:pt x="2030" y="101"/>
                </a:lnTo>
                <a:lnTo>
                  <a:pt x="2030" y="102"/>
                </a:lnTo>
                <a:lnTo>
                  <a:pt x="2030" y="102"/>
                </a:lnTo>
                <a:lnTo>
                  <a:pt x="2031" y="102"/>
                </a:lnTo>
                <a:lnTo>
                  <a:pt x="2031" y="103"/>
                </a:lnTo>
                <a:lnTo>
                  <a:pt x="2032" y="103"/>
                </a:lnTo>
                <a:lnTo>
                  <a:pt x="2032" y="103"/>
                </a:lnTo>
                <a:lnTo>
                  <a:pt x="2032" y="103"/>
                </a:lnTo>
                <a:lnTo>
                  <a:pt x="2033" y="102"/>
                </a:lnTo>
                <a:lnTo>
                  <a:pt x="2033" y="102"/>
                </a:lnTo>
                <a:lnTo>
                  <a:pt x="2033" y="102"/>
                </a:lnTo>
                <a:lnTo>
                  <a:pt x="2034" y="102"/>
                </a:lnTo>
                <a:lnTo>
                  <a:pt x="2034" y="102"/>
                </a:lnTo>
                <a:lnTo>
                  <a:pt x="2034" y="101"/>
                </a:lnTo>
                <a:lnTo>
                  <a:pt x="2035" y="101"/>
                </a:lnTo>
                <a:lnTo>
                  <a:pt x="2035" y="100"/>
                </a:lnTo>
                <a:lnTo>
                  <a:pt x="2037" y="100"/>
                </a:lnTo>
                <a:lnTo>
                  <a:pt x="2037" y="101"/>
                </a:lnTo>
                <a:lnTo>
                  <a:pt x="2037" y="100"/>
                </a:lnTo>
                <a:lnTo>
                  <a:pt x="2038" y="100"/>
                </a:lnTo>
                <a:lnTo>
                  <a:pt x="2038" y="101"/>
                </a:lnTo>
                <a:lnTo>
                  <a:pt x="2038" y="102"/>
                </a:lnTo>
                <a:lnTo>
                  <a:pt x="2039" y="102"/>
                </a:lnTo>
                <a:lnTo>
                  <a:pt x="2039" y="102"/>
                </a:lnTo>
                <a:lnTo>
                  <a:pt x="2039" y="103"/>
                </a:lnTo>
                <a:lnTo>
                  <a:pt x="2040" y="103"/>
                </a:lnTo>
                <a:lnTo>
                  <a:pt x="2040" y="104"/>
                </a:lnTo>
                <a:lnTo>
                  <a:pt x="2041" y="104"/>
                </a:lnTo>
                <a:lnTo>
                  <a:pt x="2041" y="104"/>
                </a:lnTo>
                <a:lnTo>
                  <a:pt x="2041" y="104"/>
                </a:lnTo>
                <a:lnTo>
                  <a:pt x="2042" y="104"/>
                </a:lnTo>
                <a:lnTo>
                  <a:pt x="2042" y="104"/>
                </a:lnTo>
                <a:lnTo>
                  <a:pt x="2042" y="104"/>
                </a:lnTo>
                <a:lnTo>
                  <a:pt x="2043" y="105"/>
                </a:lnTo>
                <a:lnTo>
                  <a:pt x="2043" y="107"/>
                </a:lnTo>
                <a:lnTo>
                  <a:pt x="2044" y="105"/>
                </a:lnTo>
                <a:lnTo>
                  <a:pt x="2044" y="105"/>
                </a:lnTo>
                <a:lnTo>
                  <a:pt x="2044" y="105"/>
                </a:lnTo>
                <a:lnTo>
                  <a:pt x="2046" y="104"/>
                </a:lnTo>
                <a:lnTo>
                  <a:pt x="2046" y="103"/>
                </a:lnTo>
                <a:lnTo>
                  <a:pt x="2046" y="104"/>
                </a:lnTo>
                <a:lnTo>
                  <a:pt x="2047" y="103"/>
                </a:lnTo>
                <a:lnTo>
                  <a:pt x="2047" y="103"/>
                </a:lnTo>
                <a:lnTo>
                  <a:pt x="2047" y="103"/>
                </a:lnTo>
                <a:lnTo>
                  <a:pt x="2048" y="104"/>
                </a:lnTo>
                <a:lnTo>
                  <a:pt x="2048" y="105"/>
                </a:lnTo>
                <a:lnTo>
                  <a:pt x="2049" y="105"/>
                </a:lnTo>
                <a:lnTo>
                  <a:pt x="2049" y="107"/>
                </a:lnTo>
                <a:lnTo>
                  <a:pt x="2049" y="105"/>
                </a:lnTo>
                <a:lnTo>
                  <a:pt x="2050" y="105"/>
                </a:lnTo>
                <a:lnTo>
                  <a:pt x="2050" y="105"/>
                </a:lnTo>
                <a:lnTo>
                  <a:pt x="2050" y="105"/>
                </a:lnTo>
                <a:lnTo>
                  <a:pt x="2051" y="105"/>
                </a:lnTo>
                <a:lnTo>
                  <a:pt x="2051" y="107"/>
                </a:lnTo>
                <a:lnTo>
                  <a:pt x="2051" y="107"/>
                </a:lnTo>
                <a:lnTo>
                  <a:pt x="2052" y="108"/>
                </a:lnTo>
                <a:lnTo>
                  <a:pt x="2052" y="108"/>
                </a:lnTo>
                <a:lnTo>
                  <a:pt x="2053" y="108"/>
                </a:lnTo>
                <a:lnTo>
                  <a:pt x="2053" y="108"/>
                </a:lnTo>
                <a:lnTo>
                  <a:pt x="2053" y="108"/>
                </a:lnTo>
                <a:lnTo>
                  <a:pt x="2055" y="108"/>
                </a:lnTo>
                <a:lnTo>
                  <a:pt x="2055" y="108"/>
                </a:lnTo>
                <a:lnTo>
                  <a:pt x="2055" y="108"/>
                </a:lnTo>
                <a:lnTo>
                  <a:pt x="2056" y="108"/>
                </a:lnTo>
                <a:lnTo>
                  <a:pt x="2056" y="108"/>
                </a:lnTo>
                <a:lnTo>
                  <a:pt x="2056" y="108"/>
                </a:lnTo>
                <a:lnTo>
                  <a:pt x="2057" y="108"/>
                </a:lnTo>
                <a:lnTo>
                  <a:pt x="2057" y="109"/>
                </a:lnTo>
                <a:lnTo>
                  <a:pt x="2058" y="109"/>
                </a:lnTo>
                <a:lnTo>
                  <a:pt x="2058" y="108"/>
                </a:lnTo>
                <a:lnTo>
                  <a:pt x="2058" y="109"/>
                </a:lnTo>
                <a:lnTo>
                  <a:pt x="2059" y="108"/>
                </a:lnTo>
                <a:lnTo>
                  <a:pt x="2059" y="108"/>
                </a:lnTo>
                <a:lnTo>
                  <a:pt x="2059" y="108"/>
                </a:lnTo>
                <a:lnTo>
                  <a:pt x="2060" y="108"/>
                </a:lnTo>
                <a:lnTo>
                  <a:pt x="2060" y="107"/>
                </a:lnTo>
                <a:lnTo>
                  <a:pt x="2060" y="107"/>
                </a:lnTo>
                <a:lnTo>
                  <a:pt x="2061" y="107"/>
                </a:lnTo>
                <a:lnTo>
                  <a:pt x="2061" y="107"/>
                </a:lnTo>
                <a:lnTo>
                  <a:pt x="2062" y="107"/>
                </a:lnTo>
                <a:lnTo>
                  <a:pt x="2062" y="107"/>
                </a:lnTo>
                <a:lnTo>
                  <a:pt x="2062" y="105"/>
                </a:lnTo>
                <a:lnTo>
                  <a:pt x="2064" y="107"/>
                </a:lnTo>
                <a:lnTo>
                  <a:pt x="2064" y="105"/>
                </a:lnTo>
                <a:lnTo>
                  <a:pt x="2064" y="107"/>
                </a:lnTo>
                <a:lnTo>
                  <a:pt x="2065" y="107"/>
                </a:lnTo>
                <a:lnTo>
                  <a:pt x="2065" y="107"/>
                </a:lnTo>
                <a:lnTo>
                  <a:pt x="2065" y="107"/>
                </a:lnTo>
                <a:lnTo>
                  <a:pt x="2066" y="105"/>
                </a:lnTo>
                <a:lnTo>
                  <a:pt x="2066" y="105"/>
                </a:lnTo>
                <a:lnTo>
                  <a:pt x="2067" y="105"/>
                </a:lnTo>
                <a:lnTo>
                  <a:pt x="2067" y="105"/>
                </a:lnTo>
                <a:lnTo>
                  <a:pt x="2067" y="104"/>
                </a:lnTo>
                <a:lnTo>
                  <a:pt x="2068" y="104"/>
                </a:lnTo>
                <a:lnTo>
                  <a:pt x="2068" y="103"/>
                </a:lnTo>
                <a:lnTo>
                  <a:pt x="2068" y="103"/>
                </a:lnTo>
                <a:lnTo>
                  <a:pt x="2069" y="103"/>
                </a:lnTo>
                <a:lnTo>
                  <a:pt x="2069" y="103"/>
                </a:lnTo>
                <a:lnTo>
                  <a:pt x="2070" y="103"/>
                </a:lnTo>
                <a:lnTo>
                  <a:pt x="2070" y="103"/>
                </a:lnTo>
                <a:lnTo>
                  <a:pt x="2070" y="102"/>
                </a:lnTo>
                <a:lnTo>
                  <a:pt x="2071" y="102"/>
                </a:lnTo>
                <a:lnTo>
                  <a:pt x="2071" y="101"/>
                </a:lnTo>
                <a:lnTo>
                  <a:pt x="2071" y="101"/>
                </a:lnTo>
                <a:lnTo>
                  <a:pt x="2073" y="101"/>
                </a:lnTo>
                <a:lnTo>
                  <a:pt x="2073" y="101"/>
                </a:lnTo>
                <a:lnTo>
                  <a:pt x="2073" y="101"/>
                </a:lnTo>
                <a:lnTo>
                  <a:pt x="2074" y="102"/>
                </a:lnTo>
                <a:lnTo>
                  <a:pt x="2074" y="103"/>
                </a:lnTo>
                <a:lnTo>
                  <a:pt x="2075" y="102"/>
                </a:lnTo>
                <a:lnTo>
                  <a:pt x="2075" y="102"/>
                </a:lnTo>
                <a:lnTo>
                  <a:pt x="2075" y="103"/>
                </a:lnTo>
                <a:lnTo>
                  <a:pt x="2076" y="103"/>
                </a:lnTo>
                <a:lnTo>
                  <a:pt x="2076" y="103"/>
                </a:lnTo>
                <a:lnTo>
                  <a:pt x="2076" y="103"/>
                </a:lnTo>
                <a:lnTo>
                  <a:pt x="2077" y="103"/>
                </a:lnTo>
                <a:lnTo>
                  <a:pt x="2077" y="102"/>
                </a:lnTo>
                <a:lnTo>
                  <a:pt x="2077" y="101"/>
                </a:lnTo>
                <a:lnTo>
                  <a:pt x="2078" y="100"/>
                </a:lnTo>
                <a:lnTo>
                  <a:pt x="2078" y="100"/>
                </a:lnTo>
                <a:lnTo>
                  <a:pt x="2079" y="100"/>
                </a:lnTo>
                <a:lnTo>
                  <a:pt x="2079" y="100"/>
                </a:lnTo>
                <a:lnTo>
                  <a:pt x="2079" y="100"/>
                </a:lnTo>
                <a:lnTo>
                  <a:pt x="2080" y="100"/>
                </a:lnTo>
                <a:lnTo>
                  <a:pt x="2080" y="100"/>
                </a:lnTo>
                <a:lnTo>
                  <a:pt x="2080" y="99"/>
                </a:lnTo>
                <a:lnTo>
                  <a:pt x="2082" y="100"/>
                </a:lnTo>
                <a:lnTo>
                  <a:pt x="2082" y="100"/>
                </a:lnTo>
                <a:lnTo>
                  <a:pt x="2082" y="100"/>
                </a:lnTo>
                <a:lnTo>
                  <a:pt x="2083" y="100"/>
                </a:lnTo>
                <a:lnTo>
                  <a:pt x="2083" y="100"/>
                </a:lnTo>
                <a:lnTo>
                  <a:pt x="2084" y="100"/>
                </a:lnTo>
                <a:lnTo>
                  <a:pt x="2084" y="100"/>
                </a:lnTo>
                <a:lnTo>
                  <a:pt x="2084" y="101"/>
                </a:lnTo>
                <a:lnTo>
                  <a:pt x="2085" y="101"/>
                </a:lnTo>
                <a:lnTo>
                  <a:pt x="2085" y="101"/>
                </a:lnTo>
                <a:lnTo>
                  <a:pt x="2085" y="101"/>
                </a:lnTo>
                <a:lnTo>
                  <a:pt x="2086" y="101"/>
                </a:lnTo>
                <a:lnTo>
                  <a:pt x="2086" y="101"/>
                </a:lnTo>
                <a:lnTo>
                  <a:pt x="2086" y="100"/>
                </a:lnTo>
                <a:lnTo>
                  <a:pt x="2087" y="100"/>
                </a:lnTo>
                <a:lnTo>
                  <a:pt x="2087" y="99"/>
                </a:lnTo>
                <a:lnTo>
                  <a:pt x="2088" y="100"/>
                </a:lnTo>
                <a:lnTo>
                  <a:pt x="2088" y="99"/>
                </a:lnTo>
                <a:lnTo>
                  <a:pt x="2088" y="100"/>
                </a:lnTo>
                <a:lnTo>
                  <a:pt x="2089" y="100"/>
                </a:lnTo>
                <a:lnTo>
                  <a:pt x="2089" y="99"/>
                </a:lnTo>
                <a:lnTo>
                  <a:pt x="2089" y="99"/>
                </a:lnTo>
                <a:lnTo>
                  <a:pt x="2091" y="98"/>
                </a:lnTo>
                <a:lnTo>
                  <a:pt x="2091" y="99"/>
                </a:lnTo>
                <a:lnTo>
                  <a:pt x="2092" y="99"/>
                </a:lnTo>
                <a:lnTo>
                  <a:pt x="2092" y="100"/>
                </a:lnTo>
                <a:lnTo>
                  <a:pt x="2092" y="100"/>
                </a:lnTo>
                <a:lnTo>
                  <a:pt x="2093" y="101"/>
                </a:lnTo>
                <a:lnTo>
                  <a:pt x="2093" y="101"/>
                </a:lnTo>
                <a:lnTo>
                  <a:pt x="2093" y="101"/>
                </a:lnTo>
                <a:lnTo>
                  <a:pt x="2094" y="102"/>
                </a:lnTo>
                <a:lnTo>
                  <a:pt x="2094" y="102"/>
                </a:lnTo>
                <a:lnTo>
                  <a:pt x="2094" y="101"/>
                </a:lnTo>
                <a:lnTo>
                  <a:pt x="2095" y="102"/>
                </a:lnTo>
                <a:lnTo>
                  <a:pt x="2095" y="100"/>
                </a:lnTo>
                <a:lnTo>
                  <a:pt x="2096" y="100"/>
                </a:lnTo>
                <a:lnTo>
                  <a:pt x="2096" y="99"/>
                </a:lnTo>
                <a:lnTo>
                  <a:pt x="2096" y="99"/>
                </a:lnTo>
                <a:lnTo>
                  <a:pt x="2097" y="98"/>
                </a:lnTo>
                <a:lnTo>
                  <a:pt x="2097" y="98"/>
                </a:lnTo>
                <a:lnTo>
                  <a:pt x="2097" y="98"/>
                </a:lnTo>
                <a:lnTo>
                  <a:pt x="2098" y="98"/>
                </a:lnTo>
                <a:lnTo>
                  <a:pt x="2098" y="98"/>
                </a:lnTo>
                <a:lnTo>
                  <a:pt x="2098" y="99"/>
                </a:lnTo>
                <a:lnTo>
                  <a:pt x="2100" y="99"/>
                </a:lnTo>
                <a:lnTo>
                  <a:pt x="2100" y="99"/>
                </a:lnTo>
                <a:lnTo>
                  <a:pt x="2101" y="99"/>
                </a:lnTo>
                <a:lnTo>
                  <a:pt x="2101" y="99"/>
                </a:lnTo>
                <a:lnTo>
                  <a:pt x="2101" y="98"/>
                </a:lnTo>
                <a:lnTo>
                  <a:pt x="2102" y="98"/>
                </a:lnTo>
                <a:lnTo>
                  <a:pt x="2102" y="99"/>
                </a:lnTo>
                <a:lnTo>
                  <a:pt x="2102" y="99"/>
                </a:lnTo>
                <a:lnTo>
                  <a:pt x="2103" y="99"/>
                </a:lnTo>
                <a:lnTo>
                  <a:pt x="2103" y="98"/>
                </a:lnTo>
                <a:lnTo>
                  <a:pt x="2103" y="98"/>
                </a:lnTo>
                <a:lnTo>
                  <a:pt x="2104" y="98"/>
                </a:lnTo>
                <a:lnTo>
                  <a:pt x="2104" y="98"/>
                </a:lnTo>
                <a:lnTo>
                  <a:pt x="2105" y="96"/>
                </a:lnTo>
                <a:lnTo>
                  <a:pt x="2105" y="95"/>
                </a:lnTo>
                <a:lnTo>
                  <a:pt x="2105" y="95"/>
                </a:lnTo>
                <a:lnTo>
                  <a:pt x="2106" y="95"/>
                </a:lnTo>
                <a:lnTo>
                  <a:pt x="2106" y="94"/>
                </a:lnTo>
                <a:lnTo>
                  <a:pt x="2106" y="95"/>
                </a:lnTo>
                <a:lnTo>
                  <a:pt x="2107" y="95"/>
                </a:lnTo>
                <a:lnTo>
                  <a:pt x="2107" y="98"/>
                </a:lnTo>
                <a:lnTo>
                  <a:pt x="2107" y="98"/>
                </a:lnTo>
                <a:lnTo>
                  <a:pt x="2109" y="99"/>
                </a:lnTo>
                <a:lnTo>
                  <a:pt x="2109" y="99"/>
                </a:lnTo>
                <a:lnTo>
                  <a:pt x="2110" y="100"/>
                </a:lnTo>
                <a:lnTo>
                  <a:pt x="2110" y="101"/>
                </a:lnTo>
                <a:lnTo>
                  <a:pt x="2110" y="101"/>
                </a:lnTo>
                <a:lnTo>
                  <a:pt x="2111" y="100"/>
                </a:lnTo>
                <a:lnTo>
                  <a:pt x="2111" y="101"/>
                </a:lnTo>
                <a:lnTo>
                  <a:pt x="2111" y="101"/>
                </a:lnTo>
                <a:lnTo>
                  <a:pt x="2112" y="101"/>
                </a:lnTo>
                <a:lnTo>
                  <a:pt x="2112" y="100"/>
                </a:lnTo>
                <a:lnTo>
                  <a:pt x="2113" y="100"/>
                </a:lnTo>
                <a:lnTo>
                  <a:pt x="2113" y="100"/>
                </a:lnTo>
                <a:lnTo>
                  <a:pt x="2113" y="99"/>
                </a:lnTo>
                <a:lnTo>
                  <a:pt x="2114" y="100"/>
                </a:lnTo>
                <a:lnTo>
                  <a:pt x="2114" y="100"/>
                </a:lnTo>
                <a:lnTo>
                  <a:pt x="2114" y="100"/>
                </a:lnTo>
                <a:lnTo>
                  <a:pt x="2115" y="101"/>
                </a:lnTo>
                <a:lnTo>
                  <a:pt x="2115" y="101"/>
                </a:lnTo>
                <a:lnTo>
                  <a:pt x="2115" y="101"/>
                </a:lnTo>
                <a:lnTo>
                  <a:pt x="2116" y="101"/>
                </a:lnTo>
                <a:lnTo>
                  <a:pt x="2116" y="101"/>
                </a:lnTo>
                <a:lnTo>
                  <a:pt x="2118" y="100"/>
                </a:lnTo>
                <a:lnTo>
                  <a:pt x="2118" y="99"/>
                </a:lnTo>
                <a:lnTo>
                  <a:pt x="2118" y="99"/>
                </a:lnTo>
                <a:lnTo>
                  <a:pt x="2119" y="99"/>
                </a:lnTo>
                <a:lnTo>
                  <a:pt x="2119" y="100"/>
                </a:lnTo>
                <a:lnTo>
                  <a:pt x="2119" y="101"/>
                </a:lnTo>
                <a:lnTo>
                  <a:pt x="2120" y="102"/>
                </a:lnTo>
                <a:lnTo>
                  <a:pt x="2120" y="102"/>
                </a:lnTo>
                <a:lnTo>
                  <a:pt x="2120" y="102"/>
                </a:lnTo>
                <a:lnTo>
                  <a:pt x="2121" y="102"/>
                </a:lnTo>
                <a:lnTo>
                  <a:pt x="2121" y="102"/>
                </a:lnTo>
                <a:lnTo>
                  <a:pt x="2122" y="101"/>
                </a:lnTo>
                <a:lnTo>
                  <a:pt x="2122" y="101"/>
                </a:lnTo>
                <a:lnTo>
                  <a:pt x="2122" y="101"/>
                </a:lnTo>
                <a:lnTo>
                  <a:pt x="2123" y="102"/>
                </a:lnTo>
                <a:lnTo>
                  <a:pt x="2123" y="102"/>
                </a:lnTo>
                <a:lnTo>
                  <a:pt x="2123" y="101"/>
                </a:lnTo>
                <a:lnTo>
                  <a:pt x="2124" y="101"/>
                </a:lnTo>
                <a:lnTo>
                  <a:pt x="2124" y="101"/>
                </a:lnTo>
                <a:lnTo>
                  <a:pt x="2124" y="101"/>
                </a:lnTo>
                <a:lnTo>
                  <a:pt x="2125" y="101"/>
                </a:lnTo>
                <a:lnTo>
                  <a:pt x="2125" y="102"/>
                </a:lnTo>
                <a:lnTo>
                  <a:pt x="2127" y="103"/>
                </a:lnTo>
                <a:lnTo>
                  <a:pt x="2127" y="103"/>
                </a:lnTo>
                <a:lnTo>
                  <a:pt x="2127" y="103"/>
                </a:lnTo>
                <a:lnTo>
                  <a:pt x="2128" y="103"/>
                </a:lnTo>
                <a:lnTo>
                  <a:pt x="2128" y="102"/>
                </a:lnTo>
                <a:lnTo>
                  <a:pt x="2128" y="102"/>
                </a:lnTo>
                <a:lnTo>
                  <a:pt x="2129" y="102"/>
                </a:lnTo>
                <a:lnTo>
                  <a:pt x="2129" y="101"/>
                </a:lnTo>
                <a:lnTo>
                  <a:pt x="2129" y="102"/>
                </a:lnTo>
                <a:lnTo>
                  <a:pt x="2130" y="102"/>
                </a:lnTo>
                <a:lnTo>
                  <a:pt x="2130" y="102"/>
                </a:lnTo>
                <a:lnTo>
                  <a:pt x="2131" y="103"/>
                </a:lnTo>
                <a:lnTo>
                  <a:pt x="2131" y="103"/>
                </a:lnTo>
                <a:lnTo>
                  <a:pt x="2131" y="104"/>
                </a:lnTo>
                <a:lnTo>
                  <a:pt x="2132" y="104"/>
                </a:lnTo>
                <a:lnTo>
                  <a:pt x="2132" y="105"/>
                </a:lnTo>
                <a:lnTo>
                  <a:pt x="2132" y="105"/>
                </a:lnTo>
                <a:lnTo>
                  <a:pt x="2133" y="105"/>
                </a:lnTo>
                <a:lnTo>
                  <a:pt x="2133" y="105"/>
                </a:lnTo>
                <a:lnTo>
                  <a:pt x="2134" y="105"/>
                </a:lnTo>
                <a:lnTo>
                  <a:pt x="2134" y="107"/>
                </a:lnTo>
                <a:lnTo>
                  <a:pt x="2134" y="107"/>
                </a:lnTo>
                <a:lnTo>
                  <a:pt x="2136" y="107"/>
                </a:lnTo>
                <a:lnTo>
                  <a:pt x="2136" y="107"/>
                </a:lnTo>
                <a:lnTo>
                  <a:pt x="2136" y="107"/>
                </a:lnTo>
                <a:lnTo>
                  <a:pt x="2137" y="108"/>
                </a:lnTo>
                <a:lnTo>
                  <a:pt x="2137" y="108"/>
                </a:lnTo>
                <a:lnTo>
                  <a:pt x="2137" y="108"/>
                </a:lnTo>
                <a:lnTo>
                  <a:pt x="2138" y="107"/>
                </a:lnTo>
                <a:lnTo>
                  <a:pt x="2138" y="107"/>
                </a:lnTo>
                <a:lnTo>
                  <a:pt x="2139" y="105"/>
                </a:lnTo>
                <a:lnTo>
                  <a:pt x="2139" y="104"/>
                </a:lnTo>
                <a:lnTo>
                  <a:pt x="2139" y="104"/>
                </a:lnTo>
                <a:lnTo>
                  <a:pt x="2140" y="104"/>
                </a:lnTo>
                <a:lnTo>
                  <a:pt x="2140" y="103"/>
                </a:lnTo>
                <a:lnTo>
                  <a:pt x="2140" y="103"/>
                </a:lnTo>
                <a:lnTo>
                  <a:pt x="2141" y="103"/>
                </a:lnTo>
                <a:lnTo>
                  <a:pt x="2141" y="104"/>
                </a:lnTo>
                <a:lnTo>
                  <a:pt x="2141" y="104"/>
                </a:lnTo>
                <a:lnTo>
                  <a:pt x="2142" y="105"/>
                </a:lnTo>
                <a:lnTo>
                  <a:pt x="2142" y="105"/>
                </a:lnTo>
                <a:lnTo>
                  <a:pt x="2143" y="107"/>
                </a:lnTo>
                <a:lnTo>
                  <a:pt x="2143" y="107"/>
                </a:lnTo>
                <a:lnTo>
                  <a:pt x="2143" y="108"/>
                </a:lnTo>
                <a:lnTo>
                  <a:pt x="2145" y="108"/>
                </a:lnTo>
                <a:lnTo>
                  <a:pt x="2145" y="107"/>
                </a:lnTo>
                <a:lnTo>
                  <a:pt x="2145" y="107"/>
                </a:lnTo>
                <a:lnTo>
                  <a:pt x="2146" y="105"/>
                </a:lnTo>
                <a:lnTo>
                  <a:pt x="2146" y="105"/>
                </a:lnTo>
                <a:lnTo>
                  <a:pt x="2146" y="107"/>
                </a:lnTo>
                <a:lnTo>
                  <a:pt x="2147" y="107"/>
                </a:lnTo>
                <a:lnTo>
                  <a:pt x="2147" y="108"/>
                </a:lnTo>
                <a:lnTo>
                  <a:pt x="2148" y="108"/>
                </a:lnTo>
                <a:lnTo>
                  <a:pt x="2148" y="108"/>
                </a:lnTo>
                <a:lnTo>
                  <a:pt x="2148" y="108"/>
                </a:lnTo>
                <a:lnTo>
                  <a:pt x="2149" y="107"/>
                </a:lnTo>
                <a:lnTo>
                  <a:pt x="2149" y="107"/>
                </a:lnTo>
                <a:lnTo>
                  <a:pt x="2149" y="107"/>
                </a:lnTo>
                <a:lnTo>
                  <a:pt x="2150" y="107"/>
                </a:lnTo>
                <a:lnTo>
                  <a:pt x="2150" y="108"/>
                </a:lnTo>
                <a:lnTo>
                  <a:pt x="2150" y="107"/>
                </a:lnTo>
                <a:lnTo>
                  <a:pt x="2151" y="107"/>
                </a:lnTo>
                <a:lnTo>
                  <a:pt x="2151" y="108"/>
                </a:lnTo>
                <a:lnTo>
                  <a:pt x="2152" y="107"/>
                </a:lnTo>
                <a:lnTo>
                  <a:pt x="2152" y="107"/>
                </a:lnTo>
                <a:lnTo>
                  <a:pt x="2152" y="107"/>
                </a:lnTo>
                <a:lnTo>
                  <a:pt x="2154" y="107"/>
                </a:lnTo>
                <a:lnTo>
                  <a:pt x="2154" y="107"/>
                </a:lnTo>
                <a:lnTo>
                  <a:pt x="2154" y="105"/>
                </a:lnTo>
                <a:lnTo>
                  <a:pt x="2155" y="105"/>
                </a:lnTo>
                <a:lnTo>
                  <a:pt x="2155" y="104"/>
                </a:lnTo>
                <a:lnTo>
                  <a:pt x="2155" y="104"/>
                </a:lnTo>
                <a:lnTo>
                  <a:pt x="2156" y="103"/>
                </a:lnTo>
                <a:lnTo>
                  <a:pt x="2156" y="104"/>
                </a:lnTo>
                <a:lnTo>
                  <a:pt x="2157" y="104"/>
                </a:lnTo>
                <a:lnTo>
                  <a:pt x="2157" y="103"/>
                </a:lnTo>
                <a:lnTo>
                  <a:pt x="2157" y="103"/>
                </a:lnTo>
                <a:lnTo>
                  <a:pt x="2158" y="103"/>
                </a:lnTo>
                <a:lnTo>
                  <a:pt x="2158" y="104"/>
                </a:lnTo>
                <a:lnTo>
                  <a:pt x="2158" y="104"/>
                </a:lnTo>
                <a:lnTo>
                  <a:pt x="2159" y="105"/>
                </a:lnTo>
                <a:lnTo>
                  <a:pt x="2159" y="105"/>
                </a:lnTo>
                <a:lnTo>
                  <a:pt x="2160" y="105"/>
                </a:lnTo>
                <a:lnTo>
                  <a:pt x="2160" y="107"/>
                </a:lnTo>
                <a:lnTo>
                  <a:pt x="2160" y="107"/>
                </a:lnTo>
                <a:lnTo>
                  <a:pt x="2161" y="107"/>
                </a:lnTo>
                <a:lnTo>
                  <a:pt x="2161" y="105"/>
                </a:lnTo>
                <a:lnTo>
                  <a:pt x="2161" y="107"/>
                </a:lnTo>
                <a:lnTo>
                  <a:pt x="2163" y="105"/>
                </a:lnTo>
                <a:lnTo>
                  <a:pt x="2163" y="104"/>
                </a:lnTo>
                <a:lnTo>
                  <a:pt x="2163" y="104"/>
                </a:lnTo>
                <a:lnTo>
                  <a:pt x="2164" y="104"/>
                </a:lnTo>
                <a:lnTo>
                  <a:pt x="2164" y="104"/>
                </a:lnTo>
                <a:lnTo>
                  <a:pt x="2165" y="103"/>
                </a:lnTo>
                <a:lnTo>
                  <a:pt x="2165" y="103"/>
                </a:lnTo>
                <a:lnTo>
                  <a:pt x="2165" y="102"/>
                </a:lnTo>
                <a:lnTo>
                  <a:pt x="2166" y="102"/>
                </a:lnTo>
                <a:lnTo>
                  <a:pt x="2166" y="101"/>
                </a:lnTo>
                <a:lnTo>
                  <a:pt x="2166" y="102"/>
                </a:lnTo>
                <a:lnTo>
                  <a:pt x="2167" y="102"/>
                </a:lnTo>
                <a:lnTo>
                  <a:pt x="2167" y="102"/>
                </a:lnTo>
                <a:lnTo>
                  <a:pt x="2167" y="102"/>
                </a:lnTo>
                <a:lnTo>
                  <a:pt x="2168" y="103"/>
                </a:lnTo>
                <a:lnTo>
                  <a:pt x="2168" y="102"/>
                </a:lnTo>
                <a:lnTo>
                  <a:pt x="2169" y="102"/>
                </a:lnTo>
                <a:lnTo>
                  <a:pt x="2169" y="102"/>
                </a:lnTo>
                <a:lnTo>
                  <a:pt x="2169" y="102"/>
                </a:lnTo>
                <a:lnTo>
                  <a:pt x="2170" y="102"/>
                </a:lnTo>
                <a:lnTo>
                  <a:pt x="2170" y="101"/>
                </a:lnTo>
                <a:lnTo>
                  <a:pt x="2170" y="100"/>
                </a:lnTo>
                <a:lnTo>
                  <a:pt x="2172" y="99"/>
                </a:lnTo>
                <a:lnTo>
                  <a:pt x="2172" y="98"/>
                </a:lnTo>
                <a:lnTo>
                  <a:pt x="2172" y="98"/>
                </a:lnTo>
                <a:lnTo>
                  <a:pt x="2173" y="98"/>
                </a:lnTo>
                <a:lnTo>
                  <a:pt x="2173" y="98"/>
                </a:lnTo>
                <a:lnTo>
                  <a:pt x="2174" y="98"/>
                </a:lnTo>
                <a:lnTo>
                  <a:pt x="2174" y="98"/>
                </a:lnTo>
                <a:lnTo>
                  <a:pt x="2174" y="98"/>
                </a:lnTo>
                <a:lnTo>
                  <a:pt x="2175" y="98"/>
                </a:lnTo>
                <a:lnTo>
                  <a:pt x="2175" y="98"/>
                </a:lnTo>
                <a:lnTo>
                  <a:pt x="2175" y="98"/>
                </a:lnTo>
                <a:lnTo>
                  <a:pt x="2176" y="96"/>
                </a:lnTo>
                <a:lnTo>
                  <a:pt x="2176" y="96"/>
                </a:lnTo>
                <a:lnTo>
                  <a:pt x="2176" y="95"/>
                </a:lnTo>
                <a:lnTo>
                  <a:pt x="2177" y="95"/>
                </a:lnTo>
                <a:lnTo>
                  <a:pt x="2177" y="96"/>
                </a:lnTo>
                <a:lnTo>
                  <a:pt x="2178" y="95"/>
                </a:lnTo>
                <a:lnTo>
                  <a:pt x="2178" y="95"/>
                </a:lnTo>
                <a:lnTo>
                  <a:pt x="2178" y="96"/>
                </a:lnTo>
                <a:lnTo>
                  <a:pt x="2179" y="96"/>
                </a:lnTo>
                <a:lnTo>
                  <a:pt x="2179" y="98"/>
                </a:lnTo>
                <a:lnTo>
                  <a:pt x="2179" y="99"/>
                </a:lnTo>
                <a:lnTo>
                  <a:pt x="2181" y="99"/>
                </a:lnTo>
                <a:lnTo>
                  <a:pt x="2181" y="99"/>
                </a:lnTo>
                <a:lnTo>
                  <a:pt x="2182" y="98"/>
                </a:lnTo>
                <a:lnTo>
                  <a:pt x="2182" y="98"/>
                </a:lnTo>
                <a:lnTo>
                  <a:pt x="2182" y="98"/>
                </a:lnTo>
                <a:lnTo>
                  <a:pt x="2183" y="98"/>
                </a:lnTo>
                <a:lnTo>
                  <a:pt x="2183" y="99"/>
                </a:lnTo>
                <a:lnTo>
                  <a:pt x="2183" y="99"/>
                </a:lnTo>
                <a:lnTo>
                  <a:pt x="2184" y="98"/>
                </a:lnTo>
                <a:lnTo>
                  <a:pt x="2184" y="98"/>
                </a:lnTo>
                <a:lnTo>
                  <a:pt x="2184" y="98"/>
                </a:lnTo>
                <a:lnTo>
                  <a:pt x="2185" y="98"/>
                </a:lnTo>
                <a:lnTo>
                  <a:pt x="2185" y="96"/>
                </a:lnTo>
                <a:lnTo>
                  <a:pt x="2186" y="95"/>
                </a:lnTo>
                <a:lnTo>
                  <a:pt x="2186" y="94"/>
                </a:lnTo>
                <a:lnTo>
                  <a:pt x="2186" y="94"/>
                </a:lnTo>
                <a:lnTo>
                  <a:pt x="2187" y="94"/>
                </a:lnTo>
                <a:lnTo>
                  <a:pt x="2187" y="93"/>
                </a:lnTo>
                <a:lnTo>
                  <a:pt x="2187" y="93"/>
                </a:lnTo>
                <a:lnTo>
                  <a:pt x="2189" y="94"/>
                </a:lnTo>
                <a:lnTo>
                  <a:pt x="2189" y="95"/>
                </a:lnTo>
                <a:lnTo>
                  <a:pt x="2189" y="95"/>
                </a:lnTo>
                <a:lnTo>
                  <a:pt x="2190" y="96"/>
                </a:lnTo>
                <a:lnTo>
                  <a:pt x="2190" y="96"/>
                </a:lnTo>
                <a:lnTo>
                  <a:pt x="2191" y="98"/>
                </a:lnTo>
                <a:lnTo>
                  <a:pt x="2191" y="98"/>
                </a:lnTo>
                <a:lnTo>
                  <a:pt x="2191" y="98"/>
                </a:lnTo>
                <a:lnTo>
                  <a:pt x="2192" y="98"/>
                </a:lnTo>
                <a:lnTo>
                  <a:pt x="2192" y="98"/>
                </a:lnTo>
                <a:lnTo>
                  <a:pt x="2192" y="98"/>
                </a:lnTo>
                <a:lnTo>
                  <a:pt x="2193" y="98"/>
                </a:lnTo>
                <a:lnTo>
                  <a:pt x="2193" y="98"/>
                </a:lnTo>
                <a:lnTo>
                  <a:pt x="2193" y="96"/>
                </a:lnTo>
                <a:lnTo>
                  <a:pt x="2194" y="96"/>
                </a:lnTo>
                <a:lnTo>
                  <a:pt x="2194" y="96"/>
                </a:lnTo>
                <a:lnTo>
                  <a:pt x="2195" y="98"/>
                </a:lnTo>
                <a:lnTo>
                  <a:pt x="2195" y="98"/>
                </a:lnTo>
                <a:lnTo>
                  <a:pt x="2195" y="96"/>
                </a:lnTo>
                <a:lnTo>
                  <a:pt x="2196" y="96"/>
                </a:lnTo>
                <a:lnTo>
                  <a:pt x="2196" y="98"/>
                </a:lnTo>
                <a:lnTo>
                  <a:pt x="2196" y="98"/>
                </a:lnTo>
                <a:lnTo>
                  <a:pt x="2198" y="96"/>
                </a:lnTo>
                <a:lnTo>
                  <a:pt x="2198" y="96"/>
                </a:lnTo>
                <a:lnTo>
                  <a:pt x="2198" y="96"/>
                </a:lnTo>
                <a:lnTo>
                  <a:pt x="2199" y="96"/>
                </a:lnTo>
                <a:lnTo>
                  <a:pt x="2199" y="95"/>
                </a:lnTo>
                <a:lnTo>
                  <a:pt x="2200" y="95"/>
                </a:lnTo>
                <a:lnTo>
                  <a:pt x="2200" y="94"/>
                </a:lnTo>
                <a:lnTo>
                  <a:pt x="2200" y="94"/>
                </a:lnTo>
                <a:lnTo>
                  <a:pt x="2201" y="94"/>
                </a:lnTo>
                <a:lnTo>
                  <a:pt x="2201" y="95"/>
                </a:lnTo>
                <a:lnTo>
                  <a:pt x="2201" y="96"/>
                </a:lnTo>
                <a:lnTo>
                  <a:pt x="2202" y="98"/>
                </a:lnTo>
                <a:lnTo>
                  <a:pt x="2202" y="96"/>
                </a:lnTo>
                <a:lnTo>
                  <a:pt x="2203" y="98"/>
                </a:lnTo>
                <a:lnTo>
                  <a:pt x="2203" y="99"/>
                </a:lnTo>
                <a:lnTo>
                  <a:pt x="2203" y="99"/>
                </a:lnTo>
                <a:lnTo>
                  <a:pt x="2204" y="98"/>
                </a:lnTo>
                <a:lnTo>
                  <a:pt x="2204" y="98"/>
                </a:lnTo>
                <a:lnTo>
                  <a:pt x="2204" y="98"/>
                </a:lnTo>
                <a:lnTo>
                  <a:pt x="2205" y="98"/>
                </a:lnTo>
                <a:lnTo>
                  <a:pt x="2205" y="96"/>
                </a:lnTo>
                <a:lnTo>
                  <a:pt x="2205" y="98"/>
                </a:lnTo>
                <a:lnTo>
                  <a:pt x="2207" y="98"/>
                </a:lnTo>
                <a:lnTo>
                  <a:pt x="2207" y="98"/>
                </a:lnTo>
                <a:lnTo>
                  <a:pt x="2208" y="99"/>
                </a:lnTo>
                <a:lnTo>
                  <a:pt x="2208" y="100"/>
                </a:lnTo>
                <a:lnTo>
                  <a:pt x="2208" y="100"/>
                </a:lnTo>
                <a:lnTo>
                  <a:pt x="2209" y="101"/>
                </a:lnTo>
                <a:lnTo>
                  <a:pt x="2209" y="101"/>
                </a:lnTo>
                <a:lnTo>
                  <a:pt x="2209" y="101"/>
                </a:lnTo>
                <a:lnTo>
                  <a:pt x="2210" y="100"/>
                </a:lnTo>
                <a:lnTo>
                  <a:pt x="2210" y="100"/>
                </a:lnTo>
                <a:lnTo>
                  <a:pt x="2210" y="99"/>
                </a:lnTo>
                <a:lnTo>
                  <a:pt x="2211" y="99"/>
                </a:lnTo>
                <a:lnTo>
                  <a:pt x="2211" y="99"/>
                </a:lnTo>
                <a:lnTo>
                  <a:pt x="2212" y="99"/>
                </a:lnTo>
                <a:lnTo>
                  <a:pt x="2212" y="99"/>
                </a:lnTo>
                <a:lnTo>
                  <a:pt x="2212" y="100"/>
                </a:lnTo>
                <a:lnTo>
                  <a:pt x="2213" y="100"/>
                </a:lnTo>
                <a:lnTo>
                  <a:pt x="2213" y="101"/>
                </a:lnTo>
                <a:lnTo>
                  <a:pt x="2213" y="102"/>
                </a:lnTo>
                <a:lnTo>
                  <a:pt x="2214" y="103"/>
                </a:lnTo>
                <a:lnTo>
                  <a:pt x="2214" y="103"/>
                </a:lnTo>
                <a:lnTo>
                  <a:pt x="2214" y="102"/>
                </a:lnTo>
                <a:lnTo>
                  <a:pt x="2216" y="102"/>
                </a:lnTo>
                <a:lnTo>
                  <a:pt x="2216" y="101"/>
                </a:lnTo>
                <a:lnTo>
                  <a:pt x="2217" y="102"/>
                </a:lnTo>
                <a:lnTo>
                  <a:pt x="2217" y="102"/>
                </a:lnTo>
                <a:lnTo>
                  <a:pt x="2217" y="102"/>
                </a:lnTo>
                <a:lnTo>
                  <a:pt x="2218" y="102"/>
                </a:lnTo>
                <a:lnTo>
                  <a:pt x="2218" y="103"/>
                </a:lnTo>
                <a:lnTo>
                  <a:pt x="2218" y="103"/>
                </a:lnTo>
                <a:lnTo>
                  <a:pt x="2219" y="103"/>
                </a:lnTo>
                <a:lnTo>
                  <a:pt x="2219" y="103"/>
                </a:lnTo>
                <a:lnTo>
                  <a:pt x="2219" y="103"/>
                </a:lnTo>
                <a:lnTo>
                  <a:pt x="2220" y="103"/>
                </a:lnTo>
                <a:lnTo>
                  <a:pt x="2220" y="103"/>
                </a:lnTo>
                <a:lnTo>
                  <a:pt x="2221" y="103"/>
                </a:lnTo>
                <a:lnTo>
                  <a:pt x="2221" y="104"/>
                </a:lnTo>
                <a:lnTo>
                  <a:pt x="2221" y="104"/>
                </a:lnTo>
                <a:lnTo>
                  <a:pt x="2222" y="105"/>
                </a:lnTo>
                <a:lnTo>
                  <a:pt x="2222" y="105"/>
                </a:lnTo>
                <a:lnTo>
                  <a:pt x="2222" y="105"/>
                </a:lnTo>
                <a:lnTo>
                  <a:pt x="2223" y="104"/>
                </a:lnTo>
                <a:lnTo>
                  <a:pt x="2223" y="104"/>
                </a:lnTo>
                <a:lnTo>
                  <a:pt x="2225" y="103"/>
                </a:lnTo>
                <a:lnTo>
                  <a:pt x="2225" y="103"/>
                </a:lnTo>
                <a:lnTo>
                  <a:pt x="2225" y="103"/>
                </a:lnTo>
                <a:lnTo>
                  <a:pt x="2226" y="103"/>
                </a:lnTo>
                <a:lnTo>
                  <a:pt x="2226" y="103"/>
                </a:lnTo>
                <a:lnTo>
                  <a:pt x="2226" y="103"/>
                </a:lnTo>
                <a:lnTo>
                  <a:pt x="2227" y="104"/>
                </a:lnTo>
                <a:lnTo>
                  <a:pt x="2227" y="103"/>
                </a:lnTo>
                <a:lnTo>
                  <a:pt x="2227" y="103"/>
                </a:lnTo>
                <a:lnTo>
                  <a:pt x="2228" y="103"/>
                </a:lnTo>
                <a:lnTo>
                  <a:pt x="2228" y="102"/>
                </a:lnTo>
                <a:lnTo>
                  <a:pt x="2229" y="102"/>
                </a:lnTo>
                <a:lnTo>
                  <a:pt x="2229" y="102"/>
                </a:lnTo>
                <a:lnTo>
                  <a:pt x="2229" y="102"/>
                </a:lnTo>
                <a:lnTo>
                  <a:pt x="2230" y="101"/>
                </a:lnTo>
                <a:lnTo>
                  <a:pt x="2230" y="101"/>
                </a:lnTo>
                <a:lnTo>
                  <a:pt x="2230" y="101"/>
                </a:lnTo>
                <a:lnTo>
                  <a:pt x="2231" y="102"/>
                </a:lnTo>
                <a:lnTo>
                  <a:pt x="2231" y="101"/>
                </a:lnTo>
                <a:lnTo>
                  <a:pt x="2231" y="100"/>
                </a:lnTo>
                <a:lnTo>
                  <a:pt x="2232" y="100"/>
                </a:lnTo>
                <a:lnTo>
                  <a:pt x="2232" y="100"/>
                </a:lnTo>
                <a:lnTo>
                  <a:pt x="2234" y="101"/>
                </a:lnTo>
                <a:lnTo>
                  <a:pt x="2234" y="100"/>
                </a:lnTo>
                <a:lnTo>
                  <a:pt x="2234" y="100"/>
                </a:lnTo>
                <a:lnTo>
                  <a:pt x="2235" y="99"/>
                </a:lnTo>
                <a:lnTo>
                  <a:pt x="2235" y="99"/>
                </a:lnTo>
                <a:lnTo>
                  <a:pt x="2235" y="99"/>
                </a:lnTo>
                <a:lnTo>
                  <a:pt x="2236" y="99"/>
                </a:lnTo>
                <a:lnTo>
                  <a:pt x="2236" y="99"/>
                </a:lnTo>
                <a:lnTo>
                  <a:pt x="2236" y="99"/>
                </a:lnTo>
                <a:lnTo>
                  <a:pt x="2237" y="99"/>
                </a:lnTo>
                <a:lnTo>
                  <a:pt x="2237" y="99"/>
                </a:lnTo>
                <a:lnTo>
                  <a:pt x="2238" y="100"/>
                </a:lnTo>
                <a:lnTo>
                  <a:pt x="2238" y="100"/>
                </a:lnTo>
                <a:lnTo>
                  <a:pt x="2238" y="101"/>
                </a:lnTo>
                <a:lnTo>
                  <a:pt x="2239" y="101"/>
                </a:lnTo>
                <a:lnTo>
                  <a:pt x="2239" y="101"/>
                </a:lnTo>
                <a:lnTo>
                  <a:pt x="2239" y="101"/>
                </a:lnTo>
                <a:lnTo>
                  <a:pt x="2240" y="100"/>
                </a:lnTo>
                <a:lnTo>
                  <a:pt x="2240" y="101"/>
                </a:lnTo>
                <a:lnTo>
                  <a:pt x="2240" y="100"/>
                </a:lnTo>
                <a:lnTo>
                  <a:pt x="2241" y="100"/>
                </a:lnTo>
                <a:lnTo>
                  <a:pt x="2241" y="99"/>
                </a:lnTo>
                <a:lnTo>
                  <a:pt x="2243" y="99"/>
                </a:lnTo>
                <a:lnTo>
                  <a:pt x="2243" y="98"/>
                </a:lnTo>
                <a:lnTo>
                  <a:pt x="2243" y="98"/>
                </a:lnTo>
                <a:lnTo>
                  <a:pt x="2244" y="99"/>
                </a:lnTo>
                <a:lnTo>
                  <a:pt x="2244" y="99"/>
                </a:lnTo>
                <a:lnTo>
                  <a:pt x="2244" y="99"/>
                </a:lnTo>
                <a:lnTo>
                  <a:pt x="2245" y="100"/>
                </a:lnTo>
                <a:lnTo>
                  <a:pt x="2245" y="100"/>
                </a:lnTo>
                <a:lnTo>
                  <a:pt x="2245" y="100"/>
                </a:lnTo>
                <a:lnTo>
                  <a:pt x="2246" y="100"/>
                </a:lnTo>
                <a:lnTo>
                  <a:pt x="2246" y="100"/>
                </a:lnTo>
                <a:lnTo>
                  <a:pt x="2247" y="100"/>
                </a:lnTo>
                <a:lnTo>
                  <a:pt x="2247" y="100"/>
                </a:lnTo>
                <a:lnTo>
                  <a:pt x="2247" y="99"/>
                </a:lnTo>
                <a:lnTo>
                  <a:pt x="2248" y="99"/>
                </a:lnTo>
                <a:lnTo>
                  <a:pt x="2248" y="98"/>
                </a:lnTo>
                <a:lnTo>
                  <a:pt x="2248" y="98"/>
                </a:lnTo>
                <a:lnTo>
                  <a:pt x="2249" y="98"/>
                </a:lnTo>
                <a:lnTo>
                  <a:pt x="2249" y="98"/>
                </a:lnTo>
                <a:lnTo>
                  <a:pt x="2250" y="99"/>
                </a:lnTo>
                <a:lnTo>
                  <a:pt x="2250" y="99"/>
                </a:lnTo>
                <a:lnTo>
                  <a:pt x="2250" y="99"/>
                </a:lnTo>
                <a:lnTo>
                  <a:pt x="2252" y="100"/>
                </a:lnTo>
                <a:lnTo>
                  <a:pt x="2252" y="100"/>
                </a:lnTo>
                <a:lnTo>
                  <a:pt x="2252" y="100"/>
                </a:lnTo>
                <a:lnTo>
                  <a:pt x="2253" y="100"/>
                </a:lnTo>
                <a:lnTo>
                  <a:pt x="2253" y="99"/>
                </a:lnTo>
                <a:lnTo>
                  <a:pt x="2253" y="100"/>
                </a:lnTo>
                <a:lnTo>
                  <a:pt x="2254" y="99"/>
                </a:lnTo>
                <a:lnTo>
                  <a:pt x="2254" y="99"/>
                </a:lnTo>
                <a:lnTo>
                  <a:pt x="2255" y="96"/>
                </a:lnTo>
                <a:lnTo>
                  <a:pt x="2255" y="95"/>
                </a:lnTo>
                <a:lnTo>
                  <a:pt x="2255" y="95"/>
                </a:lnTo>
                <a:lnTo>
                  <a:pt x="2256" y="95"/>
                </a:lnTo>
                <a:lnTo>
                  <a:pt x="2256" y="95"/>
                </a:lnTo>
                <a:lnTo>
                  <a:pt x="2256" y="95"/>
                </a:lnTo>
                <a:lnTo>
                  <a:pt x="2257" y="95"/>
                </a:lnTo>
                <a:lnTo>
                  <a:pt x="2257" y="95"/>
                </a:lnTo>
                <a:lnTo>
                  <a:pt x="2257" y="94"/>
                </a:lnTo>
                <a:lnTo>
                  <a:pt x="2258" y="95"/>
                </a:lnTo>
                <a:lnTo>
                  <a:pt x="2258" y="94"/>
                </a:lnTo>
                <a:lnTo>
                  <a:pt x="2259" y="95"/>
                </a:lnTo>
                <a:lnTo>
                  <a:pt x="2259" y="94"/>
                </a:lnTo>
                <a:lnTo>
                  <a:pt x="2259" y="93"/>
                </a:lnTo>
                <a:lnTo>
                  <a:pt x="2261" y="92"/>
                </a:lnTo>
                <a:lnTo>
                  <a:pt x="2261" y="93"/>
                </a:lnTo>
                <a:lnTo>
                  <a:pt x="2261" y="93"/>
                </a:lnTo>
                <a:lnTo>
                  <a:pt x="2262" y="93"/>
                </a:lnTo>
                <a:lnTo>
                  <a:pt x="2262" y="94"/>
                </a:lnTo>
                <a:lnTo>
                  <a:pt x="2262" y="94"/>
                </a:lnTo>
                <a:lnTo>
                  <a:pt x="2263" y="94"/>
                </a:lnTo>
                <a:lnTo>
                  <a:pt x="2263" y="94"/>
                </a:lnTo>
                <a:lnTo>
                  <a:pt x="2264" y="94"/>
                </a:lnTo>
                <a:lnTo>
                  <a:pt x="2264" y="94"/>
                </a:lnTo>
                <a:lnTo>
                  <a:pt x="2264" y="95"/>
                </a:lnTo>
                <a:lnTo>
                  <a:pt x="2265" y="95"/>
                </a:lnTo>
                <a:lnTo>
                  <a:pt x="2265" y="95"/>
                </a:lnTo>
                <a:lnTo>
                  <a:pt x="2265" y="94"/>
                </a:lnTo>
                <a:lnTo>
                  <a:pt x="2266" y="94"/>
                </a:lnTo>
                <a:lnTo>
                  <a:pt x="2266" y="94"/>
                </a:lnTo>
                <a:lnTo>
                  <a:pt x="2266" y="94"/>
                </a:lnTo>
                <a:lnTo>
                  <a:pt x="2267" y="94"/>
                </a:lnTo>
                <a:lnTo>
                  <a:pt x="2267" y="94"/>
                </a:lnTo>
                <a:lnTo>
                  <a:pt x="2268" y="95"/>
                </a:lnTo>
                <a:lnTo>
                  <a:pt x="2268" y="95"/>
                </a:lnTo>
                <a:lnTo>
                  <a:pt x="2268" y="95"/>
                </a:lnTo>
                <a:lnTo>
                  <a:pt x="2270" y="95"/>
                </a:lnTo>
                <a:lnTo>
                  <a:pt x="2270" y="95"/>
                </a:lnTo>
                <a:lnTo>
                  <a:pt x="2270" y="94"/>
                </a:lnTo>
                <a:lnTo>
                  <a:pt x="2271" y="95"/>
                </a:lnTo>
                <a:lnTo>
                  <a:pt x="2271" y="94"/>
                </a:lnTo>
                <a:lnTo>
                  <a:pt x="2272" y="95"/>
                </a:lnTo>
                <a:lnTo>
                  <a:pt x="2272" y="95"/>
                </a:lnTo>
                <a:lnTo>
                  <a:pt x="2272" y="95"/>
                </a:lnTo>
                <a:lnTo>
                  <a:pt x="2273" y="96"/>
                </a:lnTo>
                <a:lnTo>
                  <a:pt x="2273" y="96"/>
                </a:lnTo>
                <a:lnTo>
                  <a:pt x="2273" y="98"/>
                </a:lnTo>
                <a:lnTo>
                  <a:pt x="2274" y="96"/>
                </a:lnTo>
                <a:lnTo>
                  <a:pt x="2274" y="95"/>
                </a:lnTo>
                <a:lnTo>
                  <a:pt x="2274" y="95"/>
                </a:lnTo>
                <a:lnTo>
                  <a:pt x="2275" y="94"/>
                </a:lnTo>
                <a:lnTo>
                  <a:pt x="2275" y="94"/>
                </a:lnTo>
                <a:lnTo>
                  <a:pt x="2276" y="94"/>
                </a:lnTo>
                <a:lnTo>
                  <a:pt x="2276" y="94"/>
                </a:lnTo>
                <a:lnTo>
                  <a:pt x="2276" y="94"/>
                </a:lnTo>
                <a:lnTo>
                  <a:pt x="2277" y="94"/>
                </a:lnTo>
                <a:lnTo>
                  <a:pt x="2277" y="94"/>
                </a:lnTo>
                <a:lnTo>
                  <a:pt x="2277" y="95"/>
                </a:lnTo>
                <a:lnTo>
                  <a:pt x="2279" y="96"/>
                </a:lnTo>
                <a:lnTo>
                  <a:pt x="2279" y="96"/>
                </a:lnTo>
                <a:lnTo>
                  <a:pt x="2279" y="96"/>
                </a:lnTo>
                <a:lnTo>
                  <a:pt x="2280" y="98"/>
                </a:lnTo>
                <a:lnTo>
                  <a:pt x="2280" y="98"/>
                </a:lnTo>
                <a:lnTo>
                  <a:pt x="2281" y="98"/>
                </a:lnTo>
                <a:lnTo>
                  <a:pt x="2281" y="98"/>
                </a:lnTo>
                <a:lnTo>
                  <a:pt x="2281" y="98"/>
                </a:lnTo>
                <a:lnTo>
                  <a:pt x="2282" y="96"/>
                </a:lnTo>
                <a:lnTo>
                  <a:pt x="2282" y="96"/>
                </a:lnTo>
                <a:lnTo>
                  <a:pt x="2282" y="96"/>
                </a:lnTo>
                <a:lnTo>
                  <a:pt x="2283" y="96"/>
                </a:lnTo>
                <a:lnTo>
                  <a:pt x="2283" y="98"/>
                </a:lnTo>
                <a:lnTo>
                  <a:pt x="2283" y="98"/>
                </a:lnTo>
                <a:lnTo>
                  <a:pt x="2284" y="98"/>
                </a:lnTo>
                <a:lnTo>
                  <a:pt x="2284" y="98"/>
                </a:lnTo>
                <a:lnTo>
                  <a:pt x="2285" y="99"/>
                </a:lnTo>
                <a:lnTo>
                  <a:pt x="2285" y="99"/>
                </a:lnTo>
                <a:lnTo>
                  <a:pt x="2285" y="100"/>
                </a:lnTo>
                <a:lnTo>
                  <a:pt x="2286" y="101"/>
                </a:lnTo>
                <a:lnTo>
                  <a:pt x="2286" y="101"/>
                </a:lnTo>
                <a:lnTo>
                  <a:pt x="2286" y="100"/>
                </a:lnTo>
                <a:lnTo>
                  <a:pt x="2288" y="101"/>
                </a:lnTo>
                <a:lnTo>
                  <a:pt x="2288" y="101"/>
                </a:lnTo>
                <a:lnTo>
                  <a:pt x="2288" y="100"/>
                </a:lnTo>
                <a:lnTo>
                  <a:pt x="2289" y="101"/>
                </a:lnTo>
                <a:lnTo>
                  <a:pt x="2289" y="101"/>
                </a:lnTo>
                <a:lnTo>
                  <a:pt x="2290" y="100"/>
                </a:lnTo>
                <a:lnTo>
                  <a:pt x="2290" y="101"/>
                </a:lnTo>
                <a:lnTo>
                  <a:pt x="2290" y="101"/>
                </a:lnTo>
                <a:lnTo>
                  <a:pt x="2291" y="101"/>
                </a:lnTo>
                <a:lnTo>
                  <a:pt x="2291" y="101"/>
                </a:lnTo>
                <a:lnTo>
                  <a:pt x="2291" y="101"/>
                </a:lnTo>
                <a:lnTo>
                  <a:pt x="2292" y="101"/>
                </a:lnTo>
                <a:lnTo>
                  <a:pt x="2292" y="101"/>
                </a:lnTo>
                <a:lnTo>
                  <a:pt x="2293" y="102"/>
                </a:lnTo>
                <a:lnTo>
                  <a:pt x="2293" y="102"/>
                </a:lnTo>
                <a:lnTo>
                  <a:pt x="2293" y="102"/>
                </a:lnTo>
                <a:lnTo>
                  <a:pt x="2294" y="102"/>
                </a:lnTo>
                <a:lnTo>
                  <a:pt x="2294" y="101"/>
                </a:lnTo>
                <a:lnTo>
                  <a:pt x="2294" y="102"/>
                </a:lnTo>
                <a:lnTo>
                  <a:pt x="2295" y="102"/>
                </a:lnTo>
                <a:lnTo>
                  <a:pt x="2295" y="103"/>
                </a:lnTo>
                <a:lnTo>
                  <a:pt x="2295" y="104"/>
                </a:lnTo>
                <a:lnTo>
                  <a:pt x="2297" y="103"/>
                </a:lnTo>
                <a:lnTo>
                  <a:pt x="2297" y="103"/>
                </a:lnTo>
                <a:lnTo>
                  <a:pt x="2298" y="102"/>
                </a:lnTo>
                <a:lnTo>
                  <a:pt x="2298" y="102"/>
                </a:lnTo>
                <a:lnTo>
                  <a:pt x="2298" y="102"/>
                </a:lnTo>
                <a:lnTo>
                  <a:pt x="2299" y="102"/>
                </a:lnTo>
                <a:lnTo>
                  <a:pt x="2299" y="102"/>
                </a:lnTo>
                <a:lnTo>
                  <a:pt x="2299" y="102"/>
                </a:lnTo>
                <a:lnTo>
                  <a:pt x="2300" y="103"/>
                </a:lnTo>
                <a:lnTo>
                  <a:pt x="2300" y="103"/>
                </a:lnTo>
                <a:lnTo>
                  <a:pt x="2300" y="103"/>
                </a:lnTo>
                <a:lnTo>
                  <a:pt x="2301" y="102"/>
                </a:lnTo>
                <a:lnTo>
                  <a:pt x="2301" y="102"/>
                </a:lnTo>
                <a:lnTo>
                  <a:pt x="2302" y="102"/>
                </a:lnTo>
                <a:lnTo>
                  <a:pt x="2302" y="102"/>
                </a:lnTo>
                <a:lnTo>
                  <a:pt x="2302" y="101"/>
                </a:lnTo>
                <a:lnTo>
                  <a:pt x="2303" y="101"/>
                </a:lnTo>
                <a:lnTo>
                  <a:pt x="2303" y="100"/>
                </a:lnTo>
                <a:lnTo>
                  <a:pt x="2303" y="100"/>
                </a:lnTo>
                <a:lnTo>
                  <a:pt x="2304" y="100"/>
                </a:lnTo>
                <a:lnTo>
                  <a:pt x="2304" y="100"/>
                </a:lnTo>
                <a:lnTo>
                  <a:pt x="2304" y="100"/>
                </a:lnTo>
                <a:lnTo>
                  <a:pt x="2306" y="101"/>
                </a:lnTo>
                <a:lnTo>
                  <a:pt x="2306" y="101"/>
                </a:lnTo>
                <a:lnTo>
                  <a:pt x="2307" y="102"/>
                </a:lnTo>
                <a:lnTo>
                  <a:pt x="2307" y="102"/>
                </a:lnTo>
                <a:lnTo>
                  <a:pt x="2307" y="102"/>
                </a:lnTo>
                <a:lnTo>
                  <a:pt x="2308" y="102"/>
                </a:lnTo>
                <a:lnTo>
                  <a:pt x="2308" y="102"/>
                </a:lnTo>
                <a:lnTo>
                  <a:pt x="2308" y="101"/>
                </a:lnTo>
                <a:lnTo>
                  <a:pt x="2309" y="101"/>
                </a:lnTo>
                <a:lnTo>
                  <a:pt x="2309" y="101"/>
                </a:lnTo>
                <a:lnTo>
                  <a:pt x="2309" y="100"/>
                </a:lnTo>
                <a:lnTo>
                  <a:pt x="2310" y="100"/>
                </a:lnTo>
                <a:lnTo>
                  <a:pt x="2310" y="100"/>
                </a:lnTo>
                <a:lnTo>
                  <a:pt x="2311" y="100"/>
                </a:lnTo>
                <a:lnTo>
                  <a:pt x="2311" y="99"/>
                </a:lnTo>
                <a:lnTo>
                  <a:pt x="2311" y="99"/>
                </a:lnTo>
                <a:lnTo>
                  <a:pt x="2312" y="98"/>
                </a:lnTo>
                <a:lnTo>
                  <a:pt x="2312" y="99"/>
                </a:lnTo>
                <a:lnTo>
                  <a:pt x="2312" y="98"/>
                </a:lnTo>
                <a:lnTo>
                  <a:pt x="2313" y="99"/>
                </a:lnTo>
                <a:lnTo>
                  <a:pt x="2313" y="99"/>
                </a:lnTo>
                <a:lnTo>
                  <a:pt x="2315" y="99"/>
                </a:lnTo>
                <a:lnTo>
                  <a:pt x="2315" y="100"/>
                </a:lnTo>
                <a:lnTo>
                  <a:pt x="2315" y="100"/>
                </a:lnTo>
                <a:lnTo>
                  <a:pt x="2316" y="100"/>
                </a:lnTo>
                <a:lnTo>
                  <a:pt x="2316" y="100"/>
                </a:lnTo>
                <a:lnTo>
                  <a:pt x="2316" y="100"/>
                </a:lnTo>
                <a:lnTo>
                  <a:pt x="2317" y="101"/>
                </a:lnTo>
                <a:lnTo>
                  <a:pt x="2317" y="101"/>
                </a:lnTo>
                <a:lnTo>
                  <a:pt x="2317" y="101"/>
                </a:lnTo>
                <a:lnTo>
                  <a:pt x="2318" y="101"/>
                </a:lnTo>
                <a:lnTo>
                  <a:pt x="2318" y="101"/>
                </a:lnTo>
                <a:lnTo>
                  <a:pt x="2319" y="102"/>
                </a:lnTo>
                <a:lnTo>
                  <a:pt x="2319" y="102"/>
                </a:lnTo>
                <a:lnTo>
                  <a:pt x="2319" y="101"/>
                </a:lnTo>
                <a:lnTo>
                  <a:pt x="2320" y="102"/>
                </a:lnTo>
                <a:lnTo>
                  <a:pt x="2320" y="102"/>
                </a:lnTo>
                <a:lnTo>
                  <a:pt x="2320" y="103"/>
                </a:lnTo>
                <a:lnTo>
                  <a:pt x="2321" y="102"/>
                </a:lnTo>
                <a:lnTo>
                  <a:pt x="2321" y="102"/>
                </a:lnTo>
                <a:lnTo>
                  <a:pt x="2321" y="101"/>
                </a:lnTo>
                <a:lnTo>
                  <a:pt x="2322" y="100"/>
                </a:lnTo>
                <a:lnTo>
                  <a:pt x="2322" y="101"/>
                </a:lnTo>
                <a:lnTo>
                  <a:pt x="2324" y="101"/>
                </a:lnTo>
                <a:lnTo>
                  <a:pt x="2324" y="100"/>
                </a:lnTo>
                <a:lnTo>
                  <a:pt x="2324" y="100"/>
                </a:lnTo>
                <a:lnTo>
                  <a:pt x="2325" y="100"/>
                </a:lnTo>
                <a:lnTo>
                  <a:pt x="2325" y="100"/>
                </a:lnTo>
                <a:lnTo>
                  <a:pt x="2325" y="100"/>
                </a:lnTo>
                <a:lnTo>
                  <a:pt x="2326" y="100"/>
                </a:lnTo>
                <a:lnTo>
                  <a:pt x="2326" y="100"/>
                </a:lnTo>
                <a:lnTo>
                  <a:pt x="2326" y="100"/>
                </a:lnTo>
                <a:lnTo>
                  <a:pt x="2327" y="101"/>
                </a:lnTo>
                <a:lnTo>
                  <a:pt x="2327" y="101"/>
                </a:lnTo>
                <a:lnTo>
                  <a:pt x="2328" y="101"/>
                </a:lnTo>
                <a:lnTo>
                  <a:pt x="2328" y="101"/>
                </a:lnTo>
                <a:lnTo>
                  <a:pt x="2328" y="102"/>
                </a:lnTo>
                <a:lnTo>
                  <a:pt x="2329" y="102"/>
                </a:lnTo>
                <a:lnTo>
                  <a:pt x="2329" y="102"/>
                </a:lnTo>
                <a:lnTo>
                  <a:pt x="2329" y="101"/>
                </a:lnTo>
                <a:lnTo>
                  <a:pt x="2330" y="101"/>
                </a:lnTo>
                <a:lnTo>
                  <a:pt x="2330" y="101"/>
                </a:lnTo>
                <a:lnTo>
                  <a:pt x="2330" y="102"/>
                </a:lnTo>
                <a:lnTo>
                  <a:pt x="2331" y="102"/>
                </a:lnTo>
                <a:lnTo>
                  <a:pt x="2331" y="102"/>
                </a:lnTo>
                <a:lnTo>
                  <a:pt x="2333" y="103"/>
                </a:lnTo>
                <a:lnTo>
                  <a:pt x="2333" y="102"/>
                </a:lnTo>
                <a:lnTo>
                  <a:pt x="2333" y="103"/>
                </a:lnTo>
                <a:lnTo>
                  <a:pt x="2334" y="102"/>
                </a:lnTo>
                <a:lnTo>
                  <a:pt x="2334" y="101"/>
                </a:lnTo>
                <a:lnTo>
                  <a:pt x="2334" y="101"/>
                </a:lnTo>
                <a:lnTo>
                  <a:pt x="2335" y="100"/>
                </a:lnTo>
                <a:lnTo>
                  <a:pt x="2335" y="100"/>
                </a:lnTo>
                <a:lnTo>
                  <a:pt x="2335" y="100"/>
                </a:lnTo>
                <a:lnTo>
                  <a:pt x="2336" y="100"/>
                </a:lnTo>
                <a:lnTo>
                  <a:pt x="2336" y="100"/>
                </a:lnTo>
                <a:lnTo>
                  <a:pt x="2337" y="100"/>
                </a:lnTo>
                <a:lnTo>
                  <a:pt x="2337" y="99"/>
                </a:lnTo>
                <a:lnTo>
                  <a:pt x="2337" y="99"/>
                </a:lnTo>
                <a:lnTo>
                  <a:pt x="2338" y="99"/>
                </a:lnTo>
                <a:lnTo>
                  <a:pt x="2338" y="99"/>
                </a:lnTo>
                <a:lnTo>
                  <a:pt x="2338" y="99"/>
                </a:lnTo>
                <a:lnTo>
                  <a:pt x="2339" y="99"/>
                </a:lnTo>
                <a:lnTo>
                  <a:pt x="2339" y="98"/>
                </a:lnTo>
                <a:lnTo>
                  <a:pt x="2340" y="98"/>
                </a:lnTo>
                <a:lnTo>
                  <a:pt x="2340" y="99"/>
                </a:lnTo>
                <a:lnTo>
                  <a:pt x="2340" y="98"/>
                </a:lnTo>
                <a:lnTo>
                  <a:pt x="2342" y="99"/>
                </a:lnTo>
                <a:lnTo>
                  <a:pt x="2342" y="98"/>
                </a:lnTo>
                <a:lnTo>
                  <a:pt x="2342" y="98"/>
                </a:lnTo>
                <a:lnTo>
                  <a:pt x="2343" y="98"/>
                </a:lnTo>
                <a:lnTo>
                  <a:pt x="2343" y="98"/>
                </a:lnTo>
                <a:lnTo>
                  <a:pt x="2343" y="98"/>
                </a:lnTo>
                <a:lnTo>
                  <a:pt x="2344" y="99"/>
                </a:lnTo>
                <a:lnTo>
                  <a:pt x="2344" y="99"/>
                </a:lnTo>
                <a:lnTo>
                  <a:pt x="2345" y="99"/>
                </a:lnTo>
                <a:lnTo>
                  <a:pt x="2345" y="99"/>
                </a:lnTo>
                <a:lnTo>
                  <a:pt x="2345" y="99"/>
                </a:lnTo>
                <a:lnTo>
                  <a:pt x="2346" y="99"/>
                </a:lnTo>
                <a:lnTo>
                  <a:pt x="2346" y="98"/>
                </a:lnTo>
                <a:lnTo>
                  <a:pt x="2346" y="99"/>
                </a:lnTo>
                <a:lnTo>
                  <a:pt x="2347" y="99"/>
                </a:lnTo>
                <a:lnTo>
                  <a:pt x="2347" y="99"/>
                </a:lnTo>
                <a:lnTo>
                  <a:pt x="2347" y="98"/>
                </a:lnTo>
                <a:lnTo>
                  <a:pt x="2348" y="99"/>
                </a:lnTo>
                <a:lnTo>
                  <a:pt x="2348" y="99"/>
                </a:lnTo>
                <a:lnTo>
                  <a:pt x="2349" y="99"/>
                </a:lnTo>
                <a:lnTo>
                  <a:pt x="2349" y="99"/>
                </a:lnTo>
                <a:lnTo>
                  <a:pt x="2349" y="99"/>
                </a:lnTo>
                <a:lnTo>
                  <a:pt x="2351" y="99"/>
                </a:lnTo>
                <a:lnTo>
                  <a:pt x="2351" y="100"/>
                </a:lnTo>
                <a:lnTo>
                  <a:pt x="2351" y="100"/>
                </a:lnTo>
                <a:lnTo>
                  <a:pt x="2352" y="100"/>
                </a:lnTo>
                <a:lnTo>
                  <a:pt x="2352" y="100"/>
                </a:lnTo>
                <a:lnTo>
                  <a:pt x="2352" y="100"/>
                </a:lnTo>
                <a:lnTo>
                  <a:pt x="2353" y="99"/>
                </a:lnTo>
                <a:lnTo>
                  <a:pt x="2353" y="100"/>
                </a:lnTo>
                <a:lnTo>
                  <a:pt x="2354" y="100"/>
                </a:lnTo>
                <a:lnTo>
                  <a:pt x="2354" y="100"/>
                </a:lnTo>
                <a:lnTo>
                  <a:pt x="2354" y="100"/>
                </a:lnTo>
                <a:lnTo>
                  <a:pt x="2355" y="101"/>
                </a:lnTo>
                <a:lnTo>
                  <a:pt x="2355" y="101"/>
                </a:lnTo>
                <a:lnTo>
                  <a:pt x="2355" y="101"/>
                </a:lnTo>
                <a:lnTo>
                  <a:pt x="2356" y="101"/>
                </a:lnTo>
                <a:lnTo>
                  <a:pt x="2356" y="102"/>
                </a:lnTo>
                <a:lnTo>
                  <a:pt x="2356" y="102"/>
                </a:lnTo>
                <a:lnTo>
                  <a:pt x="2357" y="102"/>
                </a:lnTo>
                <a:lnTo>
                  <a:pt x="2357" y="101"/>
                </a:lnTo>
                <a:lnTo>
                  <a:pt x="2358" y="101"/>
                </a:lnTo>
                <a:lnTo>
                  <a:pt x="2358" y="101"/>
                </a:lnTo>
                <a:lnTo>
                  <a:pt x="2358" y="101"/>
                </a:lnTo>
                <a:lnTo>
                  <a:pt x="2360" y="101"/>
                </a:lnTo>
                <a:lnTo>
                  <a:pt x="2360" y="101"/>
                </a:lnTo>
                <a:lnTo>
                  <a:pt x="2360" y="101"/>
                </a:lnTo>
                <a:lnTo>
                  <a:pt x="2361" y="101"/>
                </a:lnTo>
                <a:lnTo>
                  <a:pt x="2361" y="101"/>
                </a:lnTo>
                <a:lnTo>
                  <a:pt x="2362" y="100"/>
                </a:lnTo>
                <a:lnTo>
                  <a:pt x="2362" y="100"/>
                </a:lnTo>
                <a:lnTo>
                  <a:pt x="2362" y="101"/>
                </a:lnTo>
                <a:lnTo>
                  <a:pt x="2363" y="102"/>
                </a:lnTo>
                <a:lnTo>
                  <a:pt x="2363" y="103"/>
                </a:lnTo>
                <a:lnTo>
                  <a:pt x="2363" y="102"/>
                </a:lnTo>
                <a:lnTo>
                  <a:pt x="2364" y="102"/>
                </a:lnTo>
                <a:lnTo>
                  <a:pt x="2364" y="102"/>
                </a:lnTo>
                <a:lnTo>
                  <a:pt x="2364" y="102"/>
                </a:lnTo>
                <a:lnTo>
                  <a:pt x="2365" y="102"/>
                </a:lnTo>
                <a:lnTo>
                  <a:pt x="2365" y="102"/>
                </a:lnTo>
                <a:lnTo>
                  <a:pt x="2366" y="103"/>
                </a:lnTo>
                <a:lnTo>
                  <a:pt x="2366" y="103"/>
                </a:lnTo>
                <a:lnTo>
                  <a:pt x="2366" y="103"/>
                </a:lnTo>
                <a:lnTo>
                  <a:pt x="2367" y="103"/>
                </a:lnTo>
                <a:lnTo>
                  <a:pt x="2367" y="104"/>
                </a:lnTo>
                <a:lnTo>
                  <a:pt x="2367" y="104"/>
                </a:lnTo>
                <a:lnTo>
                  <a:pt x="2369" y="107"/>
                </a:lnTo>
                <a:lnTo>
                  <a:pt x="2369" y="107"/>
                </a:lnTo>
                <a:lnTo>
                  <a:pt x="2369" y="107"/>
                </a:lnTo>
                <a:lnTo>
                  <a:pt x="2370" y="105"/>
                </a:lnTo>
                <a:lnTo>
                  <a:pt x="2370" y="105"/>
                </a:lnTo>
                <a:lnTo>
                  <a:pt x="2371" y="105"/>
                </a:lnTo>
                <a:lnTo>
                  <a:pt x="2371" y="105"/>
                </a:lnTo>
                <a:lnTo>
                  <a:pt x="2371" y="107"/>
                </a:lnTo>
                <a:lnTo>
                  <a:pt x="2372" y="107"/>
                </a:lnTo>
                <a:lnTo>
                  <a:pt x="2372" y="107"/>
                </a:lnTo>
                <a:lnTo>
                  <a:pt x="2372" y="107"/>
                </a:lnTo>
                <a:lnTo>
                  <a:pt x="2373" y="105"/>
                </a:lnTo>
                <a:lnTo>
                  <a:pt x="2373" y="105"/>
                </a:lnTo>
                <a:lnTo>
                  <a:pt x="2373" y="104"/>
                </a:lnTo>
                <a:lnTo>
                  <a:pt x="2374" y="104"/>
                </a:lnTo>
                <a:lnTo>
                  <a:pt x="2374" y="105"/>
                </a:lnTo>
                <a:lnTo>
                  <a:pt x="2375" y="105"/>
                </a:lnTo>
                <a:lnTo>
                  <a:pt x="2375" y="105"/>
                </a:lnTo>
                <a:lnTo>
                  <a:pt x="2375" y="104"/>
                </a:lnTo>
                <a:lnTo>
                  <a:pt x="2376" y="104"/>
                </a:lnTo>
                <a:lnTo>
                  <a:pt x="2376" y="104"/>
                </a:lnTo>
                <a:lnTo>
                  <a:pt x="2376" y="104"/>
                </a:lnTo>
                <a:lnTo>
                  <a:pt x="2378" y="105"/>
                </a:lnTo>
                <a:lnTo>
                  <a:pt x="2378" y="105"/>
                </a:lnTo>
                <a:lnTo>
                  <a:pt x="2378" y="105"/>
                </a:lnTo>
                <a:lnTo>
                  <a:pt x="2379" y="105"/>
                </a:lnTo>
                <a:lnTo>
                  <a:pt x="2379" y="104"/>
                </a:lnTo>
                <a:lnTo>
                  <a:pt x="2380" y="104"/>
                </a:lnTo>
                <a:lnTo>
                  <a:pt x="2380" y="104"/>
                </a:lnTo>
                <a:lnTo>
                  <a:pt x="2380" y="105"/>
                </a:lnTo>
                <a:lnTo>
                  <a:pt x="2381" y="107"/>
                </a:lnTo>
                <a:lnTo>
                  <a:pt x="2381" y="107"/>
                </a:lnTo>
                <a:lnTo>
                  <a:pt x="2381" y="108"/>
                </a:lnTo>
                <a:lnTo>
                  <a:pt x="2382" y="107"/>
                </a:lnTo>
                <a:lnTo>
                  <a:pt x="2382" y="107"/>
                </a:lnTo>
                <a:lnTo>
                  <a:pt x="2383" y="107"/>
                </a:lnTo>
                <a:lnTo>
                  <a:pt x="2383" y="107"/>
                </a:lnTo>
                <a:lnTo>
                  <a:pt x="2383" y="108"/>
                </a:lnTo>
                <a:lnTo>
                  <a:pt x="2384" y="108"/>
                </a:lnTo>
                <a:lnTo>
                  <a:pt x="2384" y="109"/>
                </a:lnTo>
                <a:lnTo>
                  <a:pt x="2384" y="109"/>
                </a:lnTo>
                <a:lnTo>
                  <a:pt x="2385" y="109"/>
                </a:lnTo>
                <a:lnTo>
                  <a:pt x="2385" y="109"/>
                </a:lnTo>
                <a:lnTo>
                  <a:pt x="2385" y="108"/>
                </a:lnTo>
                <a:lnTo>
                  <a:pt x="2387" y="108"/>
                </a:lnTo>
                <a:lnTo>
                  <a:pt x="2387" y="109"/>
                </a:lnTo>
                <a:lnTo>
                  <a:pt x="2388" y="109"/>
                </a:lnTo>
                <a:lnTo>
                  <a:pt x="2388" y="109"/>
                </a:lnTo>
                <a:lnTo>
                  <a:pt x="2388" y="109"/>
                </a:lnTo>
                <a:lnTo>
                  <a:pt x="2389" y="110"/>
                </a:lnTo>
                <a:lnTo>
                  <a:pt x="2389" y="109"/>
                </a:lnTo>
                <a:lnTo>
                  <a:pt x="2389" y="109"/>
                </a:lnTo>
                <a:lnTo>
                  <a:pt x="2390" y="110"/>
                </a:lnTo>
                <a:lnTo>
                  <a:pt x="2390" y="110"/>
                </a:lnTo>
                <a:lnTo>
                  <a:pt x="2390" y="111"/>
                </a:lnTo>
                <a:lnTo>
                  <a:pt x="2391" y="110"/>
                </a:lnTo>
                <a:lnTo>
                  <a:pt x="2391" y="110"/>
                </a:lnTo>
                <a:lnTo>
                  <a:pt x="2392" y="109"/>
                </a:lnTo>
                <a:lnTo>
                  <a:pt x="2392" y="109"/>
                </a:lnTo>
                <a:lnTo>
                  <a:pt x="2392" y="109"/>
                </a:lnTo>
                <a:lnTo>
                  <a:pt x="2393" y="109"/>
                </a:lnTo>
                <a:lnTo>
                  <a:pt x="2393" y="108"/>
                </a:lnTo>
                <a:lnTo>
                  <a:pt x="2393" y="108"/>
                </a:lnTo>
                <a:lnTo>
                  <a:pt x="2394" y="108"/>
                </a:lnTo>
                <a:lnTo>
                  <a:pt x="2394" y="108"/>
                </a:lnTo>
                <a:lnTo>
                  <a:pt x="2394" y="109"/>
                </a:lnTo>
                <a:lnTo>
                  <a:pt x="2396" y="108"/>
                </a:lnTo>
                <a:lnTo>
                  <a:pt x="2396" y="108"/>
                </a:lnTo>
                <a:lnTo>
                  <a:pt x="2397" y="108"/>
                </a:lnTo>
                <a:lnTo>
                  <a:pt x="2397" y="108"/>
                </a:lnTo>
                <a:lnTo>
                  <a:pt x="2397" y="108"/>
                </a:lnTo>
                <a:lnTo>
                  <a:pt x="2398" y="109"/>
                </a:lnTo>
                <a:lnTo>
                  <a:pt x="2398" y="110"/>
                </a:lnTo>
                <a:lnTo>
                  <a:pt x="2398" y="110"/>
                </a:lnTo>
                <a:lnTo>
                  <a:pt x="2399" y="111"/>
                </a:lnTo>
                <a:lnTo>
                  <a:pt x="2399" y="111"/>
                </a:lnTo>
                <a:lnTo>
                  <a:pt x="2399" y="111"/>
                </a:lnTo>
                <a:lnTo>
                  <a:pt x="2400" y="111"/>
                </a:lnTo>
                <a:lnTo>
                  <a:pt x="2400" y="111"/>
                </a:lnTo>
                <a:lnTo>
                  <a:pt x="2401" y="111"/>
                </a:lnTo>
                <a:lnTo>
                  <a:pt x="2401" y="111"/>
                </a:lnTo>
                <a:lnTo>
                  <a:pt x="2401" y="110"/>
                </a:lnTo>
                <a:lnTo>
                  <a:pt x="2402" y="110"/>
                </a:lnTo>
                <a:lnTo>
                  <a:pt x="2402" y="110"/>
                </a:lnTo>
                <a:lnTo>
                  <a:pt x="2402" y="110"/>
                </a:lnTo>
                <a:lnTo>
                  <a:pt x="2403" y="110"/>
                </a:lnTo>
                <a:lnTo>
                  <a:pt x="2403" y="108"/>
                </a:lnTo>
                <a:lnTo>
                  <a:pt x="2405" y="108"/>
                </a:lnTo>
                <a:lnTo>
                  <a:pt x="2405" y="108"/>
                </a:lnTo>
                <a:lnTo>
                  <a:pt x="2405" y="108"/>
                </a:lnTo>
                <a:lnTo>
                  <a:pt x="2406" y="108"/>
                </a:lnTo>
                <a:lnTo>
                  <a:pt x="2406" y="107"/>
                </a:lnTo>
                <a:lnTo>
                  <a:pt x="2406" y="108"/>
                </a:lnTo>
                <a:lnTo>
                  <a:pt x="2407" y="108"/>
                </a:lnTo>
                <a:lnTo>
                  <a:pt x="2407" y="108"/>
                </a:lnTo>
                <a:lnTo>
                  <a:pt x="2407" y="108"/>
                </a:lnTo>
                <a:lnTo>
                  <a:pt x="2408" y="107"/>
                </a:lnTo>
                <a:lnTo>
                  <a:pt x="2408" y="107"/>
                </a:lnTo>
                <a:lnTo>
                  <a:pt x="2409" y="104"/>
                </a:lnTo>
                <a:lnTo>
                  <a:pt x="2409" y="104"/>
                </a:lnTo>
                <a:lnTo>
                  <a:pt x="2409" y="104"/>
                </a:lnTo>
                <a:lnTo>
                  <a:pt x="2410" y="103"/>
                </a:lnTo>
                <a:lnTo>
                  <a:pt x="2410" y="103"/>
                </a:lnTo>
                <a:lnTo>
                  <a:pt x="2410" y="104"/>
                </a:lnTo>
                <a:lnTo>
                  <a:pt x="2411" y="103"/>
                </a:lnTo>
                <a:lnTo>
                  <a:pt x="2411" y="103"/>
                </a:lnTo>
                <a:lnTo>
                  <a:pt x="2411" y="102"/>
                </a:lnTo>
                <a:lnTo>
                  <a:pt x="2412" y="102"/>
                </a:lnTo>
                <a:lnTo>
                  <a:pt x="2412" y="102"/>
                </a:lnTo>
                <a:lnTo>
                  <a:pt x="2414" y="102"/>
                </a:lnTo>
                <a:lnTo>
                  <a:pt x="2414" y="102"/>
                </a:lnTo>
                <a:lnTo>
                  <a:pt x="2414" y="102"/>
                </a:lnTo>
                <a:lnTo>
                  <a:pt x="2415" y="102"/>
                </a:lnTo>
                <a:lnTo>
                  <a:pt x="2415" y="102"/>
                </a:lnTo>
                <a:lnTo>
                  <a:pt x="2415" y="102"/>
                </a:lnTo>
                <a:lnTo>
                  <a:pt x="2416" y="102"/>
                </a:lnTo>
                <a:lnTo>
                  <a:pt x="2416" y="103"/>
                </a:lnTo>
                <a:lnTo>
                  <a:pt x="2416" y="103"/>
                </a:lnTo>
                <a:lnTo>
                  <a:pt x="2417" y="103"/>
                </a:lnTo>
                <a:lnTo>
                  <a:pt x="2417" y="103"/>
                </a:lnTo>
                <a:lnTo>
                  <a:pt x="2418" y="102"/>
                </a:lnTo>
                <a:lnTo>
                  <a:pt x="2418" y="102"/>
                </a:lnTo>
                <a:lnTo>
                  <a:pt x="2418" y="100"/>
                </a:lnTo>
                <a:lnTo>
                  <a:pt x="2419" y="100"/>
                </a:lnTo>
                <a:lnTo>
                  <a:pt x="2419" y="100"/>
                </a:lnTo>
                <a:lnTo>
                  <a:pt x="2419" y="100"/>
                </a:lnTo>
                <a:lnTo>
                  <a:pt x="2420" y="100"/>
                </a:lnTo>
                <a:lnTo>
                  <a:pt x="2420" y="100"/>
                </a:lnTo>
                <a:lnTo>
                  <a:pt x="2420" y="101"/>
                </a:lnTo>
                <a:lnTo>
                  <a:pt x="2421" y="101"/>
                </a:lnTo>
                <a:lnTo>
                  <a:pt x="2421" y="100"/>
                </a:lnTo>
                <a:lnTo>
                  <a:pt x="2423" y="99"/>
                </a:lnTo>
                <a:lnTo>
                  <a:pt x="2423" y="99"/>
                </a:lnTo>
                <a:lnTo>
                  <a:pt x="2423" y="99"/>
                </a:lnTo>
                <a:lnTo>
                  <a:pt x="2424" y="99"/>
                </a:lnTo>
                <a:lnTo>
                  <a:pt x="2424" y="99"/>
                </a:lnTo>
                <a:lnTo>
                  <a:pt x="2424" y="100"/>
                </a:lnTo>
                <a:lnTo>
                  <a:pt x="2425" y="100"/>
                </a:lnTo>
                <a:lnTo>
                  <a:pt x="2425" y="101"/>
                </a:lnTo>
                <a:lnTo>
                  <a:pt x="2426" y="101"/>
                </a:lnTo>
                <a:lnTo>
                  <a:pt x="2426" y="101"/>
                </a:lnTo>
                <a:lnTo>
                  <a:pt x="2426" y="100"/>
                </a:lnTo>
                <a:lnTo>
                  <a:pt x="2427" y="100"/>
                </a:lnTo>
                <a:lnTo>
                  <a:pt x="2427" y="100"/>
                </a:lnTo>
                <a:lnTo>
                  <a:pt x="2427" y="99"/>
                </a:lnTo>
                <a:lnTo>
                  <a:pt x="2428" y="99"/>
                </a:lnTo>
                <a:lnTo>
                  <a:pt x="2428" y="99"/>
                </a:lnTo>
                <a:lnTo>
                  <a:pt x="2428" y="99"/>
                </a:lnTo>
                <a:lnTo>
                  <a:pt x="2429" y="100"/>
                </a:lnTo>
                <a:lnTo>
                  <a:pt x="2429" y="99"/>
                </a:lnTo>
                <a:lnTo>
                  <a:pt x="2430" y="99"/>
                </a:lnTo>
                <a:lnTo>
                  <a:pt x="2430" y="99"/>
                </a:lnTo>
                <a:lnTo>
                  <a:pt x="2430" y="98"/>
                </a:lnTo>
                <a:lnTo>
                  <a:pt x="2432" y="98"/>
                </a:lnTo>
                <a:lnTo>
                  <a:pt x="2432" y="96"/>
                </a:lnTo>
                <a:lnTo>
                  <a:pt x="2432" y="96"/>
                </a:lnTo>
                <a:lnTo>
                  <a:pt x="2433" y="95"/>
                </a:lnTo>
                <a:lnTo>
                  <a:pt x="2433" y="96"/>
                </a:lnTo>
                <a:lnTo>
                  <a:pt x="2433" y="95"/>
                </a:lnTo>
                <a:lnTo>
                  <a:pt x="2434" y="96"/>
                </a:lnTo>
                <a:lnTo>
                  <a:pt x="2434" y="96"/>
                </a:lnTo>
                <a:lnTo>
                  <a:pt x="2435" y="98"/>
                </a:lnTo>
                <a:lnTo>
                  <a:pt x="2435" y="99"/>
                </a:lnTo>
                <a:lnTo>
                  <a:pt x="2435" y="99"/>
                </a:lnTo>
                <a:lnTo>
                  <a:pt x="2436" y="99"/>
                </a:lnTo>
                <a:lnTo>
                  <a:pt x="2436" y="99"/>
                </a:lnTo>
                <a:lnTo>
                  <a:pt x="2436" y="99"/>
                </a:lnTo>
                <a:lnTo>
                  <a:pt x="2437" y="98"/>
                </a:lnTo>
                <a:lnTo>
                  <a:pt x="2437" y="98"/>
                </a:lnTo>
                <a:lnTo>
                  <a:pt x="2437" y="98"/>
                </a:lnTo>
                <a:lnTo>
                  <a:pt x="2438" y="96"/>
                </a:lnTo>
                <a:lnTo>
                  <a:pt x="2438" y="96"/>
                </a:lnTo>
                <a:lnTo>
                  <a:pt x="2439" y="96"/>
                </a:lnTo>
                <a:lnTo>
                  <a:pt x="2439" y="98"/>
                </a:lnTo>
                <a:lnTo>
                  <a:pt x="2439" y="98"/>
                </a:lnTo>
                <a:lnTo>
                  <a:pt x="2441" y="99"/>
                </a:lnTo>
                <a:lnTo>
                  <a:pt x="2441" y="98"/>
                </a:lnTo>
                <a:lnTo>
                  <a:pt x="2441" y="98"/>
                </a:lnTo>
                <a:lnTo>
                  <a:pt x="2442" y="98"/>
                </a:lnTo>
                <a:lnTo>
                  <a:pt x="2442" y="96"/>
                </a:lnTo>
                <a:lnTo>
                  <a:pt x="2442" y="95"/>
                </a:lnTo>
                <a:lnTo>
                  <a:pt x="2443" y="96"/>
                </a:lnTo>
                <a:lnTo>
                  <a:pt x="2443" y="95"/>
                </a:lnTo>
                <a:lnTo>
                  <a:pt x="2444" y="95"/>
                </a:lnTo>
                <a:lnTo>
                  <a:pt x="2444" y="96"/>
                </a:lnTo>
                <a:lnTo>
                  <a:pt x="2444" y="98"/>
                </a:lnTo>
                <a:lnTo>
                  <a:pt x="2445" y="99"/>
                </a:lnTo>
                <a:lnTo>
                  <a:pt x="2445" y="99"/>
                </a:lnTo>
                <a:lnTo>
                  <a:pt x="2445" y="99"/>
                </a:lnTo>
                <a:lnTo>
                  <a:pt x="2446" y="98"/>
                </a:lnTo>
                <a:lnTo>
                  <a:pt x="2446" y="98"/>
                </a:lnTo>
                <a:lnTo>
                  <a:pt x="2446" y="98"/>
                </a:lnTo>
                <a:lnTo>
                  <a:pt x="2447" y="96"/>
                </a:lnTo>
                <a:lnTo>
                  <a:pt x="2447" y="98"/>
                </a:lnTo>
                <a:lnTo>
                  <a:pt x="2448" y="98"/>
                </a:lnTo>
                <a:lnTo>
                  <a:pt x="2448" y="99"/>
                </a:lnTo>
                <a:lnTo>
                  <a:pt x="2448" y="99"/>
                </a:lnTo>
                <a:lnTo>
                  <a:pt x="2450" y="99"/>
                </a:lnTo>
                <a:lnTo>
                  <a:pt x="2450" y="100"/>
                </a:lnTo>
                <a:lnTo>
                  <a:pt x="2450" y="100"/>
                </a:lnTo>
                <a:lnTo>
                  <a:pt x="2451" y="100"/>
                </a:lnTo>
                <a:lnTo>
                  <a:pt x="2451" y="100"/>
                </a:lnTo>
                <a:lnTo>
                  <a:pt x="2452" y="100"/>
                </a:lnTo>
                <a:lnTo>
                  <a:pt x="2452" y="100"/>
                </a:lnTo>
                <a:lnTo>
                  <a:pt x="2452" y="100"/>
                </a:lnTo>
                <a:lnTo>
                  <a:pt x="2453" y="101"/>
                </a:lnTo>
                <a:lnTo>
                  <a:pt x="2453" y="101"/>
                </a:lnTo>
                <a:lnTo>
                  <a:pt x="2453" y="100"/>
                </a:lnTo>
                <a:lnTo>
                  <a:pt x="2454" y="101"/>
                </a:lnTo>
                <a:lnTo>
                  <a:pt x="2454" y="100"/>
                </a:lnTo>
                <a:lnTo>
                  <a:pt x="2454" y="101"/>
                </a:lnTo>
                <a:lnTo>
                  <a:pt x="2455" y="101"/>
                </a:lnTo>
                <a:lnTo>
                  <a:pt x="2455" y="101"/>
                </a:lnTo>
                <a:lnTo>
                  <a:pt x="2456" y="101"/>
                </a:lnTo>
                <a:lnTo>
                  <a:pt x="2456" y="100"/>
                </a:lnTo>
                <a:lnTo>
                  <a:pt x="2456" y="100"/>
                </a:lnTo>
                <a:lnTo>
                  <a:pt x="2457" y="100"/>
                </a:lnTo>
                <a:lnTo>
                  <a:pt x="2457" y="100"/>
                </a:lnTo>
                <a:lnTo>
                  <a:pt x="2457" y="101"/>
                </a:lnTo>
                <a:lnTo>
                  <a:pt x="2459" y="101"/>
                </a:lnTo>
                <a:lnTo>
                  <a:pt x="2459" y="102"/>
                </a:lnTo>
                <a:lnTo>
                  <a:pt x="2459" y="102"/>
                </a:lnTo>
                <a:lnTo>
                  <a:pt x="2460" y="103"/>
                </a:lnTo>
                <a:lnTo>
                  <a:pt x="2460" y="103"/>
                </a:lnTo>
                <a:lnTo>
                  <a:pt x="2461" y="104"/>
                </a:lnTo>
                <a:lnTo>
                  <a:pt x="2461" y="103"/>
                </a:lnTo>
                <a:lnTo>
                  <a:pt x="2461" y="104"/>
                </a:lnTo>
                <a:lnTo>
                  <a:pt x="2462" y="103"/>
                </a:lnTo>
                <a:lnTo>
                  <a:pt x="2462" y="103"/>
                </a:lnTo>
                <a:lnTo>
                  <a:pt x="2462" y="103"/>
                </a:lnTo>
                <a:lnTo>
                  <a:pt x="2463" y="103"/>
                </a:lnTo>
                <a:lnTo>
                  <a:pt x="2463" y="104"/>
                </a:lnTo>
                <a:lnTo>
                  <a:pt x="2463" y="103"/>
                </a:lnTo>
                <a:lnTo>
                  <a:pt x="2464" y="103"/>
                </a:lnTo>
                <a:lnTo>
                  <a:pt x="2464" y="103"/>
                </a:lnTo>
                <a:lnTo>
                  <a:pt x="2465" y="103"/>
                </a:lnTo>
                <a:lnTo>
                  <a:pt x="2465" y="103"/>
                </a:lnTo>
                <a:lnTo>
                  <a:pt x="2465" y="103"/>
                </a:lnTo>
                <a:lnTo>
                  <a:pt x="2466" y="103"/>
                </a:lnTo>
                <a:lnTo>
                  <a:pt x="2466" y="102"/>
                </a:lnTo>
                <a:lnTo>
                  <a:pt x="2466" y="102"/>
                </a:lnTo>
                <a:lnTo>
                  <a:pt x="2468" y="103"/>
                </a:lnTo>
                <a:lnTo>
                  <a:pt x="2468" y="102"/>
                </a:lnTo>
                <a:lnTo>
                  <a:pt x="2468" y="102"/>
                </a:lnTo>
                <a:lnTo>
                  <a:pt x="2469" y="101"/>
                </a:lnTo>
                <a:lnTo>
                  <a:pt x="2469" y="101"/>
                </a:lnTo>
                <a:lnTo>
                  <a:pt x="2470" y="102"/>
                </a:lnTo>
                <a:lnTo>
                  <a:pt x="2470" y="101"/>
                </a:lnTo>
                <a:lnTo>
                  <a:pt x="2470" y="102"/>
                </a:lnTo>
                <a:lnTo>
                  <a:pt x="2471" y="102"/>
                </a:lnTo>
                <a:lnTo>
                  <a:pt x="2471" y="102"/>
                </a:lnTo>
                <a:lnTo>
                  <a:pt x="2471" y="103"/>
                </a:lnTo>
                <a:lnTo>
                  <a:pt x="2472" y="103"/>
                </a:lnTo>
                <a:lnTo>
                  <a:pt x="2472" y="104"/>
                </a:lnTo>
                <a:lnTo>
                  <a:pt x="2473" y="105"/>
                </a:lnTo>
                <a:lnTo>
                  <a:pt x="2473" y="105"/>
                </a:lnTo>
                <a:lnTo>
                  <a:pt x="2473" y="104"/>
                </a:lnTo>
                <a:lnTo>
                  <a:pt x="2474" y="104"/>
                </a:lnTo>
                <a:lnTo>
                  <a:pt x="2474" y="104"/>
                </a:lnTo>
                <a:lnTo>
                  <a:pt x="2474" y="104"/>
                </a:lnTo>
                <a:lnTo>
                  <a:pt x="2475" y="105"/>
                </a:lnTo>
                <a:lnTo>
                  <a:pt x="2475" y="105"/>
                </a:lnTo>
                <a:lnTo>
                  <a:pt x="2475" y="107"/>
                </a:lnTo>
                <a:lnTo>
                  <a:pt x="2477" y="107"/>
                </a:lnTo>
                <a:lnTo>
                  <a:pt x="2477" y="105"/>
                </a:lnTo>
                <a:lnTo>
                  <a:pt x="2478" y="105"/>
                </a:lnTo>
                <a:lnTo>
                  <a:pt x="2478" y="105"/>
                </a:lnTo>
                <a:lnTo>
                  <a:pt x="2478" y="105"/>
                </a:lnTo>
                <a:lnTo>
                  <a:pt x="2479" y="105"/>
                </a:lnTo>
                <a:lnTo>
                  <a:pt x="2479" y="105"/>
                </a:lnTo>
                <a:lnTo>
                  <a:pt x="2479" y="105"/>
                </a:lnTo>
                <a:lnTo>
                  <a:pt x="2480" y="104"/>
                </a:lnTo>
                <a:lnTo>
                  <a:pt x="2480" y="104"/>
                </a:lnTo>
                <a:lnTo>
                  <a:pt x="2480" y="104"/>
                </a:lnTo>
                <a:lnTo>
                  <a:pt x="2481" y="103"/>
                </a:lnTo>
                <a:lnTo>
                  <a:pt x="2481" y="103"/>
                </a:lnTo>
                <a:lnTo>
                  <a:pt x="2482" y="103"/>
                </a:lnTo>
                <a:lnTo>
                  <a:pt x="2482" y="102"/>
                </a:lnTo>
                <a:lnTo>
                  <a:pt x="2482" y="103"/>
                </a:lnTo>
                <a:lnTo>
                  <a:pt x="2483" y="102"/>
                </a:lnTo>
                <a:lnTo>
                  <a:pt x="2483" y="102"/>
                </a:lnTo>
                <a:lnTo>
                  <a:pt x="2483" y="102"/>
                </a:lnTo>
                <a:lnTo>
                  <a:pt x="2484" y="102"/>
                </a:lnTo>
                <a:lnTo>
                  <a:pt x="2484" y="102"/>
                </a:lnTo>
                <a:lnTo>
                  <a:pt x="2484" y="101"/>
                </a:lnTo>
                <a:lnTo>
                  <a:pt x="2486" y="101"/>
                </a:lnTo>
                <a:lnTo>
                  <a:pt x="2486" y="100"/>
                </a:lnTo>
                <a:lnTo>
                  <a:pt x="2487" y="99"/>
                </a:lnTo>
                <a:lnTo>
                  <a:pt x="2487" y="99"/>
                </a:lnTo>
                <a:lnTo>
                  <a:pt x="2487" y="100"/>
                </a:lnTo>
                <a:lnTo>
                  <a:pt x="2488" y="100"/>
                </a:lnTo>
                <a:lnTo>
                  <a:pt x="2488" y="100"/>
                </a:lnTo>
                <a:lnTo>
                  <a:pt x="2488" y="100"/>
                </a:lnTo>
                <a:lnTo>
                  <a:pt x="2489" y="99"/>
                </a:lnTo>
                <a:lnTo>
                  <a:pt x="2489" y="98"/>
                </a:lnTo>
                <a:lnTo>
                  <a:pt x="2489" y="98"/>
                </a:lnTo>
                <a:lnTo>
                  <a:pt x="2490" y="98"/>
                </a:lnTo>
                <a:lnTo>
                  <a:pt x="2490" y="98"/>
                </a:lnTo>
                <a:lnTo>
                  <a:pt x="2491" y="98"/>
                </a:lnTo>
                <a:lnTo>
                  <a:pt x="2491" y="98"/>
                </a:lnTo>
                <a:lnTo>
                  <a:pt x="2491" y="98"/>
                </a:lnTo>
                <a:lnTo>
                  <a:pt x="2492" y="98"/>
                </a:lnTo>
                <a:lnTo>
                  <a:pt x="2492" y="98"/>
                </a:lnTo>
                <a:lnTo>
                  <a:pt x="2492" y="98"/>
                </a:lnTo>
                <a:lnTo>
                  <a:pt x="2493" y="98"/>
                </a:lnTo>
                <a:lnTo>
                  <a:pt x="2493" y="98"/>
                </a:lnTo>
                <a:lnTo>
                  <a:pt x="2495" y="96"/>
                </a:lnTo>
                <a:lnTo>
                  <a:pt x="2495" y="95"/>
                </a:lnTo>
                <a:lnTo>
                  <a:pt x="2495" y="95"/>
                </a:lnTo>
                <a:lnTo>
                  <a:pt x="2496" y="94"/>
                </a:lnTo>
                <a:lnTo>
                  <a:pt x="2496" y="94"/>
                </a:lnTo>
                <a:lnTo>
                  <a:pt x="2496" y="94"/>
                </a:lnTo>
                <a:lnTo>
                  <a:pt x="2497" y="95"/>
                </a:lnTo>
                <a:lnTo>
                  <a:pt x="2497" y="96"/>
                </a:lnTo>
                <a:lnTo>
                  <a:pt x="2497" y="98"/>
                </a:lnTo>
                <a:lnTo>
                  <a:pt x="2498" y="100"/>
                </a:lnTo>
                <a:lnTo>
                  <a:pt x="2498" y="100"/>
                </a:lnTo>
                <a:lnTo>
                  <a:pt x="2499" y="100"/>
                </a:lnTo>
                <a:lnTo>
                  <a:pt x="2499" y="100"/>
                </a:lnTo>
                <a:lnTo>
                  <a:pt x="2499" y="100"/>
                </a:lnTo>
                <a:lnTo>
                  <a:pt x="2500" y="99"/>
                </a:lnTo>
                <a:lnTo>
                  <a:pt x="2500" y="98"/>
                </a:lnTo>
                <a:lnTo>
                  <a:pt x="2500" y="98"/>
                </a:lnTo>
                <a:lnTo>
                  <a:pt x="2501" y="98"/>
                </a:lnTo>
                <a:lnTo>
                  <a:pt x="2501" y="98"/>
                </a:lnTo>
                <a:lnTo>
                  <a:pt x="2501" y="98"/>
                </a:lnTo>
                <a:lnTo>
                  <a:pt x="2502" y="98"/>
                </a:lnTo>
                <a:lnTo>
                  <a:pt x="2502" y="98"/>
                </a:lnTo>
                <a:lnTo>
                  <a:pt x="2504" y="98"/>
                </a:lnTo>
                <a:lnTo>
                  <a:pt x="2504" y="98"/>
                </a:lnTo>
                <a:lnTo>
                  <a:pt x="2504" y="98"/>
                </a:lnTo>
                <a:lnTo>
                  <a:pt x="2505" y="96"/>
                </a:lnTo>
                <a:lnTo>
                  <a:pt x="2505" y="96"/>
                </a:lnTo>
                <a:lnTo>
                  <a:pt x="2505" y="96"/>
                </a:lnTo>
                <a:lnTo>
                  <a:pt x="2506" y="96"/>
                </a:lnTo>
                <a:lnTo>
                  <a:pt x="2506" y="96"/>
                </a:lnTo>
                <a:lnTo>
                  <a:pt x="2506" y="96"/>
                </a:lnTo>
                <a:lnTo>
                  <a:pt x="2507" y="96"/>
                </a:lnTo>
                <a:lnTo>
                  <a:pt x="2507" y="96"/>
                </a:lnTo>
                <a:lnTo>
                  <a:pt x="2508" y="96"/>
                </a:lnTo>
                <a:lnTo>
                  <a:pt x="2508" y="96"/>
                </a:lnTo>
                <a:lnTo>
                  <a:pt x="2508" y="96"/>
                </a:lnTo>
                <a:lnTo>
                  <a:pt x="2509" y="96"/>
                </a:lnTo>
                <a:lnTo>
                  <a:pt x="2509" y="96"/>
                </a:lnTo>
                <a:lnTo>
                  <a:pt x="2509" y="98"/>
                </a:lnTo>
                <a:lnTo>
                  <a:pt x="2510" y="96"/>
                </a:lnTo>
                <a:lnTo>
                  <a:pt x="2510" y="96"/>
                </a:lnTo>
                <a:lnTo>
                  <a:pt x="2510" y="96"/>
                </a:lnTo>
                <a:lnTo>
                  <a:pt x="2511" y="96"/>
                </a:lnTo>
                <a:lnTo>
                  <a:pt x="2511" y="95"/>
                </a:lnTo>
                <a:lnTo>
                  <a:pt x="2513" y="96"/>
                </a:lnTo>
                <a:lnTo>
                  <a:pt x="2513" y="96"/>
                </a:lnTo>
                <a:lnTo>
                  <a:pt x="2513" y="98"/>
                </a:lnTo>
                <a:lnTo>
                  <a:pt x="2514" y="98"/>
                </a:lnTo>
                <a:lnTo>
                  <a:pt x="2514" y="98"/>
                </a:lnTo>
                <a:lnTo>
                  <a:pt x="2514" y="98"/>
                </a:lnTo>
                <a:lnTo>
                  <a:pt x="2515" y="98"/>
                </a:lnTo>
                <a:lnTo>
                  <a:pt x="2515" y="96"/>
                </a:lnTo>
                <a:lnTo>
                  <a:pt x="2516" y="96"/>
                </a:lnTo>
                <a:lnTo>
                  <a:pt x="2516" y="96"/>
                </a:lnTo>
                <a:lnTo>
                  <a:pt x="2516" y="96"/>
                </a:lnTo>
                <a:lnTo>
                  <a:pt x="2517" y="95"/>
                </a:lnTo>
                <a:lnTo>
                  <a:pt x="2517" y="96"/>
                </a:lnTo>
                <a:lnTo>
                  <a:pt x="2517" y="98"/>
                </a:lnTo>
                <a:lnTo>
                  <a:pt x="2518" y="98"/>
                </a:lnTo>
                <a:lnTo>
                  <a:pt x="2518" y="98"/>
                </a:lnTo>
                <a:lnTo>
                  <a:pt x="2518" y="99"/>
                </a:lnTo>
                <a:lnTo>
                  <a:pt x="2519" y="99"/>
                </a:lnTo>
                <a:lnTo>
                  <a:pt x="2519" y="98"/>
                </a:lnTo>
                <a:lnTo>
                  <a:pt x="2520" y="99"/>
                </a:lnTo>
                <a:lnTo>
                  <a:pt x="2520" y="99"/>
                </a:lnTo>
                <a:lnTo>
                  <a:pt x="2520" y="99"/>
                </a:lnTo>
                <a:lnTo>
                  <a:pt x="2522" y="99"/>
                </a:lnTo>
                <a:lnTo>
                  <a:pt x="2522" y="98"/>
                </a:lnTo>
                <a:lnTo>
                  <a:pt x="2522" y="98"/>
                </a:lnTo>
                <a:lnTo>
                  <a:pt x="2523" y="98"/>
                </a:lnTo>
                <a:lnTo>
                  <a:pt x="2523" y="99"/>
                </a:lnTo>
                <a:lnTo>
                  <a:pt x="2523" y="100"/>
                </a:lnTo>
                <a:lnTo>
                  <a:pt x="2524" y="100"/>
                </a:lnTo>
                <a:lnTo>
                  <a:pt x="2524" y="100"/>
                </a:lnTo>
                <a:lnTo>
                  <a:pt x="2525" y="99"/>
                </a:lnTo>
                <a:lnTo>
                  <a:pt x="2525" y="100"/>
                </a:lnTo>
                <a:lnTo>
                  <a:pt x="2525" y="99"/>
                </a:lnTo>
                <a:lnTo>
                  <a:pt x="2526" y="99"/>
                </a:lnTo>
                <a:lnTo>
                  <a:pt x="2526" y="99"/>
                </a:lnTo>
                <a:lnTo>
                  <a:pt x="2526" y="99"/>
                </a:lnTo>
                <a:lnTo>
                  <a:pt x="2527" y="99"/>
                </a:lnTo>
                <a:lnTo>
                  <a:pt x="2527" y="100"/>
                </a:lnTo>
                <a:lnTo>
                  <a:pt x="2527" y="100"/>
                </a:lnTo>
                <a:lnTo>
                  <a:pt x="2528" y="99"/>
                </a:lnTo>
                <a:lnTo>
                  <a:pt x="2528" y="99"/>
                </a:lnTo>
                <a:lnTo>
                  <a:pt x="2529" y="99"/>
                </a:lnTo>
                <a:lnTo>
                  <a:pt x="2529" y="99"/>
                </a:lnTo>
                <a:lnTo>
                  <a:pt x="2529" y="99"/>
                </a:lnTo>
                <a:lnTo>
                  <a:pt x="2531" y="99"/>
                </a:lnTo>
                <a:lnTo>
                  <a:pt x="2531" y="99"/>
                </a:lnTo>
                <a:lnTo>
                  <a:pt x="2531" y="100"/>
                </a:lnTo>
                <a:lnTo>
                  <a:pt x="2532" y="100"/>
                </a:lnTo>
                <a:lnTo>
                  <a:pt x="2532" y="100"/>
                </a:lnTo>
                <a:lnTo>
                  <a:pt x="2532" y="100"/>
                </a:lnTo>
                <a:lnTo>
                  <a:pt x="2533" y="101"/>
                </a:lnTo>
                <a:lnTo>
                  <a:pt x="2533" y="102"/>
                </a:lnTo>
                <a:lnTo>
                  <a:pt x="2534" y="103"/>
                </a:lnTo>
                <a:lnTo>
                  <a:pt x="2534" y="102"/>
                </a:lnTo>
                <a:lnTo>
                  <a:pt x="2534" y="103"/>
                </a:lnTo>
                <a:lnTo>
                  <a:pt x="2535" y="103"/>
                </a:lnTo>
                <a:lnTo>
                  <a:pt x="2535" y="103"/>
                </a:lnTo>
                <a:lnTo>
                  <a:pt x="2535" y="103"/>
                </a:lnTo>
                <a:lnTo>
                  <a:pt x="2536" y="102"/>
                </a:lnTo>
                <a:lnTo>
                  <a:pt x="2536" y="102"/>
                </a:lnTo>
                <a:lnTo>
                  <a:pt x="2536" y="101"/>
                </a:lnTo>
                <a:lnTo>
                  <a:pt x="2537" y="101"/>
                </a:lnTo>
                <a:lnTo>
                  <a:pt x="2537" y="100"/>
                </a:lnTo>
                <a:lnTo>
                  <a:pt x="2538" y="100"/>
                </a:lnTo>
                <a:lnTo>
                  <a:pt x="2538" y="100"/>
                </a:lnTo>
                <a:lnTo>
                  <a:pt x="2538" y="101"/>
                </a:lnTo>
                <a:lnTo>
                  <a:pt x="2540" y="102"/>
                </a:lnTo>
                <a:lnTo>
                  <a:pt x="2540" y="102"/>
                </a:lnTo>
                <a:lnTo>
                  <a:pt x="2540" y="102"/>
                </a:lnTo>
                <a:lnTo>
                  <a:pt x="2541" y="102"/>
                </a:lnTo>
                <a:lnTo>
                  <a:pt x="2541" y="103"/>
                </a:lnTo>
                <a:lnTo>
                  <a:pt x="2542" y="103"/>
                </a:lnTo>
                <a:lnTo>
                  <a:pt x="2542" y="104"/>
                </a:lnTo>
                <a:lnTo>
                  <a:pt x="2542" y="104"/>
                </a:lnTo>
                <a:lnTo>
                  <a:pt x="2543" y="105"/>
                </a:lnTo>
                <a:lnTo>
                  <a:pt x="2543" y="104"/>
                </a:lnTo>
                <a:lnTo>
                  <a:pt x="2543" y="103"/>
                </a:lnTo>
                <a:lnTo>
                  <a:pt x="2544" y="104"/>
                </a:lnTo>
                <a:lnTo>
                  <a:pt x="2544" y="103"/>
                </a:lnTo>
                <a:lnTo>
                  <a:pt x="2544" y="103"/>
                </a:lnTo>
                <a:lnTo>
                  <a:pt x="2545" y="102"/>
                </a:lnTo>
                <a:lnTo>
                  <a:pt x="2545" y="102"/>
                </a:lnTo>
                <a:lnTo>
                  <a:pt x="2546" y="102"/>
                </a:lnTo>
                <a:lnTo>
                  <a:pt x="2546" y="102"/>
                </a:lnTo>
                <a:lnTo>
                  <a:pt x="2546" y="102"/>
                </a:lnTo>
                <a:lnTo>
                  <a:pt x="2547" y="102"/>
                </a:lnTo>
                <a:lnTo>
                  <a:pt x="2547" y="102"/>
                </a:lnTo>
                <a:lnTo>
                  <a:pt x="2547" y="101"/>
                </a:lnTo>
                <a:lnTo>
                  <a:pt x="2549" y="101"/>
                </a:lnTo>
                <a:lnTo>
                  <a:pt x="2549" y="100"/>
                </a:lnTo>
                <a:lnTo>
                  <a:pt x="2549" y="100"/>
                </a:lnTo>
                <a:lnTo>
                  <a:pt x="2550" y="100"/>
                </a:lnTo>
                <a:lnTo>
                  <a:pt x="2550" y="101"/>
                </a:lnTo>
                <a:lnTo>
                  <a:pt x="2551" y="101"/>
                </a:lnTo>
                <a:lnTo>
                  <a:pt x="2551" y="101"/>
                </a:lnTo>
                <a:lnTo>
                  <a:pt x="2551" y="101"/>
                </a:lnTo>
                <a:lnTo>
                  <a:pt x="2552" y="100"/>
                </a:lnTo>
                <a:lnTo>
                  <a:pt x="2552" y="100"/>
                </a:lnTo>
                <a:lnTo>
                  <a:pt x="2552" y="100"/>
                </a:lnTo>
                <a:lnTo>
                  <a:pt x="2553" y="100"/>
                </a:lnTo>
                <a:lnTo>
                  <a:pt x="2553" y="99"/>
                </a:lnTo>
                <a:lnTo>
                  <a:pt x="2553" y="99"/>
                </a:lnTo>
                <a:lnTo>
                  <a:pt x="2554" y="99"/>
                </a:lnTo>
                <a:lnTo>
                  <a:pt x="2554" y="100"/>
                </a:lnTo>
                <a:lnTo>
                  <a:pt x="2555" y="100"/>
                </a:lnTo>
                <a:lnTo>
                  <a:pt x="2555" y="101"/>
                </a:lnTo>
                <a:lnTo>
                  <a:pt x="2555" y="101"/>
                </a:lnTo>
                <a:lnTo>
                  <a:pt x="2556" y="101"/>
                </a:lnTo>
                <a:lnTo>
                  <a:pt x="2556" y="101"/>
                </a:lnTo>
                <a:lnTo>
                  <a:pt x="2556" y="101"/>
                </a:lnTo>
                <a:lnTo>
                  <a:pt x="2558" y="101"/>
                </a:lnTo>
                <a:lnTo>
                  <a:pt x="2558" y="101"/>
                </a:lnTo>
                <a:lnTo>
                  <a:pt x="2558" y="100"/>
                </a:lnTo>
                <a:lnTo>
                  <a:pt x="2559" y="100"/>
                </a:lnTo>
                <a:lnTo>
                  <a:pt x="2559" y="100"/>
                </a:lnTo>
                <a:lnTo>
                  <a:pt x="2560" y="99"/>
                </a:lnTo>
                <a:lnTo>
                  <a:pt x="2560" y="98"/>
                </a:lnTo>
                <a:lnTo>
                  <a:pt x="2560" y="98"/>
                </a:lnTo>
                <a:lnTo>
                  <a:pt x="2561" y="98"/>
                </a:lnTo>
                <a:lnTo>
                  <a:pt x="2561" y="98"/>
                </a:lnTo>
                <a:lnTo>
                  <a:pt x="2561" y="98"/>
                </a:lnTo>
                <a:lnTo>
                  <a:pt x="2562" y="98"/>
                </a:lnTo>
                <a:lnTo>
                  <a:pt x="2562" y="99"/>
                </a:lnTo>
                <a:lnTo>
                  <a:pt x="2563" y="99"/>
                </a:lnTo>
                <a:lnTo>
                  <a:pt x="2563" y="99"/>
                </a:lnTo>
                <a:lnTo>
                  <a:pt x="2563" y="100"/>
                </a:lnTo>
                <a:lnTo>
                  <a:pt x="2564" y="100"/>
                </a:lnTo>
                <a:lnTo>
                  <a:pt x="2564" y="100"/>
                </a:lnTo>
                <a:lnTo>
                  <a:pt x="2564" y="100"/>
                </a:lnTo>
                <a:lnTo>
                  <a:pt x="2565" y="100"/>
                </a:lnTo>
                <a:lnTo>
                  <a:pt x="2565" y="100"/>
                </a:lnTo>
                <a:lnTo>
                  <a:pt x="2565" y="100"/>
                </a:lnTo>
                <a:lnTo>
                  <a:pt x="2567" y="100"/>
                </a:lnTo>
                <a:lnTo>
                  <a:pt x="2567" y="99"/>
                </a:lnTo>
                <a:lnTo>
                  <a:pt x="2568" y="100"/>
                </a:lnTo>
                <a:lnTo>
                  <a:pt x="2568" y="100"/>
                </a:lnTo>
                <a:lnTo>
                  <a:pt x="2568" y="100"/>
                </a:lnTo>
                <a:lnTo>
                  <a:pt x="2569" y="100"/>
                </a:lnTo>
                <a:lnTo>
                  <a:pt x="2569" y="101"/>
                </a:lnTo>
                <a:lnTo>
                  <a:pt x="2569" y="101"/>
                </a:lnTo>
                <a:lnTo>
                  <a:pt x="2570" y="101"/>
                </a:lnTo>
                <a:lnTo>
                  <a:pt x="2570" y="100"/>
                </a:lnTo>
                <a:lnTo>
                  <a:pt x="2570" y="100"/>
                </a:lnTo>
                <a:lnTo>
                  <a:pt x="2571" y="99"/>
                </a:lnTo>
                <a:lnTo>
                  <a:pt x="2571" y="98"/>
                </a:lnTo>
                <a:lnTo>
                  <a:pt x="2572" y="99"/>
                </a:lnTo>
                <a:lnTo>
                  <a:pt x="2572" y="99"/>
                </a:lnTo>
                <a:lnTo>
                  <a:pt x="2572" y="99"/>
                </a:lnTo>
                <a:lnTo>
                  <a:pt x="2573" y="98"/>
                </a:lnTo>
                <a:lnTo>
                  <a:pt x="2573" y="98"/>
                </a:lnTo>
                <a:lnTo>
                  <a:pt x="2573" y="98"/>
                </a:lnTo>
                <a:lnTo>
                  <a:pt x="2574" y="96"/>
                </a:lnTo>
                <a:lnTo>
                  <a:pt x="2574" y="95"/>
                </a:lnTo>
                <a:lnTo>
                  <a:pt x="2574" y="95"/>
                </a:lnTo>
                <a:lnTo>
                  <a:pt x="2576" y="95"/>
                </a:lnTo>
                <a:lnTo>
                  <a:pt x="2576" y="95"/>
                </a:lnTo>
                <a:lnTo>
                  <a:pt x="2577" y="95"/>
                </a:lnTo>
                <a:lnTo>
                  <a:pt x="2577" y="95"/>
                </a:lnTo>
                <a:lnTo>
                  <a:pt x="2577" y="95"/>
                </a:lnTo>
                <a:lnTo>
                  <a:pt x="2578" y="95"/>
                </a:lnTo>
                <a:lnTo>
                  <a:pt x="2578" y="96"/>
                </a:lnTo>
                <a:lnTo>
                  <a:pt x="2578" y="98"/>
                </a:lnTo>
                <a:lnTo>
                  <a:pt x="2579" y="98"/>
                </a:lnTo>
                <a:lnTo>
                  <a:pt x="2579" y="98"/>
                </a:lnTo>
                <a:lnTo>
                  <a:pt x="2579" y="98"/>
                </a:lnTo>
                <a:lnTo>
                  <a:pt x="2580" y="98"/>
                </a:lnTo>
                <a:lnTo>
                  <a:pt x="2580" y="98"/>
                </a:lnTo>
                <a:lnTo>
                  <a:pt x="2581" y="96"/>
                </a:lnTo>
                <a:lnTo>
                  <a:pt x="2581" y="96"/>
                </a:lnTo>
                <a:lnTo>
                  <a:pt x="2581" y="96"/>
                </a:lnTo>
                <a:lnTo>
                  <a:pt x="2582" y="96"/>
                </a:lnTo>
                <a:lnTo>
                  <a:pt x="2582" y="95"/>
                </a:lnTo>
                <a:lnTo>
                  <a:pt x="2582" y="96"/>
                </a:lnTo>
                <a:lnTo>
                  <a:pt x="2583" y="96"/>
                </a:lnTo>
                <a:lnTo>
                  <a:pt x="2583" y="95"/>
                </a:lnTo>
                <a:lnTo>
                  <a:pt x="2585" y="95"/>
                </a:lnTo>
                <a:lnTo>
                  <a:pt x="2585" y="96"/>
                </a:lnTo>
                <a:lnTo>
                  <a:pt x="2585" y="96"/>
                </a:lnTo>
                <a:lnTo>
                  <a:pt x="2586" y="98"/>
                </a:lnTo>
                <a:lnTo>
                  <a:pt x="2586" y="96"/>
                </a:lnTo>
                <a:lnTo>
                  <a:pt x="2586" y="95"/>
                </a:lnTo>
                <a:lnTo>
                  <a:pt x="2587" y="95"/>
                </a:lnTo>
                <a:lnTo>
                  <a:pt x="2587" y="94"/>
                </a:lnTo>
                <a:lnTo>
                  <a:pt x="2587" y="94"/>
                </a:lnTo>
                <a:lnTo>
                  <a:pt x="2588" y="94"/>
                </a:lnTo>
                <a:lnTo>
                  <a:pt x="2588" y="93"/>
                </a:lnTo>
                <a:lnTo>
                  <a:pt x="2589" y="93"/>
                </a:lnTo>
                <a:lnTo>
                  <a:pt x="2589" y="94"/>
                </a:lnTo>
                <a:lnTo>
                  <a:pt x="2589" y="94"/>
                </a:lnTo>
                <a:lnTo>
                  <a:pt x="2590" y="93"/>
                </a:lnTo>
                <a:lnTo>
                  <a:pt x="2590" y="92"/>
                </a:lnTo>
                <a:lnTo>
                  <a:pt x="2590" y="93"/>
                </a:lnTo>
                <a:lnTo>
                  <a:pt x="2591" y="94"/>
                </a:lnTo>
                <a:lnTo>
                  <a:pt x="2591" y="94"/>
                </a:lnTo>
                <a:lnTo>
                  <a:pt x="2591" y="95"/>
                </a:lnTo>
                <a:lnTo>
                  <a:pt x="2592" y="95"/>
                </a:lnTo>
                <a:lnTo>
                  <a:pt x="2592" y="94"/>
                </a:lnTo>
                <a:lnTo>
                  <a:pt x="2594" y="94"/>
                </a:lnTo>
                <a:lnTo>
                  <a:pt x="2594" y="94"/>
                </a:lnTo>
                <a:lnTo>
                  <a:pt x="2594" y="93"/>
                </a:lnTo>
                <a:lnTo>
                  <a:pt x="2595" y="94"/>
                </a:lnTo>
                <a:lnTo>
                  <a:pt x="2595" y="94"/>
                </a:lnTo>
                <a:lnTo>
                  <a:pt x="2595" y="95"/>
                </a:lnTo>
                <a:lnTo>
                  <a:pt x="2596" y="95"/>
                </a:lnTo>
                <a:lnTo>
                  <a:pt x="2596" y="95"/>
                </a:lnTo>
                <a:lnTo>
                  <a:pt x="2596" y="95"/>
                </a:lnTo>
                <a:lnTo>
                  <a:pt x="2597" y="95"/>
                </a:lnTo>
                <a:lnTo>
                  <a:pt x="2597" y="95"/>
                </a:lnTo>
                <a:lnTo>
                  <a:pt x="2598" y="95"/>
                </a:lnTo>
                <a:lnTo>
                  <a:pt x="2598" y="96"/>
                </a:lnTo>
                <a:lnTo>
                  <a:pt x="2598" y="95"/>
                </a:lnTo>
                <a:lnTo>
                  <a:pt x="2599" y="96"/>
                </a:lnTo>
                <a:lnTo>
                  <a:pt x="2599" y="95"/>
                </a:lnTo>
                <a:lnTo>
                  <a:pt x="2599" y="96"/>
                </a:lnTo>
                <a:lnTo>
                  <a:pt x="2600" y="96"/>
                </a:lnTo>
                <a:lnTo>
                  <a:pt x="2600" y="96"/>
                </a:lnTo>
                <a:lnTo>
                  <a:pt x="2600" y="96"/>
                </a:lnTo>
                <a:lnTo>
                  <a:pt x="2601" y="96"/>
                </a:lnTo>
                <a:lnTo>
                  <a:pt x="2601" y="98"/>
                </a:lnTo>
                <a:lnTo>
                  <a:pt x="2603" y="98"/>
                </a:lnTo>
                <a:lnTo>
                  <a:pt x="2603" y="96"/>
                </a:lnTo>
                <a:lnTo>
                  <a:pt x="2603" y="96"/>
                </a:lnTo>
                <a:lnTo>
                  <a:pt x="2604" y="95"/>
                </a:lnTo>
                <a:lnTo>
                  <a:pt x="2604" y="95"/>
                </a:lnTo>
                <a:lnTo>
                  <a:pt x="2604" y="94"/>
                </a:lnTo>
                <a:lnTo>
                  <a:pt x="2605" y="94"/>
                </a:lnTo>
                <a:lnTo>
                  <a:pt x="2605" y="94"/>
                </a:lnTo>
                <a:lnTo>
                  <a:pt x="2606" y="94"/>
                </a:lnTo>
                <a:lnTo>
                  <a:pt x="2606" y="95"/>
                </a:lnTo>
                <a:lnTo>
                  <a:pt x="2606" y="94"/>
                </a:lnTo>
                <a:lnTo>
                  <a:pt x="2607" y="96"/>
                </a:lnTo>
                <a:lnTo>
                  <a:pt x="2607" y="96"/>
                </a:lnTo>
                <a:lnTo>
                  <a:pt x="2607" y="98"/>
                </a:lnTo>
                <a:lnTo>
                  <a:pt x="2608" y="96"/>
                </a:lnTo>
                <a:lnTo>
                  <a:pt x="2608" y="96"/>
                </a:lnTo>
                <a:lnTo>
                  <a:pt x="2608" y="96"/>
                </a:lnTo>
                <a:lnTo>
                  <a:pt x="2609" y="98"/>
                </a:lnTo>
                <a:lnTo>
                  <a:pt x="2609" y="99"/>
                </a:lnTo>
                <a:lnTo>
                  <a:pt x="2610" y="98"/>
                </a:lnTo>
                <a:lnTo>
                  <a:pt x="2610" y="98"/>
                </a:lnTo>
                <a:lnTo>
                  <a:pt x="2610" y="98"/>
                </a:lnTo>
                <a:lnTo>
                  <a:pt x="2612" y="96"/>
                </a:lnTo>
                <a:lnTo>
                  <a:pt x="2612" y="95"/>
                </a:lnTo>
                <a:lnTo>
                  <a:pt x="2612" y="95"/>
                </a:lnTo>
                <a:lnTo>
                  <a:pt x="2613" y="95"/>
                </a:lnTo>
                <a:lnTo>
                  <a:pt x="2613" y="96"/>
                </a:lnTo>
                <a:lnTo>
                  <a:pt x="2613" y="96"/>
                </a:lnTo>
                <a:lnTo>
                  <a:pt x="2614" y="98"/>
                </a:lnTo>
                <a:lnTo>
                  <a:pt x="2614" y="98"/>
                </a:lnTo>
                <a:lnTo>
                  <a:pt x="2615" y="99"/>
                </a:lnTo>
                <a:lnTo>
                  <a:pt x="2615" y="99"/>
                </a:lnTo>
                <a:lnTo>
                  <a:pt x="2615" y="100"/>
                </a:lnTo>
                <a:lnTo>
                  <a:pt x="2616" y="100"/>
                </a:lnTo>
                <a:lnTo>
                  <a:pt x="2616" y="100"/>
                </a:lnTo>
                <a:lnTo>
                  <a:pt x="2616" y="99"/>
                </a:lnTo>
                <a:lnTo>
                  <a:pt x="2617" y="100"/>
                </a:lnTo>
                <a:lnTo>
                  <a:pt x="2617" y="100"/>
                </a:lnTo>
                <a:lnTo>
                  <a:pt x="2617" y="100"/>
                </a:lnTo>
                <a:lnTo>
                  <a:pt x="2618" y="101"/>
                </a:lnTo>
                <a:lnTo>
                  <a:pt x="2618" y="101"/>
                </a:lnTo>
                <a:lnTo>
                  <a:pt x="2619" y="102"/>
                </a:lnTo>
                <a:lnTo>
                  <a:pt x="2619" y="101"/>
                </a:lnTo>
                <a:lnTo>
                  <a:pt x="2619" y="100"/>
                </a:lnTo>
                <a:lnTo>
                  <a:pt x="2621" y="99"/>
                </a:lnTo>
                <a:lnTo>
                  <a:pt x="2621" y="99"/>
                </a:lnTo>
                <a:lnTo>
                  <a:pt x="2621" y="99"/>
                </a:lnTo>
                <a:lnTo>
                  <a:pt x="2622" y="99"/>
                </a:lnTo>
                <a:lnTo>
                  <a:pt x="2622" y="99"/>
                </a:lnTo>
                <a:lnTo>
                  <a:pt x="2622" y="98"/>
                </a:lnTo>
                <a:lnTo>
                  <a:pt x="2623" y="98"/>
                </a:lnTo>
                <a:lnTo>
                  <a:pt x="2623" y="98"/>
                </a:lnTo>
                <a:lnTo>
                  <a:pt x="2624" y="99"/>
                </a:lnTo>
                <a:lnTo>
                  <a:pt x="2624" y="99"/>
                </a:lnTo>
                <a:lnTo>
                  <a:pt x="2624" y="100"/>
                </a:lnTo>
                <a:lnTo>
                  <a:pt x="2625" y="101"/>
                </a:lnTo>
                <a:lnTo>
                  <a:pt x="2625" y="102"/>
                </a:lnTo>
                <a:lnTo>
                  <a:pt x="2625" y="102"/>
                </a:lnTo>
                <a:lnTo>
                  <a:pt x="2626" y="102"/>
                </a:lnTo>
                <a:lnTo>
                  <a:pt x="2626" y="102"/>
                </a:lnTo>
                <a:lnTo>
                  <a:pt x="2626" y="103"/>
                </a:lnTo>
                <a:lnTo>
                  <a:pt x="2627" y="103"/>
                </a:lnTo>
                <a:lnTo>
                  <a:pt x="2627" y="102"/>
                </a:lnTo>
                <a:lnTo>
                  <a:pt x="2628" y="101"/>
                </a:lnTo>
                <a:lnTo>
                  <a:pt x="2628" y="101"/>
                </a:lnTo>
                <a:lnTo>
                  <a:pt x="2628" y="101"/>
                </a:lnTo>
                <a:lnTo>
                  <a:pt x="2630" y="101"/>
                </a:lnTo>
                <a:lnTo>
                  <a:pt x="2630" y="101"/>
                </a:lnTo>
                <a:lnTo>
                  <a:pt x="2630" y="101"/>
                </a:lnTo>
                <a:lnTo>
                  <a:pt x="2631" y="101"/>
                </a:lnTo>
                <a:lnTo>
                  <a:pt x="2631" y="101"/>
                </a:lnTo>
                <a:lnTo>
                  <a:pt x="2632" y="101"/>
                </a:lnTo>
                <a:lnTo>
                  <a:pt x="2632" y="100"/>
                </a:lnTo>
                <a:lnTo>
                  <a:pt x="2632" y="100"/>
                </a:lnTo>
                <a:lnTo>
                  <a:pt x="2633" y="100"/>
                </a:lnTo>
                <a:lnTo>
                  <a:pt x="2633" y="100"/>
                </a:lnTo>
                <a:lnTo>
                  <a:pt x="2633" y="100"/>
                </a:lnTo>
                <a:lnTo>
                  <a:pt x="2634" y="100"/>
                </a:lnTo>
                <a:lnTo>
                  <a:pt x="2634" y="101"/>
                </a:lnTo>
                <a:lnTo>
                  <a:pt x="2634" y="101"/>
                </a:lnTo>
                <a:lnTo>
                  <a:pt x="2635" y="102"/>
                </a:lnTo>
                <a:lnTo>
                  <a:pt x="2635" y="102"/>
                </a:lnTo>
                <a:lnTo>
                  <a:pt x="2636" y="102"/>
                </a:lnTo>
                <a:lnTo>
                  <a:pt x="2636" y="102"/>
                </a:lnTo>
                <a:lnTo>
                  <a:pt x="2636" y="101"/>
                </a:lnTo>
                <a:lnTo>
                  <a:pt x="2637" y="101"/>
                </a:lnTo>
                <a:lnTo>
                  <a:pt x="2637" y="101"/>
                </a:lnTo>
                <a:lnTo>
                  <a:pt x="2637" y="100"/>
                </a:lnTo>
                <a:lnTo>
                  <a:pt x="2639" y="99"/>
                </a:lnTo>
                <a:lnTo>
                  <a:pt x="2639" y="99"/>
                </a:lnTo>
                <a:lnTo>
                  <a:pt x="2639" y="100"/>
                </a:lnTo>
                <a:lnTo>
                  <a:pt x="2640" y="100"/>
                </a:lnTo>
                <a:lnTo>
                  <a:pt x="2640" y="99"/>
                </a:lnTo>
                <a:lnTo>
                  <a:pt x="2641" y="99"/>
                </a:lnTo>
                <a:lnTo>
                  <a:pt x="2641" y="99"/>
                </a:lnTo>
                <a:lnTo>
                  <a:pt x="2641" y="98"/>
                </a:lnTo>
                <a:lnTo>
                  <a:pt x="2642" y="99"/>
                </a:lnTo>
                <a:lnTo>
                  <a:pt x="2642" y="99"/>
                </a:lnTo>
                <a:lnTo>
                  <a:pt x="2642" y="98"/>
                </a:lnTo>
                <a:lnTo>
                  <a:pt x="2643" y="98"/>
                </a:lnTo>
                <a:lnTo>
                  <a:pt x="2643" y="96"/>
                </a:lnTo>
                <a:lnTo>
                  <a:pt x="2643" y="98"/>
                </a:lnTo>
                <a:lnTo>
                  <a:pt x="2644" y="99"/>
                </a:lnTo>
                <a:lnTo>
                  <a:pt x="2644" y="99"/>
                </a:lnTo>
                <a:lnTo>
                  <a:pt x="2645" y="100"/>
                </a:lnTo>
                <a:lnTo>
                  <a:pt x="2645" y="100"/>
                </a:lnTo>
                <a:lnTo>
                  <a:pt x="2645" y="101"/>
                </a:lnTo>
                <a:lnTo>
                  <a:pt x="2646" y="101"/>
                </a:lnTo>
                <a:lnTo>
                  <a:pt x="2646" y="101"/>
                </a:lnTo>
                <a:lnTo>
                  <a:pt x="2646" y="101"/>
                </a:lnTo>
                <a:lnTo>
                  <a:pt x="2648" y="101"/>
                </a:lnTo>
                <a:lnTo>
                  <a:pt x="2648" y="101"/>
                </a:lnTo>
                <a:lnTo>
                  <a:pt x="2648" y="100"/>
                </a:lnTo>
                <a:lnTo>
                  <a:pt x="2649" y="99"/>
                </a:lnTo>
                <a:lnTo>
                  <a:pt x="2649" y="99"/>
                </a:lnTo>
                <a:lnTo>
                  <a:pt x="2650" y="98"/>
                </a:lnTo>
                <a:lnTo>
                  <a:pt x="2650" y="99"/>
                </a:lnTo>
                <a:lnTo>
                  <a:pt x="2650" y="98"/>
                </a:lnTo>
                <a:lnTo>
                  <a:pt x="2651" y="98"/>
                </a:lnTo>
                <a:lnTo>
                  <a:pt x="2651" y="98"/>
                </a:lnTo>
                <a:lnTo>
                  <a:pt x="2651" y="98"/>
                </a:lnTo>
                <a:lnTo>
                  <a:pt x="2652" y="98"/>
                </a:lnTo>
                <a:lnTo>
                  <a:pt x="2652" y="98"/>
                </a:lnTo>
                <a:lnTo>
                  <a:pt x="2653" y="99"/>
                </a:lnTo>
                <a:lnTo>
                  <a:pt x="2653" y="98"/>
                </a:lnTo>
                <a:lnTo>
                  <a:pt x="2653" y="98"/>
                </a:lnTo>
                <a:lnTo>
                  <a:pt x="2654" y="98"/>
                </a:lnTo>
                <a:lnTo>
                  <a:pt x="2654" y="99"/>
                </a:lnTo>
                <a:lnTo>
                  <a:pt x="2654" y="99"/>
                </a:lnTo>
                <a:lnTo>
                  <a:pt x="2655" y="99"/>
                </a:lnTo>
                <a:lnTo>
                  <a:pt x="2655" y="99"/>
                </a:lnTo>
                <a:lnTo>
                  <a:pt x="2655" y="99"/>
                </a:lnTo>
                <a:lnTo>
                  <a:pt x="2657" y="99"/>
                </a:lnTo>
                <a:lnTo>
                  <a:pt x="2657" y="99"/>
                </a:lnTo>
                <a:lnTo>
                  <a:pt x="2658" y="98"/>
                </a:lnTo>
                <a:lnTo>
                  <a:pt x="2658" y="96"/>
                </a:lnTo>
                <a:lnTo>
                  <a:pt x="2658" y="96"/>
                </a:lnTo>
                <a:lnTo>
                  <a:pt x="2659" y="96"/>
                </a:lnTo>
                <a:lnTo>
                  <a:pt x="2659" y="95"/>
                </a:lnTo>
                <a:lnTo>
                  <a:pt x="2659" y="95"/>
                </a:lnTo>
                <a:lnTo>
                  <a:pt x="2660" y="95"/>
                </a:lnTo>
                <a:lnTo>
                  <a:pt x="2660" y="96"/>
                </a:lnTo>
                <a:lnTo>
                  <a:pt x="2660" y="96"/>
                </a:lnTo>
                <a:lnTo>
                  <a:pt x="2661" y="98"/>
                </a:lnTo>
                <a:lnTo>
                  <a:pt x="2661" y="99"/>
                </a:lnTo>
                <a:lnTo>
                  <a:pt x="2662" y="99"/>
                </a:lnTo>
                <a:lnTo>
                  <a:pt x="2662" y="100"/>
                </a:lnTo>
                <a:lnTo>
                  <a:pt x="2662" y="100"/>
                </a:lnTo>
                <a:lnTo>
                  <a:pt x="2663" y="100"/>
                </a:lnTo>
                <a:lnTo>
                  <a:pt x="2663" y="100"/>
                </a:lnTo>
                <a:lnTo>
                  <a:pt x="2663" y="100"/>
                </a:lnTo>
                <a:lnTo>
                  <a:pt x="2664" y="100"/>
                </a:lnTo>
                <a:lnTo>
                  <a:pt x="2664" y="99"/>
                </a:lnTo>
                <a:lnTo>
                  <a:pt x="2664" y="99"/>
                </a:lnTo>
                <a:lnTo>
                  <a:pt x="2666" y="96"/>
                </a:lnTo>
                <a:lnTo>
                  <a:pt x="2666" y="95"/>
                </a:lnTo>
                <a:lnTo>
                  <a:pt x="2667" y="95"/>
                </a:lnTo>
                <a:lnTo>
                  <a:pt x="2667" y="95"/>
                </a:lnTo>
                <a:lnTo>
                  <a:pt x="2667" y="95"/>
                </a:lnTo>
                <a:lnTo>
                  <a:pt x="2668" y="96"/>
                </a:lnTo>
                <a:lnTo>
                  <a:pt x="2668" y="96"/>
                </a:lnTo>
                <a:lnTo>
                  <a:pt x="2668" y="96"/>
                </a:lnTo>
                <a:lnTo>
                  <a:pt x="2669" y="96"/>
                </a:lnTo>
                <a:lnTo>
                  <a:pt x="2669" y="96"/>
                </a:lnTo>
                <a:lnTo>
                  <a:pt x="2669" y="96"/>
                </a:lnTo>
                <a:lnTo>
                  <a:pt x="2670" y="98"/>
                </a:lnTo>
                <a:lnTo>
                  <a:pt x="2670" y="98"/>
                </a:lnTo>
                <a:lnTo>
                  <a:pt x="2671" y="98"/>
                </a:lnTo>
                <a:lnTo>
                  <a:pt x="2671" y="98"/>
                </a:lnTo>
                <a:lnTo>
                  <a:pt x="2671" y="96"/>
                </a:lnTo>
                <a:lnTo>
                  <a:pt x="2672" y="98"/>
                </a:lnTo>
                <a:lnTo>
                  <a:pt x="2672" y="96"/>
                </a:lnTo>
                <a:lnTo>
                  <a:pt x="2672" y="96"/>
                </a:lnTo>
                <a:lnTo>
                  <a:pt x="2673" y="95"/>
                </a:lnTo>
                <a:lnTo>
                  <a:pt x="2673" y="95"/>
                </a:lnTo>
                <a:lnTo>
                  <a:pt x="2675" y="95"/>
                </a:lnTo>
                <a:lnTo>
                  <a:pt x="2675" y="94"/>
                </a:lnTo>
                <a:lnTo>
                  <a:pt x="2675" y="94"/>
                </a:lnTo>
                <a:lnTo>
                  <a:pt x="2676" y="94"/>
                </a:lnTo>
                <a:lnTo>
                  <a:pt x="2676" y="94"/>
                </a:lnTo>
                <a:lnTo>
                  <a:pt x="2676" y="94"/>
                </a:lnTo>
                <a:lnTo>
                  <a:pt x="2677" y="94"/>
                </a:lnTo>
                <a:lnTo>
                  <a:pt x="2677" y="94"/>
                </a:lnTo>
                <a:lnTo>
                  <a:pt x="2677" y="95"/>
                </a:lnTo>
                <a:lnTo>
                  <a:pt x="2678" y="95"/>
                </a:lnTo>
                <a:lnTo>
                  <a:pt x="2678" y="95"/>
                </a:lnTo>
                <a:lnTo>
                  <a:pt x="2679" y="95"/>
                </a:lnTo>
                <a:lnTo>
                  <a:pt x="2679" y="95"/>
                </a:lnTo>
                <a:lnTo>
                  <a:pt x="2679" y="95"/>
                </a:lnTo>
                <a:lnTo>
                  <a:pt x="2680" y="96"/>
                </a:lnTo>
                <a:lnTo>
                  <a:pt x="2680" y="96"/>
                </a:lnTo>
                <a:lnTo>
                  <a:pt x="2680" y="95"/>
                </a:lnTo>
                <a:lnTo>
                  <a:pt x="2681" y="95"/>
                </a:lnTo>
                <a:lnTo>
                  <a:pt x="2681" y="95"/>
                </a:lnTo>
                <a:lnTo>
                  <a:pt x="2681" y="95"/>
                </a:lnTo>
                <a:lnTo>
                  <a:pt x="2682" y="95"/>
                </a:lnTo>
                <a:lnTo>
                  <a:pt x="2682" y="95"/>
                </a:lnTo>
                <a:lnTo>
                  <a:pt x="2684" y="96"/>
                </a:lnTo>
                <a:lnTo>
                  <a:pt x="2684" y="98"/>
                </a:lnTo>
                <a:lnTo>
                  <a:pt x="2684" y="98"/>
                </a:lnTo>
                <a:lnTo>
                  <a:pt x="2685" y="98"/>
                </a:lnTo>
                <a:lnTo>
                  <a:pt x="2685" y="99"/>
                </a:lnTo>
                <a:lnTo>
                  <a:pt x="2685" y="99"/>
                </a:lnTo>
                <a:lnTo>
                  <a:pt x="2686" y="100"/>
                </a:lnTo>
                <a:lnTo>
                  <a:pt x="2686" y="100"/>
                </a:lnTo>
                <a:lnTo>
                  <a:pt x="2686" y="100"/>
                </a:lnTo>
                <a:lnTo>
                  <a:pt x="2687" y="100"/>
                </a:lnTo>
                <a:lnTo>
                  <a:pt x="2687" y="101"/>
                </a:lnTo>
                <a:lnTo>
                  <a:pt x="2688" y="101"/>
                </a:lnTo>
                <a:lnTo>
                  <a:pt x="2688" y="100"/>
                </a:lnTo>
                <a:lnTo>
                  <a:pt x="2688" y="99"/>
                </a:lnTo>
                <a:lnTo>
                  <a:pt x="2689" y="99"/>
                </a:lnTo>
                <a:lnTo>
                  <a:pt x="2689" y="99"/>
                </a:lnTo>
                <a:lnTo>
                  <a:pt x="2689" y="98"/>
                </a:lnTo>
                <a:lnTo>
                  <a:pt x="2690" y="98"/>
                </a:lnTo>
                <a:lnTo>
                  <a:pt x="2690" y="99"/>
                </a:lnTo>
                <a:lnTo>
                  <a:pt x="2690" y="99"/>
                </a:lnTo>
                <a:lnTo>
                  <a:pt x="2691" y="99"/>
                </a:lnTo>
                <a:lnTo>
                  <a:pt x="2691" y="99"/>
                </a:lnTo>
                <a:lnTo>
                  <a:pt x="2693" y="99"/>
                </a:lnTo>
                <a:lnTo>
                  <a:pt x="2693" y="100"/>
                </a:lnTo>
                <a:lnTo>
                  <a:pt x="2693" y="100"/>
                </a:lnTo>
                <a:lnTo>
                  <a:pt x="2694" y="99"/>
                </a:lnTo>
                <a:lnTo>
                  <a:pt x="2694" y="100"/>
                </a:lnTo>
                <a:lnTo>
                  <a:pt x="2694" y="100"/>
                </a:lnTo>
                <a:lnTo>
                  <a:pt x="2695" y="100"/>
                </a:lnTo>
                <a:lnTo>
                  <a:pt x="2695" y="100"/>
                </a:lnTo>
                <a:lnTo>
                  <a:pt x="2696" y="100"/>
                </a:lnTo>
                <a:lnTo>
                  <a:pt x="2696" y="100"/>
                </a:lnTo>
                <a:lnTo>
                  <a:pt x="2696" y="101"/>
                </a:lnTo>
                <a:lnTo>
                  <a:pt x="2697" y="100"/>
                </a:lnTo>
                <a:lnTo>
                  <a:pt x="2697" y="101"/>
                </a:lnTo>
                <a:lnTo>
                  <a:pt x="2697" y="101"/>
                </a:lnTo>
                <a:lnTo>
                  <a:pt x="2698" y="101"/>
                </a:lnTo>
                <a:lnTo>
                  <a:pt x="2698" y="101"/>
                </a:lnTo>
                <a:lnTo>
                  <a:pt x="2698" y="102"/>
                </a:lnTo>
                <a:lnTo>
                  <a:pt x="2699" y="102"/>
                </a:lnTo>
                <a:lnTo>
                  <a:pt x="2699" y="102"/>
                </a:lnTo>
                <a:lnTo>
                  <a:pt x="2701" y="102"/>
                </a:lnTo>
                <a:lnTo>
                  <a:pt x="2701" y="102"/>
                </a:lnTo>
                <a:lnTo>
                  <a:pt x="2701" y="103"/>
                </a:lnTo>
                <a:lnTo>
                  <a:pt x="2702" y="102"/>
                </a:lnTo>
                <a:lnTo>
                  <a:pt x="2702" y="102"/>
                </a:lnTo>
                <a:lnTo>
                  <a:pt x="2702" y="101"/>
                </a:lnTo>
                <a:lnTo>
                  <a:pt x="2703" y="101"/>
                </a:lnTo>
                <a:lnTo>
                  <a:pt x="2703" y="102"/>
                </a:lnTo>
                <a:lnTo>
                  <a:pt x="2703" y="102"/>
                </a:lnTo>
                <a:lnTo>
                  <a:pt x="2704" y="102"/>
                </a:lnTo>
                <a:lnTo>
                  <a:pt x="2704" y="103"/>
                </a:lnTo>
                <a:lnTo>
                  <a:pt x="2705" y="103"/>
                </a:lnTo>
                <a:lnTo>
                  <a:pt x="2705" y="101"/>
                </a:lnTo>
                <a:lnTo>
                  <a:pt x="2705" y="101"/>
                </a:lnTo>
                <a:lnTo>
                  <a:pt x="2706" y="102"/>
                </a:lnTo>
                <a:lnTo>
                  <a:pt x="2706" y="102"/>
                </a:lnTo>
                <a:lnTo>
                  <a:pt x="2706" y="103"/>
                </a:lnTo>
                <a:lnTo>
                  <a:pt x="2707" y="102"/>
                </a:lnTo>
                <a:lnTo>
                  <a:pt x="2707" y="103"/>
                </a:lnTo>
                <a:lnTo>
                  <a:pt x="2707" y="103"/>
                </a:lnTo>
                <a:lnTo>
                  <a:pt x="2708" y="102"/>
                </a:lnTo>
                <a:lnTo>
                  <a:pt x="2708" y="103"/>
                </a:lnTo>
                <a:lnTo>
                  <a:pt x="2710" y="103"/>
                </a:lnTo>
                <a:lnTo>
                  <a:pt x="2710" y="103"/>
                </a:lnTo>
                <a:lnTo>
                  <a:pt x="2710" y="103"/>
                </a:lnTo>
                <a:lnTo>
                  <a:pt x="2711" y="103"/>
                </a:lnTo>
                <a:lnTo>
                  <a:pt x="2711" y="103"/>
                </a:lnTo>
                <a:lnTo>
                  <a:pt x="2711" y="104"/>
                </a:lnTo>
                <a:lnTo>
                  <a:pt x="2712" y="104"/>
                </a:lnTo>
                <a:lnTo>
                  <a:pt x="2712" y="104"/>
                </a:lnTo>
                <a:lnTo>
                  <a:pt x="2712" y="104"/>
                </a:lnTo>
                <a:lnTo>
                  <a:pt x="2713" y="104"/>
                </a:lnTo>
                <a:lnTo>
                  <a:pt x="2713" y="104"/>
                </a:lnTo>
                <a:lnTo>
                  <a:pt x="2714" y="104"/>
                </a:lnTo>
                <a:lnTo>
                  <a:pt x="2714" y="103"/>
                </a:lnTo>
                <a:lnTo>
                  <a:pt x="2714" y="103"/>
                </a:lnTo>
                <a:lnTo>
                  <a:pt x="2715" y="103"/>
                </a:lnTo>
                <a:lnTo>
                  <a:pt x="2715" y="102"/>
                </a:lnTo>
                <a:lnTo>
                  <a:pt x="2715" y="102"/>
                </a:lnTo>
                <a:lnTo>
                  <a:pt x="2716" y="102"/>
                </a:lnTo>
                <a:lnTo>
                  <a:pt x="2716" y="102"/>
                </a:lnTo>
                <a:lnTo>
                  <a:pt x="2716" y="103"/>
                </a:lnTo>
                <a:lnTo>
                  <a:pt x="2717" y="102"/>
                </a:lnTo>
                <a:lnTo>
                  <a:pt x="2717" y="103"/>
                </a:lnTo>
                <a:lnTo>
                  <a:pt x="2719" y="103"/>
                </a:lnTo>
                <a:lnTo>
                  <a:pt x="2719" y="103"/>
                </a:lnTo>
                <a:lnTo>
                  <a:pt x="2719" y="103"/>
                </a:lnTo>
                <a:lnTo>
                  <a:pt x="2720" y="104"/>
                </a:lnTo>
                <a:lnTo>
                  <a:pt x="2720" y="104"/>
                </a:lnTo>
                <a:lnTo>
                  <a:pt x="2720" y="104"/>
                </a:lnTo>
                <a:lnTo>
                  <a:pt x="2721" y="103"/>
                </a:lnTo>
                <a:lnTo>
                  <a:pt x="2721" y="102"/>
                </a:lnTo>
                <a:lnTo>
                  <a:pt x="2722" y="102"/>
                </a:lnTo>
                <a:lnTo>
                  <a:pt x="2722" y="103"/>
                </a:lnTo>
                <a:lnTo>
                  <a:pt x="2722" y="103"/>
                </a:lnTo>
                <a:lnTo>
                  <a:pt x="2723" y="103"/>
                </a:lnTo>
                <a:lnTo>
                  <a:pt x="2723" y="103"/>
                </a:lnTo>
                <a:lnTo>
                  <a:pt x="2723" y="102"/>
                </a:lnTo>
                <a:lnTo>
                  <a:pt x="2724" y="102"/>
                </a:lnTo>
                <a:lnTo>
                  <a:pt x="2724" y="101"/>
                </a:lnTo>
                <a:lnTo>
                  <a:pt x="2724" y="101"/>
                </a:lnTo>
                <a:lnTo>
                  <a:pt x="2725" y="101"/>
                </a:lnTo>
                <a:lnTo>
                  <a:pt x="2725" y="101"/>
                </a:lnTo>
                <a:lnTo>
                  <a:pt x="2726" y="102"/>
                </a:lnTo>
                <a:lnTo>
                  <a:pt x="2726" y="102"/>
                </a:lnTo>
                <a:lnTo>
                  <a:pt x="2726" y="103"/>
                </a:lnTo>
                <a:lnTo>
                  <a:pt x="2728" y="103"/>
                </a:lnTo>
                <a:lnTo>
                  <a:pt x="2728" y="103"/>
                </a:lnTo>
                <a:lnTo>
                  <a:pt x="2728" y="104"/>
                </a:lnTo>
                <a:lnTo>
                  <a:pt x="2729" y="104"/>
                </a:lnTo>
                <a:lnTo>
                  <a:pt x="2729" y="104"/>
                </a:lnTo>
                <a:lnTo>
                  <a:pt x="2729" y="103"/>
                </a:lnTo>
                <a:lnTo>
                  <a:pt x="2730" y="103"/>
                </a:lnTo>
                <a:lnTo>
                  <a:pt x="2730" y="102"/>
                </a:lnTo>
                <a:lnTo>
                  <a:pt x="2731" y="101"/>
                </a:lnTo>
                <a:lnTo>
                  <a:pt x="2731" y="101"/>
                </a:lnTo>
                <a:lnTo>
                  <a:pt x="2731" y="101"/>
                </a:lnTo>
                <a:lnTo>
                  <a:pt x="2732" y="101"/>
                </a:lnTo>
                <a:lnTo>
                  <a:pt x="2732" y="101"/>
                </a:lnTo>
                <a:lnTo>
                  <a:pt x="2732" y="100"/>
                </a:lnTo>
                <a:lnTo>
                  <a:pt x="2733" y="100"/>
                </a:lnTo>
                <a:lnTo>
                  <a:pt x="2733" y="101"/>
                </a:lnTo>
                <a:lnTo>
                  <a:pt x="2733" y="102"/>
                </a:lnTo>
                <a:lnTo>
                  <a:pt x="2734" y="102"/>
                </a:lnTo>
                <a:lnTo>
                  <a:pt x="2734" y="102"/>
                </a:lnTo>
                <a:lnTo>
                  <a:pt x="2735" y="103"/>
                </a:lnTo>
                <a:lnTo>
                  <a:pt x="2735" y="102"/>
                </a:lnTo>
                <a:lnTo>
                  <a:pt x="2735" y="103"/>
                </a:lnTo>
                <a:lnTo>
                  <a:pt x="2737" y="102"/>
                </a:lnTo>
                <a:lnTo>
                  <a:pt x="2737" y="102"/>
                </a:lnTo>
                <a:lnTo>
                  <a:pt x="2737" y="102"/>
                </a:lnTo>
                <a:lnTo>
                  <a:pt x="2738" y="101"/>
                </a:lnTo>
                <a:lnTo>
                  <a:pt x="2738" y="101"/>
                </a:lnTo>
                <a:lnTo>
                  <a:pt x="2738" y="101"/>
                </a:lnTo>
                <a:lnTo>
                  <a:pt x="2739" y="101"/>
                </a:lnTo>
                <a:lnTo>
                  <a:pt x="2739" y="102"/>
                </a:lnTo>
                <a:lnTo>
                  <a:pt x="2740" y="101"/>
                </a:lnTo>
                <a:lnTo>
                  <a:pt x="2740" y="101"/>
                </a:lnTo>
                <a:lnTo>
                  <a:pt x="2740" y="101"/>
                </a:lnTo>
                <a:lnTo>
                  <a:pt x="2741" y="100"/>
                </a:lnTo>
                <a:lnTo>
                  <a:pt x="2741" y="100"/>
                </a:lnTo>
                <a:lnTo>
                  <a:pt x="2741" y="100"/>
                </a:lnTo>
                <a:lnTo>
                  <a:pt x="2742" y="99"/>
                </a:lnTo>
                <a:lnTo>
                  <a:pt x="2742" y="100"/>
                </a:lnTo>
                <a:lnTo>
                  <a:pt x="2743" y="100"/>
                </a:lnTo>
                <a:lnTo>
                  <a:pt x="2743" y="100"/>
                </a:lnTo>
                <a:lnTo>
                  <a:pt x="2743" y="100"/>
                </a:lnTo>
                <a:lnTo>
                  <a:pt x="2744" y="100"/>
                </a:lnTo>
                <a:lnTo>
                  <a:pt x="2744" y="100"/>
                </a:lnTo>
                <a:lnTo>
                  <a:pt x="2744" y="99"/>
                </a:lnTo>
                <a:lnTo>
                  <a:pt x="2746" y="99"/>
                </a:lnTo>
                <a:lnTo>
                  <a:pt x="2746" y="98"/>
                </a:lnTo>
                <a:lnTo>
                  <a:pt x="2746" y="98"/>
                </a:lnTo>
                <a:lnTo>
                  <a:pt x="2747" y="98"/>
                </a:lnTo>
                <a:lnTo>
                  <a:pt x="2747" y="96"/>
                </a:lnTo>
                <a:lnTo>
                  <a:pt x="2748" y="96"/>
                </a:lnTo>
                <a:lnTo>
                  <a:pt x="2748" y="96"/>
                </a:lnTo>
                <a:lnTo>
                  <a:pt x="2748" y="96"/>
                </a:lnTo>
                <a:lnTo>
                  <a:pt x="2749" y="95"/>
                </a:lnTo>
                <a:lnTo>
                  <a:pt x="2749" y="96"/>
                </a:lnTo>
                <a:lnTo>
                  <a:pt x="2749" y="95"/>
                </a:lnTo>
                <a:lnTo>
                  <a:pt x="2750" y="96"/>
                </a:lnTo>
                <a:lnTo>
                  <a:pt x="2750" y="95"/>
                </a:lnTo>
                <a:lnTo>
                  <a:pt x="2750" y="95"/>
                </a:lnTo>
                <a:lnTo>
                  <a:pt x="2751" y="95"/>
                </a:lnTo>
                <a:lnTo>
                  <a:pt x="2751" y="95"/>
                </a:lnTo>
                <a:lnTo>
                  <a:pt x="2752" y="95"/>
                </a:lnTo>
                <a:lnTo>
                  <a:pt x="2752" y="95"/>
                </a:lnTo>
                <a:lnTo>
                  <a:pt x="2752" y="94"/>
                </a:lnTo>
                <a:lnTo>
                  <a:pt x="2753" y="94"/>
                </a:lnTo>
                <a:lnTo>
                  <a:pt x="2753" y="94"/>
                </a:lnTo>
                <a:lnTo>
                  <a:pt x="2753" y="94"/>
                </a:lnTo>
                <a:lnTo>
                  <a:pt x="2755" y="94"/>
                </a:lnTo>
                <a:lnTo>
                  <a:pt x="2755" y="94"/>
                </a:lnTo>
                <a:lnTo>
                  <a:pt x="2755" y="94"/>
                </a:lnTo>
                <a:lnTo>
                  <a:pt x="2756" y="94"/>
                </a:lnTo>
                <a:lnTo>
                  <a:pt x="2756" y="94"/>
                </a:lnTo>
                <a:lnTo>
                  <a:pt x="2757" y="94"/>
                </a:lnTo>
                <a:lnTo>
                  <a:pt x="2757" y="95"/>
                </a:lnTo>
                <a:lnTo>
                  <a:pt x="2757" y="95"/>
                </a:lnTo>
                <a:lnTo>
                  <a:pt x="2758" y="95"/>
                </a:lnTo>
                <a:lnTo>
                  <a:pt x="2758" y="94"/>
                </a:lnTo>
                <a:lnTo>
                  <a:pt x="2758" y="94"/>
                </a:lnTo>
                <a:lnTo>
                  <a:pt x="2759" y="95"/>
                </a:lnTo>
                <a:lnTo>
                  <a:pt x="2759" y="95"/>
                </a:lnTo>
                <a:lnTo>
                  <a:pt x="2759" y="95"/>
                </a:lnTo>
                <a:lnTo>
                  <a:pt x="2760" y="95"/>
                </a:lnTo>
                <a:lnTo>
                  <a:pt x="2760" y="95"/>
                </a:lnTo>
                <a:lnTo>
                  <a:pt x="2761" y="96"/>
                </a:lnTo>
                <a:lnTo>
                  <a:pt x="2761" y="96"/>
                </a:lnTo>
                <a:lnTo>
                  <a:pt x="2761" y="96"/>
                </a:lnTo>
                <a:lnTo>
                  <a:pt x="2762" y="96"/>
                </a:lnTo>
                <a:lnTo>
                  <a:pt x="2762" y="96"/>
                </a:lnTo>
                <a:lnTo>
                  <a:pt x="2762" y="96"/>
                </a:lnTo>
                <a:lnTo>
                  <a:pt x="2764" y="96"/>
                </a:lnTo>
                <a:lnTo>
                  <a:pt x="2764" y="96"/>
                </a:lnTo>
                <a:lnTo>
                  <a:pt x="2765" y="96"/>
                </a:lnTo>
                <a:lnTo>
                  <a:pt x="2765" y="95"/>
                </a:lnTo>
                <a:lnTo>
                  <a:pt x="2765" y="95"/>
                </a:lnTo>
                <a:lnTo>
                  <a:pt x="2766" y="95"/>
                </a:lnTo>
                <a:lnTo>
                  <a:pt x="2766" y="95"/>
                </a:lnTo>
                <a:lnTo>
                  <a:pt x="2766" y="95"/>
                </a:lnTo>
                <a:lnTo>
                  <a:pt x="2767" y="94"/>
                </a:lnTo>
                <a:lnTo>
                  <a:pt x="2767" y="94"/>
                </a:lnTo>
                <a:lnTo>
                  <a:pt x="2767" y="93"/>
                </a:lnTo>
                <a:lnTo>
                  <a:pt x="2768" y="93"/>
                </a:lnTo>
                <a:lnTo>
                  <a:pt x="2768" y="93"/>
                </a:lnTo>
                <a:lnTo>
                  <a:pt x="2769" y="92"/>
                </a:lnTo>
                <a:lnTo>
                  <a:pt x="2769" y="93"/>
                </a:lnTo>
                <a:lnTo>
                  <a:pt x="2769" y="93"/>
                </a:lnTo>
                <a:lnTo>
                  <a:pt x="2770" y="93"/>
                </a:lnTo>
                <a:lnTo>
                  <a:pt x="2770" y="93"/>
                </a:lnTo>
                <a:lnTo>
                  <a:pt x="2770" y="94"/>
                </a:lnTo>
                <a:lnTo>
                  <a:pt x="2771" y="94"/>
                </a:lnTo>
                <a:lnTo>
                  <a:pt x="2771" y="94"/>
                </a:lnTo>
                <a:lnTo>
                  <a:pt x="2771" y="94"/>
                </a:lnTo>
                <a:lnTo>
                  <a:pt x="2773" y="94"/>
                </a:lnTo>
                <a:lnTo>
                  <a:pt x="2773" y="94"/>
                </a:lnTo>
                <a:lnTo>
                  <a:pt x="2774" y="94"/>
                </a:lnTo>
                <a:lnTo>
                  <a:pt x="2774" y="94"/>
                </a:lnTo>
                <a:lnTo>
                  <a:pt x="2774" y="94"/>
                </a:lnTo>
                <a:lnTo>
                  <a:pt x="2775" y="94"/>
                </a:lnTo>
                <a:lnTo>
                  <a:pt x="2775" y="94"/>
                </a:lnTo>
                <a:lnTo>
                  <a:pt x="2775" y="93"/>
                </a:lnTo>
                <a:lnTo>
                  <a:pt x="2776" y="94"/>
                </a:lnTo>
                <a:lnTo>
                  <a:pt x="2776" y="95"/>
                </a:lnTo>
                <a:lnTo>
                  <a:pt x="2776" y="95"/>
                </a:lnTo>
                <a:lnTo>
                  <a:pt x="2777" y="95"/>
                </a:lnTo>
                <a:lnTo>
                  <a:pt x="2777" y="96"/>
                </a:lnTo>
                <a:lnTo>
                  <a:pt x="2778" y="98"/>
                </a:lnTo>
                <a:lnTo>
                  <a:pt x="2778" y="98"/>
                </a:lnTo>
                <a:lnTo>
                  <a:pt x="2778" y="98"/>
                </a:lnTo>
                <a:lnTo>
                  <a:pt x="2779" y="98"/>
                </a:lnTo>
                <a:lnTo>
                  <a:pt x="2779" y="98"/>
                </a:lnTo>
                <a:lnTo>
                  <a:pt x="2779" y="99"/>
                </a:lnTo>
                <a:lnTo>
                  <a:pt x="2780" y="99"/>
                </a:lnTo>
                <a:lnTo>
                  <a:pt x="2780" y="99"/>
                </a:lnTo>
                <a:lnTo>
                  <a:pt x="2780" y="100"/>
                </a:lnTo>
                <a:lnTo>
                  <a:pt x="2782" y="101"/>
                </a:lnTo>
                <a:lnTo>
                  <a:pt x="2782" y="101"/>
                </a:lnTo>
                <a:lnTo>
                  <a:pt x="2783" y="102"/>
                </a:lnTo>
                <a:lnTo>
                  <a:pt x="2783" y="101"/>
                </a:lnTo>
                <a:lnTo>
                  <a:pt x="2783" y="101"/>
                </a:lnTo>
                <a:lnTo>
                  <a:pt x="2784" y="101"/>
                </a:lnTo>
                <a:lnTo>
                  <a:pt x="2784" y="101"/>
                </a:lnTo>
                <a:lnTo>
                  <a:pt x="2784" y="100"/>
                </a:lnTo>
                <a:lnTo>
                  <a:pt x="2785" y="100"/>
                </a:lnTo>
                <a:lnTo>
                  <a:pt x="2785" y="99"/>
                </a:lnTo>
                <a:lnTo>
                  <a:pt x="2786" y="98"/>
                </a:lnTo>
                <a:lnTo>
                  <a:pt x="2786" y="98"/>
                </a:lnTo>
                <a:lnTo>
                  <a:pt x="2786" y="96"/>
                </a:lnTo>
                <a:lnTo>
                  <a:pt x="2787" y="95"/>
                </a:lnTo>
                <a:lnTo>
                  <a:pt x="2787" y="96"/>
                </a:lnTo>
                <a:lnTo>
                  <a:pt x="2787" y="95"/>
                </a:lnTo>
                <a:lnTo>
                  <a:pt x="2788" y="96"/>
                </a:lnTo>
                <a:lnTo>
                  <a:pt x="2788" y="98"/>
                </a:lnTo>
                <a:lnTo>
                  <a:pt x="2788" y="99"/>
                </a:lnTo>
                <a:lnTo>
                  <a:pt x="2789" y="99"/>
                </a:lnTo>
                <a:lnTo>
                  <a:pt x="2789" y="99"/>
                </a:lnTo>
                <a:lnTo>
                  <a:pt x="2791" y="98"/>
                </a:lnTo>
                <a:lnTo>
                  <a:pt x="2791" y="98"/>
                </a:lnTo>
                <a:lnTo>
                  <a:pt x="2791" y="98"/>
                </a:lnTo>
                <a:lnTo>
                  <a:pt x="2792" y="99"/>
                </a:lnTo>
                <a:lnTo>
                  <a:pt x="2792" y="100"/>
                </a:lnTo>
                <a:lnTo>
                  <a:pt x="2792" y="99"/>
                </a:lnTo>
                <a:lnTo>
                  <a:pt x="2793" y="100"/>
                </a:lnTo>
                <a:lnTo>
                  <a:pt x="2793" y="100"/>
                </a:lnTo>
                <a:lnTo>
                  <a:pt x="2793" y="101"/>
                </a:lnTo>
                <a:lnTo>
                  <a:pt x="2794" y="100"/>
                </a:lnTo>
                <a:lnTo>
                  <a:pt x="2794" y="99"/>
                </a:lnTo>
                <a:lnTo>
                  <a:pt x="2795" y="99"/>
                </a:lnTo>
                <a:lnTo>
                  <a:pt x="2795" y="98"/>
                </a:lnTo>
                <a:lnTo>
                  <a:pt x="2795" y="99"/>
                </a:lnTo>
                <a:lnTo>
                  <a:pt x="2796" y="99"/>
                </a:lnTo>
                <a:lnTo>
                  <a:pt x="2796" y="99"/>
                </a:lnTo>
                <a:lnTo>
                  <a:pt x="2796" y="98"/>
                </a:lnTo>
                <a:lnTo>
                  <a:pt x="2797" y="98"/>
                </a:lnTo>
                <a:lnTo>
                  <a:pt x="2797" y="98"/>
                </a:lnTo>
                <a:lnTo>
                  <a:pt x="2797" y="98"/>
                </a:lnTo>
                <a:lnTo>
                  <a:pt x="2798" y="96"/>
                </a:lnTo>
                <a:lnTo>
                  <a:pt x="2798" y="98"/>
                </a:lnTo>
                <a:lnTo>
                  <a:pt x="2800" y="98"/>
                </a:lnTo>
                <a:lnTo>
                  <a:pt x="2800" y="99"/>
                </a:lnTo>
                <a:lnTo>
                  <a:pt x="2800" y="99"/>
                </a:lnTo>
                <a:lnTo>
                  <a:pt x="2801" y="99"/>
                </a:lnTo>
                <a:lnTo>
                  <a:pt x="2801" y="99"/>
                </a:lnTo>
                <a:lnTo>
                  <a:pt x="2801" y="100"/>
                </a:lnTo>
                <a:lnTo>
                  <a:pt x="2802" y="100"/>
                </a:lnTo>
                <a:lnTo>
                  <a:pt x="2802" y="100"/>
                </a:lnTo>
                <a:lnTo>
                  <a:pt x="2802" y="101"/>
                </a:lnTo>
                <a:lnTo>
                  <a:pt x="2803" y="101"/>
                </a:lnTo>
                <a:lnTo>
                  <a:pt x="2803" y="102"/>
                </a:lnTo>
                <a:lnTo>
                  <a:pt x="2804" y="102"/>
                </a:lnTo>
                <a:lnTo>
                  <a:pt x="2804" y="102"/>
                </a:lnTo>
                <a:lnTo>
                  <a:pt x="2804" y="102"/>
                </a:lnTo>
                <a:lnTo>
                  <a:pt x="2805" y="101"/>
                </a:lnTo>
                <a:lnTo>
                  <a:pt x="2805" y="101"/>
                </a:lnTo>
                <a:lnTo>
                  <a:pt x="2805" y="100"/>
                </a:lnTo>
                <a:lnTo>
                  <a:pt x="2806" y="100"/>
                </a:lnTo>
                <a:lnTo>
                  <a:pt x="2806" y="99"/>
                </a:lnTo>
                <a:lnTo>
                  <a:pt x="2806" y="98"/>
                </a:lnTo>
                <a:lnTo>
                  <a:pt x="2807" y="98"/>
                </a:lnTo>
                <a:lnTo>
                  <a:pt x="2807" y="98"/>
                </a:lnTo>
                <a:lnTo>
                  <a:pt x="2809" y="98"/>
                </a:lnTo>
                <a:lnTo>
                  <a:pt x="2809" y="96"/>
                </a:lnTo>
                <a:lnTo>
                  <a:pt x="2809" y="96"/>
                </a:lnTo>
                <a:lnTo>
                  <a:pt x="2810" y="96"/>
                </a:lnTo>
                <a:lnTo>
                  <a:pt x="2810" y="95"/>
                </a:lnTo>
                <a:lnTo>
                  <a:pt x="2810" y="96"/>
                </a:lnTo>
                <a:lnTo>
                  <a:pt x="2811" y="95"/>
                </a:lnTo>
                <a:lnTo>
                  <a:pt x="2811" y="94"/>
                </a:lnTo>
                <a:lnTo>
                  <a:pt x="2812" y="95"/>
                </a:lnTo>
                <a:lnTo>
                  <a:pt x="2812" y="95"/>
                </a:lnTo>
                <a:lnTo>
                  <a:pt x="2812" y="95"/>
                </a:lnTo>
                <a:lnTo>
                  <a:pt x="2813" y="95"/>
                </a:lnTo>
                <a:lnTo>
                  <a:pt x="2813" y="95"/>
                </a:lnTo>
                <a:lnTo>
                  <a:pt x="2813" y="96"/>
                </a:lnTo>
                <a:lnTo>
                  <a:pt x="2814" y="96"/>
                </a:lnTo>
                <a:lnTo>
                  <a:pt x="2814" y="96"/>
                </a:lnTo>
                <a:lnTo>
                  <a:pt x="2814" y="96"/>
                </a:lnTo>
                <a:lnTo>
                  <a:pt x="2815" y="96"/>
                </a:lnTo>
                <a:lnTo>
                  <a:pt x="2815" y="98"/>
                </a:lnTo>
                <a:lnTo>
                  <a:pt x="2816" y="98"/>
                </a:lnTo>
                <a:lnTo>
                  <a:pt x="2816" y="98"/>
                </a:lnTo>
                <a:lnTo>
                  <a:pt x="2816" y="98"/>
                </a:lnTo>
                <a:lnTo>
                  <a:pt x="2818" y="98"/>
                </a:lnTo>
                <a:lnTo>
                  <a:pt x="2818" y="99"/>
                </a:lnTo>
                <a:lnTo>
                  <a:pt x="2818" y="98"/>
                </a:lnTo>
                <a:lnTo>
                  <a:pt x="2819" y="98"/>
                </a:lnTo>
                <a:lnTo>
                  <a:pt x="2819" y="98"/>
                </a:lnTo>
                <a:lnTo>
                  <a:pt x="2819" y="98"/>
                </a:lnTo>
                <a:lnTo>
                  <a:pt x="2820" y="98"/>
                </a:lnTo>
                <a:lnTo>
                  <a:pt x="2820" y="98"/>
                </a:lnTo>
                <a:lnTo>
                  <a:pt x="2821" y="98"/>
                </a:lnTo>
                <a:lnTo>
                  <a:pt x="2821" y="98"/>
                </a:lnTo>
                <a:lnTo>
                  <a:pt x="2821" y="99"/>
                </a:lnTo>
                <a:lnTo>
                  <a:pt x="2822" y="98"/>
                </a:lnTo>
                <a:lnTo>
                  <a:pt x="2822" y="99"/>
                </a:lnTo>
                <a:lnTo>
                  <a:pt x="2822" y="98"/>
                </a:lnTo>
                <a:lnTo>
                  <a:pt x="2823" y="98"/>
                </a:lnTo>
                <a:lnTo>
                  <a:pt x="2823" y="98"/>
                </a:lnTo>
                <a:lnTo>
                  <a:pt x="2823" y="96"/>
                </a:lnTo>
                <a:lnTo>
                  <a:pt x="2824" y="96"/>
                </a:lnTo>
                <a:lnTo>
                  <a:pt x="2824" y="96"/>
                </a:lnTo>
                <a:lnTo>
                  <a:pt x="2825" y="96"/>
                </a:lnTo>
                <a:lnTo>
                  <a:pt x="2825" y="96"/>
                </a:lnTo>
                <a:lnTo>
                  <a:pt x="2825" y="96"/>
                </a:lnTo>
                <a:lnTo>
                  <a:pt x="2827" y="96"/>
                </a:lnTo>
                <a:lnTo>
                  <a:pt x="2827" y="96"/>
                </a:lnTo>
                <a:lnTo>
                  <a:pt x="2827" y="98"/>
                </a:lnTo>
                <a:lnTo>
                  <a:pt x="2828" y="96"/>
                </a:lnTo>
                <a:lnTo>
                  <a:pt x="2828" y="96"/>
                </a:lnTo>
                <a:lnTo>
                  <a:pt x="2828" y="96"/>
                </a:lnTo>
                <a:lnTo>
                  <a:pt x="2829" y="96"/>
                </a:lnTo>
                <a:lnTo>
                  <a:pt x="2829" y="96"/>
                </a:lnTo>
                <a:lnTo>
                  <a:pt x="2830" y="95"/>
                </a:lnTo>
                <a:lnTo>
                  <a:pt x="2830" y="94"/>
                </a:lnTo>
                <a:lnTo>
                  <a:pt x="2830" y="94"/>
                </a:lnTo>
                <a:lnTo>
                  <a:pt x="2831" y="94"/>
                </a:lnTo>
                <a:lnTo>
                  <a:pt x="2831" y="94"/>
                </a:lnTo>
                <a:lnTo>
                  <a:pt x="2831" y="94"/>
                </a:lnTo>
                <a:lnTo>
                  <a:pt x="2832" y="94"/>
                </a:lnTo>
                <a:lnTo>
                  <a:pt x="2832" y="95"/>
                </a:lnTo>
                <a:lnTo>
                  <a:pt x="2833" y="95"/>
                </a:lnTo>
                <a:lnTo>
                  <a:pt x="2833" y="95"/>
                </a:lnTo>
                <a:lnTo>
                  <a:pt x="2833" y="95"/>
                </a:lnTo>
                <a:lnTo>
                  <a:pt x="2834" y="96"/>
                </a:lnTo>
                <a:lnTo>
                  <a:pt x="2834" y="95"/>
                </a:lnTo>
                <a:lnTo>
                  <a:pt x="2834" y="96"/>
                </a:lnTo>
                <a:lnTo>
                  <a:pt x="2836" y="96"/>
                </a:lnTo>
                <a:lnTo>
                  <a:pt x="2836" y="95"/>
                </a:lnTo>
                <a:lnTo>
                  <a:pt x="2836" y="96"/>
                </a:lnTo>
                <a:lnTo>
                  <a:pt x="2837" y="95"/>
                </a:lnTo>
                <a:lnTo>
                  <a:pt x="2837" y="95"/>
                </a:lnTo>
                <a:lnTo>
                  <a:pt x="2838" y="95"/>
                </a:lnTo>
                <a:lnTo>
                  <a:pt x="2838" y="95"/>
                </a:lnTo>
                <a:lnTo>
                  <a:pt x="2838" y="94"/>
                </a:lnTo>
                <a:lnTo>
                  <a:pt x="2839" y="94"/>
                </a:lnTo>
                <a:lnTo>
                  <a:pt x="2839" y="93"/>
                </a:lnTo>
                <a:lnTo>
                  <a:pt x="2839" y="93"/>
                </a:lnTo>
                <a:lnTo>
                  <a:pt x="2840" y="93"/>
                </a:lnTo>
                <a:lnTo>
                  <a:pt x="2840" y="93"/>
                </a:lnTo>
                <a:lnTo>
                  <a:pt x="2840" y="92"/>
                </a:lnTo>
                <a:lnTo>
                  <a:pt x="2841" y="93"/>
                </a:lnTo>
                <a:lnTo>
                  <a:pt x="2841" y="93"/>
                </a:lnTo>
                <a:lnTo>
                  <a:pt x="2842" y="93"/>
                </a:lnTo>
                <a:lnTo>
                  <a:pt x="2842" y="93"/>
                </a:lnTo>
                <a:lnTo>
                  <a:pt x="2842" y="94"/>
                </a:lnTo>
                <a:lnTo>
                  <a:pt x="2843" y="94"/>
                </a:lnTo>
                <a:lnTo>
                  <a:pt x="2843" y="93"/>
                </a:lnTo>
                <a:lnTo>
                  <a:pt x="2843" y="94"/>
                </a:lnTo>
                <a:lnTo>
                  <a:pt x="2845" y="94"/>
                </a:lnTo>
                <a:lnTo>
                  <a:pt x="2845" y="94"/>
                </a:lnTo>
                <a:lnTo>
                  <a:pt x="2845" y="94"/>
                </a:lnTo>
                <a:lnTo>
                  <a:pt x="2846" y="94"/>
                </a:lnTo>
                <a:lnTo>
                  <a:pt x="2846" y="95"/>
                </a:lnTo>
                <a:lnTo>
                  <a:pt x="2847" y="95"/>
                </a:lnTo>
                <a:lnTo>
                  <a:pt x="2847" y="96"/>
                </a:lnTo>
                <a:lnTo>
                  <a:pt x="2847" y="95"/>
                </a:lnTo>
                <a:lnTo>
                  <a:pt x="2848" y="95"/>
                </a:lnTo>
                <a:lnTo>
                  <a:pt x="2848" y="95"/>
                </a:lnTo>
                <a:lnTo>
                  <a:pt x="2848" y="95"/>
                </a:lnTo>
                <a:lnTo>
                  <a:pt x="2849" y="95"/>
                </a:lnTo>
                <a:lnTo>
                  <a:pt x="2849" y="95"/>
                </a:lnTo>
                <a:lnTo>
                  <a:pt x="2849" y="95"/>
                </a:lnTo>
                <a:lnTo>
                  <a:pt x="2850" y="95"/>
                </a:lnTo>
                <a:lnTo>
                  <a:pt x="2850" y="96"/>
                </a:lnTo>
                <a:lnTo>
                  <a:pt x="2851" y="95"/>
                </a:lnTo>
                <a:lnTo>
                  <a:pt x="2851" y="96"/>
                </a:lnTo>
                <a:lnTo>
                  <a:pt x="2851" y="98"/>
                </a:lnTo>
                <a:lnTo>
                  <a:pt x="2852" y="98"/>
                </a:lnTo>
                <a:lnTo>
                  <a:pt x="2852" y="98"/>
                </a:lnTo>
                <a:lnTo>
                  <a:pt x="2852" y="98"/>
                </a:lnTo>
                <a:lnTo>
                  <a:pt x="2854" y="98"/>
                </a:lnTo>
                <a:lnTo>
                  <a:pt x="2854" y="99"/>
                </a:lnTo>
                <a:lnTo>
                  <a:pt x="2855" y="98"/>
                </a:lnTo>
                <a:lnTo>
                  <a:pt x="2855" y="98"/>
                </a:lnTo>
                <a:lnTo>
                  <a:pt x="2855" y="98"/>
                </a:lnTo>
                <a:lnTo>
                  <a:pt x="2856" y="98"/>
                </a:lnTo>
                <a:lnTo>
                  <a:pt x="2856" y="98"/>
                </a:lnTo>
                <a:lnTo>
                  <a:pt x="2856" y="99"/>
                </a:lnTo>
                <a:lnTo>
                  <a:pt x="2857" y="99"/>
                </a:lnTo>
                <a:lnTo>
                  <a:pt x="2857" y="99"/>
                </a:lnTo>
                <a:lnTo>
                  <a:pt x="2857" y="98"/>
                </a:lnTo>
                <a:lnTo>
                  <a:pt x="2858" y="98"/>
                </a:lnTo>
                <a:lnTo>
                  <a:pt x="2858" y="98"/>
                </a:lnTo>
                <a:lnTo>
                  <a:pt x="2859" y="98"/>
                </a:lnTo>
                <a:lnTo>
                  <a:pt x="2859" y="98"/>
                </a:lnTo>
                <a:lnTo>
                  <a:pt x="2859" y="98"/>
                </a:lnTo>
                <a:lnTo>
                  <a:pt x="2860" y="99"/>
                </a:lnTo>
                <a:lnTo>
                  <a:pt x="2860" y="99"/>
                </a:lnTo>
                <a:lnTo>
                  <a:pt x="2860" y="100"/>
                </a:lnTo>
                <a:lnTo>
                  <a:pt x="2861" y="100"/>
                </a:lnTo>
                <a:lnTo>
                  <a:pt x="2861" y="101"/>
                </a:lnTo>
                <a:lnTo>
                  <a:pt x="2861" y="101"/>
                </a:lnTo>
                <a:lnTo>
                  <a:pt x="2863" y="100"/>
                </a:lnTo>
                <a:lnTo>
                  <a:pt x="2863" y="100"/>
                </a:lnTo>
                <a:lnTo>
                  <a:pt x="2864" y="100"/>
                </a:lnTo>
                <a:lnTo>
                  <a:pt x="2864" y="99"/>
                </a:lnTo>
                <a:lnTo>
                  <a:pt x="2864" y="98"/>
                </a:lnTo>
                <a:lnTo>
                  <a:pt x="2865" y="99"/>
                </a:lnTo>
                <a:lnTo>
                  <a:pt x="2865" y="99"/>
                </a:lnTo>
                <a:lnTo>
                  <a:pt x="2865" y="99"/>
                </a:lnTo>
                <a:lnTo>
                  <a:pt x="2866" y="99"/>
                </a:lnTo>
                <a:lnTo>
                  <a:pt x="2866" y="98"/>
                </a:lnTo>
                <a:lnTo>
                  <a:pt x="2866" y="98"/>
                </a:lnTo>
                <a:lnTo>
                  <a:pt x="2867" y="99"/>
                </a:lnTo>
                <a:lnTo>
                  <a:pt x="2867" y="98"/>
                </a:lnTo>
                <a:lnTo>
                  <a:pt x="2868" y="98"/>
                </a:lnTo>
                <a:lnTo>
                  <a:pt x="2868" y="98"/>
                </a:lnTo>
                <a:lnTo>
                  <a:pt x="2868" y="96"/>
                </a:lnTo>
                <a:lnTo>
                  <a:pt x="2869" y="96"/>
                </a:lnTo>
                <a:lnTo>
                  <a:pt x="2869" y="99"/>
                </a:lnTo>
                <a:lnTo>
                  <a:pt x="2869" y="99"/>
                </a:lnTo>
                <a:lnTo>
                  <a:pt x="2870" y="100"/>
                </a:lnTo>
                <a:lnTo>
                  <a:pt x="2870" y="101"/>
                </a:lnTo>
                <a:lnTo>
                  <a:pt x="2870" y="102"/>
                </a:lnTo>
                <a:lnTo>
                  <a:pt x="2872" y="102"/>
                </a:lnTo>
                <a:lnTo>
                  <a:pt x="2872" y="103"/>
                </a:lnTo>
                <a:lnTo>
                  <a:pt x="2873" y="103"/>
                </a:lnTo>
                <a:lnTo>
                  <a:pt x="2873" y="103"/>
                </a:lnTo>
                <a:lnTo>
                  <a:pt x="2873" y="103"/>
                </a:lnTo>
                <a:lnTo>
                  <a:pt x="2874" y="103"/>
                </a:lnTo>
                <a:lnTo>
                  <a:pt x="2874" y="102"/>
                </a:lnTo>
                <a:lnTo>
                  <a:pt x="2874" y="102"/>
                </a:lnTo>
                <a:lnTo>
                  <a:pt x="2875" y="102"/>
                </a:lnTo>
                <a:lnTo>
                  <a:pt x="2875" y="103"/>
                </a:lnTo>
                <a:lnTo>
                  <a:pt x="2876" y="103"/>
                </a:lnTo>
                <a:lnTo>
                  <a:pt x="2876" y="103"/>
                </a:lnTo>
                <a:lnTo>
                  <a:pt x="2876" y="103"/>
                </a:lnTo>
                <a:lnTo>
                  <a:pt x="2877" y="103"/>
                </a:lnTo>
                <a:lnTo>
                  <a:pt x="2877" y="103"/>
                </a:lnTo>
                <a:lnTo>
                  <a:pt x="2877" y="102"/>
                </a:lnTo>
                <a:lnTo>
                  <a:pt x="2878" y="102"/>
                </a:lnTo>
                <a:lnTo>
                  <a:pt x="2878" y="101"/>
                </a:lnTo>
                <a:lnTo>
                  <a:pt x="2878" y="101"/>
                </a:lnTo>
                <a:lnTo>
                  <a:pt x="2879" y="102"/>
                </a:lnTo>
                <a:lnTo>
                  <a:pt x="2879" y="102"/>
                </a:lnTo>
                <a:lnTo>
                  <a:pt x="2881" y="102"/>
                </a:lnTo>
                <a:lnTo>
                  <a:pt x="2881" y="102"/>
                </a:lnTo>
                <a:lnTo>
                  <a:pt x="2881" y="102"/>
                </a:lnTo>
                <a:lnTo>
                  <a:pt x="2882" y="102"/>
                </a:lnTo>
                <a:lnTo>
                  <a:pt x="2882" y="102"/>
                </a:lnTo>
                <a:lnTo>
                  <a:pt x="2882" y="102"/>
                </a:lnTo>
                <a:lnTo>
                  <a:pt x="2883" y="102"/>
                </a:lnTo>
                <a:lnTo>
                  <a:pt x="2883" y="102"/>
                </a:lnTo>
                <a:lnTo>
                  <a:pt x="2883" y="101"/>
                </a:lnTo>
                <a:lnTo>
                  <a:pt x="2884" y="101"/>
                </a:lnTo>
                <a:lnTo>
                  <a:pt x="2884" y="101"/>
                </a:lnTo>
                <a:lnTo>
                  <a:pt x="2885" y="101"/>
                </a:lnTo>
                <a:lnTo>
                  <a:pt x="2885" y="101"/>
                </a:lnTo>
                <a:lnTo>
                  <a:pt x="2885" y="101"/>
                </a:lnTo>
                <a:lnTo>
                  <a:pt x="2886" y="102"/>
                </a:lnTo>
                <a:lnTo>
                  <a:pt x="2886" y="102"/>
                </a:lnTo>
                <a:lnTo>
                  <a:pt x="2886" y="102"/>
                </a:lnTo>
                <a:lnTo>
                  <a:pt x="2887" y="102"/>
                </a:lnTo>
                <a:lnTo>
                  <a:pt x="2887" y="103"/>
                </a:lnTo>
                <a:lnTo>
                  <a:pt x="2887" y="102"/>
                </a:lnTo>
                <a:lnTo>
                  <a:pt x="2888" y="102"/>
                </a:lnTo>
                <a:lnTo>
                  <a:pt x="2888" y="102"/>
                </a:lnTo>
                <a:lnTo>
                  <a:pt x="2890" y="102"/>
                </a:lnTo>
                <a:lnTo>
                  <a:pt x="2890" y="102"/>
                </a:lnTo>
                <a:lnTo>
                  <a:pt x="2890" y="101"/>
                </a:lnTo>
                <a:lnTo>
                  <a:pt x="2891" y="101"/>
                </a:lnTo>
                <a:lnTo>
                  <a:pt x="2891" y="100"/>
                </a:lnTo>
                <a:lnTo>
                  <a:pt x="2891" y="101"/>
                </a:lnTo>
                <a:lnTo>
                  <a:pt x="2892" y="101"/>
                </a:lnTo>
                <a:lnTo>
                  <a:pt x="2892" y="101"/>
                </a:lnTo>
                <a:lnTo>
                  <a:pt x="2892" y="101"/>
                </a:lnTo>
                <a:lnTo>
                  <a:pt x="2893" y="100"/>
                </a:lnTo>
                <a:lnTo>
                  <a:pt x="2893" y="99"/>
                </a:lnTo>
                <a:lnTo>
                  <a:pt x="2894" y="99"/>
                </a:lnTo>
                <a:lnTo>
                  <a:pt x="2894" y="98"/>
                </a:lnTo>
                <a:lnTo>
                  <a:pt x="2894" y="98"/>
                </a:lnTo>
                <a:lnTo>
                  <a:pt x="2895" y="98"/>
                </a:lnTo>
                <a:lnTo>
                  <a:pt x="2895" y="98"/>
                </a:lnTo>
                <a:lnTo>
                  <a:pt x="2895" y="98"/>
                </a:lnTo>
                <a:lnTo>
                  <a:pt x="2896" y="98"/>
                </a:lnTo>
                <a:lnTo>
                  <a:pt x="2896" y="98"/>
                </a:lnTo>
                <a:lnTo>
                  <a:pt x="2896" y="96"/>
                </a:lnTo>
                <a:lnTo>
                  <a:pt x="2897" y="96"/>
                </a:lnTo>
                <a:lnTo>
                  <a:pt x="2897" y="98"/>
                </a:lnTo>
                <a:lnTo>
                  <a:pt x="2899" y="98"/>
                </a:lnTo>
                <a:lnTo>
                  <a:pt x="2899" y="98"/>
                </a:lnTo>
                <a:lnTo>
                  <a:pt x="2899" y="98"/>
                </a:lnTo>
                <a:lnTo>
                  <a:pt x="2900" y="98"/>
                </a:lnTo>
                <a:lnTo>
                  <a:pt x="2900" y="98"/>
                </a:lnTo>
                <a:lnTo>
                  <a:pt x="2900" y="96"/>
                </a:lnTo>
                <a:lnTo>
                  <a:pt x="2901" y="96"/>
                </a:lnTo>
                <a:lnTo>
                  <a:pt x="2901" y="96"/>
                </a:lnTo>
                <a:lnTo>
                  <a:pt x="2902" y="96"/>
                </a:lnTo>
                <a:lnTo>
                  <a:pt x="2902" y="95"/>
                </a:lnTo>
                <a:lnTo>
                  <a:pt x="2902" y="95"/>
                </a:lnTo>
                <a:lnTo>
                  <a:pt x="2903" y="95"/>
                </a:lnTo>
                <a:lnTo>
                  <a:pt x="2903" y="95"/>
                </a:lnTo>
                <a:lnTo>
                  <a:pt x="2903" y="95"/>
                </a:lnTo>
                <a:lnTo>
                  <a:pt x="2904" y="95"/>
                </a:lnTo>
                <a:lnTo>
                  <a:pt x="2904" y="95"/>
                </a:lnTo>
                <a:lnTo>
                  <a:pt x="2904" y="95"/>
                </a:lnTo>
                <a:lnTo>
                  <a:pt x="2905" y="95"/>
                </a:lnTo>
                <a:lnTo>
                  <a:pt x="2905" y="95"/>
                </a:lnTo>
                <a:lnTo>
                  <a:pt x="2906" y="95"/>
                </a:lnTo>
                <a:lnTo>
                  <a:pt x="2906" y="95"/>
                </a:lnTo>
                <a:lnTo>
                  <a:pt x="2906" y="94"/>
                </a:lnTo>
                <a:lnTo>
                  <a:pt x="2908" y="94"/>
                </a:lnTo>
                <a:lnTo>
                  <a:pt x="2908" y="94"/>
                </a:lnTo>
                <a:lnTo>
                  <a:pt x="2908" y="94"/>
                </a:lnTo>
                <a:lnTo>
                  <a:pt x="2909" y="94"/>
                </a:lnTo>
                <a:lnTo>
                  <a:pt x="2909" y="93"/>
                </a:lnTo>
                <a:lnTo>
                  <a:pt x="2909" y="93"/>
                </a:lnTo>
                <a:lnTo>
                  <a:pt x="2910" y="93"/>
                </a:lnTo>
                <a:lnTo>
                  <a:pt x="2910" y="93"/>
                </a:lnTo>
                <a:lnTo>
                  <a:pt x="2911" y="93"/>
                </a:lnTo>
                <a:lnTo>
                  <a:pt x="2911" y="94"/>
                </a:lnTo>
                <a:lnTo>
                  <a:pt x="2911" y="94"/>
                </a:lnTo>
                <a:lnTo>
                  <a:pt x="2912" y="94"/>
                </a:lnTo>
                <a:lnTo>
                  <a:pt x="2912" y="94"/>
                </a:lnTo>
                <a:lnTo>
                  <a:pt x="2912" y="94"/>
                </a:lnTo>
                <a:lnTo>
                  <a:pt x="2913" y="94"/>
                </a:lnTo>
                <a:lnTo>
                  <a:pt x="2913" y="94"/>
                </a:lnTo>
                <a:lnTo>
                  <a:pt x="2913" y="94"/>
                </a:lnTo>
                <a:lnTo>
                  <a:pt x="2914" y="93"/>
                </a:lnTo>
                <a:lnTo>
                  <a:pt x="2914" y="93"/>
                </a:lnTo>
                <a:lnTo>
                  <a:pt x="2915" y="93"/>
                </a:lnTo>
                <a:lnTo>
                  <a:pt x="2915" y="93"/>
                </a:lnTo>
                <a:lnTo>
                  <a:pt x="2915" y="93"/>
                </a:lnTo>
                <a:lnTo>
                  <a:pt x="2917" y="93"/>
                </a:lnTo>
                <a:lnTo>
                  <a:pt x="2917" y="93"/>
                </a:lnTo>
                <a:lnTo>
                  <a:pt x="2917" y="94"/>
                </a:lnTo>
                <a:lnTo>
                  <a:pt x="2918" y="94"/>
                </a:lnTo>
                <a:lnTo>
                  <a:pt x="2918" y="95"/>
                </a:lnTo>
                <a:lnTo>
                  <a:pt x="2918" y="95"/>
                </a:lnTo>
                <a:lnTo>
                  <a:pt x="2919" y="95"/>
                </a:lnTo>
                <a:lnTo>
                  <a:pt x="2919" y="95"/>
                </a:lnTo>
                <a:lnTo>
                  <a:pt x="2920" y="95"/>
                </a:lnTo>
                <a:lnTo>
                  <a:pt x="2920" y="95"/>
                </a:lnTo>
                <a:lnTo>
                  <a:pt x="2920" y="94"/>
                </a:lnTo>
                <a:lnTo>
                  <a:pt x="2921" y="95"/>
                </a:lnTo>
                <a:lnTo>
                  <a:pt x="2921" y="94"/>
                </a:lnTo>
                <a:lnTo>
                  <a:pt x="2921" y="94"/>
                </a:lnTo>
                <a:lnTo>
                  <a:pt x="2922" y="94"/>
                </a:lnTo>
                <a:lnTo>
                  <a:pt x="2922" y="94"/>
                </a:lnTo>
                <a:lnTo>
                  <a:pt x="2923" y="93"/>
                </a:lnTo>
                <a:lnTo>
                  <a:pt x="2923" y="93"/>
                </a:lnTo>
                <a:lnTo>
                  <a:pt x="2923" y="94"/>
                </a:lnTo>
                <a:lnTo>
                  <a:pt x="2924" y="94"/>
                </a:lnTo>
                <a:lnTo>
                  <a:pt x="2924" y="95"/>
                </a:lnTo>
                <a:lnTo>
                  <a:pt x="2924" y="94"/>
                </a:lnTo>
                <a:lnTo>
                  <a:pt x="2926" y="93"/>
                </a:lnTo>
                <a:lnTo>
                  <a:pt x="2926" y="93"/>
                </a:lnTo>
                <a:lnTo>
                  <a:pt x="2926" y="93"/>
                </a:lnTo>
                <a:lnTo>
                  <a:pt x="2927" y="92"/>
                </a:lnTo>
                <a:lnTo>
                  <a:pt x="2927" y="92"/>
                </a:lnTo>
                <a:lnTo>
                  <a:pt x="2928" y="93"/>
                </a:lnTo>
                <a:lnTo>
                  <a:pt x="2928" y="93"/>
                </a:lnTo>
                <a:lnTo>
                  <a:pt x="2928" y="94"/>
                </a:lnTo>
                <a:lnTo>
                  <a:pt x="2929" y="94"/>
                </a:lnTo>
                <a:lnTo>
                  <a:pt x="2929" y="94"/>
                </a:lnTo>
                <a:lnTo>
                  <a:pt x="2929" y="94"/>
                </a:lnTo>
                <a:lnTo>
                  <a:pt x="2930" y="94"/>
                </a:lnTo>
                <a:lnTo>
                  <a:pt x="2930" y="94"/>
                </a:lnTo>
                <a:lnTo>
                  <a:pt x="2930" y="94"/>
                </a:lnTo>
                <a:lnTo>
                  <a:pt x="2931" y="95"/>
                </a:lnTo>
                <a:lnTo>
                  <a:pt x="2931" y="95"/>
                </a:lnTo>
                <a:lnTo>
                  <a:pt x="2932" y="96"/>
                </a:lnTo>
                <a:lnTo>
                  <a:pt x="2932" y="96"/>
                </a:lnTo>
                <a:lnTo>
                  <a:pt x="2932" y="95"/>
                </a:lnTo>
                <a:lnTo>
                  <a:pt x="2933" y="95"/>
                </a:lnTo>
                <a:lnTo>
                  <a:pt x="2933" y="96"/>
                </a:lnTo>
                <a:lnTo>
                  <a:pt x="2933" y="96"/>
                </a:lnTo>
                <a:lnTo>
                  <a:pt x="2935" y="96"/>
                </a:lnTo>
                <a:lnTo>
                  <a:pt x="2935" y="96"/>
                </a:lnTo>
                <a:lnTo>
                  <a:pt x="2935" y="96"/>
                </a:lnTo>
                <a:lnTo>
                  <a:pt x="2936" y="98"/>
                </a:lnTo>
                <a:lnTo>
                  <a:pt x="2936" y="98"/>
                </a:lnTo>
                <a:lnTo>
                  <a:pt x="2937" y="98"/>
                </a:lnTo>
                <a:lnTo>
                  <a:pt x="2937" y="98"/>
                </a:lnTo>
                <a:lnTo>
                  <a:pt x="2937" y="98"/>
                </a:lnTo>
                <a:lnTo>
                  <a:pt x="2938" y="99"/>
                </a:lnTo>
                <a:lnTo>
                  <a:pt x="2938" y="98"/>
                </a:lnTo>
                <a:lnTo>
                  <a:pt x="2938" y="98"/>
                </a:lnTo>
                <a:lnTo>
                  <a:pt x="2939" y="96"/>
                </a:lnTo>
                <a:lnTo>
                  <a:pt x="2939" y="95"/>
                </a:lnTo>
                <a:lnTo>
                  <a:pt x="2939" y="94"/>
                </a:lnTo>
                <a:lnTo>
                  <a:pt x="2940" y="94"/>
                </a:lnTo>
                <a:lnTo>
                  <a:pt x="2940" y="94"/>
                </a:lnTo>
                <a:lnTo>
                  <a:pt x="2941" y="95"/>
                </a:lnTo>
                <a:lnTo>
                  <a:pt x="2941" y="95"/>
                </a:lnTo>
                <a:lnTo>
                  <a:pt x="2941" y="96"/>
                </a:lnTo>
                <a:lnTo>
                  <a:pt x="2942" y="96"/>
                </a:lnTo>
                <a:lnTo>
                  <a:pt x="2942" y="98"/>
                </a:lnTo>
                <a:lnTo>
                  <a:pt x="2942" y="98"/>
                </a:lnTo>
                <a:lnTo>
                  <a:pt x="2944" y="99"/>
                </a:lnTo>
                <a:lnTo>
                  <a:pt x="2944" y="99"/>
                </a:lnTo>
                <a:lnTo>
                  <a:pt x="2945" y="99"/>
                </a:lnTo>
                <a:lnTo>
                  <a:pt x="2945" y="100"/>
                </a:lnTo>
                <a:lnTo>
                  <a:pt x="2945" y="100"/>
                </a:lnTo>
                <a:lnTo>
                  <a:pt x="2946" y="100"/>
                </a:lnTo>
                <a:lnTo>
                  <a:pt x="2946" y="100"/>
                </a:lnTo>
                <a:lnTo>
                  <a:pt x="2946" y="101"/>
                </a:lnTo>
                <a:lnTo>
                  <a:pt x="2947" y="102"/>
                </a:lnTo>
                <a:lnTo>
                  <a:pt x="2947" y="102"/>
                </a:lnTo>
                <a:lnTo>
                  <a:pt x="2947" y="101"/>
                </a:lnTo>
                <a:lnTo>
                  <a:pt x="2948" y="101"/>
                </a:lnTo>
                <a:lnTo>
                  <a:pt x="2948" y="101"/>
                </a:lnTo>
                <a:lnTo>
                  <a:pt x="2949" y="102"/>
                </a:lnTo>
                <a:lnTo>
                  <a:pt x="2949" y="102"/>
                </a:lnTo>
                <a:lnTo>
                  <a:pt x="2949" y="101"/>
                </a:lnTo>
                <a:lnTo>
                  <a:pt x="2950" y="101"/>
                </a:lnTo>
                <a:lnTo>
                  <a:pt x="2950" y="101"/>
                </a:lnTo>
                <a:lnTo>
                  <a:pt x="2950" y="101"/>
                </a:lnTo>
                <a:lnTo>
                  <a:pt x="2951" y="101"/>
                </a:lnTo>
                <a:lnTo>
                  <a:pt x="2951" y="101"/>
                </a:lnTo>
                <a:lnTo>
                  <a:pt x="2951" y="101"/>
                </a:lnTo>
                <a:lnTo>
                  <a:pt x="2953" y="102"/>
                </a:lnTo>
                <a:lnTo>
                  <a:pt x="2953" y="102"/>
                </a:lnTo>
                <a:lnTo>
                  <a:pt x="2954" y="102"/>
                </a:lnTo>
                <a:lnTo>
                  <a:pt x="2954" y="101"/>
                </a:lnTo>
                <a:lnTo>
                  <a:pt x="2954" y="101"/>
                </a:lnTo>
                <a:lnTo>
                  <a:pt x="2955" y="101"/>
                </a:lnTo>
                <a:lnTo>
                  <a:pt x="2955" y="102"/>
                </a:lnTo>
                <a:lnTo>
                  <a:pt x="2955" y="103"/>
                </a:lnTo>
                <a:lnTo>
                  <a:pt x="2956" y="103"/>
                </a:lnTo>
                <a:lnTo>
                  <a:pt x="2956" y="104"/>
                </a:lnTo>
                <a:lnTo>
                  <a:pt x="2956" y="103"/>
                </a:lnTo>
                <a:lnTo>
                  <a:pt x="2957" y="104"/>
                </a:lnTo>
                <a:lnTo>
                  <a:pt x="2957" y="103"/>
                </a:lnTo>
                <a:lnTo>
                  <a:pt x="2958" y="103"/>
                </a:lnTo>
                <a:lnTo>
                  <a:pt x="2958" y="103"/>
                </a:lnTo>
                <a:lnTo>
                  <a:pt x="2958" y="104"/>
                </a:lnTo>
                <a:lnTo>
                  <a:pt x="2959" y="104"/>
                </a:lnTo>
                <a:lnTo>
                  <a:pt x="2959" y="104"/>
                </a:lnTo>
                <a:lnTo>
                  <a:pt x="2959" y="104"/>
                </a:lnTo>
                <a:lnTo>
                  <a:pt x="2960" y="105"/>
                </a:lnTo>
                <a:lnTo>
                  <a:pt x="2960" y="105"/>
                </a:lnTo>
                <a:lnTo>
                  <a:pt x="2960" y="104"/>
                </a:lnTo>
                <a:lnTo>
                  <a:pt x="2962" y="104"/>
                </a:lnTo>
                <a:lnTo>
                  <a:pt x="2962" y="105"/>
                </a:lnTo>
                <a:lnTo>
                  <a:pt x="2963" y="104"/>
                </a:lnTo>
                <a:lnTo>
                  <a:pt x="2963" y="104"/>
                </a:lnTo>
                <a:lnTo>
                  <a:pt x="2963" y="104"/>
                </a:lnTo>
                <a:lnTo>
                  <a:pt x="2964" y="104"/>
                </a:lnTo>
                <a:lnTo>
                  <a:pt x="2964" y="105"/>
                </a:lnTo>
                <a:lnTo>
                  <a:pt x="2964" y="105"/>
                </a:lnTo>
                <a:lnTo>
                  <a:pt x="2965" y="105"/>
                </a:lnTo>
                <a:lnTo>
                  <a:pt x="2965" y="105"/>
                </a:lnTo>
                <a:lnTo>
                  <a:pt x="2966" y="104"/>
                </a:lnTo>
                <a:lnTo>
                  <a:pt x="2966" y="104"/>
                </a:lnTo>
                <a:lnTo>
                  <a:pt x="2966" y="104"/>
                </a:lnTo>
                <a:lnTo>
                  <a:pt x="2967" y="103"/>
                </a:lnTo>
                <a:lnTo>
                  <a:pt x="2967" y="102"/>
                </a:lnTo>
                <a:lnTo>
                  <a:pt x="2967" y="102"/>
                </a:lnTo>
                <a:lnTo>
                  <a:pt x="2968" y="101"/>
                </a:lnTo>
                <a:lnTo>
                  <a:pt x="2968" y="102"/>
                </a:lnTo>
                <a:lnTo>
                  <a:pt x="2968" y="102"/>
                </a:lnTo>
                <a:lnTo>
                  <a:pt x="2969" y="102"/>
                </a:lnTo>
                <a:lnTo>
                  <a:pt x="2969" y="102"/>
                </a:lnTo>
                <a:lnTo>
                  <a:pt x="2971" y="102"/>
                </a:lnTo>
                <a:lnTo>
                  <a:pt x="2971" y="102"/>
                </a:lnTo>
                <a:lnTo>
                  <a:pt x="2971" y="102"/>
                </a:lnTo>
                <a:lnTo>
                  <a:pt x="2972" y="102"/>
                </a:lnTo>
                <a:lnTo>
                  <a:pt x="2972" y="101"/>
                </a:lnTo>
                <a:lnTo>
                  <a:pt x="2972" y="101"/>
                </a:lnTo>
                <a:lnTo>
                  <a:pt x="2973" y="101"/>
                </a:lnTo>
                <a:lnTo>
                  <a:pt x="2973" y="101"/>
                </a:lnTo>
                <a:lnTo>
                  <a:pt x="2973" y="101"/>
                </a:lnTo>
                <a:lnTo>
                  <a:pt x="2974" y="101"/>
                </a:lnTo>
                <a:lnTo>
                  <a:pt x="2974" y="101"/>
                </a:lnTo>
                <a:lnTo>
                  <a:pt x="2975" y="100"/>
                </a:lnTo>
                <a:lnTo>
                  <a:pt x="2975" y="101"/>
                </a:lnTo>
                <a:lnTo>
                  <a:pt x="2975" y="102"/>
                </a:lnTo>
                <a:lnTo>
                  <a:pt x="2976" y="102"/>
                </a:lnTo>
                <a:lnTo>
                  <a:pt x="2976" y="101"/>
                </a:lnTo>
                <a:lnTo>
                  <a:pt x="2976" y="101"/>
                </a:lnTo>
                <a:lnTo>
                  <a:pt x="2977" y="101"/>
                </a:lnTo>
                <a:lnTo>
                  <a:pt x="2977" y="100"/>
                </a:lnTo>
                <a:lnTo>
                  <a:pt x="2977" y="100"/>
                </a:lnTo>
                <a:lnTo>
                  <a:pt x="2978" y="100"/>
                </a:lnTo>
                <a:lnTo>
                  <a:pt x="2978" y="99"/>
                </a:lnTo>
                <a:lnTo>
                  <a:pt x="2980" y="99"/>
                </a:lnTo>
                <a:lnTo>
                  <a:pt x="2980" y="99"/>
                </a:lnTo>
                <a:lnTo>
                  <a:pt x="2980" y="99"/>
                </a:lnTo>
                <a:lnTo>
                  <a:pt x="2981" y="100"/>
                </a:lnTo>
                <a:lnTo>
                  <a:pt x="2981" y="101"/>
                </a:lnTo>
                <a:lnTo>
                  <a:pt x="2981" y="101"/>
                </a:lnTo>
                <a:lnTo>
                  <a:pt x="2982" y="101"/>
                </a:lnTo>
                <a:lnTo>
                  <a:pt x="2982" y="100"/>
                </a:lnTo>
                <a:lnTo>
                  <a:pt x="2982" y="100"/>
                </a:lnTo>
                <a:lnTo>
                  <a:pt x="2983" y="100"/>
                </a:lnTo>
                <a:lnTo>
                  <a:pt x="2983" y="100"/>
                </a:lnTo>
                <a:lnTo>
                  <a:pt x="2984" y="99"/>
                </a:lnTo>
                <a:lnTo>
                  <a:pt x="2984" y="99"/>
                </a:lnTo>
                <a:lnTo>
                  <a:pt x="2984" y="99"/>
                </a:lnTo>
                <a:lnTo>
                  <a:pt x="2985" y="98"/>
                </a:lnTo>
                <a:lnTo>
                  <a:pt x="2985" y="98"/>
                </a:lnTo>
                <a:lnTo>
                  <a:pt x="2985" y="98"/>
                </a:lnTo>
                <a:lnTo>
                  <a:pt x="2986" y="96"/>
                </a:lnTo>
                <a:lnTo>
                  <a:pt x="2986" y="96"/>
                </a:lnTo>
                <a:lnTo>
                  <a:pt x="2987" y="96"/>
                </a:lnTo>
                <a:lnTo>
                  <a:pt x="2987" y="96"/>
                </a:lnTo>
                <a:lnTo>
                  <a:pt x="2987" y="96"/>
                </a:lnTo>
                <a:lnTo>
                  <a:pt x="2989" y="95"/>
                </a:lnTo>
                <a:lnTo>
                  <a:pt x="2989" y="96"/>
                </a:lnTo>
                <a:lnTo>
                  <a:pt x="2989" y="96"/>
                </a:lnTo>
                <a:lnTo>
                  <a:pt x="2990" y="96"/>
                </a:lnTo>
                <a:lnTo>
                  <a:pt x="2990" y="96"/>
                </a:lnTo>
                <a:lnTo>
                  <a:pt x="2990" y="99"/>
                </a:lnTo>
                <a:lnTo>
                  <a:pt x="2991" y="99"/>
                </a:lnTo>
                <a:lnTo>
                  <a:pt x="2991" y="99"/>
                </a:lnTo>
                <a:lnTo>
                  <a:pt x="2992" y="100"/>
                </a:lnTo>
                <a:lnTo>
                  <a:pt x="2992" y="100"/>
                </a:lnTo>
                <a:lnTo>
                  <a:pt x="2992" y="99"/>
                </a:lnTo>
                <a:lnTo>
                  <a:pt x="2993" y="99"/>
                </a:lnTo>
                <a:lnTo>
                  <a:pt x="2993" y="99"/>
                </a:lnTo>
                <a:lnTo>
                  <a:pt x="2993" y="98"/>
                </a:lnTo>
                <a:lnTo>
                  <a:pt x="2994" y="96"/>
                </a:lnTo>
                <a:lnTo>
                  <a:pt x="2994" y="95"/>
                </a:lnTo>
                <a:lnTo>
                  <a:pt x="2994" y="94"/>
                </a:lnTo>
                <a:lnTo>
                  <a:pt x="2995" y="94"/>
                </a:lnTo>
                <a:lnTo>
                  <a:pt x="2995" y="93"/>
                </a:lnTo>
                <a:lnTo>
                  <a:pt x="2996" y="93"/>
                </a:lnTo>
                <a:lnTo>
                  <a:pt x="2996" y="92"/>
                </a:lnTo>
                <a:lnTo>
                  <a:pt x="2996" y="92"/>
                </a:lnTo>
                <a:lnTo>
                  <a:pt x="2998" y="92"/>
                </a:lnTo>
                <a:lnTo>
                  <a:pt x="2998" y="92"/>
                </a:lnTo>
                <a:lnTo>
                  <a:pt x="2998" y="92"/>
                </a:lnTo>
                <a:lnTo>
                  <a:pt x="2999" y="92"/>
                </a:lnTo>
                <a:lnTo>
                  <a:pt x="2999" y="93"/>
                </a:lnTo>
                <a:lnTo>
                  <a:pt x="2999" y="92"/>
                </a:lnTo>
                <a:lnTo>
                  <a:pt x="3000" y="92"/>
                </a:lnTo>
                <a:lnTo>
                  <a:pt x="3000" y="92"/>
                </a:lnTo>
                <a:lnTo>
                  <a:pt x="3001" y="92"/>
                </a:lnTo>
                <a:lnTo>
                  <a:pt x="3001" y="92"/>
                </a:lnTo>
                <a:lnTo>
                  <a:pt x="3001" y="93"/>
                </a:lnTo>
                <a:lnTo>
                  <a:pt x="3002" y="92"/>
                </a:lnTo>
                <a:lnTo>
                  <a:pt x="3002" y="93"/>
                </a:lnTo>
                <a:lnTo>
                  <a:pt x="3002" y="93"/>
                </a:lnTo>
                <a:lnTo>
                  <a:pt x="3003" y="94"/>
                </a:lnTo>
                <a:lnTo>
                  <a:pt x="3003" y="94"/>
                </a:lnTo>
                <a:lnTo>
                  <a:pt x="3003" y="94"/>
                </a:lnTo>
                <a:lnTo>
                  <a:pt x="3004" y="94"/>
                </a:lnTo>
                <a:lnTo>
                  <a:pt x="3004" y="94"/>
                </a:lnTo>
                <a:lnTo>
                  <a:pt x="3005" y="93"/>
                </a:lnTo>
                <a:lnTo>
                  <a:pt x="3005" y="93"/>
                </a:lnTo>
                <a:lnTo>
                  <a:pt x="3005" y="93"/>
                </a:lnTo>
                <a:lnTo>
                  <a:pt x="3007" y="94"/>
                </a:lnTo>
                <a:lnTo>
                  <a:pt x="3007" y="93"/>
                </a:lnTo>
                <a:lnTo>
                  <a:pt x="3007" y="93"/>
                </a:lnTo>
                <a:lnTo>
                  <a:pt x="3008" y="92"/>
                </a:lnTo>
                <a:lnTo>
                  <a:pt x="3008" y="92"/>
                </a:lnTo>
                <a:lnTo>
                  <a:pt x="3008" y="92"/>
                </a:lnTo>
                <a:lnTo>
                  <a:pt x="3009" y="92"/>
                </a:lnTo>
                <a:lnTo>
                  <a:pt x="3009" y="92"/>
                </a:lnTo>
                <a:lnTo>
                  <a:pt x="3010" y="92"/>
                </a:lnTo>
                <a:lnTo>
                  <a:pt x="3010" y="91"/>
                </a:lnTo>
                <a:lnTo>
                  <a:pt x="3010" y="92"/>
                </a:lnTo>
                <a:lnTo>
                  <a:pt x="3011" y="92"/>
                </a:lnTo>
                <a:lnTo>
                  <a:pt x="3011" y="92"/>
                </a:lnTo>
                <a:lnTo>
                  <a:pt x="3011" y="91"/>
                </a:lnTo>
                <a:lnTo>
                  <a:pt x="3012" y="92"/>
                </a:lnTo>
                <a:lnTo>
                  <a:pt x="3012" y="92"/>
                </a:lnTo>
                <a:lnTo>
                  <a:pt x="3013" y="92"/>
                </a:lnTo>
                <a:lnTo>
                  <a:pt x="3013" y="92"/>
                </a:lnTo>
                <a:lnTo>
                  <a:pt x="3013" y="92"/>
                </a:lnTo>
                <a:lnTo>
                  <a:pt x="3014" y="92"/>
                </a:lnTo>
                <a:lnTo>
                  <a:pt x="3014" y="91"/>
                </a:lnTo>
                <a:lnTo>
                  <a:pt x="3014" y="91"/>
                </a:lnTo>
                <a:lnTo>
                  <a:pt x="3016" y="91"/>
                </a:lnTo>
                <a:lnTo>
                  <a:pt x="3016" y="90"/>
                </a:lnTo>
                <a:lnTo>
                  <a:pt x="3016" y="90"/>
                </a:lnTo>
                <a:lnTo>
                  <a:pt x="3017" y="90"/>
                </a:lnTo>
                <a:lnTo>
                  <a:pt x="3017" y="91"/>
                </a:lnTo>
                <a:lnTo>
                  <a:pt x="3018" y="91"/>
                </a:lnTo>
                <a:lnTo>
                  <a:pt x="3018" y="92"/>
                </a:lnTo>
                <a:lnTo>
                  <a:pt x="3018" y="92"/>
                </a:lnTo>
                <a:lnTo>
                  <a:pt x="3019" y="92"/>
                </a:lnTo>
                <a:lnTo>
                  <a:pt x="3019" y="91"/>
                </a:lnTo>
                <a:lnTo>
                  <a:pt x="3019" y="91"/>
                </a:lnTo>
                <a:lnTo>
                  <a:pt x="3020" y="91"/>
                </a:lnTo>
                <a:lnTo>
                  <a:pt x="3020" y="92"/>
                </a:lnTo>
                <a:lnTo>
                  <a:pt x="3020" y="92"/>
                </a:lnTo>
                <a:lnTo>
                  <a:pt x="3021" y="92"/>
                </a:lnTo>
                <a:lnTo>
                  <a:pt x="3021" y="91"/>
                </a:lnTo>
                <a:lnTo>
                  <a:pt x="3022" y="91"/>
                </a:lnTo>
                <a:lnTo>
                  <a:pt x="3022" y="91"/>
                </a:lnTo>
                <a:lnTo>
                  <a:pt x="3022" y="91"/>
                </a:lnTo>
                <a:lnTo>
                  <a:pt x="3023" y="91"/>
                </a:lnTo>
                <a:lnTo>
                  <a:pt x="3023" y="91"/>
                </a:lnTo>
                <a:lnTo>
                  <a:pt x="3023" y="91"/>
                </a:lnTo>
                <a:lnTo>
                  <a:pt x="3025" y="91"/>
                </a:lnTo>
                <a:lnTo>
                  <a:pt x="3025" y="91"/>
                </a:lnTo>
                <a:lnTo>
                  <a:pt x="3025" y="92"/>
                </a:lnTo>
                <a:lnTo>
                  <a:pt x="3026" y="92"/>
                </a:lnTo>
                <a:lnTo>
                  <a:pt x="3026" y="92"/>
                </a:lnTo>
                <a:lnTo>
                  <a:pt x="3027" y="92"/>
                </a:lnTo>
                <a:lnTo>
                  <a:pt x="3027" y="92"/>
                </a:lnTo>
                <a:lnTo>
                  <a:pt x="3027" y="94"/>
                </a:lnTo>
                <a:lnTo>
                  <a:pt x="3028" y="94"/>
                </a:lnTo>
                <a:lnTo>
                  <a:pt x="3028" y="94"/>
                </a:lnTo>
                <a:lnTo>
                  <a:pt x="3028" y="96"/>
                </a:lnTo>
                <a:lnTo>
                  <a:pt x="3029" y="96"/>
                </a:lnTo>
                <a:lnTo>
                  <a:pt x="3029" y="98"/>
                </a:lnTo>
                <a:lnTo>
                  <a:pt x="3029" y="98"/>
                </a:lnTo>
                <a:lnTo>
                  <a:pt x="3030" y="98"/>
                </a:lnTo>
                <a:lnTo>
                  <a:pt x="3030" y="98"/>
                </a:lnTo>
                <a:lnTo>
                  <a:pt x="3031" y="96"/>
                </a:lnTo>
                <a:lnTo>
                  <a:pt x="3031" y="98"/>
                </a:lnTo>
                <a:lnTo>
                  <a:pt x="3031" y="98"/>
                </a:lnTo>
                <a:lnTo>
                  <a:pt x="3032" y="98"/>
                </a:lnTo>
                <a:lnTo>
                  <a:pt x="3032" y="99"/>
                </a:lnTo>
                <a:lnTo>
                  <a:pt x="3032" y="99"/>
                </a:lnTo>
                <a:lnTo>
                  <a:pt x="3034" y="99"/>
                </a:lnTo>
                <a:lnTo>
                  <a:pt x="3034" y="99"/>
                </a:lnTo>
                <a:lnTo>
                  <a:pt x="3035" y="99"/>
                </a:lnTo>
                <a:lnTo>
                  <a:pt x="3035" y="100"/>
                </a:lnTo>
                <a:lnTo>
                  <a:pt x="3035" y="100"/>
                </a:lnTo>
                <a:lnTo>
                  <a:pt x="3036" y="101"/>
                </a:lnTo>
                <a:lnTo>
                  <a:pt x="3036" y="101"/>
                </a:lnTo>
                <a:lnTo>
                  <a:pt x="3036" y="100"/>
                </a:lnTo>
                <a:lnTo>
                  <a:pt x="3037" y="100"/>
                </a:lnTo>
                <a:lnTo>
                  <a:pt x="3037" y="101"/>
                </a:lnTo>
                <a:lnTo>
                  <a:pt x="3037" y="101"/>
                </a:lnTo>
                <a:lnTo>
                  <a:pt x="3038" y="102"/>
                </a:lnTo>
                <a:lnTo>
                  <a:pt x="3038" y="102"/>
                </a:lnTo>
                <a:lnTo>
                  <a:pt x="3039" y="101"/>
                </a:lnTo>
                <a:lnTo>
                  <a:pt x="3039" y="101"/>
                </a:lnTo>
                <a:lnTo>
                  <a:pt x="3039" y="101"/>
                </a:lnTo>
                <a:lnTo>
                  <a:pt x="3040" y="101"/>
                </a:lnTo>
                <a:lnTo>
                  <a:pt x="3040" y="102"/>
                </a:lnTo>
                <a:lnTo>
                  <a:pt x="3040" y="102"/>
                </a:lnTo>
                <a:lnTo>
                  <a:pt x="3041" y="102"/>
                </a:lnTo>
                <a:lnTo>
                  <a:pt x="3041" y="102"/>
                </a:lnTo>
                <a:lnTo>
                  <a:pt x="3041" y="101"/>
                </a:lnTo>
                <a:lnTo>
                  <a:pt x="3043" y="101"/>
                </a:lnTo>
                <a:lnTo>
                  <a:pt x="3043" y="101"/>
                </a:lnTo>
                <a:lnTo>
                  <a:pt x="3044" y="101"/>
                </a:lnTo>
                <a:lnTo>
                  <a:pt x="3044" y="101"/>
                </a:lnTo>
                <a:lnTo>
                  <a:pt x="3044" y="102"/>
                </a:lnTo>
                <a:lnTo>
                  <a:pt x="3045" y="102"/>
                </a:lnTo>
                <a:lnTo>
                  <a:pt x="3045" y="102"/>
                </a:lnTo>
                <a:lnTo>
                  <a:pt x="3045" y="103"/>
                </a:lnTo>
                <a:lnTo>
                  <a:pt x="3046" y="102"/>
                </a:lnTo>
                <a:lnTo>
                  <a:pt x="3046" y="103"/>
                </a:lnTo>
                <a:lnTo>
                  <a:pt x="3046" y="103"/>
                </a:lnTo>
                <a:lnTo>
                  <a:pt x="3047" y="103"/>
                </a:lnTo>
                <a:lnTo>
                  <a:pt x="3047" y="102"/>
                </a:lnTo>
                <a:lnTo>
                  <a:pt x="3048" y="102"/>
                </a:lnTo>
                <a:lnTo>
                  <a:pt x="3048" y="101"/>
                </a:lnTo>
                <a:lnTo>
                  <a:pt x="3048" y="101"/>
                </a:lnTo>
                <a:lnTo>
                  <a:pt x="3049" y="101"/>
                </a:lnTo>
                <a:lnTo>
                  <a:pt x="3049" y="100"/>
                </a:lnTo>
                <a:lnTo>
                  <a:pt x="3049" y="100"/>
                </a:lnTo>
                <a:lnTo>
                  <a:pt x="3050" y="100"/>
                </a:lnTo>
                <a:lnTo>
                  <a:pt x="3050" y="100"/>
                </a:lnTo>
                <a:lnTo>
                  <a:pt x="3050" y="100"/>
                </a:lnTo>
                <a:lnTo>
                  <a:pt x="3052" y="100"/>
                </a:lnTo>
                <a:lnTo>
                  <a:pt x="3052" y="100"/>
                </a:lnTo>
                <a:lnTo>
                  <a:pt x="3053" y="100"/>
                </a:lnTo>
                <a:lnTo>
                  <a:pt x="3053" y="100"/>
                </a:lnTo>
                <a:lnTo>
                  <a:pt x="3053" y="100"/>
                </a:lnTo>
                <a:lnTo>
                  <a:pt x="3054" y="99"/>
                </a:lnTo>
                <a:lnTo>
                  <a:pt x="3054" y="99"/>
                </a:lnTo>
                <a:lnTo>
                  <a:pt x="3054" y="99"/>
                </a:lnTo>
                <a:lnTo>
                  <a:pt x="3055" y="99"/>
                </a:lnTo>
                <a:lnTo>
                  <a:pt x="3055" y="100"/>
                </a:lnTo>
                <a:lnTo>
                  <a:pt x="3056" y="99"/>
                </a:lnTo>
                <a:lnTo>
                  <a:pt x="3056" y="100"/>
                </a:lnTo>
                <a:lnTo>
                  <a:pt x="3056" y="100"/>
                </a:lnTo>
                <a:lnTo>
                  <a:pt x="3057" y="100"/>
                </a:lnTo>
                <a:lnTo>
                  <a:pt x="3057" y="99"/>
                </a:lnTo>
                <a:lnTo>
                  <a:pt x="3057" y="100"/>
                </a:lnTo>
                <a:lnTo>
                  <a:pt x="3058" y="100"/>
                </a:lnTo>
                <a:lnTo>
                  <a:pt x="3058" y="100"/>
                </a:lnTo>
                <a:lnTo>
                  <a:pt x="3058" y="99"/>
                </a:lnTo>
                <a:lnTo>
                  <a:pt x="3059" y="99"/>
                </a:lnTo>
                <a:lnTo>
                  <a:pt x="3059" y="99"/>
                </a:lnTo>
                <a:lnTo>
                  <a:pt x="3061" y="98"/>
                </a:lnTo>
                <a:lnTo>
                  <a:pt x="3061" y="98"/>
                </a:lnTo>
                <a:lnTo>
                  <a:pt x="3061" y="96"/>
                </a:lnTo>
                <a:lnTo>
                  <a:pt x="3062" y="96"/>
                </a:lnTo>
                <a:lnTo>
                  <a:pt x="3062" y="98"/>
                </a:lnTo>
                <a:lnTo>
                  <a:pt x="3062" y="98"/>
                </a:lnTo>
                <a:lnTo>
                  <a:pt x="3063" y="98"/>
                </a:lnTo>
                <a:lnTo>
                  <a:pt x="3063" y="99"/>
                </a:lnTo>
                <a:lnTo>
                  <a:pt x="3063" y="98"/>
                </a:lnTo>
                <a:lnTo>
                  <a:pt x="3064" y="98"/>
                </a:lnTo>
                <a:lnTo>
                  <a:pt x="3064" y="96"/>
                </a:lnTo>
                <a:lnTo>
                  <a:pt x="3065" y="98"/>
                </a:lnTo>
                <a:lnTo>
                  <a:pt x="3065" y="98"/>
                </a:lnTo>
                <a:lnTo>
                  <a:pt x="3065" y="98"/>
                </a:lnTo>
                <a:lnTo>
                  <a:pt x="3066" y="96"/>
                </a:lnTo>
                <a:lnTo>
                  <a:pt x="3066" y="95"/>
                </a:lnTo>
                <a:lnTo>
                  <a:pt x="3066" y="96"/>
                </a:lnTo>
                <a:lnTo>
                  <a:pt x="3067" y="95"/>
                </a:lnTo>
                <a:lnTo>
                  <a:pt x="3067" y="95"/>
                </a:lnTo>
                <a:lnTo>
                  <a:pt x="3067" y="95"/>
                </a:lnTo>
                <a:lnTo>
                  <a:pt x="3068" y="94"/>
                </a:lnTo>
                <a:lnTo>
                  <a:pt x="3068" y="94"/>
                </a:lnTo>
                <a:lnTo>
                  <a:pt x="3070" y="94"/>
                </a:lnTo>
                <a:lnTo>
                  <a:pt x="3070" y="94"/>
                </a:lnTo>
                <a:lnTo>
                  <a:pt x="3070" y="94"/>
                </a:lnTo>
                <a:lnTo>
                  <a:pt x="3071" y="94"/>
                </a:lnTo>
                <a:lnTo>
                  <a:pt x="3071" y="95"/>
                </a:lnTo>
                <a:lnTo>
                  <a:pt x="3071" y="95"/>
                </a:lnTo>
                <a:lnTo>
                  <a:pt x="3072" y="95"/>
                </a:lnTo>
                <a:lnTo>
                  <a:pt x="3072" y="96"/>
                </a:lnTo>
                <a:lnTo>
                  <a:pt x="3072" y="98"/>
                </a:lnTo>
                <a:lnTo>
                  <a:pt x="3073" y="96"/>
                </a:lnTo>
                <a:lnTo>
                  <a:pt x="3073" y="96"/>
                </a:lnTo>
                <a:lnTo>
                  <a:pt x="3074" y="98"/>
                </a:lnTo>
                <a:lnTo>
                  <a:pt x="3074" y="98"/>
                </a:lnTo>
                <a:lnTo>
                  <a:pt x="3074" y="98"/>
                </a:lnTo>
                <a:lnTo>
                  <a:pt x="3075" y="96"/>
                </a:lnTo>
                <a:lnTo>
                  <a:pt x="3075" y="95"/>
                </a:lnTo>
                <a:lnTo>
                  <a:pt x="3075" y="94"/>
                </a:lnTo>
                <a:lnTo>
                  <a:pt x="3076" y="93"/>
                </a:lnTo>
                <a:lnTo>
                  <a:pt x="3076" y="93"/>
                </a:lnTo>
                <a:lnTo>
                  <a:pt x="3077" y="93"/>
                </a:lnTo>
                <a:lnTo>
                  <a:pt x="3077" y="93"/>
                </a:lnTo>
                <a:lnTo>
                  <a:pt x="3077" y="92"/>
                </a:lnTo>
                <a:lnTo>
                  <a:pt x="3079" y="92"/>
                </a:lnTo>
                <a:lnTo>
                  <a:pt x="3079" y="92"/>
                </a:lnTo>
                <a:lnTo>
                  <a:pt x="3079" y="91"/>
                </a:lnTo>
                <a:lnTo>
                  <a:pt x="3080" y="92"/>
                </a:lnTo>
                <a:lnTo>
                  <a:pt x="3080" y="92"/>
                </a:lnTo>
                <a:lnTo>
                  <a:pt x="3080" y="93"/>
                </a:lnTo>
                <a:lnTo>
                  <a:pt x="3081" y="93"/>
                </a:lnTo>
                <a:lnTo>
                  <a:pt x="3081" y="93"/>
                </a:lnTo>
                <a:lnTo>
                  <a:pt x="3082" y="93"/>
                </a:lnTo>
                <a:lnTo>
                  <a:pt x="3082" y="93"/>
                </a:lnTo>
                <a:lnTo>
                  <a:pt x="3082" y="93"/>
                </a:lnTo>
                <a:lnTo>
                  <a:pt x="3083" y="93"/>
                </a:lnTo>
                <a:lnTo>
                  <a:pt x="3083" y="93"/>
                </a:lnTo>
                <a:lnTo>
                  <a:pt x="3083" y="92"/>
                </a:lnTo>
                <a:lnTo>
                  <a:pt x="3084" y="92"/>
                </a:lnTo>
                <a:lnTo>
                  <a:pt x="3084" y="93"/>
                </a:lnTo>
                <a:lnTo>
                  <a:pt x="3084" y="93"/>
                </a:lnTo>
                <a:lnTo>
                  <a:pt x="3085" y="94"/>
                </a:lnTo>
                <a:lnTo>
                  <a:pt x="3085" y="95"/>
                </a:lnTo>
                <a:lnTo>
                  <a:pt x="3086" y="95"/>
                </a:lnTo>
                <a:lnTo>
                  <a:pt x="3086" y="95"/>
                </a:lnTo>
                <a:lnTo>
                  <a:pt x="3086" y="94"/>
                </a:lnTo>
                <a:lnTo>
                  <a:pt x="3088" y="93"/>
                </a:lnTo>
                <a:lnTo>
                  <a:pt x="3088" y="93"/>
                </a:lnTo>
                <a:lnTo>
                  <a:pt x="3088" y="92"/>
                </a:lnTo>
                <a:lnTo>
                  <a:pt x="3089" y="92"/>
                </a:lnTo>
                <a:lnTo>
                  <a:pt x="3089" y="92"/>
                </a:lnTo>
                <a:lnTo>
                  <a:pt x="3089" y="92"/>
                </a:lnTo>
                <a:lnTo>
                  <a:pt x="3090" y="92"/>
                </a:lnTo>
                <a:lnTo>
                  <a:pt x="3090" y="92"/>
                </a:lnTo>
                <a:lnTo>
                  <a:pt x="3091" y="93"/>
                </a:lnTo>
                <a:lnTo>
                  <a:pt x="3091" y="92"/>
                </a:lnTo>
                <a:lnTo>
                  <a:pt x="3091" y="92"/>
                </a:lnTo>
                <a:lnTo>
                  <a:pt x="3092" y="91"/>
                </a:lnTo>
                <a:lnTo>
                  <a:pt x="3092" y="91"/>
                </a:lnTo>
                <a:lnTo>
                  <a:pt x="3092" y="91"/>
                </a:lnTo>
                <a:lnTo>
                  <a:pt x="3093" y="91"/>
                </a:lnTo>
                <a:lnTo>
                  <a:pt x="3093" y="92"/>
                </a:lnTo>
                <a:lnTo>
                  <a:pt x="3093" y="93"/>
                </a:lnTo>
                <a:lnTo>
                  <a:pt x="3094" y="93"/>
                </a:lnTo>
                <a:lnTo>
                  <a:pt x="3094" y="93"/>
                </a:lnTo>
                <a:lnTo>
                  <a:pt x="3095" y="93"/>
                </a:lnTo>
                <a:lnTo>
                  <a:pt x="3095" y="93"/>
                </a:lnTo>
                <a:lnTo>
                  <a:pt x="3095" y="93"/>
                </a:lnTo>
                <a:lnTo>
                  <a:pt x="3097" y="92"/>
                </a:lnTo>
                <a:lnTo>
                  <a:pt x="3097" y="93"/>
                </a:lnTo>
                <a:lnTo>
                  <a:pt x="3097" y="92"/>
                </a:lnTo>
                <a:lnTo>
                  <a:pt x="3098" y="92"/>
                </a:lnTo>
                <a:lnTo>
                  <a:pt x="3098" y="92"/>
                </a:lnTo>
                <a:lnTo>
                  <a:pt x="3098" y="93"/>
                </a:lnTo>
                <a:lnTo>
                  <a:pt x="3099" y="93"/>
                </a:lnTo>
                <a:lnTo>
                  <a:pt x="3099" y="92"/>
                </a:lnTo>
                <a:lnTo>
                  <a:pt x="3100" y="92"/>
                </a:lnTo>
                <a:lnTo>
                  <a:pt x="3100" y="92"/>
                </a:lnTo>
                <a:lnTo>
                  <a:pt x="3100" y="93"/>
                </a:lnTo>
                <a:lnTo>
                  <a:pt x="3101" y="93"/>
                </a:lnTo>
                <a:lnTo>
                  <a:pt x="3101" y="92"/>
                </a:lnTo>
                <a:lnTo>
                  <a:pt x="3101" y="93"/>
                </a:lnTo>
                <a:lnTo>
                  <a:pt x="3102" y="94"/>
                </a:lnTo>
                <a:lnTo>
                  <a:pt x="3102" y="94"/>
                </a:lnTo>
                <a:lnTo>
                  <a:pt x="3103" y="94"/>
                </a:lnTo>
                <a:lnTo>
                  <a:pt x="3103" y="94"/>
                </a:lnTo>
                <a:lnTo>
                  <a:pt x="3103" y="94"/>
                </a:lnTo>
                <a:lnTo>
                  <a:pt x="3104" y="93"/>
                </a:lnTo>
                <a:lnTo>
                  <a:pt x="3104" y="93"/>
                </a:lnTo>
                <a:lnTo>
                  <a:pt x="3104" y="93"/>
                </a:lnTo>
                <a:lnTo>
                  <a:pt x="3106" y="93"/>
                </a:lnTo>
                <a:lnTo>
                  <a:pt x="3106" y="93"/>
                </a:lnTo>
                <a:lnTo>
                  <a:pt x="3106" y="93"/>
                </a:lnTo>
                <a:lnTo>
                  <a:pt x="3107" y="92"/>
                </a:lnTo>
                <a:lnTo>
                  <a:pt x="3107" y="92"/>
                </a:lnTo>
                <a:lnTo>
                  <a:pt x="3108" y="93"/>
                </a:lnTo>
                <a:lnTo>
                  <a:pt x="3108" y="93"/>
                </a:lnTo>
                <a:lnTo>
                  <a:pt x="3108" y="93"/>
                </a:lnTo>
                <a:lnTo>
                  <a:pt x="3109" y="94"/>
                </a:lnTo>
                <a:lnTo>
                  <a:pt x="3109" y="95"/>
                </a:lnTo>
                <a:lnTo>
                  <a:pt x="3109" y="96"/>
                </a:lnTo>
                <a:lnTo>
                  <a:pt x="3110" y="98"/>
                </a:lnTo>
                <a:lnTo>
                  <a:pt x="3110" y="99"/>
                </a:lnTo>
                <a:lnTo>
                  <a:pt x="3110" y="100"/>
                </a:lnTo>
                <a:lnTo>
                  <a:pt x="3111" y="101"/>
                </a:lnTo>
                <a:lnTo>
                  <a:pt x="3111" y="102"/>
                </a:lnTo>
                <a:lnTo>
                  <a:pt x="3112" y="102"/>
                </a:lnTo>
                <a:lnTo>
                  <a:pt x="3112" y="102"/>
                </a:lnTo>
                <a:lnTo>
                  <a:pt x="3112" y="101"/>
                </a:lnTo>
                <a:lnTo>
                  <a:pt x="3113" y="100"/>
                </a:lnTo>
                <a:lnTo>
                  <a:pt x="3113" y="99"/>
                </a:lnTo>
                <a:lnTo>
                  <a:pt x="3113" y="99"/>
                </a:lnTo>
                <a:lnTo>
                  <a:pt x="3115" y="100"/>
                </a:lnTo>
                <a:lnTo>
                  <a:pt x="3115" y="100"/>
                </a:lnTo>
                <a:lnTo>
                  <a:pt x="3115" y="100"/>
                </a:lnTo>
                <a:lnTo>
                  <a:pt x="3116" y="100"/>
                </a:lnTo>
                <a:lnTo>
                  <a:pt x="3116" y="100"/>
                </a:lnTo>
                <a:lnTo>
                  <a:pt x="3117" y="101"/>
                </a:lnTo>
                <a:lnTo>
                  <a:pt x="3117" y="101"/>
                </a:lnTo>
                <a:lnTo>
                  <a:pt x="3117" y="102"/>
                </a:lnTo>
                <a:lnTo>
                  <a:pt x="3118" y="101"/>
                </a:lnTo>
                <a:lnTo>
                  <a:pt x="3118" y="101"/>
                </a:lnTo>
                <a:lnTo>
                  <a:pt x="3118" y="101"/>
                </a:lnTo>
                <a:lnTo>
                  <a:pt x="3119" y="101"/>
                </a:lnTo>
                <a:lnTo>
                  <a:pt x="3119" y="101"/>
                </a:lnTo>
                <a:lnTo>
                  <a:pt x="3119" y="101"/>
                </a:lnTo>
                <a:lnTo>
                  <a:pt x="3120" y="102"/>
                </a:lnTo>
                <a:lnTo>
                  <a:pt x="3120" y="102"/>
                </a:lnTo>
                <a:lnTo>
                  <a:pt x="3121" y="102"/>
                </a:lnTo>
                <a:lnTo>
                  <a:pt x="3121" y="103"/>
                </a:lnTo>
                <a:lnTo>
                  <a:pt x="3121" y="103"/>
                </a:lnTo>
                <a:lnTo>
                  <a:pt x="3122" y="103"/>
                </a:lnTo>
                <a:lnTo>
                  <a:pt x="3122" y="103"/>
                </a:lnTo>
                <a:lnTo>
                  <a:pt x="3122" y="103"/>
                </a:lnTo>
                <a:lnTo>
                  <a:pt x="3124" y="103"/>
                </a:lnTo>
                <a:lnTo>
                  <a:pt x="3124" y="103"/>
                </a:lnTo>
                <a:lnTo>
                  <a:pt x="3125" y="103"/>
                </a:lnTo>
                <a:lnTo>
                  <a:pt x="3125" y="103"/>
                </a:lnTo>
                <a:lnTo>
                  <a:pt x="3125" y="102"/>
                </a:lnTo>
                <a:lnTo>
                  <a:pt x="3126" y="101"/>
                </a:lnTo>
                <a:lnTo>
                  <a:pt x="3126" y="101"/>
                </a:lnTo>
                <a:lnTo>
                  <a:pt x="3126" y="101"/>
                </a:lnTo>
                <a:lnTo>
                  <a:pt x="3127" y="101"/>
                </a:lnTo>
                <a:lnTo>
                  <a:pt x="3127" y="101"/>
                </a:lnTo>
                <a:lnTo>
                  <a:pt x="3127" y="101"/>
                </a:lnTo>
                <a:lnTo>
                  <a:pt x="3128" y="101"/>
                </a:lnTo>
                <a:lnTo>
                  <a:pt x="3128" y="102"/>
                </a:lnTo>
                <a:lnTo>
                  <a:pt x="3129" y="102"/>
                </a:lnTo>
                <a:lnTo>
                  <a:pt x="3129" y="102"/>
                </a:lnTo>
                <a:lnTo>
                  <a:pt x="3129" y="102"/>
                </a:lnTo>
                <a:lnTo>
                  <a:pt x="3130" y="101"/>
                </a:lnTo>
                <a:lnTo>
                  <a:pt x="3130" y="101"/>
                </a:lnTo>
                <a:lnTo>
                  <a:pt x="3130" y="101"/>
                </a:lnTo>
                <a:lnTo>
                  <a:pt x="3131" y="101"/>
                </a:lnTo>
                <a:lnTo>
                  <a:pt x="3131" y="100"/>
                </a:lnTo>
                <a:lnTo>
                  <a:pt x="3131" y="100"/>
                </a:lnTo>
                <a:lnTo>
                  <a:pt x="3133" y="100"/>
                </a:lnTo>
                <a:lnTo>
                  <a:pt x="3133" y="99"/>
                </a:lnTo>
                <a:lnTo>
                  <a:pt x="3134" y="99"/>
                </a:lnTo>
                <a:lnTo>
                  <a:pt x="3134" y="98"/>
                </a:lnTo>
                <a:lnTo>
                  <a:pt x="3134" y="98"/>
                </a:lnTo>
                <a:lnTo>
                  <a:pt x="3135" y="98"/>
                </a:lnTo>
                <a:lnTo>
                  <a:pt x="3135" y="96"/>
                </a:lnTo>
                <a:lnTo>
                  <a:pt x="3135" y="98"/>
                </a:lnTo>
                <a:lnTo>
                  <a:pt x="3136" y="98"/>
                </a:lnTo>
                <a:lnTo>
                  <a:pt x="3136" y="98"/>
                </a:lnTo>
                <a:lnTo>
                  <a:pt x="3136" y="98"/>
                </a:lnTo>
                <a:lnTo>
                  <a:pt x="3137" y="98"/>
                </a:lnTo>
                <a:lnTo>
                  <a:pt x="3137" y="98"/>
                </a:lnTo>
                <a:lnTo>
                  <a:pt x="3138" y="98"/>
                </a:lnTo>
                <a:lnTo>
                  <a:pt x="3138" y="99"/>
                </a:lnTo>
                <a:lnTo>
                  <a:pt x="3138" y="99"/>
                </a:lnTo>
                <a:lnTo>
                  <a:pt x="3139" y="99"/>
                </a:lnTo>
                <a:lnTo>
                  <a:pt x="3139" y="99"/>
                </a:lnTo>
                <a:lnTo>
                  <a:pt x="3139" y="100"/>
                </a:lnTo>
                <a:lnTo>
                  <a:pt x="3140" y="99"/>
                </a:lnTo>
                <a:lnTo>
                  <a:pt x="3140" y="99"/>
                </a:lnTo>
                <a:lnTo>
                  <a:pt x="3140" y="98"/>
                </a:lnTo>
                <a:lnTo>
                  <a:pt x="3142" y="98"/>
                </a:lnTo>
                <a:lnTo>
                  <a:pt x="3142" y="98"/>
                </a:lnTo>
                <a:lnTo>
                  <a:pt x="3143" y="98"/>
                </a:lnTo>
                <a:lnTo>
                  <a:pt x="3143" y="99"/>
                </a:lnTo>
                <a:lnTo>
                  <a:pt x="3143" y="98"/>
                </a:lnTo>
                <a:lnTo>
                  <a:pt x="3144" y="96"/>
                </a:lnTo>
                <a:lnTo>
                  <a:pt x="3144" y="96"/>
                </a:lnTo>
                <a:lnTo>
                  <a:pt x="3144" y="98"/>
                </a:lnTo>
                <a:lnTo>
                  <a:pt x="3145" y="98"/>
                </a:lnTo>
                <a:lnTo>
                  <a:pt x="3145" y="99"/>
                </a:lnTo>
                <a:lnTo>
                  <a:pt x="3146" y="100"/>
                </a:lnTo>
                <a:lnTo>
                  <a:pt x="3146" y="100"/>
                </a:lnTo>
                <a:lnTo>
                  <a:pt x="3146" y="99"/>
                </a:lnTo>
                <a:lnTo>
                  <a:pt x="3147" y="99"/>
                </a:lnTo>
                <a:lnTo>
                  <a:pt x="3147" y="98"/>
                </a:lnTo>
                <a:lnTo>
                  <a:pt x="3147" y="98"/>
                </a:lnTo>
                <a:lnTo>
                  <a:pt x="3148" y="98"/>
                </a:lnTo>
                <a:lnTo>
                  <a:pt x="3148" y="96"/>
                </a:lnTo>
                <a:lnTo>
                  <a:pt x="3148" y="96"/>
                </a:lnTo>
                <a:lnTo>
                  <a:pt x="3149" y="95"/>
                </a:lnTo>
                <a:lnTo>
                  <a:pt x="3149" y="95"/>
                </a:lnTo>
                <a:lnTo>
                  <a:pt x="3151" y="94"/>
                </a:lnTo>
                <a:lnTo>
                  <a:pt x="3151" y="94"/>
                </a:lnTo>
                <a:lnTo>
                  <a:pt x="3151" y="94"/>
                </a:lnTo>
                <a:lnTo>
                  <a:pt x="3152" y="93"/>
                </a:lnTo>
                <a:lnTo>
                  <a:pt x="3152" y="93"/>
                </a:lnTo>
                <a:lnTo>
                  <a:pt x="3152" y="93"/>
                </a:lnTo>
                <a:lnTo>
                  <a:pt x="3153" y="93"/>
                </a:lnTo>
                <a:lnTo>
                  <a:pt x="3153" y="94"/>
                </a:lnTo>
                <a:lnTo>
                  <a:pt x="3153" y="94"/>
                </a:lnTo>
                <a:lnTo>
                  <a:pt x="3154" y="94"/>
                </a:lnTo>
                <a:lnTo>
                  <a:pt x="3154" y="95"/>
                </a:lnTo>
                <a:lnTo>
                  <a:pt x="3155" y="95"/>
                </a:lnTo>
                <a:lnTo>
                  <a:pt x="3155" y="96"/>
                </a:lnTo>
                <a:lnTo>
                  <a:pt x="3155" y="96"/>
                </a:lnTo>
                <a:lnTo>
                  <a:pt x="3156" y="98"/>
                </a:lnTo>
                <a:lnTo>
                  <a:pt x="3156" y="98"/>
                </a:lnTo>
                <a:lnTo>
                  <a:pt x="3156" y="98"/>
                </a:lnTo>
                <a:lnTo>
                  <a:pt x="3157" y="98"/>
                </a:lnTo>
                <a:lnTo>
                  <a:pt x="3157" y="98"/>
                </a:lnTo>
                <a:lnTo>
                  <a:pt x="3157" y="96"/>
                </a:lnTo>
                <a:lnTo>
                  <a:pt x="3158" y="95"/>
                </a:lnTo>
                <a:lnTo>
                  <a:pt x="3158" y="94"/>
                </a:lnTo>
                <a:lnTo>
                  <a:pt x="3160" y="94"/>
                </a:lnTo>
                <a:lnTo>
                  <a:pt x="3160" y="94"/>
                </a:lnTo>
                <a:lnTo>
                  <a:pt x="3160" y="95"/>
                </a:lnTo>
                <a:lnTo>
                  <a:pt x="3161" y="94"/>
                </a:lnTo>
                <a:lnTo>
                  <a:pt x="3161" y="94"/>
                </a:lnTo>
                <a:lnTo>
                  <a:pt x="3161" y="93"/>
                </a:lnTo>
                <a:lnTo>
                  <a:pt x="3162" y="93"/>
                </a:lnTo>
                <a:lnTo>
                  <a:pt x="3162" y="93"/>
                </a:lnTo>
                <a:lnTo>
                  <a:pt x="3162" y="93"/>
                </a:lnTo>
                <a:lnTo>
                  <a:pt x="3163" y="93"/>
                </a:lnTo>
                <a:lnTo>
                  <a:pt x="3163" y="92"/>
                </a:lnTo>
                <a:lnTo>
                  <a:pt x="3164" y="91"/>
                </a:lnTo>
                <a:lnTo>
                  <a:pt x="3164" y="91"/>
                </a:lnTo>
                <a:lnTo>
                  <a:pt x="3164" y="91"/>
                </a:lnTo>
                <a:lnTo>
                  <a:pt x="3165" y="91"/>
                </a:lnTo>
                <a:lnTo>
                  <a:pt x="3165" y="91"/>
                </a:lnTo>
                <a:lnTo>
                  <a:pt x="3165" y="91"/>
                </a:lnTo>
                <a:lnTo>
                  <a:pt x="3166" y="91"/>
                </a:lnTo>
                <a:lnTo>
                  <a:pt x="3166" y="91"/>
                </a:lnTo>
                <a:lnTo>
                  <a:pt x="3167" y="92"/>
                </a:lnTo>
                <a:lnTo>
                  <a:pt x="3167" y="92"/>
                </a:lnTo>
                <a:lnTo>
                  <a:pt x="3167" y="92"/>
                </a:lnTo>
                <a:lnTo>
                  <a:pt x="3169" y="91"/>
                </a:lnTo>
                <a:lnTo>
                  <a:pt x="3169" y="91"/>
                </a:lnTo>
                <a:lnTo>
                  <a:pt x="3169" y="91"/>
                </a:lnTo>
                <a:lnTo>
                  <a:pt x="3170" y="90"/>
                </a:lnTo>
                <a:lnTo>
                  <a:pt x="3170" y="90"/>
                </a:lnTo>
                <a:lnTo>
                  <a:pt x="3170" y="90"/>
                </a:lnTo>
                <a:lnTo>
                  <a:pt x="3171" y="90"/>
                </a:lnTo>
                <a:lnTo>
                  <a:pt x="3171" y="89"/>
                </a:lnTo>
                <a:lnTo>
                  <a:pt x="3172" y="89"/>
                </a:lnTo>
                <a:lnTo>
                  <a:pt x="3172" y="89"/>
                </a:lnTo>
                <a:lnTo>
                  <a:pt x="3172" y="90"/>
                </a:lnTo>
                <a:lnTo>
                  <a:pt x="3173" y="90"/>
                </a:lnTo>
                <a:lnTo>
                  <a:pt x="3173" y="90"/>
                </a:lnTo>
                <a:lnTo>
                  <a:pt x="3173" y="90"/>
                </a:lnTo>
                <a:lnTo>
                  <a:pt x="3174" y="90"/>
                </a:lnTo>
                <a:lnTo>
                  <a:pt x="3174" y="90"/>
                </a:lnTo>
                <a:lnTo>
                  <a:pt x="3174" y="91"/>
                </a:lnTo>
                <a:lnTo>
                  <a:pt x="3175" y="91"/>
                </a:lnTo>
                <a:lnTo>
                  <a:pt x="3175" y="91"/>
                </a:lnTo>
                <a:lnTo>
                  <a:pt x="3176" y="92"/>
                </a:lnTo>
                <a:lnTo>
                  <a:pt x="3176" y="92"/>
                </a:lnTo>
                <a:lnTo>
                  <a:pt x="3176" y="93"/>
                </a:lnTo>
                <a:lnTo>
                  <a:pt x="3178" y="94"/>
                </a:lnTo>
                <a:lnTo>
                  <a:pt x="3178" y="94"/>
                </a:lnTo>
                <a:lnTo>
                  <a:pt x="3178" y="94"/>
                </a:lnTo>
                <a:lnTo>
                  <a:pt x="3179" y="95"/>
                </a:lnTo>
                <a:lnTo>
                  <a:pt x="3179" y="95"/>
                </a:lnTo>
                <a:lnTo>
                  <a:pt x="3179" y="95"/>
                </a:lnTo>
                <a:lnTo>
                  <a:pt x="3180" y="95"/>
                </a:lnTo>
                <a:lnTo>
                  <a:pt x="3180" y="95"/>
                </a:lnTo>
                <a:lnTo>
                  <a:pt x="3181" y="94"/>
                </a:lnTo>
                <a:lnTo>
                  <a:pt x="3181" y="94"/>
                </a:lnTo>
                <a:lnTo>
                  <a:pt x="3181" y="94"/>
                </a:lnTo>
                <a:lnTo>
                  <a:pt x="3182" y="94"/>
                </a:lnTo>
                <a:lnTo>
                  <a:pt x="3182" y="94"/>
                </a:lnTo>
                <a:lnTo>
                  <a:pt x="3182" y="94"/>
                </a:lnTo>
                <a:lnTo>
                  <a:pt x="3183" y="94"/>
                </a:lnTo>
                <a:lnTo>
                  <a:pt x="3183" y="94"/>
                </a:lnTo>
                <a:lnTo>
                  <a:pt x="3183" y="94"/>
                </a:lnTo>
                <a:lnTo>
                  <a:pt x="3184" y="95"/>
                </a:lnTo>
                <a:lnTo>
                  <a:pt x="3184" y="94"/>
                </a:lnTo>
                <a:lnTo>
                  <a:pt x="3185" y="95"/>
                </a:lnTo>
                <a:lnTo>
                  <a:pt x="3185" y="94"/>
                </a:lnTo>
                <a:lnTo>
                  <a:pt x="3185" y="94"/>
                </a:lnTo>
                <a:lnTo>
                  <a:pt x="3187" y="95"/>
                </a:lnTo>
                <a:lnTo>
                  <a:pt x="3187" y="95"/>
                </a:lnTo>
                <a:lnTo>
                  <a:pt x="3187" y="95"/>
                </a:lnTo>
                <a:lnTo>
                  <a:pt x="3188" y="95"/>
                </a:lnTo>
                <a:lnTo>
                  <a:pt x="3188" y="96"/>
                </a:lnTo>
                <a:lnTo>
                  <a:pt x="3188" y="96"/>
                </a:lnTo>
                <a:lnTo>
                  <a:pt x="3189" y="96"/>
                </a:lnTo>
                <a:lnTo>
                  <a:pt x="3189" y="96"/>
                </a:lnTo>
                <a:lnTo>
                  <a:pt x="3190" y="98"/>
                </a:lnTo>
                <a:lnTo>
                  <a:pt x="3190" y="96"/>
                </a:lnTo>
                <a:lnTo>
                  <a:pt x="3190" y="96"/>
                </a:lnTo>
                <a:lnTo>
                  <a:pt x="3191" y="95"/>
                </a:lnTo>
                <a:lnTo>
                  <a:pt x="3191" y="95"/>
                </a:lnTo>
                <a:lnTo>
                  <a:pt x="3191" y="96"/>
                </a:lnTo>
                <a:lnTo>
                  <a:pt x="3192" y="96"/>
                </a:lnTo>
                <a:lnTo>
                  <a:pt x="3192" y="96"/>
                </a:lnTo>
                <a:lnTo>
                  <a:pt x="3193" y="96"/>
                </a:lnTo>
                <a:lnTo>
                  <a:pt x="3193" y="96"/>
                </a:lnTo>
                <a:lnTo>
                  <a:pt x="3193" y="96"/>
                </a:lnTo>
                <a:lnTo>
                  <a:pt x="3194" y="98"/>
                </a:lnTo>
                <a:lnTo>
                  <a:pt x="3194" y="98"/>
                </a:lnTo>
                <a:lnTo>
                  <a:pt x="3194" y="98"/>
                </a:lnTo>
                <a:lnTo>
                  <a:pt x="3196" y="98"/>
                </a:lnTo>
                <a:lnTo>
                  <a:pt x="3196" y="96"/>
                </a:lnTo>
                <a:lnTo>
                  <a:pt x="3196" y="96"/>
                </a:lnTo>
                <a:lnTo>
                  <a:pt x="3197" y="98"/>
                </a:lnTo>
                <a:lnTo>
                  <a:pt x="3197" y="98"/>
                </a:lnTo>
                <a:lnTo>
                  <a:pt x="3198" y="98"/>
                </a:lnTo>
                <a:lnTo>
                  <a:pt x="3198" y="99"/>
                </a:lnTo>
                <a:lnTo>
                  <a:pt x="3198" y="99"/>
                </a:lnTo>
                <a:lnTo>
                  <a:pt x="3199" y="100"/>
                </a:lnTo>
                <a:lnTo>
                  <a:pt x="3199" y="100"/>
                </a:lnTo>
                <a:lnTo>
                  <a:pt x="3199" y="101"/>
                </a:lnTo>
                <a:lnTo>
                  <a:pt x="3200" y="101"/>
                </a:lnTo>
                <a:lnTo>
                  <a:pt x="3200" y="101"/>
                </a:lnTo>
                <a:lnTo>
                  <a:pt x="3200" y="102"/>
                </a:lnTo>
                <a:lnTo>
                  <a:pt x="3201" y="102"/>
                </a:lnTo>
                <a:lnTo>
                  <a:pt x="3201" y="102"/>
                </a:lnTo>
                <a:lnTo>
                  <a:pt x="3202" y="102"/>
                </a:lnTo>
                <a:lnTo>
                  <a:pt x="3202" y="102"/>
                </a:lnTo>
                <a:lnTo>
                  <a:pt x="3202" y="102"/>
                </a:lnTo>
                <a:lnTo>
                  <a:pt x="3203" y="102"/>
                </a:lnTo>
                <a:lnTo>
                  <a:pt x="3203" y="102"/>
                </a:lnTo>
                <a:lnTo>
                  <a:pt x="3203" y="102"/>
                </a:lnTo>
                <a:lnTo>
                  <a:pt x="3205" y="102"/>
                </a:lnTo>
                <a:lnTo>
                  <a:pt x="3205" y="103"/>
                </a:lnTo>
                <a:lnTo>
                  <a:pt x="3205" y="103"/>
                </a:lnTo>
                <a:lnTo>
                  <a:pt x="3206" y="103"/>
                </a:lnTo>
                <a:lnTo>
                  <a:pt x="3206" y="103"/>
                </a:lnTo>
                <a:lnTo>
                  <a:pt x="3207" y="103"/>
                </a:lnTo>
                <a:lnTo>
                  <a:pt x="3207" y="103"/>
                </a:lnTo>
                <a:lnTo>
                  <a:pt x="3207" y="103"/>
                </a:lnTo>
                <a:lnTo>
                  <a:pt x="3208" y="103"/>
                </a:lnTo>
                <a:lnTo>
                  <a:pt x="3208" y="102"/>
                </a:lnTo>
                <a:lnTo>
                  <a:pt x="3208" y="102"/>
                </a:lnTo>
                <a:lnTo>
                  <a:pt x="3209" y="103"/>
                </a:lnTo>
                <a:lnTo>
                  <a:pt x="3209" y="102"/>
                </a:lnTo>
                <a:lnTo>
                  <a:pt x="3209" y="101"/>
                </a:lnTo>
                <a:lnTo>
                  <a:pt x="3210" y="101"/>
                </a:lnTo>
                <a:lnTo>
                  <a:pt x="3210" y="102"/>
                </a:lnTo>
                <a:lnTo>
                  <a:pt x="3211" y="102"/>
                </a:lnTo>
                <a:lnTo>
                  <a:pt x="3211" y="101"/>
                </a:lnTo>
                <a:lnTo>
                  <a:pt x="3211" y="102"/>
                </a:lnTo>
                <a:lnTo>
                  <a:pt x="3212" y="101"/>
                </a:lnTo>
                <a:lnTo>
                  <a:pt x="3212" y="102"/>
                </a:lnTo>
                <a:lnTo>
                  <a:pt x="3212" y="101"/>
                </a:lnTo>
                <a:lnTo>
                  <a:pt x="3214" y="101"/>
                </a:lnTo>
                <a:lnTo>
                  <a:pt x="3214" y="101"/>
                </a:lnTo>
                <a:lnTo>
                  <a:pt x="3215" y="101"/>
                </a:lnTo>
                <a:lnTo>
                  <a:pt x="3215" y="100"/>
                </a:lnTo>
                <a:lnTo>
                  <a:pt x="3215" y="100"/>
                </a:lnTo>
                <a:lnTo>
                  <a:pt x="3216" y="100"/>
                </a:lnTo>
                <a:lnTo>
                  <a:pt x="3216" y="99"/>
                </a:lnTo>
                <a:lnTo>
                  <a:pt x="3216" y="99"/>
                </a:lnTo>
                <a:lnTo>
                  <a:pt x="3217" y="99"/>
                </a:lnTo>
                <a:lnTo>
                  <a:pt x="3217" y="98"/>
                </a:lnTo>
                <a:lnTo>
                  <a:pt x="3217" y="98"/>
                </a:lnTo>
                <a:lnTo>
                  <a:pt x="3218" y="96"/>
                </a:lnTo>
                <a:lnTo>
                  <a:pt x="3218" y="98"/>
                </a:lnTo>
                <a:lnTo>
                  <a:pt x="3219" y="96"/>
                </a:lnTo>
                <a:lnTo>
                  <a:pt x="3219" y="98"/>
                </a:lnTo>
                <a:lnTo>
                  <a:pt x="3219" y="96"/>
                </a:lnTo>
                <a:lnTo>
                  <a:pt x="3220" y="96"/>
                </a:lnTo>
                <a:lnTo>
                  <a:pt x="3220" y="96"/>
                </a:lnTo>
                <a:lnTo>
                  <a:pt x="3220" y="96"/>
                </a:lnTo>
                <a:lnTo>
                  <a:pt x="3222" y="96"/>
                </a:lnTo>
                <a:lnTo>
                  <a:pt x="3222" y="95"/>
                </a:lnTo>
                <a:lnTo>
                  <a:pt x="3222" y="95"/>
                </a:lnTo>
                <a:lnTo>
                  <a:pt x="3223" y="95"/>
                </a:lnTo>
                <a:lnTo>
                  <a:pt x="3223" y="95"/>
                </a:lnTo>
                <a:lnTo>
                  <a:pt x="3224" y="95"/>
                </a:lnTo>
                <a:lnTo>
                  <a:pt x="3224" y="95"/>
                </a:lnTo>
                <a:lnTo>
                  <a:pt x="3224" y="95"/>
                </a:lnTo>
                <a:lnTo>
                  <a:pt x="3225" y="95"/>
                </a:lnTo>
                <a:lnTo>
                  <a:pt x="3225" y="95"/>
                </a:lnTo>
                <a:lnTo>
                  <a:pt x="3225" y="95"/>
                </a:lnTo>
                <a:lnTo>
                  <a:pt x="3226" y="96"/>
                </a:lnTo>
                <a:lnTo>
                  <a:pt x="3226" y="96"/>
                </a:lnTo>
                <a:lnTo>
                  <a:pt x="3226" y="96"/>
                </a:lnTo>
                <a:lnTo>
                  <a:pt x="3227" y="96"/>
                </a:lnTo>
                <a:lnTo>
                  <a:pt x="3227" y="96"/>
                </a:lnTo>
                <a:lnTo>
                  <a:pt x="3228" y="98"/>
                </a:lnTo>
                <a:lnTo>
                  <a:pt x="3228" y="96"/>
                </a:lnTo>
                <a:lnTo>
                  <a:pt x="3228" y="96"/>
                </a:lnTo>
                <a:lnTo>
                  <a:pt x="3229" y="96"/>
                </a:lnTo>
                <a:lnTo>
                  <a:pt x="3229" y="96"/>
                </a:lnTo>
                <a:lnTo>
                  <a:pt x="3229" y="96"/>
                </a:lnTo>
                <a:lnTo>
                  <a:pt x="3231" y="95"/>
                </a:lnTo>
                <a:lnTo>
                  <a:pt x="3231" y="95"/>
                </a:lnTo>
                <a:lnTo>
                  <a:pt x="3231" y="95"/>
                </a:lnTo>
                <a:lnTo>
                  <a:pt x="3232" y="95"/>
                </a:lnTo>
                <a:lnTo>
                  <a:pt x="3232" y="94"/>
                </a:lnTo>
                <a:lnTo>
                  <a:pt x="3233" y="93"/>
                </a:lnTo>
                <a:lnTo>
                  <a:pt x="3233" y="93"/>
                </a:lnTo>
                <a:lnTo>
                  <a:pt x="3233" y="94"/>
                </a:lnTo>
                <a:lnTo>
                  <a:pt x="3234" y="94"/>
                </a:lnTo>
                <a:lnTo>
                  <a:pt x="3234" y="94"/>
                </a:lnTo>
                <a:lnTo>
                  <a:pt x="3234" y="93"/>
                </a:lnTo>
                <a:lnTo>
                  <a:pt x="3235" y="94"/>
                </a:lnTo>
                <a:lnTo>
                  <a:pt x="3235" y="94"/>
                </a:lnTo>
                <a:lnTo>
                  <a:pt x="3236" y="94"/>
                </a:lnTo>
                <a:lnTo>
                  <a:pt x="3236" y="94"/>
                </a:lnTo>
                <a:lnTo>
                  <a:pt x="3236" y="94"/>
                </a:lnTo>
                <a:lnTo>
                  <a:pt x="3237" y="94"/>
                </a:lnTo>
                <a:lnTo>
                  <a:pt x="3237" y="94"/>
                </a:lnTo>
                <a:lnTo>
                  <a:pt x="3237" y="94"/>
                </a:lnTo>
                <a:lnTo>
                  <a:pt x="3238" y="95"/>
                </a:lnTo>
                <a:lnTo>
                  <a:pt x="3238" y="96"/>
                </a:lnTo>
                <a:lnTo>
                  <a:pt x="3238" y="95"/>
                </a:lnTo>
                <a:lnTo>
                  <a:pt x="3240" y="94"/>
                </a:lnTo>
                <a:lnTo>
                  <a:pt x="3240" y="94"/>
                </a:lnTo>
                <a:lnTo>
                  <a:pt x="3241" y="93"/>
                </a:lnTo>
                <a:lnTo>
                  <a:pt x="3241" y="92"/>
                </a:lnTo>
                <a:lnTo>
                  <a:pt x="3241" y="91"/>
                </a:lnTo>
                <a:lnTo>
                  <a:pt x="3242" y="90"/>
                </a:lnTo>
                <a:lnTo>
                  <a:pt x="3242" y="91"/>
                </a:lnTo>
                <a:lnTo>
                  <a:pt x="3242" y="90"/>
                </a:lnTo>
                <a:lnTo>
                  <a:pt x="3243" y="91"/>
                </a:lnTo>
                <a:lnTo>
                  <a:pt x="3243" y="91"/>
                </a:lnTo>
                <a:lnTo>
                  <a:pt x="3243" y="91"/>
                </a:lnTo>
                <a:lnTo>
                  <a:pt x="3244" y="91"/>
                </a:lnTo>
                <a:lnTo>
                  <a:pt x="3244" y="92"/>
                </a:lnTo>
                <a:lnTo>
                  <a:pt x="3245" y="92"/>
                </a:lnTo>
                <a:lnTo>
                  <a:pt x="3245" y="92"/>
                </a:lnTo>
                <a:lnTo>
                  <a:pt x="3245" y="93"/>
                </a:lnTo>
                <a:lnTo>
                  <a:pt x="3246" y="93"/>
                </a:lnTo>
                <a:lnTo>
                  <a:pt x="3246" y="92"/>
                </a:lnTo>
                <a:lnTo>
                  <a:pt x="3246" y="93"/>
                </a:lnTo>
                <a:lnTo>
                  <a:pt x="3247" y="93"/>
                </a:lnTo>
                <a:lnTo>
                  <a:pt x="3247" y="92"/>
                </a:lnTo>
                <a:lnTo>
                  <a:pt x="3247" y="92"/>
                </a:lnTo>
                <a:lnTo>
                  <a:pt x="3249" y="93"/>
                </a:lnTo>
                <a:lnTo>
                  <a:pt x="3249" y="93"/>
                </a:lnTo>
                <a:lnTo>
                  <a:pt x="3250" y="94"/>
                </a:lnTo>
                <a:lnTo>
                  <a:pt x="3250" y="94"/>
                </a:lnTo>
                <a:lnTo>
                  <a:pt x="3250" y="93"/>
                </a:lnTo>
                <a:lnTo>
                  <a:pt x="3251" y="93"/>
                </a:lnTo>
                <a:lnTo>
                  <a:pt x="3251" y="93"/>
                </a:lnTo>
                <a:lnTo>
                  <a:pt x="3251" y="92"/>
                </a:lnTo>
                <a:lnTo>
                  <a:pt x="3252" y="92"/>
                </a:lnTo>
                <a:lnTo>
                  <a:pt x="3252" y="92"/>
                </a:lnTo>
                <a:lnTo>
                  <a:pt x="3252" y="92"/>
                </a:lnTo>
                <a:lnTo>
                  <a:pt x="3253" y="92"/>
                </a:lnTo>
                <a:lnTo>
                  <a:pt x="3253" y="91"/>
                </a:lnTo>
                <a:lnTo>
                  <a:pt x="3254" y="92"/>
                </a:lnTo>
                <a:lnTo>
                  <a:pt x="3254" y="92"/>
                </a:lnTo>
                <a:lnTo>
                  <a:pt x="3254" y="92"/>
                </a:lnTo>
                <a:lnTo>
                  <a:pt x="3255" y="93"/>
                </a:lnTo>
                <a:lnTo>
                  <a:pt x="3255" y="93"/>
                </a:lnTo>
                <a:lnTo>
                  <a:pt x="3255" y="93"/>
                </a:lnTo>
                <a:lnTo>
                  <a:pt x="3256" y="93"/>
                </a:lnTo>
                <a:lnTo>
                  <a:pt x="3256" y="94"/>
                </a:lnTo>
                <a:lnTo>
                  <a:pt x="3258" y="94"/>
                </a:lnTo>
                <a:lnTo>
                  <a:pt x="3258" y="94"/>
                </a:lnTo>
                <a:lnTo>
                  <a:pt x="3258" y="95"/>
                </a:lnTo>
                <a:lnTo>
                  <a:pt x="3259" y="95"/>
                </a:lnTo>
                <a:lnTo>
                  <a:pt x="3259" y="95"/>
                </a:lnTo>
                <a:lnTo>
                  <a:pt x="3259" y="96"/>
                </a:lnTo>
                <a:lnTo>
                  <a:pt x="3260" y="96"/>
                </a:lnTo>
                <a:lnTo>
                  <a:pt x="3260" y="96"/>
                </a:lnTo>
                <a:lnTo>
                  <a:pt x="3260" y="96"/>
                </a:lnTo>
                <a:lnTo>
                  <a:pt x="3261" y="96"/>
                </a:lnTo>
                <a:lnTo>
                  <a:pt x="3261" y="96"/>
                </a:lnTo>
                <a:lnTo>
                  <a:pt x="3262" y="96"/>
                </a:lnTo>
                <a:lnTo>
                  <a:pt x="3262" y="96"/>
                </a:lnTo>
                <a:lnTo>
                  <a:pt x="3262" y="95"/>
                </a:lnTo>
                <a:lnTo>
                  <a:pt x="3263" y="95"/>
                </a:lnTo>
                <a:lnTo>
                  <a:pt x="3263" y="95"/>
                </a:lnTo>
                <a:lnTo>
                  <a:pt x="3263" y="94"/>
                </a:lnTo>
                <a:lnTo>
                  <a:pt x="3264" y="95"/>
                </a:lnTo>
                <a:lnTo>
                  <a:pt x="3264" y="94"/>
                </a:lnTo>
                <a:lnTo>
                  <a:pt x="3264" y="94"/>
                </a:lnTo>
                <a:lnTo>
                  <a:pt x="3265" y="94"/>
                </a:lnTo>
                <a:lnTo>
                  <a:pt x="3265" y="94"/>
                </a:lnTo>
                <a:lnTo>
                  <a:pt x="3267" y="94"/>
                </a:lnTo>
                <a:lnTo>
                  <a:pt x="3267" y="95"/>
                </a:lnTo>
                <a:lnTo>
                  <a:pt x="3267" y="96"/>
                </a:lnTo>
                <a:lnTo>
                  <a:pt x="3268" y="96"/>
                </a:lnTo>
                <a:lnTo>
                  <a:pt x="3268" y="95"/>
                </a:lnTo>
                <a:lnTo>
                  <a:pt x="3268" y="94"/>
                </a:lnTo>
                <a:lnTo>
                  <a:pt x="3269" y="94"/>
                </a:lnTo>
                <a:lnTo>
                  <a:pt x="3269" y="94"/>
                </a:lnTo>
                <a:lnTo>
                  <a:pt x="3269" y="94"/>
                </a:lnTo>
                <a:lnTo>
                  <a:pt x="3270" y="95"/>
                </a:lnTo>
                <a:lnTo>
                  <a:pt x="3270" y="96"/>
                </a:lnTo>
                <a:lnTo>
                  <a:pt x="3271" y="96"/>
                </a:lnTo>
                <a:lnTo>
                  <a:pt x="3271" y="98"/>
                </a:lnTo>
                <a:lnTo>
                  <a:pt x="3271" y="99"/>
                </a:lnTo>
                <a:lnTo>
                  <a:pt x="3272" y="99"/>
                </a:lnTo>
                <a:lnTo>
                  <a:pt x="3272" y="99"/>
                </a:lnTo>
                <a:lnTo>
                  <a:pt x="3272" y="99"/>
                </a:lnTo>
                <a:lnTo>
                  <a:pt x="3273" y="99"/>
                </a:lnTo>
                <a:lnTo>
                  <a:pt x="3273" y="99"/>
                </a:lnTo>
                <a:lnTo>
                  <a:pt x="3273" y="99"/>
                </a:lnTo>
                <a:lnTo>
                  <a:pt x="3274" y="99"/>
                </a:lnTo>
                <a:lnTo>
                  <a:pt x="3274" y="100"/>
                </a:lnTo>
                <a:lnTo>
                  <a:pt x="3276" y="99"/>
                </a:lnTo>
                <a:lnTo>
                  <a:pt x="3276" y="99"/>
                </a:lnTo>
                <a:lnTo>
                  <a:pt x="3276" y="99"/>
                </a:lnTo>
                <a:lnTo>
                  <a:pt x="3277" y="98"/>
                </a:lnTo>
                <a:lnTo>
                  <a:pt x="3277" y="98"/>
                </a:lnTo>
                <a:lnTo>
                  <a:pt x="3277" y="96"/>
                </a:lnTo>
                <a:lnTo>
                  <a:pt x="3278" y="95"/>
                </a:lnTo>
                <a:lnTo>
                  <a:pt x="3278" y="96"/>
                </a:lnTo>
                <a:lnTo>
                  <a:pt x="3278" y="95"/>
                </a:lnTo>
                <a:lnTo>
                  <a:pt x="3279" y="95"/>
                </a:lnTo>
                <a:lnTo>
                  <a:pt x="3279" y="95"/>
                </a:lnTo>
                <a:lnTo>
                  <a:pt x="3280" y="95"/>
                </a:lnTo>
                <a:lnTo>
                  <a:pt x="3280" y="96"/>
                </a:lnTo>
                <a:lnTo>
                  <a:pt x="3280" y="96"/>
                </a:lnTo>
                <a:lnTo>
                  <a:pt x="3281" y="98"/>
                </a:lnTo>
                <a:lnTo>
                  <a:pt x="3281" y="99"/>
                </a:lnTo>
                <a:lnTo>
                  <a:pt x="3281" y="99"/>
                </a:lnTo>
                <a:lnTo>
                  <a:pt x="3282" y="98"/>
                </a:lnTo>
                <a:lnTo>
                  <a:pt x="3282" y="98"/>
                </a:lnTo>
                <a:lnTo>
                  <a:pt x="3283" y="96"/>
                </a:lnTo>
                <a:lnTo>
                  <a:pt x="3283" y="98"/>
                </a:lnTo>
                <a:lnTo>
                  <a:pt x="3283" y="98"/>
                </a:lnTo>
                <a:lnTo>
                  <a:pt x="3285" y="99"/>
                </a:lnTo>
                <a:lnTo>
                  <a:pt x="3285" y="98"/>
                </a:lnTo>
                <a:lnTo>
                  <a:pt x="3285" y="99"/>
                </a:lnTo>
                <a:lnTo>
                  <a:pt x="3286" y="99"/>
                </a:lnTo>
                <a:lnTo>
                  <a:pt x="3286" y="100"/>
                </a:lnTo>
                <a:lnTo>
                  <a:pt x="3286" y="100"/>
                </a:lnTo>
                <a:lnTo>
                  <a:pt x="3287" y="101"/>
                </a:lnTo>
                <a:lnTo>
                  <a:pt x="3287" y="102"/>
                </a:lnTo>
                <a:lnTo>
                  <a:pt x="3288" y="102"/>
                </a:lnTo>
                <a:lnTo>
                  <a:pt x="3288" y="101"/>
                </a:lnTo>
                <a:lnTo>
                  <a:pt x="3288" y="101"/>
                </a:lnTo>
                <a:lnTo>
                  <a:pt x="3289" y="101"/>
                </a:lnTo>
                <a:lnTo>
                  <a:pt x="3289" y="101"/>
                </a:lnTo>
                <a:lnTo>
                  <a:pt x="3289" y="100"/>
                </a:lnTo>
                <a:lnTo>
                  <a:pt x="3290" y="100"/>
                </a:lnTo>
                <a:lnTo>
                  <a:pt x="3290" y="100"/>
                </a:lnTo>
                <a:lnTo>
                  <a:pt x="3290" y="101"/>
                </a:lnTo>
                <a:lnTo>
                  <a:pt x="3291" y="101"/>
                </a:lnTo>
                <a:lnTo>
                  <a:pt x="3291" y="101"/>
                </a:lnTo>
                <a:lnTo>
                  <a:pt x="3292" y="101"/>
                </a:lnTo>
                <a:lnTo>
                  <a:pt x="3292" y="102"/>
                </a:lnTo>
                <a:lnTo>
                  <a:pt x="3292" y="102"/>
                </a:lnTo>
                <a:lnTo>
                  <a:pt x="3294" y="101"/>
                </a:lnTo>
                <a:lnTo>
                  <a:pt x="3294" y="102"/>
                </a:lnTo>
                <a:lnTo>
                  <a:pt x="3294" y="102"/>
                </a:lnTo>
                <a:lnTo>
                  <a:pt x="3295" y="102"/>
                </a:lnTo>
                <a:lnTo>
                  <a:pt x="3295" y="103"/>
                </a:lnTo>
                <a:lnTo>
                  <a:pt x="3295" y="102"/>
                </a:lnTo>
                <a:lnTo>
                  <a:pt x="3296" y="102"/>
                </a:lnTo>
                <a:lnTo>
                  <a:pt x="3296" y="101"/>
                </a:lnTo>
                <a:lnTo>
                  <a:pt x="3297" y="102"/>
                </a:lnTo>
                <a:lnTo>
                  <a:pt x="3297" y="102"/>
                </a:lnTo>
                <a:lnTo>
                  <a:pt x="3297" y="102"/>
                </a:lnTo>
                <a:lnTo>
                  <a:pt x="3298" y="101"/>
                </a:lnTo>
                <a:lnTo>
                  <a:pt x="3298" y="100"/>
                </a:lnTo>
                <a:lnTo>
                  <a:pt x="3298" y="99"/>
                </a:lnTo>
                <a:lnTo>
                  <a:pt x="3299" y="99"/>
                </a:lnTo>
                <a:lnTo>
                  <a:pt x="3299" y="99"/>
                </a:lnTo>
                <a:lnTo>
                  <a:pt x="3299" y="100"/>
                </a:lnTo>
                <a:lnTo>
                  <a:pt x="3300" y="100"/>
                </a:lnTo>
                <a:lnTo>
                  <a:pt x="3300" y="100"/>
                </a:lnTo>
                <a:lnTo>
                  <a:pt x="3301" y="100"/>
                </a:lnTo>
                <a:lnTo>
                  <a:pt x="3301" y="101"/>
                </a:lnTo>
                <a:lnTo>
                  <a:pt x="3301" y="101"/>
                </a:lnTo>
                <a:lnTo>
                  <a:pt x="3303" y="101"/>
                </a:lnTo>
                <a:lnTo>
                  <a:pt x="3303" y="101"/>
                </a:lnTo>
                <a:lnTo>
                  <a:pt x="3303" y="101"/>
                </a:lnTo>
                <a:lnTo>
                  <a:pt x="3304" y="101"/>
                </a:lnTo>
                <a:lnTo>
                  <a:pt x="3304" y="101"/>
                </a:lnTo>
                <a:lnTo>
                  <a:pt x="3305" y="100"/>
                </a:lnTo>
                <a:lnTo>
                  <a:pt x="3305" y="100"/>
                </a:lnTo>
                <a:lnTo>
                  <a:pt x="3305" y="100"/>
                </a:lnTo>
                <a:lnTo>
                  <a:pt x="3306" y="99"/>
                </a:lnTo>
                <a:lnTo>
                  <a:pt x="3306" y="99"/>
                </a:lnTo>
                <a:lnTo>
                  <a:pt x="3306" y="99"/>
                </a:lnTo>
                <a:lnTo>
                  <a:pt x="3307" y="100"/>
                </a:lnTo>
                <a:lnTo>
                  <a:pt x="3307" y="100"/>
                </a:lnTo>
                <a:lnTo>
                  <a:pt x="3307" y="99"/>
                </a:lnTo>
                <a:lnTo>
                  <a:pt x="3308" y="99"/>
                </a:lnTo>
                <a:lnTo>
                  <a:pt x="3308" y="99"/>
                </a:lnTo>
                <a:lnTo>
                  <a:pt x="3309" y="99"/>
                </a:lnTo>
                <a:lnTo>
                  <a:pt x="3309" y="99"/>
                </a:lnTo>
                <a:lnTo>
                  <a:pt x="3309" y="100"/>
                </a:lnTo>
                <a:lnTo>
                  <a:pt x="3310" y="99"/>
                </a:lnTo>
                <a:lnTo>
                  <a:pt x="3310" y="99"/>
                </a:lnTo>
                <a:lnTo>
                  <a:pt x="3310" y="99"/>
                </a:lnTo>
                <a:lnTo>
                  <a:pt x="3312" y="100"/>
                </a:lnTo>
                <a:lnTo>
                  <a:pt x="3312" y="101"/>
                </a:lnTo>
                <a:lnTo>
                  <a:pt x="3312" y="101"/>
                </a:lnTo>
                <a:lnTo>
                  <a:pt x="3313" y="101"/>
                </a:lnTo>
                <a:lnTo>
                  <a:pt x="3313" y="101"/>
                </a:lnTo>
                <a:lnTo>
                  <a:pt x="3314" y="101"/>
                </a:lnTo>
                <a:lnTo>
                  <a:pt x="3314" y="101"/>
                </a:lnTo>
                <a:lnTo>
                  <a:pt x="3314" y="100"/>
                </a:lnTo>
                <a:lnTo>
                  <a:pt x="3315" y="100"/>
                </a:lnTo>
                <a:lnTo>
                  <a:pt x="3315" y="101"/>
                </a:lnTo>
                <a:lnTo>
                  <a:pt x="3315" y="100"/>
                </a:lnTo>
                <a:lnTo>
                  <a:pt x="3316" y="100"/>
                </a:lnTo>
                <a:lnTo>
                  <a:pt x="3316" y="100"/>
                </a:lnTo>
                <a:lnTo>
                  <a:pt x="3316" y="100"/>
                </a:lnTo>
                <a:lnTo>
                  <a:pt x="3317" y="99"/>
                </a:lnTo>
                <a:lnTo>
                  <a:pt x="3317" y="99"/>
                </a:lnTo>
                <a:lnTo>
                  <a:pt x="3318" y="99"/>
                </a:lnTo>
                <a:lnTo>
                  <a:pt x="3318" y="99"/>
                </a:lnTo>
                <a:lnTo>
                  <a:pt x="3318" y="98"/>
                </a:lnTo>
                <a:lnTo>
                  <a:pt x="3319" y="99"/>
                </a:lnTo>
                <a:lnTo>
                  <a:pt x="3319" y="99"/>
                </a:lnTo>
                <a:lnTo>
                  <a:pt x="3319" y="98"/>
                </a:lnTo>
                <a:lnTo>
                  <a:pt x="3321" y="98"/>
                </a:lnTo>
                <a:lnTo>
                  <a:pt x="3321" y="99"/>
                </a:lnTo>
                <a:lnTo>
                  <a:pt x="3321" y="99"/>
                </a:lnTo>
                <a:lnTo>
                  <a:pt x="3322" y="99"/>
                </a:lnTo>
                <a:lnTo>
                  <a:pt x="3322" y="99"/>
                </a:lnTo>
                <a:lnTo>
                  <a:pt x="3323" y="99"/>
                </a:lnTo>
                <a:lnTo>
                  <a:pt x="3323" y="99"/>
                </a:lnTo>
                <a:lnTo>
                  <a:pt x="3323" y="99"/>
                </a:lnTo>
                <a:lnTo>
                  <a:pt x="3324" y="98"/>
                </a:lnTo>
                <a:lnTo>
                  <a:pt x="3324" y="98"/>
                </a:lnTo>
                <a:lnTo>
                  <a:pt x="3324" y="99"/>
                </a:lnTo>
                <a:lnTo>
                  <a:pt x="3325" y="98"/>
                </a:lnTo>
                <a:lnTo>
                  <a:pt x="3325" y="99"/>
                </a:lnTo>
                <a:lnTo>
                  <a:pt x="3326" y="98"/>
                </a:lnTo>
                <a:lnTo>
                  <a:pt x="3326" y="98"/>
                </a:lnTo>
                <a:lnTo>
                  <a:pt x="3326" y="98"/>
                </a:lnTo>
                <a:lnTo>
                  <a:pt x="3327" y="98"/>
                </a:lnTo>
                <a:lnTo>
                  <a:pt x="3327" y="99"/>
                </a:lnTo>
                <a:lnTo>
                  <a:pt x="3327" y="98"/>
                </a:lnTo>
                <a:lnTo>
                  <a:pt x="3328" y="98"/>
                </a:lnTo>
                <a:lnTo>
                  <a:pt x="3328" y="98"/>
                </a:lnTo>
                <a:lnTo>
                  <a:pt x="3328" y="98"/>
                </a:lnTo>
                <a:lnTo>
                  <a:pt x="3330" y="99"/>
                </a:lnTo>
                <a:lnTo>
                  <a:pt x="3330" y="99"/>
                </a:lnTo>
                <a:lnTo>
                  <a:pt x="3331" y="98"/>
                </a:lnTo>
                <a:lnTo>
                  <a:pt x="3331" y="98"/>
                </a:lnTo>
                <a:lnTo>
                  <a:pt x="3331" y="98"/>
                </a:lnTo>
                <a:lnTo>
                  <a:pt x="3332" y="96"/>
                </a:lnTo>
                <a:lnTo>
                  <a:pt x="3332" y="96"/>
                </a:lnTo>
                <a:lnTo>
                  <a:pt x="3332" y="95"/>
                </a:lnTo>
                <a:lnTo>
                  <a:pt x="3333" y="96"/>
                </a:lnTo>
                <a:lnTo>
                  <a:pt x="3333" y="95"/>
                </a:lnTo>
                <a:lnTo>
                  <a:pt x="3333" y="95"/>
                </a:lnTo>
                <a:lnTo>
                  <a:pt x="3334" y="94"/>
                </a:lnTo>
                <a:lnTo>
                  <a:pt x="3334" y="94"/>
                </a:lnTo>
                <a:lnTo>
                  <a:pt x="3335" y="95"/>
                </a:lnTo>
                <a:lnTo>
                  <a:pt x="3335" y="95"/>
                </a:lnTo>
                <a:lnTo>
                  <a:pt x="3335" y="95"/>
                </a:lnTo>
                <a:lnTo>
                  <a:pt x="3336" y="96"/>
                </a:lnTo>
                <a:lnTo>
                  <a:pt x="3336" y="95"/>
                </a:lnTo>
                <a:lnTo>
                  <a:pt x="3336" y="96"/>
                </a:lnTo>
                <a:lnTo>
                  <a:pt x="3337" y="95"/>
                </a:lnTo>
                <a:lnTo>
                  <a:pt x="3337" y="95"/>
                </a:lnTo>
                <a:lnTo>
                  <a:pt x="3337" y="96"/>
                </a:lnTo>
                <a:lnTo>
                  <a:pt x="3339" y="95"/>
                </a:lnTo>
                <a:lnTo>
                  <a:pt x="3339" y="95"/>
                </a:lnTo>
                <a:lnTo>
                  <a:pt x="3340" y="94"/>
                </a:lnTo>
                <a:lnTo>
                  <a:pt x="3340" y="94"/>
                </a:lnTo>
                <a:lnTo>
                  <a:pt x="3340" y="95"/>
                </a:lnTo>
                <a:lnTo>
                  <a:pt x="3341" y="95"/>
                </a:lnTo>
                <a:lnTo>
                  <a:pt x="3341" y="96"/>
                </a:lnTo>
                <a:lnTo>
                  <a:pt x="3341" y="98"/>
                </a:lnTo>
                <a:lnTo>
                  <a:pt x="3342" y="98"/>
                </a:lnTo>
                <a:lnTo>
                  <a:pt x="3342" y="98"/>
                </a:lnTo>
                <a:lnTo>
                  <a:pt x="3342" y="98"/>
                </a:lnTo>
                <a:lnTo>
                  <a:pt x="3343" y="98"/>
                </a:lnTo>
                <a:lnTo>
                  <a:pt x="3343" y="96"/>
                </a:lnTo>
                <a:lnTo>
                  <a:pt x="3344" y="95"/>
                </a:lnTo>
                <a:lnTo>
                  <a:pt x="3344" y="95"/>
                </a:lnTo>
                <a:lnTo>
                  <a:pt x="3344" y="95"/>
                </a:lnTo>
                <a:lnTo>
                  <a:pt x="3345" y="95"/>
                </a:lnTo>
                <a:lnTo>
                  <a:pt x="3345" y="96"/>
                </a:lnTo>
                <a:lnTo>
                  <a:pt x="3345" y="96"/>
                </a:lnTo>
                <a:lnTo>
                  <a:pt x="3346" y="98"/>
                </a:lnTo>
                <a:lnTo>
                  <a:pt x="3346" y="98"/>
                </a:lnTo>
                <a:lnTo>
                  <a:pt x="3348" y="99"/>
                </a:lnTo>
                <a:lnTo>
                  <a:pt x="3348" y="99"/>
                </a:lnTo>
                <a:lnTo>
                  <a:pt x="3348" y="98"/>
                </a:lnTo>
                <a:lnTo>
                  <a:pt x="3349" y="98"/>
                </a:lnTo>
                <a:lnTo>
                  <a:pt x="3349" y="98"/>
                </a:lnTo>
                <a:lnTo>
                  <a:pt x="3349" y="98"/>
                </a:lnTo>
                <a:lnTo>
                  <a:pt x="3350" y="98"/>
                </a:lnTo>
                <a:lnTo>
                  <a:pt x="3350" y="98"/>
                </a:lnTo>
                <a:lnTo>
                  <a:pt x="3350" y="98"/>
                </a:lnTo>
                <a:lnTo>
                  <a:pt x="3351" y="98"/>
                </a:lnTo>
                <a:lnTo>
                  <a:pt x="3351" y="99"/>
                </a:lnTo>
                <a:lnTo>
                  <a:pt x="3352" y="100"/>
                </a:lnTo>
                <a:lnTo>
                  <a:pt x="3352" y="100"/>
                </a:lnTo>
                <a:lnTo>
                  <a:pt x="3352" y="100"/>
                </a:lnTo>
                <a:lnTo>
                  <a:pt x="3353" y="100"/>
                </a:lnTo>
                <a:lnTo>
                  <a:pt x="3353" y="100"/>
                </a:lnTo>
                <a:lnTo>
                  <a:pt x="3353" y="100"/>
                </a:lnTo>
                <a:lnTo>
                  <a:pt x="3354" y="101"/>
                </a:lnTo>
                <a:lnTo>
                  <a:pt x="3354" y="101"/>
                </a:lnTo>
                <a:lnTo>
                  <a:pt x="3354" y="101"/>
                </a:lnTo>
                <a:lnTo>
                  <a:pt x="3355" y="101"/>
                </a:lnTo>
                <a:lnTo>
                  <a:pt x="3355" y="101"/>
                </a:lnTo>
                <a:lnTo>
                  <a:pt x="3357" y="102"/>
                </a:lnTo>
                <a:lnTo>
                  <a:pt x="3357" y="101"/>
                </a:lnTo>
                <a:lnTo>
                  <a:pt x="3357" y="102"/>
                </a:lnTo>
                <a:lnTo>
                  <a:pt x="3358" y="103"/>
                </a:lnTo>
                <a:lnTo>
                  <a:pt x="3358" y="103"/>
                </a:lnTo>
                <a:lnTo>
                  <a:pt x="3358" y="102"/>
                </a:lnTo>
                <a:lnTo>
                  <a:pt x="3359" y="102"/>
                </a:lnTo>
                <a:lnTo>
                  <a:pt x="3359" y="102"/>
                </a:lnTo>
                <a:lnTo>
                  <a:pt x="3359" y="103"/>
                </a:lnTo>
                <a:lnTo>
                  <a:pt x="3360" y="103"/>
                </a:lnTo>
                <a:lnTo>
                  <a:pt x="3360" y="103"/>
                </a:lnTo>
                <a:lnTo>
                  <a:pt x="3361" y="103"/>
                </a:lnTo>
                <a:lnTo>
                  <a:pt x="3361" y="103"/>
                </a:lnTo>
                <a:lnTo>
                  <a:pt x="3361" y="103"/>
                </a:lnTo>
                <a:lnTo>
                  <a:pt x="3362" y="103"/>
                </a:lnTo>
                <a:lnTo>
                  <a:pt x="3362" y="102"/>
                </a:lnTo>
                <a:lnTo>
                  <a:pt x="3362" y="102"/>
                </a:lnTo>
                <a:lnTo>
                  <a:pt x="3363" y="103"/>
                </a:lnTo>
                <a:lnTo>
                  <a:pt x="3363" y="104"/>
                </a:lnTo>
                <a:lnTo>
                  <a:pt x="3363" y="105"/>
                </a:lnTo>
                <a:lnTo>
                  <a:pt x="3364" y="105"/>
                </a:lnTo>
                <a:lnTo>
                  <a:pt x="3364" y="105"/>
                </a:lnTo>
                <a:lnTo>
                  <a:pt x="3366" y="105"/>
                </a:lnTo>
                <a:lnTo>
                  <a:pt x="3366" y="104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33700"/>
            <a:ext cx="1179513" cy="34925"/>
          </a:xfrm>
          <a:custGeom>
            <a:avLst/>
            <a:gdLst>
              <a:gd name="T0" fmla="*/ 11 w 743"/>
              <a:gd name="T1" fmla="*/ 19 h 22"/>
              <a:gd name="T2" fmla="*/ 23 w 743"/>
              <a:gd name="T3" fmla="*/ 18 h 22"/>
              <a:gd name="T4" fmla="*/ 34 w 743"/>
              <a:gd name="T5" fmla="*/ 14 h 22"/>
              <a:gd name="T6" fmla="*/ 47 w 743"/>
              <a:gd name="T7" fmla="*/ 13 h 22"/>
              <a:gd name="T8" fmla="*/ 59 w 743"/>
              <a:gd name="T9" fmla="*/ 15 h 22"/>
              <a:gd name="T10" fmla="*/ 70 w 743"/>
              <a:gd name="T11" fmla="*/ 17 h 22"/>
              <a:gd name="T12" fmla="*/ 83 w 743"/>
              <a:gd name="T13" fmla="*/ 18 h 22"/>
              <a:gd name="T14" fmla="*/ 94 w 743"/>
              <a:gd name="T15" fmla="*/ 19 h 22"/>
              <a:gd name="T16" fmla="*/ 106 w 743"/>
              <a:gd name="T17" fmla="*/ 17 h 22"/>
              <a:gd name="T18" fmla="*/ 119 w 743"/>
              <a:gd name="T19" fmla="*/ 15 h 22"/>
              <a:gd name="T20" fmla="*/ 130 w 743"/>
              <a:gd name="T21" fmla="*/ 10 h 22"/>
              <a:gd name="T22" fmla="*/ 142 w 743"/>
              <a:gd name="T23" fmla="*/ 14 h 22"/>
              <a:gd name="T24" fmla="*/ 154 w 743"/>
              <a:gd name="T25" fmla="*/ 15 h 22"/>
              <a:gd name="T26" fmla="*/ 166 w 743"/>
              <a:gd name="T27" fmla="*/ 14 h 22"/>
              <a:gd name="T28" fmla="*/ 177 w 743"/>
              <a:gd name="T29" fmla="*/ 14 h 22"/>
              <a:gd name="T30" fmla="*/ 190 w 743"/>
              <a:gd name="T31" fmla="*/ 9 h 22"/>
              <a:gd name="T32" fmla="*/ 202 w 743"/>
              <a:gd name="T33" fmla="*/ 8 h 22"/>
              <a:gd name="T34" fmla="*/ 213 w 743"/>
              <a:gd name="T35" fmla="*/ 5 h 22"/>
              <a:gd name="T36" fmla="*/ 226 w 743"/>
              <a:gd name="T37" fmla="*/ 7 h 22"/>
              <a:gd name="T38" fmla="*/ 237 w 743"/>
              <a:gd name="T39" fmla="*/ 10 h 22"/>
              <a:gd name="T40" fmla="*/ 249 w 743"/>
              <a:gd name="T41" fmla="*/ 13 h 22"/>
              <a:gd name="T42" fmla="*/ 262 w 743"/>
              <a:gd name="T43" fmla="*/ 13 h 22"/>
              <a:gd name="T44" fmla="*/ 273 w 743"/>
              <a:gd name="T45" fmla="*/ 13 h 22"/>
              <a:gd name="T46" fmla="*/ 285 w 743"/>
              <a:gd name="T47" fmla="*/ 9 h 22"/>
              <a:gd name="T48" fmla="*/ 297 w 743"/>
              <a:gd name="T49" fmla="*/ 7 h 22"/>
              <a:gd name="T50" fmla="*/ 309 w 743"/>
              <a:gd name="T51" fmla="*/ 5 h 22"/>
              <a:gd name="T52" fmla="*/ 321 w 743"/>
              <a:gd name="T53" fmla="*/ 10 h 22"/>
              <a:gd name="T54" fmla="*/ 333 w 743"/>
              <a:gd name="T55" fmla="*/ 11 h 22"/>
              <a:gd name="T56" fmla="*/ 345 w 743"/>
              <a:gd name="T57" fmla="*/ 13 h 22"/>
              <a:gd name="T58" fmla="*/ 356 w 743"/>
              <a:gd name="T59" fmla="*/ 9 h 22"/>
              <a:gd name="T60" fmla="*/ 369 w 743"/>
              <a:gd name="T61" fmla="*/ 8 h 22"/>
              <a:gd name="T62" fmla="*/ 381 w 743"/>
              <a:gd name="T63" fmla="*/ 5 h 22"/>
              <a:gd name="T64" fmla="*/ 392 w 743"/>
              <a:gd name="T65" fmla="*/ 5 h 22"/>
              <a:gd name="T66" fmla="*/ 405 w 743"/>
              <a:gd name="T67" fmla="*/ 8 h 22"/>
              <a:gd name="T68" fmla="*/ 416 w 743"/>
              <a:gd name="T69" fmla="*/ 15 h 22"/>
              <a:gd name="T70" fmla="*/ 428 w 743"/>
              <a:gd name="T71" fmla="*/ 8 h 22"/>
              <a:gd name="T72" fmla="*/ 441 w 743"/>
              <a:gd name="T73" fmla="*/ 10 h 22"/>
              <a:gd name="T74" fmla="*/ 452 w 743"/>
              <a:gd name="T75" fmla="*/ 8 h 22"/>
              <a:gd name="T76" fmla="*/ 464 w 743"/>
              <a:gd name="T77" fmla="*/ 10 h 22"/>
              <a:gd name="T78" fmla="*/ 476 w 743"/>
              <a:gd name="T79" fmla="*/ 15 h 22"/>
              <a:gd name="T80" fmla="*/ 488 w 743"/>
              <a:gd name="T81" fmla="*/ 16 h 22"/>
              <a:gd name="T82" fmla="*/ 500 w 743"/>
              <a:gd name="T83" fmla="*/ 14 h 22"/>
              <a:gd name="T84" fmla="*/ 512 w 743"/>
              <a:gd name="T85" fmla="*/ 13 h 22"/>
              <a:gd name="T86" fmla="*/ 524 w 743"/>
              <a:gd name="T87" fmla="*/ 9 h 22"/>
              <a:gd name="T88" fmla="*/ 535 w 743"/>
              <a:gd name="T89" fmla="*/ 9 h 22"/>
              <a:gd name="T90" fmla="*/ 548 w 743"/>
              <a:gd name="T91" fmla="*/ 8 h 22"/>
              <a:gd name="T92" fmla="*/ 559 w 743"/>
              <a:gd name="T93" fmla="*/ 9 h 22"/>
              <a:gd name="T94" fmla="*/ 571 w 743"/>
              <a:gd name="T95" fmla="*/ 13 h 22"/>
              <a:gd name="T96" fmla="*/ 584 w 743"/>
              <a:gd name="T97" fmla="*/ 15 h 22"/>
              <a:gd name="T98" fmla="*/ 595 w 743"/>
              <a:gd name="T99" fmla="*/ 10 h 22"/>
              <a:gd name="T100" fmla="*/ 607 w 743"/>
              <a:gd name="T101" fmla="*/ 5 h 22"/>
              <a:gd name="T102" fmla="*/ 618 w 743"/>
              <a:gd name="T103" fmla="*/ 4 h 22"/>
              <a:gd name="T104" fmla="*/ 631 w 743"/>
              <a:gd name="T105" fmla="*/ 8 h 22"/>
              <a:gd name="T106" fmla="*/ 643 w 743"/>
              <a:gd name="T107" fmla="*/ 7 h 22"/>
              <a:gd name="T108" fmla="*/ 654 w 743"/>
              <a:gd name="T109" fmla="*/ 8 h 22"/>
              <a:gd name="T110" fmla="*/ 667 w 743"/>
              <a:gd name="T111" fmla="*/ 10 h 22"/>
              <a:gd name="T112" fmla="*/ 678 w 743"/>
              <a:gd name="T113" fmla="*/ 7 h 22"/>
              <a:gd name="T114" fmla="*/ 690 w 743"/>
              <a:gd name="T115" fmla="*/ 5 h 22"/>
              <a:gd name="T116" fmla="*/ 703 w 743"/>
              <a:gd name="T117" fmla="*/ 0 h 22"/>
              <a:gd name="T118" fmla="*/ 714 w 743"/>
              <a:gd name="T119" fmla="*/ 2 h 22"/>
              <a:gd name="T120" fmla="*/ 726 w 743"/>
              <a:gd name="T121" fmla="*/ 4 h 22"/>
              <a:gd name="T122" fmla="*/ 738 w 743"/>
              <a:gd name="T123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2">
                <a:moveTo>
                  <a:pt x="0" y="19"/>
                </a:moveTo>
                <a:lnTo>
                  <a:pt x="0" y="19"/>
                </a:lnTo>
                <a:lnTo>
                  <a:pt x="1" y="19"/>
                </a:lnTo>
                <a:lnTo>
                  <a:pt x="1" y="18"/>
                </a:lnTo>
                <a:lnTo>
                  <a:pt x="1" y="19"/>
                </a:lnTo>
                <a:lnTo>
                  <a:pt x="2" y="19"/>
                </a:lnTo>
                <a:lnTo>
                  <a:pt x="2" y="19"/>
                </a:lnTo>
                <a:lnTo>
                  <a:pt x="2" y="20"/>
                </a:lnTo>
                <a:lnTo>
                  <a:pt x="3" y="20"/>
                </a:lnTo>
                <a:lnTo>
                  <a:pt x="3" y="19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20"/>
                </a:lnTo>
                <a:lnTo>
                  <a:pt x="5" y="22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2"/>
                </a:lnTo>
                <a:lnTo>
                  <a:pt x="7" y="20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10" y="19"/>
                </a:lnTo>
                <a:lnTo>
                  <a:pt x="10" y="18"/>
                </a:lnTo>
                <a:lnTo>
                  <a:pt x="10" y="18"/>
                </a:lnTo>
                <a:lnTo>
                  <a:pt x="11" y="18"/>
                </a:lnTo>
                <a:lnTo>
                  <a:pt x="11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3" y="20"/>
                </a:lnTo>
                <a:lnTo>
                  <a:pt x="13" y="20"/>
                </a:lnTo>
                <a:lnTo>
                  <a:pt x="13" y="19"/>
                </a:lnTo>
                <a:lnTo>
                  <a:pt x="14" y="19"/>
                </a:lnTo>
                <a:lnTo>
                  <a:pt x="14" y="19"/>
                </a:lnTo>
                <a:lnTo>
                  <a:pt x="14" y="18"/>
                </a:lnTo>
                <a:lnTo>
                  <a:pt x="15" y="18"/>
                </a:lnTo>
                <a:lnTo>
                  <a:pt x="15" y="18"/>
                </a:lnTo>
                <a:lnTo>
                  <a:pt x="16" y="18"/>
                </a:lnTo>
                <a:lnTo>
                  <a:pt x="16" y="17"/>
                </a:lnTo>
                <a:lnTo>
                  <a:pt x="16" y="16"/>
                </a:lnTo>
                <a:lnTo>
                  <a:pt x="18" y="16"/>
                </a:lnTo>
                <a:lnTo>
                  <a:pt x="18" y="16"/>
                </a:lnTo>
                <a:lnTo>
                  <a:pt x="18" y="15"/>
                </a:lnTo>
                <a:lnTo>
                  <a:pt x="19" y="15"/>
                </a:lnTo>
                <a:lnTo>
                  <a:pt x="19" y="16"/>
                </a:lnTo>
                <a:lnTo>
                  <a:pt x="19" y="16"/>
                </a:lnTo>
                <a:lnTo>
                  <a:pt x="20" y="16"/>
                </a:lnTo>
                <a:lnTo>
                  <a:pt x="20" y="15"/>
                </a:lnTo>
                <a:lnTo>
                  <a:pt x="21" y="16"/>
                </a:lnTo>
                <a:lnTo>
                  <a:pt x="21" y="17"/>
                </a:lnTo>
                <a:lnTo>
                  <a:pt x="21" y="17"/>
                </a:lnTo>
                <a:lnTo>
                  <a:pt x="22" y="17"/>
                </a:lnTo>
                <a:lnTo>
                  <a:pt x="22" y="18"/>
                </a:lnTo>
                <a:lnTo>
                  <a:pt x="22" y="18"/>
                </a:lnTo>
                <a:lnTo>
                  <a:pt x="23" y="18"/>
                </a:lnTo>
                <a:lnTo>
                  <a:pt x="23" y="18"/>
                </a:lnTo>
                <a:lnTo>
                  <a:pt x="23" y="17"/>
                </a:lnTo>
                <a:lnTo>
                  <a:pt x="24" y="16"/>
                </a:lnTo>
                <a:lnTo>
                  <a:pt x="24" y="16"/>
                </a:lnTo>
                <a:lnTo>
                  <a:pt x="25" y="16"/>
                </a:lnTo>
                <a:lnTo>
                  <a:pt x="25" y="16"/>
                </a:lnTo>
                <a:lnTo>
                  <a:pt x="25" y="16"/>
                </a:lnTo>
                <a:lnTo>
                  <a:pt x="27" y="15"/>
                </a:lnTo>
                <a:lnTo>
                  <a:pt x="27" y="15"/>
                </a:lnTo>
                <a:lnTo>
                  <a:pt x="27" y="14"/>
                </a:lnTo>
                <a:lnTo>
                  <a:pt x="28" y="14"/>
                </a:lnTo>
                <a:lnTo>
                  <a:pt x="28" y="14"/>
                </a:lnTo>
                <a:lnTo>
                  <a:pt x="29" y="14"/>
                </a:lnTo>
                <a:lnTo>
                  <a:pt x="29" y="14"/>
                </a:lnTo>
                <a:lnTo>
                  <a:pt x="29" y="14"/>
                </a:lnTo>
                <a:lnTo>
                  <a:pt x="30" y="14"/>
                </a:lnTo>
                <a:lnTo>
                  <a:pt x="30" y="14"/>
                </a:lnTo>
                <a:lnTo>
                  <a:pt x="30" y="14"/>
                </a:lnTo>
                <a:lnTo>
                  <a:pt x="31" y="15"/>
                </a:lnTo>
                <a:lnTo>
                  <a:pt x="31" y="14"/>
                </a:lnTo>
                <a:lnTo>
                  <a:pt x="31" y="15"/>
                </a:lnTo>
                <a:lnTo>
                  <a:pt x="32" y="15"/>
                </a:lnTo>
                <a:lnTo>
                  <a:pt x="32" y="15"/>
                </a:lnTo>
                <a:lnTo>
                  <a:pt x="33" y="14"/>
                </a:lnTo>
                <a:lnTo>
                  <a:pt x="33" y="14"/>
                </a:lnTo>
                <a:lnTo>
                  <a:pt x="33" y="14"/>
                </a:lnTo>
                <a:lnTo>
                  <a:pt x="34" y="14"/>
                </a:lnTo>
                <a:lnTo>
                  <a:pt x="34" y="15"/>
                </a:lnTo>
                <a:lnTo>
                  <a:pt x="34" y="14"/>
                </a:lnTo>
                <a:lnTo>
                  <a:pt x="36" y="14"/>
                </a:lnTo>
                <a:lnTo>
                  <a:pt x="36" y="14"/>
                </a:lnTo>
                <a:lnTo>
                  <a:pt x="36" y="14"/>
                </a:lnTo>
                <a:lnTo>
                  <a:pt x="37" y="15"/>
                </a:lnTo>
                <a:lnTo>
                  <a:pt x="37" y="15"/>
                </a:lnTo>
                <a:lnTo>
                  <a:pt x="38" y="15"/>
                </a:lnTo>
                <a:lnTo>
                  <a:pt x="38" y="14"/>
                </a:lnTo>
                <a:lnTo>
                  <a:pt x="38" y="13"/>
                </a:lnTo>
                <a:lnTo>
                  <a:pt x="39" y="13"/>
                </a:lnTo>
                <a:lnTo>
                  <a:pt x="39" y="11"/>
                </a:lnTo>
                <a:lnTo>
                  <a:pt x="39" y="13"/>
                </a:lnTo>
                <a:lnTo>
                  <a:pt x="40" y="13"/>
                </a:lnTo>
                <a:lnTo>
                  <a:pt x="40" y="13"/>
                </a:lnTo>
                <a:lnTo>
                  <a:pt x="40" y="14"/>
                </a:lnTo>
                <a:lnTo>
                  <a:pt x="41" y="13"/>
                </a:lnTo>
                <a:lnTo>
                  <a:pt x="41" y="13"/>
                </a:lnTo>
                <a:lnTo>
                  <a:pt x="42" y="13"/>
                </a:lnTo>
                <a:lnTo>
                  <a:pt x="42" y="13"/>
                </a:lnTo>
                <a:lnTo>
                  <a:pt x="42" y="13"/>
                </a:lnTo>
                <a:lnTo>
                  <a:pt x="43" y="13"/>
                </a:lnTo>
                <a:lnTo>
                  <a:pt x="43" y="13"/>
                </a:lnTo>
                <a:lnTo>
                  <a:pt x="43" y="13"/>
                </a:lnTo>
                <a:lnTo>
                  <a:pt x="45" y="13"/>
                </a:lnTo>
                <a:lnTo>
                  <a:pt x="45" y="11"/>
                </a:lnTo>
                <a:lnTo>
                  <a:pt x="45" y="13"/>
                </a:lnTo>
                <a:lnTo>
                  <a:pt x="46" y="13"/>
                </a:lnTo>
                <a:lnTo>
                  <a:pt x="46" y="13"/>
                </a:lnTo>
                <a:lnTo>
                  <a:pt x="47" y="13"/>
                </a:lnTo>
                <a:lnTo>
                  <a:pt x="47" y="13"/>
                </a:lnTo>
                <a:lnTo>
                  <a:pt x="47" y="13"/>
                </a:lnTo>
                <a:lnTo>
                  <a:pt x="48" y="13"/>
                </a:lnTo>
                <a:lnTo>
                  <a:pt x="48" y="13"/>
                </a:lnTo>
                <a:lnTo>
                  <a:pt x="48" y="14"/>
                </a:lnTo>
                <a:lnTo>
                  <a:pt x="49" y="14"/>
                </a:lnTo>
                <a:lnTo>
                  <a:pt x="49" y="14"/>
                </a:lnTo>
                <a:lnTo>
                  <a:pt x="50" y="14"/>
                </a:lnTo>
                <a:lnTo>
                  <a:pt x="50" y="13"/>
                </a:lnTo>
                <a:lnTo>
                  <a:pt x="50" y="14"/>
                </a:lnTo>
                <a:lnTo>
                  <a:pt x="51" y="14"/>
                </a:lnTo>
                <a:lnTo>
                  <a:pt x="51" y="14"/>
                </a:lnTo>
                <a:lnTo>
                  <a:pt x="51" y="14"/>
                </a:lnTo>
                <a:lnTo>
                  <a:pt x="52" y="14"/>
                </a:lnTo>
                <a:lnTo>
                  <a:pt x="52" y="14"/>
                </a:lnTo>
                <a:lnTo>
                  <a:pt x="52" y="14"/>
                </a:lnTo>
                <a:lnTo>
                  <a:pt x="54" y="15"/>
                </a:lnTo>
                <a:lnTo>
                  <a:pt x="54" y="15"/>
                </a:lnTo>
                <a:lnTo>
                  <a:pt x="55" y="15"/>
                </a:lnTo>
                <a:lnTo>
                  <a:pt x="55" y="15"/>
                </a:lnTo>
                <a:lnTo>
                  <a:pt x="55" y="15"/>
                </a:lnTo>
                <a:lnTo>
                  <a:pt x="56" y="16"/>
                </a:lnTo>
                <a:lnTo>
                  <a:pt x="56" y="16"/>
                </a:lnTo>
                <a:lnTo>
                  <a:pt x="56" y="15"/>
                </a:lnTo>
                <a:lnTo>
                  <a:pt x="57" y="15"/>
                </a:lnTo>
                <a:lnTo>
                  <a:pt x="57" y="14"/>
                </a:lnTo>
                <a:lnTo>
                  <a:pt x="57" y="14"/>
                </a:lnTo>
                <a:lnTo>
                  <a:pt x="58" y="14"/>
                </a:lnTo>
                <a:lnTo>
                  <a:pt x="58" y="14"/>
                </a:lnTo>
                <a:lnTo>
                  <a:pt x="59" y="15"/>
                </a:lnTo>
                <a:lnTo>
                  <a:pt x="59" y="15"/>
                </a:lnTo>
                <a:lnTo>
                  <a:pt x="59" y="15"/>
                </a:lnTo>
                <a:lnTo>
                  <a:pt x="60" y="15"/>
                </a:lnTo>
                <a:lnTo>
                  <a:pt x="60" y="16"/>
                </a:lnTo>
                <a:lnTo>
                  <a:pt x="60" y="15"/>
                </a:lnTo>
                <a:lnTo>
                  <a:pt x="61" y="15"/>
                </a:lnTo>
                <a:lnTo>
                  <a:pt x="61" y="14"/>
                </a:lnTo>
                <a:lnTo>
                  <a:pt x="61" y="14"/>
                </a:lnTo>
                <a:lnTo>
                  <a:pt x="63" y="14"/>
                </a:lnTo>
                <a:lnTo>
                  <a:pt x="63" y="14"/>
                </a:lnTo>
                <a:lnTo>
                  <a:pt x="64" y="14"/>
                </a:lnTo>
                <a:lnTo>
                  <a:pt x="64" y="13"/>
                </a:lnTo>
                <a:lnTo>
                  <a:pt x="64" y="13"/>
                </a:lnTo>
                <a:lnTo>
                  <a:pt x="65" y="14"/>
                </a:lnTo>
                <a:lnTo>
                  <a:pt x="65" y="14"/>
                </a:lnTo>
                <a:lnTo>
                  <a:pt x="65" y="14"/>
                </a:lnTo>
                <a:lnTo>
                  <a:pt x="66" y="15"/>
                </a:lnTo>
                <a:lnTo>
                  <a:pt x="66" y="14"/>
                </a:lnTo>
                <a:lnTo>
                  <a:pt x="66" y="13"/>
                </a:lnTo>
                <a:lnTo>
                  <a:pt x="67" y="13"/>
                </a:lnTo>
                <a:lnTo>
                  <a:pt x="67" y="14"/>
                </a:lnTo>
                <a:lnTo>
                  <a:pt x="68" y="14"/>
                </a:lnTo>
                <a:lnTo>
                  <a:pt x="68" y="15"/>
                </a:lnTo>
                <a:lnTo>
                  <a:pt x="68" y="16"/>
                </a:lnTo>
                <a:lnTo>
                  <a:pt x="69" y="15"/>
                </a:lnTo>
                <a:lnTo>
                  <a:pt x="69" y="15"/>
                </a:lnTo>
                <a:lnTo>
                  <a:pt x="69" y="15"/>
                </a:lnTo>
                <a:lnTo>
                  <a:pt x="70" y="16"/>
                </a:lnTo>
                <a:lnTo>
                  <a:pt x="70" y="17"/>
                </a:lnTo>
                <a:lnTo>
                  <a:pt x="72" y="17"/>
                </a:lnTo>
                <a:lnTo>
                  <a:pt x="72" y="17"/>
                </a:lnTo>
                <a:lnTo>
                  <a:pt x="72" y="17"/>
                </a:lnTo>
                <a:lnTo>
                  <a:pt x="73" y="17"/>
                </a:lnTo>
                <a:lnTo>
                  <a:pt x="73" y="18"/>
                </a:lnTo>
                <a:lnTo>
                  <a:pt x="73" y="17"/>
                </a:lnTo>
                <a:lnTo>
                  <a:pt x="74" y="18"/>
                </a:lnTo>
                <a:lnTo>
                  <a:pt x="74" y="18"/>
                </a:lnTo>
                <a:lnTo>
                  <a:pt x="74" y="18"/>
                </a:lnTo>
                <a:lnTo>
                  <a:pt x="75" y="18"/>
                </a:lnTo>
                <a:lnTo>
                  <a:pt x="75" y="18"/>
                </a:lnTo>
                <a:lnTo>
                  <a:pt x="76" y="19"/>
                </a:lnTo>
                <a:lnTo>
                  <a:pt x="76" y="18"/>
                </a:lnTo>
                <a:lnTo>
                  <a:pt x="76" y="18"/>
                </a:lnTo>
                <a:lnTo>
                  <a:pt x="77" y="18"/>
                </a:lnTo>
                <a:lnTo>
                  <a:pt x="77" y="17"/>
                </a:lnTo>
                <a:lnTo>
                  <a:pt x="77" y="17"/>
                </a:lnTo>
                <a:lnTo>
                  <a:pt x="78" y="17"/>
                </a:lnTo>
                <a:lnTo>
                  <a:pt x="78" y="16"/>
                </a:lnTo>
                <a:lnTo>
                  <a:pt x="78" y="17"/>
                </a:lnTo>
                <a:lnTo>
                  <a:pt x="79" y="17"/>
                </a:lnTo>
                <a:lnTo>
                  <a:pt x="79" y="17"/>
                </a:lnTo>
                <a:lnTo>
                  <a:pt x="81" y="17"/>
                </a:lnTo>
                <a:lnTo>
                  <a:pt x="81" y="18"/>
                </a:lnTo>
                <a:lnTo>
                  <a:pt x="81" y="18"/>
                </a:lnTo>
                <a:lnTo>
                  <a:pt x="82" y="18"/>
                </a:lnTo>
                <a:lnTo>
                  <a:pt x="82" y="17"/>
                </a:lnTo>
                <a:lnTo>
                  <a:pt x="82" y="17"/>
                </a:lnTo>
                <a:lnTo>
                  <a:pt x="83" y="18"/>
                </a:lnTo>
                <a:lnTo>
                  <a:pt x="83" y="18"/>
                </a:lnTo>
                <a:lnTo>
                  <a:pt x="83" y="18"/>
                </a:lnTo>
                <a:lnTo>
                  <a:pt x="84" y="18"/>
                </a:lnTo>
                <a:lnTo>
                  <a:pt x="84" y="18"/>
                </a:lnTo>
                <a:lnTo>
                  <a:pt x="85" y="18"/>
                </a:lnTo>
                <a:lnTo>
                  <a:pt x="85" y="18"/>
                </a:lnTo>
                <a:lnTo>
                  <a:pt x="85" y="18"/>
                </a:lnTo>
                <a:lnTo>
                  <a:pt x="86" y="19"/>
                </a:lnTo>
                <a:lnTo>
                  <a:pt x="86" y="20"/>
                </a:lnTo>
                <a:lnTo>
                  <a:pt x="86" y="20"/>
                </a:lnTo>
                <a:lnTo>
                  <a:pt x="87" y="22"/>
                </a:lnTo>
                <a:lnTo>
                  <a:pt x="87" y="20"/>
                </a:lnTo>
                <a:lnTo>
                  <a:pt x="87" y="20"/>
                </a:lnTo>
                <a:lnTo>
                  <a:pt x="88" y="22"/>
                </a:lnTo>
                <a:lnTo>
                  <a:pt x="88" y="20"/>
                </a:lnTo>
                <a:lnTo>
                  <a:pt x="90" y="20"/>
                </a:lnTo>
                <a:lnTo>
                  <a:pt x="90" y="20"/>
                </a:lnTo>
                <a:lnTo>
                  <a:pt x="90" y="20"/>
                </a:lnTo>
                <a:lnTo>
                  <a:pt x="91" y="22"/>
                </a:lnTo>
                <a:lnTo>
                  <a:pt x="91" y="22"/>
                </a:lnTo>
                <a:lnTo>
                  <a:pt x="91" y="22"/>
                </a:lnTo>
                <a:lnTo>
                  <a:pt x="92" y="22"/>
                </a:lnTo>
                <a:lnTo>
                  <a:pt x="92" y="22"/>
                </a:lnTo>
                <a:lnTo>
                  <a:pt x="92" y="20"/>
                </a:lnTo>
                <a:lnTo>
                  <a:pt x="93" y="19"/>
                </a:lnTo>
                <a:lnTo>
                  <a:pt x="93" y="19"/>
                </a:lnTo>
                <a:lnTo>
                  <a:pt x="94" y="18"/>
                </a:lnTo>
                <a:lnTo>
                  <a:pt x="94" y="18"/>
                </a:lnTo>
                <a:lnTo>
                  <a:pt x="94" y="19"/>
                </a:lnTo>
                <a:lnTo>
                  <a:pt x="95" y="20"/>
                </a:lnTo>
                <a:lnTo>
                  <a:pt x="95" y="20"/>
                </a:lnTo>
                <a:lnTo>
                  <a:pt x="95" y="22"/>
                </a:lnTo>
                <a:lnTo>
                  <a:pt x="96" y="22"/>
                </a:lnTo>
                <a:lnTo>
                  <a:pt x="96" y="22"/>
                </a:lnTo>
                <a:lnTo>
                  <a:pt x="97" y="20"/>
                </a:lnTo>
                <a:lnTo>
                  <a:pt x="97" y="19"/>
                </a:lnTo>
                <a:lnTo>
                  <a:pt x="97" y="19"/>
                </a:lnTo>
                <a:lnTo>
                  <a:pt x="99" y="18"/>
                </a:lnTo>
                <a:lnTo>
                  <a:pt x="99" y="18"/>
                </a:lnTo>
                <a:lnTo>
                  <a:pt x="99" y="18"/>
                </a:lnTo>
                <a:lnTo>
                  <a:pt x="100" y="18"/>
                </a:lnTo>
                <a:lnTo>
                  <a:pt x="100" y="18"/>
                </a:lnTo>
                <a:lnTo>
                  <a:pt x="100" y="18"/>
                </a:lnTo>
                <a:lnTo>
                  <a:pt x="101" y="18"/>
                </a:lnTo>
                <a:lnTo>
                  <a:pt x="101" y="18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8"/>
                </a:lnTo>
                <a:lnTo>
                  <a:pt x="104" y="18"/>
                </a:lnTo>
                <a:lnTo>
                  <a:pt x="104" y="18"/>
                </a:lnTo>
                <a:lnTo>
                  <a:pt x="104" y="18"/>
                </a:lnTo>
                <a:lnTo>
                  <a:pt x="105" y="18"/>
                </a:lnTo>
                <a:lnTo>
                  <a:pt x="105" y="18"/>
                </a:lnTo>
                <a:lnTo>
                  <a:pt x="106" y="17"/>
                </a:lnTo>
                <a:lnTo>
                  <a:pt x="106" y="17"/>
                </a:lnTo>
                <a:lnTo>
                  <a:pt x="106" y="16"/>
                </a:lnTo>
                <a:lnTo>
                  <a:pt x="108" y="16"/>
                </a:lnTo>
                <a:lnTo>
                  <a:pt x="108" y="16"/>
                </a:lnTo>
                <a:lnTo>
                  <a:pt x="108" y="16"/>
                </a:lnTo>
                <a:lnTo>
                  <a:pt x="109" y="17"/>
                </a:lnTo>
                <a:lnTo>
                  <a:pt x="109" y="16"/>
                </a:lnTo>
                <a:lnTo>
                  <a:pt x="109" y="16"/>
                </a:lnTo>
                <a:lnTo>
                  <a:pt x="110" y="16"/>
                </a:lnTo>
                <a:lnTo>
                  <a:pt x="110" y="16"/>
                </a:lnTo>
                <a:lnTo>
                  <a:pt x="111" y="16"/>
                </a:lnTo>
                <a:lnTo>
                  <a:pt x="111" y="16"/>
                </a:lnTo>
                <a:lnTo>
                  <a:pt x="111" y="15"/>
                </a:lnTo>
                <a:lnTo>
                  <a:pt x="112" y="15"/>
                </a:lnTo>
                <a:lnTo>
                  <a:pt x="112" y="15"/>
                </a:lnTo>
                <a:lnTo>
                  <a:pt x="112" y="16"/>
                </a:lnTo>
                <a:lnTo>
                  <a:pt x="113" y="15"/>
                </a:lnTo>
                <a:lnTo>
                  <a:pt x="113" y="15"/>
                </a:lnTo>
                <a:lnTo>
                  <a:pt x="113" y="15"/>
                </a:lnTo>
                <a:lnTo>
                  <a:pt x="114" y="16"/>
                </a:lnTo>
                <a:lnTo>
                  <a:pt x="114" y="16"/>
                </a:lnTo>
                <a:lnTo>
                  <a:pt x="115" y="15"/>
                </a:lnTo>
                <a:lnTo>
                  <a:pt x="115" y="15"/>
                </a:lnTo>
                <a:lnTo>
                  <a:pt x="115" y="15"/>
                </a:lnTo>
                <a:lnTo>
                  <a:pt x="117" y="15"/>
                </a:lnTo>
                <a:lnTo>
                  <a:pt x="117" y="15"/>
                </a:lnTo>
                <a:lnTo>
                  <a:pt x="117" y="15"/>
                </a:lnTo>
                <a:lnTo>
                  <a:pt x="118" y="15"/>
                </a:lnTo>
                <a:lnTo>
                  <a:pt x="118" y="15"/>
                </a:lnTo>
                <a:lnTo>
                  <a:pt x="119" y="15"/>
                </a:lnTo>
                <a:lnTo>
                  <a:pt x="119" y="15"/>
                </a:lnTo>
                <a:lnTo>
                  <a:pt x="119" y="15"/>
                </a:lnTo>
                <a:lnTo>
                  <a:pt x="120" y="16"/>
                </a:lnTo>
                <a:lnTo>
                  <a:pt x="120" y="15"/>
                </a:lnTo>
                <a:lnTo>
                  <a:pt x="120" y="14"/>
                </a:lnTo>
                <a:lnTo>
                  <a:pt x="121" y="14"/>
                </a:lnTo>
                <a:lnTo>
                  <a:pt x="121" y="13"/>
                </a:lnTo>
                <a:lnTo>
                  <a:pt x="121" y="13"/>
                </a:lnTo>
                <a:lnTo>
                  <a:pt x="122" y="13"/>
                </a:lnTo>
                <a:lnTo>
                  <a:pt x="122" y="13"/>
                </a:lnTo>
                <a:lnTo>
                  <a:pt x="123" y="14"/>
                </a:lnTo>
                <a:lnTo>
                  <a:pt x="123" y="13"/>
                </a:lnTo>
                <a:lnTo>
                  <a:pt x="123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6" y="13"/>
                </a:lnTo>
                <a:lnTo>
                  <a:pt x="126" y="13"/>
                </a:lnTo>
                <a:lnTo>
                  <a:pt x="126" y="11"/>
                </a:lnTo>
                <a:lnTo>
                  <a:pt x="127" y="11"/>
                </a:lnTo>
                <a:lnTo>
                  <a:pt x="127" y="11"/>
                </a:lnTo>
                <a:lnTo>
                  <a:pt x="128" y="11"/>
                </a:lnTo>
                <a:lnTo>
                  <a:pt x="128" y="11"/>
                </a:lnTo>
                <a:lnTo>
                  <a:pt x="128" y="10"/>
                </a:lnTo>
                <a:lnTo>
                  <a:pt x="129" y="10"/>
                </a:lnTo>
                <a:lnTo>
                  <a:pt x="129" y="10"/>
                </a:lnTo>
                <a:lnTo>
                  <a:pt x="129" y="10"/>
                </a:lnTo>
                <a:lnTo>
                  <a:pt x="130" y="10"/>
                </a:lnTo>
                <a:lnTo>
                  <a:pt x="130" y="10"/>
                </a:lnTo>
                <a:lnTo>
                  <a:pt x="130" y="9"/>
                </a:lnTo>
                <a:lnTo>
                  <a:pt x="131" y="10"/>
                </a:lnTo>
                <a:lnTo>
                  <a:pt x="131" y="9"/>
                </a:lnTo>
                <a:lnTo>
                  <a:pt x="132" y="10"/>
                </a:lnTo>
                <a:lnTo>
                  <a:pt x="132" y="10"/>
                </a:lnTo>
                <a:lnTo>
                  <a:pt x="132" y="10"/>
                </a:lnTo>
                <a:lnTo>
                  <a:pt x="133" y="10"/>
                </a:lnTo>
                <a:lnTo>
                  <a:pt x="133" y="9"/>
                </a:lnTo>
                <a:lnTo>
                  <a:pt x="133" y="9"/>
                </a:lnTo>
                <a:lnTo>
                  <a:pt x="135" y="9"/>
                </a:lnTo>
                <a:lnTo>
                  <a:pt x="135" y="9"/>
                </a:lnTo>
                <a:lnTo>
                  <a:pt x="135" y="9"/>
                </a:lnTo>
                <a:lnTo>
                  <a:pt x="136" y="9"/>
                </a:lnTo>
                <a:lnTo>
                  <a:pt x="136" y="9"/>
                </a:lnTo>
                <a:lnTo>
                  <a:pt x="137" y="8"/>
                </a:lnTo>
                <a:lnTo>
                  <a:pt x="137" y="9"/>
                </a:lnTo>
                <a:lnTo>
                  <a:pt x="137" y="9"/>
                </a:lnTo>
                <a:lnTo>
                  <a:pt x="138" y="10"/>
                </a:lnTo>
                <a:lnTo>
                  <a:pt x="138" y="10"/>
                </a:lnTo>
                <a:lnTo>
                  <a:pt x="138" y="10"/>
                </a:lnTo>
                <a:lnTo>
                  <a:pt x="139" y="10"/>
                </a:lnTo>
                <a:lnTo>
                  <a:pt x="139" y="11"/>
                </a:lnTo>
                <a:lnTo>
                  <a:pt x="140" y="11"/>
                </a:lnTo>
                <a:lnTo>
                  <a:pt x="140" y="13"/>
                </a:lnTo>
                <a:lnTo>
                  <a:pt x="140" y="13"/>
                </a:lnTo>
                <a:lnTo>
                  <a:pt x="141" y="13"/>
                </a:lnTo>
                <a:lnTo>
                  <a:pt x="141" y="14"/>
                </a:lnTo>
                <a:lnTo>
                  <a:pt x="141" y="15"/>
                </a:lnTo>
                <a:lnTo>
                  <a:pt x="142" y="14"/>
                </a:lnTo>
                <a:lnTo>
                  <a:pt x="142" y="14"/>
                </a:lnTo>
                <a:lnTo>
                  <a:pt x="142" y="14"/>
                </a:lnTo>
                <a:lnTo>
                  <a:pt x="144" y="13"/>
                </a:lnTo>
                <a:lnTo>
                  <a:pt x="144" y="13"/>
                </a:lnTo>
                <a:lnTo>
                  <a:pt x="145" y="13"/>
                </a:lnTo>
                <a:lnTo>
                  <a:pt x="145" y="13"/>
                </a:lnTo>
                <a:lnTo>
                  <a:pt x="145" y="13"/>
                </a:lnTo>
                <a:lnTo>
                  <a:pt x="146" y="13"/>
                </a:lnTo>
                <a:lnTo>
                  <a:pt x="146" y="11"/>
                </a:lnTo>
                <a:lnTo>
                  <a:pt x="146" y="13"/>
                </a:lnTo>
                <a:lnTo>
                  <a:pt x="147" y="13"/>
                </a:lnTo>
                <a:lnTo>
                  <a:pt x="147" y="14"/>
                </a:lnTo>
                <a:lnTo>
                  <a:pt x="147" y="14"/>
                </a:lnTo>
                <a:lnTo>
                  <a:pt x="148" y="14"/>
                </a:lnTo>
                <a:lnTo>
                  <a:pt x="148" y="14"/>
                </a:lnTo>
                <a:lnTo>
                  <a:pt x="149" y="14"/>
                </a:lnTo>
                <a:lnTo>
                  <a:pt x="149" y="14"/>
                </a:lnTo>
                <a:lnTo>
                  <a:pt x="149" y="14"/>
                </a:lnTo>
                <a:lnTo>
                  <a:pt x="150" y="14"/>
                </a:lnTo>
                <a:lnTo>
                  <a:pt x="150" y="14"/>
                </a:lnTo>
                <a:lnTo>
                  <a:pt x="150" y="14"/>
                </a:lnTo>
                <a:lnTo>
                  <a:pt x="151" y="14"/>
                </a:lnTo>
                <a:lnTo>
                  <a:pt x="151" y="14"/>
                </a:lnTo>
                <a:lnTo>
                  <a:pt x="151" y="15"/>
                </a:lnTo>
                <a:lnTo>
                  <a:pt x="153" y="15"/>
                </a:lnTo>
                <a:lnTo>
                  <a:pt x="153" y="15"/>
                </a:lnTo>
                <a:lnTo>
                  <a:pt x="154" y="15"/>
                </a:lnTo>
                <a:lnTo>
                  <a:pt x="154" y="14"/>
                </a:lnTo>
                <a:lnTo>
                  <a:pt x="154" y="15"/>
                </a:lnTo>
                <a:lnTo>
                  <a:pt x="155" y="14"/>
                </a:lnTo>
                <a:lnTo>
                  <a:pt x="155" y="14"/>
                </a:lnTo>
                <a:lnTo>
                  <a:pt x="155" y="15"/>
                </a:lnTo>
                <a:lnTo>
                  <a:pt x="156" y="15"/>
                </a:lnTo>
                <a:lnTo>
                  <a:pt x="156" y="16"/>
                </a:lnTo>
                <a:lnTo>
                  <a:pt x="156" y="16"/>
                </a:lnTo>
                <a:lnTo>
                  <a:pt x="157" y="16"/>
                </a:lnTo>
                <a:lnTo>
                  <a:pt x="157" y="16"/>
                </a:lnTo>
                <a:lnTo>
                  <a:pt x="158" y="16"/>
                </a:lnTo>
                <a:lnTo>
                  <a:pt x="158" y="15"/>
                </a:lnTo>
                <a:lnTo>
                  <a:pt x="158" y="14"/>
                </a:lnTo>
                <a:lnTo>
                  <a:pt x="159" y="14"/>
                </a:lnTo>
                <a:lnTo>
                  <a:pt x="159" y="13"/>
                </a:lnTo>
                <a:lnTo>
                  <a:pt x="159" y="13"/>
                </a:lnTo>
                <a:lnTo>
                  <a:pt x="160" y="13"/>
                </a:lnTo>
                <a:lnTo>
                  <a:pt x="160" y="13"/>
                </a:lnTo>
                <a:lnTo>
                  <a:pt x="162" y="13"/>
                </a:lnTo>
                <a:lnTo>
                  <a:pt x="162" y="13"/>
                </a:lnTo>
                <a:lnTo>
                  <a:pt x="162" y="14"/>
                </a:lnTo>
                <a:lnTo>
                  <a:pt x="163" y="15"/>
                </a:lnTo>
                <a:lnTo>
                  <a:pt x="163" y="15"/>
                </a:lnTo>
                <a:lnTo>
                  <a:pt x="163" y="16"/>
                </a:lnTo>
                <a:lnTo>
                  <a:pt x="164" y="15"/>
                </a:lnTo>
                <a:lnTo>
                  <a:pt x="164" y="14"/>
                </a:lnTo>
                <a:lnTo>
                  <a:pt x="164" y="14"/>
                </a:lnTo>
                <a:lnTo>
                  <a:pt x="165" y="14"/>
                </a:lnTo>
                <a:lnTo>
                  <a:pt x="165" y="14"/>
                </a:lnTo>
                <a:lnTo>
                  <a:pt x="166" y="14"/>
                </a:lnTo>
                <a:lnTo>
                  <a:pt x="166" y="14"/>
                </a:lnTo>
                <a:lnTo>
                  <a:pt x="166" y="15"/>
                </a:lnTo>
                <a:lnTo>
                  <a:pt x="167" y="15"/>
                </a:lnTo>
                <a:lnTo>
                  <a:pt x="167" y="15"/>
                </a:lnTo>
                <a:lnTo>
                  <a:pt x="167" y="15"/>
                </a:lnTo>
                <a:lnTo>
                  <a:pt x="168" y="16"/>
                </a:lnTo>
                <a:lnTo>
                  <a:pt x="168" y="16"/>
                </a:lnTo>
                <a:lnTo>
                  <a:pt x="168" y="17"/>
                </a:lnTo>
                <a:lnTo>
                  <a:pt x="169" y="16"/>
                </a:lnTo>
                <a:lnTo>
                  <a:pt x="169" y="16"/>
                </a:lnTo>
                <a:lnTo>
                  <a:pt x="171" y="16"/>
                </a:lnTo>
                <a:lnTo>
                  <a:pt x="171" y="16"/>
                </a:lnTo>
                <a:lnTo>
                  <a:pt x="171" y="16"/>
                </a:lnTo>
                <a:lnTo>
                  <a:pt x="172" y="15"/>
                </a:lnTo>
                <a:lnTo>
                  <a:pt x="172" y="15"/>
                </a:lnTo>
                <a:lnTo>
                  <a:pt x="172" y="15"/>
                </a:lnTo>
                <a:lnTo>
                  <a:pt x="173" y="15"/>
                </a:lnTo>
                <a:lnTo>
                  <a:pt x="173" y="16"/>
                </a:lnTo>
                <a:lnTo>
                  <a:pt x="173" y="16"/>
                </a:lnTo>
                <a:lnTo>
                  <a:pt x="174" y="15"/>
                </a:lnTo>
                <a:lnTo>
                  <a:pt x="174" y="15"/>
                </a:lnTo>
                <a:lnTo>
                  <a:pt x="175" y="15"/>
                </a:lnTo>
                <a:lnTo>
                  <a:pt x="175" y="14"/>
                </a:lnTo>
                <a:lnTo>
                  <a:pt x="175" y="14"/>
                </a:lnTo>
                <a:lnTo>
                  <a:pt x="176" y="14"/>
                </a:lnTo>
                <a:lnTo>
                  <a:pt x="176" y="14"/>
                </a:lnTo>
                <a:lnTo>
                  <a:pt x="176" y="14"/>
                </a:lnTo>
                <a:lnTo>
                  <a:pt x="177" y="14"/>
                </a:lnTo>
                <a:lnTo>
                  <a:pt x="177" y="14"/>
                </a:lnTo>
                <a:lnTo>
                  <a:pt x="177" y="14"/>
                </a:lnTo>
                <a:lnTo>
                  <a:pt x="178" y="13"/>
                </a:lnTo>
                <a:lnTo>
                  <a:pt x="178" y="13"/>
                </a:lnTo>
                <a:lnTo>
                  <a:pt x="180" y="13"/>
                </a:lnTo>
                <a:lnTo>
                  <a:pt x="180" y="11"/>
                </a:lnTo>
                <a:lnTo>
                  <a:pt x="180" y="11"/>
                </a:lnTo>
                <a:lnTo>
                  <a:pt x="181" y="10"/>
                </a:lnTo>
                <a:lnTo>
                  <a:pt x="181" y="11"/>
                </a:lnTo>
                <a:lnTo>
                  <a:pt x="181" y="11"/>
                </a:lnTo>
                <a:lnTo>
                  <a:pt x="182" y="11"/>
                </a:lnTo>
                <a:lnTo>
                  <a:pt x="182" y="13"/>
                </a:lnTo>
                <a:lnTo>
                  <a:pt x="183" y="11"/>
                </a:lnTo>
                <a:lnTo>
                  <a:pt x="183" y="11"/>
                </a:lnTo>
                <a:lnTo>
                  <a:pt x="183" y="10"/>
                </a:lnTo>
                <a:lnTo>
                  <a:pt x="184" y="10"/>
                </a:lnTo>
                <a:lnTo>
                  <a:pt x="184" y="10"/>
                </a:lnTo>
                <a:lnTo>
                  <a:pt x="184" y="10"/>
                </a:lnTo>
                <a:lnTo>
                  <a:pt x="185" y="10"/>
                </a:lnTo>
                <a:lnTo>
                  <a:pt x="185" y="10"/>
                </a:lnTo>
                <a:lnTo>
                  <a:pt x="185" y="10"/>
                </a:lnTo>
                <a:lnTo>
                  <a:pt x="186" y="10"/>
                </a:lnTo>
                <a:lnTo>
                  <a:pt x="186" y="11"/>
                </a:lnTo>
                <a:lnTo>
                  <a:pt x="187" y="13"/>
                </a:lnTo>
                <a:lnTo>
                  <a:pt x="187" y="13"/>
                </a:lnTo>
                <a:lnTo>
                  <a:pt x="187" y="13"/>
                </a:lnTo>
                <a:lnTo>
                  <a:pt x="189" y="11"/>
                </a:lnTo>
                <a:lnTo>
                  <a:pt x="189" y="10"/>
                </a:lnTo>
                <a:lnTo>
                  <a:pt x="189" y="10"/>
                </a:lnTo>
                <a:lnTo>
                  <a:pt x="190" y="10"/>
                </a:lnTo>
                <a:lnTo>
                  <a:pt x="190" y="9"/>
                </a:lnTo>
                <a:lnTo>
                  <a:pt x="190" y="9"/>
                </a:lnTo>
                <a:lnTo>
                  <a:pt x="191" y="8"/>
                </a:lnTo>
                <a:lnTo>
                  <a:pt x="191" y="8"/>
                </a:lnTo>
                <a:lnTo>
                  <a:pt x="192" y="7"/>
                </a:lnTo>
                <a:lnTo>
                  <a:pt x="192" y="7"/>
                </a:lnTo>
                <a:lnTo>
                  <a:pt x="192" y="7"/>
                </a:lnTo>
                <a:lnTo>
                  <a:pt x="193" y="7"/>
                </a:lnTo>
                <a:lnTo>
                  <a:pt x="193" y="7"/>
                </a:lnTo>
                <a:lnTo>
                  <a:pt x="193" y="7"/>
                </a:lnTo>
                <a:lnTo>
                  <a:pt x="194" y="6"/>
                </a:lnTo>
                <a:lnTo>
                  <a:pt x="194" y="7"/>
                </a:lnTo>
                <a:lnTo>
                  <a:pt x="194" y="8"/>
                </a:lnTo>
                <a:lnTo>
                  <a:pt x="195" y="8"/>
                </a:lnTo>
                <a:lnTo>
                  <a:pt x="195" y="8"/>
                </a:lnTo>
                <a:lnTo>
                  <a:pt x="196" y="8"/>
                </a:lnTo>
                <a:lnTo>
                  <a:pt x="196" y="7"/>
                </a:lnTo>
                <a:lnTo>
                  <a:pt x="196" y="7"/>
                </a:lnTo>
                <a:lnTo>
                  <a:pt x="198" y="7"/>
                </a:lnTo>
                <a:lnTo>
                  <a:pt x="198" y="7"/>
                </a:lnTo>
                <a:lnTo>
                  <a:pt x="198" y="8"/>
                </a:lnTo>
                <a:lnTo>
                  <a:pt x="199" y="8"/>
                </a:lnTo>
                <a:lnTo>
                  <a:pt x="199" y="8"/>
                </a:lnTo>
                <a:lnTo>
                  <a:pt x="199" y="7"/>
                </a:lnTo>
                <a:lnTo>
                  <a:pt x="200" y="7"/>
                </a:lnTo>
                <a:lnTo>
                  <a:pt x="200" y="7"/>
                </a:lnTo>
                <a:lnTo>
                  <a:pt x="201" y="7"/>
                </a:lnTo>
                <a:lnTo>
                  <a:pt x="201" y="8"/>
                </a:lnTo>
                <a:lnTo>
                  <a:pt x="201" y="8"/>
                </a:lnTo>
                <a:lnTo>
                  <a:pt x="202" y="8"/>
                </a:lnTo>
                <a:lnTo>
                  <a:pt x="202" y="7"/>
                </a:lnTo>
                <a:lnTo>
                  <a:pt x="202" y="7"/>
                </a:lnTo>
                <a:lnTo>
                  <a:pt x="203" y="7"/>
                </a:lnTo>
                <a:lnTo>
                  <a:pt x="203" y="6"/>
                </a:lnTo>
                <a:lnTo>
                  <a:pt x="203" y="6"/>
                </a:lnTo>
                <a:lnTo>
                  <a:pt x="204" y="6"/>
                </a:lnTo>
                <a:lnTo>
                  <a:pt x="204" y="5"/>
                </a:lnTo>
                <a:lnTo>
                  <a:pt x="205" y="5"/>
                </a:lnTo>
                <a:lnTo>
                  <a:pt x="205" y="6"/>
                </a:lnTo>
                <a:lnTo>
                  <a:pt x="205" y="5"/>
                </a:lnTo>
                <a:lnTo>
                  <a:pt x="207" y="5"/>
                </a:lnTo>
                <a:lnTo>
                  <a:pt x="207" y="5"/>
                </a:lnTo>
                <a:lnTo>
                  <a:pt x="207" y="5"/>
                </a:lnTo>
                <a:lnTo>
                  <a:pt x="208" y="6"/>
                </a:lnTo>
                <a:lnTo>
                  <a:pt x="208" y="5"/>
                </a:lnTo>
                <a:lnTo>
                  <a:pt x="209" y="6"/>
                </a:lnTo>
                <a:lnTo>
                  <a:pt x="209" y="5"/>
                </a:lnTo>
                <a:lnTo>
                  <a:pt x="209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11" y="6"/>
                </a:lnTo>
                <a:lnTo>
                  <a:pt x="211" y="6"/>
                </a:lnTo>
                <a:lnTo>
                  <a:pt x="211" y="6"/>
                </a:lnTo>
                <a:lnTo>
                  <a:pt x="212" y="5"/>
                </a:lnTo>
                <a:lnTo>
                  <a:pt x="212" y="5"/>
                </a:lnTo>
                <a:lnTo>
                  <a:pt x="213" y="5"/>
                </a:lnTo>
                <a:lnTo>
                  <a:pt x="213" y="5"/>
                </a:lnTo>
                <a:lnTo>
                  <a:pt x="213" y="5"/>
                </a:lnTo>
                <a:lnTo>
                  <a:pt x="214" y="4"/>
                </a:lnTo>
                <a:lnTo>
                  <a:pt x="214" y="4"/>
                </a:lnTo>
                <a:lnTo>
                  <a:pt x="214" y="5"/>
                </a:lnTo>
                <a:lnTo>
                  <a:pt x="216" y="5"/>
                </a:lnTo>
                <a:lnTo>
                  <a:pt x="216" y="4"/>
                </a:lnTo>
                <a:lnTo>
                  <a:pt x="216" y="4"/>
                </a:lnTo>
                <a:lnTo>
                  <a:pt x="217" y="4"/>
                </a:lnTo>
                <a:lnTo>
                  <a:pt x="217" y="4"/>
                </a:lnTo>
                <a:lnTo>
                  <a:pt x="218" y="4"/>
                </a:lnTo>
                <a:lnTo>
                  <a:pt x="218" y="4"/>
                </a:lnTo>
                <a:lnTo>
                  <a:pt x="218" y="4"/>
                </a:lnTo>
                <a:lnTo>
                  <a:pt x="219" y="4"/>
                </a:lnTo>
                <a:lnTo>
                  <a:pt x="219" y="4"/>
                </a:lnTo>
                <a:lnTo>
                  <a:pt x="219" y="5"/>
                </a:lnTo>
                <a:lnTo>
                  <a:pt x="220" y="5"/>
                </a:lnTo>
                <a:lnTo>
                  <a:pt x="220" y="5"/>
                </a:lnTo>
                <a:lnTo>
                  <a:pt x="220" y="5"/>
                </a:lnTo>
                <a:lnTo>
                  <a:pt x="221" y="6"/>
                </a:lnTo>
                <a:lnTo>
                  <a:pt x="221" y="6"/>
                </a:lnTo>
                <a:lnTo>
                  <a:pt x="222" y="6"/>
                </a:lnTo>
                <a:lnTo>
                  <a:pt x="222" y="5"/>
                </a:lnTo>
                <a:lnTo>
                  <a:pt x="222" y="5"/>
                </a:lnTo>
                <a:lnTo>
                  <a:pt x="223" y="6"/>
                </a:lnTo>
                <a:lnTo>
                  <a:pt x="223" y="5"/>
                </a:lnTo>
                <a:lnTo>
                  <a:pt x="223" y="6"/>
                </a:lnTo>
                <a:lnTo>
                  <a:pt x="225" y="6"/>
                </a:lnTo>
                <a:lnTo>
                  <a:pt x="225" y="7"/>
                </a:lnTo>
                <a:lnTo>
                  <a:pt x="225" y="8"/>
                </a:lnTo>
                <a:lnTo>
                  <a:pt x="226" y="7"/>
                </a:lnTo>
                <a:lnTo>
                  <a:pt x="226" y="7"/>
                </a:lnTo>
                <a:lnTo>
                  <a:pt x="227" y="7"/>
                </a:lnTo>
                <a:lnTo>
                  <a:pt x="227" y="6"/>
                </a:lnTo>
                <a:lnTo>
                  <a:pt x="227" y="5"/>
                </a:lnTo>
                <a:lnTo>
                  <a:pt x="228" y="5"/>
                </a:lnTo>
                <a:lnTo>
                  <a:pt x="228" y="5"/>
                </a:lnTo>
                <a:lnTo>
                  <a:pt x="228" y="5"/>
                </a:lnTo>
                <a:lnTo>
                  <a:pt x="229" y="5"/>
                </a:lnTo>
                <a:lnTo>
                  <a:pt x="229" y="6"/>
                </a:lnTo>
                <a:lnTo>
                  <a:pt x="230" y="7"/>
                </a:lnTo>
                <a:lnTo>
                  <a:pt x="230" y="6"/>
                </a:lnTo>
                <a:lnTo>
                  <a:pt x="230" y="7"/>
                </a:lnTo>
                <a:lnTo>
                  <a:pt x="231" y="6"/>
                </a:lnTo>
                <a:lnTo>
                  <a:pt x="231" y="7"/>
                </a:lnTo>
                <a:lnTo>
                  <a:pt x="231" y="6"/>
                </a:lnTo>
                <a:lnTo>
                  <a:pt x="232" y="7"/>
                </a:lnTo>
                <a:lnTo>
                  <a:pt x="232" y="9"/>
                </a:lnTo>
                <a:lnTo>
                  <a:pt x="232" y="9"/>
                </a:lnTo>
                <a:lnTo>
                  <a:pt x="234" y="9"/>
                </a:lnTo>
                <a:lnTo>
                  <a:pt x="234" y="10"/>
                </a:lnTo>
                <a:lnTo>
                  <a:pt x="235" y="11"/>
                </a:lnTo>
                <a:lnTo>
                  <a:pt x="235" y="11"/>
                </a:lnTo>
                <a:lnTo>
                  <a:pt x="235" y="11"/>
                </a:lnTo>
                <a:lnTo>
                  <a:pt x="236" y="11"/>
                </a:lnTo>
                <a:lnTo>
                  <a:pt x="236" y="10"/>
                </a:lnTo>
                <a:lnTo>
                  <a:pt x="236" y="10"/>
                </a:lnTo>
                <a:lnTo>
                  <a:pt x="237" y="10"/>
                </a:lnTo>
                <a:lnTo>
                  <a:pt x="237" y="10"/>
                </a:lnTo>
                <a:lnTo>
                  <a:pt x="237" y="10"/>
                </a:lnTo>
                <a:lnTo>
                  <a:pt x="238" y="10"/>
                </a:lnTo>
                <a:lnTo>
                  <a:pt x="238" y="9"/>
                </a:lnTo>
                <a:lnTo>
                  <a:pt x="239" y="9"/>
                </a:lnTo>
                <a:lnTo>
                  <a:pt x="239" y="10"/>
                </a:lnTo>
                <a:lnTo>
                  <a:pt x="239" y="9"/>
                </a:lnTo>
                <a:lnTo>
                  <a:pt x="240" y="9"/>
                </a:lnTo>
                <a:lnTo>
                  <a:pt x="240" y="9"/>
                </a:lnTo>
                <a:lnTo>
                  <a:pt x="240" y="9"/>
                </a:lnTo>
                <a:lnTo>
                  <a:pt x="241" y="8"/>
                </a:lnTo>
                <a:lnTo>
                  <a:pt x="241" y="8"/>
                </a:lnTo>
                <a:lnTo>
                  <a:pt x="241" y="8"/>
                </a:lnTo>
                <a:lnTo>
                  <a:pt x="243" y="9"/>
                </a:lnTo>
                <a:lnTo>
                  <a:pt x="243" y="9"/>
                </a:lnTo>
                <a:lnTo>
                  <a:pt x="244" y="9"/>
                </a:lnTo>
                <a:lnTo>
                  <a:pt x="244" y="10"/>
                </a:lnTo>
                <a:lnTo>
                  <a:pt x="244" y="11"/>
                </a:lnTo>
                <a:lnTo>
                  <a:pt x="245" y="11"/>
                </a:lnTo>
                <a:lnTo>
                  <a:pt x="245" y="11"/>
                </a:lnTo>
                <a:lnTo>
                  <a:pt x="245" y="11"/>
                </a:lnTo>
                <a:lnTo>
                  <a:pt x="246" y="10"/>
                </a:lnTo>
                <a:lnTo>
                  <a:pt x="246" y="10"/>
                </a:lnTo>
                <a:lnTo>
                  <a:pt x="246" y="9"/>
                </a:lnTo>
                <a:lnTo>
                  <a:pt x="247" y="10"/>
                </a:lnTo>
                <a:lnTo>
                  <a:pt x="247" y="11"/>
                </a:lnTo>
                <a:lnTo>
                  <a:pt x="248" y="11"/>
                </a:lnTo>
                <a:lnTo>
                  <a:pt x="248" y="11"/>
                </a:lnTo>
                <a:lnTo>
                  <a:pt x="248" y="11"/>
                </a:lnTo>
                <a:lnTo>
                  <a:pt x="249" y="11"/>
                </a:lnTo>
                <a:lnTo>
                  <a:pt x="249" y="13"/>
                </a:lnTo>
                <a:lnTo>
                  <a:pt x="249" y="11"/>
                </a:lnTo>
                <a:lnTo>
                  <a:pt x="250" y="13"/>
                </a:lnTo>
                <a:lnTo>
                  <a:pt x="250" y="11"/>
                </a:lnTo>
                <a:lnTo>
                  <a:pt x="252" y="11"/>
                </a:lnTo>
                <a:lnTo>
                  <a:pt x="252" y="11"/>
                </a:lnTo>
                <a:lnTo>
                  <a:pt x="252" y="13"/>
                </a:lnTo>
                <a:lnTo>
                  <a:pt x="253" y="13"/>
                </a:lnTo>
                <a:lnTo>
                  <a:pt x="253" y="13"/>
                </a:lnTo>
                <a:lnTo>
                  <a:pt x="253" y="13"/>
                </a:lnTo>
                <a:lnTo>
                  <a:pt x="254" y="14"/>
                </a:lnTo>
                <a:lnTo>
                  <a:pt x="254" y="14"/>
                </a:lnTo>
                <a:lnTo>
                  <a:pt x="254" y="13"/>
                </a:lnTo>
                <a:lnTo>
                  <a:pt x="255" y="14"/>
                </a:lnTo>
                <a:lnTo>
                  <a:pt x="255" y="14"/>
                </a:lnTo>
                <a:lnTo>
                  <a:pt x="256" y="15"/>
                </a:lnTo>
                <a:lnTo>
                  <a:pt x="256" y="15"/>
                </a:lnTo>
                <a:lnTo>
                  <a:pt x="256" y="15"/>
                </a:lnTo>
                <a:lnTo>
                  <a:pt x="257" y="15"/>
                </a:lnTo>
                <a:lnTo>
                  <a:pt x="257" y="15"/>
                </a:lnTo>
                <a:lnTo>
                  <a:pt x="257" y="15"/>
                </a:lnTo>
                <a:lnTo>
                  <a:pt x="258" y="14"/>
                </a:lnTo>
                <a:lnTo>
                  <a:pt x="258" y="14"/>
                </a:lnTo>
                <a:lnTo>
                  <a:pt x="258" y="13"/>
                </a:lnTo>
                <a:lnTo>
                  <a:pt x="259" y="13"/>
                </a:lnTo>
                <a:lnTo>
                  <a:pt x="259" y="13"/>
                </a:lnTo>
                <a:lnTo>
                  <a:pt x="261" y="13"/>
                </a:lnTo>
                <a:lnTo>
                  <a:pt x="261" y="13"/>
                </a:lnTo>
                <a:lnTo>
                  <a:pt x="261" y="13"/>
                </a:lnTo>
                <a:lnTo>
                  <a:pt x="262" y="13"/>
                </a:lnTo>
                <a:lnTo>
                  <a:pt x="262" y="14"/>
                </a:lnTo>
                <a:lnTo>
                  <a:pt x="262" y="14"/>
                </a:lnTo>
                <a:lnTo>
                  <a:pt x="263" y="13"/>
                </a:lnTo>
                <a:lnTo>
                  <a:pt x="263" y="13"/>
                </a:lnTo>
                <a:lnTo>
                  <a:pt x="263" y="13"/>
                </a:lnTo>
                <a:lnTo>
                  <a:pt x="264" y="13"/>
                </a:lnTo>
                <a:lnTo>
                  <a:pt x="264" y="11"/>
                </a:lnTo>
                <a:lnTo>
                  <a:pt x="265" y="11"/>
                </a:lnTo>
                <a:lnTo>
                  <a:pt x="265" y="11"/>
                </a:lnTo>
                <a:lnTo>
                  <a:pt x="265" y="11"/>
                </a:lnTo>
                <a:lnTo>
                  <a:pt x="266" y="13"/>
                </a:lnTo>
                <a:lnTo>
                  <a:pt x="266" y="13"/>
                </a:lnTo>
                <a:lnTo>
                  <a:pt x="266" y="13"/>
                </a:lnTo>
                <a:lnTo>
                  <a:pt x="267" y="14"/>
                </a:lnTo>
                <a:lnTo>
                  <a:pt x="267" y="14"/>
                </a:lnTo>
                <a:lnTo>
                  <a:pt x="267" y="13"/>
                </a:lnTo>
                <a:lnTo>
                  <a:pt x="268" y="13"/>
                </a:lnTo>
                <a:lnTo>
                  <a:pt x="268" y="13"/>
                </a:lnTo>
                <a:lnTo>
                  <a:pt x="270" y="11"/>
                </a:lnTo>
                <a:lnTo>
                  <a:pt x="270" y="13"/>
                </a:lnTo>
                <a:lnTo>
                  <a:pt x="270" y="13"/>
                </a:lnTo>
                <a:lnTo>
                  <a:pt x="271" y="11"/>
                </a:lnTo>
                <a:lnTo>
                  <a:pt x="271" y="10"/>
                </a:lnTo>
                <a:lnTo>
                  <a:pt x="271" y="11"/>
                </a:lnTo>
                <a:lnTo>
                  <a:pt x="272" y="13"/>
                </a:lnTo>
                <a:lnTo>
                  <a:pt x="272" y="14"/>
                </a:lnTo>
                <a:lnTo>
                  <a:pt x="273" y="13"/>
                </a:lnTo>
                <a:lnTo>
                  <a:pt x="273" y="13"/>
                </a:lnTo>
                <a:lnTo>
                  <a:pt x="273" y="13"/>
                </a:lnTo>
                <a:lnTo>
                  <a:pt x="274" y="13"/>
                </a:lnTo>
                <a:lnTo>
                  <a:pt x="274" y="11"/>
                </a:lnTo>
                <a:lnTo>
                  <a:pt x="274" y="11"/>
                </a:lnTo>
                <a:lnTo>
                  <a:pt x="275" y="10"/>
                </a:lnTo>
                <a:lnTo>
                  <a:pt x="275" y="10"/>
                </a:lnTo>
                <a:lnTo>
                  <a:pt x="275" y="10"/>
                </a:lnTo>
                <a:lnTo>
                  <a:pt x="276" y="9"/>
                </a:lnTo>
                <a:lnTo>
                  <a:pt x="276" y="9"/>
                </a:lnTo>
                <a:lnTo>
                  <a:pt x="277" y="9"/>
                </a:lnTo>
                <a:lnTo>
                  <a:pt x="277" y="9"/>
                </a:lnTo>
                <a:lnTo>
                  <a:pt x="277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80" y="9"/>
                </a:lnTo>
                <a:lnTo>
                  <a:pt x="280" y="8"/>
                </a:lnTo>
                <a:lnTo>
                  <a:pt x="280" y="8"/>
                </a:lnTo>
                <a:lnTo>
                  <a:pt x="281" y="8"/>
                </a:lnTo>
                <a:lnTo>
                  <a:pt x="281" y="8"/>
                </a:lnTo>
                <a:lnTo>
                  <a:pt x="282" y="9"/>
                </a:lnTo>
                <a:lnTo>
                  <a:pt x="282" y="9"/>
                </a:lnTo>
                <a:lnTo>
                  <a:pt x="282" y="9"/>
                </a:lnTo>
                <a:lnTo>
                  <a:pt x="283" y="10"/>
                </a:lnTo>
                <a:lnTo>
                  <a:pt x="283" y="10"/>
                </a:lnTo>
                <a:lnTo>
                  <a:pt x="283" y="10"/>
                </a:lnTo>
                <a:lnTo>
                  <a:pt x="284" y="10"/>
                </a:lnTo>
                <a:lnTo>
                  <a:pt x="284" y="9"/>
                </a:lnTo>
                <a:lnTo>
                  <a:pt x="284" y="9"/>
                </a:lnTo>
                <a:lnTo>
                  <a:pt x="285" y="9"/>
                </a:lnTo>
                <a:lnTo>
                  <a:pt x="285" y="8"/>
                </a:lnTo>
                <a:lnTo>
                  <a:pt x="286" y="8"/>
                </a:lnTo>
                <a:lnTo>
                  <a:pt x="286" y="8"/>
                </a:lnTo>
                <a:lnTo>
                  <a:pt x="286" y="8"/>
                </a:lnTo>
                <a:lnTo>
                  <a:pt x="288" y="8"/>
                </a:lnTo>
                <a:lnTo>
                  <a:pt x="288" y="8"/>
                </a:lnTo>
                <a:lnTo>
                  <a:pt x="288" y="8"/>
                </a:lnTo>
                <a:lnTo>
                  <a:pt x="289" y="8"/>
                </a:lnTo>
                <a:lnTo>
                  <a:pt x="289" y="7"/>
                </a:lnTo>
                <a:lnTo>
                  <a:pt x="289" y="7"/>
                </a:lnTo>
                <a:lnTo>
                  <a:pt x="290" y="6"/>
                </a:lnTo>
                <a:lnTo>
                  <a:pt x="290" y="6"/>
                </a:lnTo>
                <a:lnTo>
                  <a:pt x="291" y="6"/>
                </a:lnTo>
                <a:lnTo>
                  <a:pt x="291" y="7"/>
                </a:lnTo>
                <a:lnTo>
                  <a:pt x="291" y="7"/>
                </a:lnTo>
                <a:lnTo>
                  <a:pt x="292" y="8"/>
                </a:lnTo>
                <a:lnTo>
                  <a:pt x="292" y="8"/>
                </a:lnTo>
                <a:lnTo>
                  <a:pt x="292" y="8"/>
                </a:lnTo>
                <a:lnTo>
                  <a:pt x="293" y="7"/>
                </a:lnTo>
                <a:lnTo>
                  <a:pt x="293" y="7"/>
                </a:lnTo>
                <a:lnTo>
                  <a:pt x="293" y="7"/>
                </a:lnTo>
                <a:lnTo>
                  <a:pt x="294" y="7"/>
                </a:lnTo>
                <a:lnTo>
                  <a:pt x="294" y="6"/>
                </a:lnTo>
                <a:lnTo>
                  <a:pt x="295" y="7"/>
                </a:lnTo>
                <a:lnTo>
                  <a:pt x="295" y="7"/>
                </a:lnTo>
                <a:lnTo>
                  <a:pt x="295" y="7"/>
                </a:lnTo>
                <a:lnTo>
                  <a:pt x="297" y="8"/>
                </a:lnTo>
                <a:lnTo>
                  <a:pt x="297" y="8"/>
                </a:lnTo>
                <a:lnTo>
                  <a:pt x="297" y="7"/>
                </a:lnTo>
                <a:lnTo>
                  <a:pt x="298" y="8"/>
                </a:lnTo>
                <a:lnTo>
                  <a:pt x="298" y="7"/>
                </a:lnTo>
                <a:lnTo>
                  <a:pt x="299" y="6"/>
                </a:lnTo>
                <a:lnTo>
                  <a:pt x="299" y="5"/>
                </a:lnTo>
                <a:lnTo>
                  <a:pt x="299" y="5"/>
                </a:lnTo>
                <a:lnTo>
                  <a:pt x="300" y="5"/>
                </a:lnTo>
                <a:lnTo>
                  <a:pt x="300" y="5"/>
                </a:lnTo>
                <a:lnTo>
                  <a:pt x="300" y="5"/>
                </a:lnTo>
                <a:lnTo>
                  <a:pt x="301" y="4"/>
                </a:lnTo>
                <a:lnTo>
                  <a:pt x="301" y="4"/>
                </a:lnTo>
                <a:lnTo>
                  <a:pt x="301" y="4"/>
                </a:lnTo>
                <a:lnTo>
                  <a:pt x="302" y="4"/>
                </a:lnTo>
                <a:lnTo>
                  <a:pt x="302" y="4"/>
                </a:lnTo>
                <a:lnTo>
                  <a:pt x="303" y="4"/>
                </a:lnTo>
                <a:lnTo>
                  <a:pt x="303" y="4"/>
                </a:lnTo>
                <a:lnTo>
                  <a:pt x="303" y="2"/>
                </a:lnTo>
                <a:lnTo>
                  <a:pt x="304" y="2"/>
                </a:lnTo>
                <a:lnTo>
                  <a:pt x="304" y="2"/>
                </a:lnTo>
                <a:lnTo>
                  <a:pt x="304" y="2"/>
                </a:lnTo>
                <a:lnTo>
                  <a:pt x="306" y="2"/>
                </a:lnTo>
                <a:lnTo>
                  <a:pt x="306" y="2"/>
                </a:lnTo>
                <a:lnTo>
                  <a:pt x="306" y="2"/>
                </a:lnTo>
                <a:lnTo>
                  <a:pt x="307" y="4"/>
                </a:lnTo>
                <a:lnTo>
                  <a:pt x="307" y="5"/>
                </a:lnTo>
                <a:lnTo>
                  <a:pt x="308" y="5"/>
                </a:lnTo>
                <a:lnTo>
                  <a:pt x="308" y="6"/>
                </a:lnTo>
                <a:lnTo>
                  <a:pt x="308" y="5"/>
                </a:lnTo>
                <a:lnTo>
                  <a:pt x="309" y="5"/>
                </a:lnTo>
                <a:lnTo>
                  <a:pt x="309" y="5"/>
                </a:lnTo>
                <a:lnTo>
                  <a:pt x="309" y="5"/>
                </a:lnTo>
                <a:lnTo>
                  <a:pt x="310" y="6"/>
                </a:lnTo>
                <a:lnTo>
                  <a:pt x="310" y="6"/>
                </a:lnTo>
                <a:lnTo>
                  <a:pt x="310" y="7"/>
                </a:lnTo>
                <a:lnTo>
                  <a:pt x="311" y="7"/>
                </a:lnTo>
                <a:lnTo>
                  <a:pt x="311" y="8"/>
                </a:lnTo>
                <a:lnTo>
                  <a:pt x="312" y="8"/>
                </a:lnTo>
                <a:lnTo>
                  <a:pt x="312" y="8"/>
                </a:lnTo>
                <a:lnTo>
                  <a:pt x="312" y="9"/>
                </a:lnTo>
                <a:lnTo>
                  <a:pt x="313" y="9"/>
                </a:lnTo>
                <a:lnTo>
                  <a:pt x="313" y="10"/>
                </a:lnTo>
                <a:lnTo>
                  <a:pt x="313" y="10"/>
                </a:lnTo>
                <a:lnTo>
                  <a:pt x="315" y="11"/>
                </a:lnTo>
                <a:lnTo>
                  <a:pt x="315" y="11"/>
                </a:lnTo>
                <a:lnTo>
                  <a:pt x="315" y="10"/>
                </a:lnTo>
                <a:lnTo>
                  <a:pt x="316" y="9"/>
                </a:lnTo>
                <a:lnTo>
                  <a:pt x="316" y="9"/>
                </a:lnTo>
                <a:lnTo>
                  <a:pt x="317" y="9"/>
                </a:lnTo>
                <a:lnTo>
                  <a:pt x="317" y="9"/>
                </a:lnTo>
                <a:lnTo>
                  <a:pt x="317" y="9"/>
                </a:lnTo>
                <a:lnTo>
                  <a:pt x="318" y="10"/>
                </a:lnTo>
                <a:lnTo>
                  <a:pt x="318" y="10"/>
                </a:lnTo>
                <a:lnTo>
                  <a:pt x="318" y="10"/>
                </a:lnTo>
                <a:lnTo>
                  <a:pt x="319" y="10"/>
                </a:lnTo>
                <a:lnTo>
                  <a:pt x="319" y="10"/>
                </a:lnTo>
                <a:lnTo>
                  <a:pt x="320" y="11"/>
                </a:lnTo>
                <a:lnTo>
                  <a:pt x="320" y="10"/>
                </a:lnTo>
                <a:lnTo>
                  <a:pt x="320" y="11"/>
                </a:lnTo>
                <a:lnTo>
                  <a:pt x="321" y="10"/>
                </a:lnTo>
                <a:lnTo>
                  <a:pt x="321" y="10"/>
                </a:lnTo>
                <a:lnTo>
                  <a:pt x="321" y="10"/>
                </a:lnTo>
                <a:lnTo>
                  <a:pt x="322" y="10"/>
                </a:lnTo>
                <a:lnTo>
                  <a:pt x="322" y="9"/>
                </a:lnTo>
                <a:lnTo>
                  <a:pt x="322" y="10"/>
                </a:lnTo>
                <a:lnTo>
                  <a:pt x="324" y="10"/>
                </a:lnTo>
                <a:lnTo>
                  <a:pt x="324" y="10"/>
                </a:lnTo>
                <a:lnTo>
                  <a:pt x="325" y="9"/>
                </a:lnTo>
                <a:lnTo>
                  <a:pt x="325" y="9"/>
                </a:lnTo>
                <a:lnTo>
                  <a:pt x="325" y="9"/>
                </a:lnTo>
                <a:lnTo>
                  <a:pt x="326" y="10"/>
                </a:lnTo>
                <a:lnTo>
                  <a:pt x="326" y="11"/>
                </a:lnTo>
                <a:lnTo>
                  <a:pt x="326" y="13"/>
                </a:lnTo>
                <a:lnTo>
                  <a:pt x="327" y="14"/>
                </a:lnTo>
                <a:lnTo>
                  <a:pt x="327" y="15"/>
                </a:lnTo>
                <a:lnTo>
                  <a:pt x="327" y="14"/>
                </a:lnTo>
                <a:lnTo>
                  <a:pt x="328" y="14"/>
                </a:lnTo>
                <a:lnTo>
                  <a:pt x="328" y="14"/>
                </a:lnTo>
                <a:lnTo>
                  <a:pt x="329" y="14"/>
                </a:lnTo>
                <a:lnTo>
                  <a:pt x="329" y="14"/>
                </a:lnTo>
                <a:lnTo>
                  <a:pt x="329" y="14"/>
                </a:lnTo>
                <a:lnTo>
                  <a:pt x="330" y="15"/>
                </a:lnTo>
                <a:lnTo>
                  <a:pt x="330" y="14"/>
                </a:lnTo>
                <a:lnTo>
                  <a:pt x="330" y="14"/>
                </a:lnTo>
                <a:lnTo>
                  <a:pt x="331" y="13"/>
                </a:lnTo>
                <a:lnTo>
                  <a:pt x="331" y="13"/>
                </a:lnTo>
                <a:lnTo>
                  <a:pt x="331" y="13"/>
                </a:lnTo>
                <a:lnTo>
                  <a:pt x="333" y="13"/>
                </a:lnTo>
                <a:lnTo>
                  <a:pt x="333" y="11"/>
                </a:lnTo>
                <a:lnTo>
                  <a:pt x="334" y="10"/>
                </a:lnTo>
                <a:lnTo>
                  <a:pt x="334" y="10"/>
                </a:lnTo>
                <a:lnTo>
                  <a:pt x="334" y="10"/>
                </a:lnTo>
                <a:lnTo>
                  <a:pt x="335" y="10"/>
                </a:lnTo>
                <a:lnTo>
                  <a:pt x="335" y="10"/>
                </a:lnTo>
                <a:lnTo>
                  <a:pt x="335" y="10"/>
                </a:lnTo>
                <a:lnTo>
                  <a:pt x="336" y="11"/>
                </a:lnTo>
                <a:lnTo>
                  <a:pt x="336" y="11"/>
                </a:lnTo>
                <a:lnTo>
                  <a:pt x="336" y="13"/>
                </a:lnTo>
                <a:lnTo>
                  <a:pt x="337" y="13"/>
                </a:lnTo>
                <a:lnTo>
                  <a:pt x="337" y="13"/>
                </a:lnTo>
                <a:lnTo>
                  <a:pt x="338" y="13"/>
                </a:lnTo>
                <a:lnTo>
                  <a:pt x="338" y="13"/>
                </a:lnTo>
                <a:lnTo>
                  <a:pt x="338" y="13"/>
                </a:lnTo>
                <a:lnTo>
                  <a:pt x="339" y="13"/>
                </a:lnTo>
                <a:lnTo>
                  <a:pt x="339" y="14"/>
                </a:lnTo>
                <a:lnTo>
                  <a:pt x="339" y="14"/>
                </a:lnTo>
                <a:lnTo>
                  <a:pt x="340" y="14"/>
                </a:lnTo>
                <a:lnTo>
                  <a:pt x="340" y="14"/>
                </a:lnTo>
                <a:lnTo>
                  <a:pt x="342" y="14"/>
                </a:lnTo>
                <a:lnTo>
                  <a:pt x="342" y="14"/>
                </a:lnTo>
                <a:lnTo>
                  <a:pt x="342" y="14"/>
                </a:lnTo>
                <a:lnTo>
                  <a:pt x="343" y="14"/>
                </a:lnTo>
                <a:lnTo>
                  <a:pt x="343" y="15"/>
                </a:lnTo>
                <a:lnTo>
                  <a:pt x="343" y="14"/>
                </a:lnTo>
                <a:lnTo>
                  <a:pt x="344" y="14"/>
                </a:lnTo>
                <a:lnTo>
                  <a:pt x="344" y="14"/>
                </a:lnTo>
                <a:lnTo>
                  <a:pt x="344" y="13"/>
                </a:lnTo>
                <a:lnTo>
                  <a:pt x="345" y="13"/>
                </a:lnTo>
                <a:lnTo>
                  <a:pt x="345" y="11"/>
                </a:lnTo>
                <a:lnTo>
                  <a:pt x="346" y="11"/>
                </a:lnTo>
                <a:lnTo>
                  <a:pt x="346" y="9"/>
                </a:lnTo>
                <a:lnTo>
                  <a:pt x="346" y="9"/>
                </a:lnTo>
                <a:lnTo>
                  <a:pt x="347" y="9"/>
                </a:lnTo>
                <a:lnTo>
                  <a:pt x="347" y="8"/>
                </a:lnTo>
                <a:lnTo>
                  <a:pt x="347" y="8"/>
                </a:lnTo>
                <a:lnTo>
                  <a:pt x="348" y="8"/>
                </a:lnTo>
                <a:lnTo>
                  <a:pt x="348" y="8"/>
                </a:lnTo>
                <a:lnTo>
                  <a:pt x="348" y="9"/>
                </a:lnTo>
                <a:lnTo>
                  <a:pt x="349" y="8"/>
                </a:lnTo>
                <a:lnTo>
                  <a:pt x="349" y="8"/>
                </a:ln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52" y="10"/>
                </a:lnTo>
                <a:lnTo>
                  <a:pt x="352" y="11"/>
                </a:lnTo>
                <a:lnTo>
                  <a:pt x="352" y="11"/>
                </a:lnTo>
                <a:lnTo>
                  <a:pt x="353" y="13"/>
                </a:lnTo>
                <a:lnTo>
                  <a:pt x="353" y="11"/>
                </a:lnTo>
                <a:lnTo>
                  <a:pt x="353" y="10"/>
                </a:lnTo>
                <a:lnTo>
                  <a:pt x="354" y="10"/>
                </a:lnTo>
                <a:lnTo>
                  <a:pt x="354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9"/>
                </a:lnTo>
                <a:lnTo>
                  <a:pt x="356" y="10"/>
                </a:lnTo>
                <a:lnTo>
                  <a:pt x="356" y="10"/>
                </a:lnTo>
                <a:lnTo>
                  <a:pt x="356" y="9"/>
                </a:lnTo>
                <a:lnTo>
                  <a:pt x="357" y="8"/>
                </a:lnTo>
                <a:lnTo>
                  <a:pt x="357" y="7"/>
                </a:lnTo>
                <a:lnTo>
                  <a:pt x="357" y="7"/>
                </a:lnTo>
                <a:lnTo>
                  <a:pt x="358" y="7"/>
                </a:lnTo>
                <a:lnTo>
                  <a:pt x="358" y="7"/>
                </a:lnTo>
                <a:lnTo>
                  <a:pt x="360" y="7"/>
                </a:lnTo>
                <a:lnTo>
                  <a:pt x="360" y="8"/>
                </a:lnTo>
                <a:lnTo>
                  <a:pt x="360" y="8"/>
                </a:lnTo>
                <a:lnTo>
                  <a:pt x="361" y="8"/>
                </a:lnTo>
                <a:lnTo>
                  <a:pt x="361" y="7"/>
                </a:lnTo>
                <a:lnTo>
                  <a:pt x="361" y="7"/>
                </a:lnTo>
                <a:lnTo>
                  <a:pt x="362" y="8"/>
                </a:lnTo>
                <a:lnTo>
                  <a:pt x="362" y="7"/>
                </a:lnTo>
                <a:lnTo>
                  <a:pt x="363" y="6"/>
                </a:lnTo>
                <a:lnTo>
                  <a:pt x="363" y="7"/>
                </a:lnTo>
                <a:lnTo>
                  <a:pt x="363" y="6"/>
                </a:lnTo>
                <a:lnTo>
                  <a:pt x="364" y="6"/>
                </a:lnTo>
                <a:lnTo>
                  <a:pt x="364" y="7"/>
                </a:lnTo>
                <a:lnTo>
                  <a:pt x="364" y="8"/>
                </a:lnTo>
                <a:lnTo>
                  <a:pt x="365" y="8"/>
                </a:lnTo>
                <a:lnTo>
                  <a:pt x="365" y="8"/>
                </a:lnTo>
                <a:lnTo>
                  <a:pt x="365" y="9"/>
                </a:lnTo>
                <a:lnTo>
                  <a:pt x="366" y="9"/>
                </a:lnTo>
                <a:lnTo>
                  <a:pt x="366" y="9"/>
                </a:lnTo>
                <a:lnTo>
                  <a:pt x="368" y="9"/>
                </a:lnTo>
                <a:lnTo>
                  <a:pt x="368" y="8"/>
                </a:lnTo>
                <a:lnTo>
                  <a:pt x="368" y="8"/>
                </a:lnTo>
                <a:lnTo>
                  <a:pt x="369" y="8"/>
                </a:lnTo>
                <a:lnTo>
                  <a:pt x="369" y="8"/>
                </a:lnTo>
                <a:lnTo>
                  <a:pt x="369" y="8"/>
                </a:lnTo>
                <a:lnTo>
                  <a:pt x="370" y="8"/>
                </a:lnTo>
                <a:lnTo>
                  <a:pt x="370" y="7"/>
                </a:lnTo>
                <a:lnTo>
                  <a:pt x="370" y="6"/>
                </a:lnTo>
                <a:lnTo>
                  <a:pt x="371" y="6"/>
                </a:lnTo>
                <a:lnTo>
                  <a:pt x="371" y="6"/>
                </a:lnTo>
                <a:lnTo>
                  <a:pt x="372" y="5"/>
                </a:lnTo>
                <a:lnTo>
                  <a:pt x="372" y="5"/>
                </a:lnTo>
                <a:lnTo>
                  <a:pt x="372" y="5"/>
                </a:lnTo>
                <a:lnTo>
                  <a:pt x="373" y="4"/>
                </a:lnTo>
                <a:lnTo>
                  <a:pt x="373" y="4"/>
                </a:lnTo>
                <a:lnTo>
                  <a:pt x="373" y="4"/>
                </a:lnTo>
                <a:lnTo>
                  <a:pt x="374" y="2"/>
                </a:lnTo>
                <a:lnTo>
                  <a:pt x="374" y="4"/>
                </a:lnTo>
                <a:lnTo>
                  <a:pt x="374" y="4"/>
                </a:lnTo>
                <a:lnTo>
                  <a:pt x="375" y="4"/>
                </a:lnTo>
                <a:lnTo>
                  <a:pt x="375" y="4"/>
                </a:lnTo>
                <a:lnTo>
                  <a:pt x="377" y="5"/>
                </a:lnTo>
                <a:lnTo>
                  <a:pt x="377" y="5"/>
                </a:lnTo>
                <a:lnTo>
                  <a:pt x="377" y="6"/>
                </a:lnTo>
                <a:lnTo>
                  <a:pt x="378" y="6"/>
                </a:lnTo>
                <a:lnTo>
                  <a:pt x="378" y="6"/>
                </a:lnTo>
                <a:lnTo>
                  <a:pt x="378" y="6"/>
                </a:lnTo>
                <a:lnTo>
                  <a:pt x="379" y="6"/>
                </a:lnTo>
                <a:lnTo>
                  <a:pt x="379" y="5"/>
                </a:lnTo>
                <a:lnTo>
                  <a:pt x="379" y="5"/>
                </a:lnTo>
                <a:lnTo>
                  <a:pt x="380" y="6"/>
                </a:lnTo>
                <a:lnTo>
                  <a:pt x="380" y="5"/>
                </a:lnTo>
                <a:lnTo>
                  <a:pt x="381" y="5"/>
                </a:lnTo>
                <a:lnTo>
                  <a:pt x="381" y="4"/>
                </a:lnTo>
                <a:lnTo>
                  <a:pt x="381" y="4"/>
                </a:lnTo>
                <a:lnTo>
                  <a:pt x="382" y="4"/>
                </a:lnTo>
                <a:lnTo>
                  <a:pt x="382" y="4"/>
                </a:lnTo>
                <a:lnTo>
                  <a:pt x="382" y="2"/>
                </a:lnTo>
                <a:lnTo>
                  <a:pt x="383" y="4"/>
                </a:lnTo>
                <a:lnTo>
                  <a:pt x="383" y="4"/>
                </a:lnTo>
                <a:lnTo>
                  <a:pt x="383" y="4"/>
                </a:lnTo>
                <a:lnTo>
                  <a:pt x="384" y="4"/>
                </a:lnTo>
                <a:lnTo>
                  <a:pt x="384" y="4"/>
                </a:lnTo>
                <a:lnTo>
                  <a:pt x="386" y="4"/>
                </a:lnTo>
                <a:lnTo>
                  <a:pt x="386" y="4"/>
                </a:lnTo>
                <a:lnTo>
                  <a:pt x="386" y="4"/>
                </a:lnTo>
                <a:lnTo>
                  <a:pt x="387" y="4"/>
                </a:lnTo>
                <a:lnTo>
                  <a:pt x="387" y="4"/>
                </a:lnTo>
                <a:lnTo>
                  <a:pt x="387" y="4"/>
                </a:lnTo>
                <a:lnTo>
                  <a:pt x="388" y="4"/>
                </a:lnTo>
                <a:lnTo>
                  <a:pt x="388" y="4"/>
                </a:lnTo>
                <a:lnTo>
                  <a:pt x="389" y="4"/>
                </a:lnTo>
                <a:lnTo>
                  <a:pt x="389" y="4"/>
                </a:lnTo>
                <a:lnTo>
                  <a:pt x="389" y="4"/>
                </a:lnTo>
                <a:lnTo>
                  <a:pt x="390" y="4"/>
                </a:lnTo>
                <a:lnTo>
                  <a:pt x="390" y="4"/>
                </a:lnTo>
                <a:lnTo>
                  <a:pt x="390" y="4"/>
                </a:lnTo>
                <a:lnTo>
                  <a:pt x="391" y="4"/>
                </a:lnTo>
                <a:lnTo>
                  <a:pt x="391" y="4"/>
                </a:lnTo>
                <a:lnTo>
                  <a:pt x="391" y="4"/>
                </a:lnTo>
                <a:lnTo>
                  <a:pt x="392" y="5"/>
                </a:lnTo>
                <a:lnTo>
                  <a:pt x="392" y="5"/>
                </a:lnTo>
                <a:lnTo>
                  <a:pt x="393" y="5"/>
                </a:lnTo>
                <a:lnTo>
                  <a:pt x="393" y="5"/>
                </a:lnTo>
                <a:lnTo>
                  <a:pt x="393" y="5"/>
                </a:lnTo>
                <a:lnTo>
                  <a:pt x="395" y="5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2"/>
                </a:lnTo>
                <a:lnTo>
                  <a:pt x="396" y="4"/>
                </a:lnTo>
                <a:lnTo>
                  <a:pt x="397" y="4"/>
                </a:lnTo>
                <a:lnTo>
                  <a:pt x="397" y="5"/>
                </a:lnTo>
                <a:lnTo>
                  <a:pt x="398" y="6"/>
                </a:lnTo>
                <a:lnTo>
                  <a:pt x="398" y="5"/>
                </a:lnTo>
                <a:lnTo>
                  <a:pt x="398" y="6"/>
                </a:lnTo>
                <a:lnTo>
                  <a:pt x="399" y="6"/>
                </a:lnTo>
                <a:lnTo>
                  <a:pt x="399" y="7"/>
                </a:lnTo>
                <a:lnTo>
                  <a:pt x="399" y="7"/>
                </a:lnTo>
                <a:lnTo>
                  <a:pt x="400" y="7"/>
                </a:lnTo>
                <a:lnTo>
                  <a:pt x="400" y="7"/>
                </a:lnTo>
                <a:lnTo>
                  <a:pt x="400" y="7"/>
                </a:lnTo>
                <a:lnTo>
                  <a:pt x="401" y="6"/>
                </a:lnTo>
                <a:lnTo>
                  <a:pt x="401" y="7"/>
                </a:lnTo>
                <a:lnTo>
                  <a:pt x="402" y="7"/>
                </a:lnTo>
                <a:lnTo>
                  <a:pt x="402" y="7"/>
                </a:lnTo>
                <a:lnTo>
                  <a:pt x="402" y="8"/>
                </a:lnTo>
                <a:lnTo>
                  <a:pt x="404" y="8"/>
                </a:lnTo>
                <a:lnTo>
                  <a:pt x="404" y="8"/>
                </a:lnTo>
                <a:lnTo>
                  <a:pt x="404" y="8"/>
                </a:lnTo>
                <a:lnTo>
                  <a:pt x="405" y="8"/>
                </a:lnTo>
                <a:lnTo>
                  <a:pt x="405" y="8"/>
                </a:lnTo>
                <a:lnTo>
                  <a:pt x="405" y="9"/>
                </a:lnTo>
                <a:lnTo>
                  <a:pt x="406" y="9"/>
                </a:lnTo>
                <a:lnTo>
                  <a:pt x="406" y="9"/>
                </a:lnTo>
                <a:lnTo>
                  <a:pt x="407" y="9"/>
                </a:lnTo>
                <a:lnTo>
                  <a:pt x="407" y="9"/>
                </a:lnTo>
                <a:lnTo>
                  <a:pt x="407" y="10"/>
                </a:lnTo>
                <a:lnTo>
                  <a:pt x="408" y="10"/>
                </a:lnTo>
                <a:lnTo>
                  <a:pt x="408" y="10"/>
                </a:lnTo>
                <a:lnTo>
                  <a:pt x="408" y="11"/>
                </a:lnTo>
                <a:lnTo>
                  <a:pt x="409" y="11"/>
                </a:lnTo>
                <a:lnTo>
                  <a:pt x="409" y="13"/>
                </a:lnTo>
                <a:lnTo>
                  <a:pt x="410" y="13"/>
                </a:lnTo>
                <a:lnTo>
                  <a:pt x="410" y="14"/>
                </a:lnTo>
                <a:lnTo>
                  <a:pt x="410" y="14"/>
                </a:lnTo>
                <a:lnTo>
                  <a:pt x="411" y="15"/>
                </a:lnTo>
                <a:lnTo>
                  <a:pt x="411" y="15"/>
                </a:lnTo>
                <a:lnTo>
                  <a:pt x="411" y="16"/>
                </a:lnTo>
                <a:lnTo>
                  <a:pt x="413" y="15"/>
                </a:lnTo>
                <a:lnTo>
                  <a:pt x="413" y="16"/>
                </a:lnTo>
                <a:lnTo>
                  <a:pt x="413" y="16"/>
                </a:lnTo>
                <a:lnTo>
                  <a:pt x="414" y="16"/>
                </a:lnTo>
                <a:lnTo>
                  <a:pt x="414" y="15"/>
                </a:lnTo>
                <a:lnTo>
                  <a:pt x="415" y="15"/>
                </a:lnTo>
                <a:lnTo>
                  <a:pt x="415" y="15"/>
                </a:lnTo>
                <a:lnTo>
                  <a:pt x="415" y="14"/>
                </a:lnTo>
                <a:lnTo>
                  <a:pt x="416" y="15"/>
                </a:lnTo>
                <a:lnTo>
                  <a:pt x="416" y="15"/>
                </a:lnTo>
                <a:lnTo>
                  <a:pt x="416" y="15"/>
                </a:lnTo>
                <a:lnTo>
                  <a:pt x="417" y="14"/>
                </a:lnTo>
                <a:lnTo>
                  <a:pt x="417" y="14"/>
                </a:lnTo>
                <a:lnTo>
                  <a:pt x="417" y="14"/>
                </a:lnTo>
                <a:lnTo>
                  <a:pt x="418" y="14"/>
                </a:lnTo>
                <a:lnTo>
                  <a:pt x="418" y="14"/>
                </a:lnTo>
                <a:lnTo>
                  <a:pt x="419" y="13"/>
                </a:lnTo>
                <a:lnTo>
                  <a:pt x="419" y="13"/>
                </a:lnTo>
                <a:lnTo>
                  <a:pt x="419" y="13"/>
                </a:lnTo>
                <a:lnTo>
                  <a:pt x="420" y="14"/>
                </a:lnTo>
                <a:lnTo>
                  <a:pt x="420" y="14"/>
                </a:lnTo>
                <a:lnTo>
                  <a:pt x="420" y="14"/>
                </a:lnTo>
                <a:lnTo>
                  <a:pt x="422" y="14"/>
                </a:lnTo>
                <a:lnTo>
                  <a:pt x="422" y="13"/>
                </a:lnTo>
                <a:lnTo>
                  <a:pt x="422" y="13"/>
                </a:lnTo>
                <a:lnTo>
                  <a:pt x="423" y="13"/>
                </a:lnTo>
                <a:lnTo>
                  <a:pt x="423" y="13"/>
                </a:lnTo>
                <a:lnTo>
                  <a:pt x="424" y="13"/>
                </a:lnTo>
                <a:lnTo>
                  <a:pt x="424" y="11"/>
                </a:lnTo>
                <a:lnTo>
                  <a:pt x="424" y="13"/>
                </a:lnTo>
                <a:lnTo>
                  <a:pt x="425" y="13"/>
                </a:lnTo>
                <a:lnTo>
                  <a:pt x="425" y="11"/>
                </a:lnTo>
                <a:lnTo>
                  <a:pt x="425" y="10"/>
                </a:lnTo>
                <a:lnTo>
                  <a:pt x="426" y="10"/>
                </a:lnTo>
                <a:lnTo>
                  <a:pt x="426" y="10"/>
                </a:lnTo>
                <a:lnTo>
                  <a:pt x="426" y="10"/>
                </a:lnTo>
                <a:lnTo>
                  <a:pt x="427" y="10"/>
                </a:lnTo>
                <a:lnTo>
                  <a:pt x="427" y="9"/>
                </a:lnTo>
                <a:lnTo>
                  <a:pt x="428" y="8"/>
                </a:lnTo>
                <a:lnTo>
                  <a:pt x="428" y="8"/>
                </a:lnTo>
                <a:lnTo>
                  <a:pt x="428" y="9"/>
                </a:lnTo>
                <a:lnTo>
                  <a:pt x="429" y="9"/>
                </a:lnTo>
                <a:lnTo>
                  <a:pt x="429" y="9"/>
                </a:lnTo>
                <a:lnTo>
                  <a:pt x="429" y="9"/>
                </a:lnTo>
                <a:lnTo>
                  <a:pt x="431" y="9"/>
                </a:lnTo>
                <a:lnTo>
                  <a:pt x="431" y="10"/>
                </a:lnTo>
                <a:lnTo>
                  <a:pt x="432" y="10"/>
                </a:lnTo>
                <a:lnTo>
                  <a:pt x="432" y="10"/>
                </a:lnTo>
                <a:lnTo>
                  <a:pt x="432" y="10"/>
                </a:lnTo>
                <a:lnTo>
                  <a:pt x="433" y="9"/>
                </a:lnTo>
                <a:lnTo>
                  <a:pt x="433" y="9"/>
                </a:lnTo>
                <a:lnTo>
                  <a:pt x="433" y="9"/>
                </a:lnTo>
                <a:lnTo>
                  <a:pt x="434" y="9"/>
                </a:lnTo>
                <a:lnTo>
                  <a:pt x="434" y="9"/>
                </a:lnTo>
                <a:lnTo>
                  <a:pt x="434" y="8"/>
                </a:lnTo>
                <a:lnTo>
                  <a:pt x="435" y="9"/>
                </a:lnTo>
                <a:lnTo>
                  <a:pt x="435" y="9"/>
                </a:lnTo>
                <a:lnTo>
                  <a:pt x="436" y="10"/>
                </a:lnTo>
                <a:lnTo>
                  <a:pt x="436" y="11"/>
                </a:lnTo>
                <a:lnTo>
                  <a:pt x="436" y="11"/>
                </a:lnTo>
                <a:lnTo>
                  <a:pt x="437" y="13"/>
                </a:lnTo>
                <a:lnTo>
                  <a:pt x="437" y="11"/>
                </a:lnTo>
                <a:lnTo>
                  <a:pt x="437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0"/>
                </a:lnTo>
                <a:lnTo>
                  <a:pt x="440" y="10"/>
                </a:lnTo>
                <a:lnTo>
                  <a:pt x="440" y="9"/>
                </a:lnTo>
                <a:lnTo>
                  <a:pt x="441" y="10"/>
                </a:lnTo>
                <a:lnTo>
                  <a:pt x="441" y="10"/>
                </a:lnTo>
                <a:lnTo>
                  <a:pt x="441" y="10"/>
                </a:lnTo>
                <a:lnTo>
                  <a:pt x="442" y="10"/>
                </a:lnTo>
                <a:lnTo>
                  <a:pt x="442" y="9"/>
                </a:lnTo>
                <a:lnTo>
                  <a:pt x="442" y="9"/>
                </a:lnTo>
                <a:lnTo>
                  <a:pt x="443" y="8"/>
                </a:lnTo>
                <a:lnTo>
                  <a:pt x="443" y="8"/>
                </a:lnTo>
                <a:lnTo>
                  <a:pt x="443" y="8"/>
                </a:lnTo>
                <a:lnTo>
                  <a:pt x="444" y="8"/>
                </a:lnTo>
                <a:lnTo>
                  <a:pt x="444" y="8"/>
                </a:lnTo>
                <a:lnTo>
                  <a:pt x="445" y="9"/>
                </a:lnTo>
                <a:lnTo>
                  <a:pt x="445" y="9"/>
                </a:lnTo>
                <a:lnTo>
                  <a:pt x="445" y="8"/>
                </a:lnTo>
                <a:lnTo>
                  <a:pt x="446" y="8"/>
                </a:lnTo>
                <a:lnTo>
                  <a:pt x="446" y="8"/>
                </a:lnTo>
                <a:lnTo>
                  <a:pt x="446" y="7"/>
                </a:lnTo>
                <a:lnTo>
                  <a:pt x="447" y="8"/>
                </a:lnTo>
                <a:lnTo>
                  <a:pt x="447" y="8"/>
                </a:lnTo>
                <a:lnTo>
                  <a:pt x="447" y="9"/>
                </a:lnTo>
                <a:lnTo>
                  <a:pt x="449" y="10"/>
                </a:lnTo>
                <a:lnTo>
                  <a:pt x="449" y="9"/>
                </a:lnTo>
                <a:lnTo>
                  <a:pt x="450" y="10"/>
                </a:lnTo>
                <a:lnTo>
                  <a:pt x="450" y="10"/>
                </a:lnTo>
                <a:lnTo>
                  <a:pt x="450" y="9"/>
                </a:lnTo>
                <a:lnTo>
                  <a:pt x="451" y="9"/>
                </a:lnTo>
                <a:lnTo>
                  <a:pt x="451" y="8"/>
                </a:lnTo>
                <a:lnTo>
                  <a:pt x="451" y="8"/>
                </a:lnTo>
                <a:lnTo>
                  <a:pt x="452" y="8"/>
                </a:lnTo>
                <a:lnTo>
                  <a:pt x="452" y="8"/>
                </a:lnTo>
                <a:lnTo>
                  <a:pt x="453" y="8"/>
                </a:lnTo>
                <a:lnTo>
                  <a:pt x="453" y="8"/>
                </a:lnTo>
                <a:lnTo>
                  <a:pt x="453" y="7"/>
                </a:lnTo>
                <a:lnTo>
                  <a:pt x="454" y="8"/>
                </a:lnTo>
                <a:lnTo>
                  <a:pt x="454" y="8"/>
                </a:lnTo>
                <a:lnTo>
                  <a:pt x="454" y="9"/>
                </a:lnTo>
                <a:lnTo>
                  <a:pt x="455" y="9"/>
                </a:lnTo>
                <a:lnTo>
                  <a:pt x="455" y="9"/>
                </a:lnTo>
                <a:lnTo>
                  <a:pt x="455" y="9"/>
                </a:lnTo>
                <a:lnTo>
                  <a:pt x="456" y="9"/>
                </a:lnTo>
                <a:lnTo>
                  <a:pt x="456" y="9"/>
                </a:lnTo>
                <a:lnTo>
                  <a:pt x="458" y="9"/>
                </a:lnTo>
                <a:lnTo>
                  <a:pt x="458" y="9"/>
                </a:lnTo>
                <a:lnTo>
                  <a:pt x="458" y="9"/>
                </a:lnTo>
                <a:lnTo>
                  <a:pt x="459" y="9"/>
                </a:lnTo>
                <a:lnTo>
                  <a:pt x="459" y="8"/>
                </a:lnTo>
                <a:lnTo>
                  <a:pt x="459" y="8"/>
                </a:lnTo>
                <a:lnTo>
                  <a:pt x="460" y="8"/>
                </a:lnTo>
                <a:lnTo>
                  <a:pt x="460" y="8"/>
                </a:lnTo>
                <a:lnTo>
                  <a:pt x="460" y="7"/>
                </a:lnTo>
                <a:lnTo>
                  <a:pt x="461" y="8"/>
                </a:lnTo>
                <a:lnTo>
                  <a:pt x="461" y="7"/>
                </a:lnTo>
                <a:lnTo>
                  <a:pt x="462" y="8"/>
                </a:lnTo>
                <a:lnTo>
                  <a:pt x="462" y="9"/>
                </a:lnTo>
                <a:lnTo>
                  <a:pt x="462" y="9"/>
                </a:lnTo>
                <a:lnTo>
                  <a:pt x="463" y="9"/>
                </a:lnTo>
                <a:lnTo>
                  <a:pt x="463" y="9"/>
                </a:lnTo>
                <a:lnTo>
                  <a:pt x="463" y="10"/>
                </a:lnTo>
                <a:lnTo>
                  <a:pt x="464" y="10"/>
                </a:lnTo>
                <a:lnTo>
                  <a:pt x="464" y="10"/>
                </a:lnTo>
                <a:lnTo>
                  <a:pt x="464" y="10"/>
                </a:lnTo>
                <a:lnTo>
                  <a:pt x="465" y="10"/>
                </a:lnTo>
                <a:lnTo>
                  <a:pt x="465" y="10"/>
                </a:lnTo>
                <a:lnTo>
                  <a:pt x="467" y="9"/>
                </a:lnTo>
                <a:lnTo>
                  <a:pt x="467" y="9"/>
                </a:lnTo>
                <a:lnTo>
                  <a:pt x="467" y="8"/>
                </a:lnTo>
                <a:lnTo>
                  <a:pt x="468" y="8"/>
                </a:lnTo>
                <a:lnTo>
                  <a:pt x="468" y="8"/>
                </a:lnTo>
                <a:lnTo>
                  <a:pt x="468" y="9"/>
                </a:lnTo>
                <a:lnTo>
                  <a:pt x="469" y="9"/>
                </a:lnTo>
                <a:lnTo>
                  <a:pt x="469" y="9"/>
                </a:lnTo>
                <a:lnTo>
                  <a:pt x="469" y="9"/>
                </a:lnTo>
                <a:lnTo>
                  <a:pt x="470" y="9"/>
                </a:lnTo>
                <a:lnTo>
                  <a:pt x="470" y="9"/>
                </a:lnTo>
                <a:lnTo>
                  <a:pt x="471" y="9"/>
                </a:lnTo>
                <a:lnTo>
                  <a:pt x="471" y="9"/>
                </a:lnTo>
                <a:lnTo>
                  <a:pt x="471" y="9"/>
                </a:lnTo>
                <a:lnTo>
                  <a:pt x="472" y="9"/>
                </a:lnTo>
                <a:lnTo>
                  <a:pt x="472" y="10"/>
                </a:lnTo>
                <a:lnTo>
                  <a:pt x="472" y="10"/>
                </a:lnTo>
                <a:lnTo>
                  <a:pt x="473" y="11"/>
                </a:lnTo>
                <a:lnTo>
                  <a:pt x="473" y="11"/>
                </a:lnTo>
                <a:lnTo>
                  <a:pt x="473" y="13"/>
                </a:lnTo>
                <a:lnTo>
                  <a:pt x="474" y="13"/>
                </a:lnTo>
                <a:lnTo>
                  <a:pt x="474" y="14"/>
                </a:lnTo>
                <a:lnTo>
                  <a:pt x="476" y="14"/>
                </a:lnTo>
                <a:lnTo>
                  <a:pt x="476" y="15"/>
                </a:lnTo>
                <a:lnTo>
                  <a:pt x="476" y="15"/>
                </a:lnTo>
                <a:lnTo>
                  <a:pt x="477" y="14"/>
                </a:lnTo>
                <a:lnTo>
                  <a:pt x="477" y="13"/>
                </a:lnTo>
                <a:lnTo>
                  <a:pt x="477" y="11"/>
                </a:lnTo>
                <a:lnTo>
                  <a:pt x="478" y="11"/>
                </a:lnTo>
                <a:lnTo>
                  <a:pt x="478" y="11"/>
                </a:lnTo>
                <a:lnTo>
                  <a:pt x="479" y="11"/>
                </a:lnTo>
                <a:lnTo>
                  <a:pt x="479" y="13"/>
                </a:lnTo>
                <a:lnTo>
                  <a:pt x="479" y="13"/>
                </a:lnTo>
                <a:lnTo>
                  <a:pt x="480" y="14"/>
                </a:lnTo>
                <a:lnTo>
                  <a:pt x="480" y="15"/>
                </a:lnTo>
                <a:lnTo>
                  <a:pt x="480" y="14"/>
                </a:lnTo>
                <a:lnTo>
                  <a:pt x="481" y="15"/>
                </a:lnTo>
                <a:lnTo>
                  <a:pt x="481" y="16"/>
                </a:lnTo>
                <a:lnTo>
                  <a:pt x="481" y="17"/>
                </a:lnTo>
                <a:lnTo>
                  <a:pt x="482" y="17"/>
                </a:lnTo>
                <a:lnTo>
                  <a:pt x="482" y="17"/>
                </a:lnTo>
                <a:lnTo>
                  <a:pt x="483" y="17"/>
                </a:lnTo>
                <a:lnTo>
                  <a:pt x="483" y="16"/>
                </a:lnTo>
                <a:lnTo>
                  <a:pt x="483" y="16"/>
                </a:lnTo>
                <a:lnTo>
                  <a:pt x="485" y="16"/>
                </a:lnTo>
                <a:lnTo>
                  <a:pt x="485" y="16"/>
                </a:lnTo>
                <a:lnTo>
                  <a:pt x="485" y="16"/>
                </a:lnTo>
                <a:lnTo>
                  <a:pt x="486" y="16"/>
                </a:lnTo>
                <a:lnTo>
                  <a:pt x="486" y="16"/>
                </a:lnTo>
                <a:lnTo>
                  <a:pt x="486" y="15"/>
                </a:lnTo>
                <a:lnTo>
                  <a:pt x="487" y="16"/>
                </a:lnTo>
                <a:lnTo>
                  <a:pt x="487" y="16"/>
                </a:lnTo>
                <a:lnTo>
                  <a:pt x="488" y="15"/>
                </a:lnTo>
                <a:lnTo>
                  <a:pt x="488" y="16"/>
                </a:lnTo>
                <a:lnTo>
                  <a:pt x="488" y="16"/>
                </a:lnTo>
                <a:lnTo>
                  <a:pt x="489" y="16"/>
                </a:lnTo>
                <a:lnTo>
                  <a:pt x="489" y="16"/>
                </a:lnTo>
                <a:lnTo>
                  <a:pt x="489" y="15"/>
                </a:lnTo>
                <a:lnTo>
                  <a:pt x="490" y="15"/>
                </a:lnTo>
                <a:lnTo>
                  <a:pt x="490" y="15"/>
                </a:lnTo>
                <a:lnTo>
                  <a:pt x="490" y="16"/>
                </a:lnTo>
                <a:lnTo>
                  <a:pt x="491" y="16"/>
                </a:lnTo>
                <a:lnTo>
                  <a:pt x="491" y="16"/>
                </a:lnTo>
                <a:lnTo>
                  <a:pt x="492" y="17"/>
                </a:lnTo>
                <a:lnTo>
                  <a:pt x="492" y="17"/>
                </a:lnTo>
                <a:lnTo>
                  <a:pt x="492" y="18"/>
                </a:lnTo>
                <a:lnTo>
                  <a:pt x="494" y="18"/>
                </a:lnTo>
                <a:lnTo>
                  <a:pt x="494" y="17"/>
                </a:lnTo>
                <a:lnTo>
                  <a:pt x="494" y="18"/>
                </a:lnTo>
                <a:lnTo>
                  <a:pt x="495" y="17"/>
                </a:lnTo>
                <a:lnTo>
                  <a:pt x="495" y="17"/>
                </a:lnTo>
                <a:lnTo>
                  <a:pt x="495" y="16"/>
                </a:lnTo>
                <a:lnTo>
                  <a:pt x="496" y="16"/>
                </a:lnTo>
                <a:lnTo>
                  <a:pt x="496" y="16"/>
                </a:lnTo>
                <a:lnTo>
                  <a:pt x="497" y="15"/>
                </a:lnTo>
                <a:lnTo>
                  <a:pt x="497" y="15"/>
                </a:lnTo>
                <a:lnTo>
                  <a:pt x="497" y="14"/>
                </a:lnTo>
                <a:lnTo>
                  <a:pt x="498" y="15"/>
                </a:lnTo>
                <a:lnTo>
                  <a:pt x="498" y="15"/>
                </a:lnTo>
                <a:lnTo>
                  <a:pt x="498" y="15"/>
                </a:lnTo>
                <a:lnTo>
                  <a:pt x="499" y="15"/>
                </a:lnTo>
                <a:lnTo>
                  <a:pt x="499" y="14"/>
                </a:lnTo>
                <a:lnTo>
                  <a:pt x="500" y="14"/>
                </a:lnTo>
                <a:lnTo>
                  <a:pt x="500" y="14"/>
                </a:lnTo>
                <a:lnTo>
                  <a:pt x="500" y="14"/>
                </a:lnTo>
                <a:lnTo>
                  <a:pt x="501" y="14"/>
                </a:lnTo>
                <a:lnTo>
                  <a:pt x="501" y="14"/>
                </a:lnTo>
                <a:lnTo>
                  <a:pt x="501" y="15"/>
                </a:lnTo>
                <a:lnTo>
                  <a:pt x="503" y="15"/>
                </a:lnTo>
                <a:lnTo>
                  <a:pt x="503" y="14"/>
                </a:lnTo>
                <a:lnTo>
                  <a:pt x="503" y="14"/>
                </a:lnTo>
                <a:lnTo>
                  <a:pt x="504" y="15"/>
                </a:lnTo>
                <a:lnTo>
                  <a:pt x="504" y="15"/>
                </a:lnTo>
                <a:lnTo>
                  <a:pt x="505" y="14"/>
                </a:lnTo>
                <a:lnTo>
                  <a:pt x="505" y="14"/>
                </a:lnTo>
                <a:lnTo>
                  <a:pt x="505" y="14"/>
                </a:lnTo>
                <a:lnTo>
                  <a:pt x="506" y="13"/>
                </a:lnTo>
                <a:lnTo>
                  <a:pt x="506" y="13"/>
                </a:lnTo>
                <a:lnTo>
                  <a:pt x="506" y="14"/>
                </a:lnTo>
                <a:lnTo>
                  <a:pt x="507" y="13"/>
                </a:lnTo>
                <a:lnTo>
                  <a:pt x="507" y="13"/>
                </a:lnTo>
                <a:lnTo>
                  <a:pt x="507" y="13"/>
                </a:lnTo>
                <a:lnTo>
                  <a:pt x="508" y="13"/>
                </a:lnTo>
                <a:lnTo>
                  <a:pt x="508" y="14"/>
                </a:lnTo>
                <a:lnTo>
                  <a:pt x="509" y="14"/>
                </a:lnTo>
                <a:lnTo>
                  <a:pt x="509" y="15"/>
                </a:lnTo>
                <a:lnTo>
                  <a:pt x="509" y="14"/>
                </a:lnTo>
                <a:lnTo>
                  <a:pt x="510" y="15"/>
                </a:lnTo>
                <a:lnTo>
                  <a:pt x="510" y="14"/>
                </a:lnTo>
                <a:lnTo>
                  <a:pt x="510" y="14"/>
                </a:lnTo>
                <a:lnTo>
                  <a:pt x="512" y="13"/>
                </a:lnTo>
                <a:lnTo>
                  <a:pt x="512" y="13"/>
                </a:lnTo>
                <a:lnTo>
                  <a:pt x="512" y="13"/>
                </a:lnTo>
                <a:lnTo>
                  <a:pt x="513" y="11"/>
                </a:lnTo>
                <a:lnTo>
                  <a:pt x="513" y="10"/>
                </a:lnTo>
                <a:lnTo>
                  <a:pt x="514" y="10"/>
                </a:lnTo>
                <a:lnTo>
                  <a:pt x="514" y="10"/>
                </a:lnTo>
                <a:lnTo>
                  <a:pt x="514" y="10"/>
                </a:lnTo>
                <a:lnTo>
                  <a:pt x="515" y="10"/>
                </a:lnTo>
                <a:lnTo>
                  <a:pt x="515" y="10"/>
                </a:lnTo>
                <a:lnTo>
                  <a:pt x="515" y="10"/>
                </a:lnTo>
                <a:lnTo>
                  <a:pt x="516" y="10"/>
                </a:lnTo>
                <a:lnTo>
                  <a:pt x="516" y="10"/>
                </a:lnTo>
                <a:lnTo>
                  <a:pt x="516" y="11"/>
                </a:lnTo>
                <a:lnTo>
                  <a:pt x="517" y="11"/>
                </a:lnTo>
                <a:lnTo>
                  <a:pt x="517" y="11"/>
                </a:lnTo>
                <a:lnTo>
                  <a:pt x="518" y="11"/>
                </a:lnTo>
                <a:lnTo>
                  <a:pt x="518" y="13"/>
                </a:lnTo>
                <a:lnTo>
                  <a:pt x="518" y="13"/>
                </a:lnTo>
                <a:lnTo>
                  <a:pt x="519" y="13"/>
                </a:lnTo>
                <a:lnTo>
                  <a:pt x="519" y="11"/>
                </a:lnTo>
                <a:lnTo>
                  <a:pt x="519" y="10"/>
                </a:lnTo>
                <a:lnTo>
                  <a:pt x="521" y="10"/>
                </a:lnTo>
                <a:lnTo>
                  <a:pt x="521" y="10"/>
                </a:lnTo>
                <a:lnTo>
                  <a:pt x="522" y="9"/>
                </a:lnTo>
                <a:lnTo>
                  <a:pt x="522" y="9"/>
                </a:lnTo>
                <a:lnTo>
                  <a:pt x="522" y="8"/>
                </a:lnTo>
                <a:lnTo>
                  <a:pt x="523" y="8"/>
                </a:lnTo>
                <a:lnTo>
                  <a:pt x="523" y="7"/>
                </a:lnTo>
                <a:lnTo>
                  <a:pt x="523" y="7"/>
                </a:lnTo>
                <a:lnTo>
                  <a:pt x="524" y="9"/>
                </a:lnTo>
                <a:lnTo>
                  <a:pt x="524" y="8"/>
                </a:lnTo>
                <a:lnTo>
                  <a:pt x="524" y="8"/>
                </a:lnTo>
                <a:lnTo>
                  <a:pt x="525" y="8"/>
                </a:lnTo>
                <a:lnTo>
                  <a:pt x="525" y="8"/>
                </a:lnTo>
                <a:lnTo>
                  <a:pt x="526" y="8"/>
                </a:lnTo>
                <a:lnTo>
                  <a:pt x="526" y="8"/>
                </a:lnTo>
                <a:lnTo>
                  <a:pt x="526" y="8"/>
                </a:lnTo>
                <a:lnTo>
                  <a:pt x="527" y="8"/>
                </a:lnTo>
                <a:lnTo>
                  <a:pt x="527" y="8"/>
                </a:lnTo>
                <a:lnTo>
                  <a:pt x="527" y="9"/>
                </a:lnTo>
                <a:lnTo>
                  <a:pt x="528" y="9"/>
                </a:lnTo>
                <a:lnTo>
                  <a:pt x="528" y="10"/>
                </a:lnTo>
                <a:lnTo>
                  <a:pt x="528" y="9"/>
                </a:lnTo>
                <a:lnTo>
                  <a:pt x="530" y="10"/>
                </a:lnTo>
                <a:lnTo>
                  <a:pt x="530" y="11"/>
                </a:lnTo>
                <a:lnTo>
                  <a:pt x="531" y="13"/>
                </a:lnTo>
                <a:lnTo>
                  <a:pt x="531" y="14"/>
                </a:lnTo>
                <a:lnTo>
                  <a:pt x="531" y="13"/>
                </a:lnTo>
                <a:lnTo>
                  <a:pt x="532" y="13"/>
                </a:lnTo>
                <a:lnTo>
                  <a:pt x="532" y="13"/>
                </a:lnTo>
                <a:lnTo>
                  <a:pt x="532" y="11"/>
                </a:lnTo>
                <a:lnTo>
                  <a:pt x="533" y="11"/>
                </a:lnTo>
                <a:lnTo>
                  <a:pt x="533" y="11"/>
                </a:lnTo>
                <a:lnTo>
                  <a:pt x="533" y="10"/>
                </a:lnTo>
                <a:lnTo>
                  <a:pt x="534" y="10"/>
                </a:lnTo>
                <a:lnTo>
                  <a:pt x="534" y="10"/>
                </a:lnTo>
                <a:lnTo>
                  <a:pt x="535" y="9"/>
                </a:lnTo>
                <a:lnTo>
                  <a:pt x="535" y="9"/>
                </a:lnTo>
                <a:lnTo>
                  <a:pt x="535" y="9"/>
                </a:lnTo>
                <a:lnTo>
                  <a:pt x="536" y="9"/>
                </a:lnTo>
                <a:lnTo>
                  <a:pt x="536" y="9"/>
                </a:lnTo>
                <a:lnTo>
                  <a:pt x="536" y="9"/>
                </a:lnTo>
                <a:lnTo>
                  <a:pt x="537" y="9"/>
                </a:lnTo>
                <a:lnTo>
                  <a:pt x="537" y="9"/>
                </a:lnTo>
                <a:lnTo>
                  <a:pt x="537" y="9"/>
                </a:lnTo>
                <a:lnTo>
                  <a:pt x="539" y="10"/>
                </a:lnTo>
                <a:lnTo>
                  <a:pt x="539" y="10"/>
                </a:lnTo>
                <a:lnTo>
                  <a:pt x="540" y="9"/>
                </a:lnTo>
                <a:lnTo>
                  <a:pt x="540" y="9"/>
                </a:lnTo>
                <a:lnTo>
                  <a:pt x="540" y="9"/>
                </a:lnTo>
                <a:lnTo>
                  <a:pt x="541" y="8"/>
                </a:lnTo>
                <a:lnTo>
                  <a:pt x="541" y="7"/>
                </a:lnTo>
                <a:lnTo>
                  <a:pt x="541" y="6"/>
                </a:lnTo>
                <a:lnTo>
                  <a:pt x="542" y="6"/>
                </a:lnTo>
                <a:lnTo>
                  <a:pt x="542" y="6"/>
                </a:lnTo>
                <a:lnTo>
                  <a:pt x="543" y="5"/>
                </a:lnTo>
                <a:lnTo>
                  <a:pt x="543" y="5"/>
                </a:lnTo>
                <a:lnTo>
                  <a:pt x="543" y="6"/>
                </a:lnTo>
                <a:lnTo>
                  <a:pt x="544" y="6"/>
                </a:lnTo>
                <a:lnTo>
                  <a:pt x="544" y="6"/>
                </a:lnTo>
                <a:lnTo>
                  <a:pt x="544" y="6"/>
                </a:lnTo>
                <a:lnTo>
                  <a:pt x="545" y="6"/>
                </a:lnTo>
                <a:lnTo>
                  <a:pt x="545" y="6"/>
                </a:lnTo>
                <a:lnTo>
                  <a:pt x="545" y="7"/>
                </a:lnTo>
                <a:lnTo>
                  <a:pt x="546" y="8"/>
                </a:lnTo>
                <a:lnTo>
                  <a:pt x="546" y="8"/>
                </a:lnTo>
                <a:lnTo>
                  <a:pt x="548" y="8"/>
                </a:lnTo>
                <a:lnTo>
                  <a:pt x="548" y="8"/>
                </a:lnTo>
                <a:lnTo>
                  <a:pt x="548" y="8"/>
                </a:lnTo>
                <a:lnTo>
                  <a:pt x="549" y="8"/>
                </a:lnTo>
                <a:lnTo>
                  <a:pt x="549" y="8"/>
                </a:lnTo>
                <a:lnTo>
                  <a:pt x="549" y="8"/>
                </a:lnTo>
                <a:lnTo>
                  <a:pt x="550" y="8"/>
                </a:lnTo>
                <a:lnTo>
                  <a:pt x="550" y="8"/>
                </a:lnTo>
                <a:lnTo>
                  <a:pt x="550" y="8"/>
                </a:lnTo>
                <a:lnTo>
                  <a:pt x="551" y="8"/>
                </a:lnTo>
                <a:lnTo>
                  <a:pt x="551" y="8"/>
                </a:lnTo>
                <a:lnTo>
                  <a:pt x="552" y="8"/>
                </a:lnTo>
                <a:lnTo>
                  <a:pt x="552" y="8"/>
                </a:lnTo>
                <a:lnTo>
                  <a:pt x="552" y="8"/>
                </a:lnTo>
                <a:lnTo>
                  <a:pt x="553" y="9"/>
                </a:lnTo>
                <a:lnTo>
                  <a:pt x="553" y="9"/>
                </a:lnTo>
                <a:lnTo>
                  <a:pt x="553" y="9"/>
                </a:lnTo>
                <a:lnTo>
                  <a:pt x="554" y="8"/>
                </a:lnTo>
                <a:lnTo>
                  <a:pt x="554" y="8"/>
                </a:lnTo>
                <a:lnTo>
                  <a:pt x="554" y="8"/>
                </a:lnTo>
                <a:lnTo>
                  <a:pt x="555" y="7"/>
                </a:lnTo>
                <a:lnTo>
                  <a:pt x="555" y="8"/>
                </a:lnTo>
                <a:lnTo>
                  <a:pt x="557" y="9"/>
                </a:lnTo>
                <a:lnTo>
                  <a:pt x="557" y="9"/>
                </a:lnTo>
                <a:lnTo>
                  <a:pt x="557" y="10"/>
                </a:lnTo>
                <a:lnTo>
                  <a:pt x="558" y="10"/>
                </a:lnTo>
                <a:lnTo>
                  <a:pt x="558" y="11"/>
                </a:lnTo>
                <a:lnTo>
                  <a:pt x="558" y="11"/>
                </a:lnTo>
                <a:lnTo>
                  <a:pt x="559" y="11"/>
                </a:lnTo>
                <a:lnTo>
                  <a:pt x="559" y="10"/>
                </a:lnTo>
                <a:lnTo>
                  <a:pt x="559" y="9"/>
                </a:lnTo>
                <a:lnTo>
                  <a:pt x="560" y="8"/>
                </a:lnTo>
                <a:lnTo>
                  <a:pt x="560" y="9"/>
                </a:lnTo>
                <a:lnTo>
                  <a:pt x="561" y="9"/>
                </a:lnTo>
                <a:lnTo>
                  <a:pt x="561" y="9"/>
                </a:lnTo>
                <a:lnTo>
                  <a:pt x="561" y="9"/>
                </a:lnTo>
                <a:lnTo>
                  <a:pt x="562" y="9"/>
                </a:lnTo>
                <a:lnTo>
                  <a:pt x="562" y="9"/>
                </a:lnTo>
                <a:lnTo>
                  <a:pt x="562" y="10"/>
                </a:lnTo>
                <a:lnTo>
                  <a:pt x="563" y="10"/>
                </a:lnTo>
                <a:lnTo>
                  <a:pt x="563" y="11"/>
                </a:lnTo>
                <a:lnTo>
                  <a:pt x="563" y="11"/>
                </a:lnTo>
                <a:lnTo>
                  <a:pt x="564" y="11"/>
                </a:lnTo>
                <a:lnTo>
                  <a:pt x="564" y="10"/>
                </a:lnTo>
                <a:lnTo>
                  <a:pt x="566" y="10"/>
                </a:lnTo>
                <a:lnTo>
                  <a:pt x="566" y="11"/>
                </a:lnTo>
                <a:lnTo>
                  <a:pt x="566" y="13"/>
                </a:lnTo>
                <a:lnTo>
                  <a:pt x="567" y="13"/>
                </a:lnTo>
                <a:lnTo>
                  <a:pt x="567" y="14"/>
                </a:lnTo>
                <a:lnTo>
                  <a:pt x="567" y="14"/>
                </a:lnTo>
                <a:lnTo>
                  <a:pt x="568" y="14"/>
                </a:lnTo>
                <a:lnTo>
                  <a:pt x="568" y="14"/>
                </a:lnTo>
                <a:lnTo>
                  <a:pt x="569" y="14"/>
                </a:lnTo>
                <a:lnTo>
                  <a:pt x="569" y="14"/>
                </a:lnTo>
                <a:lnTo>
                  <a:pt x="569" y="13"/>
                </a:lnTo>
                <a:lnTo>
                  <a:pt x="570" y="13"/>
                </a:lnTo>
                <a:lnTo>
                  <a:pt x="570" y="13"/>
                </a:lnTo>
                <a:lnTo>
                  <a:pt x="570" y="13"/>
                </a:lnTo>
                <a:lnTo>
                  <a:pt x="571" y="13"/>
                </a:lnTo>
                <a:lnTo>
                  <a:pt x="571" y="13"/>
                </a:lnTo>
                <a:lnTo>
                  <a:pt x="571" y="13"/>
                </a:lnTo>
                <a:lnTo>
                  <a:pt x="572" y="14"/>
                </a:lnTo>
                <a:lnTo>
                  <a:pt x="572" y="14"/>
                </a:lnTo>
                <a:lnTo>
                  <a:pt x="573" y="15"/>
                </a:lnTo>
                <a:lnTo>
                  <a:pt x="573" y="15"/>
                </a:lnTo>
                <a:lnTo>
                  <a:pt x="573" y="16"/>
                </a:lnTo>
                <a:lnTo>
                  <a:pt x="575" y="16"/>
                </a:lnTo>
                <a:lnTo>
                  <a:pt x="575" y="16"/>
                </a:lnTo>
                <a:lnTo>
                  <a:pt x="575" y="16"/>
                </a:lnTo>
                <a:lnTo>
                  <a:pt x="576" y="16"/>
                </a:lnTo>
                <a:lnTo>
                  <a:pt x="576" y="15"/>
                </a:lnTo>
                <a:lnTo>
                  <a:pt x="576" y="16"/>
                </a:lnTo>
                <a:lnTo>
                  <a:pt x="577" y="16"/>
                </a:lnTo>
                <a:lnTo>
                  <a:pt x="577" y="16"/>
                </a:lnTo>
                <a:lnTo>
                  <a:pt x="578" y="17"/>
                </a:lnTo>
                <a:lnTo>
                  <a:pt x="578" y="17"/>
                </a:lnTo>
                <a:lnTo>
                  <a:pt x="578" y="17"/>
                </a:lnTo>
                <a:lnTo>
                  <a:pt x="579" y="17"/>
                </a:lnTo>
                <a:lnTo>
                  <a:pt x="579" y="16"/>
                </a:lnTo>
                <a:lnTo>
                  <a:pt x="579" y="16"/>
                </a:lnTo>
                <a:lnTo>
                  <a:pt x="580" y="15"/>
                </a:lnTo>
                <a:lnTo>
                  <a:pt x="580" y="15"/>
                </a:lnTo>
                <a:lnTo>
                  <a:pt x="580" y="14"/>
                </a:lnTo>
                <a:lnTo>
                  <a:pt x="581" y="15"/>
                </a:lnTo>
                <a:lnTo>
                  <a:pt x="581" y="15"/>
                </a:lnTo>
                <a:lnTo>
                  <a:pt x="582" y="15"/>
                </a:lnTo>
                <a:lnTo>
                  <a:pt x="582" y="15"/>
                </a:lnTo>
                <a:lnTo>
                  <a:pt x="582" y="15"/>
                </a:lnTo>
                <a:lnTo>
                  <a:pt x="584" y="15"/>
                </a:lnTo>
                <a:lnTo>
                  <a:pt x="584" y="15"/>
                </a:lnTo>
                <a:lnTo>
                  <a:pt x="584" y="15"/>
                </a:lnTo>
                <a:lnTo>
                  <a:pt x="585" y="15"/>
                </a:lnTo>
                <a:lnTo>
                  <a:pt x="585" y="15"/>
                </a:lnTo>
                <a:lnTo>
                  <a:pt x="585" y="15"/>
                </a:lnTo>
                <a:lnTo>
                  <a:pt x="586" y="15"/>
                </a:lnTo>
                <a:lnTo>
                  <a:pt x="586" y="14"/>
                </a:lnTo>
                <a:lnTo>
                  <a:pt x="587" y="15"/>
                </a:lnTo>
                <a:lnTo>
                  <a:pt x="587" y="15"/>
                </a:lnTo>
                <a:lnTo>
                  <a:pt x="587" y="14"/>
                </a:lnTo>
                <a:lnTo>
                  <a:pt x="588" y="15"/>
                </a:lnTo>
                <a:lnTo>
                  <a:pt x="588" y="15"/>
                </a:lnTo>
                <a:lnTo>
                  <a:pt x="588" y="15"/>
                </a:lnTo>
                <a:lnTo>
                  <a:pt x="589" y="15"/>
                </a:lnTo>
                <a:lnTo>
                  <a:pt x="589" y="14"/>
                </a:lnTo>
                <a:lnTo>
                  <a:pt x="590" y="13"/>
                </a:lnTo>
                <a:lnTo>
                  <a:pt x="590" y="13"/>
                </a:lnTo>
                <a:lnTo>
                  <a:pt x="590" y="13"/>
                </a:lnTo>
                <a:lnTo>
                  <a:pt x="591" y="13"/>
                </a:lnTo>
                <a:lnTo>
                  <a:pt x="591" y="11"/>
                </a:lnTo>
                <a:lnTo>
                  <a:pt x="591" y="11"/>
                </a:lnTo>
                <a:lnTo>
                  <a:pt x="593" y="11"/>
                </a:lnTo>
                <a:lnTo>
                  <a:pt x="593" y="10"/>
                </a:lnTo>
                <a:lnTo>
                  <a:pt x="593" y="10"/>
                </a:lnTo>
                <a:lnTo>
                  <a:pt x="594" y="11"/>
                </a:lnTo>
                <a:lnTo>
                  <a:pt x="594" y="10"/>
                </a:lnTo>
                <a:lnTo>
                  <a:pt x="595" y="10"/>
                </a:lnTo>
                <a:lnTo>
                  <a:pt x="595" y="10"/>
                </a:lnTo>
                <a:lnTo>
                  <a:pt x="595" y="10"/>
                </a:lnTo>
                <a:lnTo>
                  <a:pt x="596" y="10"/>
                </a:lnTo>
                <a:lnTo>
                  <a:pt x="596" y="10"/>
                </a:lnTo>
                <a:lnTo>
                  <a:pt x="596" y="10"/>
                </a:lnTo>
                <a:lnTo>
                  <a:pt x="597" y="10"/>
                </a:lnTo>
                <a:lnTo>
                  <a:pt x="597" y="11"/>
                </a:lnTo>
                <a:lnTo>
                  <a:pt x="597" y="11"/>
                </a:lnTo>
                <a:lnTo>
                  <a:pt x="598" y="11"/>
                </a:lnTo>
                <a:lnTo>
                  <a:pt x="598" y="10"/>
                </a:lnTo>
                <a:lnTo>
                  <a:pt x="599" y="10"/>
                </a:lnTo>
                <a:lnTo>
                  <a:pt x="599" y="10"/>
                </a:lnTo>
                <a:lnTo>
                  <a:pt x="599" y="10"/>
                </a:lnTo>
                <a:lnTo>
                  <a:pt x="600" y="10"/>
                </a:lnTo>
                <a:lnTo>
                  <a:pt x="600" y="10"/>
                </a:lnTo>
                <a:lnTo>
                  <a:pt x="600" y="10"/>
                </a:lnTo>
                <a:lnTo>
                  <a:pt x="602" y="9"/>
                </a:lnTo>
                <a:lnTo>
                  <a:pt x="602" y="9"/>
                </a:lnTo>
                <a:lnTo>
                  <a:pt x="602" y="8"/>
                </a:lnTo>
                <a:lnTo>
                  <a:pt x="603" y="8"/>
                </a:lnTo>
                <a:lnTo>
                  <a:pt x="603" y="7"/>
                </a:lnTo>
                <a:lnTo>
                  <a:pt x="604" y="8"/>
                </a:lnTo>
                <a:lnTo>
                  <a:pt x="604" y="8"/>
                </a:lnTo>
                <a:lnTo>
                  <a:pt x="604" y="7"/>
                </a:lnTo>
                <a:lnTo>
                  <a:pt x="605" y="7"/>
                </a:lnTo>
                <a:lnTo>
                  <a:pt x="605" y="7"/>
                </a:lnTo>
                <a:lnTo>
                  <a:pt x="605" y="7"/>
                </a:lnTo>
                <a:lnTo>
                  <a:pt x="606" y="7"/>
                </a:lnTo>
                <a:lnTo>
                  <a:pt x="606" y="6"/>
                </a:lnTo>
                <a:lnTo>
                  <a:pt x="606" y="6"/>
                </a:lnTo>
                <a:lnTo>
                  <a:pt x="607" y="5"/>
                </a:lnTo>
                <a:lnTo>
                  <a:pt x="607" y="6"/>
                </a:lnTo>
                <a:lnTo>
                  <a:pt x="608" y="6"/>
                </a:lnTo>
                <a:lnTo>
                  <a:pt x="608" y="6"/>
                </a:lnTo>
                <a:lnTo>
                  <a:pt x="608" y="6"/>
                </a:lnTo>
                <a:lnTo>
                  <a:pt x="609" y="7"/>
                </a:lnTo>
                <a:lnTo>
                  <a:pt x="609" y="8"/>
                </a:lnTo>
                <a:lnTo>
                  <a:pt x="609" y="9"/>
                </a:lnTo>
                <a:lnTo>
                  <a:pt x="611" y="10"/>
                </a:lnTo>
                <a:lnTo>
                  <a:pt x="611" y="10"/>
                </a:lnTo>
                <a:lnTo>
                  <a:pt x="612" y="10"/>
                </a:lnTo>
                <a:lnTo>
                  <a:pt x="612" y="10"/>
                </a:lnTo>
                <a:lnTo>
                  <a:pt x="612" y="10"/>
                </a:lnTo>
                <a:lnTo>
                  <a:pt x="613" y="9"/>
                </a:lnTo>
                <a:lnTo>
                  <a:pt x="613" y="9"/>
                </a:lnTo>
                <a:lnTo>
                  <a:pt x="613" y="9"/>
                </a:lnTo>
                <a:lnTo>
                  <a:pt x="614" y="8"/>
                </a:lnTo>
                <a:lnTo>
                  <a:pt x="614" y="8"/>
                </a:lnTo>
                <a:lnTo>
                  <a:pt x="614" y="7"/>
                </a:lnTo>
                <a:lnTo>
                  <a:pt x="615" y="7"/>
                </a:lnTo>
                <a:lnTo>
                  <a:pt x="615" y="7"/>
                </a:lnTo>
                <a:lnTo>
                  <a:pt x="616" y="6"/>
                </a:lnTo>
                <a:lnTo>
                  <a:pt x="616" y="6"/>
                </a:lnTo>
                <a:lnTo>
                  <a:pt x="616" y="6"/>
                </a:lnTo>
                <a:lnTo>
                  <a:pt x="617" y="6"/>
                </a:lnTo>
                <a:lnTo>
                  <a:pt x="617" y="5"/>
                </a:lnTo>
                <a:lnTo>
                  <a:pt x="617" y="4"/>
                </a:lnTo>
                <a:lnTo>
                  <a:pt x="618" y="5"/>
                </a:lnTo>
                <a:lnTo>
                  <a:pt x="618" y="5"/>
                </a:lnTo>
                <a:lnTo>
                  <a:pt x="618" y="4"/>
                </a:lnTo>
                <a:lnTo>
                  <a:pt x="620" y="5"/>
                </a:lnTo>
                <a:lnTo>
                  <a:pt x="620" y="5"/>
                </a:lnTo>
                <a:lnTo>
                  <a:pt x="621" y="5"/>
                </a:lnTo>
                <a:lnTo>
                  <a:pt x="621" y="5"/>
                </a:lnTo>
                <a:lnTo>
                  <a:pt x="621" y="7"/>
                </a:lnTo>
                <a:lnTo>
                  <a:pt x="622" y="6"/>
                </a:lnTo>
                <a:lnTo>
                  <a:pt x="622" y="7"/>
                </a:lnTo>
                <a:lnTo>
                  <a:pt x="622" y="7"/>
                </a:lnTo>
                <a:lnTo>
                  <a:pt x="623" y="7"/>
                </a:lnTo>
                <a:lnTo>
                  <a:pt x="623" y="7"/>
                </a:lnTo>
                <a:lnTo>
                  <a:pt x="623" y="7"/>
                </a:lnTo>
                <a:lnTo>
                  <a:pt x="624" y="7"/>
                </a:lnTo>
                <a:lnTo>
                  <a:pt x="624" y="7"/>
                </a:lnTo>
                <a:lnTo>
                  <a:pt x="625" y="7"/>
                </a:lnTo>
                <a:lnTo>
                  <a:pt x="625" y="7"/>
                </a:lnTo>
                <a:lnTo>
                  <a:pt x="625" y="7"/>
                </a:lnTo>
                <a:lnTo>
                  <a:pt x="626" y="7"/>
                </a:lnTo>
                <a:lnTo>
                  <a:pt x="626" y="6"/>
                </a:lnTo>
                <a:lnTo>
                  <a:pt x="626" y="5"/>
                </a:lnTo>
                <a:lnTo>
                  <a:pt x="627" y="5"/>
                </a:lnTo>
                <a:lnTo>
                  <a:pt x="627" y="6"/>
                </a:lnTo>
                <a:lnTo>
                  <a:pt x="627" y="7"/>
                </a:lnTo>
                <a:lnTo>
                  <a:pt x="629" y="7"/>
                </a:lnTo>
                <a:lnTo>
                  <a:pt x="629" y="7"/>
                </a:lnTo>
                <a:lnTo>
                  <a:pt x="630" y="7"/>
                </a:lnTo>
                <a:lnTo>
                  <a:pt x="630" y="6"/>
                </a:lnTo>
                <a:lnTo>
                  <a:pt x="630" y="7"/>
                </a:lnTo>
                <a:lnTo>
                  <a:pt x="631" y="7"/>
                </a:lnTo>
                <a:lnTo>
                  <a:pt x="631" y="8"/>
                </a:lnTo>
                <a:lnTo>
                  <a:pt x="631" y="8"/>
                </a:lnTo>
                <a:lnTo>
                  <a:pt x="632" y="8"/>
                </a:lnTo>
                <a:lnTo>
                  <a:pt x="632" y="8"/>
                </a:lnTo>
                <a:lnTo>
                  <a:pt x="633" y="8"/>
                </a:lnTo>
                <a:lnTo>
                  <a:pt x="633" y="7"/>
                </a:lnTo>
                <a:lnTo>
                  <a:pt x="633" y="7"/>
                </a:lnTo>
                <a:lnTo>
                  <a:pt x="634" y="7"/>
                </a:lnTo>
                <a:lnTo>
                  <a:pt x="634" y="7"/>
                </a:lnTo>
                <a:lnTo>
                  <a:pt x="634" y="7"/>
                </a:lnTo>
                <a:lnTo>
                  <a:pt x="635" y="7"/>
                </a:lnTo>
                <a:lnTo>
                  <a:pt x="635" y="7"/>
                </a:lnTo>
                <a:lnTo>
                  <a:pt x="635" y="6"/>
                </a:lnTo>
                <a:lnTo>
                  <a:pt x="636" y="5"/>
                </a:lnTo>
                <a:lnTo>
                  <a:pt x="636" y="5"/>
                </a:lnTo>
                <a:lnTo>
                  <a:pt x="638" y="5"/>
                </a:lnTo>
                <a:lnTo>
                  <a:pt x="638" y="5"/>
                </a:lnTo>
                <a:lnTo>
                  <a:pt x="638" y="5"/>
                </a:lnTo>
                <a:lnTo>
                  <a:pt x="639" y="5"/>
                </a:lnTo>
                <a:lnTo>
                  <a:pt x="639" y="5"/>
                </a:lnTo>
                <a:lnTo>
                  <a:pt x="639" y="6"/>
                </a:lnTo>
                <a:lnTo>
                  <a:pt x="640" y="7"/>
                </a:lnTo>
                <a:lnTo>
                  <a:pt x="640" y="9"/>
                </a:lnTo>
                <a:lnTo>
                  <a:pt x="640" y="9"/>
                </a:lnTo>
                <a:lnTo>
                  <a:pt x="641" y="9"/>
                </a:lnTo>
                <a:lnTo>
                  <a:pt x="641" y="8"/>
                </a:lnTo>
                <a:lnTo>
                  <a:pt x="642" y="7"/>
                </a:lnTo>
                <a:lnTo>
                  <a:pt x="642" y="7"/>
                </a:lnTo>
                <a:lnTo>
                  <a:pt x="642" y="7"/>
                </a:lnTo>
                <a:lnTo>
                  <a:pt x="643" y="7"/>
                </a:lnTo>
                <a:lnTo>
                  <a:pt x="643" y="8"/>
                </a:lnTo>
                <a:lnTo>
                  <a:pt x="643" y="8"/>
                </a:lnTo>
                <a:lnTo>
                  <a:pt x="644" y="8"/>
                </a:lnTo>
                <a:lnTo>
                  <a:pt x="644" y="9"/>
                </a:lnTo>
                <a:lnTo>
                  <a:pt x="644" y="9"/>
                </a:lnTo>
                <a:lnTo>
                  <a:pt x="645" y="9"/>
                </a:lnTo>
                <a:lnTo>
                  <a:pt x="645" y="10"/>
                </a:lnTo>
                <a:lnTo>
                  <a:pt x="647" y="11"/>
                </a:lnTo>
                <a:lnTo>
                  <a:pt x="647" y="10"/>
                </a:lnTo>
                <a:lnTo>
                  <a:pt x="647" y="10"/>
                </a:lnTo>
                <a:lnTo>
                  <a:pt x="648" y="10"/>
                </a:lnTo>
                <a:lnTo>
                  <a:pt x="648" y="10"/>
                </a:lnTo>
                <a:lnTo>
                  <a:pt x="648" y="10"/>
                </a:lnTo>
                <a:lnTo>
                  <a:pt x="649" y="13"/>
                </a:lnTo>
                <a:lnTo>
                  <a:pt x="649" y="11"/>
                </a:lnTo>
                <a:lnTo>
                  <a:pt x="649" y="11"/>
                </a:lnTo>
                <a:lnTo>
                  <a:pt x="650" y="11"/>
                </a:lnTo>
                <a:lnTo>
                  <a:pt x="650" y="10"/>
                </a:lnTo>
                <a:lnTo>
                  <a:pt x="651" y="11"/>
                </a:lnTo>
                <a:lnTo>
                  <a:pt x="651" y="10"/>
                </a:lnTo>
                <a:lnTo>
                  <a:pt x="651" y="10"/>
                </a:lnTo>
                <a:lnTo>
                  <a:pt x="652" y="9"/>
                </a:lnTo>
                <a:lnTo>
                  <a:pt x="652" y="9"/>
                </a:lnTo>
                <a:lnTo>
                  <a:pt x="652" y="9"/>
                </a:lnTo>
                <a:lnTo>
                  <a:pt x="653" y="7"/>
                </a:lnTo>
                <a:lnTo>
                  <a:pt x="653" y="7"/>
                </a:lnTo>
                <a:lnTo>
                  <a:pt x="653" y="7"/>
                </a:lnTo>
                <a:lnTo>
                  <a:pt x="654" y="8"/>
                </a:lnTo>
                <a:lnTo>
                  <a:pt x="654" y="8"/>
                </a:lnTo>
                <a:lnTo>
                  <a:pt x="656" y="9"/>
                </a:lnTo>
                <a:lnTo>
                  <a:pt x="656" y="10"/>
                </a:lnTo>
                <a:lnTo>
                  <a:pt x="656" y="11"/>
                </a:lnTo>
                <a:lnTo>
                  <a:pt x="657" y="10"/>
                </a:lnTo>
                <a:lnTo>
                  <a:pt x="657" y="11"/>
                </a:lnTo>
                <a:lnTo>
                  <a:pt x="657" y="10"/>
                </a:lnTo>
                <a:lnTo>
                  <a:pt x="658" y="10"/>
                </a:lnTo>
                <a:lnTo>
                  <a:pt x="658" y="11"/>
                </a:lnTo>
                <a:lnTo>
                  <a:pt x="659" y="11"/>
                </a:lnTo>
                <a:lnTo>
                  <a:pt x="659" y="11"/>
                </a:lnTo>
                <a:lnTo>
                  <a:pt x="659" y="11"/>
                </a:lnTo>
                <a:lnTo>
                  <a:pt x="660" y="11"/>
                </a:lnTo>
                <a:lnTo>
                  <a:pt x="660" y="11"/>
                </a:lnTo>
                <a:lnTo>
                  <a:pt x="660" y="11"/>
                </a:lnTo>
                <a:lnTo>
                  <a:pt x="661" y="11"/>
                </a:lnTo>
                <a:lnTo>
                  <a:pt x="661" y="11"/>
                </a:lnTo>
                <a:lnTo>
                  <a:pt x="661" y="11"/>
                </a:lnTo>
                <a:lnTo>
                  <a:pt x="662" y="10"/>
                </a:lnTo>
                <a:lnTo>
                  <a:pt x="662" y="9"/>
                </a:lnTo>
                <a:lnTo>
                  <a:pt x="663" y="9"/>
                </a:lnTo>
                <a:lnTo>
                  <a:pt x="663" y="8"/>
                </a:lnTo>
                <a:lnTo>
                  <a:pt x="663" y="9"/>
                </a:lnTo>
                <a:lnTo>
                  <a:pt x="665" y="9"/>
                </a:lnTo>
                <a:lnTo>
                  <a:pt x="665" y="9"/>
                </a:lnTo>
                <a:lnTo>
                  <a:pt x="665" y="8"/>
                </a:lnTo>
                <a:lnTo>
                  <a:pt x="666" y="8"/>
                </a:lnTo>
                <a:lnTo>
                  <a:pt x="666" y="8"/>
                </a:lnTo>
                <a:lnTo>
                  <a:pt x="666" y="10"/>
                </a:lnTo>
                <a:lnTo>
                  <a:pt x="667" y="10"/>
                </a:lnTo>
                <a:lnTo>
                  <a:pt x="667" y="10"/>
                </a:lnTo>
                <a:lnTo>
                  <a:pt x="668" y="10"/>
                </a:lnTo>
                <a:lnTo>
                  <a:pt x="668" y="10"/>
                </a:lnTo>
                <a:lnTo>
                  <a:pt x="668" y="10"/>
                </a:lnTo>
                <a:lnTo>
                  <a:pt x="669" y="10"/>
                </a:lnTo>
                <a:lnTo>
                  <a:pt x="669" y="10"/>
                </a:lnTo>
                <a:lnTo>
                  <a:pt x="669" y="9"/>
                </a:lnTo>
                <a:lnTo>
                  <a:pt x="670" y="10"/>
                </a:lnTo>
                <a:lnTo>
                  <a:pt x="670" y="10"/>
                </a:lnTo>
                <a:lnTo>
                  <a:pt x="670" y="11"/>
                </a:lnTo>
                <a:lnTo>
                  <a:pt x="671" y="11"/>
                </a:lnTo>
                <a:lnTo>
                  <a:pt x="671" y="11"/>
                </a:lnTo>
                <a:lnTo>
                  <a:pt x="672" y="9"/>
                </a:lnTo>
                <a:lnTo>
                  <a:pt x="672" y="9"/>
                </a:lnTo>
                <a:lnTo>
                  <a:pt x="672" y="9"/>
                </a:lnTo>
                <a:lnTo>
                  <a:pt x="674" y="9"/>
                </a:lnTo>
                <a:lnTo>
                  <a:pt x="674" y="8"/>
                </a:lnTo>
                <a:lnTo>
                  <a:pt x="674" y="8"/>
                </a:lnTo>
                <a:lnTo>
                  <a:pt x="675" y="8"/>
                </a:lnTo>
                <a:lnTo>
                  <a:pt x="675" y="8"/>
                </a:lnTo>
                <a:lnTo>
                  <a:pt x="675" y="8"/>
                </a:lnTo>
                <a:lnTo>
                  <a:pt x="676" y="7"/>
                </a:lnTo>
                <a:lnTo>
                  <a:pt x="676" y="8"/>
                </a:lnTo>
                <a:lnTo>
                  <a:pt x="677" y="8"/>
                </a:lnTo>
                <a:lnTo>
                  <a:pt x="677" y="8"/>
                </a:lnTo>
                <a:lnTo>
                  <a:pt x="677" y="7"/>
                </a:lnTo>
                <a:lnTo>
                  <a:pt x="678" y="8"/>
                </a:lnTo>
                <a:lnTo>
                  <a:pt x="678" y="7"/>
                </a:lnTo>
                <a:lnTo>
                  <a:pt x="678" y="7"/>
                </a:lnTo>
                <a:lnTo>
                  <a:pt x="679" y="7"/>
                </a:lnTo>
                <a:lnTo>
                  <a:pt x="679" y="7"/>
                </a:lnTo>
                <a:lnTo>
                  <a:pt x="680" y="7"/>
                </a:lnTo>
                <a:lnTo>
                  <a:pt x="680" y="7"/>
                </a:lnTo>
                <a:lnTo>
                  <a:pt x="680" y="7"/>
                </a:lnTo>
                <a:lnTo>
                  <a:pt x="681" y="8"/>
                </a:lnTo>
                <a:lnTo>
                  <a:pt x="681" y="8"/>
                </a:lnTo>
                <a:lnTo>
                  <a:pt x="681" y="8"/>
                </a:lnTo>
                <a:lnTo>
                  <a:pt x="683" y="8"/>
                </a:lnTo>
                <a:lnTo>
                  <a:pt x="683" y="8"/>
                </a:lnTo>
                <a:lnTo>
                  <a:pt x="683" y="9"/>
                </a:lnTo>
                <a:lnTo>
                  <a:pt x="684" y="7"/>
                </a:lnTo>
                <a:lnTo>
                  <a:pt x="684" y="7"/>
                </a:lnTo>
                <a:lnTo>
                  <a:pt x="685" y="6"/>
                </a:lnTo>
                <a:lnTo>
                  <a:pt x="685" y="6"/>
                </a:lnTo>
                <a:lnTo>
                  <a:pt x="685" y="5"/>
                </a:lnTo>
                <a:lnTo>
                  <a:pt x="686" y="4"/>
                </a:lnTo>
                <a:lnTo>
                  <a:pt x="686" y="4"/>
                </a:lnTo>
                <a:lnTo>
                  <a:pt x="686" y="4"/>
                </a:lnTo>
                <a:lnTo>
                  <a:pt x="687" y="4"/>
                </a:lnTo>
                <a:lnTo>
                  <a:pt x="687" y="4"/>
                </a:lnTo>
                <a:lnTo>
                  <a:pt x="687" y="4"/>
                </a:lnTo>
                <a:lnTo>
                  <a:pt x="688" y="5"/>
                </a:lnTo>
                <a:lnTo>
                  <a:pt x="688" y="4"/>
                </a:lnTo>
                <a:lnTo>
                  <a:pt x="689" y="4"/>
                </a:lnTo>
                <a:lnTo>
                  <a:pt x="689" y="4"/>
                </a:lnTo>
                <a:lnTo>
                  <a:pt x="689" y="4"/>
                </a:lnTo>
                <a:lnTo>
                  <a:pt x="690" y="5"/>
                </a:lnTo>
                <a:lnTo>
                  <a:pt x="690" y="5"/>
                </a:lnTo>
                <a:lnTo>
                  <a:pt x="690" y="5"/>
                </a:lnTo>
                <a:lnTo>
                  <a:pt x="692" y="5"/>
                </a:lnTo>
                <a:lnTo>
                  <a:pt x="692" y="6"/>
                </a:lnTo>
                <a:lnTo>
                  <a:pt x="692" y="6"/>
                </a:lnTo>
                <a:lnTo>
                  <a:pt x="693" y="6"/>
                </a:lnTo>
                <a:lnTo>
                  <a:pt x="693" y="6"/>
                </a:lnTo>
                <a:lnTo>
                  <a:pt x="694" y="6"/>
                </a:lnTo>
                <a:lnTo>
                  <a:pt x="694" y="5"/>
                </a:lnTo>
                <a:lnTo>
                  <a:pt x="694" y="5"/>
                </a:lnTo>
                <a:lnTo>
                  <a:pt x="695" y="4"/>
                </a:lnTo>
                <a:lnTo>
                  <a:pt x="695" y="4"/>
                </a:lnTo>
                <a:lnTo>
                  <a:pt x="695" y="1"/>
                </a:lnTo>
                <a:lnTo>
                  <a:pt x="696" y="1"/>
                </a:lnTo>
                <a:lnTo>
                  <a:pt x="696" y="1"/>
                </a:lnTo>
                <a:lnTo>
                  <a:pt x="696" y="0"/>
                </a:lnTo>
                <a:lnTo>
                  <a:pt x="697" y="1"/>
                </a:lnTo>
                <a:lnTo>
                  <a:pt x="697" y="2"/>
                </a:lnTo>
                <a:lnTo>
                  <a:pt x="698" y="2"/>
                </a:lnTo>
                <a:lnTo>
                  <a:pt x="698" y="2"/>
                </a:lnTo>
                <a:lnTo>
                  <a:pt x="698" y="1"/>
                </a:lnTo>
                <a:lnTo>
                  <a:pt x="699" y="1"/>
                </a:lnTo>
                <a:lnTo>
                  <a:pt x="699" y="0"/>
                </a:lnTo>
                <a:lnTo>
                  <a:pt x="699" y="0"/>
                </a:lnTo>
                <a:lnTo>
                  <a:pt x="701" y="0"/>
                </a:lnTo>
                <a:lnTo>
                  <a:pt x="701" y="1"/>
                </a:lnTo>
                <a:lnTo>
                  <a:pt x="702" y="0"/>
                </a:lnTo>
                <a:lnTo>
                  <a:pt x="702" y="0"/>
                </a:lnTo>
                <a:lnTo>
                  <a:pt x="702" y="0"/>
                </a:lnTo>
                <a:lnTo>
                  <a:pt x="703" y="0"/>
                </a:lnTo>
                <a:lnTo>
                  <a:pt x="703" y="0"/>
                </a:lnTo>
                <a:lnTo>
                  <a:pt x="703" y="1"/>
                </a:lnTo>
                <a:lnTo>
                  <a:pt x="704" y="1"/>
                </a:lnTo>
                <a:lnTo>
                  <a:pt x="704" y="1"/>
                </a:lnTo>
                <a:lnTo>
                  <a:pt x="704" y="1"/>
                </a:lnTo>
                <a:lnTo>
                  <a:pt x="705" y="1"/>
                </a:lnTo>
                <a:lnTo>
                  <a:pt x="705" y="1"/>
                </a:lnTo>
                <a:lnTo>
                  <a:pt x="706" y="1"/>
                </a:lnTo>
                <a:lnTo>
                  <a:pt x="706" y="1"/>
                </a:lnTo>
                <a:lnTo>
                  <a:pt x="706" y="1"/>
                </a:lnTo>
                <a:lnTo>
                  <a:pt x="707" y="1"/>
                </a:lnTo>
                <a:lnTo>
                  <a:pt x="707" y="1"/>
                </a:lnTo>
                <a:lnTo>
                  <a:pt x="707" y="0"/>
                </a:lnTo>
                <a:lnTo>
                  <a:pt x="708" y="0"/>
                </a:lnTo>
                <a:lnTo>
                  <a:pt x="708" y="0"/>
                </a:lnTo>
                <a:lnTo>
                  <a:pt x="708" y="0"/>
                </a:lnTo>
                <a:lnTo>
                  <a:pt x="710" y="0"/>
                </a:lnTo>
                <a:lnTo>
                  <a:pt x="710" y="1"/>
                </a:lnTo>
                <a:lnTo>
                  <a:pt x="711" y="1"/>
                </a:lnTo>
                <a:lnTo>
                  <a:pt x="711" y="1"/>
                </a:lnTo>
                <a:lnTo>
                  <a:pt x="711" y="2"/>
                </a:lnTo>
                <a:lnTo>
                  <a:pt x="712" y="1"/>
                </a:lnTo>
                <a:lnTo>
                  <a:pt x="712" y="1"/>
                </a:lnTo>
                <a:lnTo>
                  <a:pt x="712" y="1"/>
                </a:lnTo>
                <a:lnTo>
                  <a:pt x="713" y="2"/>
                </a:lnTo>
                <a:lnTo>
                  <a:pt x="713" y="2"/>
                </a:lnTo>
                <a:lnTo>
                  <a:pt x="713" y="2"/>
                </a:lnTo>
                <a:lnTo>
                  <a:pt x="714" y="2"/>
                </a:lnTo>
                <a:lnTo>
                  <a:pt x="714" y="2"/>
                </a:lnTo>
                <a:lnTo>
                  <a:pt x="715" y="1"/>
                </a:lnTo>
                <a:lnTo>
                  <a:pt x="715" y="1"/>
                </a:lnTo>
                <a:lnTo>
                  <a:pt x="715" y="1"/>
                </a:lnTo>
                <a:lnTo>
                  <a:pt x="716" y="1"/>
                </a:lnTo>
                <a:lnTo>
                  <a:pt x="716" y="1"/>
                </a:lnTo>
                <a:lnTo>
                  <a:pt x="716" y="2"/>
                </a:lnTo>
                <a:lnTo>
                  <a:pt x="717" y="1"/>
                </a:lnTo>
                <a:lnTo>
                  <a:pt x="717" y="1"/>
                </a:lnTo>
                <a:lnTo>
                  <a:pt x="717" y="1"/>
                </a:lnTo>
                <a:lnTo>
                  <a:pt x="719" y="1"/>
                </a:lnTo>
                <a:lnTo>
                  <a:pt x="719" y="1"/>
                </a:lnTo>
                <a:lnTo>
                  <a:pt x="720" y="1"/>
                </a:lnTo>
                <a:lnTo>
                  <a:pt x="720" y="1"/>
                </a:lnTo>
                <a:lnTo>
                  <a:pt x="720" y="1"/>
                </a:lnTo>
                <a:lnTo>
                  <a:pt x="721" y="2"/>
                </a:lnTo>
                <a:lnTo>
                  <a:pt x="721" y="1"/>
                </a:lnTo>
                <a:lnTo>
                  <a:pt x="721" y="1"/>
                </a:lnTo>
                <a:lnTo>
                  <a:pt x="722" y="1"/>
                </a:lnTo>
                <a:lnTo>
                  <a:pt x="722" y="1"/>
                </a:lnTo>
                <a:lnTo>
                  <a:pt x="723" y="2"/>
                </a:lnTo>
                <a:lnTo>
                  <a:pt x="723" y="2"/>
                </a:lnTo>
                <a:lnTo>
                  <a:pt x="723" y="2"/>
                </a:lnTo>
                <a:lnTo>
                  <a:pt x="724" y="2"/>
                </a:lnTo>
                <a:lnTo>
                  <a:pt x="724" y="1"/>
                </a:lnTo>
                <a:lnTo>
                  <a:pt x="724" y="1"/>
                </a:lnTo>
                <a:lnTo>
                  <a:pt x="725" y="2"/>
                </a:lnTo>
                <a:lnTo>
                  <a:pt x="725" y="2"/>
                </a:lnTo>
                <a:lnTo>
                  <a:pt x="725" y="2"/>
                </a:lnTo>
                <a:lnTo>
                  <a:pt x="726" y="4"/>
                </a:lnTo>
                <a:lnTo>
                  <a:pt x="726" y="5"/>
                </a:lnTo>
                <a:lnTo>
                  <a:pt x="728" y="6"/>
                </a:lnTo>
                <a:lnTo>
                  <a:pt x="728" y="6"/>
                </a:lnTo>
                <a:lnTo>
                  <a:pt x="728" y="6"/>
                </a:lnTo>
                <a:lnTo>
                  <a:pt x="729" y="6"/>
                </a:lnTo>
                <a:lnTo>
                  <a:pt x="729" y="6"/>
                </a:lnTo>
                <a:lnTo>
                  <a:pt x="729" y="6"/>
                </a:lnTo>
                <a:lnTo>
                  <a:pt x="730" y="7"/>
                </a:lnTo>
                <a:lnTo>
                  <a:pt x="730" y="7"/>
                </a:lnTo>
                <a:lnTo>
                  <a:pt x="730" y="7"/>
                </a:lnTo>
                <a:lnTo>
                  <a:pt x="731" y="7"/>
                </a:lnTo>
                <a:lnTo>
                  <a:pt x="731" y="7"/>
                </a:lnTo>
                <a:lnTo>
                  <a:pt x="732" y="7"/>
                </a:lnTo>
                <a:lnTo>
                  <a:pt x="732" y="6"/>
                </a:lnTo>
                <a:lnTo>
                  <a:pt x="732" y="6"/>
                </a:lnTo>
                <a:lnTo>
                  <a:pt x="733" y="6"/>
                </a:lnTo>
                <a:lnTo>
                  <a:pt x="733" y="6"/>
                </a:lnTo>
                <a:lnTo>
                  <a:pt x="733" y="6"/>
                </a:lnTo>
                <a:lnTo>
                  <a:pt x="734" y="6"/>
                </a:lnTo>
                <a:lnTo>
                  <a:pt x="734" y="7"/>
                </a:lnTo>
                <a:lnTo>
                  <a:pt x="734" y="7"/>
                </a:lnTo>
                <a:lnTo>
                  <a:pt x="735" y="7"/>
                </a:lnTo>
                <a:lnTo>
                  <a:pt x="735" y="7"/>
                </a:lnTo>
                <a:lnTo>
                  <a:pt x="737" y="7"/>
                </a:lnTo>
                <a:lnTo>
                  <a:pt x="737" y="7"/>
                </a:lnTo>
                <a:lnTo>
                  <a:pt x="737" y="8"/>
                </a:lnTo>
                <a:lnTo>
                  <a:pt x="738" y="8"/>
                </a:lnTo>
                <a:lnTo>
                  <a:pt x="738" y="8"/>
                </a:lnTo>
                <a:lnTo>
                  <a:pt x="738" y="8"/>
                </a:lnTo>
                <a:lnTo>
                  <a:pt x="739" y="8"/>
                </a:lnTo>
                <a:lnTo>
                  <a:pt x="739" y="8"/>
                </a:lnTo>
                <a:lnTo>
                  <a:pt x="739" y="9"/>
                </a:lnTo>
                <a:lnTo>
                  <a:pt x="740" y="9"/>
                </a:lnTo>
                <a:lnTo>
                  <a:pt x="740" y="9"/>
                </a:lnTo>
                <a:lnTo>
                  <a:pt x="741" y="9"/>
                </a:lnTo>
                <a:lnTo>
                  <a:pt x="741" y="9"/>
                </a:lnTo>
                <a:lnTo>
                  <a:pt x="741" y="9"/>
                </a:lnTo>
                <a:lnTo>
                  <a:pt x="742" y="9"/>
                </a:lnTo>
                <a:lnTo>
                  <a:pt x="742" y="8"/>
                </a:lnTo>
                <a:lnTo>
                  <a:pt x="742" y="8"/>
                </a:lnTo>
                <a:lnTo>
                  <a:pt x="743" y="8"/>
                </a:lnTo>
                <a:lnTo>
                  <a:pt x="743" y="8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464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595563"/>
            <a:ext cx="5343525" cy="1104900"/>
          </a:xfrm>
          <a:custGeom>
            <a:avLst/>
            <a:gdLst>
              <a:gd name="T0" fmla="*/ 52 w 3366"/>
              <a:gd name="T1" fmla="*/ 219 h 696"/>
              <a:gd name="T2" fmla="*/ 104 w 3366"/>
              <a:gd name="T3" fmla="*/ 221 h 696"/>
              <a:gd name="T4" fmla="*/ 156 w 3366"/>
              <a:gd name="T5" fmla="*/ 220 h 696"/>
              <a:gd name="T6" fmla="*/ 209 w 3366"/>
              <a:gd name="T7" fmla="*/ 219 h 696"/>
              <a:gd name="T8" fmla="*/ 262 w 3366"/>
              <a:gd name="T9" fmla="*/ 220 h 696"/>
              <a:gd name="T10" fmla="*/ 315 w 3366"/>
              <a:gd name="T11" fmla="*/ 208 h 696"/>
              <a:gd name="T12" fmla="*/ 367 w 3366"/>
              <a:gd name="T13" fmla="*/ 213 h 696"/>
              <a:gd name="T14" fmla="*/ 420 w 3366"/>
              <a:gd name="T15" fmla="*/ 218 h 696"/>
              <a:gd name="T16" fmla="*/ 472 w 3366"/>
              <a:gd name="T17" fmla="*/ 218 h 696"/>
              <a:gd name="T18" fmla="*/ 525 w 3366"/>
              <a:gd name="T19" fmla="*/ 222 h 696"/>
              <a:gd name="T20" fmla="*/ 577 w 3366"/>
              <a:gd name="T21" fmla="*/ 213 h 696"/>
              <a:gd name="T22" fmla="*/ 630 w 3366"/>
              <a:gd name="T23" fmla="*/ 215 h 696"/>
              <a:gd name="T24" fmla="*/ 683 w 3366"/>
              <a:gd name="T25" fmla="*/ 222 h 696"/>
              <a:gd name="T26" fmla="*/ 736 w 3366"/>
              <a:gd name="T27" fmla="*/ 212 h 696"/>
              <a:gd name="T28" fmla="*/ 789 w 3366"/>
              <a:gd name="T29" fmla="*/ 215 h 696"/>
              <a:gd name="T30" fmla="*/ 840 w 3366"/>
              <a:gd name="T31" fmla="*/ 133 h 696"/>
              <a:gd name="T32" fmla="*/ 893 w 3366"/>
              <a:gd name="T33" fmla="*/ 108 h 696"/>
              <a:gd name="T34" fmla="*/ 946 w 3366"/>
              <a:gd name="T35" fmla="*/ 103 h 696"/>
              <a:gd name="T36" fmla="*/ 999 w 3366"/>
              <a:gd name="T37" fmla="*/ 88 h 696"/>
              <a:gd name="T38" fmla="*/ 1051 w 3366"/>
              <a:gd name="T39" fmla="*/ 88 h 696"/>
              <a:gd name="T40" fmla="*/ 1104 w 3366"/>
              <a:gd name="T41" fmla="*/ 94 h 696"/>
              <a:gd name="T42" fmla="*/ 1157 w 3366"/>
              <a:gd name="T43" fmla="*/ 99 h 696"/>
              <a:gd name="T44" fmla="*/ 1210 w 3366"/>
              <a:gd name="T45" fmla="*/ 92 h 696"/>
              <a:gd name="T46" fmla="*/ 1261 w 3366"/>
              <a:gd name="T47" fmla="*/ 96 h 696"/>
              <a:gd name="T48" fmla="*/ 1314 w 3366"/>
              <a:gd name="T49" fmla="*/ 91 h 696"/>
              <a:gd name="T50" fmla="*/ 1367 w 3366"/>
              <a:gd name="T51" fmla="*/ 96 h 696"/>
              <a:gd name="T52" fmla="*/ 1420 w 3366"/>
              <a:gd name="T53" fmla="*/ 96 h 696"/>
              <a:gd name="T54" fmla="*/ 1472 w 3366"/>
              <a:gd name="T55" fmla="*/ 97 h 696"/>
              <a:gd name="T56" fmla="*/ 1525 w 3366"/>
              <a:gd name="T57" fmla="*/ 101 h 696"/>
              <a:gd name="T58" fmla="*/ 1577 w 3366"/>
              <a:gd name="T59" fmla="*/ 100 h 696"/>
              <a:gd name="T60" fmla="*/ 1630 w 3366"/>
              <a:gd name="T61" fmla="*/ 92 h 696"/>
              <a:gd name="T62" fmla="*/ 1682 w 3366"/>
              <a:gd name="T63" fmla="*/ 127 h 696"/>
              <a:gd name="T64" fmla="*/ 1735 w 3366"/>
              <a:gd name="T65" fmla="*/ 131 h 696"/>
              <a:gd name="T66" fmla="*/ 1788 w 3366"/>
              <a:gd name="T67" fmla="*/ 115 h 696"/>
              <a:gd name="T68" fmla="*/ 1841 w 3366"/>
              <a:gd name="T69" fmla="*/ 115 h 696"/>
              <a:gd name="T70" fmla="*/ 1893 w 3366"/>
              <a:gd name="T71" fmla="*/ 103 h 696"/>
              <a:gd name="T72" fmla="*/ 1945 w 3366"/>
              <a:gd name="T73" fmla="*/ 105 h 696"/>
              <a:gd name="T74" fmla="*/ 1998 w 3366"/>
              <a:gd name="T75" fmla="*/ 105 h 696"/>
              <a:gd name="T76" fmla="*/ 2051 w 3366"/>
              <a:gd name="T77" fmla="*/ 103 h 696"/>
              <a:gd name="T78" fmla="*/ 2103 w 3366"/>
              <a:gd name="T79" fmla="*/ 108 h 696"/>
              <a:gd name="T80" fmla="*/ 2156 w 3366"/>
              <a:gd name="T81" fmla="*/ 113 h 696"/>
              <a:gd name="T82" fmla="*/ 2209 w 3366"/>
              <a:gd name="T83" fmla="*/ 102 h 696"/>
              <a:gd name="T84" fmla="*/ 2262 w 3366"/>
              <a:gd name="T85" fmla="*/ 112 h 696"/>
              <a:gd name="T86" fmla="*/ 2315 w 3366"/>
              <a:gd name="T87" fmla="*/ 106 h 696"/>
              <a:gd name="T88" fmla="*/ 2366 w 3366"/>
              <a:gd name="T89" fmla="*/ 103 h 696"/>
              <a:gd name="T90" fmla="*/ 2419 w 3366"/>
              <a:gd name="T91" fmla="*/ 104 h 696"/>
              <a:gd name="T92" fmla="*/ 2472 w 3366"/>
              <a:gd name="T93" fmla="*/ 104 h 696"/>
              <a:gd name="T94" fmla="*/ 2525 w 3366"/>
              <a:gd name="T95" fmla="*/ 102 h 696"/>
              <a:gd name="T96" fmla="*/ 2577 w 3366"/>
              <a:gd name="T97" fmla="*/ 110 h 696"/>
              <a:gd name="T98" fmla="*/ 2630 w 3366"/>
              <a:gd name="T99" fmla="*/ 104 h 696"/>
              <a:gd name="T100" fmla="*/ 2682 w 3366"/>
              <a:gd name="T101" fmla="*/ 102 h 696"/>
              <a:gd name="T102" fmla="*/ 2735 w 3366"/>
              <a:gd name="T103" fmla="*/ 110 h 696"/>
              <a:gd name="T104" fmla="*/ 2787 w 3366"/>
              <a:gd name="T105" fmla="*/ 105 h 696"/>
              <a:gd name="T106" fmla="*/ 2840 w 3366"/>
              <a:gd name="T107" fmla="*/ 104 h 696"/>
              <a:gd name="T108" fmla="*/ 2893 w 3366"/>
              <a:gd name="T109" fmla="*/ 187 h 696"/>
              <a:gd name="T110" fmla="*/ 2946 w 3366"/>
              <a:gd name="T111" fmla="*/ 212 h 696"/>
              <a:gd name="T112" fmla="*/ 2998 w 3366"/>
              <a:gd name="T113" fmla="*/ 222 h 696"/>
              <a:gd name="T114" fmla="*/ 3050 w 3366"/>
              <a:gd name="T115" fmla="*/ 227 h 696"/>
              <a:gd name="T116" fmla="*/ 3103 w 3366"/>
              <a:gd name="T117" fmla="*/ 221 h 696"/>
              <a:gd name="T118" fmla="*/ 3156 w 3366"/>
              <a:gd name="T119" fmla="*/ 227 h 696"/>
              <a:gd name="T120" fmla="*/ 3208 w 3366"/>
              <a:gd name="T121" fmla="*/ 222 h 696"/>
              <a:gd name="T122" fmla="*/ 3261 w 3366"/>
              <a:gd name="T123" fmla="*/ 221 h 696"/>
              <a:gd name="T124" fmla="*/ 3314 w 3366"/>
              <a:gd name="T125" fmla="*/ 226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696">
                <a:moveTo>
                  <a:pt x="0" y="213"/>
                </a:moveTo>
                <a:lnTo>
                  <a:pt x="0" y="212"/>
                </a:lnTo>
                <a:lnTo>
                  <a:pt x="0" y="211"/>
                </a:lnTo>
                <a:lnTo>
                  <a:pt x="1" y="211"/>
                </a:lnTo>
                <a:lnTo>
                  <a:pt x="1" y="210"/>
                </a:lnTo>
                <a:lnTo>
                  <a:pt x="1" y="210"/>
                </a:lnTo>
                <a:lnTo>
                  <a:pt x="2" y="210"/>
                </a:lnTo>
                <a:lnTo>
                  <a:pt x="2" y="211"/>
                </a:lnTo>
                <a:lnTo>
                  <a:pt x="2" y="211"/>
                </a:lnTo>
                <a:lnTo>
                  <a:pt x="3" y="211"/>
                </a:lnTo>
                <a:lnTo>
                  <a:pt x="3" y="211"/>
                </a:lnTo>
                <a:lnTo>
                  <a:pt x="4" y="212"/>
                </a:lnTo>
                <a:lnTo>
                  <a:pt x="4" y="211"/>
                </a:lnTo>
                <a:lnTo>
                  <a:pt x="4" y="212"/>
                </a:lnTo>
                <a:lnTo>
                  <a:pt x="5" y="213"/>
                </a:lnTo>
                <a:lnTo>
                  <a:pt x="5" y="213"/>
                </a:lnTo>
                <a:lnTo>
                  <a:pt x="5" y="213"/>
                </a:lnTo>
                <a:lnTo>
                  <a:pt x="7" y="213"/>
                </a:lnTo>
                <a:lnTo>
                  <a:pt x="7" y="213"/>
                </a:lnTo>
                <a:lnTo>
                  <a:pt x="7" y="214"/>
                </a:lnTo>
                <a:lnTo>
                  <a:pt x="8" y="214"/>
                </a:lnTo>
                <a:lnTo>
                  <a:pt x="8" y="214"/>
                </a:lnTo>
                <a:lnTo>
                  <a:pt x="9" y="215"/>
                </a:lnTo>
                <a:lnTo>
                  <a:pt x="9" y="217"/>
                </a:lnTo>
                <a:lnTo>
                  <a:pt x="9" y="215"/>
                </a:lnTo>
                <a:lnTo>
                  <a:pt x="10" y="215"/>
                </a:lnTo>
                <a:lnTo>
                  <a:pt x="10" y="214"/>
                </a:lnTo>
                <a:lnTo>
                  <a:pt x="10" y="214"/>
                </a:lnTo>
                <a:lnTo>
                  <a:pt x="11" y="214"/>
                </a:lnTo>
                <a:lnTo>
                  <a:pt x="11" y="214"/>
                </a:lnTo>
                <a:lnTo>
                  <a:pt x="11" y="214"/>
                </a:lnTo>
                <a:lnTo>
                  <a:pt x="12" y="214"/>
                </a:lnTo>
                <a:lnTo>
                  <a:pt x="12" y="214"/>
                </a:lnTo>
                <a:lnTo>
                  <a:pt x="13" y="214"/>
                </a:lnTo>
                <a:lnTo>
                  <a:pt x="13" y="214"/>
                </a:lnTo>
                <a:lnTo>
                  <a:pt x="13" y="214"/>
                </a:lnTo>
                <a:lnTo>
                  <a:pt x="14" y="214"/>
                </a:lnTo>
                <a:lnTo>
                  <a:pt x="14" y="214"/>
                </a:lnTo>
                <a:lnTo>
                  <a:pt x="14" y="214"/>
                </a:lnTo>
                <a:lnTo>
                  <a:pt x="16" y="214"/>
                </a:lnTo>
                <a:lnTo>
                  <a:pt x="16" y="214"/>
                </a:lnTo>
                <a:lnTo>
                  <a:pt x="16" y="215"/>
                </a:lnTo>
                <a:lnTo>
                  <a:pt x="17" y="215"/>
                </a:lnTo>
                <a:lnTo>
                  <a:pt x="17" y="217"/>
                </a:lnTo>
                <a:lnTo>
                  <a:pt x="18" y="217"/>
                </a:lnTo>
                <a:lnTo>
                  <a:pt x="18" y="218"/>
                </a:lnTo>
                <a:lnTo>
                  <a:pt x="18" y="217"/>
                </a:lnTo>
                <a:lnTo>
                  <a:pt x="19" y="217"/>
                </a:lnTo>
                <a:lnTo>
                  <a:pt x="19" y="215"/>
                </a:lnTo>
                <a:lnTo>
                  <a:pt x="19" y="215"/>
                </a:lnTo>
                <a:lnTo>
                  <a:pt x="20" y="215"/>
                </a:lnTo>
                <a:lnTo>
                  <a:pt x="20" y="217"/>
                </a:lnTo>
                <a:lnTo>
                  <a:pt x="20" y="217"/>
                </a:lnTo>
                <a:lnTo>
                  <a:pt x="21" y="217"/>
                </a:lnTo>
                <a:lnTo>
                  <a:pt x="21" y="218"/>
                </a:lnTo>
                <a:lnTo>
                  <a:pt x="22" y="218"/>
                </a:lnTo>
                <a:lnTo>
                  <a:pt x="22" y="219"/>
                </a:lnTo>
                <a:lnTo>
                  <a:pt x="22" y="219"/>
                </a:lnTo>
                <a:lnTo>
                  <a:pt x="23" y="219"/>
                </a:lnTo>
                <a:lnTo>
                  <a:pt x="23" y="219"/>
                </a:lnTo>
                <a:lnTo>
                  <a:pt x="23" y="219"/>
                </a:lnTo>
                <a:lnTo>
                  <a:pt x="25" y="219"/>
                </a:lnTo>
                <a:lnTo>
                  <a:pt x="25" y="219"/>
                </a:lnTo>
                <a:lnTo>
                  <a:pt x="26" y="218"/>
                </a:lnTo>
                <a:lnTo>
                  <a:pt x="26" y="219"/>
                </a:lnTo>
                <a:lnTo>
                  <a:pt x="26" y="219"/>
                </a:lnTo>
                <a:lnTo>
                  <a:pt x="27" y="220"/>
                </a:lnTo>
                <a:lnTo>
                  <a:pt x="27" y="220"/>
                </a:lnTo>
                <a:lnTo>
                  <a:pt x="27" y="220"/>
                </a:lnTo>
                <a:lnTo>
                  <a:pt x="28" y="220"/>
                </a:lnTo>
                <a:lnTo>
                  <a:pt x="28" y="220"/>
                </a:lnTo>
                <a:lnTo>
                  <a:pt x="28" y="219"/>
                </a:lnTo>
                <a:lnTo>
                  <a:pt x="29" y="219"/>
                </a:lnTo>
                <a:lnTo>
                  <a:pt x="29" y="218"/>
                </a:lnTo>
                <a:lnTo>
                  <a:pt x="30" y="218"/>
                </a:lnTo>
                <a:lnTo>
                  <a:pt x="30" y="217"/>
                </a:lnTo>
                <a:lnTo>
                  <a:pt x="30" y="217"/>
                </a:lnTo>
                <a:lnTo>
                  <a:pt x="31" y="217"/>
                </a:lnTo>
                <a:lnTo>
                  <a:pt x="31" y="217"/>
                </a:lnTo>
                <a:lnTo>
                  <a:pt x="31" y="217"/>
                </a:lnTo>
                <a:lnTo>
                  <a:pt x="32" y="217"/>
                </a:lnTo>
                <a:lnTo>
                  <a:pt x="32" y="217"/>
                </a:lnTo>
                <a:lnTo>
                  <a:pt x="32" y="217"/>
                </a:lnTo>
                <a:lnTo>
                  <a:pt x="34" y="217"/>
                </a:lnTo>
                <a:lnTo>
                  <a:pt x="34" y="217"/>
                </a:lnTo>
                <a:lnTo>
                  <a:pt x="35" y="217"/>
                </a:lnTo>
                <a:lnTo>
                  <a:pt x="35" y="217"/>
                </a:lnTo>
                <a:lnTo>
                  <a:pt x="35" y="217"/>
                </a:lnTo>
                <a:lnTo>
                  <a:pt x="36" y="217"/>
                </a:lnTo>
                <a:lnTo>
                  <a:pt x="36" y="218"/>
                </a:lnTo>
                <a:lnTo>
                  <a:pt x="36" y="217"/>
                </a:lnTo>
                <a:lnTo>
                  <a:pt x="37" y="218"/>
                </a:lnTo>
                <a:lnTo>
                  <a:pt x="37" y="217"/>
                </a:lnTo>
                <a:lnTo>
                  <a:pt x="37" y="215"/>
                </a:lnTo>
                <a:lnTo>
                  <a:pt x="38" y="215"/>
                </a:lnTo>
                <a:lnTo>
                  <a:pt x="38" y="214"/>
                </a:lnTo>
                <a:lnTo>
                  <a:pt x="39" y="213"/>
                </a:lnTo>
                <a:lnTo>
                  <a:pt x="39" y="213"/>
                </a:lnTo>
                <a:lnTo>
                  <a:pt x="39" y="213"/>
                </a:lnTo>
                <a:lnTo>
                  <a:pt x="40" y="213"/>
                </a:lnTo>
                <a:lnTo>
                  <a:pt x="40" y="213"/>
                </a:lnTo>
                <a:lnTo>
                  <a:pt x="40" y="214"/>
                </a:lnTo>
                <a:lnTo>
                  <a:pt x="41" y="214"/>
                </a:lnTo>
                <a:lnTo>
                  <a:pt x="41" y="215"/>
                </a:lnTo>
                <a:lnTo>
                  <a:pt x="41" y="217"/>
                </a:lnTo>
                <a:lnTo>
                  <a:pt x="43" y="217"/>
                </a:lnTo>
                <a:lnTo>
                  <a:pt x="43" y="217"/>
                </a:lnTo>
                <a:lnTo>
                  <a:pt x="44" y="215"/>
                </a:lnTo>
                <a:lnTo>
                  <a:pt x="44" y="215"/>
                </a:lnTo>
                <a:lnTo>
                  <a:pt x="44" y="215"/>
                </a:lnTo>
                <a:lnTo>
                  <a:pt x="45" y="215"/>
                </a:lnTo>
                <a:lnTo>
                  <a:pt x="45" y="215"/>
                </a:lnTo>
                <a:lnTo>
                  <a:pt x="45" y="217"/>
                </a:lnTo>
                <a:lnTo>
                  <a:pt x="46" y="217"/>
                </a:lnTo>
                <a:lnTo>
                  <a:pt x="46" y="217"/>
                </a:lnTo>
                <a:lnTo>
                  <a:pt x="47" y="218"/>
                </a:lnTo>
                <a:lnTo>
                  <a:pt x="47" y="218"/>
                </a:lnTo>
                <a:lnTo>
                  <a:pt x="47" y="218"/>
                </a:lnTo>
                <a:lnTo>
                  <a:pt x="48" y="217"/>
                </a:lnTo>
                <a:lnTo>
                  <a:pt x="48" y="217"/>
                </a:lnTo>
                <a:lnTo>
                  <a:pt x="48" y="217"/>
                </a:lnTo>
                <a:lnTo>
                  <a:pt x="49" y="217"/>
                </a:lnTo>
                <a:lnTo>
                  <a:pt x="49" y="218"/>
                </a:lnTo>
                <a:lnTo>
                  <a:pt x="49" y="219"/>
                </a:lnTo>
                <a:lnTo>
                  <a:pt x="50" y="219"/>
                </a:lnTo>
                <a:lnTo>
                  <a:pt x="50" y="219"/>
                </a:lnTo>
                <a:lnTo>
                  <a:pt x="52" y="218"/>
                </a:lnTo>
                <a:lnTo>
                  <a:pt x="52" y="219"/>
                </a:lnTo>
                <a:lnTo>
                  <a:pt x="52" y="218"/>
                </a:lnTo>
                <a:lnTo>
                  <a:pt x="53" y="218"/>
                </a:lnTo>
                <a:lnTo>
                  <a:pt x="53" y="218"/>
                </a:lnTo>
                <a:lnTo>
                  <a:pt x="53" y="219"/>
                </a:lnTo>
                <a:lnTo>
                  <a:pt x="54" y="218"/>
                </a:lnTo>
                <a:lnTo>
                  <a:pt x="54" y="219"/>
                </a:lnTo>
                <a:lnTo>
                  <a:pt x="54" y="218"/>
                </a:lnTo>
                <a:lnTo>
                  <a:pt x="55" y="218"/>
                </a:lnTo>
                <a:lnTo>
                  <a:pt x="55" y="218"/>
                </a:lnTo>
                <a:lnTo>
                  <a:pt x="56" y="218"/>
                </a:lnTo>
                <a:lnTo>
                  <a:pt x="56" y="219"/>
                </a:lnTo>
                <a:lnTo>
                  <a:pt x="56" y="218"/>
                </a:lnTo>
                <a:lnTo>
                  <a:pt x="57" y="219"/>
                </a:lnTo>
                <a:lnTo>
                  <a:pt x="57" y="218"/>
                </a:lnTo>
                <a:lnTo>
                  <a:pt x="57" y="217"/>
                </a:lnTo>
                <a:lnTo>
                  <a:pt x="58" y="217"/>
                </a:lnTo>
                <a:lnTo>
                  <a:pt x="58" y="215"/>
                </a:lnTo>
                <a:lnTo>
                  <a:pt x="58" y="215"/>
                </a:lnTo>
                <a:lnTo>
                  <a:pt x="59" y="214"/>
                </a:lnTo>
                <a:lnTo>
                  <a:pt x="59" y="214"/>
                </a:lnTo>
                <a:lnTo>
                  <a:pt x="61" y="214"/>
                </a:lnTo>
                <a:lnTo>
                  <a:pt x="61" y="215"/>
                </a:lnTo>
                <a:lnTo>
                  <a:pt x="61" y="214"/>
                </a:lnTo>
                <a:lnTo>
                  <a:pt x="62" y="215"/>
                </a:lnTo>
                <a:lnTo>
                  <a:pt x="62" y="214"/>
                </a:lnTo>
                <a:lnTo>
                  <a:pt x="62" y="214"/>
                </a:lnTo>
                <a:lnTo>
                  <a:pt x="63" y="215"/>
                </a:lnTo>
                <a:lnTo>
                  <a:pt x="63" y="214"/>
                </a:lnTo>
                <a:lnTo>
                  <a:pt x="63" y="215"/>
                </a:lnTo>
                <a:lnTo>
                  <a:pt x="64" y="215"/>
                </a:lnTo>
                <a:lnTo>
                  <a:pt x="64" y="215"/>
                </a:lnTo>
                <a:lnTo>
                  <a:pt x="65" y="215"/>
                </a:lnTo>
                <a:lnTo>
                  <a:pt x="65" y="215"/>
                </a:lnTo>
                <a:lnTo>
                  <a:pt x="65" y="215"/>
                </a:lnTo>
                <a:lnTo>
                  <a:pt x="66" y="215"/>
                </a:lnTo>
                <a:lnTo>
                  <a:pt x="66" y="215"/>
                </a:lnTo>
                <a:lnTo>
                  <a:pt x="66" y="214"/>
                </a:lnTo>
                <a:lnTo>
                  <a:pt x="67" y="214"/>
                </a:lnTo>
                <a:lnTo>
                  <a:pt x="67" y="214"/>
                </a:lnTo>
                <a:lnTo>
                  <a:pt x="68" y="214"/>
                </a:lnTo>
                <a:lnTo>
                  <a:pt x="68" y="214"/>
                </a:lnTo>
                <a:lnTo>
                  <a:pt x="68" y="214"/>
                </a:lnTo>
                <a:lnTo>
                  <a:pt x="70" y="215"/>
                </a:lnTo>
                <a:lnTo>
                  <a:pt x="70" y="215"/>
                </a:lnTo>
                <a:lnTo>
                  <a:pt x="70" y="217"/>
                </a:lnTo>
                <a:lnTo>
                  <a:pt x="71" y="218"/>
                </a:lnTo>
                <a:lnTo>
                  <a:pt x="71" y="218"/>
                </a:lnTo>
                <a:lnTo>
                  <a:pt x="71" y="218"/>
                </a:lnTo>
                <a:lnTo>
                  <a:pt x="72" y="218"/>
                </a:lnTo>
                <a:lnTo>
                  <a:pt x="72" y="218"/>
                </a:lnTo>
                <a:lnTo>
                  <a:pt x="73" y="218"/>
                </a:lnTo>
                <a:lnTo>
                  <a:pt x="73" y="218"/>
                </a:lnTo>
                <a:lnTo>
                  <a:pt x="73" y="218"/>
                </a:lnTo>
                <a:lnTo>
                  <a:pt x="74" y="218"/>
                </a:lnTo>
                <a:lnTo>
                  <a:pt x="74" y="219"/>
                </a:lnTo>
                <a:lnTo>
                  <a:pt x="74" y="219"/>
                </a:lnTo>
                <a:lnTo>
                  <a:pt x="75" y="219"/>
                </a:lnTo>
                <a:lnTo>
                  <a:pt x="75" y="219"/>
                </a:lnTo>
                <a:lnTo>
                  <a:pt x="75" y="219"/>
                </a:lnTo>
                <a:lnTo>
                  <a:pt x="76" y="218"/>
                </a:lnTo>
                <a:lnTo>
                  <a:pt x="76" y="219"/>
                </a:lnTo>
                <a:lnTo>
                  <a:pt x="77" y="219"/>
                </a:lnTo>
                <a:lnTo>
                  <a:pt x="77" y="219"/>
                </a:lnTo>
                <a:lnTo>
                  <a:pt x="77" y="219"/>
                </a:lnTo>
                <a:lnTo>
                  <a:pt x="79" y="218"/>
                </a:lnTo>
                <a:lnTo>
                  <a:pt x="79" y="218"/>
                </a:lnTo>
                <a:lnTo>
                  <a:pt x="79" y="217"/>
                </a:lnTo>
                <a:lnTo>
                  <a:pt x="80" y="218"/>
                </a:lnTo>
                <a:lnTo>
                  <a:pt x="80" y="219"/>
                </a:lnTo>
                <a:lnTo>
                  <a:pt x="80" y="219"/>
                </a:lnTo>
                <a:lnTo>
                  <a:pt x="81" y="219"/>
                </a:lnTo>
                <a:lnTo>
                  <a:pt x="81" y="219"/>
                </a:lnTo>
                <a:lnTo>
                  <a:pt x="82" y="219"/>
                </a:lnTo>
                <a:lnTo>
                  <a:pt x="82" y="219"/>
                </a:lnTo>
                <a:lnTo>
                  <a:pt x="82" y="218"/>
                </a:lnTo>
                <a:lnTo>
                  <a:pt x="83" y="217"/>
                </a:lnTo>
                <a:lnTo>
                  <a:pt x="83" y="215"/>
                </a:lnTo>
                <a:lnTo>
                  <a:pt x="83" y="217"/>
                </a:lnTo>
                <a:lnTo>
                  <a:pt x="84" y="215"/>
                </a:lnTo>
                <a:lnTo>
                  <a:pt x="84" y="215"/>
                </a:lnTo>
                <a:lnTo>
                  <a:pt x="84" y="217"/>
                </a:lnTo>
                <a:lnTo>
                  <a:pt x="85" y="217"/>
                </a:lnTo>
                <a:lnTo>
                  <a:pt x="85" y="215"/>
                </a:lnTo>
                <a:lnTo>
                  <a:pt x="86" y="217"/>
                </a:lnTo>
                <a:lnTo>
                  <a:pt x="86" y="217"/>
                </a:lnTo>
                <a:lnTo>
                  <a:pt x="86" y="218"/>
                </a:lnTo>
                <a:lnTo>
                  <a:pt x="88" y="218"/>
                </a:lnTo>
                <a:lnTo>
                  <a:pt x="88" y="218"/>
                </a:lnTo>
                <a:lnTo>
                  <a:pt x="88" y="218"/>
                </a:lnTo>
                <a:lnTo>
                  <a:pt x="89" y="219"/>
                </a:lnTo>
                <a:lnTo>
                  <a:pt x="89" y="219"/>
                </a:lnTo>
                <a:lnTo>
                  <a:pt x="90" y="220"/>
                </a:lnTo>
                <a:lnTo>
                  <a:pt x="90" y="220"/>
                </a:lnTo>
                <a:lnTo>
                  <a:pt x="90" y="220"/>
                </a:lnTo>
                <a:lnTo>
                  <a:pt x="91" y="220"/>
                </a:lnTo>
                <a:lnTo>
                  <a:pt x="91" y="221"/>
                </a:lnTo>
                <a:lnTo>
                  <a:pt x="91" y="221"/>
                </a:lnTo>
                <a:lnTo>
                  <a:pt x="92" y="221"/>
                </a:lnTo>
                <a:lnTo>
                  <a:pt x="92" y="220"/>
                </a:lnTo>
                <a:lnTo>
                  <a:pt x="92" y="221"/>
                </a:lnTo>
                <a:lnTo>
                  <a:pt x="93" y="220"/>
                </a:lnTo>
                <a:lnTo>
                  <a:pt x="93" y="220"/>
                </a:lnTo>
                <a:lnTo>
                  <a:pt x="94" y="221"/>
                </a:lnTo>
                <a:lnTo>
                  <a:pt x="94" y="221"/>
                </a:lnTo>
                <a:lnTo>
                  <a:pt x="94" y="221"/>
                </a:lnTo>
                <a:lnTo>
                  <a:pt x="95" y="220"/>
                </a:lnTo>
                <a:lnTo>
                  <a:pt x="95" y="220"/>
                </a:lnTo>
                <a:lnTo>
                  <a:pt x="95" y="221"/>
                </a:lnTo>
                <a:lnTo>
                  <a:pt x="97" y="221"/>
                </a:lnTo>
                <a:lnTo>
                  <a:pt x="97" y="221"/>
                </a:lnTo>
                <a:lnTo>
                  <a:pt x="97" y="220"/>
                </a:lnTo>
                <a:lnTo>
                  <a:pt x="98" y="220"/>
                </a:lnTo>
                <a:lnTo>
                  <a:pt x="98" y="220"/>
                </a:lnTo>
                <a:lnTo>
                  <a:pt x="99" y="220"/>
                </a:lnTo>
                <a:lnTo>
                  <a:pt x="99" y="220"/>
                </a:lnTo>
                <a:lnTo>
                  <a:pt x="99" y="221"/>
                </a:lnTo>
                <a:lnTo>
                  <a:pt x="100" y="221"/>
                </a:lnTo>
                <a:lnTo>
                  <a:pt x="100" y="222"/>
                </a:lnTo>
                <a:lnTo>
                  <a:pt x="100" y="222"/>
                </a:lnTo>
                <a:lnTo>
                  <a:pt x="101" y="223"/>
                </a:lnTo>
                <a:lnTo>
                  <a:pt x="101" y="223"/>
                </a:lnTo>
                <a:lnTo>
                  <a:pt x="101" y="222"/>
                </a:lnTo>
                <a:lnTo>
                  <a:pt x="102" y="222"/>
                </a:lnTo>
                <a:lnTo>
                  <a:pt x="102" y="222"/>
                </a:lnTo>
                <a:lnTo>
                  <a:pt x="103" y="222"/>
                </a:lnTo>
                <a:lnTo>
                  <a:pt x="103" y="222"/>
                </a:lnTo>
                <a:lnTo>
                  <a:pt x="103" y="222"/>
                </a:lnTo>
                <a:lnTo>
                  <a:pt x="104" y="221"/>
                </a:lnTo>
                <a:lnTo>
                  <a:pt x="104" y="221"/>
                </a:lnTo>
                <a:lnTo>
                  <a:pt x="104" y="220"/>
                </a:lnTo>
                <a:lnTo>
                  <a:pt x="106" y="221"/>
                </a:lnTo>
                <a:lnTo>
                  <a:pt x="106" y="220"/>
                </a:lnTo>
                <a:lnTo>
                  <a:pt x="106" y="220"/>
                </a:lnTo>
                <a:lnTo>
                  <a:pt x="107" y="221"/>
                </a:lnTo>
                <a:lnTo>
                  <a:pt x="107" y="221"/>
                </a:lnTo>
                <a:lnTo>
                  <a:pt x="108" y="221"/>
                </a:lnTo>
                <a:lnTo>
                  <a:pt x="108" y="222"/>
                </a:lnTo>
                <a:lnTo>
                  <a:pt x="108" y="222"/>
                </a:lnTo>
                <a:lnTo>
                  <a:pt x="109" y="221"/>
                </a:lnTo>
                <a:lnTo>
                  <a:pt x="109" y="221"/>
                </a:lnTo>
                <a:lnTo>
                  <a:pt x="109" y="221"/>
                </a:lnTo>
                <a:lnTo>
                  <a:pt x="110" y="222"/>
                </a:lnTo>
                <a:lnTo>
                  <a:pt x="110" y="222"/>
                </a:lnTo>
                <a:lnTo>
                  <a:pt x="110" y="222"/>
                </a:lnTo>
                <a:lnTo>
                  <a:pt x="111" y="223"/>
                </a:lnTo>
                <a:lnTo>
                  <a:pt x="111" y="223"/>
                </a:lnTo>
                <a:lnTo>
                  <a:pt x="112" y="223"/>
                </a:lnTo>
                <a:lnTo>
                  <a:pt x="112" y="224"/>
                </a:lnTo>
                <a:lnTo>
                  <a:pt x="112" y="226"/>
                </a:lnTo>
                <a:lnTo>
                  <a:pt x="113" y="226"/>
                </a:lnTo>
                <a:lnTo>
                  <a:pt x="113" y="226"/>
                </a:lnTo>
                <a:lnTo>
                  <a:pt x="113" y="226"/>
                </a:lnTo>
                <a:lnTo>
                  <a:pt x="115" y="226"/>
                </a:lnTo>
                <a:lnTo>
                  <a:pt x="115" y="226"/>
                </a:lnTo>
                <a:lnTo>
                  <a:pt x="116" y="226"/>
                </a:lnTo>
                <a:lnTo>
                  <a:pt x="116" y="226"/>
                </a:lnTo>
                <a:lnTo>
                  <a:pt x="116" y="226"/>
                </a:lnTo>
                <a:lnTo>
                  <a:pt x="117" y="226"/>
                </a:lnTo>
                <a:lnTo>
                  <a:pt x="117" y="226"/>
                </a:lnTo>
                <a:lnTo>
                  <a:pt x="117" y="226"/>
                </a:lnTo>
                <a:lnTo>
                  <a:pt x="118" y="226"/>
                </a:lnTo>
                <a:lnTo>
                  <a:pt x="118" y="226"/>
                </a:lnTo>
                <a:lnTo>
                  <a:pt x="118" y="226"/>
                </a:lnTo>
                <a:lnTo>
                  <a:pt x="119" y="226"/>
                </a:lnTo>
                <a:lnTo>
                  <a:pt x="119" y="226"/>
                </a:lnTo>
                <a:lnTo>
                  <a:pt x="120" y="226"/>
                </a:lnTo>
                <a:lnTo>
                  <a:pt x="120" y="227"/>
                </a:lnTo>
                <a:lnTo>
                  <a:pt x="120" y="226"/>
                </a:lnTo>
                <a:lnTo>
                  <a:pt x="121" y="226"/>
                </a:lnTo>
                <a:lnTo>
                  <a:pt x="121" y="226"/>
                </a:lnTo>
                <a:lnTo>
                  <a:pt x="121" y="224"/>
                </a:lnTo>
                <a:lnTo>
                  <a:pt x="123" y="224"/>
                </a:lnTo>
                <a:lnTo>
                  <a:pt x="123" y="223"/>
                </a:lnTo>
                <a:lnTo>
                  <a:pt x="123" y="223"/>
                </a:lnTo>
                <a:lnTo>
                  <a:pt x="124" y="223"/>
                </a:lnTo>
                <a:lnTo>
                  <a:pt x="124" y="223"/>
                </a:lnTo>
                <a:lnTo>
                  <a:pt x="125" y="223"/>
                </a:lnTo>
                <a:lnTo>
                  <a:pt x="125" y="223"/>
                </a:lnTo>
                <a:lnTo>
                  <a:pt x="125" y="223"/>
                </a:lnTo>
                <a:lnTo>
                  <a:pt x="126" y="223"/>
                </a:lnTo>
                <a:lnTo>
                  <a:pt x="126" y="224"/>
                </a:lnTo>
                <a:lnTo>
                  <a:pt x="126" y="224"/>
                </a:lnTo>
                <a:lnTo>
                  <a:pt x="127" y="224"/>
                </a:lnTo>
                <a:lnTo>
                  <a:pt x="127" y="224"/>
                </a:lnTo>
                <a:lnTo>
                  <a:pt x="127" y="224"/>
                </a:lnTo>
                <a:lnTo>
                  <a:pt x="128" y="223"/>
                </a:lnTo>
                <a:lnTo>
                  <a:pt x="128" y="223"/>
                </a:lnTo>
                <a:lnTo>
                  <a:pt x="129" y="223"/>
                </a:lnTo>
                <a:lnTo>
                  <a:pt x="129" y="224"/>
                </a:lnTo>
                <a:lnTo>
                  <a:pt x="129" y="224"/>
                </a:lnTo>
                <a:lnTo>
                  <a:pt x="130" y="223"/>
                </a:lnTo>
                <a:lnTo>
                  <a:pt x="130" y="224"/>
                </a:lnTo>
                <a:lnTo>
                  <a:pt x="130" y="223"/>
                </a:lnTo>
                <a:lnTo>
                  <a:pt x="132" y="222"/>
                </a:lnTo>
                <a:lnTo>
                  <a:pt x="132" y="222"/>
                </a:lnTo>
                <a:lnTo>
                  <a:pt x="132" y="221"/>
                </a:lnTo>
                <a:lnTo>
                  <a:pt x="133" y="222"/>
                </a:lnTo>
                <a:lnTo>
                  <a:pt x="133" y="222"/>
                </a:lnTo>
                <a:lnTo>
                  <a:pt x="134" y="222"/>
                </a:lnTo>
                <a:lnTo>
                  <a:pt x="134" y="223"/>
                </a:lnTo>
                <a:lnTo>
                  <a:pt x="134" y="223"/>
                </a:lnTo>
                <a:lnTo>
                  <a:pt x="135" y="223"/>
                </a:lnTo>
                <a:lnTo>
                  <a:pt x="135" y="223"/>
                </a:lnTo>
                <a:lnTo>
                  <a:pt x="135" y="223"/>
                </a:lnTo>
                <a:lnTo>
                  <a:pt x="136" y="223"/>
                </a:lnTo>
                <a:lnTo>
                  <a:pt x="136" y="222"/>
                </a:lnTo>
                <a:lnTo>
                  <a:pt x="137" y="221"/>
                </a:lnTo>
                <a:lnTo>
                  <a:pt x="137" y="221"/>
                </a:lnTo>
                <a:lnTo>
                  <a:pt x="137" y="221"/>
                </a:lnTo>
                <a:lnTo>
                  <a:pt x="138" y="220"/>
                </a:lnTo>
                <a:lnTo>
                  <a:pt x="138" y="220"/>
                </a:lnTo>
                <a:lnTo>
                  <a:pt x="138" y="219"/>
                </a:lnTo>
                <a:lnTo>
                  <a:pt x="139" y="219"/>
                </a:lnTo>
                <a:lnTo>
                  <a:pt x="139" y="219"/>
                </a:lnTo>
                <a:lnTo>
                  <a:pt x="139" y="219"/>
                </a:lnTo>
                <a:lnTo>
                  <a:pt x="141" y="220"/>
                </a:lnTo>
                <a:lnTo>
                  <a:pt x="141" y="220"/>
                </a:lnTo>
                <a:lnTo>
                  <a:pt x="142" y="219"/>
                </a:lnTo>
                <a:lnTo>
                  <a:pt x="142" y="219"/>
                </a:lnTo>
                <a:lnTo>
                  <a:pt x="142" y="219"/>
                </a:lnTo>
                <a:lnTo>
                  <a:pt x="143" y="219"/>
                </a:lnTo>
                <a:lnTo>
                  <a:pt x="143" y="219"/>
                </a:lnTo>
                <a:lnTo>
                  <a:pt x="143" y="219"/>
                </a:lnTo>
                <a:lnTo>
                  <a:pt x="144" y="219"/>
                </a:lnTo>
                <a:lnTo>
                  <a:pt x="144" y="218"/>
                </a:lnTo>
                <a:lnTo>
                  <a:pt x="144" y="218"/>
                </a:lnTo>
                <a:lnTo>
                  <a:pt x="145" y="218"/>
                </a:lnTo>
                <a:lnTo>
                  <a:pt x="145" y="218"/>
                </a:lnTo>
                <a:lnTo>
                  <a:pt x="146" y="219"/>
                </a:lnTo>
                <a:lnTo>
                  <a:pt x="146" y="219"/>
                </a:lnTo>
                <a:lnTo>
                  <a:pt x="146" y="219"/>
                </a:lnTo>
                <a:lnTo>
                  <a:pt x="147" y="220"/>
                </a:lnTo>
                <a:lnTo>
                  <a:pt x="147" y="219"/>
                </a:lnTo>
                <a:lnTo>
                  <a:pt x="147" y="219"/>
                </a:lnTo>
                <a:lnTo>
                  <a:pt x="148" y="220"/>
                </a:lnTo>
                <a:lnTo>
                  <a:pt x="148" y="220"/>
                </a:lnTo>
                <a:lnTo>
                  <a:pt x="148" y="219"/>
                </a:lnTo>
                <a:lnTo>
                  <a:pt x="150" y="218"/>
                </a:lnTo>
                <a:lnTo>
                  <a:pt x="150" y="217"/>
                </a:lnTo>
                <a:lnTo>
                  <a:pt x="151" y="218"/>
                </a:lnTo>
                <a:lnTo>
                  <a:pt x="151" y="218"/>
                </a:lnTo>
                <a:lnTo>
                  <a:pt x="151" y="218"/>
                </a:lnTo>
                <a:lnTo>
                  <a:pt x="152" y="218"/>
                </a:lnTo>
                <a:lnTo>
                  <a:pt x="152" y="219"/>
                </a:lnTo>
                <a:lnTo>
                  <a:pt x="152" y="219"/>
                </a:lnTo>
                <a:lnTo>
                  <a:pt x="153" y="220"/>
                </a:lnTo>
                <a:lnTo>
                  <a:pt x="153" y="220"/>
                </a:lnTo>
                <a:lnTo>
                  <a:pt x="153" y="220"/>
                </a:lnTo>
                <a:lnTo>
                  <a:pt x="154" y="220"/>
                </a:lnTo>
                <a:lnTo>
                  <a:pt x="154" y="220"/>
                </a:lnTo>
                <a:lnTo>
                  <a:pt x="155" y="220"/>
                </a:lnTo>
                <a:lnTo>
                  <a:pt x="155" y="221"/>
                </a:lnTo>
                <a:lnTo>
                  <a:pt x="155" y="220"/>
                </a:lnTo>
                <a:lnTo>
                  <a:pt x="156" y="220"/>
                </a:lnTo>
                <a:lnTo>
                  <a:pt x="156" y="221"/>
                </a:lnTo>
                <a:lnTo>
                  <a:pt x="156" y="220"/>
                </a:lnTo>
                <a:lnTo>
                  <a:pt x="157" y="221"/>
                </a:lnTo>
                <a:lnTo>
                  <a:pt x="157" y="221"/>
                </a:lnTo>
                <a:lnTo>
                  <a:pt x="159" y="220"/>
                </a:lnTo>
                <a:lnTo>
                  <a:pt x="159" y="221"/>
                </a:lnTo>
                <a:lnTo>
                  <a:pt x="159" y="220"/>
                </a:lnTo>
                <a:lnTo>
                  <a:pt x="160" y="220"/>
                </a:lnTo>
                <a:lnTo>
                  <a:pt x="160" y="220"/>
                </a:lnTo>
                <a:lnTo>
                  <a:pt x="160" y="220"/>
                </a:lnTo>
                <a:lnTo>
                  <a:pt x="161" y="220"/>
                </a:lnTo>
                <a:lnTo>
                  <a:pt x="161" y="220"/>
                </a:lnTo>
                <a:lnTo>
                  <a:pt x="161" y="221"/>
                </a:lnTo>
                <a:lnTo>
                  <a:pt x="162" y="221"/>
                </a:lnTo>
                <a:lnTo>
                  <a:pt x="162" y="221"/>
                </a:lnTo>
                <a:lnTo>
                  <a:pt x="163" y="221"/>
                </a:lnTo>
                <a:lnTo>
                  <a:pt x="163" y="220"/>
                </a:lnTo>
                <a:lnTo>
                  <a:pt x="163" y="220"/>
                </a:lnTo>
                <a:lnTo>
                  <a:pt x="164" y="220"/>
                </a:lnTo>
                <a:lnTo>
                  <a:pt x="164" y="220"/>
                </a:lnTo>
                <a:lnTo>
                  <a:pt x="164" y="220"/>
                </a:lnTo>
                <a:lnTo>
                  <a:pt x="165" y="220"/>
                </a:lnTo>
                <a:lnTo>
                  <a:pt x="165" y="220"/>
                </a:lnTo>
                <a:lnTo>
                  <a:pt x="165" y="219"/>
                </a:lnTo>
                <a:lnTo>
                  <a:pt x="166" y="220"/>
                </a:lnTo>
                <a:lnTo>
                  <a:pt x="166" y="219"/>
                </a:lnTo>
                <a:lnTo>
                  <a:pt x="168" y="220"/>
                </a:lnTo>
                <a:lnTo>
                  <a:pt x="168" y="220"/>
                </a:lnTo>
                <a:lnTo>
                  <a:pt x="168" y="220"/>
                </a:lnTo>
                <a:lnTo>
                  <a:pt x="169" y="220"/>
                </a:lnTo>
                <a:lnTo>
                  <a:pt x="169" y="220"/>
                </a:lnTo>
                <a:lnTo>
                  <a:pt x="169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1" y="222"/>
                </a:lnTo>
                <a:lnTo>
                  <a:pt x="171" y="222"/>
                </a:lnTo>
                <a:lnTo>
                  <a:pt x="172" y="223"/>
                </a:lnTo>
                <a:lnTo>
                  <a:pt x="172" y="223"/>
                </a:lnTo>
                <a:lnTo>
                  <a:pt x="172" y="223"/>
                </a:lnTo>
                <a:lnTo>
                  <a:pt x="173" y="223"/>
                </a:lnTo>
                <a:lnTo>
                  <a:pt x="173" y="223"/>
                </a:lnTo>
                <a:lnTo>
                  <a:pt x="173" y="223"/>
                </a:lnTo>
                <a:lnTo>
                  <a:pt x="174" y="223"/>
                </a:lnTo>
                <a:lnTo>
                  <a:pt x="174" y="223"/>
                </a:lnTo>
                <a:lnTo>
                  <a:pt x="174" y="223"/>
                </a:lnTo>
                <a:lnTo>
                  <a:pt x="175" y="223"/>
                </a:lnTo>
                <a:lnTo>
                  <a:pt x="175" y="223"/>
                </a:lnTo>
                <a:lnTo>
                  <a:pt x="177" y="222"/>
                </a:lnTo>
                <a:lnTo>
                  <a:pt x="177" y="221"/>
                </a:lnTo>
                <a:lnTo>
                  <a:pt x="177" y="221"/>
                </a:lnTo>
                <a:lnTo>
                  <a:pt x="178" y="221"/>
                </a:lnTo>
                <a:lnTo>
                  <a:pt x="178" y="221"/>
                </a:lnTo>
                <a:lnTo>
                  <a:pt x="178" y="221"/>
                </a:lnTo>
                <a:lnTo>
                  <a:pt x="179" y="221"/>
                </a:lnTo>
                <a:lnTo>
                  <a:pt x="179" y="222"/>
                </a:lnTo>
                <a:lnTo>
                  <a:pt x="180" y="223"/>
                </a:lnTo>
                <a:lnTo>
                  <a:pt x="180" y="222"/>
                </a:lnTo>
                <a:lnTo>
                  <a:pt x="180" y="222"/>
                </a:lnTo>
                <a:lnTo>
                  <a:pt x="181" y="222"/>
                </a:lnTo>
                <a:lnTo>
                  <a:pt x="181" y="222"/>
                </a:lnTo>
                <a:lnTo>
                  <a:pt x="181" y="222"/>
                </a:lnTo>
                <a:lnTo>
                  <a:pt x="182" y="223"/>
                </a:lnTo>
                <a:lnTo>
                  <a:pt x="182" y="223"/>
                </a:lnTo>
                <a:lnTo>
                  <a:pt x="182" y="224"/>
                </a:lnTo>
                <a:lnTo>
                  <a:pt x="183" y="226"/>
                </a:lnTo>
                <a:lnTo>
                  <a:pt x="183" y="227"/>
                </a:lnTo>
                <a:lnTo>
                  <a:pt x="184" y="227"/>
                </a:lnTo>
                <a:lnTo>
                  <a:pt x="184" y="227"/>
                </a:lnTo>
                <a:lnTo>
                  <a:pt x="184" y="228"/>
                </a:lnTo>
                <a:lnTo>
                  <a:pt x="186" y="227"/>
                </a:lnTo>
                <a:lnTo>
                  <a:pt x="186" y="227"/>
                </a:lnTo>
                <a:lnTo>
                  <a:pt x="186" y="226"/>
                </a:lnTo>
                <a:lnTo>
                  <a:pt x="187" y="226"/>
                </a:lnTo>
                <a:lnTo>
                  <a:pt x="187" y="226"/>
                </a:lnTo>
                <a:lnTo>
                  <a:pt x="187" y="226"/>
                </a:lnTo>
                <a:lnTo>
                  <a:pt x="188" y="224"/>
                </a:lnTo>
                <a:lnTo>
                  <a:pt x="188" y="224"/>
                </a:lnTo>
                <a:lnTo>
                  <a:pt x="189" y="226"/>
                </a:lnTo>
                <a:lnTo>
                  <a:pt x="189" y="226"/>
                </a:lnTo>
                <a:lnTo>
                  <a:pt x="189" y="226"/>
                </a:lnTo>
                <a:lnTo>
                  <a:pt x="190" y="227"/>
                </a:lnTo>
                <a:lnTo>
                  <a:pt x="190" y="227"/>
                </a:lnTo>
                <a:lnTo>
                  <a:pt x="190" y="227"/>
                </a:lnTo>
                <a:lnTo>
                  <a:pt x="191" y="227"/>
                </a:lnTo>
                <a:lnTo>
                  <a:pt x="191" y="226"/>
                </a:lnTo>
                <a:lnTo>
                  <a:pt x="191" y="227"/>
                </a:lnTo>
                <a:lnTo>
                  <a:pt x="192" y="227"/>
                </a:lnTo>
                <a:lnTo>
                  <a:pt x="192" y="227"/>
                </a:lnTo>
                <a:lnTo>
                  <a:pt x="193" y="227"/>
                </a:lnTo>
                <a:lnTo>
                  <a:pt x="193" y="227"/>
                </a:lnTo>
                <a:lnTo>
                  <a:pt x="193" y="227"/>
                </a:lnTo>
                <a:lnTo>
                  <a:pt x="195" y="227"/>
                </a:lnTo>
                <a:lnTo>
                  <a:pt x="195" y="227"/>
                </a:lnTo>
                <a:lnTo>
                  <a:pt x="195" y="226"/>
                </a:lnTo>
                <a:lnTo>
                  <a:pt x="196" y="227"/>
                </a:lnTo>
                <a:lnTo>
                  <a:pt x="196" y="226"/>
                </a:lnTo>
                <a:lnTo>
                  <a:pt x="196" y="226"/>
                </a:lnTo>
                <a:lnTo>
                  <a:pt x="197" y="224"/>
                </a:lnTo>
                <a:lnTo>
                  <a:pt x="197" y="224"/>
                </a:lnTo>
                <a:lnTo>
                  <a:pt x="198" y="223"/>
                </a:lnTo>
                <a:lnTo>
                  <a:pt x="198" y="223"/>
                </a:lnTo>
                <a:lnTo>
                  <a:pt x="198" y="223"/>
                </a:lnTo>
                <a:lnTo>
                  <a:pt x="199" y="223"/>
                </a:lnTo>
                <a:lnTo>
                  <a:pt x="199" y="223"/>
                </a:lnTo>
                <a:lnTo>
                  <a:pt x="199" y="222"/>
                </a:lnTo>
                <a:lnTo>
                  <a:pt x="200" y="222"/>
                </a:lnTo>
                <a:lnTo>
                  <a:pt x="200" y="222"/>
                </a:lnTo>
                <a:lnTo>
                  <a:pt x="200" y="221"/>
                </a:lnTo>
                <a:lnTo>
                  <a:pt x="201" y="222"/>
                </a:lnTo>
                <a:lnTo>
                  <a:pt x="201" y="222"/>
                </a:lnTo>
                <a:lnTo>
                  <a:pt x="202" y="223"/>
                </a:lnTo>
                <a:lnTo>
                  <a:pt x="202" y="223"/>
                </a:lnTo>
                <a:lnTo>
                  <a:pt x="202" y="223"/>
                </a:lnTo>
                <a:lnTo>
                  <a:pt x="204" y="223"/>
                </a:lnTo>
                <a:lnTo>
                  <a:pt x="204" y="222"/>
                </a:lnTo>
                <a:lnTo>
                  <a:pt x="204" y="222"/>
                </a:lnTo>
                <a:lnTo>
                  <a:pt x="205" y="223"/>
                </a:lnTo>
                <a:lnTo>
                  <a:pt x="205" y="222"/>
                </a:lnTo>
                <a:lnTo>
                  <a:pt x="206" y="222"/>
                </a:lnTo>
                <a:lnTo>
                  <a:pt x="206" y="221"/>
                </a:lnTo>
                <a:lnTo>
                  <a:pt x="206" y="222"/>
                </a:lnTo>
                <a:lnTo>
                  <a:pt x="207" y="222"/>
                </a:lnTo>
                <a:lnTo>
                  <a:pt x="207" y="221"/>
                </a:lnTo>
                <a:lnTo>
                  <a:pt x="207" y="221"/>
                </a:lnTo>
                <a:lnTo>
                  <a:pt x="208" y="220"/>
                </a:lnTo>
                <a:lnTo>
                  <a:pt x="208" y="220"/>
                </a:lnTo>
                <a:lnTo>
                  <a:pt x="208" y="219"/>
                </a:lnTo>
                <a:lnTo>
                  <a:pt x="209" y="219"/>
                </a:lnTo>
                <a:lnTo>
                  <a:pt x="209" y="219"/>
                </a:lnTo>
                <a:lnTo>
                  <a:pt x="210" y="219"/>
                </a:lnTo>
                <a:lnTo>
                  <a:pt x="210" y="219"/>
                </a:lnTo>
                <a:lnTo>
                  <a:pt x="210" y="219"/>
                </a:lnTo>
                <a:lnTo>
                  <a:pt x="211" y="220"/>
                </a:lnTo>
                <a:lnTo>
                  <a:pt x="211" y="219"/>
                </a:lnTo>
                <a:lnTo>
                  <a:pt x="211" y="219"/>
                </a:lnTo>
                <a:lnTo>
                  <a:pt x="213" y="218"/>
                </a:lnTo>
                <a:lnTo>
                  <a:pt x="213" y="219"/>
                </a:lnTo>
                <a:lnTo>
                  <a:pt x="213" y="219"/>
                </a:lnTo>
                <a:lnTo>
                  <a:pt x="214" y="219"/>
                </a:lnTo>
                <a:lnTo>
                  <a:pt x="214" y="218"/>
                </a:lnTo>
                <a:lnTo>
                  <a:pt x="215" y="219"/>
                </a:lnTo>
                <a:lnTo>
                  <a:pt x="215" y="218"/>
                </a:lnTo>
                <a:lnTo>
                  <a:pt x="215" y="218"/>
                </a:lnTo>
                <a:lnTo>
                  <a:pt x="216" y="219"/>
                </a:lnTo>
                <a:lnTo>
                  <a:pt x="216" y="219"/>
                </a:lnTo>
                <a:lnTo>
                  <a:pt x="216" y="219"/>
                </a:lnTo>
                <a:lnTo>
                  <a:pt x="217" y="219"/>
                </a:lnTo>
                <a:lnTo>
                  <a:pt x="217" y="220"/>
                </a:lnTo>
                <a:lnTo>
                  <a:pt x="217" y="220"/>
                </a:lnTo>
                <a:lnTo>
                  <a:pt x="218" y="221"/>
                </a:lnTo>
                <a:lnTo>
                  <a:pt x="218" y="220"/>
                </a:lnTo>
                <a:lnTo>
                  <a:pt x="219" y="220"/>
                </a:lnTo>
                <a:lnTo>
                  <a:pt x="219" y="219"/>
                </a:lnTo>
                <a:lnTo>
                  <a:pt x="219" y="219"/>
                </a:lnTo>
                <a:lnTo>
                  <a:pt x="220" y="218"/>
                </a:lnTo>
                <a:lnTo>
                  <a:pt x="220" y="218"/>
                </a:lnTo>
                <a:lnTo>
                  <a:pt x="220" y="218"/>
                </a:lnTo>
                <a:lnTo>
                  <a:pt x="222" y="218"/>
                </a:lnTo>
                <a:lnTo>
                  <a:pt x="222" y="218"/>
                </a:lnTo>
                <a:lnTo>
                  <a:pt x="222" y="218"/>
                </a:lnTo>
                <a:lnTo>
                  <a:pt x="223" y="218"/>
                </a:lnTo>
                <a:lnTo>
                  <a:pt x="223" y="218"/>
                </a:lnTo>
                <a:lnTo>
                  <a:pt x="224" y="219"/>
                </a:lnTo>
                <a:lnTo>
                  <a:pt x="224" y="218"/>
                </a:lnTo>
                <a:lnTo>
                  <a:pt x="224" y="218"/>
                </a:lnTo>
                <a:lnTo>
                  <a:pt x="225" y="217"/>
                </a:lnTo>
                <a:lnTo>
                  <a:pt x="225" y="217"/>
                </a:lnTo>
                <a:lnTo>
                  <a:pt x="225" y="215"/>
                </a:lnTo>
                <a:lnTo>
                  <a:pt x="226" y="215"/>
                </a:lnTo>
                <a:lnTo>
                  <a:pt x="226" y="215"/>
                </a:lnTo>
                <a:lnTo>
                  <a:pt x="227" y="217"/>
                </a:lnTo>
                <a:lnTo>
                  <a:pt x="227" y="218"/>
                </a:lnTo>
                <a:lnTo>
                  <a:pt x="227" y="218"/>
                </a:lnTo>
                <a:lnTo>
                  <a:pt x="228" y="218"/>
                </a:lnTo>
                <a:lnTo>
                  <a:pt x="228" y="218"/>
                </a:lnTo>
                <a:lnTo>
                  <a:pt x="228" y="218"/>
                </a:lnTo>
                <a:lnTo>
                  <a:pt x="229" y="217"/>
                </a:lnTo>
                <a:lnTo>
                  <a:pt x="229" y="217"/>
                </a:lnTo>
                <a:lnTo>
                  <a:pt x="229" y="215"/>
                </a:lnTo>
                <a:lnTo>
                  <a:pt x="231" y="214"/>
                </a:lnTo>
                <a:lnTo>
                  <a:pt x="231" y="213"/>
                </a:lnTo>
                <a:lnTo>
                  <a:pt x="232" y="213"/>
                </a:lnTo>
                <a:lnTo>
                  <a:pt x="232" y="214"/>
                </a:lnTo>
                <a:lnTo>
                  <a:pt x="232" y="214"/>
                </a:lnTo>
                <a:lnTo>
                  <a:pt x="233" y="215"/>
                </a:lnTo>
                <a:lnTo>
                  <a:pt x="233" y="215"/>
                </a:lnTo>
                <a:lnTo>
                  <a:pt x="233" y="215"/>
                </a:lnTo>
                <a:lnTo>
                  <a:pt x="234" y="217"/>
                </a:lnTo>
                <a:lnTo>
                  <a:pt x="234" y="217"/>
                </a:lnTo>
                <a:lnTo>
                  <a:pt x="234" y="217"/>
                </a:lnTo>
                <a:lnTo>
                  <a:pt x="235" y="215"/>
                </a:lnTo>
                <a:lnTo>
                  <a:pt x="235" y="215"/>
                </a:lnTo>
                <a:lnTo>
                  <a:pt x="236" y="215"/>
                </a:lnTo>
                <a:lnTo>
                  <a:pt x="236" y="214"/>
                </a:lnTo>
                <a:lnTo>
                  <a:pt x="236" y="215"/>
                </a:lnTo>
                <a:lnTo>
                  <a:pt x="237" y="217"/>
                </a:lnTo>
                <a:lnTo>
                  <a:pt x="237" y="217"/>
                </a:lnTo>
                <a:lnTo>
                  <a:pt x="237" y="217"/>
                </a:lnTo>
                <a:lnTo>
                  <a:pt x="238" y="214"/>
                </a:lnTo>
                <a:lnTo>
                  <a:pt x="238" y="214"/>
                </a:lnTo>
                <a:lnTo>
                  <a:pt x="238" y="214"/>
                </a:lnTo>
                <a:lnTo>
                  <a:pt x="240" y="214"/>
                </a:lnTo>
                <a:lnTo>
                  <a:pt x="240" y="214"/>
                </a:lnTo>
                <a:lnTo>
                  <a:pt x="241" y="215"/>
                </a:lnTo>
                <a:lnTo>
                  <a:pt x="241" y="214"/>
                </a:lnTo>
                <a:lnTo>
                  <a:pt x="241" y="215"/>
                </a:lnTo>
                <a:lnTo>
                  <a:pt x="242" y="215"/>
                </a:lnTo>
                <a:lnTo>
                  <a:pt x="242" y="215"/>
                </a:lnTo>
                <a:lnTo>
                  <a:pt x="242" y="215"/>
                </a:lnTo>
                <a:lnTo>
                  <a:pt x="243" y="215"/>
                </a:lnTo>
                <a:lnTo>
                  <a:pt x="243" y="214"/>
                </a:lnTo>
                <a:lnTo>
                  <a:pt x="243" y="215"/>
                </a:lnTo>
                <a:lnTo>
                  <a:pt x="244" y="215"/>
                </a:lnTo>
                <a:lnTo>
                  <a:pt x="244" y="215"/>
                </a:lnTo>
                <a:lnTo>
                  <a:pt x="245" y="215"/>
                </a:lnTo>
                <a:lnTo>
                  <a:pt x="245" y="215"/>
                </a:lnTo>
                <a:lnTo>
                  <a:pt x="245" y="215"/>
                </a:lnTo>
                <a:lnTo>
                  <a:pt x="246" y="215"/>
                </a:lnTo>
                <a:lnTo>
                  <a:pt x="246" y="215"/>
                </a:lnTo>
                <a:lnTo>
                  <a:pt x="246" y="217"/>
                </a:lnTo>
                <a:lnTo>
                  <a:pt x="247" y="215"/>
                </a:lnTo>
                <a:lnTo>
                  <a:pt x="247" y="215"/>
                </a:lnTo>
                <a:lnTo>
                  <a:pt x="249" y="215"/>
                </a:lnTo>
                <a:lnTo>
                  <a:pt x="249" y="217"/>
                </a:lnTo>
                <a:lnTo>
                  <a:pt x="249" y="217"/>
                </a:lnTo>
                <a:lnTo>
                  <a:pt x="250" y="217"/>
                </a:lnTo>
                <a:lnTo>
                  <a:pt x="250" y="217"/>
                </a:lnTo>
                <a:lnTo>
                  <a:pt x="250" y="215"/>
                </a:lnTo>
                <a:lnTo>
                  <a:pt x="251" y="215"/>
                </a:lnTo>
                <a:lnTo>
                  <a:pt x="251" y="214"/>
                </a:lnTo>
                <a:lnTo>
                  <a:pt x="251" y="215"/>
                </a:lnTo>
                <a:lnTo>
                  <a:pt x="252" y="214"/>
                </a:lnTo>
                <a:lnTo>
                  <a:pt x="252" y="215"/>
                </a:lnTo>
                <a:lnTo>
                  <a:pt x="253" y="215"/>
                </a:lnTo>
                <a:lnTo>
                  <a:pt x="253" y="215"/>
                </a:lnTo>
                <a:lnTo>
                  <a:pt x="253" y="217"/>
                </a:lnTo>
                <a:lnTo>
                  <a:pt x="254" y="218"/>
                </a:lnTo>
                <a:lnTo>
                  <a:pt x="254" y="218"/>
                </a:lnTo>
                <a:lnTo>
                  <a:pt x="254" y="218"/>
                </a:lnTo>
                <a:lnTo>
                  <a:pt x="255" y="219"/>
                </a:lnTo>
                <a:lnTo>
                  <a:pt x="255" y="219"/>
                </a:lnTo>
                <a:lnTo>
                  <a:pt x="255" y="220"/>
                </a:lnTo>
                <a:lnTo>
                  <a:pt x="256" y="220"/>
                </a:lnTo>
                <a:lnTo>
                  <a:pt x="256" y="220"/>
                </a:lnTo>
                <a:lnTo>
                  <a:pt x="258" y="220"/>
                </a:lnTo>
                <a:lnTo>
                  <a:pt x="258" y="220"/>
                </a:lnTo>
                <a:lnTo>
                  <a:pt x="258" y="220"/>
                </a:lnTo>
                <a:lnTo>
                  <a:pt x="259" y="219"/>
                </a:lnTo>
                <a:lnTo>
                  <a:pt x="259" y="219"/>
                </a:lnTo>
                <a:lnTo>
                  <a:pt x="259" y="218"/>
                </a:lnTo>
                <a:lnTo>
                  <a:pt x="260" y="219"/>
                </a:lnTo>
                <a:lnTo>
                  <a:pt x="260" y="219"/>
                </a:lnTo>
                <a:lnTo>
                  <a:pt x="260" y="220"/>
                </a:lnTo>
                <a:lnTo>
                  <a:pt x="261" y="221"/>
                </a:lnTo>
                <a:lnTo>
                  <a:pt x="261" y="221"/>
                </a:lnTo>
                <a:lnTo>
                  <a:pt x="262" y="221"/>
                </a:lnTo>
                <a:lnTo>
                  <a:pt x="262" y="220"/>
                </a:lnTo>
                <a:lnTo>
                  <a:pt x="262" y="219"/>
                </a:lnTo>
                <a:lnTo>
                  <a:pt x="263" y="219"/>
                </a:lnTo>
                <a:lnTo>
                  <a:pt x="263" y="219"/>
                </a:lnTo>
                <a:lnTo>
                  <a:pt x="263" y="220"/>
                </a:lnTo>
                <a:lnTo>
                  <a:pt x="264" y="220"/>
                </a:lnTo>
                <a:lnTo>
                  <a:pt x="264" y="221"/>
                </a:lnTo>
                <a:lnTo>
                  <a:pt x="264" y="221"/>
                </a:lnTo>
                <a:lnTo>
                  <a:pt x="265" y="221"/>
                </a:lnTo>
                <a:lnTo>
                  <a:pt x="265" y="221"/>
                </a:lnTo>
                <a:lnTo>
                  <a:pt x="267" y="220"/>
                </a:lnTo>
                <a:lnTo>
                  <a:pt x="267" y="220"/>
                </a:lnTo>
                <a:lnTo>
                  <a:pt x="267" y="220"/>
                </a:lnTo>
                <a:lnTo>
                  <a:pt x="268" y="220"/>
                </a:lnTo>
                <a:lnTo>
                  <a:pt x="268" y="220"/>
                </a:lnTo>
                <a:lnTo>
                  <a:pt x="268" y="220"/>
                </a:lnTo>
                <a:lnTo>
                  <a:pt x="269" y="220"/>
                </a:lnTo>
                <a:lnTo>
                  <a:pt x="269" y="220"/>
                </a:lnTo>
                <a:lnTo>
                  <a:pt x="270" y="220"/>
                </a:lnTo>
                <a:lnTo>
                  <a:pt x="270" y="221"/>
                </a:lnTo>
                <a:lnTo>
                  <a:pt x="270" y="221"/>
                </a:lnTo>
                <a:lnTo>
                  <a:pt x="271" y="222"/>
                </a:lnTo>
                <a:lnTo>
                  <a:pt x="271" y="221"/>
                </a:lnTo>
                <a:lnTo>
                  <a:pt x="271" y="221"/>
                </a:lnTo>
                <a:lnTo>
                  <a:pt x="272" y="221"/>
                </a:lnTo>
                <a:lnTo>
                  <a:pt x="272" y="221"/>
                </a:lnTo>
                <a:lnTo>
                  <a:pt x="272" y="220"/>
                </a:lnTo>
                <a:lnTo>
                  <a:pt x="273" y="220"/>
                </a:lnTo>
                <a:lnTo>
                  <a:pt x="273" y="220"/>
                </a:lnTo>
                <a:lnTo>
                  <a:pt x="274" y="220"/>
                </a:lnTo>
                <a:lnTo>
                  <a:pt x="274" y="221"/>
                </a:lnTo>
                <a:lnTo>
                  <a:pt x="274" y="221"/>
                </a:lnTo>
                <a:lnTo>
                  <a:pt x="276" y="222"/>
                </a:lnTo>
                <a:lnTo>
                  <a:pt x="276" y="222"/>
                </a:lnTo>
                <a:lnTo>
                  <a:pt x="276" y="223"/>
                </a:lnTo>
                <a:lnTo>
                  <a:pt x="277" y="223"/>
                </a:lnTo>
                <a:lnTo>
                  <a:pt x="277" y="224"/>
                </a:lnTo>
                <a:lnTo>
                  <a:pt x="277" y="224"/>
                </a:lnTo>
                <a:lnTo>
                  <a:pt x="278" y="223"/>
                </a:lnTo>
                <a:lnTo>
                  <a:pt x="278" y="222"/>
                </a:lnTo>
                <a:lnTo>
                  <a:pt x="279" y="221"/>
                </a:lnTo>
                <a:lnTo>
                  <a:pt x="279" y="220"/>
                </a:lnTo>
                <a:lnTo>
                  <a:pt x="279" y="220"/>
                </a:lnTo>
                <a:lnTo>
                  <a:pt x="280" y="220"/>
                </a:lnTo>
                <a:lnTo>
                  <a:pt x="280" y="220"/>
                </a:lnTo>
                <a:lnTo>
                  <a:pt x="280" y="220"/>
                </a:lnTo>
                <a:lnTo>
                  <a:pt x="281" y="220"/>
                </a:lnTo>
                <a:lnTo>
                  <a:pt x="281" y="220"/>
                </a:lnTo>
                <a:lnTo>
                  <a:pt x="281" y="220"/>
                </a:lnTo>
                <a:lnTo>
                  <a:pt x="282" y="220"/>
                </a:lnTo>
                <a:lnTo>
                  <a:pt x="282" y="220"/>
                </a:lnTo>
                <a:lnTo>
                  <a:pt x="283" y="220"/>
                </a:lnTo>
                <a:lnTo>
                  <a:pt x="283" y="219"/>
                </a:lnTo>
                <a:lnTo>
                  <a:pt x="283" y="220"/>
                </a:lnTo>
                <a:lnTo>
                  <a:pt x="285" y="220"/>
                </a:lnTo>
                <a:lnTo>
                  <a:pt x="285" y="220"/>
                </a:lnTo>
                <a:lnTo>
                  <a:pt x="285" y="219"/>
                </a:lnTo>
                <a:lnTo>
                  <a:pt x="286" y="219"/>
                </a:lnTo>
                <a:lnTo>
                  <a:pt x="286" y="219"/>
                </a:lnTo>
                <a:lnTo>
                  <a:pt x="286" y="218"/>
                </a:lnTo>
                <a:lnTo>
                  <a:pt x="287" y="218"/>
                </a:lnTo>
                <a:lnTo>
                  <a:pt x="287" y="218"/>
                </a:lnTo>
                <a:lnTo>
                  <a:pt x="288" y="218"/>
                </a:lnTo>
                <a:lnTo>
                  <a:pt x="288" y="217"/>
                </a:lnTo>
                <a:lnTo>
                  <a:pt x="288" y="217"/>
                </a:lnTo>
                <a:lnTo>
                  <a:pt x="289" y="217"/>
                </a:lnTo>
                <a:lnTo>
                  <a:pt x="289" y="215"/>
                </a:lnTo>
                <a:lnTo>
                  <a:pt x="289" y="215"/>
                </a:lnTo>
                <a:lnTo>
                  <a:pt x="290" y="215"/>
                </a:lnTo>
                <a:lnTo>
                  <a:pt x="290" y="214"/>
                </a:lnTo>
                <a:lnTo>
                  <a:pt x="290" y="214"/>
                </a:lnTo>
                <a:lnTo>
                  <a:pt x="291" y="214"/>
                </a:lnTo>
                <a:lnTo>
                  <a:pt x="291" y="214"/>
                </a:lnTo>
                <a:lnTo>
                  <a:pt x="292" y="214"/>
                </a:lnTo>
                <a:lnTo>
                  <a:pt x="292" y="213"/>
                </a:lnTo>
                <a:lnTo>
                  <a:pt x="292" y="213"/>
                </a:lnTo>
                <a:lnTo>
                  <a:pt x="294" y="213"/>
                </a:lnTo>
                <a:lnTo>
                  <a:pt x="294" y="212"/>
                </a:lnTo>
                <a:lnTo>
                  <a:pt x="294" y="212"/>
                </a:lnTo>
                <a:lnTo>
                  <a:pt x="295" y="213"/>
                </a:lnTo>
                <a:lnTo>
                  <a:pt x="295" y="212"/>
                </a:lnTo>
                <a:lnTo>
                  <a:pt x="296" y="211"/>
                </a:lnTo>
                <a:lnTo>
                  <a:pt x="296" y="212"/>
                </a:lnTo>
                <a:lnTo>
                  <a:pt x="296" y="212"/>
                </a:lnTo>
                <a:lnTo>
                  <a:pt x="297" y="213"/>
                </a:lnTo>
                <a:lnTo>
                  <a:pt x="297" y="213"/>
                </a:lnTo>
                <a:lnTo>
                  <a:pt x="297" y="213"/>
                </a:lnTo>
                <a:lnTo>
                  <a:pt x="298" y="214"/>
                </a:lnTo>
                <a:lnTo>
                  <a:pt x="298" y="214"/>
                </a:lnTo>
                <a:lnTo>
                  <a:pt x="298" y="214"/>
                </a:lnTo>
                <a:lnTo>
                  <a:pt x="299" y="215"/>
                </a:lnTo>
                <a:lnTo>
                  <a:pt x="299" y="215"/>
                </a:lnTo>
                <a:lnTo>
                  <a:pt x="300" y="214"/>
                </a:lnTo>
                <a:lnTo>
                  <a:pt x="300" y="214"/>
                </a:lnTo>
                <a:lnTo>
                  <a:pt x="300" y="214"/>
                </a:lnTo>
                <a:lnTo>
                  <a:pt x="301" y="214"/>
                </a:lnTo>
                <a:lnTo>
                  <a:pt x="301" y="213"/>
                </a:lnTo>
                <a:lnTo>
                  <a:pt x="301" y="212"/>
                </a:lnTo>
                <a:lnTo>
                  <a:pt x="303" y="211"/>
                </a:lnTo>
                <a:lnTo>
                  <a:pt x="303" y="211"/>
                </a:lnTo>
                <a:lnTo>
                  <a:pt x="303" y="210"/>
                </a:lnTo>
                <a:lnTo>
                  <a:pt x="304" y="210"/>
                </a:lnTo>
                <a:lnTo>
                  <a:pt x="304" y="209"/>
                </a:lnTo>
                <a:lnTo>
                  <a:pt x="305" y="209"/>
                </a:lnTo>
                <a:lnTo>
                  <a:pt x="305" y="208"/>
                </a:lnTo>
                <a:lnTo>
                  <a:pt x="305" y="208"/>
                </a:lnTo>
                <a:lnTo>
                  <a:pt x="306" y="206"/>
                </a:lnTo>
                <a:lnTo>
                  <a:pt x="306" y="206"/>
                </a:lnTo>
                <a:lnTo>
                  <a:pt x="306" y="206"/>
                </a:lnTo>
                <a:lnTo>
                  <a:pt x="307" y="206"/>
                </a:lnTo>
                <a:lnTo>
                  <a:pt x="307" y="206"/>
                </a:lnTo>
                <a:lnTo>
                  <a:pt x="307" y="208"/>
                </a:lnTo>
                <a:lnTo>
                  <a:pt x="308" y="208"/>
                </a:lnTo>
                <a:lnTo>
                  <a:pt x="308" y="208"/>
                </a:lnTo>
                <a:lnTo>
                  <a:pt x="309" y="209"/>
                </a:lnTo>
                <a:lnTo>
                  <a:pt x="309" y="210"/>
                </a:lnTo>
                <a:lnTo>
                  <a:pt x="309" y="210"/>
                </a:lnTo>
                <a:lnTo>
                  <a:pt x="310" y="210"/>
                </a:lnTo>
                <a:lnTo>
                  <a:pt x="310" y="210"/>
                </a:lnTo>
                <a:lnTo>
                  <a:pt x="310" y="211"/>
                </a:lnTo>
                <a:lnTo>
                  <a:pt x="312" y="210"/>
                </a:lnTo>
                <a:lnTo>
                  <a:pt x="312" y="210"/>
                </a:lnTo>
                <a:lnTo>
                  <a:pt x="312" y="209"/>
                </a:lnTo>
                <a:lnTo>
                  <a:pt x="313" y="209"/>
                </a:lnTo>
                <a:lnTo>
                  <a:pt x="313" y="209"/>
                </a:lnTo>
                <a:lnTo>
                  <a:pt x="314" y="208"/>
                </a:lnTo>
                <a:lnTo>
                  <a:pt x="314" y="208"/>
                </a:lnTo>
                <a:lnTo>
                  <a:pt x="314" y="206"/>
                </a:lnTo>
                <a:lnTo>
                  <a:pt x="315" y="208"/>
                </a:lnTo>
                <a:lnTo>
                  <a:pt x="315" y="208"/>
                </a:lnTo>
                <a:lnTo>
                  <a:pt x="315" y="206"/>
                </a:lnTo>
                <a:lnTo>
                  <a:pt x="316" y="206"/>
                </a:lnTo>
                <a:lnTo>
                  <a:pt x="316" y="206"/>
                </a:lnTo>
                <a:lnTo>
                  <a:pt x="317" y="208"/>
                </a:lnTo>
                <a:lnTo>
                  <a:pt x="317" y="209"/>
                </a:lnTo>
                <a:lnTo>
                  <a:pt x="317" y="209"/>
                </a:lnTo>
                <a:lnTo>
                  <a:pt x="318" y="209"/>
                </a:lnTo>
                <a:lnTo>
                  <a:pt x="318" y="209"/>
                </a:lnTo>
                <a:lnTo>
                  <a:pt x="318" y="208"/>
                </a:lnTo>
                <a:lnTo>
                  <a:pt x="319" y="209"/>
                </a:lnTo>
                <a:lnTo>
                  <a:pt x="319" y="209"/>
                </a:lnTo>
                <a:lnTo>
                  <a:pt x="319" y="209"/>
                </a:lnTo>
                <a:lnTo>
                  <a:pt x="321" y="209"/>
                </a:lnTo>
                <a:lnTo>
                  <a:pt x="321" y="209"/>
                </a:lnTo>
                <a:lnTo>
                  <a:pt x="322" y="209"/>
                </a:lnTo>
                <a:lnTo>
                  <a:pt x="322" y="210"/>
                </a:lnTo>
                <a:lnTo>
                  <a:pt x="322" y="209"/>
                </a:lnTo>
                <a:lnTo>
                  <a:pt x="323" y="210"/>
                </a:lnTo>
                <a:lnTo>
                  <a:pt x="323" y="210"/>
                </a:lnTo>
                <a:lnTo>
                  <a:pt x="323" y="210"/>
                </a:lnTo>
                <a:lnTo>
                  <a:pt x="324" y="210"/>
                </a:lnTo>
                <a:lnTo>
                  <a:pt x="324" y="210"/>
                </a:lnTo>
                <a:lnTo>
                  <a:pt x="324" y="211"/>
                </a:lnTo>
                <a:lnTo>
                  <a:pt x="325" y="211"/>
                </a:lnTo>
                <a:lnTo>
                  <a:pt x="325" y="211"/>
                </a:lnTo>
                <a:lnTo>
                  <a:pt x="326" y="211"/>
                </a:lnTo>
                <a:lnTo>
                  <a:pt x="326" y="211"/>
                </a:lnTo>
                <a:lnTo>
                  <a:pt x="326" y="211"/>
                </a:lnTo>
                <a:lnTo>
                  <a:pt x="327" y="211"/>
                </a:lnTo>
                <a:lnTo>
                  <a:pt x="327" y="211"/>
                </a:lnTo>
                <a:lnTo>
                  <a:pt x="327" y="210"/>
                </a:lnTo>
                <a:lnTo>
                  <a:pt x="328" y="211"/>
                </a:lnTo>
                <a:lnTo>
                  <a:pt x="328" y="211"/>
                </a:lnTo>
                <a:lnTo>
                  <a:pt x="328" y="212"/>
                </a:lnTo>
                <a:lnTo>
                  <a:pt x="330" y="212"/>
                </a:lnTo>
                <a:lnTo>
                  <a:pt x="330" y="212"/>
                </a:lnTo>
                <a:lnTo>
                  <a:pt x="331" y="212"/>
                </a:lnTo>
                <a:lnTo>
                  <a:pt x="331" y="212"/>
                </a:lnTo>
                <a:lnTo>
                  <a:pt x="331" y="211"/>
                </a:lnTo>
                <a:lnTo>
                  <a:pt x="332" y="211"/>
                </a:lnTo>
                <a:lnTo>
                  <a:pt x="332" y="211"/>
                </a:lnTo>
                <a:lnTo>
                  <a:pt x="332" y="211"/>
                </a:lnTo>
                <a:lnTo>
                  <a:pt x="333" y="211"/>
                </a:lnTo>
                <a:lnTo>
                  <a:pt x="333" y="211"/>
                </a:lnTo>
                <a:lnTo>
                  <a:pt x="333" y="212"/>
                </a:lnTo>
                <a:lnTo>
                  <a:pt x="334" y="212"/>
                </a:lnTo>
                <a:lnTo>
                  <a:pt x="334" y="213"/>
                </a:lnTo>
                <a:lnTo>
                  <a:pt x="335" y="213"/>
                </a:lnTo>
                <a:lnTo>
                  <a:pt x="335" y="213"/>
                </a:lnTo>
                <a:lnTo>
                  <a:pt x="335" y="213"/>
                </a:lnTo>
                <a:lnTo>
                  <a:pt x="336" y="214"/>
                </a:lnTo>
                <a:lnTo>
                  <a:pt x="336" y="215"/>
                </a:lnTo>
                <a:lnTo>
                  <a:pt x="336" y="215"/>
                </a:lnTo>
                <a:lnTo>
                  <a:pt x="337" y="217"/>
                </a:lnTo>
                <a:lnTo>
                  <a:pt x="337" y="217"/>
                </a:lnTo>
                <a:lnTo>
                  <a:pt x="339" y="217"/>
                </a:lnTo>
                <a:lnTo>
                  <a:pt x="339" y="215"/>
                </a:lnTo>
                <a:lnTo>
                  <a:pt x="339" y="215"/>
                </a:lnTo>
                <a:lnTo>
                  <a:pt x="340" y="215"/>
                </a:lnTo>
                <a:lnTo>
                  <a:pt x="340" y="214"/>
                </a:lnTo>
                <a:lnTo>
                  <a:pt x="340" y="214"/>
                </a:lnTo>
                <a:lnTo>
                  <a:pt x="341" y="213"/>
                </a:lnTo>
                <a:lnTo>
                  <a:pt x="341" y="213"/>
                </a:lnTo>
                <a:lnTo>
                  <a:pt x="341" y="213"/>
                </a:lnTo>
                <a:lnTo>
                  <a:pt x="342" y="214"/>
                </a:lnTo>
                <a:lnTo>
                  <a:pt x="342" y="214"/>
                </a:lnTo>
                <a:lnTo>
                  <a:pt x="343" y="215"/>
                </a:lnTo>
                <a:lnTo>
                  <a:pt x="343" y="214"/>
                </a:lnTo>
                <a:lnTo>
                  <a:pt x="343" y="215"/>
                </a:lnTo>
                <a:lnTo>
                  <a:pt x="344" y="215"/>
                </a:lnTo>
                <a:lnTo>
                  <a:pt x="344" y="215"/>
                </a:lnTo>
                <a:lnTo>
                  <a:pt x="344" y="217"/>
                </a:lnTo>
                <a:lnTo>
                  <a:pt x="345" y="217"/>
                </a:lnTo>
                <a:lnTo>
                  <a:pt x="345" y="217"/>
                </a:lnTo>
                <a:lnTo>
                  <a:pt x="345" y="217"/>
                </a:lnTo>
                <a:lnTo>
                  <a:pt x="346" y="217"/>
                </a:lnTo>
                <a:lnTo>
                  <a:pt x="346" y="217"/>
                </a:lnTo>
                <a:lnTo>
                  <a:pt x="348" y="217"/>
                </a:lnTo>
                <a:lnTo>
                  <a:pt x="348" y="217"/>
                </a:lnTo>
                <a:lnTo>
                  <a:pt x="348" y="215"/>
                </a:lnTo>
                <a:lnTo>
                  <a:pt x="349" y="215"/>
                </a:lnTo>
                <a:lnTo>
                  <a:pt x="349" y="215"/>
                </a:lnTo>
                <a:lnTo>
                  <a:pt x="349" y="215"/>
                </a:lnTo>
                <a:lnTo>
                  <a:pt x="350" y="215"/>
                </a:lnTo>
                <a:lnTo>
                  <a:pt x="350" y="217"/>
                </a:lnTo>
                <a:lnTo>
                  <a:pt x="350" y="215"/>
                </a:lnTo>
                <a:lnTo>
                  <a:pt x="351" y="215"/>
                </a:lnTo>
                <a:lnTo>
                  <a:pt x="351" y="217"/>
                </a:lnTo>
                <a:lnTo>
                  <a:pt x="352" y="217"/>
                </a:lnTo>
                <a:lnTo>
                  <a:pt x="352" y="217"/>
                </a:lnTo>
                <a:lnTo>
                  <a:pt x="352" y="215"/>
                </a:lnTo>
                <a:lnTo>
                  <a:pt x="353" y="215"/>
                </a:lnTo>
                <a:lnTo>
                  <a:pt x="353" y="217"/>
                </a:lnTo>
                <a:lnTo>
                  <a:pt x="353" y="217"/>
                </a:lnTo>
                <a:lnTo>
                  <a:pt x="354" y="217"/>
                </a:lnTo>
                <a:lnTo>
                  <a:pt x="354" y="217"/>
                </a:lnTo>
                <a:lnTo>
                  <a:pt x="354" y="217"/>
                </a:lnTo>
                <a:lnTo>
                  <a:pt x="355" y="215"/>
                </a:lnTo>
                <a:lnTo>
                  <a:pt x="355" y="217"/>
                </a:lnTo>
                <a:lnTo>
                  <a:pt x="357" y="217"/>
                </a:lnTo>
                <a:lnTo>
                  <a:pt x="357" y="218"/>
                </a:lnTo>
                <a:lnTo>
                  <a:pt x="357" y="218"/>
                </a:lnTo>
                <a:lnTo>
                  <a:pt x="358" y="218"/>
                </a:lnTo>
                <a:lnTo>
                  <a:pt x="358" y="218"/>
                </a:lnTo>
                <a:lnTo>
                  <a:pt x="358" y="217"/>
                </a:lnTo>
                <a:lnTo>
                  <a:pt x="359" y="218"/>
                </a:lnTo>
                <a:lnTo>
                  <a:pt x="359" y="219"/>
                </a:lnTo>
                <a:lnTo>
                  <a:pt x="360" y="219"/>
                </a:lnTo>
                <a:lnTo>
                  <a:pt x="360" y="219"/>
                </a:lnTo>
                <a:lnTo>
                  <a:pt x="360" y="220"/>
                </a:lnTo>
                <a:lnTo>
                  <a:pt x="361" y="219"/>
                </a:lnTo>
                <a:lnTo>
                  <a:pt x="361" y="219"/>
                </a:lnTo>
                <a:lnTo>
                  <a:pt x="361" y="219"/>
                </a:lnTo>
                <a:lnTo>
                  <a:pt x="362" y="219"/>
                </a:lnTo>
                <a:lnTo>
                  <a:pt x="362" y="219"/>
                </a:lnTo>
                <a:lnTo>
                  <a:pt x="362" y="218"/>
                </a:lnTo>
                <a:lnTo>
                  <a:pt x="363" y="218"/>
                </a:lnTo>
                <a:lnTo>
                  <a:pt x="363" y="218"/>
                </a:lnTo>
                <a:lnTo>
                  <a:pt x="364" y="217"/>
                </a:lnTo>
                <a:lnTo>
                  <a:pt x="364" y="217"/>
                </a:lnTo>
                <a:lnTo>
                  <a:pt x="364" y="215"/>
                </a:lnTo>
                <a:lnTo>
                  <a:pt x="366" y="215"/>
                </a:lnTo>
                <a:lnTo>
                  <a:pt x="366" y="214"/>
                </a:lnTo>
                <a:lnTo>
                  <a:pt x="366" y="213"/>
                </a:lnTo>
                <a:lnTo>
                  <a:pt x="367" y="213"/>
                </a:lnTo>
                <a:lnTo>
                  <a:pt x="367" y="213"/>
                </a:lnTo>
                <a:lnTo>
                  <a:pt x="367" y="213"/>
                </a:lnTo>
                <a:lnTo>
                  <a:pt x="368" y="214"/>
                </a:lnTo>
                <a:lnTo>
                  <a:pt x="368" y="215"/>
                </a:lnTo>
                <a:lnTo>
                  <a:pt x="369" y="215"/>
                </a:lnTo>
                <a:lnTo>
                  <a:pt x="369" y="217"/>
                </a:lnTo>
                <a:lnTo>
                  <a:pt x="369" y="215"/>
                </a:lnTo>
                <a:lnTo>
                  <a:pt x="370" y="215"/>
                </a:lnTo>
                <a:lnTo>
                  <a:pt x="370" y="215"/>
                </a:lnTo>
                <a:lnTo>
                  <a:pt x="370" y="215"/>
                </a:lnTo>
                <a:lnTo>
                  <a:pt x="371" y="215"/>
                </a:lnTo>
                <a:lnTo>
                  <a:pt x="371" y="215"/>
                </a:lnTo>
                <a:lnTo>
                  <a:pt x="371" y="215"/>
                </a:lnTo>
                <a:lnTo>
                  <a:pt x="372" y="215"/>
                </a:lnTo>
                <a:lnTo>
                  <a:pt x="372" y="214"/>
                </a:lnTo>
                <a:lnTo>
                  <a:pt x="373" y="214"/>
                </a:lnTo>
                <a:lnTo>
                  <a:pt x="373" y="214"/>
                </a:lnTo>
                <a:lnTo>
                  <a:pt x="373" y="215"/>
                </a:lnTo>
                <a:lnTo>
                  <a:pt x="375" y="214"/>
                </a:lnTo>
                <a:lnTo>
                  <a:pt x="375" y="214"/>
                </a:lnTo>
                <a:lnTo>
                  <a:pt x="375" y="215"/>
                </a:lnTo>
                <a:lnTo>
                  <a:pt x="376" y="215"/>
                </a:lnTo>
                <a:lnTo>
                  <a:pt x="376" y="215"/>
                </a:lnTo>
                <a:lnTo>
                  <a:pt x="376" y="214"/>
                </a:lnTo>
                <a:lnTo>
                  <a:pt x="377" y="214"/>
                </a:lnTo>
                <a:lnTo>
                  <a:pt x="377" y="214"/>
                </a:lnTo>
                <a:lnTo>
                  <a:pt x="378" y="214"/>
                </a:lnTo>
                <a:lnTo>
                  <a:pt x="378" y="213"/>
                </a:lnTo>
                <a:lnTo>
                  <a:pt x="378" y="214"/>
                </a:lnTo>
                <a:lnTo>
                  <a:pt x="379" y="212"/>
                </a:lnTo>
                <a:lnTo>
                  <a:pt x="379" y="211"/>
                </a:lnTo>
                <a:lnTo>
                  <a:pt x="379" y="211"/>
                </a:lnTo>
                <a:lnTo>
                  <a:pt x="380" y="211"/>
                </a:lnTo>
                <a:lnTo>
                  <a:pt x="380" y="211"/>
                </a:lnTo>
                <a:lnTo>
                  <a:pt x="380" y="211"/>
                </a:lnTo>
                <a:lnTo>
                  <a:pt x="381" y="212"/>
                </a:lnTo>
                <a:lnTo>
                  <a:pt x="381" y="212"/>
                </a:lnTo>
                <a:lnTo>
                  <a:pt x="382" y="212"/>
                </a:lnTo>
                <a:lnTo>
                  <a:pt x="382" y="211"/>
                </a:lnTo>
                <a:lnTo>
                  <a:pt x="382" y="211"/>
                </a:lnTo>
                <a:lnTo>
                  <a:pt x="384" y="211"/>
                </a:lnTo>
                <a:lnTo>
                  <a:pt x="384" y="210"/>
                </a:lnTo>
                <a:lnTo>
                  <a:pt x="384" y="209"/>
                </a:lnTo>
                <a:lnTo>
                  <a:pt x="385" y="209"/>
                </a:lnTo>
                <a:lnTo>
                  <a:pt x="385" y="209"/>
                </a:lnTo>
                <a:lnTo>
                  <a:pt x="386" y="210"/>
                </a:lnTo>
                <a:lnTo>
                  <a:pt x="386" y="210"/>
                </a:lnTo>
                <a:lnTo>
                  <a:pt x="386" y="210"/>
                </a:lnTo>
                <a:lnTo>
                  <a:pt x="387" y="210"/>
                </a:lnTo>
                <a:lnTo>
                  <a:pt x="387" y="209"/>
                </a:lnTo>
                <a:lnTo>
                  <a:pt x="387" y="209"/>
                </a:lnTo>
                <a:lnTo>
                  <a:pt x="388" y="210"/>
                </a:lnTo>
                <a:lnTo>
                  <a:pt x="388" y="210"/>
                </a:lnTo>
                <a:lnTo>
                  <a:pt x="388" y="210"/>
                </a:lnTo>
                <a:lnTo>
                  <a:pt x="389" y="211"/>
                </a:lnTo>
                <a:lnTo>
                  <a:pt x="389" y="211"/>
                </a:lnTo>
                <a:lnTo>
                  <a:pt x="390" y="211"/>
                </a:lnTo>
                <a:lnTo>
                  <a:pt x="390" y="210"/>
                </a:lnTo>
                <a:lnTo>
                  <a:pt x="390" y="210"/>
                </a:lnTo>
                <a:lnTo>
                  <a:pt x="391" y="210"/>
                </a:lnTo>
                <a:lnTo>
                  <a:pt x="391" y="210"/>
                </a:lnTo>
                <a:lnTo>
                  <a:pt x="391" y="210"/>
                </a:lnTo>
                <a:lnTo>
                  <a:pt x="393" y="210"/>
                </a:lnTo>
                <a:lnTo>
                  <a:pt x="393" y="210"/>
                </a:lnTo>
                <a:lnTo>
                  <a:pt x="393" y="210"/>
                </a:lnTo>
                <a:lnTo>
                  <a:pt x="394" y="210"/>
                </a:lnTo>
                <a:lnTo>
                  <a:pt x="394" y="210"/>
                </a:lnTo>
                <a:lnTo>
                  <a:pt x="395" y="210"/>
                </a:lnTo>
                <a:lnTo>
                  <a:pt x="395" y="210"/>
                </a:lnTo>
                <a:lnTo>
                  <a:pt x="395" y="210"/>
                </a:lnTo>
                <a:lnTo>
                  <a:pt x="396" y="210"/>
                </a:lnTo>
                <a:lnTo>
                  <a:pt x="396" y="209"/>
                </a:lnTo>
                <a:lnTo>
                  <a:pt x="396" y="209"/>
                </a:lnTo>
                <a:lnTo>
                  <a:pt x="397" y="209"/>
                </a:lnTo>
                <a:lnTo>
                  <a:pt x="397" y="208"/>
                </a:lnTo>
                <a:lnTo>
                  <a:pt x="397" y="209"/>
                </a:lnTo>
                <a:lnTo>
                  <a:pt x="398" y="208"/>
                </a:lnTo>
                <a:lnTo>
                  <a:pt x="398" y="208"/>
                </a:lnTo>
                <a:lnTo>
                  <a:pt x="399" y="208"/>
                </a:lnTo>
                <a:lnTo>
                  <a:pt x="399" y="208"/>
                </a:lnTo>
                <a:lnTo>
                  <a:pt x="399" y="208"/>
                </a:lnTo>
                <a:lnTo>
                  <a:pt x="400" y="206"/>
                </a:lnTo>
                <a:lnTo>
                  <a:pt x="400" y="208"/>
                </a:lnTo>
                <a:lnTo>
                  <a:pt x="400" y="208"/>
                </a:lnTo>
                <a:lnTo>
                  <a:pt x="402" y="209"/>
                </a:lnTo>
                <a:lnTo>
                  <a:pt x="402" y="209"/>
                </a:lnTo>
                <a:lnTo>
                  <a:pt x="402" y="210"/>
                </a:lnTo>
                <a:lnTo>
                  <a:pt x="403" y="210"/>
                </a:lnTo>
                <a:lnTo>
                  <a:pt x="403" y="210"/>
                </a:lnTo>
                <a:lnTo>
                  <a:pt x="404" y="211"/>
                </a:lnTo>
                <a:lnTo>
                  <a:pt x="404" y="211"/>
                </a:lnTo>
                <a:lnTo>
                  <a:pt x="404" y="211"/>
                </a:lnTo>
                <a:lnTo>
                  <a:pt x="405" y="212"/>
                </a:lnTo>
                <a:lnTo>
                  <a:pt x="405" y="212"/>
                </a:lnTo>
                <a:lnTo>
                  <a:pt x="405" y="212"/>
                </a:lnTo>
                <a:lnTo>
                  <a:pt x="406" y="211"/>
                </a:lnTo>
                <a:lnTo>
                  <a:pt x="406" y="211"/>
                </a:lnTo>
                <a:lnTo>
                  <a:pt x="407" y="212"/>
                </a:lnTo>
                <a:lnTo>
                  <a:pt x="407" y="212"/>
                </a:lnTo>
                <a:lnTo>
                  <a:pt x="407" y="212"/>
                </a:lnTo>
                <a:lnTo>
                  <a:pt x="408" y="213"/>
                </a:lnTo>
                <a:lnTo>
                  <a:pt x="408" y="214"/>
                </a:lnTo>
                <a:lnTo>
                  <a:pt x="408" y="214"/>
                </a:lnTo>
                <a:lnTo>
                  <a:pt x="409" y="215"/>
                </a:lnTo>
                <a:lnTo>
                  <a:pt x="409" y="214"/>
                </a:lnTo>
                <a:lnTo>
                  <a:pt x="409" y="214"/>
                </a:lnTo>
                <a:lnTo>
                  <a:pt x="411" y="215"/>
                </a:lnTo>
                <a:lnTo>
                  <a:pt x="411" y="215"/>
                </a:lnTo>
                <a:lnTo>
                  <a:pt x="412" y="215"/>
                </a:lnTo>
                <a:lnTo>
                  <a:pt x="412" y="215"/>
                </a:lnTo>
                <a:lnTo>
                  <a:pt x="412" y="214"/>
                </a:lnTo>
                <a:lnTo>
                  <a:pt x="413" y="215"/>
                </a:lnTo>
                <a:lnTo>
                  <a:pt x="413" y="215"/>
                </a:lnTo>
                <a:lnTo>
                  <a:pt x="413" y="217"/>
                </a:lnTo>
                <a:lnTo>
                  <a:pt x="414" y="215"/>
                </a:lnTo>
                <a:lnTo>
                  <a:pt x="414" y="217"/>
                </a:lnTo>
                <a:lnTo>
                  <a:pt x="414" y="217"/>
                </a:lnTo>
                <a:lnTo>
                  <a:pt x="415" y="217"/>
                </a:lnTo>
                <a:lnTo>
                  <a:pt x="415" y="217"/>
                </a:lnTo>
                <a:lnTo>
                  <a:pt x="416" y="217"/>
                </a:lnTo>
                <a:lnTo>
                  <a:pt x="416" y="218"/>
                </a:lnTo>
                <a:lnTo>
                  <a:pt x="416" y="218"/>
                </a:lnTo>
                <a:lnTo>
                  <a:pt x="417" y="218"/>
                </a:lnTo>
                <a:lnTo>
                  <a:pt x="417" y="218"/>
                </a:lnTo>
                <a:lnTo>
                  <a:pt x="417" y="217"/>
                </a:lnTo>
                <a:lnTo>
                  <a:pt x="418" y="217"/>
                </a:lnTo>
                <a:lnTo>
                  <a:pt x="418" y="217"/>
                </a:lnTo>
                <a:lnTo>
                  <a:pt x="418" y="217"/>
                </a:lnTo>
                <a:lnTo>
                  <a:pt x="420" y="217"/>
                </a:lnTo>
                <a:lnTo>
                  <a:pt x="420" y="218"/>
                </a:lnTo>
                <a:lnTo>
                  <a:pt x="421" y="219"/>
                </a:lnTo>
                <a:lnTo>
                  <a:pt x="421" y="219"/>
                </a:lnTo>
                <a:lnTo>
                  <a:pt x="421" y="219"/>
                </a:lnTo>
                <a:lnTo>
                  <a:pt x="422" y="219"/>
                </a:lnTo>
                <a:lnTo>
                  <a:pt x="422" y="219"/>
                </a:lnTo>
                <a:lnTo>
                  <a:pt x="422" y="219"/>
                </a:lnTo>
                <a:lnTo>
                  <a:pt x="423" y="219"/>
                </a:lnTo>
                <a:lnTo>
                  <a:pt x="423" y="219"/>
                </a:lnTo>
                <a:lnTo>
                  <a:pt x="423" y="218"/>
                </a:lnTo>
                <a:lnTo>
                  <a:pt x="424" y="218"/>
                </a:lnTo>
                <a:lnTo>
                  <a:pt x="424" y="218"/>
                </a:lnTo>
                <a:lnTo>
                  <a:pt x="425" y="218"/>
                </a:lnTo>
                <a:lnTo>
                  <a:pt x="425" y="218"/>
                </a:lnTo>
                <a:lnTo>
                  <a:pt x="425" y="219"/>
                </a:lnTo>
                <a:lnTo>
                  <a:pt x="426" y="218"/>
                </a:lnTo>
                <a:lnTo>
                  <a:pt x="426" y="218"/>
                </a:lnTo>
                <a:lnTo>
                  <a:pt x="426" y="218"/>
                </a:lnTo>
                <a:lnTo>
                  <a:pt x="427" y="218"/>
                </a:lnTo>
                <a:lnTo>
                  <a:pt x="427" y="218"/>
                </a:lnTo>
                <a:lnTo>
                  <a:pt x="429" y="218"/>
                </a:lnTo>
                <a:lnTo>
                  <a:pt x="429" y="218"/>
                </a:lnTo>
                <a:lnTo>
                  <a:pt x="429" y="218"/>
                </a:lnTo>
                <a:lnTo>
                  <a:pt x="430" y="218"/>
                </a:lnTo>
                <a:lnTo>
                  <a:pt x="430" y="219"/>
                </a:lnTo>
                <a:lnTo>
                  <a:pt x="430" y="218"/>
                </a:lnTo>
                <a:lnTo>
                  <a:pt x="431" y="219"/>
                </a:lnTo>
                <a:lnTo>
                  <a:pt x="431" y="219"/>
                </a:lnTo>
                <a:lnTo>
                  <a:pt x="431" y="219"/>
                </a:lnTo>
                <a:lnTo>
                  <a:pt x="432" y="219"/>
                </a:lnTo>
                <a:lnTo>
                  <a:pt x="432" y="219"/>
                </a:lnTo>
                <a:lnTo>
                  <a:pt x="433" y="219"/>
                </a:lnTo>
                <a:lnTo>
                  <a:pt x="433" y="219"/>
                </a:lnTo>
                <a:lnTo>
                  <a:pt x="433" y="218"/>
                </a:lnTo>
                <a:lnTo>
                  <a:pt x="434" y="218"/>
                </a:lnTo>
                <a:lnTo>
                  <a:pt x="434" y="218"/>
                </a:lnTo>
                <a:lnTo>
                  <a:pt x="434" y="218"/>
                </a:lnTo>
                <a:lnTo>
                  <a:pt x="435" y="218"/>
                </a:lnTo>
                <a:lnTo>
                  <a:pt x="435" y="219"/>
                </a:lnTo>
                <a:lnTo>
                  <a:pt x="435" y="219"/>
                </a:lnTo>
                <a:lnTo>
                  <a:pt x="436" y="220"/>
                </a:lnTo>
                <a:lnTo>
                  <a:pt x="436" y="221"/>
                </a:lnTo>
                <a:lnTo>
                  <a:pt x="438" y="221"/>
                </a:lnTo>
                <a:lnTo>
                  <a:pt x="438" y="221"/>
                </a:lnTo>
                <a:lnTo>
                  <a:pt x="438" y="221"/>
                </a:lnTo>
                <a:lnTo>
                  <a:pt x="439" y="221"/>
                </a:lnTo>
                <a:lnTo>
                  <a:pt x="439" y="221"/>
                </a:lnTo>
                <a:lnTo>
                  <a:pt x="439" y="221"/>
                </a:lnTo>
                <a:lnTo>
                  <a:pt x="440" y="221"/>
                </a:lnTo>
                <a:lnTo>
                  <a:pt x="440" y="221"/>
                </a:lnTo>
                <a:lnTo>
                  <a:pt x="440" y="221"/>
                </a:lnTo>
                <a:lnTo>
                  <a:pt x="441" y="221"/>
                </a:lnTo>
                <a:lnTo>
                  <a:pt x="441" y="221"/>
                </a:lnTo>
                <a:lnTo>
                  <a:pt x="442" y="221"/>
                </a:lnTo>
                <a:lnTo>
                  <a:pt x="442" y="221"/>
                </a:lnTo>
                <a:lnTo>
                  <a:pt x="442" y="221"/>
                </a:lnTo>
                <a:lnTo>
                  <a:pt x="443" y="221"/>
                </a:lnTo>
                <a:lnTo>
                  <a:pt x="443" y="221"/>
                </a:lnTo>
                <a:lnTo>
                  <a:pt x="443" y="220"/>
                </a:lnTo>
                <a:lnTo>
                  <a:pt x="444" y="220"/>
                </a:lnTo>
                <a:lnTo>
                  <a:pt x="444" y="219"/>
                </a:lnTo>
                <a:lnTo>
                  <a:pt x="444" y="219"/>
                </a:lnTo>
                <a:lnTo>
                  <a:pt x="445" y="219"/>
                </a:lnTo>
                <a:lnTo>
                  <a:pt x="445" y="219"/>
                </a:lnTo>
                <a:lnTo>
                  <a:pt x="447" y="219"/>
                </a:lnTo>
                <a:lnTo>
                  <a:pt x="447" y="219"/>
                </a:lnTo>
                <a:lnTo>
                  <a:pt x="447" y="219"/>
                </a:lnTo>
                <a:lnTo>
                  <a:pt x="448" y="220"/>
                </a:lnTo>
                <a:lnTo>
                  <a:pt x="448" y="220"/>
                </a:lnTo>
                <a:lnTo>
                  <a:pt x="448" y="220"/>
                </a:lnTo>
                <a:lnTo>
                  <a:pt x="449" y="220"/>
                </a:lnTo>
                <a:lnTo>
                  <a:pt x="449" y="220"/>
                </a:lnTo>
                <a:lnTo>
                  <a:pt x="450" y="219"/>
                </a:lnTo>
                <a:lnTo>
                  <a:pt x="450" y="218"/>
                </a:lnTo>
                <a:lnTo>
                  <a:pt x="450" y="218"/>
                </a:lnTo>
                <a:lnTo>
                  <a:pt x="451" y="218"/>
                </a:lnTo>
                <a:lnTo>
                  <a:pt x="451" y="217"/>
                </a:lnTo>
                <a:lnTo>
                  <a:pt x="451" y="217"/>
                </a:lnTo>
                <a:lnTo>
                  <a:pt x="452" y="217"/>
                </a:lnTo>
                <a:lnTo>
                  <a:pt x="452" y="218"/>
                </a:lnTo>
                <a:lnTo>
                  <a:pt x="452" y="219"/>
                </a:lnTo>
                <a:lnTo>
                  <a:pt x="453" y="219"/>
                </a:lnTo>
                <a:lnTo>
                  <a:pt x="453" y="220"/>
                </a:lnTo>
                <a:lnTo>
                  <a:pt x="454" y="220"/>
                </a:lnTo>
                <a:lnTo>
                  <a:pt x="454" y="220"/>
                </a:lnTo>
                <a:lnTo>
                  <a:pt x="454" y="219"/>
                </a:lnTo>
                <a:lnTo>
                  <a:pt x="456" y="220"/>
                </a:lnTo>
                <a:lnTo>
                  <a:pt x="456" y="219"/>
                </a:lnTo>
                <a:lnTo>
                  <a:pt x="456" y="218"/>
                </a:lnTo>
                <a:lnTo>
                  <a:pt x="457" y="218"/>
                </a:lnTo>
                <a:lnTo>
                  <a:pt x="457" y="217"/>
                </a:lnTo>
                <a:lnTo>
                  <a:pt x="457" y="217"/>
                </a:lnTo>
                <a:lnTo>
                  <a:pt x="458" y="217"/>
                </a:lnTo>
                <a:lnTo>
                  <a:pt x="458" y="218"/>
                </a:lnTo>
                <a:lnTo>
                  <a:pt x="459" y="217"/>
                </a:lnTo>
                <a:lnTo>
                  <a:pt x="459" y="218"/>
                </a:lnTo>
                <a:lnTo>
                  <a:pt x="459" y="218"/>
                </a:lnTo>
                <a:lnTo>
                  <a:pt x="460" y="218"/>
                </a:lnTo>
                <a:lnTo>
                  <a:pt x="460" y="218"/>
                </a:lnTo>
                <a:lnTo>
                  <a:pt x="460" y="218"/>
                </a:lnTo>
                <a:lnTo>
                  <a:pt x="461" y="218"/>
                </a:lnTo>
                <a:lnTo>
                  <a:pt x="461" y="218"/>
                </a:lnTo>
                <a:lnTo>
                  <a:pt x="461" y="218"/>
                </a:lnTo>
                <a:lnTo>
                  <a:pt x="462" y="218"/>
                </a:lnTo>
                <a:lnTo>
                  <a:pt x="462" y="219"/>
                </a:lnTo>
                <a:lnTo>
                  <a:pt x="463" y="219"/>
                </a:lnTo>
                <a:lnTo>
                  <a:pt x="463" y="219"/>
                </a:lnTo>
                <a:lnTo>
                  <a:pt x="463" y="220"/>
                </a:lnTo>
                <a:lnTo>
                  <a:pt x="465" y="221"/>
                </a:lnTo>
                <a:lnTo>
                  <a:pt x="465" y="221"/>
                </a:lnTo>
                <a:lnTo>
                  <a:pt x="465" y="220"/>
                </a:lnTo>
                <a:lnTo>
                  <a:pt x="466" y="220"/>
                </a:lnTo>
                <a:lnTo>
                  <a:pt x="466" y="219"/>
                </a:lnTo>
                <a:lnTo>
                  <a:pt x="466" y="217"/>
                </a:lnTo>
                <a:lnTo>
                  <a:pt x="467" y="217"/>
                </a:lnTo>
                <a:lnTo>
                  <a:pt x="467" y="215"/>
                </a:lnTo>
                <a:lnTo>
                  <a:pt x="468" y="215"/>
                </a:lnTo>
                <a:lnTo>
                  <a:pt x="468" y="215"/>
                </a:lnTo>
                <a:lnTo>
                  <a:pt x="468" y="217"/>
                </a:lnTo>
                <a:lnTo>
                  <a:pt x="469" y="217"/>
                </a:lnTo>
                <a:lnTo>
                  <a:pt x="469" y="218"/>
                </a:lnTo>
                <a:lnTo>
                  <a:pt x="469" y="219"/>
                </a:lnTo>
                <a:lnTo>
                  <a:pt x="470" y="219"/>
                </a:lnTo>
                <a:lnTo>
                  <a:pt x="470" y="219"/>
                </a:lnTo>
                <a:lnTo>
                  <a:pt x="470" y="218"/>
                </a:lnTo>
                <a:lnTo>
                  <a:pt x="471" y="217"/>
                </a:lnTo>
                <a:lnTo>
                  <a:pt x="471" y="218"/>
                </a:lnTo>
                <a:lnTo>
                  <a:pt x="472" y="217"/>
                </a:lnTo>
                <a:lnTo>
                  <a:pt x="472" y="218"/>
                </a:lnTo>
                <a:lnTo>
                  <a:pt x="472" y="218"/>
                </a:lnTo>
                <a:lnTo>
                  <a:pt x="474" y="219"/>
                </a:lnTo>
                <a:lnTo>
                  <a:pt x="474" y="219"/>
                </a:lnTo>
                <a:lnTo>
                  <a:pt x="474" y="219"/>
                </a:lnTo>
                <a:lnTo>
                  <a:pt x="475" y="218"/>
                </a:lnTo>
                <a:lnTo>
                  <a:pt x="475" y="218"/>
                </a:lnTo>
                <a:lnTo>
                  <a:pt x="476" y="218"/>
                </a:lnTo>
                <a:lnTo>
                  <a:pt x="476" y="218"/>
                </a:lnTo>
                <a:lnTo>
                  <a:pt x="476" y="218"/>
                </a:lnTo>
                <a:lnTo>
                  <a:pt x="477" y="218"/>
                </a:lnTo>
                <a:lnTo>
                  <a:pt x="477" y="218"/>
                </a:lnTo>
                <a:lnTo>
                  <a:pt x="477" y="218"/>
                </a:lnTo>
                <a:lnTo>
                  <a:pt x="478" y="218"/>
                </a:lnTo>
                <a:lnTo>
                  <a:pt x="478" y="218"/>
                </a:lnTo>
                <a:lnTo>
                  <a:pt x="478" y="217"/>
                </a:lnTo>
                <a:lnTo>
                  <a:pt x="479" y="217"/>
                </a:lnTo>
                <a:lnTo>
                  <a:pt x="479" y="217"/>
                </a:lnTo>
                <a:lnTo>
                  <a:pt x="480" y="217"/>
                </a:lnTo>
                <a:lnTo>
                  <a:pt x="480" y="217"/>
                </a:lnTo>
                <a:lnTo>
                  <a:pt x="480" y="217"/>
                </a:lnTo>
                <a:lnTo>
                  <a:pt x="481" y="217"/>
                </a:lnTo>
                <a:lnTo>
                  <a:pt x="481" y="217"/>
                </a:lnTo>
                <a:lnTo>
                  <a:pt x="481" y="218"/>
                </a:lnTo>
                <a:lnTo>
                  <a:pt x="483" y="217"/>
                </a:lnTo>
                <a:lnTo>
                  <a:pt x="483" y="218"/>
                </a:lnTo>
                <a:lnTo>
                  <a:pt x="483" y="218"/>
                </a:lnTo>
                <a:lnTo>
                  <a:pt x="484" y="218"/>
                </a:lnTo>
                <a:lnTo>
                  <a:pt x="484" y="219"/>
                </a:lnTo>
                <a:lnTo>
                  <a:pt x="485" y="218"/>
                </a:lnTo>
                <a:lnTo>
                  <a:pt x="485" y="218"/>
                </a:lnTo>
                <a:lnTo>
                  <a:pt x="485" y="218"/>
                </a:lnTo>
                <a:lnTo>
                  <a:pt x="486" y="218"/>
                </a:lnTo>
                <a:lnTo>
                  <a:pt x="486" y="218"/>
                </a:lnTo>
                <a:lnTo>
                  <a:pt x="486" y="218"/>
                </a:lnTo>
                <a:lnTo>
                  <a:pt x="487" y="217"/>
                </a:lnTo>
                <a:lnTo>
                  <a:pt x="487" y="217"/>
                </a:lnTo>
                <a:lnTo>
                  <a:pt x="487" y="217"/>
                </a:lnTo>
                <a:lnTo>
                  <a:pt x="488" y="217"/>
                </a:lnTo>
                <a:lnTo>
                  <a:pt x="488" y="217"/>
                </a:lnTo>
                <a:lnTo>
                  <a:pt x="489" y="217"/>
                </a:lnTo>
                <a:lnTo>
                  <a:pt x="489" y="217"/>
                </a:lnTo>
                <a:lnTo>
                  <a:pt x="489" y="215"/>
                </a:lnTo>
                <a:lnTo>
                  <a:pt x="490" y="215"/>
                </a:lnTo>
                <a:lnTo>
                  <a:pt x="490" y="214"/>
                </a:lnTo>
                <a:lnTo>
                  <a:pt x="490" y="214"/>
                </a:lnTo>
                <a:lnTo>
                  <a:pt x="492" y="214"/>
                </a:lnTo>
                <a:lnTo>
                  <a:pt x="492" y="214"/>
                </a:lnTo>
                <a:lnTo>
                  <a:pt x="492" y="215"/>
                </a:lnTo>
                <a:lnTo>
                  <a:pt x="493" y="215"/>
                </a:lnTo>
                <a:lnTo>
                  <a:pt x="493" y="217"/>
                </a:lnTo>
                <a:lnTo>
                  <a:pt x="494" y="217"/>
                </a:lnTo>
                <a:lnTo>
                  <a:pt x="494" y="217"/>
                </a:lnTo>
                <a:lnTo>
                  <a:pt x="494" y="215"/>
                </a:lnTo>
                <a:lnTo>
                  <a:pt x="495" y="215"/>
                </a:lnTo>
                <a:lnTo>
                  <a:pt x="495" y="217"/>
                </a:lnTo>
                <a:lnTo>
                  <a:pt x="495" y="217"/>
                </a:lnTo>
                <a:lnTo>
                  <a:pt x="496" y="215"/>
                </a:lnTo>
                <a:lnTo>
                  <a:pt x="496" y="215"/>
                </a:lnTo>
                <a:lnTo>
                  <a:pt x="497" y="215"/>
                </a:lnTo>
                <a:lnTo>
                  <a:pt x="497" y="217"/>
                </a:lnTo>
                <a:lnTo>
                  <a:pt x="497" y="217"/>
                </a:lnTo>
                <a:lnTo>
                  <a:pt x="498" y="218"/>
                </a:lnTo>
                <a:lnTo>
                  <a:pt x="498" y="219"/>
                </a:lnTo>
                <a:lnTo>
                  <a:pt x="498" y="219"/>
                </a:lnTo>
                <a:lnTo>
                  <a:pt x="499" y="219"/>
                </a:lnTo>
                <a:lnTo>
                  <a:pt x="499" y="219"/>
                </a:lnTo>
                <a:lnTo>
                  <a:pt x="499" y="220"/>
                </a:lnTo>
                <a:lnTo>
                  <a:pt x="501" y="219"/>
                </a:lnTo>
                <a:lnTo>
                  <a:pt x="501" y="219"/>
                </a:lnTo>
                <a:lnTo>
                  <a:pt x="502" y="220"/>
                </a:lnTo>
                <a:lnTo>
                  <a:pt x="502" y="220"/>
                </a:lnTo>
                <a:lnTo>
                  <a:pt x="502" y="220"/>
                </a:lnTo>
                <a:lnTo>
                  <a:pt x="503" y="221"/>
                </a:lnTo>
                <a:lnTo>
                  <a:pt x="503" y="221"/>
                </a:lnTo>
                <a:lnTo>
                  <a:pt x="503" y="221"/>
                </a:lnTo>
                <a:lnTo>
                  <a:pt x="504" y="221"/>
                </a:lnTo>
                <a:lnTo>
                  <a:pt x="504" y="221"/>
                </a:lnTo>
                <a:lnTo>
                  <a:pt x="504" y="221"/>
                </a:lnTo>
                <a:lnTo>
                  <a:pt x="505" y="222"/>
                </a:lnTo>
                <a:lnTo>
                  <a:pt x="505" y="222"/>
                </a:lnTo>
                <a:lnTo>
                  <a:pt x="506" y="222"/>
                </a:lnTo>
                <a:lnTo>
                  <a:pt x="506" y="222"/>
                </a:lnTo>
                <a:lnTo>
                  <a:pt x="506" y="222"/>
                </a:lnTo>
                <a:lnTo>
                  <a:pt x="507" y="223"/>
                </a:lnTo>
                <a:lnTo>
                  <a:pt x="507" y="223"/>
                </a:lnTo>
                <a:lnTo>
                  <a:pt x="507" y="223"/>
                </a:lnTo>
                <a:lnTo>
                  <a:pt x="508" y="224"/>
                </a:lnTo>
                <a:lnTo>
                  <a:pt x="508" y="223"/>
                </a:lnTo>
                <a:lnTo>
                  <a:pt x="508" y="223"/>
                </a:lnTo>
                <a:lnTo>
                  <a:pt x="510" y="223"/>
                </a:lnTo>
                <a:lnTo>
                  <a:pt x="510" y="223"/>
                </a:lnTo>
                <a:lnTo>
                  <a:pt x="511" y="223"/>
                </a:lnTo>
                <a:lnTo>
                  <a:pt x="511" y="223"/>
                </a:lnTo>
                <a:lnTo>
                  <a:pt x="511" y="223"/>
                </a:lnTo>
                <a:lnTo>
                  <a:pt x="512" y="224"/>
                </a:lnTo>
                <a:lnTo>
                  <a:pt x="512" y="224"/>
                </a:lnTo>
                <a:lnTo>
                  <a:pt x="512" y="223"/>
                </a:lnTo>
                <a:lnTo>
                  <a:pt x="513" y="223"/>
                </a:lnTo>
                <a:lnTo>
                  <a:pt x="513" y="222"/>
                </a:lnTo>
                <a:lnTo>
                  <a:pt x="513" y="222"/>
                </a:lnTo>
                <a:lnTo>
                  <a:pt x="514" y="222"/>
                </a:lnTo>
                <a:lnTo>
                  <a:pt x="514" y="222"/>
                </a:lnTo>
                <a:lnTo>
                  <a:pt x="515" y="222"/>
                </a:lnTo>
                <a:lnTo>
                  <a:pt x="515" y="222"/>
                </a:lnTo>
                <a:lnTo>
                  <a:pt x="515" y="222"/>
                </a:lnTo>
                <a:lnTo>
                  <a:pt x="516" y="222"/>
                </a:lnTo>
                <a:lnTo>
                  <a:pt x="516" y="223"/>
                </a:lnTo>
                <a:lnTo>
                  <a:pt x="516" y="223"/>
                </a:lnTo>
                <a:lnTo>
                  <a:pt x="517" y="222"/>
                </a:lnTo>
                <a:lnTo>
                  <a:pt x="517" y="223"/>
                </a:lnTo>
                <a:lnTo>
                  <a:pt x="519" y="222"/>
                </a:lnTo>
                <a:lnTo>
                  <a:pt x="519" y="223"/>
                </a:lnTo>
                <a:lnTo>
                  <a:pt x="519" y="223"/>
                </a:lnTo>
                <a:lnTo>
                  <a:pt x="520" y="222"/>
                </a:lnTo>
                <a:lnTo>
                  <a:pt x="520" y="223"/>
                </a:lnTo>
                <a:lnTo>
                  <a:pt x="520" y="222"/>
                </a:lnTo>
                <a:lnTo>
                  <a:pt x="521" y="223"/>
                </a:lnTo>
                <a:lnTo>
                  <a:pt x="521" y="223"/>
                </a:lnTo>
                <a:lnTo>
                  <a:pt x="521" y="222"/>
                </a:lnTo>
                <a:lnTo>
                  <a:pt x="522" y="222"/>
                </a:lnTo>
                <a:lnTo>
                  <a:pt x="522" y="222"/>
                </a:lnTo>
                <a:lnTo>
                  <a:pt x="523" y="222"/>
                </a:lnTo>
                <a:lnTo>
                  <a:pt x="523" y="223"/>
                </a:lnTo>
                <a:lnTo>
                  <a:pt x="523" y="222"/>
                </a:lnTo>
                <a:lnTo>
                  <a:pt x="524" y="222"/>
                </a:lnTo>
                <a:lnTo>
                  <a:pt x="524" y="223"/>
                </a:lnTo>
                <a:lnTo>
                  <a:pt x="524" y="222"/>
                </a:lnTo>
                <a:lnTo>
                  <a:pt x="525" y="222"/>
                </a:lnTo>
                <a:lnTo>
                  <a:pt x="525" y="221"/>
                </a:lnTo>
                <a:lnTo>
                  <a:pt x="525" y="220"/>
                </a:lnTo>
                <a:lnTo>
                  <a:pt x="526" y="220"/>
                </a:lnTo>
                <a:lnTo>
                  <a:pt x="526" y="219"/>
                </a:lnTo>
                <a:lnTo>
                  <a:pt x="528" y="219"/>
                </a:lnTo>
                <a:lnTo>
                  <a:pt x="528" y="219"/>
                </a:lnTo>
                <a:lnTo>
                  <a:pt x="528" y="219"/>
                </a:lnTo>
                <a:lnTo>
                  <a:pt x="529" y="220"/>
                </a:lnTo>
                <a:lnTo>
                  <a:pt x="529" y="220"/>
                </a:lnTo>
                <a:lnTo>
                  <a:pt x="529" y="220"/>
                </a:lnTo>
                <a:lnTo>
                  <a:pt x="530" y="219"/>
                </a:lnTo>
                <a:lnTo>
                  <a:pt x="530" y="219"/>
                </a:lnTo>
                <a:lnTo>
                  <a:pt x="530" y="219"/>
                </a:lnTo>
                <a:lnTo>
                  <a:pt x="531" y="219"/>
                </a:lnTo>
                <a:lnTo>
                  <a:pt x="531" y="219"/>
                </a:lnTo>
                <a:lnTo>
                  <a:pt x="532" y="219"/>
                </a:lnTo>
                <a:lnTo>
                  <a:pt x="532" y="219"/>
                </a:lnTo>
                <a:lnTo>
                  <a:pt x="532" y="219"/>
                </a:lnTo>
                <a:lnTo>
                  <a:pt x="533" y="219"/>
                </a:lnTo>
                <a:lnTo>
                  <a:pt x="533" y="219"/>
                </a:lnTo>
                <a:lnTo>
                  <a:pt x="533" y="219"/>
                </a:lnTo>
                <a:lnTo>
                  <a:pt x="534" y="218"/>
                </a:lnTo>
                <a:lnTo>
                  <a:pt x="534" y="219"/>
                </a:lnTo>
                <a:lnTo>
                  <a:pt x="534" y="220"/>
                </a:lnTo>
                <a:lnTo>
                  <a:pt x="535" y="220"/>
                </a:lnTo>
                <a:lnTo>
                  <a:pt x="535" y="221"/>
                </a:lnTo>
                <a:lnTo>
                  <a:pt x="537" y="221"/>
                </a:lnTo>
                <a:lnTo>
                  <a:pt x="537" y="221"/>
                </a:lnTo>
                <a:lnTo>
                  <a:pt x="537" y="220"/>
                </a:lnTo>
                <a:lnTo>
                  <a:pt x="538" y="220"/>
                </a:lnTo>
                <a:lnTo>
                  <a:pt x="538" y="220"/>
                </a:lnTo>
                <a:lnTo>
                  <a:pt x="538" y="220"/>
                </a:lnTo>
                <a:lnTo>
                  <a:pt x="539" y="219"/>
                </a:lnTo>
                <a:lnTo>
                  <a:pt x="539" y="218"/>
                </a:lnTo>
                <a:lnTo>
                  <a:pt x="540" y="218"/>
                </a:lnTo>
                <a:lnTo>
                  <a:pt x="540" y="217"/>
                </a:lnTo>
                <a:lnTo>
                  <a:pt x="540" y="215"/>
                </a:lnTo>
                <a:lnTo>
                  <a:pt x="541" y="217"/>
                </a:lnTo>
                <a:lnTo>
                  <a:pt x="541" y="215"/>
                </a:lnTo>
                <a:lnTo>
                  <a:pt x="541" y="214"/>
                </a:lnTo>
                <a:lnTo>
                  <a:pt x="542" y="215"/>
                </a:lnTo>
                <a:lnTo>
                  <a:pt x="542" y="214"/>
                </a:lnTo>
                <a:lnTo>
                  <a:pt x="542" y="214"/>
                </a:lnTo>
                <a:lnTo>
                  <a:pt x="543" y="214"/>
                </a:lnTo>
                <a:lnTo>
                  <a:pt x="543" y="215"/>
                </a:lnTo>
                <a:lnTo>
                  <a:pt x="544" y="217"/>
                </a:lnTo>
                <a:lnTo>
                  <a:pt x="544" y="217"/>
                </a:lnTo>
                <a:lnTo>
                  <a:pt x="544" y="215"/>
                </a:lnTo>
                <a:lnTo>
                  <a:pt x="546" y="217"/>
                </a:lnTo>
                <a:lnTo>
                  <a:pt x="546" y="217"/>
                </a:lnTo>
                <a:lnTo>
                  <a:pt x="546" y="218"/>
                </a:lnTo>
                <a:lnTo>
                  <a:pt x="547" y="219"/>
                </a:lnTo>
                <a:lnTo>
                  <a:pt x="547" y="219"/>
                </a:lnTo>
                <a:lnTo>
                  <a:pt x="547" y="219"/>
                </a:lnTo>
                <a:lnTo>
                  <a:pt x="548" y="219"/>
                </a:lnTo>
                <a:lnTo>
                  <a:pt x="548" y="219"/>
                </a:lnTo>
                <a:lnTo>
                  <a:pt x="549" y="217"/>
                </a:lnTo>
                <a:lnTo>
                  <a:pt x="549" y="215"/>
                </a:lnTo>
                <a:lnTo>
                  <a:pt x="549" y="214"/>
                </a:lnTo>
                <a:lnTo>
                  <a:pt x="550" y="214"/>
                </a:lnTo>
                <a:lnTo>
                  <a:pt x="550" y="214"/>
                </a:lnTo>
                <a:lnTo>
                  <a:pt x="550" y="215"/>
                </a:lnTo>
                <a:lnTo>
                  <a:pt x="551" y="215"/>
                </a:lnTo>
                <a:lnTo>
                  <a:pt x="551" y="215"/>
                </a:lnTo>
                <a:lnTo>
                  <a:pt x="551" y="215"/>
                </a:lnTo>
                <a:lnTo>
                  <a:pt x="552" y="215"/>
                </a:lnTo>
                <a:lnTo>
                  <a:pt x="552" y="215"/>
                </a:lnTo>
                <a:lnTo>
                  <a:pt x="553" y="215"/>
                </a:lnTo>
                <a:lnTo>
                  <a:pt x="553" y="215"/>
                </a:lnTo>
                <a:lnTo>
                  <a:pt x="553" y="215"/>
                </a:lnTo>
                <a:lnTo>
                  <a:pt x="555" y="215"/>
                </a:lnTo>
                <a:lnTo>
                  <a:pt x="555" y="215"/>
                </a:lnTo>
                <a:lnTo>
                  <a:pt x="555" y="214"/>
                </a:lnTo>
                <a:lnTo>
                  <a:pt x="556" y="215"/>
                </a:lnTo>
                <a:lnTo>
                  <a:pt x="556" y="215"/>
                </a:lnTo>
                <a:lnTo>
                  <a:pt x="556" y="214"/>
                </a:lnTo>
                <a:lnTo>
                  <a:pt x="557" y="214"/>
                </a:lnTo>
                <a:lnTo>
                  <a:pt x="557" y="214"/>
                </a:lnTo>
                <a:lnTo>
                  <a:pt x="558" y="214"/>
                </a:lnTo>
                <a:lnTo>
                  <a:pt x="558" y="213"/>
                </a:lnTo>
                <a:lnTo>
                  <a:pt x="558" y="213"/>
                </a:lnTo>
                <a:lnTo>
                  <a:pt x="559" y="212"/>
                </a:lnTo>
                <a:lnTo>
                  <a:pt x="559" y="212"/>
                </a:lnTo>
                <a:lnTo>
                  <a:pt x="559" y="212"/>
                </a:lnTo>
                <a:lnTo>
                  <a:pt x="560" y="212"/>
                </a:lnTo>
                <a:lnTo>
                  <a:pt x="560" y="211"/>
                </a:lnTo>
                <a:lnTo>
                  <a:pt x="560" y="212"/>
                </a:lnTo>
                <a:lnTo>
                  <a:pt x="561" y="211"/>
                </a:lnTo>
                <a:lnTo>
                  <a:pt x="561" y="212"/>
                </a:lnTo>
                <a:lnTo>
                  <a:pt x="562" y="212"/>
                </a:lnTo>
                <a:lnTo>
                  <a:pt x="562" y="212"/>
                </a:lnTo>
                <a:lnTo>
                  <a:pt x="562" y="213"/>
                </a:lnTo>
                <a:lnTo>
                  <a:pt x="564" y="213"/>
                </a:lnTo>
                <a:lnTo>
                  <a:pt x="564" y="213"/>
                </a:lnTo>
                <a:lnTo>
                  <a:pt x="564" y="213"/>
                </a:lnTo>
                <a:lnTo>
                  <a:pt x="565" y="213"/>
                </a:lnTo>
                <a:lnTo>
                  <a:pt x="565" y="213"/>
                </a:lnTo>
                <a:lnTo>
                  <a:pt x="566" y="213"/>
                </a:lnTo>
                <a:lnTo>
                  <a:pt x="566" y="213"/>
                </a:lnTo>
                <a:lnTo>
                  <a:pt x="566" y="213"/>
                </a:lnTo>
                <a:lnTo>
                  <a:pt x="567" y="214"/>
                </a:lnTo>
                <a:lnTo>
                  <a:pt x="567" y="214"/>
                </a:lnTo>
                <a:lnTo>
                  <a:pt x="567" y="214"/>
                </a:lnTo>
                <a:lnTo>
                  <a:pt x="568" y="214"/>
                </a:lnTo>
                <a:lnTo>
                  <a:pt x="568" y="214"/>
                </a:lnTo>
                <a:lnTo>
                  <a:pt x="568" y="214"/>
                </a:lnTo>
                <a:lnTo>
                  <a:pt x="569" y="215"/>
                </a:lnTo>
                <a:lnTo>
                  <a:pt x="569" y="215"/>
                </a:lnTo>
                <a:lnTo>
                  <a:pt x="570" y="217"/>
                </a:lnTo>
                <a:lnTo>
                  <a:pt x="570" y="217"/>
                </a:lnTo>
                <a:lnTo>
                  <a:pt x="570" y="217"/>
                </a:lnTo>
                <a:lnTo>
                  <a:pt x="571" y="215"/>
                </a:lnTo>
                <a:lnTo>
                  <a:pt x="571" y="214"/>
                </a:lnTo>
                <a:lnTo>
                  <a:pt x="571" y="214"/>
                </a:lnTo>
                <a:lnTo>
                  <a:pt x="573" y="213"/>
                </a:lnTo>
                <a:lnTo>
                  <a:pt x="573" y="213"/>
                </a:lnTo>
                <a:lnTo>
                  <a:pt x="573" y="213"/>
                </a:lnTo>
                <a:lnTo>
                  <a:pt x="574" y="213"/>
                </a:lnTo>
                <a:lnTo>
                  <a:pt x="574" y="214"/>
                </a:lnTo>
                <a:lnTo>
                  <a:pt x="575" y="214"/>
                </a:lnTo>
                <a:lnTo>
                  <a:pt x="575" y="214"/>
                </a:lnTo>
                <a:lnTo>
                  <a:pt x="575" y="214"/>
                </a:lnTo>
                <a:lnTo>
                  <a:pt x="576" y="215"/>
                </a:lnTo>
                <a:lnTo>
                  <a:pt x="576" y="214"/>
                </a:lnTo>
                <a:lnTo>
                  <a:pt x="576" y="214"/>
                </a:lnTo>
                <a:lnTo>
                  <a:pt x="577" y="214"/>
                </a:lnTo>
                <a:lnTo>
                  <a:pt x="577" y="213"/>
                </a:lnTo>
                <a:lnTo>
                  <a:pt x="577" y="213"/>
                </a:lnTo>
                <a:lnTo>
                  <a:pt x="578" y="214"/>
                </a:lnTo>
                <a:lnTo>
                  <a:pt x="578" y="214"/>
                </a:lnTo>
                <a:lnTo>
                  <a:pt x="579" y="215"/>
                </a:lnTo>
                <a:lnTo>
                  <a:pt x="579" y="215"/>
                </a:lnTo>
                <a:lnTo>
                  <a:pt x="579" y="215"/>
                </a:lnTo>
                <a:lnTo>
                  <a:pt x="580" y="215"/>
                </a:lnTo>
                <a:lnTo>
                  <a:pt x="580" y="217"/>
                </a:lnTo>
                <a:lnTo>
                  <a:pt x="580" y="215"/>
                </a:lnTo>
                <a:lnTo>
                  <a:pt x="582" y="215"/>
                </a:lnTo>
                <a:lnTo>
                  <a:pt x="582" y="215"/>
                </a:lnTo>
                <a:lnTo>
                  <a:pt x="582" y="215"/>
                </a:lnTo>
                <a:lnTo>
                  <a:pt x="583" y="215"/>
                </a:lnTo>
                <a:lnTo>
                  <a:pt x="583" y="215"/>
                </a:lnTo>
                <a:lnTo>
                  <a:pt x="584" y="218"/>
                </a:lnTo>
                <a:lnTo>
                  <a:pt x="584" y="218"/>
                </a:lnTo>
                <a:lnTo>
                  <a:pt x="584" y="218"/>
                </a:lnTo>
                <a:lnTo>
                  <a:pt x="585" y="219"/>
                </a:lnTo>
                <a:lnTo>
                  <a:pt x="585" y="219"/>
                </a:lnTo>
                <a:lnTo>
                  <a:pt x="585" y="220"/>
                </a:lnTo>
                <a:lnTo>
                  <a:pt x="586" y="219"/>
                </a:lnTo>
                <a:lnTo>
                  <a:pt x="586" y="219"/>
                </a:lnTo>
                <a:lnTo>
                  <a:pt x="587" y="219"/>
                </a:lnTo>
                <a:lnTo>
                  <a:pt x="587" y="219"/>
                </a:lnTo>
                <a:lnTo>
                  <a:pt x="587" y="220"/>
                </a:lnTo>
                <a:lnTo>
                  <a:pt x="588" y="220"/>
                </a:lnTo>
                <a:lnTo>
                  <a:pt x="588" y="219"/>
                </a:lnTo>
                <a:lnTo>
                  <a:pt x="588" y="219"/>
                </a:lnTo>
                <a:lnTo>
                  <a:pt x="589" y="219"/>
                </a:lnTo>
                <a:lnTo>
                  <a:pt x="589" y="220"/>
                </a:lnTo>
                <a:lnTo>
                  <a:pt x="589" y="221"/>
                </a:lnTo>
                <a:lnTo>
                  <a:pt x="591" y="222"/>
                </a:lnTo>
                <a:lnTo>
                  <a:pt x="591" y="222"/>
                </a:lnTo>
                <a:lnTo>
                  <a:pt x="592" y="221"/>
                </a:lnTo>
                <a:lnTo>
                  <a:pt x="592" y="221"/>
                </a:lnTo>
                <a:lnTo>
                  <a:pt x="592" y="221"/>
                </a:lnTo>
                <a:lnTo>
                  <a:pt x="593" y="222"/>
                </a:lnTo>
                <a:lnTo>
                  <a:pt x="593" y="221"/>
                </a:lnTo>
                <a:lnTo>
                  <a:pt x="593" y="221"/>
                </a:lnTo>
                <a:lnTo>
                  <a:pt x="594" y="221"/>
                </a:lnTo>
                <a:lnTo>
                  <a:pt x="594" y="221"/>
                </a:lnTo>
                <a:lnTo>
                  <a:pt x="594" y="220"/>
                </a:lnTo>
                <a:lnTo>
                  <a:pt x="595" y="219"/>
                </a:lnTo>
                <a:lnTo>
                  <a:pt x="595" y="220"/>
                </a:lnTo>
                <a:lnTo>
                  <a:pt x="596" y="220"/>
                </a:lnTo>
                <a:lnTo>
                  <a:pt x="596" y="220"/>
                </a:lnTo>
                <a:lnTo>
                  <a:pt x="596" y="220"/>
                </a:lnTo>
                <a:lnTo>
                  <a:pt x="597" y="220"/>
                </a:lnTo>
                <a:lnTo>
                  <a:pt x="597" y="220"/>
                </a:lnTo>
                <a:lnTo>
                  <a:pt x="597" y="220"/>
                </a:lnTo>
                <a:lnTo>
                  <a:pt x="598" y="220"/>
                </a:lnTo>
                <a:lnTo>
                  <a:pt x="598" y="221"/>
                </a:lnTo>
                <a:lnTo>
                  <a:pt x="598" y="221"/>
                </a:lnTo>
                <a:lnTo>
                  <a:pt x="600" y="220"/>
                </a:lnTo>
                <a:lnTo>
                  <a:pt x="600" y="221"/>
                </a:lnTo>
                <a:lnTo>
                  <a:pt x="601" y="221"/>
                </a:lnTo>
                <a:lnTo>
                  <a:pt x="601" y="222"/>
                </a:lnTo>
                <a:lnTo>
                  <a:pt x="601" y="222"/>
                </a:lnTo>
                <a:lnTo>
                  <a:pt x="602" y="223"/>
                </a:lnTo>
                <a:lnTo>
                  <a:pt x="602" y="223"/>
                </a:lnTo>
                <a:lnTo>
                  <a:pt x="602" y="222"/>
                </a:lnTo>
                <a:lnTo>
                  <a:pt x="603" y="222"/>
                </a:lnTo>
                <a:lnTo>
                  <a:pt x="603" y="222"/>
                </a:lnTo>
                <a:lnTo>
                  <a:pt x="603" y="222"/>
                </a:lnTo>
                <a:lnTo>
                  <a:pt x="604" y="221"/>
                </a:lnTo>
                <a:lnTo>
                  <a:pt x="604" y="221"/>
                </a:lnTo>
                <a:lnTo>
                  <a:pt x="605" y="221"/>
                </a:lnTo>
                <a:lnTo>
                  <a:pt x="605" y="221"/>
                </a:lnTo>
                <a:lnTo>
                  <a:pt x="605" y="221"/>
                </a:lnTo>
                <a:lnTo>
                  <a:pt x="606" y="221"/>
                </a:lnTo>
                <a:lnTo>
                  <a:pt x="606" y="220"/>
                </a:lnTo>
                <a:lnTo>
                  <a:pt x="606" y="220"/>
                </a:lnTo>
                <a:lnTo>
                  <a:pt x="607" y="220"/>
                </a:lnTo>
                <a:lnTo>
                  <a:pt x="607" y="220"/>
                </a:lnTo>
                <a:lnTo>
                  <a:pt x="609" y="219"/>
                </a:lnTo>
                <a:lnTo>
                  <a:pt x="609" y="219"/>
                </a:lnTo>
                <a:lnTo>
                  <a:pt x="609" y="219"/>
                </a:lnTo>
                <a:lnTo>
                  <a:pt x="610" y="219"/>
                </a:lnTo>
                <a:lnTo>
                  <a:pt x="610" y="219"/>
                </a:lnTo>
                <a:lnTo>
                  <a:pt x="610" y="219"/>
                </a:lnTo>
                <a:lnTo>
                  <a:pt x="611" y="219"/>
                </a:lnTo>
                <a:lnTo>
                  <a:pt x="611" y="219"/>
                </a:lnTo>
                <a:lnTo>
                  <a:pt x="611" y="219"/>
                </a:lnTo>
                <a:lnTo>
                  <a:pt x="612" y="219"/>
                </a:lnTo>
                <a:lnTo>
                  <a:pt x="612" y="218"/>
                </a:lnTo>
                <a:lnTo>
                  <a:pt x="613" y="218"/>
                </a:lnTo>
                <a:lnTo>
                  <a:pt x="613" y="218"/>
                </a:lnTo>
                <a:lnTo>
                  <a:pt x="613" y="218"/>
                </a:lnTo>
                <a:lnTo>
                  <a:pt x="614" y="218"/>
                </a:lnTo>
                <a:lnTo>
                  <a:pt x="614" y="218"/>
                </a:lnTo>
                <a:lnTo>
                  <a:pt x="614" y="219"/>
                </a:lnTo>
                <a:lnTo>
                  <a:pt x="615" y="219"/>
                </a:lnTo>
                <a:lnTo>
                  <a:pt x="615" y="219"/>
                </a:lnTo>
                <a:lnTo>
                  <a:pt x="615" y="219"/>
                </a:lnTo>
                <a:lnTo>
                  <a:pt x="616" y="219"/>
                </a:lnTo>
                <a:lnTo>
                  <a:pt x="616" y="219"/>
                </a:lnTo>
                <a:lnTo>
                  <a:pt x="618" y="220"/>
                </a:lnTo>
                <a:lnTo>
                  <a:pt x="618" y="220"/>
                </a:lnTo>
                <a:lnTo>
                  <a:pt x="618" y="219"/>
                </a:lnTo>
                <a:lnTo>
                  <a:pt x="619" y="219"/>
                </a:lnTo>
                <a:lnTo>
                  <a:pt x="619" y="220"/>
                </a:lnTo>
                <a:lnTo>
                  <a:pt x="619" y="220"/>
                </a:lnTo>
                <a:lnTo>
                  <a:pt x="620" y="219"/>
                </a:lnTo>
                <a:lnTo>
                  <a:pt x="620" y="219"/>
                </a:lnTo>
                <a:lnTo>
                  <a:pt x="620" y="219"/>
                </a:lnTo>
                <a:lnTo>
                  <a:pt x="621" y="219"/>
                </a:lnTo>
                <a:lnTo>
                  <a:pt x="621" y="219"/>
                </a:lnTo>
                <a:lnTo>
                  <a:pt x="622" y="218"/>
                </a:lnTo>
                <a:lnTo>
                  <a:pt x="622" y="218"/>
                </a:lnTo>
                <a:lnTo>
                  <a:pt x="622" y="219"/>
                </a:lnTo>
                <a:lnTo>
                  <a:pt x="623" y="219"/>
                </a:lnTo>
                <a:lnTo>
                  <a:pt x="623" y="219"/>
                </a:lnTo>
                <a:lnTo>
                  <a:pt x="623" y="218"/>
                </a:lnTo>
                <a:lnTo>
                  <a:pt x="624" y="218"/>
                </a:lnTo>
                <a:lnTo>
                  <a:pt x="624" y="218"/>
                </a:lnTo>
                <a:lnTo>
                  <a:pt x="624" y="218"/>
                </a:lnTo>
                <a:lnTo>
                  <a:pt x="625" y="217"/>
                </a:lnTo>
                <a:lnTo>
                  <a:pt x="625" y="217"/>
                </a:lnTo>
                <a:lnTo>
                  <a:pt x="627" y="218"/>
                </a:lnTo>
                <a:lnTo>
                  <a:pt x="627" y="219"/>
                </a:lnTo>
                <a:lnTo>
                  <a:pt x="627" y="220"/>
                </a:lnTo>
                <a:lnTo>
                  <a:pt x="628" y="221"/>
                </a:lnTo>
                <a:lnTo>
                  <a:pt x="628" y="221"/>
                </a:lnTo>
                <a:lnTo>
                  <a:pt x="628" y="220"/>
                </a:lnTo>
                <a:lnTo>
                  <a:pt x="629" y="219"/>
                </a:lnTo>
                <a:lnTo>
                  <a:pt x="629" y="219"/>
                </a:lnTo>
                <a:lnTo>
                  <a:pt x="630" y="218"/>
                </a:lnTo>
                <a:lnTo>
                  <a:pt x="630" y="217"/>
                </a:lnTo>
                <a:lnTo>
                  <a:pt x="630" y="215"/>
                </a:lnTo>
                <a:lnTo>
                  <a:pt x="631" y="214"/>
                </a:lnTo>
                <a:lnTo>
                  <a:pt x="631" y="213"/>
                </a:lnTo>
                <a:lnTo>
                  <a:pt x="631" y="212"/>
                </a:lnTo>
                <a:lnTo>
                  <a:pt x="632" y="211"/>
                </a:lnTo>
                <a:lnTo>
                  <a:pt x="632" y="212"/>
                </a:lnTo>
                <a:lnTo>
                  <a:pt x="632" y="212"/>
                </a:lnTo>
                <a:lnTo>
                  <a:pt x="633" y="213"/>
                </a:lnTo>
                <a:lnTo>
                  <a:pt x="633" y="213"/>
                </a:lnTo>
                <a:lnTo>
                  <a:pt x="634" y="214"/>
                </a:lnTo>
                <a:lnTo>
                  <a:pt x="634" y="214"/>
                </a:lnTo>
                <a:lnTo>
                  <a:pt x="634" y="215"/>
                </a:lnTo>
                <a:lnTo>
                  <a:pt x="636" y="215"/>
                </a:lnTo>
                <a:lnTo>
                  <a:pt x="636" y="215"/>
                </a:lnTo>
                <a:lnTo>
                  <a:pt x="636" y="215"/>
                </a:lnTo>
                <a:lnTo>
                  <a:pt x="637" y="214"/>
                </a:lnTo>
                <a:lnTo>
                  <a:pt x="637" y="213"/>
                </a:lnTo>
                <a:lnTo>
                  <a:pt x="637" y="213"/>
                </a:lnTo>
                <a:lnTo>
                  <a:pt x="638" y="213"/>
                </a:lnTo>
                <a:lnTo>
                  <a:pt x="638" y="213"/>
                </a:lnTo>
                <a:lnTo>
                  <a:pt x="639" y="213"/>
                </a:lnTo>
                <a:lnTo>
                  <a:pt x="639" y="213"/>
                </a:lnTo>
                <a:lnTo>
                  <a:pt x="639" y="213"/>
                </a:lnTo>
                <a:lnTo>
                  <a:pt x="640" y="213"/>
                </a:lnTo>
                <a:lnTo>
                  <a:pt x="640" y="213"/>
                </a:lnTo>
                <a:lnTo>
                  <a:pt x="640" y="214"/>
                </a:lnTo>
                <a:lnTo>
                  <a:pt x="641" y="213"/>
                </a:lnTo>
                <a:lnTo>
                  <a:pt x="641" y="214"/>
                </a:lnTo>
                <a:lnTo>
                  <a:pt x="641" y="213"/>
                </a:lnTo>
                <a:lnTo>
                  <a:pt x="642" y="213"/>
                </a:lnTo>
                <a:lnTo>
                  <a:pt x="642" y="213"/>
                </a:lnTo>
                <a:lnTo>
                  <a:pt x="644" y="214"/>
                </a:lnTo>
                <a:lnTo>
                  <a:pt x="644" y="213"/>
                </a:lnTo>
                <a:lnTo>
                  <a:pt x="644" y="213"/>
                </a:lnTo>
                <a:lnTo>
                  <a:pt x="645" y="213"/>
                </a:lnTo>
                <a:lnTo>
                  <a:pt x="645" y="214"/>
                </a:lnTo>
                <a:lnTo>
                  <a:pt x="645" y="214"/>
                </a:lnTo>
                <a:lnTo>
                  <a:pt x="646" y="215"/>
                </a:lnTo>
                <a:lnTo>
                  <a:pt x="646" y="217"/>
                </a:lnTo>
                <a:lnTo>
                  <a:pt x="646" y="217"/>
                </a:lnTo>
                <a:lnTo>
                  <a:pt x="647" y="215"/>
                </a:lnTo>
                <a:lnTo>
                  <a:pt x="647" y="215"/>
                </a:lnTo>
                <a:lnTo>
                  <a:pt x="648" y="215"/>
                </a:lnTo>
                <a:lnTo>
                  <a:pt x="648" y="215"/>
                </a:lnTo>
                <a:lnTo>
                  <a:pt x="648" y="214"/>
                </a:lnTo>
                <a:lnTo>
                  <a:pt x="649" y="213"/>
                </a:lnTo>
                <a:lnTo>
                  <a:pt x="649" y="214"/>
                </a:lnTo>
                <a:lnTo>
                  <a:pt x="649" y="214"/>
                </a:lnTo>
                <a:lnTo>
                  <a:pt x="650" y="214"/>
                </a:lnTo>
                <a:lnTo>
                  <a:pt x="650" y="215"/>
                </a:lnTo>
                <a:lnTo>
                  <a:pt x="651" y="215"/>
                </a:lnTo>
                <a:lnTo>
                  <a:pt x="651" y="215"/>
                </a:lnTo>
                <a:lnTo>
                  <a:pt x="651" y="215"/>
                </a:lnTo>
                <a:lnTo>
                  <a:pt x="653" y="215"/>
                </a:lnTo>
                <a:lnTo>
                  <a:pt x="653" y="215"/>
                </a:lnTo>
                <a:lnTo>
                  <a:pt x="653" y="215"/>
                </a:lnTo>
                <a:lnTo>
                  <a:pt x="654" y="215"/>
                </a:lnTo>
                <a:lnTo>
                  <a:pt x="654" y="215"/>
                </a:lnTo>
                <a:lnTo>
                  <a:pt x="654" y="215"/>
                </a:lnTo>
                <a:lnTo>
                  <a:pt x="655" y="217"/>
                </a:lnTo>
                <a:lnTo>
                  <a:pt x="655" y="217"/>
                </a:lnTo>
                <a:lnTo>
                  <a:pt x="656" y="217"/>
                </a:lnTo>
                <a:lnTo>
                  <a:pt x="656" y="217"/>
                </a:lnTo>
                <a:lnTo>
                  <a:pt x="656" y="217"/>
                </a:lnTo>
                <a:lnTo>
                  <a:pt x="657" y="218"/>
                </a:lnTo>
                <a:lnTo>
                  <a:pt x="657" y="218"/>
                </a:lnTo>
                <a:lnTo>
                  <a:pt x="657" y="218"/>
                </a:lnTo>
                <a:lnTo>
                  <a:pt x="658" y="218"/>
                </a:lnTo>
                <a:lnTo>
                  <a:pt x="658" y="218"/>
                </a:lnTo>
                <a:lnTo>
                  <a:pt x="658" y="218"/>
                </a:lnTo>
                <a:lnTo>
                  <a:pt x="659" y="218"/>
                </a:lnTo>
                <a:lnTo>
                  <a:pt x="659" y="218"/>
                </a:lnTo>
                <a:lnTo>
                  <a:pt x="660" y="217"/>
                </a:lnTo>
                <a:lnTo>
                  <a:pt x="660" y="218"/>
                </a:lnTo>
                <a:lnTo>
                  <a:pt x="660" y="218"/>
                </a:lnTo>
                <a:lnTo>
                  <a:pt x="662" y="218"/>
                </a:lnTo>
                <a:lnTo>
                  <a:pt x="662" y="218"/>
                </a:lnTo>
                <a:lnTo>
                  <a:pt x="662" y="219"/>
                </a:lnTo>
                <a:lnTo>
                  <a:pt x="663" y="220"/>
                </a:lnTo>
                <a:lnTo>
                  <a:pt x="663" y="220"/>
                </a:lnTo>
                <a:lnTo>
                  <a:pt x="663" y="220"/>
                </a:lnTo>
                <a:lnTo>
                  <a:pt x="664" y="220"/>
                </a:lnTo>
                <a:lnTo>
                  <a:pt x="664" y="221"/>
                </a:lnTo>
                <a:lnTo>
                  <a:pt x="665" y="221"/>
                </a:lnTo>
                <a:lnTo>
                  <a:pt x="665" y="222"/>
                </a:lnTo>
                <a:lnTo>
                  <a:pt x="665" y="222"/>
                </a:lnTo>
                <a:lnTo>
                  <a:pt x="666" y="223"/>
                </a:lnTo>
                <a:lnTo>
                  <a:pt x="666" y="223"/>
                </a:lnTo>
                <a:lnTo>
                  <a:pt x="666" y="223"/>
                </a:lnTo>
                <a:lnTo>
                  <a:pt x="667" y="224"/>
                </a:lnTo>
                <a:lnTo>
                  <a:pt x="667" y="224"/>
                </a:lnTo>
                <a:lnTo>
                  <a:pt x="667" y="223"/>
                </a:lnTo>
                <a:lnTo>
                  <a:pt x="668" y="223"/>
                </a:lnTo>
                <a:lnTo>
                  <a:pt x="668" y="223"/>
                </a:lnTo>
                <a:lnTo>
                  <a:pt x="669" y="223"/>
                </a:lnTo>
                <a:lnTo>
                  <a:pt x="669" y="222"/>
                </a:lnTo>
                <a:lnTo>
                  <a:pt x="669" y="221"/>
                </a:lnTo>
                <a:lnTo>
                  <a:pt x="671" y="222"/>
                </a:lnTo>
                <a:lnTo>
                  <a:pt x="671" y="222"/>
                </a:lnTo>
                <a:lnTo>
                  <a:pt x="671" y="223"/>
                </a:lnTo>
                <a:lnTo>
                  <a:pt x="672" y="223"/>
                </a:lnTo>
                <a:lnTo>
                  <a:pt x="672" y="223"/>
                </a:lnTo>
                <a:lnTo>
                  <a:pt x="672" y="224"/>
                </a:lnTo>
                <a:lnTo>
                  <a:pt x="673" y="226"/>
                </a:lnTo>
                <a:lnTo>
                  <a:pt x="673" y="226"/>
                </a:lnTo>
                <a:lnTo>
                  <a:pt x="674" y="226"/>
                </a:lnTo>
                <a:lnTo>
                  <a:pt x="674" y="227"/>
                </a:lnTo>
                <a:lnTo>
                  <a:pt x="674" y="226"/>
                </a:lnTo>
                <a:lnTo>
                  <a:pt x="675" y="227"/>
                </a:lnTo>
                <a:lnTo>
                  <a:pt x="675" y="227"/>
                </a:lnTo>
                <a:lnTo>
                  <a:pt x="675" y="227"/>
                </a:lnTo>
                <a:lnTo>
                  <a:pt x="676" y="227"/>
                </a:lnTo>
                <a:lnTo>
                  <a:pt x="676" y="227"/>
                </a:lnTo>
                <a:lnTo>
                  <a:pt x="677" y="227"/>
                </a:lnTo>
                <a:lnTo>
                  <a:pt x="677" y="226"/>
                </a:lnTo>
                <a:lnTo>
                  <a:pt x="677" y="226"/>
                </a:lnTo>
                <a:lnTo>
                  <a:pt x="678" y="224"/>
                </a:lnTo>
                <a:lnTo>
                  <a:pt x="678" y="224"/>
                </a:lnTo>
                <a:lnTo>
                  <a:pt x="678" y="223"/>
                </a:lnTo>
                <a:lnTo>
                  <a:pt x="680" y="222"/>
                </a:lnTo>
                <a:lnTo>
                  <a:pt x="680" y="222"/>
                </a:lnTo>
                <a:lnTo>
                  <a:pt x="680" y="221"/>
                </a:lnTo>
                <a:lnTo>
                  <a:pt x="681" y="222"/>
                </a:lnTo>
                <a:lnTo>
                  <a:pt x="681" y="223"/>
                </a:lnTo>
                <a:lnTo>
                  <a:pt x="682" y="222"/>
                </a:lnTo>
                <a:lnTo>
                  <a:pt x="682" y="223"/>
                </a:lnTo>
                <a:lnTo>
                  <a:pt x="682" y="222"/>
                </a:lnTo>
                <a:lnTo>
                  <a:pt x="683" y="222"/>
                </a:lnTo>
                <a:lnTo>
                  <a:pt x="683" y="222"/>
                </a:lnTo>
                <a:lnTo>
                  <a:pt x="683" y="223"/>
                </a:lnTo>
                <a:lnTo>
                  <a:pt x="684" y="223"/>
                </a:lnTo>
                <a:lnTo>
                  <a:pt x="684" y="222"/>
                </a:lnTo>
                <a:lnTo>
                  <a:pt x="684" y="222"/>
                </a:lnTo>
                <a:lnTo>
                  <a:pt x="685" y="222"/>
                </a:lnTo>
                <a:lnTo>
                  <a:pt x="685" y="222"/>
                </a:lnTo>
                <a:lnTo>
                  <a:pt x="686" y="222"/>
                </a:lnTo>
                <a:lnTo>
                  <a:pt x="686" y="222"/>
                </a:lnTo>
                <a:lnTo>
                  <a:pt x="686" y="221"/>
                </a:lnTo>
                <a:lnTo>
                  <a:pt x="687" y="222"/>
                </a:lnTo>
                <a:lnTo>
                  <a:pt x="687" y="222"/>
                </a:lnTo>
                <a:lnTo>
                  <a:pt x="687" y="222"/>
                </a:lnTo>
                <a:lnTo>
                  <a:pt x="689" y="222"/>
                </a:lnTo>
                <a:lnTo>
                  <a:pt x="689" y="223"/>
                </a:lnTo>
                <a:lnTo>
                  <a:pt x="689" y="223"/>
                </a:lnTo>
                <a:lnTo>
                  <a:pt x="690" y="222"/>
                </a:lnTo>
                <a:lnTo>
                  <a:pt x="690" y="222"/>
                </a:lnTo>
                <a:lnTo>
                  <a:pt x="691" y="222"/>
                </a:lnTo>
                <a:lnTo>
                  <a:pt x="691" y="223"/>
                </a:lnTo>
                <a:lnTo>
                  <a:pt x="691" y="223"/>
                </a:lnTo>
                <a:lnTo>
                  <a:pt x="692" y="223"/>
                </a:lnTo>
                <a:lnTo>
                  <a:pt x="692" y="223"/>
                </a:lnTo>
                <a:lnTo>
                  <a:pt x="692" y="223"/>
                </a:lnTo>
                <a:lnTo>
                  <a:pt x="693" y="222"/>
                </a:lnTo>
                <a:lnTo>
                  <a:pt x="693" y="222"/>
                </a:lnTo>
                <a:lnTo>
                  <a:pt x="693" y="223"/>
                </a:lnTo>
                <a:lnTo>
                  <a:pt x="694" y="223"/>
                </a:lnTo>
                <a:lnTo>
                  <a:pt x="694" y="222"/>
                </a:lnTo>
                <a:lnTo>
                  <a:pt x="695" y="222"/>
                </a:lnTo>
                <a:lnTo>
                  <a:pt x="695" y="223"/>
                </a:lnTo>
                <a:lnTo>
                  <a:pt x="695" y="222"/>
                </a:lnTo>
                <a:lnTo>
                  <a:pt x="696" y="222"/>
                </a:lnTo>
                <a:lnTo>
                  <a:pt x="696" y="221"/>
                </a:lnTo>
                <a:lnTo>
                  <a:pt x="696" y="221"/>
                </a:lnTo>
                <a:lnTo>
                  <a:pt x="698" y="221"/>
                </a:lnTo>
                <a:lnTo>
                  <a:pt x="698" y="221"/>
                </a:lnTo>
                <a:lnTo>
                  <a:pt x="699" y="220"/>
                </a:lnTo>
                <a:lnTo>
                  <a:pt x="699" y="221"/>
                </a:lnTo>
                <a:lnTo>
                  <a:pt x="699" y="221"/>
                </a:lnTo>
                <a:lnTo>
                  <a:pt x="700" y="220"/>
                </a:lnTo>
                <a:lnTo>
                  <a:pt x="700" y="221"/>
                </a:lnTo>
                <a:lnTo>
                  <a:pt x="700" y="221"/>
                </a:lnTo>
                <a:lnTo>
                  <a:pt x="701" y="221"/>
                </a:lnTo>
                <a:lnTo>
                  <a:pt x="701" y="221"/>
                </a:lnTo>
                <a:lnTo>
                  <a:pt x="701" y="220"/>
                </a:lnTo>
                <a:lnTo>
                  <a:pt x="702" y="220"/>
                </a:lnTo>
                <a:lnTo>
                  <a:pt x="702" y="219"/>
                </a:lnTo>
                <a:lnTo>
                  <a:pt x="703" y="218"/>
                </a:lnTo>
                <a:lnTo>
                  <a:pt x="703" y="218"/>
                </a:lnTo>
                <a:lnTo>
                  <a:pt x="703" y="218"/>
                </a:lnTo>
                <a:lnTo>
                  <a:pt x="704" y="217"/>
                </a:lnTo>
                <a:lnTo>
                  <a:pt x="704" y="217"/>
                </a:lnTo>
                <a:lnTo>
                  <a:pt x="704" y="217"/>
                </a:lnTo>
                <a:lnTo>
                  <a:pt x="705" y="218"/>
                </a:lnTo>
                <a:lnTo>
                  <a:pt x="705" y="218"/>
                </a:lnTo>
                <a:lnTo>
                  <a:pt x="705" y="218"/>
                </a:lnTo>
                <a:lnTo>
                  <a:pt x="707" y="219"/>
                </a:lnTo>
                <a:lnTo>
                  <a:pt x="707" y="220"/>
                </a:lnTo>
                <a:lnTo>
                  <a:pt x="708" y="220"/>
                </a:lnTo>
                <a:lnTo>
                  <a:pt x="708" y="220"/>
                </a:lnTo>
                <a:lnTo>
                  <a:pt x="708" y="219"/>
                </a:lnTo>
                <a:lnTo>
                  <a:pt x="709" y="219"/>
                </a:lnTo>
                <a:lnTo>
                  <a:pt x="709" y="219"/>
                </a:lnTo>
                <a:lnTo>
                  <a:pt x="709" y="218"/>
                </a:lnTo>
                <a:lnTo>
                  <a:pt x="710" y="218"/>
                </a:lnTo>
                <a:lnTo>
                  <a:pt x="710" y="218"/>
                </a:lnTo>
                <a:lnTo>
                  <a:pt x="710" y="218"/>
                </a:lnTo>
                <a:lnTo>
                  <a:pt x="711" y="218"/>
                </a:lnTo>
                <a:lnTo>
                  <a:pt x="711" y="218"/>
                </a:lnTo>
                <a:lnTo>
                  <a:pt x="712" y="218"/>
                </a:lnTo>
                <a:lnTo>
                  <a:pt x="712" y="218"/>
                </a:lnTo>
                <a:lnTo>
                  <a:pt x="712" y="218"/>
                </a:lnTo>
                <a:lnTo>
                  <a:pt x="713" y="217"/>
                </a:lnTo>
                <a:lnTo>
                  <a:pt x="713" y="215"/>
                </a:lnTo>
                <a:lnTo>
                  <a:pt x="713" y="215"/>
                </a:lnTo>
                <a:lnTo>
                  <a:pt x="714" y="215"/>
                </a:lnTo>
                <a:lnTo>
                  <a:pt x="714" y="215"/>
                </a:lnTo>
                <a:lnTo>
                  <a:pt x="714" y="215"/>
                </a:lnTo>
                <a:lnTo>
                  <a:pt x="716" y="215"/>
                </a:lnTo>
                <a:lnTo>
                  <a:pt x="716" y="217"/>
                </a:lnTo>
                <a:lnTo>
                  <a:pt x="717" y="217"/>
                </a:lnTo>
                <a:lnTo>
                  <a:pt x="717" y="217"/>
                </a:lnTo>
                <a:lnTo>
                  <a:pt x="717" y="217"/>
                </a:lnTo>
                <a:lnTo>
                  <a:pt x="718" y="217"/>
                </a:lnTo>
                <a:lnTo>
                  <a:pt x="718" y="217"/>
                </a:lnTo>
                <a:lnTo>
                  <a:pt x="718" y="217"/>
                </a:lnTo>
                <a:lnTo>
                  <a:pt x="719" y="217"/>
                </a:lnTo>
                <a:lnTo>
                  <a:pt x="719" y="217"/>
                </a:lnTo>
                <a:lnTo>
                  <a:pt x="720" y="215"/>
                </a:lnTo>
                <a:lnTo>
                  <a:pt x="720" y="215"/>
                </a:lnTo>
                <a:lnTo>
                  <a:pt x="720" y="215"/>
                </a:lnTo>
                <a:lnTo>
                  <a:pt x="721" y="215"/>
                </a:lnTo>
                <a:lnTo>
                  <a:pt x="721" y="215"/>
                </a:lnTo>
                <a:lnTo>
                  <a:pt x="721" y="218"/>
                </a:lnTo>
                <a:lnTo>
                  <a:pt x="722" y="218"/>
                </a:lnTo>
                <a:lnTo>
                  <a:pt x="722" y="218"/>
                </a:lnTo>
                <a:lnTo>
                  <a:pt x="722" y="218"/>
                </a:lnTo>
                <a:lnTo>
                  <a:pt x="723" y="218"/>
                </a:lnTo>
                <a:lnTo>
                  <a:pt x="723" y="218"/>
                </a:lnTo>
                <a:lnTo>
                  <a:pt x="725" y="218"/>
                </a:lnTo>
                <a:lnTo>
                  <a:pt x="725" y="218"/>
                </a:lnTo>
                <a:lnTo>
                  <a:pt x="725" y="218"/>
                </a:lnTo>
                <a:lnTo>
                  <a:pt x="726" y="219"/>
                </a:lnTo>
                <a:lnTo>
                  <a:pt x="726" y="219"/>
                </a:lnTo>
                <a:lnTo>
                  <a:pt x="726" y="218"/>
                </a:lnTo>
                <a:lnTo>
                  <a:pt x="727" y="218"/>
                </a:lnTo>
                <a:lnTo>
                  <a:pt x="727" y="217"/>
                </a:lnTo>
                <a:lnTo>
                  <a:pt x="727" y="217"/>
                </a:lnTo>
                <a:lnTo>
                  <a:pt x="728" y="217"/>
                </a:lnTo>
                <a:lnTo>
                  <a:pt x="728" y="217"/>
                </a:lnTo>
                <a:lnTo>
                  <a:pt x="729" y="215"/>
                </a:lnTo>
                <a:lnTo>
                  <a:pt x="729" y="215"/>
                </a:lnTo>
                <a:lnTo>
                  <a:pt x="729" y="214"/>
                </a:lnTo>
                <a:lnTo>
                  <a:pt x="730" y="214"/>
                </a:lnTo>
                <a:lnTo>
                  <a:pt x="730" y="214"/>
                </a:lnTo>
                <a:lnTo>
                  <a:pt x="730" y="214"/>
                </a:lnTo>
                <a:lnTo>
                  <a:pt x="731" y="214"/>
                </a:lnTo>
                <a:lnTo>
                  <a:pt x="731" y="214"/>
                </a:lnTo>
                <a:lnTo>
                  <a:pt x="731" y="213"/>
                </a:lnTo>
                <a:lnTo>
                  <a:pt x="732" y="214"/>
                </a:lnTo>
                <a:lnTo>
                  <a:pt x="732" y="214"/>
                </a:lnTo>
                <a:lnTo>
                  <a:pt x="734" y="214"/>
                </a:lnTo>
                <a:lnTo>
                  <a:pt x="734" y="214"/>
                </a:lnTo>
                <a:lnTo>
                  <a:pt x="734" y="213"/>
                </a:lnTo>
                <a:lnTo>
                  <a:pt x="735" y="213"/>
                </a:lnTo>
                <a:lnTo>
                  <a:pt x="735" y="213"/>
                </a:lnTo>
                <a:lnTo>
                  <a:pt x="735" y="212"/>
                </a:lnTo>
                <a:lnTo>
                  <a:pt x="736" y="212"/>
                </a:lnTo>
                <a:lnTo>
                  <a:pt x="736" y="213"/>
                </a:lnTo>
                <a:lnTo>
                  <a:pt x="736" y="213"/>
                </a:lnTo>
                <a:lnTo>
                  <a:pt x="737" y="214"/>
                </a:lnTo>
                <a:lnTo>
                  <a:pt x="737" y="214"/>
                </a:lnTo>
                <a:lnTo>
                  <a:pt x="738" y="215"/>
                </a:lnTo>
                <a:lnTo>
                  <a:pt x="738" y="215"/>
                </a:lnTo>
                <a:lnTo>
                  <a:pt x="738" y="215"/>
                </a:lnTo>
                <a:lnTo>
                  <a:pt x="739" y="215"/>
                </a:lnTo>
                <a:lnTo>
                  <a:pt x="739" y="217"/>
                </a:lnTo>
                <a:lnTo>
                  <a:pt x="739" y="218"/>
                </a:lnTo>
                <a:lnTo>
                  <a:pt x="740" y="217"/>
                </a:lnTo>
                <a:lnTo>
                  <a:pt x="740" y="215"/>
                </a:lnTo>
                <a:lnTo>
                  <a:pt x="741" y="215"/>
                </a:lnTo>
                <a:lnTo>
                  <a:pt x="741" y="217"/>
                </a:lnTo>
                <a:lnTo>
                  <a:pt x="741" y="215"/>
                </a:lnTo>
                <a:lnTo>
                  <a:pt x="743" y="215"/>
                </a:lnTo>
                <a:lnTo>
                  <a:pt x="743" y="215"/>
                </a:lnTo>
                <a:lnTo>
                  <a:pt x="743" y="215"/>
                </a:lnTo>
                <a:lnTo>
                  <a:pt x="744" y="215"/>
                </a:lnTo>
                <a:lnTo>
                  <a:pt x="744" y="215"/>
                </a:lnTo>
                <a:lnTo>
                  <a:pt x="744" y="215"/>
                </a:lnTo>
                <a:lnTo>
                  <a:pt x="745" y="217"/>
                </a:lnTo>
                <a:lnTo>
                  <a:pt x="745" y="217"/>
                </a:lnTo>
                <a:lnTo>
                  <a:pt x="746" y="217"/>
                </a:lnTo>
                <a:lnTo>
                  <a:pt x="746" y="217"/>
                </a:lnTo>
                <a:lnTo>
                  <a:pt x="746" y="217"/>
                </a:lnTo>
                <a:lnTo>
                  <a:pt x="747" y="219"/>
                </a:lnTo>
                <a:lnTo>
                  <a:pt x="747" y="219"/>
                </a:lnTo>
                <a:lnTo>
                  <a:pt x="747" y="219"/>
                </a:lnTo>
                <a:lnTo>
                  <a:pt x="748" y="219"/>
                </a:lnTo>
                <a:lnTo>
                  <a:pt x="748" y="219"/>
                </a:lnTo>
                <a:lnTo>
                  <a:pt x="748" y="219"/>
                </a:lnTo>
                <a:lnTo>
                  <a:pt x="749" y="219"/>
                </a:lnTo>
                <a:lnTo>
                  <a:pt x="749" y="218"/>
                </a:lnTo>
                <a:lnTo>
                  <a:pt x="750" y="218"/>
                </a:lnTo>
                <a:lnTo>
                  <a:pt x="750" y="218"/>
                </a:lnTo>
                <a:lnTo>
                  <a:pt x="750" y="217"/>
                </a:lnTo>
                <a:lnTo>
                  <a:pt x="752" y="217"/>
                </a:lnTo>
                <a:lnTo>
                  <a:pt x="752" y="217"/>
                </a:lnTo>
                <a:lnTo>
                  <a:pt x="752" y="215"/>
                </a:lnTo>
                <a:lnTo>
                  <a:pt x="753" y="215"/>
                </a:lnTo>
                <a:lnTo>
                  <a:pt x="753" y="215"/>
                </a:lnTo>
                <a:lnTo>
                  <a:pt x="753" y="217"/>
                </a:lnTo>
                <a:lnTo>
                  <a:pt x="754" y="217"/>
                </a:lnTo>
                <a:lnTo>
                  <a:pt x="754" y="217"/>
                </a:lnTo>
                <a:lnTo>
                  <a:pt x="755" y="218"/>
                </a:lnTo>
                <a:lnTo>
                  <a:pt x="755" y="218"/>
                </a:lnTo>
                <a:lnTo>
                  <a:pt x="755" y="218"/>
                </a:lnTo>
                <a:lnTo>
                  <a:pt x="756" y="218"/>
                </a:lnTo>
                <a:lnTo>
                  <a:pt x="756" y="217"/>
                </a:lnTo>
                <a:lnTo>
                  <a:pt x="756" y="217"/>
                </a:lnTo>
                <a:lnTo>
                  <a:pt x="757" y="217"/>
                </a:lnTo>
                <a:lnTo>
                  <a:pt x="757" y="218"/>
                </a:lnTo>
                <a:lnTo>
                  <a:pt x="757" y="218"/>
                </a:lnTo>
                <a:lnTo>
                  <a:pt x="758" y="218"/>
                </a:lnTo>
                <a:lnTo>
                  <a:pt x="758" y="218"/>
                </a:lnTo>
                <a:lnTo>
                  <a:pt x="759" y="217"/>
                </a:lnTo>
                <a:lnTo>
                  <a:pt x="759" y="217"/>
                </a:lnTo>
                <a:lnTo>
                  <a:pt x="759" y="218"/>
                </a:lnTo>
                <a:lnTo>
                  <a:pt x="761" y="218"/>
                </a:lnTo>
                <a:lnTo>
                  <a:pt x="761" y="218"/>
                </a:lnTo>
                <a:lnTo>
                  <a:pt x="761" y="215"/>
                </a:lnTo>
                <a:lnTo>
                  <a:pt x="762" y="215"/>
                </a:lnTo>
                <a:lnTo>
                  <a:pt x="762" y="215"/>
                </a:lnTo>
                <a:lnTo>
                  <a:pt x="762" y="215"/>
                </a:lnTo>
                <a:lnTo>
                  <a:pt x="763" y="214"/>
                </a:lnTo>
                <a:lnTo>
                  <a:pt x="763" y="215"/>
                </a:lnTo>
                <a:lnTo>
                  <a:pt x="764" y="215"/>
                </a:lnTo>
                <a:lnTo>
                  <a:pt x="764" y="217"/>
                </a:lnTo>
                <a:lnTo>
                  <a:pt x="764" y="217"/>
                </a:lnTo>
                <a:lnTo>
                  <a:pt x="765" y="217"/>
                </a:lnTo>
                <a:lnTo>
                  <a:pt x="765" y="218"/>
                </a:lnTo>
                <a:lnTo>
                  <a:pt x="765" y="218"/>
                </a:lnTo>
                <a:lnTo>
                  <a:pt x="766" y="219"/>
                </a:lnTo>
                <a:lnTo>
                  <a:pt x="766" y="218"/>
                </a:lnTo>
                <a:lnTo>
                  <a:pt x="767" y="218"/>
                </a:lnTo>
                <a:lnTo>
                  <a:pt x="767" y="217"/>
                </a:lnTo>
                <a:lnTo>
                  <a:pt x="767" y="217"/>
                </a:lnTo>
                <a:lnTo>
                  <a:pt x="768" y="217"/>
                </a:lnTo>
                <a:lnTo>
                  <a:pt x="768" y="215"/>
                </a:lnTo>
                <a:lnTo>
                  <a:pt x="768" y="214"/>
                </a:lnTo>
                <a:lnTo>
                  <a:pt x="770" y="215"/>
                </a:lnTo>
                <a:lnTo>
                  <a:pt x="770" y="215"/>
                </a:lnTo>
                <a:lnTo>
                  <a:pt x="770" y="217"/>
                </a:lnTo>
                <a:lnTo>
                  <a:pt x="771" y="218"/>
                </a:lnTo>
                <a:lnTo>
                  <a:pt x="771" y="219"/>
                </a:lnTo>
                <a:lnTo>
                  <a:pt x="772" y="219"/>
                </a:lnTo>
                <a:lnTo>
                  <a:pt x="772" y="219"/>
                </a:lnTo>
                <a:lnTo>
                  <a:pt x="772" y="219"/>
                </a:lnTo>
                <a:lnTo>
                  <a:pt x="773" y="218"/>
                </a:lnTo>
                <a:lnTo>
                  <a:pt x="773" y="218"/>
                </a:lnTo>
                <a:lnTo>
                  <a:pt x="773" y="217"/>
                </a:lnTo>
                <a:lnTo>
                  <a:pt x="774" y="217"/>
                </a:lnTo>
                <a:lnTo>
                  <a:pt x="774" y="215"/>
                </a:lnTo>
                <a:lnTo>
                  <a:pt x="774" y="215"/>
                </a:lnTo>
                <a:lnTo>
                  <a:pt x="775" y="215"/>
                </a:lnTo>
                <a:lnTo>
                  <a:pt x="775" y="217"/>
                </a:lnTo>
                <a:lnTo>
                  <a:pt x="776" y="217"/>
                </a:lnTo>
                <a:lnTo>
                  <a:pt x="776" y="217"/>
                </a:lnTo>
                <a:lnTo>
                  <a:pt x="776" y="218"/>
                </a:lnTo>
                <a:lnTo>
                  <a:pt x="777" y="218"/>
                </a:lnTo>
                <a:lnTo>
                  <a:pt x="777" y="218"/>
                </a:lnTo>
                <a:lnTo>
                  <a:pt x="777" y="218"/>
                </a:lnTo>
                <a:lnTo>
                  <a:pt x="779" y="218"/>
                </a:lnTo>
                <a:lnTo>
                  <a:pt x="779" y="218"/>
                </a:lnTo>
                <a:lnTo>
                  <a:pt x="779" y="218"/>
                </a:lnTo>
                <a:lnTo>
                  <a:pt x="780" y="218"/>
                </a:lnTo>
                <a:lnTo>
                  <a:pt x="780" y="218"/>
                </a:lnTo>
                <a:lnTo>
                  <a:pt x="781" y="217"/>
                </a:lnTo>
                <a:lnTo>
                  <a:pt x="781" y="217"/>
                </a:lnTo>
                <a:lnTo>
                  <a:pt x="781" y="217"/>
                </a:lnTo>
                <a:lnTo>
                  <a:pt x="782" y="218"/>
                </a:lnTo>
                <a:lnTo>
                  <a:pt x="782" y="218"/>
                </a:lnTo>
                <a:lnTo>
                  <a:pt x="782" y="218"/>
                </a:lnTo>
                <a:lnTo>
                  <a:pt x="783" y="218"/>
                </a:lnTo>
                <a:lnTo>
                  <a:pt x="783" y="218"/>
                </a:lnTo>
                <a:lnTo>
                  <a:pt x="783" y="218"/>
                </a:lnTo>
                <a:lnTo>
                  <a:pt x="784" y="218"/>
                </a:lnTo>
                <a:lnTo>
                  <a:pt x="784" y="218"/>
                </a:lnTo>
                <a:lnTo>
                  <a:pt x="785" y="218"/>
                </a:lnTo>
                <a:lnTo>
                  <a:pt x="785" y="219"/>
                </a:lnTo>
                <a:lnTo>
                  <a:pt x="785" y="218"/>
                </a:lnTo>
                <a:lnTo>
                  <a:pt x="786" y="218"/>
                </a:lnTo>
                <a:lnTo>
                  <a:pt x="786" y="218"/>
                </a:lnTo>
                <a:lnTo>
                  <a:pt x="786" y="218"/>
                </a:lnTo>
                <a:lnTo>
                  <a:pt x="788" y="217"/>
                </a:lnTo>
                <a:lnTo>
                  <a:pt x="788" y="217"/>
                </a:lnTo>
                <a:lnTo>
                  <a:pt x="789" y="215"/>
                </a:lnTo>
                <a:lnTo>
                  <a:pt x="789" y="214"/>
                </a:lnTo>
                <a:lnTo>
                  <a:pt x="789" y="214"/>
                </a:lnTo>
                <a:lnTo>
                  <a:pt x="790" y="214"/>
                </a:lnTo>
                <a:lnTo>
                  <a:pt x="790" y="215"/>
                </a:lnTo>
                <a:lnTo>
                  <a:pt x="790" y="215"/>
                </a:lnTo>
                <a:lnTo>
                  <a:pt x="791" y="217"/>
                </a:lnTo>
                <a:lnTo>
                  <a:pt x="791" y="217"/>
                </a:lnTo>
                <a:lnTo>
                  <a:pt x="791" y="217"/>
                </a:lnTo>
                <a:lnTo>
                  <a:pt x="792" y="217"/>
                </a:lnTo>
                <a:lnTo>
                  <a:pt x="792" y="217"/>
                </a:lnTo>
                <a:lnTo>
                  <a:pt x="793" y="215"/>
                </a:lnTo>
                <a:lnTo>
                  <a:pt x="793" y="215"/>
                </a:lnTo>
                <a:lnTo>
                  <a:pt x="793" y="217"/>
                </a:lnTo>
                <a:lnTo>
                  <a:pt x="794" y="217"/>
                </a:lnTo>
                <a:lnTo>
                  <a:pt x="794" y="215"/>
                </a:lnTo>
                <a:lnTo>
                  <a:pt x="794" y="215"/>
                </a:lnTo>
                <a:lnTo>
                  <a:pt x="795" y="214"/>
                </a:lnTo>
                <a:lnTo>
                  <a:pt x="795" y="214"/>
                </a:lnTo>
                <a:lnTo>
                  <a:pt x="795" y="214"/>
                </a:lnTo>
                <a:lnTo>
                  <a:pt x="797" y="214"/>
                </a:lnTo>
                <a:lnTo>
                  <a:pt x="797" y="214"/>
                </a:lnTo>
                <a:lnTo>
                  <a:pt x="798" y="213"/>
                </a:lnTo>
                <a:lnTo>
                  <a:pt x="798" y="214"/>
                </a:lnTo>
                <a:lnTo>
                  <a:pt x="798" y="214"/>
                </a:lnTo>
                <a:lnTo>
                  <a:pt x="799" y="214"/>
                </a:lnTo>
                <a:lnTo>
                  <a:pt x="799" y="213"/>
                </a:lnTo>
                <a:lnTo>
                  <a:pt x="799" y="214"/>
                </a:lnTo>
                <a:lnTo>
                  <a:pt x="800" y="214"/>
                </a:lnTo>
                <a:lnTo>
                  <a:pt x="800" y="214"/>
                </a:lnTo>
                <a:lnTo>
                  <a:pt x="800" y="213"/>
                </a:lnTo>
                <a:lnTo>
                  <a:pt x="801" y="212"/>
                </a:lnTo>
                <a:lnTo>
                  <a:pt x="801" y="212"/>
                </a:lnTo>
                <a:lnTo>
                  <a:pt x="802" y="211"/>
                </a:lnTo>
                <a:lnTo>
                  <a:pt x="802" y="211"/>
                </a:lnTo>
                <a:lnTo>
                  <a:pt x="802" y="211"/>
                </a:lnTo>
                <a:lnTo>
                  <a:pt x="803" y="211"/>
                </a:lnTo>
                <a:lnTo>
                  <a:pt x="803" y="211"/>
                </a:lnTo>
                <a:lnTo>
                  <a:pt x="803" y="213"/>
                </a:lnTo>
                <a:lnTo>
                  <a:pt x="804" y="212"/>
                </a:lnTo>
                <a:lnTo>
                  <a:pt x="804" y="212"/>
                </a:lnTo>
                <a:lnTo>
                  <a:pt x="804" y="212"/>
                </a:lnTo>
                <a:lnTo>
                  <a:pt x="806" y="212"/>
                </a:lnTo>
                <a:lnTo>
                  <a:pt x="806" y="212"/>
                </a:lnTo>
                <a:lnTo>
                  <a:pt x="807" y="212"/>
                </a:lnTo>
                <a:lnTo>
                  <a:pt x="807" y="212"/>
                </a:lnTo>
                <a:lnTo>
                  <a:pt x="807" y="212"/>
                </a:lnTo>
                <a:lnTo>
                  <a:pt x="808" y="212"/>
                </a:lnTo>
                <a:lnTo>
                  <a:pt x="808" y="213"/>
                </a:lnTo>
                <a:lnTo>
                  <a:pt x="808" y="212"/>
                </a:lnTo>
                <a:lnTo>
                  <a:pt x="809" y="212"/>
                </a:lnTo>
                <a:lnTo>
                  <a:pt x="809" y="211"/>
                </a:lnTo>
                <a:lnTo>
                  <a:pt x="810" y="212"/>
                </a:lnTo>
                <a:lnTo>
                  <a:pt x="810" y="213"/>
                </a:lnTo>
                <a:lnTo>
                  <a:pt x="810" y="213"/>
                </a:lnTo>
                <a:lnTo>
                  <a:pt x="811" y="212"/>
                </a:lnTo>
                <a:lnTo>
                  <a:pt x="811" y="212"/>
                </a:lnTo>
                <a:lnTo>
                  <a:pt x="811" y="213"/>
                </a:lnTo>
                <a:lnTo>
                  <a:pt x="812" y="213"/>
                </a:lnTo>
                <a:lnTo>
                  <a:pt x="812" y="213"/>
                </a:lnTo>
                <a:lnTo>
                  <a:pt x="812" y="214"/>
                </a:lnTo>
                <a:lnTo>
                  <a:pt x="813" y="213"/>
                </a:lnTo>
                <a:lnTo>
                  <a:pt x="813" y="213"/>
                </a:lnTo>
                <a:lnTo>
                  <a:pt x="815" y="213"/>
                </a:lnTo>
                <a:lnTo>
                  <a:pt x="815" y="213"/>
                </a:lnTo>
                <a:lnTo>
                  <a:pt x="815" y="213"/>
                </a:lnTo>
                <a:lnTo>
                  <a:pt x="816" y="211"/>
                </a:lnTo>
                <a:lnTo>
                  <a:pt x="816" y="211"/>
                </a:lnTo>
                <a:lnTo>
                  <a:pt x="816" y="211"/>
                </a:lnTo>
                <a:lnTo>
                  <a:pt x="817" y="210"/>
                </a:lnTo>
                <a:lnTo>
                  <a:pt x="817" y="210"/>
                </a:lnTo>
                <a:lnTo>
                  <a:pt x="817" y="210"/>
                </a:lnTo>
                <a:lnTo>
                  <a:pt x="818" y="211"/>
                </a:lnTo>
                <a:lnTo>
                  <a:pt x="818" y="212"/>
                </a:lnTo>
                <a:lnTo>
                  <a:pt x="819" y="212"/>
                </a:lnTo>
                <a:lnTo>
                  <a:pt x="819" y="212"/>
                </a:lnTo>
                <a:lnTo>
                  <a:pt x="819" y="213"/>
                </a:lnTo>
                <a:lnTo>
                  <a:pt x="820" y="213"/>
                </a:lnTo>
                <a:lnTo>
                  <a:pt x="820" y="213"/>
                </a:lnTo>
                <a:lnTo>
                  <a:pt x="820" y="213"/>
                </a:lnTo>
                <a:lnTo>
                  <a:pt x="821" y="212"/>
                </a:lnTo>
                <a:lnTo>
                  <a:pt x="821" y="213"/>
                </a:lnTo>
                <a:lnTo>
                  <a:pt x="821" y="213"/>
                </a:lnTo>
                <a:lnTo>
                  <a:pt x="822" y="213"/>
                </a:lnTo>
                <a:lnTo>
                  <a:pt x="822" y="212"/>
                </a:lnTo>
                <a:lnTo>
                  <a:pt x="824" y="212"/>
                </a:lnTo>
                <a:lnTo>
                  <a:pt x="824" y="212"/>
                </a:lnTo>
                <a:lnTo>
                  <a:pt x="824" y="212"/>
                </a:lnTo>
                <a:lnTo>
                  <a:pt x="825" y="211"/>
                </a:lnTo>
                <a:lnTo>
                  <a:pt x="825" y="212"/>
                </a:lnTo>
                <a:lnTo>
                  <a:pt x="825" y="211"/>
                </a:lnTo>
                <a:lnTo>
                  <a:pt x="826" y="208"/>
                </a:lnTo>
                <a:lnTo>
                  <a:pt x="826" y="201"/>
                </a:lnTo>
                <a:lnTo>
                  <a:pt x="826" y="195"/>
                </a:lnTo>
                <a:lnTo>
                  <a:pt x="827" y="190"/>
                </a:lnTo>
                <a:lnTo>
                  <a:pt x="827" y="184"/>
                </a:lnTo>
                <a:lnTo>
                  <a:pt x="828" y="179"/>
                </a:lnTo>
                <a:lnTo>
                  <a:pt x="828" y="174"/>
                </a:lnTo>
                <a:lnTo>
                  <a:pt x="828" y="170"/>
                </a:lnTo>
                <a:lnTo>
                  <a:pt x="829" y="167"/>
                </a:lnTo>
                <a:lnTo>
                  <a:pt x="829" y="164"/>
                </a:lnTo>
                <a:lnTo>
                  <a:pt x="829" y="161"/>
                </a:lnTo>
                <a:lnTo>
                  <a:pt x="830" y="159"/>
                </a:lnTo>
                <a:lnTo>
                  <a:pt x="830" y="157"/>
                </a:lnTo>
                <a:lnTo>
                  <a:pt x="831" y="155"/>
                </a:lnTo>
                <a:lnTo>
                  <a:pt x="831" y="152"/>
                </a:lnTo>
                <a:lnTo>
                  <a:pt x="831" y="150"/>
                </a:lnTo>
                <a:lnTo>
                  <a:pt x="833" y="148"/>
                </a:lnTo>
                <a:lnTo>
                  <a:pt x="833" y="147"/>
                </a:lnTo>
                <a:lnTo>
                  <a:pt x="833" y="146"/>
                </a:lnTo>
                <a:lnTo>
                  <a:pt x="834" y="145"/>
                </a:lnTo>
                <a:lnTo>
                  <a:pt x="834" y="143"/>
                </a:lnTo>
                <a:lnTo>
                  <a:pt x="834" y="143"/>
                </a:lnTo>
                <a:lnTo>
                  <a:pt x="835" y="142"/>
                </a:lnTo>
                <a:lnTo>
                  <a:pt x="835" y="141"/>
                </a:lnTo>
                <a:lnTo>
                  <a:pt x="836" y="141"/>
                </a:lnTo>
                <a:lnTo>
                  <a:pt x="836" y="140"/>
                </a:lnTo>
                <a:lnTo>
                  <a:pt x="836" y="140"/>
                </a:lnTo>
                <a:lnTo>
                  <a:pt x="837" y="140"/>
                </a:lnTo>
                <a:lnTo>
                  <a:pt x="837" y="139"/>
                </a:lnTo>
                <a:lnTo>
                  <a:pt x="837" y="139"/>
                </a:lnTo>
                <a:lnTo>
                  <a:pt x="838" y="139"/>
                </a:lnTo>
                <a:lnTo>
                  <a:pt x="838" y="138"/>
                </a:lnTo>
                <a:lnTo>
                  <a:pt x="838" y="138"/>
                </a:lnTo>
                <a:lnTo>
                  <a:pt x="839" y="137"/>
                </a:lnTo>
                <a:lnTo>
                  <a:pt x="839" y="136"/>
                </a:lnTo>
                <a:lnTo>
                  <a:pt x="840" y="135"/>
                </a:lnTo>
                <a:lnTo>
                  <a:pt x="840" y="135"/>
                </a:lnTo>
                <a:lnTo>
                  <a:pt x="840" y="133"/>
                </a:lnTo>
                <a:lnTo>
                  <a:pt x="842" y="132"/>
                </a:lnTo>
                <a:lnTo>
                  <a:pt x="842" y="133"/>
                </a:lnTo>
                <a:lnTo>
                  <a:pt x="842" y="132"/>
                </a:lnTo>
                <a:lnTo>
                  <a:pt x="843" y="132"/>
                </a:lnTo>
                <a:lnTo>
                  <a:pt x="843" y="132"/>
                </a:lnTo>
                <a:lnTo>
                  <a:pt x="843" y="132"/>
                </a:lnTo>
                <a:lnTo>
                  <a:pt x="844" y="132"/>
                </a:lnTo>
                <a:lnTo>
                  <a:pt x="844" y="132"/>
                </a:lnTo>
                <a:lnTo>
                  <a:pt x="845" y="132"/>
                </a:lnTo>
                <a:lnTo>
                  <a:pt x="845" y="132"/>
                </a:lnTo>
                <a:lnTo>
                  <a:pt x="845" y="132"/>
                </a:lnTo>
                <a:lnTo>
                  <a:pt x="846" y="131"/>
                </a:lnTo>
                <a:lnTo>
                  <a:pt x="846" y="131"/>
                </a:lnTo>
                <a:lnTo>
                  <a:pt x="846" y="130"/>
                </a:lnTo>
                <a:lnTo>
                  <a:pt x="847" y="130"/>
                </a:lnTo>
                <a:lnTo>
                  <a:pt x="847" y="130"/>
                </a:lnTo>
                <a:lnTo>
                  <a:pt x="847" y="130"/>
                </a:lnTo>
                <a:lnTo>
                  <a:pt x="848" y="130"/>
                </a:lnTo>
                <a:lnTo>
                  <a:pt x="848" y="130"/>
                </a:lnTo>
                <a:lnTo>
                  <a:pt x="849" y="130"/>
                </a:lnTo>
                <a:lnTo>
                  <a:pt x="849" y="131"/>
                </a:lnTo>
                <a:lnTo>
                  <a:pt x="849" y="131"/>
                </a:lnTo>
                <a:lnTo>
                  <a:pt x="851" y="130"/>
                </a:lnTo>
                <a:lnTo>
                  <a:pt x="851" y="130"/>
                </a:lnTo>
                <a:lnTo>
                  <a:pt x="851" y="129"/>
                </a:lnTo>
                <a:lnTo>
                  <a:pt x="852" y="129"/>
                </a:lnTo>
                <a:lnTo>
                  <a:pt x="852" y="128"/>
                </a:lnTo>
                <a:lnTo>
                  <a:pt x="852" y="128"/>
                </a:lnTo>
                <a:lnTo>
                  <a:pt x="853" y="127"/>
                </a:lnTo>
                <a:lnTo>
                  <a:pt x="853" y="127"/>
                </a:lnTo>
                <a:lnTo>
                  <a:pt x="854" y="127"/>
                </a:lnTo>
                <a:lnTo>
                  <a:pt x="854" y="128"/>
                </a:lnTo>
                <a:lnTo>
                  <a:pt x="854" y="128"/>
                </a:lnTo>
                <a:lnTo>
                  <a:pt x="855" y="127"/>
                </a:lnTo>
                <a:lnTo>
                  <a:pt x="855" y="127"/>
                </a:lnTo>
                <a:lnTo>
                  <a:pt x="855" y="124"/>
                </a:lnTo>
                <a:lnTo>
                  <a:pt x="856" y="124"/>
                </a:lnTo>
                <a:lnTo>
                  <a:pt x="856" y="123"/>
                </a:lnTo>
                <a:lnTo>
                  <a:pt x="857" y="123"/>
                </a:lnTo>
                <a:lnTo>
                  <a:pt x="857" y="122"/>
                </a:lnTo>
                <a:lnTo>
                  <a:pt x="857" y="122"/>
                </a:lnTo>
                <a:lnTo>
                  <a:pt x="858" y="122"/>
                </a:lnTo>
                <a:lnTo>
                  <a:pt x="858" y="122"/>
                </a:lnTo>
                <a:lnTo>
                  <a:pt x="858" y="122"/>
                </a:lnTo>
                <a:lnTo>
                  <a:pt x="860" y="122"/>
                </a:lnTo>
                <a:lnTo>
                  <a:pt x="860" y="123"/>
                </a:lnTo>
                <a:lnTo>
                  <a:pt x="860" y="123"/>
                </a:lnTo>
                <a:lnTo>
                  <a:pt x="861" y="123"/>
                </a:lnTo>
                <a:lnTo>
                  <a:pt x="861" y="124"/>
                </a:lnTo>
                <a:lnTo>
                  <a:pt x="862" y="124"/>
                </a:lnTo>
                <a:lnTo>
                  <a:pt x="862" y="124"/>
                </a:lnTo>
                <a:lnTo>
                  <a:pt x="862" y="123"/>
                </a:lnTo>
                <a:lnTo>
                  <a:pt x="863" y="122"/>
                </a:lnTo>
                <a:lnTo>
                  <a:pt x="863" y="121"/>
                </a:lnTo>
                <a:lnTo>
                  <a:pt x="863" y="120"/>
                </a:lnTo>
                <a:lnTo>
                  <a:pt x="864" y="121"/>
                </a:lnTo>
                <a:lnTo>
                  <a:pt x="864" y="121"/>
                </a:lnTo>
                <a:lnTo>
                  <a:pt x="864" y="121"/>
                </a:lnTo>
                <a:lnTo>
                  <a:pt x="865" y="121"/>
                </a:lnTo>
                <a:lnTo>
                  <a:pt x="865" y="120"/>
                </a:lnTo>
                <a:lnTo>
                  <a:pt x="866" y="119"/>
                </a:lnTo>
                <a:lnTo>
                  <a:pt x="866" y="119"/>
                </a:lnTo>
                <a:lnTo>
                  <a:pt x="866" y="118"/>
                </a:lnTo>
                <a:lnTo>
                  <a:pt x="867" y="118"/>
                </a:lnTo>
                <a:lnTo>
                  <a:pt x="867" y="118"/>
                </a:lnTo>
                <a:lnTo>
                  <a:pt x="867" y="118"/>
                </a:lnTo>
                <a:lnTo>
                  <a:pt x="869" y="117"/>
                </a:lnTo>
                <a:lnTo>
                  <a:pt x="869" y="115"/>
                </a:lnTo>
                <a:lnTo>
                  <a:pt x="869" y="115"/>
                </a:lnTo>
                <a:lnTo>
                  <a:pt x="870" y="115"/>
                </a:lnTo>
                <a:lnTo>
                  <a:pt x="870" y="115"/>
                </a:lnTo>
                <a:lnTo>
                  <a:pt x="871" y="114"/>
                </a:lnTo>
                <a:lnTo>
                  <a:pt x="871" y="114"/>
                </a:lnTo>
                <a:lnTo>
                  <a:pt x="871" y="115"/>
                </a:lnTo>
                <a:lnTo>
                  <a:pt x="872" y="115"/>
                </a:lnTo>
                <a:lnTo>
                  <a:pt x="872" y="114"/>
                </a:lnTo>
                <a:lnTo>
                  <a:pt x="872" y="115"/>
                </a:lnTo>
                <a:lnTo>
                  <a:pt x="873" y="115"/>
                </a:lnTo>
                <a:lnTo>
                  <a:pt x="873" y="117"/>
                </a:lnTo>
                <a:lnTo>
                  <a:pt x="873" y="117"/>
                </a:lnTo>
                <a:lnTo>
                  <a:pt x="874" y="117"/>
                </a:lnTo>
                <a:lnTo>
                  <a:pt x="874" y="115"/>
                </a:lnTo>
                <a:lnTo>
                  <a:pt x="875" y="115"/>
                </a:lnTo>
                <a:lnTo>
                  <a:pt x="875" y="114"/>
                </a:lnTo>
                <a:lnTo>
                  <a:pt x="875" y="115"/>
                </a:lnTo>
                <a:lnTo>
                  <a:pt x="876" y="114"/>
                </a:lnTo>
                <a:lnTo>
                  <a:pt x="876" y="113"/>
                </a:lnTo>
                <a:lnTo>
                  <a:pt x="876" y="112"/>
                </a:lnTo>
                <a:lnTo>
                  <a:pt x="878" y="111"/>
                </a:lnTo>
                <a:lnTo>
                  <a:pt x="878" y="110"/>
                </a:lnTo>
                <a:lnTo>
                  <a:pt x="879" y="110"/>
                </a:lnTo>
                <a:lnTo>
                  <a:pt x="879" y="110"/>
                </a:lnTo>
                <a:lnTo>
                  <a:pt x="879" y="110"/>
                </a:lnTo>
                <a:lnTo>
                  <a:pt x="880" y="110"/>
                </a:lnTo>
                <a:lnTo>
                  <a:pt x="880" y="110"/>
                </a:lnTo>
                <a:lnTo>
                  <a:pt x="880" y="109"/>
                </a:lnTo>
                <a:lnTo>
                  <a:pt x="881" y="108"/>
                </a:lnTo>
                <a:lnTo>
                  <a:pt x="881" y="108"/>
                </a:lnTo>
                <a:lnTo>
                  <a:pt x="881" y="106"/>
                </a:lnTo>
                <a:lnTo>
                  <a:pt x="882" y="105"/>
                </a:lnTo>
                <a:lnTo>
                  <a:pt x="882" y="105"/>
                </a:lnTo>
                <a:lnTo>
                  <a:pt x="883" y="106"/>
                </a:lnTo>
                <a:lnTo>
                  <a:pt x="883" y="106"/>
                </a:lnTo>
                <a:lnTo>
                  <a:pt x="883" y="106"/>
                </a:lnTo>
                <a:lnTo>
                  <a:pt x="884" y="106"/>
                </a:lnTo>
                <a:lnTo>
                  <a:pt x="884" y="106"/>
                </a:lnTo>
                <a:lnTo>
                  <a:pt x="884" y="108"/>
                </a:lnTo>
                <a:lnTo>
                  <a:pt x="885" y="108"/>
                </a:lnTo>
                <a:lnTo>
                  <a:pt x="885" y="108"/>
                </a:lnTo>
                <a:lnTo>
                  <a:pt x="885" y="108"/>
                </a:lnTo>
                <a:lnTo>
                  <a:pt x="887" y="108"/>
                </a:lnTo>
                <a:lnTo>
                  <a:pt x="887" y="108"/>
                </a:lnTo>
                <a:lnTo>
                  <a:pt x="888" y="109"/>
                </a:lnTo>
                <a:lnTo>
                  <a:pt x="888" y="108"/>
                </a:lnTo>
                <a:lnTo>
                  <a:pt x="888" y="109"/>
                </a:lnTo>
                <a:lnTo>
                  <a:pt x="889" y="108"/>
                </a:lnTo>
                <a:lnTo>
                  <a:pt x="889" y="109"/>
                </a:lnTo>
                <a:lnTo>
                  <a:pt x="889" y="108"/>
                </a:lnTo>
                <a:lnTo>
                  <a:pt x="890" y="109"/>
                </a:lnTo>
                <a:lnTo>
                  <a:pt x="890" y="109"/>
                </a:lnTo>
                <a:lnTo>
                  <a:pt x="890" y="109"/>
                </a:lnTo>
                <a:lnTo>
                  <a:pt x="891" y="109"/>
                </a:lnTo>
                <a:lnTo>
                  <a:pt x="891" y="109"/>
                </a:lnTo>
                <a:lnTo>
                  <a:pt x="892" y="109"/>
                </a:lnTo>
                <a:lnTo>
                  <a:pt x="892" y="108"/>
                </a:lnTo>
                <a:lnTo>
                  <a:pt x="892" y="108"/>
                </a:lnTo>
                <a:lnTo>
                  <a:pt x="893" y="108"/>
                </a:lnTo>
                <a:lnTo>
                  <a:pt x="893" y="108"/>
                </a:lnTo>
                <a:lnTo>
                  <a:pt x="893" y="108"/>
                </a:lnTo>
                <a:lnTo>
                  <a:pt x="894" y="108"/>
                </a:lnTo>
                <a:lnTo>
                  <a:pt x="894" y="106"/>
                </a:lnTo>
                <a:lnTo>
                  <a:pt x="894" y="105"/>
                </a:lnTo>
                <a:lnTo>
                  <a:pt x="896" y="105"/>
                </a:lnTo>
                <a:lnTo>
                  <a:pt x="896" y="104"/>
                </a:lnTo>
                <a:lnTo>
                  <a:pt x="897" y="103"/>
                </a:lnTo>
                <a:lnTo>
                  <a:pt x="897" y="103"/>
                </a:lnTo>
                <a:lnTo>
                  <a:pt x="897" y="103"/>
                </a:lnTo>
                <a:lnTo>
                  <a:pt x="898" y="102"/>
                </a:lnTo>
                <a:lnTo>
                  <a:pt x="898" y="102"/>
                </a:lnTo>
                <a:lnTo>
                  <a:pt x="898" y="102"/>
                </a:lnTo>
                <a:lnTo>
                  <a:pt x="899" y="101"/>
                </a:lnTo>
                <a:lnTo>
                  <a:pt x="899" y="101"/>
                </a:lnTo>
                <a:lnTo>
                  <a:pt x="900" y="101"/>
                </a:lnTo>
                <a:lnTo>
                  <a:pt x="900" y="101"/>
                </a:lnTo>
                <a:lnTo>
                  <a:pt x="900" y="100"/>
                </a:lnTo>
                <a:lnTo>
                  <a:pt x="901" y="100"/>
                </a:lnTo>
                <a:lnTo>
                  <a:pt x="901" y="101"/>
                </a:lnTo>
                <a:lnTo>
                  <a:pt x="901" y="100"/>
                </a:lnTo>
                <a:lnTo>
                  <a:pt x="902" y="100"/>
                </a:lnTo>
                <a:lnTo>
                  <a:pt x="902" y="100"/>
                </a:lnTo>
                <a:lnTo>
                  <a:pt x="902" y="100"/>
                </a:lnTo>
                <a:lnTo>
                  <a:pt x="903" y="101"/>
                </a:lnTo>
                <a:lnTo>
                  <a:pt x="903" y="102"/>
                </a:lnTo>
                <a:lnTo>
                  <a:pt x="905" y="102"/>
                </a:lnTo>
                <a:lnTo>
                  <a:pt x="905" y="101"/>
                </a:lnTo>
                <a:lnTo>
                  <a:pt x="905" y="100"/>
                </a:lnTo>
                <a:lnTo>
                  <a:pt x="906" y="101"/>
                </a:lnTo>
                <a:lnTo>
                  <a:pt x="906" y="101"/>
                </a:lnTo>
                <a:lnTo>
                  <a:pt x="906" y="100"/>
                </a:lnTo>
                <a:lnTo>
                  <a:pt x="907" y="100"/>
                </a:lnTo>
                <a:lnTo>
                  <a:pt x="907" y="100"/>
                </a:lnTo>
                <a:lnTo>
                  <a:pt x="907" y="101"/>
                </a:lnTo>
                <a:lnTo>
                  <a:pt x="908" y="100"/>
                </a:lnTo>
                <a:lnTo>
                  <a:pt x="908" y="100"/>
                </a:lnTo>
                <a:lnTo>
                  <a:pt x="909" y="101"/>
                </a:lnTo>
                <a:lnTo>
                  <a:pt x="909" y="101"/>
                </a:lnTo>
                <a:lnTo>
                  <a:pt x="909" y="102"/>
                </a:lnTo>
                <a:lnTo>
                  <a:pt x="910" y="103"/>
                </a:lnTo>
                <a:lnTo>
                  <a:pt x="910" y="104"/>
                </a:lnTo>
                <a:lnTo>
                  <a:pt x="910" y="104"/>
                </a:lnTo>
                <a:lnTo>
                  <a:pt x="911" y="104"/>
                </a:lnTo>
                <a:lnTo>
                  <a:pt x="911" y="103"/>
                </a:lnTo>
                <a:lnTo>
                  <a:pt x="911" y="104"/>
                </a:lnTo>
                <a:lnTo>
                  <a:pt x="912" y="104"/>
                </a:lnTo>
                <a:lnTo>
                  <a:pt x="912" y="104"/>
                </a:lnTo>
                <a:lnTo>
                  <a:pt x="914" y="104"/>
                </a:lnTo>
                <a:lnTo>
                  <a:pt x="914" y="104"/>
                </a:lnTo>
                <a:lnTo>
                  <a:pt x="914" y="103"/>
                </a:lnTo>
                <a:lnTo>
                  <a:pt x="915" y="103"/>
                </a:lnTo>
                <a:lnTo>
                  <a:pt x="915" y="103"/>
                </a:lnTo>
                <a:lnTo>
                  <a:pt x="915" y="102"/>
                </a:lnTo>
                <a:lnTo>
                  <a:pt x="916" y="102"/>
                </a:lnTo>
                <a:lnTo>
                  <a:pt x="916" y="102"/>
                </a:lnTo>
                <a:lnTo>
                  <a:pt x="916" y="102"/>
                </a:lnTo>
                <a:lnTo>
                  <a:pt x="917" y="101"/>
                </a:lnTo>
                <a:lnTo>
                  <a:pt x="917" y="101"/>
                </a:lnTo>
                <a:lnTo>
                  <a:pt x="918" y="102"/>
                </a:lnTo>
                <a:lnTo>
                  <a:pt x="918" y="102"/>
                </a:lnTo>
                <a:lnTo>
                  <a:pt x="918" y="103"/>
                </a:lnTo>
                <a:lnTo>
                  <a:pt x="919" y="104"/>
                </a:lnTo>
                <a:lnTo>
                  <a:pt x="919" y="104"/>
                </a:lnTo>
                <a:lnTo>
                  <a:pt x="919" y="104"/>
                </a:lnTo>
                <a:lnTo>
                  <a:pt x="920" y="103"/>
                </a:lnTo>
                <a:lnTo>
                  <a:pt x="920" y="103"/>
                </a:lnTo>
                <a:lnTo>
                  <a:pt x="921" y="103"/>
                </a:lnTo>
                <a:lnTo>
                  <a:pt x="921" y="103"/>
                </a:lnTo>
                <a:lnTo>
                  <a:pt x="921" y="103"/>
                </a:lnTo>
                <a:lnTo>
                  <a:pt x="923" y="103"/>
                </a:lnTo>
                <a:lnTo>
                  <a:pt x="923" y="104"/>
                </a:lnTo>
                <a:lnTo>
                  <a:pt x="923" y="104"/>
                </a:lnTo>
                <a:lnTo>
                  <a:pt x="924" y="103"/>
                </a:lnTo>
                <a:lnTo>
                  <a:pt x="924" y="104"/>
                </a:lnTo>
                <a:lnTo>
                  <a:pt x="924" y="103"/>
                </a:lnTo>
                <a:lnTo>
                  <a:pt x="925" y="104"/>
                </a:lnTo>
                <a:lnTo>
                  <a:pt x="925" y="104"/>
                </a:lnTo>
                <a:lnTo>
                  <a:pt x="926" y="103"/>
                </a:lnTo>
                <a:lnTo>
                  <a:pt x="926" y="102"/>
                </a:lnTo>
                <a:lnTo>
                  <a:pt x="926" y="103"/>
                </a:lnTo>
                <a:lnTo>
                  <a:pt x="927" y="102"/>
                </a:lnTo>
                <a:lnTo>
                  <a:pt x="927" y="101"/>
                </a:lnTo>
                <a:lnTo>
                  <a:pt x="927" y="100"/>
                </a:lnTo>
                <a:lnTo>
                  <a:pt x="928" y="101"/>
                </a:lnTo>
                <a:lnTo>
                  <a:pt x="928" y="101"/>
                </a:lnTo>
                <a:lnTo>
                  <a:pt x="928" y="101"/>
                </a:lnTo>
                <a:lnTo>
                  <a:pt x="929" y="100"/>
                </a:lnTo>
                <a:lnTo>
                  <a:pt x="929" y="101"/>
                </a:lnTo>
                <a:lnTo>
                  <a:pt x="930" y="102"/>
                </a:lnTo>
                <a:lnTo>
                  <a:pt x="930" y="102"/>
                </a:lnTo>
                <a:lnTo>
                  <a:pt x="930" y="102"/>
                </a:lnTo>
                <a:lnTo>
                  <a:pt x="932" y="101"/>
                </a:lnTo>
                <a:lnTo>
                  <a:pt x="932" y="101"/>
                </a:lnTo>
                <a:lnTo>
                  <a:pt x="932" y="101"/>
                </a:lnTo>
                <a:lnTo>
                  <a:pt x="933" y="101"/>
                </a:lnTo>
                <a:lnTo>
                  <a:pt x="933" y="100"/>
                </a:lnTo>
                <a:lnTo>
                  <a:pt x="933" y="100"/>
                </a:lnTo>
                <a:lnTo>
                  <a:pt x="934" y="102"/>
                </a:lnTo>
                <a:lnTo>
                  <a:pt x="934" y="102"/>
                </a:lnTo>
                <a:lnTo>
                  <a:pt x="935" y="103"/>
                </a:lnTo>
                <a:lnTo>
                  <a:pt x="935" y="103"/>
                </a:lnTo>
                <a:lnTo>
                  <a:pt x="935" y="102"/>
                </a:lnTo>
                <a:lnTo>
                  <a:pt x="936" y="102"/>
                </a:lnTo>
                <a:lnTo>
                  <a:pt x="936" y="101"/>
                </a:lnTo>
                <a:lnTo>
                  <a:pt x="936" y="101"/>
                </a:lnTo>
                <a:lnTo>
                  <a:pt x="937" y="100"/>
                </a:lnTo>
                <a:lnTo>
                  <a:pt x="937" y="100"/>
                </a:lnTo>
                <a:lnTo>
                  <a:pt x="937" y="100"/>
                </a:lnTo>
                <a:lnTo>
                  <a:pt x="938" y="101"/>
                </a:lnTo>
                <a:lnTo>
                  <a:pt x="938" y="101"/>
                </a:lnTo>
                <a:lnTo>
                  <a:pt x="939" y="101"/>
                </a:lnTo>
                <a:lnTo>
                  <a:pt x="939" y="101"/>
                </a:lnTo>
                <a:lnTo>
                  <a:pt x="939" y="101"/>
                </a:lnTo>
                <a:lnTo>
                  <a:pt x="941" y="101"/>
                </a:lnTo>
                <a:lnTo>
                  <a:pt x="941" y="101"/>
                </a:lnTo>
                <a:lnTo>
                  <a:pt x="941" y="101"/>
                </a:lnTo>
                <a:lnTo>
                  <a:pt x="942" y="101"/>
                </a:lnTo>
                <a:lnTo>
                  <a:pt x="942" y="101"/>
                </a:lnTo>
                <a:lnTo>
                  <a:pt x="942" y="101"/>
                </a:lnTo>
                <a:lnTo>
                  <a:pt x="943" y="101"/>
                </a:lnTo>
                <a:lnTo>
                  <a:pt x="943" y="101"/>
                </a:lnTo>
                <a:lnTo>
                  <a:pt x="944" y="101"/>
                </a:lnTo>
                <a:lnTo>
                  <a:pt x="944" y="102"/>
                </a:lnTo>
                <a:lnTo>
                  <a:pt x="944" y="102"/>
                </a:lnTo>
                <a:lnTo>
                  <a:pt x="945" y="102"/>
                </a:lnTo>
                <a:lnTo>
                  <a:pt x="945" y="102"/>
                </a:lnTo>
                <a:lnTo>
                  <a:pt x="945" y="102"/>
                </a:lnTo>
                <a:lnTo>
                  <a:pt x="946" y="103"/>
                </a:lnTo>
                <a:lnTo>
                  <a:pt x="946" y="103"/>
                </a:lnTo>
                <a:lnTo>
                  <a:pt x="947" y="104"/>
                </a:lnTo>
                <a:lnTo>
                  <a:pt x="947" y="104"/>
                </a:lnTo>
                <a:lnTo>
                  <a:pt x="947" y="104"/>
                </a:lnTo>
                <a:lnTo>
                  <a:pt x="948" y="104"/>
                </a:lnTo>
                <a:lnTo>
                  <a:pt x="948" y="103"/>
                </a:lnTo>
                <a:lnTo>
                  <a:pt x="948" y="102"/>
                </a:lnTo>
                <a:lnTo>
                  <a:pt x="950" y="102"/>
                </a:lnTo>
                <a:lnTo>
                  <a:pt x="950" y="101"/>
                </a:lnTo>
                <a:lnTo>
                  <a:pt x="950" y="101"/>
                </a:lnTo>
                <a:lnTo>
                  <a:pt x="951" y="101"/>
                </a:lnTo>
                <a:lnTo>
                  <a:pt x="951" y="101"/>
                </a:lnTo>
                <a:lnTo>
                  <a:pt x="952" y="100"/>
                </a:lnTo>
                <a:lnTo>
                  <a:pt x="952" y="101"/>
                </a:lnTo>
                <a:lnTo>
                  <a:pt x="952" y="101"/>
                </a:lnTo>
                <a:lnTo>
                  <a:pt x="953" y="100"/>
                </a:lnTo>
                <a:lnTo>
                  <a:pt x="953" y="99"/>
                </a:lnTo>
                <a:lnTo>
                  <a:pt x="953" y="99"/>
                </a:lnTo>
                <a:lnTo>
                  <a:pt x="954" y="97"/>
                </a:lnTo>
                <a:lnTo>
                  <a:pt x="954" y="97"/>
                </a:lnTo>
                <a:lnTo>
                  <a:pt x="954" y="97"/>
                </a:lnTo>
                <a:lnTo>
                  <a:pt x="955" y="97"/>
                </a:lnTo>
                <a:lnTo>
                  <a:pt x="955" y="97"/>
                </a:lnTo>
                <a:lnTo>
                  <a:pt x="956" y="96"/>
                </a:lnTo>
                <a:lnTo>
                  <a:pt x="956" y="96"/>
                </a:lnTo>
                <a:lnTo>
                  <a:pt x="956" y="96"/>
                </a:lnTo>
                <a:lnTo>
                  <a:pt x="957" y="96"/>
                </a:lnTo>
                <a:lnTo>
                  <a:pt x="957" y="96"/>
                </a:lnTo>
                <a:lnTo>
                  <a:pt x="957" y="96"/>
                </a:lnTo>
                <a:lnTo>
                  <a:pt x="959" y="95"/>
                </a:lnTo>
                <a:lnTo>
                  <a:pt x="959" y="95"/>
                </a:lnTo>
                <a:lnTo>
                  <a:pt x="959" y="95"/>
                </a:lnTo>
                <a:lnTo>
                  <a:pt x="960" y="94"/>
                </a:lnTo>
                <a:lnTo>
                  <a:pt x="960" y="94"/>
                </a:lnTo>
                <a:lnTo>
                  <a:pt x="961" y="94"/>
                </a:lnTo>
                <a:lnTo>
                  <a:pt x="961" y="93"/>
                </a:lnTo>
                <a:lnTo>
                  <a:pt x="961" y="93"/>
                </a:lnTo>
                <a:lnTo>
                  <a:pt x="962" y="93"/>
                </a:lnTo>
                <a:lnTo>
                  <a:pt x="962" y="92"/>
                </a:lnTo>
                <a:lnTo>
                  <a:pt x="962" y="93"/>
                </a:lnTo>
                <a:lnTo>
                  <a:pt x="963" y="92"/>
                </a:lnTo>
                <a:lnTo>
                  <a:pt x="963" y="92"/>
                </a:lnTo>
                <a:lnTo>
                  <a:pt x="963" y="91"/>
                </a:lnTo>
                <a:lnTo>
                  <a:pt x="964" y="90"/>
                </a:lnTo>
                <a:lnTo>
                  <a:pt x="964" y="91"/>
                </a:lnTo>
                <a:lnTo>
                  <a:pt x="965" y="90"/>
                </a:lnTo>
                <a:lnTo>
                  <a:pt x="965" y="90"/>
                </a:lnTo>
                <a:lnTo>
                  <a:pt x="965" y="90"/>
                </a:lnTo>
                <a:lnTo>
                  <a:pt x="966" y="90"/>
                </a:lnTo>
                <a:lnTo>
                  <a:pt x="966" y="91"/>
                </a:lnTo>
                <a:lnTo>
                  <a:pt x="966" y="91"/>
                </a:lnTo>
                <a:lnTo>
                  <a:pt x="968" y="91"/>
                </a:lnTo>
                <a:lnTo>
                  <a:pt x="968" y="90"/>
                </a:lnTo>
                <a:lnTo>
                  <a:pt x="969" y="90"/>
                </a:lnTo>
                <a:lnTo>
                  <a:pt x="969" y="90"/>
                </a:lnTo>
                <a:lnTo>
                  <a:pt x="969" y="91"/>
                </a:lnTo>
                <a:lnTo>
                  <a:pt x="970" y="90"/>
                </a:lnTo>
                <a:lnTo>
                  <a:pt x="970" y="91"/>
                </a:lnTo>
                <a:lnTo>
                  <a:pt x="970" y="90"/>
                </a:lnTo>
                <a:lnTo>
                  <a:pt x="971" y="88"/>
                </a:lnTo>
                <a:lnTo>
                  <a:pt x="971" y="87"/>
                </a:lnTo>
                <a:lnTo>
                  <a:pt x="971" y="87"/>
                </a:lnTo>
                <a:lnTo>
                  <a:pt x="972" y="87"/>
                </a:lnTo>
                <a:lnTo>
                  <a:pt x="972" y="87"/>
                </a:lnTo>
                <a:lnTo>
                  <a:pt x="973" y="86"/>
                </a:lnTo>
                <a:lnTo>
                  <a:pt x="973" y="87"/>
                </a:lnTo>
                <a:lnTo>
                  <a:pt x="973" y="86"/>
                </a:lnTo>
                <a:lnTo>
                  <a:pt x="974" y="87"/>
                </a:lnTo>
                <a:lnTo>
                  <a:pt x="974" y="87"/>
                </a:lnTo>
                <a:lnTo>
                  <a:pt x="974" y="87"/>
                </a:lnTo>
                <a:lnTo>
                  <a:pt x="975" y="86"/>
                </a:lnTo>
                <a:lnTo>
                  <a:pt x="975" y="86"/>
                </a:lnTo>
                <a:lnTo>
                  <a:pt x="975" y="86"/>
                </a:lnTo>
                <a:lnTo>
                  <a:pt x="977" y="87"/>
                </a:lnTo>
                <a:lnTo>
                  <a:pt x="977" y="87"/>
                </a:lnTo>
                <a:lnTo>
                  <a:pt x="978" y="88"/>
                </a:lnTo>
                <a:lnTo>
                  <a:pt x="978" y="90"/>
                </a:lnTo>
                <a:lnTo>
                  <a:pt x="978" y="91"/>
                </a:lnTo>
                <a:lnTo>
                  <a:pt x="979" y="91"/>
                </a:lnTo>
                <a:lnTo>
                  <a:pt x="979" y="91"/>
                </a:lnTo>
                <a:lnTo>
                  <a:pt x="979" y="91"/>
                </a:lnTo>
                <a:lnTo>
                  <a:pt x="980" y="91"/>
                </a:lnTo>
                <a:lnTo>
                  <a:pt x="980" y="90"/>
                </a:lnTo>
                <a:lnTo>
                  <a:pt x="980" y="91"/>
                </a:lnTo>
                <a:lnTo>
                  <a:pt x="981" y="90"/>
                </a:lnTo>
                <a:lnTo>
                  <a:pt x="981" y="90"/>
                </a:lnTo>
                <a:lnTo>
                  <a:pt x="982" y="90"/>
                </a:lnTo>
                <a:lnTo>
                  <a:pt x="982" y="91"/>
                </a:lnTo>
                <a:lnTo>
                  <a:pt x="982" y="91"/>
                </a:lnTo>
                <a:lnTo>
                  <a:pt x="983" y="91"/>
                </a:lnTo>
                <a:lnTo>
                  <a:pt x="983" y="91"/>
                </a:lnTo>
                <a:lnTo>
                  <a:pt x="983" y="92"/>
                </a:lnTo>
                <a:lnTo>
                  <a:pt x="984" y="92"/>
                </a:lnTo>
                <a:lnTo>
                  <a:pt x="984" y="91"/>
                </a:lnTo>
                <a:lnTo>
                  <a:pt x="984" y="90"/>
                </a:lnTo>
                <a:lnTo>
                  <a:pt x="986" y="90"/>
                </a:lnTo>
                <a:lnTo>
                  <a:pt x="986" y="91"/>
                </a:lnTo>
                <a:lnTo>
                  <a:pt x="987" y="90"/>
                </a:lnTo>
                <a:lnTo>
                  <a:pt x="987" y="90"/>
                </a:lnTo>
                <a:lnTo>
                  <a:pt x="987" y="91"/>
                </a:lnTo>
                <a:lnTo>
                  <a:pt x="988" y="91"/>
                </a:lnTo>
                <a:lnTo>
                  <a:pt x="988" y="90"/>
                </a:lnTo>
                <a:lnTo>
                  <a:pt x="988" y="90"/>
                </a:lnTo>
                <a:lnTo>
                  <a:pt x="989" y="91"/>
                </a:lnTo>
                <a:lnTo>
                  <a:pt x="989" y="90"/>
                </a:lnTo>
                <a:lnTo>
                  <a:pt x="990" y="91"/>
                </a:lnTo>
                <a:lnTo>
                  <a:pt x="990" y="91"/>
                </a:lnTo>
                <a:lnTo>
                  <a:pt x="990" y="90"/>
                </a:lnTo>
                <a:lnTo>
                  <a:pt x="991" y="91"/>
                </a:lnTo>
                <a:lnTo>
                  <a:pt x="991" y="91"/>
                </a:lnTo>
                <a:lnTo>
                  <a:pt x="991" y="92"/>
                </a:lnTo>
                <a:lnTo>
                  <a:pt x="992" y="93"/>
                </a:lnTo>
                <a:lnTo>
                  <a:pt x="992" y="93"/>
                </a:lnTo>
                <a:lnTo>
                  <a:pt x="992" y="93"/>
                </a:lnTo>
                <a:lnTo>
                  <a:pt x="993" y="93"/>
                </a:lnTo>
                <a:lnTo>
                  <a:pt x="993" y="93"/>
                </a:lnTo>
                <a:lnTo>
                  <a:pt x="995" y="92"/>
                </a:lnTo>
                <a:lnTo>
                  <a:pt x="995" y="92"/>
                </a:lnTo>
                <a:lnTo>
                  <a:pt x="995" y="92"/>
                </a:lnTo>
                <a:lnTo>
                  <a:pt x="996" y="92"/>
                </a:lnTo>
                <a:lnTo>
                  <a:pt x="996" y="92"/>
                </a:lnTo>
                <a:lnTo>
                  <a:pt x="996" y="91"/>
                </a:lnTo>
                <a:lnTo>
                  <a:pt x="997" y="91"/>
                </a:lnTo>
                <a:lnTo>
                  <a:pt x="997" y="90"/>
                </a:lnTo>
                <a:lnTo>
                  <a:pt x="997" y="90"/>
                </a:lnTo>
                <a:lnTo>
                  <a:pt x="998" y="88"/>
                </a:lnTo>
                <a:lnTo>
                  <a:pt x="998" y="88"/>
                </a:lnTo>
                <a:lnTo>
                  <a:pt x="999" y="88"/>
                </a:lnTo>
                <a:lnTo>
                  <a:pt x="999" y="88"/>
                </a:lnTo>
                <a:lnTo>
                  <a:pt x="999" y="88"/>
                </a:lnTo>
                <a:lnTo>
                  <a:pt x="1000" y="90"/>
                </a:lnTo>
                <a:lnTo>
                  <a:pt x="1000" y="91"/>
                </a:lnTo>
                <a:lnTo>
                  <a:pt x="1000" y="91"/>
                </a:lnTo>
                <a:lnTo>
                  <a:pt x="1001" y="91"/>
                </a:lnTo>
                <a:lnTo>
                  <a:pt x="1001" y="92"/>
                </a:lnTo>
                <a:lnTo>
                  <a:pt x="1001" y="91"/>
                </a:lnTo>
                <a:lnTo>
                  <a:pt x="1002" y="91"/>
                </a:lnTo>
                <a:lnTo>
                  <a:pt x="1002" y="91"/>
                </a:lnTo>
                <a:lnTo>
                  <a:pt x="1004" y="91"/>
                </a:lnTo>
                <a:lnTo>
                  <a:pt x="1004" y="91"/>
                </a:lnTo>
                <a:lnTo>
                  <a:pt x="1004" y="91"/>
                </a:lnTo>
                <a:lnTo>
                  <a:pt x="1005" y="91"/>
                </a:lnTo>
                <a:lnTo>
                  <a:pt x="1005" y="91"/>
                </a:lnTo>
                <a:lnTo>
                  <a:pt x="1005" y="91"/>
                </a:lnTo>
                <a:lnTo>
                  <a:pt x="1006" y="91"/>
                </a:lnTo>
                <a:lnTo>
                  <a:pt x="1006" y="91"/>
                </a:lnTo>
                <a:lnTo>
                  <a:pt x="1006" y="91"/>
                </a:lnTo>
                <a:lnTo>
                  <a:pt x="1007" y="90"/>
                </a:lnTo>
                <a:lnTo>
                  <a:pt x="1007" y="90"/>
                </a:lnTo>
                <a:lnTo>
                  <a:pt x="1008" y="90"/>
                </a:lnTo>
                <a:lnTo>
                  <a:pt x="1008" y="90"/>
                </a:lnTo>
                <a:lnTo>
                  <a:pt x="1008" y="90"/>
                </a:lnTo>
                <a:lnTo>
                  <a:pt x="1009" y="90"/>
                </a:lnTo>
                <a:lnTo>
                  <a:pt x="1009" y="90"/>
                </a:lnTo>
                <a:lnTo>
                  <a:pt x="1009" y="90"/>
                </a:lnTo>
                <a:lnTo>
                  <a:pt x="1010" y="90"/>
                </a:lnTo>
                <a:lnTo>
                  <a:pt x="1010" y="90"/>
                </a:lnTo>
                <a:lnTo>
                  <a:pt x="1011" y="90"/>
                </a:lnTo>
                <a:lnTo>
                  <a:pt x="1011" y="91"/>
                </a:lnTo>
                <a:lnTo>
                  <a:pt x="1011" y="92"/>
                </a:lnTo>
                <a:lnTo>
                  <a:pt x="1013" y="93"/>
                </a:lnTo>
                <a:lnTo>
                  <a:pt x="1013" y="93"/>
                </a:lnTo>
                <a:lnTo>
                  <a:pt x="1013" y="93"/>
                </a:lnTo>
                <a:lnTo>
                  <a:pt x="1014" y="94"/>
                </a:lnTo>
                <a:lnTo>
                  <a:pt x="1014" y="94"/>
                </a:lnTo>
                <a:lnTo>
                  <a:pt x="1014" y="94"/>
                </a:lnTo>
                <a:lnTo>
                  <a:pt x="1015" y="94"/>
                </a:lnTo>
                <a:lnTo>
                  <a:pt x="1015" y="93"/>
                </a:lnTo>
                <a:lnTo>
                  <a:pt x="1016" y="93"/>
                </a:lnTo>
                <a:lnTo>
                  <a:pt x="1016" y="93"/>
                </a:lnTo>
                <a:lnTo>
                  <a:pt x="1016" y="94"/>
                </a:lnTo>
                <a:lnTo>
                  <a:pt x="1017" y="93"/>
                </a:lnTo>
                <a:lnTo>
                  <a:pt x="1017" y="93"/>
                </a:lnTo>
                <a:lnTo>
                  <a:pt x="1017" y="93"/>
                </a:lnTo>
                <a:lnTo>
                  <a:pt x="1018" y="93"/>
                </a:lnTo>
                <a:lnTo>
                  <a:pt x="1018" y="93"/>
                </a:lnTo>
                <a:lnTo>
                  <a:pt x="1018" y="93"/>
                </a:lnTo>
                <a:lnTo>
                  <a:pt x="1019" y="93"/>
                </a:lnTo>
                <a:lnTo>
                  <a:pt x="1019" y="93"/>
                </a:lnTo>
                <a:lnTo>
                  <a:pt x="1020" y="92"/>
                </a:lnTo>
                <a:lnTo>
                  <a:pt x="1020" y="92"/>
                </a:lnTo>
                <a:lnTo>
                  <a:pt x="1020" y="92"/>
                </a:lnTo>
                <a:lnTo>
                  <a:pt x="1022" y="92"/>
                </a:lnTo>
                <a:lnTo>
                  <a:pt x="1022" y="93"/>
                </a:lnTo>
                <a:lnTo>
                  <a:pt x="1022" y="93"/>
                </a:lnTo>
                <a:lnTo>
                  <a:pt x="1023" y="94"/>
                </a:lnTo>
                <a:lnTo>
                  <a:pt x="1023" y="94"/>
                </a:lnTo>
                <a:lnTo>
                  <a:pt x="1023" y="94"/>
                </a:lnTo>
                <a:lnTo>
                  <a:pt x="1024" y="94"/>
                </a:lnTo>
                <a:lnTo>
                  <a:pt x="1024" y="94"/>
                </a:lnTo>
                <a:lnTo>
                  <a:pt x="1025" y="93"/>
                </a:lnTo>
                <a:lnTo>
                  <a:pt x="1025" y="93"/>
                </a:lnTo>
                <a:lnTo>
                  <a:pt x="1025" y="91"/>
                </a:lnTo>
                <a:lnTo>
                  <a:pt x="1026" y="91"/>
                </a:lnTo>
                <a:lnTo>
                  <a:pt x="1026" y="91"/>
                </a:lnTo>
                <a:lnTo>
                  <a:pt x="1026" y="91"/>
                </a:lnTo>
                <a:lnTo>
                  <a:pt x="1027" y="91"/>
                </a:lnTo>
                <a:lnTo>
                  <a:pt x="1027" y="90"/>
                </a:lnTo>
                <a:lnTo>
                  <a:pt x="1027" y="90"/>
                </a:lnTo>
                <a:lnTo>
                  <a:pt x="1028" y="90"/>
                </a:lnTo>
                <a:lnTo>
                  <a:pt x="1028" y="91"/>
                </a:lnTo>
                <a:lnTo>
                  <a:pt x="1029" y="91"/>
                </a:lnTo>
                <a:lnTo>
                  <a:pt x="1029" y="91"/>
                </a:lnTo>
                <a:lnTo>
                  <a:pt x="1029" y="91"/>
                </a:lnTo>
                <a:lnTo>
                  <a:pt x="1031" y="91"/>
                </a:lnTo>
                <a:lnTo>
                  <a:pt x="1031" y="91"/>
                </a:lnTo>
                <a:lnTo>
                  <a:pt x="1031" y="91"/>
                </a:lnTo>
                <a:lnTo>
                  <a:pt x="1032" y="91"/>
                </a:lnTo>
                <a:lnTo>
                  <a:pt x="1032" y="91"/>
                </a:lnTo>
                <a:lnTo>
                  <a:pt x="1032" y="91"/>
                </a:lnTo>
                <a:lnTo>
                  <a:pt x="1033" y="91"/>
                </a:lnTo>
                <a:lnTo>
                  <a:pt x="1033" y="91"/>
                </a:lnTo>
                <a:lnTo>
                  <a:pt x="1034" y="92"/>
                </a:lnTo>
                <a:lnTo>
                  <a:pt x="1034" y="92"/>
                </a:lnTo>
                <a:lnTo>
                  <a:pt x="1034" y="91"/>
                </a:lnTo>
                <a:lnTo>
                  <a:pt x="1035" y="92"/>
                </a:lnTo>
                <a:lnTo>
                  <a:pt x="1035" y="92"/>
                </a:lnTo>
                <a:lnTo>
                  <a:pt x="1035" y="93"/>
                </a:lnTo>
                <a:lnTo>
                  <a:pt x="1036" y="93"/>
                </a:lnTo>
                <a:lnTo>
                  <a:pt x="1036" y="93"/>
                </a:lnTo>
                <a:lnTo>
                  <a:pt x="1037" y="93"/>
                </a:lnTo>
                <a:lnTo>
                  <a:pt x="1037" y="92"/>
                </a:lnTo>
                <a:lnTo>
                  <a:pt x="1037" y="93"/>
                </a:lnTo>
                <a:lnTo>
                  <a:pt x="1038" y="94"/>
                </a:lnTo>
                <a:lnTo>
                  <a:pt x="1038" y="93"/>
                </a:lnTo>
                <a:lnTo>
                  <a:pt x="1038" y="93"/>
                </a:lnTo>
                <a:lnTo>
                  <a:pt x="1040" y="93"/>
                </a:lnTo>
                <a:lnTo>
                  <a:pt x="1040" y="93"/>
                </a:lnTo>
                <a:lnTo>
                  <a:pt x="1040" y="93"/>
                </a:lnTo>
                <a:lnTo>
                  <a:pt x="1041" y="93"/>
                </a:lnTo>
                <a:lnTo>
                  <a:pt x="1041" y="93"/>
                </a:lnTo>
                <a:lnTo>
                  <a:pt x="1042" y="92"/>
                </a:lnTo>
                <a:lnTo>
                  <a:pt x="1042" y="91"/>
                </a:lnTo>
                <a:lnTo>
                  <a:pt x="1042" y="90"/>
                </a:lnTo>
                <a:lnTo>
                  <a:pt x="1043" y="90"/>
                </a:lnTo>
                <a:lnTo>
                  <a:pt x="1043" y="91"/>
                </a:lnTo>
                <a:lnTo>
                  <a:pt x="1043" y="91"/>
                </a:lnTo>
                <a:lnTo>
                  <a:pt x="1044" y="91"/>
                </a:lnTo>
                <a:lnTo>
                  <a:pt x="1044" y="92"/>
                </a:lnTo>
                <a:lnTo>
                  <a:pt x="1044" y="92"/>
                </a:lnTo>
                <a:lnTo>
                  <a:pt x="1045" y="91"/>
                </a:lnTo>
                <a:lnTo>
                  <a:pt x="1045" y="91"/>
                </a:lnTo>
                <a:lnTo>
                  <a:pt x="1046" y="90"/>
                </a:lnTo>
                <a:lnTo>
                  <a:pt x="1046" y="91"/>
                </a:lnTo>
                <a:lnTo>
                  <a:pt x="1046" y="91"/>
                </a:lnTo>
                <a:lnTo>
                  <a:pt x="1047" y="91"/>
                </a:lnTo>
                <a:lnTo>
                  <a:pt x="1047" y="90"/>
                </a:lnTo>
                <a:lnTo>
                  <a:pt x="1047" y="90"/>
                </a:lnTo>
                <a:lnTo>
                  <a:pt x="1049" y="90"/>
                </a:lnTo>
                <a:lnTo>
                  <a:pt x="1049" y="90"/>
                </a:lnTo>
                <a:lnTo>
                  <a:pt x="1049" y="90"/>
                </a:lnTo>
                <a:lnTo>
                  <a:pt x="1050" y="90"/>
                </a:lnTo>
                <a:lnTo>
                  <a:pt x="1050" y="90"/>
                </a:lnTo>
                <a:lnTo>
                  <a:pt x="1051" y="88"/>
                </a:lnTo>
                <a:lnTo>
                  <a:pt x="1051" y="88"/>
                </a:lnTo>
                <a:lnTo>
                  <a:pt x="1051" y="88"/>
                </a:lnTo>
                <a:lnTo>
                  <a:pt x="1052" y="88"/>
                </a:lnTo>
                <a:lnTo>
                  <a:pt x="1052" y="90"/>
                </a:lnTo>
                <a:lnTo>
                  <a:pt x="1052" y="90"/>
                </a:lnTo>
                <a:lnTo>
                  <a:pt x="1053" y="88"/>
                </a:lnTo>
                <a:lnTo>
                  <a:pt x="1053" y="88"/>
                </a:lnTo>
                <a:lnTo>
                  <a:pt x="1053" y="90"/>
                </a:lnTo>
                <a:lnTo>
                  <a:pt x="1054" y="90"/>
                </a:lnTo>
                <a:lnTo>
                  <a:pt x="1054" y="90"/>
                </a:lnTo>
                <a:lnTo>
                  <a:pt x="1055" y="88"/>
                </a:lnTo>
                <a:lnTo>
                  <a:pt x="1055" y="90"/>
                </a:lnTo>
                <a:lnTo>
                  <a:pt x="1055" y="88"/>
                </a:lnTo>
                <a:lnTo>
                  <a:pt x="1056" y="90"/>
                </a:lnTo>
                <a:lnTo>
                  <a:pt x="1056" y="88"/>
                </a:lnTo>
                <a:lnTo>
                  <a:pt x="1056" y="88"/>
                </a:lnTo>
                <a:lnTo>
                  <a:pt x="1058" y="87"/>
                </a:lnTo>
                <a:lnTo>
                  <a:pt x="1058" y="87"/>
                </a:lnTo>
                <a:lnTo>
                  <a:pt x="1059" y="87"/>
                </a:lnTo>
                <a:lnTo>
                  <a:pt x="1059" y="87"/>
                </a:lnTo>
                <a:lnTo>
                  <a:pt x="1059" y="88"/>
                </a:lnTo>
                <a:lnTo>
                  <a:pt x="1060" y="88"/>
                </a:lnTo>
                <a:lnTo>
                  <a:pt x="1060" y="88"/>
                </a:lnTo>
                <a:lnTo>
                  <a:pt x="1060" y="87"/>
                </a:lnTo>
                <a:lnTo>
                  <a:pt x="1061" y="88"/>
                </a:lnTo>
                <a:lnTo>
                  <a:pt x="1061" y="88"/>
                </a:lnTo>
                <a:lnTo>
                  <a:pt x="1061" y="87"/>
                </a:lnTo>
                <a:lnTo>
                  <a:pt x="1062" y="87"/>
                </a:lnTo>
                <a:lnTo>
                  <a:pt x="1062" y="88"/>
                </a:lnTo>
                <a:lnTo>
                  <a:pt x="1063" y="88"/>
                </a:lnTo>
                <a:lnTo>
                  <a:pt x="1063" y="90"/>
                </a:lnTo>
                <a:lnTo>
                  <a:pt x="1063" y="90"/>
                </a:lnTo>
                <a:lnTo>
                  <a:pt x="1064" y="91"/>
                </a:lnTo>
                <a:lnTo>
                  <a:pt x="1064" y="91"/>
                </a:lnTo>
                <a:lnTo>
                  <a:pt x="1064" y="91"/>
                </a:lnTo>
                <a:lnTo>
                  <a:pt x="1065" y="90"/>
                </a:lnTo>
                <a:lnTo>
                  <a:pt x="1065" y="91"/>
                </a:lnTo>
                <a:lnTo>
                  <a:pt x="1065" y="91"/>
                </a:lnTo>
                <a:lnTo>
                  <a:pt x="1067" y="91"/>
                </a:lnTo>
                <a:lnTo>
                  <a:pt x="1067" y="91"/>
                </a:lnTo>
                <a:lnTo>
                  <a:pt x="1068" y="90"/>
                </a:lnTo>
                <a:lnTo>
                  <a:pt x="1068" y="90"/>
                </a:lnTo>
                <a:lnTo>
                  <a:pt x="1068" y="90"/>
                </a:lnTo>
                <a:lnTo>
                  <a:pt x="1069" y="90"/>
                </a:lnTo>
                <a:lnTo>
                  <a:pt x="1069" y="90"/>
                </a:lnTo>
                <a:lnTo>
                  <a:pt x="1069" y="88"/>
                </a:lnTo>
                <a:lnTo>
                  <a:pt x="1070" y="88"/>
                </a:lnTo>
                <a:lnTo>
                  <a:pt x="1070" y="88"/>
                </a:lnTo>
                <a:lnTo>
                  <a:pt x="1070" y="90"/>
                </a:lnTo>
                <a:lnTo>
                  <a:pt x="1071" y="90"/>
                </a:lnTo>
                <a:lnTo>
                  <a:pt x="1071" y="91"/>
                </a:lnTo>
                <a:lnTo>
                  <a:pt x="1072" y="91"/>
                </a:lnTo>
                <a:lnTo>
                  <a:pt x="1072" y="91"/>
                </a:lnTo>
                <a:lnTo>
                  <a:pt x="1072" y="91"/>
                </a:lnTo>
                <a:lnTo>
                  <a:pt x="1073" y="91"/>
                </a:lnTo>
                <a:lnTo>
                  <a:pt x="1073" y="91"/>
                </a:lnTo>
                <a:lnTo>
                  <a:pt x="1073" y="91"/>
                </a:lnTo>
                <a:lnTo>
                  <a:pt x="1074" y="91"/>
                </a:lnTo>
                <a:lnTo>
                  <a:pt x="1074" y="90"/>
                </a:lnTo>
                <a:lnTo>
                  <a:pt x="1074" y="91"/>
                </a:lnTo>
                <a:lnTo>
                  <a:pt x="1076" y="91"/>
                </a:lnTo>
                <a:lnTo>
                  <a:pt x="1076" y="92"/>
                </a:lnTo>
                <a:lnTo>
                  <a:pt x="1077" y="92"/>
                </a:lnTo>
                <a:lnTo>
                  <a:pt x="1077" y="92"/>
                </a:lnTo>
                <a:lnTo>
                  <a:pt x="1077" y="92"/>
                </a:lnTo>
                <a:lnTo>
                  <a:pt x="1078" y="93"/>
                </a:lnTo>
                <a:lnTo>
                  <a:pt x="1078" y="94"/>
                </a:lnTo>
                <a:lnTo>
                  <a:pt x="1078" y="93"/>
                </a:lnTo>
                <a:lnTo>
                  <a:pt x="1079" y="94"/>
                </a:lnTo>
                <a:lnTo>
                  <a:pt x="1079" y="94"/>
                </a:lnTo>
                <a:lnTo>
                  <a:pt x="1080" y="94"/>
                </a:lnTo>
                <a:lnTo>
                  <a:pt x="1080" y="94"/>
                </a:lnTo>
                <a:lnTo>
                  <a:pt x="1080" y="94"/>
                </a:lnTo>
                <a:lnTo>
                  <a:pt x="1081" y="94"/>
                </a:lnTo>
                <a:lnTo>
                  <a:pt x="1081" y="93"/>
                </a:lnTo>
                <a:lnTo>
                  <a:pt x="1081" y="93"/>
                </a:lnTo>
                <a:lnTo>
                  <a:pt x="1082" y="94"/>
                </a:lnTo>
                <a:lnTo>
                  <a:pt x="1082" y="95"/>
                </a:lnTo>
                <a:lnTo>
                  <a:pt x="1082" y="96"/>
                </a:lnTo>
                <a:lnTo>
                  <a:pt x="1083" y="96"/>
                </a:lnTo>
                <a:lnTo>
                  <a:pt x="1083" y="97"/>
                </a:lnTo>
                <a:lnTo>
                  <a:pt x="1085" y="97"/>
                </a:lnTo>
                <a:lnTo>
                  <a:pt x="1085" y="96"/>
                </a:lnTo>
                <a:lnTo>
                  <a:pt x="1085" y="96"/>
                </a:lnTo>
                <a:lnTo>
                  <a:pt x="1086" y="96"/>
                </a:lnTo>
                <a:lnTo>
                  <a:pt x="1086" y="96"/>
                </a:lnTo>
                <a:lnTo>
                  <a:pt x="1086" y="97"/>
                </a:lnTo>
                <a:lnTo>
                  <a:pt x="1087" y="97"/>
                </a:lnTo>
                <a:lnTo>
                  <a:pt x="1087" y="97"/>
                </a:lnTo>
                <a:lnTo>
                  <a:pt x="1087" y="99"/>
                </a:lnTo>
                <a:lnTo>
                  <a:pt x="1088" y="99"/>
                </a:lnTo>
                <a:lnTo>
                  <a:pt x="1088" y="99"/>
                </a:lnTo>
                <a:lnTo>
                  <a:pt x="1089" y="99"/>
                </a:lnTo>
                <a:lnTo>
                  <a:pt x="1089" y="99"/>
                </a:lnTo>
                <a:lnTo>
                  <a:pt x="1089" y="100"/>
                </a:lnTo>
                <a:lnTo>
                  <a:pt x="1090" y="99"/>
                </a:lnTo>
                <a:lnTo>
                  <a:pt x="1090" y="100"/>
                </a:lnTo>
                <a:lnTo>
                  <a:pt x="1090" y="100"/>
                </a:lnTo>
                <a:lnTo>
                  <a:pt x="1091" y="100"/>
                </a:lnTo>
                <a:lnTo>
                  <a:pt x="1091" y="100"/>
                </a:lnTo>
                <a:lnTo>
                  <a:pt x="1091" y="99"/>
                </a:lnTo>
                <a:lnTo>
                  <a:pt x="1092" y="99"/>
                </a:lnTo>
                <a:lnTo>
                  <a:pt x="1092" y="99"/>
                </a:lnTo>
                <a:lnTo>
                  <a:pt x="1094" y="99"/>
                </a:lnTo>
                <a:lnTo>
                  <a:pt x="1094" y="99"/>
                </a:lnTo>
                <a:lnTo>
                  <a:pt x="1094" y="99"/>
                </a:lnTo>
                <a:lnTo>
                  <a:pt x="1095" y="97"/>
                </a:lnTo>
                <a:lnTo>
                  <a:pt x="1095" y="97"/>
                </a:lnTo>
                <a:lnTo>
                  <a:pt x="1095" y="97"/>
                </a:lnTo>
                <a:lnTo>
                  <a:pt x="1096" y="96"/>
                </a:lnTo>
                <a:lnTo>
                  <a:pt x="1096" y="96"/>
                </a:lnTo>
                <a:lnTo>
                  <a:pt x="1096" y="96"/>
                </a:lnTo>
                <a:lnTo>
                  <a:pt x="1097" y="96"/>
                </a:lnTo>
                <a:lnTo>
                  <a:pt x="1097" y="95"/>
                </a:lnTo>
                <a:lnTo>
                  <a:pt x="1098" y="95"/>
                </a:lnTo>
                <a:lnTo>
                  <a:pt x="1098" y="95"/>
                </a:lnTo>
                <a:lnTo>
                  <a:pt x="1098" y="95"/>
                </a:lnTo>
                <a:lnTo>
                  <a:pt x="1099" y="95"/>
                </a:lnTo>
                <a:lnTo>
                  <a:pt x="1099" y="95"/>
                </a:lnTo>
                <a:lnTo>
                  <a:pt x="1099" y="96"/>
                </a:lnTo>
                <a:lnTo>
                  <a:pt x="1100" y="96"/>
                </a:lnTo>
                <a:lnTo>
                  <a:pt x="1100" y="97"/>
                </a:lnTo>
                <a:lnTo>
                  <a:pt x="1101" y="96"/>
                </a:lnTo>
                <a:lnTo>
                  <a:pt x="1101" y="97"/>
                </a:lnTo>
                <a:lnTo>
                  <a:pt x="1101" y="96"/>
                </a:lnTo>
                <a:lnTo>
                  <a:pt x="1103" y="95"/>
                </a:lnTo>
                <a:lnTo>
                  <a:pt x="1103" y="95"/>
                </a:lnTo>
                <a:lnTo>
                  <a:pt x="1103" y="95"/>
                </a:lnTo>
                <a:lnTo>
                  <a:pt x="1104" y="95"/>
                </a:lnTo>
                <a:lnTo>
                  <a:pt x="1104" y="94"/>
                </a:lnTo>
                <a:lnTo>
                  <a:pt x="1104" y="94"/>
                </a:lnTo>
                <a:lnTo>
                  <a:pt x="1105" y="95"/>
                </a:lnTo>
                <a:lnTo>
                  <a:pt x="1105" y="95"/>
                </a:lnTo>
                <a:lnTo>
                  <a:pt x="1106" y="96"/>
                </a:lnTo>
                <a:lnTo>
                  <a:pt x="1106" y="96"/>
                </a:lnTo>
                <a:lnTo>
                  <a:pt x="1106" y="96"/>
                </a:lnTo>
                <a:lnTo>
                  <a:pt x="1107" y="96"/>
                </a:lnTo>
                <a:lnTo>
                  <a:pt x="1107" y="95"/>
                </a:lnTo>
                <a:lnTo>
                  <a:pt x="1107" y="95"/>
                </a:lnTo>
                <a:lnTo>
                  <a:pt x="1108" y="95"/>
                </a:lnTo>
                <a:lnTo>
                  <a:pt x="1108" y="95"/>
                </a:lnTo>
                <a:lnTo>
                  <a:pt x="1108" y="95"/>
                </a:lnTo>
                <a:lnTo>
                  <a:pt x="1109" y="94"/>
                </a:lnTo>
                <a:lnTo>
                  <a:pt x="1109" y="94"/>
                </a:lnTo>
                <a:lnTo>
                  <a:pt x="1110" y="94"/>
                </a:lnTo>
                <a:lnTo>
                  <a:pt x="1110" y="94"/>
                </a:lnTo>
                <a:lnTo>
                  <a:pt x="1110" y="94"/>
                </a:lnTo>
                <a:lnTo>
                  <a:pt x="1112" y="94"/>
                </a:lnTo>
                <a:lnTo>
                  <a:pt x="1112" y="94"/>
                </a:lnTo>
                <a:lnTo>
                  <a:pt x="1112" y="95"/>
                </a:lnTo>
                <a:lnTo>
                  <a:pt x="1113" y="94"/>
                </a:lnTo>
                <a:lnTo>
                  <a:pt x="1113" y="94"/>
                </a:lnTo>
                <a:lnTo>
                  <a:pt x="1113" y="94"/>
                </a:lnTo>
                <a:lnTo>
                  <a:pt x="1114" y="94"/>
                </a:lnTo>
                <a:lnTo>
                  <a:pt x="1114" y="94"/>
                </a:lnTo>
                <a:lnTo>
                  <a:pt x="1115" y="94"/>
                </a:lnTo>
                <a:lnTo>
                  <a:pt x="1115" y="94"/>
                </a:lnTo>
                <a:lnTo>
                  <a:pt x="1115" y="94"/>
                </a:lnTo>
                <a:lnTo>
                  <a:pt x="1116" y="94"/>
                </a:lnTo>
                <a:lnTo>
                  <a:pt x="1116" y="93"/>
                </a:lnTo>
                <a:lnTo>
                  <a:pt x="1116" y="93"/>
                </a:lnTo>
                <a:lnTo>
                  <a:pt x="1117" y="92"/>
                </a:lnTo>
                <a:lnTo>
                  <a:pt x="1117" y="92"/>
                </a:lnTo>
                <a:lnTo>
                  <a:pt x="1117" y="91"/>
                </a:lnTo>
                <a:lnTo>
                  <a:pt x="1118" y="91"/>
                </a:lnTo>
                <a:lnTo>
                  <a:pt x="1118" y="91"/>
                </a:lnTo>
                <a:lnTo>
                  <a:pt x="1119" y="91"/>
                </a:lnTo>
                <a:lnTo>
                  <a:pt x="1119" y="91"/>
                </a:lnTo>
                <a:lnTo>
                  <a:pt x="1119" y="91"/>
                </a:lnTo>
                <a:lnTo>
                  <a:pt x="1121" y="92"/>
                </a:lnTo>
                <a:lnTo>
                  <a:pt x="1121" y="92"/>
                </a:lnTo>
                <a:lnTo>
                  <a:pt x="1121" y="92"/>
                </a:lnTo>
                <a:lnTo>
                  <a:pt x="1122" y="92"/>
                </a:lnTo>
                <a:lnTo>
                  <a:pt x="1122" y="93"/>
                </a:lnTo>
                <a:lnTo>
                  <a:pt x="1122" y="94"/>
                </a:lnTo>
                <a:lnTo>
                  <a:pt x="1123" y="95"/>
                </a:lnTo>
                <a:lnTo>
                  <a:pt x="1123" y="95"/>
                </a:lnTo>
                <a:lnTo>
                  <a:pt x="1124" y="94"/>
                </a:lnTo>
                <a:lnTo>
                  <a:pt x="1124" y="94"/>
                </a:lnTo>
                <a:lnTo>
                  <a:pt x="1124" y="93"/>
                </a:lnTo>
                <a:lnTo>
                  <a:pt x="1125" y="93"/>
                </a:lnTo>
                <a:lnTo>
                  <a:pt x="1125" y="93"/>
                </a:lnTo>
                <a:lnTo>
                  <a:pt x="1125" y="93"/>
                </a:lnTo>
                <a:lnTo>
                  <a:pt x="1126" y="93"/>
                </a:lnTo>
                <a:lnTo>
                  <a:pt x="1126" y="93"/>
                </a:lnTo>
                <a:lnTo>
                  <a:pt x="1127" y="92"/>
                </a:lnTo>
                <a:lnTo>
                  <a:pt x="1127" y="92"/>
                </a:lnTo>
                <a:lnTo>
                  <a:pt x="1127" y="92"/>
                </a:lnTo>
                <a:lnTo>
                  <a:pt x="1128" y="92"/>
                </a:lnTo>
                <a:lnTo>
                  <a:pt x="1128" y="92"/>
                </a:lnTo>
                <a:lnTo>
                  <a:pt x="1128" y="92"/>
                </a:lnTo>
                <a:lnTo>
                  <a:pt x="1130" y="92"/>
                </a:lnTo>
                <a:lnTo>
                  <a:pt x="1130" y="92"/>
                </a:lnTo>
                <a:lnTo>
                  <a:pt x="1130" y="91"/>
                </a:lnTo>
                <a:lnTo>
                  <a:pt x="1131" y="92"/>
                </a:lnTo>
                <a:lnTo>
                  <a:pt x="1131" y="93"/>
                </a:lnTo>
                <a:lnTo>
                  <a:pt x="1132" y="93"/>
                </a:lnTo>
                <a:lnTo>
                  <a:pt x="1132" y="93"/>
                </a:lnTo>
                <a:lnTo>
                  <a:pt x="1132" y="93"/>
                </a:lnTo>
                <a:lnTo>
                  <a:pt x="1133" y="92"/>
                </a:lnTo>
                <a:lnTo>
                  <a:pt x="1133" y="92"/>
                </a:lnTo>
                <a:lnTo>
                  <a:pt x="1133" y="92"/>
                </a:lnTo>
                <a:lnTo>
                  <a:pt x="1134" y="91"/>
                </a:lnTo>
                <a:lnTo>
                  <a:pt x="1134" y="92"/>
                </a:lnTo>
                <a:lnTo>
                  <a:pt x="1134" y="92"/>
                </a:lnTo>
                <a:lnTo>
                  <a:pt x="1135" y="92"/>
                </a:lnTo>
                <a:lnTo>
                  <a:pt x="1135" y="92"/>
                </a:lnTo>
                <a:lnTo>
                  <a:pt x="1136" y="92"/>
                </a:lnTo>
                <a:lnTo>
                  <a:pt x="1136" y="92"/>
                </a:lnTo>
                <a:lnTo>
                  <a:pt x="1136" y="92"/>
                </a:lnTo>
                <a:lnTo>
                  <a:pt x="1137" y="91"/>
                </a:lnTo>
                <a:lnTo>
                  <a:pt x="1137" y="91"/>
                </a:lnTo>
                <a:lnTo>
                  <a:pt x="1137" y="91"/>
                </a:lnTo>
                <a:lnTo>
                  <a:pt x="1139" y="91"/>
                </a:lnTo>
                <a:lnTo>
                  <a:pt x="1139" y="91"/>
                </a:lnTo>
                <a:lnTo>
                  <a:pt x="1139" y="91"/>
                </a:lnTo>
                <a:lnTo>
                  <a:pt x="1140" y="90"/>
                </a:lnTo>
                <a:lnTo>
                  <a:pt x="1140" y="90"/>
                </a:lnTo>
                <a:lnTo>
                  <a:pt x="1141" y="90"/>
                </a:lnTo>
                <a:lnTo>
                  <a:pt x="1141" y="91"/>
                </a:lnTo>
                <a:lnTo>
                  <a:pt x="1141" y="92"/>
                </a:lnTo>
                <a:lnTo>
                  <a:pt x="1142" y="92"/>
                </a:lnTo>
                <a:lnTo>
                  <a:pt x="1142" y="92"/>
                </a:lnTo>
                <a:lnTo>
                  <a:pt x="1142" y="93"/>
                </a:lnTo>
                <a:lnTo>
                  <a:pt x="1143" y="93"/>
                </a:lnTo>
                <a:lnTo>
                  <a:pt x="1143" y="93"/>
                </a:lnTo>
                <a:lnTo>
                  <a:pt x="1143" y="93"/>
                </a:lnTo>
                <a:lnTo>
                  <a:pt x="1144" y="93"/>
                </a:lnTo>
                <a:lnTo>
                  <a:pt x="1144" y="94"/>
                </a:lnTo>
                <a:lnTo>
                  <a:pt x="1145" y="94"/>
                </a:lnTo>
                <a:lnTo>
                  <a:pt x="1145" y="94"/>
                </a:lnTo>
                <a:lnTo>
                  <a:pt x="1145" y="94"/>
                </a:lnTo>
                <a:lnTo>
                  <a:pt x="1146" y="94"/>
                </a:lnTo>
                <a:lnTo>
                  <a:pt x="1146" y="94"/>
                </a:lnTo>
                <a:lnTo>
                  <a:pt x="1146" y="94"/>
                </a:lnTo>
                <a:lnTo>
                  <a:pt x="1148" y="94"/>
                </a:lnTo>
                <a:lnTo>
                  <a:pt x="1148" y="93"/>
                </a:lnTo>
                <a:lnTo>
                  <a:pt x="1149" y="93"/>
                </a:lnTo>
                <a:lnTo>
                  <a:pt x="1149" y="94"/>
                </a:lnTo>
                <a:lnTo>
                  <a:pt x="1149" y="94"/>
                </a:lnTo>
                <a:lnTo>
                  <a:pt x="1150" y="94"/>
                </a:lnTo>
                <a:lnTo>
                  <a:pt x="1150" y="95"/>
                </a:lnTo>
                <a:lnTo>
                  <a:pt x="1150" y="96"/>
                </a:lnTo>
                <a:lnTo>
                  <a:pt x="1151" y="97"/>
                </a:lnTo>
                <a:lnTo>
                  <a:pt x="1151" y="96"/>
                </a:lnTo>
                <a:lnTo>
                  <a:pt x="1151" y="96"/>
                </a:lnTo>
                <a:lnTo>
                  <a:pt x="1152" y="95"/>
                </a:lnTo>
                <a:lnTo>
                  <a:pt x="1152" y="95"/>
                </a:lnTo>
                <a:lnTo>
                  <a:pt x="1153" y="95"/>
                </a:lnTo>
                <a:lnTo>
                  <a:pt x="1153" y="95"/>
                </a:lnTo>
                <a:lnTo>
                  <a:pt x="1153" y="96"/>
                </a:lnTo>
                <a:lnTo>
                  <a:pt x="1154" y="96"/>
                </a:lnTo>
                <a:lnTo>
                  <a:pt x="1154" y="96"/>
                </a:lnTo>
                <a:lnTo>
                  <a:pt x="1154" y="96"/>
                </a:lnTo>
                <a:lnTo>
                  <a:pt x="1156" y="96"/>
                </a:lnTo>
                <a:lnTo>
                  <a:pt x="1156" y="97"/>
                </a:lnTo>
                <a:lnTo>
                  <a:pt x="1156" y="97"/>
                </a:lnTo>
                <a:lnTo>
                  <a:pt x="1157" y="99"/>
                </a:lnTo>
                <a:lnTo>
                  <a:pt x="1157" y="99"/>
                </a:lnTo>
                <a:lnTo>
                  <a:pt x="1158" y="99"/>
                </a:lnTo>
                <a:lnTo>
                  <a:pt x="1158" y="97"/>
                </a:lnTo>
                <a:lnTo>
                  <a:pt x="1158" y="99"/>
                </a:lnTo>
                <a:lnTo>
                  <a:pt x="1159" y="100"/>
                </a:lnTo>
                <a:lnTo>
                  <a:pt x="1159" y="100"/>
                </a:lnTo>
                <a:lnTo>
                  <a:pt x="1159" y="101"/>
                </a:lnTo>
                <a:lnTo>
                  <a:pt x="1160" y="101"/>
                </a:lnTo>
                <a:lnTo>
                  <a:pt x="1160" y="101"/>
                </a:lnTo>
                <a:lnTo>
                  <a:pt x="1160" y="101"/>
                </a:lnTo>
                <a:lnTo>
                  <a:pt x="1161" y="101"/>
                </a:lnTo>
                <a:lnTo>
                  <a:pt x="1161" y="100"/>
                </a:lnTo>
                <a:lnTo>
                  <a:pt x="1162" y="100"/>
                </a:lnTo>
                <a:lnTo>
                  <a:pt x="1162" y="100"/>
                </a:lnTo>
                <a:lnTo>
                  <a:pt x="1162" y="97"/>
                </a:lnTo>
                <a:lnTo>
                  <a:pt x="1163" y="97"/>
                </a:lnTo>
                <a:lnTo>
                  <a:pt x="1163" y="97"/>
                </a:lnTo>
                <a:lnTo>
                  <a:pt x="1163" y="97"/>
                </a:lnTo>
                <a:lnTo>
                  <a:pt x="1165" y="97"/>
                </a:lnTo>
                <a:lnTo>
                  <a:pt x="1165" y="99"/>
                </a:lnTo>
                <a:lnTo>
                  <a:pt x="1165" y="99"/>
                </a:lnTo>
                <a:lnTo>
                  <a:pt x="1166" y="100"/>
                </a:lnTo>
                <a:lnTo>
                  <a:pt x="1166" y="100"/>
                </a:lnTo>
                <a:lnTo>
                  <a:pt x="1167" y="99"/>
                </a:lnTo>
                <a:lnTo>
                  <a:pt x="1167" y="99"/>
                </a:lnTo>
                <a:lnTo>
                  <a:pt x="1167" y="97"/>
                </a:lnTo>
                <a:lnTo>
                  <a:pt x="1168" y="99"/>
                </a:lnTo>
                <a:lnTo>
                  <a:pt x="1168" y="100"/>
                </a:lnTo>
                <a:lnTo>
                  <a:pt x="1168" y="101"/>
                </a:lnTo>
                <a:lnTo>
                  <a:pt x="1169" y="101"/>
                </a:lnTo>
                <a:lnTo>
                  <a:pt x="1169" y="101"/>
                </a:lnTo>
                <a:lnTo>
                  <a:pt x="1170" y="101"/>
                </a:lnTo>
                <a:lnTo>
                  <a:pt x="1170" y="102"/>
                </a:lnTo>
                <a:lnTo>
                  <a:pt x="1170" y="102"/>
                </a:lnTo>
                <a:lnTo>
                  <a:pt x="1171" y="102"/>
                </a:lnTo>
                <a:lnTo>
                  <a:pt x="1171" y="102"/>
                </a:lnTo>
                <a:lnTo>
                  <a:pt x="1171" y="102"/>
                </a:lnTo>
                <a:lnTo>
                  <a:pt x="1172" y="101"/>
                </a:lnTo>
                <a:lnTo>
                  <a:pt x="1172" y="101"/>
                </a:lnTo>
                <a:lnTo>
                  <a:pt x="1172" y="102"/>
                </a:lnTo>
                <a:lnTo>
                  <a:pt x="1174" y="101"/>
                </a:lnTo>
                <a:lnTo>
                  <a:pt x="1174" y="101"/>
                </a:lnTo>
                <a:lnTo>
                  <a:pt x="1175" y="101"/>
                </a:lnTo>
                <a:lnTo>
                  <a:pt x="1175" y="101"/>
                </a:lnTo>
                <a:lnTo>
                  <a:pt x="1175" y="102"/>
                </a:lnTo>
                <a:lnTo>
                  <a:pt x="1176" y="102"/>
                </a:lnTo>
                <a:lnTo>
                  <a:pt x="1176" y="103"/>
                </a:lnTo>
                <a:lnTo>
                  <a:pt x="1176" y="104"/>
                </a:lnTo>
                <a:lnTo>
                  <a:pt x="1177" y="104"/>
                </a:lnTo>
                <a:lnTo>
                  <a:pt x="1177" y="104"/>
                </a:lnTo>
                <a:lnTo>
                  <a:pt x="1177" y="104"/>
                </a:lnTo>
                <a:lnTo>
                  <a:pt x="1178" y="104"/>
                </a:lnTo>
                <a:lnTo>
                  <a:pt x="1178" y="104"/>
                </a:lnTo>
                <a:lnTo>
                  <a:pt x="1179" y="105"/>
                </a:lnTo>
                <a:lnTo>
                  <a:pt x="1179" y="104"/>
                </a:lnTo>
                <a:lnTo>
                  <a:pt x="1179" y="104"/>
                </a:lnTo>
                <a:lnTo>
                  <a:pt x="1180" y="103"/>
                </a:lnTo>
                <a:lnTo>
                  <a:pt x="1180" y="103"/>
                </a:lnTo>
                <a:lnTo>
                  <a:pt x="1180" y="103"/>
                </a:lnTo>
                <a:lnTo>
                  <a:pt x="1181" y="103"/>
                </a:lnTo>
                <a:lnTo>
                  <a:pt x="1181" y="103"/>
                </a:lnTo>
                <a:lnTo>
                  <a:pt x="1181" y="102"/>
                </a:lnTo>
                <a:lnTo>
                  <a:pt x="1183" y="102"/>
                </a:lnTo>
                <a:lnTo>
                  <a:pt x="1183" y="103"/>
                </a:lnTo>
                <a:lnTo>
                  <a:pt x="1184" y="103"/>
                </a:lnTo>
                <a:lnTo>
                  <a:pt x="1184" y="102"/>
                </a:lnTo>
                <a:lnTo>
                  <a:pt x="1184" y="101"/>
                </a:lnTo>
                <a:lnTo>
                  <a:pt x="1185" y="101"/>
                </a:lnTo>
                <a:lnTo>
                  <a:pt x="1185" y="100"/>
                </a:lnTo>
                <a:lnTo>
                  <a:pt x="1185" y="100"/>
                </a:lnTo>
                <a:lnTo>
                  <a:pt x="1186" y="100"/>
                </a:lnTo>
                <a:lnTo>
                  <a:pt x="1186" y="100"/>
                </a:lnTo>
                <a:lnTo>
                  <a:pt x="1186" y="100"/>
                </a:lnTo>
                <a:lnTo>
                  <a:pt x="1187" y="100"/>
                </a:lnTo>
                <a:lnTo>
                  <a:pt x="1187" y="100"/>
                </a:lnTo>
                <a:lnTo>
                  <a:pt x="1188" y="100"/>
                </a:lnTo>
                <a:lnTo>
                  <a:pt x="1188" y="100"/>
                </a:lnTo>
                <a:lnTo>
                  <a:pt x="1188" y="100"/>
                </a:lnTo>
                <a:lnTo>
                  <a:pt x="1189" y="100"/>
                </a:lnTo>
                <a:lnTo>
                  <a:pt x="1189" y="100"/>
                </a:lnTo>
                <a:lnTo>
                  <a:pt x="1189" y="100"/>
                </a:lnTo>
                <a:lnTo>
                  <a:pt x="1190" y="100"/>
                </a:lnTo>
                <a:lnTo>
                  <a:pt x="1190" y="100"/>
                </a:lnTo>
                <a:lnTo>
                  <a:pt x="1192" y="100"/>
                </a:lnTo>
                <a:lnTo>
                  <a:pt x="1192" y="99"/>
                </a:lnTo>
                <a:lnTo>
                  <a:pt x="1192" y="97"/>
                </a:lnTo>
                <a:lnTo>
                  <a:pt x="1193" y="97"/>
                </a:lnTo>
                <a:lnTo>
                  <a:pt x="1193" y="100"/>
                </a:lnTo>
                <a:lnTo>
                  <a:pt x="1193" y="100"/>
                </a:lnTo>
                <a:lnTo>
                  <a:pt x="1194" y="99"/>
                </a:lnTo>
                <a:lnTo>
                  <a:pt x="1194" y="97"/>
                </a:lnTo>
                <a:lnTo>
                  <a:pt x="1194" y="97"/>
                </a:lnTo>
                <a:lnTo>
                  <a:pt x="1195" y="97"/>
                </a:lnTo>
                <a:lnTo>
                  <a:pt x="1195" y="97"/>
                </a:lnTo>
                <a:lnTo>
                  <a:pt x="1196" y="96"/>
                </a:lnTo>
                <a:lnTo>
                  <a:pt x="1196" y="97"/>
                </a:lnTo>
                <a:lnTo>
                  <a:pt x="1196" y="96"/>
                </a:lnTo>
                <a:lnTo>
                  <a:pt x="1197" y="95"/>
                </a:lnTo>
                <a:lnTo>
                  <a:pt x="1197" y="94"/>
                </a:lnTo>
                <a:lnTo>
                  <a:pt x="1197" y="94"/>
                </a:lnTo>
                <a:lnTo>
                  <a:pt x="1198" y="94"/>
                </a:lnTo>
                <a:lnTo>
                  <a:pt x="1198" y="94"/>
                </a:lnTo>
                <a:lnTo>
                  <a:pt x="1198" y="93"/>
                </a:lnTo>
                <a:lnTo>
                  <a:pt x="1199" y="93"/>
                </a:lnTo>
                <a:lnTo>
                  <a:pt x="1199" y="94"/>
                </a:lnTo>
                <a:lnTo>
                  <a:pt x="1201" y="94"/>
                </a:lnTo>
                <a:lnTo>
                  <a:pt x="1201" y="94"/>
                </a:lnTo>
                <a:lnTo>
                  <a:pt x="1201" y="94"/>
                </a:lnTo>
                <a:lnTo>
                  <a:pt x="1202" y="94"/>
                </a:lnTo>
                <a:lnTo>
                  <a:pt x="1202" y="93"/>
                </a:lnTo>
                <a:lnTo>
                  <a:pt x="1202" y="93"/>
                </a:lnTo>
                <a:lnTo>
                  <a:pt x="1203" y="94"/>
                </a:lnTo>
                <a:lnTo>
                  <a:pt x="1203" y="94"/>
                </a:lnTo>
                <a:lnTo>
                  <a:pt x="1203" y="95"/>
                </a:lnTo>
                <a:lnTo>
                  <a:pt x="1204" y="95"/>
                </a:lnTo>
                <a:lnTo>
                  <a:pt x="1204" y="96"/>
                </a:lnTo>
                <a:lnTo>
                  <a:pt x="1205" y="95"/>
                </a:lnTo>
                <a:lnTo>
                  <a:pt x="1205" y="95"/>
                </a:lnTo>
                <a:lnTo>
                  <a:pt x="1205" y="95"/>
                </a:lnTo>
                <a:lnTo>
                  <a:pt x="1206" y="94"/>
                </a:lnTo>
                <a:lnTo>
                  <a:pt x="1206" y="94"/>
                </a:lnTo>
                <a:lnTo>
                  <a:pt x="1206" y="94"/>
                </a:lnTo>
                <a:lnTo>
                  <a:pt x="1207" y="94"/>
                </a:lnTo>
                <a:lnTo>
                  <a:pt x="1207" y="93"/>
                </a:lnTo>
                <a:lnTo>
                  <a:pt x="1207" y="93"/>
                </a:lnTo>
                <a:lnTo>
                  <a:pt x="1208" y="93"/>
                </a:lnTo>
                <a:lnTo>
                  <a:pt x="1208" y="93"/>
                </a:lnTo>
                <a:lnTo>
                  <a:pt x="1210" y="92"/>
                </a:lnTo>
                <a:lnTo>
                  <a:pt x="1210" y="92"/>
                </a:lnTo>
                <a:lnTo>
                  <a:pt x="1210" y="92"/>
                </a:lnTo>
                <a:lnTo>
                  <a:pt x="1211" y="93"/>
                </a:lnTo>
                <a:lnTo>
                  <a:pt x="1211" y="93"/>
                </a:lnTo>
                <a:lnTo>
                  <a:pt x="1211" y="93"/>
                </a:lnTo>
                <a:lnTo>
                  <a:pt x="1212" y="93"/>
                </a:lnTo>
                <a:lnTo>
                  <a:pt x="1212" y="93"/>
                </a:lnTo>
                <a:lnTo>
                  <a:pt x="1213" y="93"/>
                </a:lnTo>
                <a:lnTo>
                  <a:pt x="1213" y="93"/>
                </a:lnTo>
                <a:lnTo>
                  <a:pt x="1213" y="93"/>
                </a:lnTo>
                <a:lnTo>
                  <a:pt x="1214" y="94"/>
                </a:lnTo>
                <a:lnTo>
                  <a:pt x="1214" y="94"/>
                </a:lnTo>
                <a:lnTo>
                  <a:pt x="1214" y="93"/>
                </a:lnTo>
                <a:lnTo>
                  <a:pt x="1215" y="93"/>
                </a:lnTo>
                <a:lnTo>
                  <a:pt x="1215" y="93"/>
                </a:lnTo>
                <a:lnTo>
                  <a:pt x="1215" y="93"/>
                </a:lnTo>
                <a:lnTo>
                  <a:pt x="1216" y="92"/>
                </a:lnTo>
                <a:lnTo>
                  <a:pt x="1216" y="92"/>
                </a:lnTo>
                <a:lnTo>
                  <a:pt x="1217" y="91"/>
                </a:lnTo>
                <a:lnTo>
                  <a:pt x="1217" y="91"/>
                </a:lnTo>
                <a:lnTo>
                  <a:pt x="1217" y="90"/>
                </a:lnTo>
                <a:lnTo>
                  <a:pt x="1219" y="90"/>
                </a:lnTo>
                <a:lnTo>
                  <a:pt x="1219" y="90"/>
                </a:lnTo>
                <a:lnTo>
                  <a:pt x="1219" y="91"/>
                </a:lnTo>
                <a:lnTo>
                  <a:pt x="1220" y="91"/>
                </a:lnTo>
                <a:lnTo>
                  <a:pt x="1220" y="91"/>
                </a:lnTo>
                <a:lnTo>
                  <a:pt x="1220" y="91"/>
                </a:lnTo>
                <a:lnTo>
                  <a:pt x="1221" y="92"/>
                </a:lnTo>
                <a:lnTo>
                  <a:pt x="1221" y="91"/>
                </a:lnTo>
                <a:lnTo>
                  <a:pt x="1222" y="91"/>
                </a:lnTo>
                <a:lnTo>
                  <a:pt x="1222" y="91"/>
                </a:lnTo>
                <a:lnTo>
                  <a:pt x="1222" y="91"/>
                </a:lnTo>
                <a:lnTo>
                  <a:pt x="1223" y="91"/>
                </a:lnTo>
                <a:lnTo>
                  <a:pt x="1223" y="92"/>
                </a:lnTo>
                <a:lnTo>
                  <a:pt x="1223" y="93"/>
                </a:lnTo>
                <a:lnTo>
                  <a:pt x="1224" y="93"/>
                </a:lnTo>
                <a:lnTo>
                  <a:pt x="1224" y="92"/>
                </a:lnTo>
                <a:lnTo>
                  <a:pt x="1224" y="93"/>
                </a:lnTo>
                <a:lnTo>
                  <a:pt x="1225" y="93"/>
                </a:lnTo>
                <a:lnTo>
                  <a:pt x="1225" y="93"/>
                </a:lnTo>
                <a:lnTo>
                  <a:pt x="1226" y="93"/>
                </a:lnTo>
                <a:lnTo>
                  <a:pt x="1226" y="93"/>
                </a:lnTo>
                <a:lnTo>
                  <a:pt x="1226" y="92"/>
                </a:lnTo>
                <a:lnTo>
                  <a:pt x="1228" y="93"/>
                </a:lnTo>
                <a:lnTo>
                  <a:pt x="1228" y="92"/>
                </a:lnTo>
                <a:lnTo>
                  <a:pt x="1228" y="92"/>
                </a:lnTo>
                <a:lnTo>
                  <a:pt x="1229" y="92"/>
                </a:lnTo>
                <a:lnTo>
                  <a:pt x="1229" y="91"/>
                </a:lnTo>
                <a:lnTo>
                  <a:pt x="1229" y="92"/>
                </a:lnTo>
                <a:lnTo>
                  <a:pt x="1230" y="91"/>
                </a:lnTo>
                <a:lnTo>
                  <a:pt x="1230" y="92"/>
                </a:lnTo>
                <a:lnTo>
                  <a:pt x="1231" y="92"/>
                </a:lnTo>
                <a:lnTo>
                  <a:pt x="1231" y="91"/>
                </a:lnTo>
                <a:lnTo>
                  <a:pt x="1231" y="91"/>
                </a:lnTo>
                <a:lnTo>
                  <a:pt x="1232" y="91"/>
                </a:lnTo>
                <a:lnTo>
                  <a:pt x="1232" y="91"/>
                </a:lnTo>
                <a:lnTo>
                  <a:pt x="1232" y="92"/>
                </a:lnTo>
                <a:lnTo>
                  <a:pt x="1233" y="92"/>
                </a:lnTo>
                <a:lnTo>
                  <a:pt x="1233" y="91"/>
                </a:lnTo>
                <a:lnTo>
                  <a:pt x="1233" y="91"/>
                </a:lnTo>
                <a:lnTo>
                  <a:pt x="1234" y="90"/>
                </a:lnTo>
                <a:lnTo>
                  <a:pt x="1234" y="90"/>
                </a:lnTo>
                <a:lnTo>
                  <a:pt x="1235" y="90"/>
                </a:lnTo>
                <a:lnTo>
                  <a:pt x="1235" y="90"/>
                </a:lnTo>
                <a:lnTo>
                  <a:pt x="1235" y="90"/>
                </a:lnTo>
                <a:lnTo>
                  <a:pt x="1237" y="91"/>
                </a:lnTo>
                <a:lnTo>
                  <a:pt x="1237" y="91"/>
                </a:lnTo>
                <a:lnTo>
                  <a:pt x="1237" y="92"/>
                </a:lnTo>
                <a:lnTo>
                  <a:pt x="1238" y="93"/>
                </a:lnTo>
                <a:lnTo>
                  <a:pt x="1238" y="93"/>
                </a:lnTo>
                <a:lnTo>
                  <a:pt x="1239" y="93"/>
                </a:lnTo>
                <a:lnTo>
                  <a:pt x="1239" y="93"/>
                </a:lnTo>
                <a:lnTo>
                  <a:pt x="1239" y="94"/>
                </a:lnTo>
                <a:lnTo>
                  <a:pt x="1240" y="95"/>
                </a:lnTo>
                <a:lnTo>
                  <a:pt x="1240" y="95"/>
                </a:lnTo>
                <a:lnTo>
                  <a:pt x="1240" y="96"/>
                </a:lnTo>
                <a:lnTo>
                  <a:pt x="1241" y="96"/>
                </a:lnTo>
                <a:lnTo>
                  <a:pt x="1241" y="96"/>
                </a:lnTo>
                <a:lnTo>
                  <a:pt x="1241" y="96"/>
                </a:lnTo>
                <a:lnTo>
                  <a:pt x="1242" y="96"/>
                </a:lnTo>
                <a:lnTo>
                  <a:pt x="1242" y="96"/>
                </a:lnTo>
                <a:lnTo>
                  <a:pt x="1243" y="95"/>
                </a:lnTo>
                <a:lnTo>
                  <a:pt x="1243" y="95"/>
                </a:lnTo>
                <a:lnTo>
                  <a:pt x="1243" y="94"/>
                </a:lnTo>
                <a:lnTo>
                  <a:pt x="1244" y="94"/>
                </a:lnTo>
                <a:lnTo>
                  <a:pt x="1244" y="95"/>
                </a:lnTo>
                <a:lnTo>
                  <a:pt x="1244" y="95"/>
                </a:lnTo>
                <a:lnTo>
                  <a:pt x="1246" y="94"/>
                </a:lnTo>
                <a:lnTo>
                  <a:pt x="1246" y="94"/>
                </a:lnTo>
                <a:lnTo>
                  <a:pt x="1246" y="95"/>
                </a:lnTo>
                <a:lnTo>
                  <a:pt x="1247" y="96"/>
                </a:lnTo>
                <a:lnTo>
                  <a:pt x="1247" y="97"/>
                </a:lnTo>
                <a:lnTo>
                  <a:pt x="1248" y="97"/>
                </a:lnTo>
                <a:lnTo>
                  <a:pt x="1248" y="97"/>
                </a:lnTo>
                <a:lnTo>
                  <a:pt x="1248" y="97"/>
                </a:lnTo>
                <a:lnTo>
                  <a:pt x="1249" y="96"/>
                </a:lnTo>
                <a:lnTo>
                  <a:pt x="1249" y="96"/>
                </a:lnTo>
                <a:lnTo>
                  <a:pt x="1249" y="94"/>
                </a:lnTo>
                <a:lnTo>
                  <a:pt x="1250" y="95"/>
                </a:lnTo>
                <a:lnTo>
                  <a:pt x="1250" y="95"/>
                </a:lnTo>
                <a:lnTo>
                  <a:pt x="1250" y="95"/>
                </a:lnTo>
                <a:lnTo>
                  <a:pt x="1251" y="95"/>
                </a:lnTo>
                <a:lnTo>
                  <a:pt x="1251" y="95"/>
                </a:lnTo>
                <a:lnTo>
                  <a:pt x="1252" y="94"/>
                </a:lnTo>
                <a:lnTo>
                  <a:pt x="1252" y="95"/>
                </a:lnTo>
                <a:lnTo>
                  <a:pt x="1252" y="94"/>
                </a:lnTo>
                <a:lnTo>
                  <a:pt x="1253" y="94"/>
                </a:lnTo>
                <a:lnTo>
                  <a:pt x="1253" y="95"/>
                </a:lnTo>
                <a:lnTo>
                  <a:pt x="1253" y="95"/>
                </a:lnTo>
                <a:lnTo>
                  <a:pt x="1255" y="96"/>
                </a:lnTo>
                <a:lnTo>
                  <a:pt x="1255" y="96"/>
                </a:lnTo>
                <a:lnTo>
                  <a:pt x="1255" y="96"/>
                </a:lnTo>
                <a:lnTo>
                  <a:pt x="1256" y="96"/>
                </a:lnTo>
                <a:lnTo>
                  <a:pt x="1256" y="96"/>
                </a:lnTo>
                <a:lnTo>
                  <a:pt x="1257" y="96"/>
                </a:lnTo>
                <a:lnTo>
                  <a:pt x="1257" y="95"/>
                </a:lnTo>
                <a:lnTo>
                  <a:pt x="1257" y="96"/>
                </a:lnTo>
                <a:lnTo>
                  <a:pt x="1258" y="95"/>
                </a:lnTo>
                <a:lnTo>
                  <a:pt x="1258" y="96"/>
                </a:lnTo>
                <a:lnTo>
                  <a:pt x="1258" y="96"/>
                </a:lnTo>
                <a:lnTo>
                  <a:pt x="1259" y="96"/>
                </a:lnTo>
                <a:lnTo>
                  <a:pt x="1259" y="97"/>
                </a:lnTo>
                <a:lnTo>
                  <a:pt x="1260" y="97"/>
                </a:lnTo>
                <a:lnTo>
                  <a:pt x="1260" y="97"/>
                </a:lnTo>
                <a:lnTo>
                  <a:pt x="1260" y="97"/>
                </a:lnTo>
                <a:lnTo>
                  <a:pt x="1261" y="97"/>
                </a:lnTo>
                <a:lnTo>
                  <a:pt x="1261" y="97"/>
                </a:lnTo>
                <a:lnTo>
                  <a:pt x="1261" y="96"/>
                </a:lnTo>
                <a:lnTo>
                  <a:pt x="1262" y="95"/>
                </a:lnTo>
                <a:lnTo>
                  <a:pt x="1262" y="96"/>
                </a:lnTo>
                <a:lnTo>
                  <a:pt x="1262" y="96"/>
                </a:lnTo>
                <a:lnTo>
                  <a:pt x="1264" y="96"/>
                </a:lnTo>
                <a:lnTo>
                  <a:pt x="1264" y="96"/>
                </a:lnTo>
                <a:lnTo>
                  <a:pt x="1265" y="96"/>
                </a:lnTo>
                <a:lnTo>
                  <a:pt x="1265" y="96"/>
                </a:lnTo>
                <a:lnTo>
                  <a:pt x="1265" y="96"/>
                </a:lnTo>
                <a:lnTo>
                  <a:pt x="1266" y="95"/>
                </a:lnTo>
                <a:lnTo>
                  <a:pt x="1266" y="95"/>
                </a:lnTo>
                <a:lnTo>
                  <a:pt x="1266" y="95"/>
                </a:lnTo>
                <a:lnTo>
                  <a:pt x="1267" y="94"/>
                </a:lnTo>
                <a:lnTo>
                  <a:pt x="1267" y="94"/>
                </a:lnTo>
                <a:lnTo>
                  <a:pt x="1267" y="96"/>
                </a:lnTo>
                <a:lnTo>
                  <a:pt x="1268" y="96"/>
                </a:lnTo>
                <a:lnTo>
                  <a:pt x="1268" y="97"/>
                </a:lnTo>
                <a:lnTo>
                  <a:pt x="1269" y="97"/>
                </a:lnTo>
                <a:lnTo>
                  <a:pt x="1269" y="97"/>
                </a:lnTo>
                <a:lnTo>
                  <a:pt x="1269" y="97"/>
                </a:lnTo>
                <a:lnTo>
                  <a:pt x="1270" y="97"/>
                </a:lnTo>
                <a:lnTo>
                  <a:pt x="1270" y="96"/>
                </a:lnTo>
                <a:lnTo>
                  <a:pt x="1270" y="95"/>
                </a:lnTo>
                <a:lnTo>
                  <a:pt x="1271" y="95"/>
                </a:lnTo>
                <a:lnTo>
                  <a:pt x="1271" y="94"/>
                </a:lnTo>
                <a:lnTo>
                  <a:pt x="1271" y="95"/>
                </a:lnTo>
                <a:lnTo>
                  <a:pt x="1273" y="95"/>
                </a:lnTo>
                <a:lnTo>
                  <a:pt x="1273" y="95"/>
                </a:lnTo>
                <a:lnTo>
                  <a:pt x="1274" y="95"/>
                </a:lnTo>
                <a:lnTo>
                  <a:pt x="1274" y="95"/>
                </a:lnTo>
                <a:lnTo>
                  <a:pt x="1274" y="95"/>
                </a:lnTo>
                <a:lnTo>
                  <a:pt x="1275" y="95"/>
                </a:lnTo>
                <a:lnTo>
                  <a:pt x="1275" y="95"/>
                </a:lnTo>
                <a:lnTo>
                  <a:pt x="1275" y="95"/>
                </a:lnTo>
                <a:lnTo>
                  <a:pt x="1276" y="95"/>
                </a:lnTo>
                <a:lnTo>
                  <a:pt x="1276" y="96"/>
                </a:lnTo>
                <a:lnTo>
                  <a:pt x="1276" y="95"/>
                </a:lnTo>
                <a:lnTo>
                  <a:pt x="1277" y="96"/>
                </a:lnTo>
                <a:lnTo>
                  <a:pt x="1277" y="95"/>
                </a:lnTo>
                <a:lnTo>
                  <a:pt x="1278" y="94"/>
                </a:lnTo>
                <a:lnTo>
                  <a:pt x="1278" y="93"/>
                </a:lnTo>
                <a:lnTo>
                  <a:pt x="1278" y="93"/>
                </a:lnTo>
                <a:lnTo>
                  <a:pt x="1279" y="93"/>
                </a:lnTo>
                <a:lnTo>
                  <a:pt x="1279" y="93"/>
                </a:lnTo>
                <a:lnTo>
                  <a:pt x="1279" y="93"/>
                </a:lnTo>
                <a:lnTo>
                  <a:pt x="1280" y="93"/>
                </a:lnTo>
                <a:lnTo>
                  <a:pt x="1280" y="93"/>
                </a:lnTo>
                <a:lnTo>
                  <a:pt x="1282" y="93"/>
                </a:lnTo>
                <a:lnTo>
                  <a:pt x="1282" y="93"/>
                </a:lnTo>
                <a:lnTo>
                  <a:pt x="1282" y="92"/>
                </a:lnTo>
                <a:lnTo>
                  <a:pt x="1283" y="92"/>
                </a:lnTo>
                <a:lnTo>
                  <a:pt x="1283" y="91"/>
                </a:lnTo>
                <a:lnTo>
                  <a:pt x="1283" y="90"/>
                </a:lnTo>
                <a:lnTo>
                  <a:pt x="1284" y="90"/>
                </a:lnTo>
                <a:lnTo>
                  <a:pt x="1284" y="90"/>
                </a:lnTo>
                <a:lnTo>
                  <a:pt x="1284" y="91"/>
                </a:lnTo>
                <a:lnTo>
                  <a:pt x="1285" y="92"/>
                </a:lnTo>
                <a:lnTo>
                  <a:pt x="1285" y="93"/>
                </a:lnTo>
                <a:lnTo>
                  <a:pt x="1286" y="94"/>
                </a:lnTo>
                <a:lnTo>
                  <a:pt x="1286" y="93"/>
                </a:lnTo>
                <a:lnTo>
                  <a:pt x="1286" y="93"/>
                </a:lnTo>
                <a:lnTo>
                  <a:pt x="1287" y="93"/>
                </a:lnTo>
                <a:lnTo>
                  <a:pt x="1287" y="93"/>
                </a:lnTo>
                <a:lnTo>
                  <a:pt x="1287" y="93"/>
                </a:lnTo>
                <a:lnTo>
                  <a:pt x="1288" y="93"/>
                </a:lnTo>
                <a:lnTo>
                  <a:pt x="1288" y="92"/>
                </a:lnTo>
                <a:lnTo>
                  <a:pt x="1288" y="92"/>
                </a:lnTo>
                <a:lnTo>
                  <a:pt x="1289" y="92"/>
                </a:lnTo>
                <a:lnTo>
                  <a:pt x="1289" y="92"/>
                </a:lnTo>
                <a:lnTo>
                  <a:pt x="1291" y="93"/>
                </a:lnTo>
                <a:lnTo>
                  <a:pt x="1291" y="93"/>
                </a:lnTo>
                <a:lnTo>
                  <a:pt x="1291" y="92"/>
                </a:lnTo>
                <a:lnTo>
                  <a:pt x="1292" y="92"/>
                </a:lnTo>
                <a:lnTo>
                  <a:pt x="1292" y="92"/>
                </a:lnTo>
                <a:lnTo>
                  <a:pt x="1292" y="92"/>
                </a:lnTo>
                <a:lnTo>
                  <a:pt x="1293" y="91"/>
                </a:lnTo>
                <a:lnTo>
                  <a:pt x="1293" y="91"/>
                </a:lnTo>
                <a:lnTo>
                  <a:pt x="1293" y="91"/>
                </a:lnTo>
                <a:lnTo>
                  <a:pt x="1294" y="91"/>
                </a:lnTo>
                <a:lnTo>
                  <a:pt x="1294" y="90"/>
                </a:lnTo>
                <a:lnTo>
                  <a:pt x="1295" y="90"/>
                </a:lnTo>
                <a:lnTo>
                  <a:pt x="1295" y="90"/>
                </a:lnTo>
                <a:lnTo>
                  <a:pt x="1295" y="88"/>
                </a:lnTo>
                <a:lnTo>
                  <a:pt x="1296" y="88"/>
                </a:lnTo>
                <a:lnTo>
                  <a:pt x="1296" y="87"/>
                </a:lnTo>
                <a:lnTo>
                  <a:pt x="1296" y="88"/>
                </a:lnTo>
                <a:lnTo>
                  <a:pt x="1297" y="88"/>
                </a:lnTo>
                <a:lnTo>
                  <a:pt x="1297" y="88"/>
                </a:lnTo>
                <a:lnTo>
                  <a:pt x="1297" y="88"/>
                </a:lnTo>
                <a:lnTo>
                  <a:pt x="1298" y="88"/>
                </a:lnTo>
                <a:lnTo>
                  <a:pt x="1298" y="90"/>
                </a:lnTo>
                <a:lnTo>
                  <a:pt x="1300" y="88"/>
                </a:lnTo>
                <a:lnTo>
                  <a:pt x="1300" y="88"/>
                </a:lnTo>
                <a:lnTo>
                  <a:pt x="1300" y="87"/>
                </a:lnTo>
                <a:lnTo>
                  <a:pt x="1301" y="88"/>
                </a:lnTo>
                <a:lnTo>
                  <a:pt x="1301" y="88"/>
                </a:lnTo>
                <a:lnTo>
                  <a:pt x="1301" y="90"/>
                </a:lnTo>
                <a:lnTo>
                  <a:pt x="1302" y="90"/>
                </a:lnTo>
                <a:lnTo>
                  <a:pt x="1302" y="90"/>
                </a:lnTo>
                <a:lnTo>
                  <a:pt x="1303" y="90"/>
                </a:lnTo>
                <a:lnTo>
                  <a:pt x="1303" y="91"/>
                </a:lnTo>
                <a:lnTo>
                  <a:pt x="1303" y="91"/>
                </a:lnTo>
                <a:lnTo>
                  <a:pt x="1304" y="91"/>
                </a:lnTo>
                <a:lnTo>
                  <a:pt x="1304" y="91"/>
                </a:lnTo>
                <a:lnTo>
                  <a:pt x="1304" y="91"/>
                </a:lnTo>
                <a:lnTo>
                  <a:pt x="1305" y="91"/>
                </a:lnTo>
                <a:lnTo>
                  <a:pt x="1305" y="91"/>
                </a:lnTo>
                <a:lnTo>
                  <a:pt x="1305" y="92"/>
                </a:lnTo>
                <a:lnTo>
                  <a:pt x="1306" y="92"/>
                </a:lnTo>
                <a:lnTo>
                  <a:pt x="1306" y="92"/>
                </a:lnTo>
                <a:lnTo>
                  <a:pt x="1307" y="92"/>
                </a:lnTo>
                <a:lnTo>
                  <a:pt x="1307" y="92"/>
                </a:lnTo>
                <a:lnTo>
                  <a:pt x="1307" y="92"/>
                </a:lnTo>
                <a:lnTo>
                  <a:pt x="1309" y="92"/>
                </a:lnTo>
                <a:lnTo>
                  <a:pt x="1309" y="93"/>
                </a:lnTo>
                <a:lnTo>
                  <a:pt x="1309" y="92"/>
                </a:lnTo>
                <a:lnTo>
                  <a:pt x="1310" y="92"/>
                </a:lnTo>
                <a:lnTo>
                  <a:pt x="1310" y="92"/>
                </a:lnTo>
                <a:lnTo>
                  <a:pt x="1310" y="91"/>
                </a:lnTo>
                <a:lnTo>
                  <a:pt x="1311" y="91"/>
                </a:lnTo>
                <a:lnTo>
                  <a:pt x="1311" y="90"/>
                </a:lnTo>
                <a:lnTo>
                  <a:pt x="1312" y="90"/>
                </a:lnTo>
                <a:lnTo>
                  <a:pt x="1312" y="90"/>
                </a:lnTo>
                <a:lnTo>
                  <a:pt x="1312" y="90"/>
                </a:lnTo>
                <a:lnTo>
                  <a:pt x="1313" y="91"/>
                </a:lnTo>
                <a:lnTo>
                  <a:pt x="1313" y="91"/>
                </a:lnTo>
                <a:lnTo>
                  <a:pt x="1313" y="91"/>
                </a:lnTo>
                <a:lnTo>
                  <a:pt x="1314" y="91"/>
                </a:lnTo>
                <a:lnTo>
                  <a:pt x="1314" y="91"/>
                </a:lnTo>
                <a:lnTo>
                  <a:pt x="1314" y="91"/>
                </a:lnTo>
                <a:lnTo>
                  <a:pt x="1315" y="91"/>
                </a:lnTo>
                <a:lnTo>
                  <a:pt x="1315" y="92"/>
                </a:lnTo>
                <a:lnTo>
                  <a:pt x="1316" y="92"/>
                </a:lnTo>
                <a:lnTo>
                  <a:pt x="1316" y="92"/>
                </a:lnTo>
                <a:lnTo>
                  <a:pt x="1316" y="92"/>
                </a:lnTo>
                <a:lnTo>
                  <a:pt x="1318" y="92"/>
                </a:lnTo>
                <a:lnTo>
                  <a:pt x="1318" y="93"/>
                </a:lnTo>
                <a:lnTo>
                  <a:pt x="1318" y="93"/>
                </a:lnTo>
                <a:lnTo>
                  <a:pt x="1319" y="93"/>
                </a:lnTo>
                <a:lnTo>
                  <a:pt x="1319" y="93"/>
                </a:lnTo>
                <a:lnTo>
                  <a:pt x="1319" y="93"/>
                </a:lnTo>
                <a:lnTo>
                  <a:pt x="1320" y="93"/>
                </a:lnTo>
                <a:lnTo>
                  <a:pt x="1320" y="93"/>
                </a:lnTo>
                <a:lnTo>
                  <a:pt x="1321" y="93"/>
                </a:lnTo>
                <a:lnTo>
                  <a:pt x="1321" y="93"/>
                </a:lnTo>
                <a:lnTo>
                  <a:pt x="1321" y="93"/>
                </a:lnTo>
                <a:lnTo>
                  <a:pt x="1322" y="94"/>
                </a:lnTo>
                <a:lnTo>
                  <a:pt x="1322" y="94"/>
                </a:lnTo>
                <a:lnTo>
                  <a:pt x="1322" y="96"/>
                </a:lnTo>
                <a:lnTo>
                  <a:pt x="1323" y="96"/>
                </a:lnTo>
                <a:lnTo>
                  <a:pt x="1323" y="96"/>
                </a:lnTo>
                <a:lnTo>
                  <a:pt x="1323" y="96"/>
                </a:lnTo>
                <a:lnTo>
                  <a:pt x="1324" y="96"/>
                </a:lnTo>
                <a:lnTo>
                  <a:pt x="1324" y="95"/>
                </a:lnTo>
                <a:lnTo>
                  <a:pt x="1325" y="94"/>
                </a:lnTo>
                <a:lnTo>
                  <a:pt x="1325" y="94"/>
                </a:lnTo>
                <a:lnTo>
                  <a:pt x="1325" y="94"/>
                </a:lnTo>
                <a:lnTo>
                  <a:pt x="1327" y="94"/>
                </a:lnTo>
                <a:lnTo>
                  <a:pt x="1327" y="95"/>
                </a:lnTo>
                <a:lnTo>
                  <a:pt x="1327" y="94"/>
                </a:lnTo>
                <a:lnTo>
                  <a:pt x="1328" y="94"/>
                </a:lnTo>
                <a:lnTo>
                  <a:pt x="1328" y="94"/>
                </a:lnTo>
                <a:lnTo>
                  <a:pt x="1329" y="94"/>
                </a:lnTo>
                <a:lnTo>
                  <a:pt x="1329" y="95"/>
                </a:lnTo>
                <a:lnTo>
                  <a:pt x="1329" y="95"/>
                </a:lnTo>
                <a:lnTo>
                  <a:pt x="1330" y="95"/>
                </a:lnTo>
                <a:lnTo>
                  <a:pt x="1330" y="96"/>
                </a:lnTo>
                <a:lnTo>
                  <a:pt x="1330" y="96"/>
                </a:lnTo>
                <a:lnTo>
                  <a:pt x="1331" y="96"/>
                </a:lnTo>
                <a:lnTo>
                  <a:pt x="1331" y="96"/>
                </a:lnTo>
                <a:lnTo>
                  <a:pt x="1331" y="96"/>
                </a:lnTo>
                <a:lnTo>
                  <a:pt x="1332" y="96"/>
                </a:lnTo>
                <a:lnTo>
                  <a:pt x="1332" y="96"/>
                </a:lnTo>
                <a:lnTo>
                  <a:pt x="1333" y="96"/>
                </a:lnTo>
                <a:lnTo>
                  <a:pt x="1333" y="96"/>
                </a:lnTo>
                <a:lnTo>
                  <a:pt x="1333" y="96"/>
                </a:lnTo>
                <a:lnTo>
                  <a:pt x="1334" y="96"/>
                </a:lnTo>
                <a:lnTo>
                  <a:pt x="1334" y="96"/>
                </a:lnTo>
                <a:lnTo>
                  <a:pt x="1334" y="96"/>
                </a:lnTo>
                <a:lnTo>
                  <a:pt x="1336" y="96"/>
                </a:lnTo>
                <a:lnTo>
                  <a:pt x="1336" y="96"/>
                </a:lnTo>
                <a:lnTo>
                  <a:pt x="1336" y="96"/>
                </a:lnTo>
                <a:lnTo>
                  <a:pt x="1337" y="96"/>
                </a:lnTo>
                <a:lnTo>
                  <a:pt x="1337" y="96"/>
                </a:lnTo>
                <a:lnTo>
                  <a:pt x="1338" y="95"/>
                </a:lnTo>
                <a:lnTo>
                  <a:pt x="1338" y="95"/>
                </a:lnTo>
                <a:lnTo>
                  <a:pt x="1338" y="95"/>
                </a:lnTo>
                <a:lnTo>
                  <a:pt x="1339" y="95"/>
                </a:lnTo>
                <a:lnTo>
                  <a:pt x="1339" y="95"/>
                </a:lnTo>
                <a:lnTo>
                  <a:pt x="1339" y="95"/>
                </a:lnTo>
                <a:lnTo>
                  <a:pt x="1340" y="96"/>
                </a:lnTo>
                <a:lnTo>
                  <a:pt x="1340" y="96"/>
                </a:lnTo>
                <a:lnTo>
                  <a:pt x="1340" y="96"/>
                </a:lnTo>
                <a:lnTo>
                  <a:pt x="1341" y="97"/>
                </a:lnTo>
                <a:lnTo>
                  <a:pt x="1341" y="97"/>
                </a:lnTo>
                <a:lnTo>
                  <a:pt x="1342" y="97"/>
                </a:lnTo>
                <a:lnTo>
                  <a:pt x="1342" y="97"/>
                </a:lnTo>
                <a:lnTo>
                  <a:pt x="1342" y="97"/>
                </a:lnTo>
                <a:lnTo>
                  <a:pt x="1343" y="99"/>
                </a:lnTo>
                <a:lnTo>
                  <a:pt x="1343" y="100"/>
                </a:lnTo>
                <a:lnTo>
                  <a:pt x="1343" y="99"/>
                </a:lnTo>
                <a:lnTo>
                  <a:pt x="1345" y="100"/>
                </a:lnTo>
                <a:lnTo>
                  <a:pt x="1345" y="100"/>
                </a:lnTo>
                <a:lnTo>
                  <a:pt x="1345" y="100"/>
                </a:lnTo>
                <a:lnTo>
                  <a:pt x="1346" y="100"/>
                </a:lnTo>
                <a:lnTo>
                  <a:pt x="1346" y="100"/>
                </a:lnTo>
                <a:lnTo>
                  <a:pt x="1347" y="99"/>
                </a:lnTo>
                <a:lnTo>
                  <a:pt x="1347" y="99"/>
                </a:lnTo>
                <a:lnTo>
                  <a:pt x="1347" y="99"/>
                </a:lnTo>
                <a:lnTo>
                  <a:pt x="1348" y="97"/>
                </a:lnTo>
                <a:lnTo>
                  <a:pt x="1348" y="97"/>
                </a:lnTo>
                <a:lnTo>
                  <a:pt x="1348" y="96"/>
                </a:lnTo>
                <a:lnTo>
                  <a:pt x="1349" y="96"/>
                </a:lnTo>
                <a:lnTo>
                  <a:pt x="1349" y="96"/>
                </a:lnTo>
                <a:lnTo>
                  <a:pt x="1350" y="97"/>
                </a:lnTo>
                <a:lnTo>
                  <a:pt x="1350" y="99"/>
                </a:lnTo>
                <a:lnTo>
                  <a:pt x="1350" y="100"/>
                </a:lnTo>
                <a:lnTo>
                  <a:pt x="1351" y="100"/>
                </a:lnTo>
                <a:lnTo>
                  <a:pt x="1351" y="101"/>
                </a:lnTo>
                <a:lnTo>
                  <a:pt x="1351" y="100"/>
                </a:lnTo>
                <a:lnTo>
                  <a:pt x="1352" y="100"/>
                </a:lnTo>
                <a:lnTo>
                  <a:pt x="1352" y="100"/>
                </a:lnTo>
                <a:lnTo>
                  <a:pt x="1352" y="100"/>
                </a:lnTo>
                <a:lnTo>
                  <a:pt x="1354" y="99"/>
                </a:lnTo>
                <a:lnTo>
                  <a:pt x="1354" y="99"/>
                </a:lnTo>
                <a:lnTo>
                  <a:pt x="1355" y="99"/>
                </a:lnTo>
                <a:lnTo>
                  <a:pt x="1355" y="99"/>
                </a:lnTo>
                <a:lnTo>
                  <a:pt x="1355" y="100"/>
                </a:lnTo>
                <a:lnTo>
                  <a:pt x="1356" y="100"/>
                </a:lnTo>
                <a:lnTo>
                  <a:pt x="1356" y="99"/>
                </a:lnTo>
                <a:lnTo>
                  <a:pt x="1356" y="100"/>
                </a:lnTo>
                <a:lnTo>
                  <a:pt x="1357" y="100"/>
                </a:lnTo>
                <a:lnTo>
                  <a:pt x="1357" y="101"/>
                </a:lnTo>
                <a:lnTo>
                  <a:pt x="1357" y="100"/>
                </a:lnTo>
                <a:lnTo>
                  <a:pt x="1358" y="99"/>
                </a:lnTo>
                <a:lnTo>
                  <a:pt x="1358" y="99"/>
                </a:lnTo>
                <a:lnTo>
                  <a:pt x="1359" y="97"/>
                </a:lnTo>
                <a:lnTo>
                  <a:pt x="1359" y="97"/>
                </a:lnTo>
                <a:lnTo>
                  <a:pt x="1359" y="97"/>
                </a:lnTo>
                <a:lnTo>
                  <a:pt x="1360" y="97"/>
                </a:lnTo>
                <a:lnTo>
                  <a:pt x="1360" y="99"/>
                </a:lnTo>
                <a:lnTo>
                  <a:pt x="1360" y="99"/>
                </a:lnTo>
                <a:lnTo>
                  <a:pt x="1361" y="97"/>
                </a:lnTo>
                <a:lnTo>
                  <a:pt x="1361" y="96"/>
                </a:lnTo>
                <a:lnTo>
                  <a:pt x="1361" y="96"/>
                </a:lnTo>
                <a:lnTo>
                  <a:pt x="1363" y="96"/>
                </a:lnTo>
                <a:lnTo>
                  <a:pt x="1363" y="96"/>
                </a:lnTo>
                <a:lnTo>
                  <a:pt x="1364" y="96"/>
                </a:lnTo>
                <a:lnTo>
                  <a:pt x="1364" y="96"/>
                </a:lnTo>
                <a:lnTo>
                  <a:pt x="1364" y="96"/>
                </a:lnTo>
                <a:lnTo>
                  <a:pt x="1365" y="96"/>
                </a:lnTo>
                <a:lnTo>
                  <a:pt x="1365" y="96"/>
                </a:lnTo>
                <a:lnTo>
                  <a:pt x="1365" y="96"/>
                </a:lnTo>
                <a:lnTo>
                  <a:pt x="1366" y="96"/>
                </a:lnTo>
                <a:lnTo>
                  <a:pt x="1366" y="96"/>
                </a:lnTo>
                <a:lnTo>
                  <a:pt x="1366" y="96"/>
                </a:lnTo>
                <a:lnTo>
                  <a:pt x="1367" y="96"/>
                </a:lnTo>
                <a:lnTo>
                  <a:pt x="1367" y="97"/>
                </a:lnTo>
                <a:lnTo>
                  <a:pt x="1368" y="97"/>
                </a:lnTo>
                <a:lnTo>
                  <a:pt x="1368" y="97"/>
                </a:lnTo>
                <a:lnTo>
                  <a:pt x="1368" y="97"/>
                </a:lnTo>
                <a:lnTo>
                  <a:pt x="1369" y="96"/>
                </a:lnTo>
                <a:lnTo>
                  <a:pt x="1369" y="97"/>
                </a:lnTo>
                <a:lnTo>
                  <a:pt x="1369" y="97"/>
                </a:lnTo>
                <a:lnTo>
                  <a:pt x="1370" y="96"/>
                </a:lnTo>
                <a:lnTo>
                  <a:pt x="1370" y="96"/>
                </a:lnTo>
                <a:lnTo>
                  <a:pt x="1372" y="95"/>
                </a:lnTo>
                <a:lnTo>
                  <a:pt x="1372" y="95"/>
                </a:lnTo>
                <a:lnTo>
                  <a:pt x="1372" y="94"/>
                </a:lnTo>
                <a:lnTo>
                  <a:pt x="1373" y="94"/>
                </a:lnTo>
                <a:lnTo>
                  <a:pt x="1373" y="94"/>
                </a:lnTo>
                <a:lnTo>
                  <a:pt x="1373" y="94"/>
                </a:lnTo>
                <a:lnTo>
                  <a:pt x="1374" y="95"/>
                </a:lnTo>
                <a:lnTo>
                  <a:pt x="1374" y="95"/>
                </a:lnTo>
                <a:lnTo>
                  <a:pt x="1374" y="95"/>
                </a:lnTo>
                <a:lnTo>
                  <a:pt x="1375" y="95"/>
                </a:lnTo>
                <a:lnTo>
                  <a:pt x="1375" y="95"/>
                </a:lnTo>
                <a:lnTo>
                  <a:pt x="1376" y="95"/>
                </a:lnTo>
                <a:lnTo>
                  <a:pt x="1376" y="94"/>
                </a:lnTo>
                <a:lnTo>
                  <a:pt x="1376" y="93"/>
                </a:lnTo>
                <a:lnTo>
                  <a:pt x="1377" y="93"/>
                </a:lnTo>
                <a:lnTo>
                  <a:pt x="1377" y="93"/>
                </a:lnTo>
                <a:lnTo>
                  <a:pt x="1377" y="93"/>
                </a:lnTo>
                <a:lnTo>
                  <a:pt x="1378" y="93"/>
                </a:lnTo>
                <a:lnTo>
                  <a:pt x="1378" y="93"/>
                </a:lnTo>
                <a:lnTo>
                  <a:pt x="1378" y="93"/>
                </a:lnTo>
                <a:lnTo>
                  <a:pt x="1379" y="93"/>
                </a:lnTo>
                <a:lnTo>
                  <a:pt x="1379" y="93"/>
                </a:lnTo>
                <a:lnTo>
                  <a:pt x="1381" y="93"/>
                </a:lnTo>
                <a:lnTo>
                  <a:pt x="1381" y="93"/>
                </a:lnTo>
                <a:lnTo>
                  <a:pt x="1381" y="93"/>
                </a:lnTo>
                <a:lnTo>
                  <a:pt x="1382" y="93"/>
                </a:lnTo>
                <a:lnTo>
                  <a:pt x="1382" y="93"/>
                </a:lnTo>
                <a:lnTo>
                  <a:pt x="1382" y="93"/>
                </a:lnTo>
                <a:lnTo>
                  <a:pt x="1383" y="92"/>
                </a:lnTo>
                <a:lnTo>
                  <a:pt x="1383" y="93"/>
                </a:lnTo>
                <a:lnTo>
                  <a:pt x="1383" y="93"/>
                </a:lnTo>
                <a:lnTo>
                  <a:pt x="1384" y="93"/>
                </a:lnTo>
                <a:lnTo>
                  <a:pt x="1384" y="93"/>
                </a:lnTo>
                <a:lnTo>
                  <a:pt x="1385" y="93"/>
                </a:lnTo>
                <a:lnTo>
                  <a:pt x="1385" y="94"/>
                </a:lnTo>
                <a:lnTo>
                  <a:pt x="1385" y="94"/>
                </a:lnTo>
                <a:lnTo>
                  <a:pt x="1386" y="94"/>
                </a:lnTo>
                <a:lnTo>
                  <a:pt x="1386" y="93"/>
                </a:lnTo>
                <a:lnTo>
                  <a:pt x="1386" y="93"/>
                </a:lnTo>
                <a:lnTo>
                  <a:pt x="1387" y="92"/>
                </a:lnTo>
                <a:lnTo>
                  <a:pt x="1387" y="92"/>
                </a:lnTo>
                <a:lnTo>
                  <a:pt x="1387" y="93"/>
                </a:lnTo>
                <a:lnTo>
                  <a:pt x="1388" y="93"/>
                </a:lnTo>
                <a:lnTo>
                  <a:pt x="1388" y="94"/>
                </a:lnTo>
                <a:lnTo>
                  <a:pt x="1390" y="94"/>
                </a:lnTo>
                <a:lnTo>
                  <a:pt x="1390" y="94"/>
                </a:lnTo>
                <a:lnTo>
                  <a:pt x="1390" y="94"/>
                </a:lnTo>
                <a:lnTo>
                  <a:pt x="1391" y="94"/>
                </a:lnTo>
                <a:lnTo>
                  <a:pt x="1391" y="95"/>
                </a:lnTo>
                <a:lnTo>
                  <a:pt x="1391" y="94"/>
                </a:lnTo>
                <a:lnTo>
                  <a:pt x="1392" y="93"/>
                </a:lnTo>
                <a:lnTo>
                  <a:pt x="1392" y="94"/>
                </a:lnTo>
                <a:lnTo>
                  <a:pt x="1393" y="94"/>
                </a:lnTo>
                <a:lnTo>
                  <a:pt x="1393" y="94"/>
                </a:lnTo>
                <a:lnTo>
                  <a:pt x="1393" y="94"/>
                </a:lnTo>
                <a:lnTo>
                  <a:pt x="1394" y="93"/>
                </a:lnTo>
                <a:lnTo>
                  <a:pt x="1394" y="94"/>
                </a:lnTo>
                <a:lnTo>
                  <a:pt x="1394" y="94"/>
                </a:lnTo>
                <a:lnTo>
                  <a:pt x="1395" y="94"/>
                </a:lnTo>
                <a:lnTo>
                  <a:pt x="1395" y="93"/>
                </a:lnTo>
                <a:lnTo>
                  <a:pt x="1395" y="93"/>
                </a:lnTo>
                <a:lnTo>
                  <a:pt x="1396" y="94"/>
                </a:lnTo>
                <a:lnTo>
                  <a:pt x="1396" y="95"/>
                </a:lnTo>
                <a:lnTo>
                  <a:pt x="1397" y="95"/>
                </a:lnTo>
                <a:lnTo>
                  <a:pt x="1397" y="94"/>
                </a:lnTo>
                <a:lnTo>
                  <a:pt x="1397" y="94"/>
                </a:lnTo>
                <a:lnTo>
                  <a:pt x="1399" y="93"/>
                </a:lnTo>
                <a:lnTo>
                  <a:pt x="1399" y="93"/>
                </a:lnTo>
                <a:lnTo>
                  <a:pt x="1399" y="93"/>
                </a:lnTo>
                <a:lnTo>
                  <a:pt x="1400" y="93"/>
                </a:lnTo>
                <a:lnTo>
                  <a:pt x="1400" y="94"/>
                </a:lnTo>
                <a:lnTo>
                  <a:pt x="1400" y="94"/>
                </a:lnTo>
                <a:lnTo>
                  <a:pt x="1401" y="94"/>
                </a:lnTo>
                <a:lnTo>
                  <a:pt x="1401" y="94"/>
                </a:lnTo>
                <a:lnTo>
                  <a:pt x="1402" y="95"/>
                </a:lnTo>
                <a:lnTo>
                  <a:pt x="1402" y="96"/>
                </a:lnTo>
                <a:lnTo>
                  <a:pt x="1402" y="95"/>
                </a:lnTo>
                <a:lnTo>
                  <a:pt x="1403" y="95"/>
                </a:lnTo>
                <a:lnTo>
                  <a:pt x="1403" y="95"/>
                </a:lnTo>
                <a:lnTo>
                  <a:pt x="1403" y="95"/>
                </a:lnTo>
                <a:lnTo>
                  <a:pt x="1404" y="95"/>
                </a:lnTo>
                <a:lnTo>
                  <a:pt x="1404" y="95"/>
                </a:lnTo>
                <a:lnTo>
                  <a:pt x="1404" y="96"/>
                </a:lnTo>
                <a:lnTo>
                  <a:pt x="1405" y="97"/>
                </a:lnTo>
                <a:lnTo>
                  <a:pt x="1405" y="97"/>
                </a:lnTo>
                <a:lnTo>
                  <a:pt x="1406" y="99"/>
                </a:lnTo>
                <a:lnTo>
                  <a:pt x="1406" y="101"/>
                </a:lnTo>
                <a:lnTo>
                  <a:pt x="1406" y="100"/>
                </a:lnTo>
                <a:lnTo>
                  <a:pt x="1408" y="101"/>
                </a:lnTo>
                <a:lnTo>
                  <a:pt x="1408" y="101"/>
                </a:lnTo>
                <a:lnTo>
                  <a:pt x="1408" y="100"/>
                </a:lnTo>
                <a:lnTo>
                  <a:pt x="1409" y="100"/>
                </a:lnTo>
                <a:lnTo>
                  <a:pt x="1409" y="99"/>
                </a:lnTo>
                <a:lnTo>
                  <a:pt x="1409" y="97"/>
                </a:lnTo>
                <a:lnTo>
                  <a:pt x="1410" y="96"/>
                </a:lnTo>
                <a:lnTo>
                  <a:pt x="1410" y="96"/>
                </a:lnTo>
                <a:lnTo>
                  <a:pt x="1411" y="96"/>
                </a:lnTo>
                <a:lnTo>
                  <a:pt x="1411" y="96"/>
                </a:lnTo>
                <a:lnTo>
                  <a:pt x="1411" y="97"/>
                </a:lnTo>
                <a:lnTo>
                  <a:pt x="1412" y="97"/>
                </a:lnTo>
                <a:lnTo>
                  <a:pt x="1412" y="97"/>
                </a:lnTo>
                <a:lnTo>
                  <a:pt x="1412" y="97"/>
                </a:lnTo>
                <a:lnTo>
                  <a:pt x="1413" y="97"/>
                </a:lnTo>
                <a:lnTo>
                  <a:pt x="1413" y="97"/>
                </a:lnTo>
                <a:lnTo>
                  <a:pt x="1413" y="97"/>
                </a:lnTo>
                <a:lnTo>
                  <a:pt x="1414" y="99"/>
                </a:lnTo>
                <a:lnTo>
                  <a:pt x="1414" y="99"/>
                </a:lnTo>
                <a:lnTo>
                  <a:pt x="1415" y="100"/>
                </a:lnTo>
                <a:lnTo>
                  <a:pt x="1415" y="100"/>
                </a:lnTo>
                <a:lnTo>
                  <a:pt x="1415" y="100"/>
                </a:lnTo>
                <a:lnTo>
                  <a:pt x="1417" y="100"/>
                </a:lnTo>
                <a:lnTo>
                  <a:pt x="1417" y="100"/>
                </a:lnTo>
                <a:lnTo>
                  <a:pt x="1417" y="100"/>
                </a:lnTo>
                <a:lnTo>
                  <a:pt x="1418" y="99"/>
                </a:lnTo>
                <a:lnTo>
                  <a:pt x="1418" y="99"/>
                </a:lnTo>
                <a:lnTo>
                  <a:pt x="1419" y="97"/>
                </a:lnTo>
                <a:lnTo>
                  <a:pt x="1419" y="97"/>
                </a:lnTo>
                <a:lnTo>
                  <a:pt x="1419" y="97"/>
                </a:lnTo>
                <a:lnTo>
                  <a:pt x="1420" y="96"/>
                </a:lnTo>
                <a:lnTo>
                  <a:pt x="1420" y="96"/>
                </a:lnTo>
                <a:lnTo>
                  <a:pt x="1420" y="97"/>
                </a:lnTo>
                <a:lnTo>
                  <a:pt x="1421" y="97"/>
                </a:lnTo>
                <a:lnTo>
                  <a:pt x="1421" y="97"/>
                </a:lnTo>
                <a:lnTo>
                  <a:pt x="1421" y="99"/>
                </a:lnTo>
                <a:lnTo>
                  <a:pt x="1422" y="100"/>
                </a:lnTo>
                <a:lnTo>
                  <a:pt x="1422" y="100"/>
                </a:lnTo>
                <a:lnTo>
                  <a:pt x="1423" y="100"/>
                </a:lnTo>
                <a:lnTo>
                  <a:pt x="1423" y="101"/>
                </a:lnTo>
                <a:lnTo>
                  <a:pt x="1423" y="100"/>
                </a:lnTo>
                <a:lnTo>
                  <a:pt x="1424" y="100"/>
                </a:lnTo>
                <a:lnTo>
                  <a:pt x="1424" y="99"/>
                </a:lnTo>
                <a:lnTo>
                  <a:pt x="1424" y="97"/>
                </a:lnTo>
                <a:lnTo>
                  <a:pt x="1426" y="97"/>
                </a:lnTo>
                <a:lnTo>
                  <a:pt x="1426" y="97"/>
                </a:lnTo>
                <a:lnTo>
                  <a:pt x="1426" y="96"/>
                </a:lnTo>
                <a:lnTo>
                  <a:pt x="1427" y="97"/>
                </a:lnTo>
                <a:lnTo>
                  <a:pt x="1427" y="96"/>
                </a:lnTo>
                <a:lnTo>
                  <a:pt x="1428" y="96"/>
                </a:lnTo>
                <a:lnTo>
                  <a:pt x="1428" y="95"/>
                </a:lnTo>
                <a:lnTo>
                  <a:pt x="1428" y="95"/>
                </a:lnTo>
                <a:lnTo>
                  <a:pt x="1429" y="95"/>
                </a:lnTo>
                <a:lnTo>
                  <a:pt x="1429" y="95"/>
                </a:lnTo>
                <a:lnTo>
                  <a:pt x="1429" y="95"/>
                </a:lnTo>
                <a:lnTo>
                  <a:pt x="1430" y="95"/>
                </a:lnTo>
                <a:lnTo>
                  <a:pt x="1430" y="95"/>
                </a:lnTo>
                <a:lnTo>
                  <a:pt x="1430" y="95"/>
                </a:lnTo>
                <a:lnTo>
                  <a:pt x="1431" y="95"/>
                </a:lnTo>
                <a:lnTo>
                  <a:pt x="1431" y="96"/>
                </a:lnTo>
                <a:lnTo>
                  <a:pt x="1432" y="97"/>
                </a:lnTo>
                <a:lnTo>
                  <a:pt x="1432" y="97"/>
                </a:lnTo>
                <a:lnTo>
                  <a:pt x="1432" y="99"/>
                </a:lnTo>
                <a:lnTo>
                  <a:pt x="1433" y="99"/>
                </a:lnTo>
                <a:lnTo>
                  <a:pt x="1433" y="100"/>
                </a:lnTo>
                <a:lnTo>
                  <a:pt x="1433" y="100"/>
                </a:lnTo>
                <a:lnTo>
                  <a:pt x="1435" y="100"/>
                </a:lnTo>
                <a:lnTo>
                  <a:pt x="1435" y="101"/>
                </a:lnTo>
                <a:lnTo>
                  <a:pt x="1435" y="101"/>
                </a:lnTo>
                <a:lnTo>
                  <a:pt x="1436" y="100"/>
                </a:lnTo>
                <a:lnTo>
                  <a:pt x="1436" y="99"/>
                </a:lnTo>
                <a:lnTo>
                  <a:pt x="1437" y="99"/>
                </a:lnTo>
                <a:lnTo>
                  <a:pt x="1437" y="97"/>
                </a:lnTo>
                <a:lnTo>
                  <a:pt x="1437" y="97"/>
                </a:lnTo>
                <a:lnTo>
                  <a:pt x="1438" y="97"/>
                </a:lnTo>
                <a:lnTo>
                  <a:pt x="1438" y="97"/>
                </a:lnTo>
                <a:lnTo>
                  <a:pt x="1438" y="97"/>
                </a:lnTo>
                <a:lnTo>
                  <a:pt x="1439" y="97"/>
                </a:lnTo>
                <a:lnTo>
                  <a:pt x="1439" y="96"/>
                </a:lnTo>
                <a:lnTo>
                  <a:pt x="1440" y="97"/>
                </a:lnTo>
                <a:lnTo>
                  <a:pt x="1440" y="97"/>
                </a:lnTo>
                <a:lnTo>
                  <a:pt x="1440" y="97"/>
                </a:lnTo>
                <a:lnTo>
                  <a:pt x="1441" y="97"/>
                </a:lnTo>
                <a:lnTo>
                  <a:pt x="1441" y="96"/>
                </a:lnTo>
                <a:lnTo>
                  <a:pt x="1441" y="96"/>
                </a:lnTo>
                <a:lnTo>
                  <a:pt x="1442" y="97"/>
                </a:lnTo>
                <a:lnTo>
                  <a:pt x="1442" y="97"/>
                </a:lnTo>
                <a:lnTo>
                  <a:pt x="1442" y="97"/>
                </a:lnTo>
                <a:lnTo>
                  <a:pt x="1444" y="97"/>
                </a:lnTo>
                <a:lnTo>
                  <a:pt x="1444" y="96"/>
                </a:lnTo>
                <a:lnTo>
                  <a:pt x="1445" y="96"/>
                </a:lnTo>
                <a:lnTo>
                  <a:pt x="1445" y="96"/>
                </a:lnTo>
                <a:lnTo>
                  <a:pt x="1445" y="95"/>
                </a:lnTo>
                <a:lnTo>
                  <a:pt x="1446" y="95"/>
                </a:lnTo>
                <a:lnTo>
                  <a:pt x="1446" y="94"/>
                </a:lnTo>
                <a:lnTo>
                  <a:pt x="1446" y="94"/>
                </a:lnTo>
                <a:lnTo>
                  <a:pt x="1447" y="94"/>
                </a:lnTo>
                <a:lnTo>
                  <a:pt x="1447" y="94"/>
                </a:lnTo>
                <a:lnTo>
                  <a:pt x="1447" y="94"/>
                </a:lnTo>
                <a:lnTo>
                  <a:pt x="1448" y="94"/>
                </a:lnTo>
                <a:lnTo>
                  <a:pt x="1448" y="94"/>
                </a:lnTo>
                <a:lnTo>
                  <a:pt x="1449" y="94"/>
                </a:lnTo>
                <a:lnTo>
                  <a:pt x="1449" y="94"/>
                </a:lnTo>
                <a:lnTo>
                  <a:pt x="1449" y="95"/>
                </a:lnTo>
                <a:lnTo>
                  <a:pt x="1450" y="96"/>
                </a:lnTo>
                <a:lnTo>
                  <a:pt x="1450" y="97"/>
                </a:lnTo>
                <a:lnTo>
                  <a:pt x="1450" y="99"/>
                </a:lnTo>
                <a:lnTo>
                  <a:pt x="1451" y="99"/>
                </a:lnTo>
                <a:lnTo>
                  <a:pt x="1451" y="99"/>
                </a:lnTo>
                <a:lnTo>
                  <a:pt x="1451" y="99"/>
                </a:lnTo>
                <a:lnTo>
                  <a:pt x="1453" y="97"/>
                </a:lnTo>
                <a:lnTo>
                  <a:pt x="1453" y="97"/>
                </a:lnTo>
                <a:lnTo>
                  <a:pt x="1454" y="96"/>
                </a:lnTo>
                <a:lnTo>
                  <a:pt x="1454" y="96"/>
                </a:lnTo>
                <a:lnTo>
                  <a:pt x="1454" y="96"/>
                </a:lnTo>
                <a:lnTo>
                  <a:pt x="1455" y="95"/>
                </a:lnTo>
                <a:lnTo>
                  <a:pt x="1455" y="96"/>
                </a:lnTo>
                <a:lnTo>
                  <a:pt x="1455" y="96"/>
                </a:lnTo>
                <a:lnTo>
                  <a:pt x="1456" y="96"/>
                </a:lnTo>
                <a:lnTo>
                  <a:pt x="1456" y="95"/>
                </a:lnTo>
                <a:lnTo>
                  <a:pt x="1456" y="95"/>
                </a:lnTo>
                <a:lnTo>
                  <a:pt x="1457" y="95"/>
                </a:lnTo>
                <a:lnTo>
                  <a:pt x="1457" y="95"/>
                </a:lnTo>
                <a:lnTo>
                  <a:pt x="1458" y="95"/>
                </a:lnTo>
                <a:lnTo>
                  <a:pt x="1458" y="95"/>
                </a:lnTo>
                <a:lnTo>
                  <a:pt x="1458" y="94"/>
                </a:lnTo>
                <a:lnTo>
                  <a:pt x="1459" y="95"/>
                </a:lnTo>
                <a:lnTo>
                  <a:pt x="1459" y="94"/>
                </a:lnTo>
                <a:lnTo>
                  <a:pt x="1459" y="95"/>
                </a:lnTo>
                <a:lnTo>
                  <a:pt x="1460" y="95"/>
                </a:lnTo>
                <a:lnTo>
                  <a:pt x="1460" y="94"/>
                </a:lnTo>
                <a:lnTo>
                  <a:pt x="1462" y="94"/>
                </a:lnTo>
                <a:lnTo>
                  <a:pt x="1462" y="93"/>
                </a:lnTo>
                <a:lnTo>
                  <a:pt x="1462" y="92"/>
                </a:lnTo>
                <a:lnTo>
                  <a:pt x="1463" y="92"/>
                </a:lnTo>
                <a:lnTo>
                  <a:pt x="1463" y="92"/>
                </a:lnTo>
                <a:lnTo>
                  <a:pt x="1463" y="92"/>
                </a:lnTo>
                <a:lnTo>
                  <a:pt x="1464" y="91"/>
                </a:lnTo>
                <a:lnTo>
                  <a:pt x="1464" y="92"/>
                </a:lnTo>
                <a:lnTo>
                  <a:pt x="1464" y="92"/>
                </a:lnTo>
                <a:lnTo>
                  <a:pt x="1465" y="93"/>
                </a:lnTo>
                <a:lnTo>
                  <a:pt x="1465" y="94"/>
                </a:lnTo>
                <a:lnTo>
                  <a:pt x="1466" y="95"/>
                </a:lnTo>
                <a:lnTo>
                  <a:pt x="1466" y="95"/>
                </a:lnTo>
                <a:lnTo>
                  <a:pt x="1466" y="96"/>
                </a:lnTo>
                <a:lnTo>
                  <a:pt x="1467" y="96"/>
                </a:lnTo>
                <a:lnTo>
                  <a:pt x="1467" y="97"/>
                </a:lnTo>
                <a:lnTo>
                  <a:pt x="1467" y="97"/>
                </a:lnTo>
                <a:lnTo>
                  <a:pt x="1468" y="97"/>
                </a:lnTo>
                <a:lnTo>
                  <a:pt x="1468" y="97"/>
                </a:lnTo>
                <a:lnTo>
                  <a:pt x="1468" y="97"/>
                </a:lnTo>
                <a:lnTo>
                  <a:pt x="1469" y="97"/>
                </a:lnTo>
                <a:lnTo>
                  <a:pt x="1469" y="97"/>
                </a:lnTo>
                <a:lnTo>
                  <a:pt x="1471" y="96"/>
                </a:lnTo>
                <a:lnTo>
                  <a:pt x="1471" y="97"/>
                </a:lnTo>
                <a:lnTo>
                  <a:pt x="1471" y="96"/>
                </a:lnTo>
                <a:lnTo>
                  <a:pt x="1472" y="96"/>
                </a:lnTo>
                <a:lnTo>
                  <a:pt x="1472" y="96"/>
                </a:lnTo>
                <a:lnTo>
                  <a:pt x="1472" y="97"/>
                </a:lnTo>
                <a:lnTo>
                  <a:pt x="1473" y="97"/>
                </a:lnTo>
                <a:lnTo>
                  <a:pt x="1473" y="97"/>
                </a:lnTo>
                <a:lnTo>
                  <a:pt x="1473" y="99"/>
                </a:lnTo>
                <a:lnTo>
                  <a:pt x="1474" y="97"/>
                </a:lnTo>
                <a:lnTo>
                  <a:pt x="1474" y="96"/>
                </a:lnTo>
                <a:lnTo>
                  <a:pt x="1475" y="96"/>
                </a:lnTo>
                <a:lnTo>
                  <a:pt x="1475" y="96"/>
                </a:lnTo>
                <a:lnTo>
                  <a:pt x="1475" y="96"/>
                </a:lnTo>
                <a:lnTo>
                  <a:pt x="1476" y="96"/>
                </a:lnTo>
                <a:lnTo>
                  <a:pt x="1476" y="97"/>
                </a:lnTo>
                <a:lnTo>
                  <a:pt x="1476" y="97"/>
                </a:lnTo>
                <a:lnTo>
                  <a:pt x="1477" y="97"/>
                </a:lnTo>
                <a:lnTo>
                  <a:pt x="1477" y="97"/>
                </a:lnTo>
                <a:lnTo>
                  <a:pt x="1477" y="96"/>
                </a:lnTo>
                <a:lnTo>
                  <a:pt x="1478" y="96"/>
                </a:lnTo>
                <a:lnTo>
                  <a:pt x="1478" y="96"/>
                </a:lnTo>
                <a:lnTo>
                  <a:pt x="1480" y="96"/>
                </a:lnTo>
                <a:lnTo>
                  <a:pt x="1480" y="97"/>
                </a:lnTo>
                <a:lnTo>
                  <a:pt x="1480" y="97"/>
                </a:lnTo>
                <a:lnTo>
                  <a:pt x="1481" y="97"/>
                </a:lnTo>
                <a:lnTo>
                  <a:pt x="1481" y="97"/>
                </a:lnTo>
                <a:lnTo>
                  <a:pt x="1481" y="97"/>
                </a:lnTo>
                <a:lnTo>
                  <a:pt x="1482" y="97"/>
                </a:lnTo>
                <a:lnTo>
                  <a:pt x="1482" y="99"/>
                </a:lnTo>
                <a:lnTo>
                  <a:pt x="1483" y="99"/>
                </a:lnTo>
                <a:lnTo>
                  <a:pt x="1483" y="100"/>
                </a:lnTo>
                <a:lnTo>
                  <a:pt x="1483" y="100"/>
                </a:lnTo>
                <a:lnTo>
                  <a:pt x="1484" y="101"/>
                </a:lnTo>
                <a:lnTo>
                  <a:pt x="1484" y="101"/>
                </a:lnTo>
                <a:lnTo>
                  <a:pt x="1484" y="101"/>
                </a:lnTo>
                <a:lnTo>
                  <a:pt x="1485" y="103"/>
                </a:lnTo>
                <a:lnTo>
                  <a:pt x="1485" y="102"/>
                </a:lnTo>
                <a:lnTo>
                  <a:pt x="1485" y="102"/>
                </a:lnTo>
                <a:lnTo>
                  <a:pt x="1486" y="102"/>
                </a:lnTo>
                <a:lnTo>
                  <a:pt x="1486" y="102"/>
                </a:lnTo>
                <a:lnTo>
                  <a:pt x="1487" y="102"/>
                </a:lnTo>
                <a:lnTo>
                  <a:pt x="1487" y="102"/>
                </a:lnTo>
                <a:lnTo>
                  <a:pt x="1487" y="102"/>
                </a:lnTo>
                <a:lnTo>
                  <a:pt x="1489" y="102"/>
                </a:lnTo>
                <a:lnTo>
                  <a:pt x="1489" y="102"/>
                </a:lnTo>
                <a:lnTo>
                  <a:pt x="1489" y="102"/>
                </a:lnTo>
                <a:lnTo>
                  <a:pt x="1490" y="103"/>
                </a:lnTo>
                <a:lnTo>
                  <a:pt x="1490" y="102"/>
                </a:lnTo>
                <a:lnTo>
                  <a:pt x="1490" y="102"/>
                </a:lnTo>
                <a:lnTo>
                  <a:pt x="1491" y="101"/>
                </a:lnTo>
                <a:lnTo>
                  <a:pt x="1491" y="101"/>
                </a:lnTo>
                <a:lnTo>
                  <a:pt x="1492" y="100"/>
                </a:lnTo>
                <a:lnTo>
                  <a:pt x="1492" y="100"/>
                </a:lnTo>
                <a:lnTo>
                  <a:pt x="1492" y="100"/>
                </a:lnTo>
                <a:lnTo>
                  <a:pt x="1493" y="101"/>
                </a:lnTo>
                <a:lnTo>
                  <a:pt x="1493" y="101"/>
                </a:lnTo>
                <a:lnTo>
                  <a:pt x="1493" y="102"/>
                </a:lnTo>
                <a:lnTo>
                  <a:pt x="1494" y="103"/>
                </a:lnTo>
                <a:lnTo>
                  <a:pt x="1494" y="103"/>
                </a:lnTo>
                <a:lnTo>
                  <a:pt x="1494" y="103"/>
                </a:lnTo>
                <a:lnTo>
                  <a:pt x="1495" y="102"/>
                </a:lnTo>
                <a:lnTo>
                  <a:pt x="1495" y="102"/>
                </a:lnTo>
                <a:lnTo>
                  <a:pt x="1496" y="102"/>
                </a:lnTo>
                <a:lnTo>
                  <a:pt x="1496" y="102"/>
                </a:lnTo>
                <a:lnTo>
                  <a:pt x="1496" y="102"/>
                </a:lnTo>
                <a:lnTo>
                  <a:pt x="1498" y="102"/>
                </a:lnTo>
                <a:lnTo>
                  <a:pt x="1498" y="103"/>
                </a:lnTo>
                <a:lnTo>
                  <a:pt x="1498" y="102"/>
                </a:lnTo>
                <a:lnTo>
                  <a:pt x="1499" y="103"/>
                </a:lnTo>
                <a:lnTo>
                  <a:pt x="1499" y="103"/>
                </a:lnTo>
                <a:lnTo>
                  <a:pt x="1499" y="103"/>
                </a:lnTo>
                <a:lnTo>
                  <a:pt x="1500" y="103"/>
                </a:lnTo>
                <a:lnTo>
                  <a:pt x="1500" y="103"/>
                </a:lnTo>
                <a:lnTo>
                  <a:pt x="1501" y="103"/>
                </a:lnTo>
                <a:lnTo>
                  <a:pt x="1501" y="102"/>
                </a:lnTo>
                <a:lnTo>
                  <a:pt x="1501" y="102"/>
                </a:lnTo>
                <a:lnTo>
                  <a:pt x="1502" y="103"/>
                </a:lnTo>
                <a:lnTo>
                  <a:pt x="1502" y="103"/>
                </a:lnTo>
                <a:lnTo>
                  <a:pt x="1502" y="104"/>
                </a:lnTo>
                <a:lnTo>
                  <a:pt x="1503" y="105"/>
                </a:lnTo>
                <a:lnTo>
                  <a:pt x="1503" y="105"/>
                </a:lnTo>
                <a:lnTo>
                  <a:pt x="1503" y="105"/>
                </a:lnTo>
                <a:lnTo>
                  <a:pt x="1504" y="105"/>
                </a:lnTo>
                <a:lnTo>
                  <a:pt x="1504" y="104"/>
                </a:lnTo>
                <a:lnTo>
                  <a:pt x="1505" y="105"/>
                </a:lnTo>
                <a:lnTo>
                  <a:pt x="1505" y="105"/>
                </a:lnTo>
                <a:lnTo>
                  <a:pt x="1505" y="105"/>
                </a:lnTo>
                <a:lnTo>
                  <a:pt x="1507" y="104"/>
                </a:lnTo>
                <a:lnTo>
                  <a:pt x="1507" y="104"/>
                </a:lnTo>
                <a:lnTo>
                  <a:pt x="1507" y="104"/>
                </a:lnTo>
                <a:lnTo>
                  <a:pt x="1508" y="104"/>
                </a:lnTo>
                <a:lnTo>
                  <a:pt x="1508" y="104"/>
                </a:lnTo>
                <a:lnTo>
                  <a:pt x="1509" y="105"/>
                </a:lnTo>
                <a:lnTo>
                  <a:pt x="1509" y="105"/>
                </a:lnTo>
                <a:lnTo>
                  <a:pt x="1509" y="106"/>
                </a:lnTo>
                <a:lnTo>
                  <a:pt x="1510" y="106"/>
                </a:lnTo>
                <a:lnTo>
                  <a:pt x="1510" y="106"/>
                </a:lnTo>
                <a:lnTo>
                  <a:pt x="1510" y="108"/>
                </a:lnTo>
                <a:lnTo>
                  <a:pt x="1511" y="108"/>
                </a:lnTo>
                <a:lnTo>
                  <a:pt x="1511" y="106"/>
                </a:lnTo>
                <a:lnTo>
                  <a:pt x="1511" y="108"/>
                </a:lnTo>
                <a:lnTo>
                  <a:pt x="1512" y="106"/>
                </a:lnTo>
                <a:lnTo>
                  <a:pt x="1512" y="106"/>
                </a:lnTo>
                <a:lnTo>
                  <a:pt x="1513" y="106"/>
                </a:lnTo>
                <a:lnTo>
                  <a:pt x="1513" y="105"/>
                </a:lnTo>
                <a:lnTo>
                  <a:pt x="1513" y="105"/>
                </a:lnTo>
                <a:lnTo>
                  <a:pt x="1514" y="105"/>
                </a:lnTo>
                <a:lnTo>
                  <a:pt x="1514" y="106"/>
                </a:lnTo>
                <a:lnTo>
                  <a:pt x="1514" y="105"/>
                </a:lnTo>
                <a:lnTo>
                  <a:pt x="1516" y="106"/>
                </a:lnTo>
                <a:lnTo>
                  <a:pt x="1516" y="105"/>
                </a:lnTo>
                <a:lnTo>
                  <a:pt x="1516" y="105"/>
                </a:lnTo>
                <a:lnTo>
                  <a:pt x="1517" y="105"/>
                </a:lnTo>
                <a:lnTo>
                  <a:pt x="1517" y="104"/>
                </a:lnTo>
                <a:lnTo>
                  <a:pt x="1518" y="104"/>
                </a:lnTo>
                <a:lnTo>
                  <a:pt x="1518" y="104"/>
                </a:lnTo>
                <a:lnTo>
                  <a:pt x="1518" y="103"/>
                </a:lnTo>
                <a:lnTo>
                  <a:pt x="1519" y="104"/>
                </a:lnTo>
                <a:lnTo>
                  <a:pt x="1519" y="104"/>
                </a:lnTo>
                <a:lnTo>
                  <a:pt x="1519" y="104"/>
                </a:lnTo>
                <a:lnTo>
                  <a:pt x="1520" y="104"/>
                </a:lnTo>
                <a:lnTo>
                  <a:pt x="1520" y="104"/>
                </a:lnTo>
                <a:lnTo>
                  <a:pt x="1520" y="103"/>
                </a:lnTo>
                <a:lnTo>
                  <a:pt x="1521" y="102"/>
                </a:lnTo>
                <a:lnTo>
                  <a:pt x="1521" y="101"/>
                </a:lnTo>
                <a:lnTo>
                  <a:pt x="1522" y="101"/>
                </a:lnTo>
                <a:lnTo>
                  <a:pt x="1522" y="101"/>
                </a:lnTo>
                <a:lnTo>
                  <a:pt x="1522" y="101"/>
                </a:lnTo>
                <a:lnTo>
                  <a:pt x="1523" y="100"/>
                </a:lnTo>
                <a:lnTo>
                  <a:pt x="1523" y="101"/>
                </a:lnTo>
                <a:lnTo>
                  <a:pt x="1523" y="101"/>
                </a:lnTo>
                <a:lnTo>
                  <a:pt x="1525" y="101"/>
                </a:lnTo>
                <a:lnTo>
                  <a:pt x="1525" y="101"/>
                </a:lnTo>
                <a:lnTo>
                  <a:pt x="1525" y="102"/>
                </a:lnTo>
                <a:lnTo>
                  <a:pt x="1526" y="102"/>
                </a:lnTo>
                <a:lnTo>
                  <a:pt x="1526" y="101"/>
                </a:lnTo>
                <a:lnTo>
                  <a:pt x="1527" y="101"/>
                </a:lnTo>
                <a:lnTo>
                  <a:pt x="1527" y="102"/>
                </a:lnTo>
                <a:lnTo>
                  <a:pt x="1527" y="102"/>
                </a:lnTo>
                <a:lnTo>
                  <a:pt x="1528" y="102"/>
                </a:lnTo>
                <a:lnTo>
                  <a:pt x="1528" y="102"/>
                </a:lnTo>
                <a:lnTo>
                  <a:pt x="1528" y="101"/>
                </a:lnTo>
                <a:lnTo>
                  <a:pt x="1529" y="100"/>
                </a:lnTo>
                <a:lnTo>
                  <a:pt x="1529" y="99"/>
                </a:lnTo>
                <a:lnTo>
                  <a:pt x="1530" y="97"/>
                </a:lnTo>
                <a:lnTo>
                  <a:pt x="1530" y="96"/>
                </a:lnTo>
                <a:lnTo>
                  <a:pt x="1530" y="97"/>
                </a:lnTo>
                <a:lnTo>
                  <a:pt x="1531" y="97"/>
                </a:lnTo>
                <a:lnTo>
                  <a:pt x="1531" y="99"/>
                </a:lnTo>
                <a:lnTo>
                  <a:pt x="1531" y="100"/>
                </a:lnTo>
                <a:lnTo>
                  <a:pt x="1532" y="100"/>
                </a:lnTo>
                <a:lnTo>
                  <a:pt x="1532" y="100"/>
                </a:lnTo>
                <a:lnTo>
                  <a:pt x="1532" y="101"/>
                </a:lnTo>
                <a:lnTo>
                  <a:pt x="1534" y="101"/>
                </a:lnTo>
                <a:lnTo>
                  <a:pt x="1534" y="100"/>
                </a:lnTo>
                <a:lnTo>
                  <a:pt x="1535" y="100"/>
                </a:lnTo>
                <a:lnTo>
                  <a:pt x="1535" y="100"/>
                </a:lnTo>
                <a:lnTo>
                  <a:pt x="1535" y="100"/>
                </a:lnTo>
                <a:lnTo>
                  <a:pt x="1536" y="99"/>
                </a:lnTo>
                <a:lnTo>
                  <a:pt x="1536" y="100"/>
                </a:lnTo>
                <a:lnTo>
                  <a:pt x="1536" y="99"/>
                </a:lnTo>
                <a:lnTo>
                  <a:pt x="1537" y="97"/>
                </a:lnTo>
                <a:lnTo>
                  <a:pt x="1537" y="97"/>
                </a:lnTo>
                <a:lnTo>
                  <a:pt x="1537" y="96"/>
                </a:lnTo>
                <a:lnTo>
                  <a:pt x="1538" y="96"/>
                </a:lnTo>
                <a:lnTo>
                  <a:pt x="1538" y="95"/>
                </a:lnTo>
                <a:lnTo>
                  <a:pt x="1539" y="95"/>
                </a:lnTo>
                <a:lnTo>
                  <a:pt x="1539" y="95"/>
                </a:lnTo>
                <a:lnTo>
                  <a:pt x="1539" y="95"/>
                </a:lnTo>
                <a:lnTo>
                  <a:pt x="1540" y="95"/>
                </a:lnTo>
                <a:lnTo>
                  <a:pt x="1540" y="94"/>
                </a:lnTo>
                <a:lnTo>
                  <a:pt x="1540" y="95"/>
                </a:lnTo>
                <a:lnTo>
                  <a:pt x="1541" y="95"/>
                </a:lnTo>
                <a:lnTo>
                  <a:pt x="1541" y="95"/>
                </a:lnTo>
                <a:lnTo>
                  <a:pt x="1541" y="95"/>
                </a:lnTo>
                <a:lnTo>
                  <a:pt x="1543" y="95"/>
                </a:lnTo>
                <a:lnTo>
                  <a:pt x="1543" y="95"/>
                </a:lnTo>
                <a:lnTo>
                  <a:pt x="1544" y="96"/>
                </a:lnTo>
                <a:lnTo>
                  <a:pt x="1544" y="96"/>
                </a:lnTo>
                <a:lnTo>
                  <a:pt x="1544" y="96"/>
                </a:lnTo>
                <a:lnTo>
                  <a:pt x="1545" y="96"/>
                </a:lnTo>
                <a:lnTo>
                  <a:pt x="1545" y="96"/>
                </a:lnTo>
                <a:lnTo>
                  <a:pt x="1545" y="95"/>
                </a:lnTo>
                <a:lnTo>
                  <a:pt x="1546" y="96"/>
                </a:lnTo>
                <a:lnTo>
                  <a:pt x="1546" y="95"/>
                </a:lnTo>
                <a:lnTo>
                  <a:pt x="1546" y="95"/>
                </a:lnTo>
                <a:lnTo>
                  <a:pt x="1547" y="96"/>
                </a:lnTo>
                <a:lnTo>
                  <a:pt x="1547" y="95"/>
                </a:lnTo>
                <a:lnTo>
                  <a:pt x="1548" y="95"/>
                </a:lnTo>
                <a:lnTo>
                  <a:pt x="1548" y="95"/>
                </a:lnTo>
                <a:lnTo>
                  <a:pt x="1548" y="95"/>
                </a:lnTo>
                <a:lnTo>
                  <a:pt x="1549" y="95"/>
                </a:lnTo>
                <a:lnTo>
                  <a:pt x="1549" y="96"/>
                </a:lnTo>
                <a:lnTo>
                  <a:pt x="1549" y="96"/>
                </a:lnTo>
                <a:lnTo>
                  <a:pt x="1550" y="96"/>
                </a:lnTo>
                <a:lnTo>
                  <a:pt x="1550" y="96"/>
                </a:lnTo>
                <a:lnTo>
                  <a:pt x="1552" y="96"/>
                </a:lnTo>
                <a:lnTo>
                  <a:pt x="1552" y="96"/>
                </a:lnTo>
                <a:lnTo>
                  <a:pt x="1552" y="96"/>
                </a:lnTo>
                <a:lnTo>
                  <a:pt x="1553" y="96"/>
                </a:lnTo>
                <a:lnTo>
                  <a:pt x="1553" y="95"/>
                </a:lnTo>
                <a:lnTo>
                  <a:pt x="1553" y="96"/>
                </a:lnTo>
                <a:lnTo>
                  <a:pt x="1554" y="96"/>
                </a:lnTo>
                <a:lnTo>
                  <a:pt x="1554" y="96"/>
                </a:lnTo>
                <a:lnTo>
                  <a:pt x="1554" y="97"/>
                </a:lnTo>
                <a:lnTo>
                  <a:pt x="1555" y="97"/>
                </a:lnTo>
                <a:lnTo>
                  <a:pt x="1555" y="99"/>
                </a:lnTo>
                <a:lnTo>
                  <a:pt x="1556" y="99"/>
                </a:lnTo>
                <a:lnTo>
                  <a:pt x="1556" y="99"/>
                </a:lnTo>
                <a:lnTo>
                  <a:pt x="1556" y="97"/>
                </a:lnTo>
                <a:lnTo>
                  <a:pt x="1557" y="97"/>
                </a:lnTo>
                <a:lnTo>
                  <a:pt x="1557" y="97"/>
                </a:lnTo>
                <a:lnTo>
                  <a:pt x="1557" y="96"/>
                </a:lnTo>
                <a:lnTo>
                  <a:pt x="1558" y="96"/>
                </a:lnTo>
                <a:lnTo>
                  <a:pt x="1558" y="96"/>
                </a:lnTo>
                <a:lnTo>
                  <a:pt x="1558" y="96"/>
                </a:lnTo>
                <a:lnTo>
                  <a:pt x="1559" y="97"/>
                </a:lnTo>
                <a:lnTo>
                  <a:pt x="1559" y="96"/>
                </a:lnTo>
                <a:lnTo>
                  <a:pt x="1561" y="97"/>
                </a:lnTo>
                <a:lnTo>
                  <a:pt x="1561" y="96"/>
                </a:lnTo>
                <a:lnTo>
                  <a:pt x="1561" y="97"/>
                </a:lnTo>
                <a:lnTo>
                  <a:pt x="1562" y="97"/>
                </a:lnTo>
                <a:lnTo>
                  <a:pt x="1562" y="97"/>
                </a:lnTo>
                <a:lnTo>
                  <a:pt x="1562" y="97"/>
                </a:lnTo>
                <a:lnTo>
                  <a:pt x="1563" y="97"/>
                </a:lnTo>
                <a:lnTo>
                  <a:pt x="1563" y="97"/>
                </a:lnTo>
                <a:lnTo>
                  <a:pt x="1563" y="97"/>
                </a:lnTo>
                <a:lnTo>
                  <a:pt x="1564" y="97"/>
                </a:lnTo>
                <a:lnTo>
                  <a:pt x="1564" y="99"/>
                </a:lnTo>
                <a:lnTo>
                  <a:pt x="1565" y="99"/>
                </a:lnTo>
                <a:lnTo>
                  <a:pt x="1565" y="97"/>
                </a:lnTo>
                <a:lnTo>
                  <a:pt x="1565" y="97"/>
                </a:lnTo>
                <a:lnTo>
                  <a:pt x="1566" y="97"/>
                </a:lnTo>
                <a:lnTo>
                  <a:pt x="1566" y="99"/>
                </a:lnTo>
                <a:lnTo>
                  <a:pt x="1566" y="99"/>
                </a:lnTo>
                <a:lnTo>
                  <a:pt x="1567" y="99"/>
                </a:lnTo>
                <a:lnTo>
                  <a:pt x="1567" y="99"/>
                </a:lnTo>
                <a:lnTo>
                  <a:pt x="1567" y="99"/>
                </a:lnTo>
                <a:lnTo>
                  <a:pt x="1568" y="101"/>
                </a:lnTo>
                <a:lnTo>
                  <a:pt x="1568" y="101"/>
                </a:lnTo>
                <a:lnTo>
                  <a:pt x="1570" y="101"/>
                </a:lnTo>
                <a:lnTo>
                  <a:pt x="1570" y="101"/>
                </a:lnTo>
                <a:lnTo>
                  <a:pt x="1570" y="101"/>
                </a:lnTo>
                <a:lnTo>
                  <a:pt x="1571" y="102"/>
                </a:lnTo>
                <a:lnTo>
                  <a:pt x="1571" y="101"/>
                </a:lnTo>
                <a:lnTo>
                  <a:pt x="1571" y="101"/>
                </a:lnTo>
                <a:lnTo>
                  <a:pt x="1572" y="100"/>
                </a:lnTo>
                <a:lnTo>
                  <a:pt x="1572" y="101"/>
                </a:lnTo>
                <a:lnTo>
                  <a:pt x="1573" y="100"/>
                </a:lnTo>
                <a:lnTo>
                  <a:pt x="1573" y="99"/>
                </a:lnTo>
                <a:lnTo>
                  <a:pt x="1573" y="97"/>
                </a:lnTo>
                <a:lnTo>
                  <a:pt x="1574" y="96"/>
                </a:lnTo>
                <a:lnTo>
                  <a:pt x="1574" y="96"/>
                </a:lnTo>
                <a:lnTo>
                  <a:pt x="1574" y="95"/>
                </a:lnTo>
                <a:lnTo>
                  <a:pt x="1575" y="95"/>
                </a:lnTo>
                <a:lnTo>
                  <a:pt x="1575" y="96"/>
                </a:lnTo>
                <a:lnTo>
                  <a:pt x="1575" y="97"/>
                </a:lnTo>
                <a:lnTo>
                  <a:pt x="1576" y="97"/>
                </a:lnTo>
                <a:lnTo>
                  <a:pt x="1576" y="99"/>
                </a:lnTo>
                <a:lnTo>
                  <a:pt x="1577" y="100"/>
                </a:lnTo>
                <a:lnTo>
                  <a:pt x="1577" y="100"/>
                </a:lnTo>
                <a:lnTo>
                  <a:pt x="1577" y="100"/>
                </a:lnTo>
                <a:lnTo>
                  <a:pt x="1579" y="100"/>
                </a:lnTo>
                <a:lnTo>
                  <a:pt x="1579" y="101"/>
                </a:lnTo>
                <a:lnTo>
                  <a:pt x="1579" y="101"/>
                </a:lnTo>
                <a:lnTo>
                  <a:pt x="1580" y="102"/>
                </a:lnTo>
                <a:lnTo>
                  <a:pt x="1580" y="102"/>
                </a:lnTo>
                <a:lnTo>
                  <a:pt x="1580" y="102"/>
                </a:lnTo>
                <a:lnTo>
                  <a:pt x="1581" y="102"/>
                </a:lnTo>
                <a:lnTo>
                  <a:pt x="1581" y="102"/>
                </a:lnTo>
                <a:lnTo>
                  <a:pt x="1582" y="102"/>
                </a:lnTo>
                <a:lnTo>
                  <a:pt x="1582" y="102"/>
                </a:lnTo>
                <a:lnTo>
                  <a:pt x="1582" y="102"/>
                </a:lnTo>
                <a:lnTo>
                  <a:pt x="1583" y="102"/>
                </a:lnTo>
                <a:lnTo>
                  <a:pt x="1583" y="102"/>
                </a:lnTo>
                <a:lnTo>
                  <a:pt x="1583" y="101"/>
                </a:lnTo>
                <a:lnTo>
                  <a:pt x="1584" y="102"/>
                </a:lnTo>
                <a:lnTo>
                  <a:pt x="1584" y="102"/>
                </a:lnTo>
                <a:lnTo>
                  <a:pt x="1584" y="103"/>
                </a:lnTo>
                <a:lnTo>
                  <a:pt x="1585" y="103"/>
                </a:lnTo>
                <a:lnTo>
                  <a:pt x="1585" y="103"/>
                </a:lnTo>
                <a:lnTo>
                  <a:pt x="1586" y="104"/>
                </a:lnTo>
                <a:lnTo>
                  <a:pt x="1586" y="103"/>
                </a:lnTo>
                <a:lnTo>
                  <a:pt x="1586" y="104"/>
                </a:lnTo>
                <a:lnTo>
                  <a:pt x="1588" y="104"/>
                </a:lnTo>
                <a:lnTo>
                  <a:pt x="1588" y="104"/>
                </a:lnTo>
                <a:lnTo>
                  <a:pt x="1588" y="104"/>
                </a:lnTo>
                <a:lnTo>
                  <a:pt x="1589" y="105"/>
                </a:lnTo>
                <a:lnTo>
                  <a:pt x="1589" y="106"/>
                </a:lnTo>
                <a:lnTo>
                  <a:pt x="1589" y="105"/>
                </a:lnTo>
                <a:lnTo>
                  <a:pt x="1590" y="104"/>
                </a:lnTo>
                <a:lnTo>
                  <a:pt x="1590" y="105"/>
                </a:lnTo>
                <a:lnTo>
                  <a:pt x="1591" y="104"/>
                </a:lnTo>
                <a:lnTo>
                  <a:pt x="1591" y="103"/>
                </a:lnTo>
                <a:lnTo>
                  <a:pt x="1591" y="104"/>
                </a:lnTo>
                <a:lnTo>
                  <a:pt x="1592" y="104"/>
                </a:lnTo>
                <a:lnTo>
                  <a:pt x="1592" y="104"/>
                </a:lnTo>
                <a:lnTo>
                  <a:pt x="1592" y="104"/>
                </a:lnTo>
                <a:lnTo>
                  <a:pt x="1593" y="104"/>
                </a:lnTo>
                <a:lnTo>
                  <a:pt x="1593" y="103"/>
                </a:lnTo>
                <a:lnTo>
                  <a:pt x="1593" y="103"/>
                </a:lnTo>
                <a:lnTo>
                  <a:pt x="1594" y="103"/>
                </a:lnTo>
                <a:lnTo>
                  <a:pt x="1594" y="103"/>
                </a:lnTo>
                <a:lnTo>
                  <a:pt x="1595" y="104"/>
                </a:lnTo>
                <a:lnTo>
                  <a:pt x="1595" y="103"/>
                </a:lnTo>
                <a:lnTo>
                  <a:pt x="1595" y="103"/>
                </a:lnTo>
                <a:lnTo>
                  <a:pt x="1597" y="103"/>
                </a:lnTo>
                <a:lnTo>
                  <a:pt x="1597" y="104"/>
                </a:lnTo>
                <a:lnTo>
                  <a:pt x="1597" y="103"/>
                </a:lnTo>
                <a:lnTo>
                  <a:pt x="1598" y="104"/>
                </a:lnTo>
                <a:lnTo>
                  <a:pt x="1598" y="104"/>
                </a:lnTo>
                <a:lnTo>
                  <a:pt x="1599" y="103"/>
                </a:lnTo>
                <a:lnTo>
                  <a:pt x="1599" y="103"/>
                </a:lnTo>
                <a:lnTo>
                  <a:pt x="1599" y="103"/>
                </a:lnTo>
                <a:lnTo>
                  <a:pt x="1600" y="103"/>
                </a:lnTo>
                <a:lnTo>
                  <a:pt x="1600" y="103"/>
                </a:lnTo>
                <a:lnTo>
                  <a:pt x="1600" y="103"/>
                </a:lnTo>
                <a:lnTo>
                  <a:pt x="1601" y="102"/>
                </a:lnTo>
                <a:lnTo>
                  <a:pt x="1601" y="101"/>
                </a:lnTo>
                <a:lnTo>
                  <a:pt x="1601" y="101"/>
                </a:lnTo>
                <a:lnTo>
                  <a:pt x="1602" y="101"/>
                </a:lnTo>
                <a:lnTo>
                  <a:pt x="1602" y="101"/>
                </a:lnTo>
                <a:lnTo>
                  <a:pt x="1603" y="100"/>
                </a:lnTo>
                <a:lnTo>
                  <a:pt x="1603" y="100"/>
                </a:lnTo>
                <a:lnTo>
                  <a:pt x="1603" y="101"/>
                </a:lnTo>
                <a:lnTo>
                  <a:pt x="1604" y="101"/>
                </a:lnTo>
                <a:lnTo>
                  <a:pt x="1604" y="101"/>
                </a:lnTo>
                <a:lnTo>
                  <a:pt x="1604" y="100"/>
                </a:lnTo>
                <a:lnTo>
                  <a:pt x="1606" y="100"/>
                </a:lnTo>
                <a:lnTo>
                  <a:pt x="1606" y="100"/>
                </a:lnTo>
                <a:lnTo>
                  <a:pt x="1606" y="100"/>
                </a:lnTo>
                <a:lnTo>
                  <a:pt x="1607" y="97"/>
                </a:lnTo>
                <a:lnTo>
                  <a:pt x="1607" y="97"/>
                </a:lnTo>
                <a:lnTo>
                  <a:pt x="1608" y="96"/>
                </a:lnTo>
                <a:lnTo>
                  <a:pt x="1608" y="96"/>
                </a:lnTo>
                <a:lnTo>
                  <a:pt x="1608" y="96"/>
                </a:lnTo>
                <a:lnTo>
                  <a:pt x="1609" y="96"/>
                </a:lnTo>
                <a:lnTo>
                  <a:pt x="1609" y="96"/>
                </a:lnTo>
                <a:lnTo>
                  <a:pt x="1609" y="97"/>
                </a:lnTo>
                <a:lnTo>
                  <a:pt x="1610" y="97"/>
                </a:lnTo>
                <a:lnTo>
                  <a:pt x="1610" y="97"/>
                </a:lnTo>
                <a:lnTo>
                  <a:pt x="1610" y="96"/>
                </a:lnTo>
                <a:lnTo>
                  <a:pt x="1611" y="95"/>
                </a:lnTo>
                <a:lnTo>
                  <a:pt x="1611" y="95"/>
                </a:lnTo>
                <a:lnTo>
                  <a:pt x="1612" y="95"/>
                </a:lnTo>
                <a:lnTo>
                  <a:pt x="1612" y="95"/>
                </a:lnTo>
                <a:lnTo>
                  <a:pt x="1612" y="95"/>
                </a:lnTo>
                <a:lnTo>
                  <a:pt x="1613" y="95"/>
                </a:lnTo>
                <a:lnTo>
                  <a:pt x="1613" y="96"/>
                </a:lnTo>
                <a:lnTo>
                  <a:pt x="1613" y="96"/>
                </a:lnTo>
                <a:lnTo>
                  <a:pt x="1615" y="97"/>
                </a:lnTo>
                <a:lnTo>
                  <a:pt x="1615" y="97"/>
                </a:lnTo>
                <a:lnTo>
                  <a:pt x="1615" y="97"/>
                </a:lnTo>
                <a:lnTo>
                  <a:pt x="1616" y="97"/>
                </a:lnTo>
                <a:lnTo>
                  <a:pt x="1616" y="99"/>
                </a:lnTo>
                <a:lnTo>
                  <a:pt x="1617" y="97"/>
                </a:lnTo>
                <a:lnTo>
                  <a:pt x="1617" y="96"/>
                </a:lnTo>
                <a:lnTo>
                  <a:pt x="1617" y="95"/>
                </a:lnTo>
                <a:lnTo>
                  <a:pt x="1618" y="94"/>
                </a:lnTo>
                <a:lnTo>
                  <a:pt x="1618" y="94"/>
                </a:lnTo>
                <a:lnTo>
                  <a:pt x="1618" y="94"/>
                </a:lnTo>
                <a:lnTo>
                  <a:pt x="1619" y="94"/>
                </a:lnTo>
                <a:lnTo>
                  <a:pt x="1619" y="94"/>
                </a:lnTo>
                <a:lnTo>
                  <a:pt x="1620" y="94"/>
                </a:lnTo>
                <a:lnTo>
                  <a:pt x="1620" y="95"/>
                </a:lnTo>
                <a:lnTo>
                  <a:pt x="1620" y="94"/>
                </a:lnTo>
                <a:lnTo>
                  <a:pt x="1621" y="94"/>
                </a:lnTo>
                <a:lnTo>
                  <a:pt x="1621" y="94"/>
                </a:lnTo>
                <a:lnTo>
                  <a:pt x="1621" y="94"/>
                </a:lnTo>
                <a:lnTo>
                  <a:pt x="1622" y="94"/>
                </a:lnTo>
                <a:lnTo>
                  <a:pt x="1622" y="94"/>
                </a:lnTo>
                <a:lnTo>
                  <a:pt x="1622" y="94"/>
                </a:lnTo>
                <a:lnTo>
                  <a:pt x="1624" y="93"/>
                </a:lnTo>
                <a:lnTo>
                  <a:pt x="1624" y="93"/>
                </a:lnTo>
                <a:lnTo>
                  <a:pt x="1625" y="93"/>
                </a:lnTo>
                <a:lnTo>
                  <a:pt x="1625" y="93"/>
                </a:lnTo>
                <a:lnTo>
                  <a:pt x="1625" y="93"/>
                </a:lnTo>
                <a:lnTo>
                  <a:pt x="1626" y="92"/>
                </a:lnTo>
                <a:lnTo>
                  <a:pt x="1626" y="93"/>
                </a:lnTo>
                <a:lnTo>
                  <a:pt x="1626" y="93"/>
                </a:lnTo>
                <a:lnTo>
                  <a:pt x="1627" y="93"/>
                </a:lnTo>
                <a:lnTo>
                  <a:pt x="1627" y="93"/>
                </a:lnTo>
                <a:lnTo>
                  <a:pt x="1627" y="93"/>
                </a:lnTo>
                <a:lnTo>
                  <a:pt x="1628" y="93"/>
                </a:lnTo>
                <a:lnTo>
                  <a:pt x="1628" y="93"/>
                </a:lnTo>
                <a:lnTo>
                  <a:pt x="1629" y="92"/>
                </a:lnTo>
                <a:lnTo>
                  <a:pt x="1629" y="92"/>
                </a:lnTo>
                <a:lnTo>
                  <a:pt x="1629" y="92"/>
                </a:lnTo>
                <a:lnTo>
                  <a:pt x="1630" y="92"/>
                </a:lnTo>
                <a:lnTo>
                  <a:pt x="1630" y="92"/>
                </a:lnTo>
                <a:lnTo>
                  <a:pt x="1630" y="92"/>
                </a:lnTo>
                <a:lnTo>
                  <a:pt x="1631" y="91"/>
                </a:lnTo>
                <a:lnTo>
                  <a:pt x="1631" y="91"/>
                </a:lnTo>
                <a:lnTo>
                  <a:pt x="1631" y="91"/>
                </a:lnTo>
                <a:lnTo>
                  <a:pt x="1633" y="91"/>
                </a:lnTo>
                <a:lnTo>
                  <a:pt x="1633" y="91"/>
                </a:lnTo>
                <a:lnTo>
                  <a:pt x="1634" y="91"/>
                </a:lnTo>
                <a:lnTo>
                  <a:pt x="1634" y="91"/>
                </a:lnTo>
                <a:lnTo>
                  <a:pt x="1634" y="91"/>
                </a:lnTo>
                <a:lnTo>
                  <a:pt x="1635" y="91"/>
                </a:lnTo>
                <a:lnTo>
                  <a:pt x="1635" y="91"/>
                </a:lnTo>
                <a:lnTo>
                  <a:pt x="1635" y="91"/>
                </a:lnTo>
                <a:lnTo>
                  <a:pt x="1636" y="92"/>
                </a:lnTo>
                <a:lnTo>
                  <a:pt x="1636" y="92"/>
                </a:lnTo>
                <a:lnTo>
                  <a:pt x="1636" y="92"/>
                </a:lnTo>
                <a:lnTo>
                  <a:pt x="1637" y="92"/>
                </a:lnTo>
                <a:lnTo>
                  <a:pt x="1637" y="93"/>
                </a:lnTo>
                <a:lnTo>
                  <a:pt x="1638" y="93"/>
                </a:lnTo>
                <a:lnTo>
                  <a:pt x="1638" y="94"/>
                </a:lnTo>
                <a:lnTo>
                  <a:pt x="1638" y="94"/>
                </a:lnTo>
                <a:lnTo>
                  <a:pt x="1639" y="93"/>
                </a:lnTo>
                <a:lnTo>
                  <a:pt x="1639" y="93"/>
                </a:lnTo>
                <a:lnTo>
                  <a:pt x="1639" y="93"/>
                </a:lnTo>
                <a:lnTo>
                  <a:pt x="1640" y="93"/>
                </a:lnTo>
                <a:lnTo>
                  <a:pt x="1640" y="93"/>
                </a:lnTo>
                <a:lnTo>
                  <a:pt x="1642" y="93"/>
                </a:lnTo>
                <a:lnTo>
                  <a:pt x="1642" y="92"/>
                </a:lnTo>
                <a:lnTo>
                  <a:pt x="1642" y="93"/>
                </a:lnTo>
                <a:lnTo>
                  <a:pt x="1643" y="92"/>
                </a:lnTo>
                <a:lnTo>
                  <a:pt x="1643" y="93"/>
                </a:lnTo>
                <a:lnTo>
                  <a:pt x="1643" y="93"/>
                </a:lnTo>
                <a:lnTo>
                  <a:pt x="1644" y="169"/>
                </a:lnTo>
                <a:lnTo>
                  <a:pt x="1644" y="501"/>
                </a:lnTo>
                <a:lnTo>
                  <a:pt x="1644" y="696"/>
                </a:lnTo>
                <a:lnTo>
                  <a:pt x="1645" y="672"/>
                </a:lnTo>
                <a:lnTo>
                  <a:pt x="1645" y="533"/>
                </a:lnTo>
                <a:lnTo>
                  <a:pt x="1646" y="368"/>
                </a:lnTo>
                <a:lnTo>
                  <a:pt x="1646" y="228"/>
                </a:lnTo>
                <a:lnTo>
                  <a:pt x="1646" y="126"/>
                </a:lnTo>
                <a:lnTo>
                  <a:pt x="1647" y="60"/>
                </a:lnTo>
                <a:lnTo>
                  <a:pt x="1647" y="23"/>
                </a:lnTo>
                <a:lnTo>
                  <a:pt x="1647" y="5"/>
                </a:lnTo>
                <a:lnTo>
                  <a:pt x="1648" y="0"/>
                </a:lnTo>
                <a:lnTo>
                  <a:pt x="1648" y="1"/>
                </a:lnTo>
                <a:lnTo>
                  <a:pt x="1648" y="6"/>
                </a:lnTo>
                <a:lnTo>
                  <a:pt x="1649" y="14"/>
                </a:lnTo>
                <a:lnTo>
                  <a:pt x="1649" y="21"/>
                </a:lnTo>
                <a:lnTo>
                  <a:pt x="1651" y="29"/>
                </a:lnTo>
                <a:lnTo>
                  <a:pt x="1651" y="37"/>
                </a:lnTo>
                <a:lnTo>
                  <a:pt x="1651" y="45"/>
                </a:lnTo>
                <a:lnTo>
                  <a:pt x="1652" y="51"/>
                </a:lnTo>
                <a:lnTo>
                  <a:pt x="1652" y="57"/>
                </a:lnTo>
                <a:lnTo>
                  <a:pt x="1652" y="63"/>
                </a:lnTo>
                <a:lnTo>
                  <a:pt x="1653" y="67"/>
                </a:lnTo>
                <a:lnTo>
                  <a:pt x="1653" y="72"/>
                </a:lnTo>
                <a:lnTo>
                  <a:pt x="1653" y="75"/>
                </a:lnTo>
                <a:lnTo>
                  <a:pt x="1654" y="78"/>
                </a:lnTo>
                <a:lnTo>
                  <a:pt x="1654" y="81"/>
                </a:lnTo>
                <a:lnTo>
                  <a:pt x="1655" y="83"/>
                </a:lnTo>
                <a:lnTo>
                  <a:pt x="1655" y="85"/>
                </a:lnTo>
                <a:lnTo>
                  <a:pt x="1655" y="87"/>
                </a:lnTo>
                <a:lnTo>
                  <a:pt x="1656" y="88"/>
                </a:lnTo>
                <a:lnTo>
                  <a:pt x="1656" y="90"/>
                </a:lnTo>
                <a:lnTo>
                  <a:pt x="1656" y="92"/>
                </a:lnTo>
                <a:lnTo>
                  <a:pt x="1657" y="92"/>
                </a:lnTo>
                <a:lnTo>
                  <a:pt x="1657" y="93"/>
                </a:lnTo>
                <a:lnTo>
                  <a:pt x="1657" y="95"/>
                </a:lnTo>
                <a:lnTo>
                  <a:pt x="1658" y="95"/>
                </a:lnTo>
                <a:lnTo>
                  <a:pt x="1658" y="95"/>
                </a:lnTo>
                <a:lnTo>
                  <a:pt x="1660" y="96"/>
                </a:lnTo>
                <a:lnTo>
                  <a:pt x="1660" y="97"/>
                </a:lnTo>
                <a:lnTo>
                  <a:pt x="1660" y="97"/>
                </a:lnTo>
                <a:lnTo>
                  <a:pt x="1661" y="97"/>
                </a:lnTo>
                <a:lnTo>
                  <a:pt x="1661" y="99"/>
                </a:lnTo>
                <a:lnTo>
                  <a:pt x="1661" y="99"/>
                </a:lnTo>
                <a:lnTo>
                  <a:pt x="1662" y="100"/>
                </a:lnTo>
                <a:lnTo>
                  <a:pt x="1662" y="100"/>
                </a:lnTo>
                <a:lnTo>
                  <a:pt x="1663" y="101"/>
                </a:lnTo>
                <a:lnTo>
                  <a:pt x="1663" y="101"/>
                </a:lnTo>
                <a:lnTo>
                  <a:pt x="1663" y="102"/>
                </a:lnTo>
                <a:lnTo>
                  <a:pt x="1664" y="102"/>
                </a:lnTo>
                <a:lnTo>
                  <a:pt x="1664" y="103"/>
                </a:lnTo>
                <a:lnTo>
                  <a:pt x="1664" y="104"/>
                </a:lnTo>
                <a:lnTo>
                  <a:pt x="1665" y="104"/>
                </a:lnTo>
                <a:lnTo>
                  <a:pt x="1665" y="105"/>
                </a:lnTo>
                <a:lnTo>
                  <a:pt x="1665" y="106"/>
                </a:lnTo>
                <a:lnTo>
                  <a:pt x="1666" y="108"/>
                </a:lnTo>
                <a:lnTo>
                  <a:pt x="1666" y="109"/>
                </a:lnTo>
                <a:lnTo>
                  <a:pt x="1667" y="110"/>
                </a:lnTo>
                <a:lnTo>
                  <a:pt x="1667" y="110"/>
                </a:lnTo>
                <a:lnTo>
                  <a:pt x="1667" y="110"/>
                </a:lnTo>
                <a:lnTo>
                  <a:pt x="1669" y="111"/>
                </a:lnTo>
                <a:lnTo>
                  <a:pt x="1669" y="111"/>
                </a:lnTo>
                <a:lnTo>
                  <a:pt x="1669" y="112"/>
                </a:lnTo>
                <a:lnTo>
                  <a:pt x="1670" y="112"/>
                </a:lnTo>
                <a:lnTo>
                  <a:pt x="1670" y="113"/>
                </a:lnTo>
                <a:lnTo>
                  <a:pt x="1670" y="114"/>
                </a:lnTo>
                <a:lnTo>
                  <a:pt x="1671" y="115"/>
                </a:lnTo>
                <a:lnTo>
                  <a:pt x="1671" y="115"/>
                </a:lnTo>
                <a:lnTo>
                  <a:pt x="1672" y="117"/>
                </a:lnTo>
                <a:lnTo>
                  <a:pt x="1672" y="118"/>
                </a:lnTo>
                <a:lnTo>
                  <a:pt x="1672" y="118"/>
                </a:lnTo>
                <a:lnTo>
                  <a:pt x="1673" y="118"/>
                </a:lnTo>
                <a:lnTo>
                  <a:pt x="1673" y="118"/>
                </a:lnTo>
                <a:lnTo>
                  <a:pt x="1673" y="119"/>
                </a:lnTo>
                <a:lnTo>
                  <a:pt x="1674" y="120"/>
                </a:lnTo>
                <a:lnTo>
                  <a:pt x="1674" y="120"/>
                </a:lnTo>
                <a:lnTo>
                  <a:pt x="1674" y="121"/>
                </a:lnTo>
                <a:lnTo>
                  <a:pt x="1675" y="121"/>
                </a:lnTo>
                <a:lnTo>
                  <a:pt x="1675" y="122"/>
                </a:lnTo>
                <a:lnTo>
                  <a:pt x="1677" y="121"/>
                </a:lnTo>
                <a:lnTo>
                  <a:pt x="1677" y="121"/>
                </a:lnTo>
                <a:lnTo>
                  <a:pt x="1677" y="122"/>
                </a:lnTo>
                <a:lnTo>
                  <a:pt x="1678" y="122"/>
                </a:lnTo>
                <a:lnTo>
                  <a:pt x="1678" y="122"/>
                </a:lnTo>
                <a:lnTo>
                  <a:pt x="1678" y="123"/>
                </a:lnTo>
                <a:lnTo>
                  <a:pt x="1679" y="124"/>
                </a:lnTo>
                <a:lnTo>
                  <a:pt x="1679" y="124"/>
                </a:lnTo>
                <a:lnTo>
                  <a:pt x="1679" y="126"/>
                </a:lnTo>
                <a:lnTo>
                  <a:pt x="1680" y="126"/>
                </a:lnTo>
                <a:lnTo>
                  <a:pt x="1680" y="126"/>
                </a:lnTo>
                <a:lnTo>
                  <a:pt x="1681" y="127"/>
                </a:lnTo>
                <a:lnTo>
                  <a:pt x="1681" y="127"/>
                </a:lnTo>
                <a:lnTo>
                  <a:pt x="1681" y="128"/>
                </a:lnTo>
                <a:lnTo>
                  <a:pt x="1682" y="128"/>
                </a:lnTo>
                <a:lnTo>
                  <a:pt x="1682" y="127"/>
                </a:lnTo>
                <a:lnTo>
                  <a:pt x="1682" y="127"/>
                </a:lnTo>
                <a:lnTo>
                  <a:pt x="1683" y="128"/>
                </a:lnTo>
                <a:lnTo>
                  <a:pt x="1683" y="128"/>
                </a:lnTo>
                <a:lnTo>
                  <a:pt x="1683" y="128"/>
                </a:lnTo>
                <a:lnTo>
                  <a:pt x="1684" y="129"/>
                </a:lnTo>
                <a:lnTo>
                  <a:pt x="1684" y="128"/>
                </a:lnTo>
                <a:lnTo>
                  <a:pt x="1686" y="129"/>
                </a:lnTo>
                <a:lnTo>
                  <a:pt x="1686" y="129"/>
                </a:lnTo>
                <a:lnTo>
                  <a:pt x="1686" y="129"/>
                </a:lnTo>
                <a:lnTo>
                  <a:pt x="1687" y="130"/>
                </a:lnTo>
                <a:lnTo>
                  <a:pt x="1687" y="130"/>
                </a:lnTo>
                <a:lnTo>
                  <a:pt x="1687" y="130"/>
                </a:lnTo>
                <a:lnTo>
                  <a:pt x="1688" y="131"/>
                </a:lnTo>
                <a:lnTo>
                  <a:pt x="1688" y="131"/>
                </a:lnTo>
                <a:lnTo>
                  <a:pt x="1689" y="131"/>
                </a:lnTo>
                <a:lnTo>
                  <a:pt x="1689" y="131"/>
                </a:lnTo>
                <a:lnTo>
                  <a:pt x="1689" y="130"/>
                </a:lnTo>
                <a:lnTo>
                  <a:pt x="1690" y="130"/>
                </a:lnTo>
                <a:lnTo>
                  <a:pt x="1690" y="131"/>
                </a:lnTo>
                <a:lnTo>
                  <a:pt x="1690" y="130"/>
                </a:lnTo>
                <a:lnTo>
                  <a:pt x="1691" y="131"/>
                </a:lnTo>
                <a:lnTo>
                  <a:pt x="1691" y="130"/>
                </a:lnTo>
                <a:lnTo>
                  <a:pt x="1691" y="129"/>
                </a:lnTo>
                <a:lnTo>
                  <a:pt x="1692" y="129"/>
                </a:lnTo>
                <a:lnTo>
                  <a:pt x="1692" y="128"/>
                </a:lnTo>
                <a:lnTo>
                  <a:pt x="1693" y="129"/>
                </a:lnTo>
                <a:lnTo>
                  <a:pt x="1693" y="129"/>
                </a:lnTo>
                <a:lnTo>
                  <a:pt x="1693" y="129"/>
                </a:lnTo>
                <a:lnTo>
                  <a:pt x="1695" y="130"/>
                </a:lnTo>
                <a:lnTo>
                  <a:pt x="1695" y="130"/>
                </a:lnTo>
                <a:lnTo>
                  <a:pt x="1695" y="130"/>
                </a:lnTo>
                <a:lnTo>
                  <a:pt x="1696" y="130"/>
                </a:lnTo>
                <a:lnTo>
                  <a:pt x="1696" y="130"/>
                </a:lnTo>
                <a:lnTo>
                  <a:pt x="1696" y="131"/>
                </a:lnTo>
                <a:lnTo>
                  <a:pt x="1697" y="131"/>
                </a:lnTo>
                <a:lnTo>
                  <a:pt x="1697" y="131"/>
                </a:lnTo>
                <a:lnTo>
                  <a:pt x="1698" y="132"/>
                </a:lnTo>
                <a:lnTo>
                  <a:pt x="1698" y="132"/>
                </a:lnTo>
                <a:lnTo>
                  <a:pt x="1698" y="132"/>
                </a:lnTo>
                <a:lnTo>
                  <a:pt x="1699" y="132"/>
                </a:lnTo>
                <a:lnTo>
                  <a:pt x="1699" y="131"/>
                </a:lnTo>
                <a:lnTo>
                  <a:pt x="1699" y="131"/>
                </a:lnTo>
                <a:lnTo>
                  <a:pt x="1700" y="129"/>
                </a:lnTo>
                <a:lnTo>
                  <a:pt x="1700" y="129"/>
                </a:lnTo>
                <a:lnTo>
                  <a:pt x="1700" y="129"/>
                </a:lnTo>
                <a:lnTo>
                  <a:pt x="1701" y="129"/>
                </a:lnTo>
                <a:lnTo>
                  <a:pt x="1701" y="130"/>
                </a:lnTo>
                <a:lnTo>
                  <a:pt x="1702" y="130"/>
                </a:lnTo>
                <a:lnTo>
                  <a:pt x="1702" y="130"/>
                </a:lnTo>
                <a:lnTo>
                  <a:pt x="1702" y="130"/>
                </a:lnTo>
                <a:lnTo>
                  <a:pt x="1704" y="130"/>
                </a:lnTo>
                <a:lnTo>
                  <a:pt x="1704" y="130"/>
                </a:lnTo>
                <a:lnTo>
                  <a:pt x="1704" y="130"/>
                </a:lnTo>
                <a:lnTo>
                  <a:pt x="1705" y="130"/>
                </a:lnTo>
                <a:lnTo>
                  <a:pt x="1705" y="130"/>
                </a:lnTo>
                <a:lnTo>
                  <a:pt x="1705" y="129"/>
                </a:lnTo>
                <a:lnTo>
                  <a:pt x="1706" y="129"/>
                </a:lnTo>
                <a:lnTo>
                  <a:pt x="1706" y="129"/>
                </a:lnTo>
                <a:lnTo>
                  <a:pt x="1707" y="129"/>
                </a:lnTo>
                <a:lnTo>
                  <a:pt x="1707" y="129"/>
                </a:lnTo>
                <a:lnTo>
                  <a:pt x="1707" y="130"/>
                </a:lnTo>
                <a:lnTo>
                  <a:pt x="1708" y="130"/>
                </a:lnTo>
                <a:lnTo>
                  <a:pt x="1708" y="130"/>
                </a:lnTo>
                <a:lnTo>
                  <a:pt x="1708" y="130"/>
                </a:lnTo>
                <a:lnTo>
                  <a:pt x="1709" y="129"/>
                </a:lnTo>
                <a:lnTo>
                  <a:pt x="1709" y="129"/>
                </a:lnTo>
                <a:lnTo>
                  <a:pt x="1710" y="128"/>
                </a:lnTo>
                <a:lnTo>
                  <a:pt x="1710" y="128"/>
                </a:lnTo>
                <a:lnTo>
                  <a:pt x="1710" y="128"/>
                </a:lnTo>
                <a:lnTo>
                  <a:pt x="1711" y="128"/>
                </a:lnTo>
                <a:lnTo>
                  <a:pt x="1711" y="129"/>
                </a:lnTo>
                <a:lnTo>
                  <a:pt x="1711" y="129"/>
                </a:lnTo>
                <a:lnTo>
                  <a:pt x="1713" y="128"/>
                </a:lnTo>
                <a:lnTo>
                  <a:pt x="1713" y="128"/>
                </a:lnTo>
                <a:lnTo>
                  <a:pt x="1713" y="128"/>
                </a:lnTo>
                <a:lnTo>
                  <a:pt x="1714" y="129"/>
                </a:lnTo>
                <a:lnTo>
                  <a:pt x="1714" y="129"/>
                </a:lnTo>
                <a:lnTo>
                  <a:pt x="1715" y="130"/>
                </a:lnTo>
                <a:lnTo>
                  <a:pt x="1715" y="130"/>
                </a:lnTo>
                <a:lnTo>
                  <a:pt x="1715" y="130"/>
                </a:lnTo>
                <a:lnTo>
                  <a:pt x="1716" y="130"/>
                </a:lnTo>
                <a:lnTo>
                  <a:pt x="1716" y="130"/>
                </a:lnTo>
                <a:lnTo>
                  <a:pt x="1716" y="131"/>
                </a:lnTo>
                <a:lnTo>
                  <a:pt x="1717" y="130"/>
                </a:lnTo>
                <a:lnTo>
                  <a:pt x="1717" y="130"/>
                </a:lnTo>
                <a:lnTo>
                  <a:pt x="1717" y="129"/>
                </a:lnTo>
                <a:lnTo>
                  <a:pt x="1718" y="130"/>
                </a:lnTo>
                <a:lnTo>
                  <a:pt x="1718" y="131"/>
                </a:lnTo>
                <a:lnTo>
                  <a:pt x="1719" y="130"/>
                </a:lnTo>
                <a:lnTo>
                  <a:pt x="1719" y="131"/>
                </a:lnTo>
                <a:lnTo>
                  <a:pt x="1719" y="130"/>
                </a:lnTo>
                <a:lnTo>
                  <a:pt x="1720" y="130"/>
                </a:lnTo>
                <a:lnTo>
                  <a:pt x="1720" y="130"/>
                </a:lnTo>
                <a:lnTo>
                  <a:pt x="1720" y="130"/>
                </a:lnTo>
                <a:lnTo>
                  <a:pt x="1722" y="130"/>
                </a:lnTo>
                <a:lnTo>
                  <a:pt x="1722" y="129"/>
                </a:lnTo>
                <a:lnTo>
                  <a:pt x="1722" y="129"/>
                </a:lnTo>
                <a:lnTo>
                  <a:pt x="1723" y="129"/>
                </a:lnTo>
                <a:lnTo>
                  <a:pt x="1723" y="129"/>
                </a:lnTo>
                <a:lnTo>
                  <a:pt x="1724" y="129"/>
                </a:lnTo>
                <a:lnTo>
                  <a:pt x="1724" y="129"/>
                </a:lnTo>
                <a:lnTo>
                  <a:pt x="1724" y="129"/>
                </a:lnTo>
                <a:lnTo>
                  <a:pt x="1725" y="129"/>
                </a:lnTo>
                <a:lnTo>
                  <a:pt x="1725" y="129"/>
                </a:lnTo>
                <a:lnTo>
                  <a:pt x="1725" y="130"/>
                </a:lnTo>
                <a:lnTo>
                  <a:pt x="1726" y="130"/>
                </a:lnTo>
                <a:lnTo>
                  <a:pt x="1726" y="130"/>
                </a:lnTo>
                <a:lnTo>
                  <a:pt x="1726" y="130"/>
                </a:lnTo>
                <a:lnTo>
                  <a:pt x="1727" y="129"/>
                </a:lnTo>
                <a:lnTo>
                  <a:pt x="1727" y="129"/>
                </a:lnTo>
                <a:lnTo>
                  <a:pt x="1728" y="130"/>
                </a:lnTo>
                <a:lnTo>
                  <a:pt x="1728" y="130"/>
                </a:lnTo>
                <a:lnTo>
                  <a:pt x="1728" y="130"/>
                </a:lnTo>
                <a:lnTo>
                  <a:pt x="1729" y="131"/>
                </a:lnTo>
                <a:lnTo>
                  <a:pt x="1729" y="131"/>
                </a:lnTo>
                <a:lnTo>
                  <a:pt x="1729" y="131"/>
                </a:lnTo>
                <a:lnTo>
                  <a:pt x="1731" y="131"/>
                </a:lnTo>
                <a:lnTo>
                  <a:pt x="1731" y="131"/>
                </a:lnTo>
                <a:lnTo>
                  <a:pt x="1732" y="132"/>
                </a:lnTo>
                <a:lnTo>
                  <a:pt x="1732" y="132"/>
                </a:lnTo>
                <a:lnTo>
                  <a:pt x="1732" y="131"/>
                </a:lnTo>
                <a:lnTo>
                  <a:pt x="1733" y="130"/>
                </a:lnTo>
                <a:lnTo>
                  <a:pt x="1733" y="130"/>
                </a:lnTo>
                <a:lnTo>
                  <a:pt x="1733" y="131"/>
                </a:lnTo>
                <a:lnTo>
                  <a:pt x="1734" y="131"/>
                </a:lnTo>
                <a:lnTo>
                  <a:pt x="1734" y="131"/>
                </a:lnTo>
                <a:lnTo>
                  <a:pt x="1734" y="131"/>
                </a:lnTo>
                <a:lnTo>
                  <a:pt x="1735" y="131"/>
                </a:lnTo>
                <a:lnTo>
                  <a:pt x="1735" y="131"/>
                </a:lnTo>
                <a:lnTo>
                  <a:pt x="1736" y="130"/>
                </a:lnTo>
                <a:lnTo>
                  <a:pt x="1736" y="130"/>
                </a:lnTo>
                <a:lnTo>
                  <a:pt x="1736" y="129"/>
                </a:lnTo>
                <a:lnTo>
                  <a:pt x="1737" y="129"/>
                </a:lnTo>
                <a:lnTo>
                  <a:pt x="1737" y="128"/>
                </a:lnTo>
                <a:lnTo>
                  <a:pt x="1737" y="127"/>
                </a:lnTo>
                <a:lnTo>
                  <a:pt x="1738" y="127"/>
                </a:lnTo>
                <a:lnTo>
                  <a:pt x="1738" y="128"/>
                </a:lnTo>
                <a:lnTo>
                  <a:pt x="1738" y="128"/>
                </a:lnTo>
                <a:lnTo>
                  <a:pt x="1740" y="127"/>
                </a:lnTo>
                <a:lnTo>
                  <a:pt x="1740" y="127"/>
                </a:lnTo>
                <a:lnTo>
                  <a:pt x="1741" y="128"/>
                </a:lnTo>
                <a:lnTo>
                  <a:pt x="1741" y="129"/>
                </a:lnTo>
                <a:lnTo>
                  <a:pt x="1741" y="129"/>
                </a:lnTo>
                <a:lnTo>
                  <a:pt x="1742" y="129"/>
                </a:lnTo>
                <a:lnTo>
                  <a:pt x="1742" y="129"/>
                </a:lnTo>
                <a:lnTo>
                  <a:pt x="1742" y="130"/>
                </a:lnTo>
                <a:lnTo>
                  <a:pt x="1743" y="130"/>
                </a:lnTo>
                <a:lnTo>
                  <a:pt x="1743" y="130"/>
                </a:lnTo>
                <a:lnTo>
                  <a:pt x="1743" y="130"/>
                </a:lnTo>
                <a:lnTo>
                  <a:pt x="1744" y="131"/>
                </a:lnTo>
                <a:lnTo>
                  <a:pt x="1744" y="131"/>
                </a:lnTo>
                <a:lnTo>
                  <a:pt x="1745" y="131"/>
                </a:lnTo>
                <a:lnTo>
                  <a:pt x="1745" y="131"/>
                </a:lnTo>
                <a:lnTo>
                  <a:pt x="1745" y="130"/>
                </a:lnTo>
                <a:lnTo>
                  <a:pt x="1746" y="130"/>
                </a:lnTo>
                <a:lnTo>
                  <a:pt x="1746" y="130"/>
                </a:lnTo>
                <a:lnTo>
                  <a:pt x="1746" y="131"/>
                </a:lnTo>
                <a:lnTo>
                  <a:pt x="1747" y="131"/>
                </a:lnTo>
                <a:lnTo>
                  <a:pt x="1747" y="131"/>
                </a:lnTo>
                <a:lnTo>
                  <a:pt x="1747" y="130"/>
                </a:lnTo>
                <a:lnTo>
                  <a:pt x="1749" y="131"/>
                </a:lnTo>
                <a:lnTo>
                  <a:pt x="1749" y="130"/>
                </a:lnTo>
                <a:lnTo>
                  <a:pt x="1750" y="131"/>
                </a:lnTo>
                <a:lnTo>
                  <a:pt x="1750" y="132"/>
                </a:lnTo>
                <a:lnTo>
                  <a:pt x="1750" y="132"/>
                </a:lnTo>
                <a:lnTo>
                  <a:pt x="1751" y="131"/>
                </a:lnTo>
                <a:lnTo>
                  <a:pt x="1751" y="131"/>
                </a:lnTo>
                <a:lnTo>
                  <a:pt x="1751" y="132"/>
                </a:lnTo>
                <a:lnTo>
                  <a:pt x="1752" y="132"/>
                </a:lnTo>
                <a:lnTo>
                  <a:pt x="1752" y="132"/>
                </a:lnTo>
                <a:lnTo>
                  <a:pt x="1753" y="132"/>
                </a:lnTo>
                <a:lnTo>
                  <a:pt x="1753" y="132"/>
                </a:lnTo>
                <a:lnTo>
                  <a:pt x="1753" y="132"/>
                </a:lnTo>
                <a:lnTo>
                  <a:pt x="1754" y="132"/>
                </a:lnTo>
                <a:lnTo>
                  <a:pt x="1754" y="132"/>
                </a:lnTo>
                <a:lnTo>
                  <a:pt x="1754" y="132"/>
                </a:lnTo>
                <a:lnTo>
                  <a:pt x="1755" y="132"/>
                </a:lnTo>
                <a:lnTo>
                  <a:pt x="1755" y="131"/>
                </a:lnTo>
                <a:lnTo>
                  <a:pt x="1755" y="131"/>
                </a:lnTo>
                <a:lnTo>
                  <a:pt x="1756" y="131"/>
                </a:lnTo>
                <a:lnTo>
                  <a:pt x="1756" y="131"/>
                </a:lnTo>
                <a:lnTo>
                  <a:pt x="1758" y="131"/>
                </a:lnTo>
                <a:lnTo>
                  <a:pt x="1758" y="131"/>
                </a:lnTo>
                <a:lnTo>
                  <a:pt x="1758" y="132"/>
                </a:lnTo>
                <a:lnTo>
                  <a:pt x="1759" y="133"/>
                </a:lnTo>
                <a:lnTo>
                  <a:pt x="1759" y="133"/>
                </a:lnTo>
                <a:lnTo>
                  <a:pt x="1759" y="132"/>
                </a:lnTo>
                <a:lnTo>
                  <a:pt x="1760" y="132"/>
                </a:lnTo>
                <a:lnTo>
                  <a:pt x="1760" y="131"/>
                </a:lnTo>
                <a:lnTo>
                  <a:pt x="1760" y="130"/>
                </a:lnTo>
                <a:lnTo>
                  <a:pt x="1761" y="129"/>
                </a:lnTo>
                <a:lnTo>
                  <a:pt x="1761" y="129"/>
                </a:lnTo>
                <a:lnTo>
                  <a:pt x="1762" y="129"/>
                </a:lnTo>
                <a:lnTo>
                  <a:pt x="1762" y="129"/>
                </a:lnTo>
                <a:lnTo>
                  <a:pt x="1762" y="130"/>
                </a:lnTo>
                <a:lnTo>
                  <a:pt x="1763" y="129"/>
                </a:lnTo>
                <a:lnTo>
                  <a:pt x="1763" y="129"/>
                </a:lnTo>
                <a:lnTo>
                  <a:pt x="1763" y="129"/>
                </a:lnTo>
                <a:lnTo>
                  <a:pt x="1764" y="128"/>
                </a:lnTo>
                <a:lnTo>
                  <a:pt x="1764" y="127"/>
                </a:lnTo>
                <a:lnTo>
                  <a:pt x="1764" y="127"/>
                </a:lnTo>
                <a:lnTo>
                  <a:pt x="1765" y="127"/>
                </a:lnTo>
                <a:lnTo>
                  <a:pt x="1765" y="127"/>
                </a:lnTo>
                <a:lnTo>
                  <a:pt x="1767" y="127"/>
                </a:lnTo>
                <a:lnTo>
                  <a:pt x="1767" y="127"/>
                </a:lnTo>
                <a:lnTo>
                  <a:pt x="1767" y="127"/>
                </a:lnTo>
                <a:lnTo>
                  <a:pt x="1768" y="127"/>
                </a:lnTo>
                <a:lnTo>
                  <a:pt x="1768" y="127"/>
                </a:lnTo>
                <a:lnTo>
                  <a:pt x="1768" y="126"/>
                </a:lnTo>
                <a:lnTo>
                  <a:pt x="1769" y="126"/>
                </a:lnTo>
                <a:lnTo>
                  <a:pt x="1769" y="124"/>
                </a:lnTo>
                <a:lnTo>
                  <a:pt x="1769" y="123"/>
                </a:lnTo>
                <a:lnTo>
                  <a:pt x="1770" y="122"/>
                </a:lnTo>
                <a:lnTo>
                  <a:pt x="1770" y="122"/>
                </a:lnTo>
                <a:lnTo>
                  <a:pt x="1771" y="122"/>
                </a:lnTo>
                <a:lnTo>
                  <a:pt x="1771" y="122"/>
                </a:lnTo>
                <a:lnTo>
                  <a:pt x="1771" y="122"/>
                </a:lnTo>
                <a:lnTo>
                  <a:pt x="1772" y="121"/>
                </a:lnTo>
                <a:lnTo>
                  <a:pt x="1772" y="121"/>
                </a:lnTo>
                <a:lnTo>
                  <a:pt x="1772" y="121"/>
                </a:lnTo>
                <a:lnTo>
                  <a:pt x="1773" y="121"/>
                </a:lnTo>
                <a:lnTo>
                  <a:pt x="1773" y="121"/>
                </a:lnTo>
                <a:lnTo>
                  <a:pt x="1774" y="121"/>
                </a:lnTo>
                <a:lnTo>
                  <a:pt x="1774" y="121"/>
                </a:lnTo>
                <a:lnTo>
                  <a:pt x="1774" y="120"/>
                </a:lnTo>
                <a:lnTo>
                  <a:pt x="1776" y="119"/>
                </a:lnTo>
                <a:lnTo>
                  <a:pt x="1776" y="119"/>
                </a:lnTo>
                <a:lnTo>
                  <a:pt x="1776" y="119"/>
                </a:lnTo>
                <a:lnTo>
                  <a:pt x="1777" y="119"/>
                </a:lnTo>
                <a:lnTo>
                  <a:pt x="1777" y="118"/>
                </a:lnTo>
                <a:lnTo>
                  <a:pt x="1777" y="118"/>
                </a:lnTo>
                <a:lnTo>
                  <a:pt x="1778" y="119"/>
                </a:lnTo>
                <a:lnTo>
                  <a:pt x="1778" y="119"/>
                </a:lnTo>
                <a:lnTo>
                  <a:pt x="1779" y="119"/>
                </a:lnTo>
                <a:lnTo>
                  <a:pt x="1779" y="119"/>
                </a:lnTo>
                <a:lnTo>
                  <a:pt x="1779" y="119"/>
                </a:lnTo>
                <a:lnTo>
                  <a:pt x="1780" y="119"/>
                </a:lnTo>
                <a:lnTo>
                  <a:pt x="1780" y="119"/>
                </a:lnTo>
                <a:lnTo>
                  <a:pt x="1780" y="118"/>
                </a:lnTo>
                <a:lnTo>
                  <a:pt x="1781" y="118"/>
                </a:lnTo>
                <a:lnTo>
                  <a:pt x="1781" y="117"/>
                </a:lnTo>
                <a:lnTo>
                  <a:pt x="1781" y="115"/>
                </a:lnTo>
                <a:lnTo>
                  <a:pt x="1782" y="114"/>
                </a:lnTo>
                <a:lnTo>
                  <a:pt x="1782" y="115"/>
                </a:lnTo>
                <a:lnTo>
                  <a:pt x="1783" y="114"/>
                </a:lnTo>
                <a:lnTo>
                  <a:pt x="1783" y="115"/>
                </a:lnTo>
                <a:lnTo>
                  <a:pt x="1783" y="117"/>
                </a:lnTo>
                <a:lnTo>
                  <a:pt x="1785" y="117"/>
                </a:lnTo>
                <a:lnTo>
                  <a:pt x="1785" y="117"/>
                </a:lnTo>
                <a:lnTo>
                  <a:pt x="1785" y="117"/>
                </a:lnTo>
                <a:lnTo>
                  <a:pt x="1786" y="117"/>
                </a:lnTo>
                <a:lnTo>
                  <a:pt x="1786" y="117"/>
                </a:lnTo>
                <a:lnTo>
                  <a:pt x="1786" y="117"/>
                </a:lnTo>
                <a:lnTo>
                  <a:pt x="1787" y="117"/>
                </a:lnTo>
                <a:lnTo>
                  <a:pt x="1787" y="117"/>
                </a:lnTo>
                <a:lnTo>
                  <a:pt x="1788" y="115"/>
                </a:lnTo>
                <a:lnTo>
                  <a:pt x="1788" y="115"/>
                </a:lnTo>
                <a:lnTo>
                  <a:pt x="1788" y="115"/>
                </a:lnTo>
                <a:lnTo>
                  <a:pt x="1789" y="115"/>
                </a:lnTo>
                <a:lnTo>
                  <a:pt x="1789" y="115"/>
                </a:lnTo>
                <a:lnTo>
                  <a:pt x="1789" y="115"/>
                </a:lnTo>
                <a:lnTo>
                  <a:pt x="1790" y="117"/>
                </a:lnTo>
                <a:lnTo>
                  <a:pt x="1790" y="117"/>
                </a:lnTo>
                <a:lnTo>
                  <a:pt x="1790" y="117"/>
                </a:lnTo>
                <a:lnTo>
                  <a:pt x="1791" y="115"/>
                </a:lnTo>
                <a:lnTo>
                  <a:pt x="1791" y="115"/>
                </a:lnTo>
                <a:lnTo>
                  <a:pt x="1792" y="115"/>
                </a:lnTo>
                <a:lnTo>
                  <a:pt x="1792" y="114"/>
                </a:lnTo>
                <a:lnTo>
                  <a:pt x="1792" y="115"/>
                </a:lnTo>
                <a:lnTo>
                  <a:pt x="1794" y="114"/>
                </a:lnTo>
                <a:lnTo>
                  <a:pt x="1794" y="114"/>
                </a:lnTo>
                <a:lnTo>
                  <a:pt x="1794" y="114"/>
                </a:lnTo>
                <a:lnTo>
                  <a:pt x="1795" y="114"/>
                </a:lnTo>
                <a:lnTo>
                  <a:pt x="1795" y="114"/>
                </a:lnTo>
                <a:lnTo>
                  <a:pt x="1795" y="114"/>
                </a:lnTo>
                <a:lnTo>
                  <a:pt x="1796" y="114"/>
                </a:lnTo>
                <a:lnTo>
                  <a:pt x="1796" y="115"/>
                </a:lnTo>
                <a:lnTo>
                  <a:pt x="1797" y="114"/>
                </a:lnTo>
                <a:lnTo>
                  <a:pt x="1797" y="114"/>
                </a:lnTo>
                <a:lnTo>
                  <a:pt x="1797" y="113"/>
                </a:lnTo>
                <a:lnTo>
                  <a:pt x="1798" y="113"/>
                </a:lnTo>
                <a:lnTo>
                  <a:pt x="1798" y="113"/>
                </a:lnTo>
                <a:lnTo>
                  <a:pt x="1798" y="113"/>
                </a:lnTo>
                <a:lnTo>
                  <a:pt x="1799" y="113"/>
                </a:lnTo>
                <a:lnTo>
                  <a:pt x="1799" y="113"/>
                </a:lnTo>
                <a:lnTo>
                  <a:pt x="1800" y="112"/>
                </a:lnTo>
                <a:lnTo>
                  <a:pt x="1800" y="112"/>
                </a:lnTo>
                <a:lnTo>
                  <a:pt x="1800" y="112"/>
                </a:lnTo>
                <a:lnTo>
                  <a:pt x="1801" y="112"/>
                </a:lnTo>
                <a:lnTo>
                  <a:pt x="1801" y="111"/>
                </a:lnTo>
                <a:lnTo>
                  <a:pt x="1801" y="111"/>
                </a:lnTo>
                <a:lnTo>
                  <a:pt x="1803" y="112"/>
                </a:lnTo>
                <a:lnTo>
                  <a:pt x="1803" y="111"/>
                </a:lnTo>
                <a:lnTo>
                  <a:pt x="1803" y="112"/>
                </a:lnTo>
                <a:lnTo>
                  <a:pt x="1804" y="112"/>
                </a:lnTo>
                <a:lnTo>
                  <a:pt x="1804" y="112"/>
                </a:lnTo>
                <a:lnTo>
                  <a:pt x="1805" y="111"/>
                </a:lnTo>
                <a:lnTo>
                  <a:pt x="1805" y="112"/>
                </a:lnTo>
                <a:lnTo>
                  <a:pt x="1805" y="112"/>
                </a:lnTo>
                <a:lnTo>
                  <a:pt x="1806" y="112"/>
                </a:lnTo>
                <a:lnTo>
                  <a:pt x="1806" y="113"/>
                </a:lnTo>
                <a:lnTo>
                  <a:pt x="1806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7" y="113"/>
                </a:lnTo>
                <a:lnTo>
                  <a:pt x="1808" y="113"/>
                </a:lnTo>
                <a:lnTo>
                  <a:pt x="1808" y="113"/>
                </a:lnTo>
                <a:lnTo>
                  <a:pt x="1809" y="112"/>
                </a:lnTo>
                <a:lnTo>
                  <a:pt x="1809" y="111"/>
                </a:lnTo>
                <a:lnTo>
                  <a:pt x="1809" y="112"/>
                </a:lnTo>
                <a:lnTo>
                  <a:pt x="1810" y="112"/>
                </a:lnTo>
                <a:lnTo>
                  <a:pt x="1810" y="113"/>
                </a:lnTo>
                <a:lnTo>
                  <a:pt x="1810" y="112"/>
                </a:lnTo>
                <a:lnTo>
                  <a:pt x="1812" y="112"/>
                </a:lnTo>
                <a:lnTo>
                  <a:pt x="1812" y="113"/>
                </a:lnTo>
                <a:lnTo>
                  <a:pt x="1812" y="113"/>
                </a:lnTo>
                <a:lnTo>
                  <a:pt x="1813" y="113"/>
                </a:lnTo>
                <a:lnTo>
                  <a:pt x="1813" y="113"/>
                </a:lnTo>
                <a:lnTo>
                  <a:pt x="1814" y="114"/>
                </a:lnTo>
                <a:lnTo>
                  <a:pt x="1814" y="114"/>
                </a:lnTo>
                <a:lnTo>
                  <a:pt x="1814" y="114"/>
                </a:lnTo>
                <a:lnTo>
                  <a:pt x="1815" y="115"/>
                </a:lnTo>
                <a:lnTo>
                  <a:pt x="1815" y="117"/>
                </a:lnTo>
                <a:lnTo>
                  <a:pt x="1815" y="117"/>
                </a:lnTo>
                <a:lnTo>
                  <a:pt x="1816" y="118"/>
                </a:lnTo>
                <a:lnTo>
                  <a:pt x="1816" y="118"/>
                </a:lnTo>
                <a:lnTo>
                  <a:pt x="1816" y="118"/>
                </a:lnTo>
                <a:lnTo>
                  <a:pt x="1817" y="118"/>
                </a:lnTo>
                <a:lnTo>
                  <a:pt x="1817" y="118"/>
                </a:lnTo>
                <a:lnTo>
                  <a:pt x="1818" y="118"/>
                </a:lnTo>
                <a:lnTo>
                  <a:pt x="1818" y="117"/>
                </a:lnTo>
                <a:lnTo>
                  <a:pt x="1818" y="117"/>
                </a:lnTo>
                <a:lnTo>
                  <a:pt x="1819" y="117"/>
                </a:lnTo>
                <a:lnTo>
                  <a:pt x="1819" y="115"/>
                </a:lnTo>
                <a:lnTo>
                  <a:pt x="1819" y="115"/>
                </a:lnTo>
                <a:lnTo>
                  <a:pt x="1821" y="115"/>
                </a:lnTo>
                <a:lnTo>
                  <a:pt x="1821" y="114"/>
                </a:lnTo>
                <a:lnTo>
                  <a:pt x="1822" y="114"/>
                </a:lnTo>
                <a:lnTo>
                  <a:pt x="1822" y="114"/>
                </a:lnTo>
                <a:lnTo>
                  <a:pt x="1822" y="114"/>
                </a:lnTo>
                <a:lnTo>
                  <a:pt x="1823" y="115"/>
                </a:lnTo>
                <a:lnTo>
                  <a:pt x="1823" y="115"/>
                </a:lnTo>
                <a:lnTo>
                  <a:pt x="1823" y="115"/>
                </a:lnTo>
                <a:lnTo>
                  <a:pt x="1824" y="115"/>
                </a:lnTo>
                <a:lnTo>
                  <a:pt x="1824" y="114"/>
                </a:lnTo>
                <a:lnTo>
                  <a:pt x="1824" y="113"/>
                </a:lnTo>
                <a:lnTo>
                  <a:pt x="1825" y="113"/>
                </a:lnTo>
                <a:lnTo>
                  <a:pt x="1825" y="113"/>
                </a:lnTo>
                <a:lnTo>
                  <a:pt x="1826" y="113"/>
                </a:lnTo>
                <a:lnTo>
                  <a:pt x="1826" y="113"/>
                </a:lnTo>
                <a:lnTo>
                  <a:pt x="1826" y="112"/>
                </a:lnTo>
                <a:lnTo>
                  <a:pt x="1827" y="112"/>
                </a:lnTo>
                <a:lnTo>
                  <a:pt x="1827" y="113"/>
                </a:lnTo>
                <a:lnTo>
                  <a:pt x="1827" y="113"/>
                </a:lnTo>
                <a:lnTo>
                  <a:pt x="1828" y="113"/>
                </a:lnTo>
                <a:lnTo>
                  <a:pt x="1828" y="113"/>
                </a:lnTo>
                <a:lnTo>
                  <a:pt x="1828" y="114"/>
                </a:lnTo>
                <a:lnTo>
                  <a:pt x="1830" y="114"/>
                </a:lnTo>
                <a:lnTo>
                  <a:pt x="1830" y="114"/>
                </a:lnTo>
                <a:lnTo>
                  <a:pt x="1831" y="114"/>
                </a:lnTo>
                <a:lnTo>
                  <a:pt x="1831" y="114"/>
                </a:lnTo>
                <a:lnTo>
                  <a:pt x="1831" y="114"/>
                </a:lnTo>
                <a:lnTo>
                  <a:pt x="1832" y="115"/>
                </a:lnTo>
                <a:lnTo>
                  <a:pt x="1832" y="115"/>
                </a:lnTo>
                <a:lnTo>
                  <a:pt x="1832" y="115"/>
                </a:lnTo>
                <a:lnTo>
                  <a:pt x="1833" y="115"/>
                </a:lnTo>
                <a:lnTo>
                  <a:pt x="1833" y="115"/>
                </a:lnTo>
                <a:lnTo>
                  <a:pt x="1833" y="117"/>
                </a:lnTo>
                <a:lnTo>
                  <a:pt x="1834" y="117"/>
                </a:lnTo>
                <a:lnTo>
                  <a:pt x="1834" y="117"/>
                </a:lnTo>
                <a:lnTo>
                  <a:pt x="1835" y="115"/>
                </a:lnTo>
                <a:lnTo>
                  <a:pt x="1835" y="114"/>
                </a:lnTo>
                <a:lnTo>
                  <a:pt x="1835" y="115"/>
                </a:lnTo>
                <a:lnTo>
                  <a:pt x="1836" y="114"/>
                </a:lnTo>
                <a:lnTo>
                  <a:pt x="1836" y="115"/>
                </a:lnTo>
                <a:lnTo>
                  <a:pt x="1836" y="114"/>
                </a:lnTo>
                <a:lnTo>
                  <a:pt x="1837" y="114"/>
                </a:lnTo>
                <a:lnTo>
                  <a:pt x="1837" y="115"/>
                </a:lnTo>
                <a:lnTo>
                  <a:pt x="1837" y="115"/>
                </a:lnTo>
                <a:lnTo>
                  <a:pt x="1839" y="115"/>
                </a:lnTo>
                <a:lnTo>
                  <a:pt x="1839" y="115"/>
                </a:lnTo>
                <a:lnTo>
                  <a:pt x="1840" y="117"/>
                </a:lnTo>
                <a:lnTo>
                  <a:pt x="1840" y="117"/>
                </a:lnTo>
                <a:lnTo>
                  <a:pt x="1840" y="115"/>
                </a:lnTo>
                <a:lnTo>
                  <a:pt x="1841" y="115"/>
                </a:lnTo>
                <a:lnTo>
                  <a:pt x="1841" y="114"/>
                </a:lnTo>
                <a:lnTo>
                  <a:pt x="1841" y="113"/>
                </a:lnTo>
                <a:lnTo>
                  <a:pt x="1842" y="113"/>
                </a:lnTo>
                <a:lnTo>
                  <a:pt x="1842" y="112"/>
                </a:lnTo>
                <a:lnTo>
                  <a:pt x="1843" y="111"/>
                </a:lnTo>
                <a:lnTo>
                  <a:pt x="1843" y="110"/>
                </a:lnTo>
                <a:lnTo>
                  <a:pt x="1843" y="111"/>
                </a:lnTo>
                <a:lnTo>
                  <a:pt x="1844" y="110"/>
                </a:lnTo>
                <a:lnTo>
                  <a:pt x="1844" y="111"/>
                </a:lnTo>
                <a:lnTo>
                  <a:pt x="1844" y="111"/>
                </a:lnTo>
                <a:lnTo>
                  <a:pt x="1845" y="111"/>
                </a:lnTo>
                <a:lnTo>
                  <a:pt x="1845" y="111"/>
                </a:lnTo>
                <a:lnTo>
                  <a:pt x="1845" y="111"/>
                </a:lnTo>
                <a:lnTo>
                  <a:pt x="1846" y="111"/>
                </a:lnTo>
                <a:lnTo>
                  <a:pt x="1846" y="111"/>
                </a:lnTo>
                <a:lnTo>
                  <a:pt x="1848" y="110"/>
                </a:lnTo>
                <a:lnTo>
                  <a:pt x="1848" y="110"/>
                </a:lnTo>
                <a:lnTo>
                  <a:pt x="1848" y="110"/>
                </a:lnTo>
                <a:lnTo>
                  <a:pt x="1849" y="109"/>
                </a:lnTo>
                <a:lnTo>
                  <a:pt x="1849" y="106"/>
                </a:lnTo>
                <a:lnTo>
                  <a:pt x="1849" y="106"/>
                </a:lnTo>
                <a:lnTo>
                  <a:pt x="1850" y="105"/>
                </a:lnTo>
                <a:lnTo>
                  <a:pt x="1850" y="106"/>
                </a:lnTo>
                <a:lnTo>
                  <a:pt x="1850" y="106"/>
                </a:lnTo>
                <a:lnTo>
                  <a:pt x="1851" y="106"/>
                </a:lnTo>
                <a:lnTo>
                  <a:pt x="1851" y="106"/>
                </a:lnTo>
                <a:lnTo>
                  <a:pt x="1852" y="105"/>
                </a:lnTo>
                <a:lnTo>
                  <a:pt x="1852" y="105"/>
                </a:lnTo>
                <a:lnTo>
                  <a:pt x="1852" y="104"/>
                </a:lnTo>
                <a:lnTo>
                  <a:pt x="1853" y="105"/>
                </a:lnTo>
                <a:lnTo>
                  <a:pt x="1853" y="105"/>
                </a:lnTo>
                <a:lnTo>
                  <a:pt x="1853" y="105"/>
                </a:lnTo>
                <a:lnTo>
                  <a:pt x="1854" y="105"/>
                </a:lnTo>
                <a:lnTo>
                  <a:pt x="1854" y="105"/>
                </a:lnTo>
                <a:lnTo>
                  <a:pt x="1854" y="105"/>
                </a:lnTo>
                <a:lnTo>
                  <a:pt x="1855" y="105"/>
                </a:lnTo>
                <a:lnTo>
                  <a:pt x="1855" y="104"/>
                </a:lnTo>
                <a:lnTo>
                  <a:pt x="1857" y="105"/>
                </a:lnTo>
                <a:lnTo>
                  <a:pt x="1857" y="105"/>
                </a:lnTo>
                <a:lnTo>
                  <a:pt x="1857" y="105"/>
                </a:lnTo>
                <a:lnTo>
                  <a:pt x="1858" y="106"/>
                </a:lnTo>
                <a:lnTo>
                  <a:pt x="1858" y="106"/>
                </a:lnTo>
                <a:lnTo>
                  <a:pt x="1858" y="106"/>
                </a:lnTo>
                <a:lnTo>
                  <a:pt x="1859" y="105"/>
                </a:lnTo>
                <a:lnTo>
                  <a:pt x="1859" y="105"/>
                </a:lnTo>
                <a:lnTo>
                  <a:pt x="1859" y="105"/>
                </a:lnTo>
                <a:lnTo>
                  <a:pt x="1860" y="105"/>
                </a:lnTo>
                <a:lnTo>
                  <a:pt x="1860" y="105"/>
                </a:lnTo>
                <a:lnTo>
                  <a:pt x="1861" y="105"/>
                </a:lnTo>
                <a:lnTo>
                  <a:pt x="1861" y="106"/>
                </a:lnTo>
                <a:lnTo>
                  <a:pt x="1861" y="106"/>
                </a:lnTo>
                <a:lnTo>
                  <a:pt x="1862" y="108"/>
                </a:lnTo>
                <a:lnTo>
                  <a:pt x="1862" y="108"/>
                </a:lnTo>
                <a:lnTo>
                  <a:pt x="1862" y="108"/>
                </a:lnTo>
                <a:lnTo>
                  <a:pt x="1863" y="106"/>
                </a:lnTo>
                <a:lnTo>
                  <a:pt x="1863" y="106"/>
                </a:lnTo>
                <a:lnTo>
                  <a:pt x="1864" y="105"/>
                </a:lnTo>
                <a:lnTo>
                  <a:pt x="1864" y="105"/>
                </a:lnTo>
                <a:lnTo>
                  <a:pt x="1864" y="104"/>
                </a:lnTo>
                <a:lnTo>
                  <a:pt x="1866" y="105"/>
                </a:lnTo>
                <a:lnTo>
                  <a:pt x="1866" y="105"/>
                </a:lnTo>
                <a:lnTo>
                  <a:pt x="1866" y="105"/>
                </a:lnTo>
                <a:lnTo>
                  <a:pt x="1867" y="105"/>
                </a:lnTo>
                <a:lnTo>
                  <a:pt x="1867" y="104"/>
                </a:lnTo>
                <a:lnTo>
                  <a:pt x="1867" y="104"/>
                </a:lnTo>
                <a:lnTo>
                  <a:pt x="1868" y="104"/>
                </a:lnTo>
                <a:lnTo>
                  <a:pt x="1868" y="104"/>
                </a:lnTo>
                <a:lnTo>
                  <a:pt x="1869" y="103"/>
                </a:lnTo>
                <a:lnTo>
                  <a:pt x="1869" y="102"/>
                </a:lnTo>
                <a:lnTo>
                  <a:pt x="1869" y="102"/>
                </a:lnTo>
                <a:lnTo>
                  <a:pt x="1870" y="102"/>
                </a:lnTo>
                <a:lnTo>
                  <a:pt x="1870" y="102"/>
                </a:lnTo>
                <a:lnTo>
                  <a:pt x="1870" y="102"/>
                </a:lnTo>
                <a:lnTo>
                  <a:pt x="1871" y="102"/>
                </a:lnTo>
                <a:lnTo>
                  <a:pt x="1871" y="102"/>
                </a:lnTo>
                <a:lnTo>
                  <a:pt x="1871" y="101"/>
                </a:lnTo>
                <a:lnTo>
                  <a:pt x="1872" y="101"/>
                </a:lnTo>
                <a:lnTo>
                  <a:pt x="1872" y="102"/>
                </a:lnTo>
                <a:lnTo>
                  <a:pt x="1873" y="102"/>
                </a:lnTo>
                <a:lnTo>
                  <a:pt x="1873" y="102"/>
                </a:lnTo>
                <a:lnTo>
                  <a:pt x="1873" y="101"/>
                </a:lnTo>
                <a:lnTo>
                  <a:pt x="1875" y="101"/>
                </a:lnTo>
                <a:lnTo>
                  <a:pt x="1875" y="100"/>
                </a:lnTo>
                <a:lnTo>
                  <a:pt x="1875" y="99"/>
                </a:lnTo>
                <a:lnTo>
                  <a:pt x="1876" y="99"/>
                </a:lnTo>
                <a:lnTo>
                  <a:pt x="1876" y="99"/>
                </a:lnTo>
                <a:lnTo>
                  <a:pt x="1876" y="100"/>
                </a:lnTo>
                <a:lnTo>
                  <a:pt x="1877" y="100"/>
                </a:lnTo>
                <a:lnTo>
                  <a:pt x="1877" y="97"/>
                </a:lnTo>
                <a:lnTo>
                  <a:pt x="1878" y="97"/>
                </a:lnTo>
                <a:lnTo>
                  <a:pt x="1878" y="97"/>
                </a:lnTo>
                <a:lnTo>
                  <a:pt x="1878" y="99"/>
                </a:lnTo>
                <a:lnTo>
                  <a:pt x="1879" y="97"/>
                </a:lnTo>
                <a:lnTo>
                  <a:pt x="1879" y="99"/>
                </a:lnTo>
                <a:lnTo>
                  <a:pt x="1879" y="99"/>
                </a:lnTo>
                <a:lnTo>
                  <a:pt x="1880" y="99"/>
                </a:lnTo>
                <a:lnTo>
                  <a:pt x="1880" y="99"/>
                </a:lnTo>
                <a:lnTo>
                  <a:pt x="1880" y="100"/>
                </a:lnTo>
                <a:lnTo>
                  <a:pt x="1881" y="100"/>
                </a:lnTo>
                <a:lnTo>
                  <a:pt x="1881" y="101"/>
                </a:lnTo>
                <a:lnTo>
                  <a:pt x="1882" y="101"/>
                </a:lnTo>
                <a:lnTo>
                  <a:pt x="1882" y="101"/>
                </a:lnTo>
                <a:lnTo>
                  <a:pt x="1882" y="102"/>
                </a:lnTo>
                <a:lnTo>
                  <a:pt x="1884" y="102"/>
                </a:lnTo>
                <a:lnTo>
                  <a:pt x="1884" y="102"/>
                </a:lnTo>
                <a:lnTo>
                  <a:pt x="1884" y="102"/>
                </a:lnTo>
                <a:lnTo>
                  <a:pt x="1885" y="101"/>
                </a:lnTo>
                <a:lnTo>
                  <a:pt x="1885" y="101"/>
                </a:lnTo>
                <a:lnTo>
                  <a:pt x="1885" y="101"/>
                </a:lnTo>
                <a:lnTo>
                  <a:pt x="1886" y="101"/>
                </a:lnTo>
                <a:lnTo>
                  <a:pt x="1886" y="102"/>
                </a:lnTo>
                <a:lnTo>
                  <a:pt x="1887" y="102"/>
                </a:lnTo>
                <a:lnTo>
                  <a:pt x="1887" y="102"/>
                </a:lnTo>
                <a:lnTo>
                  <a:pt x="1887" y="103"/>
                </a:lnTo>
                <a:lnTo>
                  <a:pt x="1888" y="103"/>
                </a:lnTo>
                <a:lnTo>
                  <a:pt x="1888" y="103"/>
                </a:lnTo>
                <a:lnTo>
                  <a:pt x="1888" y="103"/>
                </a:lnTo>
                <a:lnTo>
                  <a:pt x="1889" y="103"/>
                </a:lnTo>
                <a:lnTo>
                  <a:pt x="1889" y="103"/>
                </a:lnTo>
                <a:lnTo>
                  <a:pt x="1890" y="103"/>
                </a:lnTo>
                <a:lnTo>
                  <a:pt x="1890" y="104"/>
                </a:lnTo>
                <a:lnTo>
                  <a:pt x="1890" y="104"/>
                </a:lnTo>
                <a:lnTo>
                  <a:pt x="1891" y="104"/>
                </a:lnTo>
                <a:lnTo>
                  <a:pt x="1891" y="104"/>
                </a:lnTo>
                <a:lnTo>
                  <a:pt x="1891" y="104"/>
                </a:lnTo>
                <a:lnTo>
                  <a:pt x="1893" y="104"/>
                </a:lnTo>
                <a:lnTo>
                  <a:pt x="1893" y="103"/>
                </a:lnTo>
                <a:lnTo>
                  <a:pt x="1893" y="103"/>
                </a:lnTo>
                <a:lnTo>
                  <a:pt x="1894" y="104"/>
                </a:lnTo>
                <a:lnTo>
                  <a:pt x="1894" y="103"/>
                </a:lnTo>
                <a:lnTo>
                  <a:pt x="1895" y="104"/>
                </a:lnTo>
                <a:lnTo>
                  <a:pt x="1895" y="104"/>
                </a:lnTo>
                <a:lnTo>
                  <a:pt x="1895" y="104"/>
                </a:lnTo>
                <a:lnTo>
                  <a:pt x="1896" y="105"/>
                </a:lnTo>
                <a:lnTo>
                  <a:pt x="1896" y="106"/>
                </a:lnTo>
                <a:lnTo>
                  <a:pt x="1896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7" y="106"/>
                </a:lnTo>
                <a:lnTo>
                  <a:pt x="1898" y="106"/>
                </a:lnTo>
                <a:lnTo>
                  <a:pt x="1898" y="108"/>
                </a:lnTo>
                <a:lnTo>
                  <a:pt x="1899" y="108"/>
                </a:lnTo>
                <a:lnTo>
                  <a:pt x="1899" y="108"/>
                </a:lnTo>
                <a:lnTo>
                  <a:pt x="1899" y="108"/>
                </a:lnTo>
                <a:lnTo>
                  <a:pt x="1900" y="108"/>
                </a:lnTo>
                <a:lnTo>
                  <a:pt x="1900" y="108"/>
                </a:lnTo>
                <a:lnTo>
                  <a:pt x="1900" y="106"/>
                </a:lnTo>
                <a:lnTo>
                  <a:pt x="1902" y="106"/>
                </a:lnTo>
                <a:lnTo>
                  <a:pt x="1902" y="106"/>
                </a:lnTo>
                <a:lnTo>
                  <a:pt x="1902" y="106"/>
                </a:lnTo>
                <a:lnTo>
                  <a:pt x="1903" y="108"/>
                </a:lnTo>
                <a:lnTo>
                  <a:pt x="1903" y="106"/>
                </a:lnTo>
                <a:lnTo>
                  <a:pt x="1904" y="106"/>
                </a:lnTo>
                <a:lnTo>
                  <a:pt x="1904" y="106"/>
                </a:lnTo>
                <a:lnTo>
                  <a:pt x="1904" y="105"/>
                </a:lnTo>
                <a:lnTo>
                  <a:pt x="1905" y="106"/>
                </a:lnTo>
                <a:lnTo>
                  <a:pt x="1905" y="108"/>
                </a:lnTo>
                <a:lnTo>
                  <a:pt x="1905" y="108"/>
                </a:lnTo>
                <a:lnTo>
                  <a:pt x="1906" y="108"/>
                </a:lnTo>
                <a:lnTo>
                  <a:pt x="1906" y="108"/>
                </a:lnTo>
                <a:lnTo>
                  <a:pt x="1906" y="108"/>
                </a:lnTo>
                <a:lnTo>
                  <a:pt x="1907" y="108"/>
                </a:lnTo>
                <a:lnTo>
                  <a:pt x="1907" y="109"/>
                </a:lnTo>
                <a:lnTo>
                  <a:pt x="1908" y="108"/>
                </a:lnTo>
                <a:lnTo>
                  <a:pt x="1908" y="108"/>
                </a:lnTo>
                <a:lnTo>
                  <a:pt x="1908" y="106"/>
                </a:lnTo>
                <a:lnTo>
                  <a:pt x="1909" y="106"/>
                </a:lnTo>
                <a:lnTo>
                  <a:pt x="1909" y="106"/>
                </a:lnTo>
                <a:lnTo>
                  <a:pt x="1909" y="106"/>
                </a:lnTo>
                <a:lnTo>
                  <a:pt x="1911" y="106"/>
                </a:lnTo>
                <a:lnTo>
                  <a:pt x="1911" y="106"/>
                </a:lnTo>
                <a:lnTo>
                  <a:pt x="1912" y="108"/>
                </a:lnTo>
                <a:lnTo>
                  <a:pt x="1912" y="108"/>
                </a:lnTo>
                <a:lnTo>
                  <a:pt x="1912" y="108"/>
                </a:lnTo>
                <a:lnTo>
                  <a:pt x="1913" y="109"/>
                </a:lnTo>
                <a:lnTo>
                  <a:pt x="1913" y="109"/>
                </a:lnTo>
                <a:lnTo>
                  <a:pt x="1913" y="109"/>
                </a:lnTo>
                <a:lnTo>
                  <a:pt x="1914" y="109"/>
                </a:lnTo>
                <a:lnTo>
                  <a:pt x="1914" y="109"/>
                </a:lnTo>
                <a:lnTo>
                  <a:pt x="1914" y="108"/>
                </a:lnTo>
                <a:lnTo>
                  <a:pt x="1915" y="108"/>
                </a:lnTo>
                <a:lnTo>
                  <a:pt x="1915" y="108"/>
                </a:lnTo>
                <a:lnTo>
                  <a:pt x="1916" y="106"/>
                </a:lnTo>
                <a:lnTo>
                  <a:pt x="1916" y="108"/>
                </a:lnTo>
                <a:lnTo>
                  <a:pt x="1916" y="108"/>
                </a:lnTo>
                <a:lnTo>
                  <a:pt x="1917" y="106"/>
                </a:lnTo>
                <a:lnTo>
                  <a:pt x="1917" y="106"/>
                </a:lnTo>
                <a:lnTo>
                  <a:pt x="1917" y="106"/>
                </a:lnTo>
                <a:lnTo>
                  <a:pt x="1918" y="106"/>
                </a:lnTo>
                <a:lnTo>
                  <a:pt x="1918" y="106"/>
                </a:lnTo>
                <a:lnTo>
                  <a:pt x="1918" y="106"/>
                </a:lnTo>
                <a:lnTo>
                  <a:pt x="1920" y="105"/>
                </a:lnTo>
                <a:lnTo>
                  <a:pt x="1920" y="106"/>
                </a:lnTo>
                <a:lnTo>
                  <a:pt x="1921" y="106"/>
                </a:lnTo>
                <a:lnTo>
                  <a:pt x="1921" y="106"/>
                </a:lnTo>
                <a:lnTo>
                  <a:pt x="1921" y="105"/>
                </a:lnTo>
                <a:lnTo>
                  <a:pt x="1922" y="105"/>
                </a:lnTo>
                <a:lnTo>
                  <a:pt x="1922" y="104"/>
                </a:lnTo>
                <a:lnTo>
                  <a:pt x="1922" y="104"/>
                </a:lnTo>
                <a:lnTo>
                  <a:pt x="1923" y="104"/>
                </a:lnTo>
                <a:lnTo>
                  <a:pt x="1923" y="104"/>
                </a:lnTo>
                <a:lnTo>
                  <a:pt x="1923" y="104"/>
                </a:lnTo>
                <a:lnTo>
                  <a:pt x="1924" y="104"/>
                </a:lnTo>
                <a:lnTo>
                  <a:pt x="1924" y="105"/>
                </a:lnTo>
                <a:lnTo>
                  <a:pt x="1925" y="105"/>
                </a:lnTo>
                <a:lnTo>
                  <a:pt x="1925" y="106"/>
                </a:lnTo>
                <a:lnTo>
                  <a:pt x="1925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6" y="106"/>
                </a:lnTo>
                <a:lnTo>
                  <a:pt x="1927" y="106"/>
                </a:lnTo>
                <a:lnTo>
                  <a:pt x="1927" y="106"/>
                </a:lnTo>
                <a:lnTo>
                  <a:pt x="1927" y="106"/>
                </a:lnTo>
                <a:lnTo>
                  <a:pt x="1929" y="106"/>
                </a:lnTo>
                <a:lnTo>
                  <a:pt x="1929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0" y="105"/>
                </a:lnTo>
                <a:lnTo>
                  <a:pt x="1931" y="105"/>
                </a:lnTo>
                <a:lnTo>
                  <a:pt x="1931" y="104"/>
                </a:lnTo>
                <a:lnTo>
                  <a:pt x="1931" y="104"/>
                </a:lnTo>
                <a:lnTo>
                  <a:pt x="1932" y="104"/>
                </a:lnTo>
                <a:lnTo>
                  <a:pt x="1932" y="104"/>
                </a:lnTo>
                <a:lnTo>
                  <a:pt x="1933" y="105"/>
                </a:lnTo>
                <a:lnTo>
                  <a:pt x="1933" y="105"/>
                </a:lnTo>
                <a:lnTo>
                  <a:pt x="1933" y="105"/>
                </a:lnTo>
                <a:lnTo>
                  <a:pt x="1934" y="105"/>
                </a:lnTo>
                <a:lnTo>
                  <a:pt x="1934" y="105"/>
                </a:lnTo>
                <a:lnTo>
                  <a:pt x="1934" y="106"/>
                </a:lnTo>
                <a:lnTo>
                  <a:pt x="1935" y="106"/>
                </a:lnTo>
                <a:lnTo>
                  <a:pt x="1935" y="106"/>
                </a:lnTo>
                <a:lnTo>
                  <a:pt x="1935" y="106"/>
                </a:lnTo>
                <a:lnTo>
                  <a:pt x="1936" y="106"/>
                </a:lnTo>
                <a:lnTo>
                  <a:pt x="1936" y="106"/>
                </a:lnTo>
                <a:lnTo>
                  <a:pt x="1938" y="106"/>
                </a:lnTo>
                <a:lnTo>
                  <a:pt x="1938" y="106"/>
                </a:lnTo>
                <a:lnTo>
                  <a:pt x="1938" y="106"/>
                </a:lnTo>
                <a:lnTo>
                  <a:pt x="1939" y="105"/>
                </a:lnTo>
                <a:lnTo>
                  <a:pt x="1939" y="105"/>
                </a:lnTo>
                <a:lnTo>
                  <a:pt x="1939" y="105"/>
                </a:lnTo>
                <a:lnTo>
                  <a:pt x="1940" y="104"/>
                </a:lnTo>
                <a:lnTo>
                  <a:pt x="1940" y="104"/>
                </a:lnTo>
                <a:lnTo>
                  <a:pt x="1940" y="104"/>
                </a:lnTo>
                <a:lnTo>
                  <a:pt x="1941" y="104"/>
                </a:lnTo>
                <a:lnTo>
                  <a:pt x="1941" y="104"/>
                </a:lnTo>
                <a:lnTo>
                  <a:pt x="1942" y="104"/>
                </a:lnTo>
                <a:lnTo>
                  <a:pt x="1942" y="104"/>
                </a:lnTo>
                <a:lnTo>
                  <a:pt x="1942" y="104"/>
                </a:lnTo>
                <a:lnTo>
                  <a:pt x="1943" y="104"/>
                </a:lnTo>
                <a:lnTo>
                  <a:pt x="1943" y="103"/>
                </a:lnTo>
                <a:lnTo>
                  <a:pt x="1943" y="104"/>
                </a:lnTo>
                <a:lnTo>
                  <a:pt x="1944" y="104"/>
                </a:lnTo>
                <a:lnTo>
                  <a:pt x="1944" y="104"/>
                </a:lnTo>
                <a:lnTo>
                  <a:pt x="1944" y="105"/>
                </a:lnTo>
                <a:lnTo>
                  <a:pt x="1945" y="105"/>
                </a:lnTo>
                <a:lnTo>
                  <a:pt x="1945" y="105"/>
                </a:lnTo>
                <a:lnTo>
                  <a:pt x="1947" y="105"/>
                </a:lnTo>
                <a:lnTo>
                  <a:pt x="1947" y="104"/>
                </a:lnTo>
                <a:lnTo>
                  <a:pt x="1947" y="104"/>
                </a:lnTo>
                <a:lnTo>
                  <a:pt x="1948" y="104"/>
                </a:lnTo>
                <a:lnTo>
                  <a:pt x="1948" y="104"/>
                </a:lnTo>
                <a:lnTo>
                  <a:pt x="1948" y="103"/>
                </a:lnTo>
                <a:lnTo>
                  <a:pt x="1949" y="103"/>
                </a:lnTo>
                <a:lnTo>
                  <a:pt x="1949" y="103"/>
                </a:lnTo>
                <a:lnTo>
                  <a:pt x="1949" y="103"/>
                </a:lnTo>
                <a:lnTo>
                  <a:pt x="1950" y="103"/>
                </a:lnTo>
                <a:lnTo>
                  <a:pt x="1950" y="104"/>
                </a:lnTo>
                <a:lnTo>
                  <a:pt x="1951" y="104"/>
                </a:lnTo>
                <a:lnTo>
                  <a:pt x="1951" y="105"/>
                </a:lnTo>
                <a:lnTo>
                  <a:pt x="1951" y="105"/>
                </a:lnTo>
                <a:lnTo>
                  <a:pt x="1952" y="104"/>
                </a:lnTo>
                <a:lnTo>
                  <a:pt x="1952" y="104"/>
                </a:lnTo>
                <a:lnTo>
                  <a:pt x="1952" y="104"/>
                </a:lnTo>
                <a:lnTo>
                  <a:pt x="1953" y="104"/>
                </a:lnTo>
                <a:lnTo>
                  <a:pt x="1953" y="104"/>
                </a:lnTo>
                <a:lnTo>
                  <a:pt x="1954" y="104"/>
                </a:lnTo>
                <a:lnTo>
                  <a:pt x="1954" y="103"/>
                </a:lnTo>
                <a:lnTo>
                  <a:pt x="1954" y="103"/>
                </a:lnTo>
                <a:lnTo>
                  <a:pt x="1956" y="103"/>
                </a:lnTo>
                <a:lnTo>
                  <a:pt x="1956" y="104"/>
                </a:lnTo>
                <a:lnTo>
                  <a:pt x="1956" y="104"/>
                </a:lnTo>
                <a:lnTo>
                  <a:pt x="1957" y="104"/>
                </a:lnTo>
                <a:lnTo>
                  <a:pt x="1957" y="103"/>
                </a:lnTo>
                <a:lnTo>
                  <a:pt x="1957" y="104"/>
                </a:lnTo>
                <a:lnTo>
                  <a:pt x="1958" y="103"/>
                </a:lnTo>
                <a:lnTo>
                  <a:pt x="1958" y="103"/>
                </a:lnTo>
                <a:lnTo>
                  <a:pt x="1959" y="103"/>
                </a:lnTo>
                <a:lnTo>
                  <a:pt x="1959" y="103"/>
                </a:lnTo>
                <a:lnTo>
                  <a:pt x="1959" y="103"/>
                </a:lnTo>
                <a:lnTo>
                  <a:pt x="1960" y="102"/>
                </a:lnTo>
                <a:lnTo>
                  <a:pt x="1960" y="102"/>
                </a:lnTo>
                <a:lnTo>
                  <a:pt x="1960" y="102"/>
                </a:lnTo>
                <a:lnTo>
                  <a:pt x="1961" y="103"/>
                </a:lnTo>
                <a:lnTo>
                  <a:pt x="1961" y="102"/>
                </a:lnTo>
                <a:lnTo>
                  <a:pt x="1961" y="101"/>
                </a:lnTo>
                <a:lnTo>
                  <a:pt x="1962" y="101"/>
                </a:lnTo>
                <a:lnTo>
                  <a:pt x="1962" y="101"/>
                </a:lnTo>
                <a:lnTo>
                  <a:pt x="1963" y="100"/>
                </a:lnTo>
                <a:lnTo>
                  <a:pt x="1963" y="101"/>
                </a:lnTo>
                <a:lnTo>
                  <a:pt x="1963" y="101"/>
                </a:lnTo>
                <a:lnTo>
                  <a:pt x="1965" y="102"/>
                </a:lnTo>
                <a:lnTo>
                  <a:pt x="1965" y="102"/>
                </a:lnTo>
                <a:lnTo>
                  <a:pt x="1965" y="102"/>
                </a:lnTo>
                <a:lnTo>
                  <a:pt x="1966" y="102"/>
                </a:lnTo>
                <a:lnTo>
                  <a:pt x="1966" y="102"/>
                </a:lnTo>
                <a:lnTo>
                  <a:pt x="1966" y="103"/>
                </a:lnTo>
                <a:lnTo>
                  <a:pt x="1967" y="102"/>
                </a:lnTo>
                <a:lnTo>
                  <a:pt x="1967" y="103"/>
                </a:lnTo>
                <a:lnTo>
                  <a:pt x="1968" y="103"/>
                </a:lnTo>
                <a:lnTo>
                  <a:pt x="1968" y="103"/>
                </a:lnTo>
                <a:lnTo>
                  <a:pt x="1968" y="103"/>
                </a:lnTo>
                <a:lnTo>
                  <a:pt x="1969" y="103"/>
                </a:lnTo>
                <a:lnTo>
                  <a:pt x="1969" y="104"/>
                </a:lnTo>
                <a:lnTo>
                  <a:pt x="1969" y="104"/>
                </a:lnTo>
                <a:lnTo>
                  <a:pt x="1970" y="104"/>
                </a:lnTo>
                <a:lnTo>
                  <a:pt x="1970" y="104"/>
                </a:lnTo>
                <a:lnTo>
                  <a:pt x="1970" y="104"/>
                </a:lnTo>
                <a:lnTo>
                  <a:pt x="1971" y="103"/>
                </a:lnTo>
                <a:lnTo>
                  <a:pt x="1971" y="103"/>
                </a:lnTo>
                <a:lnTo>
                  <a:pt x="1972" y="103"/>
                </a:lnTo>
                <a:lnTo>
                  <a:pt x="1972" y="103"/>
                </a:lnTo>
                <a:lnTo>
                  <a:pt x="1972" y="103"/>
                </a:lnTo>
                <a:lnTo>
                  <a:pt x="1974" y="103"/>
                </a:lnTo>
                <a:lnTo>
                  <a:pt x="1974" y="103"/>
                </a:lnTo>
                <a:lnTo>
                  <a:pt x="1974" y="102"/>
                </a:lnTo>
                <a:lnTo>
                  <a:pt x="1975" y="102"/>
                </a:lnTo>
                <a:lnTo>
                  <a:pt x="1975" y="102"/>
                </a:lnTo>
                <a:lnTo>
                  <a:pt x="1975" y="102"/>
                </a:lnTo>
                <a:lnTo>
                  <a:pt x="1976" y="102"/>
                </a:lnTo>
                <a:lnTo>
                  <a:pt x="1976" y="102"/>
                </a:lnTo>
                <a:lnTo>
                  <a:pt x="1977" y="102"/>
                </a:lnTo>
                <a:lnTo>
                  <a:pt x="1977" y="102"/>
                </a:lnTo>
                <a:lnTo>
                  <a:pt x="1977" y="102"/>
                </a:lnTo>
                <a:lnTo>
                  <a:pt x="1978" y="102"/>
                </a:lnTo>
                <a:lnTo>
                  <a:pt x="1978" y="102"/>
                </a:lnTo>
                <a:lnTo>
                  <a:pt x="1978" y="102"/>
                </a:lnTo>
                <a:lnTo>
                  <a:pt x="1979" y="103"/>
                </a:lnTo>
                <a:lnTo>
                  <a:pt x="1979" y="103"/>
                </a:lnTo>
                <a:lnTo>
                  <a:pt x="1980" y="103"/>
                </a:lnTo>
                <a:lnTo>
                  <a:pt x="1980" y="104"/>
                </a:lnTo>
                <a:lnTo>
                  <a:pt x="1980" y="104"/>
                </a:lnTo>
                <a:lnTo>
                  <a:pt x="1981" y="105"/>
                </a:lnTo>
                <a:lnTo>
                  <a:pt x="1981" y="104"/>
                </a:lnTo>
                <a:lnTo>
                  <a:pt x="1981" y="104"/>
                </a:lnTo>
                <a:lnTo>
                  <a:pt x="1983" y="104"/>
                </a:lnTo>
                <a:lnTo>
                  <a:pt x="1983" y="104"/>
                </a:lnTo>
                <a:lnTo>
                  <a:pt x="1983" y="104"/>
                </a:lnTo>
                <a:lnTo>
                  <a:pt x="1984" y="104"/>
                </a:lnTo>
                <a:lnTo>
                  <a:pt x="1984" y="104"/>
                </a:lnTo>
                <a:lnTo>
                  <a:pt x="1985" y="104"/>
                </a:lnTo>
                <a:lnTo>
                  <a:pt x="1985" y="104"/>
                </a:lnTo>
                <a:lnTo>
                  <a:pt x="1985" y="104"/>
                </a:lnTo>
                <a:lnTo>
                  <a:pt x="1986" y="104"/>
                </a:lnTo>
                <a:lnTo>
                  <a:pt x="1986" y="104"/>
                </a:lnTo>
                <a:lnTo>
                  <a:pt x="1986" y="105"/>
                </a:lnTo>
                <a:lnTo>
                  <a:pt x="1987" y="106"/>
                </a:lnTo>
                <a:lnTo>
                  <a:pt x="1987" y="109"/>
                </a:lnTo>
                <a:lnTo>
                  <a:pt x="1987" y="109"/>
                </a:lnTo>
                <a:lnTo>
                  <a:pt x="1988" y="109"/>
                </a:lnTo>
                <a:lnTo>
                  <a:pt x="1988" y="109"/>
                </a:lnTo>
                <a:lnTo>
                  <a:pt x="1989" y="109"/>
                </a:lnTo>
                <a:lnTo>
                  <a:pt x="1989" y="108"/>
                </a:lnTo>
                <a:lnTo>
                  <a:pt x="1989" y="108"/>
                </a:lnTo>
                <a:lnTo>
                  <a:pt x="1990" y="106"/>
                </a:lnTo>
                <a:lnTo>
                  <a:pt x="1990" y="106"/>
                </a:lnTo>
                <a:lnTo>
                  <a:pt x="1990" y="105"/>
                </a:lnTo>
                <a:lnTo>
                  <a:pt x="1992" y="106"/>
                </a:lnTo>
                <a:lnTo>
                  <a:pt x="1992" y="105"/>
                </a:lnTo>
                <a:lnTo>
                  <a:pt x="1992" y="106"/>
                </a:lnTo>
                <a:lnTo>
                  <a:pt x="1993" y="106"/>
                </a:lnTo>
                <a:lnTo>
                  <a:pt x="1993" y="106"/>
                </a:lnTo>
                <a:lnTo>
                  <a:pt x="1994" y="105"/>
                </a:lnTo>
                <a:lnTo>
                  <a:pt x="1994" y="105"/>
                </a:lnTo>
                <a:lnTo>
                  <a:pt x="1994" y="105"/>
                </a:lnTo>
                <a:lnTo>
                  <a:pt x="1995" y="105"/>
                </a:lnTo>
                <a:lnTo>
                  <a:pt x="1995" y="105"/>
                </a:lnTo>
                <a:lnTo>
                  <a:pt x="1995" y="105"/>
                </a:lnTo>
                <a:lnTo>
                  <a:pt x="1996" y="105"/>
                </a:lnTo>
                <a:lnTo>
                  <a:pt x="1996" y="105"/>
                </a:lnTo>
                <a:lnTo>
                  <a:pt x="1996" y="105"/>
                </a:lnTo>
                <a:lnTo>
                  <a:pt x="1997" y="105"/>
                </a:lnTo>
                <a:lnTo>
                  <a:pt x="1997" y="106"/>
                </a:lnTo>
                <a:lnTo>
                  <a:pt x="1998" y="106"/>
                </a:lnTo>
                <a:lnTo>
                  <a:pt x="1998" y="105"/>
                </a:lnTo>
                <a:lnTo>
                  <a:pt x="1998" y="105"/>
                </a:lnTo>
                <a:lnTo>
                  <a:pt x="1999" y="105"/>
                </a:lnTo>
                <a:lnTo>
                  <a:pt x="1999" y="106"/>
                </a:lnTo>
                <a:lnTo>
                  <a:pt x="1999" y="105"/>
                </a:lnTo>
                <a:lnTo>
                  <a:pt x="2001" y="106"/>
                </a:lnTo>
                <a:lnTo>
                  <a:pt x="2001" y="106"/>
                </a:lnTo>
                <a:lnTo>
                  <a:pt x="2002" y="106"/>
                </a:lnTo>
                <a:lnTo>
                  <a:pt x="2002" y="106"/>
                </a:lnTo>
                <a:lnTo>
                  <a:pt x="2002" y="106"/>
                </a:lnTo>
                <a:lnTo>
                  <a:pt x="2003" y="106"/>
                </a:lnTo>
                <a:lnTo>
                  <a:pt x="2003" y="106"/>
                </a:lnTo>
                <a:lnTo>
                  <a:pt x="2003" y="105"/>
                </a:lnTo>
                <a:lnTo>
                  <a:pt x="2004" y="105"/>
                </a:lnTo>
                <a:lnTo>
                  <a:pt x="2004" y="105"/>
                </a:lnTo>
                <a:lnTo>
                  <a:pt x="2004" y="106"/>
                </a:lnTo>
                <a:lnTo>
                  <a:pt x="2005" y="106"/>
                </a:lnTo>
                <a:lnTo>
                  <a:pt x="2005" y="106"/>
                </a:lnTo>
                <a:lnTo>
                  <a:pt x="2006" y="106"/>
                </a:lnTo>
                <a:lnTo>
                  <a:pt x="2006" y="108"/>
                </a:lnTo>
                <a:lnTo>
                  <a:pt x="2006" y="106"/>
                </a:lnTo>
                <a:lnTo>
                  <a:pt x="2007" y="106"/>
                </a:lnTo>
                <a:lnTo>
                  <a:pt x="2007" y="106"/>
                </a:lnTo>
                <a:lnTo>
                  <a:pt x="2007" y="106"/>
                </a:lnTo>
                <a:lnTo>
                  <a:pt x="2008" y="106"/>
                </a:lnTo>
                <a:lnTo>
                  <a:pt x="2008" y="106"/>
                </a:lnTo>
                <a:lnTo>
                  <a:pt x="2008" y="106"/>
                </a:lnTo>
                <a:lnTo>
                  <a:pt x="2010" y="105"/>
                </a:lnTo>
                <a:lnTo>
                  <a:pt x="2010" y="105"/>
                </a:lnTo>
                <a:lnTo>
                  <a:pt x="2011" y="104"/>
                </a:lnTo>
                <a:lnTo>
                  <a:pt x="2011" y="104"/>
                </a:lnTo>
                <a:lnTo>
                  <a:pt x="2011" y="104"/>
                </a:lnTo>
                <a:lnTo>
                  <a:pt x="2012" y="104"/>
                </a:lnTo>
                <a:lnTo>
                  <a:pt x="2012" y="104"/>
                </a:lnTo>
                <a:lnTo>
                  <a:pt x="2012" y="104"/>
                </a:lnTo>
                <a:lnTo>
                  <a:pt x="2013" y="103"/>
                </a:lnTo>
                <a:lnTo>
                  <a:pt x="2013" y="103"/>
                </a:lnTo>
                <a:lnTo>
                  <a:pt x="2013" y="104"/>
                </a:lnTo>
                <a:lnTo>
                  <a:pt x="2014" y="103"/>
                </a:lnTo>
                <a:lnTo>
                  <a:pt x="2014" y="103"/>
                </a:lnTo>
                <a:lnTo>
                  <a:pt x="2015" y="104"/>
                </a:lnTo>
                <a:lnTo>
                  <a:pt x="2015" y="105"/>
                </a:lnTo>
                <a:lnTo>
                  <a:pt x="2015" y="105"/>
                </a:lnTo>
                <a:lnTo>
                  <a:pt x="2016" y="104"/>
                </a:lnTo>
                <a:lnTo>
                  <a:pt x="2016" y="104"/>
                </a:lnTo>
                <a:lnTo>
                  <a:pt x="2016" y="103"/>
                </a:lnTo>
                <a:lnTo>
                  <a:pt x="2017" y="104"/>
                </a:lnTo>
                <a:lnTo>
                  <a:pt x="2017" y="103"/>
                </a:lnTo>
                <a:lnTo>
                  <a:pt x="2017" y="102"/>
                </a:lnTo>
                <a:lnTo>
                  <a:pt x="2019" y="102"/>
                </a:lnTo>
                <a:lnTo>
                  <a:pt x="2019" y="101"/>
                </a:lnTo>
                <a:lnTo>
                  <a:pt x="2020" y="101"/>
                </a:lnTo>
                <a:lnTo>
                  <a:pt x="2020" y="101"/>
                </a:lnTo>
                <a:lnTo>
                  <a:pt x="2020" y="102"/>
                </a:lnTo>
                <a:lnTo>
                  <a:pt x="2021" y="102"/>
                </a:lnTo>
                <a:lnTo>
                  <a:pt x="2021" y="102"/>
                </a:lnTo>
                <a:lnTo>
                  <a:pt x="2021" y="102"/>
                </a:lnTo>
                <a:lnTo>
                  <a:pt x="2022" y="102"/>
                </a:lnTo>
                <a:lnTo>
                  <a:pt x="2022" y="103"/>
                </a:lnTo>
                <a:lnTo>
                  <a:pt x="2023" y="102"/>
                </a:lnTo>
                <a:lnTo>
                  <a:pt x="2023" y="102"/>
                </a:lnTo>
                <a:lnTo>
                  <a:pt x="2023" y="102"/>
                </a:lnTo>
                <a:lnTo>
                  <a:pt x="2024" y="102"/>
                </a:lnTo>
                <a:lnTo>
                  <a:pt x="2024" y="102"/>
                </a:lnTo>
                <a:lnTo>
                  <a:pt x="2024" y="103"/>
                </a:lnTo>
                <a:lnTo>
                  <a:pt x="2025" y="103"/>
                </a:lnTo>
                <a:lnTo>
                  <a:pt x="2025" y="104"/>
                </a:lnTo>
                <a:lnTo>
                  <a:pt x="2025" y="105"/>
                </a:lnTo>
                <a:lnTo>
                  <a:pt x="2026" y="105"/>
                </a:lnTo>
                <a:lnTo>
                  <a:pt x="2026" y="104"/>
                </a:lnTo>
                <a:lnTo>
                  <a:pt x="2028" y="104"/>
                </a:lnTo>
                <a:lnTo>
                  <a:pt x="2028" y="104"/>
                </a:lnTo>
                <a:lnTo>
                  <a:pt x="2028" y="104"/>
                </a:lnTo>
                <a:lnTo>
                  <a:pt x="2029" y="103"/>
                </a:lnTo>
                <a:lnTo>
                  <a:pt x="2029" y="102"/>
                </a:lnTo>
                <a:lnTo>
                  <a:pt x="2029" y="102"/>
                </a:lnTo>
                <a:lnTo>
                  <a:pt x="2030" y="101"/>
                </a:lnTo>
                <a:lnTo>
                  <a:pt x="2030" y="101"/>
                </a:lnTo>
                <a:lnTo>
                  <a:pt x="2030" y="100"/>
                </a:lnTo>
                <a:lnTo>
                  <a:pt x="2031" y="99"/>
                </a:lnTo>
                <a:lnTo>
                  <a:pt x="2031" y="100"/>
                </a:lnTo>
                <a:lnTo>
                  <a:pt x="2032" y="99"/>
                </a:lnTo>
                <a:lnTo>
                  <a:pt x="2032" y="100"/>
                </a:lnTo>
                <a:lnTo>
                  <a:pt x="2032" y="100"/>
                </a:lnTo>
                <a:lnTo>
                  <a:pt x="2033" y="100"/>
                </a:lnTo>
                <a:lnTo>
                  <a:pt x="2033" y="100"/>
                </a:lnTo>
                <a:lnTo>
                  <a:pt x="2033" y="100"/>
                </a:lnTo>
                <a:lnTo>
                  <a:pt x="2034" y="99"/>
                </a:lnTo>
                <a:lnTo>
                  <a:pt x="2034" y="97"/>
                </a:lnTo>
                <a:lnTo>
                  <a:pt x="2034" y="97"/>
                </a:lnTo>
                <a:lnTo>
                  <a:pt x="2035" y="97"/>
                </a:lnTo>
                <a:lnTo>
                  <a:pt x="2035" y="97"/>
                </a:lnTo>
                <a:lnTo>
                  <a:pt x="2037" y="97"/>
                </a:lnTo>
                <a:lnTo>
                  <a:pt x="2037" y="97"/>
                </a:lnTo>
                <a:lnTo>
                  <a:pt x="2037" y="97"/>
                </a:lnTo>
                <a:lnTo>
                  <a:pt x="2038" y="97"/>
                </a:lnTo>
                <a:lnTo>
                  <a:pt x="2038" y="97"/>
                </a:lnTo>
                <a:lnTo>
                  <a:pt x="2038" y="97"/>
                </a:lnTo>
                <a:lnTo>
                  <a:pt x="2039" y="99"/>
                </a:lnTo>
                <a:lnTo>
                  <a:pt x="2039" y="97"/>
                </a:lnTo>
                <a:lnTo>
                  <a:pt x="2039" y="97"/>
                </a:lnTo>
                <a:lnTo>
                  <a:pt x="2040" y="99"/>
                </a:lnTo>
                <a:lnTo>
                  <a:pt x="2040" y="99"/>
                </a:lnTo>
                <a:lnTo>
                  <a:pt x="2041" y="100"/>
                </a:lnTo>
                <a:lnTo>
                  <a:pt x="2041" y="100"/>
                </a:lnTo>
                <a:lnTo>
                  <a:pt x="2041" y="100"/>
                </a:lnTo>
                <a:lnTo>
                  <a:pt x="2042" y="100"/>
                </a:lnTo>
                <a:lnTo>
                  <a:pt x="2042" y="100"/>
                </a:lnTo>
                <a:lnTo>
                  <a:pt x="2042" y="101"/>
                </a:lnTo>
                <a:lnTo>
                  <a:pt x="2043" y="101"/>
                </a:lnTo>
                <a:lnTo>
                  <a:pt x="2043" y="101"/>
                </a:lnTo>
                <a:lnTo>
                  <a:pt x="2044" y="101"/>
                </a:lnTo>
                <a:lnTo>
                  <a:pt x="2044" y="102"/>
                </a:lnTo>
                <a:lnTo>
                  <a:pt x="2044" y="102"/>
                </a:lnTo>
                <a:lnTo>
                  <a:pt x="2046" y="103"/>
                </a:lnTo>
                <a:lnTo>
                  <a:pt x="2046" y="103"/>
                </a:lnTo>
                <a:lnTo>
                  <a:pt x="2046" y="103"/>
                </a:lnTo>
                <a:lnTo>
                  <a:pt x="2047" y="103"/>
                </a:lnTo>
                <a:lnTo>
                  <a:pt x="2047" y="103"/>
                </a:lnTo>
                <a:lnTo>
                  <a:pt x="2047" y="103"/>
                </a:lnTo>
                <a:lnTo>
                  <a:pt x="2048" y="103"/>
                </a:lnTo>
                <a:lnTo>
                  <a:pt x="2048" y="103"/>
                </a:lnTo>
                <a:lnTo>
                  <a:pt x="2049" y="103"/>
                </a:lnTo>
                <a:lnTo>
                  <a:pt x="2049" y="103"/>
                </a:lnTo>
                <a:lnTo>
                  <a:pt x="2049" y="102"/>
                </a:lnTo>
                <a:lnTo>
                  <a:pt x="2050" y="102"/>
                </a:lnTo>
                <a:lnTo>
                  <a:pt x="2050" y="102"/>
                </a:lnTo>
                <a:lnTo>
                  <a:pt x="2050" y="102"/>
                </a:lnTo>
                <a:lnTo>
                  <a:pt x="2051" y="103"/>
                </a:lnTo>
                <a:lnTo>
                  <a:pt x="2051" y="103"/>
                </a:lnTo>
                <a:lnTo>
                  <a:pt x="2051" y="103"/>
                </a:lnTo>
                <a:lnTo>
                  <a:pt x="2052" y="104"/>
                </a:lnTo>
                <a:lnTo>
                  <a:pt x="2052" y="104"/>
                </a:lnTo>
                <a:lnTo>
                  <a:pt x="2053" y="104"/>
                </a:lnTo>
                <a:lnTo>
                  <a:pt x="2053" y="103"/>
                </a:lnTo>
                <a:lnTo>
                  <a:pt x="2053" y="103"/>
                </a:lnTo>
                <a:lnTo>
                  <a:pt x="2055" y="103"/>
                </a:lnTo>
                <a:lnTo>
                  <a:pt x="2055" y="103"/>
                </a:lnTo>
                <a:lnTo>
                  <a:pt x="2055" y="102"/>
                </a:lnTo>
                <a:lnTo>
                  <a:pt x="2056" y="102"/>
                </a:lnTo>
                <a:lnTo>
                  <a:pt x="2056" y="101"/>
                </a:lnTo>
                <a:lnTo>
                  <a:pt x="2056" y="101"/>
                </a:lnTo>
                <a:lnTo>
                  <a:pt x="2057" y="101"/>
                </a:lnTo>
                <a:lnTo>
                  <a:pt x="2057" y="102"/>
                </a:lnTo>
                <a:lnTo>
                  <a:pt x="2058" y="103"/>
                </a:lnTo>
                <a:lnTo>
                  <a:pt x="2058" y="103"/>
                </a:lnTo>
                <a:lnTo>
                  <a:pt x="2058" y="103"/>
                </a:lnTo>
                <a:lnTo>
                  <a:pt x="2059" y="104"/>
                </a:lnTo>
                <a:lnTo>
                  <a:pt x="2059" y="105"/>
                </a:lnTo>
                <a:lnTo>
                  <a:pt x="2059" y="106"/>
                </a:lnTo>
                <a:lnTo>
                  <a:pt x="2060" y="106"/>
                </a:lnTo>
                <a:lnTo>
                  <a:pt x="2060" y="108"/>
                </a:lnTo>
                <a:lnTo>
                  <a:pt x="2060" y="109"/>
                </a:lnTo>
                <a:lnTo>
                  <a:pt x="2061" y="109"/>
                </a:lnTo>
                <a:lnTo>
                  <a:pt x="2061" y="110"/>
                </a:lnTo>
                <a:lnTo>
                  <a:pt x="2062" y="110"/>
                </a:lnTo>
                <a:lnTo>
                  <a:pt x="2062" y="110"/>
                </a:lnTo>
                <a:lnTo>
                  <a:pt x="2062" y="111"/>
                </a:lnTo>
                <a:lnTo>
                  <a:pt x="2064" y="111"/>
                </a:lnTo>
                <a:lnTo>
                  <a:pt x="2064" y="111"/>
                </a:lnTo>
                <a:lnTo>
                  <a:pt x="2064" y="110"/>
                </a:lnTo>
                <a:lnTo>
                  <a:pt x="2065" y="110"/>
                </a:lnTo>
                <a:lnTo>
                  <a:pt x="2065" y="109"/>
                </a:lnTo>
                <a:lnTo>
                  <a:pt x="2065" y="109"/>
                </a:lnTo>
                <a:lnTo>
                  <a:pt x="2066" y="109"/>
                </a:lnTo>
                <a:lnTo>
                  <a:pt x="2066" y="109"/>
                </a:lnTo>
                <a:lnTo>
                  <a:pt x="2067" y="109"/>
                </a:lnTo>
                <a:lnTo>
                  <a:pt x="2067" y="108"/>
                </a:lnTo>
                <a:lnTo>
                  <a:pt x="2067" y="109"/>
                </a:lnTo>
                <a:lnTo>
                  <a:pt x="2068" y="109"/>
                </a:lnTo>
                <a:lnTo>
                  <a:pt x="2068" y="109"/>
                </a:lnTo>
                <a:lnTo>
                  <a:pt x="2068" y="109"/>
                </a:lnTo>
                <a:lnTo>
                  <a:pt x="2069" y="110"/>
                </a:lnTo>
                <a:lnTo>
                  <a:pt x="2069" y="110"/>
                </a:lnTo>
                <a:lnTo>
                  <a:pt x="2070" y="111"/>
                </a:lnTo>
                <a:lnTo>
                  <a:pt x="2070" y="111"/>
                </a:lnTo>
                <a:lnTo>
                  <a:pt x="2070" y="110"/>
                </a:lnTo>
                <a:lnTo>
                  <a:pt x="2071" y="110"/>
                </a:lnTo>
                <a:lnTo>
                  <a:pt x="2071" y="110"/>
                </a:lnTo>
                <a:lnTo>
                  <a:pt x="2071" y="110"/>
                </a:lnTo>
                <a:lnTo>
                  <a:pt x="2073" y="111"/>
                </a:lnTo>
                <a:lnTo>
                  <a:pt x="2073" y="111"/>
                </a:lnTo>
                <a:lnTo>
                  <a:pt x="2073" y="112"/>
                </a:lnTo>
                <a:lnTo>
                  <a:pt x="2074" y="112"/>
                </a:lnTo>
                <a:lnTo>
                  <a:pt x="2074" y="112"/>
                </a:lnTo>
                <a:lnTo>
                  <a:pt x="2075" y="112"/>
                </a:lnTo>
                <a:lnTo>
                  <a:pt x="2075" y="113"/>
                </a:lnTo>
                <a:lnTo>
                  <a:pt x="2075" y="113"/>
                </a:lnTo>
                <a:lnTo>
                  <a:pt x="2076" y="113"/>
                </a:lnTo>
                <a:lnTo>
                  <a:pt x="2076" y="114"/>
                </a:lnTo>
                <a:lnTo>
                  <a:pt x="2076" y="113"/>
                </a:lnTo>
                <a:lnTo>
                  <a:pt x="2077" y="113"/>
                </a:lnTo>
                <a:lnTo>
                  <a:pt x="2077" y="113"/>
                </a:lnTo>
                <a:lnTo>
                  <a:pt x="2077" y="113"/>
                </a:lnTo>
                <a:lnTo>
                  <a:pt x="2078" y="112"/>
                </a:lnTo>
                <a:lnTo>
                  <a:pt x="2078" y="112"/>
                </a:lnTo>
                <a:lnTo>
                  <a:pt x="2079" y="112"/>
                </a:lnTo>
                <a:lnTo>
                  <a:pt x="2079" y="112"/>
                </a:lnTo>
                <a:lnTo>
                  <a:pt x="2079" y="112"/>
                </a:lnTo>
                <a:lnTo>
                  <a:pt x="2080" y="112"/>
                </a:lnTo>
                <a:lnTo>
                  <a:pt x="2080" y="113"/>
                </a:lnTo>
                <a:lnTo>
                  <a:pt x="2080" y="114"/>
                </a:lnTo>
                <a:lnTo>
                  <a:pt x="2082" y="113"/>
                </a:lnTo>
                <a:lnTo>
                  <a:pt x="2082" y="113"/>
                </a:lnTo>
                <a:lnTo>
                  <a:pt x="2082" y="113"/>
                </a:lnTo>
                <a:lnTo>
                  <a:pt x="2083" y="113"/>
                </a:lnTo>
                <a:lnTo>
                  <a:pt x="2083" y="112"/>
                </a:lnTo>
                <a:lnTo>
                  <a:pt x="2084" y="112"/>
                </a:lnTo>
                <a:lnTo>
                  <a:pt x="2084" y="112"/>
                </a:lnTo>
                <a:lnTo>
                  <a:pt x="2084" y="112"/>
                </a:lnTo>
                <a:lnTo>
                  <a:pt x="2085" y="113"/>
                </a:lnTo>
                <a:lnTo>
                  <a:pt x="2085" y="113"/>
                </a:lnTo>
                <a:lnTo>
                  <a:pt x="2085" y="112"/>
                </a:lnTo>
                <a:lnTo>
                  <a:pt x="2086" y="112"/>
                </a:lnTo>
                <a:lnTo>
                  <a:pt x="2086" y="112"/>
                </a:lnTo>
                <a:lnTo>
                  <a:pt x="2086" y="113"/>
                </a:lnTo>
                <a:lnTo>
                  <a:pt x="2087" y="113"/>
                </a:lnTo>
                <a:lnTo>
                  <a:pt x="2087" y="113"/>
                </a:lnTo>
                <a:lnTo>
                  <a:pt x="2088" y="113"/>
                </a:lnTo>
                <a:lnTo>
                  <a:pt x="2088" y="113"/>
                </a:lnTo>
                <a:lnTo>
                  <a:pt x="2088" y="113"/>
                </a:lnTo>
                <a:lnTo>
                  <a:pt x="2089" y="113"/>
                </a:lnTo>
                <a:lnTo>
                  <a:pt x="2089" y="112"/>
                </a:lnTo>
                <a:lnTo>
                  <a:pt x="2089" y="113"/>
                </a:lnTo>
                <a:lnTo>
                  <a:pt x="2091" y="113"/>
                </a:lnTo>
                <a:lnTo>
                  <a:pt x="2091" y="113"/>
                </a:lnTo>
                <a:lnTo>
                  <a:pt x="2092" y="112"/>
                </a:lnTo>
                <a:lnTo>
                  <a:pt x="2092" y="112"/>
                </a:lnTo>
                <a:lnTo>
                  <a:pt x="2092" y="111"/>
                </a:lnTo>
                <a:lnTo>
                  <a:pt x="2093" y="110"/>
                </a:lnTo>
                <a:lnTo>
                  <a:pt x="2093" y="111"/>
                </a:lnTo>
                <a:lnTo>
                  <a:pt x="2093" y="111"/>
                </a:lnTo>
                <a:lnTo>
                  <a:pt x="2094" y="111"/>
                </a:lnTo>
                <a:lnTo>
                  <a:pt x="2094" y="111"/>
                </a:lnTo>
                <a:lnTo>
                  <a:pt x="2094" y="111"/>
                </a:lnTo>
                <a:lnTo>
                  <a:pt x="2095" y="112"/>
                </a:lnTo>
                <a:lnTo>
                  <a:pt x="2095" y="111"/>
                </a:lnTo>
                <a:lnTo>
                  <a:pt x="2096" y="110"/>
                </a:lnTo>
                <a:lnTo>
                  <a:pt x="2096" y="110"/>
                </a:lnTo>
                <a:lnTo>
                  <a:pt x="2096" y="109"/>
                </a:lnTo>
                <a:lnTo>
                  <a:pt x="2097" y="110"/>
                </a:lnTo>
                <a:lnTo>
                  <a:pt x="2097" y="111"/>
                </a:lnTo>
                <a:lnTo>
                  <a:pt x="2097" y="111"/>
                </a:lnTo>
                <a:lnTo>
                  <a:pt x="2098" y="110"/>
                </a:lnTo>
                <a:lnTo>
                  <a:pt x="2098" y="110"/>
                </a:lnTo>
                <a:lnTo>
                  <a:pt x="2098" y="110"/>
                </a:lnTo>
                <a:lnTo>
                  <a:pt x="2100" y="109"/>
                </a:lnTo>
                <a:lnTo>
                  <a:pt x="2100" y="109"/>
                </a:lnTo>
                <a:lnTo>
                  <a:pt x="2101" y="108"/>
                </a:lnTo>
                <a:lnTo>
                  <a:pt x="2101" y="108"/>
                </a:lnTo>
                <a:lnTo>
                  <a:pt x="2101" y="108"/>
                </a:lnTo>
                <a:lnTo>
                  <a:pt x="2102" y="108"/>
                </a:lnTo>
                <a:lnTo>
                  <a:pt x="2102" y="108"/>
                </a:lnTo>
                <a:lnTo>
                  <a:pt x="2102" y="108"/>
                </a:lnTo>
                <a:lnTo>
                  <a:pt x="2103" y="108"/>
                </a:lnTo>
                <a:lnTo>
                  <a:pt x="2103" y="108"/>
                </a:lnTo>
                <a:lnTo>
                  <a:pt x="2103" y="108"/>
                </a:lnTo>
                <a:lnTo>
                  <a:pt x="2104" y="108"/>
                </a:lnTo>
                <a:lnTo>
                  <a:pt x="2104" y="108"/>
                </a:lnTo>
                <a:lnTo>
                  <a:pt x="2105" y="106"/>
                </a:lnTo>
                <a:lnTo>
                  <a:pt x="2105" y="106"/>
                </a:lnTo>
                <a:lnTo>
                  <a:pt x="2105" y="106"/>
                </a:lnTo>
                <a:lnTo>
                  <a:pt x="2106" y="106"/>
                </a:lnTo>
                <a:lnTo>
                  <a:pt x="2106" y="105"/>
                </a:lnTo>
                <a:lnTo>
                  <a:pt x="2106" y="106"/>
                </a:lnTo>
                <a:lnTo>
                  <a:pt x="2107" y="106"/>
                </a:lnTo>
                <a:lnTo>
                  <a:pt x="2107" y="105"/>
                </a:lnTo>
                <a:lnTo>
                  <a:pt x="2107" y="105"/>
                </a:lnTo>
                <a:lnTo>
                  <a:pt x="2109" y="106"/>
                </a:lnTo>
                <a:lnTo>
                  <a:pt x="2109" y="106"/>
                </a:lnTo>
                <a:lnTo>
                  <a:pt x="2110" y="106"/>
                </a:lnTo>
                <a:lnTo>
                  <a:pt x="2110" y="105"/>
                </a:lnTo>
                <a:lnTo>
                  <a:pt x="2110" y="105"/>
                </a:lnTo>
                <a:lnTo>
                  <a:pt x="2111" y="104"/>
                </a:lnTo>
                <a:lnTo>
                  <a:pt x="2111" y="104"/>
                </a:lnTo>
                <a:lnTo>
                  <a:pt x="2111" y="104"/>
                </a:lnTo>
                <a:lnTo>
                  <a:pt x="2112" y="104"/>
                </a:lnTo>
                <a:lnTo>
                  <a:pt x="2112" y="104"/>
                </a:lnTo>
                <a:lnTo>
                  <a:pt x="2113" y="104"/>
                </a:lnTo>
                <a:lnTo>
                  <a:pt x="2113" y="104"/>
                </a:lnTo>
                <a:lnTo>
                  <a:pt x="2113" y="104"/>
                </a:lnTo>
                <a:lnTo>
                  <a:pt x="2114" y="104"/>
                </a:lnTo>
                <a:lnTo>
                  <a:pt x="2114" y="104"/>
                </a:lnTo>
                <a:lnTo>
                  <a:pt x="2114" y="104"/>
                </a:lnTo>
                <a:lnTo>
                  <a:pt x="2115" y="104"/>
                </a:lnTo>
                <a:lnTo>
                  <a:pt x="2115" y="105"/>
                </a:lnTo>
                <a:lnTo>
                  <a:pt x="2115" y="105"/>
                </a:lnTo>
                <a:lnTo>
                  <a:pt x="2116" y="106"/>
                </a:lnTo>
                <a:lnTo>
                  <a:pt x="2116" y="106"/>
                </a:lnTo>
                <a:lnTo>
                  <a:pt x="2118" y="106"/>
                </a:lnTo>
                <a:lnTo>
                  <a:pt x="2118" y="106"/>
                </a:lnTo>
                <a:lnTo>
                  <a:pt x="2118" y="105"/>
                </a:lnTo>
                <a:lnTo>
                  <a:pt x="2119" y="104"/>
                </a:lnTo>
                <a:lnTo>
                  <a:pt x="2119" y="104"/>
                </a:lnTo>
                <a:lnTo>
                  <a:pt x="2119" y="104"/>
                </a:lnTo>
                <a:lnTo>
                  <a:pt x="2120" y="104"/>
                </a:lnTo>
                <a:lnTo>
                  <a:pt x="2120" y="104"/>
                </a:lnTo>
                <a:lnTo>
                  <a:pt x="2120" y="105"/>
                </a:lnTo>
                <a:lnTo>
                  <a:pt x="2121" y="105"/>
                </a:lnTo>
                <a:lnTo>
                  <a:pt x="2121" y="104"/>
                </a:lnTo>
                <a:lnTo>
                  <a:pt x="2122" y="104"/>
                </a:lnTo>
                <a:lnTo>
                  <a:pt x="2122" y="104"/>
                </a:lnTo>
                <a:lnTo>
                  <a:pt x="2122" y="104"/>
                </a:lnTo>
                <a:lnTo>
                  <a:pt x="2123" y="104"/>
                </a:lnTo>
                <a:lnTo>
                  <a:pt x="2123" y="105"/>
                </a:lnTo>
                <a:lnTo>
                  <a:pt x="2123" y="104"/>
                </a:lnTo>
                <a:lnTo>
                  <a:pt x="2124" y="105"/>
                </a:lnTo>
                <a:lnTo>
                  <a:pt x="2124" y="105"/>
                </a:lnTo>
                <a:lnTo>
                  <a:pt x="2124" y="105"/>
                </a:lnTo>
                <a:lnTo>
                  <a:pt x="2125" y="105"/>
                </a:lnTo>
                <a:lnTo>
                  <a:pt x="2125" y="105"/>
                </a:lnTo>
                <a:lnTo>
                  <a:pt x="2127" y="105"/>
                </a:lnTo>
                <a:lnTo>
                  <a:pt x="2127" y="105"/>
                </a:lnTo>
                <a:lnTo>
                  <a:pt x="2127" y="105"/>
                </a:lnTo>
                <a:lnTo>
                  <a:pt x="2128" y="105"/>
                </a:lnTo>
                <a:lnTo>
                  <a:pt x="2128" y="106"/>
                </a:lnTo>
                <a:lnTo>
                  <a:pt x="2128" y="105"/>
                </a:lnTo>
                <a:lnTo>
                  <a:pt x="2129" y="106"/>
                </a:lnTo>
                <a:lnTo>
                  <a:pt x="2129" y="106"/>
                </a:lnTo>
                <a:lnTo>
                  <a:pt x="2129" y="106"/>
                </a:lnTo>
                <a:lnTo>
                  <a:pt x="2130" y="106"/>
                </a:lnTo>
                <a:lnTo>
                  <a:pt x="2130" y="106"/>
                </a:lnTo>
                <a:lnTo>
                  <a:pt x="2131" y="106"/>
                </a:lnTo>
                <a:lnTo>
                  <a:pt x="2131" y="106"/>
                </a:lnTo>
                <a:lnTo>
                  <a:pt x="2131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2" y="106"/>
                </a:lnTo>
                <a:lnTo>
                  <a:pt x="2133" y="106"/>
                </a:lnTo>
                <a:lnTo>
                  <a:pt x="2133" y="106"/>
                </a:lnTo>
                <a:lnTo>
                  <a:pt x="2134" y="106"/>
                </a:lnTo>
                <a:lnTo>
                  <a:pt x="2134" y="105"/>
                </a:lnTo>
                <a:lnTo>
                  <a:pt x="2134" y="105"/>
                </a:lnTo>
                <a:lnTo>
                  <a:pt x="2136" y="105"/>
                </a:lnTo>
                <a:lnTo>
                  <a:pt x="2136" y="104"/>
                </a:lnTo>
                <a:lnTo>
                  <a:pt x="2136" y="105"/>
                </a:lnTo>
                <a:lnTo>
                  <a:pt x="2137" y="105"/>
                </a:lnTo>
                <a:lnTo>
                  <a:pt x="2137" y="106"/>
                </a:lnTo>
                <a:lnTo>
                  <a:pt x="2137" y="106"/>
                </a:lnTo>
                <a:lnTo>
                  <a:pt x="2138" y="106"/>
                </a:lnTo>
                <a:lnTo>
                  <a:pt x="2138" y="106"/>
                </a:lnTo>
                <a:lnTo>
                  <a:pt x="2139" y="106"/>
                </a:lnTo>
                <a:lnTo>
                  <a:pt x="2139" y="106"/>
                </a:lnTo>
                <a:lnTo>
                  <a:pt x="2139" y="108"/>
                </a:lnTo>
                <a:lnTo>
                  <a:pt x="2140" y="109"/>
                </a:lnTo>
                <a:lnTo>
                  <a:pt x="2140" y="109"/>
                </a:lnTo>
                <a:lnTo>
                  <a:pt x="2140" y="109"/>
                </a:lnTo>
                <a:lnTo>
                  <a:pt x="2141" y="109"/>
                </a:lnTo>
                <a:lnTo>
                  <a:pt x="2141" y="109"/>
                </a:lnTo>
                <a:lnTo>
                  <a:pt x="2141" y="110"/>
                </a:lnTo>
                <a:lnTo>
                  <a:pt x="2142" y="110"/>
                </a:lnTo>
                <a:lnTo>
                  <a:pt x="2142" y="110"/>
                </a:lnTo>
                <a:lnTo>
                  <a:pt x="2143" y="111"/>
                </a:lnTo>
                <a:lnTo>
                  <a:pt x="2143" y="111"/>
                </a:lnTo>
                <a:lnTo>
                  <a:pt x="2143" y="111"/>
                </a:lnTo>
                <a:lnTo>
                  <a:pt x="2145" y="111"/>
                </a:lnTo>
                <a:lnTo>
                  <a:pt x="2145" y="111"/>
                </a:lnTo>
                <a:lnTo>
                  <a:pt x="2145" y="111"/>
                </a:lnTo>
                <a:lnTo>
                  <a:pt x="2146" y="111"/>
                </a:lnTo>
                <a:lnTo>
                  <a:pt x="2146" y="111"/>
                </a:lnTo>
                <a:lnTo>
                  <a:pt x="2146" y="110"/>
                </a:lnTo>
                <a:lnTo>
                  <a:pt x="2147" y="111"/>
                </a:lnTo>
                <a:lnTo>
                  <a:pt x="2147" y="111"/>
                </a:lnTo>
                <a:lnTo>
                  <a:pt x="2148" y="111"/>
                </a:lnTo>
                <a:lnTo>
                  <a:pt x="2148" y="110"/>
                </a:lnTo>
                <a:lnTo>
                  <a:pt x="2148" y="110"/>
                </a:lnTo>
                <a:lnTo>
                  <a:pt x="2149" y="109"/>
                </a:lnTo>
                <a:lnTo>
                  <a:pt x="2149" y="109"/>
                </a:lnTo>
                <a:lnTo>
                  <a:pt x="2149" y="109"/>
                </a:lnTo>
                <a:lnTo>
                  <a:pt x="2150" y="109"/>
                </a:lnTo>
                <a:lnTo>
                  <a:pt x="2150" y="108"/>
                </a:lnTo>
                <a:lnTo>
                  <a:pt x="2150" y="109"/>
                </a:lnTo>
                <a:lnTo>
                  <a:pt x="2151" y="109"/>
                </a:lnTo>
                <a:lnTo>
                  <a:pt x="2151" y="110"/>
                </a:lnTo>
                <a:lnTo>
                  <a:pt x="2152" y="110"/>
                </a:lnTo>
                <a:lnTo>
                  <a:pt x="2152" y="111"/>
                </a:lnTo>
                <a:lnTo>
                  <a:pt x="2152" y="111"/>
                </a:lnTo>
                <a:lnTo>
                  <a:pt x="2154" y="112"/>
                </a:lnTo>
                <a:lnTo>
                  <a:pt x="2154" y="112"/>
                </a:lnTo>
                <a:lnTo>
                  <a:pt x="2154" y="112"/>
                </a:lnTo>
                <a:lnTo>
                  <a:pt x="2155" y="112"/>
                </a:lnTo>
                <a:lnTo>
                  <a:pt x="2155" y="112"/>
                </a:lnTo>
                <a:lnTo>
                  <a:pt x="2155" y="113"/>
                </a:lnTo>
                <a:lnTo>
                  <a:pt x="2156" y="113"/>
                </a:lnTo>
                <a:lnTo>
                  <a:pt x="2156" y="113"/>
                </a:lnTo>
                <a:lnTo>
                  <a:pt x="2157" y="113"/>
                </a:lnTo>
                <a:lnTo>
                  <a:pt x="2157" y="113"/>
                </a:lnTo>
                <a:lnTo>
                  <a:pt x="2157" y="113"/>
                </a:lnTo>
                <a:lnTo>
                  <a:pt x="2158" y="113"/>
                </a:lnTo>
                <a:lnTo>
                  <a:pt x="2158" y="113"/>
                </a:lnTo>
                <a:lnTo>
                  <a:pt x="2158" y="112"/>
                </a:lnTo>
                <a:lnTo>
                  <a:pt x="2159" y="113"/>
                </a:lnTo>
                <a:lnTo>
                  <a:pt x="2159" y="112"/>
                </a:lnTo>
                <a:lnTo>
                  <a:pt x="2160" y="112"/>
                </a:lnTo>
                <a:lnTo>
                  <a:pt x="2160" y="113"/>
                </a:lnTo>
                <a:lnTo>
                  <a:pt x="2160" y="113"/>
                </a:lnTo>
                <a:lnTo>
                  <a:pt x="2161" y="112"/>
                </a:lnTo>
                <a:lnTo>
                  <a:pt x="2161" y="112"/>
                </a:lnTo>
                <a:lnTo>
                  <a:pt x="2161" y="112"/>
                </a:lnTo>
                <a:lnTo>
                  <a:pt x="2163" y="112"/>
                </a:lnTo>
                <a:lnTo>
                  <a:pt x="2163" y="113"/>
                </a:lnTo>
                <a:lnTo>
                  <a:pt x="2163" y="112"/>
                </a:lnTo>
                <a:lnTo>
                  <a:pt x="2164" y="112"/>
                </a:lnTo>
                <a:lnTo>
                  <a:pt x="2164" y="112"/>
                </a:lnTo>
                <a:lnTo>
                  <a:pt x="2165" y="112"/>
                </a:lnTo>
                <a:lnTo>
                  <a:pt x="2165" y="112"/>
                </a:lnTo>
                <a:lnTo>
                  <a:pt x="2165" y="112"/>
                </a:lnTo>
                <a:lnTo>
                  <a:pt x="2166" y="112"/>
                </a:lnTo>
                <a:lnTo>
                  <a:pt x="2166" y="111"/>
                </a:lnTo>
                <a:lnTo>
                  <a:pt x="2166" y="111"/>
                </a:lnTo>
                <a:lnTo>
                  <a:pt x="2167" y="110"/>
                </a:lnTo>
                <a:lnTo>
                  <a:pt x="2167" y="111"/>
                </a:lnTo>
                <a:lnTo>
                  <a:pt x="2167" y="111"/>
                </a:lnTo>
                <a:lnTo>
                  <a:pt x="2168" y="111"/>
                </a:lnTo>
                <a:lnTo>
                  <a:pt x="2168" y="111"/>
                </a:lnTo>
                <a:lnTo>
                  <a:pt x="2169" y="111"/>
                </a:lnTo>
                <a:lnTo>
                  <a:pt x="2169" y="111"/>
                </a:lnTo>
                <a:lnTo>
                  <a:pt x="2169" y="111"/>
                </a:lnTo>
                <a:lnTo>
                  <a:pt x="2170" y="111"/>
                </a:lnTo>
                <a:lnTo>
                  <a:pt x="2170" y="110"/>
                </a:lnTo>
                <a:lnTo>
                  <a:pt x="2170" y="110"/>
                </a:lnTo>
                <a:lnTo>
                  <a:pt x="2172" y="110"/>
                </a:lnTo>
                <a:lnTo>
                  <a:pt x="2172" y="110"/>
                </a:lnTo>
                <a:lnTo>
                  <a:pt x="2172" y="110"/>
                </a:lnTo>
                <a:lnTo>
                  <a:pt x="2173" y="110"/>
                </a:lnTo>
                <a:lnTo>
                  <a:pt x="2173" y="110"/>
                </a:lnTo>
                <a:lnTo>
                  <a:pt x="2174" y="110"/>
                </a:lnTo>
                <a:lnTo>
                  <a:pt x="2174" y="109"/>
                </a:lnTo>
                <a:lnTo>
                  <a:pt x="2174" y="109"/>
                </a:lnTo>
                <a:lnTo>
                  <a:pt x="2175" y="109"/>
                </a:lnTo>
                <a:lnTo>
                  <a:pt x="2175" y="109"/>
                </a:lnTo>
                <a:lnTo>
                  <a:pt x="2175" y="109"/>
                </a:lnTo>
                <a:lnTo>
                  <a:pt x="2176" y="109"/>
                </a:lnTo>
                <a:lnTo>
                  <a:pt x="2176" y="108"/>
                </a:lnTo>
                <a:lnTo>
                  <a:pt x="2176" y="108"/>
                </a:lnTo>
                <a:lnTo>
                  <a:pt x="2177" y="106"/>
                </a:lnTo>
                <a:lnTo>
                  <a:pt x="2177" y="106"/>
                </a:lnTo>
                <a:lnTo>
                  <a:pt x="2178" y="106"/>
                </a:lnTo>
                <a:lnTo>
                  <a:pt x="2178" y="106"/>
                </a:lnTo>
                <a:lnTo>
                  <a:pt x="2178" y="108"/>
                </a:lnTo>
                <a:lnTo>
                  <a:pt x="2179" y="108"/>
                </a:lnTo>
                <a:lnTo>
                  <a:pt x="2179" y="110"/>
                </a:lnTo>
                <a:lnTo>
                  <a:pt x="2179" y="110"/>
                </a:lnTo>
                <a:lnTo>
                  <a:pt x="2181" y="110"/>
                </a:lnTo>
                <a:lnTo>
                  <a:pt x="2181" y="110"/>
                </a:lnTo>
                <a:lnTo>
                  <a:pt x="2182" y="110"/>
                </a:lnTo>
                <a:lnTo>
                  <a:pt x="2182" y="110"/>
                </a:lnTo>
                <a:lnTo>
                  <a:pt x="2182" y="109"/>
                </a:lnTo>
                <a:lnTo>
                  <a:pt x="2183" y="108"/>
                </a:lnTo>
                <a:lnTo>
                  <a:pt x="2183" y="108"/>
                </a:lnTo>
                <a:lnTo>
                  <a:pt x="2183" y="106"/>
                </a:lnTo>
                <a:lnTo>
                  <a:pt x="2184" y="105"/>
                </a:lnTo>
                <a:lnTo>
                  <a:pt x="2184" y="105"/>
                </a:lnTo>
                <a:lnTo>
                  <a:pt x="2184" y="105"/>
                </a:lnTo>
                <a:lnTo>
                  <a:pt x="2185" y="106"/>
                </a:lnTo>
                <a:lnTo>
                  <a:pt x="2185" y="106"/>
                </a:lnTo>
                <a:lnTo>
                  <a:pt x="2186" y="105"/>
                </a:lnTo>
                <a:lnTo>
                  <a:pt x="2186" y="104"/>
                </a:lnTo>
                <a:lnTo>
                  <a:pt x="2186" y="104"/>
                </a:lnTo>
                <a:lnTo>
                  <a:pt x="2187" y="103"/>
                </a:lnTo>
                <a:lnTo>
                  <a:pt x="2187" y="102"/>
                </a:lnTo>
                <a:lnTo>
                  <a:pt x="2187" y="103"/>
                </a:lnTo>
                <a:lnTo>
                  <a:pt x="2189" y="103"/>
                </a:lnTo>
                <a:lnTo>
                  <a:pt x="2189" y="104"/>
                </a:lnTo>
                <a:lnTo>
                  <a:pt x="2189" y="105"/>
                </a:lnTo>
                <a:lnTo>
                  <a:pt x="2190" y="104"/>
                </a:lnTo>
                <a:lnTo>
                  <a:pt x="2190" y="104"/>
                </a:lnTo>
                <a:lnTo>
                  <a:pt x="2191" y="104"/>
                </a:lnTo>
                <a:lnTo>
                  <a:pt x="2191" y="104"/>
                </a:lnTo>
                <a:lnTo>
                  <a:pt x="2191" y="104"/>
                </a:lnTo>
                <a:lnTo>
                  <a:pt x="2192" y="103"/>
                </a:lnTo>
                <a:lnTo>
                  <a:pt x="2192" y="102"/>
                </a:lnTo>
                <a:lnTo>
                  <a:pt x="2192" y="102"/>
                </a:lnTo>
                <a:lnTo>
                  <a:pt x="2193" y="102"/>
                </a:lnTo>
                <a:lnTo>
                  <a:pt x="2193" y="102"/>
                </a:lnTo>
                <a:lnTo>
                  <a:pt x="2193" y="102"/>
                </a:lnTo>
                <a:lnTo>
                  <a:pt x="2194" y="102"/>
                </a:lnTo>
                <a:lnTo>
                  <a:pt x="2194" y="103"/>
                </a:lnTo>
                <a:lnTo>
                  <a:pt x="2195" y="103"/>
                </a:lnTo>
                <a:lnTo>
                  <a:pt x="2195" y="103"/>
                </a:lnTo>
                <a:lnTo>
                  <a:pt x="2195" y="103"/>
                </a:lnTo>
                <a:lnTo>
                  <a:pt x="2196" y="103"/>
                </a:lnTo>
                <a:lnTo>
                  <a:pt x="2196" y="103"/>
                </a:lnTo>
                <a:lnTo>
                  <a:pt x="2196" y="103"/>
                </a:lnTo>
                <a:lnTo>
                  <a:pt x="2198" y="102"/>
                </a:lnTo>
                <a:lnTo>
                  <a:pt x="2198" y="102"/>
                </a:lnTo>
                <a:lnTo>
                  <a:pt x="2198" y="102"/>
                </a:lnTo>
                <a:lnTo>
                  <a:pt x="2199" y="101"/>
                </a:lnTo>
                <a:lnTo>
                  <a:pt x="2199" y="101"/>
                </a:lnTo>
                <a:lnTo>
                  <a:pt x="2200" y="102"/>
                </a:lnTo>
                <a:lnTo>
                  <a:pt x="2200" y="101"/>
                </a:lnTo>
                <a:lnTo>
                  <a:pt x="2200" y="101"/>
                </a:lnTo>
                <a:lnTo>
                  <a:pt x="2201" y="100"/>
                </a:lnTo>
                <a:lnTo>
                  <a:pt x="2201" y="100"/>
                </a:lnTo>
                <a:lnTo>
                  <a:pt x="2201" y="101"/>
                </a:lnTo>
                <a:lnTo>
                  <a:pt x="2202" y="101"/>
                </a:lnTo>
                <a:lnTo>
                  <a:pt x="2202" y="101"/>
                </a:lnTo>
                <a:lnTo>
                  <a:pt x="2203" y="102"/>
                </a:lnTo>
                <a:lnTo>
                  <a:pt x="2203" y="102"/>
                </a:lnTo>
                <a:lnTo>
                  <a:pt x="2203" y="101"/>
                </a:lnTo>
                <a:lnTo>
                  <a:pt x="2204" y="102"/>
                </a:lnTo>
                <a:lnTo>
                  <a:pt x="2204" y="102"/>
                </a:lnTo>
                <a:lnTo>
                  <a:pt x="2204" y="102"/>
                </a:lnTo>
                <a:lnTo>
                  <a:pt x="2205" y="103"/>
                </a:lnTo>
                <a:lnTo>
                  <a:pt x="2205" y="102"/>
                </a:lnTo>
                <a:lnTo>
                  <a:pt x="2205" y="102"/>
                </a:lnTo>
                <a:lnTo>
                  <a:pt x="2207" y="102"/>
                </a:lnTo>
                <a:lnTo>
                  <a:pt x="2207" y="102"/>
                </a:lnTo>
                <a:lnTo>
                  <a:pt x="2208" y="103"/>
                </a:lnTo>
                <a:lnTo>
                  <a:pt x="2208" y="103"/>
                </a:lnTo>
                <a:lnTo>
                  <a:pt x="2208" y="103"/>
                </a:lnTo>
                <a:lnTo>
                  <a:pt x="2209" y="103"/>
                </a:lnTo>
                <a:lnTo>
                  <a:pt x="2209" y="102"/>
                </a:lnTo>
                <a:lnTo>
                  <a:pt x="2209" y="103"/>
                </a:lnTo>
                <a:lnTo>
                  <a:pt x="2210" y="103"/>
                </a:lnTo>
                <a:lnTo>
                  <a:pt x="2210" y="102"/>
                </a:lnTo>
                <a:lnTo>
                  <a:pt x="2210" y="102"/>
                </a:lnTo>
                <a:lnTo>
                  <a:pt x="2211" y="102"/>
                </a:lnTo>
                <a:lnTo>
                  <a:pt x="2211" y="103"/>
                </a:lnTo>
                <a:lnTo>
                  <a:pt x="2212" y="103"/>
                </a:lnTo>
                <a:lnTo>
                  <a:pt x="2212" y="104"/>
                </a:lnTo>
                <a:lnTo>
                  <a:pt x="2212" y="104"/>
                </a:lnTo>
                <a:lnTo>
                  <a:pt x="2213" y="104"/>
                </a:lnTo>
                <a:lnTo>
                  <a:pt x="2213" y="104"/>
                </a:lnTo>
                <a:lnTo>
                  <a:pt x="2213" y="104"/>
                </a:lnTo>
                <a:lnTo>
                  <a:pt x="2214" y="104"/>
                </a:lnTo>
                <a:lnTo>
                  <a:pt x="2214" y="104"/>
                </a:lnTo>
                <a:lnTo>
                  <a:pt x="2214" y="105"/>
                </a:lnTo>
                <a:lnTo>
                  <a:pt x="2216" y="105"/>
                </a:lnTo>
                <a:lnTo>
                  <a:pt x="2216" y="105"/>
                </a:lnTo>
                <a:lnTo>
                  <a:pt x="2217" y="105"/>
                </a:lnTo>
                <a:lnTo>
                  <a:pt x="2217" y="105"/>
                </a:lnTo>
                <a:lnTo>
                  <a:pt x="2217" y="105"/>
                </a:lnTo>
                <a:lnTo>
                  <a:pt x="2218" y="105"/>
                </a:lnTo>
                <a:lnTo>
                  <a:pt x="2218" y="104"/>
                </a:lnTo>
                <a:lnTo>
                  <a:pt x="2218" y="104"/>
                </a:lnTo>
                <a:lnTo>
                  <a:pt x="2219" y="105"/>
                </a:lnTo>
                <a:lnTo>
                  <a:pt x="2219" y="105"/>
                </a:lnTo>
                <a:lnTo>
                  <a:pt x="2219" y="104"/>
                </a:lnTo>
                <a:lnTo>
                  <a:pt x="2220" y="104"/>
                </a:lnTo>
                <a:lnTo>
                  <a:pt x="2220" y="104"/>
                </a:lnTo>
                <a:lnTo>
                  <a:pt x="2221" y="104"/>
                </a:lnTo>
                <a:lnTo>
                  <a:pt x="2221" y="104"/>
                </a:lnTo>
                <a:lnTo>
                  <a:pt x="2221" y="104"/>
                </a:lnTo>
                <a:lnTo>
                  <a:pt x="2222" y="104"/>
                </a:lnTo>
                <a:lnTo>
                  <a:pt x="2222" y="105"/>
                </a:lnTo>
                <a:lnTo>
                  <a:pt x="2222" y="105"/>
                </a:lnTo>
                <a:lnTo>
                  <a:pt x="2223" y="105"/>
                </a:lnTo>
                <a:lnTo>
                  <a:pt x="2223" y="105"/>
                </a:lnTo>
                <a:lnTo>
                  <a:pt x="2225" y="105"/>
                </a:lnTo>
                <a:lnTo>
                  <a:pt x="2225" y="106"/>
                </a:lnTo>
                <a:lnTo>
                  <a:pt x="2225" y="106"/>
                </a:lnTo>
                <a:lnTo>
                  <a:pt x="2226" y="106"/>
                </a:lnTo>
                <a:lnTo>
                  <a:pt x="2226" y="106"/>
                </a:lnTo>
                <a:lnTo>
                  <a:pt x="2226" y="108"/>
                </a:lnTo>
                <a:lnTo>
                  <a:pt x="2227" y="108"/>
                </a:lnTo>
                <a:lnTo>
                  <a:pt x="2227" y="109"/>
                </a:lnTo>
                <a:lnTo>
                  <a:pt x="2227" y="109"/>
                </a:lnTo>
                <a:lnTo>
                  <a:pt x="2228" y="109"/>
                </a:lnTo>
                <a:lnTo>
                  <a:pt x="2228" y="108"/>
                </a:lnTo>
                <a:lnTo>
                  <a:pt x="2229" y="108"/>
                </a:lnTo>
                <a:lnTo>
                  <a:pt x="2229" y="108"/>
                </a:lnTo>
                <a:lnTo>
                  <a:pt x="2229" y="106"/>
                </a:lnTo>
                <a:lnTo>
                  <a:pt x="2230" y="105"/>
                </a:lnTo>
                <a:lnTo>
                  <a:pt x="2230" y="105"/>
                </a:lnTo>
                <a:lnTo>
                  <a:pt x="2230" y="105"/>
                </a:lnTo>
                <a:lnTo>
                  <a:pt x="2231" y="105"/>
                </a:lnTo>
                <a:lnTo>
                  <a:pt x="2231" y="105"/>
                </a:lnTo>
                <a:lnTo>
                  <a:pt x="2231" y="105"/>
                </a:lnTo>
                <a:lnTo>
                  <a:pt x="2232" y="105"/>
                </a:lnTo>
                <a:lnTo>
                  <a:pt x="2232" y="106"/>
                </a:lnTo>
                <a:lnTo>
                  <a:pt x="2234" y="106"/>
                </a:lnTo>
                <a:lnTo>
                  <a:pt x="2234" y="108"/>
                </a:lnTo>
                <a:lnTo>
                  <a:pt x="2234" y="109"/>
                </a:lnTo>
                <a:lnTo>
                  <a:pt x="2235" y="110"/>
                </a:lnTo>
                <a:lnTo>
                  <a:pt x="2235" y="111"/>
                </a:lnTo>
                <a:lnTo>
                  <a:pt x="2235" y="112"/>
                </a:lnTo>
                <a:lnTo>
                  <a:pt x="2236" y="112"/>
                </a:lnTo>
                <a:lnTo>
                  <a:pt x="2236" y="112"/>
                </a:lnTo>
                <a:lnTo>
                  <a:pt x="2236" y="112"/>
                </a:lnTo>
                <a:lnTo>
                  <a:pt x="2237" y="112"/>
                </a:lnTo>
                <a:lnTo>
                  <a:pt x="2237" y="112"/>
                </a:lnTo>
                <a:lnTo>
                  <a:pt x="2238" y="112"/>
                </a:lnTo>
                <a:lnTo>
                  <a:pt x="2238" y="111"/>
                </a:lnTo>
                <a:lnTo>
                  <a:pt x="2238" y="112"/>
                </a:lnTo>
                <a:lnTo>
                  <a:pt x="2239" y="112"/>
                </a:lnTo>
                <a:lnTo>
                  <a:pt x="2239" y="112"/>
                </a:lnTo>
                <a:lnTo>
                  <a:pt x="2239" y="112"/>
                </a:lnTo>
                <a:lnTo>
                  <a:pt x="2240" y="112"/>
                </a:lnTo>
                <a:lnTo>
                  <a:pt x="2240" y="113"/>
                </a:lnTo>
                <a:lnTo>
                  <a:pt x="2240" y="112"/>
                </a:lnTo>
                <a:lnTo>
                  <a:pt x="2241" y="112"/>
                </a:lnTo>
                <a:lnTo>
                  <a:pt x="2241" y="113"/>
                </a:lnTo>
                <a:lnTo>
                  <a:pt x="2243" y="113"/>
                </a:lnTo>
                <a:lnTo>
                  <a:pt x="2243" y="112"/>
                </a:lnTo>
                <a:lnTo>
                  <a:pt x="2243" y="112"/>
                </a:lnTo>
                <a:lnTo>
                  <a:pt x="2244" y="112"/>
                </a:lnTo>
                <a:lnTo>
                  <a:pt x="2244" y="113"/>
                </a:lnTo>
                <a:lnTo>
                  <a:pt x="2244" y="113"/>
                </a:lnTo>
                <a:lnTo>
                  <a:pt x="2245" y="114"/>
                </a:lnTo>
                <a:lnTo>
                  <a:pt x="2245" y="114"/>
                </a:lnTo>
                <a:lnTo>
                  <a:pt x="2245" y="114"/>
                </a:lnTo>
                <a:lnTo>
                  <a:pt x="2246" y="114"/>
                </a:lnTo>
                <a:lnTo>
                  <a:pt x="2246" y="114"/>
                </a:lnTo>
                <a:lnTo>
                  <a:pt x="2247" y="115"/>
                </a:lnTo>
                <a:lnTo>
                  <a:pt x="2247" y="117"/>
                </a:lnTo>
                <a:lnTo>
                  <a:pt x="2247" y="118"/>
                </a:lnTo>
                <a:lnTo>
                  <a:pt x="2248" y="118"/>
                </a:lnTo>
                <a:lnTo>
                  <a:pt x="2248" y="118"/>
                </a:lnTo>
                <a:lnTo>
                  <a:pt x="2248" y="118"/>
                </a:lnTo>
                <a:lnTo>
                  <a:pt x="2249" y="117"/>
                </a:lnTo>
                <a:lnTo>
                  <a:pt x="2249" y="117"/>
                </a:lnTo>
                <a:lnTo>
                  <a:pt x="2250" y="115"/>
                </a:lnTo>
                <a:lnTo>
                  <a:pt x="2250" y="115"/>
                </a:lnTo>
                <a:lnTo>
                  <a:pt x="2250" y="115"/>
                </a:lnTo>
                <a:lnTo>
                  <a:pt x="2252" y="114"/>
                </a:lnTo>
                <a:lnTo>
                  <a:pt x="2252" y="113"/>
                </a:lnTo>
                <a:lnTo>
                  <a:pt x="2252" y="114"/>
                </a:lnTo>
                <a:lnTo>
                  <a:pt x="2253" y="113"/>
                </a:lnTo>
                <a:lnTo>
                  <a:pt x="2253" y="113"/>
                </a:lnTo>
                <a:lnTo>
                  <a:pt x="2253" y="114"/>
                </a:lnTo>
                <a:lnTo>
                  <a:pt x="2254" y="113"/>
                </a:lnTo>
                <a:lnTo>
                  <a:pt x="2254" y="113"/>
                </a:lnTo>
                <a:lnTo>
                  <a:pt x="2255" y="113"/>
                </a:lnTo>
                <a:lnTo>
                  <a:pt x="2255" y="114"/>
                </a:lnTo>
                <a:lnTo>
                  <a:pt x="2255" y="113"/>
                </a:lnTo>
                <a:lnTo>
                  <a:pt x="2256" y="114"/>
                </a:lnTo>
                <a:lnTo>
                  <a:pt x="2256" y="114"/>
                </a:lnTo>
                <a:lnTo>
                  <a:pt x="2256" y="115"/>
                </a:lnTo>
                <a:lnTo>
                  <a:pt x="2257" y="115"/>
                </a:lnTo>
                <a:lnTo>
                  <a:pt x="2257" y="115"/>
                </a:lnTo>
                <a:lnTo>
                  <a:pt x="2257" y="115"/>
                </a:lnTo>
                <a:lnTo>
                  <a:pt x="2258" y="115"/>
                </a:lnTo>
                <a:lnTo>
                  <a:pt x="2258" y="114"/>
                </a:lnTo>
                <a:lnTo>
                  <a:pt x="2259" y="114"/>
                </a:lnTo>
                <a:lnTo>
                  <a:pt x="2259" y="114"/>
                </a:lnTo>
                <a:lnTo>
                  <a:pt x="2259" y="113"/>
                </a:lnTo>
                <a:lnTo>
                  <a:pt x="2261" y="113"/>
                </a:lnTo>
                <a:lnTo>
                  <a:pt x="2261" y="112"/>
                </a:lnTo>
                <a:lnTo>
                  <a:pt x="2261" y="112"/>
                </a:lnTo>
                <a:lnTo>
                  <a:pt x="2262" y="112"/>
                </a:lnTo>
                <a:lnTo>
                  <a:pt x="2262" y="112"/>
                </a:lnTo>
                <a:lnTo>
                  <a:pt x="2262" y="112"/>
                </a:lnTo>
                <a:lnTo>
                  <a:pt x="2263" y="112"/>
                </a:lnTo>
                <a:lnTo>
                  <a:pt x="2263" y="112"/>
                </a:lnTo>
                <a:lnTo>
                  <a:pt x="2264" y="111"/>
                </a:lnTo>
                <a:lnTo>
                  <a:pt x="2264" y="111"/>
                </a:lnTo>
                <a:lnTo>
                  <a:pt x="2264" y="111"/>
                </a:lnTo>
                <a:lnTo>
                  <a:pt x="2265" y="111"/>
                </a:lnTo>
                <a:lnTo>
                  <a:pt x="2265" y="110"/>
                </a:lnTo>
                <a:lnTo>
                  <a:pt x="2265" y="110"/>
                </a:lnTo>
                <a:lnTo>
                  <a:pt x="2266" y="110"/>
                </a:lnTo>
                <a:lnTo>
                  <a:pt x="2266" y="110"/>
                </a:lnTo>
                <a:lnTo>
                  <a:pt x="2266" y="109"/>
                </a:lnTo>
                <a:lnTo>
                  <a:pt x="2267" y="109"/>
                </a:lnTo>
                <a:lnTo>
                  <a:pt x="2267" y="108"/>
                </a:lnTo>
                <a:lnTo>
                  <a:pt x="2268" y="108"/>
                </a:lnTo>
                <a:lnTo>
                  <a:pt x="2268" y="106"/>
                </a:lnTo>
                <a:lnTo>
                  <a:pt x="2268" y="108"/>
                </a:lnTo>
                <a:lnTo>
                  <a:pt x="2270" y="108"/>
                </a:lnTo>
                <a:lnTo>
                  <a:pt x="2270" y="108"/>
                </a:lnTo>
                <a:lnTo>
                  <a:pt x="2270" y="109"/>
                </a:lnTo>
                <a:lnTo>
                  <a:pt x="2271" y="108"/>
                </a:lnTo>
                <a:lnTo>
                  <a:pt x="2271" y="109"/>
                </a:lnTo>
                <a:lnTo>
                  <a:pt x="2272" y="110"/>
                </a:lnTo>
                <a:lnTo>
                  <a:pt x="2272" y="110"/>
                </a:lnTo>
                <a:lnTo>
                  <a:pt x="2272" y="111"/>
                </a:lnTo>
                <a:lnTo>
                  <a:pt x="2273" y="111"/>
                </a:lnTo>
                <a:lnTo>
                  <a:pt x="2273" y="111"/>
                </a:lnTo>
                <a:lnTo>
                  <a:pt x="2273" y="111"/>
                </a:lnTo>
                <a:lnTo>
                  <a:pt x="2274" y="110"/>
                </a:lnTo>
                <a:lnTo>
                  <a:pt x="2274" y="110"/>
                </a:lnTo>
                <a:lnTo>
                  <a:pt x="2274" y="109"/>
                </a:lnTo>
                <a:lnTo>
                  <a:pt x="2275" y="109"/>
                </a:lnTo>
                <a:lnTo>
                  <a:pt x="2275" y="108"/>
                </a:lnTo>
                <a:lnTo>
                  <a:pt x="2276" y="108"/>
                </a:lnTo>
                <a:lnTo>
                  <a:pt x="2276" y="106"/>
                </a:lnTo>
                <a:lnTo>
                  <a:pt x="2276" y="108"/>
                </a:lnTo>
                <a:lnTo>
                  <a:pt x="2277" y="108"/>
                </a:lnTo>
                <a:lnTo>
                  <a:pt x="2277" y="108"/>
                </a:lnTo>
                <a:lnTo>
                  <a:pt x="2277" y="108"/>
                </a:lnTo>
                <a:lnTo>
                  <a:pt x="2279" y="106"/>
                </a:lnTo>
                <a:lnTo>
                  <a:pt x="2279" y="106"/>
                </a:lnTo>
                <a:lnTo>
                  <a:pt x="2279" y="108"/>
                </a:lnTo>
                <a:lnTo>
                  <a:pt x="2280" y="106"/>
                </a:lnTo>
                <a:lnTo>
                  <a:pt x="2280" y="106"/>
                </a:lnTo>
                <a:lnTo>
                  <a:pt x="2281" y="105"/>
                </a:lnTo>
                <a:lnTo>
                  <a:pt x="2281" y="105"/>
                </a:lnTo>
                <a:lnTo>
                  <a:pt x="2281" y="105"/>
                </a:lnTo>
                <a:lnTo>
                  <a:pt x="2282" y="105"/>
                </a:lnTo>
                <a:lnTo>
                  <a:pt x="2282" y="105"/>
                </a:lnTo>
                <a:lnTo>
                  <a:pt x="2282" y="106"/>
                </a:lnTo>
                <a:lnTo>
                  <a:pt x="2283" y="106"/>
                </a:lnTo>
                <a:lnTo>
                  <a:pt x="2283" y="106"/>
                </a:lnTo>
                <a:lnTo>
                  <a:pt x="2283" y="106"/>
                </a:lnTo>
                <a:lnTo>
                  <a:pt x="2284" y="105"/>
                </a:lnTo>
                <a:lnTo>
                  <a:pt x="2284" y="105"/>
                </a:lnTo>
                <a:lnTo>
                  <a:pt x="2285" y="105"/>
                </a:lnTo>
                <a:lnTo>
                  <a:pt x="2285" y="105"/>
                </a:lnTo>
                <a:lnTo>
                  <a:pt x="2285" y="104"/>
                </a:lnTo>
                <a:lnTo>
                  <a:pt x="2286" y="104"/>
                </a:lnTo>
                <a:lnTo>
                  <a:pt x="2286" y="105"/>
                </a:lnTo>
                <a:lnTo>
                  <a:pt x="2286" y="105"/>
                </a:lnTo>
                <a:lnTo>
                  <a:pt x="2288" y="105"/>
                </a:lnTo>
                <a:lnTo>
                  <a:pt x="2288" y="105"/>
                </a:lnTo>
                <a:lnTo>
                  <a:pt x="2288" y="104"/>
                </a:lnTo>
                <a:lnTo>
                  <a:pt x="2289" y="104"/>
                </a:lnTo>
                <a:lnTo>
                  <a:pt x="2289" y="104"/>
                </a:lnTo>
                <a:lnTo>
                  <a:pt x="2290" y="105"/>
                </a:lnTo>
                <a:lnTo>
                  <a:pt x="2290" y="105"/>
                </a:lnTo>
                <a:lnTo>
                  <a:pt x="2290" y="105"/>
                </a:lnTo>
                <a:lnTo>
                  <a:pt x="2291" y="105"/>
                </a:lnTo>
                <a:lnTo>
                  <a:pt x="2291" y="104"/>
                </a:lnTo>
                <a:lnTo>
                  <a:pt x="2291" y="104"/>
                </a:lnTo>
                <a:lnTo>
                  <a:pt x="2292" y="104"/>
                </a:lnTo>
                <a:lnTo>
                  <a:pt x="2292" y="104"/>
                </a:lnTo>
                <a:lnTo>
                  <a:pt x="2293" y="104"/>
                </a:lnTo>
                <a:lnTo>
                  <a:pt x="2293" y="104"/>
                </a:lnTo>
                <a:lnTo>
                  <a:pt x="2293" y="104"/>
                </a:lnTo>
                <a:lnTo>
                  <a:pt x="2294" y="105"/>
                </a:lnTo>
                <a:lnTo>
                  <a:pt x="2294" y="104"/>
                </a:lnTo>
                <a:lnTo>
                  <a:pt x="2294" y="104"/>
                </a:lnTo>
                <a:lnTo>
                  <a:pt x="2295" y="103"/>
                </a:lnTo>
                <a:lnTo>
                  <a:pt x="2295" y="103"/>
                </a:lnTo>
                <a:lnTo>
                  <a:pt x="2295" y="103"/>
                </a:lnTo>
                <a:lnTo>
                  <a:pt x="2297" y="102"/>
                </a:lnTo>
                <a:lnTo>
                  <a:pt x="2297" y="103"/>
                </a:lnTo>
                <a:lnTo>
                  <a:pt x="2298" y="103"/>
                </a:lnTo>
                <a:lnTo>
                  <a:pt x="2298" y="102"/>
                </a:lnTo>
                <a:lnTo>
                  <a:pt x="2298" y="103"/>
                </a:lnTo>
                <a:lnTo>
                  <a:pt x="2299" y="103"/>
                </a:lnTo>
                <a:lnTo>
                  <a:pt x="2299" y="103"/>
                </a:lnTo>
                <a:lnTo>
                  <a:pt x="2299" y="103"/>
                </a:lnTo>
                <a:lnTo>
                  <a:pt x="2300" y="103"/>
                </a:lnTo>
                <a:lnTo>
                  <a:pt x="2300" y="103"/>
                </a:lnTo>
                <a:lnTo>
                  <a:pt x="2300" y="103"/>
                </a:lnTo>
                <a:lnTo>
                  <a:pt x="2301" y="103"/>
                </a:lnTo>
                <a:lnTo>
                  <a:pt x="2301" y="104"/>
                </a:lnTo>
                <a:lnTo>
                  <a:pt x="2302" y="103"/>
                </a:lnTo>
                <a:lnTo>
                  <a:pt x="2302" y="103"/>
                </a:lnTo>
                <a:lnTo>
                  <a:pt x="2302" y="103"/>
                </a:lnTo>
                <a:lnTo>
                  <a:pt x="2303" y="102"/>
                </a:lnTo>
                <a:lnTo>
                  <a:pt x="2303" y="102"/>
                </a:lnTo>
                <a:lnTo>
                  <a:pt x="2303" y="102"/>
                </a:lnTo>
                <a:lnTo>
                  <a:pt x="2304" y="103"/>
                </a:lnTo>
                <a:lnTo>
                  <a:pt x="2304" y="104"/>
                </a:lnTo>
                <a:lnTo>
                  <a:pt x="2304" y="103"/>
                </a:lnTo>
                <a:lnTo>
                  <a:pt x="2306" y="104"/>
                </a:lnTo>
                <a:lnTo>
                  <a:pt x="2306" y="104"/>
                </a:lnTo>
                <a:lnTo>
                  <a:pt x="2307" y="105"/>
                </a:lnTo>
                <a:lnTo>
                  <a:pt x="2307" y="106"/>
                </a:lnTo>
                <a:lnTo>
                  <a:pt x="2307" y="106"/>
                </a:lnTo>
                <a:lnTo>
                  <a:pt x="2308" y="108"/>
                </a:lnTo>
                <a:lnTo>
                  <a:pt x="2308" y="108"/>
                </a:lnTo>
                <a:lnTo>
                  <a:pt x="2308" y="108"/>
                </a:lnTo>
                <a:lnTo>
                  <a:pt x="2309" y="108"/>
                </a:lnTo>
                <a:lnTo>
                  <a:pt x="2309" y="109"/>
                </a:lnTo>
                <a:lnTo>
                  <a:pt x="2309" y="108"/>
                </a:lnTo>
                <a:lnTo>
                  <a:pt x="2310" y="108"/>
                </a:lnTo>
                <a:lnTo>
                  <a:pt x="2310" y="106"/>
                </a:lnTo>
                <a:lnTo>
                  <a:pt x="2311" y="106"/>
                </a:lnTo>
                <a:lnTo>
                  <a:pt x="2311" y="106"/>
                </a:lnTo>
                <a:lnTo>
                  <a:pt x="2311" y="106"/>
                </a:lnTo>
                <a:lnTo>
                  <a:pt x="2312" y="106"/>
                </a:lnTo>
                <a:lnTo>
                  <a:pt x="2312" y="108"/>
                </a:lnTo>
                <a:lnTo>
                  <a:pt x="2312" y="108"/>
                </a:lnTo>
                <a:lnTo>
                  <a:pt x="2313" y="108"/>
                </a:lnTo>
                <a:lnTo>
                  <a:pt x="2313" y="108"/>
                </a:lnTo>
                <a:lnTo>
                  <a:pt x="2315" y="106"/>
                </a:lnTo>
                <a:lnTo>
                  <a:pt x="2315" y="106"/>
                </a:lnTo>
                <a:lnTo>
                  <a:pt x="2315" y="106"/>
                </a:lnTo>
                <a:lnTo>
                  <a:pt x="2316" y="108"/>
                </a:lnTo>
                <a:lnTo>
                  <a:pt x="2316" y="108"/>
                </a:lnTo>
                <a:lnTo>
                  <a:pt x="2316" y="108"/>
                </a:lnTo>
                <a:lnTo>
                  <a:pt x="2317" y="109"/>
                </a:lnTo>
                <a:lnTo>
                  <a:pt x="2317" y="109"/>
                </a:lnTo>
                <a:lnTo>
                  <a:pt x="2317" y="108"/>
                </a:lnTo>
                <a:lnTo>
                  <a:pt x="2318" y="109"/>
                </a:lnTo>
                <a:lnTo>
                  <a:pt x="2318" y="109"/>
                </a:lnTo>
                <a:lnTo>
                  <a:pt x="2319" y="110"/>
                </a:lnTo>
                <a:lnTo>
                  <a:pt x="2319" y="111"/>
                </a:lnTo>
                <a:lnTo>
                  <a:pt x="2319" y="112"/>
                </a:lnTo>
                <a:lnTo>
                  <a:pt x="2320" y="112"/>
                </a:lnTo>
                <a:lnTo>
                  <a:pt x="2320" y="112"/>
                </a:lnTo>
                <a:lnTo>
                  <a:pt x="2320" y="112"/>
                </a:lnTo>
                <a:lnTo>
                  <a:pt x="2321" y="113"/>
                </a:lnTo>
                <a:lnTo>
                  <a:pt x="2321" y="113"/>
                </a:lnTo>
                <a:lnTo>
                  <a:pt x="2321" y="113"/>
                </a:lnTo>
                <a:lnTo>
                  <a:pt x="2322" y="113"/>
                </a:lnTo>
                <a:lnTo>
                  <a:pt x="2322" y="112"/>
                </a:lnTo>
                <a:lnTo>
                  <a:pt x="2324" y="112"/>
                </a:lnTo>
                <a:lnTo>
                  <a:pt x="2324" y="112"/>
                </a:lnTo>
                <a:lnTo>
                  <a:pt x="2324" y="112"/>
                </a:lnTo>
                <a:lnTo>
                  <a:pt x="2325" y="112"/>
                </a:lnTo>
                <a:lnTo>
                  <a:pt x="2325" y="113"/>
                </a:lnTo>
                <a:lnTo>
                  <a:pt x="2325" y="113"/>
                </a:lnTo>
                <a:lnTo>
                  <a:pt x="2326" y="114"/>
                </a:lnTo>
                <a:lnTo>
                  <a:pt x="2326" y="113"/>
                </a:lnTo>
                <a:lnTo>
                  <a:pt x="2326" y="113"/>
                </a:lnTo>
                <a:lnTo>
                  <a:pt x="2327" y="113"/>
                </a:lnTo>
                <a:lnTo>
                  <a:pt x="2327" y="112"/>
                </a:lnTo>
                <a:lnTo>
                  <a:pt x="2328" y="113"/>
                </a:lnTo>
                <a:lnTo>
                  <a:pt x="2328" y="113"/>
                </a:lnTo>
                <a:lnTo>
                  <a:pt x="2328" y="113"/>
                </a:lnTo>
                <a:lnTo>
                  <a:pt x="2329" y="114"/>
                </a:lnTo>
                <a:lnTo>
                  <a:pt x="2329" y="113"/>
                </a:lnTo>
                <a:lnTo>
                  <a:pt x="2329" y="113"/>
                </a:lnTo>
                <a:lnTo>
                  <a:pt x="2330" y="113"/>
                </a:lnTo>
                <a:lnTo>
                  <a:pt x="2330" y="113"/>
                </a:lnTo>
                <a:lnTo>
                  <a:pt x="2330" y="114"/>
                </a:lnTo>
                <a:lnTo>
                  <a:pt x="2331" y="115"/>
                </a:lnTo>
                <a:lnTo>
                  <a:pt x="2331" y="115"/>
                </a:lnTo>
                <a:lnTo>
                  <a:pt x="2333" y="114"/>
                </a:lnTo>
                <a:lnTo>
                  <a:pt x="2333" y="114"/>
                </a:lnTo>
                <a:lnTo>
                  <a:pt x="2333" y="114"/>
                </a:lnTo>
                <a:lnTo>
                  <a:pt x="2334" y="114"/>
                </a:lnTo>
                <a:lnTo>
                  <a:pt x="2334" y="113"/>
                </a:lnTo>
                <a:lnTo>
                  <a:pt x="2334" y="113"/>
                </a:lnTo>
                <a:lnTo>
                  <a:pt x="2335" y="112"/>
                </a:lnTo>
                <a:lnTo>
                  <a:pt x="2335" y="112"/>
                </a:lnTo>
                <a:lnTo>
                  <a:pt x="2335" y="112"/>
                </a:lnTo>
                <a:lnTo>
                  <a:pt x="2336" y="111"/>
                </a:lnTo>
                <a:lnTo>
                  <a:pt x="2336" y="111"/>
                </a:lnTo>
                <a:lnTo>
                  <a:pt x="2337" y="112"/>
                </a:lnTo>
                <a:lnTo>
                  <a:pt x="2337" y="112"/>
                </a:lnTo>
                <a:lnTo>
                  <a:pt x="2337" y="111"/>
                </a:lnTo>
                <a:lnTo>
                  <a:pt x="2338" y="111"/>
                </a:lnTo>
                <a:lnTo>
                  <a:pt x="2338" y="110"/>
                </a:lnTo>
                <a:lnTo>
                  <a:pt x="2338" y="109"/>
                </a:lnTo>
                <a:lnTo>
                  <a:pt x="2339" y="109"/>
                </a:lnTo>
                <a:lnTo>
                  <a:pt x="2339" y="109"/>
                </a:lnTo>
                <a:lnTo>
                  <a:pt x="2340" y="108"/>
                </a:lnTo>
                <a:lnTo>
                  <a:pt x="2340" y="108"/>
                </a:lnTo>
                <a:lnTo>
                  <a:pt x="2340" y="109"/>
                </a:lnTo>
                <a:lnTo>
                  <a:pt x="2342" y="109"/>
                </a:lnTo>
                <a:lnTo>
                  <a:pt x="2342" y="109"/>
                </a:lnTo>
                <a:lnTo>
                  <a:pt x="2342" y="109"/>
                </a:lnTo>
                <a:lnTo>
                  <a:pt x="2343" y="109"/>
                </a:lnTo>
                <a:lnTo>
                  <a:pt x="2343" y="109"/>
                </a:lnTo>
                <a:lnTo>
                  <a:pt x="2343" y="109"/>
                </a:lnTo>
                <a:lnTo>
                  <a:pt x="2344" y="109"/>
                </a:lnTo>
                <a:lnTo>
                  <a:pt x="2344" y="109"/>
                </a:lnTo>
                <a:lnTo>
                  <a:pt x="2345" y="110"/>
                </a:lnTo>
                <a:lnTo>
                  <a:pt x="2345" y="109"/>
                </a:lnTo>
                <a:lnTo>
                  <a:pt x="2345" y="109"/>
                </a:lnTo>
                <a:lnTo>
                  <a:pt x="2346" y="109"/>
                </a:lnTo>
                <a:lnTo>
                  <a:pt x="2346" y="109"/>
                </a:lnTo>
                <a:lnTo>
                  <a:pt x="2346" y="108"/>
                </a:lnTo>
                <a:lnTo>
                  <a:pt x="2347" y="108"/>
                </a:lnTo>
                <a:lnTo>
                  <a:pt x="2347" y="108"/>
                </a:lnTo>
                <a:lnTo>
                  <a:pt x="2347" y="108"/>
                </a:lnTo>
                <a:lnTo>
                  <a:pt x="2348" y="108"/>
                </a:lnTo>
                <a:lnTo>
                  <a:pt x="2348" y="108"/>
                </a:lnTo>
                <a:lnTo>
                  <a:pt x="2349" y="108"/>
                </a:lnTo>
                <a:lnTo>
                  <a:pt x="2349" y="108"/>
                </a:lnTo>
                <a:lnTo>
                  <a:pt x="2349" y="108"/>
                </a:lnTo>
                <a:lnTo>
                  <a:pt x="2351" y="106"/>
                </a:lnTo>
                <a:lnTo>
                  <a:pt x="2351" y="106"/>
                </a:lnTo>
                <a:lnTo>
                  <a:pt x="2351" y="106"/>
                </a:lnTo>
                <a:lnTo>
                  <a:pt x="2352" y="106"/>
                </a:lnTo>
                <a:lnTo>
                  <a:pt x="2352" y="105"/>
                </a:lnTo>
                <a:lnTo>
                  <a:pt x="2352" y="105"/>
                </a:lnTo>
                <a:lnTo>
                  <a:pt x="2353" y="105"/>
                </a:lnTo>
                <a:lnTo>
                  <a:pt x="2353" y="105"/>
                </a:lnTo>
                <a:lnTo>
                  <a:pt x="2354" y="105"/>
                </a:lnTo>
                <a:lnTo>
                  <a:pt x="2354" y="106"/>
                </a:lnTo>
                <a:lnTo>
                  <a:pt x="2354" y="105"/>
                </a:lnTo>
                <a:lnTo>
                  <a:pt x="2355" y="105"/>
                </a:lnTo>
                <a:lnTo>
                  <a:pt x="2355" y="106"/>
                </a:lnTo>
                <a:lnTo>
                  <a:pt x="2355" y="106"/>
                </a:lnTo>
                <a:lnTo>
                  <a:pt x="2356" y="105"/>
                </a:lnTo>
                <a:lnTo>
                  <a:pt x="2356" y="105"/>
                </a:lnTo>
                <a:lnTo>
                  <a:pt x="2356" y="104"/>
                </a:lnTo>
                <a:lnTo>
                  <a:pt x="2357" y="104"/>
                </a:lnTo>
                <a:lnTo>
                  <a:pt x="2357" y="104"/>
                </a:lnTo>
                <a:lnTo>
                  <a:pt x="2358" y="104"/>
                </a:lnTo>
                <a:lnTo>
                  <a:pt x="2358" y="105"/>
                </a:lnTo>
                <a:lnTo>
                  <a:pt x="2358" y="105"/>
                </a:lnTo>
                <a:lnTo>
                  <a:pt x="2360" y="105"/>
                </a:lnTo>
                <a:lnTo>
                  <a:pt x="2360" y="105"/>
                </a:lnTo>
                <a:lnTo>
                  <a:pt x="2360" y="105"/>
                </a:lnTo>
                <a:lnTo>
                  <a:pt x="2361" y="104"/>
                </a:lnTo>
                <a:lnTo>
                  <a:pt x="2361" y="104"/>
                </a:lnTo>
                <a:lnTo>
                  <a:pt x="2362" y="104"/>
                </a:lnTo>
                <a:lnTo>
                  <a:pt x="2362" y="104"/>
                </a:lnTo>
                <a:lnTo>
                  <a:pt x="2362" y="104"/>
                </a:lnTo>
                <a:lnTo>
                  <a:pt x="2363" y="104"/>
                </a:lnTo>
                <a:lnTo>
                  <a:pt x="2363" y="104"/>
                </a:lnTo>
                <a:lnTo>
                  <a:pt x="2363" y="103"/>
                </a:lnTo>
                <a:lnTo>
                  <a:pt x="2364" y="103"/>
                </a:lnTo>
                <a:lnTo>
                  <a:pt x="2364" y="104"/>
                </a:lnTo>
                <a:lnTo>
                  <a:pt x="2364" y="104"/>
                </a:lnTo>
                <a:lnTo>
                  <a:pt x="2365" y="103"/>
                </a:lnTo>
                <a:lnTo>
                  <a:pt x="2365" y="103"/>
                </a:lnTo>
                <a:lnTo>
                  <a:pt x="2366" y="103"/>
                </a:lnTo>
                <a:lnTo>
                  <a:pt x="2366" y="103"/>
                </a:lnTo>
                <a:lnTo>
                  <a:pt x="2366" y="103"/>
                </a:lnTo>
                <a:lnTo>
                  <a:pt x="2367" y="103"/>
                </a:lnTo>
                <a:lnTo>
                  <a:pt x="2367" y="103"/>
                </a:lnTo>
                <a:lnTo>
                  <a:pt x="2367" y="103"/>
                </a:lnTo>
                <a:lnTo>
                  <a:pt x="2369" y="102"/>
                </a:lnTo>
                <a:lnTo>
                  <a:pt x="2369" y="102"/>
                </a:lnTo>
                <a:lnTo>
                  <a:pt x="2369" y="102"/>
                </a:lnTo>
                <a:lnTo>
                  <a:pt x="2370" y="102"/>
                </a:lnTo>
                <a:lnTo>
                  <a:pt x="2370" y="102"/>
                </a:lnTo>
                <a:lnTo>
                  <a:pt x="2371" y="103"/>
                </a:lnTo>
                <a:lnTo>
                  <a:pt x="2371" y="103"/>
                </a:lnTo>
                <a:lnTo>
                  <a:pt x="2371" y="104"/>
                </a:lnTo>
                <a:lnTo>
                  <a:pt x="2372" y="104"/>
                </a:lnTo>
                <a:lnTo>
                  <a:pt x="2372" y="105"/>
                </a:lnTo>
                <a:lnTo>
                  <a:pt x="2372" y="104"/>
                </a:lnTo>
                <a:lnTo>
                  <a:pt x="2373" y="104"/>
                </a:lnTo>
                <a:lnTo>
                  <a:pt x="2373" y="103"/>
                </a:lnTo>
                <a:lnTo>
                  <a:pt x="2373" y="103"/>
                </a:lnTo>
                <a:lnTo>
                  <a:pt x="2374" y="103"/>
                </a:lnTo>
                <a:lnTo>
                  <a:pt x="2374" y="103"/>
                </a:lnTo>
                <a:lnTo>
                  <a:pt x="2375" y="103"/>
                </a:lnTo>
                <a:lnTo>
                  <a:pt x="2375" y="102"/>
                </a:lnTo>
                <a:lnTo>
                  <a:pt x="2375" y="103"/>
                </a:lnTo>
                <a:lnTo>
                  <a:pt x="2376" y="104"/>
                </a:lnTo>
                <a:lnTo>
                  <a:pt x="2376" y="104"/>
                </a:lnTo>
                <a:lnTo>
                  <a:pt x="2376" y="104"/>
                </a:lnTo>
                <a:lnTo>
                  <a:pt x="2378" y="103"/>
                </a:lnTo>
                <a:lnTo>
                  <a:pt x="2378" y="103"/>
                </a:lnTo>
                <a:lnTo>
                  <a:pt x="2378" y="102"/>
                </a:lnTo>
                <a:lnTo>
                  <a:pt x="2379" y="103"/>
                </a:lnTo>
                <a:lnTo>
                  <a:pt x="2379" y="103"/>
                </a:lnTo>
                <a:lnTo>
                  <a:pt x="2380" y="103"/>
                </a:lnTo>
                <a:lnTo>
                  <a:pt x="2380" y="103"/>
                </a:lnTo>
                <a:lnTo>
                  <a:pt x="2380" y="103"/>
                </a:lnTo>
                <a:lnTo>
                  <a:pt x="2381" y="104"/>
                </a:lnTo>
                <a:lnTo>
                  <a:pt x="2381" y="104"/>
                </a:lnTo>
                <a:lnTo>
                  <a:pt x="2381" y="104"/>
                </a:lnTo>
                <a:lnTo>
                  <a:pt x="2382" y="103"/>
                </a:lnTo>
                <a:lnTo>
                  <a:pt x="2382" y="102"/>
                </a:lnTo>
                <a:lnTo>
                  <a:pt x="2383" y="102"/>
                </a:lnTo>
                <a:lnTo>
                  <a:pt x="2383" y="103"/>
                </a:lnTo>
                <a:lnTo>
                  <a:pt x="2383" y="103"/>
                </a:lnTo>
                <a:lnTo>
                  <a:pt x="2384" y="102"/>
                </a:lnTo>
                <a:lnTo>
                  <a:pt x="2384" y="101"/>
                </a:lnTo>
                <a:lnTo>
                  <a:pt x="2384" y="100"/>
                </a:lnTo>
                <a:lnTo>
                  <a:pt x="2385" y="100"/>
                </a:lnTo>
                <a:lnTo>
                  <a:pt x="2385" y="99"/>
                </a:lnTo>
                <a:lnTo>
                  <a:pt x="2385" y="99"/>
                </a:lnTo>
                <a:lnTo>
                  <a:pt x="2387" y="99"/>
                </a:lnTo>
                <a:lnTo>
                  <a:pt x="2387" y="99"/>
                </a:lnTo>
                <a:lnTo>
                  <a:pt x="2388" y="99"/>
                </a:lnTo>
                <a:lnTo>
                  <a:pt x="2388" y="100"/>
                </a:lnTo>
                <a:lnTo>
                  <a:pt x="2388" y="101"/>
                </a:lnTo>
                <a:lnTo>
                  <a:pt x="2389" y="101"/>
                </a:lnTo>
                <a:lnTo>
                  <a:pt x="2389" y="102"/>
                </a:lnTo>
                <a:lnTo>
                  <a:pt x="2389" y="104"/>
                </a:lnTo>
                <a:lnTo>
                  <a:pt x="2390" y="104"/>
                </a:lnTo>
                <a:lnTo>
                  <a:pt x="2390" y="105"/>
                </a:lnTo>
                <a:lnTo>
                  <a:pt x="2390" y="106"/>
                </a:lnTo>
                <a:lnTo>
                  <a:pt x="2391" y="106"/>
                </a:lnTo>
                <a:lnTo>
                  <a:pt x="2391" y="106"/>
                </a:lnTo>
                <a:lnTo>
                  <a:pt x="2392" y="105"/>
                </a:lnTo>
                <a:lnTo>
                  <a:pt x="2392" y="105"/>
                </a:lnTo>
                <a:lnTo>
                  <a:pt x="2392" y="104"/>
                </a:lnTo>
                <a:lnTo>
                  <a:pt x="2393" y="104"/>
                </a:lnTo>
                <a:lnTo>
                  <a:pt x="2393" y="105"/>
                </a:lnTo>
                <a:lnTo>
                  <a:pt x="2393" y="104"/>
                </a:lnTo>
                <a:lnTo>
                  <a:pt x="2394" y="104"/>
                </a:lnTo>
                <a:lnTo>
                  <a:pt x="2394" y="104"/>
                </a:lnTo>
                <a:lnTo>
                  <a:pt x="2394" y="105"/>
                </a:lnTo>
                <a:lnTo>
                  <a:pt x="2396" y="105"/>
                </a:lnTo>
                <a:lnTo>
                  <a:pt x="2396" y="104"/>
                </a:lnTo>
                <a:lnTo>
                  <a:pt x="2397" y="105"/>
                </a:lnTo>
                <a:lnTo>
                  <a:pt x="2397" y="105"/>
                </a:lnTo>
                <a:lnTo>
                  <a:pt x="2397" y="106"/>
                </a:lnTo>
                <a:lnTo>
                  <a:pt x="2398" y="106"/>
                </a:lnTo>
                <a:lnTo>
                  <a:pt x="2398" y="108"/>
                </a:lnTo>
                <a:lnTo>
                  <a:pt x="2398" y="109"/>
                </a:lnTo>
                <a:lnTo>
                  <a:pt x="2399" y="109"/>
                </a:lnTo>
                <a:lnTo>
                  <a:pt x="2399" y="109"/>
                </a:lnTo>
                <a:lnTo>
                  <a:pt x="2399" y="109"/>
                </a:lnTo>
                <a:lnTo>
                  <a:pt x="2400" y="109"/>
                </a:lnTo>
                <a:lnTo>
                  <a:pt x="2400" y="109"/>
                </a:lnTo>
                <a:lnTo>
                  <a:pt x="2401" y="109"/>
                </a:lnTo>
                <a:lnTo>
                  <a:pt x="2401" y="106"/>
                </a:lnTo>
                <a:lnTo>
                  <a:pt x="2401" y="106"/>
                </a:lnTo>
                <a:lnTo>
                  <a:pt x="2402" y="106"/>
                </a:lnTo>
                <a:lnTo>
                  <a:pt x="2402" y="108"/>
                </a:lnTo>
                <a:lnTo>
                  <a:pt x="2402" y="108"/>
                </a:lnTo>
                <a:lnTo>
                  <a:pt x="2403" y="108"/>
                </a:lnTo>
                <a:lnTo>
                  <a:pt x="2403" y="109"/>
                </a:lnTo>
                <a:lnTo>
                  <a:pt x="2405" y="109"/>
                </a:lnTo>
                <a:lnTo>
                  <a:pt x="2405" y="110"/>
                </a:lnTo>
                <a:lnTo>
                  <a:pt x="2405" y="110"/>
                </a:lnTo>
                <a:lnTo>
                  <a:pt x="2406" y="109"/>
                </a:lnTo>
                <a:lnTo>
                  <a:pt x="2406" y="109"/>
                </a:lnTo>
                <a:lnTo>
                  <a:pt x="2406" y="108"/>
                </a:lnTo>
                <a:lnTo>
                  <a:pt x="2407" y="108"/>
                </a:lnTo>
                <a:lnTo>
                  <a:pt x="2407" y="108"/>
                </a:lnTo>
                <a:lnTo>
                  <a:pt x="2407" y="106"/>
                </a:lnTo>
                <a:lnTo>
                  <a:pt x="2408" y="108"/>
                </a:lnTo>
                <a:lnTo>
                  <a:pt x="2408" y="106"/>
                </a:lnTo>
                <a:lnTo>
                  <a:pt x="2409" y="108"/>
                </a:lnTo>
                <a:lnTo>
                  <a:pt x="2409" y="108"/>
                </a:lnTo>
                <a:lnTo>
                  <a:pt x="2409" y="108"/>
                </a:lnTo>
                <a:lnTo>
                  <a:pt x="2410" y="109"/>
                </a:lnTo>
                <a:lnTo>
                  <a:pt x="2410" y="109"/>
                </a:lnTo>
                <a:lnTo>
                  <a:pt x="2410" y="109"/>
                </a:lnTo>
                <a:lnTo>
                  <a:pt x="2411" y="109"/>
                </a:lnTo>
                <a:lnTo>
                  <a:pt x="2411" y="110"/>
                </a:lnTo>
                <a:lnTo>
                  <a:pt x="2411" y="110"/>
                </a:lnTo>
                <a:lnTo>
                  <a:pt x="2412" y="109"/>
                </a:lnTo>
                <a:lnTo>
                  <a:pt x="2412" y="109"/>
                </a:lnTo>
                <a:lnTo>
                  <a:pt x="2414" y="108"/>
                </a:lnTo>
                <a:lnTo>
                  <a:pt x="2414" y="108"/>
                </a:lnTo>
                <a:lnTo>
                  <a:pt x="2414" y="108"/>
                </a:lnTo>
                <a:lnTo>
                  <a:pt x="2415" y="108"/>
                </a:lnTo>
                <a:lnTo>
                  <a:pt x="2415" y="108"/>
                </a:lnTo>
                <a:lnTo>
                  <a:pt x="2415" y="106"/>
                </a:lnTo>
                <a:lnTo>
                  <a:pt x="2416" y="105"/>
                </a:lnTo>
                <a:lnTo>
                  <a:pt x="2416" y="104"/>
                </a:lnTo>
                <a:lnTo>
                  <a:pt x="2416" y="104"/>
                </a:lnTo>
                <a:lnTo>
                  <a:pt x="2417" y="104"/>
                </a:lnTo>
                <a:lnTo>
                  <a:pt x="2417" y="104"/>
                </a:lnTo>
                <a:lnTo>
                  <a:pt x="2418" y="104"/>
                </a:lnTo>
                <a:lnTo>
                  <a:pt x="2418" y="103"/>
                </a:lnTo>
                <a:lnTo>
                  <a:pt x="2418" y="104"/>
                </a:lnTo>
                <a:lnTo>
                  <a:pt x="2419" y="104"/>
                </a:lnTo>
                <a:lnTo>
                  <a:pt x="2419" y="104"/>
                </a:lnTo>
                <a:lnTo>
                  <a:pt x="2419" y="105"/>
                </a:lnTo>
                <a:lnTo>
                  <a:pt x="2420" y="105"/>
                </a:lnTo>
                <a:lnTo>
                  <a:pt x="2420" y="106"/>
                </a:lnTo>
                <a:lnTo>
                  <a:pt x="2420" y="105"/>
                </a:lnTo>
                <a:lnTo>
                  <a:pt x="2421" y="104"/>
                </a:lnTo>
                <a:lnTo>
                  <a:pt x="2421" y="105"/>
                </a:lnTo>
                <a:lnTo>
                  <a:pt x="2423" y="104"/>
                </a:lnTo>
                <a:lnTo>
                  <a:pt x="2423" y="103"/>
                </a:lnTo>
                <a:lnTo>
                  <a:pt x="2423" y="104"/>
                </a:lnTo>
                <a:lnTo>
                  <a:pt x="2424" y="103"/>
                </a:lnTo>
                <a:lnTo>
                  <a:pt x="2424" y="102"/>
                </a:lnTo>
                <a:lnTo>
                  <a:pt x="2424" y="102"/>
                </a:lnTo>
                <a:lnTo>
                  <a:pt x="2425" y="102"/>
                </a:lnTo>
                <a:lnTo>
                  <a:pt x="2425" y="101"/>
                </a:lnTo>
                <a:lnTo>
                  <a:pt x="2426" y="102"/>
                </a:lnTo>
                <a:lnTo>
                  <a:pt x="2426" y="103"/>
                </a:lnTo>
                <a:lnTo>
                  <a:pt x="2426" y="103"/>
                </a:lnTo>
                <a:lnTo>
                  <a:pt x="2427" y="104"/>
                </a:lnTo>
                <a:lnTo>
                  <a:pt x="2427" y="104"/>
                </a:lnTo>
                <a:lnTo>
                  <a:pt x="2427" y="104"/>
                </a:lnTo>
                <a:lnTo>
                  <a:pt x="2428" y="104"/>
                </a:lnTo>
                <a:lnTo>
                  <a:pt x="2428" y="105"/>
                </a:lnTo>
                <a:lnTo>
                  <a:pt x="2428" y="104"/>
                </a:lnTo>
                <a:lnTo>
                  <a:pt x="2429" y="104"/>
                </a:lnTo>
                <a:lnTo>
                  <a:pt x="2429" y="104"/>
                </a:lnTo>
                <a:lnTo>
                  <a:pt x="2430" y="104"/>
                </a:lnTo>
                <a:lnTo>
                  <a:pt x="2430" y="103"/>
                </a:lnTo>
                <a:lnTo>
                  <a:pt x="2430" y="102"/>
                </a:lnTo>
                <a:lnTo>
                  <a:pt x="2432" y="102"/>
                </a:lnTo>
                <a:lnTo>
                  <a:pt x="2432" y="101"/>
                </a:lnTo>
                <a:lnTo>
                  <a:pt x="2432" y="102"/>
                </a:lnTo>
                <a:lnTo>
                  <a:pt x="2433" y="101"/>
                </a:lnTo>
                <a:lnTo>
                  <a:pt x="2433" y="101"/>
                </a:lnTo>
                <a:lnTo>
                  <a:pt x="2433" y="102"/>
                </a:lnTo>
                <a:lnTo>
                  <a:pt x="2434" y="102"/>
                </a:lnTo>
                <a:lnTo>
                  <a:pt x="2434" y="102"/>
                </a:lnTo>
                <a:lnTo>
                  <a:pt x="2435" y="102"/>
                </a:lnTo>
                <a:lnTo>
                  <a:pt x="2435" y="102"/>
                </a:lnTo>
                <a:lnTo>
                  <a:pt x="2435" y="103"/>
                </a:lnTo>
                <a:lnTo>
                  <a:pt x="2436" y="103"/>
                </a:lnTo>
                <a:lnTo>
                  <a:pt x="2436" y="102"/>
                </a:lnTo>
                <a:lnTo>
                  <a:pt x="2436" y="102"/>
                </a:lnTo>
                <a:lnTo>
                  <a:pt x="2437" y="102"/>
                </a:lnTo>
                <a:lnTo>
                  <a:pt x="2437" y="101"/>
                </a:lnTo>
                <a:lnTo>
                  <a:pt x="2437" y="101"/>
                </a:lnTo>
                <a:lnTo>
                  <a:pt x="2438" y="100"/>
                </a:lnTo>
                <a:lnTo>
                  <a:pt x="2438" y="100"/>
                </a:lnTo>
                <a:lnTo>
                  <a:pt x="2439" y="100"/>
                </a:lnTo>
                <a:lnTo>
                  <a:pt x="2439" y="99"/>
                </a:lnTo>
                <a:lnTo>
                  <a:pt x="2439" y="99"/>
                </a:lnTo>
                <a:lnTo>
                  <a:pt x="2441" y="99"/>
                </a:lnTo>
                <a:lnTo>
                  <a:pt x="2441" y="99"/>
                </a:lnTo>
                <a:lnTo>
                  <a:pt x="2441" y="100"/>
                </a:lnTo>
                <a:lnTo>
                  <a:pt x="2442" y="99"/>
                </a:lnTo>
                <a:lnTo>
                  <a:pt x="2442" y="97"/>
                </a:lnTo>
                <a:lnTo>
                  <a:pt x="2442" y="99"/>
                </a:lnTo>
                <a:lnTo>
                  <a:pt x="2443" y="99"/>
                </a:lnTo>
                <a:lnTo>
                  <a:pt x="2443" y="99"/>
                </a:lnTo>
                <a:lnTo>
                  <a:pt x="2444" y="99"/>
                </a:lnTo>
                <a:lnTo>
                  <a:pt x="2444" y="100"/>
                </a:lnTo>
                <a:lnTo>
                  <a:pt x="2444" y="100"/>
                </a:lnTo>
                <a:lnTo>
                  <a:pt x="2445" y="100"/>
                </a:lnTo>
                <a:lnTo>
                  <a:pt x="2445" y="100"/>
                </a:lnTo>
                <a:lnTo>
                  <a:pt x="2445" y="101"/>
                </a:lnTo>
                <a:lnTo>
                  <a:pt x="2446" y="100"/>
                </a:lnTo>
                <a:lnTo>
                  <a:pt x="2446" y="100"/>
                </a:lnTo>
                <a:lnTo>
                  <a:pt x="2446" y="100"/>
                </a:lnTo>
                <a:lnTo>
                  <a:pt x="2447" y="100"/>
                </a:lnTo>
                <a:lnTo>
                  <a:pt x="2447" y="99"/>
                </a:lnTo>
                <a:lnTo>
                  <a:pt x="2448" y="99"/>
                </a:lnTo>
                <a:lnTo>
                  <a:pt x="2448" y="99"/>
                </a:lnTo>
                <a:lnTo>
                  <a:pt x="2448" y="100"/>
                </a:lnTo>
                <a:lnTo>
                  <a:pt x="2450" y="100"/>
                </a:lnTo>
                <a:lnTo>
                  <a:pt x="2450" y="100"/>
                </a:lnTo>
                <a:lnTo>
                  <a:pt x="2450" y="100"/>
                </a:lnTo>
                <a:lnTo>
                  <a:pt x="2451" y="99"/>
                </a:lnTo>
                <a:lnTo>
                  <a:pt x="2451" y="99"/>
                </a:lnTo>
                <a:lnTo>
                  <a:pt x="2452" y="99"/>
                </a:lnTo>
                <a:lnTo>
                  <a:pt x="2452" y="99"/>
                </a:lnTo>
                <a:lnTo>
                  <a:pt x="2452" y="97"/>
                </a:lnTo>
                <a:lnTo>
                  <a:pt x="2453" y="97"/>
                </a:lnTo>
                <a:lnTo>
                  <a:pt x="2453" y="97"/>
                </a:lnTo>
                <a:lnTo>
                  <a:pt x="2453" y="97"/>
                </a:lnTo>
                <a:lnTo>
                  <a:pt x="2454" y="97"/>
                </a:lnTo>
                <a:lnTo>
                  <a:pt x="2454" y="99"/>
                </a:lnTo>
                <a:lnTo>
                  <a:pt x="2454" y="97"/>
                </a:lnTo>
                <a:lnTo>
                  <a:pt x="2455" y="97"/>
                </a:lnTo>
                <a:lnTo>
                  <a:pt x="2455" y="97"/>
                </a:lnTo>
                <a:lnTo>
                  <a:pt x="2456" y="99"/>
                </a:lnTo>
                <a:lnTo>
                  <a:pt x="2456" y="99"/>
                </a:lnTo>
                <a:lnTo>
                  <a:pt x="2456" y="97"/>
                </a:lnTo>
                <a:lnTo>
                  <a:pt x="2457" y="99"/>
                </a:lnTo>
                <a:lnTo>
                  <a:pt x="2457" y="100"/>
                </a:lnTo>
                <a:lnTo>
                  <a:pt x="2457" y="100"/>
                </a:lnTo>
                <a:lnTo>
                  <a:pt x="2459" y="101"/>
                </a:lnTo>
                <a:lnTo>
                  <a:pt x="2459" y="101"/>
                </a:lnTo>
                <a:lnTo>
                  <a:pt x="2459" y="101"/>
                </a:lnTo>
                <a:lnTo>
                  <a:pt x="2460" y="100"/>
                </a:lnTo>
                <a:lnTo>
                  <a:pt x="2460" y="100"/>
                </a:lnTo>
                <a:lnTo>
                  <a:pt x="2461" y="100"/>
                </a:lnTo>
                <a:lnTo>
                  <a:pt x="2461" y="99"/>
                </a:lnTo>
                <a:lnTo>
                  <a:pt x="2461" y="100"/>
                </a:lnTo>
                <a:lnTo>
                  <a:pt x="2462" y="101"/>
                </a:lnTo>
                <a:lnTo>
                  <a:pt x="2462" y="101"/>
                </a:lnTo>
                <a:lnTo>
                  <a:pt x="2462" y="101"/>
                </a:lnTo>
                <a:lnTo>
                  <a:pt x="2463" y="101"/>
                </a:lnTo>
                <a:lnTo>
                  <a:pt x="2463" y="100"/>
                </a:lnTo>
                <a:lnTo>
                  <a:pt x="2463" y="100"/>
                </a:lnTo>
                <a:lnTo>
                  <a:pt x="2464" y="100"/>
                </a:lnTo>
                <a:lnTo>
                  <a:pt x="2464" y="100"/>
                </a:lnTo>
                <a:lnTo>
                  <a:pt x="2465" y="100"/>
                </a:lnTo>
                <a:lnTo>
                  <a:pt x="2465" y="100"/>
                </a:lnTo>
                <a:lnTo>
                  <a:pt x="2465" y="100"/>
                </a:lnTo>
                <a:lnTo>
                  <a:pt x="2466" y="101"/>
                </a:lnTo>
                <a:lnTo>
                  <a:pt x="2466" y="101"/>
                </a:lnTo>
                <a:lnTo>
                  <a:pt x="2466" y="101"/>
                </a:lnTo>
                <a:lnTo>
                  <a:pt x="2468" y="101"/>
                </a:lnTo>
                <a:lnTo>
                  <a:pt x="2468" y="102"/>
                </a:lnTo>
                <a:lnTo>
                  <a:pt x="2468" y="102"/>
                </a:lnTo>
                <a:lnTo>
                  <a:pt x="2469" y="103"/>
                </a:lnTo>
                <a:lnTo>
                  <a:pt x="2469" y="103"/>
                </a:lnTo>
                <a:lnTo>
                  <a:pt x="2470" y="103"/>
                </a:lnTo>
                <a:lnTo>
                  <a:pt x="2470" y="104"/>
                </a:lnTo>
                <a:lnTo>
                  <a:pt x="2470" y="104"/>
                </a:lnTo>
                <a:lnTo>
                  <a:pt x="2471" y="105"/>
                </a:lnTo>
                <a:lnTo>
                  <a:pt x="2471" y="104"/>
                </a:lnTo>
                <a:lnTo>
                  <a:pt x="2471" y="105"/>
                </a:lnTo>
                <a:lnTo>
                  <a:pt x="2472" y="104"/>
                </a:lnTo>
                <a:lnTo>
                  <a:pt x="2472" y="104"/>
                </a:lnTo>
                <a:lnTo>
                  <a:pt x="2473" y="104"/>
                </a:lnTo>
                <a:lnTo>
                  <a:pt x="2473" y="104"/>
                </a:lnTo>
                <a:lnTo>
                  <a:pt x="2473" y="105"/>
                </a:lnTo>
                <a:lnTo>
                  <a:pt x="2474" y="104"/>
                </a:lnTo>
                <a:lnTo>
                  <a:pt x="2474" y="105"/>
                </a:lnTo>
                <a:lnTo>
                  <a:pt x="2474" y="106"/>
                </a:lnTo>
                <a:lnTo>
                  <a:pt x="2475" y="106"/>
                </a:lnTo>
                <a:lnTo>
                  <a:pt x="2475" y="106"/>
                </a:lnTo>
                <a:lnTo>
                  <a:pt x="2475" y="106"/>
                </a:lnTo>
                <a:lnTo>
                  <a:pt x="2477" y="105"/>
                </a:lnTo>
                <a:lnTo>
                  <a:pt x="2477" y="104"/>
                </a:lnTo>
                <a:lnTo>
                  <a:pt x="2478" y="103"/>
                </a:lnTo>
                <a:lnTo>
                  <a:pt x="2478" y="103"/>
                </a:lnTo>
                <a:lnTo>
                  <a:pt x="2478" y="103"/>
                </a:lnTo>
                <a:lnTo>
                  <a:pt x="2479" y="104"/>
                </a:lnTo>
                <a:lnTo>
                  <a:pt x="2479" y="104"/>
                </a:lnTo>
                <a:lnTo>
                  <a:pt x="2479" y="104"/>
                </a:lnTo>
                <a:lnTo>
                  <a:pt x="2480" y="105"/>
                </a:lnTo>
                <a:lnTo>
                  <a:pt x="2480" y="106"/>
                </a:lnTo>
                <a:lnTo>
                  <a:pt x="2480" y="108"/>
                </a:lnTo>
                <a:lnTo>
                  <a:pt x="2481" y="109"/>
                </a:lnTo>
                <a:lnTo>
                  <a:pt x="2481" y="109"/>
                </a:lnTo>
                <a:lnTo>
                  <a:pt x="2482" y="109"/>
                </a:lnTo>
                <a:lnTo>
                  <a:pt x="2482" y="109"/>
                </a:lnTo>
                <a:lnTo>
                  <a:pt x="2482" y="109"/>
                </a:lnTo>
                <a:lnTo>
                  <a:pt x="2483" y="109"/>
                </a:lnTo>
                <a:lnTo>
                  <a:pt x="2483" y="109"/>
                </a:lnTo>
                <a:lnTo>
                  <a:pt x="2483" y="109"/>
                </a:lnTo>
                <a:lnTo>
                  <a:pt x="2484" y="108"/>
                </a:lnTo>
                <a:lnTo>
                  <a:pt x="2484" y="109"/>
                </a:lnTo>
                <a:lnTo>
                  <a:pt x="2484" y="108"/>
                </a:lnTo>
                <a:lnTo>
                  <a:pt x="2486" y="108"/>
                </a:lnTo>
                <a:lnTo>
                  <a:pt x="2486" y="108"/>
                </a:lnTo>
                <a:lnTo>
                  <a:pt x="2487" y="109"/>
                </a:lnTo>
                <a:lnTo>
                  <a:pt x="2487" y="108"/>
                </a:lnTo>
                <a:lnTo>
                  <a:pt x="2487" y="108"/>
                </a:lnTo>
                <a:lnTo>
                  <a:pt x="2488" y="108"/>
                </a:lnTo>
                <a:lnTo>
                  <a:pt x="2488" y="108"/>
                </a:lnTo>
                <a:lnTo>
                  <a:pt x="2488" y="108"/>
                </a:lnTo>
                <a:lnTo>
                  <a:pt x="2489" y="108"/>
                </a:lnTo>
                <a:lnTo>
                  <a:pt x="2489" y="108"/>
                </a:lnTo>
                <a:lnTo>
                  <a:pt x="2489" y="109"/>
                </a:lnTo>
                <a:lnTo>
                  <a:pt x="2490" y="109"/>
                </a:lnTo>
                <a:lnTo>
                  <a:pt x="2490" y="109"/>
                </a:lnTo>
                <a:lnTo>
                  <a:pt x="2491" y="109"/>
                </a:lnTo>
                <a:lnTo>
                  <a:pt x="2491" y="109"/>
                </a:lnTo>
                <a:lnTo>
                  <a:pt x="2491" y="108"/>
                </a:lnTo>
                <a:lnTo>
                  <a:pt x="2492" y="108"/>
                </a:lnTo>
                <a:lnTo>
                  <a:pt x="2492" y="108"/>
                </a:lnTo>
                <a:lnTo>
                  <a:pt x="2492" y="108"/>
                </a:lnTo>
                <a:lnTo>
                  <a:pt x="2493" y="109"/>
                </a:lnTo>
                <a:lnTo>
                  <a:pt x="2493" y="109"/>
                </a:lnTo>
                <a:lnTo>
                  <a:pt x="2495" y="109"/>
                </a:lnTo>
                <a:lnTo>
                  <a:pt x="2495" y="108"/>
                </a:lnTo>
                <a:lnTo>
                  <a:pt x="2495" y="108"/>
                </a:lnTo>
                <a:lnTo>
                  <a:pt x="2496" y="108"/>
                </a:lnTo>
                <a:lnTo>
                  <a:pt x="2496" y="108"/>
                </a:lnTo>
                <a:lnTo>
                  <a:pt x="2496" y="108"/>
                </a:lnTo>
                <a:lnTo>
                  <a:pt x="2497" y="108"/>
                </a:lnTo>
                <a:lnTo>
                  <a:pt x="2497" y="106"/>
                </a:lnTo>
                <a:lnTo>
                  <a:pt x="2497" y="106"/>
                </a:lnTo>
                <a:lnTo>
                  <a:pt x="2498" y="106"/>
                </a:lnTo>
                <a:lnTo>
                  <a:pt x="2498" y="108"/>
                </a:lnTo>
                <a:lnTo>
                  <a:pt x="2499" y="106"/>
                </a:lnTo>
                <a:lnTo>
                  <a:pt x="2499" y="106"/>
                </a:lnTo>
                <a:lnTo>
                  <a:pt x="2499" y="106"/>
                </a:lnTo>
                <a:lnTo>
                  <a:pt x="2500" y="106"/>
                </a:lnTo>
                <a:lnTo>
                  <a:pt x="2500" y="106"/>
                </a:lnTo>
                <a:lnTo>
                  <a:pt x="2500" y="106"/>
                </a:lnTo>
                <a:lnTo>
                  <a:pt x="2501" y="106"/>
                </a:lnTo>
                <a:lnTo>
                  <a:pt x="2501" y="106"/>
                </a:lnTo>
                <a:lnTo>
                  <a:pt x="2501" y="106"/>
                </a:lnTo>
                <a:lnTo>
                  <a:pt x="2502" y="106"/>
                </a:lnTo>
                <a:lnTo>
                  <a:pt x="2502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4" y="106"/>
                </a:lnTo>
                <a:lnTo>
                  <a:pt x="2505" y="106"/>
                </a:lnTo>
                <a:lnTo>
                  <a:pt x="2505" y="106"/>
                </a:lnTo>
                <a:lnTo>
                  <a:pt x="2505" y="108"/>
                </a:lnTo>
                <a:lnTo>
                  <a:pt x="2506" y="106"/>
                </a:lnTo>
                <a:lnTo>
                  <a:pt x="2506" y="105"/>
                </a:lnTo>
                <a:lnTo>
                  <a:pt x="2506" y="104"/>
                </a:lnTo>
                <a:lnTo>
                  <a:pt x="2507" y="103"/>
                </a:lnTo>
                <a:lnTo>
                  <a:pt x="2507" y="103"/>
                </a:lnTo>
                <a:lnTo>
                  <a:pt x="2508" y="103"/>
                </a:lnTo>
                <a:lnTo>
                  <a:pt x="2508" y="103"/>
                </a:lnTo>
                <a:lnTo>
                  <a:pt x="2508" y="104"/>
                </a:lnTo>
                <a:lnTo>
                  <a:pt x="2509" y="104"/>
                </a:lnTo>
                <a:lnTo>
                  <a:pt x="2509" y="104"/>
                </a:lnTo>
                <a:lnTo>
                  <a:pt x="2509" y="104"/>
                </a:lnTo>
                <a:lnTo>
                  <a:pt x="2510" y="103"/>
                </a:lnTo>
                <a:lnTo>
                  <a:pt x="2510" y="104"/>
                </a:lnTo>
                <a:lnTo>
                  <a:pt x="2510" y="104"/>
                </a:lnTo>
                <a:lnTo>
                  <a:pt x="2511" y="103"/>
                </a:lnTo>
                <a:lnTo>
                  <a:pt x="2511" y="103"/>
                </a:lnTo>
                <a:lnTo>
                  <a:pt x="2513" y="103"/>
                </a:lnTo>
                <a:lnTo>
                  <a:pt x="2513" y="103"/>
                </a:lnTo>
                <a:lnTo>
                  <a:pt x="2513" y="103"/>
                </a:lnTo>
                <a:lnTo>
                  <a:pt x="2514" y="103"/>
                </a:lnTo>
                <a:lnTo>
                  <a:pt x="2514" y="103"/>
                </a:lnTo>
                <a:lnTo>
                  <a:pt x="2514" y="103"/>
                </a:lnTo>
                <a:lnTo>
                  <a:pt x="2515" y="103"/>
                </a:lnTo>
                <a:lnTo>
                  <a:pt x="2515" y="102"/>
                </a:lnTo>
                <a:lnTo>
                  <a:pt x="2516" y="102"/>
                </a:lnTo>
                <a:lnTo>
                  <a:pt x="2516" y="102"/>
                </a:lnTo>
                <a:lnTo>
                  <a:pt x="2516" y="102"/>
                </a:lnTo>
                <a:lnTo>
                  <a:pt x="2517" y="102"/>
                </a:lnTo>
                <a:lnTo>
                  <a:pt x="2517" y="102"/>
                </a:lnTo>
                <a:lnTo>
                  <a:pt x="2517" y="103"/>
                </a:lnTo>
                <a:lnTo>
                  <a:pt x="2518" y="102"/>
                </a:lnTo>
                <a:lnTo>
                  <a:pt x="2518" y="102"/>
                </a:lnTo>
                <a:lnTo>
                  <a:pt x="2518" y="102"/>
                </a:lnTo>
                <a:lnTo>
                  <a:pt x="2519" y="101"/>
                </a:lnTo>
                <a:lnTo>
                  <a:pt x="2519" y="102"/>
                </a:lnTo>
                <a:lnTo>
                  <a:pt x="2520" y="101"/>
                </a:lnTo>
                <a:lnTo>
                  <a:pt x="2520" y="101"/>
                </a:lnTo>
                <a:lnTo>
                  <a:pt x="2520" y="101"/>
                </a:lnTo>
                <a:lnTo>
                  <a:pt x="2522" y="101"/>
                </a:lnTo>
                <a:lnTo>
                  <a:pt x="2522" y="100"/>
                </a:lnTo>
                <a:lnTo>
                  <a:pt x="2522" y="100"/>
                </a:lnTo>
                <a:lnTo>
                  <a:pt x="2523" y="100"/>
                </a:lnTo>
                <a:lnTo>
                  <a:pt x="2523" y="101"/>
                </a:lnTo>
                <a:lnTo>
                  <a:pt x="2523" y="102"/>
                </a:lnTo>
                <a:lnTo>
                  <a:pt x="2524" y="102"/>
                </a:lnTo>
                <a:lnTo>
                  <a:pt x="2524" y="102"/>
                </a:lnTo>
                <a:lnTo>
                  <a:pt x="2525" y="102"/>
                </a:lnTo>
                <a:lnTo>
                  <a:pt x="2525" y="102"/>
                </a:lnTo>
                <a:lnTo>
                  <a:pt x="2525" y="102"/>
                </a:lnTo>
                <a:lnTo>
                  <a:pt x="2526" y="102"/>
                </a:lnTo>
                <a:lnTo>
                  <a:pt x="2526" y="102"/>
                </a:lnTo>
                <a:lnTo>
                  <a:pt x="2526" y="101"/>
                </a:lnTo>
                <a:lnTo>
                  <a:pt x="2527" y="101"/>
                </a:lnTo>
                <a:lnTo>
                  <a:pt x="2527" y="101"/>
                </a:lnTo>
                <a:lnTo>
                  <a:pt x="2527" y="101"/>
                </a:lnTo>
                <a:lnTo>
                  <a:pt x="2528" y="102"/>
                </a:lnTo>
                <a:lnTo>
                  <a:pt x="2528" y="102"/>
                </a:lnTo>
                <a:lnTo>
                  <a:pt x="2529" y="102"/>
                </a:lnTo>
                <a:lnTo>
                  <a:pt x="2529" y="103"/>
                </a:lnTo>
                <a:lnTo>
                  <a:pt x="2529" y="103"/>
                </a:lnTo>
                <a:lnTo>
                  <a:pt x="2531" y="103"/>
                </a:lnTo>
                <a:lnTo>
                  <a:pt x="2531" y="102"/>
                </a:lnTo>
                <a:lnTo>
                  <a:pt x="2531" y="102"/>
                </a:lnTo>
                <a:lnTo>
                  <a:pt x="2532" y="102"/>
                </a:lnTo>
                <a:lnTo>
                  <a:pt x="2532" y="102"/>
                </a:lnTo>
                <a:lnTo>
                  <a:pt x="2532" y="102"/>
                </a:lnTo>
                <a:lnTo>
                  <a:pt x="2533" y="101"/>
                </a:lnTo>
                <a:lnTo>
                  <a:pt x="2533" y="101"/>
                </a:lnTo>
                <a:lnTo>
                  <a:pt x="2534" y="101"/>
                </a:lnTo>
                <a:lnTo>
                  <a:pt x="2534" y="101"/>
                </a:lnTo>
                <a:lnTo>
                  <a:pt x="2534" y="101"/>
                </a:lnTo>
                <a:lnTo>
                  <a:pt x="2535" y="101"/>
                </a:lnTo>
                <a:lnTo>
                  <a:pt x="2535" y="101"/>
                </a:lnTo>
                <a:lnTo>
                  <a:pt x="2535" y="101"/>
                </a:lnTo>
                <a:lnTo>
                  <a:pt x="2536" y="102"/>
                </a:lnTo>
                <a:lnTo>
                  <a:pt x="2536" y="102"/>
                </a:lnTo>
                <a:lnTo>
                  <a:pt x="2536" y="102"/>
                </a:lnTo>
                <a:lnTo>
                  <a:pt x="2537" y="102"/>
                </a:lnTo>
                <a:lnTo>
                  <a:pt x="2537" y="102"/>
                </a:lnTo>
                <a:lnTo>
                  <a:pt x="2538" y="102"/>
                </a:lnTo>
                <a:lnTo>
                  <a:pt x="2538" y="102"/>
                </a:lnTo>
                <a:lnTo>
                  <a:pt x="2538" y="102"/>
                </a:lnTo>
                <a:lnTo>
                  <a:pt x="2540" y="102"/>
                </a:lnTo>
                <a:lnTo>
                  <a:pt x="2540" y="102"/>
                </a:lnTo>
                <a:lnTo>
                  <a:pt x="2540" y="103"/>
                </a:lnTo>
                <a:lnTo>
                  <a:pt x="2541" y="103"/>
                </a:lnTo>
                <a:lnTo>
                  <a:pt x="2541" y="103"/>
                </a:lnTo>
                <a:lnTo>
                  <a:pt x="2542" y="103"/>
                </a:lnTo>
                <a:lnTo>
                  <a:pt x="2542" y="104"/>
                </a:lnTo>
                <a:lnTo>
                  <a:pt x="2542" y="103"/>
                </a:lnTo>
                <a:lnTo>
                  <a:pt x="2543" y="104"/>
                </a:lnTo>
                <a:lnTo>
                  <a:pt x="2543" y="104"/>
                </a:lnTo>
                <a:lnTo>
                  <a:pt x="2543" y="103"/>
                </a:lnTo>
                <a:lnTo>
                  <a:pt x="2544" y="104"/>
                </a:lnTo>
                <a:lnTo>
                  <a:pt x="2544" y="104"/>
                </a:lnTo>
                <a:lnTo>
                  <a:pt x="2544" y="103"/>
                </a:lnTo>
                <a:lnTo>
                  <a:pt x="2545" y="103"/>
                </a:lnTo>
                <a:lnTo>
                  <a:pt x="2545" y="104"/>
                </a:lnTo>
                <a:lnTo>
                  <a:pt x="2546" y="104"/>
                </a:lnTo>
                <a:lnTo>
                  <a:pt x="2546" y="103"/>
                </a:lnTo>
                <a:lnTo>
                  <a:pt x="2546" y="102"/>
                </a:lnTo>
                <a:lnTo>
                  <a:pt x="2547" y="102"/>
                </a:lnTo>
                <a:lnTo>
                  <a:pt x="2547" y="102"/>
                </a:lnTo>
                <a:lnTo>
                  <a:pt x="2547" y="101"/>
                </a:lnTo>
                <a:lnTo>
                  <a:pt x="2549" y="101"/>
                </a:lnTo>
                <a:lnTo>
                  <a:pt x="2549" y="101"/>
                </a:lnTo>
                <a:lnTo>
                  <a:pt x="2549" y="101"/>
                </a:lnTo>
                <a:lnTo>
                  <a:pt x="2550" y="101"/>
                </a:lnTo>
                <a:lnTo>
                  <a:pt x="2550" y="102"/>
                </a:lnTo>
                <a:lnTo>
                  <a:pt x="2551" y="103"/>
                </a:lnTo>
                <a:lnTo>
                  <a:pt x="2551" y="103"/>
                </a:lnTo>
                <a:lnTo>
                  <a:pt x="2551" y="104"/>
                </a:lnTo>
                <a:lnTo>
                  <a:pt x="2552" y="104"/>
                </a:lnTo>
                <a:lnTo>
                  <a:pt x="2552" y="104"/>
                </a:lnTo>
                <a:lnTo>
                  <a:pt x="2552" y="104"/>
                </a:lnTo>
                <a:lnTo>
                  <a:pt x="2553" y="105"/>
                </a:lnTo>
                <a:lnTo>
                  <a:pt x="2553" y="105"/>
                </a:lnTo>
                <a:lnTo>
                  <a:pt x="2553" y="106"/>
                </a:lnTo>
                <a:lnTo>
                  <a:pt x="2554" y="106"/>
                </a:lnTo>
                <a:lnTo>
                  <a:pt x="2554" y="108"/>
                </a:lnTo>
                <a:lnTo>
                  <a:pt x="2555" y="108"/>
                </a:lnTo>
                <a:lnTo>
                  <a:pt x="2555" y="109"/>
                </a:lnTo>
                <a:lnTo>
                  <a:pt x="2555" y="109"/>
                </a:lnTo>
                <a:lnTo>
                  <a:pt x="2556" y="109"/>
                </a:lnTo>
                <a:lnTo>
                  <a:pt x="2556" y="109"/>
                </a:lnTo>
                <a:lnTo>
                  <a:pt x="2556" y="108"/>
                </a:lnTo>
                <a:lnTo>
                  <a:pt x="2558" y="108"/>
                </a:lnTo>
                <a:lnTo>
                  <a:pt x="2558" y="108"/>
                </a:lnTo>
                <a:lnTo>
                  <a:pt x="2558" y="108"/>
                </a:lnTo>
                <a:lnTo>
                  <a:pt x="2559" y="106"/>
                </a:lnTo>
                <a:lnTo>
                  <a:pt x="2559" y="105"/>
                </a:lnTo>
                <a:lnTo>
                  <a:pt x="2560" y="106"/>
                </a:lnTo>
                <a:lnTo>
                  <a:pt x="2560" y="105"/>
                </a:lnTo>
                <a:lnTo>
                  <a:pt x="2560" y="105"/>
                </a:lnTo>
                <a:lnTo>
                  <a:pt x="2561" y="105"/>
                </a:lnTo>
                <a:lnTo>
                  <a:pt x="2561" y="106"/>
                </a:lnTo>
                <a:lnTo>
                  <a:pt x="2561" y="106"/>
                </a:lnTo>
                <a:lnTo>
                  <a:pt x="2562" y="108"/>
                </a:lnTo>
                <a:lnTo>
                  <a:pt x="2562" y="108"/>
                </a:lnTo>
                <a:lnTo>
                  <a:pt x="2563" y="109"/>
                </a:lnTo>
                <a:lnTo>
                  <a:pt x="2563" y="109"/>
                </a:lnTo>
                <a:lnTo>
                  <a:pt x="2563" y="109"/>
                </a:lnTo>
                <a:lnTo>
                  <a:pt x="2564" y="109"/>
                </a:lnTo>
                <a:lnTo>
                  <a:pt x="2564" y="109"/>
                </a:lnTo>
                <a:lnTo>
                  <a:pt x="2564" y="108"/>
                </a:lnTo>
                <a:lnTo>
                  <a:pt x="2565" y="108"/>
                </a:lnTo>
                <a:lnTo>
                  <a:pt x="2565" y="108"/>
                </a:lnTo>
                <a:lnTo>
                  <a:pt x="2565" y="108"/>
                </a:lnTo>
                <a:lnTo>
                  <a:pt x="2567" y="108"/>
                </a:lnTo>
                <a:lnTo>
                  <a:pt x="2567" y="108"/>
                </a:lnTo>
                <a:lnTo>
                  <a:pt x="2568" y="109"/>
                </a:lnTo>
                <a:lnTo>
                  <a:pt x="2568" y="109"/>
                </a:lnTo>
                <a:lnTo>
                  <a:pt x="2568" y="109"/>
                </a:lnTo>
                <a:lnTo>
                  <a:pt x="2569" y="110"/>
                </a:lnTo>
                <a:lnTo>
                  <a:pt x="2569" y="109"/>
                </a:lnTo>
                <a:lnTo>
                  <a:pt x="2569" y="109"/>
                </a:lnTo>
                <a:lnTo>
                  <a:pt x="2570" y="110"/>
                </a:lnTo>
                <a:lnTo>
                  <a:pt x="2570" y="110"/>
                </a:lnTo>
                <a:lnTo>
                  <a:pt x="2570" y="110"/>
                </a:lnTo>
                <a:lnTo>
                  <a:pt x="2571" y="110"/>
                </a:lnTo>
                <a:lnTo>
                  <a:pt x="2571" y="111"/>
                </a:lnTo>
                <a:lnTo>
                  <a:pt x="2572" y="110"/>
                </a:lnTo>
                <a:lnTo>
                  <a:pt x="2572" y="111"/>
                </a:lnTo>
                <a:lnTo>
                  <a:pt x="2572" y="111"/>
                </a:lnTo>
                <a:lnTo>
                  <a:pt x="2573" y="110"/>
                </a:lnTo>
                <a:lnTo>
                  <a:pt x="2573" y="110"/>
                </a:lnTo>
                <a:lnTo>
                  <a:pt x="2573" y="110"/>
                </a:lnTo>
                <a:lnTo>
                  <a:pt x="2574" y="110"/>
                </a:lnTo>
                <a:lnTo>
                  <a:pt x="2574" y="110"/>
                </a:lnTo>
                <a:lnTo>
                  <a:pt x="2574" y="110"/>
                </a:lnTo>
                <a:lnTo>
                  <a:pt x="2576" y="111"/>
                </a:lnTo>
                <a:lnTo>
                  <a:pt x="2576" y="111"/>
                </a:lnTo>
                <a:lnTo>
                  <a:pt x="2577" y="111"/>
                </a:lnTo>
                <a:lnTo>
                  <a:pt x="2577" y="110"/>
                </a:lnTo>
                <a:lnTo>
                  <a:pt x="2577" y="110"/>
                </a:lnTo>
                <a:lnTo>
                  <a:pt x="2578" y="111"/>
                </a:lnTo>
                <a:lnTo>
                  <a:pt x="2578" y="111"/>
                </a:lnTo>
                <a:lnTo>
                  <a:pt x="2578" y="110"/>
                </a:lnTo>
                <a:lnTo>
                  <a:pt x="2579" y="110"/>
                </a:lnTo>
                <a:lnTo>
                  <a:pt x="2579" y="109"/>
                </a:lnTo>
                <a:lnTo>
                  <a:pt x="2579" y="110"/>
                </a:lnTo>
                <a:lnTo>
                  <a:pt x="2580" y="110"/>
                </a:lnTo>
                <a:lnTo>
                  <a:pt x="2580" y="110"/>
                </a:lnTo>
                <a:lnTo>
                  <a:pt x="2581" y="110"/>
                </a:lnTo>
                <a:lnTo>
                  <a:pt x="2581" y="110"/>
                </a:lnTo>
                <a:lnTo>
                  <a:pt x="2581" y="110"/>
                </a:lnTo>
                <a:lnTo>
                  <a:pt x="2582" y="111"/>
                </a:lnTo>
                <a:lnTo>
                  <a:pt x="2582" y="110"/>
                </a:lnTo>
                <a:lnTo>
                  <a:pt x="2582" y="109"/>
                </a:lnTo>
                <a:lnTo>
                  <a:pt x="2583" y="109"/>
                </a:lnTo>
                <a:lnTo>
                  <a:pt x="2583" y="109"/>
                </a:lnTo>
                <a:lnTo>
                  <a:pt x="2585" y="109"/>
                </a:lnTo>
                <a:lnTo>
                  <a:pt x="2585" y="109"/>
                </a:lnTo>
                <a:lnTo>
                  <a:pt x="2585" y="109"/>
                </a:lnTo>
                <a:lnTo>
                  <a:pt x="2586" y="109"/>
                </a:lnTo>
                <a:lnTo>
                  <a:pt x="2586" y="110"/>
                </a:lnTo>
                <a:lnTo>
                  <a:pt x="2586" y="111"/>
                </a:lnTo>
                <a:lnTo>
                  <a:pt x="2587" y="111"/>
                </a:lnTo>
                <a:lnTo>
                  <a:pt x="2587" y="111"/>
                </a:lnTo>
                <a:lnTo>
                  <a:pt x="2587" y="111"/>
                </a:lnTo>
                <a:lnTo>
                  <a:pt x="2588" y="111"/>
                </a:lnTo>
                <a:lnTo>
                  <a:pt x="2588" y="110"/>
                </a:lnTo>
                <a:lnTo>
                  <a:pt x="2589" y="109"/>
                </a:lnTo>
                <a:lnTo>
                  <a:pt x="2589" y="108"/>
                </a:lnTo>
                <a:lnTo>
                  <a:pt x="2589" y="108"/>
                </a:lnTo>
                <a:lnTo>
                  <a:pt x="2590" y="108"/>
                </a:lnTo>
                <a:lnTo>
                  <a:pt x="2590" y="108"/>
                </a:lnTo>
                <a:lnTo>
                  <a:pt x="2590" y="108"/>
                </a:lnTo>
                <a:lnTo>
                  <a:pt x="2591" y="108"/>
                </a:lnTo>
                <a:lnTo>
                  <a:pt x="2591" y="108"/>
                </a:lnTo>
                <a:lnTo>
                  <a:pt x="2591" y="108"/>
                </a:lnTo>
                <a:lnTo>
                  <a:pt x="2592" y="106"/>
                </a:lnTo>
                <a:lnTo>
                  <a:pt x="2592" y="106"/>
                </a:lnTo>
                <a:lnTo>
                  <a:pt x="2594" y="108"/>
                </a:lnTo>
                <a:lnTo>
                  <a:pt x="2594" y="108"/>
                </a:lnTo>
                <a:lnTo>
                  <a:pt x="2594" y="106"/>
                </a:lnTo>
                <a:lnTo>
                  <a:pt x="2595" y="106"/>
                </a:lnTo>
                <a:lnTo>
                  <a:pt x="2595" y="108"/>
                </a:lnTo>
                <a:lnTo>
                  <a:pt x="2595" y="109"/>
                </a:lnTo>
                <a:lnTo>
                  <a:pt x="2596" y="109"/>
                </a:lnTo>
                <a:lnTo>
                  <a:pt x="2596" y="109"/>
                </a:lnTo>
                <a:lnTo>
                  <a:pt x="2596" y="108"/>
                </a:lnTo>
                <a:lnTo>
                  <a:pt x="2597" y="108"/>
                </a:lnTo>
                <a:lnTo>
                  <a:pt x="2597" y="106"/>
                </a:lnTo>
                <a:lnTo>
                  <a:pt x="2598" y="106"/>
                </a:lnTo>
                <a:lnTo>
                  <a:pt x="2598" y="105"/>
                </a:lnTo>
                <a:lnTo>
                  <a:pt x="2598" y="105"/>
                </a:lnTo>
                <a:lnTo>
                  <a:pt x="2599" y="105"/>
                </a:lnTo>
                <a:lnTo>
                  <a:pt x="2599" y="105"/>
                </a:lnTo>
                <a:lnTo>
                  <a:pt x="2599" y="105"/>
                </a:lnTo>
                <a:lnTo>
                  <a:pt x="2600" y="105"/>
                </a:lnTo>
                <a:lnTo>
                  <a:pt x="2600" y="105"/>
                </a:lnTo>
                <a:lnTo>
                  <a:pt x="2600" y="105"/>
                </a:lnTo>
                <a:lnTo>
                  <a:pt x="2601" y="105"/>
                </a:lnTo>
                <a:lnTo>
                  <a:pt x="2601" y="106"/>
                </a:lnTo>
                <a:lnTo>
                  <a:pt x="2603" y="105"/>
                </a:lnTo>
                <a:lnTo>
                  <a:pt x="2603" y="104"/>
                </a:lnTo>
                <a:lnTo>
                  <a:pt x="2603" y="104"/>
                </a:lnTo>
                <a:lnTo>
                  <a:pt x="2604" y="103"/>
                </a:lnTo>
                <a:lnTo>
                  <a:pt x="2604" y="103"/>
                </a:lnTo>
                <a:lnTo>
                  <a:pt x="2604" y="103"/>
                </a:lnTo>
                <a:lnTo>
                  <a:pt x="2605" y="103"/>
                </a:lnTo>
                <a:lnTo>
                  <a:pt x="2605" y="103"/>
                </a:lnTo>
                <a:lnTo>
                  <a:pt x="2606" y="103"/>
                </a:lnTo>
                <a:lnTo>
                  <a:pt x="2606" y="104"/>
                </a:lnTo>
                <a:lnTo>
                  <a:pt x="2606" y="104"/>
                </a:lnTo>
                <a:lnTo>
                  <a:pt x="2607" y="104"/>
                </a:lnTo>
                <a:lnTo>
                  <a:pt x="2607" y="105"/>
                </a:lnTo>
                <a:lnTo>
                  <a:pt x="2607" y="105"/>
                </a:lnTo>
                <a:lnTo>
                  <a:pt x="2608" y="106"/>
                </a:lnTo>
                <a:lnTo>
                  <a:pt x="2608" y="106"/>
                </a:lnTo>
                <a:lnTo>
                  <a:pt x="2608" y="106"/>
                </a:lnTo>
                <a:lnTo>
                  <a:pt x="2609" y="106"/>
                </a:lnTo>
                <a:lnTo>
                  <a:pt x="2609" y="106"/>
                </a:lnTo>
                <a:lnTo>
                  <a:pt x="2610" y="106"/>
                </a:lnTo>
                <a:lnTo>
                  <a:pt x="2610" y="108"/>
                </a:lnTo>
                <a:lnTo>
                  <a:pt x="2610" y="108"/>
                </a:lnTo>
                <a:lnTo>
                  <a:pt x="2612" y="106"/>
                </a:lnTo>
                <a:lnTo>
                  <a:pt x="2612" y="106"/>
                </a:lnTo>
                <a:lnTo>
                  <a:pt x="2612" y="105"/>
                </a:lnTo>
                <a:lnTo>
                  <a:pt x="2613" y="104"/>
                </a:lnTo>
                <a:lnTo>
                  <a:pt x="2613" y="104"/>
                </a:lnTo>
                <a:lnTo>
                  <a:pt x="2613" y="104"/>
                </a:lnTo>
                <a:lnTo>
                  <a:pt x="2614" y="104"/>
                </a:lnTo>
                <a:lnTo>
                  <a:pt x="2614" y="104"/>
                </a:lnTo>
                <a:lnTo>
                  <a:pt x="2615" y="104"/>
                </a:lnTo>
                <a:lnTo>
                  <a:pt x="2615" y="104"/>
                </a:lnTo>
                <a:lnTo>
                  <a:pt x="2615" y="104"/>
                </a:lnTo>
                <a:lnTo>
                  <a:pt x="2616" y="105"/>
                </a:lnTo>
                <a:lnTo>
                  <a:pt x="2616" y="104"/>
                </a:lnTo>
                <a:lnTo>
                  <a:pt x="2616" y="104"/>
                </a:lnTo>
                <a:lnTo>
                  <a:pt x="2617" y="104"/>
                </a:lnTo>
                <a:lnTo>
                  <a:pt x="2617" y="104"/>
                </a:lnTo>
                <a:lnTo>
                  <a:pt x="2617" y="105"/>
                </a:lnTo>
                <a:lnTo>
                  <a:pt x="2618" y="105"/>
                </a:lnTo>
                <a:lnTo>
                  <a:pt x="2618" y="105"/>
                </a:lnTo>
                <a:lnTo>
                  <a:pt x="2619" y="105"/>
                </a:lnTo>
                <a:lnTo>
                  <a:pt x="2619" y="103"/>
                </a:lnTo>
                <a:lnTo>
                  <a:pt x="2619" y="103"/>
                </a:lnTo>
                <a:lnTo>
                  <a:pt x="2621" y="103"/>
                </a:lnTo>
                <a:lnTo>
                  <a:pt x="2621" y="102"/>
                </a:lnTo>
                <a:lnTo>
                  <a:pt x="2621" y="102"/>
                </a:lnTo>
                <a:lnTo>
                  <a:pt x="2622" y="102"/>
                </a:lnTo>
                <a:lnTo>
                  <a:pt x="2622" y="102"/>
                </a:lnTo>
                <a:lnTo>
                  <a:pt x="2622" y="102"/>
                </a:lnTo>
                <a:lnTo>
                  <a:pt x="2623" y="103"/>
                </a:lnTo>
                <a:lnTo>
                  <a:pt x="2623" y="104"/>
                </a:lnTo>
                <a:lnTo>
                  <a:pt x="2624" y="104"/>
                </a:lnTo>
                <a:lnTo>
                  <a:pt x="2624" y="104"/>
                </a:lnTo>
                <a:lnTo>
                  <a:pt x="2624" y="103"/>
                </a:lnTo>
                <a:lnTo>
                  <a:pt x="2625" y="103"/>
                </a:lnTo>
                <a:lnTo>
                  <a:pt x="2625" y="103"/>
                </a:lnTo>
                <a:lnTo>
                  <a:pt x="2625" y="103"/>
                </a:lnTo>
                <a:lnTo>
                  <a:pt x="2626" y="103"/>
                </a:lnTo>
                <a:lnTo>
                  <a:pt x="2626" y="103"/>
                </a:lnTo>
                <a:lnTo>
                  <a:pt x="2626" y="103"/>
                </a:lnTo>
                <a:lnTo>
                  <a:pt x="2627" y="103"/>
                </a:lnTo>
                <a:lnTo>
                  <a:pt x="2627" y="104"/>
                </a:lnTo>
                <a:lnTo>
                  <a:pt x="2628" y="105"/>
                </a:lnTo>
                <a:lnTo>
                  <a:pt x="2628" y="104"/>
                </a:lnTo>
                <a:lnTo>
                  <a:pt x="2628" y="104"/>
                </a:lnTo>
                <a:lnTo>
                  <a:pt x="2630" y="104"/>
                </a:lnTo>
                <a:lnTo>
                  <a:pt x="2630" y="104"/>
                </a:lnTo>
                <a:lnTo>
                  <a:pt x="2630" y="104"/>
                </a:lnTo>
                <a:lnTo>
                  <a:pt x="2631" y="104"/>
                </a:lnTo>
                <a:lnTo>
                  <a:pt x="2631" y="104"/>
                </a:lnTo>
                <a:lnTo>
                  <a:pt x="2632" y="104"/>
                </a:lnTo>
                <a:lnTo>
                  <a:pt x="2632" y="105"/>
                </a:lnTo>
                <a:lnTo>
                  <a:pt x="2632" y="105"/>
                </a:lnTo>
                <a:lnTo>
                  <a:pt x="2633" y="105"/>
                </a:lnTo>
                <a:lnTo>
                  <a:pt x="2633" y="105"/>
                </a:lnTo>
                <a:lnTo>
                  <a:pt x="2633" y="105"/>
                </a:lnTo>
                <a:lnTo>
                  <a:pt x="2634" y="105"/>
                </a:lnTo>
                <a:lnTo>
                  <a:pt x="2634" y="105"/>
                </a:lnTo>
                <a:lnTo>
                  <a:pt x="2634" y="106"/>
                </a:lnTo>
                <a:lnTo>
                  <a:pt x="2635" y="106"/>
                </a:lnTo>
                <a:lnTo>
                  <a:pt x="2635" y="106"/>
                </a:lnTo>
                <a:lnTo>
                  <a:pt x="2636" y="106"/>
                </a:lnTo>
                <a:lnTo>
                  <a:pt x="2636" y="106"/>
                </a:lnTo>
                <a:lnTo>
                  <a:pt x="2636" y="106"/>
                </a:lnTo>
                <a:lnTo>
                  <a:pt x="2637" y="106"/>
                </a:lnTo>
                <a:lnTo>
                  <a:pt x="2637" y="108"/>
                </a:lnTo>
                <a:lnTo>
                  <a:pt x="2637" y="108"/>
                </a:lnTo>
                <a:lnTo>
                  <a:pt x="2639" y="108"/>
                </a:lnTo>
                <a:lnTo>
                  <a:pt x="2639" y="108"/>
                </a:lnTo>
                <a:lnTo>
                  <a:pt x="2639" y="108"/>
                </a:lnTo>
                <a:lnTo>
                  <a:pt x="2640" y="108"/>
                </a:lnTo>
                <a:lnTo>
                  <a:pt x="2640" y="108"/>
                </a:lnTo>
                <a:lnTo>
                  <a:pt x="2641" y="108"/>
                </a:lnTo>
                <a:lnTo>
                  <a:pt x="2641" y="108"/>
                </a:lnTo>
                <a:lnTo>
                  <a:pt x="2641" y="108"/>
                </a:lnTo>
                <a:lnTo>
                  <a:pt x="2642" y="108"/>
                </a:lnTo>
                <a:lnTo>
                  <a:pt x="2642" y="108"/>
                </a:lnTo>
                <a:lnTo>
                  <a:pt x="2642" y="108"/>
                </a:lnTo>
                <a:lnTo>
                  <a:pt x="2643" y="108"/>
                </a:lnTo>
                <a:lnTo>
                  <a:pt x="2643" y="106"/>
                </a:lnTo>
                <a:lnTo>
                  <a:pt x="2643" y="106"/>
                </a:lnTo>
                <a:lnTo>
                  <a:pt x="2644" y="106"/>
                </a:lnTo>
                <a:lnTo>
                  <a:pt x="2644" y="106"/>
                </a:lnTo>
                <a:lnTo>
                  <a:pt x="2645" y="108"/>
                </a:lnTo>
                <a:lnTo>
                  <a:pt x="2645" y="108"/>
                </a:lnTo>
                <a:lnTo>
                  <a:pt x="2645" y="106"/>
                </a:lnTo>
                <a:lnTo>
                  <a:pt x="2646" y="108"/>
                </a:lnTo>
                <a:lnTo>
                  <a:pt x="2646" y="108"/>
                </a:lnTo>
                <a:lnTo>
                  <a:pt x="2646" y="108"/>
                </a:lnTo>
                <a:lnTo>
                  <a:pt x="2648" y="108"/>
                </a:lnTo>
                <a:lnTo>
                  <a:pt x="2648" y="108"/>
                </a:lnTo>
                <a:lnTo>
                  <a:pt x="2648" y="108"/>
                </a:lnTo>
                <a:lnTo>
                  <a:pt x="2649" y="109"/>
                </a:lnTo>
                <a:lnTo>
                  <a:pt x="2649" y="109"/>
                </a:lnTo>
                <a:lnTo>
                  <a:pt x="2650" y="110"/>
                </a:lnTo>
                <a:lnTo>
                  <a:pt x="2650" y="110"/>
                </a:lnTo>
                <a:lnTo>
                  <a:pt x="2650" y="110"/>
                </a:lnTo>
                <a:lnTo>
                  <a:pt x="2651" y="110"/>
                </a:lnTo>
                <a:lnTo>
                  <a:pt x="2651" y="111"/>
                </a:lnTo>
                <a:lnTo>
                  <a:pt x="2651" y="110"/>
                </a:lnTo>
                <a:lnTo>
                  <a:pt x="2652" y="110"/>
                </a:lnTo>
                <a:lnTo>
                  <a:pt x="2652" y="110"/>
                </a:lnTo>
                <a:lnTo>
                  <a:pt x="2653" y="111"/>
                </a:lnTo>
                <a:lnTo>
                  <a:pt x="2653" y="110"/>
                </a:lnTo>
                <a:lnTo>
                  <a:pt x="2653" y="110"/>
                </a:lnTo>
                <a:lnTo>
                  <a:pt x="2654" y="110"/>
                </a:lnTo>
                <a:lnTo>
                  <a:pt x="2654" y="111"/>
                </a:lnTo>
                <a:lnTo>
                  <a:pt x="2654" y="110"/>
                </a:lnTo>
                <a:lnTo>
                  <a:pt x="2655" y="110"/>
                </a:lnTo>
                <a:lnTo>
                  <a:pt x="2655" y="110"/>
                </a:lnTo>
                <a:lnTo>
                  <a:pt x="2655" y="111"/>
                </a:lnTo>
                <a:lnTo>
                  <a:pt x="2657" y="110"/>
                </a:lnTo>
                <a:lnTo>
                  <a:pt x="2657" y="110"/>
                </a:lnTo>
                <a:lnTo>
                  <a:pt x="2658" y="110"/>
                </a:lnTo>
                <a:lnTo>
                  <a:pt x="2658" y="109"/>
                </a:lnTo>
                <a:lnTo>
                  <a:pt x="2658" y="109"/>
                </a:lnTo>
                <a:lnTo>
                  <a:pt x="2659" y="108"/>
                </a:lnTo>
                <a:lnTo>
                  <a:pt x="2659" y="106"/>
                </a:lnTo>
                <a:lnTo>
                  <a:pt x="2659" y="105"/>
                </a:lnTo>
                <a:lnTo>
                  <a:pt x="2660" y="105"/>
                </a:lnTo>
                <a:lnTo>
                  <a:pt x="2660" y="105"/>
                </a:lnTo>
                <a:lnTo>
                  <a:pt x="2660" y="105"/>
                </a:lnTo>
                <a:lnTo>
                  <a:pt x="2661" y="105"/>
                </a:lnTo>
                <a:lnTo>
                  <a:pt x="2661" y="105"/>
                </a:lnTo>
                <a:lnTo>
                  <a:pt x="2662" y="105"/>
                </a:lnTo>
                <a:lnTo>
                  <a:pt x="2662" y="106"/>
                </a:lnTo>
                <a:lnTo>
                  <a:pt x="2662" y="106"/>
                </a:lnTo>
                <a:lnTo>
                  <a:pt x="2663" y="106"/>
                </a:lnTo>
                <a:lnTo>
                  <a:pt x="2663" y="105"/>
                </a:lnTo>
                <a:lnTo>
                  <a:pt x="2663" y="106"/>
                </a:lnTo>
                <a:lnTo>
                  <a:pt x="2664" y="105"/>
                </a:lnTo>
                <a:lnTo>
                  <a:pt x="2664" y="105"/>
                </a:lnTo>
                <a:lnTo>
                  <a:pt x="2664" y="106"/>
                </a:lnTo>
                <a:lnTo>
                  <a:pt x="2666" y="105"/>
                </a:lnTo>
                <a:lnTo>
                  <a:pt x="2666" y="105"/>
                </a:lnTo>
                <a:lnTo>
                  <a:pt x="2667" y="105"/>
                </a:lnTo>
                <a:lnTo>
                  <a:pt x="2667" y="105"/>
                </a:lnTo>
                <a:lnTo>
                  <a:pt x="2667" y="105"/>
                </a:lnTo>
                <a:lnTo>
                  <a:pt x="2668" y="105"/>
                </a:lnTo>
                <a:lnTo>
                  <a:pt x="2668" y="105"/>
                </a:lnTo>
                <a:lnTo>
                  <a:pt x="2668" y="105"/>
                </a:lnTo>
                <a:lnTo>
                  <a:pt x="2669" y="104"/>
                </a:lnTo>
                <a:lnTo>
                  <a:pt x="2669" y="104"/>
                </a:lnTo>
                <a:lnTo>
                  <a:pt x="2669" y="104"/>
                </a:lnTo>
                <a:lnTo>
                  <a:pt x="2670" y="104"/>
                </a:lnTo>
                <a:lnTo>
                  <a:pt x="2670" y="104"/>
                </a:lnTo>
                <a:lnTo>
                  <a:pt x="2671" y="104"/>
                </a:lnTo>
                <a:lnTo>
                  <a:pt x="2671" y="104"/>
                </a:lnTo>
                <a:lnTo>
                  <a:pt x="2671" y="105"/>
                </a:lnTo>
                <a:lnTo>
                  <a:pt x="2672" y="106"/>
                </a:lnTo>
                <a:lnTo>
                  <a:pt x="2672" y="106"/>
                </a:lnTo>
                <a:lnTo>
                  <a:pt x="2672" y="108"/>
                </a:lnTo>
                <a:lnTo>
                  <a:pt x="2673" y="108"/>
                </a:lnTo>
                <a:lnTo>
                  <a:pt x="2673" y="108"/>
                </a:lnTo>
                <a:lnTo>
                  <a:pt x="2675" y="106"/>
                </a:lnTo>
                <a:lnTo>
                  <a:pt x="2675" y="106"/>
                </a:lnTo>
                <a:lnTo>
                  <a:pt x="2675" y="108"/>
                </a:lnTo>
                <a:lnTo>
                  <a:pt x="2676" y="108"/>
                </a:lnTo>
                <a:lnTo>
                  <a:pt x="2676" y="105"/>
                </a:lnTo>
                <a:lnTo>
                  <a:pt x="2676" y="105"/>
                </a:lnTo>
                <a:lnTo>
                  <a:pt x="2677" y="104"/>
                </a:lnTo>
                <a:lnTo>
                  <a:pt x="2677" y="104"/>
                </a:lnTo>
                <a:lnTo>
                  <a:pt x="2677" y="104"/>
                </a:lnTo>
                <a:lnTo>
                  <a:pt x="2678" y="104"/>
                </a:lnTo>
                <a:lnTo>
                  <a:pt x="2678" y="104"/>
                </a:lnTo>
                <a:lnTo>
                  <a:pt x="2679" y="104"/>
                </a:lnTo>
                <a:lnTo>
                  <a:pt x="2679" y="104"/>
                </a:lnTo>
                <a:lnTo>
                  <a:pt x="2679" y="104"/>
                </a:lnTo>
                <a:lnTo>
                  <a:pt x="2680" y="103"/>
                </a:lnTo>
                <a:lnTo>
                  <a:pt x="2680" y="103"/>
                </a:lnTo>
                <a:lnTo>
                  <a:pt x="2680" y="103"/>
                </a:lnTo>
                <a:lnTo>
                  <a:pt x="2681" y="103"/>
                </a:lnTo>
                <a:lnTo>
                  <a:pt x="2681" y="103"/>
                </a:lnTo>
                <a:lnTo>
                  <a:pt x="2681" y="103"/>
                </a:lnTo>
                <a:lnTo>
                  <a:pt x="2682" y="102"/>
                </a:lnTo>
                <a:lnTo>
                  <a:pt x="2682" y="102"/>
                </a:lnTo>
                <a:lnTo>
                  <a:pt x="2684" y="102"/>
                </a:lnTo>
                <a:lnTo>
                  <a:pt x="2684" y="102"/>
                </a:lnTo>
                <a:lnTo>
                  <a:pt x="2684" y="103"/>
                </a:lnTo>
                <a:lnTo>
                  <a:pt x="2685" y="103"/>
                </a:lnTo>
                <a:lnTo>
                  <a:pt x="2685" y="103"/>
                </a:lnTo>
                <a:lnTo>
                  <a:pt x="2685" y="103"/>
                </a:lnTo>
                <a:lnTo>
                  <a:pt x="2686" y="103"/>
                </a:lnTo>
                <a:lnTo>
                  <a:pt x="2686" y="103"/>
                </a:lnTo>
                <a:lnTo>
                  <a:pt x="2686" y="102"/>
                </a:lnTo>
                <a:lnTo>
                  <a:pt x="2687" y="103"/>
                </a:lnTo>
                <a:lnTo>
                  <a:pt x="2687" y="103"/>
                </a:lnTo>
                <a:lnTo>
                  <a:pt x="2688" y="103"/>
                </a:lnTo>
                <a:lnTo>
                  <a:pt x="2688" y="103"/>
                </a:lnTo>
                <a:lnTo>
                  <a:pt x="2688" y="103"/>
                </a:lnTo>
                <a:lnTo>
                  <a:pt x="2689" y="103"/>
                </a:lnTo>
                <a:lnTo>
                  <a:pt x="2689" y="103"/>
                </a:lnTo>
                <a:lnTo>
                  <a:pt x="2689" y="102"/>
                </a:lnTo>
                <a:lnTo>
                  <a:pt x="2690" y="102"/>
                </a:lnTo>
                <a:lnTo>
                  <a:pt x="2690" y="102"/>
                </a:lnTo>
                <a:lnTo>
                  <a:pt x="2690" y="102"/>
                </a:lnTo>
                <a:lnTo>
                  <a:pt x="2691" y="101"/>
                </a:lnTo>
                <a:lnTo>
                  <a:pt x="2691" y="101"/>
                </a:lnTo>
                <a:lnTo>
                  <a:pt x="2693" y="100"/>
                </a:lnTo>
                <a:lnTo>
                  <a:pt x="2693" y="101"/>
                </a:lnTo>
                <a:lnTo>
                  <a:pt x="2693" y="100"/>
                </a:lnTo>
                <a:lnTo>
                  <a:pt x="2694" y="100"/>
                </a:lnTo>
                <a:lnTo>
                  <a:pt x="2694" y="101"/>
                </a:lnTo>
                <a:lnTo>
                  <a:pt x="2694" y="101"/>
                </a:lnTo>
                <a:lnTo>
                  <a:pt x="2695" y="101"/>
                </a:lnTo>
                <a:lnTo>
                  <a:pt x="2695" y="102"/>
                </a:lnTo>
                <a:lnTo>
                  <a:pt x="2696" y="101"/>
                </a:lnTo>
                <a:lnTo>
                  <a:pt x="2696" y="100"/>
                </a:lnTo>
                <a:lnTo>
                  <a:pt x="2696" y="100"/>
                </a:lnTo>
                <a:lnTo>
                  <a:pt x="2697" y="100"/>
                </a:lnTo>
                <a:lnTo>
                  <a:pt x="2697" y="97"/>
                </a:lnTo>
                <a:lnTo>
                  <a:pt x="2697" y="97"/>
                </a:lnTo>
                <a:lnTo>
                  <a:pt x="2698" y="97"/>
                </a:lnTo>
                <a:lnTo>
                  <a:pt x="2698" y="96"/>
                </a:lnTo>
                <a:lnTo>
                  <a:pt x="2698" y="97"/>
                </a:lnTo>
                <a:lnTo>
                  <a:pt x="2699" y="97"/>
                </a:lnTo>
                <a:lnTo>
                  <a:pt x="2699" y="97"/>
                </a:lnTo>
                <a:lnTo>
                  <a:pt x="2701" y="99"/>
                </a:lnTo>
                <a:lnTo>
                  <a:pt x="2701" y="99"/>
                </a:lnTo>
                <a:lnTo>
                  <a:pt x="2701" y="99"/>
                </a:lnTo>
                <a:lnTo>
                  <a:pt x="2702" y="97"/>
                </a:lnTo>
                <a:lnTo>
                  <a:pt x="2702" y="99"/>
                </a:lnTo>
                <a:lnTo>
                  <a:pt x="2702" y="99"/>
                </a:lnTo>
                <a:lnTo>
                  <a:pt x="2703" y="99"/>
                </a:lnTo>
                <a:lnTo>
                  <a:pt x="2703" y="99"/>
                </a:lnTo>
                <a:lnTo>
                  <a:pt x="2703" y="97"/>
                </a:lnTo>
                <a:lnTo>
                  <a:pt x="2704" y="97"/>
                </a:lnTo>
                <a:lnTo>
                  <a:pt x="2704" y="97"/>
                </a:lnTo>
                <a:lnTo>
                  <a:pt x="2705" y="97"/>
                </a:lnTo>
                <a:lnTo>
                  <a:pt x="2705" y="97"/>
                </a:lnTo>
                <a:lnTo>
                  <a:pt x="2705" y="96"/>
                </a:lnTo>
                <a:lnTo>
                  <a:pt x="2706" y="97"/>
                </a:lnTo>
                <a:lnTo>
                  <a:pt x="2706" y="97"/>
                </a:lnTo>
                <a:lnTo>
                  <a:pt x="2706" y="99"/>
                </a:lnTo>
                <a:lnTo>
                  <a:pt x="2707" y="99"/>
                </a:lnTo>
                <a:lnTo>
                  <a:pt x="2707" y="100"/>
                </a:lnTo>
                <a:lnTo>
                  <a:pt x="2707" y="100"/>
                </a:lnTo>
                <a:lnTo>
                  <a:pt x="2708" y="101"/>
                </a:lnTo>
                <a:lnTo>
                  <a:pt x="2708" y="101"/>
                </a:lnTo>
                <a:lnTo>
                  <a:pt x="2710" y="101"/>
                </a:lnTo>
                <a:lnTo>
                  <a:pt x="2710" y="101"/>
                </a:lnTo>
                <a:lnTo>
                  <a:pt x="2710" y="102"/>
                </a:lnTo>
                <a:lnTo>
                  <a:pt x="2711" y="102"/>
                </a:lnTo>
                <a:lnTo>
                  <a:pt x="2711" y="101"/>
                </a:lnTo>
                <a:lnTo>
                  <a:pt x="2711" y="101"/>
                </a:lnTo>
                <a:lnTo>
                  <a:pt x="2712" y="102"/>
                </a:lnTo>
                <a:lnTo>
                  <a:pt x="2712" y="102"/>
                </a:lnTo>
                <a:lnTo>
                  <a:pt x="2712" y="101"/>
                </a:lnTo>
                <a:lnTo>
                  <a:pt x="2713" y="101"/>
                </a:lnTo>
                <a:lnTo>
                  <a:pt x="2713" y="101"/>
                </a:lnTo>
                <a:lnTo>
                  <a:pt x="2714" y="101"/>
                </a:lnTo>
                <a:lnTo>
                  <a:pt x="2714" y="101"/>
                </a:lnTo>
                <a:lnTo>
                  <a:pt x="2714" y="101"/>
                </a:lnTo>
                <a:lnTo>
                  <a:pt x="2715" y="102"/>
                </a:lnTo>
                <a:lnTo>
                  <a:pt x="2715" y="102"/>
                </a:lnTo>
                <a:lnTo>
                  <a:pt x="2715" y="103"/>
                </a:lnTo>
                <a:lnTo>
                  <a:pt x="2716" y="102"/>
                </a:lnTo>
                <a:lnTo>
                  <a:pt x="2716" y="103"/>
                </a:lnTo>
                <a:lnTo>
                  <a:pt x="2716" y="103"/>
                </a:lnTo>
                <a:lnTo>
                  <a:pt x="2717" y="102"/>
                </a:lnTo>
                <a:lnTo>
                  <a:pt x="2717" y="103"/>
                </a:lnTo>
                <a:lnTo>
                  <a:pt x="2719" y="104"/>
                </a:lnTo>
                <a:lnTo>
                  <a:pt x="2719" y="104"/>
                </a:lnTo>
                <a:lnTo>
                  <a:pt x="2719" y="105"/>
                </a:lnTo>
                <a:lnTo>
                  <a:pt x="2720" y="105"/>
                </a:lnTo>
                <a:lnTo>
                  <a:pt x="2720" y="105"/>
                </a:lnTo>
                <a:lnTo>
                  <a:pt x="2720" y="106"/>
                </a:lnTo>
                <a:lnTo>
                  <a:pt x="2721" y="106"/>
                </a:lnTo>
                <a:lnTo>
                  <a:pt x="2721" y="106"/>
                </a:lnTo>
                <a:lnTo>
                  <a:pt x="2722" y="106"/>
                </a:lnTo>
                <a:lnTo>
                  <a:pt x="2722" y="106"/>
                </a:lnTo>
                <a:lnTo>
                  <a:pt x="2722" y="106"/>
                </a:lnTo>
                <a:lnTo>
                  <a:pt x="2723" y="105"/>
                </a:lnTo>
                <a:lnTo>
                  <a:pt x="2723" y="103"/>
                </a:lnTo>
                <a:lnTo>
                  <a:pt x="2723" y="103"/>
                </a:lnTo>
                <a:lnTo>
                  <a:pt x="2724" y="103"/>
                </a:lnTo>
                <a:lnTo>
                  <a:pt x="2724" y="103"/>
                </a:lnTo>
                <a:lnTo>
                  <a:pt x="2724" y="102"/>
                </a:lnTo>
                <a:lnTo>
                  <a:pt x="2725" y="103"/>
                </a:lnTo>
                <a:lnTo>
                  <a:pt x="2725" y="103"/>
                </a:lnTo>
                <a:lnTo>
                  <a:pt x="2726" y="104"/>
                </a:lnTo>
                <a:lnTo>
                  <a:pt x="2726" y="105"/>
                </a:lnTo>
                <a:lnTo>
                  <a:pt x="2726" y="105"/>
                </a:lnTo>
                <a:lnTo>
                  <a:pt x="2728" y="108"/>
                </a:lnTo>
                <a:lnTo>
                  <a:pt x="2728" y="108"/>
                </a:lnTo>
                <a:lnTo>
                  <a:pt x="2728" y="109"/>
                </a:lnTo>
                <a:lnTo>
                  <a:pt x="2729" y="108"/>
                </a:lnTo>
                <a:lnTo>
                  <a:pt x="2729" y="109"/>
                </a:lnTo>
                <a:lnTo>
                  <a:pt x="2729" y="109"/>
                </a:lnTo>
                <a:lnTo>
                  <a:pt x="2730" y="110"/>
                </a:lnTo>
                <a:lnTo>
                  <a:pt x="2730" y="110"/>
                </a:lnTo>
                <a:lnTo>
                  <a:pt x="2731" y="110"/>
                </a:lnTo>
                <a:lnTo>
                  <a:pt x="2731" y="110"/>
                </a:lnTo>
                <a:lnTo>
                  <a:pt x="2731" y="110"/>
                </a:lnTo>
                <a:lnTo>
                  <a:pt x="2732" y="110"/>
                </a:lnTo>
                <a:lnTo>
                  <a:pt x="2732" y="110"/>
                </a:lnTo>
                <a:lnTo>
                  <a:pt x="2732" y="109"/>
                </a:lnTo>
                <a:lnTo>
                  <a:pt x="2733" y="110"/>
                </a:lnTo>
                <a:lnTo>
                  <a:pt x="2733" y="110"/>
                </a:lnTo>
                <a:lnTo>
                  <a:pt x="2733" y="110"/>
                </a:lnTo>
                <a:lnTo>
                  <a:pt x="2734" y="110"/>
                </a:lnTo>
                <a:lnTo>
                  <a:pt x="2734" y="110"/>
                </a:lnTo>
                <a:lnTo>
                  <a:pt x="2735" y="110"/>
                </a:lnTo>
                <a:lnTo>
                  <a:pt x="2735" y="109"/>
                </a:lnTo>
                <a:lnTo>
                  <a:pt x="2735" y="109"/>
                </a:lnTo>
                <a:lnTo>
                  <a:pt x="2737" y="108"/>
                </a:lnTo>
                <a:lnTo>
                  <a:pt x="2737" y="108"/>
                </a:lnTo>
                <a:lnTo>
                  <a:pt x="2737" y="108"/>
                </a:lnTo>
                <a:lnTo>
                  <a:pt x="2738" y="106"/>
                </a:lnTo>
                <a:lnTo>
                  <a:pt x="2738" y="108"/>
                </a:lnTo>
                <a:lnTo>
                  <a:pt x="2738" y="108"/>
                </a:lnTo>
                <a:lnTo>
                  <a:pt x="2739" y="108"/>
                </a:lnTo>
                <a:lnTo>
                  <a:pt x="2739" y="108"/>
                </a:lnTo>
                <a:lnTo>
                  <a:pt x="2740" y="108"/>
                </a:lnTo>
                <a:lnTo>
                  <a:pt x="2740" y="108"/>
                </a:lnTo>
                <a:lnTo>
                  <a:pt x="2740" y="108"/>
                </a:lnTo>
                <a:lnTo>
                  <a:pt x="2741" y="109"/>
                </a:lnTo>
                <a:lnTo>
                  <a:pt x="2741" y="109"/>
                </a:lnTo>
                <a:lnTo>
                  <a:pt x="2741" y="109"/>
                </a:lnTo>
                <a:lnTo>
                  <a:pt x="2742" y="109"/>
                </a:lnTo>
                <a:lnTo>
                  <a:pt x="2742" y="110"/>
                </a:lnTo>
                <a:lnTo>
                  <a:pt x="2743" y="110"/>
                </a:lnTo>
                <a:lnTo>
                  <a:pt x="2743" y="111"/>
                </a:lnTo>
                <a:lnTo>
                  <a:pt x="2743" y="111"/>
                </a:lnTo>
                <a:lnTo>
                  <a:pt x="2744" y="112"/>
                </a:lnTo>
                <a:lnTo>
                  <a:pt x="2744" y="112"/>
                </a:lnTo>
                <a:lnTo>
                  <a:pt x="2744" y="112"/>
                </a:lnTo>
                <a:lnTo>
                  <a:pt x="2746" y="112"/>
                </a:lnTo>
                <a:lnTo>
                  <a:pt x="2746" y="111"/>
                </a:lnTo>
                <a:lnTo>
                  <a:pt x="2746" y="112"/>
                </a:lnTo>
                <a:lnTo>
                  <a:pt x="2747" y="112"/>
                </a:lnTo>
                <a:lnTo>
                  <a:pt x="2747" y="112"/>
                </a:lnTo>
                <a:lnTo>
                  <a:pt x="2748" y="112"/>
                </a:lnTo>
                <a:lnTo>
                  <a:pt x="2748" y="113"/>
                </a:lnTo>
                <a:lnTo>
                  <a:pt x="2748" y="112"/>
                </a:lnTo>
                <a:lnTo>
                  <a:pt x="2749" y="112"/>
                </a:lnTo>
                <a:lnTo>
                  <a:pt x="2749" y="111"/>
                </a:lnTo>
                <a:lnTo>
                  <a:pt x="2749" y="110"/>
                </a:lnTo>
                <a:lnTo>
                  <a:pt x="2750" y="110"/>
                </a:lnTo>
                <a:lnTo>
                  <a:pt x="2750" y="110"/>
                </a:lnTo>
                <a:lnTo>
                  <a:pt x="2750" y="109"/>
                </a:lnTo>
                <a:lnTo>
                  <a:pt x="2751" y="108"/>
                </a:lnTo>
                <a:lnTo>
                  <a:pt x="2751" y="108"/>
                </a:lnTo>
                <a:lnTo>
                  <a:pt x="2752" y="108"/>
                </a:lnTo>
                <a:lnTo>
                  <a:pt x="2752" y="109"/>
                </a:lnTo>
                <a:lnTo>
                  <a:pt x="2752" y="108"/>
                </a:lnTo>
                <a:lnTo>
                  <a:pt x="2753" y="108"/>
                </a:lnTo>
                <a:lnTo>
                  <a:pt x="2753" y="108"/>
                </a:lnTo>
                <a:lnTo>
                  <a:pt x="2753" y="108"/>
                </a:lnTo>
                <a:lnTo>
                  <a:pt x="2755" y="108"/>
                </a:lnTo>
                <a:lnTo>
                  <a:pt x="2755" y="108"/>
                </a:lnTo>
                <a:lnTo>
                  <a:pt x="2755" y="108"/>
                </a:lnTo>
                <a:lnTo>
                  <a:pt x="2756" y="106"/>
                </a:lnTo>
                <a:lnTo>
                  <a:pt x="2756" y="106"/>
                </a:lnTo>
                <a:lnTo>
                  <a:pt x="2757" y="106"/>
                </a:lnTo>
                <a:lnTo>
                  <a:pt x="2757" y="105"/>
                </a:lnTo>
                <a:lnTo>
                  <a:pt x="2757" y="105"/>
                </a:lnTo>
                <a:lnTo>
                  <a:pt x="2758" y="106"/>
                </a:lnTo>
                <a:lnTo>
                  <a:pt x="2758" y="105"/>
                </a:lnTo>
                <a:lnTo>
                  <a:pt x="2758" y="105"/>
                </a:lnTo>
                <a:lnTo>
                  <a:pt x="2759" y="104"/>
                </a:lnTo>
                <a:lnTo>
                  <a:pt x="2759" y="104"/>
                </a:lnTo>
                <a:lnTo>
                  <a:pt x="2759" y="103"/>
                </a:lnTo>
                <a:lnTo>
                  <a:pt x="2760" y="104"/>
                </a:lnTo>
                <a:lnTo>
                  <a:pt x="2760" y="103"/>
                </a:lnTo>
                <a:lnTo>
                  <a:pt x="2761" y="104"/>
                </a:lnTo>
                <a:lnTo>
                  <a:pt x="2761" y="103"/>
                </a:lnTo>
                <a:lnTo>
                  <a:pt x="2761" y="103"/>
                </a:lnTo>
                <a:lnTo>
                  <a:pt x="2762" y="103"/>
                </a:lnTo>
                <a:lnTo>
                  <a:pt x="2762" y="102"/>
                </a:lnTo>
                <a:lnTo>
                  <a:pt x="2762" y="102"/>
                </a:lnTo>
                <a:lnTo>
                  <a:pt x="2764" y="103"/>
                </a:lnTo>
                <a:lnTo>
                  <a:pt x="2764" y="103"/>
                </a:lnTo>
                <a:lnTo>
                  <a:pt x="2765" y="104"/>
                </a:lnTo>
                <a:lnTo>
                  <a:pt x="2765" y="104"/>
                </a:lnTo>
                <a:lnTo>
                  <a:pt x="2765" y="105"/>
                </a:lnTo>
                <a:lnTo>
                  <a:pt x="2766" y="106"/>
                </a:lnTo>
                <a:lnTo>
                  <a:pt x="2766" y="106"/>
                </a:lnTo>
                <a:lnTo>
                  <a:pt x="2766" y="106"/>
                </a:lnTo>
                <a:lnTo>
                  <a:pt x="2767" y="105"/>
                </a:lnTo>
                <a:lnTo>
                  <a:pt x="2767" y="105"/>
                </a:lnTo>
                <a:lnTo>
                  <a:pt x="2767" y="105"/>
                </a:lnTo>
                <a:lnTo>
                  <a:pt x="2768" y="104"/>
                </a:lnTo>
                <a:lnTo>
                  <a:pt x="2768" y="104"/>
                </a:lnTo>
                <a:lnTo>
                  <a:pt x="2769" y="104"/>
                </a:lnTo>
                <a:lnTo>
                  <a:pt x="2769" y="104"/>
                </a:lnTo>
                <a:lnTo>
                  <a:pt x="2769" y="104"/>
                </a:lnTo>
                <a:lnTo>
                  <a:pt x="2770" y="104"/>
                </a:lnTo>
                <a:lnTo>
                  <a:pt x="2770" y="103"/>
                </a:lnTo>
                <a:lnTo>
                  <a:pt x="2770" y="103"/>
                </a:lnTo>
                <a:lnTo>
                  <a:pt x="2771" y="103"/>
                </a:lnTo>
                <a:lnTo>
                  <a:pt x="2771" y="103"/>
                </a:lnTo>
                <a:lnTo>
                  <a:pt x="2771" y="103"/>
                </a:lnTo>
                <a:lnTo>
                  <a:pt x="2773" y="103"/>
                </a:lnTo>
                <a:lnTo>
                  <a:pt x="2773" y="102"/>
                </a:lnTo>
                <a:lnTo>
                  <a:pt x="2774" y="102"/>
                </a:lnTo>
                <a:lnTo>
                  <a:pt x="2774" y="102"/>
                </a:lnTo>
                <a:lnTo>
                  <a:pt x="2774" y="102"/>
                </a:lnTo>
                <a:lnTo>
                  <a:pt x="2775" y="103"/>
                </a:lnTo>
                <a:lnTo>
                  <a:pt x="2775" y="103"/>
                </a:lnTo>
                <a:lnTo>
                  <a:pt x="2775" y="104"/>
                </a:lnTo>
                <a:lnTo>
                  <a:pt x="2776" y="104"/>
                </a:lnTo>
                <a:lnTo>
                  <a:pt x="2776" y="104"/>
                </a:lnTo>
                <a:lnTo>
                  <a:pt x="2776" y="104"/>
                </a:lnTo>
                <a:lnTo>
                  <a:pt x="2777" y="103"/>
                </a:lnTo>
                <a:lnTo>
                  <a:pt x="2777" y="104"/>
                </a:lnTo>
                <a:lnTo>
                  <a:pt x="2778" y="104"/>
                </a:lnTo>
                <a:lnTo>
                  <a:pt x="2778" y="105"/>
                </a:lnTo>
                <a:lnTo>
                  <a:pt x="2778" y="105"/>
                </a:lnTo>
                <a:lnTo>
                  <a:pt x="2779" y="104"/>
                </a:lnTo>
                <a:lnTo>
                  <a:pt x="2779" y="103"/>
                </a:lnTo>
                <a:lnTo>
                  <a:pt x="2779" y="104"/>
                </a:lnTo>
                <a:lnTo>
                  <a:pt x="2780" y="104"/>
                </a:lnTo>
                <a:lnTo>
                  <a:pt x="2780" y="104"/>
                </a:lnTo>
                <a:lnTo>
                  <a:pt x="2780" y="104"/>
                </a:lnTo>
                <a:lnTo>
                  <a:pt x="2782" y="104"/>
                </a:lnTo>
                <a:lnTo>
                  <a:pt x="2782" y="104"/>
                </a:lnTo>
                <a:lnTo>
                  <a:pt x="2783" y="103"/>
                </a:lnTo>
                <a:lnTo>
                  <a:pt x="2783" y="104"/>
                </a:lnTo>
                <a:lnTo>
                  <a:pt x="2783" y="103"/>
                </a:lnTo>
                <a:lnTo>
                  <a:pt x="2784" y="103"/>
                </a:lnTo>
                <a:lnTo>
                  <a:pt x="2784" y="103"/>
                </a:lnTo>
                <a:lnTo>
                  <a:pt x="2784" y="103"/>
                </a:lnTo>
                <a:lnTo>
                  <a:pt x="2785" y="103"/>
                </a:lnTo>
                <a:lnTo>
                  <a:pt x="2785" y="103"/>
                </a:lnTo>
                <a:lnTo>
                  <a:pt x="2786" y="104"/>
                </a:lnTo>
                <a:lnTo>
                  <a:pt x="2786" y="103"/>
                </a:lnTo>
                <a:lnTo>
                  <a:pt x="2786" y="104"/>
                </a:lnTo>
                <a:lnTo>
                  <a:pt x="2787" y="104"/>
                </a:lnTo>
                <a:lnTo>
                  <a:pt x="2787" y="104"/>
                </a:lnTo>
                <a:lnTo>
                  <a:pt x="2787" y="105"/>
                </a:lnTo>
                <a:lnTo>
                  <a:pt x="2788" y="104"/>
                </a:lnTo>
                <a:lnTo>
                  <a:pt x="2788" y="104"/>
                </a:lnTo>
                <a:lnTo>
                  <a:pt x="2788" y="103"/>
                </a:lnTo>
                <a:lnTo>
                  <a:pt x="2789" y="104"/>
                </a:lnTo>
                <a:lnTo>
                  <a:pt x="2789" y="104"/>
                </a:lnTo>
                <a:lnTo>
                  <a:pt x="2791" y="104"/>
                </a:lnTo>
                <a:lnTo>
                  <a:pt x="2791" y="104"/>
                </a:lnTo>
                <a:lnTo>
                  <a:pt x="2791" y="104"/>
                </a:lnTo>
                <a:lnTo>
                  <a:pt x="2792" y="104"/>
                </a:lnTo>
                <a:lnTo>
                  <a:pt x="2792" y="103"/>
                </a:lnTo>
                <a:lnTo>
                  <a:pt x="2792" y="103"/>
                </a:lnTo>
                <a:lnTo>
                  <a:pt x="2793" y="103"/>
                </a:lnTo>
                <a:lnTo>
                  <a:pt x="2793" y="104"/>
                </a:lnTo>
                <a:lnTo>
                  <a:pt x="2793" y="105"/>
                </a:lnTo>
                <a:lnTo>
                  <a:pt x="2794" y="105"/>
                </a:lnTo>
                <a:lnTo>
                  <a:pt x="2794" y="105"/>
                </a:lnTo>
                <a:lnTo>
                  <a:pt x="2795" y="105"/>
                </a:lnTo>
                <a:lnTo>
                  <a:pt x="2795" y="104"/>
                </a:lnTo>
                <a:lnTo>
                  <a:pt x="2795" y="103"/>
                </a:lnTo>
                <a:lnTo>
                  <a:pt x="2796" y="103"/>
                </a:lnTo>
                <a:lnTo>
                  <a:pt x="2796" y="103"/>
                </a:lnTo>
                <a:lnTo>
                  <a:pt x="2796" y="103"/>
                </a:lnTo>
                <a:lnTo>
                  <a:pt x="2797" y="104"/>
                </a:lnTo>
                <a:lnTo>
                  <a:pt x="2797" y="104"/>
                </a:lnTo>
                <a:lnTo>
                  <a:pt x="2797" y="105"/>
                </a:lnTo>
                <a:lnTo>
                  <a:pt x="2798" y="105"/>
                </a:lnTo>
                <a:lnTo>
                  <a:pt x="2798" y="105"/>
                </a:lnTo>
                <a:lnTo>
                  <a:pt x="2800" y="105"/>
                </a:lnTo>
                <a:lnTo>
                  <a:pt x="2800" y="105"/>
                </a:lnTo>
                <a:lnTo>
                  <a:pt x="2800" y="105"/>
                </a:lnTo>
                <a:lnTo>
                  <a:pt x="2801" y="106"/>
                </a:lnTo>
                <a:lnTo>
                  <a:pt x="2801" y="106"/>
                </a:lnTo>
                <a:lnTo>
                  <a:pt x="2801" y="106"/>
                </a:lnTo>
                <a:lnTo>
                  <a:pt x="2802" y="108"/>
                </a:lnTo>
                <a:lnTo>
                  <a:pt x="2802" y="108"/>
                </a:lnTo>
                <a:lnTo>
                  <a:pt x="2802" y="108"/>
                </a:lnTo>
                <a:lnTo>
                  <a:pt x="2803" y="108"/>
                </a:lnTo>
                <a:lnTo>
                  <a:pt x="2803" y="108"/>
                </a:lnTo>
                <a:lnTo>
                  <a:pt x="2804" y="108"/>
                </a:lnTo>
                <a:lnTo>
                  <a:pt x="2804" y="108"/>
                </a:lnTo>
                <a:lnTo>
                  <a:pt x="2804" y="109"/>
                </a:lnTo>
                <a:lnTo>
                  <a:pt x="2805" y="109"/>
                </a:lnTo>
                <a:lnTo>
                  <a:pt x="2805" y="109"/>
                </a:lnTo>
                <a:lnTo>
                  <a:pt x="2805" y="108"/>
                </a:lnTo>
                <a:lnTo>
                  <a:pt x="2806" y="108"/>
                </a:lnTo>
                <a:lnTo>
                  <a:pt x="2806" y="106"/>
                </a:lnTo>
                <a:lnTo>
                  <a:pt x="2806" y="106"/>
                </a:lnTo>
                <a:lnTo>
                  <a:pt x="2807" y="106"/>
                </a:lnTo>
                <a:lnTo>
                  <a:pt x="2807" y="105"/>
                </a:lnTo>
                <a:lnTo>
                  <a:pt x="2809" y="106"/>
                </a:lnTo>
                <a:lnTo>
                  <a:pt x="2809" y="108"/>
                </a:lnTo>
                <a:lnTo>
                  <a:pt x="2809" y="108"/>
                </a:lnTo>
                <a:lnTo>
                  <a:pt x="2810" y="108"/>
                </a:lnTo>
                <a:lnTo>
                  <a:pt x="2810" y="108"/>
                </a:lnTo>
                <a:lnTo>
                  <a:pt x="2810" y="108"/>
                </a:lnTo>
                <a:lnTo>
                  <a:pt x="2811" y="108"/>
                </a:lnTo>
                <a:lnTo>
                  <a:pt x="2811" y="108"/>
                </a:lnTo>
                <a:lnTo>
                  <a:pt x="2812" y="109"/>
                </a:lnTo>
                <a:lnTo>
                  <a:pt x="2812" y="109"/>
                </a:lnTo>
                <a:lnTo>
                  <a:pt x="2812" y="109"/>
                </a:lnTo>
                <a:lnTo>
                  <a:pt x="2813" y="109"/>
                </a:lnTo>
                <a:lnTo>
                  <a:pt x="2813" y="108"/>
                </a:lnTo>
                <a:lnTo>
                  <a:pt x="2813" y="108"/>
                </a:lnTo>
                <a:lnTo>
                  <a:pt x="2814" y="108"/>
                </a:lnTo>
                <a:lnTo>
                  <a:pt x="2814" y="108"/>
                </a:lnTo>
                <a:lnTo>
                  <a:pt x="2814" y="108"/>
                </a:lnTo>
                <a:lnTo>
                  <a:pt x="2815" y="108"/>
                </a:lnTo>
                <a:lnTo>
                  <a:pt x="2815" y="108"/>
                </a:lnTo>
                <a:lnTo>
                  <a:pt x="2816" y="108"/>
                </a:lnTo>
                <a:lnTo>
                  <a:pt x="2816" y="108"/>
                </a:lnTo>
                <a:lnTo>
                  <a:pt x="2816" y="108"/>
                </a:lnTo>
                <a:lnTo>
                  <a:pt x="2818" y="106"/>
                </a:lnTo>
                <a:lnTo>
                  <a:pt x="2818" y="106"/>
                </a:lnTo>
                <a:lnTo>
                  <a:pt x="2818" y="105"/>
                </a:lnTo>
                <a:lnTo>
                  <a:pt x="2819" y="105"/>
                </a:lnTo>
                <a:lnTo>
                  <a:pt x="2819" y="105"/>
                </a:lnTo>
                <a:lnTo>
                  <a:pt x="2819" y="104"/>
                </a:lnTo>
                <a:lnTo>
                  <a:pt x="2820" y="104"/>
                </a:lnTo>
                <a:lnTo>
                  <a:pt x="2820" y="105"/>
                </a:lnTo>
                <a:lnTo>
                  <a:pt x="2821" y="106"/>
                </a:lnTo>
                <a:lnTo>
                  <a:pt x="2821" y="106"/>
                </a:lnTo>
                <a:lnTo>
                  <a:pt x="2821" y="108"/>
                </a:lnTo>
                <a:lnTo>
                  <a:pt x="2822" y="109"/>
                </a:lnTo>
                <a:lnTo>
                  <a:pt x="2822" y="109"/>
                </a:lnTo>
                <a:lnTo>
                  <a:pt x="2822" y="109"/>
                </a:lnTo>
                <a:lnTo>
                  <a:pt x="2823" y="109"/>
                </a:lnTo>
                <a:lnTo>
                  <a:pt x="2823" y="108"/>
                </a:lnTo>
                <a:lnTo>
                  <a:pt x="2823" y="108"/>
                </a:lnTo>
                <a:lnTo>
                  <a:pt x="2824" y="108"/>
                </a:lnTo>
                <a:lnTo>
                  <a:pt x="2824" y="109"/>
                </a:lnTo>
                <a:lnTo>
                  <a:pt x="2825" y="108"/>
                </a:lnTo>
                <a:lnTo>
                  <a:pt x="2825" y="108"/>
                </a:lnTo>
                <a:lnTo>
                  <a:pt x="2825" y="106"/>
                </a:lnTo>
                <a:lnTo>
                  <a:pt x="2827" y="105"/>
                </a:lnTo>
                <a:lnTo>
                  <a:pt x="2827" y="105"/>
                </a:lnTo>
                <a:lnTo>
                  <a:pt x="2827" y="105"/>
                </a:lnTo>
                <a:lnTo>
                  <a:pt x="2828" y="104"/>
                </a:lnTo>
                <a:lnTo>
                  <a:pt x="2828" y="103"/>
                </a:lnTo>
                <a:lnTo>
                  <a:pt x="2828" y="103"/>
                </a:lnTo>
                <a:lnTo>
                  <a:pt x="2829" y="102"/>
                </a:lnTo>
                <a:lnTo>
                  <a:pt x="2829" y="103"/>
                </a:lnTo>
                <a:lnTo>
                  <a:pt x="2830" y="103"/>
                </a:lnTo>
                <a:lnTo>
                  <a:pt x="2830" y="104"/>
                </a:lnTo>
                <a:lnTo>
                  <a:pt x="2830" y="104"/>
                </a:lnTo>
                <a:lnTo>
                  <a:pt x="2831" y="104"/>
                </a:lnTo>
                <a:lnTo>
                  <a:pt x="2831" y="105"/>
                </a:lnTo>
                <a:lnTo>
                  <a:pt x="2831" y="105"/>
                </a:lnTo>
                <a:lnTo>
                  <a:pt x="2832" y="105"/>
                </a:lnTo>
                <a:lnTo>
                  <a:pt x="2832" y="105"/>
                </a:lnTo>
                <a:lnTo>
                  <a:pt x="2833" y="105"/>
                </a:lnTo>
                <a:lnTo>
                  <a:pt x="2833" y="104"/>
                </a:lnTo>
                <a:lnTo>
                  <a:pt x="2833" y="103"/>
                </a:lnTo>
                <a:lnTo>
                  <a:pt x="2834" y="102"/>
                </a:lnTo>
                <a:lnTo>
                  <a:pt x="2834" y="102"/>
                </a:lnTo>
                <a:lnTo>
                  <a:pt x="2834" y="103"/>
                </a:lnTo>
                <a:lnTo>
                  <a:pt x="2836" y="102"/>
                </a:lnTo>
                <a:lnTo>
                  <a:pt x="2836" y="101"/>
                </a:lnTo>
                <a:lnTo>
                  <a:pt x="2836" y="101"/>
                </a:lnTo>
                <a:lnTo>
                  <a:pt x="2837" y="102"/>
                </a:lnTo>
                <a:lnTo>
                  <a:pt x="2837" y="103"/>
                </a:lnTo>
                <a:lnTo>
                  <a:pt x="2838" y="103"/>
                </a:lnTo>
                <a:lnTo>
                  <a:pt x="2838" y="103"/>
                </a:lnTo>
                <a:lnTo>
                  <a:pt x="2838" y="104"/>
                </a:lnTo>
                <a:lnTo>
                  <a:pt x="2839" y="104"/>
                </a:lnTo>
                <a:lnTo>
                  <a:pt x="2839" y="104"/>
                </a:lnTo>
                <a:lnTo>
                  <a:pt x="2839" y="104"/>
                </a:lnTo>
                <a:lnTo>
                  <a:pt x="2840" y="104"/>
                </a:lnTo>
                <a:lnTo>
                  <a:pt x="2840" y="104"/>
                </a:lnTo>
                <a:lnTo>
                  <a:pt x="2840" y="104"/>
                </a:lnTo>
                <a:lnTo>
                  <a:pt x="2841" y="104"/>
                </a:lnTo>
                <a:lnTo>
                  <a:pt x="2841" y="104"/>
                </a:lnTo>
                <a:lnTo>
                  <a:pt x="2842" y="104"/>
                </a:lnTo>
                <a:lnTo>
                  <a:pt x="2842" y="104"/>
                </a:lnTo>
                <a:lnTo>
                  <a:pt x="2842" y="103"/>
                </a:lnTo>
                <a:lnTo>
                  <a:pt x="2843" y="103"/>
                </a:lnTo>
                <a:lnTo>
                  <a:pt x="2843" y="103"/>
                </a:lnTo>
                <a:lnTo>
                  <a:pt x="2843" y="103"/>
                </a:lnTo>
                <a:lnTo>
                  <a:pt x="2845" y="103"/>
                </a:lnTo>
                <a:lnTo>
                  <a:pt x="2845" y="103"/>
                </a:lnTo>
                <a:lnTo>
                  <a:pt x="2845" y="102"/>
                </a:lnTo>
                <a:lnTo>
                  <a:pt x="2846" y="102"/>
                </a:lnTo>
                <a:lnTo>
                  <a:pt x="2846" y="102"/>
                </a:lnTo>
                <a:lnTo>
                  <a:pt x="2847" y="103"/>
                </a:lnTo>
                <a:lnTo>
                  <a:pt x="2847" y="103"/>
                </a:lnTo>
                <a:lnTo>
                  <a:pt x="2847" y="103"/>
                </a:lnTo>
                <a:lnTo>
                  <a:pt x="2848" y="104"/>
                </a:lnTo>
                <a:lnTo>
                  <a:pt x="2848" y="104"/>
                </a:lnTo>
                <a:lnTo>
                  <a:pt x="2848" y="105"/>
                </a:lnTo>
                <a:lnTo>
                  <a:pt x="2849" y="104"/>
                </a:lnTo>
                <a:lnTo>
                  <a:pt x="2849" y="104"/>
                </a:lnTo>
                <a:lnTo>
                  <a:pt x="2849" y="103"/>
                </a:lnTo>
                <a:lnTo>
                  <a:pt x="2850" y="102"/>
                </a:lnTo>
                <a:lnTo>
                  <a:pt x="2850" y="102"/>
                </a:lnTo>
                <a:lnTo>
                  <a:pt x="2851" y="102"/>
                </a:lnTo>
                <a:lnTo>
                  <a:pt x="2851" y="103"/>
                </a:lnTo>
                <a:lnTo>
                  <a:pt x="2851" y="104"/>
                </a:lnTo>
                <a:lnTo>
                  <a:pt x="2852" y="104"/>
                </a:lnTo>
                <a:lnTo>
                  <a:pt x="2852" y="103"/>
                </a:lnTo>
                <a:lnTo>
                  <a:pt x="2852" y="103"/>
                </a:lnTo>
                <a:lnTo>
                  <a:pt x="2854" y="102"/>
                </a:lnTo>
                <a:lnTo>
                  <a:pt x="2854" y="103"/>
                </a:lnTo>
                <a:lnTo>
                  <a:pt x="2855" y="103"/>
                </a:lnTo>
                <a:lnTo>
                  <a:pt x="2855" y="103"/>
                </a:lnTo>
                <a:lnTo>
                  <a:pt x="2855" y="102"/>
                </a:lnTo>
                <a:lnTo>
                  <a:pt x="2856" y="102"/>
                </a:lnTo>
                <a:lnTo>
                  <a:pt x="2856" y="101"/>
                </a:lnTo>
                <a:lnTo>
                  <a:pt x="2856" y="100"/>
                </a:lnTo>
                <a:lnTo>
                  <a:pt x="2857" y="100"/>
                </a:lnTo>
                <a:lnTo>
                  <a:pt x="2857" y="99"/>
                </a:lnTo>
                <a:lnTo>
                  <a:pt x="2857" y="100"/>
                </a:lnTo>
                <a:lnTo>
                  <a:pt x="2858" y="100"/>
                </a:lnTo>
                <a:lnTo>
                  <a:pt x="2858" y="100"/>
                </a:lnTo>
                <a:lnTo>
                  <a:pt x="2859" y="100"/>
                </a:lnTo>
                <a:lnTo>
                  <a:pt x="2859" y="100"/>
                </a:lnTo>
                <a:lnTo>
                  <a:pt x="2859" y="100"/>
                </a:lnTo>
                <a:lnTo>
                  <a:pt x="2860" y="100"/>
                </a:lnTo>
                <a:lnTo>
                  <a:pt x="2860" y="100"/>
                </a:lnTo>
                <a:lnTo>
                  <a:pt x="2860" y="100"/>
                </a:lnTo>
                <a:lnTo>
                  <a:pt x="2861" y="100"/>
                </a:lnTo>
                <a:lnTo>
                  <a:pt x="2861" y="99"/>
                </a:lnTo>
                <a:lnTo>
                  <a:pt x="2861" y="99"/>
                </a:lnTo>
                <a:lnTo>
                  <a:pt x="2863" y="99"/>
                </a:lnTo>
                <a:lnTo>
                  <a:pt x="2863" y="99"/>
                </a:lnTo>
                <a:lnTo>
                  <a:pt x="2864" y="99"/>
                </a:lnTo>
                <a:lnTo>
                  <a:pt x="2864" y="99"/>
                </a:lnTo>
                <a:lnTo>
                  <a:pt x="2864" y="100"/>
                </a:lnTo>
                <a:lnTo>
                  <a:pt x="2865" y="100"/>
                </a:lnTo>
                <a:lnTo>
                  <a:pt x="2865" y="100"/>
                </a:lnTo>
                <a:lnTo>
                  <a:pt x="2865" y="100"/>
                </a:lnTo>
                <a:lnTo>
                  <a:pt x="2866" y="100"/>
                </a:lnTo>
                <a:lnTo>
                  <a:pt x="2866" y="100"/>
                </a:lnTo>
                <a:lnTo>
                  <a:pt x="2866" y="101"/>
                </a:lnTo>
                <a:lnTo>
                  <a:pt x="2867" y="101"/>
                </a:lnTo>
                <a:lnTo>
                  <a:pt x="2867" y="102"/>
                </a:lnTo>
                <a:lnTo>
                  <a:pt x="2868" y="102"/>
                </a:lnTo>
                <a:lnTo>
                  <a:pt x="2868" y="103"/>
                </a:lnTo>
                <a:lnTo>
                  <a:pt x="2868" y="103"/>
                </a:lnTo>
                <a:lnTo>
                  <a:pt x="2869" y="102"/>
                </a:lnTo>
                <a:lnTo>
                  <a:pt x="2869" y="102"/>
                </a:lnTo>
                <a:lnTo>
                  <a:pt x="2869" y="102"/>
                </a:lnTo>
                <a:lnTo>
                  <a:pt x="2870" y="103"/>
                </a:lnTo>
                <a:lnTo>
                  <a:pt x="2870" y="103"/>
                </a:lnTo>
                <a:lnTo>
                  <a:pt x="2870" y="103"/>
                </a:lnTo>
                <a:lnTo>
                  <a:pt x="2872" y="102"/>
                </a:lnTo>
                <a:lnTo>
                  <a:pt x="2872" y="102"/>
                </a:lnTo>
                <a:lnTo>
                  <a:pt x="2873" y="102"/>
                </a:lnTo>
                <a:lnTo>
                  <a:pt x="2873" y="102"/>
                </a:lnTo>
                <a:lnTo>
                  <a:pt x="2873" y="102"/>
                </a:lnTo>
                <a:lnTo>
                  <a:pt x="2874" y="102"/>
                </a:lnTo>
                <a:lnTo>
                  <a:pt x="2874" y="102"/>
                </a:lnTo>
                <a:lnTo>
                  <a:pt x="2874" y="102"/>
                </a:lnTo>
                <a:lnTo>
                  <a:pt x="2875" y="103"/>
                </a:lnTo>
                <a:lnTo>
                  <a:pt x="2875" y="103"/>
                </a:lnTo>
                <a:lnTo>
                  <a:pt x="2876" y="104"/>
                </a:lnTo>
                <a:lnTo>
                  <a:pt x="2876" y="104"/>
                </a:lnTo>
                <a:lnTo>
                  <a:pt x="2876" y="105"/>
                </a:lnTo>
                <a:lnTo>
                  <a:pt x="2877" y="105"/>
                </a:lnTo>
                <a:lnTo>
                  <a:pt x="2877" y="105"/>
                </a:lnTo>
                <a:lnTo>
                  <a:pt x="2877" y="105"/>
                </a:lnTo>
                <a:lnTo>
                  <a:pt x="2878" y="104"/>
                </a:lnTo>
                <a:lnTo>
                  <a:pt x="2878" y="104"/>
                </a:lnTo>
                <a:lnTo>
                  <a:pt x="2878" y="105"/>
                </a:lnTo>
                <a:lnTo>
                  <a:pt x="2879" y="105"/>
                </a:lnTo>
                <a:lnTo>
                  <a:pt x="2879" y="105"/>
                </a:lnTo>
                <a:lnTo>
                  <a:pt x="2881" y="106"/>
                </a:lnTo>
                <a:lnTo>
                  <a:pt x="2881" y="106"/>
                </a:lnTo>
                <a:lnTo>
                  <a:pt x="2881" y="106"/>
                </a:lnTo>
                <a:lnTo>
                  <a:pt x="2882" y="106"/>
                </a:lnTo>
                <a:lnTo>
                  <a:pt x="2882" y="109"/>
                </a:lnTo>
                <a:lnTo>
                  <a:pt x="2882" y="113"/>
                </a:lnTo>
                <a:lnTo>
                  <a:pt x="2883" y="118"/>
                </a:lnTo>
                <a:lnTo>
                  <a:pt x="2883" y="123"/>
                </a:lnTo>
                <a:lnTo>
                  <a:pt x="2883" y="130"/>
                </a:lnTo>
                <a:lnTo>
                  <a:pt x="2884" y="137"/>
                </a:lnTo>
                <a:lnTo>
                  <a:pt x="2884" y="142"/>
                </a:lnTo>
                <a:lnTo>
                  <a:pt x="2885" y="148"/>
                </a:lnTo>
                <a:lnTo>
                  <a:pt x="2885" y="154"/>
                </a:lnTo>
                <a:lnTo>
                  <a:pt x="2885" y="157"/>
                </a:lnTo>
                <a:lnTo>
                  <a:pt x="2886" y="160"/>
                </a:lnTo>
                <a:lnTo>
                  <a:pt x="2886" y="163"/>
                </a:lnTo>
                <a:lnTo>
                  <a:pt x="2886" y="166"/>
                </a:lnTo>
                <a:lnTo>
                  <a:pt x="2887" y="167"/>
                </a:lnTo>
                <a:lnTo>
                  <a:pt x="2887" y="169"/>
                </a:lnTo>
                <a:lnTo>
                  <a:pt x="2887" y="170"/>
                </a:lnTo>
                <a:lnTo>
                  <a:pt x="2888" y="172"/>
                </a:lnTo>
                <a:lnTo>
                  <a:pt x="2888" y="173"/>
                </a:lnTo>
                <a:lnTo>
                  <a:pt x="2890" y="174"/>
                </a:lnTo>
                <a:lnTo>
                  <a:pt x="2890" y="176"/>
                </a:lnTo>
                <a:lnTo>
                  <a:pt x="2890" y="177"/>
                </a:lnTo>
                <a:lnTo>
                  <a:pt x="2891" y="178"/>
                </a:lnTo>
                <a:lnTo>
                  <a:pt x="2891" y="179"/>
                </a:lnTo>
                <a:lnTo>
                  <a:pt x="2891" y="182"/>
                </a:lnTo>
                <a:lnTo>
                  <a:pt x="2892" y="184"/>
                </a:lnTo>
                <a:lnTo>
                  <a:pt x="2892" y="184"/>
                </a:lnTo>
                <a:lnTo>
                  <a:pt x="2892" y="186"/>
                </a:lnTo>
                <a:lnTo>
                  <a:pt x="2893" y="187"/>
                </a:lnTo>
                <a:lnTo>
                  <a:pt x="2893" y="188"/>
                </a:lnTo>
                <a:lnTo>
                  <a:pt x="2894" y="188"/>
                </a:lnTo>
                <a:lnTo>
                  <a:pt x="2894" y="190"/>
                </a:lnTo>
                <a:lnTo>
                  <a:pt x="2894" y="191"/>
                </a:lnTo>
                <a:lnTo>
                  <a:pt x="2895" y="192"/>
                </a:lnTo>
                <a:lnTo>
                  <a:pt x="2895" y="192"/>
                </a:lnTo>
                <a:lnTo>
                  <a:pt x="2895" y="193"/>
                </a:lnTo>
                <a:lnTo>
                  <a:pt x="2896" y="193"/>
                </a:lnTo>
                <a:lnTo>
                  <a:pt x="2896" y="194"/>
                </a:lnTo>
                <a:lnTo>
                  <a:pt x="2896" y="195"/>
                </a:lnTo>
                <a:lnTo>
                  <a:pt x="2897" y="196"/>
                </a:lnTo>
                <a:lnTo>
                  <a:pt x="2897" y="196"/>
                </a:lnTo>
                <a:lnTo>
                  <a:pt x="2899" y="197"/>
                </a:lnTo>
                <a:lnTo>
                  <a:pt x="2899" y="199"/>
                </a:lnTo>
                <a:lnTo>
                  <a:pt x="2899" y="199"/>
                </a:lnTo>
                <a:lnTo>
                  <a:pt x="2900" y="200"/>
                </a:lnTo>
                <a:lnTo>
                  <a:pt x="2900" y="199"/>
                </a:lnTo>
                <a:lnTo>
                  <a:pt x="2900" y="199"/>
                </a:lnTo>
                <a:lnTo>
                  <a:pt x="2901" y="199"/>
                </a:lnTo>
                <a:lnTo>
                  <a:pt x="2901" y="199"/>
                </a:lnTo>
                <a:lnTo>
                  <a:pt x="2902" y="199"/>
                </a:lnTo>
                <a:lnTo>
                  <a:pt x="2902" y="199"/>
                </a:lnTo>
                <a:lnTo>
                  <a:pt x="2902" y="200"/>
                </a:lnTo>
                <a:lnTo>
                  <a:pt x="2903" y="201"/>
                </a:lnTo>
                <a:lnTo>
                  <a:pt x="2903" y="201"/>
                </a:lnTo>
                <a:lnTo>
                  <a:pt x="2903" y="201"/>
                </a:lnTo>
                <a:lnTo>
                  <a:pt x="2904" y="201"/>
                </a:lnTo>
                <a:lnTo>
                  <a:pt x="2904" y="201"/>
                </a:lnTo>
                <a:lnTo>
                  <a:pt x="2904" y="202"/>
                </a:lnTo>
                <a:lnTo>
                  <a:pt x="2905" y="201"/>
                </a:lnTo>
                <a:lnTo>
                  <a:pt x="2905" y="201"/>
                </a:lnTo>
                <a:lnTo>
                  <a:pt x="2906" y="202"/>
                </a:lnTo>
                <a:lnTo>
                  <a:pt x="2906" y="203"/>
                </a:lnTo>
                <a:lnTo>
                  <a:pt x="2906" y="204"/>
                </a:lnTo>
                <a:lnTo>
                  <a:pt x="2908" y="204"/>
                </a:lnTo>
                <a:lnTo>
                  <a:pt x="2908" y="205"/>
                </a:lnTo>
                <a:lnTo>
                  <a:pt x="2908" y="205"/>
                </a:lnTo>
                <a:lnTo>
                  <a:pt x="2909" y="205"/>
                </a:lnTo>
                <a:lnTo>
                  <a:pt x="2909" y="205"/>
                </a:lnTo>
                <a:lnTo>
                  <a:pt x="2909" y="205"/>
                </a:lnTo>
                <a:lnTo>
                  <a:pt x="2910" y="204"/>
                </a:lnTo>
                <a:lnTo>
                  <a:pt x="2910" y="204"/>
                </a:lnTo>
                <a:lnTo>
                  <a:pt x="2911" y="204"/>
                </a:lnTo>
                <a:lnTo>
                  <a:pt x="2911" y="203"/>
                </a:lnTo>
                <a:lnTo>
                  <a:pt x="2911" y="203"/>
                </a:lnTo>
                <a:lnTo>
                  <a:pt x="2912" y="204"/>
                </a:lnTo>
                <a:lnTo>
                  <a:pt x="2912" y="204"/>
                </a:lnTo>
                <a:lnTo>
                  <a:pt x="2912" y="204"/>
                </a:lnTo>
                <a:lnTo>
                  <a:pt x="2913" y="205"/>
                </a:lnTo>
                <a:lnTo>
                  <a:pt x="2913" y="206"/>
                </a:lnTo>
                <a:lnTo>
                  <a:pt x="2913" y="206"/>
                </a:lnTo>
                <a:lnTo>
                  <a:pt x="2914" y="206"/>
                </a:lnTo>
                <a:lnTo>
                  <a:pt x="2914" y="208"/>
                </a:lnTo>
                <a:lnTo>
                  <a:pt x="2915" y="206"/>
                </a:lnTo>
                <a:lnTo>
                  <a:pt x="2915" y="208"/>
                </a:lnTo>
                <a:lnTo>
                  <a:pt x="2915" y="208"/>
                </a:lnTo>
                <a:lnTo>
                  <a:pt x="2917" y="208"/>
                </a:lnTo>
                <a:lnTo>
                  <a:pt x="2917" y="208"/>
                </a:lnTo>
                <a:lnTo>
                  <a:pt x="2917" y="209"/>
                </a:lnTo>
                <a:lnTo>
                  <a:pt x="2918" y="208"/>
                </a:lnTo>
                <a:lnTo>
                  <a:pt x="2918" y="208"/>
                </a:lnTo>
                <a:lnTo>
                  <a:pt x="2918" y="208"/>
                </a:lnTo>
                <a:lnTo>
                  <a:pt x="2919" y="209"/>
                </a:lnTo>
                <a:lnTo>
                  <a:pt x="2919" y="210"/>
                </a:lnTo>
                <a:lnTo>
                  <a:pt x="2920" y="209"/>
                </a:lnTo>
                <a:lnTo>
                  <a:pt x="2920" y="208"/>
                </a:lnTo>
                <a:lnTo>
                  <a:pt x="2920" y="209"/>
                </a:lnTo>
                <a:lnTo>
                  <a:pt x="2921" y="209"/>
                </a:lnTo>
                <a:lnTo>
                  <a:pt x="2921" y="209"/>
                </a:lnTo>
                <a:lnTo>
                  <a:pt x="2921" y="209"/>
                </a:lnTo>
                <a:lnTo>
                  <a:pt x="2922" y="210"/>
                </a:lnTo>
                <a:lnTo>
                  <a:pt x="2922" y="210"/>
                </a:lnTo>
                <a:lnTo>
                  <a:pt x="2923" y="210"/>
                </a:lnTo>
                <a:lnTo>
                  <a:pt x="2923" y="211"/>
                </a:lnTo>
                <a:lnTo>
                  <a:pt x="2923" y="211"/>
                </a:lnTo>
                <a:lnTo>
                  <a:pt x="2924" y="211"/>
                </a:lnTo>
                <a:lnTo>
                  <a:pt x="2924" y="211"/>
                </a:lnTo>
                <a:lnTo>
                  <a:pt x="2924" y="211"/>
                </a:lnTo>
                <a:lnTo>
                  <a:pt x="2926" y="211"/>
                </a:lnTo>
                <a:lnTo>
                  <a:pt x="2926" y="210"/>
                </a:lnTo>
                <a:lnTo>
                  <a:pt x="2926" y="210"/>
                </a:lnTo>
                <a:lnTo>
                  <a:pt x="2927" y="210"/>
                </a:lnTo>
                <a:lnTo>
                  <a:pt x="2927" y="210"/>
                </a:lnTo>
                <a:lnTo>
                  <a:pt x="2928" y="210"/>
                </a:lnTo>
                <a:lnTo>
                  <a:pt x="2928" y="211"/>
                </a:lnTo>
                <a:lnTo>
                  <a:pt x="2928" y="211"/>
                </a:lnTo>
                <a:lnTo>
                  <a:pt x="2929" y="211"/>
                </a:lnTo>
                <a:lnTo>
                  <a:pt x="2929" y="211"/>
                </a:lnTo>
                <a:lnTo>
                  <a:pt x="2929" y="211"/>
                </a:lnTo>
                <a:lnTo>
                  <a:pt x="2930" y="211"/>
                </a:lnTo>
                <a:lnTo>
                  <a:pt x="2930" y="212"/>
                </a:lnTo>
                <a:lnTo>
                  <a:pt x="2930" y="213"/>
                </a:lnTo>
                <a:lnTo>
                  <a:pt x="2931" y="213"/>
                </a:lnTo>
                <a:lnTo>
                  <a:pt x="2931" y="212"/>
                </a:lnTo>
                <a:lnTo>
                  <a:pt x="2932" y="212"/>
                </a:lnTo>
                <a:lnTo>
                  <a:pt x="2932" y="211"/>
                </a:lnTo>
                <a:lnTo>
                  <a:pt x="2932" y="211"/>
                </a:lnTo>
                <a:lnTo>
                  <a:pt x="2933" y="211"/>
                </a:lnTo>
                <a:lnTo>
                  <a:pt x="2933" y="210"/>
                </a:lnTo>
                <a:lnTo>
                  <a:pt x="2933" y="211"/>
                </a:lnTo>
                <a:lnTo>
                  <a:pt x="2935" y="211"/>
                </a:lnTo>
                <a:lnTo>
                  <a:pt x="2935" y="211"/>
                </a:lnTo>
                <a:lnTo>
                  <a:pt x="2935" y="212"/>
                </a:lnTo>
                <a:lnTo>
                  <a:pt x="2936" y="211"/>
                </a:lnTo>
                <a:lnTo>
                  <a:pt x="2936" y="211"/>
                </a:lnTo>
                <a:lnTo>
                  <a:pt x="2937" y="211"/>
                </a:lnTo>
                <a:lnTo>
                  <a:pt x="2937" y="211"/>
                </a:lnTo>
                <a:lnTo>
                  <a:pt x="2937" y="212"/>
                </a:lnTo>
                <a:lnTo>
                  <a:pt x="2938" y="212"/>
                </a:lnTo>
                <a:lnTo>
                  <a:pt x="2938" y="212"/>
                </a:lnTo>
                <a:lnTo>
                  <a:pt x="2938" y="212"/>
                </a:lnTo>
                <a:lnTo>
                  <a:pt x="2939" y="211"/>
                </a:lnTo>
                <a:lnTo>
                  <a:pt x="2939" y="211"/>
                </a:lnTo>
                <a:lnTo>
                  <a:pt x="2939" y="211"/>
                </a:lnTo>
                <a:lnTo>
                  <a:pt x="2940" y="211"/>
                </a:lnTo>
                <a:lnTo>
                  <a:pt x="2940" y="211"/>
                </a:lnTo>
                <a:lnTo>
                  <a:pt x="2941" y="212"/>
                </a:lnTo>
                <a:lnTo>
                  <a:pt x="2941" y="212"/>
                </a:lnTo>
                <a:lnTo>
                  <a:pt x="2941" y="212"/>
                </a:lnTo>
                <a:lnTo>
                  <a:pt x="2942" y="213"/>
                </a:lnTo>
                <a:lnTo>
                  <a:pt x="2942" y="213"/>
                </a:lnTo>
                <a:lnTo>
                  <a:pt x="2942" y="213"/>
                </a:lnTo>
                <a:lnTo>
                  <a:pt x="2944" y="212"/>
                </a:lnTo>
                <a:lnTo>
                  <a:pt x="2944" y="211"/>
                </a:lnTo>
                <a:lnTo>
                  <a:pt x="2945" y="211"/>
                </a:lnTo>
                <a:lnTo>
                  <a:pt x="2945" y="211"/>
                </a:lnTo>
                <a:lnTo>
                  <a:pt x="2945" y="212"/>
                </a:lnTo>
                <a:lnTo>
                  <a:pt x="2946" y="212"/>
                </a:lnTo>
                <a:lnTo>
                  <a:pt x="2946" y="212"/>
                </a:lnTo>
                <a:lnTo>
                  <a:pt x="2946" y="212"/>
                </a:lnTo>
                <a:lnTo>
                  <a:pt x="2947" y="213"/>
                </a:lnTo>
                <a:lnTo>
                  <a:pt x="2947" y="213"/>
                </a:lnTo>
                <a:lnTo>
                  <a:pt x="2947" y="212"/>
                </a:lnTo>
                <a:lnTo>
                  <a:pt x="2948" y="212"/>
                </a:lnTo>
                <a:lnTo>
                  <a:pt x="2948" y="212"/>
                </a:lnTo>
                <a:lnTo>
                  <a:pt x="2949" y="212"/>
                </a:lnTo>
                <a:lnTo>
                  <a:pt x="2949" y="213"/>
                </a:lnTo>
                <a:lnTo>
                  <a:pt x="2949" y="213"/>
                </a:lnTo>
                <a:lnTo>
                  <a:pt x="2950" y="214"/>
                </a:lnTo>
                <a:lnTo>
                  <a:pt x="2950" y="215"/>
                </a:lnTo>
                <a:lnTo>
                  <a:pt x="2950" y="215"/>
                </a:lnTo>
                <a:lnTo>
                  <a:pt x="2951" y="215"/>
                </a:lnTo>
                <a:lnTo>
                  <a:pt x="2951" y="215"/>
                </a:lnTo>
                <a:lnTo>
                  <a:pt x="2951" y="215"/>
                </a:lnTo>
                <a:lnTo>
                  <a:pt x="2953" y="217"/>
                </a:lnTo>
                <a:lnTo>
                  <a:pt x="2953" y="217"/>
                </a:lnTo>
                <a:lnTo>
                  <a:pt x="2954" y="217"/>
                </a:lnTo>
                <a:lnTo>
                  <a:pt x="2954" y="217"/>
                </a:lnTo>
                <a:lnTo>
                  <a:pt x="2954" y="217"/>
                </a:lnTo>
                <a:lnTo>
                  <a:pt x="2955" y="217"/>
                </a:lnTo>
                <a:lnTo>
                  <a:pt x="2955" y="217"/>
                </a:lnTo>
                <a:lnTo>
                  <a:pt x="2955" y="215"/>
                </a:lnTo>
                <a:lnTo>
                  <a:pt x="2956" y="217"/>
                </a:lnTo>
                <a:lnTo>
                  <a:pt x="2956" y="217"/>
                </a:lnTo>
                <a:lnTo>
                  <a:pt x="2956" y="218"/>
                </a:lnTo>
                <a:lnTo>
                  <a:pt x="2957" y="218"/>
                </a:lnTo>
                <a:lnTo>
                  <a:pt x="2957" y="217"/>
                </a:lnTo>
                <a:lnTo>
                  <a:pt x="2958" y="217"/>
                </a:lnTo>
                <a:lnTo>
                  <a:pt x="2958" y="217"/>
                </a:lnTo>
                <a:lnTo>
                  <a:pt x="2958" y="217"/>
                </a:lnTo>
                <a:lnTo>
                  <a:pt x="2959" y="217"/>
                </a:lnTo>
                <a:lnTo>
                  <a:pt x="2959" y="215"/>
                </a:lnTo>
                <a:lnTo>
                  <a:pt x="2959" y="215"/>
                </a:lnTo>
                <a:lnTo>
                  <a:pt x="2960" y="214"/>
                </a:lnTo>
                <a:lnTo>
                  <a:pt x="2960" y="215"/>
                </a:lnTo>
                <a:lnTo>
                  <a:pt x="2960" y="215"/>
                </a:lnTo>
                <a:lnTo>
                  <a:pt x="2962" y="215"/>
                </a:lnTo>
                <a:lnTo>
                  <a:pt x="2962" y="217"/>
                </a:lnTo>
                <a:lnTo>
                  <a:pt x="2963" y="217"/>
                </a:lnTo>
                <a:lnTo>
                  <a:pt x="2963" y="217"/>
                </a:lnTo>
                <a:lnTo>
                  <a:pt x="2963" y="218"/>
                </a:lnTo>
                <a:lnTo>
                  <a:pt x="2964" y="219"/>
                </a:lnTo>
                <a:lnTo>
                  <a:pt x="2964" y="219"/>
                </a:lnTo>
                <a:lnTo>
                  <a:pt x="2964" y="219"/>
                </a:lnTo>
                <a:lnTo>
                  <a:pt x="2965" y="219"/>
                </a:lnTo>
                <a:lnTo>
                  <a:pt x="2965" y="219"/>
                </a:lnTo>
                <a:lnTo>
                  <a:pt x="2966" y="219"/>
                </a:lnTo>
                <a:lnTo>
                  <a:pt x="2966" y="221"/>
                </a:lnTo>
                <a:lnTo>
                  <a:pt x="2966" y="221"/>
                </a:lnTo>
                <a:lnTo>
                  <a:pt x="2967" y="222"/>
                </a:lnTo>
                <a:lnTo>
                  <a:pt x="2967" y="222"/>
                </a:lnTo>
                <a:lnTo>
                  <a:pt x="2967" y="223"/>
                </a:lnTo>
                <a:lnTo>
                  <a:pt x="2968" y="223"/>
                </a:lnTo>
                <a:lnTo>
                  <a:pt x="2968" y="224"/>
                </a:lnTo>
                <a:lnTo>
                  <a:pt x="2968" y="224"/>
                </a:lnTo>
                <a:lnTo>
                  <a:pt x="2969" y="223"/>
                </a:lnTo>
                <a:lnTo>
                  <a:pt x="2969" y="223"/>
                </a:lnTo>
                <a:lnTo>
                  <a:pt x="2971" y="222"/>
                </a:lnTo>
                <a:lnTo>
                  <a:pt x="2971" y="223"/>
                </a:lnTo>
                <a:lnTo>
                  <a:pt x="2971" y="223"/>
                </a:lnTo>
                <a:lnTo>
                  <a:pt x="2972" y="223"/>
                </a:lnTo>
                <a:lnTo>
                  <a:pt x="2972" y="224"/>
                </a:lnTo>
                <a:lnTo>
                  <a:pt x="2972" y="226"/>
                </a:lnTo>
                <a:lnTo>
                  <a:pt x="2973" y="226"/>
                </a:lnTo>
                <a:lnTo>
                  <a:pt x="2973" y="227"/>
                </a:lnTo>
                <a:lnTo>
                  <a:pt x="2973" y="227"/>
                </a:lnTo>
                <a:lnTo>
                  <a:pt x="2974" y="229"/>
                </a:lnTo>
                <a:lnTo>
                  <a:pt x="2974" y="229"/>
                </a:lnTo>
                <a:lnTo>
                  <a:pt x="2975" y="228"/>
                </a:lnTo>
                <a:lnTo>
                  <a:pt x="2975" y="228"/>
                </a:lnTo>
                <a:lnTo>
                  <a:pt x="2975" y="227"/>
                </a:lnTo>
                <a:lnTo>
                  <a:pt x="2976" y="227"/>
                </a:lnTo>
                <a:lnTo>
                  <a:pt x="2976" y="227"/>
                </a:lnTo>
                <a:lnTo>
                  <a:pt x="2976" y="226"/>
                </a:lnTo>
                <a:lnTo>
                  <a:pt x="2977" y="226"/>
                </a:lnTo>
                <a:lnTo>
                  <a:pt x="2977" y="224"/>
                </a:lnTo>
                <a:lnTo>
                  <a:pt x="2977" y="226"/>
                </a:lnTo>
                <a:lnTo>
                  <a:pt x="2978" y="226"/>
                </a:lnTo>
                <a:lnTo>
                  <a:pt x="2978" y="226"/>
                </a:lnTo>
                <a:lnTo>
                  <a:pt x="2980" y="227"/>
                </a:lnTo>
                <a:lnTo>
                  <a:pt x="2980" y="227"/>
                </a:lnTo>
                <a:lnTo>
                  <a:pt x="2980" y="227"/>
                </a:lnTo>
                <a:lnTo>
                  <a:pt x="2981" y="227"/>
                </a:lnTo>
                <a:lnTo>
                  <a:pt x="2981" y="226"/>
                </a:lnTo>
                <a:lnTo>
                  <a:pt x="2981" y="226"/>
                </a:lnTo>
                <a:lnTo>
                  <a:pt x="2982" y="226"/>
                </a:lnTo>
                <a:lnTo>
                  <a:pt x="2982" y="226"/>
                </a:lnTo>
                <a:lnTo>
                  <a:pt x="2982" y="224"/>
                </a:lnTo>
                <a:lnTo>
                  <a:pt x="2983" y="224"/>
                </a:lnTo>
                <a:lnTo>
                  <a:pt x="2983" y="224"/>
                </a:lnTo>
                <a:lnTo>
                  <a:pt x="2984" y="224"/>
                </a:lnTo>
                <a:lnTo>
                  <a:pt x="2984" y="224"/>
                </a:lnTo>
                <a:lnTo>
                  <a:pt x="2984" y="226"/>
                </a:lnTo>
                <a:lnTo>
                  <a:pt x="2985" y="224"/>
                </a:lnTo>
                <a:lnTo>
                  <a:pt x="2985" y="224"/>
                </a:lnTo>
                <a:lnTo>
                  <a:pt x="2985" y="224"/>
                </a:lnTo>
                <a:lnTo>
                  <a:pt x="2986" y="224"/>
                </a:lnTo>
                <a:lnTo>
                  <a:pt x="2986" y="226"/>
                </a:lnTo>
                <a:lnTo>
                  <a:pt x="2987" y="226"/>
                </a:lnTo>
                <a:lnTo>
                  <a:pt x="2987" y="227"/>
                </a:lnTo>
                <a:lnTo>
                  <a:pt x="2987" y="228"/>
                </a:lnTo>
                <a:lnTo>
                  <a:pt x="2989" y="227"/>
                </a:lnTo>
                <a:lnTo>
                  <a:pt x="2989" y="228"/>
                </a:lnTo>
                <a:lnTo>
                  <a:pt x="2989" y="228"/>
                </a:lnTo>
                <a:lnTo>
                  <a:pt x="2990" y="227"/>
                </a:lnTo>
                <a:lnTo>
                  <a:pt x="2990" y="227"/>
                </a:lnTo>
                <a:lnTo>
                  <a:pt x="2990" y="227"/>
                </a:lnTo>
                <a:lnTo>
                  <a:pt x="2991" y="227"/>
                </a:lnTo>
                <a:lnTo>
                  <a:pt x="2991" y="227"/>
                </a:lnTo>
                <a:lnTo>
                  <a:pt x="2992" y="227"/>
                </a:lnTo>
                <a:lnTo>
                  <a:pt x="2992" y="227"/>
                </a:lnTo>
                <a:lnTo>
                  <a:pt x="2992" y="227"/>
                </a:lnTo>
                <a:lnTo>
                  <a:pt x="2993" y="227"/>
                </a:lnTo>
                <a:lnTo>
                  <a:pt x="2993" y="227"/>
                </a:lnTo>
                <a:lnTo>
                  <a:pt x="2993" y="226"/>
                </a:lnTo>
                <a:lnTo>
                  <a:pt x="2994" y="226"/>
                </a:lnTo>
                <a:lnTo>
                  <a:pt x="2994" y="226"/>
                </a:lnTo>
                <a:lnTo>
                  <a:pt x="2994" y="226"/>
                </a:lnTo>
                <a:lnTo>
                  <a:pt x="2995" y="226"/>
                </a:lnTo>
                <a:lnTo>
                  <a:pt x="2995" y="226"/>
                </a:lnTo>
                <a:lnTo>
                  <a:pt x="2996" y="224"/>
                </a:lnTo>
                <a:lnTo>
                  <a:pt x="2996" y="224"/>
                </a:lnTo>
                <a:lnTo>
                  <a:pt x="2996" y="223"/>
                </a:lnTo>
                <a:lnTo>
                  <a:pt x="2998" y="223"/>
                </a:lnTo>
                <a:lnTo>
                  <a:pt x="2998" y="222"/>
                </a:lnTo>
                <a:lnTo>
                  <a:pt x="2998" y="222"/>
                </a:lnTo>
                <a:lnTo>
                  <a:pt x="2999" y="223"/>
                </a:lnTo>
                <a:lnTo>
                  <a:pt x="2999" y="222"/>
                </a:lnTo>
                <a:lnTo>
                  <a:pt x="2999" y="222"/>
                </a:lnTo>
                <a:lnTo>
                  <a:pt x="3000" y="222"/>
                </a:lnTo>
                <a:lnTo>
                  <a:pt x="3000" y="222"/>
                </a:lnTo>
                <a:lnTo>
                  <a:pt x="3001" y="222"/>
                </a:lnTo>
                <a:lnTo>
                  <a:pt x="3001" y="223"/>
                </a:lnTo>
                <a:lnTo>
                  <a:pt x="3001" y="223"/>
                </a:lnTo>
                <a:lnTo>
                  <a:pt x="3002" y="223"/>
                </a:lnTo>
                <a:lnTo>
                  <a:pt x="3002" y="223"/>
                </a:lnTo>
                <a:lnTo>
                  <a:pt x="3002" y="223"/>
                </a:lnTo>
                <a:lnTo>
                  <a:pt x="3003" y="223"/>
                </a:lnTo>
                <a:lnTo>
                  <a:pt x="3003" y="223"/>
                </a:lnTo>
                <a:lnTo>
                  <a:pt x="3003" y="223"/>
                </a:lnTo>
                <a:lnTo>
                  <a:pt x="3004" y="223"/>
                </a:lnTo>
                <a:lnTo>
                  <a:pt x="3004" y="223"/>
                </a:lnTo>
                <a:lnTo>
                  <a:pt x="3005" y="222"/>
                </a:lnTo>
                <a:lnTo>
                  <a:pt x="3005" y="222"/>
                </a:lnTo>
                <a:lnTo>
                  <a:pt x="3005" y="223"/>
                </a:lnTo>
                <a:lnTo>
                  <a:pt x="3007" y="223"/>
                </a:lnTo>
                <a:lnTo>
                  <a:pt x="3007" y="223"/>
                </a:lnTo>
                <a:lnTo>
                  <a:pt x="3007" y="223"/>
                </a:lnTo>
                <a:lnTo>
                  <a:pt x="3008" y="222"/>
                </a:lnTo>
                <a:lnTo>
                  <a:pt x="3008" y="222"/>
                </a:lnTo>
                <a:lnTo>
                  <a:pt x="3008" y="222"/>
                </a:lnTo>
                <a:lnTo>
                  <a:pt x="3009" y="222"/>
                </a:lnTo>
                <a:lnTo>
                  <a:pt x="3009" y="222"/>
                </a:lnTo>
                <a:lnTo>
                  <a:pt x="3010" y="222"/>
                </a:lnTo>
                <a:lnTo>
                  <a:pt x="3010" y="222"/>
                </a:lnTo>
                <a:lnTo>
                  <a:pt x="3010" y="222"/>
                </a:lnTo>
                <a:lnTo>
                  <a:pt x="3011" y="222"/>
                </a:lnTo>
                <a:lnTo>
                  <a:pt x="3011" y="222"/>
                </a:lnTo>
                <a:lnTo>
                  <a:pt x="3011" y="223"/>
                </a:lnTo>
                <a:lnTo>
                  <a:pt x="3012" y="223"/>
                </a:lnTo>
                <a:lnTo>
                  <a:pt x="3012" y="223"/>
                </a:lnTo>
                <a:lnTo>
                  <a:pt x="3013" y="223"/>
                </a:lnTo>
                <a:lnTo>
                  <a:pt x="3013" y="222"/>
                </a:lnTo>
                <a:lnTo>
                  <a:pt x="3013" y="223"/>
                </a:lnTo>
                <a:lnTo>
                  <a:pt x="3014" y="222"/>
                </a:lnTo>
                <a:lnTo>
                  <a:pt x="3014" y="222"/>
                </a:lnTo>
                <a:lnTo>
                  <a:pt x="3014" y="222"/>
                </a:lnTo>
                <a:lnTo>
                  <a:pt x="3016" y="222"/>
                </a:lnTo>
                <a:lnTo>
                  <a:pt x="3016" y="222"/>
                </a:lnTo>
                <a:lnTo>
                  <a:pt x="3016" y="222"/>
                </a:lnTo>
                <a:lnTo>
                  <a:pt x="3017" y="221"/>
                </a:lnTo>
                <a:lnTo>
                  <a:pt x="3017" y="221"/>
                </a:lnTo>
                <a:lnTo>
                  <a:pt x="3018" y="220"/>
                </a:lnTo>
                <a:lnTo>
                  <a:pt x="3018" y="220"/>
                </a:lnTo>
                <a:lnTo>
                  <a:pt x="3018" y="220"/>
                </a:lnTo>
                <a:lnTo>
                  <a:pt x="3019" y="220"/>
                </a:lnTo>
                <a:lnTo>
                  <a:pt x="3019" y="221"/>
                </a:lnTo>
                <a:lnTo>
                  <a:pt x="3019" y="221"/>
                </a:lnTo>
                <a:lnTo>
                  <a:pt x="3020" y="221"/>
                </a:lnTo>
                <a:lnTo>
                  <a:pt x="3020" y="220"/>
                </a:lnTo>
                <a:lnTo>
                  <a:pt x="3020" y="220"/>
                </a:lnTo>
                <a:lnTo>
                  <a:pt x="3021" y="219"/>
                </a:lnTo>
                <a:lnTo>
                  <a:pt x="3021" y="220"/>
                </a:lnTo>
                <a:lnTo>
                  <a:pt x="3022" y="220"/>
                </a:lnTo>
                <a:lnTo>
                  <a:pt x="3022" y="220"/>
                </a:lnTo>
                <a:lnTo>
                  <a:pt x="3022" y="221"/>
                </a:lnTo>
                <a:lnTo>
                  <a:pt x="3023" y="222"/>
                </a:lnTo>
                <a:lnTo>
                  <a:pt x="3023" y="222"/>
                </a:lnTo>
                <a:lnTo>
                  <a:pt x="3023" y="221"/>
                </a:lnTo>
                <a:lnTo>
                  <a:pt x="3025" y="221"/>
                </a:lnTo>
                <a:lnTo>
                  <a:pt x="3025" y="221"/>
                </a:lnTo>
                <a:lnTo>
                  <a:pt x="3025" y="220"/>
                </a:lnTo>
                <a:lnTo>
                  <a:pt x="3026" y="219"/>
                </a:lnTo>
                <a:lnTo>
                  <a:pt x="3026" y="219"/>
                </a:lnTo>
                <a:lnTo>
                  <a:pt x="3027" y="218"/>
                </a:lnTo>
                <a:lnTo>
                  <a:pt x="3027" y="218"/>
                </a:lnTo>
                <a:lnTo>
                  <a:pt x="3027" y="218"/>
                </a:lnTo>
                <a:lnTo>
                  <a:pt x="3028" y="218"/>
                </a:lnTo>
                <a:lnTo>
                  <a:pt x="3028" y="218"/>
                </a:lnTo>
                <a:lnTo>
                  <a:pt x="3028" y="218"/>
                </a:lnTo>
                <a:lnTo>
                  <a:pt x="3029" y="218"/>
                </a:lnTo>
                <a:lnTo>
                  <a:pt x="3029" y="218"/>
                </a:lnTo>
                <a:lnTo>
                  <a:pt x="3029" y="218"/>
                </a:lnTo>
                <a:lnTo>
                  <a:pt x="3030" y="218"/>
                </a:lnTo>
                <a:lnTo>
                  <a:pt x="3030" y="218"/>
                </a:lnTo>
                <a:lnTo>
                  <a:pt x="3031" y="218"/>
                </a:lnTo>
                <a:lnTo>
                  <a:pt x="3031" y="218"/>
                </a:lnTo>
                <a:lnTo>
                  <a:pt x="3031" y="219"/>
                </a:lnTo>
                <a:lnTo>
                  <a:pt x="3032" y="219"/>
                </a:lnTo>
                <a:lnTo>
                  <a:pt x="3032" y="220"/>
                </a:lnTo>
                <a:lnTo>
                  <a:pt x="3032" y="220"/>
                </a:lnTo>
                <a:lnTo>
                  <a:pt x="3034" y="219"/>
                </a:lnTo>
                <a:lnTo>
                  <a:pt x="3034" y="219"/>
                </a:lnTo>
                <a:lnTo>
                  <a:pt x="3035" y="219"/>
                </a:lnTo>
                <a:lnTo>
                  <a:pt x="3035" y="219"/>
                </a:lnTo>
                <a:lnTo>
                  <a:pt x="3035" y="219"/>
                </a:lnTo>
                <a:lnTo>
                  <a:pt x="3036" y="219"/>
                </a:lnTo>
                <a:lnTo>
                  <a:pt x="3036" y="219"/>
                </a:lnTo>
                <a:lnTo>
                  <a:pt x="3036" y="220"/>
                </a:lnTo>
                <a:lnTo>
                  <a:pt x="3037" y="220"/>
                </a:lnTo>
                <a:lnTo>
                  <a:pt x="3037" y="220"/>
                </a:lnTo>
                <a:lnTo>
                  <a:pt x="3037" y="220"/>
                </a:lnTo>
                <a:lnTo>
                  <a:pt x="3038" y="220"/>
                </a:lnTo>
                <a:lnTo>
                  <a:pt x="3038" y="221"/>
                </a:lnTo>
                <a:lnTo>
                  <a:pt x="3039" y="222"/>
                </a:lnTo>
                <a:lnTo>
                  <a:pt x="3039" y="222"/>
                </a:lnTo>
                <a:lnTo>
                  <a:pt x="3039" y="222"/>
                </a:lnTo>
                <a:lnTo>
                  <a:pt x="3040" y="222"/>
                </a:lnTo>
                <a:lnTo>
                  <a:pt x="3040" y="223"/>
                </a:lnTo>
                <a:lnTo>
                  <a:pt x="3040" y="224"/>
                </a:lnTo>
                <a:lnTo>
                  <a:pt x="3041" y="224"/>
                </a:lnTo>
                <a:lnTo>
                  <a:pt x="3041" y="223"/>
                </a:lnTo>
                <a:lnTo>
                  <a:pt x="3041" y="223"/>
                </a:lnTo>
                <a:lnTo>
                  <a:pt x="3043" y="223"/>
                </a:lnTo>
                <a:lnTo>
                  <a:pt x="3043" y="223"/>
                </a:lnTo>
                <a:lnTo>
                  <a:pt x="3044" y="223"/>
                </a:lnTo>
                <a:lnTo>
                  <a:pt x="3044" y="223"/>
                </a:lnTo>
                <a:lnTo>
                  <a:pt x="3044" y="224"/>
                </a:lnTo>
                <a:lnTo>
                  <a:pt x="3045" y="226"/>
                </a:lnTo>
                <a:lnTo>
                  <a:pt x="3045" y="224"/>
                </a:lnTo>
                <a:lnTo>
                  <a:pt x="3045" y="223"/>
                </a:lnTo>
                <a:lnTo>
                  <a:pt x="3046" y="223"/>
                </a:lnTo>
                <a:lnTo>
                  <a:pt x="3046" y="223"/>
                </a:lnTo>
                <a:lnTo>
                  <a:pt x="3046" y="223"/>
                </a:lnTo>
                <a:lnTo>
                  <a:pt x="3047" y="224"/>
                </a:lnTo>
                <a:lnTo>
                  <a:pt x="3047" y="226"/>
                </a:lnTo>
                <a:lnTo>
                  <a:pt x="3048" y="226"/>
                </a:lnTo>
                <a:lnTo>
                  <a:pt x="3048" y="227"/>
                </a:lnTo>
                <a:lnTo>
                  <a:pt x="3048" y="227"/>
                </a:lnTo>
                <a:lnTo>
                  <a:pt x="3049" y="227"/>
                </a:lnTo>
                <a:lnTo>
                  <a:pt x="3049" y="227"/>
                </a:lnTo>
                <a:lnTo>
                  <a:pt x="3049" y="227"/>
                </a:lnTo>
                <a:lnTo>
                  <a:pt x="3050" y="227"/>
                </a:lnTo>
                <a:lnTo>
                  <a:pt x="3050" y="227"/>
                </a:lnTo>
                <a:lnTo>
                  <a:pt x="3050" y="228"/>
                </a:lnTo>
                <a:lnTo>
                  <a:pt x="3052" y="227"/>
                </a:lnTo>
                <a:lnTo>
                  <a:pt x="3052" y="227"/>
                </a:lnTo>
                <a:lnTo>
                  <a:pt x="3053" y="227"/>
                </a:lnTo>
                <a:lnTo>
                  <a:pt x="3053" y="227"/>
                </a:lnTo>
                <a:lnTo>
                  <a:pt x="3053" y="227"/>
                </a:lnTo>
                <a:lnTo>
                  <a:pt x="3054" y="227"/>
                </a:lnTo>
                <a:lnTo>
                  <a:pt x="3054" y="228"/>
                </a:lnTo>
                <a:lnTo>
                  <a:pt x="3054" y="228"/>
                </a:lnTo>
                <a:lnTo>
                  <a:pt x="3055" y="229"/>
                </a:lnTo>
                <a:lnTo>
                  <a:pt x="3055" y="229"/>
                </a:lnTo>
                <a:lnTo>
                  <a:pt x="3056" y="230"/>
                </a:lnTo>
                <a:lnTo>
                  <a:pt x="3056" y="230"/>
                </a:lnTo>
                <a:lnTo>
                  <a:pt x="3056" y="231"/>
                </a:lnTo>
                <a:lnTo>
                  <a:pt x="3057" y="231"/>
                </a:lnTo>
                <a:lnTo>
                  <a:pt x="3057" y="230"/>
                </a:lnTo>
                <a:lnTo>
                  <a:pt x="3057" y="231"/>
                </a:lnTo>
                <a:lnTo>
                  <a:pt x="3058" y="231"/>
                </a:lnTo>
                <a:lnTo>
                  <a:pt x="3058" y="232"/>
                </a:lnTo>
                <a:lnTo>
                  <a:pt x="3058" y="232"/>
                </a:lnTo>
                <a:lnTo>
                  <a:pt x="3059" y="232"/>
                </a:lnTo>
                <a:lnTo>
                  <a:pt x="3059" y="232"/>
                </a:lnTo>
                <a:lnTo>
                  <a:pt x="3061" y="232"/>
                </a:lnTo>
                <a:lnTo>
                  <a:pt x="3061" y="231"/>
                </a:lnTo>
                <a:lnTo>
                  <a:pt x="3061" y="231"/>
                </a:lnTo>
                <a:lnTo>
                  <a:pt x="3062" y="230"/>
                </a:lnTo>
                <a:lnTo>
                  <a:pt x="3062" y="230"/>
                </a:lnTo>
                <a:lnTo>
                  <a:pt x="3062" y="230"/>
                </a:lnTo>
                <a:lnTo>
                  <a:pt x="3063" y="230"/>
                </a:lnTo>
                <a:lnTo>
                  <a:pt x="3063" y="229"/>
                </a:lnTo>
                <a:lnTo>
                  <a:pt x="3063" y="230"/>
                </a:lnTo>
                <a:lnTo>
                  <a:pt x="3064" y="230"/>
                </a:lnTo>
                <a:lnTo>
                  <a:pt x="3064" y="230"/>
                </a:lnTo>
                <a:lnTo>
                  <a:pt x="3065" y="229"/>
                </a:lnTo>
                <a:lnTo>
                  <a:pt x="3065" y="230"/>
                </a:lnTo>
                <a:lnTo>
                  <a:pt x="3065" y="230"/>
                </a:lnTo>
                <a:lnTo>
                  <a:pt x="3066" y="230"/>
                </a:lnTo>
                <a:lnTo>
                  <a:pt x="3066" y="230"/>
                </a:lnTo>
                <a:lnTo>
                  <a:pt x="3066" y="231"/>
                </a:lnTo>
                <a:lnTo>
                  <a:pt x="3067" y="231"/>
                </a:lnTo>
                <a:lnTo>
                  <a:pt x="3067" y="230"/>
                </a:lnTo>
                <a:lnTo>
                  <a:pt x="3067" y="230"/>
                </a:lnTo>
                <a:lnTo>
                  <a:pt x="3068" y="230"/>
                </a:lnTo>
                <a:lnTo>
                  <a:pt x="3068" y="230"/>
                </a:lnTo>
                <a:lnTo>
                  <a:pt x="3070" y="230"/>
                </a:lnTo>
                <a:lnTo>
                  <a:pt x="3070" y="229"/>
                </a:lnTo>
                <a:lnTo>
                  <a:pt x="3070" y="228"/>
                </a:lnTo>
                <a:lnTo>
                  <a:pt x="3071" y="228"/>
                </a:lnTo>
                <a:lnTo>
                  <a:pt x="3071" y="228"/>
                </a:lnTo>
                <a:lnTo>
                  <a:pt x="3071" y="228"/>
                </a:lnTo>
                <a:lnTo>
                  <a:pt x="3072" y="228"/>
                </a:lnTo>
                <a:lnTo>
                  <a:pt x="3072" y="228"/>
                </a:lnTo>
                <a:lnTo>
                  <a:pt x="3072" y="229"/>
                </a:lnTo>
                <a:lnTo>
                  <a:pt x="3073" y="229"/>
                </a:lnTo>
                <a:lnTo>
                  <a:pt x="3073" y="229"/>
                </a:lnTo>
                <a:lnTo>
                  <a:pt x="3074" y="228"/>
                </a:lnTo>
                <a:lnTo>
                  <a:pt x="3074" y="228"/>
                </a:lnTo>
                <a:lnTo>
                  <a:pt x="3074" y="228"/>
                </a:lnTo>
                <a:lnTo>
                  <a:pt x="3075" y="228"/>
                </a:lnTo>
                <a:lnTo>
                  <a:pt x="3075" y="228"/>
                </a:lnTo>
                <a:lnTo>
                  <a:pt x="3075" y="228"/>
                </a:lnTo>
                <a:lnTo>
                  <a:pt x="3076" y="229"/>
                </a:lnTo>
                <a:lnTo>
                  <a:pt x="3076" y="229"/>
                </a:lnTo>
                <a:lnTo>
                  <a:pt x="3077" y="228"/>
                </a:lnTo>
                <a:lnTo>
                  <a:pt x="3077" y="228"/>
                </a:lnTo>
                <a:lnTo>
                  <a:pt x="3077" y="228"/>
                </a:lnTo>
                <a:lnTo>
                  <a:pt x="3079" y="228"/>
                </a:lnTo>
                <a:lnTo>
                  <a:pt x="3079" y="228"/>
                </a:lnTo>
                <a:lnTo>
                  <a:pt x="3079" y="228"/>
                </a:lnTo>
                <a:lnTo>
                  <a:pt x="3080" y="228"/>
                </a:lnTo>
                <a:lnTo>
                  <a:pt x="3080" y="228"/>
                </a:lnTo>
                <a:lnTo>
                  <a:pt x="3080" y="227"/>
                </a:lnTo>
                <a:lnTo>
                  <a:pt x="3081" y="227"/>
                </a:lnTo>
                <a:lnTo>
                  <a:pt x="3081" y="227"/>
                </a:lnTo>
                <a:lnTo>
                  <a:pt x="3082" y="228"/>
                </a:lnTo>
                <a:lnTo>
                  <a:pt x="3082" y="228"/>
                </a:lnTo>
                <a:lnTo>
                  <a:pt x="3082" y="228"/>
                </a:lnTo>
                <a:lnTo>
                  <a:pt x="3083" y="229"/>
                </a:lnTo>
                <a:lnTo>
                  <a:pt x="3083" y="229"/>
                </a:lnTo>
                <a:lnTo>
                  <a:pt x="3083" y="229"/>
                </a:lnTo>
                <a:lnTo>
                  <a:pt x="3084" y="228"/>
                </a:lnTo>
                <a:lnTo>
                  <a:pt x="3084" y="227"/>
                </a:lnTo>
                <a:lnTo>
                  <a:pt x="3084" y="226"/>
                </a:lnTo>
                <a:lnTo>
                  <a:pt x="3085" y="224"/>
                </a:lnTo>
                <a:lnTo>
                  <a:pt x="3085" y="224"/>
                </a:lnTo>
                <a:lnTo>
                  <a:pt x="3086" y="226"/>
                </a:lnTo>
                <a:lnTo>
                  <a:pt x="3086" y="224"/>
                </a:lnTo>
                <a:lnTo>
                  <a:pt x="3086" y="224"/>
                </a:lnTo>
                <a:lnTo>
                  <a:pt x="3088" y="224"/>
                </a:lnTo>
                <a:lnTo>
                  <a:pt x="3088" y="224"/>
                </a:lnTo>
                <a:lnTo>
                  <a:pt x="3088" y="224"/>
                </a:lnTo>
                <a:lnTo>
                  <a:pt x="3089" y="224"/>
                </a:lnTo>
                <a:lnTo>
                  <a:pt x="3089" y="224"/>
                </a:lnTo>
                <a:lnTo>
                  <a:pt x="3089" y="223"/>
                </a:lnTo>
                <a:lnTo>
                  <a:pt x="3090" y="223"/>
                </a:lnTo>
                <a:lnTo>
                  <a:pt x="3090" y="223"/>
                </a:lnTo>
                <a:lnTo>
                  <a:pt x="3091" y="222"/>
                </a:lnTo>
                <a:lnTo>
                  <a:pt x="3091" y="222"/>
                </a:lnTo>
                <a:lnTo>
                  <a:pt x="3091" y="222"/>
                </a:lnTo>
                <a:lnTo>
                  <a:pt x="3092" y="222"/>
                </a:lnTo>
                <a:lnTo>
                  <a:pt x="3092" y="223"/>
                </a:lnTo>
                <a:lnTo>
                  <a:pt x="3092" y="223"/>
                </a:lnTo>
                <a:lnTo>
                  <a:pt x="3093" y="224"/>
                </a:lnTo>
                <a:lnTo>
                  <a:pt x="3093" y="226"/>
                </a:lnTo>
                <a:lnTo>
                  <a:pt x="3093" y="227"/>
                </a:lnTo>
                <a:lnTo>
                  <a:pt x="3094" y="227"/>
                </a:lnTo>
                <a:lnTo>
                  <a:pt x="3094" y="228"/>
                </a:lnTo>
                <a:lnTo>
                  <a:pt x="3095" y="228"/>
                </a:lnTo>
                <a:lnTo>
                  <a:pt x="3095" y="227"/>
                </a:lnTo>
                <a:lnTo>
                  <a:pt x="3095" y="227"/>
                </a:lnTo>
                <a:lnTo>
                  <a:pt x="3097" y="226"/>
                </a:lnTo>
                <a:lnTo>
                  <a:pt x="3097" y="224"/>
                </a:lnTo>
                <a:lnTo>
                  <a:pt x="3097" y="223"/>
                </a:lnTo>
                <a:lnTo>
                  <a:pt x="3098" y="222"/>
                </a:lnTo>
                <a:lnTo>
                  <a:pt x="3098" y="222"/>
                </a:lnTo>
                <a:lnTo>
                  <a:pt x="3098" y="222"/>
                </a:lnTo>
                <a:lnTo>
                  <a:pt x="3099" y="222"/>
                </a:lnTo>
                <a:lnTo>
                  <a:pt x="3099" y="222"/>
                </a:lnTo>
                <a:lnTo>
                  <a:pt x="3100" y="222"/>
                </a:lnTo>
                <a:lnTo>
                  <a:pt x="3100" y="222"/>
                </a:lnTo>
                <a:lnTo>
                  <a:pt x="3100" y="222"/>
                </a:lnTo>
                <a:lnTo>
                  <a:pt x="3101" y="222"/>
                </a:lnTo>
                <a:lnTo>
                  <a:pt x="3101" y="222"/>
                </a:lnTo>
                <a:lnTo>
                  <a:pt x="3101" y="222"/>
                </a:lnTo>
                <a:lnTo>
                  <a:pt x="3102" y="221"/>
                </a:lnTo>
                <a:lnTo>
                  <a:pt x="3102" y="221"/>
                </a:lnTo>
                <a:lnTo>
                  <a:pt x="3103" y="220"/>
                </a:lnTo>
                <a:lnTo>
                  <a:pt x="3103" y="221"/>
                </a:lnTo>
                <a:lnTo>
                  <a:pt x="3103" y="221"/>
                </a:lnTo>
                <a:lnTo>
                  <a:pt x="3104" y="221"/>
                </a:lnTo>
                <a:lnTo>
                  <a:pt x="3104" y="222"/>
                </a:lnTo>
                <a:lnTo>
                  <a:pt x="3104" y="222"/>
                </a:lnTo>
                <a:lnTo>
                  <a:pt x="3106" y="223"/>
                </a:lnTo>
                <a:lnTo>
                  <a:pt x="3106" y="223"/>
                </a:lnTo>
                <a:lnTo>
                  <a:pt x="3106" y="223"/>
                </a:lnTo>
                <a:lnTo>
                  <a:pt x="3107" y="223"/>
                </a:lnTo>
                <a:lnTo>
                  <a:pt x="3107" y="223"/>
                </a:lnTo>
                <a:lnTo>
                  <a:pt x="3108" y="221"/>
                </a:lnTo>
                <a:lnTo>
                  <a:pt x="3108" y="221"/>
                </a:lnTo>
                <a:lnTo>
                  <a:pt x="3108" y="220"/>
                </a:lnTo>
                <a:lnTo>
                  <a:pt x="3109" y="220"/>
                </a:lnTo>
                <a:lnTo>
                  <a:pt x="3109" y="220"/>
                </a:lnTo>
                <a:lnTo>
                  <a:pt x="3109" y="219"/>
                </a:lnTo>
                <a:lnTo>
                  <a:pt x="3110" y="219"/>
                </a:lnTo>
                <a:lnTo>
                  <a:pt x="3110" y="219"/>
                </a:lnTo>
                <a:lnTo>
                  <a:pt x="3110" y="219"/>
                </a:lnTo>
                <a:lnTo>
                  <a:pt x="3111" y="220"/>
                </a:lnTo>
                <a:lnTo>
                  <a:pt x="3111" y="220"/>
                </a:lnTo>
                <a:lnTo>
                  <a:pt x="3112" y="220"/>
                </a:lnTo>
                <a:lnTo>
                  <a:pt x="3112" y="220"/>
                </a:lnTo>
                <a:lnTo>
                  <a:pt x="3112" y="220"/>
                </a:lnTo>
                <a:lnTo>
                  <a:pt x="3113" y="220"/>
                </a:lnTo>
                <a:lnTo>
                  <a:pt x="3113" y="220"/>
                </a:lnTo>
                <a:lnTo>
                  <a:pt x="3113" y="220"/>
                </a:lnTo>
                <a:lnTo>
                  <a:pt x="3115" y="221"/>
                </a:lnTo>
                <a:lnTo>
                  <a:pt x="3115" y="222"/>
                </a:lnTo>
                <a:lnTo>
                  <a:pt x="3115" y="222"/>
                </a:lnTo>
                <a:lnTo>
                  <a:pt x="3116" y="222"/>
                </a:lnTo>
                <a:lnTo>
                  <a:pt x="3116" y="222"/>
                </a:lnTo>
                <a:lnTo>
                  <a:pt x="3117" y="221"/>
                </a:lnTo>
                <a:lnTo>
                  <a:pt x="3117" y="222"/>
                </a:lnTo>
                <a:lnTo>
                  <a:pt x="3117" y="222"/>
                </a:lnTo>
                <a:lnTo>
                  <a:pt x="3118" y="221"/>
                </a:lnTo>
                <a:lnTo>
                  <a:pt x="3118" y="220"/>
                </a:lnTo>
                <a:lnTo>
                  <a:pt x="3118" y="221"/>
                </a:lnTo>
                <a:lnTo>
                  <a:pt x="3119" y="221"/>
                </a:lnTo>
                <a:lnTo>
                  <a:pt x="3119" y="221"/>
                </a:lnTo>
                <a:lnTo>
                  <a:pt x="3119" y="221"/>
                </a:lnTo>
                <a:lnTo>
                  <a:pt x="3120" y="222"/>
                </a:lnTo>
                <a:lnTo>
                  <a:pt x="3120" y="223"/>
                </a:lnTo>
                <a:lnTo>
                  <a:pt x="3121" y="223"/>
                </a:lnTo>
                <a:lnTo>
                  <a:pt x="3121" y="223"/>
                </a:lnTo>
                <a:lnTo>
                  <a:pt x="3121" y="223"/>
                </a:lnTo>
                <a:lnTo>
                  <a:pt x="3122" y="223"/>
                </a:lnTo>
                <a:lnTo>
                  <a:pt x="3122" y="222"/>
                </a:lnTo>
                <a:lnTo>
                  <a:pt x="3122" y="223"/>
                </a:lnTo>
                <a:lnTo>
                  <a:pt x="3124" y="222"/>
                </a:lnTo>
                <a:lnTo>
                  <a:pt x="3124" y="222"/>
                </a:lnTo>
                <a:lnTo>
                  <a:pt x="3125" y="222"/>
                </a:lnTo>
                <a:lnTo>
                  <a:pt x="3125" y="222"/>
                </a:lnTo>
                <a:lnTo>
                  <a:pt x="3125" y="222"/>
                </a:lnTo>
                <a:lnTo>
                  <a:pt x="3126" y="222"/>
                </a:lnTo>
                <a:lnTo>
                  <a:pt x="3126" y="222"/>
                </a:lnTo>
                <a:lnTo>
                  <a:pt x="3126" y="222"/>
                </a:lnTo>
                <a:lnTo>
                  <a:pt x="3127" y="222"/>
                </a:lnTo>
                <a:lnTo>
                  <a:pt x="3127" y="222"/>
                </a:lnTo>
                <a:lnTo>
                  <a:pt x="3127" y="223"/>
                </a:lnTo>
                <a:lnTo>
                  <a:pt x="3128" y="223"/>
                </a:lnTo>
                <a:lnTo>
                  <a:pt x="3128" y="223"/>
                </a:lnTo>
                <a:lnTo>
                  <a:pt x="3129" y="223"/>
                </a:lnTo>
                <a:lnTo>
                  <a:pt x="3129" y="224"/>
                </a:lnTo>
                <a:lnTo>
                  <a:pt x="3129" y="224"/>
                </a:lnTo>
                <a:lnTo>
                  <a:pt x="3130" y="226"/>
                </a:lnTo>
                <a:lnTo>
                  <a:pt x="3130" y="226"/>
                </a:lnTo>
                <a:lnTo>
                  <a:pt x="3130" y="228"/>
                </a:lnTo>
                <a:lnTo>
                  <a:pt x="3131" y="229"/>
                </a:lnTo>
                <a:lnTo>
                  <a:pt x="3131" y="228"/>
                </a:lnTo>
                <a:lnTo>
                  <a:pt x="3131" y="229"/>
                </a:lnTo>
                <a:lnTo>
                  <a:pt x="3133" y="229"/>
                </a:lnTo>
                <a:lnTo>
                  <a:pt x="3133" y="229"/>
                </a:lnTo>
                <a:lnTo>
                  <a:pt x="3134" y="229"/>
                </a:lnTo>
                <a:lnTo>
                  <a:pt x="3134" y="229"/>
                </a:lnTo>
                <a:lnTo>
                  <a:pt x="3134" y="228"/>
                </a:lnTo>
                <a:lnTo>
                  <a:pt x="3135" y="228"/>
                </a:lnTo>
                <a:lnTo>
                  <a:pt x="3135" y="228"/>
                </a:lnTo>
                <a:lnTo>
                  <a:pt x="3135" y="227"/>
                </a:lnTo>
                <a:lnTo>
                  <a:pt x="3136" y="227"/>
                </a:lnTo>
                <a:lnTo>
                  <a:pt x="3136" y="227"/>
                </a:lnTo>
                <a:lnTo>
                  <a:pt x="3136" y="226"/>
                </a:lnTo>
                <a:lnTo>
                  <a:pt x="3137" y="226"/>
                </a:lnTo>
                <a:lnTo>
                  <a:pt x="3137" y="227"/>
                </a:lnTo>
                <a:lnTo>
                  <a:pt x="3138" y="227"/>
                </a:lnTo>
                <a:lnTo>
                  <a:pt x="3138" y="228"/>
                </a:lnTo>
                <a:lnTo>
                  <a:pt x="3138" y="227"/>
                </a:lnTo>
                <a:lnTo>
                  <a:pt x="3139" y="227"/>
                </a:lnTo>
                <a:lnTo>
                  <a:pt x="3139" y="227"/>
                </a:lnTo>
                <a:lnTo>
                  <a:pt x="3139" y="228"/>
                </a:lnTo>
                <a:lnTo>
                  <a:pt x="3140" y="228"/>
                </a:lnTo>
                <a:lnTo>
                  <a:pt x="3140" y="229"/>
                </a:lnTo>
                <a:lnTo>
                  <a:pt x="3140" y="229"/>
                </a:lnTo>
                <a:lnTo>
                  <a:pt x="3142" y="229"/>
                </a:lnTo>
                <a:lnTo>
                  <a:pt x="3142" y="230"/>
                </a:lnTo>
                <a:lnTo>
                  <a:pt x="3143" y="230"/>
                </a:lnTo>
                <a:lnTo>
                  <a:pt x="3143" y="230"/>
                </a:lnTo>
                <a:lnTo>
                  <a:pt x="3143" y="230"/>
                </a:lnTo>
                <a:lnTo>
                  <a:pt x="3144" y="230"/>
                </a:lnTo>
                <a:lnTo>
                  <a:pt x="3144" y="230"/>
                </a:lnTo>
                <a:lnTo>
                  <a:pt x="3144" y="229"/>
                </a:lnTo>
                <a:lnTo>
                  <a:pt x="3145" y="228"/>
                </a:lnTo>
                <a:lnTo>
                  <a:pt x="3145" y="228"/>
                </a:lnTo>
                <a:lnTo>
                  <a:pt x="3146" y="227"/>
                </a:lnTo>
                <a:lnTo>
                  <a:pt x="3146" y="227"/>
                </a:lnTo>
                <a:lnTo>
                  <a:pt x="3146" y="226"/>
                </a:lnTo>
                <a:lnTo>
                  <a:pt x="3147" y="226"/>
                </a:lnTo>
                <a:lnTo>
                  <a:pt x="3147" y="226"/>
                </a:lnTo>
                <a:lnTo>
                  <a:pt x="3147" y="226"/>
                </a:lnTo>
                <a:lnTo>
                  <a:pt x="3148" y="226"/>
                </a:lnTo>
                <a:lnTo>
                  <a:pt x="3148" y="226"/>
                </a:lnTo>
                <a:lnTo>
                  <a:pt x="3148" y="227"/>
                </a:lnTo>
                <a:lnTo>
                  <a:pt x="3149" y="227"/>
                </a:lnTo>
                <a:lnTo>
                  <a:pt x="3149" y="227"/>
                </a:lnTo>
                <a:lnTo>
                  <a:pt x="3151" y="228"/>
                </a:lnTo>
                <a:lnTo>
                  <a:pt x="3151" y="228"/>
                </a:lnTo>
                <a:lnTo>
                  <a:pt x="3151" y="229"/>
                </a:lnTo>
                <a:lnTo>
                  <a:pt x="3152" y="229"/>
                </a:lnTo>
                <a:lnTo>
                  <a:pt x="3152" y="228"/>
                </a:lnTo>
                <a:lnTo>
                  <a:pt x="3152" y="228"/>
                </a:lnTo>
                <a:lnTo>
                  <a:pt x="3153" y="227"/>
                </a:lnTo>
                <a:lnTo>
                  <a:pt x="3153" y="228"/>
                </a:lnTo>
                <a:lnTo>
                  <a:pt x="3153" y="229"/>
                </a:lnTo>
                <a:lnTo>
                  <a:pt x="3154" y="228"/>
                </a:lnTo>
                <a:lnTo>
                  <a:pt x="3154" y="229"/>
                </a:lnTo>
                <a:lnTo>
                  <a:pt x="3155" y="228"/>
                </a:lnTo>
                <a:lnTo>
                  <a:pt x="3155" y="228"/>
                </a:lnTo>
                <a:lnTo>
                  <a:pt x="3155" y="227"/>
                </a:lnTo>
                <a:lnTo>
                  <a:pt x="3156" y="227"/>
                </a:lnTo>
                <a:lnTo>
                  <a:pt x="3156" y="227"/>
                </a:lnTo>
                <a:lnTo>
                  <a:pt x="3156" y="227"/>
                </a:lnTo>
                <a:lnTo>
                  <a:pt x="3157" y="227"/>
                </a:lnTo>
                <a:lnTo>
                  <a:pt x="3157" y="228"/>
                </a:lnTo>
                <a:lnTo>
                  <a:pt x="3157" y="229"/>
                </a:lnTo>
                <a:lnTo>
                  <a:pt x="3158" y="229"/>
                </a:lnTo>
                <a:lnTo>
                  <a:pt x="3158" y="230"/>
                </a:lnTo>
                <a:lnTo>
                  <a:pt x="3160" y="230"/>
                </a:lnTo>
                <a:lnTo>
                  <a:pt x="3160" y="229"/>
                </a:lnTo>
                <a:lnTo>
                  <a:pt x="3160" y="229"/>
                </a:lnTo>
                <a:lnTo>
                  <a:pt x="3161" y="229"/>
                </a:lnTo>
                <a:lnTo>
                  <a:pt x="3161" y="228"/>
                </a:lnTo>
                <a:lnTo>
                  <a:pt x="3161" y="228"/>
                </a:lnTo>
                <a:lnTo>
                  <a:pt x="3162" y="228"/>
                </a:lnTo>
                <a:lnTo>
                  <a:pt x="3162" y="228"/>
                </a:lnTo>
                <a:lnTo>
                  <a:pt x="3162" y="227"/>
                </a:lnTo>
                <a:lnTo>
                  <a:pt x="3163" y="228"/>
                </a:lnTo>
                <a:lnTo>
                  <a:pt x="3163" y="228"/>
                </a:lnTo>
                <a:lnTo>
                  <a:pt x="3164" y="227"/>
                </a:lnTo>
                <a:lnTo>
                  <a:pt x="3164" y="227"/>
                </a:lnTo>
                <a:lnTo>
                  <a:pt x="3164" y="227"/>
                </a:lnTo>
                <a:lnTo>
                  <a:pt x="3165" y="226"/>
                </a:lnTo>
                <a:lnTo>
                  <a:pt x="3165" y="227"/>
                </a:lnTo>
                <a:lnTo>
                  <a:pt x="3165" y="226"/>
                </a:lnTo>
                <a:lnTo>
                  <a:pt x="3166" y="227"/>
                </a:lnTo>
                <a:lnTo>
                  <a:pt x="3166" y="227"/>
                </a:lnTo>
                <a:lnTo>
                  <a:pt x="3167" y="226"/>
                </a:lnTo>
                <a:lnTo>
                  <a:pt x="3167" y="227"/>
                </a:lnTo>
                <a:lnTo>
                  <a:pt x="3167" y="226"/>
                </a:lnTo>
                <a:lnTo>
                  <a:pt x="3169" y="226"/>
                </a:lnTo>
                <a:lnTo>
                  <a:pt x="3169" y="226"/>
                </a:lnTo>
                <a:lnTo>
                  <a:pt x="3169" y="224"/>
                </a:lnTo>
                <a:lnTo>
                  <a:pt x="3170" y="224"/>
                </a:lnTo>
                <a:lnTo>
                  <a:pt x="3170" y="224"/>
                </a:lnTo>
                <a:lnTo>
                  <a:pt x="3170" y="223"/>
                </a:lnTo>
                <a:lnTo>
                  <a:pt x="3171" y="223"/>
                </a:lnTo>
                <a:lnTo>
                  <a:pt x="3171" y="223"/>
                </a:lnTo>
                <a:lnTo>
                  <a:pt x="3172" y="223"/>
                </a:lnTo>
                <a:lnTo>
                  <a:pt x="3172" y="222"/>
                </a:lnTo>
                <a:lnTo>
                  <a:pt x="3172" y="223"/>
                </a:lnTo>
                <a:lnTo>
                  <a:pt x="3173" y="224"/>
                </a:lnTo>
                <a:lnTo>
                  <a:pt x="3173" y="223"/>
                </a:lnTo>
                <a:lnTo>
                  <a:pt x="3173" y="224"/>
                </a:lnTo>
                <a:lnTo>
                  <a:pt x="3174" y="224"/>
                </a:lnTo>
                <a:lnTo>
                  <a:pt x="3174" y="226"/>
                </a:lnTo>
                <a:lnTo>
                  <a:pt x="3174" y="226"/>
                </a:lnTo>
                <a:lnTo>
                  <a:pt x="3175" y="226"/>
                </a:lnTo>
                <a:lnTo>
                  <a:pt x="3175" y="224"/>
                </a:lnTo>
                <a:lnTo>
                  <a:pt x="3176" y="224"/>
                </a:lnTo>
                <a:lnTo>
                  <a:pt x="3176" y="224"/>
                </a:lnTo>
                <a:lnTo>
                  <a:pt x="3176" y="223"/>
                </a:lnTo>
                <a:lnTo>
                  <a:pt x="3178" y="224"/>
                </a:lnTo>
                <a:lnTo>
                  <a:pt x="3178" y="224"/>
                </a:lnTo>
                <a:lnTo>
                  <a:pt x="3178" y="223"/>
                </a:lnTo>
                <a:lnTo>
                  <a:pt x="3179" y="223"/>
                </a:lnTo>
                <a:lnTo>
                  <a:pt x="3179" y="223"/>
                </a:lnTo>
                <a:lnTo>
                  <a:pt x="3179" y="222"/>
                </a:lnTo>
                <a:lnTo>
                  <a:pt x="3180" y="222"/>
                </a:lnTo>
                <a:lnTo>
                  <a:pt x="3180" y="222"/>
                </a:lnTo>
                <a:lnTo>
                  <a:pt x="3181" y="222"/>
                </a:lnTo>
                <a:lnTo>
                  <a:pt x="3181" y="222"/>
                </a:lnTo>
                <a:lnTo>
                  <a:pt x="3181" y="221"/>
                </a:lnTo>
                <a:lnTo>
                  <a:pt x="3182" y="221"/>
                </a:lnTo>
                <a:lnTo>
                  <a:pt x="3182" y="221"/>
                </a:lnTo>
                <a:lnTo>
                  <a:pt x="3182" y="221"/>
                </a:lnTo>
                <a:lnTo>
                  <a:pt x="3183" y="221"/>
                </a:lnTo>
                <a:lnTo>
                  <a:pt x="3183" y="221"/>
                </a:lnTo>
                <a:lnTo>
                  <a:pt x="3183" y="221"/>
                </a:lnTo>
                <a:lnTo>
                  <a:pt x="3184" y="220"/>
                </a:lnTo>
                <a:lnTo>
                  <a:pt x="3184" y="220"/>
                </a:lnTo>
                <a:lnTo>
                  <a:pt x="3185" y="220"/>
                </a:lnTo>
                <a:lnTo>
                  <a:pt x="3185" y="221"/>
                </a:lnTo>
                <a:lnTo>
                  <a:pt x="3185" y="221"/>
                </a:lnTo>
                <a:lnTo>
                  <a:pt x="3187" y="220"/>
                </a:lnTo>
                <a:lnTo>
                  <a:pt x="3187" y="220"/>
                </a:lnTo>
                <a:lnTo>
                  <a:pt x="3187" y="220"/>
                </a:lnTo>
                <a:lnTo>
                  <a:pt x="3188" y="220"/>
                </a:lnTo>
                <a:lnTo>
                  <a:pt x="3188" y="221"/>
                </a:lnTo>
                <a:lnTo>
                  <a:pt x="3188" y="222"/>
                </a:lnTo>
                <a:lnTo>
                  <a:pt x="3189" y="222"/>
                </a:lnTo>
                <a:lnTo>
                  <a:pt x="3189" y="223"/>
                </a:lnTo>
                <a:lnTo>
                  <a:pt x="3190" y="222"/>
                </a:lnTo>
                <a:lnTo>
                  <a:pt x="3190" y="222"/>
                </a:lnTo>
                <a:lnTo>
                  <a:pt x="3190" y="222"/>
                </a:lnTo>
                <a:lnTo>
                  <a:pt x="3191" y="222"/>
                </a:lnTo>
                <a:lnTo>
                  <a:pt x="3191" y="222"/>
                </a:lnTo>
                <a:lnTo>
                  <a:pt x="3191" y="222"/>
                </a:lnTo>
                <a:lnTo>
                  <a:pt x="3192" y="222"/>
                </a:lnTo>
                <a:lnTo>
                  <a:pt x="3192" y="222"/>
                </a:lnTo>
                <a:lnTo>
                  <a:pt x="3193" y="222"/>
                </a:lnTo>
                <a:lnTo>
                  <a:pt x="3193" y="222"/>
                </a:lnTo>
                <a:lnTo>
                  <a:pt x="3193" y="221"/>
                </a:lnTo>
                <a:lnTo>
                  <a:pt x="3194" y="221"/>
                </a:lnTo>
                <a:lnTo>
                  <a:pt x="3194" y="221"/>
                </a:lnTo>
                <a:lnTo>
                  <a:pt x="3194" y="221"/>
                </a:lnTo>
                <a:lnTo>
                  <a:pt x="3196" y="221"/>
                </a:lnTo>
                <a:lnTo>
                  <a:pt x="3196" y="221"/>
                </a:lnTo>
                <a:lnTo>
                  <a:pt x="3196" y="222"/>
                </a:lnTo>
                <a:lnTo>
                  <a:pt x="3197" y="222"/>
                </a:lnTo>
                <a:lnTo>
                  <a:pt x="3197" y="222"/>
                </a:lnTo>
                <a:lnTo>
                  <a:pt x="3198" y="222"/>
                </a:lnTo>
                <a:lnTo>
                  <a:pt x="3198" y="221"/>
                </a:lnTo>
                <a:lnTo>
                  <a:pt x="3198" y="221"/>
                </a:lnTo>
                <a:lnTo>
                  <a:pt x="3199" y="221"/>
                </a:lnTo>
                <a:lnTo>
                  <a:pt x="3199" y="221"/>
                </a:lnTo>
                <a:lnTo>
                  <a:pt x="3199" y="221"/>
                </a:lnTo>
                <a:lnTo>
                  <a:pt x="3200" y="221"/>
                </a:lnTo>
                <a:lnTo>
                  <a:pt x="3200" y="221"/>
                </a:lnTo>
                <a:lnTo>
                  <a:pt x="3200" y="221"/>
                </a:lnTo>
                <a:lnTo>
                  <a:pt x="3201" y="222"/>
                </a:lnTo>
                <a:lnTo>
                  <a:pt x="3201" y="221"/>
                </a:lnTo>
                <a:lnTo>
                  <a:pt x="3202" y="221"/>
                </a:lnTo>
                <a:lnTo>
                  <a:pt x="3202" y="222"/>
                </a:lnTo>
                <a:lnTo>
                  <a:pt x="3202" y="222"/>
                </a:lnTo>
                <a:lnTo>
                  <a:pt x="3203" y="222"/>
                </a:lnTo>
                <a:lnTo>
                  <a:pt x="3203" y="223"/>
                </a:lnTo>
                <a:lnTo>
                  <a:pt x="3203" y="224"/>
                </a:lnTo>
                <a:lnTo>
                  <a:pt x="3205" y="223"/>
                </a:lnTo>
                <a:lnTo>
                  <a:pt x="3205" y="223"/>
                </a:lnTo>
                <a:lnTo>
                  <a:pt x="3205" y="223"/>
                </a:lnTo>
                <a:lnTo>
                  <a:pt x="3206" y="222"/>
                </a:lnTo>
                <a:lnTo>
                  <a:pt x="3206" y="222"/>
                </a:lnTo>
                <a:lnTo>
                  <a:pt x="3207" y="221"/>
                </a:lnTo>
                <a:lnTo>
                  <a:pt x="3207" y="221"/>
                </a:lnTo>
                <a:lnTo>
                  <a:pt x="3207" y="222"/>
                </a:lnTo>
                <a:lnTo>
                  <a:pt x="3208" y="221"/>
                </a:lnTo>
                <a:lnTo>
                  <a:pt x="3208" y="222"/>
                </a:lnTo>
                <a:lnTo>
                  <a:pt x="3208" y="222"/>
                </a:lnTo>
                <a:lnTo>
                  <a:pt x="3209" y="222"/>
                </a:lnTo>
                <a:lnTo>
                  <a:pt x="3209" y="222"/>
                </a:lnTo>
                <a:lnTo>
                  <a:pt x="3209" y="222"/>
                </a:lnTo>
                <a:lnTo>
                  <a:pt x="3210" y="222"/>
                </a:lnTo>
                <a:lnTo>
                  <a:pt x="3210" y="222"/>
                </a:lnTo>
                <a:lnTo>
                  <a:pt x="3211" y="222"/>
                </a:lnTo>
                <a:lnTo>
                  <a:pt x="3211" y="223"/>
                </a:lnTo>
                <a:lnTo>
                  <a:pt x="3211" y="224"/>
                </a:lnTo>
                <a:lnTo>
                  <a:pt x="3212" y="224"/>
                </a:lnTo>
                <a:lnTo>
                  <a:pt x="3212" y="226"/>
                </a:lnTo>
                <a:lnTo>
                  <a:pt x="3212" y="227"/>
                </a:lnTo>
                <a:lnTo>
                  <a:pt x="3214" y="227"/>
                </a:lnTo>
                <a:lnTo>
                  <a:pt x="3214" y="227"/>
                </a:lnTo>
                <a:lnTo>
                  <a:pt x="3215" y="227"/>
                </a:lnTo>
                <a:lnTo>
                  <a:pt x="3215" y="227"/>
                </a:lnTo>
                <a:lnTo>
                  <a:pt x="3215" y="228"/>
                </a:lnTo>
                <a:lnTo>
                  <a:pt x="3216" y="227"/>
                </a:lnTo>
                <a:lnTo>
                  <a:pt x="3216" y="227"/>
                </a:lnTo>
                <a:lnTo>
                  <a:pt x="3216" y="227"/>
                </a:lnTo>
                <a:lnTo>
                  <a:pt x="3217" y="227"/>
                </a:lnTo>
                <a:lnTo>
                  <a:pt x="3217" y="228"/>
                </a:lnTo>
                <a:lnTo>
                  <a:pt x="3217" y="227"/>
                </a:lnTo>
                <a:lnTo>
                  <a:pt x="3218" y="227"/>
                </a:lnTo>
                <a:lnTo>
                  <a:pt x="3218" y="227"/>
                </a:lnTo>
                <a:lnTo>
                  <a:pt x="3219" y="226"/>
                </a:lnTo>
                <a:lnTo>
                  <a:pt x="3219" y="227"/>
                </a:lnTo>
                <a:lnTo>
                  <a:pt x="3219" y="227"/>
                </a:lnTo>
                <a:lnTo>
                  <a:pt x="3220" y="228"/>
                </a:lnTo>
                <a:lnTo>
                  <a:pt x="3220" y="228"/>
                </a:lnTo>
                <a:lnTo>
                  <a:pt x="3220" y="228"/>
                </a:lnTo>
                <a:lnTo>
                  <a:pt x="3222" y="228"/>
                </a:lnTo>
                <a:lnTo>
                  <a:pt x="3222" y="228"/>
                </a:lnTo>
                <a:lnTo>
                  <a:pt x="3222" y="228"/>
                </a:lnTo>
                <a:lnTo>
                  <a:pt x="3223" y="227"/>
                </a:lnTo>
                <a:lnTo>
                  <a:pt x="3223" y="228"/>
                </a:lnTo>
                <a:lnTo>
                  <a:pt x="3224" y="228"/>
                </a:lnTo>
                <a:lnTo>
                  <a:pt x="3224" y="228"/>
                </a:lnTo>
                <a:lnTo>
                  <a:pt x="3224" y="228"/>
                </a:lnTo>
                <a:lnTo>
                  <a:pt x="3225" y="229"/>
                </a:lnTo>
                <a:lnTo>
                  <a:pt x="3225" y="229"/>
                </a:lnTo>
                <a:lnTo>
                  <a:pt x="3225" y="229"/>
                </a:lnTo>
                <a:lnTo>
                  <a:pt x="3226" y="230"/>
                </a:lnTo>
                <a:lnTo>
                  <a:pt x="3226" y="230"/>
                </a:lnTo>
                <a:lnTo>
                  <a:pt x="3226" y="230"/>
                </a:lnTo>
                <a:lnTo>
                  <a:pt x="3227" y="230"/>
                </a:lnTo>
                <a:lnTo>
                  <a:pt x="3227" y="229"/>
                </a:lnTo>
                <a:lnTo>
                  <a:pt x="3228" y="229"/>
                </a:lnTo>
                <a:lnTo>
                  <a:pt x="3228" y="229"/>
                </a:lnTo>
                <a:lnTo>
                  <a:pt x="3228" y="228"/>
                </a:lnTo>
                <a:lnTo>
                  <a:pt x="3229" y="229"/>
                </a:lnTo>
                <a:lnTo>
                  <a:pt x="3229" y="229"/>
                </a:lnTo>
                <a:lnTo>
                  <a:pt x="3229" y="229"/>
                </a:lnTo>
                <a:lnTo>
                  <a:pt x="3231" y="229"/>
                </a:lnTo>
                <a:lnTo>
                  <a:pt x="3231" y="229"/>
                </a:lnTo>
                <a:lnTo>
                  <a:pt x="3231" y="229"/>
                </a:lnTo>
                <a:lnTo>
                  <a:pt x="3232" y="229"/>
                </a:lnTo>
                <a:lnTo>
                  <a:pt x="3232" y="228"/>
                </a:lnTo>
                <a:lnTo>
                  <a:pt x="3233" y="228"/>
                </a:lnTo>
                <a:lnTo>
                  <a:pt x="3233" y="228"/>
                </a:lnTo>
                <a:lnTo>
                  <a:pt x="3233" y="228"/>
                </a:lnTo>
                <a:lnTo>
                  <a:pt x="3234" y="228"/>
                </a:lnTo>
                <a:lnTo>
                  <a:pt x="3234" y="228"/>
                </a:lnTo>
                <a:lnTo>
                  <a:pt x="3234" y="228"/>
                </a:lnTo>
                <a:lnTo>
                  <a:pt x="3235" y="228"/>
                </a:lnTo>
                <a:lnTo>
                  <a:pt x="3235" y="228"/>
                </a:lnTo>
                <a:lnTo>
                  <a:pt x="3236" y="229"/>
                </a:lnTo>
                <a:lnTo>
                  <a:pt x="3236" y="228"/>
                </a:lnTo>
                <a:lnTo>
                  <a:pt x="3236" y="228"/>
                </a:lnTo>
                <a:lnTo>
                  <a:pt x="3237" y="228"/>
                </a:lnTo>
                <a:lnTo>
                  <a:pt x="3237" y="227"/>
                </a:lnTo>
                <a:lnTo>
                  <a:pt x="3237" y="228"/>
                </a:lnTo>
                <a:lnTo>
                  <a:pt x="3238" y="227"/>
                </a:lnTo>
                <a:lnTo>
                  <a:pt x="3238" y="227"/>
                </a:lnTo>
                <a:lnTo>
                  <a:pt x="3238" y="227"/>
                </a:lnTo>
                <a:lnTo>
                  <a:pt x="3240" y="227"/>
                </a:lnTo>
                <a:lnTo>
                  <a:pt x="3240" y="227"/>
                </a:lnTo>
                <a:lnTo>
                  <a:pt x="3241" y="227"/>
                </a:lnTo>
                <a:lnTo>
                  <a:pt x="3241" y="227"/>
                </a:lnTo>
                <a:lnTo>
                  <a:pt x="3241" y="226"/>
                </a:lnTo>
                <a:lnTo>
                  <a:pt x="3242" y="226"/>
                </a:lnTo>
                <a:lnTo>
                  <a:pt x="3242" y="226"/>
                </a:lnTo>
                <a:lnTo>
                  <a:pt x="3242" y="226"/>
                </a:lnTo>
                <a:lnTo>
                  <a:pt x="3243" y="226"/>
                </a:lnTo>
                <a:lnTo>
                  <a:pt x="3243" y="224"/>
                </a:lnTo>
                <a:lnTo>
                  <a:pt x="3243" y="224"/>
                </a:lnTo>
                <a:lnTo>
                  <a:pt x="3244" y="223"/>
                </a:lnTo>
                <a:lnTo>
                  <a:pt x="3244" y="223"/>
                </a:lnTo>
                <a:lnTo>
                  <a:pt x="3245" y="222"/>
                </a:lnTo>
                <a:lnTo>
                  <a:pt x="3245" y="222"/>
                </a:lnTo>
                <a:lnTo>
                  <a:pt x="3245" y="222"/>
                </a:lnTo>
                <a:lnTo>
                  <a:pt x="3246" y="222"/>
                </a:lnTo>
                <a:lnTo>
                  <a:pt x="3246" y="222"/>
                </a:lnTo>
                <a:lnTo>
                  <a:pt x="3246" y="223"/>
                </a:lnTo>
                <a:lnTo>
                  <a:pt x="3247" y="224"/>
                </a:lnTo>
                <a:lnTo>
                  <a:pt x="3247" y="224"/>
                </a:lnTo>
                <a:lnTo>
                  <a:pt x="3247" y="224"/>
                </a:lnTo>
                <a:lnTo>
                  <a:pt x="3249" y="223"/>
                </a:lnTo>
                <a:lnTo>
                  <a:pt x="3249" y="223"/>
                </a:lnTo>
                <a:lnTo>
                  <a:pt x="3250" y="223"/>
                </a:lnTo>
                <a:lnTo>
                  <a:pt x="3250" y="223"/>
                </a:lnTo>
                <a:lnTo>
                  <a:pt x="3250" y="224"/>
                </a:lnTo>
                <a:lnTo>
                  <a:pt x="3251" y="224"/>
                </a:lnTo>
                <a:lnTo>
                  <a:pt x="3251" y="224"/>
                </a:lnTo>
                <a:lnTo>
                  <a:pt x="3251" y="223"/>
                </a:lnTo>
                <a:lnTo>
                  <a:pt x="3252" y="223"/>
                </a:lnTo>
                <a:lnTo>
                  <a:pt x="3252" y="222"/>
                </a:lnTo>
                <a:lnTo>
                  <a:pt x="3252" y="222"/>
                </a:lnTo>
                <a:lnTo>
                  <a:pt x="3253" y="221"/>
                </a:lnTo>
                <a:lnTo>
                  <a:pt x="3253" y="220"/>
                </a:lnTo>
                <a:lnTo>
                  <a:pt x="3254" y="220"/>
                </a:lnTo>
                <a:lnTo>
                  <a:pt x="3254" y="220"/>
                </a:lnTo>
                <a:lnTo>
                  <a:pt x="3254" y="220"/>
                </a:lnTo>
                <a:lnTo>
                  <a:pt x="3255" y="219"/>
                </a:lnTo>
                <a:lnTo>
                  <a:pt x="3255" y="220"/>
                </a:lnTo>
                <a:lnTo>
                  <a:pt x="3255" y="220"/>
                </a:lnTo>
                <a:lnTo>
                  <a:pt x="3256" y="219"/>
                </a:lnTo>
                <a:lnTo>
                  <a:pt x="3256" y="219"/>
                </a:lnTo>
                <a:lnTo>
                  <a:pt x="3258" y="219"/>
                </a:lnTo>
                <a:lnTo>
                  <a:pt x="3258" y="220"/>
                </a:lnTo>
                <a:lnTo>
                  <a:pt x="3258" y="221"/>
                </a:lnTo>
                <a:lnTo>
                  <a:pt x="3259" y="221"/>
                </a:lnTo>
                <a:lnTo>
                  <a:pt x="3259" y="222"/>
                </a:lnTo>
                <a:lnTo>
                  <a:pt x="3259" y="222"/>
                </a:lnTo>
                <a:lnTo>
                  <a:pt x="3260" y="223"/>
                </a:lnTo>
                <a:lnTo>
                  <a:pt x="3260" y="223"/>
                </a:lnTo>
                <a:lnTo>
                  <a:pt x="3260" y="222"/>
                </a:lnTo>
                <a:lnTo>
                  <a:pt x="3261" y="222"/>
                </a:lnTo>
                <a:lnTo>
                  <a:pt x="3261" y="221"/>
                </a:lnTo>
                <a:lnTo>
                  <a:pt x="3262" y="221"/>
                </a:lnTo>
                <a:lnTo>
                  <a:pt x="3262" y="220"/>
                </a:lnTo>
                <a:lnTo>
                  <a:pt x="3262" y="220"/>
                </a:lnTo>
                <a:lnTo>
                  <a:pt x="3263" y="219"/>
                </a:lnTo>
                <a:lnTo>
                  <a:pt x="3263" y="218"/>
                </a:lnTo>
                <a:lnTo>
                  <a:pt x="3263" y="218"/>
                </a:lnTo>
                <a:lnTo>
                  <a:pt x="3264" y="217"/>
                </a:lnTo>
                <a:lnTo>
                  <a:pt x="3264" y="217"/>
                </a:lnTo>
                <a:lnTo>
                  <a:pt x="3264" y="217"/>
                </a:lnTo>
                <a:lnTo>
                  <a:pt x="3265" y="217"/>
                </a:lnTo>
                <a:lnTo>
                  <a:pt x="3265" y="217"/>
                </a:lnTo>
                <a:lnTo>
                  <a:pt x="3267" y="218"/>
                </a:lnTo>
                <a:lnTo>
                  <a:pt x="3267" y="218"/>
                </a:lnTo>
                <a:lnTo>
                  <a:pt x="3267" y="219"/>
                </a:lnTo>
                <a:lnTo>
                  <a:pt x="3268" y="219"/>
                </a:lnTo>
                <a:lnTo>
                  <a:pt x="3268" y="218"/>
                </a:lnTo>
                <a:lnTo>
                  <a:pt x="3268" y="218"/>
                </a:lnTo>
                <a:lnTo>
                  <a:pt x="3269" y="218"/>
                </a:lnTo>
                <a:lnTo>
                  <a:pt x="3269" y="219"/>
                </a:lnTo>
                <a:lnTo>
                  <a:pt x="3269" y="219"/>
                </a:lnTo>
                <a:lnTo>
                  <a:pt x="3270" y="220"/>
                </a:lnTo>
                <a:lnTo>
                  <a:pt x="3270" y="219"/>
                </a:lnTo>
                <a:lnTo>
                  <a:pt x="3271" y="221"/>
                </a:lnTo>
                <a:lnTo>
                  <a:pt x="3271" y="220"/>
                </a:lnTo>
                <a:lnTo>
                  <a:pt x="3271" y="220"/>
                </a:lnTo>
                <a:lnTo>
                  <a:pt x="3272" y="220"/>
                </a:lnTo>
                <a:lnTo>
                  <a:pt x="3272" y="220"/>
                </a:lnTo>
                <a:lnTo>
                  <a:pt x="3272" y="220"/>
                </a:lnTo>
                <a:lnTo>
                  <a:pt x="3273" y="220"/>
                </a:lnTo>
                <a:lnTo>
                  <a:pt x="3273" y="221"/>
                </a:lnTo>
                <a:lnTo>
                  <a:pt x="3273" y="221"/>
                </a:lnTo>
                <a:lnTo>
                  <a:pt x="3274" y="221"/>
                </a:lnTo>
                <a:lnTo>
                  <a:pt x="3274" y="221"/>
                </a:lnTo>
                <a:lnTo>
                  <a:pt x="3276" y="221"/>
                </a:lnTo>
                <a:lnTo>
                  <a:pt x="3276" y="221"/>
                </a:lnTo>
                <a:lnTo>
                  <a:pt x="3276" y="220"/>
                </a:lnTo>
                <a:lnTo>
                  <a:pt x="3277" y="220"/>
                </a:lnTo>
                <a:lnTo>
                  <a:pt x="3277" y="219"/>
                </a:lnTo>
                <a:lnTo>
                  <a:pt x="3277" y="219"/>
                </a:lnTo>
                <a:lnTo>
                  <a:pt x="3278" y="219"/>
                </a:lnTo>
                <a:lnTo>
                  <a:pt x="3278" y="219"/>
                </a:lnTo>
                <a:lnTo>
                  <a:pt x="3278" y="220"/>
                </a:lnTo>
                <a:lnTo>
                  <a:pt x="3279" y="221"/>
                </a:lnTo>
                <a:lnTo>
                  <a:pt x="3279" y="222"/>
                </a:lnTo>
                <a:lnTo>
                  <a:pt x="3280" y="222"/>
                </a:lnTo>
                <a:lnTo>
                  <a:pt x="3280" y="223"/>
                </a:lnTo>
                <a:lnTo>
                  <a:pt x="3280" y="223"/>
                </a:lnTo>
                <a:lnTo>
                  <a:pt x="3281" y="223"/>
                </a:lnTo>
                <a:lnTo>
                  <a:pt x="3281" y="223"/>
                </a:lnTo>
                <a:lnTo>
                  <a:pt x="3281" y="223"/>
                </a:lnTo>
                <a:lnTo>
                  <a:pt x="3282" y="223"/>
                </a:lnTo>
                <a:lnTo>
                  <a:pt x="3282" y="223"/>
                </a:lnTo>
                <a:lnTo>
                  <a:pt x="3283" y="223"/>
                </a:lnTo>
                <a:lnTo>
                  <a:pt x="3283" y="223"/>
                </a:lnTo>
                <a:lnTo>
                  <a:pt x="3283" y="222"/>
                </a:lnTo>
                <a:lnTo>
                  <a:pt x="3285" y="222"/>
                </a:lnTo>
                <a:lnTo>
                  <a:pt x="3285" y="222"/>
                </a:lnTo>
                <a:lnTo>
                  <a:pt x="3285" y="222"/>
                </a:lnTo>
                <a:lnTo>
                  <a:pt x="3286" y="223"/>
                </a:lnTo>
                <a:lnTo>
                  <a:pt x="3286" y="224"/>
                </a:lnTo>
                <a:lnTo>
                  <a:pt x="3286" y="223"/>
                </a:lnTo>
                <a:lnTo>
                  <a:pt x="3287" y="223"/>
                </a:lnTo>
                <a:lnTo>
                  <a:pt x="3287" y="223"/>
                </a:lnTo>
                <a:lnTo>
                  <a:pt x="3288" y="223"/>
                </a:lnTo>
                <a:lnTo>
                  <a:pt x="3288" y="223"/>
                </a:lnTo>
                <a:lnTo>
                  <a:pt x="3288" y="222"/>
                </a:lnTo>
                <a:lnTo>
                  <a:pt x="3289" y="221"/>
                </a:lnTo>
                <a:lnTo>
                  <a:pt x="3289" y="221"/>
                </a:lnTo>
                <a:lnTo>
                  <a:pt x="3289" y="221"/>
                </a:lnTo>
                <a:lnTo>
                  <a:pt x="3290" y="221"/>
                </a:lnTo>
                <a:lnTo>
                  <a:pt x="3290" y="221"/>
                </a:lnTo>
                <a:lnTo>
                  <a:pt x="3290" y="222"/>
                </a:lnTo>
                <a:lnTo>
                  <a:pt x="3291" y="222"/>
                </a:lnTo>
                <a:lnTo>
                  <a:pt x="3291" y="222"/>
                </a:lnTo>
                <a:lnTo>
                  <a:pt x="3292" y="223"/>
                </a:lnTo>
                <a:lnTo>
                  <a:pt x="3292" y="223"/>
                </a:lnTo>
                <a:lnTo>
                  <a:pt x="3292" y="223"/>
                </a:lnTo>
                <a:lnTo>
                  <a:pt x="3294" y="224"/>
                </a:lnTo>
                <a:lnTo>
                  <a:pt x="3294" y="223"/>
                </a:lnTo>
                <a:lnTo>
                  <a:pt x="3294" y="223"/>
                </a:lnTo>
                <a:lnTo>
                  <a:pt x="3295" y="224"/>
                </a:lnTo>
                <a:lnTo>
                  <a:pt x="3295" y="226"/>
                </a:lnTo>
                <a:lnTo>
                  <a:pt x="3295" y="227"/>
                </a:lnTo>
                <a:lnTo>
                  <a:pt x="3296" y="227"/>
                </a:lnTo>
                <a:lnTo>
                  <a:pt x="3296" y="227"/>
                </a:lnTo>
                <a:lnTo>
                  <a:pt x="3297" y="226"/>
                </a:lnTo>
                <a:lnTo>
                  <a:pt x="3297" y="226"/>
                </a:lnTo>
                <a:lnTo>
                  <a:pt x="3297" y="224"/>
                </a:lnTo>
                <a:lnTo>
                  <a:pt x="3298" y="223"/>
                </a:lnTo>
                <a:lnTo>
                  <a:pt x="3298" y="223"/>
                </a:lnTo>
                <a:lnTo>
                  <a:pt x="3298" y="222"/>
                </a:lnTo>
                <a:lnTo>
                  <a:pt x="3299" y="223"/>
                </a:lnTo>
                <a:lnTo>
                  <a:pt x="3299" y="223"/>
                </a:lnTo>
                <a:lnTo>
                  <a:pt x="3299" y="223"/>
                </a:lnTo>
                <a:lnTo>
                  <a:pt x="3300" y="223"/>
                </a:lnTo>
                <a:lnTo>
                  <a:pt x="3300" y="223"/>
                </a:lnTo>
                <a:lnTo>
                  <a:pt x="3301" y="223"/>
                </a:lnTo>
                <a:lnTo>
                  <a:pt x="3301" y="224"/>
                </a:lnTo>
                <a:lnTo>
                  <a:pt x="3301" y="227"/>
                </a:lnTo>
                <a:lnTo>
                  <a:pt x="3303" y="228"/>
                </a:lnTo>
                <a:lnTo>
                  <a:pt x="3303" y="228"/>
                </a:lnTo>
                <a:lnTo>
                  <a:pt x="3303" y="228"/>
                </a:lnTo>
                <a:lnTo>
                  <a:pt x="3304" y="228"/>
                </a:lnTo>
                <a:lnTo>
                  <a:pt x="3304" y="227"/>
                </a:lnTo>
                <a:lnTo>
                  <a:pt x="3305" y="226"/>
                </a:lnTo>
                <a:lnTo>
                  <a:pt x="3305" y="226"/>
                </a:lnTo>
                <a:lnTo>
                  <a:pt x="3305" y="226"/>
                </a:lnTo>
                <a:lnTo>
                  <a:pt x="3306" y="226"/>
                </a:lnTo>
                <a:lnTo>
                  <a:pt x="3306" y="226"/>
                </a:lnTo>
                <a:lnTo>
                  <a:pt x="3306" y="226"/>
                </a:lnTo>
                <a:lnTo>
                  <a:pt x="3307" y="226"/>
                </a:lnTo>
                <a:lnTo>
                  <a:pt x="3307" y="226"/>
                </a:lnTo>
                <a:lnTo>
                  <a:pt x="3307" y="226"/>
                </a:lnTo>
                <a:lnTo>
                  <a:pt x="3308" y="226"/>
                </a:lnTo>
                <a:lnTo>
                  <a:pt x="3308" y="226"/>
                </a:lnTo>
                <a:lnTo>
                  <a:pt x="3309" y="227"/>
                </a:lnTo>
                <a:lnTo>
                  <a:pt x="3309" y="226"/>
                </a:lnTo>
                <a:lnTo>
                  <a:pt x="3309" y="226"/>
                </a:lnTo>
                <a:lnTo>
                  <a:pt x="3310" y="226"/>
                </a:lnTo>
                <a:lnTo>
                  <a:pt x="3310" y="226"/>
                </a:lnTo>
                <a:lnTo>
                  <a:pt x="3310" y="226"/>
                </a:lnTo>
                <a:lnTo>
                  <a:pt x="3312" y="226"/>
                </a:lnTo>
                <a:lnTo>
                  <a:pt x="3312" y="226"/>
                </a:lnTo>
                <a:lnTo>
                  <a:pt x="3312" y="226"/>
                </a:lnTo>
                <a:lnTo>
                  <a:pt x="3313" y="226"/>
                </a:lnTo>
                <a:lnTo>
                  <a:pt x="3313" y="226"/>
                </a:lnTo>
                <a:lnTo>
                  <a:pt x="3314" y="227"/>
                </a:lnTo>
                <a:lnTo>
                  <a:pt x="3314" y="226"/>
                </a:lnTo>
                <a:lnTo>
                  <a:pt x="3314" y="226"/>
                </a:lnTo>
                <a:lnTo>
                  <a:pt x="3315" y="226"/>
                </a:lnTo>
                <a:lnTo>
                  <a:pt x="3315" y="226"/>
                </a:lnTo>
                <a:lnTo>
                  <a:pt x="3315" y="226"/>
                </a:lnTo>
                <a:lnTo>
                  <a:pt x="3316" y="226"/>
                </a:lnTo>
                <a:lnTo>
                  <a:pt x="3316" y="226"/>
                </a:lnTo>
                <a:lnTo>
                  <a:pt x="3316" y="226"/>
                </a:lnTo>
                <a:lnTo>
                  <a:pt x="3317" y="226"/>
                </a:lnTo>
                <a:lnTo>
                  <a:pt x="3317" y="227"/>
                </a:lnTo>
                <a:lnTo>
                  <a:pt x="3318" y="228"/>
                </a:lnTo>
                <a:lnTo>
                  <a:pt x="3318" y="228"/>
                </a:lnTo>
                <a:lnTo>
                  <a:pt x="3318" y="228"/>
                </a:lnTo>
                <a:lnTo>
                  <a:pt x="3319" y="228"/>
                </a:lnTo>
                <a:lnTo>
                  <a:pt x="3319" y="227"/>
                </a:lnTo>
                <a:lnTo>
                  <a:pt x="3319" y="227"/>
                </a:lnTo>
                <a:lnTo>
                  <a:pt x="3321" y="226"/>
                </a:lnTo>
                <a:lnTo>
                  <a:pt x="3321" y="224"/>
                </a:lnTo>
                <a:lnTo>
                  <a:pt x="3321" y="224"/>
                </a:lnTo>
                <a:lnTo>
                  <a:pt x="3322" y="223"/>
                </a:lnTo>
                <a:lnTo>
                  <a:pt x="3322" y="224"/>
                </a:lnTo>
                <a:lnTo>
                  <a:pt x="3323" y="224"/>
                </a:lnTo>
                <a:lnTo>
                  <a:pt x="3323" y="223"/>
                </a:lnTo>
                <a:lnTo>
                  <a:pt x="3323" y="223"/>
                </a:lnTo>
                <a:lnTo>
                  <a:pt x="3324" y="223"/>
                </a:lnTo>
                <a:lnTo>
                  <a:pt x="3324" y="223"/>
                </a:lnTo>
                <a:lnTo>
                  <a:pt x="3324" y="223"/>
                </a:lnTo>
                <a:lnTo>
                  <a:pt x="3325" y="222"/>
                </a:lnTo>
                <a:lnTo>
                  <a:pt x="3325" y="223"/>
                </a:lnTo>
                <a:lnTo>
                  <a:pt x="3326" y="223"/>
                </a:lnTo>
                <a:lnTo>
                  <a:pt x="3326" y="223"/>
                </a:lnTo>
                <a:lnTo>
                  <a:pt x="3326" y="223"/>
                </a:lnTo>
                <a:lnTo>
                  <a:pt x="3327" y="224"/>
                </a:lnTo>
                <a:lnTo>
                  <a:pt x="3327" y="224"/>
                </a:lnTo>
                <a:lnTo>
                  <a:pt x="3327" y="224"/>
                </a:lnTo>
                <a:lnTo>
                  <a:pt x="3328" y="223"/>
                </a:lnTo>
                <a:lnTo>
                  <a:pt x="3328" y="224"/>
                </a:lnTo>
                <a:lnTo>
                  <a:pt x="3328" y="224"/>
                </a:lnTo>
                <a:lnTo>
                  <a:pt x="3330" y="224"/>
                </a:lnTo>
                <a:lnTo>
                  <a:pt x="3330" y="224"/>
                </a:lnTo>
                <a:lnTo>
                  <a:pt x="3331" y="224"/>
                </a:lnTo>
                <a:lnTo>
                  <a:pt x="3331" y="224"/>
                </a:lnTo>
                <a:lnTo>
                  <a:pt x="3331" y="224"/>
                </a:lnTo>
                <a:lnTo>
                  <a:pt x="3332" y="223"/>
                </a:lnTo>
                <a:lnTo>
                  <a:pt x="3332" y="223"/>
                </a:lnTo>
                <a:lnTo>
                  <a:pt x="3332" y="222"/>
                </a:lnTo>
                <a:lnTo>
                  <a:pt x="3333" y="222"/>
                </a:lnTo>
                <a:lnTo>
                  <a:pt x="3333" y="221"/>
                </a:lnTo>
                <a:lnTo>
                  <a:pt x="3333" y="221"/>
                </a:lnTo>
                <a:lnTo>
                  <a:pt x="3334" y="220"/>
                </a:lnTo>
                <a:lnTo>
                  <a:pt x="3334" y="220"/>
                </a:lnTo>
                <a:lnTo>
                  <a:pt x="3335" y="220"/>
                </a:lnTo>
                <a:lnTo>
                  <a:pt x="3335" y="220"/>
                </a:lnTo>
                <a:lnTo>
                  <a:pt x="3335" y="219"/>
                </a:lnTo>
                <a:lnTo>
                  <a:pt x="3336" y="219"/>
                </a:lnTo>
                <a:lnTo>
                  <a:pt x="3336" y="219"/>
                </a:lnTo>
                <a:lnTo>
                  <a:pt x="3336" y="218"/>
                </a:lnTo>
                <a:lnTo>
                  <a:pt x="3337" y="217"/>
                </a:lnTo>
                <a:lnTo>
                  <a:pt x="3337" y="217"/>
                </a:lnTo>
                <a:lnTo>
                  <a:pt x="3337" y="218"/>
                </a:lnTo>
                <a:lnTo>
                  <a:pt x="3339" y="219"/>
                </a:lnTo>
                <a:lnTo>
                  <a:pt x="3339" y="219"/>
                </a:lnTo>
                <a:lnTo>
                  <a:pt x="3340" y="219"/>
                </a:lnTo>
                <a:lnTo>
                  <a:pt x="3340" y="220"/>
                </a:lnTo>
                <a:lnTo>
                  <a:pt x="3340" y="221"/>
                </a:lnTo>
                <a:lnTo>
                  <a:pt x="3341" y="221"/>
                </a:lnTo>
                <a:lnTo>
                  <a:pt x="3341" y="221"/>
                </a:lnTo>
                <a:lnTo>
                  <a:pt x="3341" y="222"/>
                </a:lnTo>
                <a:lnTo>
                  <a:pt x="3342" y="222"/>
                </a:lnTo>
                <a:lnTo>
                  <a:pt x="3342" y="221"/>
                </a:lnTo>
                <a:lnTo>
                  <a:pt x="3342" y="221"/>
                </a:lnTo>
                <a:lnTo>
                  <a:pt x="3343" y="220"/>
                </a:lnTo>
                <a:lnTo>
                  <a:pt x="3343" y="220"/>
                </a:lnTo>
                <a:lnTo>
                  <a:pt x="3344" y="220"/>
                </a:lnTo>
                <a:lnTo>
                  <a:pt x="3344" y="219"/>
                </a:lnTo>
                <a:lnTo>
                  <a:pt x="3344" y="218"/>
                </a:lnTo>
                <a:lnTo>
                  <a:pt x="3345" y="218"/>
                </a:lnTo>
                <a:lnTo>
                  <a:pt x="3345" y="218"/>
                </a:lnTo>
                <a:lnTo>
                  <a:pt x="3345" y="217"/>
                </a:lnTo>
                <a:lnTo>
                  <a:pt x="3346" y="215"/>
                </a:lnTo>
                <a:lnTo>
                  <a:pt x="3346" y="215"/>
                </a:lnTo>
                <a:lnTo>
                  <a:pt x="3348" y="215"/>
                </a:lnTo>
                <a:lnTo>
                  <a:pt x="3348" y="215"/>
                </a:lnTo>
                <a:lnTo>
                  <a:pt x="3348" y="217"/>
                </a:lnTo>
                <a:lnTo>
                  <a:pt x="3349" y="217"/>
                </a:lnTo>
                <a:lnTo>
                  <a:pt x="3349" y="217"/>
                </a:lnTo>
                <a:lnTo>
                  <a:pt x="3349" y="218"/>
                </a:lnTo>
                <a:lnTo>
                  <a:pt x="3350" y="218"/>
                </a:lnTo>
                <a:lnTo>
                  <a:pt x="3350" y="217"/>
                </a:lnTo>
                <a:lnTo>
                  <a:pt x="3350" y="217"/>
                </a:lnTo>
                <a:lnTo>
                  <a:pt x="3351" y="215"/>
                </a:lnTo>
                <a:lnTo>
                  <a:pt x="3351" y="215"/>
                </a:lnTo>
                <a:lnTo>
                  <a:pt x="3352" y="215"/>
                </a:lnTo>
                <a:lnTo>
                  <a:pt x="3352" y="214"/>
                </a:lnTo>
                <a:lnTo>
                  <a:pt x="3352" y="214"/>
                </a:lnTo>
                <a:lnTo>
                  <a:pt x="3353" y="214"/>
                </a:lnTo>
                <a:lnTo>
                  <a:pt x="3353" y="214"/>
                </a:lnTo>
                <a:lnTo>
                  <a:pt x="3353" y="215"/>
                </a:lnTo>
                <a:lnTo>
                  <a:pt x="3354" y="215"/>
                </a:lnTo>
                <a:lnTo>
                  <a:pt x="3354" y="215"/>
                </a:lnTo>
                <a:lnTo>
                  <a:pt x="3354" y="217"/>
                </a:lnTo>
                <a:lnTo>
                  <a:pt x="3355" y="217"/>
                </a:lnTo>
                <a:lnTo>
                  <a:pt x="3355" y="217"/>
                </a:lnTo>
                <a:lnTo>
                  <a:pt x="3357" y="217"/>
                </a:lnTo>
                <a:lnTo>
                  <a:pt x="3357" y="217"/>
                </a:lnTo>
                <a:lnTo>
                  <a:pt x="3357" y="217"/>
                </a:lnTo>
                <a:lnTo>
                  <a:pt x="3358" y="217"/>
                </a:lnTo>
                <a:lnTo>
                  <a:pt x="3358" y="217"/>
                </a:lnTo>
                <a:lnTo>
                  <a:pt x="3358" y="217"/>
                </a:lnTo>
                <a:lnTo>
                  <a:pt x="3359" y="217"/>
                </a:lnTo>
                <a:lnTo>
                  <a:pt x="3359" y="217"/>
                </a:lnTo>
                <a:lnTo>
                  <a:pt x="3359" y="217"/>
                </a:lnTo>
                <a:lnTo>
                  <a:pt x="3360" y="215"/>
                </a:lnTo>
                <a:lnTo>
                  <a:pt x="3360" y="215"/>
                </a:lnTo>
                <a:lnTo>
                  <a:pt x="3361" y="215"/>
                </a:lnTo>
                <a:lnTo>
                  <a:pt x="3361" y="215"/>
                </a:lnTo>
                <a:lnTo>
                  <a:pt x="3361" y="215"/>
                </a:lnTo>
                <a:lnTo>
                  <a:pt x="3362" y="215"/>
                </a:lnTo>
                <a:lnTo>
                  <a:pt x="3362" y="215"/>
                </a:lnTo>
                <a:lnTo>
                  <a:pt x="3362" y="217"/>
                </a:lnTo>
                <a:lnTo>
                  <a:pt x="3363" y="217"/>
                </a:lnTo>
                <a:lnTo>
                  <a:pt x="3363" y="217"/>
                </a:lnTo>
                <a:lnTo>
                  <a:pt x="3363" y="217"/>
                </a:lnTo>
                <a:lnTo>
                  <a:pt x="3364" y="217"/>
                </a:lnTo>
                <a:lnTo>
                  <a:pt x="3364" y="217"/>
                </a:lnTo>
                <a:lnTo>
                  <a:pt x="3366" y="217"/>
                </a:lnTo>
                <a:lnTo>
                  <a:pt x="3366" y="21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32113"/>
            <a:ext cx="1179513" cy="33338"/>
          </a:xfrm>
          <a:custGeom>
            <a:avLst/>
            <a:gdLst>
              <a:gd name="T0" fmla="*/ 11 w 743"/>
              <a:gd name="T1" fmla="*/ 8 h 21"/>
              <a:gd name="T2" fmla="*/ 23 w 743"/>
              <a:gd name="T3" fmla="*/ 15 h 21"/>
              <a:gd name="T4" fmla="*/ 34 w 743"/>
              <a:gd name="T5" fmla="*/ 14 h 21"/>
              <a:gd name="T6" fmla="*/ 47 w 743"/>
              <a:gd name="T7" fmla="*/ 14 h 21"/>
              <a:gd name="T8" fmla="*/ 59 w 743"/>
              <a:gd name="T9" fmla="*/ 10 h 21"/>
              <a:gd name="T10" fmla="*/ 70 w 743"/>
              <a:gd name="T11" fmla="*/ 6 h 21"/>
              <a:gd name="T12" fmla="*/ 83 w 743"/>
              <a:gd name="T13" fmla="*/ 9 h 21"/>
              <a:gd name="T14" fmla="*/ 94 w 743"/>
              <a:gd name="T15" fmla="*/ 14 h 21"/>
              <a:gd name="T16" fmla="*/ 106 w 743"/>
              <a:gd name="T17" fmla="*/ 17 h 21"/>
              <a:gd name="T18" fmla="*/ 119 w 743"/>
              <a:gd name="T19" fmla="*/ 14 h 21"/>
              <a:gd name="T20" fmla="*/ 130 w 743"/>
              <a:gd name="T21" fmla="*/ 11 h 21"/>
              <a:gd name="T22" fmla="*/ 142 w 743"/>
              <a:gd name="T23" fmla="*/ 7 h 21"/>
              <a:gd name="T24" fmla="*/ 154 w 743"/>
              <a:gd name="T25" fmla="*/ 6 h 21"/>
              <a:gd name="T26" fmla="*/ 166 w 743"/>
              <a:gd name="T27" fmla="*/ 8 h 21"/>
              <a:gd name="T28" fmla="*/ 177 w 743"/>
              <a:gd name="T29" fmla="*/ 15 h 21"/>
              <a:gd name="T30" fmla="*/ 190 w 743"/>
              <a:gd name="T31" fmla="*/ 19 h 21"/>
              <a:gd name="T32" fmla="*/ 202 w 743"/>
              <a:gd name="T33" fmla="*/ 18 h 21"/>
              <a:gd name="T34" fmla="*/ 213 w 743"/>
              <a:gd name="T35" fmla="*/ 12 h 21"/>
              <a:gd name="T36" fmla="*/ 226 w 743"/>
              <a:gd name="T37" fmla="*/ 9 h 21"/>
              <a:gd name="T38" fmla="*/ 237 w 743"/>
              <a:gd name="T39" fmla="*/ 9 h 21"/>
              <a:gd name="T40" fmla="*/ 249 w 743"/>
              <a:gd name="T41" fmla="*/ 15 h 21"/>
              <a:gd name="T42" fmla="*/ 262 w 743"/>
              <a:gd name="T43" fmla="*/ 19 h 21"/>
              <a:gd name="T44" fmla="*/ 273 w 743"/>
              <a:gd name="T45" fmla="*/ 15 h 21"/>
              <a:gd name="T46" fmla="*/ 285 w 743"/>
              <a:gd name="T47" fmla="*/ 16 h 21"/>
              <a:gd name="T48" fmla="*/ 297 w 743"/>
              <a:gd name="T49" fmla="*/ 9 h 21"/>
              <a:gd name="T50" fmla="*/ 309 w 743"/>
              <a:gd name="T51" fmla="*/ 8 h 21"/>
              <a:gd name="T52" fmla="*/ 321 w 743"/>
              <a:gd name="T53" fmla="*/ 6 h 21"/>
              <a:gd name="T54" fmla="*/ 333 w 743"/>
              <a:gd name="T55" fmla="*/ 7 h 21"/>
              <a:gd name="T56" fmla="*/ 345 w 743"/>
              <a:gd name="T57" fmla="*/ 10 h 21"/>
              <a:gd name="T58" fmla="*/ 356 w 743"/>
              <a:gd name="T59" fmla="*/ 12 h 21"/>
              <a:gd name="T60" fmla="*/ 369 w 743"/>
              <a:gd name="T61" fmla="*/ 11 h 21"/>
              <a:gd name="T62" fmla="*/ 381 w 743"/>
              <a:gd name="T63" fmla="*/ 7 h 21"/>
              <a:gd name="T64" fmla="*/ 392 w 743"/>
              <a:gd name="T65" fmla="*/ 8 h 21"/>
              <a:gd name="T66" fmla="*/ 405 w 743"/>
              <a:gd name="T67" fmla="*/ 2 h 21"/>
              <a:gd name="T68" fmla="*/ 416 w 743"/>
              <a:gd name="T69" fmla="*/ 6 h 21"/>
              <a:gd name="T70" fmla="*/ 428 w 743"/>
              <a:gd name="T71" fmla="*/ 11 h 21"/>
              <a:gd name="T72" fmla="*/ 441 w 743"/>
              <a:gd name="T73" fmla="*/ 14 h 21"/>
              <a:gd name="T74" fmla="*/ 452 w 743"/>
              <a:gd name="T75" fmla="*/ 11 h 21"/>
              <a:gd name="T76" fmla="*/ 464 w 743"/>
              <a:gd name="T77" fmla="*/ 7 h 21"/>
              <a:gd name="T78" fmla="*/ 476 w 743"/>
              <a:gd name="T79" fmla="*/ 8 h 21"/>
              <a:gd name="T80" fmla="*/ 488 w 743"/>
              <a:gd name="T81" fmla="*/ 8 h 21"/>
              <a:gd name="T82" fmla="*/ 500 w 743"/>
              <a:gd name="T83" fmla="*/ 7 h 21"/>
              <a:gd name="T84" fmla="*/ 512 w 743"/>
              <a:gd name="T85" fmla="*/ 12 h 21"/>
              <a:gd name="T86" fmla="*/ 524 w 743"/>
              <a:gd name="T87" fmla="*/ 15 h 21"/>
              <a:gd name="T88" fmla="*/ 535 w 743"/>
              <a:gd name="T89" fmla="*/ 11 h 21"/>
              <a:gd name="T90" fmla="*/ 548 w 743"/>
              <a:gd name="T91" fmla="*/ 7 h 21"/>
              <a:gd name="T92" fmla="*/ 559 w 743"/>
              <a:gd name="T93" fmla="*/ 9 h 21"/>
              <a:gd name="T94" fmla="*/ 571 w 743"/>
              <a:gd name="T95" fmla="*/ 10 h 21"/>
              <a:gd name="T96" fmla="*/ 584 w 743"/>
              <a:gd name="T97" fmla="*/ 8 h 21"/>
              <a:gd name="T98" fmla="*/ 595 w 743"/>
              <a:gd name="T99" fmla="*/ 10 h 21"/>
              <a:gd name="T100" fmla="*/ 607 w 743"/>
              <a:gd name="T101" fmla="*/ 15 h 21"/>
              <a:gd name="T102" fmla="*/ 618 w 743"/>
              <a:gd name="T103" fmla="*/ 11 h 21"/>
              <a:gd name="T104" fmla="*/ 631 w 743"/>
              <a:gd name="T105" fmla="*/ 2 h 21"/>
              <a:gd name="T106" fmla="*/ 643 w 743"/>
              <a:gd name="T107" fmla="*/ 2 h 21"/>
              <a:gd name="T108" fmla="*/ 654 w 743"/>
              <a:gd name="T109" fmla="*/ 5 h 21"/>
              <a:gd name="T110" fmla="*/ 667 w 743"/>
              <a:gd name="T111" fmla="*/ 7 h 21"/>
              <a:gd name="T112" fmla="*/ 678 w 743"/>
              <a:gd name="T113" fmla="*/ 14 h 21"/>
              <a:gd name="T114" fmla="*/ 690 w 743"/>
              <a:gd name="T115" fmla="*/ 14 h 21"/>
              <a:gd name="T116" fmla="*/ 703 w 743"/>
              <a:gd name="T117" fmla="*/ 9 h 21"/>
              <a:gd name="T118" fmla="*/ 714 w 743"/>
              <a:gd name="T119" fmla="*/ 11 h 21"/>
              <a:gd name="T120" fmla="*/ 726 w 743"/>
              <a:gd name="T121" fmla="*/ 5 h 21"/>
              <a:gd name="T122" fmla="*/ 738 w 743"/>
              <a:gd name="T123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1">
                <a:moveTo>
                  <a:pt x="0" y="5"/>
                </a:moveTo>
                <a:lnTo>
                  <a:pt x="0" y="5"/>
                </a:lnTo>
                <a:lnTo>
                  <a:pt x="1" y="5"/>
                </a:lnTo>
                <a:lnTo>
                  <a:pt x="1" y="5"/>
                </a:lnTo>
                <a:lnTo>
                  <a:pt x="1" y="5"/>
                </a:lnTo>
                <a:lnTo>
                  <a:pt x="2" y="6"/>
                </a:lnTo>
                <a:lnTo>
                  <a:pt x="2" y="7"/>
                </a:lnTo>
                <a:lnTo>
                  <a:pt x="2" y="6"/>
                </a:lnTo>
                <a:lnTo>
                  <a:pt x="3" y="6"/>
                </a:lnTo>
                <a:lnTo>
                  <a:pt x="3" y="6"/>
                </a:lnTo>
                <a:lnTo>
                  <a:pt x="4" y="7"/>
                </a:lnTo>
                <a:lnTo>
                  <a:pt x="4" y="8"/>
                </a:lnTo>
                <a:lnTo>
                  <a:pt x="4" y="8"/>
                </a:lnTo>
                <a:lnTo>
                  <a:pt x="5" y="7"/>
                </a:lnTo>
                <a:lnTo>
                  <a:pt x="5" y="7"/>
                </a:lnTo>
                <a:lnTo>
                  <a:pt x="5" y="8"/>
                </a:lnTo>
                <a:lnTo>
                  <a:pt x="6" y="7"/>
                </a:lnTo>
                <a:lnTo>
                  <a:pt x="6" y="7"/>
                </a:lnTo>
                <a:lnTo>
                  <a:pt x="7" y="7"/>
                </a:lnTo>
                <a:lnTo>
                  <a:pt x="7" y="7"/>
                </a:lnTo>
                <a:lnTo>
                  <a:pt x="7" y="7"/>
                </a:lnTo>
                <a:lnTo>
                  <a:pt x="9" y="7"/>
                </a:lnTo>
                <a:lnTo>
                  <a:pt x="9" y="8"/>
                </a:lnTo>
                <a:lnTo>
                  <a:pt x="9" y="8"/>
                </a:lnTo>
                <a:lnTo>
                  <a:pt x="10" y="7"/>
                </a:lnTo>
                <a:lnTo>
                  <a:pt x="10" y="7"/>
                </a:lnTo>
                <a:lnTo>
                  <a:pt x="10" y="7"/>
                </a:lnTo>
                <a:lnTo>
                  <a:pt x="11" y="8"/>
                </a:lnTo>
                <a:lnTo>
                  <a:pt x="11" y="8"/>
                </a:lnTo>
                <a:lnTo>
                  <a:pt x="12" y="9"/>
                </a:lnTo>
                <a:lnTo>
                  <a:pt x="12" y="8"/>
                </a:lnTo>
                <a:lnTo>
                  <a:pt x="12" y="9"/>
                </a:lnTo>
                <a:lnTo>
                  <a:pt x="13" y="10"/>
                </a:lnTo>
                <a:lnTo>
                  <a:pt x="13" y="10"/>
                </a:lnTo>
                <a:lnTo>
                  <a:pt x="13" y="11"/>
                </a:lnTo>
                <a:lnTo>
                  <a:pt x="14" y="11"/>
                </a:lnTo>
                <a:lnTo>
                  <a:pt x="14" y="11"/>
                </a:lnTo>
                <a:lnTo>
                  <a:pt x="14" y="11"/>
                </a:lnTo>
                <a:lnTo>
                  <a:pt x="15" y="11"/>
                </a:lnTo>
                <a:lnTo>
                  <a:pt x="15" y="11"/>
                </a:lnTo>
                <a:lnTo>
                  <a:pt x="16" y="11"/>
                </a:lnTo>
                <a:lnTo>
                  <a:pt x="16" y="11"/>
                </a:lnTo>
                <a:lnTo>
                  <a:pt x="16" y="11"/>
                </a:lnTo>
                <a:lnTo>
                  <a:pt x="18" y="11"/>
                </a:lnTo>
                <a:lnTo>
                  <a:pt x="18" y="12"/>
                </a:lnTo>
                <a:lnTo>
                  <a:pt x="18" y="12"/>
                </a:lnTo>
                <a:lnTo>
                  <a:pt x="19" y="12"/>
                </a:lnTo>
                <a:lnTo>
                  <a:pt x="19" y="14"/>
                </a:lnTo>
                <a:lnTo>
                  <a:pt x="19" y="14"/>
                </a:lnTo>
                <a:lnTo>
                  <a:pt x="20" y="12"/>
                </a:lnTo>
                <a:lnTo>
                  <a:pt x="20" y="12"/>
                </a:lnTo>
                <a:lnTo>
                  <a:pt x="21" y="14"/>
                </a:lnTo>
                <a:lnTo>
                  <a:pt x="21" y="12"/>
                </a:lnTo>
                <a:lnTo>
                  <a:pt x="21" y="12"/>
                </a:lnTo>
                <a:lnTo>
                  <a:pt x="22" y="14"/>
                </a:lnTo>
                <a:lnTo>
                  <a:pt x="22" y="14"/>
                </a:lnTo>
                <a:lnTo>
                  <a:pt x="22" y="14"/>
                </a:lnTo>
                <a:lnTo>
                  <a:pt x="23" y="15"/>
                </a:lnTo>
                <a:lnTo>
                  <a:pt x="23" y="15"/>
                </a:lnTo>
                <a:lnTo>
                  <a:pt x="23" y="16"/>
                </a:lnTo>
                <a:lnTo>
                  <a:pt x="24" y="17"/>
                </a:lnTo>
                <a:lnTo>
                  <a:pt x="24" y="16"/>
                </a:lnTo>
                <a:lnTo>
                  <a:pt x="25" y="16"/>
                </a:lnTo>
                <a:lnTo>
                  <a:pt x="25" y="16"/>
                </a:lnTo>
                <a:lnTo>
                  <a:pt x="25" y="16"/>
                </a:lnTo>
                <a:lnTo>
                  <a:pt x="27" y="15"/>
                </a:lnTo>
                <a:lnTo>
                  <a:pt x="27" y="15"/>
                </a:lnTo>
                <a:lnTo>
                  <a:pt x="27" y="16"/>
                </a:lnTo>
                <a:lnTo>
                  <a:pt x="28" y="15"/>
                </a:lnTo>
                <a:lnTo>
                  <a:pt x="28" y="16"/>
                </a:lnTo>
                <a:lnTo>
                  <a:pt x="29" y="16"/>
                </a:lnTo>
                <a:lnTo>
                  <a:pt x="29" y="16"/>
                </a:lnTo>
                <a:lnTo>
                  <a:pt x="29" y="16"/>
                </a:lnTo>
                <a:lnTo>
                  <a:pt x="30" y="17"/>
                </a:lnTo>
                <a:lnTo>
                  <a:pt x="30" y="16"/>
                </a:lnTo>
                <a:lnTo>
                  <a:pt x="30" y="16"/>
                </a:lnTo>
                <a:lnTo>
                  <a:pt x="31" y="16"/>
                </a:lnTo>
                <a:lnTo>
                  <a:pt x="31" y="16"/>
                </a:lnTo>
                <a:lnTo>
                  <a:pt x="31" y="16"/>
                </a:lnTo>
                <a:lnTo>
                  <a:pt x="32" y="15"/>
                </a:lnTo>
                <a:lnTo>
                  <a:pt x="32" y="15"/>
                </a:lnTo>
                <a:lnTo>
                  <a:pt x="33" y="15"/>
                </a:lnTo>
                <a:lnTo>
                  <a:pt x="33" y="15"/>
                </a:lnTo>
                <a:lnTo>
                  <a:pt x="33" y="15"/>
                </a:lnTo>
                <a:lnTo>
                  <a:pt x="34" y="15"/>
                </a:lnTo>
                <a:lnTo>
                  <a:pt x="34" y="15"/>
                </a:lnTo>
                <a:lnTo>
                  <a:pt x="34" y="14"/>
                </a:lnTo>
                <a:lnTo>
                  <a:pt x="36" y="14"/>
                </a:lnTo>
                <a:lnTo>
                  <a:pt x="36" y="12"/>
                </a:lnTo>
                <a:lnTo>
                  <a:pt x="36" y="12"/>
                </a:lnTo>
                <a:lnTo>
                  <a:pt x="37" y="12"/>
                </a:lnTo>
                <a:lnTo>
                  <a:pt x="37" y="14"/>
                </a:lnTo>
                <a:lnTo>
                  <a:pt x="38" y="12"/>
                </a:lnTo>
                <a:lnTo>
                  <a:pt x="38" y="15"/>
                </a:lnTo>
                <a:lnTo>
                  <a:pt x="38" y="15"/>
                </a:lnTo>
                <a:lnTo>
                  <a:pt x="39" y="15"/>
                </a:lnTo>
                <a:lnTo>
                  <a:pt x="39" y="15"/>
                </a:lnTo>
                <a:lnTo>
                  <a:pt x="39" y="16"/>
                </a:lnTo>
                <a:lnTo>
                  <a:pt x="40" y="16"/>
                </a:lnTo>
                <a:lnTo>
                  <a:pt x="40" y="16"/>
                </a:lnTo>
                <a:lnTo>
                  <a:pt x="40" y="15"/>
                </a:lnTo>
                <a:lnTo>
                  <a:pt x="41" y="15"/>
                </a:lnTo>
                <a:lnTo>
                  <a:pt x="41" y="15"/>
                </a:lnTo>
                <a:lnTo>
                  <a:pt x="42" y="15"/>
                </a:lnTo>
                <a:lnTo>
                  <a:pt x="42" y="15"/>
                </a:lnTo>
                <a:lnTo>
                  <a:pt x="42" y="15"/>
                </a:lnTo>
                <a:lnTo>
                  <a:pt x="43" y="15"/>
                </a:lnTo>
                <a:lnTo>
                  <a:pt x="43" y="15"/>
                </a:lnTo>
                <a:lnTo>
                  <a:pt x="43" y="15"/>
                </a:lnTo>
                <a:lnTo>
                  <a:pt x="45" y="14"/>
                </a:lnTo>
                <a:lnTo>
                  <a:pt x="45" y="12"/>
                </a:lnTo>
                <a:lnTo>
                  <a:pt x="45" y="11"/>
                </a:lnTo>
                <a:lnTo>
                  <a:pt x="46" y="11"/>
                </a:lnTo>
                <a:lnTo>
                  <a:pt x="46" y="12"/>
                </a:lnTo>
                <a:lnTo>
                  <a:pt x="47" y="12"/>
                </a:lnTo>
                <a:lnTo>
                  <a:pt x="47" y="14"/>
                </a:lnTo>
                <a:lnTo>
                  <a:pt x="47" y="15"/>
                </a:lnTo>
                <a:lnTo>
                  <a:pt x="48" y="15"/>
                </a:lnTo>
                <a:lnTo>
                  <a:pt x="48" y="14"/>
                </a:lnTo>
                <a:lnTo>
                  <a:pt x="48" y="14"/>
                </a:lnTo>
                <a:lnTo>
                  <a:pt x="49" y="14"/>
                </a:lnTo>
                <a:lnTo>
                  <a:pt x="49" y="14"/>
                </a:lnTo>
                <a:lnTo>
                  <a:pt x="50" y="12"/>
                </a:lnTo>
                <a:lnTo>
                  <a:pt x="50" y="12"/>
                </a:lnTo>
                <a:lnTo>
                  <a:pt x="50" y="11"/>
                </a:lnTo>
                <a:lnTo>
                  <a:pt x="51" y="11"/>
                </a:lnTo>
                <a:lnTo>
                  <a:pt x="51" y="11"/>
                </a:lnTo>
                <a:lnTo>
                  <a:pt x="51" y="10"/>
                </a:lnTo>
                <a:lnTo>
                  <a:pt x="52" y="10"/>
                </a:lnTo>
                <a:lnTo>
                  <a:pt x="52" y="10"/>
                </a:lnTo>
                <a:lnTo>
                  <a:pt x="52" y="9"/>
                </a:lnTo>
                <a:lnTo>
                  <a:pt x="54" y="10"/>
                </a:lnTo>
                <a:lnTo>
                  <a:pt x="54" y="10"/>
                </a:lnTo>
                <a:lnTo>
                  <a:pt x="55" y="9"/>
                </a:lnTo>
                <a:lnTo>
                  <a:pt x="55" y="9"/>
                </a:lnTo>
                <a:lnTo>
                  <a:pt x="55" y="8"/>
                </a:lnTo>
                <a:lnTo>
                  <a:pt x="56" y="8"/>
                </a:lnTo>
                <a:lnTo>
                  <a:pt x="56" y="9"/>
                </a:lnTo>
                <a:lnTo>
                  <a:pt x="56" y="9"/>
                </a:lnTo>
                <a:lnTo>
                  <a:pt x="57" y="10"/>
                </a:lnTo>
                <a:lnTo>
                  <a:pt x="57" y="10"/>
                </a:lnTo>
                <a:lnTo>
                  <a:pt x="57" y="10"/>
                </a:lnTo>
                <a:lnTo>
                  <a:pt x="58" y="10"/>
                </a:lnTo>
                <a:lnTo>
                  <a:pt x="58" y="10"/>
                </a:lnTo>
                <a:lnTo>
                  <a:pt x="59" y="10"/>
                </a:lnTo>
                <a:lnTo>
                  <a:pt x="59" y="10"/>
                </a:lnTo>
                <a:lnTo>
                  <a:pt x="59" y="9"/>
                </a:lnTo>
                <a:lnTo>
                  <a:pt x="60" y="10"/>
                </a:lnTo>
                <a:lnTo>
                  <a:pt x="60" y="9"/>
                </a:lnTo>
                <a:lnTo>
                  <a:pt x="60" y="9"/>
                </a:lnTo>
                <a:lnTo>
                  <a:pt x="61" y="9"/>
                </a:lnTo>
                <a:lnTo>
                  <a:pt x="61" y="8"/>
                </a:lnTo>
                <a:lnTo>
                  <a:pt x="61" y="9"/>
                </a:lnTo>
                <a:lnTo>
                  <a:pt x="63" y="9"/>
                </a:lnTo>
                <a:lnTo>
                  <a:pt x="63" y="8"/>
                </a:lnTo>
                <a:lnTo>
                  <a:pt x="64" y="8"/>
                </a:lnTo>
                <a:lnTo>
                  <a:pt x="64" y="7"/>
                </a:lnTo>
                <a:lnTo>
                  <a:pt x="64" y="6"/>
                </a:lnTo>
                <a:lnTo>
                  <a:pt x="65" y="7"/>
                </a:lnTo>
                <a:lnTo>
                  <a:pt x="65" y="7"/>
                </a:lnTo>
                <a:lnTo>
                  <a:pt x="65" y="7"/>
                </a:lnTo>
                <a:lnTo>
                  <a:pt x="66" y="7"/>
                </a:lnTo>
                <a:lnTo>
                  <a:pt x="66" y="7"/>
                </a:lnTo>
                <a:lnTo>
                  <a:pt x="66" y="7"/>
                </a:lnTo>
                <a:lnTo>
                  <a:pt x="67" y="6"/>
                </a:lnTo>
                <a:lnTo>
                  <a:pt x="67" y="6"/>
                </a:lnTo>
                <a:lnTo>
                  <a:pt x="68" y="6"/>
                </a:lnTo>
                <a:lnTo>
                  <a:pt x="68" y="6"/>
                </a:lnTo>
                <a:lnTo>
                  <a:pt x="68" y="5"/>
                </a:lnTo>
                <a:lnTo>
                  <a:pt x="69" y="5"/>
                </a:lnTo>
                <a:lnTo>
                  <a:pt x="69" y="5"/>
                </a:lnTo>
                <a:lnTo>
                  <a:pt x="69" y="5"/>
                </a:lnTo>
                <a:lnTo>
                  <a:pt x="70" y="5"/>
                </a:lnTo>
                <a:lnTo>
                  <a:pt x="70" y="6"/>
                </a:lnTo>
                <a:lnTo>
                  <a:pt x="72" y="6"/>
                </a:lnTo>
                <a:lnTo>
                  <a:pt x="72" y="6"/>
                </a:lnTo>
                <a:lnTo>
                  <a:pt x="72" y="6"/>
                </a:lnTo>
                <a:lnTo>
                  <a:pt x="73" y="5"/>
                </a:lnTo>
                <a:lnTo>
                  <a:pt x="73" y="5"/>
                </a:lnTo>
                <a:lnTo>
                  <a:pt x="73" y="3"/>
                </a:lnTo>
                <a:lnTo>
                  <a:pt x="74" y="3"/>
                </a:lnTo>
                <a:lnTo>
                  <a:pt x="74" y="3"/>
                </a:lnTo>
                <a:lnTo>
                  <a:pt x="74" y="3"/>
                </a:lnTo>
                <a:lnTo>
                  <a:pt x="75" y="5"/>
                </a:lnTo>
                <a:lnTo>
                  <a:pt x="75" y="5"/>
                </a:lnTo>
                <a:lnTo>
                  <a:pt x="76" y="5"/>
                </a:lnTo>
                <a:lnTo>
                  <a:pt x="76" y="6"/>
                </a:lnTo>
                <a:lnTo>
                  <a:pt x="76" y="6"/>
                </a:lnTo>
                <a:lnTo>
                  <a:pt x="77" y="7"/>
                </a:lnTo>
                <a:lnTo>
                  <a:pt x="77" y="8"/>
                </a:lnTo>
                <a:lnTo>
                  <a:pt x="77" y="8"/>
                </a:lnTo>
                <a:lnTo>
                  <a:pt x="78" y="8"/>
                </a:lnTo>
                <a:lnTo>
                  <a:pt x="78" y="8"/>
                </a:lnTo>
                <a:lnTo>
                  <a:pt x="78" y="8"/>
                </a:lnTo>
                <a:lnTo>
                  <a:pt x="79" y="8"/>
                </a:lnTo>
                <a:lnTo>
                  <a:pt x="79" y="8"/>
                </a:lnTo>
                <a:lnTo>
                  <a:pt x="81" y="8"/>
                </a:lnTo>
                <a:lnTo>
                  <a:pt x="81" y="8"/>
                </a:lnTo>
                <a:lnTo>
                  <a:pt x="81" y="8"/>
                </a:lnTo>
                <a:lnTo>
                  <a:pt x="82" y="9"/>
                </a:lnTo>
                <a:lnTo>
                  <a:pt x="82" y="8"/>
                </a:lnTo>
                <a:lnTo>
                  <a:pt x="82" y="8"/>
                </a:lnTo>
                <a:lnTo>
                  <a:pt x="83" y="9"/>
                </a:lnTo>
                <a:lnTo>
                  <a:pt x="83" y="9"/>
                </a:lnTo>
                <a:lnTo>
                  <a:pt x="83" y="9"/>
                </a:lnTo>
                <a:lnTo>
                  <a:pt x="84" y="9"/>
                </a:lnTo>
                <a:lnTo>
                  <a:pt x="84" y="9"/>
                </a:lnTo>
                <a:lnTo>
                  <a:pt x="85" y="9"/>
                </a:lnTo>
                <a:lnTo>
                  <a:pt x="85" y="9"/>
                </a:lnTo>
                <a:lnTo>
                  <a:pt x="85" y="9"/>
                </a:lnTo>
                <a:lnTo>
                  <a:pt x="86" y="10"/>
                </a:lnTo>
                <a:lnTo>
                  <a:pt x="86" y="9"/>
                </a:lnTo>
                <a:lnTo>
                  <a:pt x="86" y="8"/>
                </a:lnTo>
                <a:lnTo>
                  <a:pt x="87" y="8"/>
                </a:lnTo>
                <a:lnTo>
                  <a:pt x="87" y="8"/>
                </a:lnTo>
                <a:lnTo>
                  <a:pt x="87" y="8"/>
                </a:lnTo>
                <a:lnTo>
                  <a:pt x="88" y="8"/>
                </a:lnTo>
                <a:lnTo>
                  <a:pt x="88" y="8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1" y="9"/>
                </a:lnTo>
                <a:lnTo>
                  <a:pt x="91" y="10"/>
                </a:lnTo>
                <a:lnTo>
                  <a:pt x="91" y="10"/>
                </a:lnTo>
                <a:lnTo>
                  <a:pt x="92" y="11"/>
                </a:lnTo>
                <a:lnTo>
                  <a:pt x="92" y="11"/>
                </a:lnTo>
                <a:lnTo>
                  <a:pt x="92" y="11"/>
                </a:lnTo>
                <a:lnTo>
                  <a:pt x="93" y="12"/>
                </a:lnTo>
                <a:lnTo>
                  <a:pt x="93" y="14"/>
                </a:lnTo>
                <a:lnTo>
                  <a:pt x="94" y="14"/>
                </a:lnTo>
                <a:lnTo>
                  <a:pt x="94" y="14"/>
                </a:lnTo>
                <a:lnTo>
                  <a:pt x="94" y="14"/>
                </a:lnTo>
                <a:lnTo>
                  <a:pt x="95" y="12"/>
                </a:lnTo>
                <a:lnTo>
                  <a:pt x="95" y="12"/>
                </a:lnTo>
                <a:lnTo>
                  <a:pt x="95" y="12"/>
                </a:lnTo>
                <a:lnTo>
                  <a:pt x="96" y="14"/>
                </a:lnTo>
                <a:lnTo>
                  <a:pt x="96" y="12"/>
                </a:lnTo>
                <a:lnTo>
                  <a:pt x="97" y="12"/>
                </a:lnTo>
                <a:lnTo>
                  <a:pt x="97" y="12"/>
                </a:lnTo>
                <a:lnTo>
                  <a:pt x="97" y="12"/>
                </a:lnTo>
                <a:lnTo>
                  <a:pt x="99" y="12"/>
                </a:lnTo>
                <a:lnTo>
                  <a:pt x="99" y="12"/>
                </a:lnTo>
                <a:lnTo>
                  <a:pt x="99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5"/>
                </a:lnTo>
                <a:lnTo>
                  <a:pt x="101" y="16"/>
                </a:lnTo>
                <a:lnTo>
                  <a:pt x="101" y="16"/>
                </a:lnTo>
                <a:lnTo>
                  <a:pt x="102" y="16"/>
                </a:lnTo>
                <a:lnTo>
                  <a:pt x="102" y="16"/>
                </a:lnTo>
                <a:lnTo>
                  <a:pt x="102" y="15"/>
                </a:lnTo>
                <a:lnTo>
                  <a:pt x="103" y="15"/>
                </a:lnTo>
                <a:lnTo>
                  <a:pt x="103" y="15"/>
                </a:lnTo>
                <a:lnTo>
                  <a:pt x="103" y="16"/>
                </a:lnTo>
                <a:lnTo>
                  <a:pt x="104" y="15"/>
                </a:lnTo>
                <a:lnTo>
                  <a:pt x="104" y="16"/>
                </a:lnTo>
                <a:lnTo>
                  <a:pt x="104" y="16"/>
                </a:lnTo>
                <a:lnTo>
                  <a:pt x="105" y="17"/>
                </a:lnTo>
                <a:lnTo>
                  <a:pt x="105" y="17"/>
                </a:lnTo>
                <a:lnTo>
                  <a:pt x="106" y="17"/>
                </a:lnTo>
                <a:lnTo>
                  <a:pt x="106" y="17"/>
                </a:lnTo>
                <a:lnTo>
                  <a:pt x="106" y="16"/>
                </a:lnTo>
                <a:lnTo>
                  <a:pt x="108" y="16"/>
                </a:lnTo>
                <a:lnTo>
                  <a:pt x="108" y="16"/>
                </a:lnTo>
                <a:lnTo>
                  <a:pt x="108" y="17"/>
                </a:lnTo>
                <a:lnTo>
                  <a:pt x="109" y="17"/>
                </a:lnTo>
                <a:lnTo>
                  <a:pt x="109" y="17"/>
                </a:lnTo>
                <a:lnTo>
                  <a:pt x="109" y="16"/>
                </a:lnTo>
                <a:lnTo>
                  <a:pt x="110" y="16"/>
                </a:lnTo>
                <a:lnTo>
                  <a:pt x="110" y="17"/>
                </a:lnTo>
                <a:lnTo>
                  <a:pt x="111" y="17"/>
                </a:lnTo>
                <a:lnTo>
                  <a:pt x="111" y="16"/>
                </a:lnTo>
                <a:lnTo>
                  <a:pt x="111" y="16"/>
                </a:lnTo>
                <a:lnTo>
                  <a:pt x="112" y="16"/>
                </a:lnTo>
                <a:lnTo>
                  <a:pt x="112" y="15"/>
                </a:lnTo>
                <a:lnTo>
                  <a:pt x="112" y="16"/>
                </a:lnTo>
                <a:lnTo>
                  <a:pt x="113" y="16"/>
                </a:lnTo>
                <a:lnTo>
                  <a:pt x="113" y="15"/>
                </a:lnTo>
                <a:lnTo>
                  <a:pt x="113" y="16"/>
                </a:lnTo>
                <a:lnTo>
                  <a:pt x="114" y="16"/>
                </a:lnTo>
                <a:lnTo>
                  <a:pt x="114" y="16"/>
                </a:lnTo>
                <a:lnTo>
                  <a:pt x="115" y="16"/>
                </a:lnTo>
                <a:lnTo>
                  <a:pt x="115" y="16"/>
                </a:lnTo>
                <a:lnTo>
                  <a:pt x="115" y="17"/>
                </a:lnTo>
                <a:lnTo>
                  <a:pt x="117" y="17"/>
                </a:lnTo>
                <a:lnTo>
                  <a:pt x="117" y="17"/>
                </a:lnTo>
                <a:lnTo>
                  <a:pt x="117" y="16"/>
                </a:lnTo>
                <a:lnTo>
                  <a:pt x="118" y="15"/>
                </a:lnTo>
                <a:lnTo>
                  <a:pt x="118" y="15"/>
                </a:lnTo>
                <a:lnTo>
                  <a:pt x="119" y="14"/>
                </a:lnTo>
                <a:lnTo>
                  <a:pt x="119" y="12"/>
                </a:lnTo>
                <a:lnTo>
                  <a:pt x="119" y="12"/>
                </a:lnTo>
                <a:lnTo>
                  <a:pt x="120" y="11"/>
                </a:lnTo>
                <a:lnTo>
                  <a:pt x="120" y="11"/>
                </a:lnTo>
                <a:lnTo>
                  <a:pt x="120" y="11"/>
                </a:lnTo>
                <a:lnTo>
                  <a:pt x="121" y="12"/>
                </a:lnTo>
                <a:lnTo>
                  <a:pt x="121" y="11"/>
                </a:lnTo>
                <a:lnTo>
                  <a:pt x="121" y="11"/>
                </a:lnTo>
                <a:lnTo>
                  <a:pt x="122" y="12"/>
                </a:lnTo>
                <a:lnTo>
                  <a:pt x="122" y="11"/>
                </a:lnTo>
                <a:lnTo>
                  <a:pt x="123" y="10"/>
                </a:lnTo>
                <a:lnTo>
                  <a:pt x="123" y="11"/>
                </a:lnTo>
                <a:lnTo>
                  <a:pt x="123" y="11"/>
                </a:lnTo>
                <a:lnTo>
                  <a:pt x="124" y="11"/>
                </a:lnTo>
                <a:lnTo>
                  <a:pt x="124" y="11"/>
                </a:lnTo>
                <a:lnTo>
                  <a:pt x="124" y="12"/>
                </a:lnTo>
                <a:lnTo>
                  <a:pt x="126" y="11"/>
                </a:lnTo>
                <a:lnTo>
                  <a:pt x="126" y="11"/>
                </a:lnTo>
                <a:lnTo>
                  <a:pt x="126" y="10"/>
                </a:lnTo>
                <a:lnTo>
                  <a:pt x="127" y="9"/>
                </a:lnTo>
                <a:lnTo>
                  <a:pt x="127" y="9"/>
                </a:lnTo>
                <a:lnTo>
                  <a:pt x="128" y="10"/>
                </a:lnTo>
                <a:lnTo>
                  <a:pt x="128" y="10"/>
                </a:lnTo>
                <a:lnTo>
                  <a:pt x="128" y="11"/>
                </a:lnTo>
                <a:lnTo>
                  <a:pt x="129" y="12"/>
                </a:lnTo>
                <a:lnTo>
                  <a:pt x="129" y="11"/>
                </a:lnTo>
                <a:lnTo>
                  <a:pt x="129" y="11"/>
                </a:lnTo>
                <a:lnTo>
                  <a:pt x="130" y="11"/>
                </a:lnTo>
                <a:lnTo>
                  <a:pt x="130" y="11"/>
                </a:lnTo>
                <a:lnTo>
                  <a:pt x="130" y="10"/>
                </a:lnTo>
                <a:lnTo>
                  <a:pt x="131" y="11"/>
                </a:lnTo>
                <a:lnTo>
                  <a:pt x="131" y="11"/>
                </a:lnTo>
                <a:lnTo>
                  <a:pt x="132" y="10"/>
                </a:lnTo>
                <a:lnTo>
                  <a:pt x="132" y="10"/>
                </a:lnTo>
                <a:lnTo>
                  <a:pt x="132" y="9"/>
                </a:lnTo>
                <a:lnTo>
                  <a:pt x="133" y="8"/>
                </a:lnTo>
                <a:lnTo>
                  <a:pt x="133" y="8"/>
                </a:lnTo>
                <a:lnTo>
                  <a:pt x="133" y="8"/>
                </a:lnTo>
                <a:lnTo>
                  <a:pt x="135" y="8"/>
                </a:lnTo>
                <a:lnTo>
                  <a:pt x="135" y="8"/>
                </a:lnTo>
                <a:lnTo>
                  <a:pt x="135" y="8"/>
                </a:lnTo>
                <a:lnTo>
                  <a:pt x="136" y="8"/>
                </a:lnTo>
                <a:lnTo>
                  <a:pt x="136" y="9"/>
                </a:lnTo>
                <a:lnTo>
                  <a:pt x="137" y="9"/>
                </a:lnTo>
                <a:lnTo>
                  <a:pt x="137" y="9"/>
                </a:lnTo>
                <a:lnTo>
                  <a:pt x="137" y="9"/>
                </a:lnTo>
                <a:lnTo>
                  <a:pt x="138" y="9"/>
                </a:lnTo>
                <a:lnTo>
                  <a:pt x="138" y="9"/>
                </a:lnTo>
                <a:lnTo>
                  <a:pt x="138" y="10"/>
                </a:lnTo>
                <a:lnTo>
                  <a:pt x="139" y="10"/>
                </a:lnTo>
                <a:lnTo>
                  <a:pt x="139" y="10"/>
                </a:lnTo>
                <a:lnTo>
                  <a:pt x="140" y="10"/>
                </a:lnTo>
                <a:lnTo>
                  <a:pt x="140" y="10"/>
                </a:lnTo>
                <a:lnTo>
                  <a:pt x="140" y="9"/>
                </a:lnTo>
                <a:lnTo>
                  <a:pt x="141" y="9"/>
                </a:lnTo>
                <a:lnTo>
                  <a:pt x="141" y="9"/>
                </a:lnTo>
                <a:lnTo>
                  <a:pt x="141" y="8"/>
                </a:lnTo>
                <a:lnTo>
                  <a:pt x="142" y="7"/>
                </a:lnTo>
                <a:lnTo>
                  <a:pt x="142" y="8"/>
                </a:lnTo>
                <a:lnTo>
                  <a:pt x="142" y="8"/>
                </a:lnTo>
                <a:lnTo>
                  <a:pt x="144" y="8"/>
                </a:lnTo>
                <a:lnTo>
                  <a:pt x="144" y="7"/>
                </a:lnTo>
                <a:lnTo>
                  <a:pt x="145" y="7"/>
                </a:lnTo>
                <a:lnTo>
                  <a:pt x="145" y="6"/>
                </a:lnTo>
                <a:lnTo>
                  <a:pt x="145" y="6"/>
                </a:lnTo>
                <a:lnTo>
                  <a:pt x="146" y="7"/>
                </a:lnTo>
                <a:lnTo>
                  <a:pt x="146" y="7"/>
                </a:lnTo>
                <a:lnTo>
                  <a:pt x="146" y="8"/>
                </a:lnTo>
                <a:lnTo>
                  <a:pt x="147" y="8"/>
                </a:lnTo>
                <a:lnTo>
                  <a:pt x="147" y="8"/>
                </a:lnTo>
                <a:lnTo>
                  <a:pt x="147" y="7"/>
                </a:lnTo>
                <a:lnTo>
                  <a:pt x="148" y="6"/>
                </a:lnTo>
                <a:lnTo>
                  <a:pt x="148" y="5"/>
                </a:lnTo>
                <a:lnTo>
                  <a:pt x="149" y="5"/>
                </a:lnTo>
                <a:lnTo>
                  <a:pt x="149" y="5"/>
                </a:lnTo>
                <a:lnTo>
                  <a:pt x="149" y="5"/>
                </a:lnTo>
                <a:lnTo>
                  <a:pt x="150" y="5"/>
                </a:lnTo>
                <a:lnTo>
                  <a:pt x="150" y="5"/>
                </a:lnTo>
                <a:lnTo>
                  <a:pt x="150" y="5"/>
                </a:lnTo>
                <a:lnTo>
                  <a:pt x="151" y="5"/>
                </a:lnTo>
                <a:lnTo>
                  <a:pt x="151" y="5"/>
                </a:lnTo>
                <a:lnTo>
                  <a:pt x="151" y="6"/>
                </a:lnTo>
                <a:lnTo>
                  <a:pt x="153" y="6"/>
                </a:lnTo>
                <a:lnTo>
                  <a:pt x="153" y="6"/>
                </a:lnTo>
                <a:lnTo>
                  <a:pt x="154" y="6"/>
                </a:lnTo>
                <a:lnTo>
                  <a:pt x="154" y="6"/>
                </a:lnTo>
                <a:lnTo>
                  <a:pt x="154" y="6"/>
                </a:lnTo>
                <a:lnTo>
                  <a:pt x="155" y="6"/>
                </a:lnTo>
                <a:lnTo>
                  <a:pt x="155" y="6"/>
                </a:lnTo>
                <a:lnTo>
                  <a:pt x="155" y="7"/>
                </a:lnTo>
                <a:lnTo>
                  <a:pt x="156" y="7"/>
                </a:lnTo>
                <a:lnTo>
                  <a:pt x="156" y="7"/>
                </a:lnTo>
                <a:lnTo>
                  <a:pt x="156" y="8"/>
                </a:lnTo>
                <a:lnTo>
                  <a:pt x="157" y="8"/>
                </a:lnTo>
                <a:lnTo>
                  <a:pt x="157" y="8"/>
                </a:lnTo>
                <a:lnTo>
                  <a:pt x="158" y="9"/>
                </a:lnTo>
                <a:lnTo>
                  <a:pt x="158" y="9"/>
                </a:lnTo>
                <a:lnTo>
                  <a:pt x="158" y="10"/>
                </a:lnTo>
                <a:lnTo>
                  <a:pt x="159" y="9"/>
                </a:lnTo>
                <a:lnTo>
                  <a:pt x="159" y="10"/>
                </a:lnTo>
                <a:lnTo>
                  <a:pt x="159" y="10"/>
                </a:lnTo>
                <a:lnTo>
                  <a:pt x="160" y="11"/>
                </a:lnTo>
                <a:lnTo>
                  <a:pt x="160" y="11"/>
                </a:lnTo>
                <a:lnTo>
                  <a:pt x="162" y="11"/>
                </a:lnTo>
                <a:lnTo>
                  <a:pt x="162" y="11"/>
                </a:lnTo>
                <a:lnTo>
                  <a:pt x="162" y="10"/>
                </a:lnTo>
                <a:lnTo>
                  <a:pt x="163" y="10"/>
                </a:lnTo>
                <a:lnTo>
                  <a:pt x="163" y="10"/>
                </a:lnTo>
                <a:lnTo>
                  <a:pt x="163" y="9"/>
                </a:lnTo>
                <a:lnTo>
                  <a:pt x="164" y="9"/>
                </a:lnTo>
                <a:lnTo>
                  <a:pt x="164" y="8"/>
                </a:lnTo>
                <a:lnTo>
                  <a:pt x="164" y="8"/>
                </a:lnTo>
                <a:lnTo>
                  <a:pt x="165" y="8"/>
                </a:lnTo>
                <a:lnTo>
                  <a:pt x="165" y="7"/>
                </a:lnTo>
                <a:lnTo>
                  <a:pt x="166" y="8"/>
                </a:lnTo>
                <a:lnTo>
                  <a:pt x="166" y="8"/>
                </a:lnTo>
                <a:lnTo>
                  <a:pt x="166" y="8"/>
                </a:lnTo>
                <a:lnTo>
                  <a:pt x="167" y="8"/>
                </a:lnTo>
                <a:lnTo>
                  <a:pt x="167" y="9"/>
                </a:lnTo>
                <a:lnTo>
                  <a:pt x="167" y="10"/>
                </a:lnTo>
                <a:lnTo>
                  <a:pt x="168" y="10"/>
                </a:lnTo>
                <a:lnTo>
                  <a:pt x="168" y="10"/>
                </a:lnTo>
                <a:lnTo>
                  <a:pt x="168" y="9"/>
                </a:lnTo>
                <a:lnTo>
                  <a:pt x="169" y="9"/>
                </a:lnTo>
                <a:lnTo>
                  <a:pt x="169" y="9"/>
                </a:lnTo>
                <a:lnTo>
                  <a:pt x="171" y="9"/>
                </a:lnTo>
                <a:lnTo>
                  <a:pt x="171" y="9"/>
                </a:lnTo>
                <a:lnTo>
                  <a:pt x="171" y="8"/>
                </a:lnTo>
                <a:lnTo>
                  <a:pt x="172" y="9"/>
                </a:lnTo>
                <a:lnTo>
                  <a:pt x="172" y="9"/>
                </a:lnTo>
                <a:lnTo>
                  <a:pt x="172" y="10"/>
                </a:lnTo>
                <a:lnTo>
                  <a:pt x="173" y="11"/>
                </a:lnTo>
                <a:lnTo>
                  <a:pt x="173" y="12"/>
                </a:lnTo>
                <a:lnTo>
                  <a:pt x="173" y="14"/>
                </a:lnTo>
                <a:lnTo>
                  <a:pt x="174" y="12"/>
                </a:lnTo>
                <a:lnTo>
                  <a:pt x="174" y="12"/>
                </a:lnTo>
                <a:lnTo>
                  <a:pt x="175" y="12"/>
                </a:lnTo>
                <a:lnTo>
                  <a:pt x="175" y="14"/>
                </a:lnTo>
                <a:lnTo>
                  <a:pt x="175" y="14"/>
                </a:lnTo>
                <a:lnTo>
                  <a:pt x="176" y="15"/>
                </a:lnTo>
                <a:lnTo>
                  <a:pt x="176" y="15"/>
                </a:lnTo>
                <a:lnTo>
                  <a:pt x="176" y="15"/>
                </a:lnTo>
                <a:lnTo>
                  <a:pt x="177" y="15"/>
                </a:lnTo>
                <a:lnTo>
                  <a:pt x="177" y="15"/>
                </a:lnTo>
                <a:lnTo>
                  <a:pt x="177" y="15"/>
                </a:lnTo>
                <a:lnTo>
                  <a:pt x="178" y="15"/>
                </a:lnTo>
                <a:lnTo>
                  <a:pt x="178" y="15"/>
                </a:lnTo>
                <a:lnTo>
                  <a:pt x="180" y="15"/>
                </a:lnTo>
                <a:lnTo>
                  <a:pt x="180" y="15"/>
                </a:lnTo>
                <a:lnTo>
                  <a:pt x="180" y="14"/>
                </a:lnTo>
                <a:lnTo>
                  <a:pt x="181" y="12"/>
                </a:lnTo>
                <a:lnTo>
                  <a:pt x="181" y="12"/>
                </a:lnTo>
                <a:lnTo>
                  <a:pt x="181" y="12"/>
                </a:lnTo>
                <a:lnTo>
                  <a:pt x="182" y="12"/>
                </a:lnTo>
                <a:lnTo>
                  <a:pt x="182" y="14"/>
                </a:lnTo>
                <a:lnTo>
                  <a:pt x="183" y="12"/>
                </a:lnTo>
                <a:lnTo>
                  <a:pt x="183" y="15"/>
                </a:lnTo>
                <a:lnTo>
                  <a:pt x="183" y="15"/>
                </a:lnTo>
                <a:lnTo>
                  <a:pt x="184" y="15"/>
                </a:lnTo>
                <a:lnTo>
                  <a:pt x="184" y="16"/>
                </a:lnTo>
                <a:lnTo>
                  <a:pt x="184" y="16"/>
                </a:lnTo>
                <a:lnTo>
                  <a:pt x="185" y="16"/>
                </a:lnTo>
                <a:lnTo>
                  <a:pt x="185" y="16"/>
                </a:lnTo>
                <a:lnTo>
                  <a:pt x="185" y="17"/>
                </a:lnTo>
                <a:lnTo>
                  <a:pt x="186" y="17"/>
                </a:lnTo>
                <a:lnTo>
                  <a:pt x="186" y="18"/>
                </a:lnTo>
                <a:lnTo>
                  <a:pt x="187" y="18"/>
                </a:lnTo>
                <a:lnTo>
                  <a:pt x="187" y="18"/>
                </a:lnTo>
                <a:lnTo>
                  <a:pt x="187" y="17"/>
                </a:lnTo>
                <a:lnTo>
                  <a:pt x="189" y="18"/>
                </a:lnTo>
                <a:lnTo>
                  <a:pt x="189" y="18"/>
                </a:lnTo>
                <a:lnTo>
                  <a:pt x="189" y="19"/>
                </a:lnTo>
                <a:lnTo>
                  <a:pt x="190" y="19"/>
                </a:lnTo>
                <a:lnTo>
                  <a:pt x="190" y="19"/>
                </a:lnTo>
                <a:lnTo>
                  <a:pt x="190" y="19"/>
                </a:lnTo>
                <a:lnTo>
                  <a:pt x="191" y="19"/>
                </a:lnTo>
                <a:lnTo>
                  <a:pt x="191" y="19"/>
                </a:lnTo>
                <a:lnTo>
                  <a:pt x="192" y="19"/>
                </a:lnTo>
                <a:lnTo>
                  <a:pt x="192" y="18"/>
                </a:lnTo>
                <a:lnTo>
                  <a:pt x="192" y="19"/>
                </a:lnTo>
                <a:lnTo>
                  <a:pt x="193" y="18"/>
                </a:lnTo>
                <a:lnTo>
                  <a:pt x="193" y="18"/>
                </a:lnTo>
                <a:lnTo>
                  <a:pt x="193" y="19"/>
                </a:lnTo>
                <a:lnTo>
                  <a:pt x="194" y="20"/>
                </a:lnTo>
                <a:lnTo>
                  <a:pt x="194" y="21"/>
                </a:lnTo>
                <a:lnTo>
                  <a:pt x="194" y="21"/>
                </a:lnTo>
                <a:lnTo>
                  <a:pt x="195" y="20"/>
                </a:lnTo>
                <a:lnTo>
                  <a:pt x="195" y="21"/>
                </a:lnTo>
                <a:lnTo>
                  <a:pt x="196" y="21"/>
                </a:lnTo>
                <a:lnTo>
                  <a:pt x="196" y="21"/>
                </a:lnTo>
                <a:lnTo>
                  <a:pt x="196" y="20"/>
                </a:lnTo>
                <a:lnTo>
                  <a:pt x="198" y="20"/>
                </a:lnTo>
                <a:lnTo>
                  <a:pt x="198" y="19"/>
                </a:lnTo>
                <a:lnTo>
                  <a:pt x="198" y="19"/>
                </a:lnTo>
                <a:lnTo>
                  <a:pt x="199" y="19"/>
                </a:lnTo>
                <a:lnTo>
                  <a:pt x="199" y="18"/>
                </a:lnTo>
                <a:lnTo>
                  <a:pt x="199" y="18"/>
                </a:lnTo>
                <a:lnTo>
                  <a:pt x="200" y="17"/>
                </a:lnTo>
                <a:lnTo>
                  <a:pt x="200" y="17"/>
                </a:lnTo>
                <a:lnTo>
                  <a:pt x="201" y="18"/>
                </a:lnTo>
                <a:lnTo>
                  <a:pt x="201" y="18"/>
                </a:lnTo>
                <a:lnTo>
                  <a:pt x="201" y="18"/>
                </a:lnTo>
                <a:lnTo>
                  <a:pt x="202" y="18"/>
                </a:lnTo>
                <a:lnTo>
                  <a:pt x="202" y="17"/>
                </a:lnTo>
                <a:lnTo>
                  <a:pt x="202" y="17"/>
                </a:lnTo>
                <a:lnTo>
                  <a:pt x="203" y="18"/>
                </a:lnTo>
                <a:lnTo>
                  <a:pt x="203" y="18"/>
                </a:lnTo>
                <a:lnTo>
                  <a:pt x="203" y="17"/>
                </a:lnTo>
                <a:lnTo>
                  <a:pt x="204" y="17"/>
                </a:lnTo>
                <a:lnTo>
                  <a:pt x="204" y="16"/>
                </a:lnTo>
                <a:lnTo>
                  <a:pt x="205" y="16"/>
                </a:lnTo>
                <a:lnTo>
                  <a:pt x="205" y="15"/>
                </a:lnTo>
                <a:lnTo>
                  <a:pt x="205" y="15"/>
                </a:lnTo>
                <a:lnTo>
                  <a:pt x="207" y="15"/>
                </a:lnTo>
                <a:lnTo>
                  <a:pt x="207" y="14"/>
                </a:lnTo>
                <a:lnTo>
                  <a:pt x="207" y="14"/>
                </a:lnTo>
                <a:lnTo>
                  <a:pt x="208" y="14"/>
                </a:lnTo>
                <a:lnTo>
                  <a:pt x="208" y="14"/>
                </a:lnTo>
                <a:lnTo>
                  <a:pt x="209" y="14"/>
                </a:lnTo>
                <a:lnTo>
                  <a:pt x="209" y="14"/>
                </a:lnTo>
                <a:lnTo>
                  <a:pt x="209" y="12"/>
                </a:lnTo>
                <a:lnTo>
                  <a:pt x="210" y="12"/>
                </a:lnTo>
                <a:lnTo>
                  <a:pt x="210" y="14"/>
                </a:lnTo>
                <a:lnTo>
                  <a:pt x="210" y="14"/>
                </a:lnTo>
                <a:lnTo>
                  <a:pt x="211" y="14"/>
                </a:lnTo>
                <a:lnTo>
                  <a:pt x="211" y="12"/>
                </a:lnTo>
                <a:lnTo>
                  <a:pt x="211" y="14"/>
                </a:lnTo>
                <a:lnTo>
                  <a:pt x="212" y="14"/>
                </a:lnTo>
                <a:lnTo>
                  <a:pt x="212" y="14"/>
                </a:lnTo>
                <a:lnTo>
                  <a:pt x="213" y="14"/>
                </a:lnTo>
                <a:lnTo>
                  <a:pt x="213" y="12"/>
                </a:lnTo>
                <a:lnTo>
                  <a:pt x="213" y="12"/>
                </a:lnTo>
                <a:lnTo>
                  <a:pt x="214" y="12"/>
                </a:lnTo>
                <a:lnTo>
                  <a:pt x="214" y="11"/>
                </a:lnTo>
                <a:lnTo>
                  <a:pt x="214" y="10"/>
                </a:lnTo>
                <a:lnTo>
                  <a:pt x="216" y="9"/>
                </a:lnTo>
                <a:lnTo>
                  <a:pt x="216" y="10"/>
                </a:lnTo>
                <a:lnTo>
                  <a:pt x="216" y="10"/>
                </a:lnTo>
                <a:lnTo>
                  <a:pt x="217" y="10"/>
                </a:lnTo>
                <a:lnTo>
                  <a:pt x="217" y="9"/>
                </a:lnTo>
                <a:lnTo>
                  <a:pt x="218" y="9"/>
                </a:lnTo>
                <a:lnTo>
                  <a:pt x="218" y="10"/>
                </a:lnTo>
                <a:lnTo>
                  <a:pt x="218" y="10"/>
                </a:lnTo>
                <a:lnTo>
                  <a:pt x="219" y="10"/>
                </a:lnTo>
                <a:lnTo>
                  <a:pt x="219" y="10"/>
                </a:lnTo>
                <a:lnTo>
                  <a:pt x="219" y="10"/>
                </a:lnTo>
                <a:lnTo>
                  <a:pt x="220" y="10"/>
                </a:lnTo>
                <a:lnTo>
                  <a:pt x="220" y="11"/>
                </a:lnTo>
                <a:lnTo>
                  <a:pt x="220" y="10"/>
                </a:lnTo>
                <a:lnTo>
                  <a:pt x="221" y="10"/>
                </a:lnTo>
                <a:lnTo>
                  <a:pt x="221" y="10"/>
                </a:lnTo>
                <a:lnTo>
                  <a:pt x="222" y="9"/>
                </a:lnTo>
                <a:lnTo>
                  <a:pt x="222" y="10"/>
                </a:lnTo>
                <a:lnTo>
                  <a:pt x="222" y="9"/>
                </a:lnTo>
                <a:lnTo>
                  <a:pt x="223" y="9"/>
                </a:lnTo>
                <a:lnTo>
                  <a:pt x="223" y="8"/>
                </a:lnTo>
                <a:lnTo>
                  <a:pt x="223" y="8"/>
                </a:lnTo>
                <a:lnTo>
                  <a:pt x="225" y="7"/>
                </a:lnTo>
                <a:lnTo>
                  <a:pt x="225" y="8"/>
                </a:lnTo>
                <a:lnTo>
                  <a:pt x="225" y="8"/>
                </a:lnTo>
                <a:lnTo>
                  <a:pt x="226" y="9"/>
                </a:lnTo>
                <a:lnTo>
                  <a:pt x="226" y="9"/>
                </a:lnTo>
                <a:lnTo>
                  <a:pt x="227" y="10"/>
                </a:lnTo>
                <a:lnTo>
                  <a:pt x="227" y="9"/>
                </a:lnTo>
                <a:lnTo>
                  <a:pt x="227" y="9"/>
                </a:lnTo>
                <a:lnTo>
                  <a:pt x="228" y="9"/>
                </a:lnTo>
                <a:lnTo>
                  <a:pt x="228" y="10"/>
                </a:lnTo>
                <a:lnTo>
                  <a:pt x="228" y="10"/>
                </a:lnTo>
                <a:lnTo>
                  <a:pt x="229" y="10"/>
                </a:lnTo>
                <a:lnTo>
                  <a:pt x="229" y="10"/>
                </a:lnTo>
                <a:lnTo>
                  <a:pt x="230" y="10"/>
                </a:lnTo>
                <a:lnTo>
                  <a:pt x="230" y="10"/>
                </a:lnTo>
                <a:lnTo>
                  <a:pt x="230" y="10"/>
                </a:lnTo>
                <a:lnTo>
                  <a:pt x="231" y="11"/>
                </a:lnTo>
                <a:lnTo>
                  <a:pt x="231" y="11"/>
                </a:lnTo>
                <a:lnTo>
                  <a:pt x="231" y="11"/>
                </a:lnTo>
                <a:lnTo>
                  <a:pt x="232" y="12"/>
                </a:lnTo>
                <a:lnTo>
                  <a:pt x="232" y="12"/>
                </a:lnTo>
                <a:lnTo>
                  <a:pt x="232" y="12"/>
                </a:lnTo>
                <a:lnTo>
                  <a:pt x="234" y="12"/>
                </a:lnTo>
                <a:lnTo>
                  <a:pt x="234" y="12"/>
                </a:lnTo>
                <a:lnTo>
                  <a:pt x="235" y="12"/>
                </a:lnTo>
                <a:lnTo>
                  <a:pt x="235" y="12"/>
                </a:lnTo>
                <a:lnTo>
                  <a:pt x="235" y="12"/>
                </a:lnTo>
                <a:lnTo>
                  <a:pt x="236" y="11"/>
                </a:lnTo>
                <a:lnTo>
                  <a:pt x="236" y="11"/>
                </a:lnTo>
                <a:lnTo>
                  <a:pt x="236" y="11"/>
                </a:lnTo>
                <a:lnTo>
                  <a:pt x="237" y="11"/>
                </a:lnTo>
                <a:lnTo>
                  <a:pt x="237" y="10"/>
                </a:lnTo>
                <a:lnTo>
                  <a:pt x="237" y="9"/>
                </a:lnTo>
                <a:lnTo>
                  <a:pt x="238" y="9"/>
                </a:lnTo>
                <a:lnTo>
                  <a:pt x="238" y="9"/>
                </a:lnTo>
                <a:lnTo>
                  <a:pt x="239" y="9"/>
                </a:lnTo>
                <a:lnTo>
                  <a:pt x="239" y="9"/>
                </a:lnTo>
                <a:lnTo>
                  <a:pt x="239" y="10"/>
                </a:lnTo>
                <a:lnTo>
                  <a:pt x="240" y="10"/>
                </a:lnTo>
                <a:lnTo>
                  <a:pt x="240" y="10"/>
                </a:lnTo>
                <a:lnTo>
                  <a:pt x="240" y="11"/>
                </a:lnTo>
                <a:lnTo>
                  <a:pt x="241" y="11"/>
                </a:lnTo>
                <a:lnTo>
                  <a:pt x="241" y="12"/>
                </a:lnTo>
                <a:lnTo>
                  <a:pt x="241" y="14"/>
                </a:lnTo>
                <a:lnTo>
                  <a:pt x="243" y="14"/>
                </a:lnTo>
                <a:lnTo>
                  <a:pt x="243" y="14"/>
                </a:lnTo>
                <a:lnTo>
                  <a:pt x="244" y="12"/>
                </a:lnTo>
                <a:lnTo>
                  <a:pt x="244" y="12"/>
                </a:lnTo>
                <a:lnTo>
                  <a:pt x="244" y="11"/>
                </a:lnTo>
                <a:lnTo>
                  <a:pt x="245" y="11"/>
                </a:lnTo>
                <a:lnTo>
                  <a:pt x="245" y="12"/>
                </a:lnTo>
                <a:lnTo>
                  <a:pt x="245" y="11"/>
                </a:lnTo>
                <a:lnTo>
                  <a:pt x="246" y="11"/>
                </a:lnTo>
                <a:lnTo>
                  <a:pt x="246" y="10"/>
                </a:lnTo>
                <a:lnTo>
                  <a:pt x="246" y="10"/>
                </a:lnTo>
                <a:lnTo>
                  <a:pt x="247" y="10"/>
                </a:lnTo>
                <a:lnTo>
                  <a:pt x="247" y="10"/>
                </a:lnTo>
                <a:lnTo>
                  <a:pt x="248" y="11"/>
                </a:lnTo>
                <a:lnTo>
                  <a:pt x="248" y="11"/>
                </a:lnTo>
                <a:lnTo>
                  <a:pt x="248" y="12"/>
                </a:lnTo>
                <a:lnTo>
                  <a:pt x="249" y="14"/>
                </a:lnTo>
                <a:lnTo>
                  <a:pt x="249" y="15"/>
                </a:lnTo>
                <a:lnTo>
                  <a:pt x="249" y="15"/>
                </a:lnTo>
                <a:lnTo>
                  <a:pt x="250" y="16"/>
                </a:lnTo>
                <a:lnTo>
                  <a:pt x="250" y="16"/>
                </a:lnTo>
                <a:lnTo>
                  <a:pt x="252" y="15"/>
                </a:lnTo>
                <a:lnTo>
                  <a:pt x="252" y="15"/>
                </a:lnTo>
                <a:lnTo>
                  <a:pt x="252" y="15"/>
                </a:lnTo>
                <a:lnTo>
                  <a:pt x="253" y="16"/>
                </a:lnTo>
                <a:lnTo>
                  <a:pt x="253" y="16"/>
                </a:lnTo>
                <a:lnTo>
                  <a:pt x="253" y="17"/>
                </a:lnTo>
                <a:lnTo>
                  <a:pt x="254" y="17"/>
                </a:lnTo>
                <a:lnTo>
                  <a:pt x="254" y="17"/>
                </a:lnTo>
                <a:lnTo>
                  <a:pt x="254" y="18"/>
                </a:lnTo>
                <a:lnTo>
                  <a:pt x="255" y="17"/>
                </a:lnTo>
                <a:lnTo>
                  <a:pt x="255" y="17"/>
                </a:lnTo>
                <a:lnTo>
                  <a:pt x="256" y="17"/>
                </a:lnTo>
                <a:lnTo>
                  <a:pt x="256" y="16"/>
                </a:lnTo>
                <a:lnTo>
                  <a:pt x="256" y="16"/>
                </a:lnTo>
                <a:lnTo>
                  <a:pt x="257" y="16"/>
                </a:lnTo>
                <a:lnTo>
                  <a:pt x="257" y="16"/>
                </a:lnTo>
                <a:lnTo>
                  <a:pt x="257" y="16"/>
                </a:lnTo>
                <a:lnTo>
                  <a:pt x="258" y="17"/>
                </a:lnTo>
                <a:lnTo>
                  <a:pt x="258" y="18"/>
                </a:lnTo>
                <a:lnTo>
                  <a:pt x="258" y="19"/>
                </a:lnTo>
                <a:lnTo>
                  <a:pt x="259" y="19"/>
                </a:lnTo>
                <a:lnTo>
                  <a:pt x="259" y="20"/>
                </a:lnTo>
                <a:lnTo>
                  <a:pt x="261" y="21"/>
                </a:lnTo>
                <a:lnTo>
                  <a:pt x="261" y="20"/>
                </a:lnTo>
                <a:lnTo>
                  <a:pt x="261" y="20"/>
                </a:lnTo>
                <a:lnTo>
                  <a:pt x="262" y="19"/>
                </a:lnTo>
                <a:lnTo>
                  <a:pt x="262" y="18"/>
                </a:lnTo>
                <a:lnTo>
                  <a:pt x="262" y="18"/>
                </a:lnTo>
                <a:lnTo>
                  <a:pt x="263" y="18"/>
                </a:lnTo>
                <a:lnTo>
                  <a:pt x="263" y="17"/>
                </a:lnTo>
                <a:lnTo>
                  <a:pt x="263" y="17"/>
                </a:lnTo>
                <a:lnTo>
                  <a:pt x="264" y="17"/>
                </a:lnTo>
                <a:lnTo>
                  <a:pt x="264" y="17"/>
                </a:lnTo>
                <a:lnTo>
                  <a:pt x="265" y="18"/>
                </a:lnTo>
                <a:lnTo>
                  <a:pt x="265" y="18"/>
                </a:lnTo>
                <a:lnTo>
                  <a:pt x="265" y="19"/>
                </a:lnTo>
                <a:lnTo>
                  <a:pt x="266" y="19"/>
                </a:lnTo>
                <a:lnTo>
                  <a:pt x="266" y="19"/>
                </a:lnTo>
                <a:lnTo>
                  <a:pt x="266" y="19"/>
                </a:lnTo>
                <a:lnTo>
                  <a:pt x="267" y="20"/>
                </a:lnTo>
                <a:lnTo>
                  <a:pt x="267" y="20"/>
                </a:lnTo>
                <a:lnTo>
                  <a:pt x="267" y="21"/>
                </a:lnTo>
                <a:lnTo>
                  <a:pt x="268" y="21"/>
                </a:lnTo>
                <a:lnTo>
                  <a:pt x="268" y="21"/>
                </a:lnTo>
                <a:lnTo>
                  <a:pt x="270" y="21"/>
                </a:lnTo>
                <a:lnTo>
                  <a:pt x="270" y="20"/>
                </a:lnTo>
                <a:lnTo>
                  <a:pt x="270" y="20"/>
                </a:lnTo>
                <a:lnTo>
                  <a:pt x="271" y="19"/>
                </a:lnTo>
                <a:lnTo>
                  <a:pt x="271" y="19"/>
                </a:lnTo>
                <a:lnTo>
                  <a:pt x="271" y="19"/>
                </a:lnTo>
                <a:lnTo>
                  <a:pt x="272" y="18"/>
                </a:lnTo>
                <a:lnTo>
                  <a:pt x="272" y="17"/>
                </a:lnTo>
                <a:lnTo>
                  <a:pt x="273" y="17"/>
                </a:lnTo>
                <a:lnTo>
                  <a:pt x="273" y="16"/>
                </a:lnTo>
                <a:lnTo>
                  <a:pt x="273" y="15"/>
                </a:lnTo>
                <a:lnTo>
                  <a:pt x="274" y="15"/>
                </a:lnTo>
                <a:lnTo>
                  <a:pt x="274" y="15"/>
                </a:lnTo>
                <a:lnTo>
                  <a:pt x="274" y="14"/>
                </a:lnTo>
                <a:lnTo>
                  <a:pt x="275" y="15"/>
                </a:lnTo>
                <a:lnTo>
                  <a:pt x="275" y="15"/>
                </a:lnTo>
                <a:lnTo>
                  <a:pt x="275" y="16"/>
                </a:lnTo>
                <a:lnTo>
                  <a:pt x="276" y="16"/>
                </a:lnTo>
                <a:lnTo>
                  <a:pt x="276" y="17"/>
                </a:lnTo>
                <a:lnTo>
                  <a:pt x="277" y="17"/>
                </a:lnTo>
                <a:lnTo>
                  <a:pt x="277" y="17"/>
                </a:lnTo>
                <a:lnTo>
                  <a:pt x="277" y="17"/>
                </a:lnTo>
                <a:lnTo>
                  <a:pt x="279" y="17"/>
                </a:lnTo>
                <a:lnTo>
                  <a:pt x="279" y="17"/>
                </a:lnTo>
                <a:lnTo>
                  <a:pt x="279" y="16"/>
                </a:lnTo>
                <a:lnTo>
                  <a:pt x="280" y="16"/>
                </a:lnTo>
                <a:lnTo>
                  <a:pt x="280" y="18"/>
                </a:lnTo>
                <a:lnTo>
                  <a:pt x="280" y="18"/>
                </a:lnTo>
                <a:lnTo>
                  <a:pt x="281" y="18"/>
                </a:lnTo>
                <a:lnTo>
                  <a:pt x="281" y="18"/>
                </a:lnTo>
                <a:lnTo>
                  <a:pt x="282" y="17"/>
                </a:lnTo>
                <a:lnTo>
                  <a:pt x="282" y="17"/>
                </a:lnTo>
                <a:lnTo>
                  <a:pt x="282" y="17"/>
                </a:lnTo>
                <a:lnTo>
                  <a:pt x="283" y="17"/>
                </a:lnTo>
                <a:lnTo>
                  <a:pt x="283" y="17"/>
                </a:lnTo>
                <a:lnTo>
                  <a:pt x="283" y="17"/>
                </a:lnTo>
                <a:lnTo>
                  <a:pt x="284" y="16"/>
                </a:lnTo>
                <a:lnTo>
                  <a:pt x="284" y="16"/>
                </a:lnTo>
                <a:lnTo>
                  <a:pt x="284" y="16"/>
                </a:lnTo>
                <a:lnTo>
                  <a:pt x="285" y="16"/>
                </a:lnTo>
                <a:lnTo>
                  <a:pt x="285" y="16"/>
                </a:lnTo>
                <a:lnTo>
                  <a:pt x="286" y="15"/>
                </a:lnTo>
                <a:lnTo>
                  <a:pt x="286" y="15"/>
                </a:lnTo>
                <a:lnTo>
                  <a:pt x="286" y="15"/>
                </a:lnTo>
                <a:lnTo>
                  <a:pt x="288" y="14"/>
                </a:lnTo>
                <a:lnTo>
                  <a:pt x="288" y="15"/>
                </a:lnTo>
                <a:lnTo>
                  <a:pt x="288" y="15"/>
                </a:lnTo>
                <a:lnTo>
                  <a:pt x="289" y="15"/>
                </a:lnTo>
                <a:lnTo>
                  <a:pt x="289" y="15"/>
                </a:lnTo>
                <a:lnTo>
                  <a:pt x="289" y="14"/>
                </a:lnTo>
                <a:lnTo>
                  <a:pt x="290" y="12"/>
                </a:lnTo>
                <a:lnTo>
                  <a:pt x="290" y="14"/>
                </a:lnTo>
                <a:lnTo>
                  <a:pt x="291" y="12"/>
                </a:lnTo>
                <a:lnTo>
                  <a:pt x="291" y="12"/>
                </a:lnTo>
                <a:lnTo>
                  <a:pt x="291" y="11"/>
                </a:lnTo>
                <a:lnTo>
                  <a:pt x="292" y="11"/>
                </a:lnTo>
                <a:lnTo>
                  <a:pt x="292" y="11"/>
                </a:lnTo>
                <a:lnTo>
                  <a:pt x="292" y="11"/>
                </a:lnTo>
                <a:lnTo>
                  <a:pt x="293" y="11"/>
                </a:lnTo>
                <a:lnTo>
                  <a:pt x="293" y="10"/>
                </a:lnTo>
                <a:lnTo>
                  <a:pt x="293" y="9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5" y="11"/>
                </a:lnTo>
                <a:lnTo>
                  <a:pt x="295" y="10"/>
                </a:lnTo>
                <a:lnTo>
                  <a:pt x="297" y="9"/>
                </a:lnTo>
                <a:lnTo>
                  <a:pt x="297" y="9"/>
                </a:lnTo>
                <a:lnTo>
                  <a:pt x="297" y="9"/>
                </a:lnTo>
                <a:lnTo>
                  <a:pt x="298" y="9"/>
                </a:lnTo>
                <a:lnTo>
                  <a:pt x="298" y="10"/>
                </a:lnTo>
                <a:lnTo>
                  <a:pt x="299" y="10"/>
                </a:lnTo>
                <a:lnTo>
                  <a:pt x="299" y="10"/>
                </a:lnTo>
                <a:lnTo>
                  <a:pt x="299" y="10"/>
                </a:lnTo>
                <a:lnTo>
                  <a:pt x="300" y="10"/>
                </a:lnTo>
                <a:lnTo>
                  <a:pt x="300" y="11"/>
                </a:lnTo>
                <a:lnTo>
                  <a:pt x="300" y="11"/>
                </a:lnTo>
                <a:lnTo>
                  <a:pt x="301" y="11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2"/>
                </a:lnTo>
                <a:lnTo>
                  <a:pt x="303" y="12"/>
                </a:lnTo>
                <a:lnTo>
                  <a:pt x="303" y="14"/>
                </a:lnTo>
                <a:lnTo>
                  <a:pt x="303" y="15"/>
                </a:lnTo>
                <a:lnTo>
                  <a:pt x="304" y="14"/>
                </a:lnTo>
                <a:lnTo>
                  <a:pt x="304" y="14"/>
                </a:lnTo>
                <a:lnTo>
                  <a:pt x="304" y="12"/>
                </a:lnTo>
                <a:lnTo>
                  <a:pt x="306" y="11"/>
                </a:lnTo>
                <a:lnTo>
                  <a:pt x="306" y="10"/>
                </a:lnTo>
                <a:lnTo>
                  <a:pt x="306" y="10"/>
                </a:lnTo>
                <a:lnTo>
                  <a:pt x="307" y="10"/>
                </a:lnTo>
                <a:lnTo>
                  <a:pt x="307" y="10"/>
                </a:lnTo>
                <a:lnTo>
                  <a:pt x="308" y="10"/>
                </a:lnTo>
                <a:lnTo>
                  <a:pt x="308" y="10"/>
                </a:lnTo>
                <a:lnTo>
                  <a:pt x="308" y="9"/>
                </a:lnTo>
                <a:lnTo>
                  <a:pt x="309" y="9"/>
                </a:lnTo>
                <a:lnTo>
                  <a:pt x="309" y="8"/>
                </a:lnTo>
                <a:lnTo>
                  <a:pt x="309" y="7"/>
                </a:lnTo>
                <a:lnTo>
                  <a:pt x="310" y="7"/>
                </a:lnTo>
                <a:lnTo>
                  <a:pt x="310" y="7"/>
                </a:lnTo>
                <a:lnTo>
                  <a:pt x="310" y="7"/>
                </a:lnTo>
                <a:lnTo>
                  <a:pt x="311" y="6"/>
                </a:lnTo>
                <a:lnTo>
                  <a:pt x="311" y="6"/>
                </a:lnTo>
                <a:lnTo>
                  <a:pt x="312" y="5"/>
                </a:lnTo>
                <a:lnTo>
                  <a:pt x="312" y="5"/>
                </a:lnTo>
                <a:lnTo>
                  <a:pt x="312" y="5"/>
                </a:lnTo>
                <a:lnTo>
                  <a:pt x="313" y="6"/>
                </a:lnTo>
                <a:lnTo>
                  <a:pt x="313" y="6"/>
                </a:lnTo>
                <a:lnTo>
                  <a:pt x="313" y="6"/>
                </a:lnTo>
                <a:lnTo>
                  <a:pt x="315" y="5"/>
                </a:lnTo>
                <a:lnTo>
                  <a:pt x="315" y="5"/>
                </a:lnTo>
                <a:lnTo>
                  <a:pt x="315" y="3"/>
                </a:lnTo>
                <a:lnTo>
                  <a:pt x="316" y="3"/>
                </a:lnTo>
                <a:lnTo>
                  <a:pt x="316" y="3"/>
                </a:lnTo>
                <a:lnTo>
                  <a:pt x="317" y="3"/>
                </a:lnTo>
                <a:lnTo>
                  <a:pt x="317" y="5"/>
                </a:lnTo>
                <a:lnTo>
                  <a:pt x="317" y="5"/>
                </a:lnTo>
                <a:lnTo>
                  <a:pt x="318" y="5"/>
                </a:lnTo>
                <a:lnTo>
                  <a:pt x="318" y="5"/>
                </a:lnTo>
                <a:lnTo>
                  <a:pt x="318" y="5"/>
                </a:lnTo>
                <a:lnTo>
                  <a:pt x="319" y="5"/>
                </a:lnTo>
                <a:lnTo>
                  <a:pt x="319" y="6"/>
                </a:lnTo>
                <a:lnTo>
                  <a:pt x="320" y="6"/>
                </a:lnTo>
                <a:lnTo>
                  <a:pt x="320" y="6"/>
                </a:lnTo>
                <a:lnTo>
                  <a:pt x="320" y="6"/>
                </a:lnTo>
                <a:lnTo>
                  <a:pt x="321" y="6"/>
                </a:lnTo>
                <a:lnTo>
                  <a:pt x="321" y="6"/>
                </a:lnTo>
                <a:lnTo>
                  <a:pt x="321" y="6"/>
                </a:lnTo>
                <a:lnTo>
                  <a:pt x="322" y="6"/>
                </a:lnTo>
                <a:lnTo>
                  <a:pt x="322" y="7"/>
                </a:lnTo>
                <a:lnTo>
                  <a:pt x="322" y="8"/>
                </a:lnTo>
                <a:lnTo>
                  <a:pt x="324" y="8"/>
                </a:lnTo>
                <a:lnTo>
                  <a:pt x="324" y="9"/>
                </a:lnTo>
                <a:lnTo>
                  <a:pt x="325" y="9"/>
                </a:lnTo>
                <a:lnTo>
                  <a:pt x="325" y="9"/>
                </a:lnTo>
                <a:lnTo>
                  <a:pt x="325" y="9"/>
                </a:lnTo>
                <a:lnTo>
                  <a:pt x="326" y="8"/>
                </a:lnTo>
                <a:lnTo>
                  <a:pt x="326" y="8"/>
                </a:lnTo>
                <a:lnTo>
                  <a:pt x="326" y="7"/>
                </a:lnTo>
                <a:lnTo>
                  <a:pt x="327" y="7"/>
                </a:lnTo>
                <a:lnTo>
                  <a:pt x="327" y="8"/>
                </a:lnTo>
                <a:lnTo>
                  <a:pt x="327" y="7"/>
                </a:lnTo>
                <a:lnTo>
                  <a:pt x="328" y="7"/>
                </a:lnTo>
                <a:lnTo>
                  <a:pt x="328" y="7"/>
                </a:lnTo>
                <a:lnTo>
                  <a:pt x="329" y="7"/>
                </a:lnTo>
                <a:lnTo>
                  <a:pt x="329" y="7"/>
                </a:lnTo>
                <a:lnTo>
                  <a:pt x="329" y="7"/>
                </a:lnTo>
                <a:lnTo>
                  <a:pt x="330" y="6"/>
                </a:lnTo>
                <a:lnTo>
                  <a:pt x="330" y="6"/>
                </a:lnTo>
                <a:lnTo>
                  <a:pt x="330" y="6"/>
                </a:lnTo>
                <a:lnTo>
                  <a:pt x="331" y="6"/>
                </a:lnTo>
                <a:lnTo>
                  <a:pt x="331" y="6"/>
                </a:lnTo>
                <a:lnTo>
                  <a:pt x="331" y="7"/>
                </a:lnTo>
                <a:lnTo>
                  <a:pt x="333" y="7"/>
                </a:lnTo>
                <a:lnTo>
                  <a:pt x="333" y="7"/>
                </a:lnTo>
                <a:lnTo>
                  <a:pt x="334" y="6"/>
                </a:lnTo>
                <a:lnTo>
                  <a:pt x="334" y="6"/>
                </a:lnTo>
                <a:lnTo>
                  <a:pt x="334" y="7"/>
                </a:lnTo>
                <a:lnTo>
                  <a:pt x="335" y="7"/>
                </a:lnTo>
                <a:lnTo>
                  <a:pt x="335" y="7"/>
                </a:lnTo>
                <a:lnTo>
                  <a:pt x="335" y="7"/>
                </a:lnTo>
                <a:lnTo>
                  <a:pt x="336" y="9"/>
                </a:lnTo>
                <a:lnTo>
                  <a:pt x="336" y="9"/>
                </a:lnTo>
                <a:lnTo>
                  <a:pt x="336" y="9"/>
                </a:lnTo>
                <a:lnTo>
                  <a:pt x="337" y="10"/>
                </a:lnTo>
                <a:lnTo>
                  <a:pt x="337" y="11"/>
                </a:lnTo>
                <a:lnTo>
                  <a:pt x="338" y="11"/>
                </a:lnTo>
                <a:lnTo>
                  <a:pt x="338" y="11"/>
                </a:lnTo>
                <a:lnTo>
                  <a:pt x="338" y="10"/>
                </a:lnTo>
                <a:lnTo>
                  <a:pt x="339" y="10"/>
                </a:lnTo>
                <a:lnTo>
                  <a:pt x="339" y="9"/>
                </a:lnTo>
                <a:lnTo>
                  <a:pt x="339" y="10"/>
                </a:lnTo>
                <a:lnTo>
                  <a:pt x="340" y="10"/>
                </a:lnTo>
                <a:lnTo>
                  <a:pt x="340" y="11"/>
                </a:lnTo>
                <a:lnTo>
                  <a:pt x="342" y="10"/>
                </a:lnTo>
                <a:lnTo>
                  <a:pt x="342" y="11"/>
                </a:lnTo>
                <a:lnTo>
                  <a:pt x="342" y="11"/>
                </a:lnTo>
                <a:lnTo>
                  <a:pt x="343" y="11"/>
                </a:lnTo>
                <a:lnTo>
                  <a:pt x="343" y="11"/>
                </a:lnTo>
                <a:lnTo>
                  <a:pt x="343" y="11"/>
                </a:lnTo>
                <a:lnTo>
                  <a:pt x="344" y="10"/>
                </a:lnTo>
                <a:lnTo>
                  <a:pt x="344" y="10"/>
                </a:lnTo>
                <a:lnTo>
                  <a:pt x="344" y="10"/>
                </a:lnTo>
                <a:lnTo>
                  <a:pt x="345" y="10"/>
                </a:lnTo>
                <a:lnTo>
                  <a:pt x="345" y="10"/>
                </a:lnTo>
                <a:lnTo>
                  <a:pt x="346" y="10"/>
                </a:lnTo>
                <a:lnTo>
                  <a:pt x="346" y="10"/>
                </a:lnTo>
                <a:lnTo>
                  <a:pt x="346" y="10"/>
                </a:lnTo>
                <a:lnTo>
                  <a:pt x="347" y="10"/>
                </a:lnTo>
                <a:lnTo>
                  <a:pt x="347" y="10"/>
                </a:lnTo>
                <a:lnTo>
                  <a:pt x="347" y="10"/>
                </a:lnTo>
                <a:lnTo>
                  <a:pt x="348" y="10"/>
                </a:lnTo>
                <a:lnTo>
                  <a:pt x="348" y="10"/>
                </a:lnTo>
                <a:lnTo>
                  <a:pt x="348" y="10"/>
                </a:lnTo>
                <a:lnTo>
                  <a:pt x="349" y="10"/>
                </a:lnTo>
                <a:lnTo>
                  <a:pt x="349" y="10"/>
                </a:lnTo>
                <a:lnTo>
                  <a:pt x="351" y="11"/>
                </a:lnTo>
                <a:lnTo>
                  <a:pt x="351" y="11"/>
                </a:lnTo>
                <a:lnTo>
                  <a:pt x="351" y="12"/>
                </a:lnTo>
                <a:lnTo>
                  <a:pt x="352" y="12"/>
                </a:lnTo>
                <a:lnTo>
                  <a:pt x="352" y="14"/>
                </a:lnTo>
                <a:lnTo>
                  <a:pt x="352" y="14"/>
                </a:lnTo>
                <a:lnTo>
                  <a:pt x="353" y="12"/>
                </a:lnTo>
                <a:lnTo>
                  <a:pt x="353" y="11"/>
                </a:lnTo>
                <a:lnTo>
                  <a:pt x="353" y="12"/>
                </a:lnTo>
                <a:lnTo>
                  <a:pt x="354" y="12"/>
                </a:lnTo>
                <a:lnTo>
                  <a:pt x="354" y="12"/>
                </a:lnTo>
                <a:lnTo>
                  <a:pt x="355" y="14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2"/>
                </a:lnTo>
                <a:lnTo>
                  <a:pt x="356" y="12"/>
                </a:lnTo>
                <a:lnTo>
                  <a:pt x="357" y="12"/>
                </a:lnTo>
                <a:lnTo>
                  <a:pt x="357" y="11"/>
                </a:lnTo>
                <a:lnTo>
                  <a:pt x="357" y="11"/>
                </a:lnTo>
                <a:lnTo>
                  <a:pt x="358" y="11"/>
                </a:lnTo>
                <a:lnTo>
                  <a:pt x="358" y="11"/>
                </a:lnTo>
                <a:lnTo>
                  <a:pt x="360" y="10"/>
                </a:lnTo>
                <a:lnTo>
                  <a:pt x="360" y="10"/>
                </a:lnTo>
                <a:lnTo>
                  <a:pt x="360" y="11"/>
                </a:lnTo>
                <a:lnTo>
                  <a:pt x="361" y="11"/>
                </a:lnTo>
                <a:lnTo>
                  <a:pt x="361" y="11"/>
                </a:lnTo>
                <a:lnTo>
                  <a:pt x="361" y="12"/>
                </a:lnTo>
                <a:lnTo>
                  <a:pt x="362" y="11"/>
                </a:lnTo>
                <a:lnTo>
                  <a:pt x="362" y="11"/>
                </a:lnTo>
                <a:lnTo>
                  <a:pt x="363" y="12"/>
                </a:lnTo>
                <a:lnTo>
                  <a:pt x="363" y="12"/>
                </a:lnTo>
                <a:lnTo>
                  <a:pt x="363" y="12"/>
                </a:lnTo>
                <a:lnTo>
                  <a:pt x="364" y="12"/>
                </a:lnTo>
                <a:lnTo>
                  <a:pt x="364" y="11"/>
                </a:lnTo>
                <a:lnTo>
                  <a:pt x="364" y="11"/>
                </a:lnTo>
                <a:lnTo>
                  <a:pt x="365" y="12"/>
                </a:lnTo>
                <a:lnTo>
                  <a:pt x="365" y="11"/>
                </a:lnTo>
                <a:lnTo>
                  <a:pt x="365" y="11"/>
                </a:lnTo>
                <a:lnTo>
                  <a:pt x="366" y="12"/>
                </a:lnTo>
                <a:lnTo>
                  <a:pt x="366" y="11"/>
                </a:lnTo>
                <a:lnTo>
                  <a:pt x="368" y="12"/>
                </a:lnTo>
                <a:lnTo>
                  <a:pt x="368" y="12"/>
                </a:lnTo>
                <a:lnTo>
                  <a:pt x="368" y="12"/>
                </a:lnTo>
                <a:lnTo>
                  <a:pt x="369" y="11"/>
                </a:lnTo>
                <a:lnTo>
                  <a:pt x="369" y="11"/>
                </a:lnTo>
                <a:lnTo>
                  <a:pt x="369" y="11"/>
                </a:lnTo>
                <a:lnTo>
                  <a:pt x="370" y="10"/>
                </a:lnTo>
                <a:lnTo>
                  <a:pt x="370" y="10"/>
                </a:lnTo>
                <a:lnTo>
                  <a:pt x="370" y="9"/>
                </a:lnTo>
                <a:lnTo>
                  <a:pt x="371" y="9"/>
                </a:lnTo>
                <a:lnTo>
                  <a:pt x="371" y="9"/>
                </a:lnTo>
                <a:lnTo>
                  <a:pt x="372" y="8"/>
                </a:lnTo>
                <a:lnTo>
                  <a:pt x="372" y="8"/>
                </a:lnTo>
                <a:lnTo>
                  <a:pt x="372" y="8"/>
                </a:lnTo>
                <a:lnTo>
                  <a:pt x="373" y="8"/>
                </a:lnTo>
                <a:lnTo>
                  <a:pt x="373" y="8"/>
                </a:lnTo>
                <a:lnTo>
                  <a:pt x="373" y="9"/>
                </a:lnTo>
                <a:lnTo>
                  <a:pt x="374" y="9"/>
                </a:lnTo>
                <a:lnTo>
                  <a:pt x="374" y="10"/>
                </a:lnTo>
                <a:lnTo>
                  <a:pt x="374" y="11"/>
                </a:lnTo>
                <a:lnTo>
                  <a:pt x="375" y="11"/>
                </a:lnTo>
                <a:lnTo>
                  <a:pt x="375" y="11"/>
                </a:lnTo>
                <a:lnTo>
                  <a:pt x="377" y="11"/>
                </a:lnTo>
                <a:lnTo>
                  <a:pt x="377" y="10"/>
                </a:lnTo>
                <a:lnTo>
                  <a:pt x="377" y="10"/>
                </a:lnTo>
                <a:lnTo>
                  <a:pt x="378" y="10"/>
                </a:lnTo>
                <a:lnTo>
                  <a:pt x="378" y="10"/>
                </a:lnTo>
                <a:lnTo>
                  <a:pt x="378" y="9"/>
                </a:lnTo>
                <a:lnTo>
                  <a:pt x="379" y="10"/>
                </a:lnTo>
                <a:lnTo>
                  <a:pt x="379" y="9"/>
                </a:lnTo>
                <a:lnTo>
                  <a:pt x="379" y="9"/>
                </a:lnTo>
                <a:lnTo>
                  <a:pt x="380" y="8"/>
                </a:lnTo>
                <a:lnTo>
                  <a:pt x="380" y="7"/>
                </a:lnTo>
                <a:lnTo>
                  <a:pt x="381" y="7"/>
                </a:lnTo>
                <a:lnTo>
                  <a:pt x="381" y="7"/>
                </a:lnTo>
                <a:lnTo>
                  <a:pt x="381" y="7"/>
                </a:lnTo>
                <a:lnTo>
                  <a:pt x="382" y="8"/>
                </a:lnTo>
                <a:lnTo>
                  <a:pt x="382" y="7"/>
                </a:lnTo>
                <a:lnTo>
                  <a:pt x="382" y="8"/>
                </a:lnTo>
                <a:lnTo>
                  <a:pt x="383" y="8"/>
                </a:lnTo>
                <a:lnTo>
                  <a:pt x="383" y="9"/>
                </a:lnTo>
                <a:lnTo>
                  <a:pt x="383" y="8"/>
                </a:lnTo>
                <a:lnTo>
                  <a:pt x="384" y="10"/>
                </a:lnTo>
                <a:lnTo>
                  <a:pt x="384" y="10"/>
                </a:lnTo>
                <a:lnTo>
                  <a:pt x="386" y="10"/>
                </a:lnTo>
                <a:lnTo>
                  <a:pt x="386" y="9"/>
                </a:lnTo>
                <a:lnTo>
                  <a:pt x="386" y="9"/>
                </a:lnTo>
                <a:lnTo>
                  <a:pt x="387" y="9"/>
                </a:lnTo>
                <a:lnTo>
                  <a:pt x="387" y="9"/>
                </a:lnTo>
                <a:lnTo>
                  <a:pt x="387" y="8"/>
                </a:lnTo>
                <a:lnTo>
                  <a:pt x="388" y="7"/>
                </a:lnTo>
                <a:lnTo>
                  <a:pt x="388" y="6"/>
                </a:lnTo>
                <a:lnTo>
                  <a:pt x="389" y="5"/>
                </a:lnTo>
                <a:lnTo>
                  <a:pt x="389" y="3"/>
                </a:lnTo>
                <a:lnTo>
                  <a:pt x="389" y="5"/>
                </a:lnTo>
                <a:lnTo>
                  <a:pt x="390" y="5"/>
                </a:lnTo>
                <a:lnTo>
                  <a:pt x="390" y="6"/>
                </a:lnTo>
                <a:lnTo>
                  <a:pt x="390" y="6"/>
                </a:lnTo>
                <a:lnTo>
                  <a:pt x="391" y="7"/>
                </a:lnTo>
                <a:lnTo>
                  <a:pt x="391" y="7"/>
                </a:lnTo>
                <a:lnTo>
                  <a:pt x="391" y="8"/>
                </a:lnTo>
                <a:lnTo>
                  <a:pt x="392" y="7"/>
                </a:lnTo>
                <a:lnTo>
                  <a:pt x="392" y="8"/>
                </a:lnTo>
                <a:lnTo>
                  <a:pt x="393" y="8"/>
                </a:lnTo>
                <a:lnTo>
                  <a:pt x="393" y="8"/>
                </a:lnTo>
                <a:lnTo>
                  <a:pt x="393" y="7"/>
                </a:lnTo>
                <a:lnTo>
                  <a:pt x="395" y="7"/>
                </a:lnTo>
                <a:lnTo>
                  <a:pt x="395" y="7"/>
                </a:lnTo>
                <a:lnTo>
                  <a:pt x="395" y="7"/>
                </a:lnTo>
                <a:lnTo>
                  <a:pt x="396" y="7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8" y="8"/>
                </a:lnTo>
                <a:lnTo>
                  <a:pt x="398" y="8"/>
                </a:lnTo>
                <a:lnTo>
                  <a:pt x="399" y="8"/>
                </a:lnTo>
                <a:lnTo>
                  <a:pt x="399" y="6"/>
                </a:lnTo>
                <a:lnTo>
                  <a:pt x="399" y="5"/>
                </a:lnTo>
                <a:lnTo>
                  <a:pt x="400" y="3"/>
                </a:lnTo>
                <a:lnTo>
                  <a:pt x="400" y="3"/>
                </a:lnTo>
                <a:lnTo>
                  <a:pt x="400" y="3"/>
                </a:lnTo>
                <a:lnTo>
                  <a:pt x="401" y="3"/>
                </a:lnTo>
                <a:lnTo>
                  <a:pt x="401" y="3"/>
                </a:lnTo>
                <a:lnTo>
                  <a:pt x="402" y="3"/>
                </a:lnTo>
                <a:lnTo>
                  <a:pt x="402" y="3"/>
                </a:lnTo>
                <a:lnTo>
                  <a:pt x="402" y="3"/>
                </a:lnTo>
                <a:lnTo>
                  <a:pt x="404" y="2"/>
                </a:lnTo>
                <a:lnTo>
                  <a:pt x="404" y="2"/>
                </a:lnTo>
                <a:lnTo>
                  <a:pt x="404" y="2"/>
                </a:lnTo>
                <a:lnTo>
                  <a:pt x="405" y="2"/>
                </a:lnTo>
                <a:lnTo>
                  <a:pt x="405" y="3"/>
                </a:lnTo>
                <a:lnTo>
                  <a:pt x="405" y="3"/>
                </a:lnTo>
                <a:lnTo>
                  <a:pt x="406" y="3"/>
                </a:lnTo>
                <a:lnTo>
                  <a:pt x="406" y="5"/>
                </a:lnTo>
                <a:lnTo>
                  <a:pt x="407" y="3"/>
                </a:lnTo>
                <a:lnTo>
                  <a:pt x="407" y="3"/>
                </a:lnTo>
                <a:lnTo>
                  <a:pt x="407" y="3"/>
                </a:lnTo>
                <a:lnTo>
                  <a:pt x="408" y="3"/>
                </a:lnTo>
                <a:lnTo>
                  <a:pt x="408" y="2"/>
                </a:lnTo>
                <a:lnTo>
                  <a:pt x="408" y="2"/>
                </a:lnTo>
                <a:lnTo>
                  <a:pt x="409" y="2"/>
                </a:lnTo>
                <a:lnTo>
                  <a:pt x="409" y="2"/>
                </a:lnTo>
                <a:lnTo>
                  <a:pt x="410" y="1"/>
                </a:lnTo>
                <a:lnTo>
                  <a:pt x="410" y="0"/>
                </a:lnTo>
                <a:lnTo>
                  <a:pt x="410" y="0"/>
                </a:lnTo>
                <a:lnTo>
                  <a:pt x="411" y="0"/>
                </a:lnTo>
                <a:lnTo>
                  <a:pt x="411" y="1"/>
                </a:lnTo>
                <a:lnTo>
                  <a:pt x="411" y="1"/>
                </a:lnTo>
                <a:lnTo>
                  <a:pt x="413" y="3"/>
                </a:lnTo>
                <a:lnTo>
                  <a:pt x="413" y="5"/>
                </a:lnTo>
                <a:lnTo>
                  <a:pt x="413" y="6"/>
                </a:lnTo>
                <a:lnTo>
                  <a:pt x="414" y="6"/>
                </a:lnTo>
                <a:lnTo>
                  <a:pt x="414" y="6"/>
                </a:lnTo>
                <a:lnTo>
                  <a:pt x="415" y="7"/>
                </a:lnTo>
                <a:lnTo>
                  <a:pt x="415" y="7"/>
                </a:lnTo>
                <a:lnTo>
                  <a:pt x="415" y="7"/>
                </a:lnTo>
                <a:lnTo>
                  <a:pt x="416" y="7"/>
                </a:lnTo>
                <a:lnTo>
                  <a:pt x="416" y="6"/>
                </a:lnTo>
                <a:lnTo>
                  <a:pt x="416" y="6"/>
                </a:lnTo>
                <a:lnTo>
                  <a:pt x="417" y="6"/>
                </a:lnTo>
                <a:lnTo>
                  <a:pt x="417" y="5"/>
                </a:lnTo>
                <a:lnTo>
                  <a:pt x="417" y="6"/>
                </a:lnTo>
                <a:lnTo>
                  <a:pt x="418" y="5"/>
                </a:lnTo>
                <a:lnTo>
                  <a:pt x="418" y="5"/>
                </a:lnTo>
                <a:lnTo>
                  <a:pt x="419" y="6"/>
                </a:lnTo>
                <a:lnTo>
                  <a:pt x="419" y="6"/>
                </a:lnTo>
                <a:lnTo>
                  <a:pt x="419" y="7"/>
                </a:lnTo>
                <a:lnTo>
                  <a:pt x="420" y="7"/>
                </a:lnTo>
                <a:lnTo>
                  <a:pt x="420" y="7"/>
                </a:lnTo>
                <a:lnTo>
                  <a:pt x="420" y="7"/>
                </a:lnTo>
                <a:lnTo>
                  <a:pt x="422" y="8"/>
                </a:lnTo>
                <a:lnTo>
                  <a:pt x="422" y="8"/>
                </a:lnTo>
                <a:lnTo>
                  <a:pt x="422" y="9"/>
                </a:lnTo>
                <a:lnTo>
                  <a:pt x="423" y="10"/>
                </a:lnTo>
                <a:lnTo>
                  <a:pt x="423" y="10"/>
                </a:lnTo>
                <a:lnTo>
                  <a:pt x="424" y="11"/>
                </a:lnTo>
                <a:lnTo>
                  <a:pt x="424" y="11"/>
                </a:lnTo>
                <a:lnTo>
                  <a:pt x="424" y="11"/>
                </a:lnTo>
                <a:lnTo>
                  <a:pt x="425" y="11"/>
                </a:lnTo>
                <a:lnTo>
                  <a:pt x="425" y="11"/>
                </a:lnTo>
                <a:lnTo>
                  <a:pt x="425" y="10"/>
                </a:lnTo>
                <a:lnTo>
                  <a:pt x="426" y="11"/>
                </a:lnTo>
                <a:lnTo>
                  <a:pt x="426" y="10"/>
                </a:lnTo>
                <a:lnTo>
                  <a:pt x="426" y="11"/>
                </a:lnTo>
                <a:lnTo>
                  <a:pt x="427" y="11"/>
                </a:lnTo>
                <a:lnTo>
                  <a:pt x="427" y="11"/>
                </a:lnTo>
                <a:lnTo>
                  <a:pt x="428" y="12"/>
                </a:lnTo>
                <a:lnTo>
                  <a:pt x="428" y="11"/>
                </a:lnTo>
                <a:lnTo>
                  <a:pt x="428" y="12"/>
                </a:lnTo>
                <a:lnTo>
                  <a:pt x="429" y="12"/>
                </a:lnTo>
                <a:lnTo>
                  <a:pt x="429" y="11"/>
                </a:lnTo>
                <a:lnTo>
                  <a:pt x="429" y="12"/>
                </a:lnTo>
                <a:lnTo>
                  <a:pt x="431" y="11"/>
                </a:lnTo>
                <a:lnTo>
                  <a:pt x="431" y="11"/>
                </a:lnTo>
                <a:lnTo>
                  <a:pt x="432" y="10"/>
                </a:lnTo>
                <a:lnTo>
                  <a:pt x="432" y="10"/>
                </a:lnTo>
                <a:lnTo>
                  <a:pt x="432" y="11"/>
                </a:lnTo>
                <a:lnTo>
                  <a:pt x="433" y="12"/>
                </a:lnTo>
                <a:lnTo>
                  <a:pt x="433" y="14"/>
                </a:lnTo>
                <a:lnTo>
                  <a:pt x="433" y="14"/>
                </a:lnTo>
                <a:lnTo>
                  <a:pt x="434" y="14"/>
                </a:lnTo>
                <a:lnTo>
                  <a:pt x="434" y="15"/>
                </a:lnTo>
                <a:lnTo>
                  <a:pt x="434" y="15"/>
                </a:lnTo>
                <a:lnTo>
                  <a:pt x="435" y="15"/>
                </a:lnTo>
                <a:lnTo>
                  <a:pt x="435" y="15"/>
                </a:lnTo>
                <a:lnTo>
                  <a:pt x="436" y="15"/>
                </a:lnTo>
                <a:lnTo>
                  <a:pt x="436" y="14"/>
                </a:lnTo>
                <a:lnTo>
                  <a:pt x="436" y="14"/>
                </a:lnTo>
                <a:lnTo>
                  <a:pt x="437" y="12"/>
                </a:lnTo>
                <a:lnTo>
                  <a:pt x="437" y="12"/>
                </a:lnTo>
                <a:lnTo>
                  <a:pt x="437" y="12"/>
                </a:lnTo>
                <a:lnTo>
                  <a:pt x="438" y="12"/>
                </a:lnTo>
                <a:lnTo>
                  <a:pt x="438" y="12"/>
                </a:lnTo>
                <a:lnTo>
                  <a:pt x="438" y="14"/>
                </a:lnTo>
                <a:lnTo>
                  <a:pt x="440" y="14"/>
                </a:lnTo>
                <a:lnTo>
                  <a:pt x="440" y="14"/>
                </a:lnTo>
                <a:lnTo>
                  <a:pt x="441" y="14"/>
                </a:lnTo>
                <a:lnTo>
                  <a:pt x="441" y="15"/>
                </a:lnTo>
                <a:lnTo>
                  <a:pt x="441" y="14"/>
                </a:lnTo>
                <a:lnTo>
                  <a:pt x="442" y="14"/>
                </a:lnTo>
                <a:lnTo>
                  <a:pt x="442" y="14"/>
                </a:lnTo>
                <a:lnTo>
                  <a:pt x="442" y="14"/>
                </a:lnTo>
                <a:lnTo>
                  <a:pt x="443" y="15"/>
                </a:lnTo>
                <a:lnTo>
                  <a:pt x="443" y="15"/>
                </a:lnTo>
                <a:lnTo>
                  <a:pt x="443" y="15"/>
                </a:lnTo>
                <a:lnTo>
                  <a:pt x="444" y="14"/>
                </a:lnTo>
                <a:lnTo>
                  <a:pt x="444" y="12"/>
                </a:lnTo>
                <a:lnTo>
                  <a:pt x="445" y="14"/>
                </a:lnTo>
                <a:lnTo>
                  <a:pt x="445" y="14"/>
                </a:lnTo>
                <a:lnTo>
                  <a:pt x="445" y="12"/>
                </a:lnTo>
                <a:lnTo>
                  <a:pt x="446" y="11"/>
                </a:lnTo>
                <a:lnTo>
                  <a:pt x="446" y="11"/>
                </a:lnTo>
                <a:lnTo>
                  <a:pt x="446" y="10"/>
                </a:lnTo>
                <a:lnTo>
                  <a:pt x="447" y="10"/>
                </a:lnTo>
                <a:lnTo>
                  <a:pt x="447" y="10"/>
                </a:lnTo>
                <a:lnTo>
                  <a:pt x="447" y="10"/>
                </a:lnTo>
                <a:lnTo>
                  <a:pt x="449" y="10"/>
                </a:lnTo>
                <a:lnTo>
                  <a:pt x="449" y="10"/>
                </a:lnTo>
                <a:lnTo>
                  <a:pt x="450" y="11"/>
                </a:lnTo>
                <a:lnTo>
                  <a:pt x="450" y="11"/>
                </a:lnTo>
                <a:lnTo>
                  <a:pt x="450" y="11"/>
                </a:lnTo>
                <a:lnTo>
                  <a:pt x="451" y="11"/>
                </a:lnTo>
                <a:lnTo>
                  <a:pt x="451" y="11"/>
                </a:lnTo>
                <a:lnTo>
                  <a:pt x="451" y="11"/>
                </a:lnTo>
                <a:lnTo>
                  <a:pt x="452" y="10"/>
                </a:lnTo>
                <a:lnTo>
                  <a:pt x="452" y="11"/>
                </a:lnTo>
                <a:lnTo>
                  <a:pt x="453" y="11"/>
                </a:lnTo>
                <a:lnTo>
                  <a:pt x="453" y="11"/>
                </a:lnTo>
                <a:lnTo>
                  <a:pt x="453" y="11"/>
                </a:lnTo>
                <a:lnTo>
                  <a:pt x="454" y="12"/>
                </a:lnTo>
                <a:lnTo>
                  <a:pt x="454" y="12"/>
                </a:lnTo>
                <a:lnTo>
                  <a:pt x="454" y="11"/>
                </a:lnTo>
                <a:lnTo>
                  <a:pt x="455" y="11"/>
                </a:lnTo>
                <a:lnTo>
                  <a:pt x="455" y="10"/>
                </a:lnTo>
                <a:lnTo>
                  <a:pt x="455" y="10"/>
                </a:lnTo>
                <a:lnTo>
                  <a:pt x="456" y="10"/>
                </a:lnTo>
                <a:lnTo>
                  <a:pt x="456" y="11"/>
                </a:lnTo>
                <a:lnTo>
                  <a:pt x="458" y="10"/>
                </a:lnTo>
                <a:lnTo>
                  <a:pt x="458" y="11"/>
                </a:lnTo>
                <a:lnTo>
                  <a:pt x="458" y="11"/>
                </a:lnTo>
                <a:lnTo>
                  <a:pt x="459" y="10"/>
                </a:lnTo>
                <a:lnTo>
                  <a:pt x="459" y="11"/>
                </a:lnTo>
                <a:lnTo>
                  <a:pt x="459" y="10"/>
                </a:lnTo>
                <a:lnTo>
                  <a:pt x="460" y="11"/>
                </a:lnTo>
                <a:lnTo>
                  <a:pt x="460" y="11"/>
                </a:lnTo>
                <a:lnTo>
                  <a:pt x="460" y="10"/>
                </a:lnTo>
                <a:lnTo>
                  <a:pt x="461" y="9"/>
                </a:lnTo>
                <a:lnTo>
                  <a:pt x="461" y="8"/>
                </a:lnTo>
                <a:lnTo>
                  <a:pt x="462" y="8"/>
                </a:lnTo>
                <a:lnTo>
                  <a:pt x="462" y="8"/>
                </a:lnTo>
                <a:lnTo>
                  <a:pt x="462" y="8"/>
                </a:lnTo>
                <a:lnTo>
                  <a:pt x="463" y="8"/>
                </a:lnTo>
                <a:lnTo>
                  <a:pt x="463" y="8"/>
                </a:lnTo>
                <a:lnTo>
                  <a:pt x="463" y="7"/>
                </a:lnTo>
                <a:lnTo>
                  <a:pt x="464" y="7"/>
                </a:lnTo>
                <a:lnTo>
                  <a:pt x="464" y="6"/>
                </a:lnTo>
                <a:lnTo>
                  <a:pt x="464" y="7"/>
                </a:lnTo>
                <a:lnTo>
                  <a:pt x="465" y="7"/>
                </a:lnTo>
                <a:lnTo>
                  <a:pt x="465" y="7"/>
                </a:lnTo>
                <a:lnTo>
                  <a:pt x="467" y="7"/>
                </a:lnTo>
                <a:lnTo>
                  <a:pt x="467" y="9"/>
                </a:lnTo>
                <a:lnTo>
                  <a:pt x="467" y="10"/>
                </a:lnTo>
                <a:lnTo>
                  <a:pt x="468" y="10"/>
                </a:lnTo>
                <a:lnTo>
                  <a:pt x="468" y="10"/>
                </a:lnTo>
                <a:lnTo>
                  <a:pt x="468" y="10"/>
                </a:lnTo>
                <a:lnTo>
                  <a:pt x="469" y="9"/>
                </a:lnTo>
                <a:lnTo>
                  <a:pt x="469" y="10"/>
                </a:lnTo>
                <a:lnTo>
                  <a:pt x="469" y="10"/>
                </a:lnTo>
                <a:lnTo>
                  <a:pt x="470" y="9"/>
                </a:lnTo>
                <a:lnTo>
                  <a:pt x="470" y="9"/>
                </a:lnTo>
                <a:lnTo>
                  <a:pt x="471" y="8"/>
                </a:lnTo>
                <a:lnTo>
                  <a:pt x="471" y="7"/>
                </a:lnTo>
                <a:lnTo>
                  <a:pt x="471" y="7"/>
                </a:lnTo>
                <a:lnTo>
                  <a:pt x="472" y="7"/>
                </a:lnTo>
                <a:lnTo>
                  <a:pt x="472" y="7"/>
                </a:lnTo>
                <a:lnTo>
                  <a:pt x="472" y="6"/>
                </a:lnTo>
                <a:lnTo>
                  <a:pt x="473" y="6"/>
                </a:lnTo>
                <a:lnTo>
                  <a:pt x="473" y="6"/>
                </a:lnTo>
                <a:lnTo>
                  <a:pt x="473" y="6"/>
                </a:lnTo>
                <a:lnTo>
                  <a:pt x="474" y="6"/>
                </a:lnTo>
                <a:lnTo>
                  <a:pt x="474" y="7"/>
                </a:lnTo>
                <a:lnTo>
                  <a:pt x="476" y="8"/>
                </a:lnTo>
                <a:lnTo>
                  <a:pt x="476" y="8"/>
                </a:lnTo>
                <a:lnTo>
                  <a:pt x="476" y="8"/>
                </a:lnTo>
                <a:lnTo>
                  <a:pt x="477" y="8"/>
                </a:lnTo>
                <a:lnTo>
                  <a:pt x="477" y="8"/>
                </a:lnTo>
                <a:lnTo>
                  <a:pt x="477" y="9"/>
                </a:lnTo>
                <a:lnTo>
                  <a:pt x="478" y="8"/>
                </a:lnTo>
                <a:lnTo>
                  <a:pt x="478" y="8"/>
                </a:lnTo>
                <a:lnTo>
                  <a:pt x="479" y="9"/>
                </a:lnTo>
                <a:lnTo>
                  <a:pt x="479" y="9"/>
                </a:lnTo>
                <a:lnTo>
                  <a:pt x="479" y="9"/>
                </a:lnTo>
                <a:lnTo>
                  <a:pt x="480" y="8"/>
                </a:lnTo>
                <a:lnTo>
                  <a:pt x="480" y="8"/>
                </a:lnTo>
                <a:lnTo>
                  <a:pt x="480" y="8"/>
                </a:lnTo>
                <a:lnTo>
                  <a:pt x="481" y="8"/>
                </a:lnTo>
                <a:lnTo>
                  <a:pt x="481" y="8"/>
                </a:lnTo>
                <a:lnTo>
                  <a:pt x="481" y="7"/>
                </a:lnTo>
                <a:lnTo>
                  <a:pt x="482" y="7"/>
                </a:lnTo>
                <a:lnTo>
                  <a:pt x="482" y="6"/>
                </a:lnTo>
                <a:lnTo>
                  <a:pt x="483" y="6"/>
                </a:lnTo>
                <a:lnTo>
                  <a:pt x="483" y="6"/>
                </a:lnTo>
                <a:lnTo>
                  <a:pt x="483" y="6"/>
                </a:lnTo>
                <a:lnTo>
                  <a:pt x="485" y="6"/>
                </a:lnTo>
                <a:lnTo>
                  <a:pt x="485" y="6"/>
                </a:lnTo>
                <a:lnTo>
                  <a:pt x="485" y="6"/>
                </a:lnTo>
                <a:lnTo>
                  <a:pt x="486" y="6"/>
                </a:lnTo>
                <a:lnTo>
                  <a:pt x="486" y="6"/>
                </a:lnTo>
                <a:lnTo>
                  <a:pt x="486" y="6"/>
                </a:lnTo>
                <a:lnTo>
                  <a:pt x="487" y="6"/>
                </a:lnTo>
                <a:lnTo>
                  <a:pt x="487" y="6"/>
                </a:lnTo>
                <a:lnTo>
                  <a:pt x="488" y="7"/>
                </a:lnTo>
                <a:lnTo>
                  <a:pt x="488" y="8"/>
                </a:lnTo>
                <a:lnTo>
                  <a:pt x="488" y="8"/>
                </a:lnTo>
                <a:lnTo>
                  <a:pt x="489" y="8"/>
                </a:lnTo>
                <a:lnTo>
                  <a:pt x="489" y="9"/>
                </a:lnTo>
                <a:lnTo>
                  <a:pt x="489" y="9"/>
                </a:lnTo>
                <a:lnTo>
                  <a:pt x="490" y="9"/>
                </a:lnTo>
                <a:lnTo>
                  <a:pt x="490" y="8"/>
                </a:lnTo>
                <a:lnTo>
                  <a:pt x="490" y="8"/>
                </a:lnTo>
                <a:lnTo>
                  <a:pt x="491" y="8"/>
                </a:lnTo>
                <a:lnTo>
                  <a:pt x="491" y="9"/>
                </a:lnTo>
                <a:lnTo>
                  <a:pt x="492" y="9"/>
                </a:lnTo>
                <a:lnTo>
                  <a:pt x="492" y="9"/>
                </a:lnTo>
                <a:lnTo>
                  <a:pt x="492" y="9"/>
                </a:lnTo>
                <a:lnTo>
                  <a:pt x="494" y="9"/>
                </a:lnTo>
                <a:lnTo>
                  <a:pt x="494" y="9"/>
                </a:lnTo>
                <a:lnTo>
                  <a:pt x="494" y="9"/>
                </a:lnTo>
                <a:lnTo>
                  <a:pt x="495" y="10"/>
                </a:lnTo>
                <a:lnTo>
                  <a:pt x="495" y="9"/>
                </a:lnTo>
                <a:lnTo>
                  <a:pt x="495" y="9"/>
                </a:lnTo>
                <a:lnTo>
                  <a:pt x="496" y="8"/>
                </a:lnTo>
                <a:lnTo>
                  <a:pt x="496" y="7"/>
                </a:lnTo>
                <a:lnTo>
                  <a:pt x="497" y="8"/>
                </a:lnTo>
                <a:lnTo>
                  <a:pt x="497" y="8"/>
                </a:lnTo>
                <a:lnTo>
                  <a:pt x="497" y="8"/>
                </a:lnTo>
                <a:lnTo>
                  <a:pt x="498" y="8"/>
                </a:lnTo>
                <a:lnTo>
                  <a:pt x="498" y="7"/>
                </a:lnTo>
                <a:lnTo>
                  <a:pt x="498" y="7"/>
                </a:lnTo>
                <a:lnTo>
                  <a:pt x="499" y="8"/>
                </a:lnTo>
                <a:lnTo>
                  <a:pt x="499" y="8"/>
                </a:lnTo>
                <a:lnTo>
                  <a:pt x="500" y="7"/>
                </a:lnTo>
                <a:lnTo>
                  <a:pt x="500" y="8"/>
                </a:lnTo>
                <a:lnTo>
                  <a:pt x="500" y="9"/>
                </a:lnTo>
                <a:lnTo>
                  <a:pt x="501" y="9"/>
                </a:lnTo>
                <a:lnTo>
                  <a:pt x="501" y="9"/>
                </a:lnTo>
                <a:lnTo>
                  <a:pt x="501" y="9"/>
                </a:lnTo>
                <a:lnTo>
                  <a:pt x="503" y="9"/>
                </a:lnTo>
                <a:lnTo>
                  <a:pt x="503" y="10"/>
                </a:lnTo>
                <a:lnTo>
                  <a:pt x="503" y="9"/>
                </a:lnTo>
                <a:lnTo>
                  <a:pt x="504" y="9"/>
                </a:lnTo>
                <a:lnTo>
                  <a:pt x="504" y="10"/>
                </a:lnTo>
                <a:lnTo>
                  <a:pt x="505" y="10"/>
                </a:lnTo>
                <a:lnTo>
                  <a:pt x="505" y="10"/>
                </a:lnTo>
                <a:lnTo>
                  <a:pt x="505" y="12"/>
                </a:lnTo>
                <a:lnTo>
                  <a:pt x="506" y="12"/>
                </a:lnTo>
                <a:lnTo>
                  <a:pt x="506" y="14"/>
                </a:lnTo>
                <a:lnTo>
                  <a:pt x="506" y="14"/>
                </a:lnTo>
                <a:lnTo>
                  <a:pt x="507" y="14"/>
                </a:lnTo>
                <a:lnTo>
                  <a:pt x="507" y="14"/>
                </a:lnTo>
                <a:lnTo>
                  <a:pt x="507" y="14"/>
                </a:lnTo>
                <a:lnTo>
                  <a:pt x="508" y="14"/>
                </a:lnTo>
                <a:lnTo>
                  <a:pt x="508" y="14"/>
                </a:lnTo>
                <a:lnTo>
                  <a:pt x="509" y="14"/>
                </a:lnTo>
                <a:lnTo>
                  <a:pt x="509" y="12"/>
                </a:lnTo>
                <a:lnTo>
                  <a:pt x="509" y="11"/>
                </a:lnTo>
                <a:lnTo>
                  <a:pt x="510" y="11"/>
                </a:lnTo>
                <a:lnTo>
                  <a:pt x="510" y="11"/>
                </a:lnTo>
                <a:lnTo>
                  <a:pt x="510" y="11"/>
                </a:lnTo>
                <a:lnTo>
                  <a:pt x="512" y="12"/>
                </a:lnTo>
                <a:lnTo>
                  <a:pt x="512" y="12"/>
                </a:lnTo>
                <a:lnTo>
                  <a:pt x="512" y="14"/>
                </a:lnTo>
                <a:lnTo>
                  <a:pt x="513" y="12"/>
                </a:lnTo>
                <a:lnTo>
                  <a:pt x="513" y="12"/>
                </a:lnTo>
                <a:lnTo>
                  <a:pt x="514" y="12"/>
                </a:lnTo>
                <a:lnTo>
                  <a:pt x="514" y="12"/>
                </a:lnTo>
                <a:lnTo>
                  <a:pt x="514" y="11"/>
                </a:lnTo>
                <a:lnTo>
                  <a:pt x="515" y="12"/>
                </a:lnTo>
                <a:lnTo>
                  <a:pt x="515" y="11"/>
                </a:lnTo>
                <a:lnTo>
                  <a:pt x="515" y="11"/>
                </a:lnTo>
                <a:lnTo>
                  <a:pt x="516" y="12"/>
                </a:lnTo>
                <a:lnTo>
                  <a:pt x="516" y="11"/>
                </a:lnTo>
                <a:lnTo>
                  <a:pt x="516" y="11"/>
                </a:lnTo>
                <a:lnTo>
                  <a:pt x="517" y="11"/>
                </a:lnTo>
                <a:lnTo>
                  <a:pt x="517" y="14"/>
                </a:lnTo>
                <a:lnTo>
                  <a:pt x="518" y="12"/>
                </a:lnTo>
                <a:lnTo>
                  <a:pt x="518" y="14"/>
                </a:lnTo>
                <a:lnTo>
                  <a:pt x="518" y="14"/>
                </a:lnTo>
                <a:lnTo>
                  <a:pt x="519" y="14"/>
                </a:lnTo>
                <a:lnTo>
                  <a:pt x="519" y="14"/>
                </a:lnTo>
                <a:lnTo>
                  <a:pt x="519" y="14"/>
                </a:lnTo>
                <a:lnTo>
                  <a:pt x="521" y="15"/>
                </a:lnTo>
                <a:lnTo>
                  <a:pt x="521" y="15"/>
                </a:lnTo>
                <a:lnTo>
                  <a:pt x="522" y="15"/>
                </a:lnTo>
                <a:lnTo>
                  <a:pt x="522" y="14"/>
                </a:lnTo>
                <a:lnTo>
                  <a:pt x="522" y="15"/>
                </a:lnTo>
                <a:lnTo>
                  <a:pt x="523" y="15"/>
                </a:lnTo>
                <a:lnTo>
                  <a:pt x="523" y="15"/>
                </a:lnTo>
                <a:lnTo>
                  <a:pt x="523" y="15"/>
                </a:lnTo>
                <a:lnTo>
                  <a:pt x="524" y="15"/>
                </a:lnTo>
                <a:lnTo>
                  <a:pt x="524" y="15"/>
                </a:lnTo>
                <a:lnTo>
                  <a:pt x="524" y="15"/>
                </a:lnTo>
                <a:lnTo>
                  <a:pt x="525" y="15"/>
                </a:lnTo>
                <a:lnTo>
                  <a:pt x="525" y="15"/>
                </a:lnTo>
                <a:lnTo>
                  <a:pt x="526" y="14"/>
                </a:lnTo>
                <a:lnTo>
                  <a:pt x="526" y="14"/>
                </a:lnTo>
                <a:lnTo>
                  <a:pt x="526" y="14"/>
                </a:lnTo>
                <a:lnTo>
                  <a:pt x="527" y="14"/>
                </a:lnTo>
                <a:lnTo>
                  <a:pt x="527" y="14"/>
                </a:lnTo>
                <a:lnTo>
                  <a:pt x="527" y="14"/>
                </a:lnTo>
                <a:lnTo>
                  <a:pt x="528" y="12"/>
                </a:lnTo>
                <a:lnTo>
                  <a:pt x="528" y="12"/>
                </a:lnTo>
                <a:lnTo>
                  <a:pt x="528" y="12"/>
                </a:lnTo>
                <a:lnTo>
                  <a:pt x="530" y="12"/>
                </a:lnTo>
                <a:lnTo>
                  <a:pt x="530" y="11"/>
                </a:lnTo>
                <a:lnTo>
                  <a:pt x="531" y="11"/>
                </a:lnTo>
                <a:lnTo>
                  <a:pt x="531" y="10"/>
                </a:lnTo>
                <a:lnTo>
                  <a:pt x="531" y="11"/>
                </a:lnTo>
                <a:lnTo>
                  <a:pt x="532" y="10"/>
                </a:lnTo>
                <a:lnTo>
                  <a:pt x="532" y="11"/>
                </a:lnTo>
                <a:lnTo>
                  <a:pt x="532" y="11"/>
                </a:lnTo>
                <a:lnTo>
                  <a:pt x="533" y="12"/>
                </a:lnTo>
                <a:lnTo>
                  <a:pt x="533" y="12"/>
                </a:lnTo>
                <a:lnTo>
                  <a:pt x="533" y="12"/>
                </a:lnTo>
                <a:lnTo>
                  <a:pt x="534" y="12"/>
                </a:lnTo>
                <a:lnTo>
                  <a:pt x="534" y="12"/>
                </a:lnTo>
                <a:lnTo>
                  <a:pt x="535" y="14"/>
                </a:lnTo>
                <a:lnTo>
                  <a:pt x="535" y="12"/>
                </a:lnTo>
                <a:lnTo>
                  <a:pt x="535" y="11"/>
                </a:lnTo>
                <a:lnTo>
                  <a:pt x="536" y="12"/>
                </a:lnTo>
                <a:lnTo>
                  <a:pt x="536" y="12"/>
                </a:lnTo>
                <a:lnTo>
                  <a:pt x="536" y="12"/>
                </a:lnTo>
                <a:lnTo>
                  <a:pt x="537" y="12"/>
                </a:lnTo>
                <a:lnTo>
                  <a:pt x="537" y="11"/>
                </a:lnTo>
                <a:lnTo>
                  <a:pt x="537" y="11"/>
                </a:lnTo>
                <a:lnTo>
                  <a:pt x="539" y="11"/>
                </a:lnTo>
                <a:lnTo>
                  <a:pt x="539" y="10"/>
                </a:lnTo>
                <a:lnTo>
                  <a:pt x="540" y="11"/>
                </a:lnTo>
                <a:lnTo>
                  <a:pt x="540" y="11"/>
                </a:lnTo>
                <a:lnTo>
                  <a:pt x="540" y="11"/>
                </a:lnTo>
                <a:lnTo>
                  <a:pt x="541" y="10"/>
                </a:lnTo>
                <a:lnTo>
                  <a:pt x="541" y="11"/>
                </a:lnTo>
                <a:lnTo>
                  <a:pt x="541" y="10"/>
                </a:lnTo>
                <a:lnTo>
                  <a:pt x="542" y="10"/>
                </a:lnTo>
                <a:lnTo>
                  <a:pt x="542" y="10"/>
                </a:lnTo>
                <a:lnTo>
                  <a:pt x="543" y="10"/>
                </a:lnTo>
                <a:lnTo>
                  <a:pt x="543" y="10"/>
                </a:lnTo>
                <a:lnTo>
                  <a:pt x="543" y="9"/>
                </a:lnTo>
                <a:lnTo>
                  <a:pt x="544" y="10"/>
                </a:lnTo>
                <a:lnTo>
                  <a:pt x="544" y="9"/>
                </a:lnTo>
                <a:lnTo>
                  <a:pt x="544" y="8"/>
                </a:lnTo>
                <a:lnTo>
                  <a:pt x="545" y="8"/>
                </a:lnTo>
                <a:lnTo>
                  <a:pt x="545" y="8"/>
                </a:lnTo>
                <a:lnTo>
                  <a:pt x="545" y="8"/>
                </a:lnTo>
                <a:lnTo>
                  <a:pt x="546" y="7"/>
                </a:lnTo>
                <a:lnTo>
                  <a:pt x="546" y="7"/>
                </a:lnTo>
                <a:lnTo>
                  <a:pt x="548" y="6"/>
                </a:lnTo>
                <a:lnTo>
                  <a:pt x="548" y="7"/>
                </a:lnTo>
                <a:lnTo>
                  <a:pt x="548" y="7"/>
                </a:lnTo>
                <a:lnTo>
                  <a:pt x="549" y="8"/>
                </a:lnTo>
                <a:lnTo>
                  <a:pt x="549" y="8"/>
                </a:lnTo>
                <a:lnTo>
                  <a:pt x="549" y="9"/>
                </a:lnTo>
                <a:lnTo>
                  <a:pt x="550" y="10"/>
                </a:lnTo>
                <a:lnTo>
                  <a:pt x="550" y="10"/>
                </a:lnTo>
                <a:lnTo>
                  <a:pt x="550" y="11"/>
                </a:lnTo>
                <a:lnTo>
                  <a:pt x="551" y="14"/>
                </a:lnTo>
                <a:lnTo>
                  <a:pt x="551" y="12"/>
                </a:lnTo>
                <a:lnTo>
                  <a:pt x="552" y="14"/>
                </a:lnTo>
                <a:lnTo>
                  <a:pt x="552" y="12"/>
                </a:lnTo>
                <a:lnTo>
                  <a:pt x="552" y="11"/>
                </a:lnTo>
                <a:lnTo>
                  <a:pt x="553" y="10"/>
                </a:lnTo>
                <a:lnTo>
                  <a:pt x="553" y="10"/>
                </a:lnTo>
                <a:lnTo>
                  <a:pt x="553" y="9"/>
                </a:lnTo>
                <a:lnTo>
                  <a:pt x="554" y="8"/>
                </a:lnTo>
                <a:lnTo>
                  <a:pt x="554" y="9"/>
                </a:lnTo>
                <a:lnTo>
                  <a:pt x="554" y="9"/>
                </a:lnTo>
                <a:lnTo>
                  <a:pt x="555" y="9"/>
                </a:lnTo>
                <a:lnTo>
                  <a:pt x="555" y="9"/>
                </a:lnTo>
                <a:lnTo>
                  <a:pt x="557" y="9"/>
                </a:lnTo>
                <a:lnTo>
                  <a:pt x="557" y="10"/>
                </a:lnTo>
                <a:lnTo>
                  <a:pt x="557" y="10"/>
                </a:lnTo>
                <a:lnTo>
                  <a:pt x="558" y="10"/>
                </a:lnTo>
                <a:lnTo>
                  <a:pt x="558" y="9"/>
                </a:lnTo>
                <a:lnTo>
                  <a:pt x="558" y="9"/>
                </a:lnTo>
                <a:lnTo>
                  <a:pt x="559" y="9"/>
                </a:lnTo>
                <a:lnTo>
                  <a:pt x="559" y="9"/>
                </a:lnTo>
                <a:lnTo>
                  <a:pt x="559" y="9"/>
                </a:lnTo>
                <a:lnTo>
                  <a:pt x="560" y="9"/>
                </a:lnTo>
                <a:lnTo>
                  <a:pt x="560" y="9"/>
                </a:lnTo>
                <a:lnTo>
                  <a:pt x="561" y="9"/>
                </a:lnTo>
                <a:lnTo>
                  <a:pt x="561" y="9"/>
                </a:lnTo>
                <a:lnTo>
                  <a:pt x="561" y="9"/>
                </a:lnTo>
                <a:lnTo>
                  <a:pt x="562" y="9"/>
                </a:lnTo>
                <a:lnTo>
                  <a:pt x="562" y="9"/>
                </a:lnTo>
                <a:lnTo>
                  <a:pt x="562" y="9"/>
                </a:lnTo>
                <a:lnTo>
                  <a:pt x="563" y="9"/>
                </a:lnTo>
                <a:lnTo>
                  <a:pt x="563" y="9"/>
                </a:lnTo>
                <a:lnTo>
                  <a:pt x="563" y="10"/>
                </a:lnTo>
                <a:lnTo>
                  <a:pt x="564" y="10"/>
                </a:lnTo>
                <a:lnTo>
                  <a:pt x="564" y="10"/>
                </a:lnTo>
                <a:lnTo>
                  <a:pt x="566" y="11"/>
                </a:lnTo>
                <a:lnTo>
                  <a:pt x="566" y="11"/>
                </a:lnTo>
                <a:lnTo>
                  <a:pt x="566" y="10"/>
                </a:lnTo>
                <a:lnTo>
                  <a:pt x="567" y="10"/>
                </a:lnTo>
                <a:lnTo>
                  <a:pt x="567" y="10"/>
                </a:lnTo>
                <a:lnTo>
                  <a:pt x="567" y="10"/>
                </a:lnTo>
                <a:lnTo>
                  <a:pt x="568" y="9"/>
                </a:lnTo>
                <a:lnTo>
                  <a:pt x="568" y="9"/>
                </a:lnTo>
                <a:lnTo>
                  <a:pt x="569" y="8"/>
                </a:lnTo>
                <a:lnTo>
                  <a:pt x="569" y="8"/>
                </a:lnTo>
                <a:lnTo>
                  <a:pt x="569" y="8"/>
                </a:lnTo>
                <a:lnTo>
                  <a:pt x="570" y="8"/>
                </a:lnTo>
                <a:lnTo>
                  <a:pt x="570" y="9"/>
                </a:lnTo>
                <a:lnTo>
                  <a:pt x="570" y="9"/>
                </a:lnTo>
                <a:lnTo>
                  <a:pt x="571" y="9"/>
                </a:lnTo>
                <a:lnTo>
                  <a:pt x="571" y="10"/>
                </a:lnTo>
                <a:lnTo>
                  <a:pt x="571" y="10"/>
                </a:lnTo>
                <a:lnTo>
                  <a:pt x="572" y="10"/>
                </a:lnTo>
                <a:lnTo>
                  <a:pt x="572" y="10"/>
                </a:lnTo>
                <a:lnTo>
                  <a:pt x="573" y="10"/>
                </a:lnTo>
                <a:lnTo>
                  <a:pt x="573" y="9"/>
                </a:lnTo>
                <a:lnTo>
                  <a:pt x="573" y="8"/>
                </a:lnTo>
                <a:lnTo>
                  <a:pt x="575" y="9"/>
                </a:lnTo>
                <a:lnTo>
                  <a:pt x="575" y="9"/>
                </a:lnTo>
                <a:lnTo>
                  <a:pt x="575" y="9"/>
                </a:lnTo>
                <a:lnTo>
                  <a:pt x="576" y="8"/>
                </a:lnTo>
                <a:lnTo>
                  <a:pt x="576" y="8"/>
                </a:lnTo>
                <a:lnTo>
                  <a:pt x="576" y="8"/>
                </a:lnTo>
                <a:lnTo>
                  <a:pt x="577" y="8"/>
                </a:lnTo>
                <a:lnTo>
                  <a:pt x="577" y="7"/>
                </a:lnTo>
                <a:lnTo>
                  <a:pt x="578" y="7"/>
                </a:lnTo>
                <a:lnTo>
                  <a:pt x="578" y="7"/>
                </a:lnTo>
                <a:lnTo>
                  <a:pt x="578" y="7"/>
                </a:lnTo>
                <a:lnTo>
                  <a:pt x="579" y="7"/>
                </a:lnTo>
                <a:lnTo>
                  <a:pt x="579" y="7"/>
                </a:lnTo>
                <a:lnTo>
                  <a:pt x="579" y="7"/>
                </a:lnTo>
                <a:lnTo>
                  <a:pt x="580" y="6"/>
                </a:lnTo>
                <a:lnTo>
                  <a:pt x="580" y="6"/>
                </a:lnTo>
                <a:lnTo>
                  <a:pt x="580" y="5"/>
                </a:lnTo>
                <a:lnTo>
                  <a:pt x="581" y="5"/>
                </a:lnTo>
                <a:lnTo>
                  <a:pt x="581" y="6"/>
                </a:lnTo>
                <a:lnTo>
                  <a:pt x="582" y="7"/>
                </a:lnTo>
                <a:lnTo>
                  <a:pt x="582" y="7"/>
                </a:lnTo>
                <a:lnTo>
                  <a:pt x="582" y="7"/>
                </a:lnTo>
                <a:lnTo>
                  <a:pt x="584" y="8"/>
                </a:lnTo>
                <a:lnTo>
                  <a:pt x="584" y="8"/>
                </a:lnTo>
                <a:lnTo>
                  <a:pt x="584" y="8"/>
                </a:lnTo>
                <a:lnTo>
                  <a:pt x="585" y="8"/>
                </a:lnTo>
                <a:lnTo>
                  <a:pt x="585" y="8"/>
                </a:lnTo>
                <a:lnTo>
                  <a:pt x="585" y="9"/>
                </a:lnTo>
                <a:lnTo>
                  <a:pt x="586" y="8"/>
                </a:lnTo>
                <a:lnTo>
                  <a:pt x="586" y="8"/>
                </a:lnTo>
                <a:lnTo>
                  <a:pt x="587" y="9"/>
                </a:lnTo>
                <a:lnTo>
                  <a:pt x="587" y="9"/>
                </a:lnTo>
                <a:lnTo>
                  <a:pt x="587" y="9"/>
                </a:lnTo>
                <a:lnTo>
                  <a:pt x="588" y="8"/>
                </a:lnTo>
                <a:lnTo>
                  <a:pt x="588" y="8"/>
                </a:lnTo>
                <a:lnTo>
                  <a:pt x="588" y="9"/>
                </a:lnTo>
                <a:lnTo>
                  <a:pt x="589" y="9"/>
                </a:lnTo>
                <a:lnTo>
                  <a:pt x="589" y="9"/>
                </a:lnTo>
                <a:lnTo>
                  <a:pt x="590" y="9"/>
                </a:lnTo>
                <a:lnTo>
                  <a:pt x="590" y="9"/>
                </a:lnTo>
                <a:lnTo>
                  <a:pt x="590" y="9"/>
                </a:lnTo>
                <a:lnTo>
                  <a:pt x="591" y="10"/>
                </a:lnTo>
                <a:lnTo>
                  <a:pt x="591" y="9"/>
                </a:lnTo>
                <a:lnTo>
                  <a:pt x="591" y="10"/>
                </a:lnTo>
                <a:lnTo>
                  <a:pt x="593" y="9"/>
                </a:lnTo>
                <a:lnTo>
                  <a:pt x="593" y="9"/>
                </a:lnTo>
                <a:lnTo>
                  <a:pt x="593" y="10"/>
                </a:lnTo>
                <a:lnTo>
                  <a:pt x="594" y="10"/>
                </a:lnTo>
                <a:lnTo>
                  <a:pt x="594" y="11"/>
                </a:lnTo>
                <a:lnTo>
                  <a:pt x="595" y="11"/>
                </a:lnTo>
                <a:lnTo>
                  <a:pt x="595" y="10"/>
                </a:lnTo>
                <a:lnTo>
                  <a:pt x="595" y="10"/>
                </a:lnTo>
                <a:lnTo>
                  <a:pt x="596" y="9"/>
                </a:lnTo>
                <a:lnTo>
                  <a:pt x="596" y="9"/>
                </a:lnTo>
                <a:lnTo>
                  <a:pt x="596" y="9"/>
                </a:lnTo>
                <a:lnTo>
                  <a:pt x="597" y="9"/>
                </a:lnTo>
                <a:lnTo>
                  <a:pt x="597" y="9"/>
                </a:lnTo>
                <a:lnTo>
                  <a:pt x="597" y="9"/>
                </a:lnTo>
                <a:lnTo>
                  <a:pt x="598" y="9"/>
                </a:lnTo>
                <a:lnTo>
                  <a:pt x="598" y="9"/>
                </a:lnTo>
                <a:lnTo>
                  <a:pt x="599" y="9"/>
                </a:lnTo>
                <a:lnTo>
                  <a:pt x="599" y="9"/>
                </a:lnTo>
                <a:lnTo>
                  <a:pt x="599" y="10"/>
                </a:lnTo>
                <a:lnTo>
                  <a:pt x="600" y="9"/>
                </a:lnTo>
                <a:lnTo>
                  <a:pt x="600" y="10"/>
                </a:lnTo>
                <a:lnTo>
                  <a:pt x="600" y="10"/>
                </a:lnTo>
                <a:lnTo>
                  <a:pt x="602" y="11"/>
                </a:lnTo>
                <a:lnTo>
                  <a:pt x="602" y="11"/>
                </a:lnTo>
                <a:lnTo>
                  <a:pt x="602" y="12"/>
                </a:lnTo>
                <a:lnTo>
                  <a:pt x="603" y="12"/>
                </a:lnTo>
                <a:lnTo>
                  <a:pt x="603" y="14"/>
                </a:lnTo>
                <a:lnTo>
                  <a:pt x="604" y="14"/>
                </a:lnTo>
                <a:lnTo>
                  <a:pt x="604" y="14"/>
                </a:lnTo>
                <a:lnTo>
                  <a:pt x="604" y="15"/>
                </a:lnTo>
                <a:lnTo>
                  <a:pt x="605" y="15"/>
                </a:lnTo>
                <a:lnTo>
                  <a:pt x="605" y="16"/>
                </a:lnTo>
                <a:lnTo>
                  <a:pt x="605" y="16"/>
                </a:lnTo>
                <a:lnTo>
                  <a:pt x="606" y="16"/>
                </a:lnTo>
                <a:lnTo>
                  <a:pt x="606" y="16"/>
                </a:lnTo>
                <a:lnTo>
                  <a:pt x="606" y="15"/>
                </a:lnTo>
                <a:lnTo>
                  <a:pt x="607" y="15"/>
                </a:lnTo>
                <a:lnTo>
                  <a:pt x="607" y="15"/>
                </a:lnTo>
                <a:lnTo>
                  <a:pt x="608" y="15"/>
                </a:lnTo>
                <a:lnTo>
                  <a:pt x="608" y="16"/>
                </a:lnTo>
                <a:lnTo>
                  <a:pt x="608" y="15"/>
                </a:lnTo>
                <a:lnTo>
                  <a:pt x="609" y="15"/>
                </a:lnTo>
                <a:lnTo>
                  <a:pt x="609" y="15"/>
                </a:lnTo>
                <a:lnTo>
                  <a:pt x="609" y="15"/>
                </a:lnTo>
                <a:lnTo>
                  <a:pt x="611" y="15"/>
                </a:lnTo>
                <a:lnTo>
                  <a:pt x="611" y="14"/>
                </a:lnTo>
                <a:lnTo>
                  <a:pt x="612" y="14"/>
                </a:lnTo>
                <a:lnTo>
                  <a:pt x="612" y="12"/>
                </a:lnTo>
                <a:lnTo>
                  <a:pt x="612" y="12"/>
                </a:lnTo>
                <a:lnTo>
                  <a:pt x="613" y="11"/>
                </a:lnTo>
                <a:lnTo>
                  <a:pt x="613" y="11"/>
                </a:lnTo>
                <a:lnTo>
                  <a:pt x="613" y="10"/>
                </a:lnTo>
                <a:lnTo>
                  <a:pt x="614" y="10"/>
                </a:lnTo>
                <a:lnTo>
                  <a:pt x="614" y="9"/>
                </a:lnTo>
                <a:lnTo>
                  <a:pt x="614" y="9"/>
                </a:lnTo>
                <a:lnTo>
                  <a:pt x="615" y="9"/>
                </a:lnTo>
                <a:lnTo>
                  <a:pt x="615" y="9"/>
                </a:lnTo>
                <a:lnTo>
                  <a:pt x="616" y="8"/>
                </a:lnTo>
                <a:lnTo>
                  <a:pt x="616" y="8"/>
                </a:lnTo>
                <a:lnTo>
                  <a:pt x="616" y="8"/>
                </a:lnTo>
                <a:lnTo>
                  <a:pt x="617" y="9"/>
                </a:lnTo>
                <a:lnTo>
                  <a:pt x="617" y="9"/>
                </a:lnTo>
                <a:lnTo>
                  <a:pt x="617" y="9"/>
                </a:lnTo>
                <a:lnTo>
                  <a:pt x="618" y="10"/>
                </a:lnTo>
                <a:lnTo>
                  <a:pt x="618" y="10"/>
                </a:lnTo>
                <a:lnTo>
                  <a:pt x="618" y="11"/>
                </a:lnTo>
                <a:lnTo>
                  <a:pt x="620" y="10"/>
                </a:lnTo>
                <a:lnTo>
                  <a:pt x="620" y="10"/>
                </a:lnTo>
                <a:lnTo>
                  <a:pt x="621" y="9"/>
                </a:lnTo>
                <a:lnTo>
                  <a:pt x="621" y="8"/>
                </a:lnTo>
                <a:lnTo>
                  <a:pt x="621" y="9"/>
                </a:lnTo>
                <a:lnTo>
                  <a:pt x="622" y="9"/>
                </a:lnTo>
                <a:lnTo>
                  <a:pt x="622" y="9"/>
                </a:lnTo>
                <a:lnTo>
                  <a:pt x="622" y="8"/>
                </a:lnTo>
                <a:lnTo>
                  <a:pt x="623" y="9"/>
                </a:lnTo>
                <a:lnTo>
                  <a:pt x="623" y="9"/>
                </a:lnTo>
                <a:lnTo>
                  <a:pt x="623" y="9"/>
                </a:lnTo>
                <a:lnTo>
                  <a:pt x="624" y="8"/>
                </a:lnTo>
                <a:lnTo>
                  <a:pt x="624" y="8"/>
                </a:lnTo>
                <a:lnTo>
                  <a:pt x="625" y="8"/>
                </a:lnTo>
                <a:lnTo>
                  <a:pt x="625" y="8"/>
                </a:lnTo>
                <a:lnTo>
                  <a:pt x="625" y="7"/>
                </a:lnTo>
                <a:lnTo>
                  <a:pt x="626" y="7"/>
                </a:lnTo>
                <a:lnTo>
                  <a:pt x="626" y="6"/>
                </a:lnTo>
                <a:lnTo>
                  <a:pt x="626" y="6"/>
                </a:lnTo>
                <a:lnTo>
                  <a:pt x="627" y="6"/>
                </a:lnTo>
                <a:lnTo>
                  <a:pt x="627" y="7"/>
                </a:lnTo>
                <a:lnTo>
                  <a:pt x="627" y="6"/>
                </a:lnTo>
                <a:lnTo>
                  <a:pt x="629" y="6"/>
                </a:lnTo>
                <a:lnTo>
                  <a:pt x="629" y="5"/>
                </a:lnTo>
                <a:lnTo>
                  <a:pt x="630" y="5"/>
                </a:lnTo>
                <a:lnTo>
                  <a:pt x="630" y="3"/>
                </a:lnTo>
                <a:lnTo>
                  <a:pt x="630" y="3"/>
                </a:lnTo>
                <a:lnTo>
                  <a:pt x="631" y="3"/>
                </a:lnTo>
                <a:lnTo>
                  <a:pt x="631" y="2"/>
                </a:lnTo>
                <a:lnTo>
                  <a:pt x="631" y="3"/>
                </a:lnTo>
                <a:lnTo>
                  <a:pt x="632" y="5"/>
                </a:lnTo>
                <a:lnTo>
                  <a:pt x="632" y="3"/>
                </a:lnTo>
                <a:lnTo>
                  <a:pt x="633" y="3"/>
                </a:lnTo>
                <a:lnTo>
                  <a:pt x="633" y="5"/>
                </a:lnTo>
                <a:lnTo>
                  <a:pt x="633" y="5"/>
                </a:lnTo>
                <a:lnTo>
                  <a:pt x="634" y="5"/>
                </a:lnTo>
                <a:lnTo>
                  <a:pt x="634" y="5"/>
                </a:lnTo>
                <a:lnTo>
                  <a:pt x="634" y="3"/>
                </a:lnTo>
                <a:lnTo>
                  <a:pt x="635" y="2"/>
                </a:lnTo>
                <a:lnTo>
                  <a:pt x="635" y="2"/>
                </a:lnTo>
                <a:lnTo>
                  <a:pt x="635" y="1"/>
                </a:lnTo>
                <a:lnTo>
                  <a:pt x="636" y="2"/>
                </a:lnTo>
                <a:lnTo>
                  <a:pt x="636" y="2"/>
                </a:lnTo>
                <a:lnTo>
                  <a:pt x="638" y="3"/>
                </a:lnTo>
                <a:lnTo>
                  <a:pt x="638" y="3"/>
                </a:lnTo>
                <a:lnTo>
                  <a:pt x="638" y="3"/>
                </a:lnTo>
                <a:lnTo>
                  <a:pt x="639" y="5"/>
                </a:lnTo>
                <a:lnTo>
                  <a:pt x="639" y="5"/>
                </a:lnTo>
                <a:lnTo>
                  <a:pt x="639" y="5"/>
                </a:lnTo>
                <a:lnTo>
                  <a:pt x="640" y="3"/>
                </a:lnTo>
                <a:lnTo>
                  <a:pt x="640" y="3"/>
                </a:lnTo>
                <a:lnTo>
                  <a:pt x="640" y="3"/>
                </a:lnTo>
                <a:lnTo>
                  <a:pt x="641" y="3"/>
                </a:lnTo>
                <a:lnTo>
                  <a:pt x="641" y="2"/>
                </a:lnTo>
                <a:lnTo>
                  <a:pt x="642" y="2"/>
                </a:lnTo>
                <a:lnTo>
                  <a:pt x="642" y="1"/>
                </a:lnTo>
                <a:lnTo>
                  <a:pt x="642" y="1"/>
                </a:lnTo>
                <a:lnTo>
                  <a:pt x="643" y="2"/>
                </a:lnTo>
                <a:lnTo>
                  <a:pt x="643" y="3"/>
                </a:lnTo>
                <a:lnTo>
                  <a:pt x="643" y="3"/>
                </a:lnTo>
                <a:lnTo>
                  <a:pt x="644" y="5"/>
                </a:lnTo>
                <a:lnTo>
                  <a:pt x="644" y="5"/>
                </a:lnTo>
                <a:lnTo>
                  <a:pt x="644" y="5"/>
                </a:lnTo>
                <a:lnTo>
                  <a:pt x="645" y="5"/>
                </a:lnTo>
                <a:lnTo>
                  <a:pt x="645" y="5"/>
                </a:lnTo>
                <a:lnTo>
                  <a:pt x="647" y="5"/>
                </a:lnTo>
                <a:lnTo>
                  <a:pt x="647" y="3"/>
                </a:lnTo>
                <a:lnTo>
                  <a:pt x="647" y="3"/>
                </a:lnTo>
                <a:lnTo>
                  <a:pt x="648" y="3"/>
                </a:lnTo>
                <a:lnTo>
                  <a:pt x="648" y="2"/>
                </a:lnTo>
                <a:lnTo>
                  <a:pt x="648" y="2"/>
                </a:lnTo>
                <a:lnTo>
                  <a:pt x="649" y="1"/>
                </a:lnTo>
                <a:lnTo>
                  <a:pt x="649" y="2"/>
                </a:lnTo>
                <a:lnTo>
                  <a:pt x="649" y="3"/>
                </a:lnTo>
                <a:lnTo>
                  <a:pt x="650" y="3"/>
                </a:lnTo>
                <a:lnTo>
                  <a:pt x="650" y="3"/>
                </a:lnTo>
                <a:lnTo>
                  <a:pt x="651" y="3"/>
                </a:lnTo>
                <a:lnTo>
                  <a:pt x="651" y="3"/>
                </a:lnTo>
                <a:lnTo>
                  <a:pt x="651" y="6"/>
                </a:lnTo>
                <a:lnTo>
                  <a:pt x="652" y="7"/>
                </a:lnTo>
                <a:lnTo>
                  <a:pt x="652" y="7"/>
                </a:lnTo>
                <a:lnTo>
                  <a:pt x="652" y="7"/>
                </a:lnTo>
                <a:lnTo>
                  <a:pt x="653" y="7"/>
                </a:lnTo>
                <a:lnTo>
                  <a:pt x="653" y="6"/>
                </a:lnTo>
                <a:lnTo>
                  <a:pt x="653" y="6"/>
                </a:lnTo>
                <a:lnTo>
                  <a:pt x="654" y="6"/>
                </a:lnTo>
                <a:lnTo>
                  <a:pt x="654" y="5"/>
                </a:lnTo>
                <a:lnTo>
                  <a:pt x="656" y="5"/>
                </a:lnTo>
                <a:lnTo>
                  <a:pt x="656" y="3"/>
                </a:lnTo>
                <a:lnTo>
                  <a:pt x="656" y="2"/>
                </a:lnTo>
                <a:lnTo>
                  <a:pt x="657" y="3"/>
                </a:lnTo>
                <a:lnTo>
                  <a:pt x="657" y="3"/>
                </a:lnTo>
                <a:lnTo>
                  <a:pt x="657" y="3"/>
                </a:lnTo>
                <a:lnTo>
                  <a:pt x="658" y="3"/>
                </a:lnTo>
                <a:lnTo>
                  <a:pt x="658" y="3"/>
                </a:lnTo>
                <a:lnTo>
                  <a:pt x="659" y="5"/>
                </a:lnTo>
                <a:lnTo>
                  <a:pt x="659" y="5"/>
                </a:lnTo>
                <a:lnTo>
                  <a:pt x="659" y="5"/>
                </a:lnTo>
                <a:lnTo>
                  <a:pt x="660" y="5"/>
                </a:lnTo>
                <a:lnTo>
                  <a:pt x="660" y="6"/>
                </a:lnTo>
                <a:lnTo>
                  <a:pt x="660" y="6"/>
                </a:lnTo>
                <a:lnTo>
                  <a:pt x="661" y="6"/>
                </a:lnTo>
                <a:lnTo>
                  <a:pt x="661" y="6"/>
                </a:lnTo>
                <a:lnTo>
                  <a:pt x="661" y="5"/>
                </a:lnTo>
                <a:lnTo>
                  <a:pt x="662" y="5"/>
                </a:lnTo>
                <a:lnTo>
                  <a:pt x="662" y="3"/>
                </a:lnTo>
                <a:lnTo>
                  <a:pt x="663" y="3"/>
                </a:lnTo>
                <a:lnTo>
                  <a:pt x="663" y="3"/>
                </a:lnTo>
                <a:lnTo>
                  <a:pt x="663" y="5"/>
                </a:lnTo>
                <a:lnTo>
                  <a:pt x="665" y="5"/>
                </a:lnTo>
                <a:lnTo>
                  <a:pt x="665" y="5"/>
                </a:lnTo>
                <a:lnTo>
                  <a:pt x="665" y="5"/>
                </a:lnTo>
                <a:lnTo>
                  <a:pt x="666" y="5"/>
                </a:lnTo>
                <a:lnTo>
                  <a:pt x="666" y="6"/>
                </a:lnTo>
                <a:lnTo>
                  <a:pt x="666" y="7"/>
                </a:lnTo>
                <a:lnTo>
                  <a:pt x="667" y="7"/>
                </a:lnTo>
                <a:lnTo>
                  <a:pt x="667" y="8"/>
                </a:lnTo>
                <a:lnTo>
                  <a:pt x="668" y="8"/>
                </a:lnTo>
                <a:lnTo>
                  <a:pt x="668" y="9"/>
                </a:lnTo>
                <a:lnTo>
                  <a:pt x="668" y="10"/>
                </a:lnTo>
                <a:lnTo>
                  <a:pt x="669" y="10"/>
                </a:lnTo>
                <a:lnTo>
                  <a:pt x="669" y="11"/>
                </a:lnTo>
                <a:lnTo>
                  <a:pt x="669" y="11"/>
                </a:lnTo>
                <a:lnTo>
                  <a:pt x="670" y="11"/>
                </a:lnTo>
                <a:lnTo>
                  <a:pt x="670" y="10"/>
                </a:lnTo>
                <a:lnTo>
                  <a:pt x="670" y="10"/>
                </a:lnTo>
                <a:lnTo>
                  <a:pt x="671" y="9"/>
                </a:lnTo>
                <a:lnTo>
                  <a:pt x="671" y="9"/>
                </a:lnTo>
                <a:lnTo>
                  <a:pt x="672" y="8"/>
                </a:lnTo>
                <a:lnTo>
                  <a:pt x="672" y="8"/>
                </a:lnTo>
                <a:lnTo>
                  <a:pt x="672" y="8"/>
                </a:lnTo>
                <a:lnTo>
                  <a:pt x="674" y="8"/>
                </a:lnTo>
                <a:lnTo>
                  <a:pt x="674" y="8"/>
                </a:lnTo>
                <a:lnTo>
                  <a:pt x="674" y="8"/>
                </a:lnTo>
                <a:lnTo>
                  <a:pt x="675" y="9"/>
                </a:lnTo>
                <a:lnTo>
                  <a:pt x="675" y="9"/>
                </a:lnTo>
                <a:lnTo>
                  <a:pt x="675" y="10"/>
                </a:lnTo>
                <a:lnTo>
                  <a:pt x="676" y="11"/>
                </a:lnTo>
                <a:lnTo>
                  <a:pt x="676" y="12"/>
                </a:lnTo>
                <a:lnTo>
                  <a:pt x="677" y="14"/>
                </a:lnTo>
                <a:lnTo>
                  <a:pt x="677" y="14"/>
                </a:lnTo>
                <a:lnTo>
                  <a:pt x="677" y="14"/>
                </a:lnTo>
                <a:lnTo>
                  <a:pt x="678" y="12"/>
                </a:lnTo>
                <a:lnTo>
                  <a:pt x="678" y="12"/>
                </a:lnTo>
                <a:lnTo>
                  <a:pt x="678" y="14"/>
                </a:lnTo>
                <a:lnTo>
                  <a:pt x="679" y="12"/>
                </a:lnTo>
                <a:lnTo>
                  <a:pt x="679" y="14"/>
                </a:lnTo>
                <a:lnTo>
                  <a:pt x="680" y="14"/>
                </a:lnTo>
                <a:lnTo>
                  <a:pt x="680" y="12"/>
                </a:lnTo>
                <a:lnTo>
                  <a:pt x="680" y="12"/>
                </a:lnTo>
                <a:lnTo>
                  <a:pt x="681" y="12"/>
                </a:lnTo>
                <a:lnTo>
                  <a:pt x="681" y="12"/>
                </a:lnTo>
                <a:lnTo>
                  <a:pt x="681" y="14"/>
                </a:lnTo>
                <a:lnTo>
                  <a:pt x="683" y="14"/>
                </a:lnTo>
                <a:lnTo>
                  <a:pt x="683" y="14"/>
                </a:lnTo>
                <a:lnTo>
                  <a:pt x="683" y="14"/>
                </a:lnTo>
                <a:lnTo>
                  <a:pt x="684" y="15"/>
                </a:lnTo>
                <a:lnTo>
                  <a:pt x="684" y="16"/>
                </a:lnTo>
                <a:lnTo>
                  <a:pt x="685" y="16"/>
                </a:lnTo>
                <a:lnTo>
                  <a:pt x="685" y="17"/>
                </a:lnTo>
                <a:lnTo>
                  <a:pt x="685" y="17"/>
                </a:lnTo>
                <a:lnTo>
                  <a:pt x="686" y="17"/>
                </a:lnTo>
                <a:lnTo>
                  <a:pt x="686" y="17"/>
                </a:lnTo>
                <a:lnTo>
                  <a:pt x="686" y="16"/>
                </a:lnTo>
                <a:lnTo>
                  <a:pt x="687" y="16"/>
                </a:lnTo>
                <a:lnTo>
                  <a:pt x="687" y="16"/>
                </a:lnTo>
                <a:lnTo>
                  <a:pt x="687" y="16"/>
                </a:lnTo>
                <a:lnTo>
                  <a:pt x="688" y="16"/>
                </a:lnTo>
                <a:lnTo>
                  <a:pt x="688" y="16"/>
                </a:lnTo>
                <a:lnTo>
                  <a:pt x="689" y="15"/>
                </a:lnTo>
                <a:lnTo>
                  <a:pt x="689" y="16"/>
                </a:lnTo>
                <a:lnTo>
                  <a:pt x="689" y="15"/>
                </a:lnTo>
                <a:lnTo>
                  <a:pt x="690" y="14"/>
                </a:lnTo>
                <a:lnTo>
                  <a:pt x="690" y="14"/>
                </a:lnTo>
                <a:lnTo>
                  <a:pt x="690" y="14"/>
                </a:lnTo>
                <a:lnTo>
                  <a:pt x="692" y="12"/>
                </a:lnTo>
                <a:lnTo>
                  <a:pt x="692" y="12"/>
                </a:lnTo>
                <a:lnTo>
                  <a:pt x="692" y="11"/>
                </a:lnTo>
                <a:lnTo>
                  <a:pt x="693" y="11"/>
                </a:lnTo>
                <a:lnTo>
                  <a:pt x="693" y="10"/>
                </a:lnTo>
                <a:lnTo>
                  <a:pt x="694" y="10"/>
                </a:lnTo>
                <a:lnTo>
                  <a:pt x="694" y="10"/>
                </a:lnTo>
                <a:lnTo>
                  <a:pt x="694" y="10"/>
                </a:lnTo>
                <a:lnTo>
                  <a:pt x="695" y="10"/>
                </a:lnTo>
                <a:lnTo>
                  <a:pt x="695" y="10"/>
                </a:lnTo>
                <a:lnTo>
                  <a:pt x="695" y="10"/>
                </a:lnTo>
                <a:lnTo>
                  <a:pt x="696" y="10"/>
                </a:lnTo>
                <a:lnTo>
                  <a:pt x="696" y="10"/>
                </a:lnTo>
                <a:lnTo>
                  <a:pt x="696" y="10"/>
                </a:lnTo>
                <a:lnTo>
                  <a:pt x="697" y="11"/>
                </a:lnTo>
                <a:lnTo>
                  <a:pt x="697" y="11"/>
                </a:lnTo>
                <a:lnTo>
                  <a:pt x="698" y="11"/>
                </a:lnTo>
                <a:lnTo>
                  <a:pt x="698" y="11"/>
                </a:lnTo>
                <a:lnTo>
                  <a:pt x="698" y="11"/>
                </a:lnTo>
                <a:lnTo>
                  <a:pt x="699" y="10"/>
                </a:lnTo>
                <a:lnTo>
                  <a:pt x="699" y="10"/>
                </a:lnTo>
                <a:lnTo>
                  <a:pt x="699" y="10"/>
                </a:lnTo>
                <a:lnTo>
                  <a:pt x="701" y="10"/>
                </a:lnTo>
                <a:lnTo>
                  <a:pt x="701" y="10"/>
                </a:lnTo>
                <a:lnTo>
                  <a:pt x="702" y="9"/>
                </a:lnTo>
                <a:lnTo>
                  <a:pt x="702" y="10"/>
                </a:lnTo>
                <a:lnTo>
                  <a:pt x="702" y="10"/>
                </a:lnTo>
                <a:lnTo>
                  <a:pt x="703" y="9"/>
                </a:lnTo>
                <a:lnTo>
                  <a:pt x="703" y="9"/>
                </a:lnTo>
                <a:lnTo>
                  <a:pt x="703" y="9"/>
                </a:lnTo>
                <a:lnTo>
                  <a:pt x="704" y="9"/>
                </a:lnTo>
                <a:lnTo>
                  <a:pt x="704" y="9"/>
                </a:lnTo>
                <a:lnTo>
                  <a:pt x="704" y="9"/>
                </a:lnTo>
                <a:lnTo>
                  <a:pt x="705" y="9"/>
                </a:lnTo>
                <a:lnTo>
                  <a:pt x="705" y="9"/>
                </a:lnTo>
                <a:lnTo>
                  <a:pt x="706" y="8"/>
                </a:lnTo>
                <a:lnTo>
                  <a:pt x="706" y="9"/>
                </a:lnTo>
                <a:lnTo>
                  <a:pt x="706" y="9"/>
                </a:lnTo>
                <a:lnTo>
                  <a:pt x="707" y="9"/>
                </a:lnTo>
                <a:lnTo>
                  <a:pt x="707" y="9"/>
                </a:lnTo>
                <a:lnTo>
                  <a:pt x="707" y="9"/>
                </a:lnTo>
                <a:lnTo>
                  <a:pt x="708" y="8"/>
                </a:lnTo>
                <a:lnTo>
                  <a:pt x="708" y="9"/>
                </a:lnTo>
                <a:lnTo>
                  <a:pt x="708" y="9"/>
                </a:lnTo>
                <a:lnTo>
                  <a:pt x="710" y="8"/>
                </a:lnTo>
                <a:lnTo>
                  <a:pt x="710" y="8"/>
                </a:lnTo>
                <a:lnTo>
                  <a:pt x="711" y="9"/>
                </a:lnTo>
                <a:lnTo>
                  <a:pt x="711" y="9"/>
                </a:lnTo>
                <a:lnTo>
                  <a:pt x="711" y="9"/>
                </a:lnTo>
                <a:lnTo>
                  <a:pt x="712" y="9"/>
                </a:lnTo>
                <a:lnTo>
                  <a:pt x="712" y="10"/>
                </a:lnTo>
                <a:lnTo>
                  <a:pt x="712" y="10"/>
                </a:lnTo>
                <a:lnTo>
                  <a:pt x="713" y="11"/>
                </a:lnTo>
                <a:lnTo>
                  <a:pt x="713" y="11"/>
                </a:lnTo>
                <a:lnTo>
                  <a:pt x="713" y="11"/>
                </a:lnTo>
                <a:lnTo>
                  <a:pt x="714" y="11"/>
                </a:lnTo>
                <a:lnTo>
                  <a:pt x="714" y="11"/>
                </a:lnTo>
                <a:lnTo>
                  <a:pt x="715" y="10"/>
                </a:lnTo>
                <a:lnTo>
                  <a:pt x="715" y="10"/>
                </a:lnTo>
                <a:lnTo>
                  <a:pt x="715" y="9"/>
                </a:lnTo>
                <a:lnTo>
                  <a:pt x="716" y="8"/>
                </a:lnTo>
                <a:lnTo>
                  <a:pt x="716" y="7"/>
                </a:lnTo>
                <a:lnTo>
                  <a:pt x="716" y="6"/>
                </a:lnTo>
                <a:lnTo>
                  <a:pt x="717" y="6"/>
                </a:lnTo>
                <a:lnTo>
                  <a:pt x="717" y="5"/>
                </a:lnTo>
                <a:lnTo>
                  <a:pt x="717" y="5"/>
                </a:lnTo>
                <a:lnTo>
                  <a:pt x="719" y="5"/>
                </a:lnTo>
                <a:lnTo>
                  <a:pt x="719" y="5"/>
                </a:lnTo>
                <a:lnTo>
                  <a:pt x="720" y="3"/>
                </a:lnTo>
                <a:lnTo>
                  <a:pt x="720" y="3"/>
                </a:lnTo>
                <a:lnTo>
                  <a:pt x="720" y="2"/>
                </a:lnTo>
                <a:lnTo>
                  <a:pt x="721" y="2"/>
                </a:lnTo>
                <a:lnTo>
                  <a:pt x="721" y="2"/>
                </a:lnTo>
                <a:lnTo>
                  <a:pt x="721" y="2"/>
                </a:lnTo>
                <a:lnTo>
                  <a:pt x="722" y="2"/>
                </a:lnTo>
                <a:lnTo>
                  <a:pt x="722" y="1"/>
                </a:lnTo>
                <a:lnTo>
                  <a:pt x="723" y="0"/>
                </a:lnTo>
                <a:lnTo>
                  <a:pt x="723" y="1"/>
                </a:lnTo>
                <a:lnTo>
                  <a:pt x="723" y="1"/>
                </a:lnTo>
                <a:lnTo>
                  <a:pt x="724" y="2"/>
                </a:lnTo>
                <a:lnTo>
                  <a:pt x="724" y="2"/>
                </a:lnTo>
                <a:lnTo>
                  <a:pt x="724" y="2"/>
                </a:lnTo>
                <a:lnTo>
                  <a:pt x="725" y="3"/>
                </a:lnTo>
                <a:lnTo>
                  <a:pt x="725" y="3"/>
                </a:lnTo>
                <a:lnTo>
                  <a:pt x="725" y="5"/>
                </a:lnTo>
                <a:lnTo>
                  <a:pt x="726" y="5"/>
                </a:lnTo>
                <a:lnTo>
                  <a:pt x="726" y="3"/>
                </a:lnTo>
                <a:lnTo>
                  <a:pt x="728" y="5"/>
                </a:lnTo>
                <a:lnTo>
                  <a:pt x="728" y="5"/>
                </a:lnTo>
                <a:lnTo>
                  <a:pt x="728" y="5"/>
                </a:lnTo>
                <a:lnTo>
                  <a:pt x="729" y="5"/>
                </a:lnTo>
                <a:lnTo>
                  <a:pt x="729" y="3"/>
                </a:lnTo>
                <a:lnTo>
                  <a:pt x="729" y="3"/>
                </a:lnTo>
                <a:lnTo>
                  <a:pt x="730" y="2"/>
                </a:lnTo>
                <a:lnTo>
                  <a:pt x="730" y="3"/>
                </a:lnTo>
                <a:lnTo>
                  <a:pt x="730" y="2"/>
                </a:lnTo>
                <a:lnTo>
                  <a:pt x="731" y="3"/>
                </a:lnTo>
                <a:lnTo>
                  <a:pt x="731" y="3"/>
                </a:lnTo>
                <a:lnTo>
                  <a:pt x="732" y="3"/>
                </a:lnTo>
                <a:lnTo>
                  <a:pt x="732" y="3"/>
                </a:lnTo>
                <a:lnTo>
                  <a:pt x="732" y="5"/>
                </a:lnTo>
                <a:lnTo>
                  <a:pt x="733" y="5"/>
                </a:lnTo>
                <a:lnTo>
                  <a:pt x="733" y="5"/>
                </a:lnTo>
                <a:lnTo>
                  <a:pt x="733" y="5"/>
                </a:lnTo>
                <a:lnTo>
                  <a:pt x="734" y="6"/>
                </a:lnTo>
                <a:lnTo>
                  <a:pt x="734" y="5"/>
                </a:lnTo>
                <a:lnTo>
                  <a:pt x="734" y="5"/>
                </a:lnTo>
                <a:lnTo>
                  <a:pt x="735" y="5"/>
                </a:lnTo>
                <a:lnTo>
                  <a:pt x="735" y="3"/>
                </a:lnTo>
                <a:lnTo>
                  <a:pt x="737" y="3"/>
                </a:lnTo>
                <a:lnTo>
                  <a:pt x="737" y="3"/>
                </a:lnTo>
                <a:lnTo>
                  <a:pt x="737" y="3"/>
                </a:lnTo>
                <a:lnTo>
                  <a:pt x="738" y="3"/>
                </a:lnTo>
                <a:lnTo>
                  <a:pt x="738" y="3"/>
                </a:lnTo>
                <a:lnTo>
                  <a:pt x="738" y="3"/>
                </a:lnTo>
                <a:lnTo>
                  <a:pt x="739" y="3"/>
                </a:lnTo>
                <a:lnTo>
                  <a:pt x="739" y="5"/>
                </a:lnTo>
                <a:lnTo>
                  <a:pt x="739" y="5"/>
                </a:lnTo>
                <a:lnTo>
                  <a:pt x="740" y="5"/>
                </a:lnTo>
                <a:lnTo>
                  <a:pt x="740" y="6"/>
                </a:lnTo>
                <a:lnTo>
                  <a:pt x="741" y="7"/>
                </a:lnTo>
                <a:lnTo>
                  <a:pt x="741" y="7"/>
                </a:lnTo>
                <a:lnTo>
                  <a:pt x="741" y="7"/>
                </a:lnTo>
                <a:lnTo>
                  <a:pt x="742" y="7"/>
                </a:lnTo>
                <a:lnTo>
                  <a:pt x="742" y="7"/>
                </a:lnTo>
                <a:lnTo>
                  <a:pt x="742" y="7"/>
                </a:lnTo>
                <a:lnTo>
                  <a:pt x="743" y="7"/>
                </a:lnTo>
                <a:lnTo>
                  <a:pt x="743" y="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432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36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8"/>
          <p:cNvSpPr>
            <a:spLocks/>
          </p:cNvSpPr>
          <p:nvPr/>
        </p:nvSpPr>
        <p:spPr bwMode="auto">
          <a:xfrm>
            <a:off x="1608138" y="2403475"/>
            <a:ext cx="5343525" cy="1123950"/>
          </a:xfrm>
          <a:custGeom>
            <a:avLst/>
            <a:gdLst>
              <a:gd name="T0" fmla="*/ 52 w 3366"/>
              <a:gd name="T1" fmla="*/ 343 h 708"/>
              <a:gd name="T2" fmla="*/ 104 w 3366"/>
              <a:gd name="T3" fmla="*/ 332 h 708"/>
              <a:gd name="T4" fmla="*/ 156 w 3366"/>
              <a:gd name="T5" fmla="*/ 335 h 708"/>
              <a:gd name="T6" fmla="*/ 209 w 3366"/>
              <a:gd name="T7" fmla="*/ 336 h 708"/>
              <a:gd name="T8" fmla="*/ 262 w 3366"/>
              <a:gd name="T9" fmla="*/ 334 h 708"/>
              <a:gd name="T10" fmla="*/ 315 w 3366"/>
              <a:gd name="T11" fmla="*/ 341 h 708"/>
              <a:gd name="T12" fmla="*/ 367 w 3366"/>
              <a:gd name="T13" fmla="*/ 340 h 708"/>
              <a:gd name="T14" fmla="*/ 420 w 3366"/>
              <a:gd name="T15" fmla="*/ 331 h 708"/>
              <a:gd name="T16" fmla="*/ 472 w 3366"/>
              <a:gd name="T17" fmla="*/ 340 h 708"/>
              <a:gd name="T18" fmla="*/ 525 w 3366"/>
              <a:gd name="T19" fmla="*/ 334 h 708"/>
              <a:gd name="T20" fmla="*/ 577 w 3366"/>
              <a:gd name="T21" fmla="*/ 336 h 708"/>
              <a:gd name="T22" fmla="*/ 630 w 3366"/>
              <a:gd name="T23" fmla="*/ 344 h 708"/>
              <a:gd name="T24" fmla="*/ 683 w 3366"/>
              <a:gd name="T25" fmla="*/ 334 h 708"/>
              <a:gd name="T26" fmla="*/ 736 w 3366"/>
              <a:gd name="T27" fmla="*/ 331 h 708"/>
              <a:gd name="T28" fmla="*/ 789 w 3366"/>
              <a:gd name="T29" fmla="*/ 339 h 708"/>
              <a:gd name="T30" fmla="*/ 840 w 3366"/>
              <a:gd name="T31" fmla="*/ 164 h 708"/>
              <a:gd name="T32" fmla="*/ 893 w 3366"/>
              <a:gd name="T33" fmla="*/ 109 h 708"/>
              <a:gd name="T34" fmla="*/ 946 w 3366"/>
              <a:gd name="T35" fmla="*/ 88 h 708"/>
              <a:gd name="T36" fmla="*/ 999 w 3366"/>
              <a:gd name="T37" fmla="*/ 81 h 708"/>
              <a:gd name="T38" fmla="*/ 1051 w 3366"/>
              <a:gd name="T39" fmla="*/ 88 h 708"/>
              <a:gd name="T40" fmla="*/ 1104 w 3366"/>
              <a:gd name="T41" fmla="*/ 89 h 708"/>
              <a:gd name="T42" fmla="*/ 1157 w 3366"/>
              <a:gd name="T43" fmla="*/ 86 h 708"/>
              <a:gd name="T44" fmla="*/ 1210 w 3366"/>
              <a:gd name="T45" fmla="*/ 96 h 708"/>
              <a:gd name="T46" fmla="*/ 1261 w 3366"/>
              <a:gd name="T47" fmla="*/ 86 h 708"/>
              <a:gd name="T48" fmla="*/ 1314 w 3366"/>
              <a:gd name="T49" fmla="*/ 88 h 708"/>
              <a:gd name="T50" fmla="*/ 1367 w 3366"/>
              <a:gd name="T51" fmla="*/ 90 h 708"/>
              <a:gd name="T52" fmla="*/ 1420 w 3366"/>
              <a:gd name="T53" fmla="*/ 92 h 708"/>
              <a:gd name="T54" fmla="*/ 1472 w 3366"/>
              <a:gd name="T55" fmla="*/ 92 h 708"/>
              <a:gd name="T56" fmla="*/ 1525 w 3366"/>
              <a:gd name="T57" fmla="*/ 96 h 708"/>
              <a:gd name="T58" fmla="*/ 1577 w 3366"/>
              <a:gd name="T59" fmla="*/ 88 h 708"/>
              <a:gd name="T60" fmla="*/ 1630 w 3366"/>
              <a:gd name="T61" fmla="*/ 97 h 708"/>
              <a:gd name="T62" fmla="*/ 1682 w 3366"/>
              <a:gd name="T63" fmla="*/ 155 h 708"/>
              <a:gd name="T64" fmla="*/ 1735 w 3366"/>
              <a:gd name="T65" fmla="*/ 153 h 708"/>
              <a:gd name="T66" fmla="*/ 1788 w 3366"/>
              <a:gd name="T67" fmla="*/ 136 h 708"/>
              <a:gd name="T68" fmla="*/ 1841 w 3366"/>
              <a:gd name="T69" fmla="*/ 116 h 708"/>
              <a:gd name="T70" fmla="*/ 1893 w 3366"/>
              <a:gd name="T71" fmla="*/ 108 h 708"/>
              <a:gd name="T72" fmla="*/ 1945 w 3366"/>
              <a:gd name="T73" fmla="*/ 109 h 708"/>
              <a:gd name="T74" fmla="*/ 1998 w 3366"/>
              <a:gd name="T75" fmla="*/ 101 h 708"/>
              <a:gd name="T76" fmla="*/ 2051 w 3366"/>
              <a:gd name="T77" fmla="*/ 101 h 708"/>
              <a:gd name="T78" fmla="*/ 2103 w 3366"/>
              <a:gd name="T79" fmla="*/ 105 h 708"/>
              <a:gd name="T80" fmla="*/ 2156 w 3366"/>
              <a:gd name="T81" fmla="*/ 99 h 708"/>
              <a:gd name="T82" fmla="*/ 2209 w 3366"/>
              <a:gd name="T83" fmla="*/ 107 h 708"/>
              <a:gd name="T84" fmla="*/ 2262 w 3366"/>
              <a:gd name="T85" fmla="*/ 112 h 708"/>
              <a:gd name="T86" fmla="*/ 2315 w 3366"/>
              <a:gd name="T87" fmla="*/ 104 h 708"/>
              <a:gd name="T88" fmla="*/ 2366 w 3366"/>
              <a:gd name="T89" fmla="*/ 117 h 708"/>
              <a:gd name="T90" fmla="*/ 2419 w 3366"/>
              <a:gd name="T91" fmla="*/ 113 h 708"/>
              <a:gd name="T92" fmla="*/ 2472 w 3366"/>
              <a:gd name="T93" fmla="*/ 101 h 708"/>
              <a:gd name="T94" fmla="*/ 2525 w 3366"/>
              <a:gd name="T95" fmla="*/ 105 h 708"/>
              <a:gd name="T96" fmla="*/ 2577 w 3366"/>
              <a:gd name="T97" fmla="*/ 98 h 708"/>
              <a:gd name="T98" fmla="*/ 2630 w 3366"/>
              <a:gd name="T99" fmla="*/ 105 h 708"/>
              <a:gd name="T100" fmla="*/ 2682 w 3366"/>
              <a:gd name="T101" fmla="*/ 100 h 708"/>
              <a:gd name="T102" fmla="*/ 2735 w 3366"/>
              <a:gd name="T103" fmla="*/ 98 h 708"/>
              <a:gd name="T104" fmla="*/ 2787 w 3366"/>
              <a:gd name="T105" fmla="*/ 98 h 708"/>
              <a:gd name="T106" fmla="*/ 2840 w 3366"/>
              <a:gd name="T107" fmla="*/ 107 h 708"/>
              <a:gd name="T108" fmla="*/ 2893 w 3366"/>
              <a:gd name="T109" fmla="*/ 254 h 708"/>
              <a:gd name="T110" fmla="*/ 2946 w 3366"/>
              <a:gd name="T111" fmla="*/ 334 h 708"/>
              <a:gd name="T112" fmla="*/ 2998 w 3366"/>
              <a:gd name="T113" fmla="*/ 359 h 708"/>
              <a:gd name="T114" fmla="*/ 3050 w 3366"/>
              <a:gd name="T115" fmla="*/ 356 h 708"/>
              <a:gd name="T116" fmla="*/ 3103 w 3366"/>
              <a:gd name="T117" fmla="*/ 354 h 708"/>
              <a:gd name="T118" fmla="*/ 3156 w 3366"/>
              <a:gd name="T119" fmla="*/ 348 h 708"/>
              <a:gd name="T120" fmla="*/ 3208 w 3366"/>
              <a:gd name="T121" fmla="*/ 343 h 708"/>
              <a:gd name="T122" fmla="*/ 3261 w 3366"/>
              <a:gd name="T123" fmla="*/ 351 h 708"/>
              <a:gd name="T124" fmla="*/ 3314 w 3366"/>
              <a:gd name="T125" fmla="*/ 347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66" h="708">
                <a:moveTo>
                  <a:pt x="0" y="336"/>
                </a:moveTo>
                <a:lnTo>
                  <a:pt x="0" y="336"/>
                </a:lnTo>
                <a:lnTo>
                  <a:pt x="0" y="336"/>
                </a:lnTo>
                <a:lnTo>
                  <a:pt x="1" y="335"/>
                </a:lnTo>
                <a:lnTo>
                  <a:pt x="1" y="335"/>
                </a:lnTo>
                <a:lnTo>
                  <a:pt x="1" y="335"/>
                </a:lnTo>
                <a:lnTo>
                  <a:pt x="2" y="334"/>
                </a:lnTo>
                <a:lnTo>
                  <a:pt x="2" y="333"/>
                </a:lnTo>
                <a:lnTo>
                  <a:pt x="2" y="332"/>
                </a:lnTo>
                <a:lnTo>
                  <a:pt x="3" y="332"/>
                </a:lnTo>
                <a:lnTo>
                  <a:pt x="3" y="332"/>
                </a:lnTo>
                <a:lnTo>
                  <a:pt x="4" y="333"/>
                </a:lnTo>
                <a:lnTo>
                  <a:pt x="4" y="333"/>
                </a:lnTo>
                <a:lnTo>
                  <a:pt x="4" y="333"/>
                </a:lnTo>
                <a:lnTo>
                  <a:pt x="5" y="332"/>
                </a:lnTo>
                <a:lnTo>
                  <a:pt x="5" y="332"/>
                </a:lnTo>
                <a:lnTo>
                  <a:pt x="5" y="332"/>
                </a:lnTo>
                <a:lnTo>
                  <a:pt x="7" y="332"/>
                </a:lnTo>
                <a:lnTo>
                  <a:pt x="7" y="332"/>
                </a:lnTo>
                <a:lnTo>
                  <a:pt x="7" y="333"/>
                </a:lnTo>
                <a:lnTo>
                  <a:pt x="8" y="334"/>
                </a:lnTo>
                <a:lnTo>
                  <a:pt x="8" y="334"/>
                </a:lnTo>
                <a:lnTo>
                  <a:pt x="9" y="334"/>
                </a:lnTo>
                <a:lnTo>
                  <a:pt x="9" y="334"/>
                </a:lnTo>
                <a:lnTo>
                  <a:pt x="9" y="335"/>
                </a:lnTo>
                <a:lnTo>
                  <a:pt x="10" y="334"/>
                </a:lnTo>
                <a:lnTo>
                  <a:pt x="10" y="334"/>
                </a:lnTo>
                <a:lnTo>
                  <a:pt x="10" y="334"/>
                </a:lnTo>
                <a:lnTo>
                  <a:pt x="11" y="334"/>
                </a:lnTo>
                <a:lnTo>
                  <a:pt x="11" y="334"/>
                </a:lnTo>
                <a:lnTo>
                  <a:pt x="11" y="334"/>
                </a:lnTo>
                <a:lnTo>
                  <a:pt x="12" y="334"/>
                </a:lnTo>
                <a:lnTo>
                  <a:pt x="12" y="334"/>
                </a:lnTo>
                <a:lnTo>
                  <a:pt x="13" y="334"/>
                </a:lnTo>
                <a:lnTo>
                  <a:pt x="13" y="333"/>
                </a:lnTo>
                <a:lnTo>
                  <a:pt x="13" y="332"/>
                </a:lnTo>
                <a:lnTo>
                  <a:pt x="14" y="333"/>
                </a:lnTo>
                <a:lnTo>
                  <a:pt x="14" y="334"/>
                </a:lnTo>
                <a:lnTo>
                  <a:pt x="14" y="333"/>
                </a:lnTo>
                <a:lnTo>
                  <a:pt x="16" y="334"/>
                </a:lnTo>
                <a:lnTo>
                  <a:pt x="16" y="334"/>
                </a:lnTo>
                <a:lnTo>
                  <a:pt x="16" y="335"/>
                </a:lnTo>
                <a:lnTo>
                  <a:pt x="17" y="335"/>
                </a:lnTo>
                <a:lnTo>
                  <a:pt x="17" y="336"/>
                </a:lnTo>
                <a:lnTo>
                  <a:pt x="18" y="335"/>
                </a:lnTo>
                <a:lnTo>
                  <a:pt x="18" y="336"/>
                </a:lnTo>
                <a:lnTo>
                  <a:pt x="18" y="336"/>
                </a:lnTo>
                <a:lnTo>
                  <a:pt x="19" y="335"/>
                </a:lnTo>
                <a:lnTo>
                  <a:pt x="19" y="336"/>
                </a:lnTo>
                <a:lnTo>
                  <a:pt x="19" y="334"/>
                </a:lnTo>
                <a:lnTo>
                  <a:pt x="20" y="334"/>
                </a:lnTo>
                <a:lnTo>
                  <a:pt x="20" y="334"/>
                </a:lnTo>
                <a:lnTo>
                  <a:pt x="20" y="334"/>
                </a:lnTo>
                <a:lnTo>
                  <a:pt x="21" y="334"/>
                </a:lnTo>
                <a:lnTo>
                  <a:pt x="21" y="334"/>
                </a:lnTo>
                <a:lnTo>
                  <a:pt x="22" y="334"/>
                </a:lnTo>
                <a:lnTo>
                  <a:pt x="22" y="334"/>
                </a:lnTo>
                <a:lnTo>
                  <a:pt x="22" y="334"/>
                </a:lnTo>
                <a:lnTo>
                  <a:pt x="23" y="333"/>
                </a:lnTo>
                <a:lnTo>
                  <a:pt x="23" y="334"/>
                </a:lnTo>
                <a:lnTo>
                  <a:pt x="23" y="334"/>
                </a:lnTo>
                <a:lnTo>
                  <a:pt x="25" y="334"/>
                </a:lnTo>
                <a:lnTo>
                  <a:pt x="25" y="334"/>
                </a:lnTo>
                <a:lnTo>
                  <a:pt x="26" y="335"/>
                </a:lnTo>
                <a:lnTo>
                  <a:pt x="26" y="335"/>
                </a:lnTo>
                <a:lnTo>
                  <a:pt x="26" y="335"/>
                </a:lnTo>
                <a:lnTo>
                  <a:pt x="27" y="336"/>
                </a:lnTo>
                <a:lnTo>
                  <a:pt x="27" y="336"/>
                </a:lnTo>
                <a:lnTo>
                  <a:pt x="27" y="335"/>
                </a:lnTo>
                <a:lnTo>
                  <a:pt x="28" y="335"/>
                </a:lnTo>
                <a:lnTo>
                  <a:pt x="28" y="335"/>
                </a:lnTo>
                <a:lnTo>
                  <a:pt x="28" y="335"/>
                </a:lnTo>
                <a:lnTo>
                  <a:pt x="29" y="335"/>
                </a:lnTo>
                <a:lnTo>
                  <a:pt x="29" y="335"/>
                </a:lnTo>
                <a:lnTo>
                  <a:pt x="30" y="335"/>
                </a:lnTo>
                <a:lnTo>
                  <a:pt x="30" y="334"/>
                </a:lnTo>
                <a:lnTo>
                  <a:pt x="30" y="333"/>
                </a:lnTo>
                <a:lnTo>
                  <a:pt x="31" y="333"/>
                </a:lnTo>
                <a:lnTo>
                  <a:pt x="31" y="332"/>
                </a:lnTo>
                <a:lnTo>
                  <a:pt x="31" y="333"/>
                </a:lnTo>
                <a:lnTo>
                  <a:pt x="32" y="332"/>
                </a:lnTo>
                <a:lnTo>
                  <a:pt x="32" y="332"/>
                </a:lnTo>
                <a:lnTo>
                  <a:pt x="32" y="333"/>
                </a:lnTo>
                <a:lnTo>
                  <a:pt x="34" y="334"/>
                </a:lnTo>
                <a:lnTo>
                  <a:pt x="34" y="334"/>
                </a:lnTo>
                <a:lnTo>
                  <a:pt x="35" y="335"/>
                </a:lnTo>
                <a:lnTo>
                  <a:pt x="35" y="336"/>
                </a:lnTo>
                <a:lnTo>
                  <a:pt x="35" y="336"/>
                </a:lnTo>
                <a:lnTo>
                  <a:pt x="36" y="335"/>
                </a:lnTo>
                <a:lnTo>
                  <a:pt x="36" y="336"/>
                </a:lnTo>
                <a:lnTo>
                  <a:pt x="36" y="336"/>
                </a:lnTo>
                <a:lnTo>
                  <a:pt x="37" y="336"/>
                </a:lnTo>
                <a:lnTo>
                  <a:pt x="37" y="336"/>
                </a:lnTo>
                <a:lnTo>
                  <a:pt x="37" y="336"/>
                </a:lnTo>
                <a:lnTo>
                  <a:pt x="38" y="336"/>
                </a:lnTo>
                <a:lnTo>
                  <a:pt x="38" y="338"/>
                </a:lnTo>
                <a:lnTo>
                  <a:pt x="39" y="339"/>
                </a:lnTo>
                <a:lnTo>
                  <a:pt x="39" y="339"/>
                </a:lnTo>
                <a:lnTo>
                  <a:pt x="39" y="340"/>
                </a:lnTo>
                <a:lnTo>
                  <a:pt x="40" y="340"/>
                </a:lnTo>
                <a:lnTo>
                  <a:pt x="40" y="340"/>
                </a:lnTo>
                <a:lnTo>
                  <a:pt x="40" y="340"/>
                </a:lnTo>
                <a:lnTo>
                  <a:pt x="41" y="340"/>
                </a:lnTo>
                <a:lnTo>
                  <a:pt x="41" y="339"/>
                </a:lnTo>
                <a:lnTo>
                  <a:pt x="41" y="340"/>
                </a:lnTo>
                <a:lnTo>
                  <a:pt x="43" y="341"/>
                </a:lnTo>
                <a:lnTo>
                  <a:pt x="43" y="341"/>
                </a:lnTo>
                <a:lnTo>
                  <a:pt x="44" y="342"/>
                </a:lnTo>
                <a:lnTo>
                  <a:pt x="44" y="342"/>
                </a:lnTo>
                <a:lnTo>
                  <a:pt x="44" y="341"/>
                </a:lnTo>
                <a:lnTo>
                  <a:pt x="45" y="342"/>
                </a:lnTo>
                <a:lnTo>
                  <a:pt x="45" y="342"/>
                </a:lnTo>
                <a:lnTo>
                  <a:pt x="45" y="342"/>
                </a:lnTo>
                <a:lnTo>
                  <a:pt x="46" y="342"/>
                </a:lnTo>
                <a:lnTo>
                  <a:pt x="46" y="341"/>
                </a:lnTo>
                <a:lnTo>
                  <a:pt x="47" y="341"/>
                </a:lnTo>
                <a:lnTo>
                  <a:pt x="47" y="341"/>
                </a:lnTo>
                <a:lnTo>
                  <a:pt x="47" y="341"/>
                </a:lnTo>
                <a:lnTo>
                  <a:pt x="48" y="341"/>
                </a:lnTo>
                <a:lnTo>
                  <a:pt x="48" y="342"/>
                </a:lnTo>
                <a:lnTo>
                  <a:pt x="48" y="342"/>
                </a:lnTo>
                <a:lnTo>
                  <a:pt x="49" y="342"/>
                </a:lnTo>
                <a:lnTo>
                  <a:pt x="49" y="343"/>
                </a:lnTo>
                <a:lnTo>
                  <a:pt x="49" y="343"/>
                </a:lnTo>
                <a:lnTo>
                  <a:pt x="50" y="343"/>
                </a:lnTo>
                <a:lnTo>
                  <a:pt x="50" y="343"/>
                </a:lnTo>
                <a:lnTo>
                  <a:pt x="52" y="343"/>
                </a:lnTo>
                <a:lnTo>
                  <a:pt x="52" y="343"/>
                </a:lnTo>
                <a:lnTo>
                  <a:pt x="52" y="343"/>
                </a:lnTo>
                <a:lnTo>
                  <a:pt x="53" y="343"/>
                </a:lnTo>
                <a:lnTo>
                  <a:pt x="53" y="343"/>
                </a:lnTo>
                <a:lnTo>
                  <a:pt x="53" y="344"/>
                </a:lnTo>
                <a:lnTo>
                  <a:pt x="54" y="343"/>
                </a:lnTo>
                <a:lnTo>
                  <a:pt x="54" y="344"/>
                </a:lnTo>
                <a:lnTo>
                  <a:pt x="54" y="344"/>
                </a:lnTo>
                <a:lnTo>
                  <a:pt x="55" y="344"/>
                </a:lnTo>
                <a:lnTo>
                  <a:pt x="55" y="344"/>
                </a:lnTo>
                <a:lnTo>
                  <a:pt x="56" y="345"/>
                </a:lnTo>
                <a:lnTo>
                  <a:pt x="56" y="344"/>
                </a:lnTo>
                <a:lnTo>
                  <a:pt x="56" y="344"/>
                </a:lnTo>
                <a:lnTo>
                  <a:pt x="57" y="344"/>
                </a:lnTo>
                <a:lnTo>
                  <a:pt x="57" y="344"/>
                </a:lnTo>
                <a:lnTo>
                  <a:pt x="57" y="344"/>
                </a:lnTo>
                <a:lnTo>
                  <a:pt x="58" y="344"/>
                </a:lnTo>
                <a:lnTo>
                  <a:pt x="58" y="345"/>
                </a:lnTo>
                <a:lnTo>
                  <a:pt x="58" y="344"/>
                </a:lnTo>
                <a:lnTo>
                  <a:pt x="59" y="344"/>
                </a:lnTo>
                <a:lnTo>
                  <a:pt x="59" y="343"/>
                </a:lnTo>
                <a:lnTo>
                  <a:pt x="61" y="344"/>
                </a:lnTo>
                <a:lnTo>
                  <a:pt x="61" y="344"/>
                </a:lnTo>
                <a:lnTo>
                  <a:pt x="61" y="344"/>
                </a:lnTo>
                <a:lnTo>
                  <a:pt x="62" y="344"/>
                </a:lnTo>
                <a:lnTo>
                  <a:pt x="62" y="344"/>
                </a:lnTo>
                <a:lnTo>
                  <a:pt x="62" y="344"/>
                </a:lnTo>
                <a:lnTo>
                  <a:pt x="63" y="344"/>
                </a:lnTo>
                <a:lnTo>
                  <a:pt x="63" y="344"/>
                </a:lnTo>
                <a:lnTo>
                  <a:pt x="63" y="343"/>
                </a:lnTo>
                <a:lnTo>
                  <a:pt x="64" y="343"/>
                </a:lnTo>
                <a:lnTo>
                  <a:pt x="64" y="343"/>
                </a:lnTo>
                <a:lnTo>
                  <a:pt x="65" y="343"/>
                </a:lnTo>
                <a:lnTo>
                  <a:pt x="65" y="343"/>
                </a:lnTo>
                <a:lnTo>
                  <a:pt x="65" y="342"/>
                </a:lnTo>
                <a:lnTo>
                  <a:pt x="66" y="341"/>
                </a:lnTo>
                <a:lnTo>
                  <a:pt x="66" y="341"/>
                </a:lnTo>
                <a:lnTo>
                  <a:pt x="66" y="340"/>
                </a:lnTo>
                <a:lnTo>
                  <a:pt x="67" y="340"/>
                </a:lnTo>
                <a:lnTo>
                  <a:pt x="67" y="341"/>
                </a:lnTo>
                <a:lnTo>
                  <a:pt x="68" y="340"/>
                </a:lnTo>
                <a:lnTo>
                  <a:pt x="68" y="341"/>
                </a:lnTo>
                <a:lnTo>
                  <a:pt x="68" y="341"/>
                </a:lnTo>
                <a:lnTo>
                  <a:pt x="70" y="341"/>
                </a:lnTo>
                <a:lnTo>
                  <a:pt x="70" y="341"/>
                </a:lnTo>
                <a:lnTo>
                  <a:pt x="70" y="342"/>
                </a:lnTo>
                <a:lnTo>
                  <a:pt x="71" y="342"/>
                </a:lnTo>
                <a:lnTo>
                  <a:pt x="71" y="342"/>
                </a:lnTo>
                <a:lnTo>
                  <a:pt x="71" y="342"/>
                </a:lnTo>
                <a:lnTo>
                  <a:pt x="72" y="341"/>
                </a:lnTo>
                <a:lnTo>
                  <a:pt x="72" y="342"/>
                </a:lnTo>
                <a:lnTo>
                  <a:pt x="73" y="341"/>
                </a:lnTo>
                <a:lnTo>
                  <a:pt x="73" y="341"/>
                </a:lnTo>
                <a:lnTo>
                  <a:pt x="73" y="341"/>
                </a:lnTo>
                <a:lnTo>
                  <a:pt x="74" y="339"/>
                </a:lnTo>
                <a:lnTo>
                  <a:pt x="74" y="339"/>
                </a:lnTo>
                <a:lnTo>
                  <a:pt x="74" y="338"/>
                </a:lnTo>
                <a:lnTo>
                  <a:pt x="75" y="338"/>
                </a:lnTo>
                <a:lnTo>
                  <a:pt x="75" y="338"/>
                </a:lnTo>
                <a:lnTo>
                  <a:pt x="75" y="338"/>
                </a:lnTo>
                <a:lnTo>
                  <a:pt x="76" y="338"/>
                </a:lnTo>
                <a:lnTo>
                  <a:pt x="76" y="338"/>
                </a:lnTo>
                <a:lnTo>
                  <a:pt x="77" y="338"/>
                </a:lnTo>
                <a:lnTo>
                  <a:pt x="77" y="338"/>
                </a:lnTo>
                <a:lnTo>
                  <a:pt x="77" y="339"/>
                </a:lnTo>
                <a:lnTo>
                  <a:pt x="79" y="338"/>
                </a:lnTo>
                <a:lnTo>
                  <a:pt x="79" y="338"/>
                </a:lnTo>
                <a:lnTo>
                  <a:pt x="79" y="338"/>
                </a:lnTo>
                <a:lnTo>
                  <a:pt x="80" y="339"/>
                </a:lnTo>
                <a:lnTo>
                  <a:pt x="80" y="339"/>
                </a:lnTo>
                <a:lnTo>
                  <a:pt x="80" y="339"/>
                </a:lnTo>
                <a:lnTo>
                  <a:pt x="81" y="339"/>
                </a:lnTo>
                <a:lnTo>
                  <a:pt x="81" y="339"/>
                </a:lnTo>
                <a:lnTo>
                  <a:pt x="82" y="339"/>
                </a:lnTo>
                <a:lnTo>
                  <a:pt x="82" y="339"/>
                </a:lnTo>
                <a:lnTo>
                  <a:pt x="82" y="339"/>
                </a:lnTo>
                <a:lnTo>
                  <a:pt x="83" y="339"/>
                </a:lnTo>
                <a:lnTo>
                  <a:pt x="83" y="339"/>
                </a:lnTo>
                <a:lnTo>
                  <a:pt x="83" y="338"/>
                </a:lnTo>
                <a:lnTo>
                  <a:pt x="84" y="338"/>
                </a:lnTo>
                <a:lnTo>
                  <a:pt x="84" y="336"/>
                </a:lnTo>
                <a:lnTo>
                  <a:pt x="84" y="336"/>
                </a:lnTo>
                <a:lnTo>
                  <a:pt x="85" y="336"/>
                </a:lnTo>
                <a:lnTo>
                  <a:pt x="85" y="336"/>
                </a:lnTo>
                <a:lnTo>
                  <a:pt x="86" y="336"/>
                </a:lnTo>
                <a:lnTo>
                  <a:pt x="86" y="335"/>
                </a:lnTo>
                <a:lnTo>
                  <a:pt x="86" y="335"/>
                </a:lnTo>
                <a:lnTo>
                  <a:pt x="88" y="335"/>
                </a:lnTo>
                <a:lnTo>
                  <a:pt x="88" y="335"/>
                </a:lnTo>
                <a:lnTo>
                  <a:pt x="88" y="335"/>
                </a:lnTo>
                <a:lnTo>
                  <a:pt x="89" y="335"/>
                </a:lnTo>
                <a:lnTo>
                  <a:pt x="89" y="334"/>
                </a:lnTo>
                <a:lnTo>
                  <a:pt x="90" y="334"/>
                </a:lnTo>
                <a:lnTo>
                  <a:pt x="90" y="335"/>
                </a:lnTo>
                <a:lnTo>
                  <a:pt x="90" y="334"/>
                </a:lnTo>
                <a:lnTo>
                  <a:pt x="91" y="335"/>
                </a:lnTo>
                <a:lnTo>
                  <a:pt x="91" y="335"/>
                </a:lnTo>
                <a:lnTo>
                  <a:pt x="91" y="335"/>
                </a:lnTo>
                <a:lnTo>
                  <a:pt x="92" y="335"/>
                </a:lnTo>
                <a:lnTo>
                  <a:pt x="92" y="335"/>
                </a:lnTo>
                <a:lnTo>
                  <a:pt x="92" y="335"/>
                </a:lnTo>
                <a:lnTo>
                  <a:pt x="93" y="334"/>
                </a:lnTo>
                <a:lnTo>
                  <a:pt x="93" y="334"/>
                </a:lnTo>
                <a:lnTo>
                  <a:pt x="94" y="334"/>
                </a:lnTo>
                <a:lnTo>
                  <a:pt x="94" y="334"/>
                </a:lnTo>
                <a:lnTo>
                  <a:pt x="94" y="334"/>
                </a:lnTo>
                <a:lnTo>
                  <a:pt x="95" y="334"/>
                </a:lnTo>
                <a:lnTo>
                  <a:pt x="95" y="334"/>
                </a:lnTo>
                <a:lnTo>
                  <a:pt x="95" y="334"/>
                </a:lnTo>
                <a:lnTo>
                  <a:pt x="97" y="333"/>
                </a:lnTo>
                <a:lnTo>
                  <a:pt x="97" y="334"/>
                </a:lnTo>
                <a:lnTo>
                  <a:pt x="97" y="333"/>
                </a:lnTo>
                <a:lnTo>
                  <a:pt x="98" y="333"/>
                </a:lnTo>
                <a:lnTo>
                  <a:pt x="98" y="332"/>
                </a:lnTo>
                <a:lnTo>
                  <a:pt x="99" y="332"/>
                </a:lnTo>
                <a:lnTo>
                  <a:pt x="99" y="331"/>
                </a:lnTo>
                <a:lnTo>
                  <a:pt x="99" y="330"/>
                </a:lnTo>
                <a:lnTo>
                  <a:pt x="100" y="329"/>
                </a:lnTo>
                <a:lnTo>
                  <a:pt x="100" y="330"/>
                </a:lnTo>
                <a:lnTo>
                  <a:pt x="100" y="330"/>
                </a:lnTo>
                <a:lnTo>
                  <a:pt x="101" y="330"/>
                </a:lnTo>
                <a:lnTo>
                  <a:pt x="101" y="331"/>
                </a:lnTo>
                <a:lnTo>
                  <a:pt x="101" y="330"/>
                </a:lnTo>
                <a:lnTo>
                  <a:pt x="102" y="330"/>
                </a:lnTo>
                <a:lnTo>
                  <a:pt x="102" y="331"/>
                </a:lnTo>
                <a:lnTo>
                  <a:pt x="103" y="331"/>
                </a:lnTo>
                <a:lnTo>
                  <a:pt x="103" y="331"/>
                </a:lnTo>
                <a:lnTo>
                  <a:pt x="103" y="331"/>
                </a:lnTo>
                <a:lnTo>
                  <a:pt x="104" y="332"/>
                </a:lnTo>
                <a:lnTo>
                  <a:pt x="104" y="332"/>
                </a:lnTo>
                <a:lnTo>
                  <a:pt x="104" y="332"/>
                </a:lnTo>
                <a:lnTo>
                  <a:pt x="106" y="333"/>
                </a:lnTo>
                <a:lnTo>
                  <a:pt x="106" y="334"/>
                </a:lnTo>
                <a:lnTo>
                  <a:pt x="106" y="334"/>
                </a:lnTo>
                <a:lnTo>
                  <a:pt x="107" y="334"/>
                </a:lnTo>
                <a:lnTo>
                  <a:pt x="107" y="334"/>
                </a:lnTo>
                <a:lnTo>
                  <a:pt x="108" y="334"/>
                </a:lnTo>
                <a:lnTo>
                  <a:pt x="108" y="335"/>
                </a:lnTo>
                <a:lnTo>
                  <a:pt x="108" y="335"/>
                </a:lnTo>
                <a:lnTo>
                  <a:pt x="109" y="334"/>
                </a:lnTo>
                <a:lnTo>
                  <a:pt x="109" y="334"/>
                </a:lnTo>
                <a:lnTo>
                  <a:pt x="109" y="334"/>
                </a:lnTo>
                <a:lnTo>
                  <a:pt x="110" y="333"/>
                </a:lnTo>
                <a:lnTo>
                  <a:pt x="110" y="333"/>
                </a:lnTo>
                <a:lnTo>
                  <a:pt x="110" y="333"/>
                </a:lnTo>
                <a:lnTo>
                  <a:pt x="111" y="332"/>
                </a:lnTo>
                <a:lnTo>
                  <a:pt x="111" y="332"/>
                </a:lnTo>
                <a:lnTo>
                  <a:pt x="112" y="332"/>
                </a:lnTo>
                <a:lnTo>
                  <a:pt x="112" y="331"/>
                </a:lnTo>
                <a:lnTo>
                  <a:pt x="112" y="331"/>
                </a:lnTo>
                <a:lnTo>
                  <a:pt x="113" y="332"/>
                </a:lnTo>
                <a:lnTo>
                  <a:pt x="113" y="333"/>
                </a:lnTo>
                <a:lnTo>
                  <a:pt x="113" y="333"/>
                </a:lnTo>
                <a:lnTo>
                  <a:pt x="115" y="334"/>
                </a:lnTo>
                <a:lnTo>
                  <a:pt x="115" y="334"/>
                </a:lnTo>
                <a:lnTo>
                  <a:pt x="116" y="335"/>
                </a:lnTo>
                <a:lnTo>
                  <a:pt x="116" y="335"/>
                </a:lnTo>
                <a:lnTo>
                  <a:pt x="116" y="336"/>
                </a:lnTo>
                <a:lnTo>
                  <a:pt x="117" y="336"/>
                </a:lnTo>
                <a:lnTo>
                  <a:pt x="117" y="338"/>
                </a:lnTo>
                <a:lnTo>
                  <a:pt x="117" y="339"/>
                </a:lnTo>
                <a:lnTo>
                  <a:pt x="118" y="339"/>
                </a:lnTo>
                <a:lnTo>
                  <a:pt x="118" y="339"/>
                </a:lnTo>
                <a:lnTo>
                  <a:pt x="118" y="340"/>
                </a:lnTo>
                <a:lnTo>
                  <a:pt x="119" y="339"/>
                </a:lnTo>
                <a:lnTo>
                  <a:pt x="119" y="339"/>
                </a:lnTo>
                <a:lnTo>
                  <a:pt x="120" y="339"/>
                </a:lnTo>
                <a:lnTo>
                  <a:pt x="120" y="338"/>
                </a:lnTo>
                <a:lnTo>
                  <a:pt x="120" y="336"/>
                </a:lnTo>
                <a:lnTo>
                  <a:pt x="121" y="336"/>
                </a:lnTo>
                <a:lnTo>
                  <a:pt x="121" y="336"/>
                </a:lnTo>
                <a:lnTo>
                  <a:pt x="121" y="335"/>
                </a:lnTo>
                <a:lnTo>
                  <a:pt x="123" y="334"/>
                </a:lnTo>
                <a:lnTo>
                  <a:pt x="123" y="335"/>
                </a:lnTo>
                <a:lnTo>
                  <a:pt x="123" y="334"/>
                </a:lnTo>
                <a:lnTo>
                  <a:pt x="124" y="333"/>
                </a:lnTo>
                <a:lnTo>
                  <a:pt x="124" y="333"/>
                </a:lnTo>
                <a:lnTo>
                  <a:pt x="125" y="334"/>
                </a:lnTo>
                <a:lnTo>
                  <a:pt x="125" y="334"/>
                </a:lnTo>
                <a:lnTo>
                  <a:pt x="125" y="335"/>
                </a:lnTo>
                <a:lnTo>
                  <a:pt x="126" y="338"/>
                </a:lnTo>
                <a:lnTo>
                  <a:pt x="126" y="338"/>
                </a:lnTo>
                <a:lnTo>
                  <a:pt x="126" y="338"/>
                </a:lnTo>
                <a:lnTo>
                  <a:pt x="127" y="339"/>
                </a:lnTo>
                <a:lnTo>
                  <a:pt x="127" y="339"/>
                </a:lnTo>
                <a:lnTo>
                  <a:pt x="127" y="339"/>
                </a:lnTo>
                <a:lnTo>
                  <a:pt x="128" y="339"/>
                </a:lnTo>
                <a:lnTo>
                  <a:pt x="128" y="339"/>
                </a:lnTo>
                <a:lnTo>
                  <a:pt x="129" y="339"/>
                </a:lnTo>
                <a:lnTo>
                  <a:pt x="129" y="339"/>
                </a:lnTo>
                <a:lnTo>
                  <a:pt x="129" y="339"/>
                </a:lnTo>
                <a:lnTo>
                  <a:pt x="130" y="339"/>
                </a:lnTo>
                <a:lnTo>
                  <a:pt x="130" y="339"/>
                </a:lnTo>
                <a:lnTo>
                  <a:pt x="130" y="338"/>
                </a:lnTo>
                <a:lnTo>
                  <a:pt x="132" y="339"/>
                </a:lnTo>
                <a:lnTo>
                  <a:pt x="132" y="338"/>
                </a:lnTo>
                <a:lnTo>
                  <a:pt x="132" y="338"/>
                </a:lnTo>
                <a:lnTo>
                  <a:pt x="133" y="338"/>
                </a:lnTo>
                <a:lnTo>
                  <a:pt x="133" y="338"/>
                </a:lnTo>
                <a:lnTo>
                  <a:pt x="134" y="338"/>
                </a:lnTo>
                <a:lnTo>
                  <a:pt x="134" y="336"/>
                </a:lnTo>
                <a:lnTo>
                  <a:pt x="134" y="336"/>
                </a:lnTo>
                <a:lnTo>
                  <a:pt x="135" y="336"/>
                </a:lnTo>
                <a:lnTo>
                  <a:pt x="135" y="336"/>
                </a:lnTo>
                <a:lnTo>
                  <a:pt x="135" y="336"/>
                </a:lnTo>
                <a:lnTo>
                  <a:pt x="136" y="338"/>
                </a:lnTo>
                <a:lnTo>
                  <a:pt x="136" y="338"/>
                </a:lnTo>
                <a:lnTo>
                  <a:pt x="137" y="339"/>
                </a:lnTo>
                <a:lnTo>
                  <a:pt x="137" y="339"/>
                </a:lnTo>
                <a:lnTo>
                  <a:pt x="137" y="339"/>
                </a:lnTo>
                <a:lnTo>
                  <a:pt x="138" y="339"/>
                </a:lnTo>
                <a:lnTo>
                  <a:pt x="138" y="340"/>
                </a:lnTo>
                <a:lnTo>
                  <a:pt x="138" y="340"/>
                </a:lnTo>
                <a:lnTo>
                  <a:pt x="139" y="340"/>
                </a:lnTo>
                <a:lnTo>
                  <a:pt x="139" y="340"/>
                </a:lnTo>
                <a:lnTo>
                  <a:pt x="139" y="339"/>
                </a:lnTo>
                <a:lnTo>
                  <a:pt x="141" y="339"/>
                </a:lnTo>
                <a:lnTo>
                  <a:pt x="141" y="339"/>
                </a:lnTo>
                <a:lnTo>
                  <a:pt x="142" y="339"/>
                </a:lnTo>
                <a:lnTo>
                  <a:pt x="142" y="339"/>
                </a:lnTo>
                <a:lnTo>
                  <a:pt x="142" y="338"/>
                </a:lnTo>
                <a:lnTo>
                  <a:pt x="143" y="338"/>
                </a:lnTo>
                <a:lnTo>
                  <a:pt x="143" y="338"/>
                </a:lnTo>
                <a:lnTo>
                  <a:pt x="143" y="338"/>
                </a:lnTo>
                <a:lnTo>
                  <a:pt x="144" y="338"/>
                </a:lnTo>
                <a:lnTo>
                  <a:pt x="144" y="338"/>
                </a:lnTo>
                <a:lnTo>
                  <a:pt x="144" y="338"/>
                </a:lnTo>
                <a:lnTo>
                  <a:pt x="145" y="338"/>
                </a:lnTo>
                <a:lnTo>
                  <a:pt x="145" y="336"/>
                </a:lnTo>
                <a:lnTo>
                  <a:pt x="146" y="336"/>
                </a:lnTo>
                <a:lnTo>
                  <a:pt x="146" y="338"/>
                </a:lnTo>
                <a:lnTo>
                  <a:pt x="146" y="338"/>
                </a:lnTo>
                <a:lnTo>
                  <a:pt x="147" y="338"/>
                </a:lnTo>
                <a:lnTo>
                  <a:pt x="147" y="338"/>
                </a:lnTo>
                <a:lnTo>
                  <a:pt x="147" y="336"/>
                </a:lnTo>
                <a:lnTo>
                  <a:pt x="148" y="336"/>
                </a:lnTo>
                <a:lnTo>
                  <a:pt x="148" y="335"/>
                </a:lnTo>
                <a:lnTo>
                  <a:pt x="148" y="334"/>
                </a:lnTo>
                <a:lnTo>
                  <a:pt x="150" y="333"/>
                </a:lnTo>
                <a:lnTo>
                  <a:pt x="150" y="332"/>
                </a:lnTo>
                <a:lnTo>
                  <a:pt x="151" y="333"/>
                </a:lnTo>
                <a:lnTo>
                  <a:pt x="151" y="333"/>
                </a:lnTo>
                <a:lnTo>
                  <a:pt x="151" y="334"/>
                </a:lnTo>
                <a:lnTo>
                  <a:pt x="152" y="334"/>
                </a:lnTo>
                <a:lnTo>
                  <a:pt x="152" y="334"/>
                </a:lnTo>
                <a:lnTo>
                  <a:pt x="152" y="334"/>
                </a:lnTo>
                <a:lnTo>
                  <a:pt x="153" y="334"/>
                </a:lnTo>
                <a:lnTo>
                  <a:pt x="153" y="335"/>
                </a:lnTo>
                <a:lnTo>
                  <a:pt x="153" y="334"/>
                </a:lnTo>
                <a:lnTo>
                  <a:pt x="154" y="334"/>
                </a:lnTo>
                <a:lnTo>
                  <a:pt x="154" y="334"/>
                </a:lnTo>
                <a:lnTo>
                  <a:pt x="155" y="333"/>
                </a:lnTo>
                <a:lnTo>
                  <a:pt x="155" y="333"/>
                </a:lnTo>
                <a:lnTo>
                  <a:pt x="155" y="333"/>
                </a:lnTo>
                <a:lnTo>
                  <a:pt x="156" y="334"/>
                </a:lnTo>
                <a:lnTo>
                  <a:pt x="156" y="335"/>
                </a:lnTo>
                <a:lnTo>
                  <a:pt x="156" y="335"/>
                </a:lnTo>
                <a:lnTo>
                  <a:pt x="157" y="334"/>
                </a:lnTo>
                <a:lnTo>
                  <a:pt x="157" y="335"/>
                </a:lnTo>
                <a:lnTo>
                  <a:pt x="159" y="335"/>
                </a:lnTo>
                <a:lnTo>
                  <a:pt x="159" y="335"/>
                </a:lnTo>
                <a:lnTo>
                  <a:pt x="159" y="335"/>
                </a:lnTo>
                <a:lnTo>
                  <a:pt x="160" y="334"/>
                </a:lnTo>
                <a:lnTo>
                  <a:pt x="160" y="334"/>
                </a:lnTo>
                <a:lnTo>
                  <a:pt x="160" y="334"/>
                </a:lnTo>
                <a:lnTo>
                  <a:pt x="161" y="333"/>
                </a:lnTo>
                <a:lnTo>
                  <a:pt x="161" y="333"/>
                </a:lnTo>
                <a:lnTo>
                  <a:pt x="161" y="333"/>
                </a:lnTo>
                <a:lnTo>
                  <a:pt x="162" y="332"/>
                </a:lnTo>
                <a:lnTo>
                  <a:pt x="162" y="332"/>
                </a:lnTo>
                <a:lnTo>
                  <a:pt x="163" y="332"/>
                </a:lnTo>
                <a:lnTo>
                  <a:pt x="163" y="333"/>
                </a:lnTo>
                <a:lnTo>
                  <a:pt x="163" y="333"/>
                </a:lnTo>
                <a:lnTo>
                  <a:pt x="164" y="332"/>
                </a:lnTo>
                <a:lnTo>
                  <a:pt x="164" y="332"/>
                </a:lnTo>
                <a:lnTo>
                  <a:pt x="164" y="333"/>
                </a:lnTo>
                <a:lnTo>
                  <a:pt x="165" y="332"/>
                </a:lnTo>
                <a:lnTo>
                  <a:pt x="165" y="331"/>
                </a:lnTo>
                <a:lnTo>
                  <a:pt x="165" y="331"/>
                </a:lnTo>
                <a:lnTo>
                  <a:pt x="166" y="330"/>
                </a:lnTo>
                <a:lnTo>
                  <a:pt x="166" y="330"/>
                </a:lnTo>
                <a:lnTo>
                  <a:pt x="168" y="329"/>
                </a:lnTo>
                <a:lnTo>
                  <a:pt x="168" y="329"/>
                </a:lnTo>
                <a:lnTo>
                  <a:pt x="168" y="327"/>
                </a:lnTo>
                <a:lnTo>
                  <a:pt x="169" y="329"/>
                </a:lnTo>
                <a:lnTo>
                  <a:pt x="169" y="329"/>
                </a:lnTo>
                <a:lnTo>
                  <a:pt x="169" y="329"/>
                </a:lnTo>
                <a:lnTo>
                  <a:pt x="170" y="329"/>
                </a:lnTo>
                <a:lnTo>
                  <a:pt x="170" y="327"/>
                </a:lnTo>
                <a:lnTo>
                  <a:pt x="170" y="327"/>
                </a:lnTo>
                <a:lnTo>
                  <a:pt x="171" y="327"/>
                </a:lnTo>
                <a:lnTo>
                  <a:pt x="171" y="327"/>
                </a:lnTo>
                <a:lnTo>
                  <a:pt x="172" y="327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3" y="330"/>
                </a:lnTo>
                <a:lnTo>
                  <a:pt x="173" y="330"/>
                </a:lnTo>
                <a:lnTo>
                  <a:pt x="174" y="331"/>
                </a:lnTo>
                <a:lnTo>
                  <a:pt x="174" y="331"/>
                </a:lnTo>
                <a:lnTo>
                  <a:pt x="174" y="331"/>
                </a:lnTo>
                <a:lnTo>
                  <a:pt x="175" y="331"/>
                </a:lnTo>
                <a:lnTo>
                  <a:pt x="175" y="330"/>
                </a:lnTo>
                <a:lnTo>
                  <a:pt x="177" y="330"/>
                </a:lnTo>
                <a:lnTo>
                  <a:pt x="177" y="330"/>
                </a:lnTo>
                <a:lnTo>
                  <a:pt x="177" y="330"/>
                </a:lnTo>
                <a:lnTo>
                  <a:pt x="178" y="330"/>
                </a:lnTo>
                <a:lnTo>
                  <a:pt x="178" y="329"/>
                </a:lnTo>
                <a:lnTo>
                  <a:pt x="178" y="327"/>
                </a:lnTo>
                <a:lnTo>
                  <a:pt x="179" y="327"/>
                </a:lnTo>
                <a:lnTo>
                  <a:pt x="179" y="327"/>
                </a:lnTo>
                <a:lnTo>
                  <a:pt x="180" y="327"/>
                </a:lnTo>
                <a:lnTo>
                  <a:pt x="180" y="327"/>
                </a:lnTo>
                <a:lnTo>
                  <a:pt x="180" y="327"/>
                </a:lnTo>
                <a:lnTo>
                  <a:pt x="181" y="327"/>
                </a:lnTo>
                <a:lnTo>
                  <a:pt x="181" y="327"/>
                </a:lnTo>
                <a:lnTo>
                  <a:pt x="181" y="327"/>
                </a:lnTo>
                <a:lnTo>
                  <a:pt x="182" y="327"/>
                </a:lnTo>
                <a:lnTo>
                  <a:pt x="182" y="327"/>
                </a:lnTo>
                <a:lnTo>
                  <a:pt x="182" y="327"/>
                </a:lnTo>
                <a:lnTo>
                  <a:pt x="183" y="326"/>
                </a:lnTo>
                <a:lnTo>
                  <a:pt x="183" y="327"/>
                </a:lnTo>
                <a:lnTo>
                  <a:pt x="184" y="327"/>
                </a:lnTo>
                <a:lnTo>
                  <a:pt x="184" y="327"/>
                </a:lnTo>
                <a:lnTo>
                  <a:pt x="184" y="327"/>
                </a:lnTo>
                <a:lnTo>
                  <a:pt x="186" y="327"/>
                </a:lnTo>
                <a:lnTo>
                  <a:pt x="186" y="327"/>
                </a:lnTo>
                <a:lnTo>
                  <a:pt x="186" y="329"/>
                </a:lnTo>
                <a:lnTo>
                  <a:pt x="187" y="329"/>
                </a:lnTo>
                <a:lnTo>
                  <a:pt x="187" y="329"/>
                </a:lnTo>
                <a:lnTo>
                  <a:pt x="187" y="330"/>
                </a:lnTo>
                <a:lnTo>
                  <a:pt x="188" y="331"/>
                </a:lnTo>
                <a:lnTo>
                  <a:pt x="188" y="330"/>
                </a:lnTo>
                <a:lnTo>
                  <a:pt x="189" y="330"/>
                </a:lnTo>
                <a:lnTo>
                  <a:pt x="189" y="330"/>
                </a:lnTo>
                <a:lnTo>
                  <a:pt x="189" y="330"/>
                </a:lnTo>
                <a:lnTo>
                  <a:pt x="190" y="330"/>
                </a:lnTo>
                <a:lnTo>
                  <a:pt x="190" y="330"/>
                </a:lnTo>
                <a:lnTo>
                  <a:pt x="190" y="331"/>
                </a:lnTo>
                <a:lnTo>
                  <a:pt x="191" y="330"/>
                </a:lnTo>
                <a:lnTo>
                  <a:pt x="191" y="329"/>
                </a:lnTo>
                <a:lnTo>
                  <a:pt x="191" y="327"/>
                </a:lnTo>
                <a:lnTo>
                  <a:pt x="192" y="329"/>
                </a:lnTo>
                <a:lnTo>
                  <a:pt x="192" y="330"/>
                </a:lnTo>
                <a:lnTo>
                  <a:pt x="193" y="330"/>
                </a:lnTo>
                <a:lnTo>
                  <a:pt x="193" y="330"/>
                </a:lnTo>
                <a:lnTo>
                  <a:pt x="193" y="330"/>
                </a:lnTo>
                <a:lnTo>
                  <a:pt x="195" y="330"/>
                </a:lnTo>
                <a:lnTo>
                  <a:pt x="195" y="330"/>
                </a:lnTo>
                <a:lnTo>
                  <a:pt x="195" y="330"/>
                </a:lnTo>
                <a:lnTo>
                  <a:pt x="196" y="330"/>
                </a:lnTo>
                <a:lnTo>
                  <a:pt x="196" y="331"/>
                </a:lnTo>
                <a:lnTo>
                  <a:pt x="196" y="330"/>
                </a:lnTo>
                <a:lnTo>
                  <a:pt x="197" y="330"/>
                </a:lnTo>
                <a:lnTo>
                  <a:pt x="197" y="330"/>
                </a:lnTo>
                <a:lnTo>
                  <a:pt x="198" y="330"/>
                </a:lnTo>
                <a:lnTo>
                  <a:pt x="198" y="331"/>
                </a:lnTo>
                <a:lnTo>
                  <a:pt x="198" y="331"/>
                </a:lnTo>
                <a:lnTo>
                  <a:pt x="199" y="332"/>
                </a:lnTo>
                <a:lnTo>
                  <a:pt x="199" y="332"/>
                </a:lnTo>
                <a:lnTo>
                  <a:pt x="199" y="332"/>
                </a:lnTo>
                <a:lnTo>
                  <a:pt x="200" y="333"/>
                </a:lnTo>
                <a:lnTo>
                  <a:pt x="200" y="333"/>
                </a:lnTo>
                <a:lnTo>
                  <a:pt x="200" y="332"/>
                </a:lnTo>
                <a:lnTo>
                  <a:pt x="201" y="332"/>
                </a:lnTo>
                <a:lnTo>
                  <a:pt x="201" y="332"/>
                </a:lnTo>
                <a:lnTo>
                  <a:pt x="202" y="332"/>
                </a:lnTo>
                <a:lnTo>
                  <a:pt x="202" y="332"/>
                </a:lnTo>
                <a:lnTo>
                  <a:pt x="202" y="332"/>
                </a:lnTo>
                <a:lnTo>
                  <a:pt x="204" y="332"/>
                </a:lnTo>
                <a:lnTo>
                  <a:pt x="204" y="331"/>
                </a:lnTo>
                <a:lnTo>
                  <a:pt x="204" y="331"/>
                </a:lnTo>
                <a:lnTo>
                  <a:pt x="205" y="331"/>
                </a:lnTo>
                <a:lnTo>
                  <a:pt x="205" y="331"/>
                </a:lnTo>
                <a:lnTo>
                  <a:pt x="206" y="331"/>
                </a:lnTo>
                <a:lnTo>
                  <a:pt x="206" y="331"/>
                </a:lnTo>
                <a:lnTo>
                  <a:pt x="206" y="332"/>
                </a:lnTo>
                <a:lnTo>
                  <a:pt x="207" y="332"/>
                </a:lnTo>
                <a:lnTo>
                  <a:pt x="207" y="333"/>
                </a:lnTo>
                <a:lnTo>
                  <a:pt x="207" y="334"/>
                </a:lnTo>
                <a:lnTo>
                  <a:pt x="208" y="335"/>
                </a:lnTo>
                <a:lnTo>
                  <a:pt x="208" y="336"/>
                </a:lnTo>
                <a:lnTo>
                  <a:pt x="208" y="336"/>
                </a:lnTo>
                <a:lnTo>
                  <a:pt x="209" y="336"/>
                </a:lnTo>
                <a:lnTo>
                  <a:pt x="209" y="336"/>
                </a:lnTo>
                <a:lnTo>
                  <a:pt x="210" y="336"/>
                </a:lnTo>
                <a:lnTo>
                  <a:pt x="210" y="335"/>
                </a:lnTo>
                <a:lnTo>
                  <a:pt x="210" y="336"/>
                </a:lnTo>
                <a:lnTo>
                  <a:pt x="211" y="336"/>
                </a:lnTo>
                <a:lnTo>
                  <a:pt x="211" y="336"/>
                </a:lnTo>
                <a:lnTo>
                  <a:pt x="211" y="336"/>
                </a:lnTo>
                <a:lnTo>
                  <a:pt x="213" y="338"/>
                </a:lnTo>
                <a:lnTo>
                  <a:pt x="213" y="338"/>
                </a:lnTo>
                <a:lnTo>
                  <a:pt x="213" y="338"/>
                </a:lnTo>
                <a:lnTo>
                  <a:pt x="214" y="338"/>
                </a:lnTo>
                <a:lnTo>
                  <a:pt x="214" y="338"/>
                </a:lnTo>
                <a:lnTo>
                  <a:pt x="215" y="336"/>
                </a:lnTo>
                <a:lnTo>
                  <a:pt x="215" y="335"/>
                </a:lnTo>
                <a:lnTo>
                  <a:pt x="215" y="335"/>
                </a:lnTo>
                <a:lnTo>
                  <a:pt x="216" y="335"/>
                </a:lnTo>
                <a:lnTo>
                  <a:pt x="216" y="335"/>
                </a:lnTo>
                <a:lnTo>
                  <a:pt x="216" y="334"/>
                </a:lnTo>
                <a:lnTo>
                  <a:pt x="217" y="334"/>
                </a:lnTo>
                <a:lnTo>
                  <a:pt x="217" y="334"/>
                </a:lnTo>
                <a:lnTo>
                  <a:pt x="217" y="334"/>
                </a:lnTo>
                <a:lnTo>
                  <a:pt x="218" y="333"/>
                </a:lnTo>
                <a:lnTo>
                  <a:pt x="218" y="333"/>
                </a:lnTo>
                <a:lnTo>
                  <a:pt x="219" y="334"/>
                </a:lnTo>
                <a:lnTo>
                  <a:pt x="219" y="334"/>
                </a:lnTo>
                <a:lnTo>
                  <a:pt x="219" y="334"/>
                </a:lnTo>
                <a:lnTo>
                  <a:pt x="220" y="334"/>
                </a:lnTo>
                <a:lnTo>
                  <a:pt x="220" y="334"/>
                </a:lnTo>
                <a:lnTo>
                  <a:pt x="220" y="335"/>
                </a:lnTo>
                <a:lnTo>
                  <a:pt x="222" y="334"/>
                </a:lnTo>
                <a:lnTo>
                  <a:pt x="222" y="335"/>
                </a:lnTo>
                <a:lnTo>
                  <a:pt x="222" y="334"/>
                </a:lnTo>
                <a:lnTo>
                  <a:pt x="223" y="335"/>
                </a:lnTo>
                <a:lnTo>
                  <a:pt x="223" y="335"/>
                </a:lnTo>
                <a:lnTo>
                  <a:pt x="224" y="335"/>
                </a:lnTo>
                <a:lnTo>
                  <a:pt x="224" y="335"/>
                </a:lnTo>
                <a:lnTo>
                  <a:pt x="224" y="334"/>
                </a:lnTo>
                <a:lnTo>
                  <a:pt x="225" y="334"/>
                </a:lnTo>
                <a:lnTo>
                  <a:pt x="225" y="334"/>
                </a:lnTo>
                <a:lnTo>
                  <a:pt x="225" y="335"/>
                </a:lnTo>
                <a:lnTo>
                  <a:pt x="226" y="334"/>
                </a:lnTo>
                <a:lnTo>
                  <a:pt x="226" y="335"/>
                </a:lnTo>
                <a:lnTo>
                  <a:pt x="227" y="336"/>
                </a:lnTo>
                <a:lnTo>
                  <a:pt x="227" y="336"/>
                </a:lnTo>
                <a:lnTo>
                  <a:pt x="227" y="336"/>
                </a:lnTo>
                <a:lnTo>
                  <a:pt x="228" y="336"/>
                </a:lnTo>
                <a:lnTo>
                  <a:pt x="228" y="336"/>
                </a:lnTo>
                <a:lnTo>
                  <a:pt x="228" y="336"/>
                </a:lnTo>
                <a:lnTo>
                  <a:pt x="229" y="336"/>
                </a:lnTo>
                <a:lnTo>
                  <a:pt x="229" y="336"/>
                </a:lnTo>
                <a:lnTo>
                  <a:pt x="229" y="335"/>
                </a:lnTo>
                <a:lnTo>
                  <a:pt x="231" y="335"/>
                </a:lnTo>
                <a:lnTo>
                  <a:pt x="231" y="335"/>
                </a:lnTo>
                <a:lnTo>
                  <a:pt x="232" y="335"/>
                </a:lnTo>
                <a:lnTo>
                  <a:pt x="232" y="335"/>
                </a:lnTo>
                <a:lnTo>
                  <a:pt x="232" y="335"/>
                </a:lnTo>
                <a:lnTo>
                  <a:pt x="233" y="336"/>
                </a:lnTo>
                <a:lnTo>
                  <a:pt x="233" y="338"/>
                </a:lnTo>
                <a:lnTo>
                  <a:pt x="233" y="336"/>
                </a:lnTo>
                <a:lnTo>
                  <a:pt x="234" y="336"/>
                </a:lnTo>
                <a:lnTo>
                  <a:pt x="234" y="335"/>
                </a:lnTo>
                <a:lnTo>
                  <a:pt x="234" y="335"/>
                </a:lnTo>
                <a:lnTo>
                  <a:pt x="235" y="335"/>
                </a:lnTo>
                <a:lnTo>
                  <a:pt x="235" y="335"/>
                </a:lnTo>
                <a:lnTo>
                  <a:pt x="236" y="335"/>
                </a:lnTo>
                <a:lnTo>
                  <a:pt x="236" y="335"/>
                </a:lnTo>
                <a:lnTo>
                  <a:pt x="236" y="335"/>
                </a:lnTo>
                <a:lnTo>
                  <a:pt x="237" y="335"/>
                </a:lnTo>
                <a:lnTo>
                  <a:pt x="237" y="335"/>
                </a:lnTo>
                <a:lnTo>
                  <a:pt x="237" y="336"/>
                </a:lnTo>
                <a:lnTo>
                  <a:pt x="238" y="336"/>
                </a:lnTo>
                <a:lnTo>
                  <a:pt x="238" y="338"/>
                </a:lnTo>
                <a:lnTo>
                  <a:pt x="238" y="338"/>
                </a:lnTo>
                <a:lnTo>
                  <a:pt x="240" y="338"/>
                </a:lnTo>
                <a:lnTo>
                  <a:pt x="240" y="336"/>
                </a:lnTo>
                <a:lnTo>
                  <a:pt x="241" y="335"/>
                </a:lnTo>
                <a:lnTo>
                  <a:pt x="241" y="335"/>
                </a:lnTo>
                <a:lnTo>
                  <a:pt x="241" y="335"/>
                </a:lnTo>
                <a:lnTo>
                  <a:pt x="242" y="334"/>
                </a:lnTo>
                <a:lnTo>
                  <a:pt x="242" y="332"/>
                </a:lnTo>
                <a:lnTo>
                  <a:pt x="242" y="333"/>
                </a:lnTo>
                <a:lnTo>
                  <a:pt x="243" y="333"/>
                </a:lnTo>
                <a:lnTo>
                  <a:pt x="243" y="334"/>
                </a:lnTo>
                <a:lnTo>
                  <a:pt x="243" y="334"/>
                </a:lnTo>
                <a:lnTo>
                  <a:pt x="244" y="335"/>
                </a:lnTo>
                <a:lnTo>
                  <a:pt x="244" y="335"/>
                </a:lnTo>
                <a:lnTo>
                  <a:pt x="245" y="336"/>
                </a:lnTo>
                <a:lnTo>
                  <a:pt x="245" y="336"/>
                </a:lnTo>
                <a:lnTo>
                  <a:pt x="245" y="338"/>
                </a:lnTo>
                <a:lnTo>
                  <a:pt x="246" y="338"/>
                </a:lnTo>
                <a:lnTo>
                  <a:pt x="246" y="338"/>
                </a:lnTo>
                <a:lnTo>
                  <a:pt x="246" y="339"/>
                </a:lnTo>
                <a:lnTo>
                  <a:pt x="247" y="339"/>
                </a:lnTo>
                <a:lnTo>
                  <a:pt x="247" y="339"/>
                </a:lnTo>
                <a:lnTo>
                  <a:pt x="249" y="338"/>
                </a:lnTo>
                <a:lnTo>
                  <a:pt x="249" y="336"/>
                </a:lnTo>
                <a:lnTo>
                  <a:pt x="249" y="335"/>
                </a:lnTo>
                <a:lnTo>
                  <a:pt x="250" y="334"/>
                </a:lnTo>
                <a:lnTo>
                  <a:pt x="250" y="332"/>
                </a:lnTo>
                <a:lnTo>
                  <a:pt x="250" y="332"/>
                </a:lnTo>
                <a:lnTo>
                  <a:pt x="251" y="332"/>
                </a:lnTo>
                <a:lnTo>
                  <a:pt x="251" y="332"/>
                </a:lnTo>
                <a:lnTo>
                  <a:pt x="251" y="332"/>
                </a:lnTo>
                <a:lnTo>
                  <a:pt x="252" y="332"/>
                </a:lnTo>
                <a:lnTo>
                  <a:pt x="252" y="332"/>
                </a:lnTo>
                <a:lnTo>
                  <a:pt x="253" y="332"/>
                </a:lnTo>
                <a:lnTo>
                  <a:pt x="253" y="333"/>
                </a:lnTo>
                <a:lnTo>
                  <a:pt x="253" y="333"/>
                </a:lnTo>
                <a:lnTo>
                  <a:pt x="254" y="334"/>
                </a:lnTo>
                <a:lnTo>
                  <a:pt x="254" y="333"/>
                </a:lnTo>
                <a:lnTo>
                  <a:pt x="254" y="333"/>
                </a:lnTo>
                <a:lnTo>
                  <a:pt x="255" y="333"/>
                </a:lnTo>
                <a:lnTo>
                  <a:pt x="255" y="333"/>
                </a:lnTo>
                <a:lnTo>
                  <a:pt x="255" y="332"/>
                </a:lnTo>
                <a:lnTo>
                  <a:pt x="256" y="333"/>
                </a:lnTo>
                <a:lnTo>
                  <a:pt x="256" y="333"/>
                </a:lnTo>
                <a:lnTo>
                  <a:pt x="258" y="334"/>
                </a:lnTo>
                <a:lnTo>
                  <a:pt x="258" y="334"/>
                </a:lnTo>
                <a:lnTo>
                  <a:pt x="258" y="334"/>
                </a:lnTo>
                <a:lnTo>
                  <a:pt x="259" y="334"/>
                </a:lnTo>
                <a:lnTo>
                  <a:pt x="259" y="334"/>
                </a:lnTo>
                <a:lnTo>
                  <a:pt x="259" y="334"/>
                </a:lnTo>
                <a:lnTo>
                  <a:pt x="260" y="333"/>
                </a:lnTo>
                <a:lnTo>
                  <a:pt x="260" y="332"/>
                </a:lnTo>
                <a:lnTo>
                  <a:pt x="260" y="333"/>
                </a:lnTo>
                <a:lnTo>
                  <a:pt x="261" y="333"/>
                </a:lnTo>
                <a:lnTo>
                  <a:pt x="261" y="334"/>
                </a:lnTo>
                <a:lnTo>
                  <a:pt x="262" y="334"/>
                </a:lnTo>
                <a:lnTo>
                  <a:pt x="262" y="334"/>
                </a:lnTo>
                <a:lnTo>
                  <a:pt x="262" y="335"/>
                </a:lnTo>
                <a:lnTo>
                  <a:pt x="263" y="336"/>
                </a:lnTo>
                <a:lnTo>
                  <a:pt x="263" y="336"/>
                </a:lnTo>
                <a:lnTo>
                  <a:pt x="263" y="335"/>
                </a:lnTo>
                <a:lnTo>
                  <a:pt x="264" y="335"/>
                </a:lnTo>
                <a:lnTo>
                  <a:pt x="264" y="335"/>
                </a:lnTo>
                <a:lnTo>
                  <a:pt x="264" y="334"/>
                </a:lnTo>
                <a:lnTo>
                  <a:pt x="265" y="335"/>
                </a:lnTo>
                <a:lnTo>
                  <a:pt x="265" y="335"/>
                </a:lnTo>
                <a:lnTo>
                  <a:pt x="267" y="335"/>
                </a:lnTo>
                <a:lnTo>
                  <a:pt x="267" y="336"/>
                </a:lnTo>
                <a:lnTo>
                  <a:pt x="267" y="336"/>
                </a:lnTo>
                <a:lnTo>
                  <a:pt x="268" y="336"/>
                </a:lnTo>
                <a:lnTo>
                  <a:pt x="268" y="336"/>
                </a:lnTo>
                <a:lnTo>
                  <a:pt x="268" y="336"/>
                </a:lnTo>
                <a:lnTo>
                  <a:pt x="269" y="336"/>
                </a:lnTo>
                <a:lnTo>
                  <a:pt x="269" y="338"/>
                </a:lnTo>
                <a:lnTo>
                  <a:pt x="270" y="338"/>
                </a:lnTo>
                <a:lnTo>
                  <a:pt x="270" y="339"/>
                </a:lnTo>
                <a:lnTo>
                  <a:pt x="270" y="339"/>
                </a:lnTo>
                <a:lnTo>
                  <a:pt x="271" y="339"/>
                </a:lnTo>
                <a:lnTo>
                  <a:pt x="271" y="340"/>
                </a:lnTo>
                <a:lnTo>
                  <a:pt x="271" y="339"/>
                </a:lnTo>
                <a:lnTo>
                  <a:pt x="272" y="339"/>
                </a:lnTo>
                <a:lnTo>
                  <a:pt x="272" y="339"/>
                </a:lnTo>
                <a:lnTo>
                  <a:pt x="272" y="339"/>
                </a:lnTo>
                <a:lnTo>
                  <a:pt x="273" y="338"/>
                </a:lnTo>
                <a:lnTo>
                  <a:pt x="273" y="338"/>
                </a:lnTo>
                <a:lnTo>
                  <a:pt x="274" y="338"/>
                </a:lnTo>
                <a:lnTo>
                  <a:pt x="274" y="336"/>
                </a:lnTo>
                <a:lnTo>
                  <a:pt x="274" y="336"/>
                </a:lnTo>
                <a:lnTo>
                  <a:pt x="276" y="335"/>
                </a:lnTo>
                <a:lnTo>
                  <a:pt x="276" y="335"/>
                </a:lnTo>
                <a:lnTo>
                  <a:pt x="276" y="334"/>
                </a:lnTo>
                <a:lnTo>
                  <a:pt x="277" y="335"/>
                </a:lnTo>
                <a:lnTo>
                  <a:pt x="277" y="335"/>
                </a:lnTo>
                <a:lnTo>
                  <a:pt x="277" y="336"/>
                </a:lnTo>
                <a:lnTo>
                  <a:pt x="278" y="336"/>
                </a:lnTo>
                <a:lnTo>
                  <a:pt x="278" y="336"/>
                </a:lnTo>
                <a:lnTo>
                  <a:pt x="279" y="336"/>
                </a:lnTo>
                <a:lnTo>
                  <a:pt x="279" y="338"/>
                </a:lnTo>
                <a:lnTo>
                  <a:pt x="279" y="338"/>
                </a:lnTo>
                <a:lnTo>
                  <a:pt x="280" y="339"/>
                </a:lnTo>
                <a:lnTo>
                  <a:pt x="280" y="340"/>
                </a:lnTo>
                <a:lnTo>
                  <a:pt x="280" y="340"/>
                </a:lnTo>
                <a:lnTo>
                  <a:pt x="281" y="340"/>
                </a:lnTo>
                <a:lnTo>
                  <a:pt x="281" y="340"/>
                </a:lnTo>
                <a:lnTo>
                  <a:pt x="281" y="340"/>
                </a:lnTo>
                <a:lnTo>
                  <a:pt x="282" y="340"/>
                </a:lnTo>
                <a:lnTo>
                  <a:pt x="282" y="341"/>
                </a:lnTo>
                <a:lnTo>
                  <a:pt x="283" y="341"/>
                </a:lnTo>
                <a:lnTo>
                  <a:pt x="283" y="341"/>
                </a:lnTo>
                <a:lnTo>
                  <a:pt x="283" y="341"/>
                </a:lnTo>
                <a:lnTo>
                  <a:pt x="285" y="340"/>
                </a:lnTo>
                <a:lnTo>
                  <a:pt x="285" y="340"/>
                </a:lnTo>
                <a:lnTo>
                  <a:pt x="285" y="340"/>
                </a:lnTo>
                <a:lnTo>
                  <a:pt x="286" y="340"/>
                </a:lnTo>
                <a:lnTo>
                  <a:pt x="286" y="340"/>
                </a:lnTo>
                <a:lnTo>
                  <a:pt x="286" y="341"/>
                </a:lnTo>
                <a:lnTo>
                  <a:pt x="287" y="341"/>
                </a:lnTo>
                <a:lnTo>
                  <a:pt x="287" y="340"/>
                </a:lnTo>
                <a:lnTo>
                  <a:pt x="288" y="340"/>
                </a:lnTo>
                <a:lnTo>
                  <a:pt x="288" y="341"/>
                </a:lnTo>
                <a:lnTo>
                  <a:pt x="288" y="341"/>
                </a:lnTo>
                <a:lnTo>
                  <a:pt x="289" y="341"/>
                </a:lnTo>
                <a:lnTo>
                  <a:pt x="289" y="341"/>
                </a:lnTo>
                <a:lnTo>
                  <a:pt x="289" y="341"/>
                </a:lnTo>
                <a:lnTo>
                  <a:pt x="290" y="342"/>
                </a:lnTo>
                <a:lnTo>
                  <a:pt x="290" y="342"/>
                </a:lnTo>
                <a:lnTo>
                  <a:pt x="290" y="343"/>
                </a:lnTo>
                <a:lnTo>
                  <a:pt x="291" y="343"/>
                </a:lnTo>
                <a:lnTo>
                  <a:pt x="291" y="344"/>
                </a:lnTo>
                <a:lnTo>
                  <a:pt x="292" y="344"/>
                </a:lnTo>
                <a:lnTo>
                  <a:pt x="292" y="344"/>
                </a:lnTo>
                <a:lnTo>
                  <a:pt x="292" y="344"/>
                </a:lnTo>
                <a:lnTo>
                  <a:pt x="294" y="344"/>
                </a:lnTo>
                <a:lnTo>
                  <a:pt x="294" y="344"/>
                </a:lnTo>
                <a:lnTo>
                  <a:pt x="294" y="344"/>
                </a:lnTo>
                <a:lnTo>
                  <a:pt x="295" y="342"/>
                </a:lnTo>
                <a:lnTo>
                  <a:pt x="295" y="343"/>
                </a:lnTo>
                <a:lnTo>
                  <a:pt x="296" y="343"/>
                </a:lnTo>
                <a:lnTo>
                  <a:pt x="296" y="343"/>
                </a:lnTo>
                <a:lnTo>
                  <a:pt x="296" y="343"/>
                </a:lnTo>
                <a:lnTo>
                  <a:pt x="297" y="343"/>
                </a:lnTo>
                <a:lnTo>
                  <a:pt x="297" y="342"/>
                </a:lnTo>
                <a:lnTo>
                  <a:pt x="297" y="343"/>
                </a:lnTo>
                <a:lnTo>
                  <a:pt x="298" y="342"/>
                </a:lnTo>
                <a:lnTo>
                  <a:pt x="298" y="343"/>
                </a:lnTo>
                <a:lnTo>
                  <a:pt x="298" y="344"/>
                </a:lnTo>
                <a:lnTo>
                  <a:pt x="299" y="345"/>
                </a:lnTo>
                <a:lnTo>
                  <a:pt x="299" y="347"/>
                </a:lnTo>
                <a:lnTo>
                  <a:pt x="300" y="345"/>
                </a:lnTo>
                <a:lnTo>
                  <a:pt x="300" y="345"/>
                </a:lnTo>
                <a:lnTo>
                  <a:pt x="300" y="344"/>
                </a:lnTo>
                <a:lnTo>
                  <a:pt x="301" y="344"/>
                </a:lnTo>
                <a:lnTo>
                  <a:pt x="301" y="344"/>
                </a:lnTo>
                <a:lnTo>
                  <a:pt x="301" y="343"/>
                </a:lnTo>
                <a:lnTo>
                  <a:pt x="303" y="343"/>
                </a:lnTo>
                <a:lnTo>
                  <a:pt x="303" y="342"/>
                </a:lnTo>
                <a:lnTo>
                  <a:pt x="303" y="343"/>
                </a:lnTo>
                <a:lnTo>
                  <a:pt x="304" y="343"/>
                </a:lnTo>
                <a:lnTo>
                  <a:pt x="304" y="343"/>
                </a:lnTo>
                <a:lnTo>
                  <a:pt x="305" y="343"/>
                </a:lnTo>
                <a:lnTo>
                  <a:pt x="305" y="343"/>
                </a:lnTo>
                <a:lnTo>
                  <a:pt x="305" y="344"/>
                </a:lnTo>
                <a:lnTo>
                  <a:pt x="306" y="344"/>
                </a:lnTo>
                <a:lnTo>
                  <a:pt x="306" y="344"/>
                </a:lnTo>
                <a:lnTo>
                  <a:pt x="306" y="343"/>
                </a:lnTo>
                <a:lnTo>
                  <a:pt x="307" y="343"/>
                </a:lnTo>
                <a:lnTo>
                  <a:pt x="307" y="343"/>
                </a:lnTo>
                <a:lnTo>
                  <a:pt x="307" y="342"/>
                </a:lnTo>
                <a:lnTo>
                  <a:pt x="308" y="343"/>
                </a:lnTo>
                <a:lnTo>
                  <a:pt x="308" y="342"/>
                </a:lnTo>
                <a:lnTo>
                  <a:pt x="309" y="343"/>
                </a:lnTo>
                <a:lnTo>
                  <a:pt x="309" y="342"/>
                </a:lnTo>
                <a:lnTo>
                  <a:pt x="309" y="342"/>
                </a:lnTo>
                <a:lnTo>
                  <a:pt x="310" y="342"/>
                </a:lnTo>
                <a:lnTo>
                  <a:pt x="310" y="341"/>
                </a:lnTo>
                <a:lnTo>
                  <a:pt x="310" y="342"/>
                </a:lnTo>
                <a:lnTo>
                  <a:pt x="312" y="341"/>
                </a:lnTo>
                <a:lnTo>
                  <a:pt x="312" y="341"/>
                </a:lnTo>
                <a:lnTo>
                  <a:pt x="312" y="341"/>
                </a:lnTo>
                <a:lnTo>
                  <a:pt x="313" y="340"/>
                </a:lnTo>
                <a:lnTo>
                  <a:pt x="313" y="340"/>
                </a:lnTo>
                <a:lnTo>
                  <a:pt x="314" y="340"/>
                </a:lnTo>
                <a:lnTo>
                  <a:pt x="314" y="341"/>
                </a:lnTo>
                <a:lnTo>
                  <a:pt x="314" y="341"/>
                </a:lnTo>
                <a:lnTo>
                  <a:pt x="315" y="341"/>
                </a:lnTo>
                <a:lnTo>
                  <a:pt x="315" y="341"/>
                </a:lnTo>
                <a:lnTo>
                  <a:pt x="315" y="341"/>
                </a:lnTo>
                <a:lnTo>
                  <a:pt x="316" y="340"/>
                </a:lnTo>
                <a:lnTo>
                  <a:pt x="316" y="340"/>
                </a:lnTo>
                <a:lnTo>
                  <a:pt x="317" y="341"/>
                </a:lnTo>
                <a:lnTo>
                  <a:pt x="317" y="342"/>
                </a:lnTo>
                <a:lnTo>
                  <a:pt x="317" y="342"/>
                </a:lnTo>
                <a:lnTo>
                  <a:pt x="318" y="342"/>
                </a:lnTo>
                <a:lnTo>
                  <a:pt x="318" y="342"/>
                </a:lnTo>
                <a:lnTo>
                  <a:pt x="318" y="342"/>
                </a:lnTo>
                <a:lnTo>
                  <a:pt x="319" y="341"/>
                </a:lnTo>
                <a:lnTo>
                  <a:pt x="319" y="342"/>
                </a:lnTo>
                <a:lnTo>
                  <a:pt x="319" y="341"/>
                </a:lnTo>
                <a:lnTo>
                  <a:pt x="321" y="342"/>
                </a:lnTo>
                <a:lnTo>
                  <a:pt x="321" y="342"/>
                </a:lnTo>
                <a:lnTo>
                  <a:pt x="322" y="342"/>
                </a:lnTo>
                <a:lnTo>
                  <a:pt x="322" y="342"/>
                </a:lnTo>
                <a:lnTo>
                  <a:pt x="322" y="342"/>
                </a:lnTo>
                <a:lnTo>
                  <a:pt x="323" y="342"/>
                </a:lnTo>
                <a:lnTo>
                  <a:pt x="323" y="342"/>
                </a:lnTo>
                <a:lnTo>
                  <a:pt x="323" y="341"/>
                </a:lnTo>
                <a:lnTo>
                  <a:pt x="324" y="341"/>
                </a:lnTo>
                <a:lnTo>
                  <a:pt x="324" y="340"/>
                </a:lnTo>
                <a:lnTo>
                  <a:pt x="324" y="340"/>
                </a:lnTo>
                <a:lnTo>
                  <a:pt x="325" y="339"/>
                </a:lnTo>
                <a:lnTo>
                  <a:pt x="325" y="340"/>
                </a:lnTo>
                <a:lnTo>
                  <a:pt x="326" y="339"/>
                </a:lnTo>
                <a:lnTo>
                  <a:pt x="326" y="340"/>
                </a:lnTo>
                <a:lnTo>
                  <a:pt x="326" y="340"/>
                </a:lnTo>
                <a:lnTo>
                  <a:pt x="327" y="341"/>
                </a:lnTo>
                <a:lnTo>
                  <a:pt x="327" y="341"/>
                </a:lnTo>
                <a:lnTo>
                  <a:pt x="327" y="341"/>
                </a:lnTo>
                <a:lnTo>
                  <a:pt x="328" y="341"/>
                </a:lnTo>
                <a:lnTo>
                  <a:pt x="328" y="341"/>
                </a:lnTo>
                <a:lnTo>
                  <a:pt x="328" y="342"/>
                </a:lnTo>
                <a:lnTo>
                  <a:pt x="330" y="341"/>
                </a:lnTo>
                <a:lnTo>
                  <a:pt x="330" y="341"/>
                </a:lnTo>
                <a:lnTo>
                  <a:pt x="331" y="340"/>
                </a:lnTo>
                <a:lnTo>
                  <a:pt x="331" y="340"/>
                </a:lnTo>
                <a:lnTo>
                  <a:pt x="331" y="338"/>
                </a:lnTo>
                <a:lnTo>
                  <a:pt x="332" y="338"/>
                </a:lnTo>
                <a:lnTo>
                  <a:pt x="332" y="338"/>
                </a:lnTo>
                <a:lnTo>
                  <a:pt x="332" y="338"/>
                </a:lnTo>
                <a:lnTo>
                  <a:pt x="333" y="338"/>
                </a:lnTo>
                <a:lnTo>
                  <a:pt x="333" y="338"/>
                </a:lnTo>
                <a:lnTo>
                  <a:pt x="333" y="336"/>
                </a:lnTo>
                <a:lnTo>
                  <a:pt x="334" y="338"/>
                </a:lnTo>
                <a:lnTo>
                  <a:pt x="334" y="338"/>
                </a:lnTo>
                <a:lnTo>
                  <a:pt x="335" y="338"/>
                </a:lnTo>
                <a:lnTo>
                  <a:pt x="335" y="338"/>
                </a:lnTo>
                <a:lnTo>
                  <a:pt x="335" y="338"/>
                </a:lnTo>
                <a:lnTo>
                  <a:pt x="336" y="339"/>
                </a:lnTo>
                <a:lnTo>
                  <a:pt x="336" y="338"/>
                </a:lnTo>
                <a:lnTo>
                  <a:pt x="336" y="336"/>
                </a:lnTo>
                <a:lnTo>
                  <a:pt x="337" y="336"/>
                </a:lnTo>
                <a:lnTo>
                  <a:pt x="337" y="336"/>
                </a:lnTo>
                <a:lnTo>
                  <a:pt x="339" y="338"/>
                </a:lnTo>
                <a:lnTo>
                  <a:pt x="339" y="338"/>
                </a:lnTo>
                <a:lnTo>
                  <a:pt x="339" y="339"/>
                </a:lnTo>
                <a:lnTo>
                  <a:pt x="340" y="339"/>
                </a:lnTo>
                <a:lnTo>
                  <a:pt x="340" y="339"/>
                </a:lnTo>
                <a:lnTo>
                  <a:pt x="340" y="338"/>
                </a:lnTo>
                <a:lnTo>
                  <a:pt x="341" y="338"/>
                </a:lnTo>
                <a:lnTo>
                  <a:pt x="341" y="336"/>
                </a:lnTo>
                <a:lnTo>
                  <a:pt x="341" y="336"/>
                </a:lnTo>
                <a:lnTo>
                  <a:pt x="342" y="336"/>
                </a:lnTo>
                <a:lnTo>
                  <a:pt x="342" y="335"/>
                </a:lnTo>
                <a:lnTo>
                  <a:pt x="343" y="335"/>
                </a:lnTo>
                <a:lnTo>
                  <a:pt x="343" y="335"/>
                </a:lnTo>
                <a:lnTo>
                  <a:pt x="343" y="335"/>
                </a:lnTo>
                <a:lnTo>
                  <a:pt x="344" y="335"/>
                </a:lnTo>
                <a:lnTo>
                  <a:pt x="344" y="335"/>
                </a:lnTo>
                <a:lnTo>
                  <a:pt x="344" y="336"/>
                </a:lnTo>
                <a:lnTo>
                  <a:pt x="345" y="338"/>
                </a:lnTo>
                <a:lnTo>
                  <a:pt x="345" y="338"/>
                </a:lnTo>
                <a:lnTo>
                  <a:pt x="345" y="336"/>
                </a:lnTo>
                <a:lnTo>
                  <a:pt x="346" y="335"/>
                </a:lnTo>
                <a:lnTo>
                  <a:pt x="346" y="335"/>
                </a:lnTo>
                <a:lnTo>
                  <a:pt x="348" y="335"/>
                </a:lnTo>
                <a:lnTo>
                  <a:pt x="348" y="335"/>
                </a:lnTo>
                <a:lnTo>
                  <a:pt x="348" y="335"/>
                </a:lnTo>
                <a:lnTo>
                  <a:pt x="349" y="335"/>
                </a:lnTo>
                <a:lnTo>
                  <a:pt x="349" y="335"/>
                </a:lnTo>
                <a:lnTo>
                  <a:pt x="349" y="336"/>
                </a:lnTo>
                <a:lnTo>
                  <a:pt x="350" y="338"/>
                </a:lnTo>
                <a:lnTo>
                  <a:pt x="350" y="338"/>
                </a:lnTo>
                <a:lnTo>
                  <a:pt x="350" y="338"/>
                </a:lnTo>
                <a:lnTo>
                  <a:pt x="351" y="338"/>
                </a:lnTo>
                <a:lnTo>
                  <a:pt x="351" y="339"/>
                </a:lnTo>
                <a:lnTo>
                  <a:pt x="352" y="338"/>
                </a:lnTo>
                <a:lnTo>
                  <a:pt x="352" y="338"/>
                </a:lnTo>
                <a:lnTo>
                  <a:pt x="352" y="336"/>
                </a:lnTo>
                <a:lnTo>
                  <a:pt x="353" y="338"/>
                </a:lnTo>
                <a:lnTo>
                  <a:pt x="353" y="336"/>
                </a:lnTo>
                <a:lnTo>
                  <a:pt x="353" y="336"/>
                </a:lnTo>
                <a:lnTo>
                  <a:pt x="354" y="335"/>
                </a:lnTo>
                <a:lnTo>
                  <a:pt x="354" y="335"/>
                </a:lnTo>
                <a:lnTo>
                  <a:pt x="354" y="336"/>
                </a:lnTo>
                <a:lnTo>
                  <a:pt x="355" y="335"/>
                </a:lnTo>
                <a:lnTo>
                  <a:pt x="355" y="336"/>
                </a:lnTo>
                <a:lnTo>
                  <a:pt x="357" y="335"/>
                </a:lnTo>
                <a:lnTo>
                  <a:pt x="357" y="335"/>
                </a:lnTo>
                <a:lnTo>
                  <a:pt x="357" y="335"/>
                </a:lnTo>
                <a:lnTo>
                  <a:pt x="358" y="335"/>
                </a:lnTo>
                <a:lnTo>
                  <a:pt x="358" y="335"/>
                </a:lnTo>
                <a:lnTo>
                  <a:pt x="358" y="334"/>
                </a:lnTo>
                <a:lnTo>
                  <a:pt x="359" y="335"/>
                </a:lnTo>
                <a:lnTo>
                  <a:pt x="359" y="335"/>
                </a:lnTo>
                <a:lnTo>
                  <a:pt x="360" y="335"/>
                </a:lnTo>
                <a:lnTo>
                  <a:pt x="360" y="335"/>
                </a:lnTo>
                <a:lnTo>
                  <a:pt x="360" y="334"/>
                </a:lnTo>
                <a:lnTo>
                  <a:pt x="361" y="335"/>
                </a:lnTo>
                <a:lnTo>
                  <a:pt x="361" y="335"/>
                </a:lnTo>
                <a:lnTo>
                  <a:pt x="361" y="335"/>
                </a:lnTo>
                <a:lnTo>
                  <a:pt x="362" y="335"/>
                </a:lnTo>
                <a:lnTo>
                  <a:pt x="362" y="338"/>
                </a:lnTo>
                <a:lnTo>
                  <a:pt x="362" y="338"/>
                </a:lnTo>
                <a:lnTo>
                  <a:pt x="363" y="338"/>
                </a:lnTo>
                <a:lnTo>
                  <a:pt x="363" y="339"/>
                </a:lnTo>
                <a:lnTo>
                  <a:pt x="364" y="339"/>
                </a:lnTo>
                <a:lnTo>
                  <a:pt x="364" y="340"/>
                </a:lnTo>
                <a:lnTo>
                  <a:pt x="364" y="340"/>
                </a:lnTo>
                <a:lnTo>
                  <a:pt x="366" y="341"/>
                </a:lnTo>
                <a:lnTo>
                  <a:pt x="366" y="341"/>
                </a:lnTo>
                <a:lnTo>
                  <a:pt x="366" y="341"/>
                </a:lnTo>
                <a:lnTo>
                  <a:pt x="367" y="341"/>
                </a:lnTo>
                <a:lnTo>
                  <a:pt x="367" y="340"/>
                </a:lnTo>
                <a:lnTo>
                  <a:pt x="367" y="340"/>
                </a:lnTo>
                <a:lnTo>
                  <a:pt x="368" y="339"/>
                </a:lnTo>
                <a:lnTo>
                  <a:pt x="368" y="338"/>
                </a:lnTo>
                <a:lnTo>
                  <a:pt x="369" y="338"/>
                </a:lnTo>
                <a:lnTo>
                  <a:pt x="369" y="338"/>
                </a:lnTo>
                <a:lnTo>
                  <a:pt x="369" y="338"/>
                </a:lnTo>
                <a:lnTo>
                  <a:pt x="370" y="338"/>
                </a:lnTo>
                <a:lnTo>
                  <a:pt x="370" y="336"/>
                </a:lnTo>
                <a:lnTo>
                  <a:pt x="370" y="336"/>
                </a:lnTo>
                <a:lnTo>
                  <a:pt x="371" y="338"/>
                </a:lnTo>
                <a:lnTo>
                  <a:pt x="371" y="338"/>
                </a:lnTo>
                <a:lnTo>
                  <a:pt x="371" y="339"/>
                </a:lnTo>
                <a:lnTo>
                  <a:pt x="372" y="340"/>
                </a:lnTo>
                <a:lnTo>
                  <a:pt x="372" y="340"/>
                </a:lnTo>
                <a:lnTo>
                  <a:pt x="373" y="341"/>
                </a:lnTo>
                <a:lnTo>
                  <a:pt x="373" y="341"/>
                </a:lnTo>
                <a:lnTo>
                  <a:pt x="373" y="341"/>
                </a:lnTo>
                <a:lnTo>
                  <a:pt x="375" y="341"/>
                </a:lnTo>
                <a:lnTo>
                  <a:pt x="375" y="342"/>
                </a:lnTo>
                <a:lnTo>
                  <a:pt x="375" y="342"/>
                </a:lnTo>
                <a:lnTo>
                  <a:pt x="376" y="342"/>
                </a:lnTo>
                <a:lnTo>
                  <a:pt x="376" y="341"/>
                </a:lnTo>
                <a:lnTo>
                  <a:pt x="376" y="342"/>
                </a:lnTo>
                <a:lnTo>
                  <a:pt x="377" y="341"/>
                </a:lnTo>
                <a:lnTo>
                  <a:pt x="377" y="340"/>
                </a:lnTo>
                <a:lnTo>
                  <a:pt x="378" y="340"/>
                </a:lnTo>
                <a:lnTo>
                  <a:pt x="378" y="340"/>
                </a:lnTo>
                <a:lnTo>
                  <a:pt x="378" y="340"/>
                </a:lnTo>
                <a:lnTo>
                  <a:pt x="379" y="340"/>
                </a:lnTo>
                <a:lnTo>
                  <a:pt x="379" y="340"/>
                </a:lnTo>
                <a:lnTo>
                  <a:pt x="379" y="340"/>
                </a:lnTo>
                <a:lnTo>
                  <a:pt x="380" y="340"/>
                </a:lnTo>
                <a:lnTo>
                  <a:pt x="380" y="340"/>
                </a:lnTo>
                <a:lnTo>
                  <a:pt x="380" y="340"/>
                </a:lnTo>
                <a:lnTo>
                  <a:pt x="381" y="341"/>
                </a:lnTo>
                <a:lnTo>
                  <a:pt x="381" y="342"/>
                </a:lnTo>
                <a:lnTo>
                  <a:pt x="382" y="341"/>
                </a:lnTo>
                <a:lnTo>
                  <a:pt x="382" y="342"/>
                </a:lnTo>
                <a:lnTo>
                  <a:pt x="382" y="342"/>
                </a:lnTo>
                <a:lnTo>
                  <a:pt x="384" y="342"/>
                </a:lnTo>
                <a:lnTo>
                  <a:pt x="384" y="343"/>
                </a:lnTo>
                <a:lnTo>
                  <a:pt x="384" y="342"/>
                </a:lnTo>
                <a:lnTo>
                  <a:pt x="385" y="342"/>
                </a:lnTo>
                <a:lnTo>
                  <a:pt x="385" y="342"/>
                </a:lnTo>
                <a:lnTo>
                  <a:pt x="386" y="342"/>
                </a:lnTo>
                <a:lnTo>
                  <a:pt x="386" y="341"/>
                </a:lnTo>
                <a:lnTo>
                  <a:pt x="386" y="340"/>
                </a:lnTo>
                <a:lnTo>
                  <a:pt x="387" y="340"/>
                </a:lnTo>
                <a:lnTo>
                  <a:pt x="387" y="341"/>
                </a:lnTo>
                <a:lnTo>
                  <a:pt x="387" y="341"/>
                </a:lnTo>
                <a:lnTo>
                  <a:pt x="388" y="341"/>
                </a:lnTo>
                <a:lnTo>
                  <a:pt x="388" y="341"/>
                </a:lnTo>
                <a:lnTo>
                  <a:pt x="388" y="341"/>
                </a:lnTo>
                <a:lnTo>
                  <a:pt x="389" y="341"/>
                </a:lnTo>
                <a:lnTo>
                  <a:pt x="389" y="341"/>
                </a:lnTo>
                <a:lnTo>
                  <a:pt x="390" y="342"/>
                </a:lnTo>
                <a:lnTo>
                  <a:pt x="390" y="342"/>
                </a:lnTo>
                <a:lnTo>
                  <a:pt x="390" y="341"/>
                </a:lnTo>
                <a:lnTo>
                  <a:pt x="391" y="341"/>
                </a:lnTo>
                <a:lnTo>
                  <a:pt x="391" y="341"/>
                </a:lnTo>
                <a:lnTo>
                  <a:pt x="391" y="341"/>
                </a:lnTo>
                <a:lnTo>
                  <a:pt x="393" y="341"/>
                </a:lnTo>
                <a:lnTo>
                  <a:pt x="393" y="340"/>
                </a:lnTo>
                <a:lnTo>
                  <a:pt x="393" y="340"/>
                </a:lnTo>
                <a:lnTo>
                  <a:pt x="394" y="339"/>
                </a:lnTo>
                <a:lnTo>
                  <a:pt x="394" y="339"/>
                </a:lnTo>
                <a:lnTo>
                  <a:pt x="395" y="338"/>
                </a:lnTo>
                <a:lnTo>
                  <a:pt x="395" y="338"/>
                </a:lnTo>
                <a:lnTo>
                  <a:pt x="395" y="338"/>
                </a:lnTo>
                <a:lnTo>
                  <a:pt x="396" y="336"/>
                </a:lnTo>
                <a:lnTo>
                  <a:pt x="396" y="336"/>
                </a:lnTo>
                <a:lnTo>
                  <a:pt x="396" y="335"/>
                </a:lnTo>
                <a:lnTo>
                  <a:pt x="397" y="336"/>
                </a:lnTo>
                <a:lnTo>
                  <a:pt x="397" y="336"/>
                </a:lnTo>
                <a:lnTo>
                  <a:pt x="397" y="336"/>
                </a:lnTo>
                <a:lnTo>
                  <a:pt x="398" y="336"/>
                </a:lnTo>
                <a:lnTo>
                  <a:pt x="398" y="336"/>
                </a:lnTo>
                <a:lnTo>
                  <a:pt x="399" y="336"/>
                </a:lnTo>
                <a:lnTo>
                  <a:pt x="399" y="338"/>
                </a:lnTo>
                <a:lnTo>
                  <a:pt x="399" y="338"/>
                </a:lnTo>
                <a:lnTo>
                  <a:pt x="400" y="336"/>
                </a:lnTo>
                <a:lnTo>
                  <a:pt x="400" y="336"/>
                </a:lnTo>
                <a:lnTo>
                  <a:pt x="400" y="336"/>
                </a:lnTo>
                <a:lnTo>
                  <a:pt x="402" y="336"/>
                </a:lnTo>
                <a:lnTo>
                  <a:pt x="402" y="336"/>
                </a:lnTo>
                <a:lnTo>
                  <a:pt x="402" y="335"/>
                </a:lnTo>
                <a:lnTo>
                  <a:pt x="403" y="335"/>
                </a:lnTo>
                <a:lnTo>
                  <a:pt x="403" y="334"/>
                </a:lnTo>
                <a:lnTo>
                  <a:pt x="404" y="333"/>
                </a:lnTo>
                <a:lnTo>
                  <a:pt x="404" y="333"/>
                </a:lnTo>
                <a:lnTo>
                  <a:pt x="404" y="333"/>
                </a:lnTo>
                <a:lnTo>
                  <a:pt x="405" y="333"/>
                </a:lnTo>
                <a:lnTo>
                  <a:pt x="405" y="333"/>
                </a:lnTo>
                <a:lnTo>
                  <a:pt x="405" y="333"/>
                </a:lnTo>
                <a:lnTo>
                  <a:pt x="406" y="333"/>
                </a:lnTo>
                <a:lnTo>
                  <a:pt x="406" y="333"/>
                </a:lnTo>
                <a:lnTo>
                  <a:pt x="407" y="334"/>
                </a:lnTo>
                <a:lnTo>
                  <a:pt x="407" y="333"/>
                </a:lnTo>
                <a:lnTo>
                  <a:pt x="407" y="333"/>
                </a:lnTo>
                <a:lnTo>
                  <a:pt x="408" y="334"/>
                </a:lnTo>
                <a:lnTo>
                  <a:pt x="408" y="334"/>
                </a:lnTo>
                <a:lnTo>
                  <a:pt x="408" y="333"/>
                </a:lnTo>
                <a:lnTo>
                  <a:pt x="409" y="334"/>
                </a:lnTo>
                <a:lnTo>
                  <a:pt x="409" y="334"/>
                </a:lnTo>
                <a:lnTo>
                  <a:pt x="409" y="334"/>
                </a:lnTo>
                <a:lnTo>
                  <a:pt x="411" y="334"/>
                </a:lnTo>
                <a:lnTo>
                  <a:pt x="411" y="333"/>
                </a:lnTo>
                <a:lnTo>
                  <a:pt x="412" y="333"/>
                </a:lnTo>
                <a:lnTo>
                  <a:pt x="412" y="333"/>
                </a:lnTo>
                <a:lnTo>
                  <a:pt x="412" y="334"/>
                </a:lnTo>
                <a:lnTo>
                  <a:pt x="413" y="333"/>
                </a:lnTo>
                <a:lnTo>
                  <a:pt x="413" y="333"/>
                </a:lnTo>
                <a:lnTo>
                  <a:pt x="413" y="333"/>
                </a:lnTo>
                <a:lnTo>
                  <a:pt x="414" y="332"/>
                </a:lnTo>
                <a:lnTo>
                  <a:pt x="414" y="332"/>
                </a:lnTo>
                <a:lnTo>
                  <a:pt x="414" y="333"/>
                </a:lnTo>
                <a:lnTo>
                  <a:pt x="415" y="333"/>
                </a:lnTo>
                <a:lnTo>
                  <a:pt x="415" y="333"/>
                </a:lnTo>
                <a:lnTo>
                  <a:pt x="416" y="332"/>
                </a:lnTo>
                <a:lnTo>
                  <a:pt x="416" y="332"/>
                </a:lnTo>
                <a:lnTo>
                  <a:pt x="416" y="332"/>
                </a:lnTo>
                <a:lnTo>
                  <a:pt x="417" y="332"/>
                </a:lnTo>
                <a:lnTo>
                  <a:pt x="417" y="332"/>
                </a:lnTo>
                <a:lnTo>
                  <a:pt x="417" y="331"/>
                </a:lnTo>
                <a:lnTo>
                  <a:pt x="418" y="332"/>
                </a:lnTo>
                <a:lnTo>
                  <a:pt x="418" y="332"/>
                </a:lnTo>
                <a:lnTo>
                  <a:pt x="418" y="331"/>
                </a:lnTo>
                <a:lnTo>
                  <a:pt x="420" y="331"/>
                </a:lnTo>
                <a:lnTo>
                  <a:pt x="420" y="331"/>
                </a:lnTo>
                <a:lnTo>
                  <a:pt x="421" y="331"/>
                </a:lnTo>
                <a:lnTo>
                  <a:pt x="421" y="332"/>
                </a:lnTo>
                <a:lnTo>
                  <a:pt x="421" y="331"/>
                </a:lnTo>
                <a:lnTo>
                  <a:pt x="422" y="331"/>
                </a:lnTo>
                <a:lnTo>
                  <a:pt x="422" y="332"/>
                </a:lnTo>
                <a:lnTo>
                  <a:pt x="422" y="332"/>
                </a:lnTo>
                <a:lnTo>
                  <a:pt x="423" y="332"/>
                </a:lnTo>
                <a:lnTo>
                  <a:pt x="423" y="332"/>
                </a:lnTo>
                <a:lnTo>
                  <a:pt x="423" y="332"/>
                </a:lnTo>
                <a:lnTo>
                  <a:pt x="424" y="332"/>
                </a:lnTo>
                <a:lnTo>
                  <a:pt x="424" y="332"/>
                </a:lnTo>
                <a:lnTo>
                  <a:pt x="425" y="332"/>
                </a:lnTo>
                <a:lnTo>
                  <a:pt x="425" y="332"/>
                </a:lnTo>
                <a:lnTo>
                  <a:pt x="425" y="332"/>
                </a:lnTo>
                <a:lnTo>
                  <a:pt x="426" y="331"/>
                </a:lnTo>
                <a:lnTo>
                  <a:pt x="426" y="331"/>
                </a:lnTo>
                <a:lnTo>
                  <a:pt x="426" y="331"/>
                </a:lnTo>
                <a:lnTo>
                  <a:pt x="427" y="331"/>
                </a:lnTo>
                <a:lnTo>
                  <a:pt x="427" y="331"/>
                </a:lnTo>
                <a:lnTo>
                  <a:pt x="429" y="331"/>
                </a:lnTo>
                <a:lnTo>
                  <a:pt x="429" y="331"/>
                </a:lnTo>
                <a:lnTo>
                  <a:pt x="429" y="331"/>
                </a:lnTo>
                <a:lnTo>
                  <a:pt x="430" y="332"/>
                </a:lnTo>
                <a:lnTo>
                  <a:pt x="430" y="332"/>
                </a:lnTo>
                <a:lnTo>
                  <a:pt x="430" y="332"/>
                </a:lnTo>
                <a:lnTo>
                  <a:pt x="431" y="331"/>
                </a:lnTo>
                <a:lnTo>
                  <a:pt x="431" y="331"/>
                </a:lnTo>
                <a:lnTo>
                  <a:pt x="431" y="331"/>
                </a:lnTo>
                <a:lnTo>
                  <a:pt x="432" y="332"/>
                </a:lnTo>
                <a:lnTo>
                  <a:pt x="432" y="332"/>
                </a:lnTo>
                <a:lnTo>
                  <a:pt x="433" y="331"/>
                </a:lnTo>
                <a:lnTo>
                  <a:pt x="433" y="331"/>
                </a:lnTo>
                <a:lnTo>
                  <a:pt x="433" y="331"/>
                </a:lnTo>
                <a:lnTo>
                  <a:pt x="434" y="331"/>
                </a:lnTo>
                <a:lnTo>
                  <a:pt x="434" y="331"/>
                </a:lnTo>
                <a:lnTo>
                  <a:pt x="434" y="331"/>
                </a:lnTo>
                <a:lnTo>
                  <a:pt x="435" y="331"/>
                </a:lnTo>
                <a:lnTo>
                  <a:pt x="435" y="331"/>
                </a:lnTo>
                <a:lnTo>
                  <a:pt x="435" y="331"/>
                </a:lnTo>
                <a:lnTo>
                  <a:pt x="436" y="331"/>
                </a:lnTo>
                <a:lnTo>
                  <a:pt x="436" y="331"/>
                </a:lnTo>
                <a:lnTo>
                  <a:pt x="438" y="330"/>
                </a:lnTo>
                <a:lnTo>
                  <a:pt x="438" y="331"/>
                </a:lnTo>
                <a:lnTo>
                  <a:pt x="438" y="330"/>
                </a:lnTo>
                <a:lnTo>
                  <a:pt x="439" y="330"/>
                </a:lnTo>
                <a:lnTo>
                  <a:pt x="439" y="331"/>
                </a:lnTo>
                <a:lnTo>
                  <a:pt x="439" y="331"/>
                </a:lnTo>
                <a:lnTo>
                  <a:pt x="440" y="331"/>
                </a:lnTo>
                <a:lnTo>
                  <a:pt x="440" y="331"/>
                </a:lnTo>
                <a:lnTo>
                  <a:pt x="440" y="331"/>
                </a:lnTo>
                <a:lnTo>
                  <a:pt x="441" y="331"/>
                </a:lnTo>
                <a:lnTo>
                  <a:pt x="441" y="331"/>
                </a:lnTo>
                <a:lnTo>
                  <a:pt x="442" y="332"/>
                </a:lnTo>
                <a:lnTo>
                  <a:pt x="442" y="332"/>
                </a:lnTo>
                <a:lnTo>
                  <a:pt x="442" y="332"/>
                </a:lnTo>
                <a:lnTo>
                  <a:pt x="443" y="333"/>
                </a:lnTo>
                <a:lnTo>
                  <a:pt x="443" y="333"/>
                </a:lnTo>
                <a:lnTo>
                  <a:pt x="443" y="334"/>
                </a:lnTo>
                <a:lnTo>
                  <a:pt x="444" y="334"/>
                </a:lnTo>
                <a:lnTo>
                  <a:pt x="444" y="334"/>
                </a:lnTo>
                <a:lnTo>
                  <a:pt x="444" y="334"/>
                </a:lnTo>
                <a:lnTo>
                  <a:pt x="445" y="335"/>
                </a:lnTo>
                <a:lnTo>
                  <a:pt x="445" y="335"/>
                </a:lnTo>
                <a:lnTo>
                  <a:pt x="447" y="335"/>
                </a:lnTo>
                <a:lnTo>
                  <a:pt x="447" y="336"/>
                </a:lnTo>
                <a:lnTo>
                  <a:pt x="447" y="338"/>
                </a:lnTo>
                <a:lnTo>
                  <a:pt x="448" y="338"/>
                </a:lnTo>
                <a:lnTo>
                  <a:pt x="448" y="336"/>
                </a:lnTo>
                <a:lnTo>
                  <a:pt x="448" y="336"/>
                </a:lnTo>
                <a:lnTo>
                  <a:pt x="449" y="336"/>
                </a:lnTo>
                <a:lnTo>
                  <a:pt x="449" y="336"/>
                </a:lnTo>
                <a:lnTo>
                  <a:pt x="450" y="336"/>
                </a:lnTo>
                <a:lnTo>
                  <a:pt x="450" y="336"/>
                </a:lnTo>
                <a:lnTo>
                  <a:pt x="450" y="336"/>
                </a:lnTo>
                <a:lnTo>
                  <a:pt x="451" y="336"/>
                </a:lnTo>
                <a:lnTo>
                  <a:pt x="451" y="336"/>
                </a:lnTo>
                <a:lnTo>
                  <a:pt x="451" y="335"/>
                </a:lnTo>
                <a:lnTo>
                  <a:pt x="452" y="335"/>
                </a:lnTo>
                <a:lnTo>
                  <a:pt x="452" y="335"/>
                </a:lnTo>
                <a:lnTo>
                  <a:pt x="452" y="335"/>
                </a:lnTo>
                <a:lnTo>
                  <a:pt x="453" y="335"/>
                </a:lnTo>
                <a:lnTo>
                  <a:pt x="453" y="336"/>
                </a:lnTo>
                <a:lnTo>
                  <a:pt x="454" y="336"/>
                </a:lnTo>
                <a:lnTo>
                  <a:pt x="454" y="338"/>
                </a:lnTo>
                <a:lnTo>
                  <a:pt x="454" y="338"/>
                </a:lnTo>
                <a:lnTo>
                  <a:pt x="456" y="338"/>
                </a:lnTo>
                <a:lnTo>
                  <a:pt x="456" y="338"/>
                </a:lnTo>
                <a:lnTo>
                  <a:pt x="456" y="338"/>
                </a:lnTo>
                <a:lnTo>
                  <a:pt x="457" y="338"/>
                </a:lnTo>
                <a:lnTo>
                  <a:pt x="457" y="338"/>
                </a:lnTo>
                <a:lnTo>
                  <a:pt x="457" y="339"/>
                </a:lnTo>
                <a:lnTo>
                  <a:pt x="458" y="339"/>
                </a:lnTo>
                <a:lnTo>
                  <a:pt x="458" y="340"/>
                </a:lnTo>
                <a:lnTo>
                  <a:pt x="459" y="339"/>
                </a:lnTo>
                <a:lnTo>
                  <a:pt x="459" y="340"/>
                </a:lnTo>
                <a:lnTo>
                  <a:pt x="459" y="340"/>
                </a:lnTo>
                <a:lnTo>
                  <a:pt x="460" y="340"/>
                </a:lnTo>
                <a:lnTo>
                  <a:pt x="460" y="341"/>
                </a:lnTo>
                <a:lnTo>
                  <a:pt x="460" y="341"/>
                </a:lnTo>
                <a:lnTo>
                  <a:pt x="461" y="341"/>
                </a:lnTo>
                <a:lnTo>
                  <a:pt x="461" y="341"/>
                </a:lnTo>
                <a:lnTo>
                  <a:pt x="461" y="341"/>
                </a:lnTo>
                <a:lnTo>
                  <a:pt x="462" y="341"/>
                </a:lnTo>
                <a:lnTo>
                  <a:pt x="462" y="341"/>
                </a:lnTo>
                <a:lnTo>
                  <a:pt x="463" y="340"/>
                </a:lnTo>
                <a:lnTo>
                  <a:pt x="463" y="340"/>
                </a:lnTo>
                <a:lnTo>
                  <a:pt x="463" y="340"/>
                </a:lnTo>
                <a:lnTo>
                  <a:pt x="465" y="340"/>
                </a:lnTo>
                <a:lnTo>
                  <a:pt x="465" y="339"/>
                </a:lnTo>
                <a:lnTo>
                  <a:pt x="465" y="339"/>
                </a:lnTo>
                <a:lnTo>
                  <a:pt x="466" y="339"/>
                </a:lnTo>
                <a:lnTo>
                  <a:pt x="466" y="339"/>
                </a:lnTo>
                <a:lnTo>
                  <a:pt x="466" y="340"/>
                </a:lnTo>
                <a:lnTo>
                  <a:pt x="467" y="339"/>
                </a:lnTo>
                <a:lnTo>
                  <a:pt x="467" y="339"/>
                </a:lnTo>
                <a:lnTo>
                  <a:pt x="468" y="339"/>
                </a:lnTo>
                <a:lnTo>
                  <a:pt x="468" y="338"/>
                </a:lnTo>
                <a:lnTo>
                  <a:pt x="468" y="339"/>
                </a:lnTo>
                <a:lnTo>
                  <a:pt x="469" y="339"/>
                </a:lnTo>
                <a:lnTo>
                  <a:pt x="469" y="339"/>
                </a:lnTo>
                <a:lnTo>
                  <a:pt x="469" y="340"/>
                </a:lnTo>
                <a:lnTo>
                  <a:pt x="470" y="340"/>
                </a:lnTo>
                <a:lnTo>
                  <a:pt x="470" y="341"/>
                </a:lnTo>
                <a:lnTo>
                  <a:pt x="470" y="341"/>
                </a:lnTo>
                <a:lnTo>
                  <a:pt x="471" y="341"/>
                </a:lnTo>
                <a:lnTo>
                  <a:pt x="471" y="341"/>
                </a:lnTo>
                <a:lnTo>
                  <a:pt x="472" y="340"/>
                </a:lnTo>
                <a:lnTo>
                  <a:pt x="472" y="340"/>
                </a:lnTo>
                <a:lnTo>
                  <a:pt x="472" y="340"/>
                </a:lnTo>
                <a:lnTo>
                  <a:pt x="474" y="340"/>
                </a:lnTo>
                <a:lnTo>
                  <a:pt x="474" y="340"/>
                </a:lnTo>
                <a:lnTo>
                  <a:pt x="474" y="339"/>
                </a:lnTo>
                <a:lnTo>
                  <a:pt x="475" y="340"/>
                </a:lnTo>
                <a:lnTo>
                  <a:pt x="475" y="338"/>
                </a:lnTo>
                <a:lnTo>
                  <a:pt x="476" y="339"/>
                </a:lnTo>
                <a:lnTo>
                  <a:pt x="476" y="339"/>
                </a:lnTo>
                <a:lnTo>
                  <a:pt x="476" y="339"/>
                </a:lnTo>
                <a:lnTo>
                  <a:pt x="477" y="338"/>
                </a:lnTo>
                <a:lnTo>
                  <a:pt x="477" y="338"/>
                </a:lnTo>
                <a:lnTo>
                  <a:pt x="477" y="338"/>
                </a:lnTo>
                <a:lnTo>
                  <a:pt x="478" y="338"/>
                </a:lnTo>
                <a:lnTo>
                  <a:pt x="478" y="338"/>
                </a:lnTo>
                <a:lnTo>
                  <a:pt x="478" y="336"/>
                </a:lnTo>
                <a:lnTo>
                  <a:pt x="479" y="336"/>
                </a:lnTo>
                <a:lnTo>
                  <a:pt x="479" y="338"/>
                </a:lnTo>
                <a:lnTo>
                  <a:pt x="480" y="338"/>
                </a:lnTo>
                <a:lnTo>
                  <a:pt x="480" y="336"/>
                </a:lnTo>
                <a:lnTo>
                  <a:pt x="480" y="336"/>
                </a:lnTo>
                <a:lnTo>
                  <a:pt x="481" y="336"/>
                </a:lnTo>
                <a:lnTo>
                  <a:pt x="481" y="335"/>
                </a:lnTo>
                <a:lnTo>
                  <a:pt x="481" y="335"/>
                </a:lnTo>
                <a:lnTo>
                  <a:pt x="483" y="334"/>
                </a:lnTo>
                <a:lnTo>
                  <a:pt x="483" y="334"/>
                </a:lnTo>
                <a:lnTo>
                  <a:pt x="483" y="335"/>
                </a:lnTo>
                <a:lnTo>
                  <a:pt x="484" y="335"/>
                </a:lnTo>
                <a:lnTo>
                  <a:pt x="484" y="334"/>
                </a:lnTo>
                <a:lnTo>
                  <a:pt x="485" y="334"/>
                </a:lnTo>
                <a:lnTo>
                  <a:pt x="485" y="334"/>
                </a:lnTo>
                <a:lnTo>
                  <a:pt x="485" y="334"/>
                </a:lnTo>
                <a:lnTo>
                  <a:pt x="486" y="334"/>
                </a:lnTo>
                <a:lnTo>
                  <a:pt x="486" y="333"/>
                </a:lnTo>
                <a:lnTo>
                  <a:pt x="486" y="334"/>
                </a:lnTo>
                <a:lnTo>
                  <a:pt x="487" y="334"/>
                </a:lnTo>
                <a:lnTo>
                  <a:pt x="487" y="334"/>
                </a:lnTo>
                <a:lnTo>
                  <a:pt x="487" y="335"/>
                </a:lnTo>
                <a:lnTo>
                  <a:pt x="488" y="335"/>
                </a:lnTo>
                <a:lnTo>
                  <a:pt x="488" y="334"/>
                </a:lnTo>
                <a:lnTo>
                  <a:pt x="489" y="334"/>
                </a:lnTo>
                <a:lnTo>
                  <a:pt x="489" y="333"/>
                </a:lnTo>
                <a:lnTo>
                  <a:pt x="489" y="333"/>
                </a:lnTo>
                <a:lnTo>
                  <a:pt x="490" y="333"/>
                </a:lnTo>
                <a:lnTo>
                  <a:pt x="490" y="333"/>
                </a:lnTo>
                <a:lnTo>
                  <a:pt x="490" y="333"/>
                </a:lnTo>
                <a:lnTo>
                  <a:pt x="492" y="333"/>
                </a:lnTo>
                <a:lnTo>
                  <a:pt x="492" y="334"/>
                </a:lnTo>
                <a:lnTo>
                  <a:pt x="492" y="335"/>
                </a:lnTo>
                <a:lnTo>
                  <a:pt x="493" y="335"/>
                </a:lnTo>
                <a:lnTo>
                  <a:pt x="493" y="336"/>
                </a:lnTo>
                <a:lnTo>
                  <a:pt x="494" y="336"/>
                </a:lnTo>
                <a:lnTo>
                  <a:pt x="494" y="336"/>
                </a:lnTo>
                <a:lnTo>
                  <a:pt x="494" y="336"/>
                </a:lnTo>
                <a:lnTo>
                  <a:pt x="495" y="336"/>
                </a:lnTo>
                <a:lnTo>
                  <a:pt x="495" y="336"/>
                </a:lnTo>
                <a:lnTo>
                  <a:pt x="495" y="336"/>
                </a:lnTo>
                <a:lnTo>
                  <a:pt x="496" y="336"/>
                </a:lnTo>
                <a:lnTo>
                  <a:pt x="496" y="336"/>
                </a:lnTo>
                <a:lnTo>
                  <a:pt x="497" y="336"/>
                </a:lnTo>
                <a:lnTo>
                  <a:pt x="497" y="336"/>
                </a:lnTo>
                <a:lnTo>
                  <a:pt x="497" y="336"/>
                </a:lnTo>
                <a:lnTo>
                  <a:pt x="498" y="335"/>
                </a:lnTo>
                <a:lnTo>
                  <a:pt x="498" y="335"/>
                </a:lnTo>
                <a:lnTo>
                  <a:pt x="498" y="335"/>
                </a:lnTo>
                <a:lnTo>
                  <a:pt x="499" y="335"/>
                </a:lnTo>
                <a:lnTo>
                  <a:pt x="499" y="335"/>
                </a:lnTo>
                <a:lnTo>
                  <a:pt x="499" y="335"/>
                </a:lnTo>
                <a:lnTo>
                  <a:pt x="501" y="334"/>
                </a:lnTo>
                <a:lnTo>
                  <a:pt x="501" y="334"/>
                </a:lnTo>
                <a:lnTo>
                  <a:pt x="502" y="333"/>
                </a:lnTo>
                <a:lnTo>
                  <a:pt x="502" y="334"/>
                </a:lnTo>
                <a:lnTo>
                  <a:pt x="502" y="333"/>
                </a:lnTo>
                <a:lnTo>
                  <a:pt x="503" y="333"/>
                </a:lnTo>
                <a:lnTo>
                  <a:pt x="503" y="333"/>
                </a:lnTo>
                <a:lnTo>
                  <a:pt x="503" y="333"/>
                </a:lnTo>
                <a:lnTo>
                  <a:pt x="504" y="332"/>
                </a:lnTo>
                <a:lnTo>
                  <a:pt x="504" y="332"/>
                </a:lnTo>
                <a:lnTo>
                  <a:pt x="504" y="332"/>
                </a:lnTo>
                <a:lnTo>
                  <a:pt x="505" y="332"/>
                </a:lnTo>
                <a:lnTo>
                  <a:pt x="505" y="333"/>
                </a:lnTo>
                <a:lnTo>
                  <a:pt x="506" y="334"/>
                </a:lnTo>
                <a:lnTo>
                  <a:pt x="506" y="333"/>
                </a:lnTo>
                <a:lnTo>
                  <a:pt x="506" y="332"/>
                </a:lnTo>
                <a:lnTo>
                  <a:pt x="507" y="332"/>
                </a:lnTo>
                <a:lnTo>
                  <a:pt x="507" y="332"/>
                </a:lnTo>
                <a:lnTo>
                  <a:pt x="507" y="332"/>
                </a:lnTo>
                <a:lnTo>
                  <a:pt x="508" y="331"/>
                </a:lnTo>
                <a:lnTo>
                  <a:pt x="508" y="331"/>
                </a:lnTo>
                <a:lnTo>
                  <a:pt x="508" y="331"/>
                </a:lnTo>
                <a:lnTo>
                  <a:pt x="510" y="330"/>
                </a:lnTo>
                <a:lnTo>
                  <a:pt x="510" y="331"/>
                </a:lnTo>
                <a:lnTo>
                  <a:pt x="511" y="330"/>
                </a:lnTo>
                <a:lnTo>
                  <a:pt x="511" y="331"/>
                </a:lnTo>
                <a:lnTo>
                  <a:pt x="511" y="332"/>
                </a:lnTo>
                <a:lnTo>
                  <a:pt x="512" y="332"/>
                </a:lnTo>
                <a:lnTo>
                  <a:pt x="512" y="332"/>
                </a:lnTo>
                <a:lnTo>
                  <a:pt x="512" y="331"/>
                </a:lnTo>
                <a:lnTo>
                  <a:pt x="513" y="331"/>
                </a:lnTo>
                <a:lnTo>
                  <a:pt x="513" y="330"/>
                </a:lnTo>
                <a:lnTo>
                  <a:pt x="513" y="330"/>
                </a:lnTo>
                <a:lnTo>
                  <a:pt x="514" y="331"/>
                </a:lnTo>
                <a:lnTo>
                  <a:pt x="514" y="331"/>
                </a:lnTo>
                <a:lnTo>
                  <a:pt x="515" y="331"/>
                </a:lnTo>
                <a:lnTo>
                  <a:pt x="515" y="331"/>
                </a:lnTo>
                <a:lnTo>
                  <a:pt x="515" y="332"/>
                </a:lnTo>
                <a:lnTo>
                  <a:pt x="516" y="332"/>
                </a:lnTo>
                <a:lnTo>
                  <a:pt x="516" y="334"/>
                </a:lnTo>
                <a:lnTo>
                  <a:pt x="516" y="333"/>
                </a:lnTo>
                <a:lnTo>
                  <a:pt x="517" y="334"/>
                </a:lnTo>
                <a:lnTo>
                  <a:pt x="517" y="334"/>
                </a:lnTo>
                <a:lnTo>
                  <a:pt x="519" y="334"/>
                </a:lnTo>
                <a:lnTo>
                  <a:pt x="519" y="333"/>
                </a:lnTo>
                <a:lnTo>
                  <a:pt x="519" y="334"/>
                </a:lnTo>
                <a:lnTo>
                  <a:pt x="520" y="333"/>
                </a:lnTo>
                <a:lnTo>
                  <a:pt x="520" y="333"/>
                </a:lnTo>
                <a:lnTo>
                  <a:pt x="520" y="333"/>
                </a:lnTo>
                <a:lnTo>
                  <a:pt x="521" y="332"/>
                </a:lnTo>
                <a:lnTo>
                  <a:pt x="521" y="332"/>
                </a:lnTo>
                <a:lnTo>
                  <a:pt x="521" y="332"/>
                </a:lnTo>
                <a:lnTo>
                  <a:pt x="522" y="332"/>
                </a:lnTo>
                <a:lnTo>
                  <a:pt x="522" y="332"/>
                </a:lnTo>
                <a:lnTo>
                  <a:pt x="523" y="332"/>
                </a:lnTo>
                <a:lnTo>
                  <a:pt x="523" y="331"/>
                </a:lnTo>
                <a:lnTo>
                  <a:pt x="523" y="331"/>
                </a:lnTo>
                <a:lnTo>
                  <a:pt x="524" y="331"/>
                </a:lnTo>
                <a:lnTo>
                  <a:pt x="524" y="331"/>
                </a:lnTo>
                <a:lnTo>
                  <a:pt x="524" y="331"/>
                </a:lnTo>
                <a:lnTo>
                  <a:pt x="525" y="334"/>
                </a:lnTo>
                <a:lnTo>
                  <a:pt x="525" y="335"/>
                </a:lnTo>
                <a:lnTo>
                  <a:pt x="525" y="335"/>
                </a:lnTo>
                <a:lnTo>
                  <a:pt x="526" y="336"/>
                </a:lnTo>
                <a:lnTo>
                  <a:pt x="526" y="336"/>
                </a:lnTo>
                <a:lnTo>
                  <a:pt x="528" y="338"/>
                </a:lnTo>
                <a:lnTo>
                  <a:pt x="528" y="338"/>
                </a:lnTo>
                <a:lnTo>
                  <a:pt x="528" y="338"/>
                </a:lnTo>
                <a:lnTo>
                  <a:pt x="529" y="338"/>
                </a:lnTo>
                <a:lnTo>
                  <a:pt x="529" y="339"/>
                </a:lnTo>
                <a:lnTo>
                  <a:pt x="529" y="339"/>
                </a:lnTo>
                <a:lnTo>
                  <a:pt x="530" y="340"/>
                </a:lnTo>
                <a:lnTo>
                  <a:pt x="530" y="341"/>
                </a:lnTo>
                <a:lnTo>
                  <a:pt x="530" y="341"/>
                </a:lnTo>
                <a:lnTo>
                  <a:pt x="531" y="342"/>
                </a:lnTo>
                <a:lnTo>
                  <a:pt x="531" y="342"/>
                </a:lnTo>
                <a:lnTo>
                  <a:pt x="532" y="341"/>
                </a:lnTo>
                <a:lnTo>
                  <a:pt x="532" y="341"/>
                </a:lnTo>
                <a:lnTo>
                  <a:pt x="532" y="341"/>
                </a:lnTo>
                <a:lnTo>
                  <a:pt x="533" y="340"/>
                </a:lnTo>
                <a:lnTo>
                  <a:pt x="533" y="339"/>
                </a:lnTo>
                <a:lnTo>
                  <a:pt x="533" y="339"/>
                </a:lnTo>
                <a:lnTo>
                  <a:pt x="534" y="338"/>
                </a:lnTo>
                <a:lnTo>
                  <a:pt x="534" y="338"/>
                </a:lnTo>
                <a:lnTo>
                  <a:pt x="534" y="339"/>
                </a:lnTo>
                <a:lnTo>
                  <a:pt x="535" y="339"/>
                </a:lnTo>
                <a:lnTo>
                  <a:pt x="535" y="339"/>
                </a:lnTo>
                <a:lnTo>
                  <a:pt x="537" y="340"/>
                </a:lnTo>
                <a:lnTo>
                  <a:pt x="537" y="340"/>
                </a:lnTo>
                <a:lnTo>
                  <a:pt x="537" y="339"/>
                </a:lnTo>
                <a:lnTo>
                  <a:pt x="538" y="339"/>
                </a:lnTo>
                <a:lnTo>
                  <a:pt x="538" y="340"/>
                </a:lnTo>
                <a:lnTo>
                  <a:pt x="538" y="339"/>
                </a:lnTo>
                <a:lnTo>
                  <a:pt x="539" y="339"/>
                </a:lnTo>
                <a:lnTo>
                  <a:pt x="539" y="339"/>
                </a:lnTo>
                <a:lnTo>
                  <a:pt x="540" y="339"/>
                </a:lnTo>
                <a:lnTo>
                  <a:pt x="540" y="339"/>
                </a:lnTo>
                <a:lnTo>
                  <a:pt x="540" y="339"/>
                </a:lnTo>
                <a:lnTo>
                  <a:pt x="541" y="340"/>
                </a:lnTo>
                <a:lnTo>
                  <a:pt x="541" y="340"/>
                </a:lnTo>
                <a:lnTo>
                  <a:pt x="541" y="339"/>
                </a:lnTo>
                <a:lnTo>
                  <a:pt x="542" y="339"/>
                </a:lnTo>
                <a:lnTo>
                  <a:pt x="542" y="340"/>
                </a:lnTo>
                <a:lnTo>
                  <a:pt x="542" y="339"/>
                </a:lnTo>
                <a:lnTo>
                  <a:pt x="543" y="340"/>
                </a:lnTo>
                <a:lnTo>
                  <a:pt x="543" y="340"/>
                </a:lnTo>
                <a:lnTo>
                  <a:pt x="544" y="340"/>
                </a:lnTo>
                <a:lnTo>
                  <a:pt x="544" y="340"/>
                </a:lnTo>
                <a:lnTo>
                  <a:pt x="544" y="341"/>
                </a:lnTo>
                <a:lnTo>
                  <a:pt x="546" y="341"/>
                </a:lnTo>
                <a:lnTo>
                  <a:pt x="546" y="341"/>
                </a:lnTo>
                <a:lnTo>
                  <a:pt x="546" y="342"/>
                </a:lnTo>
                <a:lnTo>
                  <a:pt x="547" y="341"/>
                </a:lnTo>
                <a:lnTo>
                  <a:pt x="547" y="342"/>
                </a:lnTo>
                <a:lnTo>
                  <a:pt x="547" y="342"/>
                </a:lnTo>
                <a:lnTo>
                  <a:pt x="548" y="342"/>
                </a:lnTo>
                <a:lnTo>
                  <a:pt x="548" y="343"/>
                </a:lnTo>
                <a:lnTo>
                  <a:pt x="549" y="343"/>
                </a:lnTo>
                <a:lnTo>
                  <a:pt x="549" y="343"/>
                </a:lnTo>
                <a:lnTo>
                  <a:pt x="549" y="343"/>
                </a:lnTo>
                <a:lnTo>
                  <a:pt x="550" y="344"/>
                </a:lnTo>
                <a:lnTo>
                  <a:pt x="550" y="344"/>
                </a:lnTo>
                <a:lnTo>
                  <a:pt x="550" y="343"/>
                </a:lnTo>
                <a:lnTo>
                  <a:pt x="551" y="343"/>
                </a:lnTo>
                <a:lnTo>
                  <a:pt x="551" y="342"/>
                </a:lnTo>
                <a:lnTo>
                  <a:pt x="551" y="342"/>
                </a:lnTo>
                <a:lnTo>
                  <a:pt x="552" y="342"/>
                </a:lnTo>
                <a:lnTo>
                  <a:pt x="552" y="341"/>
                </a:lnTo>
                <a:lnTo>
                  <a:pt x="553" y="341"/>
                </a:lnTo>
                <a:lnTo>
                  <a:pt x="553" y="341"/>
                </a:lnTo>
                <a:lnTo>
                  <a:pt x="553" y="341"/>
                </a:lnTo>
                <a:lnTo>
                  <a:pt x="555" y="340"/>
                </a:lnTo>
                <a:lnTo>
                  <a:pt x="555" y="340"/>
                </a:lnTo>
                <a:lnTo>
                  <a:pt x="555" y="340"/>
                </a:lnTo>
                <a:lnTo>
                  <a:pt x="556" y="339"/>
                </a:lnTo>
                <a:lnTo>
                  <a:pt x="556" y="339"/>
                </a:lnTo>
                <a:lnTo>
                  <a:pt x="556" y="339"/>
                </a:lnTo>
                <a:lnTo>
                  <a:pt x="557" y="339"/>
                </a:lnTo>
                <a:lnTo>
                  <a:pt x="557" y="338"/>
                </a:lnTo>
                <a:lnTo>
                  <a:pt x="558" y="339"/>
                </a:lnTo>
                <a:lnTo>
                  <a:pt x="558" y="339"/>
                </a:lnTo>
                <a:lnTo>
                  <a:pt x="558" y="338"/>
                </a:lnTo>
                <a:lnTo>
                  <a:pt x="559" y="338"/>
                </a:lnTo>
                <a:lnTo>
                  <a:pt x="559" y="338"/>
                </a:lnTo>
                <a:lnTo>
                  <a:pt x="559" y="338"/>
                </a:lnTo>
                <a:lnTo>
                  <a:pt x="560" y="338"/>
                </a:lnTo>
                <a:lnTo>
                  <a:pt x="560" y="336"/>
                </a:lnTo>
                <a:lnTo>
                  <a:pt x="560" y="338"/>
                </a:lnTo>
                <a:lnTo>
                  <a:pt x="561" y="339"/>
                </a:lnTo>
                <a:lnTo>
                  <a:pt x="561" y="339"/>
                </a:lnTo>
                <a:lnTo>
                  <a:pt x="562" y="338"/>
                </a:lnTo>
                <a:lnTo>
                  <a:pt x="562" y="336"/>
                </a:lnTo>
                <a:lnTo>
                  <a:pt x="562" y="336"/>
                </a:lnTo>
                <a:lnTo>
                  <a:pt x="564" y="336"/>
                </a:lnTo>
                <a:lnTo>
                  <a:pt x="564" y="336"/>
                </a:lnTo>
                <a:lnTo>
                  <a:pt x="564" y="336"/>
                </a:lnTo>
                <a:lnTo>
                  <a:pt x="565" y="338"/>
                </a:lnTo>
                <a:lnTo>
                  <a:pt x="565" y="338"/>
                </a:lnTo>
                <a:lnTo>
                  <a:pt x="566" y="338"/>
                </a:lnTo>
                <a:lnTo>
                  <a:pt x="566" y="338"/>
                </a:lnTo>
                <a:lnTo>
                  <a:pt x="566" y="338"/>
                </a:lnTo>
                <a:lnTo>
                  <a:pt x="567" y="339"/>
                </a:lnTo>
                <a:lnTo>
                  <a:pt x="567" y="339"/>
                </a:lnTo>
                <a:lnTo>
                  <a:pt x="567" y="338"/>
                </a:lnTo>
                <a:lnTo>
                  <a:pt x="568" y="336"/>
                </a:lnTo>
                <a:lnTo>
                  <a:pt x="568" y="335"/>
                </a:lnTo>
                <a:lnTo>
                  <a:pt x="568" y="335"/>
                </a:lnTo>
                <a:lnTo>
                  <a:pt x="569" y="334"/>
                </a:lnTo>
                <a:lnTo>
                  <a:pt x="569" y="334"/>
                </a:lnTo>
                <a:lnTo>
                  <a:pt x="570" y="334"/>
                </a:lnTo>
                <a:lnTo>
                  <a:pt x="570" y="333"/>
                </a:lnTo>
                <a:lnTo>
                  <a:pt x="570" y="332"/>
                </a:lnTo>
                <a:lnTo>
                  <a:pt x="571" y="333"/>
                </a:lnTo>
                <a:lnTo>
                  <a:pt x="571" y="333"/>
                </a:lnTo>
                <a:lnTo>
                  <a:pt x="571" y="334"/>
                </a:lnTo>
                <a:lnTo>
                  <a:pt x="573" y="334"/>
                </a:lnTo>
                <a:lnTo>
                  <a:pt x="573" y="335"/>
                </a:lnTo>
                <a:lnTo>
                  <a:pt x="573" y="335"/>
                </a:lnTo>
                <a:lnTo>
                  <a:pt x="574" y="336"/>
                </a:lnTo>
                <a:lnTo>
                  <a:pt x="574" y="335"/>
                </a:lnTo>
                <a:lnTo>
                  <a:pt x="575" y="335"/>
                </a:lnTo>
                <a:lnTo>
                  <a:pt x="575" y="335"/>
                </a:lnTo>
                <a:lnTo>
                  <a:pt x="575" y="336"/>
                </a:lnTo>
                <a:lnTo>
                  <a:pt x="576" y="338"/>
                </a:lnTo>
                <a:lnTo>
                  <a:pt x="576" y="338"/>
                </a:lnTo>
                <a:lnTo>
                  <a:pt x="576" y="338"/>
                </a:lnTo>
                <a:lnTo>
                  <a:pt x="577" y="338"/>
                </a:lnTo>
                <a:lnTo>
                  <a:pt x="577" y="336"/>
                </a:lnTo>
                <a:lnTo>
                  <a:pt x="577" y="336"/>
                </a:lnTo>
                <a:lnTo>
                  <a:pt x="578" y="335"/>
                </a:lnTo>
                <a:lnTo>
                  <a:pt x="578" y="335"/>
                </a:lnTo>
                <a:lnTo>
                  <a:pt x="579" y="335"/>
                </a:lnTo>
                <a:lnTo>
                  <a:pt x="579" y="335"/>
                </a:lnTo>
                <a:lnTo>
                  <a:pt x="579" y="335"/>
                </a:lnTo>
                <a:lnTo>
                  <a:pt x="580" y="334"/>
                </a:lnTo>
                <a:lnTo>
                  <a:pt x="580" y="333"/>
                </a:lnTo>
                <a:lnTo>
                  <a:pt x="580" y="332"/>
                </a:lnTo>
                <a:lnTo>
                  <a:pt x="582" y="331"/>
                </a:lnTo>
                <a:lnTo>
                  <a:pt x="582" y="331"/>
                </a:lnTo>
                <a:lnTo>
                  <a:pt x="582" y="332"/>
                </a:lnTo>
                <a:lnTo>
                  <a:pt x="583" y="332"/>
                </a:lnTo>
                <a:lnTo>
                  <a:pt x="583" y="332"/>
                </a:lnTo>
                <a:lnTo>
                  <a:pt x="584" y="332"/>
                </a:lnTo>
                <a:lnTo>
                  <a:pt x="584" y="333"/>
                </a:lnTo>
                <a:lnTo>
                  <a:pt x="584" y="333"/>
                </a:lnTo>
                <a:lnTo>
                  <a:pt x="585" y="334"/>
                </a:lnTo>
                <a:lnTo>
                  <a:pt x="585" y="334"/>
                </a:lnTo>
                <a:lnTo>
                  <a:pt x="585" y="334"/>
                </a:lnTo>
                <a:lnTo>
                  <a:pt x="586" y="334"/>
                </a:lnTo>
                <a:lnTo>
                  <a:pt x="586" y="334"/>
                </a:lnTo>
                <a:lnTo>
                  <a:pt x="587" y="333"/>
                </a:lnTo>
                <a:lnTo>
                  <a:pt x="587" y="333"/>
                </a:lnTo>
                <a:lnTo>
                  <a:pt x="587" y="333"/>
                </a:lnTo>
                <a:lnTo>
                  <a:pt x="588" y="333"/>
                </a:lnTo>
                <a:lnTo>
                  <a:pt x="588" y="333"/>
                </a:lnTo>
                <a:lnTo>
                  <a:pt x="588" y="333"/>
                </a:lnTo>
                <a:lnTo>
                  <a:pt x="589" y="333"/>
                </a:lnTo>
                <a:lnTo>
                  <a:pt x="589" y="333"/>
                </a:lnTo>
                <a:lnTo>
                  <a:pt x="589" y="332"/>
                </a:lnTo>
                <a:lnTo>
                  <a:pt x="591" y="332"/>
                </a:lnTo>
                <a:lnTo>
                  <a:pt x="591" y="332"/>
                </a:lnTo>
                <a:lnTo>
                  <a:pt x="592" y="332"/>
                </a:lnTo>
                <a:lnTo>
                  <a:pt x="592" y="333"/>
                </a:lnTo>
                <a:lnTo>
                  <a:pt x="592" y="333"/>
                </a:lnTo>
                <a:lnTo>
                  <a:pt x="593" y="333"/>
                </a:lnTo>
                <a:lnTo>
                  <a:pt x="593" y="333"/>
                </a:lnTo>
                <a:lnTo>
                  <a:pt x="593" y="334"/>
                </a:lnTo>
                <a:lnTo>
                  <a:pt x="594" y="334"/>
                </a:lnTo>
                <a:lnTo>
                  <a:pt x="594" y="335"/>
                </a:lnTo>
                <a:lnTo>
                  <a:pt x="594" y="334"/>
                </a:lnTo>
                <a:lnTo>
                  <a:pt x="595" y="334"/>
                </a:lnTo>
                <a:lnTo>
                  <a:pt x="595" y="333"/>
                </a:lnTo>
                <a:lnTo>
                  <a:pt x="596" y="332"/>
                </a:lnTo>
                <a:lnTo>
                  <a:pt x="596" y="332"/>
                </a:lnTo>
                <a:lnTo>
                  <a:pt x="596" y="331"/>
                </a:lnTo>
                <a:lnTo>
                  <a:pt x="597" y="331"/>
                </a:lnTo>
                <a:lnTo>
                  <a:pt x="597" y="331"/>
                </a:lnTo>
                <a:lnTo>
                  <a:pt x="597" y="331"/>
                </a:lnTo>
                <a:lnTo>
                  <a:pt x="598" y="332"/>
                </a:lnTo>
                <a:lnTo>
                  <a:pt x="598" y="333"/>
                </a:lnTo>
                <a:lnTo>
                  <a:pt x="598" y="334"/>
                </a:lnTo>
                <a:lnTo>
                  <a:pt x="600" y="334"/>
                </a:lnTo>
                <a:lnTo>
                  <a:pt x="600" y="334"/>
                </a:lnTo>
                <a:lnTo>
                  <a:pt x="601" y="334"/>
                </a:lnTo>
                <a:lnTo>
                  <a:pt x="601" y="334"/>
                </a:lnTo>
                <a:lnTo>
                  <a:pt x="601" y="335"/>
                </a:lnTo>
                <a:lnTo>
                  <a:pt x="602" y="335"/>
                </a:lnTo>
                <a:lnTo>
                  <a:pt x="602" y="335"/>
                </a:lnTo>
                <a:lnTo>
                  <a:pt x="602" y="335"/>
                </a:lnTo>
                <a:lnTo>
                  <a:pt x="603" y="335"/>
                </a:lnTo>
                <a:lnTo>
                  <a:pt x="603" y="335"/>
                </a:lnTo>
                <a:lnTo>
                  <a:pt x="603" y="335"/>
                </a:lnTo>
                <a:lnTo>
                  <a:pt x="604" y="335"/>
                </a:lnTo>
                <a:lnTo>
                  <a:pt x="604" y="335"/>
                </a:lnTo>
                <a:lnTo>
                  <a:pt x="605" y="335"/>
                </a:lnTo>
                <a:lnTo>
                  <a:pt x="605" y="335"/>
                </a:lnTo>
                <a:lnTo>
                  <a:pt x="605" y="335"/>
                </a:lnTo>
                <a:lnTo>
                  <a:pt x="606" y="335"/>
                </a:lnTo>
                <a:lnTo>
                  <a:pt x="606" y="336"/>
                </a:lnTo>
                <a:lnTo>
                  <a:pt x="606" y="338"/>
                </a:lnTo>
                <a:lnTo>
                  <a:pt x="607" y="338"/>
                </a:lnTo>
                <a:lnTo>
                  <a:pt x="607" y="336"/>
                </a:lnTo>
                <a:lnTo>
                  <a:pt x="609" y="336"/>
                </a:lnTo>
                <a:lnTo>
                  <a:pt x="609" y="336"/>
                </a:lnTo>
                <a:lnTo>
                  <a:pt x="609" y="336"/>
                </a:lnTo>
                <a:lnTo>
                  <a:pt x="610" y="336"/>
                </a:lnTo>
                <a:lnTo>
                  <a:pt x="610" y="338"/>
                </a:lnTo>
                <a:lnTo>
                  <a:pt x="610" y="338"/>
                </a:lnTo>
                <a:lnTo>
                  <a:pt x="611" y="336"/>
                </a:lnTo>
                <a:lnTo>
                  <a:pt x="611" y="336"/>
                </a:lnTo>
                <a:lnTo>
                  <a:pt x="611" y="338"/>
                </a:lnTo>
                <a:lnTo>
                  <a:pt x="612" y="338"/>
                </a:lnTo>
                <a:lnTo>
                  <a:pt x="612" y="338"/>
                </a:lnTo>
                <a:lnTo>
                  <a:pt x="613" y="339"/>
                </a:lnTo>
                <a:lnTo>
                  <a:pt x="613" y="339"/>
                </a:lnTo>
                <a:lnTo>
                  <a:pt x="613" y="339"/>
                </a:lnTo>
                <a:lnTo>
                  <a:pt x="614" y="339"/>
                </a:lnTo>
                <a:lnTo>
                  <a:pt x="614" y="339"/>
                </a:lnTo>
                <a:lnTo>
                  <a:pt x="614" y="338"/>
                </a:lnTo>
                <a:lnTo>
                  <a:pt x="615" y="338"/>
                </a:lnTo>
                <a:lnTo>
                  <a:pt x="615" y="338"/>
                </a:lnTo>
                <a:lnTo>
                  <a:pt x="615" y="338"/>
                </a:lnTo>
                <a:lnTo>
                  <a:pt x="616" y="336"/>
                </a:lnTo>
                <a:lnTo>
                  <a:pt x="616" y="338"/>
                </a:lnTo>
                <a:lnTo>
                  <a:pt x="618" y="338"/>
                </a:lnTo>
                <a:lnTo>
                  <a:pt x="618" y="338"/>
                </a:lnTo>
                <a:lnTo>
                  <a:pt x="618" y="338"/>
                </a:lnTo>
                <a:lnTo>
                  <a:pt x="619" y="338"/>
                </a:lnTo>
                <a:lnTo>
                  <a:pt x="619" y="340"/>
                </a:lnTo>
                <a:lnTo>
                  <a:pt x="619" y="340"/>
                </a:lnTo>
                <a:lnTo>
                  <a:pt x="620" y="341"/>
                </a:lnTo>
                <a:lnTo>
                  <a:pt x="620" y="341"/>
                </a:lnTo>
                <a:lnTo>
                  <a:pt x="620" y="342"/>
                </a:lnTo>
                <a:lnTo>
                  <a:pt x="621" y="341"/>
                </a:lnTo>
                <a:lnTo>
                  <a:pt x="621" y="342"/>
                </a:lnTo>
                <a:lnTo>
                  <a:pt x="622" y="342"/>
                </a:lnTo>
                <a:lnTo>
                  <a:pt x="622" y="343"/>
                </a:lnTo>
                <a:lnTo>
                  <a:pt x="622" y="343"/>
                </a:lnTo>
                <a:lnTo>
                  <a:pt x="623" y="343"/>
                </a:lnTo>
                <a:lnTo>
                  <a:pt x="623" y="342"/>
                </a:lnTo>
                <a:lnTo>
                  <a:pt x="623" y="342"/>
                </a:lnTo>
                <a:lnTo>
                  <a:pt x="624" y="342"/>
                </a:lnTo>
                <a:lnTo>
                  <a:pt x="624" y="341"/>
                </a:lnTo>
                <a:lnTo>
                  <a:pt x="624" y="342"/>
                </a:lnTo>
                <a:lnTo>
                  <a:pt x="625" y="342"/>
                </a:lnTo>
                <a:lnTo>
                  <a:pt x="625" y="342"/>
                </a:lnTo>
                <a:lnTo>
                  <a:pt x="627" y="342"/>
                </a:lnTo>
                <a:lnTo>
                  <a:pt x="627" y="342"/>
                </a:lnTo>
                <a:lnTo>
                  <a:pt x="627" y="342"/>
                </a:lnTo>
                <a:lnTo>
                  <a:pt x="628" y="342"/>
                </a:lnTo>
                <a:lnTo>
                  <a:pt x="628" y="342"/>
                </a:lnTo>
                <a:lnTo>
                  <a:pt x="628" y="343"/>
                </a:lnTo>
                <a:lnTo>
                  <a:pt x="629" y="343"/>
                </a:lnTo>
                <a:lnTo>
                  <a:pt x="629" y="344"/>
                </a:lnTo>
                <a:lnTo>
                  <a:pt x="630" y="344"/>
                </a:lnTo>
                <a:lnTo>
                  <a:pt x="630" y="345"/>
                </a:lnTo>
                <a:lnTo>
                  <a:pt x="630" y="344"/>
                </a:lnTo>
                <a:lnTo>
                  <a:pt x="631" y="344"/>
                </a:lnTo>
                <a:lnTo>
                  <a:pt x="631" y="343"/>
                </a:lnTo>
                <a:lnTo>
                  <a:pt x="631" y="343"/>
                </a:lnTo>
                <a:lnTo>
                  <a:pt x="632" y="343"/>
                </a:lnTo>
                <a:lnTo>
                  <a:pt x="632" y="343"/>
                </a:lnTo>
                <a:lnTo>
                  <a:pt x="632" y="343"/>
                </a:lnTo>
                <a:lnTo>
                  <a:pt x="633" y="343"/>
                </a:lnTo>
                <a:lnTo>
                  <a:pt x="633" y="342"/>
                </a:lnTo>
                <a:lnTo>
                  <a:pt x="634" y="343"/>
                </a:lnTo>
                <a:lnTo>
                  <a:pt x="634" y="343"/>
                </a:lnTo>
                <a:lnTo>
                  <a:pt x="634" y="343"/>
                </a:lnTo>
                <a:lnTo>
                  <a:pt x="636" y="343"/>
                </a:lnTo>
                <a:lnTo>
                  <a:pt x="636" y="343"/>
                </a:lnTo>
                <a:lnTo>
                  <a:pt x="636" y="343"/>
                </a:lnTo>
                <a:lnTo>
                  <a:pt x="637" y="343"/>
                </a:lnTo>
                <a:lnTo>
                  <a:pt x="637" y="342"/>
                </a:lnTo>
                <a:lnTo>
                  <a:pt x="637" y="341"/>
                </a:lnTo>
                <a:lnTo>
                  <a:pt x="638" y="340"/>
                </a:lnTo>
                <a:lnTo>
                  <a:pt x="638" y="340"/>
                </a:lnTo>
                <a:lnTo>
                  <a:pt x="639" y="340"/>
                </a:lnTo>
                <a:lnTo>
                  <a:pt x="639" y="339"/>
                </a:lnTo>
                <a:lnTo>
                  <a:pt x="639" y="340"/>
                </a:lnTo>
                <a:lnTo>
                  <a:pt x="640" y="340"/>
                </a:lnTo>
                <a:lnTo>
                  <a:pt x="640" y="340"/>
                </a:lnTo>
                <a:lnTo>
                  <a:pt x="640" y="340"/>
                </a:lnTo>
                <a:lnTo>
                  <a:pt x="641" y="340"/>
                </a:lnTo>
                <a:lnTo>
                  <a:pt x="641" y="341"/>
                </a:lnTo>
                <a:lnTo>
                  <a:pt x="641" y="340"/>
                </a:lnTo>
                <a:lnTo>
                  <a:pt x="642" y="341"/>
                </a:lnTo>
                <a:lnTo>
                  <a:pt x="642" y="341"/>
                </a:lnTo>
                <a:lnTo>
                  <a:pt x="644" y="341"/>
                </a:lnTo>
                <a:lnTo>
                  <a:pt x="644" y="341"/>
                </a:lnTo>
                <a:lnTo>
                  <a:pt x="644" y="341"/>
                </a:lnTo>
                <a:lnTo>
                  <a:pt x="645" y="341"/>
                </a:lnTo>
                <a:lnTo>
                  <a:pt x="645" y="341"/>
                </a:lnTo>
                <a:lnTo>
                  <a:pt x="645" y="340"/>
                </a:lnTo>
                <a:lnTo>
                  <a:pt x="646" y="341"/>
                </a:lnTo>
                <a:lnTo>
                  <a:pt x="646" y="341"/>
                </a:lnTo>
                <a:lnTo>
                  <a:pt x="646" y="342"/>
                </a:lnTo>
                <a:lnTo>
                  <a:pt x="647" y="341"/>
                </a:lnTo>
                <a:lnTo>
                  <a:pt x="647" y="342"/>
                </a:lnTo>
                <a:lnTo>
                  <a:pt x="648" y="342"/>
                </a:lnTo>
                <a:lnTo>
                  <a:pt x="648" y="342"/>
                </a:lnTo>
                <a:lnTo>
                  <a:pt x="648" y="342"/>
                </a:lnTo>
                <a:lnTo>
                  <a:pt x="649" y="342"/>
                </a:lnTo>
                <a:lnTo>
                  <a:pt x="649" y="341"/>
                </a:lnTo>
                <a:lnTo>
                  <a:pt x="649" y="341"/>
                </a:lnTo>
                <a:lnTo>
                  <a:pt x="650" y="340"/>
                </a:lnTo>
                <a:lnTo>
                  <a:pt x="650" y="341"/>
                </a:lnTo>
                <a:lnTo>
                  <a:pt x="651" y="340"/>
                </a:lnTo>
                <a:lnTo>
                  <a:pt x="651" y="340"/>
                </a:lnTo>
                <a:lnTo>
                  <a:pt x="651" y="340"/>
                </a:lnTo>
                <a:lnTo>
                  <a:pt x="653" y="339"/>
                </a:lnTo>
                <a:lnTo>
                  <a:pt x="653" y="338"/>
                </a:lnTo>
                <a:lnTo>
                  <a:pt x="653" y="336"/>
                </a:lnTo>
                <a:lnTo>
                  <a:pt x="654" y="336"/>
                </a:lnTo>
                <a:lnTo>
                  <a:pt x="654" y="335"/>
                </a:lnTo>
                <a:lnTo>
                  <a:pt x="654" y="335"/>
                </a:lnTo>
                <a:lnTo>
                  <a:pt x="655" y="335"/>
                </a:lnTo>
                <a:lnTo>
                  <a:pt x="655" y="334"/>
                </a:lnTo>
                <a:lnTo>
                  <a:pt x="656" y="334"/>
                </a:lnTo>
                <a:lnTo>
                  <a:pt x="656" y="335"/>
                </a:lnTo>
                <a:lnTo>
                  <a:pt x="656" y="336"/>
                </a:lnTo>
                <a:lnTo>
                  <a:pt x="657" y="336"/>
                </a:lnTo>
                <a:lnTo>
                  <a:pt x="657" y="336"/>
                </a:lnTo>
                <a:lnTo>
                  <a:pt x="657" y="336"/>
                </a:lnTo>
                <a:lnTo>
                  <a:pt x="658" y="336"/>
                </a:lnTo>
                <a:lnTo>
                  <a:pt x="658" y="336"/>
                </a:lnTo>
                <a:lnTo>
                  <a:pt x="658" y="336"/>
                </a:lnTo>
                <a:lnTo>
                  <a:pt x="659" y="335"/>
                </a:lnTo>
                <a:lnTo>
                  <a:pt x="659" y="334"/>
                </a:lnTo>
                <a:lnTo>
                  <a:pt x="660" y="334"/>
                </a:lnTo>
                <a:lnTo>
                  <a:pt x="660" y="334"/>
                </a:lnTo>
                <a:lnTo>
                  <a:pt x="660" y="334"/>
                </a:lnTo>
                <a:lnTo>
                  <a:pt x="662" y="334"/>
                </a:lnTo>
                <a:lnTo>
                  <a:pt x="662" y="335"/>
                </a:lnTo>
                <a:lnTo>
                  <a:pt x="662" y="335"/>
                </a:lnTo>
                <a:lnTo>
                  <a:pt x="663" y="335"/>
                </a:lnTo>
                <a:lnTo>
                  <a:pt x="663" y="335"/>
                </a:lnTo>
                <a:lnTo>
                  <a:pt x="663" y="336"/>
                </a:lnTo>
                <a:lnTo>
                  <a:pt x="664" y="336"/>
                </a:lnTo>
                <a:lnTo>
                  <a:pt x="664" y="336"/>
                </a:lnTo>
                <a:lnTo>
                  <a:pt x="665" y="336"/>
                </a:lnTo>
                <a:lnTo>
                  <a:pt x="665" y="336"/>
                </a:lnTo>
                <a:lnTo>
                  <a:pt x="665" y="336"/>
                </a:lnTo>
                <a:lnTo>
                  <a:pt x="666" y="336"/>
                </a:lnTo>
                <a:lnTo>
                  <a:pt x="666" y="335"/>
                </a:lnTo>
                <a:lnTo>
                  <a:pt x="666" y="335"/>
                </a:lnTo>
                <a:lnTo>
                  <a:pt x="667" y="335"/>
                </a:lnTo>
                <a:lnTo>
                  <a:pt x="667" y="335"/>
                </a:lnTo>
                <a:lnTo>
                  <a:pt x="667" y="335"/>
                </a:lnTo>
                <a:lnTo>
                  <a:pt x="668" y="335"/>
                </a:lnTo>
                <a:lnTo>
                  <a:pt x="668" y="334"/>
                </a:lnTo>
                <a:lnTo>
                  <a:pt x="669" y="334"/>
                </a:lnTo>
                <a:lnTo>
                  <a:pt x="669" y="334"/>
                </a:lnTo>
                <a:lnTo>
                  <a:pt x="669" y="333"/>
                </a:lnTo>
                <a:lnTo>
                  <a:pt x="671" y="333"/>
                </a:lnTo>
                <a:lnTo>
                  <a:pt x="671" y="333"/>
                </a:lnTo>
                <a:lnTo>
                  <a:pt x="671" y="333"/>
                </a:lnTo>
                <a:lnTo>
                  <a:pt x="672" y="334"/>
                </a:lnTo>
                <a:lnTo>
                  <a:pt x="672" y="333"/>
                </a:lnTo>
                <a:lnTo>
                  <a:pt x="672" y="333"/>
                </a:lnTo>
                <a:lnTo>
                  <a:pt x="673" y="333"/>
                </a:lnTo>
                <a:lnTo>
                  <a:pt x="673" y="333"/>
                </a:lnTo>
                <a:lnTo>
                  <a:pt x="674" y="333"/>
                </a:lnTo>
                <a:lnTo>
                  <a:pt x="674" y="333"/>
                </a:lnTo>
                <a:lnTo>
                  <a:pt x="674" y="334"/>
                </a:lnTo>
                <a:lnTo>
                  <a:pt x="675" y="334"/>
                </a:lnTo>
                <a:lnTo>
                  <a:pt x="675" y="334"/>
                </a:lnTo>
                <a:lnTo>
                  <a:pt x="675" y="334"/>
                </a:lnTo>
                <a:lnTo>
                  <a:pt x="676" y="334"/>
                </a:lnTo>
                <a:lnTo>
                  <a:pt x="676" y="334"/>
                </a:lnTo>
                <a:lnTo>
                  <a:pt x="677" y="335"/>
                </a:lnTo>
                <a:lnTo>
                  <a:pt x="677" y="333"/>
                </a:lnTo>
                <a:lnTo>
                  <a:pt x="677" y="333"/>
                </a:lnTo>
                <a:lnTo>
                  <a:pt x="678" y="332"/>
                </a:lnTo>
                <a:lnTo>
                  <a:pt x="678" y="333"/>
                </a:lnTo>
                <a:lnTo>
                  <a:pt x="678" y="334"/>
                </a:lnTo>
                <a:lnTo>
                  <a:pt x="680" y="334"/>
                </a:lnTo>
                <a:lnTo>
                  <a:pt x="680" y="334"/>
                </a:lnTo>
                <a:lnTo>
                  <a:pt x="680" y="335"/>
                </a:lnTo>
                <a:lnTo>
                  <a:pt x="681" y="335"/>
                </a:lnTo>
                <a:lnTo>
                  <a:pt x="681" y="336"/>
                </a:lnTo>
                <a:lnTo>
                  <a:pt x="682" y="336"/>
                </a:lnTo>
                <a:lnTo>
                  <a:pt x="682" y="335"/>
                </a:lnTo>
                <a:lnTo>
                  <a:pt x="682" y="335"/>
                </a:lnTo>
                <a:lnTo>
                  <a:pt x="683" y="334"/>
                </a:lnTo>
                <a:lnTo>
                  <a:pt x="683" y="334"/>
                </a:lnTo>
                <a:lnTo>
                  <a:pt x="683" y="336"/>
                </a:lnTo>
                <a:lnTo>
                  <a:pt x="684" y="336"/>
                </a:lnTo>
                <a:lnTo>
                  <a:pt x="684" y="338"/>
                </a:lnTo>
                <a:lnTo>
                  <a:pt x="684" y="338"/>
                </a:lnTo>
                <a:lnTo>
                  <a:pt x="685" y="338"/>
                </a:lnTo>
                <a:lnTo>
                  <a:pt x="685" y="338"/>
                </a:lnTo>
                <a:lnTo>
                  <a:pt x="686" y="338"/>
                </a:lnTo>
                <a:lnTo>
                  <a:pt x="686" y="338"/>
                </a:lnTo>
                <a:lnTo>
                  <a:pt x="686" y="336"/>
                </a:lnTo>
                <a:lnTo>
                  <a:pt x="687" y="336"/>
                </a:lnTo>
                <a:lnTo>
                  <a:pt x="687" y="335"/>
                </a:lnTo>
                <a:lnTo>
                  <a:pt x="687" y="334"/>
                </a:lnTo>
                <a:lnTo>
                  <a:pt x="689" y="334"/>
                </a:lnTo>
                <a:lnTo>
                  <a:pt x="689" y="335"/>
                </a:lnTo>
                <a:lnTo>
                  <a:pt x="689" y="335"/>
                </a:lnTo>
                <a:lnTo>
                  <a:pt x="690" y="336"/>
                </a:lnTo>
                <a:lnTo>
                  <a:pt x="690" y="336"/>
                </a:lnTo>
                <a:lnTo>
                  <a:pt x="691" y="336"/>
                </a:lnTo>
                <a:lnTo>
                  <a:pt x="691" y="336"/>
                </a:lnTo>
                <a:lnTo>
                  <a:pt x="691" y="336"/>
                </a:lnTo>
                <a:lnTo>
                  <a:pt x="692" y="336"/>
                </a:lnTo>
                <a:lnTo>
                  <a:pt x="692" y="336"/>
                </a:lnTo>
                <a:lnTo>
                  <a:pt x="692" y="336"/>
                </a:lnTo>
                <a:lnTo>
                  <a:pt x="693" y="338"/>
                </a:lnTo>
                <a:lnTo>
                  <a:pt x="693" y="338"/>
                </a:lnTo>
                <a:lnTo>
                  <a:pt x="693" y="339"/>
                </a:lnTo>
                <a:lnTo>
                  <a:pt x="694" y="340"/>
                </a:lnTo>
                <a:lnTo>
                  <a:pt x="694" y="340"/>
                </a:lnTo>
                <a:lnTo>
                  <a:pt x="695" y="340"/>
                </a:lnTo>
                <a:lnTo>
                  <a:pt x="695" y="341"/>
                </a:lnTo>
                <a:lnTo>
                  <a:pt x="695" y="341"/>
                </a:lnTo>
                <a:lnTo>
                  <a:pt x="696" y="341"/>
                </a:lnTo>
                <a:lnTo>
                  <a:pt x="696" y="340"/>
                </a:lnTo>
                <a:lnTo>
                  <a:pt x="696" y="339"/>
                </a:lnTo>
                <a:lnTo>
                  <a:pt x="698" y="338"/>
                </a:lnTo>
                <a:lnTo>
                  <a:pt x="698" y="338"/>
                </a:lnTo>
                <a:lnTo>
                  <a:pt x="699" y="338"/>
                </a:lnTo>
                <a:lnTo>
                  <a:pt x="699" y="338"/>
                </a:lnTo>
                <a:lnTo>
                  <a:pt x="699" y="338"/>
                </a:lnTo>
                <a:lnTo>
                  <a:pt x="700" y="338"/>
                </a:lnTo>
                <a:lnTo>
                  <a:pt x="700" y="339"/>
                </a:lnTo>
                <a:lnTo>
                  <a:pt x="700" y="340"/>
                </a:lnTo>
                <a:lnTo>
                  <a:pt x="701" y="340"/>
                </a:lnTo>
                <a:lnTo>
                  <a:pt x="701" y="340"/>
                </a:lnTo>
                <a:lnTo>
                  <a:pt x="701" y="339"/>
                </a:lnTo>
                <a:lnTo>
                  <a:pt x="702" y="340"/>
                </a:lnTo>
                <a:lnTo>
                  <a:pt x="702" y="339"/>
                </a:lnTo>
                <a:lnTo>
                  <a:pt x="703" y="340"/>
                </a:lnTo>
                <a:lnTo>
                  <a:pt x="703" y="339"/>
                </a:lnTo>
                <a:lnTo>
                  <a:pt x="703" y="340"/>
                </a:lnTo>
                <a:lnTo>
                  <a:pt x="704" y="341"/>
                </a:lnTo>
                <a:lnTo>
                  <a:pt x="704" y="342"/>
                </a:lnTo>
                <a:lnTo>
                  <a:pt x="704" y="342"/>
                </a:lnTo>
                <a:lnTo>
                  <a:pt x="705" y="343"/>
                </a:lnTo>
                <a:lnTo>
                  <a:pt x="705" y="342"/>
                </a:lnTo>
                <a:lnTo>
                  <a:pt x="705" y="342"/>
                </a:lnTo>
                <a:lnTo>
                  <a:pt x="707" y="342"/>
                </a:lnTo>
                <a:lnTo>
                  <a:pt x="707" y="341"/>
                </a:lnTo>
                <a:lnTo>
                  <a:pt x="708" y="340"/>
                </a:lnTo>
                <a:lnTo>
                  <a:pt x="708" y="340"/>
                </a:lnTo>
                <a:lnTo>
                  <a:pt x="708" y="340"/>
                </a:lnTo>
                <a:lnTo>
                  <a:pt x="709" y="338"/>
                </a:lnTo>
                <a:lnTo>
                  <a:pt x="709" y="338"/>
                </a:lnTo>
                <a:lnTo>
                  <a:pt x="709" y="339"/>
                </a:lnTo>
                <a:lnTo>
                  <a:pt x="710" y="339"/>
                </a:lnTo>
                <a:lnTo>
                  <a:pt x="710" y="339"/>
                </a:lnTo>
                <a:lnTo>
                  <a:pt x="710" y="340"/>
                </a:lnTo>
                <a:lnTo>
                  <a:pt x="711" y="340"/>
                </a:lnTo>
                <a:lnTo>
                  <a:pt x="711" y="341"/>
                </a:lnTo>
                <a:lnTo>
                  <a:pt x="712" y="341"/>
                </a:lnTo>
                <a:lnTo>
                  <a:pt x="712" y="341"/>
                </a:lnTo>
                <a:lnTo>
                  <a:pt x="712" y="341"/>
                </a:lnTo>
                <a:lnTo>
                  <a:pt x="713" y="341"/>
                </a:lnTo>
                <a:lnTo>
                  <a:pt x="713" y="341"/>
                </a:lnTo>
                <a:lnTo>
                  <a:pt x="713" y="340"/>
                </a:lnTo>
                <a:lnTo>
                  <a:pt x="714" y="340"/>
                </a:lnTo>
                <a:lnTo>
                  <a:pt x="714" y="340"/>
                </a:lnTo>
                <a:lnTo>
                  <a:pt x="714" y="339"/>
                </a:lnTo>
                <a:lnTo>
                  <a:pt x="716" y="339"/>
                </a:lnTo>
                <a:lnTo>
                  <a:pt x="716" y="339"/>
                </a:lnTo>
                <a:lnTo>
                  <a:pt x="717" y="339"/>
                </a:lnTo>
                <a:lnTo>
                  <a:pt x="717" y="338"/>
                </a:lnTo>
                <a:lnTo>
                  <a:pt x="717" y="338"/>
                </a:lnTo>
                <a:lnTo>
                  <a:pt x="718" y="338"/>
                </a:lnTo>
                <a:lnTo>
                  <a:pt x="718" y="338"/>
                </a:lnTo>
                <a:lnTo>
                  <a:pt x="718" y="338"/>
                </a:lnTo>
                <a:lnTo>
                  <a:pt x="719" y="336"/>
                </a:lnTo>
                <a:lnTo>
                  <a:pt x="719" y="336"/>
                </a:lnTo>
                <a:lnTo>
                  <a:pt x="720" y="335"/>
                </a:lnTo>
                <a:lnTo>
                  <a:pt x="720" y="335"/>
                </a:lnTo>
                <a:lnTo>
                  <a:pt x="720" y="335"/>
                </a:lnTo>
                <a:lnTo>
                  <a:pt x="721" y="335"/>
                </a:lnTo>
                <a:lnTo>
                  <a:pt x="721" y="335"/>
                </a:lnTo>
                <a:lnTo>
                  <a:pt x="721" y="336"/>
                </a:lnTo>
                <a:lnTo>
                  <a:pt x="722" y="335"/>
                </a:lnTo>
                <a:lnTo>
                  <a:pt x="722" y="335"/>
                </a:lnTo>
                <a:lnTo>
                  <a:pt x="722" y="335"/>
                </a:lnTo>
                <a:lnTo>
                  <a:pt x="723" y="335"/>
                </a:lnTo>
                <a:lnTo>
                  <a:pt x="723" y="336"/>
                </a:lnTo>
                <a:lnTo>
                  <a:pt x="725" y="336"/>
                </a:lnTo>
                <a:lnTo>
                  <a:pt x="725" y="336"/>
                </a:lnTo>
                <a:lnTo>
                  <a:pt x="725" y="335"/>
                </a:lnTo>
                <a:lnTo>
                  <a:pt x="726" y="336"/>
                </a:lnTo>
                <a:lnTo>
                  <a:pt x="726" y="338"/>
                </a:lnTo>
                <a:lnTo>
                  <a:pt x="726" y="338"/>
                </a:lnTo>
                <a:lnTo>
                  <a:pt x="727" y="336"/>
                </a:lnTo>
                <a:lnTo>
                  <a:pt x="727" y="336"/>
                </a:lnTo>
                <a:lnTo>
                  <a:pt x="727" y="335"/>
                </a:lnTo>
                <a:lnTo>
                  <a:pt x="728" y="335"/>
                </a:lnTo>
                <a:lnTo>
                  <a:pt x="728" y="335"/>
                </a:lnTo>
                <a:lnTo>
                  <a:pt x="729" y="335"/>
                </a:lnTo>
                <a:lnTo>
                  <a:pt x="729" y="335"/>
                </a:lnTo>
                <a:lnTo>
                  <a:pt x="729" y="335"/>
                </a:lnTo>
                <a:lnTo>
                  <a:pt x="730" y="335"/>
                </a:lnTo>
                <a:lnTo>
                  <a:pt x="730" y="335"/>
                </a:lnTo>
                <a:lnTo>
                  <a:pt x="730" y="334"/>
                </a:lnTo>
                <a:lnTo>
                  <a:pt x="731" y="334"/>
                </a:lnTo>
                <a:lnTo>
                  <a:pt x="731" y="334"/>
                </a:lnTo>
                <a:lnTo>
                  <a:pt x="731" y="333"/>
                </a:lnTo>
                <a:lnTo>
                  <a:pt x="732" y="333"/>
                </a:lnTo>
                <a:lnTo>
                  <a:pt x="732" y="333"/>
                </a:lnTo>
                <a:lnTo>
                  <a:pt x="734" y="334"/>
                </a:lnTo>
                <a:lnTo>
                  <a:pt x="734" y="333"/>
                </a:lnTo>
                <a:lnTo>
                  <a:pt x="734" y="333"/>
                </a:lnTo>
                <a:lnTo>
                  <a:pt x="735" y="331"/>
                </a:lnTo>
                <a:lnTo>
                  <a:pt x="735" y="331"/>
                </a:lnTo>
                <a:lnTo>
                  <a:pt x="735" y="331"/>
                </a:lnTo>
                <a:lnTo>
                  <a:pt x="736" y="331"/>
                </a:lnTo>
                <a:lnTo>
                  <a:pt x="736" y="330"/>
                </a:lnTo>
                <a:lnTo>
                  <a:pt x="736" y="331"/>
                </a:lnTo>
                <a:lnTo>
                  <a:pt x="737" y="332"/>
                </a:lnTo>
                <a:lnTo>
                  <a:pt x="737" y="332"/>
                </a:lnTo>
                <a:lnTo>
                  <a:pt x="738" y="333"/>
                </a:lnTo>
                <a:lnTo>
                  <a:pt x="738" y="334"/>
                </a:lnTo>
                <a:lnTo>
                  <a:pt x="738" y="335"/>
                </a:lnTo>
                <a:lnTo>
                  <a:pt x="739" y="335"/>
                </a:lnTo>
                <a:lnTo>
                  <a:pt x="739" y="335"/>
                </a:lnTo>
                <a:lnTo>
                  <a:pt x="739" y="336"/>
                </a:lnTo>
                <a:lnTo>
                  <a:pt x="740" y="338"/>
                </a:lnTo>
                <a:lnTo>
                  <a:pt x="740" y="336"/>
                </a:lnTo>
                <a:lnTo>
                  <a:pt x="741" y="335"/>
                </a:lnTo>
                <a:lnTo>
                  <a:pt x="741" y="334"/>
                </a:lnTo>
                <a:lnTo>
                  <a:pt x="741" y="334"/>
                </a:lnTo>
                <a:lnTo>
                  <a:pt x="743" y="333"/>
                </a:lnTo>
                <a:lnTo>
                  <a:pt x="743" y="333"/>
                </a:lnTo>
                <a:lnTo>
                  <a:pt x="743" y="332"/>
                </a:lnTo>
                <a:lnTo>
                  <a:pt x="744" y="332"/>
                </a:lnTo>
                <a:lnTo>
                  <a:pt x="744" y="333"/>
                </a:lnTo>
                <a:lnTo>
                  <a:pt x="744" y="333"/>
                </a:lnTo>
                <a:lnTo>
                  <a:pt x="745" y="333"/>
                </a:lnTo>
                <a:lnTo>
                  <a:pt x="745" y="333"/>
                </a:lnTo>
                <a:lnTo>
                  <a:pt x="746" y="333"/>
                </a:lnTo>
                <a:lnTo>
                  <a:pt x="746" y="333"/>
                </a:lnTo>
                <a:lnTo>
                  <a:pt x="746" y="333"/>
                </a:lnTo>
                <a:lnTo>
                  <a:pt x="747" y="333"/>
                </a:lnTo>
                <a:lnTo>
                  <a:pt x="747" y="334"/>
                </a:lnTo>
                <a:lnTo>
                  <a:pt x="747" y="334"/>
                </a:lnTo>
                <a:lnTo>
                  <a:pt x="748" y="334"/>
                </a:lnTo>
                <a:lnTo>
                  <a:pt x="748" y="334"/>
                </a:lnTo>
                <a:lnTo>
                  <a:pt x="748" y="334"/>
                </a:lnTo>
                <a:lnTo>
                  <a:pt x="749" y="333"/>
                </a:lnTo>
                <a:lnTo>
                  <a:pt x="749" y="333"/>
                </a:lnTo>
                <a:lnTo>
                  <a:pt x="750" y="333"/>
                </a:lnTo>
                <a:lnTo>
                  <a:pt x="750" y="332"/>
                </a:lnTo>
                <a:lnTo>
                  <a:pt x="750" y="333"/>
                </a:lnTo>
                <a:lnTo>
                  <a:pt x="752" y="333"/>
                </a:lnTo>
                <a:lnTo>
                  <a:pt x="752" y="333"/>
                </a:lnTo>
                <a:lnTo>
                  <a:pt x="752" y="333"/>
                </a:lnTo>
                <a:lnTo>
                  <a:pt x="753" y="332"/>
                </a:lnTo>
                <a:lnTo>
                  <a:pt x="753" y="331"/>
                </a:lnTo>
                <a:lnTo>
                  <a:pt x="753" y="331"/>
                </a:lnTo>
                <a:lnTo>
                  <a:pt x="754" y="330"/>
                </a:lnTo>
                <a:lnTo>
                  <a:pt x="754" y="330"/>
                </a:lnTo>
                <a:lnTo>
                  <a:pt x="755" y="330"/>
                </a:lnTo>
                <a:lnTo>
                  <a:pt x="755" y="330"/>
                </a:lnTo>
                <a:lnTo>
                  <a:pt x="755" y="330"/>
                </a:lnTo>
                <a:lnTo>
                  <a:pt x="756" y="329"/>
                </a:lnTo>
                <a:lnTo>
                  <a:pt x="756" y="331"/>
                </a:lnTo>
                <a:lnTo>
                  <a:pt x="756" y="330"/>
                </a:lnTo>
                <a:lnTo>
                  <a:pt x="757" y="331"/>
                </a:lnTo>
                <a:lnTo>
                  <a:pt x="757" y="330"/>
                </a:lnTo>
                <a:lnTo>
                  <a:pt x="757" y="331"/>
                </a:lnTo>
                <a:lnTo>
                  <a:pt x="758" y="331"/>
                </a:lnTo>
                <a:lnTo>
                  <a:pt x="758" y="331"/>
                </a:lnTo>
                <a:lnTo>
                  <a:pt x="759" y="331"/>
                </a:lnTo>
                <a:lnTo>
                  <a:pt x="759" y="331"/>
                </a:lnTo>
                <a:lnTo>
                  <a:pt x="759" y="331"/>
                </a:lnTo>
                <a:lnTo>
                  <a:pt x="761" y="331"/>
                </a:lnTo>
                <a:lnTo>
                  <a:pt x="761" y="331"/>
                </a:lnTo>
                <a:lnTo>
                  <a:pt x="761" y="331"/>
                </a:lnTo>
                <a:lnTo>
                  <a:pt x="762" y="330"/>
                </a:lnTo>
                <a:lnTo>
                  <a:pt x="762" y="329"/>
                </a:lnTo>
                <a:lnTo>
                  <a:pt x="762" y="329"/>
                </a:lnTo>
                <a:lnTo>
                  <a:pt x="763" y="329"/>
                </a:lnTo>
                <a:lnTo>
                  <a:pt x="763" y="329"/>
                </a:lnTo>
                <a:lnTo>
                  <a:pt x="764" y="329"/>
                </a:lnTo>
                <a:lnTo>
                  <a:pt x="764" y="329"/>
                </a:lnTo>
                <a:lnTo>
                  <a:pt x="764" y="330"/>
                </a:lnTo>
                <a:lnTo>
                  <a:pt x="765" y="329"/>
                </a:lnTo>
                <a:lnTo>
                  <a:pt x="765" y="329"/>
                </a:lnTo>
                <a:lnTo>
                  <a:pt x="765" y="329"/>
                </a:lnTo>
                <a:lnTo>
                  <a:pt x="766" y="329"/>
                </a:lnTo>
                <a:lnTo>
                  <a:pt x="766" y="329"/>
                </a:lnTo>
                <a:lnTo>
                  <a:pt x="767" y="329"/>
                </a:lnTo>
                <a:lnTo>
                  <a:pt x="767" y="329"/>
                </a:lnTo>
                <a:lnTo>
                  <a:pt x="767" y="329"/>
                </a:lnTo>
                <a:lnTo>
                  <a:pt x="768" y="330"/>
                </a:lnTo>
                <a:lnTo>
                  <a:pt x="768" y="330"/>
                </a:lnTo>
                <a:lnTo>
                  <a:pt x="768" y="330"/>
                </a:lnTo>
                <a:lnTo>
                  <a:pt x="770" y="330"/>
                </a:lnTo>
                <a:lnTo>
                  <a:pt x="770" y="330"/>
                </a:lnTo>
                <a:lnTo>
                  <a:pt x="770" y="330"/>
                </a:lnTo>
                <a:lnTo>
                  <a:pt x="771" y="330"/>
                </a:lnTo>
                <a:lnTo>
                  <a:pt x="771" y="330"/>
                </a:lnTo>
                <a:lnTo>
                  <a:pt x="772" y="331"/>
                </a:lnTo>
                <a:lnTo>
                  <a:pt x="772" y="331"/>
                </a:lnTo>
                <a:lnTo>
                  <a:pt x="772" y="331"/>
                </a:lnTo>
                <a:lnTo>
                  <a:pt x="773" y="331"/>
                </a:lnTo>
                <a:lnTo>
                  <a:pt x="773" y="332"/>
                </a:lnTo>
                <a:lnTo>
                  <a:pt x="773" y="332"/>
                </a:lnTo>
                <a:lnTo>
                  <a:pt x="774" y="332"/>
                </a:lnTo>
                <a:lnTo>
                  <a:pt x="774" y="333"/>
                </a:lnTo>
                <a:lnTo>
                  <a:pt x="774" y="334"/>
                </a:lnTo>
                <a:lnTo>
                  <a:pt x="775" y="335"/>
                </a:lnTo>
                <a:lnTo>
                  <a:pt x="775" y="335"/>
                </a:lnTo>
                <a:lnTo>
                  <a:pt x="776" y="336"/>
                </a:lnTo>
                <a:lnTo>
                  <a:pt x="776" y="336"/>
                </a:lnTo>
                <a:lnTo>
                  <a:pt x="776" y="336"/>
                </a:lnTo>
                <a:lnTo>
                  <a:pt x="777" y="336"/>
                </a:lnTo>
                <a:lnTo>
                  <a:pt x="777" y="336"/>
                </a:lnTo>
                <a:lnTo>
                  <a:pt x="777" y="335"/>
                </a:lnTo>
                <a:lnTo>
                  <a:pt x="779" y="335"/>
                </a:lnTo>
                <a:lnTo>
                  <a:pt x="779" y="334"/>
                </a:lnTo>
                <a:lnTo>
                  <a:pt x="779" y="334"/>
                </a:lnTo>
                <a:lnTo>
                  <a:pt x="780" y="334"/>
                </a:lnTo>
                <a:lnTo>
                  <a:pt x="780" y="333"/>
                </a:lnTo>
                <a:lnTo>
                  <a:pt x="781" y="332"/>
                </a:lnTo>
                <a:lnTo>
                  <a:pt x="781" y="332"/>
                </a:lnTo>
                <a:lnTo>
                  <a:pt x="781" y="333"/>
                </a:lnTo>
                <a:lnTo>
                  <a:pt x="782" y="333"/>
                </a:lnTo>
                <a:lnTo>
                  <a:pt x="782" y="334"/>
                </a:lnTo>
                <a:lnTo>
                  <a:pt x="782" y="334"/>
                </a:lnTo>
                <a:lnTo>
                  <a:pt x="783" y="335"/>
                </a:lnTo>
                <a:lnTo>
                  <a:pt x="783" y="336"/>
                </a:lnTo>
                <a:lnTo>
                  <a:pt x="783" y="336"/>
                </a:lnTo>
                <a:lnTo>
                  <a:pt x="784" y="336"/>
                </a:lnTo>
                <a:lnTo>
                  <a:pt x="784" y="336"/>
                </a:lnTo>
                <a:lnTo>
                  <a:pt x="785" y="338"/>
                </a:lnTo>
                <a:lnTo>
                  <a:pt x="785" y="336"/>
                </a:lnTo>
                <a:lnTo>
                  <a:pt x="785" y="336"/>
                </a:lnTo>
                <a:lnTo>
                  <a:pt x="786" y="336"/>
                </a:lnTo>
                <a:lnTo>
                  <a:pt x="786" y="338"/>
                </a:lnTo>
                <a:lnTo>
                  <a:pt x="786" y="338"/>
                </a:lnTo>
                <a:lnTo>
                  <a:pt x="788" y="338"/>
                </a:lnTo>
                <a:lnTo>
                  <a:pt x="788" y="338"/>
                </a:lnTo>
                <a:lnTo>
                  <a:pt x="789" y="339"/>
                </a:lnTo>
                <a:lnTo>
                  <a:pt x="789" y="339"/>
                </a:lnTo>
                <a:lnTo>
                  <a:pt x="789" y="339"/>
                </a:lnTo>
                <a:lnTo>
                  <a:pt x="790" y="339"/>
                </a:lnTo>
                <a:lnTo>
                  <a:pt x="790" y="339"/>
                </a:lnTo>
                <a:lnTo>
                  <a:pt x="790" y="339"/>
                </a:lnTo>
                <a:lnTo>
                  <a:pt x="791" y="339"/>
                </a:lnTo>
                <a:lnTo>
                  <a:pt x="791" y="340"/>
                </a:lnTo>
                <a:lnTo>
                  <a:pt x="791" y="339"/>
                </a:lnTo>
                <a:lnTo>
                  <a:pt x="792" y="339"/>
                </a:lnTo>
                <a:lnTo>
                  <a:pt x="792" y="339"/>
                </a:lnTo>
                <a:lnTo>
                  <a:pt x="793" y="339"/>
                </a:lnTo>
                <a:lnTo>
                  <a:pt x="793" y="339"/>
                </a:lnTo>
                <a:lnTo>
                  <a:pt x="793" y="339"/>
                </a:lnTo>
                <a:lnTo>
                  <a:pt x="794" y="340"/>
                </a:lnTo>
                <a:lnTo>
                  <a:pt x="794" y="339"/>
                </a:lnTo>
                <a:lnTo>
                  <a:pt x="794" y="339"/>
                </a:lnTo>
                <a:lnTo>
                  <a:pt x="795" y="338"/>
                </a:lnTo>
                <a:lnTo>
                  <a:pt x="795" y="338"/>
                </a:lnTo>
                <a:lnTo>
                  <a:pt x="795" y="338"/>
                </a:lnTo>
                <a:lnTo>
                  <a:pt x="797" y="338"/>
                </a:lnTo>
                <a:lnTo>
                  <a:pt x="797" y="336"/>
                </a:lnTo>
                <a:lnTo>
                  <a:pt x="798" y="336"/>
                </a:lnTo>
                <a:lnTo>
                  <a:pt x="798" y="336"/>
                </a:lnTo>
                <a:lnTo>
                  <a:pt x="798" y="336"/>
                </a:lnTo>
                <a:lnTo>
                  <a:pt x="799" y="338"/>
                </a:lnTo>
                <a:lnTo>
                  <a:pt x="799" y="339"/>
                </a:lnTo>
                <a:lnTo>
                  <a:pt x="799" y="338"/>
                </a:lnTo>
                <a:lnTo>
                  <a:pt x="800" y="338"/>
                </a:lnTo>
                <a:lnTo>
                  <a:pt x="800" y="338"/>
                </a:lnTo>
                <a:lnTo>
                  <a:pt x="800" y="336"/>
                </a:lnTo>
                <a:lnTo>
                  <a:pt x="801" y="338"/>
                </a:lnTo>
                <a:lnTo>
                  <a:pt x="801" y="338"/>
                </a:lnTo>
                <a:lnTo>
                  <a:pt x="802" y="338"/>
                </a:lnTo>
                <a:lnTo>
                  <a:pt x="802" y="338"/>
                </a:lnTo>
                <a:lnTo>
                  <a:pt x="802" y="338"/>
                </a:lnTo>
                <a:lnTo>
                  <a:pt x="803" y="338"/>
                </a:lnTo>
                <a:lnTo>
                  <a:pt x="803" y="338"/>
                </a:lnTo>
                <a:lnTo>
                  <a:pt x="803" y="339"/>
                </a:lnTo>
                <a:lnTo>
                  <a:pt x="804" y="339"/>
                </a:lnTo>
                <a:lnTo>
                  <a:pt x="804" y="338"/>
                </a:lnTo>
                <a:lnTo>
                  <a:pt x="804" y="338"/>
                </a:lnTo>
                <a:lnTo>
                  <a:pt x="806" y="338"/>
                </a:lnTo>
                <a:lnTo>
                  <a:pt x="806" y="338"/>
                </a:lnTo>
                <a:lnTo>
                  <a:pt x="807" y="338"/>
                </a:lnTo>
                <a:lnTo>
                  <a:pt x="807" y="336"/>
                </a:lnTo>
                <a:lnTo>
                  <a:pt x="807" y="335"/>
                </a:lnTo>
                <a:lnTo>
                  <a:pt x="808" y="335"/>
                </a:lnTo>
                <a:lnTo>
                  <a:pt x="808" y="335"/>
                </a:lnTo>
                <a:lnTo>
                  <a:pt x="808" y="335"/>
                </a:lnTo>
                <a:lnTo>
                  <a:pt x="809" y="335"/>
                </a:lnTo>
                <a:lnTo>
                  <a:pt x="809" y="334"/>
                </a:lnTo>
                <a:lnTo>
                  <a:pt x="810" y="333"/>
                </a:lnTo>
                <a:lnTo>
                  <a:pt x="810" y="333"/>
                </a:lnTo>
                <a:lnTo>
                  <a:pt x="810" y="334"/>
                </a:lnTo>
                <a:lnTo>
                  <a:pt x="811" y="334"/>
                </a:lnTo>
                <a:lnTo>
                  <a:pt x="811" y="334"/>
                </a:lnTo>
                <a:lnTo>
                  <a:pt x="811" y="334"/>
                </a:lnTo>
                <a:lnTo>
                  <a:pt x="812" y="335"/>
                </a:lnTo>
                <a:lnTo>
                  <a:pt x="812" y="334"/>
                </a:lnTo>
                <a:lnTo>
                  <a:pt x="812" y="334"/>
                </a:lnTo>
                <a:lnTo>
                  <a:pt x="813" y="334"/>
                </a:lnTo>
                <a:lnTo>
                  <a:pt x="813" y="334"/>
                </a:lnTo>
                <a:lnTo>
                  <a:pt x="815" y="334"/>
                </a:lnTo>
                <a:lnTo>
                  <a:pt x="815" y="333"/>
                </a:lnTo>
                <a:lnTo>
                  <a:pt x="815" y="333"/>
                </a:lnTo>
                <a:lnTo>
                  <a:pt x="816" y="333"/>
                </a:lnTo>
                <a:lnTo>
                  <a:pt x="816" y="333"/>
                </a:lnTo>
                <a:lnTo>
                  <a:pt x="816" y="333"/>
                </a:lnTo>
                <a:lnTo>
                  <a:pt x="817" y="332"/>
                </a:lnTo>
                <a:lnTo>
                  <a:pt x="817" y="332"/>
                </a:lnTo>
                <a:lnTo>
                  <a:pt x="817" y="331"/>
                </a:lnTo>
                <a:lnTo>
                  <a:pt x="818" y="330"/>
                </a:lnTo>
                <a:lnTo>
                  <a:pt x="818" y="331"/>
                </a:lnTo>
                <a:lnTo>
                  <a:pt x="819" y="331"/>
                </a:lnTo>
                <a:lnTo>
                  <a:pt x="819" y="331"/>
                </a:lnTo>
                <a:lnTo>
                  <a:pt x="819" y="332"/>
                </a:lnTo>
                <a:lnTo>
                  <a:pt x="820" y="333"/>
                </a:lnTo>
                <a:lnTo>
                  <a:pt x="820" y="334"/>
                </a:lnTo>
                <a:lnTo>
                  <a:pt x="820" y="335"/>
                </a:lnTo>
                <a:lnTo>
                  <a:pt x="821" y="335"/>
                </a:lnTo>
                <a:lnTo>
                  <a:pt x="821" y="336"/>
                </a:lnTo>
                <a:lnTo>
                  <a:pt x="821" y="336"/>
                </a:lnTo>
                <a:lnTo>
                  <a:pt x="822" y="338"/>
                </a:lnTo>
                <a:lnTo>
                  <a:pt x="822" y="338"/>
                </a:lnTo>
                <a:lnTo>
                  <a:pt x="824" y="338"/>
                </a:lnTo>
                <a:lnTo>
                  <a:pt x="824" y="335"/>
                </a:lnTo>
                <a:lnTo>
                  <a:pt x="824" y="335"/>
                </a:lnTo>
                <a:lnTo>
                  <a:pt x="825" y="334"/>
                </a:lnTo>
                <a:lnTo>
                  <a:pt x="825" y="334"/>
                </a:lnTo>
                <a:lnTo>
                  <a:pt x="825" y="334"/>
                </a:lnTo>
                <a:lnTo>
                  <a:pt x="826" y="329"/>
                </a:lnTo>
                <a:lnTo>
                  <a:pt x="826" y="317"/>
                </a:lnTo>
                <a:lnTo>
                  <a:pt x="826" y="305"/>
                </a:lnTo>
                <a:lnTo>
                  <a:pt x="827" y="290"/>
                </a:lnTo>
                <a:lnTo>
                  <a:pt x="827" y="277"/>
                </a:lnTo>
                <a:lnTo>
                  <a:pt x="828" y="264"/>
                </a:lnTo>
                <a:lnTo>
                  <a:pt x="828" y="254"/>
                </a:lnTo>
                <a:lnTo>
                  <a:pt x="828" y="244"/>
                </a:lnTo>
                <a:lnTo>
                  <a:pt x="829" y="236"/>
                </a:lnTo>
                <a:lnTo>
                  <a:pt x="829" y="230"/>
                </a:lnTo>
                <a:lnTo>
                  <a:pt x="829" y="223"/>
                </a:lnTo>
                <a:lnTo>
                  <a:pt x="830" y="216"/>
                </a:lnTo>
                <a:lnTo>
                  <a:pt x="830" y="212"/>
                </a:lnTo>
                <a:lnTo>
                  <a:pt x="831" y="208"/>
                </a:lnTo>
                <a:lnTo>
                  <a:pt x="831" y="204"/>
                </a:lnTo>
                <a:lnTo>
                  <a:pt x="831" y="200"/>
                </a:lnTo>
                <a:lnTo>
                  <a:pt x="833" y="198"/>
                </a:lnTo>
                <a:lnTo>
                  <a:pt x="833" y="195"/>
                </a:lnTo>
                <a:lnTo>
                  <a:pt x="833" y="193"/>
                </a:lnTo>
                <a:lnTo>
                  <a:pt x="834" y="190"/>
                </a:lnTo>
                <a:lnTo>
                  <a:pt x="834" y="188"/>
                </a:lnTo>
                <a:lnTo>
                  <a:pt x="834" y="186"/>
                </a:lnTo>
                <a:lnTo>
                  <a:pt x="835" y="184"/>
                </a:lnTo>
                <a:lnTo>
                  <a:pt x="835" y="180"/>
                </a:lnTo>
                <a:lnTo>
                  <a:pt x="836" y="179"/>
                </a:lnTo>
                <a:lnTo>
                  <a:pt x="836" y="178"/>
                </a:lnTo>
                <a:lnTo>
                  <a:pt x="836" y="176"/>
                </a:lnTo>
                <a:lnTo>
                  <a:pt x="837" y="175"/>
                </a:lnTo>
                <a:lnTo>
                  <a:pt x="837" y="172"/>
                </a:lnTo>
                <a:lnTo>
                  <a:pt x="837" y="170"/>
                </a:lnTo>
                <a:lnTo>
                  <a:pt x="838" y="169"/>
                </a:lnTo>
                <a:lnTo>
                  <a:pt x="838" y="168"/>
                </a:lnTo>
                <a:lnTo>
                  <a:pt x="838" y="167"/>
                </a:lnTo>
                <a:lnTo>
                  <a:pt x="839" y="167"/>
                </a:lnTo>
                <a:lnTo>
                  <a:pt x="839" y="166"/>
                </a:lnTo>
                <a:lnTo>
                  <a:pt x="840" y="166"/>
                </a:lnTo>
                <a:lnTo>
                  <a:pt x="840" y="164"/>
                </a:lnTo>
                <a:lnTo>
                  <a:pt x="840" y="164"/>
                </a:lnTo>
                <a:lnTo>
                  <a:pt x="842" y="163"/>
                </a:lnTo>
                <a:lnTo>
                  <a:pt x="842" y="162"/>
                </a:lnTo>
                <a:lnTo>
                  <a:pt x="842" y="161"/>
                </a:lnTo>
                <a:lnTo>
                  <a:pt x="843" y="161"/>
                </a:lnTo>
                <a:lnTo>
                  <a:pt x="843" y="160"/>
                </a:lnTo>
                <a:lnTo>
                  <a:pt x="843" y="160"/>
                </a:lnTo>
                <a:lnTo>
                  <a:pt x="844" y="159"/>
                </a:lnTo>
                <a:lnTo>
                  <a:pt x="844" y="158"/>
                </a:lnTo>
                <a:lnTo>
                  <a:pt x="845" y="155"/>
                </a:lnTo>
                <a:lnTo>
                  <a:pt x="845" y="153"/>
                </a:lnTo>
                <a:lnTo>
                  <a:pt x="845" y="152"/>
                </a:lnTo>
                <a:lnTo>
                  <a:pt x="846" y="151"/>
                </a:lnTo>
                <a:lnTo>
                  <a:pt x="846" y="151"/>
                </a:lnTo>
                <a:lnTo>
                  <a:pt x="846" y="150"/>
                </a:lnTo>
                <a:lnTo>
                  <a:pt x="847" y="150"/>
                </a:lnTo>
                <a:lnTo>
                  <a:pt x="847" y="149"/>
                </a:lnTo>
                <a:lnTo>
                  <a:pt x="847" y="149"/>
                </a:lnTo>
                <a:lnTo>
                  <a:pt x="848" y="148"/>
                </a:lnTo>
                <a:lnTo>
                  <a:pt x="848" y="146"/>
                </a:lnTo>
                <a:lnTo>
                  <a:pt x="849" y="145"/>
                </a:lnTo>
                <a:lnTo>
                  <a:pt x="849" y="144"/>
                </a:lnTo>
                <a:lnTo>
                  <a:pt x="849" y="143"/>
                </a:lnTo>
                <a:lnTo>
                  <a:pt x="851" y="143"/>
                </a:lnTo>
                <a:lnTo>
                  <a:pt x="851" y="142"/>
                </a:lnTo>
                <a:lnTo>
                  <a:pt x="851" y="141"/>
                </a:lnTo>
                <a:lnTo>
                  <a:pt x="852" y="141"/>
                </a:lnTo>
                <a:lnTo>
                  <a:pt x="852" y="141"/>
                </a:lnTo>
                <a:lnTo>
                  <a:pt x="852" y="140"/>
                </a:lnTo>
                <a:lnTo>
                  <a:pt x="853" y="140"/>
                </a:lnTo>
                <a:lnTo>
                  <a:pt x="853" y="140"/>
                </a:lnTo>
                <a:lnTo>
                  <a:pt x="854" y="140"/>
                </a:lnTo>
                <a:lnTo>
                  <a:pt x="854" y="139"/>
                </a:lnTo>
                <a:lnTo>
                  <a:pt x="854" y="139"/>
                </a:lnTo>
                <a:lnTo>
                  <a:pt x="855" y="137"/>
                </a:lnTo>
                <a:lnTo>
                  <a:pt x="855" y="139"/>
                </a:lnTo>
                <a:lnTo>
                  <a:pt x="855" y="137"/>
                </a:lnTo>
                <a:lnTo>
                  <a:pt x="856" y="137"/>
                </a:lnTo>
                <a:lnTo>
                  <a:pt x="856" y="137"/>
                </a:lnTo>
                <a:lnTo>
                  <a:pt x="857" y="137"/>
                </a:lnTo>
                <a:lnTo>
                  <a:pt x="857" y="140"/>
                </a:lnTo>
                <a:lnTo>
                  <a:pt x="857" y="140"/>
                </a:lnTo>
                <a:lnTo>
                  <a:pt x="858" y="140"/>
                </a:lnTo>
                <a:lnTo>
                  <a:pt x="858" y="140"/>
                </a:lnTo>
                <a:lnTo>
                  <a:pt x="858" y="140"/>
                </a:lnTo>
                <a:lnTo>
                  <a:pt x="860" y="140"/>
                </a:lnTo>
                <a:lnTo>
                  <a:pt x="860" y="140"/>
                </a:lnTo>
                <a:lnTo>
                  <a:pt x="860" y="139"/>
                </a:lnTo>
                <a:lnTo>
                  <a:pt x="861" y="139"/>
                </a:lnTo>
                <a:lnTo>
                  <a:pt x="861" y="137"/>
                </a:lnTo>
                <a:lnTo>
                  <a:pt x="862" y="136"/>
                </a:lnTo>
                <a:lnTo>
                  <a:pt x="862" y="135"/>
                </a:lnTo>
                <a:lnTo>
                  <a:pt x="862" y="134"/>
                </a:lnTo>
                <a:lnTo>
                  <a:pt x="863" y="134"/>
                </a:lnTo>
                <a:lnTo>
                  <a:pt x="863" y="134"/>
                </a:lnTo>
                <a:lnTo>
                  <a:pt x="863" y="134"/>
                </a:lnTo>
                <a:lnTo>
                  <a:pt x="864" y="133"/>
                </a:lnTo>
                <a:lnTo>
                  <a:pt x="864" y="133"/>
                </a:lnTo>
                <a:lnTo>
                  <a:pt x="864" y="133"/>
                </a:lnTo>
                <a:lnTo>
                  <a:pt x="865" y="133"/>
                </a:lnTo>
                <a:lnTo>
                  <a:pt x="865" y="132"/>
                </a:lnTo>
                <a:lnTo>
                  <a:pt x="866" y="132"/>
                </a:lnTo>
                <a:lnTo>
                  <a:pt x="866" y="131"/>
                </a:lnTo>
                <a:lnTo>
                  <a:pt x="866" y="131"/>
                </a:lnTo>
                <a:lnTo>
                  <a:pt x="867" y="131"/>
                </a:lnTo>
                <a:lnTo>
                  <a:pt x="867" y="131"/>
                </a:lnTo>
                <a:lnTo>
                  <a:pt x="867" y="131"/>
                </a:lnTo>
                <a:lnTo>
                  <a:pt x="869" y="131"/>
                </a:lnTo>
                <a:lnTo>
                  <a:pt x="869" y="131"/>
                </a:lnTo>
                <a:lnTo>
                  <a:pt x="869" y="131"/>
                </a:lnTo>
                <a:lnTo>
                  <a:pt x="870" y="130"/>
                </a:lnTo>
                <a:lnTo>
                  <a:pt x="870" y="130"/>
                </a:lnTo>
                <a:lnTo>
                  <a:pt x="871" y="130"/>
                </a:lnTo>
                <a:lnTo>
                  <a:pt x="871" y="128"/>
                </a:lnTo>
                <a:lnTo>
                  <a:pt x="871" y="128"/>
                </a:lnTo>
                <a:lnTo>
                  <a:pt x="872" y="128"/>
                </a:lnTo>
                <a:lnTo>
                  <a:pt x="872" y="127"/>
                </a:lnTo>
                <a:lnTo>
                  <a:pt x="872" y="127"/>
                </a:lnTo>
                <a:lnTo>
                  <a:pt x="873" y="126"/>
                </a:lnTo>
                <a:lnTo>
                  <a:pt x="873" y="126"/>
                </a:lnTo>
                <a:lnTo>
                  <a:pt x="873" y="126"/>
                </a:lnTo>
                <a:lnTo>
                  <a:pt x="874" y="125"/>
                </a:lnTo>
                <a:lnTo>
                  <a:pt x="874" y="125"/>
                </a:lnTo>
                <a:lnTo>
                  <a:pt x="875" y="125"/>
                </a:lnTo>
                <a:lnTo>
                  <a:pt x="875" y="125"/>
                </a:lnTo>
                <a:lnTo>
                  <a:pt x="875" y="125"/>
                </a:lnTo>
                <a:lnTo>
                  <a:pt x="876" y="125"/>
                </a:lnTo>
                <a:lnTo>
                  <a:pt x="876" y="125"/>
                </a:lnTo>
                <a:lnTo>
                  <a:pt x="876" y="124"/>
                </a:lnTo>
                <a:lnTo>
                  <a:pt x="878" y="123"/>
                </a:lnTo>
                <a:lnTo>
                  <a:pt x="878" y="123"/>
                </a:lnTo>
                <a:lnTo>
                  <a:pt x="879" y="122"/>
                </a:lnTo>
                <a:lnTo>
                  <a:pt x="879" y="122"/>
                </a:lnTo>
                <a:lnTo>
                  <a:pt x="879" y="122"/>
                </a:lnTo>
                <a:lnTo>
                  <a:pt x="880" y="122"/>
                </a:lnTo>
                <a:lnTo>
                  <a:pt x="880" y="121"/>
                </a:lnTo>
                <a:lnTo>
                  <a:pt x="880" y="121"/>
                </a:lnTo>
                <a:lnTo>
                  <a:pt x="881" y="121"/>
                </a:lnTo>
                <a:lnTo>
                  <a:pt x="881" y="118"/>
                </a:lnTo>
                <a:lnTo>
                  <a:pt x="881" y="118"/>
                </a:lnTo>
                <a:lnTo>
                  <a:pt x="882" y="117"/>
                </a:lnTo>
                <a:lnTo>
                  <a:pt x="882" y="116"/>
                </a:lnTo>
                <a:lnTo>
                  <a:pt x="883" y="116"/>
                </a:lnTo>
                <a:lnTo>
                  <a:pt x="883" y="115"/>
                </a:lnTo>
                <a:lnTo>
                  <a:pt x="883" y="115"/>
                </a:lnTo>
                <a:lnTo>
                  <a:pt x="884" y="115"/>
                </a:lnTo>
                <a:lnTo>
                  <a:pt x="884" y="114"/>
                </a:lnTo>
                <a:lnTo>
                  <a:pt x="884" y="114"/>
                </a:lnTo>
                <a:lnTo>
                  <a:pt x="885" y="115"/>
                </a:lnTo>
                <a:lnTo>
                  <a:pt x="885" y="115"/>
                </a:lnTo>
                <a:lnTo>
                  <a:pt x="885" y="115"/>
                </a:lnTo>
                <a:lnTo>
                  <a:pt x="887" y="115"/>
                </a:lnTo>
                <a:lnTo>
                  <a:pt x="887" y="115"/>
                </a:lnTo>
                <a:lnTo>
                  <a:pt x="888" y="115"/>
                </a:lnTo>
                <a:lnTo>
                  <a:pt x="888" y="114"/>
                </a:lnTo>
                <a:lnTo>
                  <a:pt x="888" y="114"/>
                </a:lnTo>
                <a:lnTo>
                  <a:pt x="889" y="114"/>
                </a:lnTo>
                <a:lnTo>
                  <a:pt x="889" y="113"/>
                </a:lnTo>
                <a:lnTo>
                  <a:pt x="889" y="113"/>
                </a:lnTo>
                <a:lnTo>
                  <a:pt x="890" y="113"/>
                </a:lnTo>
                <a:lnTo>
                  <a:pt x="890" y="113"/>
                </a:lnTo>
                <a:lnTo>
                  <a:pt x="890" y="113"/>
                </a:lnTo>
                <a:lnTo>
                  <a:pt x="891" y="112"/>
                </a:lnTo>
                <a:lnTo>
                  <a:pt x="891" y="112"/>
                </a:lnTo>
                <a:lnTo>
                  <a:pt x="892" y="110"/>
                </a:lnTo>
                <a:lnTo>
                  <a:pt x="892" y="109"/>
                </a:lnTo>
                <a:lnTo>
                  <a:pt x="892" y="109"/>
                </a:lnTo>
                <a:lnTo>
                  <a:pt x="893" y="109"/>
                </a:lnTo>
                <a:lnTo>
                  <a:pt x="893" y="109"/>
                </a:lnTo>
                <a:lnTo>
                  <a:pt x="893" y="108"/>
                </a:lnTo>
                <a:lnTo>
                  <a:pt x="894" y="108"/>
                </a:lnTo>
                <a:lnTo>
                  <a:pt x="894" y="108"/>
                </a:lnTo>
                <a:lnTo>
                  <a:pt x="894" y="108"/>
                </a:lnTo>
                <a:lnTo>
                  <a:pt x="896" y="108"/>
                </a:lnTo>
                <a:lnTo>
                  <a:pt x="896" y="107"/>
                </a:lnTo>
                <a:lnTo>
                  <a:pt x="897" y="107"/>
                </a:lnTo>
                <a:lnTo>
                  <a:pt x="897" y="106"/>
                </a:lnTo>
                <a:lnTo>
                  <a:pt x="897" y="106"/>
                </a:lnTo>
                <a:lnTo>
                  <a:pt x="898" y="105"/>
                </a:lnTo>
                <a:lnTo>
                  <a:pt x="898" y="105"/>
                </a:lnTo>
                <a:lnTo>
                  <a:pt x="898" y="105"/>
                </a:lnTo>
                <a:lnTo>
                  <a:pt x="899" y="104"/>
                </a:lnTo>
                <a:lnTo>
                  <a:pt x="899" y="103"/>
                </a:lnTo>
                <a:lnTo>
                  <a:pt x="900" y="101"/>
                </a:lnTo>
                <a:lnTo>
                  <a:pt x="900" y="101"/>
                </a:lnTo>
                <a:lnTo>
                  <a:pt x="900" y="100"/>
                </a:lnTo>
                <a:lnTo>
                  <a:pt x="901" y="100"/>
                </a:lnTo>
                <a:lnTo>
                  <a:pt x="901" y="100"/>
                </a:lnTo>
                <a:lnTo>
                  <a:pt x="901" y="100"/>
                </a:lnTo>
                <a:lnTo>
                  <a:pt x="902" y="100"/>
                </a:lnTo>
                <a:lnTo>
                  <a:pt x="902" y="100"/>
                </a:lnTo>
                <a:lnTo>
                  <a:pt x="902" y="101"/>
                </a:lnTo>
                <a:lnTo>
                  <a:pt x="903" y="100"/>
                </a:lnTo>
                <a:lnTo>
                  <a:pt x="903" y="101"/>
                </a:lnTo>
                <a:lnTo>
                  <a:pt x="905" y="100"/>
                </a:lnTo>
                <a:lnTo>
                  <a:pt x="905" y="100"/>
                </a:lnTo>
                <a:lnTo>
                  <a:pt x="905" y="100"/>
                </a:lnTo>
                <a:lnTo>
                  <a:pt x="906" y="100"/>
                </a:lnTo>
                <a:lnTo>
                  <a:pt x="906" y="99"/>
                </a:lnTo>
                <a:lnTo>
                  <a:pt x="906" y="98"/>
                </a:lnTo>
                <a:lnTo>
                  <a:pt x="907" y="97"/>
                </a:lnTo>
                <a:lnTo>
                  <a:pt x="907" y="97"/>
                </a:lnTo>
                <a:lnTo>
                  <a:pt x="907" y="97"/>
                </a:lnTo>
                <a:lnTo>
                  <a:pt x="908" y="96"/>
                </a:lnTo>
                <a:lnTo>
                  <a:pt x="908" y="96"/>
                </a:lnTo>
                <a:lnTo>
                  <a:pt x="909" y="96"/>
                </a:lnTo>
                <a:lnTo>
                  <a:pt x="909" y="96"/>
                </a:lnTo>
                <a:lnTo>
                  <a:pt x="909" y="95"/>
                </a:lnTo>
                <a:lnTo>
                  <a:pt x="910" y="96"/>
                </a:lnTo>
                <a:lnTo>
                  <a:pt x="910" y="95"/>
                </a:lnTo>
                <a:lnTo>
                  <a:pt x="910" y="95"/>
                </a:lnTo>
                <a:lnTo>
                  <a:pt x="911" y="95"/>
                </a:lnTo>
                <a:lnTo>
                  <a:pt x="911" y="94"/>
                </a:lnTo>
                <a:lnTo>
                  <a:pt x="911" y="94"/>
                </a:lnTo>
                <a:lnTo>
                  <a:pt x="912" y="95"/>
                </a:lnTo>
                <a:lnTo>
                  <a:pt x="912" y="95"/>
                </a:lnTo>
                <a:lnTo>
                  <a:pt x="914" y="95"/>
                </a:lnTo>
                <a:lnTo>
                  <a:pt x="914" y="95"/>
                </a:lnTo>
                <a:lnTo>
                  <a:pt x="914" y="95"/>
                </a:lnTo>
                <a:lnTo>
                  <a:pt x="915" y="95"/>
                </a:lnTo>
                <a:lnTo>
                  <a:pt x="915" y="95"/>
                </a:lnTo>
                <a:lnTo>
                  <a:pt x="915" y="96"/>
                </a:lnTo>
                <a:lnTo>
                  <a:pt x="916" y="95"/>
                </a:lnTo>
                <a:lnTo>
                  <a:pt x="916" y="95"/>
                </a:lnTo>
                <a:lnTo>
                  <a:pt x="916" y="94"/>
                </a:lnTo>
                <a:lnTo>
                  <a:pt x="917" y="92"/>
                </a:lnTo>
                <a:lnTo>
                  <a:pt x="917" y="91"/>
                </a:lnTo>
                <a:lnTo>
                  <a:pt x="918" y="91"/>
                </a:lnTo>
                <a:lnTo>
                  <a:pt x="918" y="92"/>
                </a:lnTo>
                <a:lnTo>
                  <a:pt x="918" y="91"/>
                </a:lnTo>
                <a:lnTo>
                  <a:pt x="919" y="91"/>
                </a:lnTo>
                <a:lnTo>
                  <a:pt x="919" y="90"/>
                </a:lnTo>
                <a:lnTo>
                  <a:pt x="919" y="89"/>
                </a:lnTo>
                <a:lnTo>
                  <a:pt x="920" y="89"/>
                </a:lnTo>
                <a:lnTo>
                  <a:pt x="920" y="89"/>
                </a:lnTo>
                <a:lnTo>
                  <a:pt x="921" y="89"/>
                </a:lnTo>
                <a:lnTo>
                  <a:pt x="921" y="89"/>
                </a:lnTo>
                <a:lnTo>
                  <a:pt x="921" y="89"/>
                </a:lnTo>
                <a:lnTo>
                  <a:pt x="923" y="88"/>
                </a:lnTo>
                <a:lnTo>
                  <a:pt x="923" y="88"/>
                </a:lnTo>
                <a:lnTo>
                  <a:pt x="923" y="88"/>
                </a:lnTo>
                <a:lnTo>
                  <a:pt x="924" y="88"/>
                </a:lnTo>
                <a:lnTo>
                  <a:pt x="924" y="88"/>
                </a:lnTo>
                <a:lnTo>
                  <a:pt x="924" y="88"/>
                </a:lnTo>
                <a:lnTo>
                  <a:pt x="925" y="88"/>
                </a:lnTo>
                <a:lnTo>
                  <a:pt x="925" y="87"/>
                </a:lnTo>
                <a:lnTo>
                  <a:pt x="926" y="87"/>
                </a:lnTo>
                <a:lnTo>
                  <a:pt x="926" y="87"/>
                </a:lnTo>
                <a:lnTo>
                  <a:pt x="926" y="86"/>
                </a:lnTo>
                <a:lnTo>
                  <a:pt x="927" y="86"/>
                </a:lnTo>
                <a:lnTo>
                  <a:pt x="927" y="87"/>
                </a:lnTo>
                <a:lnTo>
                  <a:pt x="927" y="87"/>
                </a:lnTo>
                <a:lnTo>
                  <a:pt x="928" y="87"/>
                </a:lnTo>
                <a:lnTo>
                  <a:pt x="928" y="87"/>
                </a:lnTo>
                <a:lnTo>
                  <a:pt x="928" y="87"/>
                </a:lnTo>
                <a:lnTo>
                  <a:pt x="929" y="87"/>
                </a:lnTo>
                <a:lnTo>
                  <a:pt x="929" y="87"/>
                </a:lnTo>
                <a:lnTo>
                  <a:pt x="930" y="87"/>
                </a:lnTo>
                <a:lnTo>
                  <a:pt x="930" y="88"/>
                </a:lnTo>
                <a:lnTo>
                  <a:pt x="930" y="88"/>
                </a:lnTo>
                <a:lnTo>
                  <a:pt x="932" y="88"/>
                </a:lnTo>
                <a:lnTo>
                  <a:pt x="932" y="88"/>
                </a:lnTo>
                <a:lnTo>
                  <a:pt x="932" y="88"/>
                </a:lnTo>
                <a:lnTo>
                  <a:pt x="933" y="88"/>
                </a:lnTo>
                <a:lnTo>
                  <a:pt x="933" y="87"/>
                </a:lnTo>
                <a:lnTo>
                  <a:pt x="933" y="87"/>
                </a:lnTo>
                <a:lnTo>
                  <a:pt x="934" y="85"/>
                </a:lnTo>
                <a:lnTo>
                  <a:pt x="934" y="86"/>
                </a:lnTo>
                <a:lnTo>
                  <a:pt x="935" y="86"/>
                </a:lnTo>
                <a:lnTo>
                  <a:pt x="935" y="87"/>
                </a:lnTo>
                <a:lnTo>
                  <a:pt x="935" y="86"/>
                </a:lnTo>
                <a:lnTo>
                  <a:pt x="936" y="87"/>
                </a:lnTo>
                <a:lnTo>
                  <a:pt x="936" y="87"/>
                </a:lnTo>
                <a:lnTo>
                  <a:pt x="936" y="87"/>
                </a:lnTo>
                <a:lnTo>
                  <a:pt x="937" y="87"/>
                </a:lnTo>
                <a:lnTo>
                  <a:pt x="937" y="87"/>
                </a:lnTo>
                <a:lnTo>
                  <a:pt x="937" y="88"/>
                </a:lnTo>
                <a:lnTo>
                  <a:pt x="938" y="88"/>
                </a:lnTo>
                <a:lnTo>
                  <a:pt x="938" y="88"/>
                </a:lnTo>
                <a:lnTo>
                  <a:pt x="939" y="88"/>
                </a:lnTo>
                <a:lnTo>
                  <a:pt x="939" y="88"/>
                </a:lnTo>
                <a:lnTo>
                  <a:pt x="939" y="88"/>
                </a:lnTo>
                <a:lnTo>
                  <a:pt x="941" y="88"/>
                </a:lnTo>
                <a:lnTo>
                  <a:pt x="941" y="88"/>
                </a:lnTo>
                <a:lnTo>
                  <a:pt x="941" y="88"/>
                </a:lnTo>
                <a:lnTo>
                  <a:pt x="942" y="88"/>
                </a:lnTo>
                <a:lnTo>
                  <a:pt x="942" y="88"/>
                </a:lnTo>
                <a:lnTo>
                  <a:pt x="942" y="89"/>
                </a:lnTo>
                <a:lnTo>
                  <a:pt x="943" y="90"/>
                </a:lnTo>
                <a:lnTo>
                  <a:pt x="943" y="89"/>
                </a:lnTo>
                <a:lnTo>
                  <a:pt x="944" y="90"/>
                </a:lnTo>
                <a:lnTo>
                  <a:pt x="944" y="90"/>
                </a:lnTo>
                <a:lnTo>
                  <a:pt x="944" y="90"/>
                </a:lnTo>
                <a:lnTo>
                  <a:pt x="945" y="89"/>
                </a:lnTo>
                <a:lnTo>
                  <a:pt x="945" y="89"/>
                </a:lnTo>
                <a:lnTo>
                  <a:pt x="945" y="88"/>
                </a:lnTo>
                <a:lnTo>
                  <a:pt x="946" y="88"/>
                </a:lnTo>
                <a:lnTo>
                  <a:pt x="946" y="88"/>
                </a:lnTo>
                <a:lnTo>
                  <a:pt x="947" y="89"/>
                </a:lnTo>
                <a:lnTo>
                  <a:pt x="947" y="90"/>
                </a:lnTo>
                <a:lnTo>
                  <a:pt x="947" y="90"/>
                </a:lnTo>
                <a:lnTo>
                  <a:pt x="948" y="90"/>
                </a:lnTo>
                <a:lnTo>
                  <a:pt x="948" y="89"/>
                </a:lnTo>
                <a:lnTo>
                  <a:pt x="948" y="89"/>
                </a:lnTo>
                <a:lnTo>
                  <a:pt x="950" y="88"/>
                </a:lnTo>
                <a:lnTo>
                  <a:pt x="950" y="88"/>
                </a:lnTo>
                <a:lnTo>
                  <a:pt x="950" y="89"/>
                </a:lnTo>
                <a:lnTo>
                  <a:pt x="951" y="88"/>
                </a:lnTo>
                <a:lnTo>
                  <a:pt x="951" y="88"/>
                </a:lnTo>
                <a:lnTo>
                  <a:pt x="952" y="87"/>
                </a:lnTo>
                <a:lnTo>
                  <a:pt x="952" y="87"/>
                </a:lnTo>
                <a:lnTo>
                  <a:pt x="952" y="87"/>
                </a:lnTo>
                <a:lnTo>
                  <a:pt x="953" y="88"/>
                </a:lnTo>
                <a:lnTo>
                  <a:pt x="953" y="87"/>
                </a:lnTo>
                <a:lnTo>
                  <a:pt x="953" y="87"/>
                </a:lnTo>
                <a:lnTo>
                  <a:pt x="954" y="86"/>
                </a:lnTo>
                <a:lnTo>
                  <a:pt x="954" y="86"/>
                </a:lnTo>
                <a:lnTo>
                  <a:pt x="954" y="86"/>
                </a:lnTo>
                <a:lnTo>
                  <a:pt x="955" y="86"/>
                </a:lnTo>
                <a:lnTo>
                  <a:pt x="955" y="85"/>
                </a:lnTo>
                <a:lnTo>
                  <a:pt x="956" y="85"/>
                </a:lnTo>
                <a:lnTo>
                  <a:pt x="956" y="85"/>
                </a:lnTo>
                <a:lnTo>
                  <a:pt x="956" y="83"/>
                </a:lnTo>
                <a:lnTo>
                  <a:pt x="957" y="83"/>
                </a:lnTo>
                <a:lnTo>
                  <a:pt x="957" y="82"/>
                </a:lnTo>
                <a:lnTo>
                  <a:pt x="957" y="85"/>
                </a:lnTo>
                <a:lnTo>
                  <a:pt x="959" y="86"/>
                </a:lnTo>
                <a:lnTo>
                  <a:pt x="959" y="86"/>
                </a:lnTo>
                <a:lnTo>
                  <a:pt x="959" y="87"/>
                </a:lnTo>
                <a:lnTo>
                  <a:pt x="960" y="87"/>
                </a:lnTo>
                <a:lnTo>
                  <a:pt x="960" y="87"/>
                </a:lnTo>
                <a:lnTo>
                  <a:pt x="961" y="87"/>
                </a:lnTo>
                <a:lnTo>
                  <a:pt x="961" y="87"/>
                </a:lnTo>
                <a:lnTo>
                  <a:pt x="961" y="86"/>
                </a:lnTo>
                <a:lnTo>
                  <a:pt x="962" y="86"/>
                </a:lnTo>
                <a:lnTo>
                  <a:pt x="962" y="85"/>
                </a:lnTo>
                <a:lnTo>
                  <a:pt x="962" y="85"/>
                </a:lnTo>
                <a:lnTo>
                  <a:pt x="963" y="85"/>
                </a:lnTo>
                <a:lnTo>
                  <a:pt x="963" y="85"/>
                </a:lnTo>
                <a:lnTo>
                  <a:pt x="963" y="85"/>
                </a:lnTo>
                <a:lnTo>
                  <a:pt x="964" y="85"/>
                </a:lnTo>
                <a:lnTo>
                  <a:pt x="964" y="85"/>
                </a:lnTo>
                <a:lnTo>
                  <a:pt x="965" y="85"/>
                </a:lnTo>
                <a:lnTo>
                  <a:pt x="965" y="83"/>
                </a:lnTo>
                <a:lnTo>
                  <a:pt x="965" y="83"/>
                </a:lnTo>
                <a:lnTo>
                  <a:pt x="966" y="83"/>
                </a:lnTo>
                <a:lnTo>
                  <a:pt x="966" y="82"/>
                </a:lnTo>
                <a:lnTo>
                  <a:pt x="966" y="82"/>
                </a:lnTo>
                <a:lnTo>
                  <a:pt x="968" y="82"/>
                </a:lnTo>
                <a:lnTo>
                  <a:pt x="968" y="83"/>
                </a:lnTo>
                <a:lnTo>
                  <a:pt x="969" y="83"/>
                </a:lnTo>
                <a:lnTo>
                  <a:pt x="969" y="82"/>
                </a:lnTo>
                <a:lnTo>
                  <a:pt x="969" y="83"/>
                </a:lnTo>
                <a:lnTo>
                  <a:pt x="970" y="83"/>
                </a:lnTo>
                <a:lnTo>
                  <a:pt x="970" y="82"/>
                </a:lnTo>
                <a:lnTo>
                  <a:pt x="970" y="82"/>
                </a:lnTo>
                <a:lnTo>
                  <a:pt x="971" y="82"/>
                </a:lnTo>
                <a:lnTo>
                  <a:pt x="971" y="82"/>
                </a:lnTo>
                <a:lnTo>
                  <a:pt x="971" y="81"/>
                </a:lnTo>
                <a:lnTo>
                  <a:pt x="972" y="80"/>
                </a:lnTo>
                <a:lnTo>
                  <a:pt x="972" y="80"/>
                </a:lnTo>
                <a:lnTo>
                  <a:pt x="973" y="80"/>
                </a:lnTo>
                <a:lnTo>
                  <a:pt x="973" y="80"/>
                </a:lnTo>
                <a:lnTo>
                  <a:pt x="973" y="79"/>
                </a:lnTo>
                <a:lnTo>
                  <a:pt x="974" y="79"/>
                </a:lnTo>
                <a:lnTo>
                  <a:pt x="974" y="80"/>
                </a:lnTo>
                <a:lnTo>
                  <a:pt x="974" y="81"/>
                </a:lnTo>
                <a:lnTo>
                  <a:pt x="975" y="82"/>
                </a:lnTo>
                <a:lnTo>
                  <a:pt x="975" y="81"/>
                </a:lnTo>
                <a:lnTo>
                  <a:pt x="975" y="81"/>
                </a:lnTo>
                <a:lnTo>
                  <a:pt x="977" y="80"/>
                </a:lnTo>
                <a:lnTo>
                  <a:pt x="977" y="80"/>
                </a:lnTo>
                <a:lnTo>
                  <a:pt x="978" y="79"/>
                </a:lnTo>
                <a:lnTo>
                  <a:pt x="978" y="79"/>
                </a:lnTo>
                <a:lnTo>
                  <a:pt x="978" y="79"/>
                </a:lnTo>
                <a:lnTo>
                  <a:pt x="979" y="80"/>
                </a:lnTo>
                <a:lnTo>
                  <a:pt x="979" y="79"/>
                </a:lnTo>
                <a:lnTo>
                  <a:pt x="979" y="79"/>
                </a:lnTo>
                <a:lnTo>
                  <a:pt x="980" y="79"/>
                </a:lnTo>
                <a:lnTo>
                  <a:pt x="980" y="79"/>
                </a:lnTo>
                <a:lnTo>
                  <a:pt x="980" y="79"/>
                </a:lnTo>
                <a:lnTo>
                  <a:pt x="981" y="78"/>
                </a:lnTo>
                <a:lnTo>
                  <a:pt x="981" y="78"/>
                </a:lnTo>
                <a:lnTo>
                  <a:pt x="982" y="78"/>
                </a:lnTo>
                <a:lnTo>
                  <a:pt x="982" y="78"/>
                </a:lnTo>
                <a:lnTo>
                  <a:pt x="982" y="78"/>
                </a:lnTo>
                <a:lnTo>
                  <a:pt x="983" y="79"/>
                </a:lnTo>
                <a:lnTo>
                  <a:pt x="983" y="80"/>
                </a:lnTo>
                <a:lnTo>
                  <a:pt x="983" y="80"/>
                </a:lnTo>
                <a:lnTo>
                  <a:pt x="984" y="81"/>
                </a:lnTo>
                <a:lnTo>
                  <a:pt x="984" y="82"/>
                </a:lnTo>
                <a:lnTo>
                  <a:pt x="984" y="82"/>
                </a:lnTo>
                <a:lnTo>
                  <a:pt x="986" y="83"/>
                </a:lnTo>
                <a:lnTo>
                  <a:pt x="986" y="83"/>
                </a:lnTo>
                <a:lnTo>
                  <a:pt x="987" y="83"/>
                </a:lnTo>
                <a:lnTo>
                  <a:pt x="987" y="83"/>
                </a:lnTo>
                <a:lnTo>
                  <a:pt x="987" y="83"/>
                </a:lnTo>
                <a:lnTo>
                  <a:pt x="988" y="83"/>
                </a:lnTo>
                <a:lnTo>
                  <a:pt x="988" y="83"/>
                </a:lnTo>
                <a:lnTo>
                  <a:pt x="988" y="82"/>
                </a:lnTo>
                <a:lnTo>
                  <a:pt x="989" y="82"/>
                </a:lnTo>
                <a:lnTo>
                  <a:pt x="989" y="82"/>
                </a:lnTo>
                <a:lnTo>
                  <a:pt x="990" y="83"/>
                </a:lnTo>
                <a:lnTo>
                  <a:pt x="990" y="85"/>
                </a:lnTo>
                <a:lnTo>
                  <a:pt x="990" y="83"/>
                </a:lnTo>
                <a:lnTo>
                  <a:pt x="991" y="83"/>
                </a:lnTo>
                <a:lnTo>
                  <a:pt x="991" y="83"/>
                </a:lnTo>
                <a:lnTo>
                  <a:pt x="991" y="82"/>
                </a:lnTo>
                <a:lnTo>
                  <a:pt x="992" y="81"/>
                </a:lnTo>
                <a:lnTo>
                  <a:pt x="992" y="80"/>
                </a:lnTo>
                <a:lnTo>
                  <a:pt x="992" y="80"/>
                </a:lnTo>
                <a:lnTo>
                  <a:pt x="993" y="79"/>
                </a:lnTo>
                <a:lnTo>
                  <a:pt x="993" y="80"/>
                </a:lnTo>
                <a:lnTo>
                  <a:pt x="995" y="80"/>
                </a:lnTo>
                <a:lnTo>
                  <a:pt x="995" y="80"/>
                </a:lnTo>
                <a:lnTo>
                  <a:pt x="995" y="80"/>
                </a:lnTo>
                <a:lnTo>
                  <a:pt x="996" y="80"/>
                </a:lnTo>
                <a:lnTo>
                  <a:pt x="996" y="81"/>
                </a:lnTo>
                <a:lnTo>
                  <a:pt x="996" y="81"/>
                </a:lnTo>
                <a:lnTo>
                  <a:pt x="997" y="82"/>
                </a:lnTo>
                <a:lnTo>
                  <a:pt x="997" y="82"/>
                </a:lnTo>
                <a:lnTo>
                  <a:pt x="997" y="82"/>
                </a:lnTo>
                <a:lnTo>
                  <a:pt x="998" y="81"/>
                </a:lnTo>
                <a:lnTo>
                  <a:pt x="998" y="81"/>
                </a:lnTo>
                <a:lnTo>
                  <a:pt x="999" y="81"/>
                </a:lnTo>
                <a:lnTo>
                  <a:pt x="999" y="81"/>
                </a:lnTo>
                <a:lnTo>
                  <a:pt x="999" y="80"/>
                </a:lnTo>
                <a:lnTo>
                  <a:pt x="1000" y="80"/>
                </a:lnTo>
                <a:lnTo>
                  <a:pt x="1000" y="80"/>
                </a:lnTo>
                <a:lnTo>
                  <a:pt x="1000" y="80"/>
                </a:lnTo>
                <a:lnTo>
                  <a:pt x="1001" y="79"/>
                </a:lnTo>
                <a:lnTo>
                  <a:pt x="1001" y="80"/>
                </a:lnTo>
                <a:lnTo>
                  <a:pt x="1001" y="79"/>
                </a:lnTo>
                <a:lnTo>
                  <a:pt x="1002" y="80"/>
                </a:lnTo>
                <a:lnTo>
                  <a:pt x="1002" y="80"/>
                </a:lnTo>
                <a:lnTo>
                  <a:pt x="1004" y="80"/>
                </a:lnTo>
                <a:lnTo>
                  <a:pt x="1004" y="81"/>
                </a:lnTo>
                <a:lnTo>
                  <a:pt x="1004" y="81"/>
                </a:lnTo>
                <a:lnTo>
                  <a:pt x="1005" y="81"/>
                </a:lnTo>
                <a:lnTo>
                  <a:pt x="1005" y="81"/>
                </a:lnTo>
                <a:lnTo>
                  <a:pt x="1005" y="82"/>
                </a:lnTo>
                <a:lnTo>
                  <a:pt x="1006" y="82"/>
                </a:lnTo>
                <a:lnTo>
                  <a:pt x="1006" y="81"/>
                </a:lnTo>
                <a:lnTo>
                  <a:pt x="1006" y="81"/>
                </a:lnTo>
                <a:lnTo>
                  <a:pt x="1007" y="82"/>
                </a:lnTo>
                <a:lnTo>
                  <a:pt x="1007" y="81"/>
                </a:lnTo>
                <a:lnTo>
                  <a:pt x="1008" y="81"/>
                </a:lnTo>
                <a:lnTo>
                  <a:pt x="1008" y="82"/>
                </a:lnTo>
                <a:lnTo>
                  <a:pt x="1008" y="81"/>
                </a:lnTo>
                <a:lnTo>
                  <a:pt x="1009" y="82"/>
                </a:lnTo>
                <a:lnTo>
                  <a:pt x="1009" y="82"/>
                </a:lnTo>
                <a:lnTo>
                  <a:pt x="1009" y="82"/>
                </a:lnTo>
                <a:lnTo>
                  <a:pt x="1010" y="82"/>
                </a:lnTo>
                <a:lnTo>
                  <a:pt x="1010" y="82"/>
                </a:lnTo>
                <a:lnTo>
                  <a:pt x="1011" y="82"/>
                </a:lnTo>
                <a:lnTo>
                  <a:pt x="1011" y="82"/>
                </a:lnTo>
                <a:lnTo>
                  <a:pt x="1011" y="82"/>
                </a:lnTo>
                <a:lnTo>
                  <a:pt x="1013" y="83"/>
                </a:lnTo>
                <a:lnTo>
                  <a:pt x="1013" y="83"/>
                </a:lnTo>
                <a:lnTo>
                  <a:pt x="1013" y="82"/>
                </a:lnTo>
                <a:lnTo>
                  <a:pt x="1014" y="82"/>
                </a:lnTo>
                <a:lnTo>
                  <a:pt x="1014" y="82"/>
                </a:lnTo>
                <a:lnTo>
                  <a:pt x="1014" y="82"/>
                </a:lnTo>
                <a:lnTo>
                  <a:pt x="1015" y="82"/>
                </a:lnTo>
                <a:lnTo>
                  <a:pt x="1015" y="82"/>
                </a:lnTo>
                <a:lnTo>
                  <a:pt x="1016" y="81"/>
                </a:lnTo>
                <a:lnTo>
                  <a:pt x="1016" y="81"/>
                </a:lnTo>
                <a:lnTo>
                  <a:pt x="1016" y="81"/>
                </a:lnTo>
                <a:lnTo>
                  <a:pt x="1017" y="81"/>
                </a:lnTo>
                <a:lnTo>
                  <a:pt x="1017" y="81"/>
                </a:lnTo>
                <a:lnTo>
                  <a:pt x="1017" y="82"/>
                </a:lnTo>
                <a:lnTo>
                  <a:pt x="1018" y="82"/>
                </a:lnTo>
                <a:lnTo>
                  <a:pt x="1018" y="83"/>
                </a:lnTo>
                <a:lnTo>
                  <a:pt x="1018" y="83"/>
                </a:lnTo>
                <a:lnTo>
                  <a:pt x="1019" y="85"/>
                </a:lnTo>
                <a:lnTo>
                  <a:pt x="1019" y="85"/>
                </a:lnTo>
                <a:lnTo>
                  <a:pt x="1020" y="85"/>
                </a:lnTo>
                <a:lnTo>
                  <a:pt x="1020" y="85"/>
                </a:lnTo>
                <a:lnTo>
                  <a:pt x="1020" y="83"/>
                </a:lnTo>
                <a:lnTo>
                  <a:pt x="1022" y="85"/>
                </a:lnTo>
                <a:lnTo>
                  <a:pt x="1022" y="85"/>
                </a:lnTo>
                <a:lnTo>
                  <a:pt x="1022" y="85"/>
                </a:lnTo>
                <a:lnTo>
                  <a:pt x="1023" y="85"/>
                </a:lnTo>
                <a:lnTo>
                  <a:pt x="1023" y="86"/>
                </a:lnTo>
                <a:lnTo>
                  <a:pt x="1023" y="86"/>
                </a:lnTo>
                <a:lnTo>
                  <a:pt x="1024" y="86"/>
                </a:lnTo>
                <a:lnTo>
                  <a:pt x="1024" y="87"/>
                </a:lnTo>
                <a:lnTo>
                  <a:pt x="1025" y="87"/>
                </a:lnTo>
                <a:lnTo>
                  <a:pt x="1025" y="86"/>
                </a:lnTo>
                <a:lnTo>
                  <a:pt x="1025" y="86"/>
                </a:lnTo>
                <a:lnTo>
                  <a:pt x="1026" y="86"/>
                </a:lnTo>
                <a:lnTo>
                  <a:pt x="1026" y="85"/>
                </a:lnTo>
                <a:lnTo>
                  <a:pt x="1026" y="83"/>
                </a:lnTo>
                <a:lnTo>
                  <a:pt x="1027" y="85"/>
                </a:lnTo>
                <a:lnTo>
                  <a:pt x="1027" y="82"/>
                </a:lnTo>
                <a:lnTo>
                  <a:pt x="1027" y="83"/>
                </a:lnTo>
                <a:lnTo>
                  <a:pt x="1028" y="83"/>
                </a:lnTo>
                <a:lnTo>
                  <a:pt x="1028" y="85"/>
                </a:lnTo>
                <a:lnTo>
                  <a:pt x="1029" y="85"/>
                </a:lnTo>
                <a:lnTo>
                  <a:pt x="1029" y="87"/>
                </a:lnTo>
                <a:lnTo>
                  <a:pt x="1029" y="86"/>
                </a:lnTo>
                <a:lnTo>
                  <a:pt x="1031" y="86"/>
                </a:lnTo>
                <a:lnTo>
                  <a:pt x="1031" y="85"/>
                </a:lnTo>
                <a:lnTo>
                  <a:pt x="1031" y="85"/>
                </a:lnTo>
                <a:lnTo>
                  <a:pt x="1032" y="86"/>
                </a:lnTo>
                <a:lnTo>
                  <a:pt x="1032" y="86"/>
                </a:lnTo>
                <a:lnTo>
                  <a:pt x="1032" y="86"/>
                </a:lnTo>
                <a:lnTo>
                  <a:pt x="1033" y="86"/>
                </a:lnTo>
                <a:lnTo>
                  <a:pt x="1033" y="86"/>
                </a:lnTo>
                <a:lnTo>
                  <a:pt x="1034" y="86"/>
                </a:lnTo>
                <a:lnTo>
                  <a:pt x="1034" y="86"/>
                </a:lnTo>
                <a:lnTo>
                  <a:pt x="1034" y="85"/>
                </a:lnTo>
                <a:lnTo>
                  <a:pt x="1035" y="85"/>
                </a:lnTo>
                <a:lnTo>
                  <a:pt x="1035" y="85"/>
                </a:lnTo>
                <a:lnTo>
                  <a:pt x="1035" y="85"/>
                </a:lnTo>
                <a:lnTo>
                  <a:pt x="1036" y="85"/>
                </a:lnTo>
                <a:lnTo>
                  <a:pt x="1036" y="85"/>
                </a:lnTo>
                <a:lnTo>
                  <a:pt x="1037" y="85"/>
                </a:lnTo>
                <a:lnTo>
                  <a:pt x="1037" y="85"/>
                </a:lnTo>
                <a:lnTo>
                  <a:pt x="1037" y="85"/>
                </a:lnTo>
                <a:lnTo>
                  <a:pt x="1038" y="86"/>
                </a:lnTo>
                <a:lnTo>
                  <a:pt x="1038" y="86"/>
                </a:lnTo>
                <a:lnTo>
                  <a:pt x="1038" y="86"/>
                </a:lnTo>
                <a:lnTo>
                  <a:pt x="1040" y="87"/>
                </a:lnTo>
                <a:lnTo>
                  <a:pt x="1040" y="87"/>
                </a:lnTo>
                <a:lnTo>
                  <a:pt x="1040" y="87"/>
                </a:lnTo>
                <a:lnTo>
                  <a:pt x="1041" y="88"/>
                </a:lnTo>
                <a:lnTo>
                  <a:pt x="1041" y="89"/>
                </a:lnTo>
                <a:lnTo>
                  <a:pt x="1042" y="88"/>
                </a:lnTo>
                <a:lnTo>
                  <a:pt x="1042" y="88"/>
                </a:lnTo>
                <a:lnTo>
                  <a:pt x="1042" y="88"/>
                </a:lnTo>
                <a:lnTo>
                  <a:pt x="1043" y="88"/>
                </a:lnTo>
                <a:lnTo>
                  <a:pt x="1043" y="89"/>
                </a:lnTo>
                <a:lnTo>
                  <a:pt x="1043" y="87"/>
                </a:lnTo>
                <a:lnTo>
                  <a:pt x="1044" y="87"/>
                </a:lnTo>
                <a:lnTo>
                  <a:pt x="1044" y="87"/>
                </a:lnTo>
                <a:lnTo>
                  <a:pt x="1044" y="87"/>
                </a:lnTo>
                <a:lnTo>
                  <a:pt x="1045" y="87"/>
                </a:lnTo>
                <a:lnTo>
                  <a:pt x="1045" y="88"/>
                </a:lnTo>
                <a:lnTo>
                  <a:pt x="1046" y="88"/>
                </a:lnTo>
                <a:lnTo>
                  <a:pt x="1046" y="88"/>
                </a:lnTo>
                <a:lnTo>
                  <a:pt x="1046" y="89"/>
                </a:lnTo>
                <a:lnTo>
                  <a:pt x="1047" y="89"/>
                </a:lnTo>
                <a:lnTo>
                  <a:pt x="1047" y="89"/>
                </a:lnTo>
                <a:lnTo>
                  <a:pt x="1047" y="88"/>
                </a:lnTo>
                <a:lnTo>
                  <a:pt x="1049" y="88"/>
                </a:lnTo>
                <a:lnTo>
                  <a:pt x="1049" y="89"/>
                </a:lnTo>
                <a:lnTo>
                  <a:pt x="1049" y="88"/>
                </a:lnTo>
                <a:lnTo>
                  <a:pt x="1050" y="88"/>
                </a:lnTo>
                <a:lnTo>
                  <a:pt x="1050" y="88"/>
                </a:lnTo>
                <a:lnTo>
                  <a:pt x="1051" y="89"/>
                </a:lnTo>
                <a:lnTo>
                  <a:pt x="1051" y="88"/>
                </a:lnTo>
                <a:lnTo>
                  <a:pt x="1051" y="88"/>
                </a:lnTo>
                <a:lnTo>
                  <a:pt x="1052" y="87"/>
                </a:lnTo>
                <a:lnTo>
                  <a:pt x="1052" y="87"/>
                </a:lnTo>
                <a:lnTo>
                  <a:pt x="1052" y="87"/>
                </a:lnTo>
                <a:lnTo>
                  <a:pt x="1053" y="87"/>
                </a:lnTo>
                <a:lnTo>
                  <a:pt x="1053" y="87"/>
                </a:lnTo>
                <a:lnTo>
                  <a:pt x="1053" y="87"/>
                </a:lnTo>
                <a:lnTo>
                  <a:pt x="1054" y="86"/>
                </a:lnTo>
                <a:lnTo>
                  <a:pt x="1054" y="87"/>
                </a:lnTo>
                <a:lnTo>
                  <a:pt x="1055" y="86"/>
                </a:lnTo>
                <a:lnTo>
                  <a:pt x="1055" y="86"/>
                </a:lnTo>
                <a:lnTo>
                  <a:pt x="1055" y="86"/>
                </a:lnTo>
                <a:lnTo>
                  <a:pt x="1056" y="85"/>
                </a:lnTo>
                <a:lnTo>
                  <a:pt x="1056" y="85"/>
                </a:lnTo>
                <a:lnTo>
                  <a:pt x="1056" y="83"/>
                </a:lnTo>
                <a:lnTo>
                  <a:pt x="1058" y="83"/>
                </a:lnTo>
                <a:lnTo>
                  <a:pt x="1058" y="82"/>
                </a:lnTo>
                <a:lnTo>
                  <a:pt x="1059" y="82"/>
                </a:lnTo>
                <a:lnTo>
                  <a:pt x="1059" y="81"/>
                </a:lnTo>
                <a:lnTo>
                  <a:pt x="1059" y="80"/>
                </a:lnTo>
                <a:lnTo>
                  <a:pt x="1060" y="81"/>
                </a:lnTo>
                <a:lnTo>
                  <a:pt x="1060" y="80"/>
                </a:lnTo>
                <a:lnTo>
                  <a:pt x="1060" y="80"/>
                </a:lnTo>
                <a:lnTo>
                  <a:pt x="1061" y="80"/>
                </a:lnTo>
                <a:lnTo>
                  <a:pt x="1061" y="80"/>
                </a:lnTo>
                <a:lnTo>
                  <a:pt x="1061" y="81"/>
                </a:lnTo>
                <a:lnTo>
                  <a:pt x="1062" y="80"/>
                </a:lnTo>
                <a:lnTo>
                  <a:pt x="1062" y="81"/>
                </a:lnTo>
                <a:lnTo>
                  <a:pt x="1063" y="81"/>
                </a:lnTo>
                <a:lnTo>
                  <a:pt x="1063" y="81"/>
                </a:lnTo>
                <a:lnTo>
                  <a:pt x="1063" y="80"/>
                </a:lnTo>
                <a:lnTo>
                  <a:pt x="1064" y="80"/>
                </a:lnTo>
                <a:lnTo>
                  <a:pt x="1064" y="79"/>
                </a:lnTo>
                <a:lnTo>
                  <a:pt x="1064" y="79"/>
                </a:lnTo>
                <a:lnTo>
                  <a:pt x="1065" y="79"/>
                </a:lnTo>
                <a:lnTo>
                  <a:pt x="1065" y="80"/>
                </a:lnTo>
                <a:lnTo>
                  <a:pt x="1065" y="80"/>
                </a:lnTo>
                <a:lnTo>
                  <a:pt x="1067" y="82"/>
                </a:lnTo>
                <a:lnTo>
                  <a:pt x="1067" y="82"/>
                </a:lnTo>
                <a:lnTo>
                  <a:pt x="1068" y="82"/>
                </a:lnTo>
                <a:lnTo>
                  <a:pt x="1068" y="81"/>
                </a:lnTo>
                <a:lnTo>
                  <a:pt x="1068" y="81"/>
                </a:lnTo>
                <a:lnTo>
                  <a:pt x="1069" y="82"/>
                </a:lnTo>
                <a:lnTo>
                  <a:pt x="1069" y="82"/>
                </a:lnTo>
                <a:lnTo>
                  <a:pt x="1069" y="81"/>
                </a:lnTo>
                <a:lnTo>
                  <a:pt x="1070" y="81"/>
                </a:lnTo>
                <a:lnTo>
                  <a:pt x="1070" y="79"/>
                </a:lnTo>
                <a:lnTo>
                  <a:pt x="1070" y="79"/>
                </a:lnTo>
                <a:lnTo>
                  <a:pt x="1071" y="78"/>
                </a:lnTo>
                <a:lnTo>
                  <a:pt x="1071" y="78"/>
                </a:lnTo>
                <a:lnTo>
                  <a:pt x="1072" y="79"/>
                </a:lnTo>
                <a:lnTo>
                  <a:pt x="1072" y="79"/>
                </a:lnTo>
                <a:lnTo>
                  <a:pt x="1072" y="79"/>
                </a:lnTo>
                <a:lnTo>
                  <a:pt x="1073" y="79"/>
                </a:lnTo>
                <a:lnTo>
                  <a:pt x="1073" y="79"/>
                </a:lnTo>
                <a:lnTo>
                  <a:pt x="1073" y="79"/>
                </a:lnTo>
                <a:lnTo>
                  <a:pt x="1074" y="78"/>
                </a:lnTo>
                <a:lnTo>
                  <a:pt x="1074" y="78"/>
                </a:lnTo>
                <a:lnTo>
                  <a:pt x="1074" y="78"/>
                </a:lnTo>
                <a:lnTo>
                  <a:pt x="1076" y="78"/>
                </a:lnTo>
                <a:lnTo>
                  <a:pt x="1076" y="78"/>
                </a:lnTo>
                <a:lnTo>
                  <a:pt x="1077" y="79"/>
                </a:lnTo>
                <a:lnTo>
                  <a:pt x="1077" y="78"/>
                </a:lnTo>
                <a:lnTo>
                  <a:pt x="1077" y="79"/>
                </a:lnTo>
                <a:lnTo>
                  <a:pt x="1078" y="78"/>
                </a:lnTo>
                <a:lnTo>
                  <a:pt x="1078" y="78"/>
                </a:lnTo>
                <a:lnTo>
                  <a:pt x="1078" y="78"/>
                </a:lnTo>
                <a:lnTo>
                  <a:pt x="1079" y="78"/>
                </a:lnTo>
                <a:lnTo>
                  <a:pt x="1079" y="78"/>
                </a:lnTo>
                <a:lnTo>
                  <a:pt x="1080" y="78"/>
                </a:lnTo>
                <a:lnTo>
                  <a:pt x="1080" y="78"/>
                </a:lnTo>
                <a:lnTo>
                  <a:pt x="1080" y="78"/>
                </a:lnTo>
                <a:lnTo>
                  <a:pt x="1081" y="79"/>
                </a:lnTo>
                <a:lnTo>
                  <a:pt x="1081" y="79"/>
                </a:lnTo>
                <a:lnTo>
                  <a:pt x="1081" y="80"/>
                </a:lnTo>
                <a:lnTo>
                  <a:pt x="1082" y="79"/>
                </a:lnTo>
                <a:lnTo>
                  <a:pt x="1082" y="80"/>
                </a:lnTo>
                <a:lnTo>
                  <a:pt x="1082" y="80"/>
                </a:lnTo>
                <a:lnTo>
                  <a:pt x="1083" y="80"/>
                </a:lnTo>
                <a:lnTo>
                  <a:pt x="1083" y="80"/>
                </a:lnTo>
                <a:lnTo>
                  <a:pt x="1085" y="80"/>
                </a:lnTo>
                <a:lnTo>
                  <a:pt x="1085" y="81"/>
                </a:lnTo>
                <a:lnTo>
                  <a:pt x="1085" y="81"/>
                </a:lnTo>
                <a:lnTo>
                  <a:pt x="1086" y="81"/>
                </a:lnTo>
                <a:lnTo>
                  <a:pt x="1086" y="82"/>
                </a:lnTo>
                <a:lnTo>
                  <a:pt x="1086" y="82"/>
                </a:lnTo>
                <a:lnTo>
                  <a:pt x="1087" y="83"/>
                </a:lnTo>
                <a:lnTo>
                  <a:pt x="1087" y="85"/>
                </a:lnTo>
                <a:lnTo>
                  <a:pt x="1087" y="83"/>
                </a:lnTo>
                <a:lnTo>
                  <a:pt x="1088" y="85"/>
                </a:lnTo>
                <a:lnTo>
                  <a:pt x="1088" y="83"/>
                </a:lnTo>
                <a:lnTo>
                  <a:pt x="1089" y="85"/>
                </a:lnTo>
                <a:lnTo>
                  <a:pt x="1089" y="83"/>
                </a:lnTo>
                <a:lnTo>
                  <a:pt x="1089" y="85"/>
                </a:lnTo>
                <a:lnTo>
                  <a:pt x="1090" y="85"/>
                </a:lnTo>
                <a:lnTo>
                  <a:pt x="1090" y="85"/>
                </a:lnTo>
                <a:lnTo>
                  <a:pt x="1090" y="85"/>
                </a:lnTo>
                <a:lnTo>
                  <a:pt x="1091" y="83"/>
                </a:lnTo>
                <a:lnTo>
                  <a:pt x="1091" y="85"/>
                </a:lnTo>
                <a:lnTo>
                  <a:pt x="1091" y="85"/>
                </a:lnTo>
                <a:lnTo>
                  <a:pt x="1092" y="83"/>
                </a:lnTo>
                <a:lnTo>
                  <a:pt x="1092" y="83"/>
                </a:lnTo>
                <a:lnTo>
                  <a:pt x="1094" y="83"/>
                </a:lnTo>
                <a:lnTo>
                  <a:pt x="1094" y="83"/>
                </a:lnTo>
                <a:lnTo>
                  <a:pt x="1094" y="83"/>
                </a:lnTo>
                <a:lnTo>
                  <a:pt x="1095" y="83"/>
                </a:lnTo>
                <a:lnTo>
                  <a:pt x="1095" y="85"/>
                </a:lnTo>
                <a:lnTo>
                  <a:pt x="1095" y="85"/>
                </a:lnTo>
                <a:lnTo>
                  <a:pt x="1096" y="83"/>
                </a:lnTo>
                <a:lnTo>
                  <a:pt x="1096" y="83"/>
                </a:lnTo>
                <a:lnTo>
                  <a:pt x="1096" y="82"/>
                </a:lnTo>
                <a:lnTo>
                  <a:pt x="1097" y="82"/>
                </a:lnTo>
                <a:lnTo>
                  <a:pt x="1097" y="81"/>
                </a:lnTo>
                <a:lnTo>
                  <a:pt x="1098" y="82"/>
                </a:lnTo>
                <a:lnTo>
                  <a:pt x="1098" y="81"/>
                </a:lnTo>
                <a:lnTo>
                  <a:pt x="1098" y="82"/>
                </a:lnTo>
                <a:lnTo>
                  <a:pt x="1099" y="83"/>
                </a:lnTo>
                <a:lnTo>
                  <a:pt x="1099" y="85"/>
                </a:lnTo>
                <a:lnTo>
                  <a:pt x="1099" y="86"/>
                </a:lnTo>
                <a:lnTo>
                  <a:pt x="1100" y="86"/>
                </a:lnTo>
                <a:lnTo>
                  <a:pt x="1100" y="87"/>
                </a:lnTo>
                <a:lnTo>
                  <a:pt x="1101" y="87"/>
                </a:lnTo>
                <a:lnTo>
                  <a:pt x="1101" y="87"/>
                </a:lnTo>
                <a:lnTo>
                  <a:pt x="1101" y="88"/>
                </a:lnTo>
                <a:lnTo>
                  <a:pt x="1103" y="87"/>
                </a:lnTo>
                <a:lnTo>
                  <a:pt x="1103" y="87"/>
                </a:lnTo>
                <a:lnTo>
                  <a:pt x="1103" y="88"/>
                </a:lnTo>
                <a:lnTo>
                  <a:pt x="1104" y="88"/>
                </a:lnTo>
                <a:lnTo>
                  <a:pt x="1104" y="89"/>
                </a:lnTo>
                <a:lnTo>
                  <a:pt x="1104" y="90"/>
                </a:lnTo>
                <a:lnTo>
                  <a:pt x="1105" y="91"/>
                </a:lnTo>
                <a:lnTo>
                  <a:pt x="1105" y="92"/>
                </a:lnTo>
                <a:lnTo>
                  <a:pt x="1106" y="92"/>
                </a:lnTo>
                <a:lnTo>
                  <a:pt x="1106" y="92"/>
                </a:lnTo>
                <a:lnTo>
                  <a:pt x="1106" y="91"/>
                </a:lnTo>
                <a:lnTo>
                  <a:pt x="1107" y="90"/>
                </a:lnTo>
                <a:lnTo>
                  <a:pt x="1107" y="90"/>
                </a:lnTo>
                <a:lnTo>
                  <a:pt x="1107" y="90"/>
                </a:lnTo>
                <a:lnTo>
                  <a:pt x="1108" y="90"/>
                </a:lnTo>
                <a:lnTo>
                  <a:pt x="1108" y="90"/>
                </a:lnTo>
                <a:lnTo>
                  <a:pt x="1108" y="89"/>
                </a:lnTo>
                <a:lnTo>
                  <a:pt x="1109" y="90"/>
                </a:lnTo>
                <a:lnTo>
                  <a:pt x="1109" y="89"/>
                </a:lnTo>
                <a:lnTo>
                  <a:pt x="1110" y="89"/>
                </a:lnTo>
                <a:lnTo>
                  <a:pt x="1110" y="89"/>
                </a:lnTo>
                <a:lnTo>
                  <a:pt x="1110" y="89"/>
                </a:lnTo>
                <a:lnTo>
                  <a:pt x="1112" y="89"/>
                </a:lnTo>
                <a:lnTo>
                  <a:pt x="1112" y="89"/>
                </a:lnTo>
                <a:lnTo>
                  <a:pt x="1112" y="89"/>
                </a:lnTo>
                <a:lnTo>
                  <a:pt x="1113" y="88"/>
                </a:lnTo>
                <a:lnTo>
                  <a:pt x="1113" y="88"/>
                </a:lnTo>
                <a:lnTo>
                  <a:pt x="1113" y="87"/>
                </a:lnTo>
                <a:lnTo>
                  <a:pt x="1114" y="87"/>
                </a:lnTo>
                <a:lnTo>
                  <a:pt x="1114" y="88"/>
                </a:lnTo>
                <a:lnTo>
                  <a:pt x="1115" y="89"/>
                </a:lnTo>
                <a:lnTo>
                  <a:pt x="1115" y="89"/>
                </a:lnTo>
                <a:lnTo>
                  <a:pt x="1115" y="90"/>
                </a:lnTo>
                <a:lnTo>
                  <a:pt x="1116" y="90"/>
                </a:lnTo>
                <a:lnTo>
                  <a:pt x="1116" y="89"/>
                </a:lnTo>
                <a:lnTo>
                  <a:pt x="1116" y="89"/>
                </a:lnTo>
                <a:lnTo>
                  <a:pt x="1117" y="89"/>
                </a:lnTo>
                <a:lnTo>
                  <a:pt x="1117" y="88"/>
                </a:lnTo>
                <a:lnTo>
                  <a:pt x="1117" y="89"/>
                </a:lnTo>
                <a:lnTo>
                  <a:pt x="1118" y="90"/>
                </a:lnTo>
                <a:lnTo>
                  <a:pt x="1118" y="89"/>
                </a:lnTo>
                <a:lnTo>
                  <a:pt x="1119" y="89"/>
                </a:lnTo>
                <a:lnTo>
                  <a:pt x="1119" y="89"/>
                </a:lnTo>
                <a:lnTo>
                  <a:pt x="1119" y="89"/>
                </a:lnTo>
                <a:lnTo>
                  <a:pt x="1121" y="89"/>
                </a:lnTo>
                <a:lnTo>
                  <a:pt x="1121" y="89"/>
                </a:lnTo>
                <a:lnTo>
                  <a:pt x="1121" y="90"/>
                </a:lnTo>
                <a:lnTo>
                  <a:pt x="1122" y="90"/>
                </a:lnTo>
                <a:lnTo>
                  <a:pt x="1122" y="90"/>
                </a:lnTo>
                <a:lnTo>
                  <a:pt x="1122" y="90"/>
                </a:lnTo>
                <a:lnTo>
                  <a:pt x="1123" y="91"/>
                </a:lnTo>
                <a:lnTo>
                  <a:pt x="1123" y="90"/>
                </a:lnTo>
                <a:lnTo>
                  <a:pt x="1124" y="90"/>
                </a:lnTo>
                <a:lnTo>
                  <a:pt x="1124" y="90"/>
                </a:lnTo>
                <a:lnTo>
                  <a:pt x="1124" y="91"/>
                </a:lnTo>
                <a:lnTo>
                  <a:pt x="1125" y="91"/>
                </a:lnTo>
                <a:lnTo>
                  <a:pt x="1125" y="91"/>
                </a:lnTo>
                <a:lnTo>
                  <a:pt x="1125" y="90"/>
                </a:lnTo>
                <a:lnTo>
                  <a:pt x="1126" y="90"/>
                </a:lnTo>
                <a:lnTo>
                  <a:pt x="1126" y="89"/>
                </a:lnTo>
                <a:lnTo>
                  <a:pt x="1127" y="89"/>
                </a:lnTo>
                <a:lnTo>
                  <a:pt x="1127" y="89"/>
                </a:lnTo>
                <a:lnTo>
                  <a:pt x="1127" y="88"/>
                </a:lnTo>
                <a:lnTo>
                  <a:pt x="1128" y="88"/>
                </a:lnTo>
                <a:lnTo>
                  <a:pt x="1128" y="88"/>
                </a:lnTo>
                <a:lnTo>
                  <a:pt x="1128" y="88"/>
                </a:lnTo>
                <a:lnTo>
                  <a:pt x="1130" y="89"/>
                </a:lnTo>
                <a:lnTo>
                  <a:pt x="1130" y="89"/>
                </a:lnTo>
                <a:lnTo>
                  <a:pt x="1130" y="89"/>
                </a:lnTo>
                <a:lnTo>
                  <a:pt x="1131" y="89"/>
                </a:lnTo>
                <a:lnTo>
                  <a:pt x="1131" y="89"/>
                </a:lnTo>
                <a:lnTo>
                  <a:pt x="1132" y="90"/>
                </a:lnTo>
                <a:lnTo>
                  <a:pt x="1132" y="90"/>
                </a:lnTo>
                <a:lnTo>
                  <a:pt x="1132" y="89"/>
                </a:lnTo>
                <a:lnTo>
                  <a:pt x="1133" y="90"/>
                </a:lnTo>
                <a:lnTo>
                  <a:pt x="1133" y="90"/>
                </a:lnTo>
                <a:lnTo>
                  <a:pt x="1133" y="90"/>
                </a:lnTo>
                <a:lnTo>
                  <a:pt x="1134" y="90"/>
                </a:lnTo>
                <a:lnTo>
                  <a:pt x="1134" y="90"/>
                </a:lnTo>
                <a:lnTo>
                  <a:pt x="1134" y="90"/>
                </a:lnTo>
                <a:lnTo>
                  <a:pt x="1135" y="90"/>
                </a:lnTo>
                <a:lnTo>
                  <a:pt x="1135" y="90"/>
                </a:lnTo>
                <a:lnTo>
                  <a:pt x="1136" y="90"/>
                </a:lnTo>
                <a:lnTo>
                  <a:pt x="1136" y="90"/>
                </a:lnTo>
                <a:lnTo>
                  <a:pt x="1136" y="90"/>
                </a:lnTo>
                <a:lnTo>
                  <a:pt x="1137" y="90"/>
                </a:lnTo>
                <a:lnTo>
                  <a:pt x="1137" y="89"/>
                </a:lnTo>
                <a:lnTo>
                  <a:pt x="1137" y="90"/>
                </a:lnTo>
                <a:lnTo>
                  <a:pt x="1139" y="89"/>
                </a:lnTo>
                <a:lnTo>
                  <a:pt x="1139" y="89"/>
                </a:lnTo>
                <a:lnTo>
                  <a:pt x="1139" y="90"/>
                </a:lnTo>
                <a:lnTo>
                  <a:pt x="1140" y="90"/>
                </a:lnTo>
                <a:lnTo>
                  <a:pt x="1140" y="90"/>
                </a:lnTo>
                <a:lnTo>
                  <a:pt x="1141" y="90"/>
                </a:lnTo>
                <a:lnTo>
                  <a:pt x="1141" y="90"/>
                </a:lnTo>
                <a:lnTo>
                  <a:pt x="1141" y="90"/>
                </a:lnTo>
                <a:lnTo>
                  <a:pt x="1142" y="90"/>
                </a:lnTo>
                <a:lnTo>
                  <a:pt x="1142" y="90"/>
                </a:lnTo>
                <a:lnTo>
                  <a:pt x="1142" y="90"/>
                </a:lnTo>
                <a:lnTo>
                  <a:pt x="1143" y="90"/>
                </a:lnTo>
                <a:lnTo>
                  <a:pt x="1143" y="90"/>
                </a:lnTo>
                <a:lnTo>
                  <a:pt x="1143" y="90"/>
                </a:lnTo>
                <a:lnTo>
                  <a:pt x="1144" y="90"/>
                </a:lnTo>
                <a:lnTo>
                  <a:pt x="1144" y="90"/>
                </a:lnTo>
                <a:lnTo>
                  <a:pt x="1145" y="89"/>
                </a:lnTo>
                <a:lnTo>
                  <a:pt x="1145" y="89"/>
                </a:lnTo>
                <a:lnTo>
                  <a:pt x="1145" y="89"/>
                </a:lnTo>
                <a:lnTo>
                  <a:pt x="1146" y="89"/>
                </a:lnTo>
                <a:lnTo>
                  <a:pt x="1146" y="89"/>
                </a:lnTo>
                <a:lnTo>
                  <a:pt x="1146" y="89"/>
                </a:lnTo>
                <a:lnTo>
                  <a:pt x="1148" y="89"/>
                </a:lnTo>
                <a:lnTo>
                  <a:pt x="1148" y="89"/>
                </a:lnTo>
                <a:lnTo>
                  <a:pt x="1149" y="89"/>
                </a:lnTo>
                <a:lnTo>
                  <a:pt x="1149" y="90"/>
                </a:lnTo>
                <a:lnTo>
                  <a:pt x="1149" y="90"/>
                </a:lnTo>
                <a:lnTo>
                  <a:pt x="1150" y="90"/>
                </a:lnTo>
                <a:lnTo>
                  <a:pt x="1150" y="90"/>
                </a:lnTo>
                <a:lnTo>
                  <a:pt x="1150" y="90"/>
                </a:lnTo>
                <a:lnTo>
                  <a:pt x="1151" y="90"/>
                </a:lnTo>
                <a:lnTo>
                  <a:pt x="1151" y="90"/>
                </a:lnTo>
                <a:lnTo>
                  <a:pt x="1151" y="90"/>
                </a:lnTo>
                <a:lnTo>
                  <a:pt x="1152" y="90"/>
                </a:lnTo>
                <a:lnTo>
                  <a:pt x="1152" y="90"/>
                </a:lnTo>
                <a:lnTo>
                  <a:pt x="1153" y="89"/>
                </a:lnTo>
                <a:lnTo>
                  <a:pt x="1153" y="89"/>
                </a:lnTo>
                <a:lnTo>
                  <a:pt x="1153" y="89"/>
                </a:lnTo>
                <a:lnTo>
                  <a:pt x="1154" y="88"/>
                </a:lnTo>
                <a:lnTo>
                  <a:pt x="1154" y="88"/>
                </a:lnTo>
                <a:lnTo>
                  <a:pt x="1154" y="87"/>
                </a:lnTo>
                <a:lnTo>
                  <a:pt x="1156" y="87"/>
                </a:lnTo>
                <a:lnTo>
                  <a:pt x="1156" y="86"/>
                </a:lnTo>
                <a:lnTo>
                  <a:pt x="1156" y="86"/>
                </a:lnTo>
                <a:lnTo>
                  <a:pt x="1157" y="86"/>
                </a:lnTo>
                <a:lnTo>
                  <a:pt x="1157" y="86"/>
                </a:lnTo>
                <a:lnTo>
                  <a:pt x="1158" y="85"/>
                </a:lnTo>
                <a:lnTo>
                  <a:pt x="1158" y="86"/>
                </a:lnTo>
                <a:lnTo>
                  <a:pt x="1158" y="86"/>
                </a:lnTo>
                <a:lnTo>
                  <a:pt x="1159" y="86"/>
                </a:lnTo>
                <a:lnTo>
                  <a:pt x="1159" y="86"/>
                </a:lnTo>
                <a:lnTo>
                  <a:pt x="1159" y="86"/>
                </a:lnTo>
                <a:lnTo>
                  <a:pt x="1160" y="87"/>
                </a:lnTo>
                <a:lnTo>
                  <a:pt x="1160" y="86"/>
                </a:lnTo>
                <a:lnTo>
                  <a:pt x="1160" y="86"/>
                </a:lnTo>
                <a:lnTo>
                  <a:pt x="1161" y="86"/>
                </a:lnTo>
                <a:lnTo>
                  <a:pt x="1161" y="86"/>
                </a:lnTo>
                <a:lnTo>
                  <a:pt x="1162" y="86"/>
                </a:lnTo>
                <a:lnTo>
                  <a:pt x="1162" y="86"/>
                </a:lnTo>
                <a:lnTo>
                  <a:pt x="1162" y="86"/>
                </a:lnTo>
                <a:lnTo>
                  <a:pt x="1163" y="86"/>
                </a:lnTo>
                <a:lnTo>
                  <a:pt x="1163" y="85"/>
                </a:lnTo>
                <a:lnTo>
                  <a:pt x="1163" y="85"/>
                </a:lnTo>
                <a:lnTo>
                  <a:pt x="1165" y="85"/>
                </a:lnTo>
                <a:lnTo>
                  <a:pt x="1165" y="85"/>
                </a:lnTo>
                <a:lnTo>
                  <a:pt x="1165" y="85"/>
                </a:lnTo>
                <a:lnTo>
                  <a:pt x="1166" y="83"/>
                </a:lnTo>
                <a:lnTo>
                  <a:pt x="1166" y="82"/>
                </a:lnTo>
                <a:lnTo>
                  <a:pt x="1167" y="82"/>
                </a:lnTo>
                <a:lnTo>
                  <a:pt x="1167" y="82"/>
                </a:lnTo>
                <a:lnTo>
                  <a:pt x="1167" y="82"/>
                </a:lnTo>
                <a:lnTo>
                  <a:pt x="1168" y="81"/>
                </a:lnTo>
                <a:lnTo>
                  <a:pt x="1168" y="79"/>
                </a:lnTo>
                <a:lnTo>
                  <a:pt x="1168" y="79"/>
                </a:lnTo>
                <a:lnTo>
                  <a:pt x="1169" y="79"/>
                </a:lnTo>
                <a:lnTo>
                  <a:pt x="1169" y="80"/>
                </a:lnTo>
                <a:lnTo>
                  <a:pt x="1170" y="81"/>
                </a:lnTo>
                <a:lnTo>
                  <a:pt x="1170" y="80"/>
                </a:lnTo>
                <a:lnTo>
                  <a:pt x="1170" y="81"/>
                </a:lnTo>
                <a:lnTo>
                  <a:pt x="1171" y="81"/>
                </a:lnTo>
                <a:lnTo>
                  <a:pt x="1171" y="82"/>
                </a:lnTo>
                <a:lnTo>
                  <a:pt x="1171" y="82"/>
                </a:lnTo>
                <a:lnTo>
                  <a:pt x="1172" y="82"/>
                </a:lnTo>
                <a:lnTo>
                  <a:pt x="1172" y="83"/>
                </a:lnTo>
                <a:lnTo>
                  <a:pt x="1172" y="83"/>
                </a:lnTo>
                <a:lnTo>
                  <a:pt x="1174" y="83"/>
                </a:lnTo>
                <a:lnTo>
                  <a:pt x="1174" y="83"/>
                </a:lnTo>
                <a:lnTo>
                  <a:pt x="1175" y="83"/>
                </a:lnTo>
                <a:lnTo>
                  <a:pt x="1175" y="82"/>
                </a:lnTo>
                <a:lnTo>
                  <a:pt x="1175" y="82"/>
                </a:lnTo>
                <a:lnTo>
                  <a:pt x="1176" y="82"/>
                </a:lnTo>
                <a:lnTo>
                  <a:pt x="1176" y="83"/>
                </a:lnTo>
                <a:lnTo>
                  <a:pt x="1176" y="85"/>
                </a:lnTo>
                <a:lnTo>
                  <a:pt x="1177" y="86"/>
                </a:lnTo>
                <a:lnTo>
                  <a:pt x="1177" y="86"/>
                </a:lnTo>
                <a:lnTo>
                  <a:pt x="1177" y="86"/>
                </a:lnTo>
                <a:lnTo>
                  <a:pt x="1178" y="86"/>
                </a:lnTo>
                <a:lnTo>
                  <a:pt x="1178" y="86"/>
                </a:lnTo>
                <a:lnTo>
                  <a:pt x="1179" y="87"/>
                </a:lnTo>
                <a:lnTo>
                  <a:pt x="1179" y="88"/>
                </a:lnTo>
                <a:lnTo>
                  <a:pt x="1179" y="88"/>
                </a:lnTo>
                <a:lnTo>
                  <a:pt x="1180" y="88"/>
                </a:lnTo>
                <a:lnTo>
                  <a:pt x="1180" y="88"/>
                </a:lnTo>
                <a:lnTo>
                  <a:pt x="1180" y="88"/>
                </a:lnTo>
                <a:lnTo>
                  <a:pt x="1181" y="88"/>
                </a:lnTo>
                <a:lnTo>
                  <a:pt x="1181" y="89"/>
                </a:lnTo>
                <a:lnTo>
                  <a:pt x="1181" y="90"/>
                </a:lnTo>
                <a:lnTo>
                  <a:pt x="1183" y="91"/>
                </a:lnTo>
                <a:lnTo>
                  <a:pt x="1183" y="91"/>
                </a:lnTo>
                <a:lnTo>
                  <a:pt x="1184" y="92"/>
                </a:lnTo>
                <a:lnTo>
                  <a:pt x="1184" y="94"/>
                </a:lnTo>
                <a:lnTo>
                  <a:pt x="1184" y="94"/>
                </a:lnTo>
                <a:lnTo>
                  <a:pt x="1185" y="95"/>
                </a:lnTo>
                <a:lnTo>
                  <a:pt x="1185" y="95"/>
                </a:lnTo>
                <a:lnTo>
                  <a:pt x="1185" y="95"/>
                </a:lnTo>
                <a:lnTo>
                  <a:pt x="1186" y="95"/>
                </a:lnTo>
                <a:lnTo>
                  <a:pt x="1186" y="95"/>
                </a:lnTo>
                <a:lnTo>
                  <a:pt x="1186" y="95"/>
                </a:lnTo>
                <a:lnTo>
                  <a:pt x="1187" y="95"/>
                </a:lnTo>
                <a:lnTo>
                  <a:pt x="1187" y="95"/>
                </a:lnTo>
                <a:lnTo>
                  <a:pt x="1188" y="95"/>
                </a:lnTo>
                <a:lnTo>
                  <a:pt x="1188" y="96"/>
                </a:lnTo>
                <a:lnTo>
                  <a:pt x="1188" y="97"/>
                </a:lnTo>
                <a:lnTo>
                  <a:pt x="1189" y="97"/>
                </a:lnTo>
                <a:lnTo>
                  <a:pt x="1189" y="97"/>
                </a:lnTo>
                <a:lnTo>
                  <a:pt x="1189" y="97"/>
                </a:lnTo>
                <a:lnTo>
                  <a:pt x="1190" y="97"/>
                </a:lnTo>
                <a:lnTo>
                  <a:pt x="1190" y="96"/>
                </a:lnTo>
                <a:lnTo>
                  <a:pt x="1192" y="95"/>
                </a:lnTo>
                <a:lnTo>
                  <a:pt x="1192" y="95"/>
                </a:lnTo>
                <a:lnTo>
                  <a:pt x="1192" y="95"/>
                </a:lnTo>
                <a:lnTo>
                  <a:pt x="1193" y="95"/>
                </a:lnTo>
                <a:lnTo>
                  <a:pt x="1193" y="95"/>
                </a:lnTo>
                <a:lnTo>
                  <a:pt x="1193" y="95"/>
                </a:lnTo>
                <a:lnTo>
                  <a:pt x="1194" y="96"/>
                </a:lnTo>
                <a:lnTo>
                  <a:pt x="1194" y="97"/>
                </a:lnTo>
                <a:lnTo>
                  <a:pt x="1194" y="98"/>
                </a:lnTo>
                <a:lnTo>
                  <a:pt x="1195" y="98"/>
                </a:lnTo>
                <a:lnTo>
                  <a:pt x="1195" y="98"/>
                </a:lnTo>
                <a:lnTo>
                  <a:pt x="1196" y="98"/>
                </a:lnTo>
                <a:lnTo>
                  <a:pt x="1196" y="98"/>
                </a:lnTo>
                <a:lnTo>
                  <a:pt x="1196" y="98"/>
                </a:lnTo>
                <a:lnTo>
                  <a:pt x="1197" y="98"/>
                </a:lnTo>
                <a:lnTo>
                  <a:pt x="1197" y="99"/>
                </a:lnTo>
                <a:lnTo>
                  <a:pt x="1197" y="98"/>
                </a:lnTo>
                <a:lnTo>
                  <a:pt x="1198" y="98"/>
                </a:lnTo>
                <a:lnTo>
                  <a:pt x="1198" y="98"/>
                </a:lnTo>
                <a:lnTo>
                  <a:pt x="1198" y="98"/>
                </a:lnTo>
                <a:lnTo>
                  <a:pt x="1199" y="99"/>
                </a:lnTo>
                <a:lnTo>
                  <a:pt x="1199" y="99"/>
                </a:lnTo>
                <a:lnTo>
                  <a:pt x="1201" y="98"/>
                </a:lnTo>
                <a:lnTo>
                  <a:pt x="1201" y="98"/>
                </a:lnTo>
                <a:lnTo>
                  <a:pt x="1201" y="98"/>
                </a:lnTo>
                <a:lnTo>
                  <a:pt x="1202" y="98"/>
                </a:lnTo>
                <a:lnTo>
                  <a:pt x="1202" y="98"/>
                </a:lnTo>
                <a:lnTo>
                  <a:pt x="1202" y="97"/>
                </a:lnTo>
                <a:lnTo>
                  <a:pt x="1203" y="98"/>
                </a:lnTo>
                <a:lnTo>
                  <a:pt x="1203" y="98"/>
                </a:lnTo>
                <a:lnTo>
                  <a:pt x="1203" y="98"/>
                </a:lnTo>
                <a:lnTo>
                  <a:pt x="1204" y="98"/>
                </a:lnTo>
                <a:lnTo>
                  <a:pt x="1204" y="99"/>
                </a:lnTo>
                <a:lnTo>
                  <a:pt x="1205" y="99"/>
                </a:lnTo>
                <a:lnTo>
                  <a:pt x="1205" y="99"/>
                </a:lnTo>
                <a:lnTo>
                  <a:pt x="1205" y="99"/>
                </a:lnTo>
                <a:lnTo>
                  <a:pt x="1206" y="98"/>
                </a:lnTo>
                <a:lnTo>
                  <a:pt x="1206" y="98"/>
                </a:lnTo>
                <a:lnTo>
                  <a:pt x="1206" y="97"/>
                </a:lnTo>
                <a:lnTo>
                  <a:pt x="1207" y="97"/>
                </a:lnTo>
                <a:lnTo>
                  <a:pt x="1207" y="97"/>
                </a:lnTo>
                <a:lnTo>
                  <a:pt x="1207" y="97"/>
                </a:lnTo>
                <a:lnTo>
                  <a:pt x="1208" y="97"/>
                </a:lnTo>
                <a:lnTo>
                  <a:pt x="1208" y="96"/>
                </a:lnTo>
                <a:lnTo>
                  <a:pt x="1210" y="96"/>
                </a:lnTo>
                <a:lnTo>
                  <a:pt x="1210" y="97"/>
                </a:lnTo>
                <a:lnTo>
                  <a:pt x="1210" y="97"/>
                </a:lnTo>
                <a:lnTo>
                  <a:pt x="1211" y="97"/>
                </a:lnTo>
                <a:lnTo>
                  <a:pt x="1211" y="97"/>
                </a:lnTo>
                <a:lnTo>
                  <a:pt x="1211" y="96"/>
                </a:lnTo>
                <a:lnTo>
                  <a:pt x="1212" y="97"/>
                </a:lnTo>
                <a:lnTo>
                  <a:pt x="1212" y="97"/>
                </a:lnTo>
                <a:lnTo>
                  <a:pt x="1213" y="96"/>
                </a:lnTo>
                <a:lnTo>
                  <a:pt x="1213" y="96"/>
                </a:lnTo>
                <a:lnTo>
                  <a:pt x="1213" y="96"/>
                </a:lnTo>
                <a:lnTo>
                  <a:pt x="1214" y="96"/>
                </a:lnTo>
                <a:lnTo>
                  <a:pt x="1214" y="97"/>
                </a:lnTo>
                <a:lnTo>
                  <a:pt x="1214" y="97"/>
                </a:lnTo>
                <a:lnTo>
                  <a:pt x="1215" y="97"/>
                </a:lnTo>
                <a:lnTo>
                  <a:pt x="1215" y="97"/>
                </a:lnTo>
                <a:lnTo>
                  <a:pt x="1215" y="97"/>
                </a:lnTo>
                <a:lnTo>
                  <a:pt x="1216" y="97"/>
                </a:lnTo>
                <a:lnTo>
                  <a:pt x="1216" y="97"/>
                </a:lnTo>
                <a:lnTo>
                  <a:pt x="1217" y="97"/>
                </a:lnTo>
                <a:lnTo>
                  <a:pt x="1217" y="96"/>
                </a:lnTo>
                <a:lnTo>
                  <a:pt x="1217" y="96"/>
                </a:lnTo>
                <a:lnTo>
                  <a:pt x="1219" y="95"/>
                </a:lnTo>
                <a:lnTo>
                  <a:pt x="1219" y="94"/>
                </a:lnTo>
                <a:lnTo>
                  <a:pt x="1219" y="94"/>
                </a:lnTo>
                <a:lnTo>
                  <a:pt x="1220" y="92"/>
                </a:lnTo>
                <a:lnTo>
                  <a:pt x="1220" y="91"/>
                </a:lnTo>
                <a:lnTo>
                  <a:pt x="1220" y="91"/>
                </a:lnTo>
                <a:lnTo>
                  <a:pt x="1221" y="91"/>
                </a:lnTo>
                <a:lnTo>
                  <a:pt x="1221" y="91"/>
                </a:lnTo>
                <a:lnTo>
                  <a:pt x="1222" y="92"/>
                </a:lnTo>
                <a:lnTo>
                  <a:pt x="1222" y="92"/>
                </a:lnTo>
                <a:lnTo>
                  <a:pt x="1222" y="92"/>
                </a:lnTo>
                <a:lnTo>
                  <a:pt x="1223" y="92"/>
                </a:lnTo>
                <a:lnTo>
                  <a:pt x="1223" y="91"/>
                </a:lnTo>
                <a:lnTo>
                  <a:pt x="1223" y="91"/>
                </a:lnTo>
                <a:lnTo>
                  <a:pt x="1224" y="91"/>
                </a:lnTo>
                <a:lnTo>
                  <a:pt x="1224" y="91"/>
                </a:lnTo>
                <a:lnTo>
                  <a:pt x="1224" y="90"/>
                </a:lnTo>
                <a:lnTo>
                  <a:pt x="1225" y="90"/>
                </a:lnTo>
                <a:lnTo>
                  <a:pt x="1225" y="90"/>
                </a:lnTo>
                <a:lnTo>
                  <a:pt x="1226" y="91"/>
                </a:lnTo>
                <a:lnTo>
                  <a:pt x="1226" y="91"/>
                </a:lnTo>
                <a:lnTo>
                  <a:pt x="1226" y="91"/>
                </a:lnTo>
                <a:lnTo>
                  <a:pt x="1228" y="90"/>
                </a:lnTo>
                <a:lnTo>
                  <a:pt x="1228" y="90"/>
                </a:lnTo>
                <a:lnTo>
                  <a:pt x="1228" y="89"/>
                </a:lnTo>
                <a:lnTo>
                  <a:pt x="1229" y="89"/>
                </a:lnTo>
                <a:lnTo>
                  <a:pt x="1229" y="89"/>
                </a:lnTo>
                <a:lnTo>
                  <a:pt x="1229" y="89"/>
                </a:lnTo>
                <a:lnTo>
                  <a:pt x="1230" y="89"/>
                </a:lnTo>
                <a:lnTo>
                  <a:pt x="1230" y="89"/>
                </a:lnTo>
                <a:lnTo>
                  <a:pt x="1231" y="90"/>
                </a:lnTo>
                <a:lnTo>
                  <a:pt x="1231" y="90"/>
                </a:lnTo>
                <a:lnTo>
                  <a:pt x="1231" y="90"/>
                </a:lnTo>
                <a:lnTo>
                  <a:pt x="1232" y="90"/>
                </a:lnTo>
                <a:lnTo>
                  <a:pt x="1232" y="90"/>
                </a:lnTo>
                <a:lnTo>
                  <a:pt x="1232" y="90"/>
                </a:lnTo>
                <a:lnTo>
                  <a:pt x="1233" y="90"/>
                </a:lnTo>
                <a:lnTo>
                  <a:pt x="1233" y="89"/>
                </a:lnTo>
                <a:lnTo>
                  <a:pt x="1233" y="89"/>
                </a:lnTo>
                <a:lnTo>
                  <a:pt x="1234" y="89"/>
                </a:lnTo>
                <a:lnTo>
                  <a:pt x="1234" y="88"/>
                </a:lnTo>
                <a:lnTo>
                  <a:pt x="1235" y="88"/>
                </a:lnTo>
                <a:lnTo>
                  <a:pt x="1235" y="87"/>
                </a:lnTo>
                <a:lnTo>
                  <a:pt x="1235" y="87"/>
                </a:lnTo>
                <a:lnTo>
                  <a:pt x="1237" y="86"/>
                </a:lnTo>
                <a:lnTo>
                  <a:pt x="1237" y="86"/>
                </a:lnTo>
                <a:lnTo>
                  <a:pt x="1237" y="85"/>
                </a:lnTo>
                <a:lnTo>
                  <a:pt x="1238" y="85"/>
                </a:lnTo>
                <a:lnTo>
                  <a:pt x="1238" y="85"/>
                </a:lnTo>
                <a:lnTo>
                  <a:pt x="1239" y="85"/>
                </a:lnTo>
                <a:lnTo>
                  <a:pt x="1239" y="85"/>
                </a:lnTo>
                <a:lnTo>
                  <a:pt x="1239" y="85"/>
                </a:lnTo>
                <a:lnTo>
                  <a:pt x="1240" y="83"/>
                </a:lnTo>
                <a:lnTo>
                  <a:pt x="1240" y="83"/>
                </a:lnTo>
                <a:lnTo>
                  <a:pt x="1240" y="83"/>
                </a:lnTo>
                <a:lnTo>
                  <a:pt x="1241" y="83"/>
                </a:lnTo>
                <a:lnTo>
                  <a:pt x="1241" y="83"/>
                </a:lnTo>
                <a:lnTo>
                  <a:pt x="1241" y="83"/>
                </a:lnTo>
                <a:lnTo>
                  <a:pt x="1242" y="83"/>
                </a:lnTo>
                <a:lnTo>
                  <a:pt x="1242" y="82"/>
                </a:lnTo>
                <a:lnTo>
                  <a:pt x="1243" y="82"/>
                </a:lnTo>
                <a:lnTo>
                  <a:pt x="1243" y="82"/>
                </a:lnTo>
                <a:lnTo>
                  <a:pt x="1243" y="83"/>
                </a:lnTo>
                <a:lnTo>
                  <a:pt x="1244" y="83"/>
                </a:lnTo>
                <a:lnTo>
                  <a:pt x="1244" y="85"/>
                </a:lnTo>
                <a:lnTo>
                  <a:pt x="1244" y="85"/>
                </a:lnTo>
                <a:lnTo>
                  <a:pt x="1246" y="85"/>
                </a:lnTo>
                <a:lnTo>
                  <a:pt x="1246" y="85"/>
                </a:lnTo>
                <a:lnTo>
                  <a:pt x="1246" y="83"/>
                </a:lnTo>
                <a:lnTo>
                  <a:pt x="1247" y="82"/>
                </a:lnTo>
                <a:lnTo>
                  <a:pt x="1247" y="82"/>
                </a:lnTo>
                <a:lnTo>
                  <a:pt x="1248" y="82"/>
                </a:lnTo>
                <a:lnTo>
                  <a:pt x="1248" y="82"/>
                </a:lnTo>
                <a:lnTo>
                  <a:pt x="1248" y="82"/>
                </a:lnTo>
                <a:lnTo>
                  <a:pt x="1249" y="83"/>
                </a:lnTo>
                <a:lnTo>
                  <a:pt x="1249" y="83"/>
                </a:lnTo>
                <a:lnTo>
                  <a:pt x="1249" y="85"/>
                </a:lnTo>
                <a:lnTo>
                  <a:pt x="1250" y="85"/>
                </a:lnTo>
                <a:lnTo>
                  <a:pt x="1250" y="83"/>
                </a:lnTo>
                <a:lnTo>
                  <a:pt x="1250" y="85"/>
                </a:lnTo>
                <a:lnTo>
                  <a:pt x="1251" y="83"/>
                </a:lnTo>
                <a:lnTo>
                  <a:pt x="1251" y="85"/>
                </a:lnTo>
                <a:lnTo>
                  <a:pt x="1252" y="86"/>
                </a:lnTo>
                <a:lnTo>
                  <a:pt x="1252" y="85"/>
                </a:lnTo>
                <a:lnTo>
                  <a:pt x="1252" y="86"/>
                </a:lnTo>
                <a:lnTo>
                  <a:pt x="1253" y="86"/>
                </a:lnTo>
                <a:lnTo>
                  <a:pt x="1253" y="86"/>
                </a:lnTo>
                <a:lnTo>
                  <a:pt x="1253" y="87"/>
                </a:lnTo>
                <a:lnTo>
                  <a:pt x="1255" y="87"/>
                </a:lnTo>
                <a:lnTo>
                  <a:pt x="1255" y="87"/>
                </a:lnTo>
                <a:lnTo>
                  <a:pt x="1255" y="86"/>
                </a:lnTo>
                <a:lnTo>
                  <a:pt x="1256" y="87"/>
                </a:lnTo>
                <a:lnTo>
                  <a:pt x="1256" y="87"/>
                </a:lnTo>
                <a:lnTo>
                  <a:pt x="1257" y="87"/>
                </a:lnTo>
                <a:lnTo>
                  <a:pt x="1257" y="87"/>
                </a:lnTo>
                <a:lnTo>
                  <a:pt x="1257" y="86"/>
                </a:lnTo>
                <a:lnTo>
                  <a:pt x="1258" y="86"/>
                </a:lnTo>
                <a:lnTo>
                  <a:pt x="1258" y="86"/>
                </a:lnTo>
                <a:lnTo>
                  <a:pt x="1258" y="86"/>
                </a:lnTo>
                <a:lnTo>
                  <a:pt x="1259" y="86"/>
                </a:lnTo>
                <a:lnTo>
                  <a:pt x="1259" y="86"/>
                </a:lnTo>
                <a:lnTo>
                  <a:pt x="1260" y="86"/>
                </a:lnTo>
                <a:lnTo>
                  <a:pt x="1260" y="86"/>
                </a:lnTo>
                <a:lnTo>
                  <a:pt x="1260" y="85"/>
                </a:lnTo>
                <a:lnTo>
                  <a:pt x="1261" y="85"/>
                </a:lnTo>
                <a:lnTo>
                  <a:pt x="1261" y="86"/>
                </a:lnTo>
                <a:lnTo>
                  <a:pt x="1261" y="86"/>
                </a:lnTo>
                <a:lnTo>
                  <a:pt x="1262" y="86"/>
                </a:lnTo>
                <a:lnTo>
                  <a:pt x="1262" y="86"/>
                </a:lnTo>
                <a:lnTo>
                  <a:pt x="1262" y="85"/>
                </a:lnTo>
                <a:lnTo>
                  <a:pt x="1264" y="86"/>
                </a:lnTo>
                <a:lnTo>
                  <a:pt x="1264" y="86"/>
                </a:lnTo>
                <a:lnTo>
                  <a:pt x="1265" y="87"/>
                </a:lnTo>
                <a:lnTo>
                  <a:pt x="1265" y="87"/>
                </a:lnTo>
                <a:lnTo>
                  <a:pt x="1265" y="88"/>
                </a:lnTo>
                <a:lnTo>
                  <a:pt x="1266" y="89"/>
                </a:lnTo>
                <a:lnTo>
                  <a:pt x="1266" y="89"/>
                </a:lnTo>
                <a:lnTo>
                  <a:pt x="1266" y="90"/>
                </a:lnTo>
                <a:lnTo>
                  <a:pt x="1267" y="91"/>
                </a:lnTo>
                <a:lnTo>
                  <a:pt x="1267" y="91"/>
                </a:lnTo>
                <a:lnTo>
                  <a:pt x="1267" y="91"/>
                </a:lnTo>
                <a:lnTo>
                  <a:pt x="1268" y="90"/>
                </a:lnTo>
                <a:lnTo>
                  <a:pt x="1268" y="91"/>
                </a:lnTo>
                <a:lnTo>
                  <a:pt x="1269" y="91"/>
                </a:lnTo>
                <a:lnTo>
                  <a:pt x="1269" y="92"/>
                </a:lnTo>
                <a:lnTo>
                  <a:pt x="1269" y="92"/>
                </a:lnTo>
                <a:lnTo>
                  <a:pt x="1270" y="92"/>
                </a:lnTo>
                <a:lnTo>
                  <a:pt x="1270" y="94"/>
                </a:lnTo>
                <a:lnTo>
                  <a:pt x="1270" y="95"/>
                </a:lnTo>
                <a:lnTo>
                  <a:pt x="1271" y="95"/>
                </a:lnTo>
                <a:lnTo>
                  <a:pt x="1271" y="94"/>
                </a:lnTo>
                <a:lnTo>
                  <a:pt x="1271" y="94"/>
                </a:lnTo>
                <a:lnTo>
                  <a:pt x="1273" y="94"/>
                </a:lnTo>
                <a:lnTo>
                  <a:pt x="1273" y="92"/>
                </a:lnTo>
                <a:lnTo>
                  <a:pt x="1274" y="94"/>
                </a:lnTo>
                <a:lnTo>
                  <a:pt x="1274" y="92"/>
                </a:lnTo>
                <a:lnTo>
                  <a:pt x="1274" y="92"/>
                </a:lnTo>
                <a:lnTo>
                  <a:pt x="1275" y="92"/>
                </a:lnTo>
                <a:lnTo>
                  <a:pt x="1275" y="92"/>
                </a:lnTo>
                <a:lnTo>
                  <a:pt x="1275" y="94"/>
                </a:lnTo>
                <a:lnTo>
                  <a:pt x="1276" y="95"/>
                </a:lnTo>
                <a:lnTo>
                  <a:pt x="1276" y="96"/>
                </a:lnTo>
                <a:lnTo>
                  <a:pt x="1276" y="97"/>
                </a:lnTo>
                <a:lnTo>
                  <a:pt x="1277" y="96"/>
                </a:lnTo>
                <a:lnTo>
                  <a:pt x="1277" y="96"/>
                </a:lnTo>
                <a:lnTo>
                  <a:pt x="1278" y="95"/>
                </a:lnTo>
                <a:lnTo>
                  <a:pt x="1278" y="95"/>
                </a:lnTo>
                <a:lnTo>
                  <a:pt x="1278" y="95"/>
                </a:lnTo>
                <a:lnTo>
                  <a:pt x="1279" y="95"/>
                </a:lnTo>
                <a:lnTo>
                  <a:pt x="1279" y="94"/>
                </a:lnTo>
                <a:lnTo>
                  <a:pt x="1279" y="95"/>
                </a:lnTo>
                <a:lnTo>
                  <a:pt x="1280" y="94"/>
                </a:lnTo>
                <a:lnTo>
                  <a:pt x="1280" y="95"/>
                </a:lnTo>
                <a:lnTo>
                  <a:pt x="1282" y="94"/>
                </a:lnTo>
                <a:lnTo>
                  <a:pt x="1282" y="94"/>
                </a:lnTo>
                <a:lnTo>
                  <a:pt x="1282" y="94"/>
                </a:lnTo>
                <a:lnTo>
                  <a:pt x="1283" y="95"/>
                </a:lnTo>
                <a:lnTo>
                  <a:pt x="1283" y="95"/>
                </a:lnTo>
                <a:lnTo>
                  <a:pt x="1283" y="94"/>
                </a:lnTo>
                <a:lnTo>
                  <a:pt x="1284" y="94"/>
                </a:lnTo>
                <a:lnTo>
                  <a:pt x="1284" y="94"/>
                </a:lnTo>
                <a:lnTo>
                  <a:pt x="1284" y="92"/>
                </a:lnTo>
                <a:lnTo>
                  <a:pt x="1285" y="92"/>
                </a:lnTo>
                <a:lnTo>
                  <a:pt x="1285" y="92"/>
                </a:lnTo>
                <a:lnTo>
                  <a:pt x="1286" y="92"/>
                </a:lnTo>
                <a:lnTo>
                  <a:pt x="1286" y="92"/>
                </a:lnTo>
                <a:lnTo>
                  <a:pt x="1286" y="92"/>
                </a:lnTo>
                <a:lnTo>
                  <a:pt x="1287" y="94"/>
                </a:lnTo>
                <a:lnTo>
                  <a:pt x="1287" y="94"/>
                </a:lnTo>
                <a:lnTo>
                  <a:pt x="1287" y="94"/>
                </a:lnTo>
                <a:lnTo>
                  <a:pt x="1288" y="94"/>
                </a:lnTo>
                <a:lnTo>
                  <a:pt x="1288" y="94"/>
                </a:lnTo>
                <a:lnTo>
                  <a:pt x="1288" y="95"/>
                </a:lnTo>
                <a:lnTo>
                  <a:pt x="1289" y="95"/>
                </a:lnTo>
                <a:lnTo>
                  <a:pt x="1289" y="95"/>
                </a:lnTo>
                <a:lnTo>
                  <a:pt x="1291" y="95"/>
                </a:lnTo>
                <a:lnTo>
                  <a:pt x="1291" y="95"/>
                </a:lnTo>
                <a:lnTo>
                  <a:pt x="1291" y="95"/>
                </a:lnTo>
                <a:lnTo>
                  <a:pt x="1292" y="95"/>
                </a:lnTo>
                <a:lnTo>
                  <a:pt x="1292" y="95"/>
                </a:lnTo>
                <a:lnTo>
                  <a:pt x="1292" y="95"/>
                </a:lnTo>
                <a:lnTo>
                  <a:pt x="1293" y="95"/>
                </a:lnTo>
                <a:lnTo>
                  <a:pt x="1293" y="95"/>
                </a:lnTo>
                <a:lnTo>
                  <a:pt x="1293" y="95"/>
                </a:lnTo>
                <a:lnTo>
                  <a:pt x="1294" y="94"/>
                </a:lnTo>
                <a:lnTo>
                  <a:pt x="1294" y="94"/>
                </a:lnTo>
                <a:lnTo>
                  <a:pt x="1295" y="92"/>
                </a:lnTo>
                <a:lnTo>
                  <a:pt x="1295" y="92"/>
                </a:lnTo>
                <a:lnTo>
                  <a:pt x="1295" y="92"/>
                </a:lnTo>
                <a:lnTo>
                  <a:pt x="1296" y="92"/>
                </a:lnTo>
                <a:lnTo>
                  <a:pt x="1296" y="92"/>
                </a:lnTo>
                <a:lnTo>
                  <a:pt x="1296" y="92"/>
                </a:lnTo>
                <a:lnTo>
                  <a:pt x="1297" y="94"/>
                </a:lnTo>
                <a:lnTo>
                  <a:pt x="1297" y="92"/>
                </a:lnTo>
                <a:lnTo>
                  <a:pt x="1297" y="92"/>
                </a:lnTo>
                <a:lnTo>
                  <a:pt x="1298" y="92"/>
                </a:lnTo>
                <a:lnTo>
                  <a:pt x="1298" y="92"/>
                </a:lnTo>
                <a:lnTo>
                  <a:pt x="1300" y="92"/>
                </a:lnTo>
                <a:lnTo>
                  <a:pt x="1300" y="92"/>
                </a:lnTo>
                <a:lnTo>
                  <a:pt x="1300" y="92"/>
                </a:lnTo>
                <a:lnTo>
                  <a:pt x="1301" y="91"/>
                </a:lnTo>
                <a:lnTo>
                  <a:pt x="1301" y="91"/>
                </a:lnTo>
                <a:lnTo>
                  <a:pt x="1301" y="91"/>
                </a:lnTo>
                <a:lnTo>
                  <a:pt x="1302" y="91"/>
                </a:lnTo>
                <a:lnTo>
                  <a:pt x="1302" y="90"/>
                </a:lnTo>
                <a:lnTo>
                  <a:pt x="1303" y="90"/>
                </a:lnTo>
                <a:lnTo>
                  <a:pt x="1303" y="90"/>
                </a:lnTo>
                <a:lnTo>
                  <a:pt x="1303" y="90"/>
                </a:lnTo>
                <a:lnTo>
                  <a:pt x="1304" y="91"/>
                </a:lnTo>
                <a:lnTo>
                  <a:pt x="1304" y="91"/>
                </a:lnTo>
                <a:lnTo>
                  <a:pt x="1304" y="91"/>
                </a:lnTo>
                <a:lnTo>
                  <a:pt x="1305" y="91"/>
                </a:lnTo>
                <a:lnTo>
                  <a:pt x="1305" y="91"/>
                </a:lnTo>
                <a:lnTo>
                  <a:pt x="1305" y="91"/>
                </a:lnTo>
                <a:lnTo>
                  <a:pt x="1306" y="91"/>
                </a:lnTo>
                <a:lnTo>
                  <a:pt x="1306" y="90"/>
                </a:lnTo>
                <a:lnTo>
                  <a:pt x="1307" y="90"/>
                </a:lnTo>
                <a:lnTo>
                  <a:pt x="1307" y="90"/>
                </a:lnTo>
                <a:lnTo>
                  <a:pt x="1307" y="89"/>
                </a:lnTo>
                <a:lnTo>
                  <a:pt x="1309" y="89"/>
                </a:lnTo>
                <a:lnTo>
                  <a:pt x="1309" y="89"/>
                </a:lnTo>
                <a:lnTo>
                  <a:pt x="1309" y="89"/>
                </a:lnTo>
                <a:lnTo>
                  <a:pt x="1310" y="89"/>
                </a:lnTo>
                <a:lnTo>
                  <a:pt x="1310" y="88"/>
                </a:lnTo>
                <a:lnTo>
                  <a:pt x="1310" y="87"/>
                </a:lnTo>
                <a:lnTo>
                  <a:pt x="1311" y="87"/>
                </a:lnTo>
                <a:lnTo>
                  <a:pt x="1311" y="87"/>
                </a:lnTo>
                <a:lnTo>
                  <a:pt x="1312" y="87"/>
                </a:lnTo>
                <a:lnTo>
                  <a:pt x="1312" y="86"/>
                </a:lnTo>
                <a:lnTo>
                  <a:pt x="1312" y="87"/>
                </a:lnTo>
                <a:lnTo>
                  <a:pt x="1313" y="87"/>
                </a:lnTo>
                <a:lnTo>
                  <a:pt x="1313" y="87"/>
                </a:lnTo>
                <a:lnTo>
                  <a:pt x="1313" y="88"/>
                </a:lnTo>
                <a:lnTo>
                  <a:pt x="1314" y="88"/>
                </a:lnTo>
                <a:lnTo>
                  <a:pt x="1314" y="88"/>
                </a:lnTo>
                <a:lnTo>
                  <a:pt x="1314" y="89"/>
                </a:lnTo>
                <a:lnTo>
                  <a:pt x="1315" y="89"/>
                </a:lnTo>
                <a:lnTo>
                  <a:pt x="1315" y="89"/>
                </a:lnTo>
                <a:lnTo>
                  <a:pt x="1316" y="89"/>
                </a:lnTo>
                <a:lnTo>
                  <a:pt x="1316" y="88"/>
                </a:lnTo>
                <a:lnTo>
                  <a:pt x="1316" y="87"/>
                </a:lnTo>
                <a:lnTo>
                  <a:pt x="1318" y="86"/>
                </a:lnTo>
                <a:lnTo>
                  <a:pt x="1318" y="86"/>
                </a:lnTo>
                <a:lnTo>
                  <a:pt x="1318" y="85"/>
                </a:lnTo>
                <a:lnTo>
                  <a:pt x="1319" y="86"/>
                </a:lnTo>
                <a:lnTo>
                  <a:pt x="1319" y="87"/>
                </a:lnTo>
                <a:lnTo>
                  <a:pt x="1319" y="87"/>
                </a:lnTo>
                <a:lnTo>
                  <a:pt x="1320" y="88"/>
                </a:lnTo>
                <a:lnTo>
                  <a:pt x="1320" y="88"/>
                </a:lnTo>
                <a:lnTo>
                  <a:pt x="1321" y="88"/>
                </a:lnTo>
                <a:lnTo>
                  <a:pt x="1321" y="89"/>
                </a:lnTo>
                <a:lnTo>
                  <a:pt x="1321" y="88"/>
                </a:lnTo>
                <a:lnTo>
                  <a:pt x="1322" y="89"/>
                </a:lnTo>
                <a:lnTo>
                  <a:pt x="1322" y="89"/>
                </a:lnTo>
                <a:lnTo>
                  <a:pt x="1322" y="89"/>
                </a:lnTo>
                <a:lnTo>
                  <a:pt x="1323" y="89"/>
                </a:lnTo>
                <a:lnTo>
                  <a:pt x="1323" y="89"/>
                </a:lnTo>
                <a:lnTo>
                  <a:pt x="1323" y="89"/>
                </a:lnTo>
                <a:lnTo>
                  <a:pt x="1324" y="89"/>
                </a:lnTo>
                <a:lnTo>
                  <a:pt x="1324" y="88"/>
                </a:lnTo>
                <a:lnTo>
                  <a:pt x="1325" y="87"/>
                </a:lnTo>
                <a:lnTo>
                  <a:pt x="1325" y="87"/>
                </a:lnTo>
                <a:lnTo>
                  <a:pt x="1325" y="86"/>
                </a:lnTo>
                <a:lnTo>
                  <a:pt x="1327" y="86"/>
                </a:lnTo>
                <a:lnTo>
                  <a:pt x="1327" y="85"/>
                </a:lnTo>
                <a:lnTo>
                  <a:pt x="1327" y="85"/>
                </a:lnTo>
                <a:lnTo>
                  <a:pt x="1328" y="85"/>
                </a:lnTo>
                <a:lnTo>
                  <a:pt x="1328" y="85"/>
                </a:lnTo>
                <a:lnTo>
                  <a:pt x="1329" y="85"/>
                </a:lnTo>
                <a:lnTo>
                  <a:pt x="1329" y="85"/>
                </a:lnTo>
                <a:lnTo>
                  <a:pt x="1329" y="83"/>
                </a:lnTo>
                <a:lnTo>
                  <a:pt x="1330" y="83"/>
                </a:lnTo>
                <a:lnTo>
                  <a:pt x="1330" y="83"/>
                </a:lnTo>
                <a:lnTo>
                  <a:pt x="1330" y="82"/>
                </a:lnTo>
                <a:lnTo>
                  <a:pt x="1331" y="82"/>
                </a:lnTo>
                <a:lnTo>
                  <a:pt x="1331" y="82"/>
                </a:lnTo>
                <a:lnTo>
                  <a:pt x="1331" y="83"/>
                </a:lnTo>
                <a:lnTo>
                  <a:pt x="1332" y="82"/>
                </a:lnTo>
                <a:lnTo>
                  <a:pt x="1332" y="82"/>
                </a:lnTo>
                <a:lnTo>
                  <a:pt x="1333" y="82"/>
                </a:lnTo>
                <a:lnTo>
                  <a:pt x="1333" y="82"/>
                </a:lnTo>
                <a:lnTo>
                  <a:pt x="1333" y="82"/>
                </a:lnTo>
                <a:lnTo>
                  <a:pt x="1334" y="82"/>
                </a:lnTo>
                <a:lnTo>
                  <a:pt x="1334" y="82"/>
                </a:lnTo>
                <a:lnTo>
                  <a:pt x="1334" y="82"/>
                </a:lnTo>
                <a:lnTo>
                  <a:pt x="1336" y="83"/>
                </a:lnTo>
                <a:lnTo>
                  <a:pt x="1336" y="83"/>
                </a:lnTo>
                <a:lnTo>
                  <a:pt x="1336" y="83"/>
                </a:lnTo>
                <a:lnTo>
                  <a:pt x="1337" y="85"/>
                </a:lnTo>
                <a:lnTo>
                  <a:pt x="1337" y="85"/>
                </a:lnTo>
                <a:lnTo>
                  <a:pt x="1338" y="85"/>
                </a:lnTo>
                <a:lnTo>
                  <a:pt x="1338" y="85"/>
                </a:lnTo>
                <a:lnTo>
                  <a:pt x="1338" y="85"/>
                </a:lnTo>
                <a:lnTo>
                  <a:pt x="1339" y="85"/>
                </a:lnTo>
                <a:lnTo>
                  <a:pt x="1339" y="83"/>
                </a:lnTo>
                <a:lnTo>
                  <a:pt x="1339" y="85"/>
                </a:lnTo>
                <a:lnTo>
                  <a:pt x="1340" y="83"/>
                </a:lnTo>
                <a:lnTo>
                  <a:pt x="1340" y="83"/>
                </a:lnTo>
                <a:lnTo>
                  <a:pt x="1340" y="83"/>
                </a:lnTo>
                <a:lnTo>
                  <a:pt x="1341" y="83"/>
                </a:lnTo>
                <a:lnTo>
                  <a:pt x="1341" y="83"/>
                </a:lnTo>
                <a:lnTo>
                  <a:pt x="1342" y="83"/>
                </a:lnTo>
                <a:lnTo>
                  <a:pt x="1342" y="82"/>
                </a:lnTo>
                <a:lnTo>
                  <a:pt x="1342" y="83"/>
                </a:lnTo>
                <a:lnTo>
                  <a:pt x="1343" y="83"/>
                </a:lnTo>
                <a:lnTo>
                  <a:pt x="1343" y="85"/>
                </a:lnTo>
                <a:lnTo>
                  <a:pt x="1343" y="85"/>
                </a:lnTo>
                <a:lnTo>
                  <a:pt x="1345" y="85"/>
                </a:lnTo>
                <a:lnTo>
                  <a:pt x="1345" y="83"/>
                </a:lnTo>
                <a:lnTo>
                  <a:pt x="1345" y="83"/>
                </a:lnTo>
                <a:lnTo>
                  <a:pt x="1346" y="85"/>
                </a:lnTo>
                <a:lnTo>
                  <a:pt x="1346" y="85"/>
                </a:lnTo>
                <a:lnTo>
                  <a:pt x="1347" y="85"/>
                </a:lnTo>
                <a:lnTo>
                  <a:pt x="1347" y="85"/>
                </a:lnTo>
                <a:lnTo>
                  <a:pt x="1347" y="85"/>
                </a:lnTo>
                <a:lnTo>
                  <a:pt x="1348" y="83"/>
                </a:lnTo>
                <a:lnTo>
                  <a:pt x="1348" y="85"/>
                </a:lnTo>
                <a:lnTo>
                  <a:pt x="1348" y="85"/>
                </a:lnTo>
                <a:lnTo>
                  <a:pt x="1349" y="85"/>
                </a:lnTo>
                <a:lnTo>
                  <a:pt x="1349" y="85"/>
                </a:lnTo>
                <a:lnTo>
                  <a:pt x="1350" y="86"/>
                </a:lnTo>
                <a:lnTo>
                  <a:pt x="1350" y="86"/>
                </a:lnTo>
                <a:lnTo>
                  <a:pt x="1350" y="86"/>
                </a:lnTo>
                <a:lnTo>
                  <a:pt x="1351" y="86"/>
                </a:lnTo>
                <a:lnTo>
                  <a:pt x="1351" y="87"/>
                </a:lnTo>
                <a:lnTo>
                  <a:pt x="1351" y="87"/>
                </a:lnTo>
                <a:lnTo>
                  <a:pt x="1352" y="87"/>
                </a:lnTo>
                <a:lnTo>
                  <a:pt x="1352" y="87"/>
                </a:lnTo>
                <a:lnTo>
                  <a:pt x="1352" y="87"/>
                </a:lnTo>
                <a:lnTo>
                  <a:pt x="1354" y="88"/>
                </a:lnTo>
                <a:lnTo>
                  <a:pt x="1354" y="87"/>
                </a:lnTo>
                <a:lnTo>
                  <a:pt x="1355" y="87"/>
                </a:lnTo>
                <a:lnTo>
                  <a:pt x="1355" y="86"/>
                </a:lnTo>
                <a:lnTo>
                  <a:pt x="1355" y="86"/>
                </a:lnTo>
                <a:lnTo>
                  <a:pt x="1356" y="86"/>
                </a:lnTo>
                <a:lnTo>
                  <a:pt x="1356" y="86"/>
                </a:lnTo>
                <a:lnTo>
                  <a:pt x="1356" y="85"/>
                </a:lnTo>
                <a:lnTo>
                  <a:pt x="1357" y="86"/>
                </a:lnTo>
                <a:lnTo>
                  <a:pt x="1357" y="85"/>
                </a:lnTo>
                <a:lnTo>
                  <a:pt x="1357" y="86"/>
                </a:lnTo>
                <a:lnTo>
                  <a:pt x="1358" y="86"/>
                </a:lnTo>
                <a:lnTo>
                  <a:pt x="1358" y="87"/>
                </a:lnTo>
                <a:lnTo>
                  <a:pt x="1359" y="88"/>
                </a:lnTo>
                <a:lnTo>
                  <a:pt x="1359" y="88"/>
                </a:lnTo>
                <a:lnTo>
                  <a:pt x="1359" y="88"/>
                </a:lnTo>
                <a:lnTo>
                  <a:pt x="1360" y="87"/>
                </a:lnTo>
                <a:lnTo>
                  <a:pt x="1360" y="87"/>
                </a:lnTo>
                <a:lnTo>
                  <a:pt x="1360" y="88"/>
                </a:lnTo>
                <a:lnTo>
                  <a:pt x="1361" y="88"/>
                </a:lnTo>
                <a:lnTo>
                  <a:pt x="1361" y="88"/>
                </a:lnTo>
                <a:lnTo>
                  <a:pt x="1361" y="88"/>
                </a:lnTo>
                <a:lnTo>
                  <a:pt x="1363" y="87"/>
                </a:lnTo>
                <a:lnTo>
                  <a:pt x="1363" y="88"/>
                </a:lnTo>
                <a:lnTo>
                  <a:pt x="1364" y="88"/>
                </a:lnTo>
                <a:lnTo>
                  <a:pt x="1364" y="88"/>
                </a:lnTo>
                <a:lnTo>
                  <a:pt x="1364" y="88"/>
                </a:lnTo>
                <a:lnTo>
                  <a:pt x="1365" y="88"/>
                </a:lnTo>
                <a:lnTo>
                  <a:pt x="1365" y="88"/>
                </a:lnTo>
                <a:lnTo>
                  <a:pt x="1365" y="88"/>
                </a:lnTo>
                <a:lnTo>
                  <a:pt x="1366" y="89"/>
                </a:lnTo>
                <a:lnTo>
                  <a:pt x="1366" y="89"/>
                </a:lnTo>
                <a:lnTo>
                  <a:pt x="1366" y="90"/>
                </a:lnTo>
                <a:lnTo>
                  <a:pt x="1367" y="90"/>
                </a:lnTo>
                <a:lnTo>
                  <a:pt x="1367" y="91"/>
                </a:lnTo>
                <a:lnTo>
                  <a:pt x="1368" y="92"/>
                </a:lnTo>
                <a:lnTo>
                  <a:pt x="1368" y="92"/>
                </a:lnTo>
                <a:lnTo>
                  <a:pt x="1368" y="92"/>
                </a:lnTo>
                <a:lnTo>
                  <a:pt x="1369" y="92"/>
                </a:lnTo>
                <a:lnTo>
                  <a:pt x="1369" y="92"/>
                </a:lnTo>
                <a:lnTo>
                  <a:pt x="1369" y="91"/>
                </a:lnTo>
                <a:lnTo>
                  <a:pt x="1370" y="90"/>
                </a:lnTo>
                <a:lnTo>
                  <a:pt x="1370" y="90"/>
                </a:lnTo>
                <a:lnTo>
                  <a:pt x="1372" y="90"/>
                </a:lnTo>
                <a:lnTo>
                  <a:pt x="1372" y="90"/>
                </a:lnTo>
                <a:lnTo>
                  <a:pt x="1372" y="90"/>
                </a:lnTo>
                <a:lnTo>
                  <a:pt x="1373" y="90"/>
                </a:lnTo>
                <a:lnTo>
                  <a:pt x="1373" y="91"/>
                </a:lnTo>
                <a:lnTo>
                  <a:pt x="1373" y="91"/>
                </a:lnTo>
                <a:lnTo>
                  <a:pt x="1374" y="91"/>
                </a:lnTo>
                <a:lnTo>
                  <a:pt x="1374" y="92"/>
                </a:lnTo>
                <a:lnTo>
                  <a:pt x="1374" y="91"/>
                </a:lnTo>
                <a:lnTo>
                  <a:pt x="1375" y="91"/>
                </a:lnTo>
                <a:lnTo>
                  <a:pt x="1375" y="90"/>
                </a:lnTo>
                <a:lnTo>
                  <a:pt x="1376" y="90"/>
                </a:lnTo>
                <a:lnTo>
                  <a:pt x="1376" y="90"/>
                </a:lnTo>
                <a:lnTo>
                  <a:pt x="1376" y="89"/>
                </a:lnTo>
                <a:lnTo>
                  <a:pt x="1377" y="89"/>
                </a:lnTo>
                <a:lnTo>
                  <a:pt x="1377" y="89"/>
                </a:lnTo>
                <a:lnTo>
                  <a:pt x="1377" y="89"/>
                </a:lnTo>
                <a:lnTo>
                  <a:pt x="1378" y="88"/>
                </a:lnTo>
                <a:lnTo>
                  <a:pt x="1378" y="88"/>
                </a:lnTo>
                <a:lnTo>
                  <a:pt x="1378" y="89"/>
                </a:lnTo>
                <a:lnTo>
                  <a:pt x="1379" y="89"/>
                </a:lnTo>
                <a:lnTo>
                  <a:pt x="1379" y="89"/>
                </a:lnTo>
                <a:lnTo>
                  <a:pt x="1381" y="89"/>
                </a:lnTo>
                <a:lnTo>
                  <a:pt x="1381" y="89"/>
                </a:lnTo>
                <a:lnTo>
                  <a:pt x="1381" y="89"/>
                </a:lnTo>
                <a:lnTo>
                  <a:pt x="1382" y="88"/>
                </a:lnTo>
                <a:lnTo>
                  <a:pt x="1382" y="88"/>
                </a:lnTo>
                <a:lnTo>
                  <a:pt x="1382" y="88"/>
                </a:lnTo>
                <a:lnTo>
                  <a:pt x="1383" y="88"/>
                </a:lnTo>
                <a:lnTo>
                  <a:pt x="1383" y="88"/>
                </a:lnTo>
                <a:lnTo>
                  <a:pt x="1383" y="88"/>
                </a:lnTo>
                <a:lnTo>
                  <a:pt x="1384" y="88"/>
                </a:lnTo>
                <a:lnTo>
                  <a:pt x="1384" y="88"/>
                </a:lnTo>
                <a:lnTo>
                  <a:pt x="1385" y="89"/>
                </a:lnTo>
                <a:lnTo>
                  <a:pt x="1385" y="89"/>
                </a:lnTo>
                <a:lnTo>
                  <a:pt x="1385" y="89"/>
                </a:lnTo>
                <a:lnTo>
                  <a:pt x="1386" y="88"/>
                </a:lnTo>
                <a:lnTo>
                  <a:pt x="1386" y="88"/>
                </a:lnTo>
                <a:lnTo>
                  <a:pt x="1386" y="88"/>
                </a:lnTo>
                <a:lnTo>
                  <a:pt x="1387" y="88"/>
                </a:lnTo>
                <a:lnTo>
                  <a:pt x="1387" y="88"/>
                </a:lnTo>
                <a:lnTo>
                  <a:pt x="1387" y="88"/>
                </a:lnTo>
                <a:lnTo>
                  <a:pt x="1388" y="87"/>
                </a:lnTo>
                <a:lnTo>
                  <a:pt x="1388" y="87"/>
                </a:lnTo>
                <a:lnTo>
                  <a:pt x="1390" y="87"/>
                </a:lnTo>
                <a:lnTo>
                  <a:pt x="1390" y="87"/>
                </a:lnTo>
                <a:lnTo>
                  <a:pt x="1390" y="86"/>
                </a:lnTo>
                <a:lnTo>
                  <a:pt x="1391" y="87"/>
                </a:lnTo>
                <a:lnTo>
                  <a:pt x="1391" y="86"/>
                </a:lnTo>
                <a:lnTo>
                  <a:pt x="1391" y="86"/>
                </a:lnTo>
                <a:lnTo>
                  <a:pt x="1392" y="86"/>
                </a:lnTo>
                <a:lnTo>
                  <a:pt x="1392" y="86"/>
                </a:lnTo>
                <a:lnTo>
                  <a:pt x="1393" y="85"/>
                </a:lnTo>
                <a:lnTo>
                  <a:pt x="1393" y="85"/>
                </a:lnTo>
                <a:lnTo>
                  <a:pt x="1393" y="86"/>
                </a:lnTo>
                <a:lnTo>
                  <a:pt x="1394" y="85"/>
                </a:lnTo>
                <a:lnTo>
                  <a:pt x="1394" y="85"/>
                </a:lnTo>
                <a:lnTo>
                  <a:pt x="1394" y="85"/>
                </a:lnTo>
                <a:lnTo>
                  <a:pt x="1395" y="86"/>
                </a:lnTo>
                <a:lnTo>
                  <a:pt x="1395" y="86"/>
                </a:lnTo>
                <a:lnTo>
                  <a:pt x="1395" y="86"/>
                </a:lnTo>
                <a:lnTo>
                  <a:pt x="1396" y="86"/>
                </a:lnTo>
                <a:lnTo>
                  <a:pt x="1396" y="86"/>
                </a:lnTo>
                <a:lnTo>
                  <a:pt x="1397" y="86"/>
                </a:lnTo>
                <a:lnTo>
                  <a:pt x="1397" y="86"/>
                </a:lnTo>
                <a:lnTo>
                  <a:pt x="1397" y="86"/>
                </a:lnTo>
                <a:lnTo>
                  <a:pt x="1399" y="86"/>
                </a:lnTo>
                <a:lnTo>
                  <a:pt x="1399" y="85"/>
                </a:lnTo>
                <a:lnTo>
                  <a:pt x="1399" y="83"/>
                </a:lnTo>
                <a:lnTo>
                  <a:pt x="1400" y="82"/>
                </a:lnTo>
                <a:lnTo>
                  <a:pt x="1400" y="82"/>
                </a:lnTo>
                <a:lnTo>
                  <a:pt x="1400" y="82"/>
                </a:lnTo>
                <a:lnTo>
                  <a:pt x="1401" y="82"/>
                </a:lnTo>
                <a:lnTo>
                  <a:pt x="1401" y="82"/>
                </a:lnTo>
                <a:lnTo>
                  <a:pt x="1402" y="83"/>
                </a:lnTo>
                <a:lnTo>
                  <a:pt x="1402" y="83"/>
                </a:lnTo>
                <a:lnTo>
                  <a:pt x="1402" y="83"/>
                </a:lnTo>
                <a:lnTo>
                  <a:pt x="1403" y="85"/>
                </a:lnTo>
                <a:lnTo>
                  <a:pt x="1403" y="83"/>
                </a:lnTo>
                <a:lnTo>
                  <a:pt x="1403" y="85"/>
                </a:lnTo>
                <a:lnTo>
                  <a:pt x="1404" y="85"/>
                </a:lnTo>
                <a:lnTo>
                  <a:pt x="1404" y="86"/>
                </a:lnTo>
                <a:lnTo>
                  <a:pt x="1404" y="85"/>
                </a:lnTo>
                <a:lnTo>
                  <a:pt x="1405" y="85"/>
                </a:lnTo>
                <a:lnTo>
                  <a:pt x="1405" y="85"/>
                </a:lnTo>
                <a:lnTo>
                  <a:pt x="1406" y="86"/>
                </a:lnTo>
                <a:lnTo>
                  <a:pt x="1406" y="86"/>
                </a:lnTo>
                <a:lnTo>
                  <a:pt x="1406" y="86"/>
                </a:lnTo>
                <a:lnTo>
                  <a:pt x="1408" y="87"/>
                </a:lnTo>
                <a:lnTo>
                  <a:pt x="1408" y="87"/>
                </a:lnTo>
                <a:lnTo>
                  <a:pt x="1408" y="86"/>
                </a:lnTo>
                <a:lnTo>
                  <a:pt x="1409" y="85"/>
                </a:lnTo>
                <a:lnTo>
                  <a:pt x="1409" y="85"/>
                </a:lnTo>
                <a:lnTo>
                  <a:pt x="1409" y="85"/>
                </a:lnTo>
                <a:lnTo>
                  <a:pt x="1410" y="85"/>
                </a:lnTo>
                <a:lnTo>
                  <a:pt x="1410" y="86"/>
                </a:lnTo>
                <a:lnTo>
                  <a:pt x="1411" y="85"/>
                </a:lnTo>
                <a:lnTo>
                  <a:pt x="1411" y="86"/>
                </a:lnTo>
                <a:lnTo>
                  <a:pt x="1411" y="86"/>
                </a:lnTo>
                <a:lnTo>
                  <a:pt x="1412" y="86"/>
                </a:lnTo>
                <a:lnTo>
                  <a:pt x="1412" y="86"/>
                </a:lnTo>
                <a:lnTo>
                  <a:pt x="1412" y="86"/>
                </a:lnTo>
                <a:lnTo>
                  <a:pt x="1413" y="86"/>
                </a:lnTo>
                <a:lnTo>
                  <a:pt x="1413" y="86"/>
                </a:lnTo>
                <a:lnTo>
                  <a:pt x="1413" y="86"/>
                </a:lnTo>
                <a:lnTo>
                  <a:pt x="1414" y="86"/>
                </a:lnTo>
                <a:lnTo>
                  <a:pt x="1414" y="87"/>
                </a:lnTo>
                <a:lnTo>
                  <a:pt x="1415" y="87"/>
                </a:lnTo>
                <a:lnTo>
                  <a:pt x="1415" y="88"/>
                </a:lnTo>
                <a:lnTo>
                  <a:pt x="1415" y="88"/>
                </a:lnTo>
                <a:lnTo>
                  <a:pt x="1417" y="88"/>
                </a:lnTo>
                <a:lnTo>
                  <a:pt x="1417" y="89"/>
                </a:lnTo>
                <a:lnTo>
                  <a:pt x="1417" y="89"/>
                </a:lnTo>
                <a:lnTo>
                  <a:pt x="1418" y="90"/>
                </a:lnTo>
                <a:lnTo>
                  <a:pt x="1418" y="91"/>
                </a:lnTo>
                <a:lnTo>
                  <a:pt x="1419" y="91"/>
                </a:lnTo>
                <a:lnTo>
                  <a:pt x="1419" y="92"/>
                </a:lnTo>
                <a:lnTo>
                  <a:pt x="1419" y="92"/>
                </a:lnTo>
                <a:lnTo>
                  <a:pt x="1420" y="92"/>
                </a:lnTo>
                <a:lnTo>
                  <a:pt x="1420" y="92"/>
                </a:lnTo>
                <a:lnTo>
                  <a:pt x="1420" y="91"/>
                </a:lnTo>
                <a:lnTo>
                  <a:pt x="1421" y="91"/>
                </a:lnTo>
                <a:lnTo>
                  <a:pt x="1421" y="91"/>
                </a:lnTo>
                <a:lnTo>
                  <a:pt x="1421" y="91"/>
                </a:lnTo>
                <a:lnTo>
                  <a:pt x="1422" y="91"/>
                </a:lnTo>
                <a:lnTo>
                  <a:pt x="1422" y="91"/>
                </a:lnTo>
                <a:lnTo>
                  <a:pt x="1423" y="91"/>
                </a:lnTo>
                <a:lnTo>
                  <a:pt x="1423" y="91"/>
                </a:lnTo>
                <a:lnTo>
                  <a:pt x="1423" y="91"/>
                </a:lnTo>
                <a:lnTo>
                  <a:pt x="1424" y="91"/>
                </a:lnTo>
                <a:lnTo>
                  <a:pt x="1424" y="92"/>
                </a:lnTo>
                <a:lnTo>
                  <a:pt x="1424" y="94"/>
                </a:lnTo>
                <a:lnTo>
                  <a:pt x="1426" y="94"/>
                </a:lnTo>
                <a:lnTo>
                  <a:pt x="1426" y="94"/>
                </a:lnTo>
                <a:lnTo>
                  <a:pt x="1426" y="92"/>
                </a:lnTo>
                <a:lnTo>
                  <a:pt x="1427" y="92"/>
                </a:lnTo>
                <a:lnTo>
                  <a:pt x="1427" y="91"/>
                </a:lnTo>
                <a:lnTo>
                  <a:pt x="1428" y="91"/>
                </a:lnTo>
                <a:lnTo>
                  <a:pt x="1428" y="91"/>
                </a:lnTo>
                <a:lnTo>
                  <a:pt x="1428" y="92"/>
                </a:lnTo>
                <a:lnTo>
                  <a:pt x="1429" y="91"/>
                </a:lnTo>
                <a:lnTo>
                  <a:pt x="1429" y="92"/>
                </a:lnTo>
                <a:lnTo>
                  <a:pt x="1429" y="91"/>
                </a:lnTo>
                <a:lnTo>
                  <a:pt x="1430" y="92"/>
                </a:lnTo>
                <a:lnTo>
                  <a:pt x="1430" y="91"/>
                </a:lnTo>
                <a:lnTo>
                  <a:pt x="1430" y="91"/>
                </a:lnTo>
                <a:lnTo>
                  <a:pt x="1431" y="91"/>
                </a:lnTo>
                <a:lnTo>
                  <a:pt x="1431" y="91"/>
                </a:lnTo>
                <a:lnTo>
                  <a:pt x="1432" y="92"/>
                </a:lnTo>
                <a:lnTo>
                  <a:pt x="1432" y="94"/>
                </a:lnTo>
                <a:lnTo>
                  <a:pt x="1432" y="95"/>
                </a:lnTo>
                <a:lnTo>
                  <a:pt x="1433" y="96"/>
                </a:lnTo>
                <a:lnTo>
                  <a:pt x="1433" y="96"/>
                </a:lnTo>
                <a:lnTo>
                  <a:pt x="1433" y="97"/>
                </a:lnTo>
                <a:lnTo>
                  <a:pt x="1435" y="97"/>
                </a:lnTo>
                <a:lnTo>
                  <a:pt x="1435" y="97"/>
                </a:lnTo>
                <a:lnTo>
                  <a:pt x="1435" y="97"/>
                </a:lnTo>
                <a:lnTo>
                  <a:pt x="1436" y="98"/>
                </a:lnTo>
                <a:lnTo>
                  <a:pt x="1436" y="97"/>
                </a:lnTo>
                <a:lnTo>
                  <a:pt x="1437" y="97"/>
                </a:lnTo>
                <a:lnTo>
                  <a:pt x="1437" y="96"/>
                </a:lnTo>
                <a:lnTo>
                  <a:pt x="1437" y="96"/>
                </a:lnTo>
                <a:lnTo>
                  <a:pt x="1438" y="96"/>
                </a:lnTo>
                <a:lnTo>
                  <a:pt x="1438" y="95"/>
                </a:lnTo>
                <a:lnTo>
                  <a:pt x="1438" y="95"/>
                </a:lnTo>
                <a:lnTo>
                  <a:pt x="1439" y="95"/>
                </a:lnTo>
                <a:lnTo>
                  <a:pt x="1439" y="96"/>
                </a:lnTo>
                <a:lnTo>
                  <a:pt x="1440" y="96"/>
                </a:lnTo>
                <a:lnTo>
                  <a:pt x="1440" y="96"/>
                </a:lnTo>
                <a:lnTo>
                  <a:pt x="1440" y="97"/>
                </a:lnTo>
                <a:lnTo>
                  <a:pt x="1441" y="98"/>
                </a:lnTo>
                <a:lnTo>
                  <a:pt x="1441" y="98"/>
                </a:lnTo>
                <a:lnTo>
                  <a:pt x="1441" y="98"/>
                </a:lnTo>
                <a:lnTo>
                  <a:pt x="1442" y="98"/>
                </a:lnTo>
                <a:lnTo>
                  <a:pt x="1442" y="98"/>
                </a:lnTo>
                <a:lnTo>
                  <a:pt x="1442" y="99"/>
                </a:lnTo>
                <a:lnTo>
                  <a:pt x="1444" y="99"/>
                </a:lnTo>
                <a:lnTo>
                  <a:pt x="1444" y="100"/>
                </a:lnTo>
                <a:lnTo>
                  <a:pt x="1445" y="100"/>
                </a:lnTo>
                <a:lnTo>
                  <a:pt x="1445" y="100"/>
                </a:lnTo>
                <a:lnTo>
                  <a:pt x="1445" y="99"/>
                </a:lnTo>
                <a:lnTo>
                  <a:pt x="1446" y="99"/>
                </a:lnTo>
                <a:lnTo>
                  <a:pt x="1446" y="99"/>
                </a:lnTo>
                <a:lnTo>
                  <a:pt x="1446" y="98"/>
                </a:lnTo>
                <a:lnTo>
                  <a:pt x="1447" y="98"/>
                </a:lnTo>
                <a:lnTo>
                  <a:pt x="1447" y="98"/>
                </a:lnTo>
                <a:lnTo>
                  <a:pt x="1447" y="98"/>
                </a:lnTo>
                <a:lnTo>
                  <a:pt x="1448" y="99"/>
                </a:lnTo>
                <a:lnTo>
                  <a:pt x="1448" y="98"/>
                </a:lnTo>
                <a:lnTo>
                  <a:pt x="1449" y="97"/>
                </a:lnTo>
                <a:lnTo>
                  <a:pt x="1449" y="97"/>
                </a:lnTo>
                <a:lnTo>
                  <a:pt x="1449" y="97"/>
                </a:lnTo>
                <a:lnTo>
                  <a:pt x="1450" y="96"/>
                </a:lnTo>
                <a:lnTo>
                  <a:pt x="1450" y="96"/>
                </a:lnTo>
                <a:lnTo>
                  <a:pt x="1450" y="95"/>
                </a:lnTo>
                <a:lnTo>
                  <a:pt x="1451" y="96"/>
                </a:lnTo>
                <a:lnTo>
                  <a:pt x="1451" y="97"/>
                </a:lnTo>
                <a:lnTo>
                  <a:pt x="1451" y="97"/>
                </a:lnTo>
                <a:lnTo>
                  <a:pt x="1453" y="97"/>
                </a:lnTo>
                <a:lnTo>
                  <a:pt x="1453" y="96"/>
                </a:lnTo>
                <a:lnTo>
                  <a:pt x="1454" y="97"/>
                </a:lnTo>
                <a:lnTo>
                  <a:pt x="1454" y="97"/>
                </a:lnTo>
                <a:lnTo>
                  <a:pt x="1454" y="97"/>
                </a:lnTo>
                <a:lnTo>
                  <a:pt x="1455" y="97"/>
                </a:lnTo>
                <a:lnTo>
                  <a:pt x="1455" y="98"/>
                </a:lnTo>
                <a:lnTo>
                  <a:pt x="1455" y="97"/>
                </a:lnTo>
                <a:lnTo>
                  <a:pt x="1456" y="97"/>
                </a:lnTo>
                <a:lnTo>
                  <a:pt x="1456" y="97"/>
                </a:lnTo>
                <a:lnTo>
                  <a:pt x="1456" y="96"/>
                </a:lnTo>
                <a:lnTo>
                  <a:pt x="1457" y="95"/>
                </a:lnTo>
                <a:lnTo>
                  <a:pt x="1457" y="95"/>
                </a:lnTo>
                <a:lnTo>
                  <a:pt x="1458" y="95"/>
                </a:lnTo>
                <a:lnTo>
                  <a:pt x="1458" y="95"/>
                </a:lnTo>
                <a:lnTo>
                  <a:pt x="1458" y="95"/>
                </a:lnTo>
                <a:lnTo>
                  <a:pt x="1459" y="95"/>
                </a:lnTo>
                <a:lnTo>
                  <a:pt x="1459" y="95"/>
                </a:lnTo>
                <a:lnTo>
                  <a:pt x="1459" y="95"/>
                </a:lnTo>
                <a:lnTo>
                  <a:pt x="1460" y="94"/>
                </a:lnTo>
                <a:lnTo>
                  <a:pt x="1460" y="92"/>
                </a:lnTo>
                <a:lnTo>
                  <a:pt x="1462" y="92"/>
                </a:lnTo>
                <a:lnTo>
                  <a:pt x="1462" y="92"/>
                </a:lnTo>
                <a:lnTo>
                  <a:pt x="1462" y="92"/>
                </a:lnTo>
                <a:lnTo>
                  <a:pt x="1463" y="91"/>
                </a:lnTo>
                <a:lnTo>
                  <a:pt x="1463" y="91"/>
                </a:lnTo>
                <a:lnTo>
                  <a:pt x="1463" y="92"/>
                </a:lnTo>
                <a:lnTo>
                  <a:pt x="1464" y="92"/>
                </a:lnTo>
                <a:lnTo>
                  <a:pt x="1464" y="92"/>
                </a:lnTo>
                <a:lnTo>
                  <a:pt x="1464" y="92"/>
                </a:lnTo>
                <a:lnTo>
                  <a:pt x="1465" y="92"/>
                </a:lnTo>
                <a:lnTo>
                  <a:pt x="1465" y="92"/>
                </a:lnTo>
                <a:lnTo>
                  <a:pt x="1466" y="92"/>
                </a:lnTo>
                <a:lnTo>
                  <a:pt x="1466" y="92"/>
                </a:lnTo>
                <a:lnTo>
                  <a:pt x="1466" y="92"/>
                </a:lnTo>
                <a:lnTo>
                  <a:pt x="1467" y="92"/>
                </a:lnTo>
                <a:lnTo>
                  <a:pt x="1467" y="92"/>
                </a:lnTo>
                <a:lnTo>
                  <a:pt x="1467" y="94"/>
                </a:lnTo>
                <a:lnTo>
                  <a:pt x="1468" y="95"/>
                </a:lnTo>
                <a:lnTo>
                  <a:pt x="1468" y="95"/>
                </a:lnTo>
                <a:lnTo>
                  <a:pt x="1468" y="95"/>
                </a:lnTo>
                <a:lnTo>
                  <a:pt x="1469" y="95"/>
                </a:lnTo>
                <a:lnTo>
                  <a:pt x="1469" y="95"/>
                </a:lnTo>
                <a:lnTo>
                  <a:pt x="1471" y="94"/>
                </a:lnTo>
                <a:lnTo>
                  <a:pt x="1471" y="94"/>
                </a:lnTo>
                <a:lnTo>
                  <a:pt x="1471" y="94"/>
                </a:lnTo>
                <a:lnTo>
                  <a:pt x="1472" y="94"/>
                </a:lnTo>
                <a:lnTo>
                  <a:pt x="1472" y="94"/>
                </a:lnTo>
                <a:lnTo>
                  <a:pt x="1472" y="92"/>
                </a:lnTo>
                <a:lnTo>
                  <a:pt x="1473" y="91"/>
                </a:lnTo>
                <a:lnTo>
                  <a:pt x="1473" y="92"/>
                </a:lnTo>
                <a:lnTo>
                  <a:pt x="1473" y="91"/>
                </a:lnTo>
                <a:lnTo>
                  <a:pt x="1474" y="91"/>
                </a:lnTo>
                <a:lnTo>
                  <a:pt x="1474" y="90"/>
                </a:lnTo>
                <a:lnTo>
                  <a:pt x="1475" y="90"/>
                </a:lnTo>
                <a:lnTo>
                  <a:pt x="1475" y="90"/>
                </a:lnTo>
                <a:lnTo>
                  <a:pt x="1475" y="90"/>
                </a:lnTo>
                <a:lnTo>
                  <a:pt x="1476" y="91"/>
                </a:lnTo>
                <a:lnTo>
                  <a:pt x="1476" y="91"/>
                </a:lnTo>
                <a:lnTo>
                  <a:pt x="1476" y="92"/>
                </a:lnTo>
                <a:lnTo>
                  <a:pt x="1477" y="94"/>
                </a:lnTo>
                <a:lnTo>
                  <a:pt x="1477" y="95"/>
                </a:lnTo>
                <a:lnTo>
                  <a:pt x="1477" y="95"/>
                </a:lnTo>
                <a:lnTo>
                  <a:pt x="1478" y="96"/>
                </a:lnTo>
                <a:lnTo>
                  <a:pt x="1478" y="96"/>
                </a:lnTo>
                <a:lnTo>
                  <a:pt x="1480" y="96"/>
                </a:lnTo>
                <a:lnTo>
                  <a:pt x="1480" y="97"/>
                </a:lnTo>
                <a:lnTo>
                  <a:pt x="1480" y="96"/>
                </a:lnTo>
                <a:lnTo>
                  <a:pt x="1481" y="96"/>
                </a:lnTo>
                <a:lnTo>
                  <a:pt x="1481" y="94"/>
                </a:lnTo>
                <a:lnTo>
                  <a:pt x="1481" y="92"/>
                </a:lnTo>
                <a:lnTo>
                  <a:pt x="1482" y="92"/>
                </a:lnTo>
                <a:lnTo>
                  <a:pt x="1482" y="91"/>
                </a:lnTo>
                <a:lnTo>
                  <a:pt x="1483" y="91"/>
                </a:lnTo>
                <a:lnTo>
                  <a:pt x="1483" y="91"/>
                </a:lnTo>
                <a:lnTo>
                  <a:pt x="1483" y="91"/>
                </a:lnTo>
                <a:lnTo>
                  <a:pt x="1484" y="91"/>
                </a:lnTo>
                <a:lnTo>
                  <a:pt x="1484" y="90"/>
                </a:lnTo>
                <a:lnTo>
                  <a:pt x="1484" y="89"/>
                </a:lnTo>
                <a:lnTo>
                  <a:pt x="1485" y="90"/>
                </a:lnTo>
                <a:lnTo>
                  <a:pt x="1485" y="89"/>
                </a:lnTo>
                <a:lnTo>
                  <a:pt x="1485" y="89"/>
                </a:lnTo>
                <a:lnTo>
                  <a:pt x="1486" y="90"/>
                </a:lnTo>
                <a:lnTo>
                  <a:pt x="1486" y="90"/>
                </a:lnTo>
                <a:lnTo>
                  <a:pt x="1487" y="91"/>
                </a:lnTo>
                <a:lnTo>
                  <a:pt x="1487" y="90"/>
                </a:lnTo>
                <a:lnTo>
                  <a:pt x="1487" y="91"/>
                </a:lnTo>
                <a:lnTo>
                  <a:pt x="1489" y="91"/>
                </a:lnTo>
                <a:lnTo>
                  <a:pt x="1489" y="92"/>
                </a:lnTo>
                <a:lnTo>
                  <a:pt x="1489" y="92"/>
                </a:lnTo>
                <a:lnTo>
                  <a:pt x="1490" y="94"/>
                </a:lnTo>
                <a:lnTo>
                  <a:pt x="1490" y="95"/>
                </a:lnTo>
                <a:lnTo>
                  <a:pt x="1490" y="94"/>
                </a:lnTo>
                <a:lnTo>
                  <a:pt x="1491" y="95"/>
                </a:lnTo>
                <a:lnTo>
                  <a:pt x="1491" y="94"/>
                </a:lnTo>
                <a:lnTo>
                  <a:pt x="1492" y="95"/>
                </a:lnTo>
                <a:lnTo>
                  <a:pt x="1492" y="94"/>
                </a:lnTo>
                <a:lnTo>
                  <a:pt x="1492" y="94"/>
                </a:lnTo>
                <a:lnTo>
                  <a:pt x="1493" y="94"/>
                </a:lnTo>
                <a:lnTo>
                  <a:pt x="1493" y="94"/>
                </a:lnTo>
                <a:lnTo>
                  <a:pt x="1493" y="95"/>
                </a:lnTo>
                <a:lnTo>
                  <a:pt x="1494" y="94"/>
                </a:lnTo>
                <a:lnTo>
                  <a:pt x="1494" y="94"/>
                </a:lnTo>
                <a:lnTo>
                  <a:pt x="1494" y="92"/>
                </a:lnTo>
                <a:lnTo>
                  <a:pt x="1495" y="92"/>
                </a:lnTo>
                <a:lnTo>
                  <a:pt x="1495" y="94"/>
                </a:lnTo>
                <a:lnTo>
                  <a:pt x="1496" y="95"/>
                </a:lnTo>
                <a:lnTo>
                  <a:pt x="1496" y="94"/>
                </a:lnTo>
                <a:lnTo>
                  <a:pt x="1496" y="94"/>
                </a:lnTo>
                <a:lnTo>
                  <a:pt x="1498" y="94"/>
                </a:lnTo>
                <a:lnTo>
                  <a:pt x="1498" y="92"/>
                </a:lnTo>
                <a:lnTo>
                  <a:pt x="1498" y="92"/>
                </a:lnTo>
                <a:lnTo>
                  <a:pt x="1499" y="92"/>
                </a:lnTo>
                <a:lnTo>
                  <a:pt x="1499" y="91"/>
                </a:lnTo>
                <a:lnTo>
                  <a:pt x="1499" y="91"/>
                </a:lnTo>
                <a:lnTo>
                  <a:pt x="1500" y="91"/>
                </a:lnTo>
                <a:lnTo>
                  <a:pt x="1500" y="91"/>
                </a:lnTo>
                <a:lnTo>
                  <a:pt x="1501" y="91"/>
                </a:lnTo>
                <a:lnTo>
                  <a:pt x="1501" y="91"/>
                </a:lnTo>
                <a:lnTo>
                  <a:pt x="1501" y="91"/>
                </a:lnTo>
                <a:lnTo>
                  <a:pt x="1502" y="91"/>
                </a:lnTo>
                <a:lnTo>
                  <a:pt x="1502" y="91"/>
                </a:lnTo>
                <a:lnTo>
                  <a:pt x="1502" y="90"/>
                </a:lnTo>
                <a:lnTo>
                  <a:pt x="1503" y="90"/>
                </a:lnTo>
                <a:lnTo>
                  <a:pt x="1503" y="90"/>
                </a:lnTo>
                <a:lnTo>
                  <a:pt x="1503" y="90"/>
                </a:lnTo>
                <a:lnTo>
                  <a:pt x="1504" y="89"/>
                </a:lnTo>
                <a:lnTo>
                  <a:pt x="1504" y="89"/>
                </a:lnTo>
                <a:lnTo>
                  <a:pt x="1505" y="89"/>
                </a:lnTo>
                <a:lnTo>
                  <a:pt x="1505" y="89"/>
                </a:lnTo>
                <a:lnTo>
                  <a:pt x="1505" y="89"/>
                </a:lnTo>
                <a:lnTo>
                  <a:pt x="1507" y="89"/>
                </a:lnTo>
                <a:lnTo>
                  <a:pt x="1507" y="89"/>
                </a:lnTo>
                <a:lnTo>
                  <a:pt x="1507" y="90"/>
                </a:lnTo>
                <a:lnTo>
                  <a:pt x="1508" y="90"/>
                </a:lnTo>
                <a:lnTo>
                  <a:pt x="1508" y="89"/>
                </a:lnTo>
                <a:lnTo>
                  <a:pt x="1509" y="88"/>
                </a:lnTo>
                <a:lnTo>
                  <a:pt x="1509" y="88"/>
                </a:lnTo>
                <a:lnTo>
                  <a:pt x="1509" y="87"/>
                </a:lnTo>
                <a:lnTo>
                  <a:pt x="1510" y="87"/>
                </a:lnTo>
                <a:lnTo>
                  <a:pt x="1510" y="88"/>
                </a:lnTo>
                <a:lnTo>
                  <a:pt x="1510" y="89"/>
                </a:lnTo>
                <a:lnTo>
                  <a:pt x="1511" y="89"/>
                </a:lnTo>
                <a:lnTo>
                  <a:pt x="1511" y="89"/>
                </a:lnTo>
                <a:lnTo>
                  <a:pt x="1511" y="90"/>
                </a:lnTo>
                <a:lnTo>
                  <a:pt x="1512" y="90"/>
                </a:lnTo>
                <a:lnTo>
                  <a:pt x="1512" y="91"/>
                </a:lnTo>
                <a:lnTo>
                  <a:pt x="1513" y="92"/>
                </a:lnTo>
                <a:lnTo>
                  <a:pt x="1513" y="92"/>
                </a:lnTo>
                <a:lnTo>
                  <a:pt x="1513" y="92"/>
                </a:lnTo>
                <a:lnTo>
                  <a:pt x="1514" y="94"/>
                </a:lnTo>
                <a:lnTo>
                  <a:pt x="1514" y="95"/>
                </a:lnTo>
                <a:lnTo>
                  <a:pt x="1514" y="95"/>
                </a:lnTo>
                <a:lnTo>
                  <a:pt x="1516" y="95"/>
                </a:lnTo>
                <a:lnTo>
                  <a:pt x="1516" y="95"/>
                </a:lnTo>
                <a:lnTo>
                  <a:pt x="1516" y="95"/>
                </a:lnTo>
                <a:lnTo>
                  <a:pt x="1517" y="96"/>
                </a:lnTo>
                <a:lnTo>
                  <a:pt x="1517" y="96"/>
                </a:lnTo>
                <a:lnTo>
                  <a:pt x="1518" y="95"/>
                </a:lnTo>
                <a:lnTo>
                  <a:pt x="1518" y="95"/>
                </a:lnTo>
                <a:lnTo>
                  <a:pt x="1518" y="95"/>
                </a:lnTo>
                <a:lnTo>
                  <a:pt x="1519" y="95"/>
                </a:lnTo>
                <a:lnTo>
                  <a:pt x="1519" y="94"/>
                </a:lnTo>
                <a:lnTo>
                  <a:pt x="1519" y="94"/>
                </a:lnTo>
                <a:lnTo>
                  <a:pt x="1520" y="95"/>
                </a:lnTo>
                <a:lnTo>
                  <a:pt x="1520" y="94"/>
                </a:lnTo>
                <a:lnTo>
                  <a:pt x="1520" y="94"/>
                </a:lnTo>
                <a:lnTo>
                  <a:pt x="1521" y="94"/>
                </a:lnTo>
                <a:lnTo>
                  <a:pt x="1521" y="95"/>
                </a:lnTo>
                <a:lnTo>
                  <a:pt x="1522" y="95"/>
                </a:lnTo>
                <a:lnTo>
                  <a:pt x="1522" y="95"/>
                </a:lnTo>
                <a:lnTo>
                  <a:pt x="1522" y="95"/>
                </a:lnTo>
                <a:lnTo>
                  <a:pt x="1523" y="96"/>
                </a:lnTo>
                <a:lnTo>
                  <a:pt x="1523" y="96"/>
                </a:lnTo>
                <a:lnTo>
                  <a:pt x="1523" y="96"/>
                </a:lnTo>
                <a:lnTo>
                  <a:pt x="1525" y="96"/>
                </a:lnTo>
                <a:lnTo>
                  <a:pt x="1525" y="96"/>
                </a:lnTo>
                <a:lnTo>
                  <a:pt x="1525" y="96"/>
                </a:lnTo>
                <a:lnTo>
                  <a:pt x="1526" y="96"/>
                </a:lnTo>
                <a:lnTo>
                  <a:pt x="1526" y="97"/>
                </a:lnTo>
                <a:lnTo>
                  <a:pt x="1527" y="97"/>
                </a:lnTo>
                <a:lnTo>
                  <a:pt x="1527" y="96"/>
                </a:lnTo>
                <a:lnTo>
                  <a:pt x="1527" y="96"/>
                </a:lnTo>
                <a:lnTo>
                  <a:pt x="1528" y="96"/>
                </a:lnTo>
                <a:lnTo>
                  <a:pt x="1528" y="96"/>
                </a:lnTo>
                <a:lnTo>
                  <a:pt x="1528" y="96"/>
                </a:lnTo>
                <a:lnTo>
                  <a:pt x="1529" y="96"/>
                </a:lnTo>
                <a:lnTo>
                  <a:pt x="1529" y="95"/>
                </a:lnTo>
                <a:lnTo>
                  <a:pt x="1530" y="95"/>
                </a:lnTo>
                <a:lnTo>
                  <a:pt x="1530" y="95"/>
                </a:lnTo>
                <a:lnTo>
                  <a:pt x="1530" y="96"/>
                </a:lnTo>
                <a:lnTo>
                  <a:pt x="1531" y="96"/>
                </a:lnTo>
                <a:lnTo>
                  <a:pt x="1531" y="97"/>
                </a:lnTo>
                <a:lnTo>
                  <a:pt x="1531" y="97"/>
                </a:lnTo>
                <a:lnTo>
                  <a:pt x="1532" y="97"/>
                </a:lnTo>
                <a:lnTo>
                  <a:pt x="1532" y="98"/>
                </a:lnTo>
                <a:lnTo>
                  <a:pt x="1532" y="97"/>
                </a:lnTo>
                <a:lnTo>
                  <a:pt x="1534" y="97"/>
                </a:lnTo>
                <a:lnTo>
                  <a:pt x="1534" y="97"/>
                </a:lnTo>
                <a:lnTo>
                  <a:pt x="1535" y="97"/>
                </a:lnTo>
                <a:lnTo>
                  <a:pt x="1535" y="97"/>
                </a:lnTo>
                <a:lnTo>
                  <a:pt x="1535" y="97"/>
                </a:lnTo>
                <a:lnTo>
                  <a:pt x="1536" y="97"/>
                </a:lnTo>
                <a:lnTo>
                  <a:pt x="1536" y="97"/>
                </a:lnTo>
                <a:lnTo>
                  <a:pt x="1536" y="97"/>
                </a:lnTo>
                <a:lnTo>
                  <a:pt x="1537" y="96"/>
                </a:lnTo>
                <a:lnTo>
                  <a:pt x="1537" y="96"/>
                </a:lnTo>
                <a:lnTo>
                  <a:pt x="1537" y="97"/>
                </a:lnTo>
                <a:lnTo>
                  <a:pt x="1538" y="98"/>
                </a:lnTo>
                <a:lnTo>
                  <a:pt x="1538" y="97"/>
                </a:lnTo>
                <a:lnTo>
                  <a:pt x="1539" y="97"/>
                </a:lnTo>
                <a:lnTo>
                  <a:pt x="1539" y="97"/>
                </a:lnTo>
                <a:lnTo>
                  <a:pt x="1539" y="98"/>
                </a:lnTo>
                <a:lnTo>
                  <a:pt x="1540" y="98"/>
                </a:lnTo>
                <a:lnTo>
                  <a:pt x="1540" y="98"/>
                </a:lnTo>
                <a:lnTo>
                  <a:pt x="1540" y="98"/>
                </a:lnTo>
                <a:lnTo>
                  <a:pt x="1541" y="98"/>
                </a:lnTo>
                <a:lnTo>
                  <a:pt x="1541" y="99"/>
                </a:lnTo>
                <a:lnTo>
                  <a:pt x="1541" y="98"/>
                </a:lnTo>
                <a:lnTo>
                  <a:pt x="1543" y="97"/>
                </a:lnTo>
                <a:lnTo>
                  <a:pt x="1543" y="97"/>
                </a:lnTo>
                <a:lnTo>
                  <a:pt x="1544" y="97"/>
                </a:lnTo>
                <a:lnTo>
                  <a:pt x="1544" y="97"/>
                </a:lnTo>
                <a:lnTo>
                  <a:pt x="1544" y="97"/>
                </a:lnTo>
                <a:lnTo>
                  <a:pt x="1545" y="97"/>
                </a:lnTo>
                <a:lnTo>
                  <a:pt x="1545" y="98"/>
                </a:lnTo>
                <a:lnTo>
                  <a:pt x="1545" y="99"/>
                </a:lnTo>
                <a:lnTo>
                  <a:pt x="1546" y="98"/>
                </a:lnTo>
                <a:lnTo>
                  <a:pt x="1546" y="98"/>
                </a:lnTo>
                <a:lnTo>
                  <a:pt x="1546" y="98"/>
                </a:lnTo>
                <a:lnTo>
                  <a:pt x="1547" y="98"/>
                </a:lnTo>
                <a:lnTo>
                  <a:pt x="1547" y="98"/>
                </a:lnTo>
                <a:lnTo>
                  <a:pt x="1548" y="97"/>
                </a:lnTo>
                <a:lnTo>
                  <a:pt x="1548" y="97"/>
                </a:lnTo>
                <a:lnTo>
                  <a:pt x="1548" y="97"/>
                </a:lnTo>
                <a:lnTo>
                  <a:pt x="1549" y="97"/>
                </a:lnTo>
                <a:lnTo>
                  <a:pt x="1549" y="97"/>
                </a:lnTo>
                <a:lnTo>
                  <a:pt x="1549" y="98"/>
                </a:lnTo>
                <a:lnTo>
                  <a:pt x="1550" y="98"/>
                </a:lnTo>
                <a:lnTo>
                  <a:pt x="1550" y="98"/>
                </a:lnTo>
                <a:lnTo>
                  <a:pt x="1552" y="97"/>
                </a:lnTo>
                <a:lnTo>
                  <a:pt x="1552" y="97"/>
                </a:lnTo>
                <a:lnTo>
                  <a:pt x="1552" y="96"/>
                </a:lnTo>
                <a:lnTo>
                  <a:pt x="1553" y="96"/>
                </a:lnTo>
                <a:lnTo>
                  <a:pt x="1553" y="95"/>
                </a:lnTo>
                <a:lnTo>
                  <a:pt x="1553" y="96"/>
                </a:lnTo>
                <a:lnTo>
                  <a:pt x="1554" y="95"/>
                </a:lnTo>
                <a:lnTo>
                  <a:pt x="1554" y="94"/>
                </a:lnTo>
                <a:lnTo>
                  <a:pt x="1554" y="94"/>
                </a:lnTo>
                <a:lnTo>
                  <a:pt x="1555" y="94"/>
                </a:lnTo>
                <a:lnTo>
                  <a:pt x="1555" y="94"/>
                </a:lnTo>
                <a:lnTo>
                  <a:pt x="1556" y="94"/>
                </a:lnTo>
                <a:lnTo>
                  <a:pt x="1556" y="94"/>
                </a:lnTo>
                <a:lnTo>
                  <a:pt x="1556" y="95"/>
                </a:lnTo>
                <a:lnTo>
                  <a:pt x="1557" y="94"/>
                </a:lnTo>
                <a:lnTo>
                  <a:pt x="1557" y="95"/>
                </a:lnTo>
                <a:lnTo>
                  <a:pt x="1557" y="95"/>
                </a:lnTo>
                <a:lnTo>
                  <a:pt x="1558" y="94"/>
                </a:lnTo>
                <a:lnTo>
                  <a:pt x="1558" y="94"/>
                </a:lnTo>
                <a:lnTo>
                  <a:pt x="1558" y="94"/>
                </a:lnTo>
                <a:lnTo>
                  <a:pt x="1559" y="95"/>
                </a:lnTo>
                <a:lnTo>
                  <a:pt x="1559" y="94"/>
                </a:lnTo>
                <a:lnTo>
                  <a:pt x="1561" y="95"/>
                </a:lnTo>
                <a:lnTo>
                  <a:pt x="1561" y="95"/>
                </a:lnTo>
                <a:lnTo>
                  <a:pt x="1561" y="95"/>
                </a:lnTo>
                <a:lnTo>
                  <a:pt x="1562" y="96"/>
                </a:lnTo>
                <a:lnTo>
                  <a:pt x="1562" y="96"/>
                </a:lnTo>
                <a:lnTo>
                  <a:pt x="1562" y="96"/>
                </a:lnTo>
                <a:lnTo>
                  <a:pt x="1563" y="96"/>
                </a:lnTo>
                <a:lnTo>
                  <a:pt x="1563" y="95"/>
                </a:lnTo>
                <a:lnTo>
                  <a:pt x="1563" y="95"/>
                </a:lnTo>
                <a:lnTo>
                  <a:pt x="1564" y="95"/>
                </a:lnTo>
                <a:lnTo>
                  <a:pt x="1564" y="94"/>
                </a:lnTo>
                <a:lnTo>
                  <a:pt x="1565" y="92"/>
                </a:lnTo>
                <a:lnTo>
                  <a:pt x="1565" y="92"/>
                </a:lnTo>
                <a:lnTo>
                  <a:pt x="1565" y="91"/>
                </a:lnTo>
                <a:lnTo>
                  <a:pt x="1566" y="91"/>
                </a:lnTo>
                <a:lnTo>
                  <a:pt x="1566" y="90"/>
                </a:lnTo>
                <a:lnTo>
                  <a:pt x="1566" y="91"/>
                </a:lnTo>
                <a:lnTo>
                  <a:pt x="1567" y="90"/>
                </a:lnTo>
                <a:lnTo>
                  <a:pt x="1567" y="91"/>
                </a:lnTo>
                <a:lnTo>
                  <a:pt x="1567" y="91"/>
                </a:lnTo>
                <a:lnTo>
                  <a:pt x="1568" y="91"/>
                </a:lnTo>
                <a:lnTo>
                  <a:pt x="1568" y="91"/>
                </a:lnTo>
                <a:lnTo>
                  <a:pt x="1570" y="91"/>
                </a:lnTo>
                <a:lnTo>
                  <a:pt x="1570" y="90"/>
                </a:lnTo>
                <a:lnTo>
                  <a:pt x="1570" y="89"/>
                </a:lnTo>
                <a:lnTo>
                  <a:pt x="1571" y="89"/>
                </a:lnTo>
                <a:lnTo>
                  <a:pt x="1571" y="89"/>
                </a:lnTo>
                <a:lnTo>
                  <a:pt x="1571" y="89"/>
                </a:lnTo>
                <a:lnTo>
                  <a:pt x="1572" y="89"/>
                </a:lnTo>
                <a:lnTo>
                  <a:pt x="1572" y="89"/>
                </a:lnTo>
                <a:lnTo>
                  <a:pt x="1573" y="89"/>
                </a:lnTo>
                <a:lnTo>
                  <a:pt x="1573" y="89"/>
                </a:lnTo>
                <a:lnTo>
                  <a:pt x="1573" y="89"/>
                </a:lnTo>
                <a:lnTo>
                  <a:pt x="1574" y="89"/>
                </a:lnTo>
                <a:lnTo>
                  <a:pt x="1574" y="89"/>
                </a:lnTo>
                <a:lnTo>
                  <a:pt x="1574" y="88"/>
                </a:lnTo>
                <a:lnTo>
                  <a:pt x="1575" y="88"/>
                </a:lnTo>
                <a:lnTo>
                  <a:pt x="1575" y="88"/>
                </a:lnTo>
                <a:lnTo>
                  <a:pt x="1575" y="88"/>
                </a:lnTo>
                <a:lnTo>
                  <a:pt x="1576" y="88"/>
                </a:lnTo>
                <a:lnTo>
                  <a:pt x="1576" y="88"/>
                </a:lnTo>
                <a:lnTo>
                  <a:pt x="1577" y="87"/>
                </a:lnTo>
                <a:lnTo>
                  <a:pt x="1577" y="88"/>
                </a:lnTo>
                <a:lnTo>
                  <a:pt x="1577" y="88"/>
                </a:lnTo>
                <a:lnTo>
                  <a:pt x="1579" y="89"/>
                </a:lnTo>
                <a:lnTo>
                  <a:pt x="1579" y="90"/>
                </a:lnTo>
                <a:lnTo>
                  <a:pt x="1579" y="90"/>
                </a:lnTo>
                <a:lnTo>
                  <a:pt x="1580" y="89"/>
                </a:lnTo>
                <a:lnTo>
                  <a:pt x="1580" y="89"/>
                </a:lnTo>
                <a:lnTo>
                  <a:pt x="1580" y="89"/>
                </a:lnTo>
                <a:lnTo>
                  <a:pt x="1581" y="89"/>
                </a:lnTo>
                <a:lnTo>
                  <a:pt x="1581" y="89"/>
                </a:lnTo>
                <a:lnTo>
                  <a:pt x="1582" y="89"/>
                </a:lnTo>
                <a:lnTo>
                  <a:pt x="1582" y="90"/>
                </a:lnTo>
                <a:lnTo>
                  <a:pt x="1582" y="90"/>
                </a:lnTo>
                <a:lnTo>
                  <a:pt x="1583" y="89"/>
                </a:lnTo>
                <a:lnTo>
                  <a:pt x="1583" y="89"/>
                </a:lnTo>
                <a:lnTo>
                  <a:pt x="1583" y="88"/>
                </a:lnTo>
                <a:lnTo>
                  <a:pt x="1584" y="88"/>
                </a:lnTo>
                <a:lnTo>
                  <a:pt x="1584" y="88"/>
                </a:lnTo>
                <a:lnTo>
                  <a:pt x="1584" y="88"/>
                </a:lnTo>
                <a:lnTo>
                  <a:pt x="1585" y="88"/>
                </a:lnTo>
                <a:lnTo>
                  <a:pt x="1585" y="89"/>
                </a:lnTo>
                <a:lnTo>
                  <a:pt x="1586" y="89"/>
                </a:lnTo>
                <a:lnTo>
                  <a:pt x="1586" y="89"/>
                </a:lnTo>
                <a:lnTo>
                  <a:pt x="1586" y="90"/>
                </a:lnTo>
                <a:lnTo>
                  <a:pt x="1588" y="90"/>
                </a:lnTo>
                <a:lnTo>
                  <a:pt x="1588" y="90"/>
                </a:lnTo>
                <a:lnTo>
                  <a:pt x="1588" y="90"/>
                </a:lnTo>
                <a:lnTo>
                  <a:pt x="1589" y="89"/>
                </a:lnTo>
                <a:lnTo>
                  <a:pt x="1589" y="89"/>
                </a:lnTo>
                <a:lnTo>
                  <a:pt x="1589" y="90"/>
                </a:lnTo>
                <a:lnTo>
                  <a:pt x="1590" y="90"/>
                </a:lnTo>
                <a:lnTo>
                  <a:pt x="1590" y="90"/>
                </a:lnTo>
                <a:lnTo>
                  <a:pt x="1591" y="89"/>
                </a:lnTo>
                <a:lnTo>
                  <a:pt x="1591" y="89"/>
                </a:lnTo>
                <a:lnTo>
                  <a:pt x="1591" y="89"/>
                </a:lnTo>
                <a:lnTo>
                  <a:pt x="1592" y="89"/>
                </a:lnTo>
                <a:lnTo>
                  <a:pt x="1592" y="89"/>
                </a:lnTo>
                <a:lnTo>
                  <a:pt x="1592" y="88"/>
                </a:lnTo>
                <a:lnTo>
                  <a:pt x="1593" y="88"/>
                </a:lnTo>
                <a:lnTo>
                  <a:pt x="1593" y="89"/>
                </a:lnTo>
                <a:lnTo>
                  <a:pt x="1593" y="89"/>
                </a:lnTo>
                <a:lnTo>
                  <a:pt x="1594" y="89"/>
                </a:lnTo>
                <a:lnTo>
                  <a:pt x="1594" y="91"/>
                </a:lnTo>
                <a:lnTo>
                  <a:pt x="1595" y="92"/>
                </a:lnTo>
                <a:lnTo>
                  <a:pt x="1595" y="92"/>
                </a:lnTo>
                <a:lnTo>
                  <a:pt x="1595" y="94"/>
                </a:lnTo>
                <a:lnTo>
                  <a:pt x="1597" y="94"/>
                </a:lnTo>
                <a:lnTo>
                  <a:pt x="1597" y="94"/>
                </a:lnTo>
                <a:lnTo>
                  <a:pt x="1597" y="94"/>
                </a:lnTo>
                <a:lnTo>
                  <a:pt x="1598" y="94"/>
                </a:lnTo>
                <a:lnTo>
                  <a:pt x="1598" y="92"/>
                </a:lnTo>
                <a:lnTo>
                  <a:pt x="1599" y="92"/>
                </a:lnTo>
                <a:lnTo>
                  <a:pt x="1599" y="91"/>
                </a:lnTo>
                <a:lnTo>
                  <a:pt x="1599" y="91"/>
                </a:lnTo>
                <a:lnTo>
                  <a:pt x="1600" y="90"/>
                </a:lnTo>
                <a:lnTo>
                  <a:pt x="1600" y="90"/>
                </a:lnTo>
                <a:lnTo>
                  <a:pt x="1600" y="90"/>
                </a:lnTo>
                <a:lnTo>
                  <a:pt x="1601" y="89"/>
                </a:lnTo>
                <a:lnTo>
                  <a:pt x="1601" y="89"/>
                </a:lnTo>
                <a:lnTo>
                  <a:pt x="1601" y="89"/>
                </a:lnTo>
                <a:lnTo>
                  <a:pt x="1602" y="89"/>
                </a:lnTo>
                <a:lnTo>
                  <a:pt x="1602" y="89"/>
                </a:lnTo>
                <a:lnTo>
                  <a:pt x="1603" y="90"/>
                </a:lnTo>
                <a:lnTo>
                  <a:pt x="1603" y="90"/>
                </a:lnTo>
                <a:lnTo>
                  <a:pt x="1603" y="90"/>
                </a:lnTo>
                <a:lnTo>
                  <a:pt x="1604" y="90"/>
                </a:lnTo>
                <a:lnTo>
                  <a:pt x="1604" y="91"/>
                </a:lnTo>
                <a:lnTo>
                  <a:pt x="1604" y="91"/>
                </a:lnTo>
                <a:lnTo>
                  <a:pt x="1606" y="91"/>
                </a:lnTo>
                <a:lnTo>
                  <a:pt x="1606" y="91"/>
                </a:lnTo>
                <a:lnTo>
                  <a:pt x="1606" y="91"/>
                </a:lnTo>
                <a:lnTo>
                  <a:pt x="1607" y="91"/>
                </a:lnTo>
                <a:lnTo>
                  <a:pt x="1607" y="91"/>
                </a:lnTo>
                <a:lnTo>
                  <a:pt x="1608" y="92"/>
                </a:lnTo>
                <a:lnTo>
                  <a:pt x="1608" y="91"/>
                </a:lnTo>
                <a:lnTo>
                  <a:pt x="1608" y="92"/>
                </a:lnTo>
                <a:lnTo>
                  <a:pt x="1609" y="92"/>
                </a:lnTo>
                <a:lnTo>
                  <a:pt x="1609" y="92"/>
                </a:lnTo>
                <a:lnTo>
                  <a:pt x="1609" y="92"/>
                </a:lnTo>
                <a:lnTo>
                  <a:pt x="1610" y="92"/>
                </a:lnTo>
                <a:lnTo>
                  <a:pt x="1610" y="92"/>
                </a:lnTo>
                <a:lnTo>
                  <a:pt x="1610" y="92"/>
                </a:lnTo>
                <a:lnTo>
                  <a:pt x="1611" y="92"/>
                </a:lnTo>
                <a:lnTo>
                  <a:pt x="1611" y="92"/>
                </a:lnTo>
                <a:lnTo>
                  <a:pt x="1612" y="92"/>
                </a:lnTo>
                <a:lnTo>
                  <a:pt x="1612" y="92"/>
                </a:lnTo>
                <a:lnTo>
                  <a:pt x="1612" y="92"/>
                </a:lnTo>
                <a:lnTo>
                  <a:pt x="1613" y="92"/>
                </a:lnTo>
                <a:lnTo>
                  <a:pt x="1613" y="92"/>
                </a:lnTo>
                <a:lnTo>
                  <a:pt x="1613" y="92"/>
                </a:lnTo>
                <a:lnTo>
                  <a:pt x="1615" y="92"/>
                </a:lnTo>
                <a:lnTo>
                  <a:pt x="1615" y="94"/>
                </a:lnTo>
                <a:lnTo>
                  <a:pt x="1615" y="95"/>
                </a:lnTo>
                <a:lnTo>
                  <a:pt x="1616" y="96"/>
                </a:lnTo>
                <a:lnTo>
                  <a:pt x="1616" y="97"/>
                </a:lnTo>
                <a:lnTo>
                  <a:pt x="1617" y="97"/>
                </a:lnTo>
                <a:lnTo>
                  <a:pt x="1617" y="97"/>
                </a:lnTo>
                <a:lnTo>
                  <a:pt x="1617" y="98"/>
                </a:lnTo>
                <a:lnTo>
                  <a:pt x="1618" y="98"/>
                </a:lnTo>
                <a:lnTo>
                  <a:pt x="1618" y="99"/>
                </a:lnTo>
                <a:lnTo>
                  <a:pt x="1618" y="100"/>
                </a:lnTo>
                <a:lnTo>
                  <a:pt x="1619" y="101"/>
                </a:lnTo>
                <a:lnTo>
                  <a:pt x="1619" y="100"/>
                </a:lnTo>
                <a:lnTo>
                  <a:pt x="1620" y="101"/>
                </a:lnTo>
                <a:lnTo>
                  <a:pt x="1620" y="101"/>
                </a:lnTo>
                <a:lnTo>
                  <a:pt x="1620" y="101"/>
                </a:lnTo>
                <a:lnTo>
                  <a:pt x="1621" y="103"/>
                </a:lnTo>
                <a:lnTo>
                  <a:pt x="1621" y="103"/>
                </a:lnTo>
                <a:lnTo>
                  <a:pt x="1621" y="103"/>
                </a:lnTo>
                <a:lnTo>
                  <a:pt x="1622" y="103"/>
                </a:lnTo>
                <a:lnTo>
                  <a:pt x="1622" y="103"/>
                </a:lnTo>
                <a:lnTo>
                  <a:pt x="1622" y="103"/>
                </a:lnTo>
                <a:lnTo>
                  <a:pt x="1624" y="103"/>
                </a:lnTo>
                <a:lnTo>
                  <a:pt x="1624" y="103"/>
                </a:lnTo>
                <a:lnTo>
                  <a:pt x="1625" y="103"/>
                </a:lnTo>
                <a:lnTo>
                  <a:pt x="1625" y="100"/>
                </a:lnTo>
                <a:lnTo>
                  <a:pt x="1625" y="100"/>
                </a:lnTo>
                <a:lnTo>
                  <a:pt x="1626" y="100"/>
                </a:lnTo>
                <a:lnTo>
                  <a:pt x="1626" y="99"/>
                </a:lnTo>
                <a:lnTo>
                  <a:pt x="1626" y="100"/>
                </a:lnTo>
                <a:lnTo>
                  <a:pt x="1627" y="100"/>
                </a:lnTo>
                <a:lnTo>
                  <a:pt x="1627" y="101"/>
                </a:lnTo>
                <a:lnTo>
                  <a:pt x="1627" y="100"/>
                </a:lnTo>
                <a:lnTo>
                  <a:pt x="1628" y="100"/>
                </a:lnTo>
                <a:lnTo>
                  <a:pt x="1628" y="99"/>
                </a:lnTo>
                <a:lnTo>
                  <a:pt x="1629" y="100"/>
                </a:lnTo>
                <a:lnTo>
                  <a:pt x="1629" y="99"/>
                </a:lnTo>
                <a:lnTo>
                  <a:pt x="1629" y="98"/>
                </a:lnTo>
                <a:lnTo>
                  <a:pt x="1630" y="97"/>
                </a:lnTo>
                <a:lnTo>
                  <a:pt x="1630" y="97"/>
                </a:lnTo>
                <a:lnTo>
                  <a:pt x="1630" y="97"/>
                </a:lnTo>
                <a:lnTo>
                  <a:pt x="1631" y="96"/>
                </a:lnTo>
                <a:lnTo>
                  <a:pt x="1631" y="97"/>
                </a:lnTo>
                <a:lnTo>
                  <a:pt x="1631" y="97"/>
                </a:lnTo>
                <a:lnTo>
                  <a:pt x="1633" y="98"/>
                </a:lnTo>
                <a:lnTo>
                  <a:pt x="1633" y="98"/>
                </a:lnTo>
                <a:lnTo>
                  <a:pt x="1634" y="97"/>
                </a:lnTo>
                <a:lnTo>
                  <a:pt x="1634" y="98"/>
                </a:lnTo>
                <a:lnTo>
                  <a:pt x="1634" y="98"/>
                </a:lnTo>
                <a:lnTo>
                  <a:pt x="1635" y="98"/>
                </a:lnTo>
                <a:lnTo>
                  <a:pt x="1635" y="98"/>
                </a:lnTo>
                <a:lnTo>
                  <a:pt x="1635" y="97"/>
                </a:lnTo>
                <a:lnTo>
                  <a:pt x="1636" y="97"/>
                </a:lnTo>
                <a:lnTo>
                  <a:pt x="1636" y="96"/>
                </a:lnTo>
                <a:lnTo>
                  <a:pt x="1636" y="96"/>
                </a:lnTo>
                <a:lnTo>
                  <a:pt x="1637" y="96"/>
                </a:lnTo>
                <a:lnTo>
                  <a:pt x="1637" y="96"/>
                </a:lnTo>
                <a:lnTo>
                  <a:pt x="1638" y="96"/>
                </a:lnTo>
                <a:lnTo>
                  <a:pt x="1638" y="96"/>
                </a:lnTo>
                <a:lnTo>
                  <a:pt x="1638" y="95"/>
                </a:lnTo>
                <a:lnTo>
                  <a:pt x="1639" y="95"/>
                </a:lnTo>
                <a:lnTo>
                  <a:pt x="1639" y="95"/>
                </a:lnTo>
                <a:lnTo>
                  <a:pt x="1639" y="94"/>
                </a:lnTo>
                <a:lnTo>
                  <a:pt x="1640" y="94"/>
                </a:lnTo>
                <a:lnTo>
                  <a:pt x="1640" y="94"/>
                </a:lnTo>
                <a:lnTo>
                  <a:pt x="1642" y="94"/>
                </a:lnTo>
                <a:lnTo>
                  <a:pt x="1642" y="95"/>
                </a:lnTo>
                <a:lnTo>
                  <a:pt x="1642" y="96"/>
                </a:lnTo>
                <a:lnTo>
                  <a:pt x="1643" y="97"/>
                </a:lnTo>
                <a:lnTo>
                  <a:pt x="1643" y="97"/>
                </a:lnTo>
                <a:lnTo>
                  <a:pt x="1643" y="97"/>
                </a:lnTo>
                <a:lnTo>
                  <a:pt x="1644" y="117"/>
                </a:lnTo>
                <a:lnTo>
                  <a:pt x="1644" y="394"/>
                </a:lnTo>
                <a:lnTo>
                  <a:pt x="1644" y="666"/>
                </a:lnTo>
                <a:lnTo>
                  <a:pt x="1645" y="708"/>
                </a:lnTo>
                <a:lnTo>
                  <a:pt x="1645" y="595"/>
                </a:lnTo>
                <a:lnTo>
                  <a:pt x="1646" y="430"/>
                </a:lnTo>
                <a:lnTo>
                  <a:pt x="1646" y="276"/>
                </a:lnTo>
                <a:lnTo>
                  <a:pt x="1646" y="159"/>
                </a:lnTo>
                <a:lnTo>
                  <a:pt x="1647" y="80"/>
                </a:lnTo>
                <a:lnTo>
                  <a:pt x="1647" y="34"/>
                </a:lnTo>
                <a:lnTo>
                  <a:pt x="1647" y="10"/>
                </a:lnTo>
                <a:lnTo>
                  <a:pt x="1648" y="0"/>
                </a:lnTo>
                <a:lnTo>
                  <a:pt x="1648" y="0"/>
                </a:lnTo>
                <a:lnTo>
                  <a:pt x="1648" y="4"/>
                </a:lnTo>
                <a:lnTo>
                  <a:pt x="1649" y="9"/>
                </a:lnTo>
                <a:lnTo>
                  <a:pt x="1649" y="16"/>
                </a:lnTo>
                <a:lnTo>
                  <a:pt x="1651" y="24"/>
                </a:lnTo>
                <a:lnTo>
                  <a:pt x="1651" y="32"/>
                </a:lnTo>
                <a:lnTo>
                  <a:pt x="1651" y="38"/>
                </a:lnTo>
                <a:lnTo>
                  <a:pt x="1652" y="45"/>
                </a:lnTo>
                <a:lnTo>
                  <a:pt x="1652" y="51"/>
                </a:lnTo>
                <a:lnTo>
                  <a:pt x="1652" y="58"/>
                </a:lnTo>
                <a:lnTo>
                  <a:pt x="1653" y="62"/>
                </a:lnTo>
                <a:lnTo>
                  <a:pt x="1653" y="68"/>
                </a:lnTo>
                <a:lnTo>
                  <a:pt x="1653" y="72"/>
                </a:lnTo>
                <a:lnTo>
                  <a:pt x="1654" y="77"/>
                </a:lnTo>
                <a:lnTo>
                  <a:pt x="1654" y="79"/>
                </a:lnTo>
                <a:lnTo>
                  <a:pt x="1655" y="81"/>
                </a:lnTo>
                <a:lnTo>
                  <a:pt x="1655" y="83"/>
                </a:lnTo>
                <a:lnTo>
                  <a:pt x="1655" y="86"/>
                </a:lnTo>
                <a:lnTo>
                  <a:pt x="1656" y="87"/>
                </a:lnTo>
                <a:lnTo>
                  <a:pt x="1656" y="89"/>
                </a:lnTo>
                <a:lnTo>
                  <a:pt x="1656" y="90"/>
                </a:lnTo>
                <a:lnTo>
                  <a:pt x="1657" y="90"/>
                </a:lnTo>
                <a:lnTo>
                  <a:pt x="1657" y="91"/>
                </a:lnTo>
                <a:lnTo>
                  <a:pt x="1657" y="94"/>
                </a:lnTo>
                <a:lnTo>
                  <a:pt x="1658" y="95"/>
                </a:lnTo>
                <a:lnTo>
                  <a:pt x="1658" y="95"/>
                </a:lnTo>
                <a:lnTo>
                  <a:pt x="1660" y="95"/>
                </a:lnTo>
                <a:lnTo>
                  <a:pt x="1660" y="95"/>
                </a:lnTo>
                <a:lnTo>
                  <a:pt x="1660" y="95"/>
                </a:lnTo>
                <a:lnTo>
                  <a:pt x="1661" y="95"/>
                </a:lnTo>
                <a:lnTo>
                  <a:pt x="1661" y="96"/>
                </a:lnTo>
                <a:lnTo>
                  <a:pt x="1661" y="96"/>
                </a:lnTo>
                <a:lnTo>
                  <a:pt x="1662" y="97"/>
                </a:lnTo>
                <a:lnTo>
                  <a:pt x="1662" y="99"/>
                </a:lnTo>
                <a:lnTo>
                  <a:pt x="1663" y="101"/>
                </a:lnTo>
                <a:lnTo>
                  <a:pt x="1663" y="105"/>
                </a:lnTo>
                <a:lnTo>
                  <a:pt x="1663" y="107"/>
                </a:lnTo>
                <a:lnTo>
                  <a:pt x="1664" y="108"/>
                </a:lnTo>
                <a:lnTo>
                  <a:pt x="1664" y="110"/>
                </a:lnTo>
                <a:lnTo>
                  <a:pt x="1664" y="112"/>
                </a:lnTo>
                <a:lnTo>
                  <a:pt x="1665" y="114"/>
                </a:lnTo>
                <a:lnTo>
                  <a:pt x="1665" y="115"/>
                </a:lnTo>
                <a:lnTo>
                  <a:pt x="1665" y="116"/>
                </a:lnTo>
                <a:lnTo>
                  <a:pt x="1666" y="118"/>
                </a:lnTo>
                <a:lnTo>
                  <a:pt x="1666" y="119"/>
                </a:lnTo>
                <a:lnTo>
                  <a:pt x="1667" y="122"/>
                </a:lnTo>
                <a:lnTo>
                  <a:pt x="1667" y="124"/>
                </a:lnTo>
                <a:lnTo>
                  <a:pt x="1667" y="125"/>
                </a:lnTo>
                <a:lnTo>
                  <a:pt x="1669" y="127"/>
                </a:lnTo>
                <a:lnTo>
                  <a:pt x="1669" y="127"/>
                </a:lnTo>
                <a:lnTo>
                  <a:pt x="1669" y="128"/>
                </a:lnTo>
                <a:lnTo>
                  <a:pt x="1670" y="131"/>
                </a:lnTo>
                <a:lnTo>
                  <a:pt x="1670" y="132"/>
                </a:lnTo>
                <a:lnTo>
                  <a:pt x="1670" y="132"/>
                </a:lnTo>
                <a:lnTo>
                  <a:pt x="1671" y="133"/>
                </a:lnTo>
                <a:lnTo>
                  <a:pt x="1671" y="135"/>
                </a:lnTo>
                <a:lnTo>
                  <a:pt x="1672" y="136"/>
                </a:lnTo>
                <a:lnTo>
                  <a:pt x="1672" y="137"/>
                </a:lnTo>
                <a:lnTo>
                  <a:pt x="1672" y="139"/>
                </a:lnTo>
                <a:lnTo>
                  <a:pt x="1673" y="140"/>
                </a:lnTo>
                <a:lnTo>
                  <a:pt x="1673" y="141"/>
                </a:lnTo>
                <a:lnTo>
                  <a:pt x="1673" y="141"/>
                </a:lnTo>
                <a:lnTo>
                  <a:pt x="1674" y="142"/>
                </a:lnTo>
                <a:lnTo>
                  <a:pt x="1674" y="143"/>
                </a:lnTo>
                <a:lnTo>
                  <a:pt x="1674" y="145"/>
                </a:lnTo>
                <a:lnTo>
                  <a:pt x="1675" y="144"/>
                </a:lnTo>
                <a:lnTo>
                  <a:pt x="1675" y="145"/>
                </a:lnTo>
                <a:lnTo>
                  <a:pt x="1677" y="145"/>
                </a:lnTo>
                <a:lnTo>
                  <a:pt x="1677" y="145"/>
                </a:lnTo>
                <a:lnTo>
                  <a:pt x="1677" y="146"/>
                </a:lnTo>
                <a:lnTo>
                  <a:pt x="1678" y="146"/>
                </a:lnTo>
                <a:lnTo>
                  <a:pt x="1678" y="148"/>
                </a:lnTo>
                <a:lnTo>
                  <a:pt x="1678" y="149"/>
                </a:lnTo>
                <a:lnTo>
                  <a:pt x="1679" y="150"/>
                </a:lnTo>
                <a:lnTo>
                  <a:pt x="1679" y="151"/>
                </a:lnTo>
                <a:lnTo>
                  <a:pt x="1679" y="152"/>
                </a:lnTo>
                <a:lnTo>
                  <a:pt x="1680" y="153"/>
                </a:lnTo>
                <a:lnTo>
                  <a:pt x="1680" y="154"/>
                </a:lnTo>
                <a:lnTo>
                  <a:pt x="1681" y="155"/>
                </a:lnTo>
                <a:lnTo>
                  <a:pt x="1681" y="155"/>
                </a:lnTo>
                <a:lnTo>
                  <a:pt x="1681" y="155"/>
                </a:lnTo>
                <a:lnTo>
                  <a:pt x="1682" y="155"/>
                </a:lnTo>
                <a:lnTo>
                  <a:pt x="1682" y="154"/>
                </a:lnTo>
                <a:lnTo>
                  <a:pt x="1682" y="155"/>
                </a:lnTo>
                <a:lnTo>
                  <a:pt x="1683" y="155"/>
                </a:lnTo>
                <a:lnTo>
                  <a:pt x="1683" y="155"/>
                </a:lnTo>
                <a:lnTo>
                  <a:pt x="1683" y="155"/>
                </a:lnTo>
                <a:lnTo>
                  <a:pt x="1684" y="155"/>
                </a:lnTo>
                <a:lnTo>
                  <a:pt x="1684" y="154"/>
                </a:lnTo>
                <a:lnTo>
                  <a:pt x="1686" y="155"/>
                </a:lnTo>
                <a:lnTo>
                  <a:pt x="1686" y="154"/>
                </a:lnTo>
                <a:lnTo>
                  <a:pt x="1686" y="155"/>
                </a:lnTo>
                <a:lnTo>
                  <a:pt x="1687" y="155"/>
                </a:lnTo>
                <a:lnTo>
                  <a:pt x="1687" y="157"/>
                </a:lnTo>
                <a:lnTo>
                  <a:pt x="1687" y="157"/>
                </a:lnTo>
                <a:lnTo>
                  <a:pt x="1688" y="158"/>
                </a:lnTo>
                <a:lnTo>
                  <a:pt x="1688" y="158"/>
                </a:lnTo>
                <a:lnTo>
                  <a:pt x="1689" y="159"/>
                </a:lnTo>
                <a:lnTo>
                  <a:pt x="1689" y="159"/>
                </a:lnTo>
                <a:lnTo>
                  <a:pt x="1689" y="159"/>
                </a:lnTo>
                <a:lnTo>
                  <a:pt x="1690" y="159"/>
                </a:lnTo>
                <a:lnTo>
                  <a:pt x="1690" y="158"/>
                </a:lnTo>
                <a:lnTo>
                  <a:pt x="1690" y="159"/>
                </a:lnTo>
                <a:lnTo>
                  <a:pt x="1691" y="159"/>
                </a:lnTo>
                <a:lnTo>
                  <a:pt x="1691" y="159"/>
                </a:lnTo>
                <a:lnTo>
                  <a:pt x="1691" y="159"/>
                </a:lnTo>
                <a:lnTo>
                  <a:pt x="1692" y="159"/>
                </a:lnTo>
                <a:lnTo>
                  <a:pt x="1692" y="159"/>
                </a:lnTo>
                <a:lnTo>
                  <a:pt x="1693" y="159"/>
                </a:lnTo>
                <a:lnTo>
                  <a:pt x="1693" y="159"/>
                </a:lnTo>
                <a:lnTo>
                  <a:pt x="1693" y="159"/>
                </a:lnTo>
                <a:lnTo>
                  <a:pt x="1695" y="159"/>
                </a:lnTo>
                <a:lnTo>
                  <a:pt x="1695" y="160"/>
                </a:lnTo>
                <a:lnTo>
                  <a:pt x="1695" y="160"/>
                </a:lnTo>
                <a:lnTo>
                  <a:pt x="1696" y="160"/>
                </a:lnTo>
                <a:lnTo>
                  <a:pt x="1696" y="161"/>
                </a:lnTo>
                <a:lnTo>
                  <a:pt x="1696" y="161"/>
                </a:lnTo>
                <a:lnTo>
                  <a:pt x="1697" y="161"/>
                </a:lnTo>
                <a:lnTo>
                  <a:pt x="1697" y="161"/>
                </a:lnTo>
                <a:lnTo>
                  <a:pt x="1698" y="161"/>
                </a:lnTo>
                <a:lnTo>
                  <a:pt x="1698" y="162"/>
                </a:lnTo>
                <a:lnTo>
                  <a:pt x="1698" y="162"/>
                </a:lnTo>
                <a:lnTo>
                  <a:pt x="1699" y="162"/>
                </a:lnTo>
                <a:lnTo>
                  <a:pt x="1699" y="162"/>
                </a:lnTo>
                <a:lnTo>
                  <a:pt x="1699" y="162"/>
                </a:lnTo>
                <a:lnTo>
                  <a:pt x="1700" y="162"/>
                </a:lnTo>
                <a:lnTo>
                  <a:pt x="1700" y="162"/>
                </a:lnTo>
                <a:lnTo>
                  <a:pt x="1700" y="162"/>
                </a:lnTo>
                <a:lnTo>
                  <a:pt x="1701" y="161"/>
                </a:lnTo>
                <a:lnTo>
                  <a:pt x="1701" y="161"/>
                </a:lnTo>
                <a:lnTo>
                  <a:pt x="1702" y="161"/>
                </a:lnTo>
                <a:lnTo>
                  <a:pt x="1702" y="162"/>
                </a:lnTo>
                <a:lnTo>
                  <a:pt x="1702" y="161"/>
                </a:lnTo>
                <a:lnTo>
                  <a:pt x="1704" y="161"/>
                </a:lnTo>
                <a:lnTo>
                  <a:pt x="1704" y="162"/>
                </a:lnTo>
                <a:lnTo>
                  <a:pt x="1704" y="162"/>
                </a:lnTo>
                <a:lnTo>
                  <a:pt x="1705" y="162"/>
                </a:lnTo>
                <a:lnTo>
                  <a:pt x="1705" y="162"/>
                </a:lnTo>
                <a:lnTo>
                  <a:pt x="1705" y="161"/>
                </a:lnTo>
                <a:lnTo>
                  <a:pt x="1706" y="162"/>
                </a:lnTo>
                <a:lnTo>
                  <a:pt x="1706" y="162"/>
                </a:lnTo>
                <a:lnTo>
                  <a:pt x="1707" y="161"/>
                </a:lnTo>
                <a:lnTo>
                  <a:pt x="1707" y="161"/>
                </a:lnTo>
                <a:lnTo>
                  <a:pt x="1707" y="162"/>
                </a:lnTo>
                <a:lnTo>
                  <a:pt x="1708" y="161"/>
                </a:lnTo>
                <a:lnTo>
                  <a:pt x="1708" y="162"/>
                </a:lnTo>
                <a:lnTo>
                  <a:pt x="1708" y="162"/>
                </a:lnTo>
                <a:lnTo>
                  <a:pt x="1709" y="161"/>
                </a:lnTo>
                <a:lnTo>
                  <a:pt x="1709" y="161"/>
                </a:lnTo>
                <a:lnTo>
                  <a:pt x="1710" y="161"/>
                </a:lnTo>
                <a:lnTo>
                  <a:pt x="1710" y="161"/>
                </a:lnTo>
                <a:lnTo>
                  <a:pt x="1710" y="160"/>
                </a:lnTo>
                <a:lnTo>
                  <a:pt x="1711" y="160"/>
                </a:lnTo>
                <a:lnTo>
                  <a:pt x="1711" y="160"/>
                </a:lnTo>
                <a:lnTo>
                  <a:pt x="1711" y="160"/>
                </a:lnTo>
                <a:lnTo>
                  <a:pt x="1713" y="160"/>
                </a:lnTo>
                <a:lnTo>
                  <a:pt x="1713" y="160"/>
                </a:lnTo>
                <a:lnTo>
                  <a:pt x="1713" y="161"/>
                </a:lnTo>
                <a:lnTo>
                  <a:pt x="1714" y="160"/>
                </a:lnTo>
                <a:lnTo>
                  <a:pt x="1714" y="161"/>
                </a:lnTo>
                <a:lnTo>
                  <a:pt x="1715" y="161"/>
                </a:lnTo>
                <a:lnTo>
                  <a:pt x="1715" y="162"/>
                </a:lnTo>
                <a:lnTo>
                  <a:pt x="1715" y="162"/>
                </a:lnTo>
                <a:lnTo>
                  <a:pt x="1716" y="162"/>
                </a:lnTo>
                <a:lnTo>
                  <a:pt x="1716" y="162"/>
                </a:lnTo>
                <a:lnTo>
                  <a:pt x="1716" y="161"/>
                </a:lnTo>
                <a:lnTo>
                  <a:pt x="1717" y="161"/>
                </a:lnTo>
                <a:lnTo>
                  <a:pt x="1717" y="161"/>
                </a:lnTo>
                <a:lnTo>
                  <a:pt x="1717" y="161"/>
                </a:lnTo>
                <a:lnTo>
                  <a:pt x="1718" y="160"/>
                </a:lnTo>
                <a:lnTo>
                  <a:pt x="1718" y="160"/>
                </a:lnTo>
                <a:lnTo>
                  <a:pt x="1719" y="160"/>
                </a:lnTo>
                <a:lnTo>
                  <a:pt x="1719" y="159"/>
                </a:lnTo>
                <a:lnTo>
                  <a:pt x="1719" y="159"/>
                </a:lnTo>
                <a:lnTo>
                  <a:pt x="1720" y="158"/>
                </a:lnTo>
                <a:lnTo>
                  <a:pt x="1720" y="158"/>
                </a:lnTo>
                <a:lnTo>
                  <a:pt x="1720" y="155"/>
                </a:lnTo>
                <a:lnTo>
                  <a:pt x="1722" y="154"/>
                </a:lnTo>
                <a:lnTo>
                  <a:pt x="1722" y="153"/>
                </a:lnTo>
                <a:lnTo>
                  <a:pt x="1722" y="154"/>
                </a:lnTo>
                <a:lnTo>
                  <a:pt x="1723" y="153"/>
                </a:lnTo>
                <a:lnTo>
                  <a:pt x="1723" y="153"/>
                </a:lnTo>
                <a:lnTo>
                  <a:pt x="1724" y="153"/>
                </a:lnTo>
                <a:lnTo>
                  <a:pt x="1724" y="153"/>
                </a:lnTo>
                <a:lnTo>
                  <a:pt x="1724" y="154"/>
                </a:lnTo>
                <a:lnTo>
                  <a:pt x="1725" y="154"/>
                </a:lnTo>
                <a:lnTo>
                  <a:pt x="1725" y="154"/>
                </a:lnTo>
                <a:lnTo>
                  <a:pt x="1725" y="155"/>
                </a:lnTo>
                <a:lnTo>
                  <a:pt x="1726" y="155"/>
                </a:lnTo>
                <a:lnTo>
                  <a:pt x="1726" y="155"/>
                </a:lnTo>
                <a:lnTo>
                  <a:pt x="1726" y="155"/>
                </a:lnTo>
                <a:lnTo>
                  <a:pt x="1727" y="155"/>
                </a:lnTo>
                <a:lnTo>
                  <a:pt x="1727" y="154"/>
                </a:lnTo>
                <a:lnTo>
                  <a:pt x="1728" y="154"/>
                </a:lnTo>
                <a:lnTo>
                  <a:pt x="1728" y="153"/>
                </a:lnTo>
                <a:lnTo>
                  <a:pt x="1728" y="153"/>
                </a:lnTo>
                <a:lnTo>
                  <a:pt x="1729" y="152"/>
                </a:lnTo>
                <a:lnTo>
                  <a:pt x="1729" y="152"/>
                </a:lnTo>
                <a:lnTo>
                  <a:pt x="1729" y="153"/>
                </a:lnTo>
                <a:lnTo>
                  <a:pt x="1731" y="153"/>
                </a:lnTo>
                <a:lnTo>
                  <a:pt x="1731" y="152"/>
                </a:lnTo>
                <a:lnTo>
                  <a:pt x="1732" y="153"/>
                </a:lnTo>
                <a:lnTo>
                  <a:pt x="1732" y="153"/>
                </a:lnTo>
                <a:lnTo>
                  <a:pt x="1732" y="154"/>
                </a:lnTo>
                <a:lnTo>
                  <a:pt x="1733" y="154"/>
                </a:lnTo>
                <a:lnTo>
                  <a:pt x="1733" y="154"/>
                </a:lnTo>
                <a:lnTo>
                  <a:pt x="1733" y="154"/>
                </a:lnTo>
                <a:lnTo>
                  <a:pt x="1734" y="153"/>
                </a:lnTo>
                <a:lnTo>
                  <a:pt x="1734" y="153"/>
                </a:lnTo>
                <a:lnTo>
                  <a:pt x="1734" y="153"/>
                </a:lnTo>
                <a:lnTo>
                  <a:pt x="1735" y="154"/>
                </a:lnTo>
                <a:lnTo>
                  <a:pt x="1735" y="153"/>
                </a:lnTo>
                <a:lnTo>
                  <a:pt x="1736" y="153"/>
                </a:lnTo>
                <a:lnTo>
                  <a:pt x="1736" y="153"/>
                </a:lnTo>
                <a:lnTo>
                  <a:pt x="1736" y="152"/>
                </a:lnTo>
                <a:lnTo>
                  <a:pt x="1737" y="151"/>
                </a:lnTo>
                <a:lnTo>
                  <a:pt x="1737" y="151"/>
                </a:lnTo>
                <a:lnTo>
                  <a:pt x="1737" y="151"/>
                </a:lnTo>
                <a:lnTo>
                  <a:pt x="1738" y="151"/>
                </a:lnTo>
                <a:lnTo>
                  <a:pt x="1738" y="151"/>
                </a:lnTo>
                <a:lnTo>
                  <a:pt x="1738" y="150"/>
                </a:lnTo>
                <a:lnTo>
                  <a:pt x="1740" y="150"/>
                </a:lnTo>
                <a:lnTo>
                  <a:pt x="1740" y="150"/>
                </a:lnTo>
                <a:lnTo>
                  <a:pt x="1741" y="150"/>
                </a:lnTo>
                <a:lnTo>
                  <a:pt x="1741" y="149"/>
                </a:lnTo>
                <a:lnTo>
                  <a:pt x="1741" y="148"/>
                </a:lnTo>
                <a:lnTo>
                  <a:pt x="1742" y="148"/>
                </a:lnTo>
                <a:lnTo>
                  <a:pt x="1742" y="148"/>
                </a:lnTo>
                <a:lnTo>
                  <a:pt x="1742" y="148"/>
                </a:lnTo>
                <a:lnTo>
                  <a:pt x="1743" y="146"/>
                </a:lnTo>
                <a:lnTo>
                  <a:pt x="1743" y="146"/>
                </a:lnTo>
                <a:lnTo>
                  <a:pt x="1743" y="146"/>
                </a:lnTo>
                <a:lnTo>
                  <a:pt x="1744" y="146"/>
                </a:lnTo>
                <a:lnTo>
                  <a:pt x="1744" y="146"/>
                </a:lnTo>
                <a:lnTo>
                  <a:pt x="1745" y="146"/>
                </a:lnTo>
                <a:lnTo>
                  <a:pt x="1745" y="146"/>
                </a:lnTo>
                <a:lnTo>
                  <a:pt x="1745" y="146"/>
                </a:lnTo>
                <a:lnTo>
                  <a:pt x="1746" y="146"/>
                </a:lnTo>
                <a:lnTo>
                  <a:pt x="1746" y="146"/>
                </a:lnTo>
                <a:lnTo>
                  <a:pt x="1746" y="148"/>
                </a:lnTo>
                <a:lnTo>
                  <a:pt x="1747" y="148"/>
                </a:lnTo>
                <a:lnTo>
                  <a:pt x="1747" y="148"/>
                </a:lnTo>
                <a:lnTo>
                  <a:pt x="1747" y="148"/>
                </a:lnTo>
                <a:lnTo>
                  <a:pt x="1749" y="146"/>
                </a:lnTo>
                <a:lnTo>
                  <a:pt x="1749" y="146"/>
                </a:lnTo>
                <a:lnTo>
                  <a:pt x="1750" y="145"/>
                </a:lnTo>
                <a:lnTo>
                  <a:pt x="1750" y="145"/>
                </a:lnTo>
                <a:lnTo>
                  <a:pt x="1750" y="146"/>
                </a:lnTo>
                <a:lnTo>
                  <a:pt x="1751" y="146"/>
                </a:lnTo>
                <a:lnTo>
                  <a:pt x="1751" y="146"/>
                </a:lnTo>
                <a:lnTo>
                  <a:pt x="1751" y="146"/>
                </a:lnTo>
                <a:lnTo>
                  <a:pt x="1752" y="146"/>
                </a:lnTo>
                <a:lnTo>
                  <a:pt x="1752" y="146"/>
                </a:lnTo>
                <a:lnTo>
                  <a:pt x="1753" y="146"/>
                </a:lnTo>
                <a:lnTo>
                  <a:pt x="1753" y="146"/>
                </a:lnTo>
                <a:lnTo>
                  <a:pt x="1753" y="145"/>
                </a:lnTo>
                <a:lnTo>
                  <a:pt x="1754" y="145"/>
                </a:lnTo>
                <a:lnTo>
                  <a:pt x="1754" y="145"/>
                </a:lnTo>
                <a:lnTo>
                  <a:pt x="1754" y="145"/>
                </a:lnTo>
                <a:lnTo>
                  <a:pt x="1755" y="144"/>
                </a:lnTo>
                <a:lnTo>
                  <a:pt x="1755" y="144"/>
                </a:lnTo>
                <a:lnTo>
                  <a:pt x="1755" y="143"/>
                </a:lnTo>
                <a:lnTo>
                  <a:pt x="1756" y="143"/>
                </a:lnTo>
                <a:lnTo>
                  <a:pt x="1756" y="143"/>
                </a:lnTo>
                <a:lnTo>
                  <a:pt x="1758" y="143"/>
                </a:lnTo>
                <a:lnTo>
                  <a:pt x="1758" y="144"/>
                </a:lnTo>
                <a:lnTo>
                  <a:pt x="1758" y="144"/>
                </a:lnTo>
                <a:lnTo>
                  <a:pt x="1759" y="144"/>
                </a:lnTo>
                <a:lnTo>
                  <a:pt x="1759" y="144"/>
                </a:lnTo>
                <a:lnTo>
                  <a:pt x="1759" y="143"/>
                </a:lnTo>
                <a:lnTo>
                  <a:pt x="1760" y="143"/>
                </a:lnTo>
                <a:lnTo>
                  <a:pt x="1760" y="143"/>
                </a:lnTo>
                <a:lnTo>
                  <a:pt x="1760" y="142"/>
                </a:lnTo>
                <a:lnTo>
                  <a:pt x="1761" y="142"/>
                </a:lnTo>
                <a:lnTo>
                  <a:pt x="1761" y="143"/>
                </a:lnTo>
                <a:lnTo>
                  <a:pt x="1762" y="144"/>
                </a:lnTo>
                <a:lnTo>
                  <a:pt x="1762" y="145"/>
                </a:lnTo>
                <a:lnTo>
                  <a:pt x="1762" y="144"/>
                </a:lnTo>
                <a:lnTo>
                  <a:pt x="1763" y="144"/>
                </a:lnTo>
                <a:lnTo>
                  <a:pt x="1763" y="144"/>
                </a:lnTo>
                <a:lnTo>
                  <a:pt x="1763" y="144"/>
                </a:lnTo>
                <a:lnTo>
                  <a:pt x="1764" y="144"/>
                </a:lnTo>
                <a:lnTo>
                  <a:pt x="1764" y="143"/>
                </a:lnTo>
                <a:lnTo>
                  <a:pt x="1764" y="143"/>
                </a:lnTo>
                <a:lnTo>
                  <a:pt x="1765" y="143"/>
                </a:lnTo>
                <a:lnTo>
                  <a:pt x="1765" y="142"/>
                </a:lnTo>
                <a:lnTo>
                  <a:pt x="1767" y="142"/>
                </a:lnTo>
                <a:lnTo>
                  <a:pt x="1767" y="142"/>
                </a:lnTo>
                <a:lnTo>
                  <a:pt x="1767" y="142"/>
                </a:lnTo>
                <a:lnTo>
                  <a:pt x="1768" y="142"/>
                </a:lnTo>
                <a:lnTo>
                  <a:pt x="1768" y="141"/>
                </a:lnTo>
                <a:lnTo>
                  <a:pt x="1768" y="141"/>
                </a:lnTo>
                <a:lnTo>
                  <a:pt x="1769" y="141"/>
                </a:lnTo>
                <a:lnTo>
                  <a:pt x="1769" y="142"/>
                </a:lnTo>
                <a:lnTo>
                  <a:pt x="1769" y="143"/>
                </a:lnTo>
                <a:lnTo>
                  <a:pt x="1770" y="142"/>
                </a:lnTo>
                <a:lnTo>
                  <a:pt x="1770" y="143"/>
                </a:lnTo>
                <a:lnTo>
                  <a:pt x="1771" y="142"/>
                </a:lnTo>
                <a:lnTo>
                  <a:pt x="1771" y="142"/>
                </a:lnTo>
                <a:lnTo>
                  <a:pt x="1771" y="143"/>
                </a:lnTo>
                <a:lnTo>
                  <a:pt x="1772" y="144"/>
                </a:lnTo>
                <a:lnTo>
                  <a:pt x="1772" y="143"/>
                </a:lnTo>
                <a:lnTo>
                  <a:pt x="1772" y="143"/>
                </a:lnTo>
                <a:lnTo>
                  <a:pt x="1773" y="142"/>
                </a:lnTo>
                <a:lnTo>
                  <a:pt x="1773" y="142"/>
                </a:lnTo>
                <a:lnTo>
                  <a:pt x="1774" y="141"/>
                </a:lnTo>
                <a:lnTo>
                  <a:pt x="1774" y="140"/>
                </a:lnTo>
                <a:lnTo>
                  <a:pt x="1774" y="140"/>
                </a:lnTo>
                <a:lnTo>
                  <a:pt x="1776" y="140"/>
                </a:lnTo>
                <a:lnTo>
                  <a:pt x="1776" y="140"/>
                </a:lnTo>
                <a:lnTo>
                  <a:pt x="1776" y="141"/>
                </a:lnTo>
                <a:lnTo>
                  <a:pt x="1777" y="141"/>
                </a:lnTo>
                <a:lnTo>
                  <a:pt x="1777" y="141"/>
                </a:lnTo>
                <a:lnTo>
                  <a:pt x="1777" y="141"/>
                </a:lnTo>
                <a:lnTo>
                  <a:pt x="1778" y="141"/>
                </a:lnTo>
                <a:lnTo>
                  <a:pt x="1778" y="140"/>
                </a:lnTo>
                <a:lnTo>
                  <a:pt x="1779" y="140"/>
                </a:lnTo>
                <a:lnTo>
                  <a:pt x="1779" y="141"/>
                </a:lnTo>
                <a:lnTo>
                  <a:pt x="1779" y="140"/>
                </a:lnTo>
                <a:lnTo>
                  <a:pt x="1780" y="140"/>
                </a:lnTo>
                <a:lnTo>
                  <a:pt x="1780" y="141"/>
                </a:lnTo>
                <a:lnTo>
                  <a:pt x="1780" y="141"/>
                </a:lnTo>
                <a:lnTo>
                  <a:pt x="1781" y="142"/>
                </a:lnTo>
                <a:lnTo>
                  <a:pt x="1781" y="141"/>
                </a:lnTo>
                <a:lnTo>
                  <a:pt x="1781" y="142"/>
                </a:lnTo>
                <a:lnTo>
                  <a:pt x="1782" y="142"/>
                </a:lnTo>
                <a:lnTo>
                  <a:pt x="1782" y="142"/>
                </a:lnTo>
                <a:lnTo>
                  <a:pt x="1783" y="142"/>
                </a:lnTo>
                <a:lnTo>
                  <a:pt x="1783" y="143"/>
                </a:lnTo>
                <a:lnTo>
                  <a:pt x="1783" y="142"/>
                </a:lnTo>
                <a:lnTo>
                  <a:pt x="1785" y="142"/>
                </a:lnTo>
                <a:lnTo>
                  <a:pt x="1785" y="142"/>
                </a:lnTo>
                <a:lnTo>
                  <a:pt x="1785" y="142"/>
                </a:lnTo>
                <a:lnTo>
                  <a:pt x="1786" y="141"/>
                </a:lnTo>
                <a:lnTo>
                  <a:pt x="1786" y="140"/>
                </a:lnTo>
                <a:lnTo>
                  <a:pt x="1786" y="140"/>
                </a:lnTo>
                <a:lnTo>
                  <a:pt x="1787" y="139"/>
                </a:lnTo>
                <a:lnTo>
                  <a:pt x="1787" y="139"/>
                </a:lnTo>
                <a:lnTo>
                  <a:pt x="1788" y="137"/>
                </a:lnTo>
                <a:lnTo>
                  <a:pt x="1788" y="136"/>
                </a:lnTo>
                <a:lnTo>
                  <a:pt x="1788" y="136"/>
                </a:lnTo>
                <a:lnTo>
                  <a:pt x="1789" y="136"/>
                </a:lnTo>
                <a:lnTo>
                  <a:pt x="1789" y="136"/>
                </a:lnTo>
                <a:lnTo>
                  <a:pt x="1789" y="135"/>
                </a:lnTo>
                <a:lnTo>
                  <a:pt x="1790" y="135"/>
                </a:lnTo>
                <a:lnTo>
                  <a:pt x="1790" y="135"/>
                </a:lnTo>
                <a:lnTo>
                  <a:pt x="1790" y="134"/>
                </a:lnTo>
                <a:lnTo>
                  <a:pt x="1791" y="135"/>
                </a:lnTo>
                <a:lnTo>
                  <a:pt x="1791" y="134"/>
                </a:lnTo>
                <a:lnTo>
                  <a:pt x="1792" y="134"/>
                </a:lnTo>
                <a:lnTo>
                  <a:pt x="1792" y="134"/>
                </a:lnTo>
                <a:lnTo>
                  <a:pt x="1792" y="133"/>
                </a:lnTo>
                <a:lnTo>
                  <a:pt x="1794" y="133"/>
                </a:lnTo>
                <a:lnTo>
                  <a:pt x="1794" y="133"/>
                </a:lnTo>
                <a:lnTo>
                  <a:pt x="1794" y="134"/>
                </a:lnTo>
                <a:lnTo>
                  <a:pt x="1795" y="134"/>
                </a:lnTo>
                <a:lnTo>
                  <a:pt x="1795" y="134"/>
                </a:lnTo>
                <a:lnTo>
                  <a:pt x="1795" y="133"/>
                </a:lnTo>
                <a:lnTo>
                  <a:pt x="1796" y="133"/>
                </a:lnTo>
                <a:lnTo>
                  <a:pt x="1796" y="132"/>
                </a:lnTo>
                <a:lnTo>
                  <a:pt x="1797" y="133"/>
                </a:lnTo>
                <a:lnTo>
                  <a:pt x="1797" y="133"/>
                </a:lnTo>
                <a:lnTo>
                  <a:pt x="1797" y="134"/>
                </a:lnTo>
                <a:lnTo>
                  <a:pt x="1798" y="134"/>
                </a:lnTo>
                <a:lnTo>
                  <a:pt x="1798" y="134"/>
                </a:lnTo>
                <a:lnTo>
                  <a:pt x="1798" y="134"/>
                </a:lnTo>
                <a:lnTo>
                  <a:pt x="1799" y="134"/>
                </a:lnTo>
                <a:lnTo>
                  <a:pt x="1799" y="133"/>
                </a:lnTo>
                <a:lnTo>
                  <a:pt x="1800" y="132"/>
                </a:lnTo>
                <a:lnTo>
                  <a:pt x="1800" y="132"/>
                </a:lnTo>
                <a:lnTo>
                  <a:pt x="1800" y="132"/>
                </a:lnTo>
                <a:lnTo>
                  <a:pt x="1801" y="131"/>
                </a:lnTo>
                <a:lnTo>
                  <a:pt x="1801" y="132"/>
                </a:lnTo>
                <a:lnTo>
                  <a:pt x="1801" y="132"/>
                </a:lnTo>
                <a:lnTo>
                  <a:pt x="1803" y="132"/>
                </a:lnTo>
                <a:lnTo>
                  <a:pt x="1803" y="132"/>
                </a:lnTo>
                <a:lnTo>
                  <a:pt x="1803" y="132"/>
                </a:lnTo>
                <a:lnTo>
                  <a:pt x="1804" y="131"/>
                </a:lnTo>
                <a:lnTo>
                  <a:pt x="1804" y="131"/>
                </a:lnTo>
                <a:lnTo>
                  <a:pt x="1805" y="131"/>
                </a:lnTo>
                <a:lnTo>
                  <a:pt x="1805" y="130"/>
                </a:lnTo>
                <a:lnTo>
                  <a:pt x="1805" y="130"/>
                </a:lnTo>
                <a:lnTo>
                  <a:pt x="1806" y="131"/>
                </a:lnTo>
                <a:lnTo>
                  <a:pt x="1806" y="132"/>
                </a:lnTo>
                <a:lnTo>
                  <a:pt x="1806" y="132"/>
                </a:lnTo>
                <a:lnTo>
                  <a:pt x="1807" y="132"/>
                </a:lnTo>
                <a:lnTo>
                  <a:pt x="1807" y="131"/>
                </a:lnTo>
                <a:lnTo>
                  <a:pt x="1807" y="131"/>
                </a:lnTo>
                <a:lnTo>
                  <a:pt x="1808" y="130"/>
                </a:lnTo>
                <a:lnTo>
                  <a:pt x="1808" y="130"/>
                </a:lnTo>
                <a:lnTo>
                  <a:pt x="1809" y="131"/>
                </a:lnTo>
                <a:lnTo>
                  <a:pt x="1809" y="131"/>
                </a:lnTo>
                <a:lnTo>
                  <a:pt x="1809" y="130"/>
                </a:lnTo>
                <a:lnTo>
                  <a:pt x="1810" y="128"/>
                </a:lnTo>
                <a:lnTo>
                  <a:pt x="1810" y="126"/>
                </a:lnTo>
                <a:lnTo>
                  <a:pt x="1810" y="125"/>
                </a:lnTo>
                <a:lnTo>
                  <a:pt x="1812" y="124"/>
                </a:lnTo>
                <a:lnTo>
                  <a:pt x="1812" y="123"/>
                </a:lnTo>
                <a:lnTo>
                  <a:pt x="1812" y="123"/>
                </a:lnTo>
                <a:lnTo>
                  <a:pt x="1813" y="123"/>
                </a:lnTo>
                <a:lnTo>
                  <a:pt x="1813" y="122"/>
                </a:lnTo>
                <a:lnTo>
                  <a:pt x="1814" y="123"/>
                </a:lnTo>
                <a:lnTo>
                  <a:pt x="1814" y="122"/>
                </a:lnTo>
                <a:lnTo>
                  <a:pt x="1814" y="123"/>
                </a:lnTo>
                <a:lnTo>
                  <a:pt x="1815" y="123"/>
                </a:lnTo>
                <a:lnTo>
                  <a:pt x="1815" y="123"/>
                </a:lnTo>
                <a:lnTo>
                  <a:pt x="1815" y="123"/>
                </a:lnTo>
                <a:lnTo>
                  <a:pt x="1816" y="122"/>
                </a:lnTo>
                <a:lnTo>
                  <a:pt x="1816" y="122"/>
                </a:lnTo>
                <a:lnTo>
                  <a:pt x="1816" y="122"/>
                </a:lnTo>
                <a:lnTo>
                  <a:pt x="1817" y="122"/>
                </a:lnTo>
                <a:lnTo>
                  <a:pt x="1817" y="123"/>
                </a:lnTo>
                <a:lnTo>
                  <a:pt x="1818" y="122"/>
                </a:lnTo>
                <a:lnTo>
                  <a:pt x="1818" y="122"/>
                </a:lnTo>
                <a:lnTo>
                  <a:pt x="1818" y="122"/>
                </a:lnTo>
                <a:lnTo>
                  <a:pt x="1819" y="122"/>
                </a:lnTo>
                <a:lnTo>
                  <a:pt x="1819" y="123"/>
                </a:lnTo>
                <a:lnTo>
                  <a:pt x="1819" y="122"/>
                </a:lnTo>
                <a:lnTo>
                  <a:pt x="1821" y="123"/>
                </a:lnTo>
                <a:lnTo>
                  <a:pt x="1821" y="122"/>
                </a:lnTo>
                <a:lnTo>
                  <a:pt x="1822" y="121"/>
                </a:lnTo>
                <a:lnTo>
                  <a:pt x="1822" y="122"/>
                </a:lnTo>
                <a:lnTo>
                  <a:pt x="1822" y="121"/>
                </a:lnTo>
                <a:lnTo>
                  <a:pt x="1823" y="122"/>
                </a:lnTo>
                <a:lnTo>
                  <a:pt x="1823" y="122"/>
                </a:lnTo>
                <a:lnTo>
                  <a:pt x="1823" y="121"/>
                </a:lnTo>
                <a:lnTo>
                  <a:pt x="1824" y="121"/>
                </a:lnTo>
                <a:lnTo>
                  <a:pt x="1824" y="121"/>
                </a:lnTo>
                <a:lnTo>
                  <a:pt x="1824" y="122"/>
                </a:lnTo>
                <a:lnTo>
                  <a:pt x="1825" y="122"/>
                </a:lnTo>
                <a:lnTo>
                  <a:pt x="1825" y="121"/>
                </a:lnTo>
                <a:lnTo>
                  <a:pt x="1826" y="121"/>
                </a:lnTo>
                <a:lnTo>
                  <a:pt x="1826" y="118"/>
                </a:lnTo>
                <a:lnTo>
                  <a:pt x="1826" y="119"/>
                </a:lnTo>
                <a:lnTo>
                  <a:pt x="1827" y="118"/>
                </a:lnTo>
                <a:lnTo>
                  <a:pt x="1827" y="118"/>
                </a:lnTo>
                <a:lnTo>
                  <a:pt x="1827" y="118"/>
                </a:lnTo>
                <a:lnTo>
                  <a:pt x="1828" y="118"/>
                </a:lnTo>
                <a:lnTo>
                  <a:pt x="1828" y="118"/>
                </a:lnTo>
                <a:lnTo>
                  <a:pt x="1828" y="119"/>
                </a:lnTo>
                <a:lnTo>
                  <a:pt x="1830" y="119"/>
                </a:lnTo>
                <a:lnTo>
                  <a:pt x="1830" y="119"/>
                </a:lnTo>
                <a:lnTo>
                  <a:pt x="1831" y="119"/>
                </a:lnTo>
                <a:lnTo>
                  <a:pt x="1831" y="119"/>
                </a:lnTo>
                <a:lnTo>
                  <a:pt x="1831" y="121"/>
                </a:lnTo>
                <a:lnTo>
                  <a:pt x="1832" y="121"/>
                </a:lnTo>
                <a:lnTo>
                  <a:pt x="1832" y="122"/>
                </a:lnTo>
                <a:lnTo>
                  <a:pt x="1832" y="121"/>
                </a:lnTo>
                <a:lnTo>
                  <a:pt x="1833" y="121"/>
                </a:lnTo>
                <a:lnTo>
                  <a:pt x="1833" y="119"/>
                </a:lnTo>
                <a:lnTo>
                  <a:pt x="1833" y="119"/>
                </a:lnTo>
                <a:lnTo>
                  <a:pt x="1834" y="119"/>
                </a:lnTo>
                <a:lnTo>
                  <a:pt x="1834" y="118"/>
                </a:lnTo>
                <a:lnTo>
                  <a:pt x="1835" y="118"/>
                </a:lnTo>
                <a:lnTo>
                  <a:pt x="1835" y="117"/>
                </a:lnTo>
                <a:lnTo>
                  <a:pt x="1835" y="118"/>
                </a:lnTo>
                <a:lnTo>
                  <a:pt x="1836" y="118"/>
                </a:lnTo>
                <a:lnTo>
                  <a:pt x="1836" y="118"/>
                </a:lnTo>
                <a:lnTo>
                  <a:pt x="1836" y="119"/>
                </a:lnTo>
                <a:lnTo>
                  <a:pt x="1837" y="118"/>
                </a:lnTo>
                <a:lnTo>
                  <a:pt x="1837" y="117"/>
                </a:lnTo>
                <a:lnTo>
                  <a:pt x="1837" y="117"/>
                </a:lnTo>
                <a:lnTo>
                  <a:pt x="1839" y="117"/>
                </a:lnTo>
                <a:lnTo>
                  <a:pt x="1839" y="116"/>
                </a:lnTo>
                <a:lnTo>
                  <a:pt x="1840" y="116"/>
                </a:lnTo>
                <a:lnTo>
                  <a:pt x="1840" y="116"/>
                </a:lnTo>
                <a:lnTo>
                  <a:pt x="1840" y="116"/>
                </a:lnTo>
                <a:lnTo>
                  <a:pt x="1841" y="116"/>
                </a:lnTo>
                <a:lnTo>
                  <a:pt x="1841" y="117"/>
                </a:lnTo>
                <a:lnTo>
                  <a:pt x="1841" y="118"/>
                </a:lnTo>
                <a:lnTo>
                  <a:pt x="1842" y="118"/>
                </a:lnTo>
                <a:lnTo>
                  <a:pt x="1842" y="118"/>
                </a:lnTo>
                <a:lnTo>
                  <a:pt x="1843" y="119"/>
                </a:lnTo>
                <a:lnTo>
                  <a:pt x="1843" y="118"/>
                </a:lnTo>
                <a:lnTo>
                  <a:pt x="1843" y="118"/>
                </a:lnTo>
                <a:lnTo>
                  <a:pt x="1844" y="118"/>
                </a:lnTo>
                <a:lnTo>
                  <a:pt x="1844" y="118"/>
                </a:lnTo>
                <a:lnTo>
                  <a:pt x="1844" y="119"/>
                </a:lnTo>
                <a:lnTo>
                  <a:pt x="1845" y="119"/>
                </a:lnTo>
                <a:lnTo>
                  <a:pt x="1845" y="119"/>
                </a:lnTo>
                <a:lnTo>
                  <a:pt x="1845" y="119"/>
                </a:lnTo>
                <a:lnTo>
                  <a:pt x="1846" y="119"/>
                </a:lnTo>
                <a:lnTo>
                  <a:pt x="1846" y="118"/>
                </a:lnTo>
                <a:lnTo>
                  <a:pt x="1848" y="118"/>
                </a:lnTo>
                <a:lnTo>
                  <a:pt x="1848" y="118"/>
                </a:lnTo>
                <a:lnTo>
                  <a:pt x="1848" y="119"/>
                </a:lnTo>
                <a:lnTo>
                  <a:pt x="1849" y="119"/>
                </a:lnTo>
                <a:lnTo>
                  <a:pt x="1849" y="119"/>
                </a:lnTo>
                <a:lnTo>
                  <a:pt x="1849" y="119"/>
                </a:lnTo>
                <a:lnTo>
                  <a:pt x="1850" y="118"/>
                </a:lnTo>
                <a:lnTo>
                  <a:pt x="1850" y="119"/>
                </a:lnTo>
                <a:lnTo>
                  <a:pt x="1850" y="119"/>
                </a:lnTo>
                <a:lnTo>
                  <a:pt x="1851" y="121"/>
                </a:lnTo>
                <a:lnTo>
                  <a:pt x="1851" y="121"/>
                </a:lnTo>
                <a:lnTo>
                  <a:pt x="1852" y="122"/>
                </a:lnTo>
                <a:lnTo>
                  <a:pt x="1852" y="122"/>
                </a:lnTo>
                <a:lnTo>
                  <a:pt x="1852" y="122"/>
                </a:lnTo>
                <a:lnTo>
                  <a:pt x="1853" y="121"/>
                </a:lnTo>
                <a:lnTo>
                  <a:pt x="1853" y="121"/>
                </a:lnTo>
                <a:lnTo>
                  <a:pt x="1853" y="121"/>
                </a:lnTo>
                <a:lnTo>
                  <a:pt x="1854" y="122"/>
                </a:lnTo>
                <a:lnTo>
                  <a:pt x="1854" y="122"/>
                </a:lnTo>
                <a:lnTo>
                  <a:pt x="1854" y="123"/>
                </a:lnTo>
                <a:lnTo>
                  <a:pt x="1855" y="123"/>
                </a:lnTo>
                <a:lnTo>
                  <a:pt x="1855" y="123"/>
                </a:lnTo>
                <a:lnTo>
                  <a:pt x="1857" y="122"/>
                </a:lnTo>
                <a:lnTo>
                  <a:pt x="1857" y="123"/>
                </a:lnTo>
                <a:lnTo>
                  <a:pt x="1857" y="123"/>
                </a:lnTo>
                <a:lnTo>
                  <a:pt x="1858" y="123"/>
                </a:lnTo>
                <a:lnTo>
                  <a:pt x="1858" y="123"/>
                </a:lnTo>
                <a:lnTo>
                  <a:pt x="1858" y="123"/>
                </a:lnTo>
                <a:lnTo>
                  <a:pt x="1859" y="122"/>
                </a:lnTo>
                <a:lnTo>
                  <a:pt x="1859" y="123"/>
                </a:lnTo>
                <a:lnTo>
                  <a:pt x="1859" y="122"/>
                </a:lnTo>
                <a:lnTo>
                  <a:pt x="1860" y="122"/>
                </a:lnTo>
                <a:lnTo>
                  <a:pt x="1860" y="121"/>
                </a:lnTo>
                <a:lnTo>
                  <a:pt x="1861" y="122"/>
                </a:lnTo>
                <a:lnTo>
                  <a:pt x="1861" y="121"/>
                </a:lnTo>
                <a:lnTo>
                  <a:pt x="1861" y="121"/>
                </a:lnTo>
                <a:lnTo>
                  <a:pt x="1862" y="121"/>
                </a:lnTo>
                <a:lnTo>
                  <a:pt x="1862" y="121"/>
                </a:lnTo>
                <a:lnTo>
                  <a:pt x="1862" y="122"/>
                </a:lnTo>
                <a:lnTo>
                  <a:pt x="1863" y="122"/>
                </a:lnTo>
                <a:lnTo>
                  <a:pt x="1863" y="122"/>
                </a:lnTo>
                <a:lnTo>
                  <a:pt x="1864" y="122"/>
                </a:lnTo>
                <a:lnTo>
                  <a:pt x="1864" y="122"/>
                </a:lnTo>
                <a:lnTo>
                  <a:pt x="1864" y="121"/>
                </a:lnTo>
                <a:lnTo>
                  <a:pt x="1866" y="121"/>
                </a:lnTo>
                <a:lnTo>
                  <a:pt x="1866" y="119"/>
                </a:lnTo>
                <a:lnTo>
                  <a:pt x="1866" y="119"/>
                </a:lnTo>
                <a:lnTo>
                  <a:pt x="1867" y="119"/>
                </a:lnTo>
                <a:lnTo>
                  <a:pt x="1867" y="119"/>
                </a:lnTo>
                <a:lnTo>
                  <a:pt x="1867" y="119"/>
                </a:lnTo>
                <a:lnTo>
                  <a:pt x="1868" y="121"/>
                </a:lnTo>
                <a:lnTo>
                  <a:pt x="1868" y="119"/>
                </a:lnTo>
                <a:lnTo>
                  <a:pt x="1869" y="119"/>
                </a:lnTo>
                <a:lnTo>
                  <a:pt x="1869" y="118"/>
                </a:lnTo>
                <a:lnTo>
                  <a:pt x="1869" y="119"/>
                </a:lnTo>
                <a:lnTo>
                  <a:pt x="1870" y="118"/>
                </a:lnTo>
                <a:lnTo>
                  <a:pt x="1870" y="118"/>
                </a:lnTo>
                <a:lnTo>
                  <a:pt x="1870" y="117"/>
                </a:lnTo>
                <a:lnTo>
                  <a:pt x="1871" y="117"/>
                </a:lnTo>
                <a:lnTo>
                  <a:pt x="1871" y="118"/>
                </a:lnTo>
                <a:lnTo>
                  <a:pt x="1871" y="118"/>
                </a:lnTo>
                <a:lnTo>
                  <a:pt x="1872" y="119"/>
                </a:lnTo>
                <a:lnTo>
                  <a:pt x="1872" y="119"/>
                </a:lnTo>
                <a:lnTo>
                  <a:pt x="1873" y="119"/>
                </a:lnTo>
                <a:lnTo>
                  <a:pt x="1873" y="118"/>
                </a:lnTo>
                <a:lnTo>
                  <a:pt x="1873" y="118"/>
                </a:lnTo>
                <a:lnTo>
                  <a:pt x="1875" y="118"/>
                </a:lnTo>
                <a:lnTo>
                  <a:pt x="1875" y="117"/>
                </a:lnTo>
                <a:lnTo>
                  <a:pt x="1875" y="116"/>
                </a:lnTo>
                <a:lnTo>
                  <a:pt x="1876" y="116"/>
                </a:lnTo>
                <a:lnTo>
                  <a:pt x="1876" y="116"/>
                </a:lnTo>
                <a:lnTo>
                  <a:pt x="1876" y="116"/>
                </a:lnTo>
                <a:lnTo>
                  <a:pt x="1877" y="116"/>
                </a:lnTo>
                <a:lnTo>
                  <a:pt x="1877" y="116"/>
                </a:lnTo>
                <a:lnTo>
                  <a:pt x="1878" y="116"/>
                </a:lnTo>
                <a:lnTo>
                  <a:pt x="1878" y="116"/>
                </a:lnTo>
                <a:lnTo>
                  <a:pt x="1878" y="116"/>
                </a:lnTo>
                <a:lnTo>
                  <a:pt x="1879" y="116"/>
                </a:lnTo>
                <a:lnTo>
                  <a:pt x="1879" y="116"/>
                </a:lnTo>
                <a:lnTo>
                  <a:pt x="1879" y="116"/>
                </a:lnTo>
                <a:lnTo>
                  <a:pt x="1880" y="115"/>
                </a:lnTo>
                <a:lnTo>
                  <a:pt x="1880" y="115"/>
                </a:lnTo>
                <a:lnTo>
                  <a:pt x="1880" y="114"/>
                </a:lnTo>
                <a:lnTo>
                  <a:pt x="1881" y="114"/>
                </a:lnTo>
                <a:lnTo>
                  <a:pt x="1881" y="114"/>
                </a:lnTo>
                <a:lnTo>
                  <a:pt x="1882" y="113"/>
                </a:lnTo>
                <a:lnTo>
                  <a:pt x="1882" y="113"/>
                </a:lnTo>
                <a:lnTo>
                  <a:pt x="1882" y="113"/>
                </a:lnTo>
                <a:lnTo>
                  <a:pt x="1884" y="114"/>
                </a:lnTo>
                <a:lnTo>
                  <a:pt x="1884" y="114"/>
                </a:lnTo>
                <a:lnTo>
                  <a:pt x="1884" y="114"/>
                </a:lnTo>
                <a:lnTo>
                  <a:pt x="1885" y="114"/>
                </a:lnTo>
                <a:lnTo>
                  <a:pt x="1885" y="114"/>
                </a:lnTo>
                <a:lnTo>
                  <a:pt x="1885" y="114"/>
                </a:lnTo>
                <a:lnTo>
                  <a:pt x="1886" y="115"/>
                </a:lnTo>
                <a:lnTo>
                  <a:pt x="1886" y="115"/>
                </a:lnTo>
                <a:lnTo>
                  <a:pt x="1887" y="115"/>
                </a:lnTo>
                <a:lnTo>
                  <a:pt x="1887" y="115"/>
                </a:lnTo>
                <a:lnTo>
                  <a:pt x="1887" y="115"/>
                </a:lnTo>
                <a:lnTo>
                  <a:pt x="1888" y="114"/>
                </a:lnTo>
                <a:lnTo>
                  <a:pt x="1888" y="113"/>
                </a:lnTo>
                <a:lnTo>
                  <a:pt x="1888" y="112"/>
                </a:lnTo>
                <a:lnTo>
                  <a:pt x="1889" y="113"/>
                </a:lnTo>
                <a:lnTo>
                  <a:pt x="1889" y="113"/>
                </a:lnTo>
                <a:lnTo>
                  <a:pt x="1890" y="112"/>
                </a:lnTo>
                <a:lnTo>
                  <a:pt x="1890" y="112"/>
                </a:lnTo>
                <a:lnTo>
                  <a:pt x="1890" y="112"/>
                </a:lnTo>
                <a:lnTo>
                  <a:pt x="1891" y="112"/>
                </a:lnTo>
                <a:lnTo>
                  <a:pt x="1891" y="112"/>
                </a:lnTo>
                <a:lnTo>
                  <a:pt x="1891" y="109"/>
                </a:lnTo>
                <a:lnTo>
                  <a:pt x="1893" y="109"/>
                </a:lnTo>
                <a:lnTo>
                  <a:pt x="1893" y="109"/>
                </a:lnTo>
                <a:lnTo>
                  <a:pt x="1893" y="108"/>
                </a:lnTo>
                <a:lnTo>
                  <a:pt x="1894" y="107"/>
                </a:lnTo>
                <a:lnTo>
                  <a:pt x="1894" y="108"/>
                </a:lnTo>
                <a:lnTo>
                  <a:pt x="1895" y="108"/>
                </a:lnTo>
                <a:lnTo>
                  <a:pt x="1895" y="108"/>
                </a:lnTo>
                <a:lnTo>
                  <a:pt x="1895" y="107"/>
                </a:lnTo>
                <a:lnTo>
                  <a:pt x="1896" y="108"/>
                </a:lnTo>
                <a:lnTo>
                  <a:pt x="1896" y="108"/>
                </a:lnTo>
                <a:lnTo>
                  <a:pt x="1896" y="108"/>
                </a:lnTo>
                <a:lnTo>
                  <a:pt x="1897" y="108"/>
                </a:lnTo>
                <a:lnTo>
                  <a:pt x="1897" y="108"/>
                </a:lnTo>
                <a:lnTo>
                  <a:pt x="1897" y="108"/>
                </a:lnTo>
                <a:lnTo>
                  <a:pt x="1898" y="108"/>
                </a:lnTo>
                <a:lnTo>
                  <a:pt x="1898" y="108"/>
                </a:lnTo>
                <a:lnTo>
                  <a:pt x="1899" y="108"/>
                </a:lnTo>
                <a:lnTo>
                  <a:pt x="1899" y="108"/>
                </a:lnTo>
                <a:lnTo>
                  <a:pt x="1899" y="108"/>
                </a:lnTo>
                <a:lnTo>
                  <a:pt x="1900" y="108"/>
                </a:lnTo>
                <a:lnTo>
                  <a:pt x="1900" y="108"/>
                </a:lnTo>
                <a:lnTo>
                  <a:pt x="1900" y="108"/>
                </a:lnTo>
                <a:lnTo>
                  <a:pt x="1902" y="108"/>
                </a:lnTo>
                <a:lnTo>
                  <a:pt x="1902" y="107"/>
                </a:lnTo>
                <a:lnTo>
                  <a:pt x="1902" y="108"/>
                </a:lnTo>
                <a:lnTo>
                  <a:pt x="1903" y="107"/>
                </a:lnTo>
                <a:lnTo>
                  <a:pt x="1903" y="107"/>
                </a:lnTo>
                <a:lnTo>
                  <a:pt x="1904" y="107"/>
                </a:lnTo>
                <a:lnTo>
                  <a:pt x="1904" y="107"/>
                </a:lnTo>
                <a:lnTo>
                  <a:pt x="1904" y="107"/>
                </a:lnTo>
                <a:lnTo>
                  <a:pt x="1905" y="107"/>
                </a:lnTo>
                <a:lnTo>
                  <a:pt x="1905" y="107"/>
                </a:lnTo>
                <a:lnTo>
                  <a:pt x="1905" y="107"/>
                </a:lnTo>
                <a:lnTo>
                  <a:pt x="1906" y="107"/>
                </a:lnTo>
                <a:lnTo>
                  <a:pt x="1906" y="108"/>
                </a:lnTo>
                <a:lnTo>
                  <a:pt x="1906" y="108"/>
                </a:lnTo>
                <a:lnTo>
                  <a:pt x="1907" y="108"/>
                </a:lnTo>
                <a:lnTo>
                  <a:pt x="1907" y="107"/>
                </a:lnTo>
                <a:lnTo>
                  <a:pt x="1908" y="107"/>
                </a:lnTo>
                <a:lnTo>
                  <a:pt x="1908" y="108"/>
                </a:lnTo>
                <a:lnTo>
                  <a:pt x="1908" y="108"/>
                </a:lnTo>
                <a:lnTo>
                  <a:pt x="1909" y="109"/>
                </a:lnTo>
                <a:lnTo>
                  <a:pt x="1909" y="110"/>
                </a:lnTo>
                <a:lnTo>
                  <a:pt x="1909" y="110"/>
                </a:lnTo>
                <a:lnTo>
                  <a:pt x="1911" y="110"/>
                </a:lnTo>
                <a:lnTo>
                  <a:pt x="1911" y="110"/>
                </a:lnTo>
                <a:lnTo>
                  <a:pt x="1912" y="110"/>
                </a:lnTo>
                <a:lnTo>
                  <a:pt x="1912" y="110"/>
                </a:lnTo>
                <a:lnTo>
                  <a:pt x="1912" y="112"/>
                </a:lnTo>
                <a:lnTo>
                  <a:pt x="1913" y="112"/>
                </a:lnTo>
                <a:lnTo>
                  <a:pt x="1913" y="112"/>
                </a:lnTo>
                <a:lnTo>
                  <a:pt x="1913" y="110"/>
                </a:lnTo>
                <a:lnTo>
                  <a:pt x="1914" y="110"/>
                </a:lnTo>
                <a:lnTo>
                  <a:pt x="1914" y="110"/>
                </a:lnTo>
                <a:lnTo>
                  <a:pt x="1914" y="109"/>
                </a:lnTo>
                <a:lnTo>
                  <a:pt x="1915" y="109"/>
                </a:lnTo>
                <a:lnTo>
                  <a:pt x="1915" y="109"/>
                </a:lnTo>
                <a:lnTo>
                  <a:pt x="1916" y="108"/>
                </a:lnTo>
                <a:lnTo>
                  <a:pt x="1916" y="108"/>
                </a:lnTo>
                <a:lnTo>
                  <a:pt x="1916" y="108"/>
                </a:lnTo>
                <a:lnTo>
                  <a:pt x="1917" y="107"/>
                </a:lnTo>
                <a:lnTo>
                  <a:pt x="1917" y="106"/>
                </a:lnTo>
                <a:lnTo>
                  <a:pt x="1917" y="106"/>
                </a:lnTo>
                <a:lnTo>
                  <a:pt x="1918" y="106"/>
                </a:lnTo>
                <a:lnTo>
                  <a:pt x="1918" y="106"/>
                </a:lnTo>
                <a:lnTo>
                  <a:pt x="1918" y="106"/>
                </a:lnTo>
                <a:lnTo>
                  <a:pt x="1920" y="106"/>
                </a:lnTo>
                <a:lnTo>
                  <a:pt x="1920" y="106"/>
                </a:lnTo>
                <a:lnTo>
                  <a:pt x="1921" y="106"/>
                </a:lnTo>
                <a:lnTo>
                  <a:pt x="1921" y="107"/>
                </a:lnTo>
                <a:lnTo>
                  <a:pt x="1921" y="108"/>
                </a:lnTo>
                <a:lnTo>
                  <a:pt x="1922" y="108"/>
                </a:lnTo>
                <a:lnTo>
                  <a:pt x="1922" y="108"/>
                </a:lnTo>
                <a:lnTo>
                  <a:pt x="1922" y="107"/>
                </a:lnTo>
                <a:lnTo>
                  <a:pt x="1923" y="108"/>
                </a:lnTo>
                <a:lnTo>
                  <a:pt x="1923" y="108"/>
                </a:lnTo>
                <a:lnTo>
                  <a:pt x="1923" y="109"/>
                </a:lnTo>
                <a:lnTo>
                  <a:pt x="1924" y="110"/>
                </a:lnTo>
                <a:lnTo>
                  <a:pt x="1924" y="112"/>
                </a:lnTo>
                <a:lnTo>
                  <a:pt x="1925" y="113"/>
                </a:lnTo>
                <a:lnTo>
                  <a:pt x="1925" y="112"/>
                </a:lnTo>
                <a:lnTo>
                  <a:pt x="1925" y="112"/>
                </a:lnTo>
                <a:lnTo>
                  <a:pt x="1926" y="112"/>
                </a:lnTo>
                <a:lnTo>
                  <a:pt x="1926" y="110"/>
                </a:lnTo>
                <a:lnTo>
                  <a:pt x="1926" y="110"/>
                </a:lnTo>
                <a:lnTo>
                  <a:pt x="1927" y="110"/>
                </a:lnTo>
                <a:lnTo>
                  <a:pt x="1927" y="109"/>
                </a:lnTo>
                <a:lnTo>
                  <a:pt x="1927" y="109"/>
                </a:lnTo>
                <a:lnTo>
                  <a:pt x="1929" y="109"/>
                </a:lnTo>
                <a:lnTo>
                  <a:pt x="1929" y="109"/>
                </a:lnTo>
                <a:lnTo>
                  <a:pt x="1930" y="109"/>
                </a:lnTo>
                <a:lnTo>
                  <a:pt x="1930" y="109"/>
                </a:lnTo>
                <a:lnTo>
                  <a:pt x="1930" y="109"/>
                </a:lnTo>
                <a:lnTo>
                  <a:pt x="1931" y="109"/>
                </a:lnTo>
                <a:lnTo>
                  <a:pt x="1931" y="109"/>
                </a:lnTo>
                <a:lnTo>
                  <a:pt x="1931" y="109"/>
                </a:lnTo>
                <a:lnTo>
                  <a:pt x="1932" y="109"/>
                </a:lnTo>
                <a:lnTo>
                  <a:pt x="1932" y="109"/>
                </a:lnTo>
                <a:lnTo>
                  <a:pt x="1933" y="110"/>
                </a:lnTo>
                <a:lnTo>
                  <a:pt x="1933" y="110"/>
                </a:lnTo>
                <a:lnTo>
                  <a:pt x="1933" y="112"/>
                </a:lnTo>
                <a:lnTo>
                  <a:pt x="1934" y="112"/>
                </a:lnTo>
                <a:lnTo>
                  <a:pt x="1934" y="112"/>
                </a:lnTo>
                <a:lnTo>
                  <a:pt x="1934" y="112"/>
                </a:lnTo>
                <a:lnTo>
                  <a:pt x="1935" y="112"/>
                </a:lnTo>
                <a:lnTo>
                  <a:pt x="1935" y="112"/>
                </a:lnTo>
                <a:lnTo>
                  <a:pt x="1935" y="112"/>
                </a:lnTo>
                <a:lnTo>
                  <a:pt x="1936" y="112"/>
                </a:lnTo>
                <a:lnTo>
                  <a:pt x="1936" y="112"/>
                </a:lnTo>
                <a:lnTo>
                  <a:pt x="1938" y="110"/>
                </a:lnTo>
                <a:lnTo>
                  <a:pt x="1938" y="109"/>
                </a:lnTo>
                <a:lnTo>
                  <a:pt x="1938" y="109"/>
                </a:lnTo>
                <a:lnTo>
                  <a:pt x="1939" y="109"/>
                </a:lnTo>
                <a:lnTo>
                  <a:pt x="1939" y="109"/>
                </a:lnTo>
                <a:lnTo>
                  <a:pt x="1939" y="109"/>
                </a:lnTo>
                <a:lnTo>
                  <a:pt x="1940" y="108"/>
                </a:lnTo>
                <a:lnTo>
                  <a:pt x="1940" y="109"/>
                </a:lnTo>
                <a:lnTo>
                  <a:pt x="1940" y="108"/>
                </a:lnTo>
                <a:lnTo>
                  <a:pt x="1941" y="109"/>
                </a:lnTo>
                <a:lnTo>
                  <a:pt x="1941" y="108"/>
                </a:lnTo>
                <a:lnTo>
                  <a:pt x="1942" y="108"/>
                </a:lnTo>
                <a:lnTo>
                  <a:pt x="1942" y="107"/>
                </a:lnTo>
                <a:lnTo>
                  <a:pt x="1942" y="107"/>
                </a:lnTo>
                <a:lnTo>
                  <a:pt x="1943" y="107"/>
                </a:lnTo>
                <a:lnTo>
                  <a:pt x="1943" y="107"/>
                </a:lnTo>
                <a:lnTo>
                  <a:pt x="1943" y="107"/>
                </a:lnTo>
                <a:lnTo>
                  <a:pt x="1944" y="108"/>
                </a:lnTo>
                <a:lnTo>
                  <a:pt x="1944" y="108"/>
                </a:lnTo>
                <a:lnTo>
                  <a:pt x="1944" y="109"/>
                </a:lnTo>
                <a:lnTo>
                  <a:pt x="1945" y="110"/>
                </a:lnTo>
                <a:lnTo>
                  <a:pt x="1945" y="109"/>
                </a:lnTo>
                <a:lnTo>
                  <a:pt x="1947" y="110"/>
                </a:lnTo>
                <a:lnTo>
                  <a:pt x="1947" y="109"/>
                </a:lnTo>
                <a:lnTo>
                  <a:pt x="1947" y="109"/>
                </a:lnTo>
                <a:lnTo>
                  <a:pt x="1948" y="109"/>
                </a:lnTo>
                <a:lnTo>
                  <a:pt x="1948" y="109"/>
                </a:lnTo>
                <a:lnTo>
                  <a:pt x="1948" y="109"/>
                </a:lnTo>
                <a:lnTo>
                  <a:pt x="1949" y="109"/>
                </a:lnTo>
                <a:lnTo>
                  <a:pt x="1949" y="110"/>
                </a:lnTo>
                <a:lnTo>
                  <a:pt x="1949" y="110"/>
                </a:lnTo>
                <a:lnTo>
                  <a:pt x="1950" y="112"/>
                </a:lnTo>
                <a:lnTo>
                  <a:pt x="1950" y="110"/>
                </a:lnTo>
                <a:lnTo>
                  <a:pt x="1951" y="109"/>
                </a:lnTo>
                <a:lnTo>
                  <a:pt x="1951" y="109"/>
                </a:lnTo>
                <a:lnTo>
                  <a:pt x="1951" y="109"/>
                </a:lnTo>
                <a:lnTo>
                  <a:pt x="1952" y="109"/>
                </a:lnTo>
                <a:lnTo>
                  <a:pt x="1952" y="109"/>
                </a:lnTo>
                <a:lnTo>
                  <a:pt x="1952" y="109"/>
                </a:lnTo>
                <a:lnTo>
                  <a:pt x="1953" y="109"/>
                </a:lnTo>
                <a:lnTo>
                  <a:pt x="1953" y="109"/>
                </a:lnTo>
                <a:lnTo>
                  <a:pt x="1954" y="109"/>
                </a:lnTo>
                <a:lnTo>
                  <a:pt x="1954" y="109"/>
                </a:lnTo>
                <a:lnTo>
                  <a:pt x="1954" y="109"/>
                </a:lnTo>
                <a:lnTo>
                  <a:pt x="1956" y="109"/>
                </a:lnTo>
                <a:lnTo>
                  <a:pt x="1956" y="108"/>
                </a:lnTo>
                <a:lnTo>
                  <a:pt x="1956" y="108"/>
                </a:lnTo>
                <a:lnTo>
                  <a:pt x="1957" y="109"/>
                </a:lnTo>
                <a:lnTo>
                  <a:pt x="1957" y="108"/>
                </a:lnTo>
                <a:lnTo>
                  <a:pt x="1957" y="109"/>
                </a:lnTo>
                <a:lnTo>
                  <a:pt x="1958" y="109"/>
                </a:lnTo>
                <a:lnTo>
                  <a:pt x="1958" y="109"/>
                </a:lnTo>
                <a:lnTo>
                  <a:pt x="1959" y="109"/>
                </a:lnTo>
                <a:lnTo>
                  <a:pt x="1959" y="109"/>
                </a:lnTo>
                <a:lnTo>
                  <a:pt x="1959" y="108"/>
                </a:lnTo>
                <a:lnTo>
                  <a:pt x="1960" y="108"/>
                </a:lnTo>
                <a:lnTo>
                  <a:pt x="1960" y="108"/>
                </a:lnTo>
                <a:lnTo>
                  <a:pt x="1960" y="108"/>
                </a:lnTo>
                <a:lnTo>
                  <a:pt x="1961" y="107"/>
                </a:lnTo>
                <a:lnTo>
                  <a:pt x="1961" y="107"/>
                </a:lnTo>
                <a:lnTo>
                  <a:pt x="1961" y="107"/>
                </a:lnTo>
                <a:lnTo>
                  <a:pt x="1962" y="107"/>
                </a:lnTo>
                <a:lnTo>
                  <a:pt x="1962" y="106"/>
                </a:lnTo>
                <a:lnTo>
                  <a:pt x="1963" y="106"/>
                </a:lnTo>
                <a:lnTo>
                  <a:pt x="1963" y="106"/>
                </a:lnTo>
                <a:lnTo>
                  <a:pt x="1963" y="106"/>
                </a:lnTo>
                <a:lnTo>
                  <a:pt x="1965" y="105"/>
                </a:lnTo>
                <a:lnTo>
                  <a:pt x="1965" y="105"/>
                </a:lnTo>
                <a:lnTo>
                  <a:pt x="1965" y="104"/>
                </a:lnTo>
                <a:lnTo>
                  <a:pt x="1966" y="105"/>
                </a:lnTo>
                <a:lnTo>
                  <a:pt x="1966" y="105"/>
                </a:lnTo>
                <a:lnTo>
                  <a:pt x="1966" y="105"/>
                </a:lnTo>
                <a:lnTo>
                  <a:pt x="1967" y="105"/>
                </a:lnTo>
                <a:lnTo>
                  <a:pt x="1967" y="104"/>
                </a:lnTo>
                <a:lnTo>
                  <a:pt x="1968" y="104"/>
                </a:lnTo>
                <a:lnTo>
                  <a:pt x="1968" y="104"/>
                </a:lnTo>
                <a:lnTo>
                  <a:pt x="1968" y="104"/>
                </a:lnTo>
                <a:lnTo>
                  <a:pt x="1969" y="104"/>
                </a:lnTo>
                <a:lnTo>
                  <a:pt x="1969" y="104"/>
                </a:lnTo>
                <a:lnTo>
                  <a:pt x="1969" y="105"/>
                </a:lnTo>
                <a:lnTo>
                  <a:pt x="1970" y="105"/>
                </a:lnTo>
                <a:lnTo>
                  <a:pt x="1970" y="105"/>
                </a:lnTo>
                <a:lnTo>
                  <a:pt x="1970" y="106"/>
                </a:lnTo>
                <a:lnTo>
                  <a:pt x="1971" y="106"/>
                </a:lnTo>
                <a:lnTo>
                  <a:pt x="1971" y="106"/>
                </a:lnTo>
                <a:lnTo>
                  <a:pt x="1972" y="106"/>
                </a:lnTo>
                <a:lnTo>
                  <a:pt x="1972" y="106"/>
                </a:lnTo>
                <a:lnTo>
                  <a:pt x="1972" y="106"/>
                </a:lnTo>
                <a:lnTo>
                  <a:pt x="1974" y="105"/>
                </a:lnTo>
                <a:lnTo>
                  <a:pt x="1974" y="104"/>
                </a:lnTo>
                <a:lnTo>
                  <a:pt x="1974" y="104"/>
                </a:lnTo>
                <a:lnTo>
                  <a:pt x="1975" y="103"/>
                </a:lnTo>
                <a:lnTo>
                  <a:pt x="1975" y="101"/>
                </a:lnTo>
                <a:lnTo>
                  <a:pt x="1975" y="103"/>
                </a:lnTo>
                <a:lnTo>
                  <a:pt x="1976" y="101"/>
                </a:lnTo>
                <a:lnTo>
                  <a:pt x="1976" y="103"/>
                </a:lnTo>
                <a:lnTo>
                  <a:pt x="1977" y="103"/>
                </a:lnTo>
                <a:lnTo>
                  <a:pt x="1977" y="103"/>
                </a:lnTo>
                <a:lnTo>
                  <a:pt x="1977" y="103"/>
                </a:lnTo>
                <a:lnTo>
                  <a:pt x="1978" y="103"/>
                </a:lnTo>
                <a:lnTo>
                  <a:pt x="1978" y="103"/>
                </a:lnTo>
                <a:lnTo>
                  <a:pt x="1978" y="101"/>
                </a:lnTo>
                <a:lnTo>
                  <a:pt x="1979" y="103"/>
                </a:lnTo>
                <a:lnTo>
                  <a:pt x="1979" y="103"/>
                </a:lnTo>
                <a:lnTo>
                  <a:pt x="1980" y="103"/>
                </a:lnTo>
                <a:lnTo>
                  <a:pt x="1980" y="101"/>
                </a:lnTo>
                <a:lnTo>
                  <a:pt x="1980" y="101"/>
                </a:lnTo>
                <a:lnTo>
                  <a:pt x="1981" y="100"/>
                </a:lnTo>
                <a:lnTo>
                  <a:pt x="1981" y="100"/>
                </a:lnTo>
                <a:lnTo>
                  <a:pt x="1981" y="99"/>
                </a:lnTo>
                <a:lnTo>
                  <a:pt x="1983" y="100"/>
                </a:lnTo>
                <a:lnTo>
                  <a:pt x="1983" y="99"/>
                </a:lnTo>
                <a:lnTo>
                  <a:pt x="1983" y="99"/>
                </a:lnTo>
                <a:lnTo>
                  <a:pt x="1984" y="99"/>
                </a:lnTo>
                <a:lnTo>
                  <a:pt x="1984" y="100"/>
                </a:lnTo>
                <a:lnTo>
                  <a:pt x="1985" y="100"/>
                </a:lnTo>
                <a:lnTo>
                  <a:pt x="1985" y="100"/>
                </a:lnTo>
                <a:lnTo>
                  <a:pt x="1985" y="100"/>
                </a:lnTo>
                <a:lnTo>
                  <a:pt x="1986" y="100"/>
                </a:lnTo>
                <a:lnTo>
                  <a:pt x="1986" y="99"/>
                </a:lnTo>
                <a:lnTo>
                  <a:pt x="1986" y="98"/>
                </a:lnTo>
                <a:lnTo>
                  <a:pt x="1987" y="99"/>
                </a:lnTo>
                <a:lnTo>
                  <a:pt x="1987" y="99"/>
                </a:lnTo>
                <a:lnTo>
                  <a:pt x="1987" y="99"/>
                </a:lnTo>
                <a:lnTo>
                  <a:pt x="1988" y="99"/>
                </a:lnTo>
                <a:lnTo>
                  <a:pt x="1988" y="98"/>
                </a:lnTo>
                <a:lnTo>
                  <a:pt x="1989" y="99"/>
                </a:lnTo>
                <a:lnTo>
                  <a:pt x="1989" y="99"/>
                </a:lnTo>
                <a:lnTo>
                  <a:pt x="1989" y="99"/>
                </a:lnTo>
                <a:lnTo>
                  <a:pt x="1990" y="98"/>
                </a:lnTo>
                <a:lnTo>
                  <a:pt x="1990" y="98"/>
                </a:lnTo>
                <a:lnTo>
                  <a:pt x="1990" y="98"/>
                </a:lnTo>
                <a:lnTo>
                  <a:pt x="1992" y="98"/>
                </a:lnTo>
                <a:lnTo>
                  <a:pt x="1992" y="99"/>
                </a:lnTo>
                <a:lnTo>
                  <a:pt x="1992" y="99"/>
                </a:lnTo>
                <a:lnTo>
                  <a:pt x="1993" y="99"/>
                </a:lnTo>
                <a:lnTo>
                  <a:pt x="1993" y="99"/>
                </a:lnTo>
                <a:lnTo>
                  <a:pt x="1994" y="100"/>
                </a:lnTo>
                <a:lnTo>
                  <a:pt x="1994" y="99"/>
                </a:lnTo>
                <a:lnTo>
                  <a:pt x="1994" y="100"/>
                </a:lnTo>
                <a:lnTo>
                  <a:pt x="1995" y="100"/>
                </a:lnTo>
                <a:lnTo>
                  <a:pt x="1995" y="100"/>
                </a:lnTo>
                <a:lnTo>
                  <a:pt x="1995" y="100"/>
                </a:lnTo>
                <a:lnTo>
                  <a:pt x="1996" y="100"/>
                </a:lnTo>
                <a:lnTo>
                  <a:pt x="1996" y="100"/>
                </a:lnTo>
                <a:lnTo>
                  <a:pt x="1996" y="100"/>
                </a:lnTo>
                <a:lnTo>
                  <a:pt x="1997" y="100"/>
                </a:lnTo>
                <a:lnTo>
                  <a:pt x="1997" y="101"/>
                </a:lnTo>
                <a:lnTo>
                  <a:pt x="1998" y="101"/>
                </a:lnTo>
                <a:lnTo>
                  <a:pt x="1998" y="101"/>
                </a:lnTo>
                <a:lnTo>
                  <a:pt x="1998" y="101"/>
                </a:lnTo>
                <a:lnTo>
                  <a:pt x="1999" y="101"/>
                </a:lnTo>
                <a:lnTo>
                  <a:pt x="1999" y="100"/>
                </a:lnTo>
                <a:lnTo>
                  <a:pt x="1999" y="101"/>
                </a:lnTo>
                <a:lnTo>
                  <a:pt x="2001" y="101"/>
                </a:lnTo>
                <a:lnTo>
                  <a:pt x="2001" y="103"/>
                </a:lnTo>
                <a:lnTo>
                  <a:pt x="2002" y="103"/>
                </a:lnTo>
                <a:lnTo>
                  <a:pt x="2002" y="103"/>
                </a:lnTo>
                <a:lnTo>
                  <a:pt x="2002" y="103"/>
                </a:lnTo>
                <a:lnTo>
                  <a:pt x="2003" y="103"/>
                </a:lnTo>
                <a:lnTo>
                  <a:pt x="2003" y="104"/>
                </a:lnTo>
                <a:lnTo>
                  <a:pt x="2003" y="104"/>
                </a:lnTo>
                <a:lnTo>
                  <a:pt x="2004" y="104"/>
                </a:lnTo>
                <a:lnTo>
                  <a:pt x="2004" y="104"/>
                </a:lnTo>
                <a:lnTo>
                  <a:pt x="2004" y="105"/>
                </a:lnTo>
                <a:lnTo>
                  <a:pt x="2005" y="105"/>
                </a:lnTo>
                <a:lnTo>
                  <a:pt x="2005" y="105"/>
                </a:lnTo>
                <a:lnTo>
                  <a:pt x="2006" y="105"/>
                </a:lnTo>
                <a:lnTo>
                  <a:pt x="2006" y="105"/>
                </a:lnTo>
                <a:lnTo>
                  <a:pt x="2006" y="105"/>
                </a:lnTo>
                <a:lnTo>
                  <a:pt x="2007" y="105"/>
                </a:lnTo>
                <a:lnTo>
                  <a:pt x="2007" y="104"/>
                </a:lnTo>
                <a:lnTo>
                  <a:pt x="2007" y="104"/>
                </a:lnTo>
                <a:lnTo>
                  <a:pt x="2008" y="105"/>
                </a:lnTo>
                <a:lnTo>
                  <a:pt x="2008" y="106"/>
                </a:lnTo>
                <a:lnTo>
                  <a:pt x="2008" y="107"/>
                </a:lnTo>
                <a:lnTo>
                  <a:pt x="2010" y="108"/>
                </a:lnTo>
                <a:lnTo>
                  <a:pt x="2010" y="108"/>
                </a:lnTo>
                <a:lnTo>
                  <a:pt x="2011" y="108"/>
                </a:lnTo>
                <a:lnTo>
                  <a:pt x="2011" y="108"/>
                </a:lnTo>
                <a:lnTo>
                  <a:pt x="2011" y="108"/>
                </a:lnTo>
                <a:lnTo>
                  <a:pt x="2012" y="108"/>
                </a:lnTo>
                <a:lnTo>
                  <a:pt x="2012" y="108"/>
                </a:lnTo>
                <a:lnTo>
                  <a:pt x="2012" y="108"/>
                </a:lnTo>
                <a:lnTo>
                  <a:pt x="2013" y="107"/>
                </a:lnTo>
                <a:lnTo>
                  <a:pt x="2013" y="107"/>
                </a:lnTo>
                <a:lnTo>
                  <a:pt x="2013" y="107"/>
                </a:lnTo>
                <a:lnTo>
                  <a:pt x="2014" y="107"/>
                </a:lnTo>
                <a:lnTo>
                  <a:pt x="2014" y="107"/>
                </a:lnTo>
                <a:lnTo>
                  <a:pt x="2015" y="107"/>
                </a:lnTo>
                <a:lnTo>
                  <a:pt x="2015" y="107"/>
                </a:lnTo>
                <a:lnTo>
                  <a:pt x="2015" y="107"/>
                </a:lnTo>
                <a:lnTo>
                  <a:pt x="2016" y="107"/>
                </a:lnTo>
                <a:lnTo>
                  <a:pt x="2016" y="108"/>
                </a:lnTo>
                <a:lnTo>
                  <a:pt x="2016" y="108"/>
                </a:lnTo>
                <a:lnTo>
                  <a:pt x="2017" y="108"/>
                </a:lnTo>
                <a:lnTo>
                  <a:pt x="2017" y="108"/>
                </a:lnTo>
                <a:lnTo>
                  <a:pt x="2017" y="109"/>
                </a:lnTo>
                <a:lnTo>
                  <a:pt x="2019" y="109"/>
                </a:lnTo>
                <a:lnTo>
                  <a:pt x="2019" y="109"/>
                </a:lnTo>
                <a:lnTo>
                  <a:pt x="2020" y="110"/>
                </a:lnTo>
                <a:lnTo>
                  <a:pt x="2020" y="110"/>
                </a:lnTo>
                <a:lnTo>
                  <a:pt x="2020" y="110"/>
                </a:lnTo>
                <a:lnTo>
                  <a:pt x="2021" y="112"/>
                </a:lnTo>
                <a:lnTo>
                  <a:pt x="2021" y="112"/>
                </a:lnTo>
                <a:lnTo>
                  <a:pt x="2021" y="112"/>
                </a:lnTo>
                <a:lnTo>
                  <a:pt x="2022" y="110"/>
                </a:lnTo>
                <a:lnTo>
                  <a:pt x="2022" y="110"/>
                </a:lnTo>
                <a:lnTo>
                  <a:pt x="2023" y="110"/>
                </a:lnTo>
                <a:lnTo>
                  <a:pt x="2023" y="112"/>
                </a:lnTo>
                <a:lnTo>
                  <a:pt x="2023" y="110"/>
                </a:lnTo>
                <a:lnTo>
                  <a:pt x="2024" y="112"/>
                </a:lnTo>
                <a:lnTo>
                  <a:pt x="2024" y="110"/>
                </a:lnTo>
                <a:lnTo>
                  <a:pt x="2024" y="110"/>
                </a:lnTo>
                <a:lnTo>
                  <a:pt x="2025" y="110"/>
                </a:lnTo>
                <a:lnTo>
                  <a:pt x="2025" y="110"/>
                </a:lnTo>
                <a:lnTo>
                  <a:pt x="2025" y="110"/>
                </a:lnTo>
                <a:lnTo>
                  <a:pt x="2026" y="110"/>
                </a:lnTo>
                <a:lnTo>
                  <a:pt x="2026" y="110"/>
                </a:lnTo>
                <a:lnTo>
                  <a:pt x="2028" y="110"/>
                </a:lnTo>
                <a:lnTo>
                  <a:pt x="2028" y="109"/>
                </a:lnTo>
                <a:lnTo>
                  <a:pt x="2028" y="110"/>
                </a:lnTo>
                <a:lnTo>
                  <a:pt x="2029" y="110"/>
                </a:lnTo>
                <a:lnTo>
                  <a:pt x="2029" y="112"/>
                </a:lnTo>
                <a:lnTo>
                  <a:pt x="2029" y="112"/>
                </a:lnTo>
                <a:lnTo>
                  <a:pt x="2030" y="112"/>
                </a:lnTo>
                <a:lnTo>
                  <a:pt x="2030" y="112"/>
                </a:lnTo>
                <a:lnTo>
                  <a:pt x="2030" y="110"/>
                </a:lnTo>
                <a:lnTo>
                  <a:pt x="2031" y="109"/>
                </a:lnTo>
                <a:lnTo>
                  <a:pt x="2031" y="109"/>
                </a:lnTo>
                <a:lnTo>
                  <a:pt x="2032" y="108"/>
                </a:lnTo>
                <a:lnTo>
                  <a:pt x="2032" y="108"/>
                </a:lnTo>
                <a:lnTo>
                  <a:pt x="2032" y="108"/>
                </a:lnTo>
                <a:lnTo>
                  <a:pt x="2033" y="108"/>
                </a:lnTo>
                <a:lnTo>
                  <a:pt x="2033" y="109"/>
                </a:lnTo>
                <a:lnTo>
                  <a:pt x="2033" y="109"/>
                </a:lnTo>
                <a:lnTo>
                  <a:pt x="2034" y="108"/>
                </a:lnTo>
                <a:lnTo>
                  <a:pt x="2034" y="108"/>
                </a:lnTo>
                <a:lnTo>
                  <a:pt x="2034" y="109"/>
                </a:lnTo>
                <a:lnTo>
                  <a:pt x="2035" y="108"/>
                </a:lnTo>
                <a:lnTo>
                  <a:pt x="2035" y="109"/>
                </a:lnTo>
                <a:lnTo>
                  <a:pt x="2037" y="109"/>
                </a:lnTo>
                <a:lnTo>
                  <a:pt x="2037" y="109"/>
                </a:lnTo>
                <a:lnTo>
                  <a:pt x="2037" y="110"/>
                </a:lnTo>
                <a:lnTo>
                  <a:pt x="2038" y="110"/>
                </a:lnTo>
                <a:lnTo>
                  <a:pt x="2038" y="110"/>
                </a:lnTo>
                <a:lnTo>
                  <a:pt x="2038" y="110"/>
                </a:lnTo>
                <a:lnTo>
                  <a:pt x="2039" y="110"/>
                </a:lnTo>
                <a:lnTo>
                  <a:pt x="2039" y="109"/>
                </a:lnTo>
                <a:lnTo>
                  <a:pt x="2039" y="108"/>
                </a:lnTo>
                <a:lnTo>
                  <a:pt x="2040" y="108"/>
                </a:lnTo>
                <a:lnTo>
                  <a:pt x="2040" y="108"/>
                </a:lnTo>
                <a:lnTo>
                  <a:pt x="2041" y="107"/>
                </a:lnTo>
                <a:lnTo>
                  <a:pt x="2041" y="107"/>
                </a:lnTo>
                <a:lnTo>
                  <a:pt x="2041" y="106"/>
                </a:lnTo>
                <a:lnTo>
                  <a:pt x="2042" y="106"/>
                </a:lnTo>
                <a:lnTo>
                  <a:pt x="2042" y="107"/>
                </a:lnTo>
                <a:lnTo>
                  <a:pt x="2042" y="107"/>
                </a:lnTo>
                <a:lnTo>
                  <a:pt x="2043" y="108"/>
                </a:lnTo>
                <a:lnTo>
                  <a:pt x="2043" y="108"/>
                </a:lnTo>
                <a:lnTo>
                  <a:pt x="2044" y="108"/>
                </a:lnTo>
                <a:lnTo>
                  <a:pt x="2044" y="107"/>
                </a:lnTo>
                <a:lnTo>
                  <a:pt x="2044" y="107"/>
                </a:lnTo>
                <a:lnTo>
                  <a:pt x="2046" y="106"/>
                </a:lnTo>
                <a:lnTo>
                  <a:pt x="2046" y="106"/>
                </a:lnTo>
                <a:lnTo>
                  <a:pt x="2046" y="106"/>
                </a:lnTo>
                <a:lnTo>
                  <a:pt x="2047" y="106"/>
                </a:lnTo>
                <a:lnTo>
                  <a:pt x="2047" y="105"/>
                </a:lnTo>
                <a:lnTo>
                  <a:pt x="2047" y="105"/>
                </a:lnTo>
                <a:lnTo>
                  <a:pt x="2048" y="105"/>
                </a:lnTo>
                <a:lnTo>
                  <a:pt x="2048" y="105"/>
                </a:lnTo>
                <a:lnTo>
                  <a:pt x="2049" y="105"/>
                </a:lnTo>
                <a:lnTo>
                  <a:pt x="2049" y="104"/>
                </a:lnTo>
                <a:lnTo>
                  <a:pt x="2049" y="103"/>
                </a:lnTo>
                <a:lnTo>
                  <a:pt x="2050" y="103"/>
                </a:lnTo>
                <a:lnTo>
                  <a:pt x="2050" y="101"/>
                </a:lnTo>
                <a:lnTo>
                  <a:pt x="2050" y="103"/>
                </a:lnTo>
                <a:lnTo>
                  <a:pt x="2051" y="101"/>
                </a:lnTo>
                <a:lnTo>
                  <a:pt x="2051" y="101"/>
                </a:lnTo>
                <a:lnTo>
                  <a:pt x="2051" y="101"/>
                </a:lnTo>
                <a:lnTo>
                  <a:pt x="2052" y="103"/>
                </a:lnTo>
                <a:lnTo>
                  <a:pt x="2052" y="103"/>
                </a:lnTo>
                <a:lnTo>
                  <a:pt x="2053" y="104"/>
                </a:lnTo>
                <a:lnTo>
                  <a:pt x="2053" y="104"/>
                </a:lnTo>
                <a:lnTo>
                  <a:pt x="2053" y="104"/>
                </a:lnTo>
                <a:lnTo>
                  <a:pt x="2055" y="104"/>
                </a:lnTo>
                <a:lnTo>
                  <a:pt x="2055" y="104"/>
                </a:lnTo>
                <a:lnTo>
                  <a:pt x="2055" y="105"/>
                </a:lnTo>
                <a:lnTo>
                  <a:pt x="2056" y="105"/>
                </a:lnTo>
                <a:lnTo>
                  <a:pt x="2056" y="105"/>
                </a:lnTo>
                <a:lnTo>
                  <a:pt x="2056" y="104"/>
                </a:lnTo>
                <a:lnTo>
                  <a:pt x="2057" y="103"/>
                </a:lnTo>
                <a:lnTo>
                  <a:pt x="2057" y="103"/>
                </a:lnTo>
                <a:lnTo>
                  <a:pt x="2058" y="104"/>
                </a:lnTo>
                <a:lnTo>
                  <a:pt x="2058" y="104"/>
                </a:lnTo>
                <a:lnTo>
                  <a:pt x="2058" y="103"/>
                </a:lnTo>
                <a:lnTo>
                  <a:pt x="2059" y="103"/>
                </a:lnTo>
                <a:lnTo>
                  <a:pt x="2059" y="101"/>
                </a:lnTo>
                <a:lnTo>
                  <a:pt x="2059" y="101"/>
                </a:lnTo>
                <a:lnTo>
                  <a:pt x="2060" y="101"/>
                </a:lnTo>
                <a:lnTo>
                  <a:pt x="2060" y="101"/>
                </a:lnTo>
                <a:lnTo>
                  <a:pt x="2060" y="101"/>
                </a:lnTo>
                <a:lnTo>
                  <a:pt x="2061" y="101"/>
                </a:lnTo>
                <a:lnTo>
                  <a:pt x="2061" y="101"/>
                </a:lnTo>
                <a:lnTo>
                  <a:pt x="2062" y="101"/>
                </a:lnTo>
                <a:lnTo>
                  <a:pt x="2062" y="101"/>
                </a:lnTo>
                <a:lnTo>
                  <a:pt x="2062" y="101"/>
                </a:lnTo>
                <a:lnTo>
                  <a:pt x="2064" y="103"/>
                </a:lnTo>
                <a:lnTo>
                  <a:pt x="2064" y="101"/>
                </a:lnTo>
                <a:lnTo>
                  <a:pt x="2064" y="103"/>
                </a:lnTo>
                <a:lnTo>
                  <a:pt x="2065" y="101"/>
                </a:lnTo>
                <a:lnTo>
                  <a:pt x="2065" y="100"/>
                </a:lnTo>
                <a:lnTo>
                  <a:pt x="2065" y="100"/>
                </a:lnTo>
                <a:lnTo>
                  <a:pt x="2066" y="100"/>
                </a:lnTo>
                <a:lnTo>
                  <a:pt x="2066" y="100"/>
                </a:lnTo>
                <a:lnTo>
                  <a:pt x="2067" y="100"/>
                </a:lnTo>
                <a:lnTo>
                  <a:pt x="2067" y="100"/>
                </a:lnTo>
                <a:lnTo>
                  <a:pt x="2067" y="99"/>
                </a:lnTo>
                <a:lnTo>
                  <a:pt x="2068" y="99"/>
                </a:lnTo>
                <a:lnTo>
                  <a:pt x="2068" y="98"/>
                </a:lnTo>
                <a:lnTo>
                  <a:pt x="2068" y="98"/>
                </a:lnTo>
                <a:lnTo>
                  <a:pt x="2069" y="98"/>
                </a:lnTo>
                <a:lnTo>
                  <a:pt x="2069" y="97"/>
                </a:lnTo>
                <a:lnTo>
                  <a:pt x="2070" y="97"/>
                </a:lnTo>
                <a:lnTo>
                  <a:pt x="2070" y="96"/>
                </a:lnTo>
                <a:lnTo>
                  <a:pt x="2070" y="97"/>
                </a:lnTo>
                <a:lnTo>
                  <a:pt x="2071" y="96"/>
                </a:lnTo>
                <a:lnTo>
                  <a:pt x="2071" y="96"/>
                </a:lnTo>
                <a:lnTo>
                  <a:pt x="2071" y="95"/>
                </a:lnTo>
                <a:lnTo>
                  <a:pt x="2073" y="95"/>
                </a:lnTo>
                <a:lnTo>
                  <a:pt x="2073" y="94"/>
                </a:lnTo>
                <a:lnTo>
                  <a:pt x="2073" y="95"/>
                </a:lnTo>
                <a:lnTo>
                  <a:pt x="2074" y="95"/>
                </a:lnTo>
                <a:lnTo>
                  <a:pt x="2074" y="95"/>
                </a:lnTo>
                <a:lnTo>
                  <a:pt x="2075" y="95"/>
                </a:lnTo>
                <a:lnTo>
                  <a:pt x="2075" y="97"/>
                </a:lnTo>
                <a:lnTo>
                  <a:pt x="2075" y="98"/>
                </a:lnTo>
                <a:lnTo>
                  <a:pt x="2076" y="98"/>
                </a:lnTo>
                <a:lnTo>
                  <a:pt x="2076" y="99"/>
                </a:lnTo>
                <a:lnTo>
                  <a:pt x="2076" y="99"/>
                </a:lnTo>
                <a:lnTo>
                  <a:pt x="2077" y="99"/>
                </a:lnTo>
                <a:lnTo>
                  <a:pt x="2077" y="99"/>
                </a:lnTo>
                <a:lnTo>
                  <a:pt x="2077" y="99"/>
                </a:lnTo>
                <a:lnTo>
                  <a:pt x="2078" y="99"/>
                </a:lnTo>
                <a:lnTo>
                  <a:pt x="2078" y="99"/>
                </a:lnTo>
                <a:lnTo>
                  <a:pt x="2079" y="99"/>
                </a:lnTo>
                <a:lnTo>
                  <a:pt x="2079" y="99"/>
                </a:lnTo>
                <a:lnTo>
                  <a:pt x="2079" y="99"/>
                </a:lnTo>
                <a:lnTo>
                  <a:pt x="2080" y="100"/>
                </a:lnTo>
                <a:lnTo>
                  <a:pt x="2080" y="100"/>
                </a:lnTo>
                <a:lnTo>
                  <a:pt x="2080" y="101"/>
                </a:lnTo>
                <a:lnTo>
                  <a:pt x="2082" y="101"/>
                </a:lnTo>
                <a:lnTo>
                  <a:pt x="2082" y="101"/>
                </a:lnTo>
                <a:lnTo>
                  <a:pt x="2082" y="101"/>
                </a:lnTo>
                <a:lnTo>
                  <a:pt x="2083" y="101"/>
                </a:lnTo>
                <a:lnTo>
                  <a:pt x="2083" y="101"/>
                </a:lnTo>
                <a:lnTo>
                  <a:pt x="2084" y="101"/>
                </a:lnTo>
                <a:lnTo>
                  <a:pt x="2084" y="101"/>
                </a:lnTo>
                <a:lnTo>
                  <a:pt x="2084" y="101"/>
                </a:lnTo>
                <a:lnTo>
                  <a:pt x="2085" y="100"/>
                </a:lnTo>
                <a:lnTo>
                  <a:pt x="2085" y="101"/>
                </a:lnTo>
                <a:lnTo>
                  <a:pt x="2085" y="101"/>
                </a:lnTo>
                <a:lnTo>
                  <a:pt x="2086" y="100"/>
                </a:lnTo>
                <a:lnTo>
                  <a:pt x="2086" y="101"/>
                </a:lnTo>
                <a:lnTo>
                  <a:pt x="2086" y="101"/>
                </a:lnTo>
                <a:lnTo>
                  <a:pt x="2087" y="101"/>
                </a:lnTo>
                <a:lnTo>
                  <a:pt x="2087" y="103"/>
                </a:lnTo>
                <a:lnTo>
                  <a:pt x="2088" y="103"/>
                </a:lnTo>
                <a:lnTo>
                  <a:pt x="2088" y="103"/>
                </a:lnTo>
                <a:lnTo>
                  <a:pt x="2088" y="104"/>
                </a:lnTo>
                <a:lnTo>
                  <a:pt x="2089" y="103"/>
                </a:lnTo>
                <a:lnTo>
                  <a:pt x="2089" y="103"/>
                </a:lnTo>
                <a:lnTo>
                  <a:pt x="2089" y="101"/>
                </a:lnTo>
                <a:lnTo>
                  <a:pt x="2091" y="101"/>
                </a:lnTo>
                <a:lnTo>
                  <a:pt x="2091" y="103"/>
                </a:lnTo>
                <a:lnTo>
                  <a:pt x="2092" y="103"/>
                </a:lnTo>
                <a:lnTo>
                  <a:pt x="2092" y="103"/>
                </a:lnTo>
                <a:lnTo>
                  <a:pt x="2092" y="104"/>
                </a:lnTo>
                <a:lnTo>
                  <a:pt x="2093" y="103"/>
                </a:lnTo>
                <a:lnTo>
                  <a:pt x="2093" y="103"/>
                </a:lnTo>
                <a:lnTo>
                  <a:pt x="2093" y="103"/>
                </a:lnTo>
                <a:lnTo>
                  <a:pt x="2094" y="104"/>
                </a:lnTo>
                <a:lnTo>
                  <a:pt x="2094" y="104"/>
                </a:lnTo>
                <a:lnTo>
                  <a:pt x="2094" y="104"/>
                </a:lnTo>
                <a:lnTo>
                  <a:pt x="2095" y="104"/>
                </a:lnTo>
                <a:lnTo>
                  <a:pt x="2095" y="103"/>
                </a:lnTo>
                <a:lnTo>
                  <a:pt x="2096" y="101"/>
                </a:lnTo>
                <a:lnTo>
                  <a:pt x="2096" y="101"/>
                </a:lnTo>
                <a:lnTo>
                  <a:pt x="2096" y="100"/>
                </a:lnTo>
                <a:lnTo>
                  <a:pt x="2097" y="101"/>
                </a:lnTo>
                <a:lnTo>
                  <a:pt x="2097" y="101"/>
                </a:lnTo>
                <a:lnTo>
                  <a:pt x="2097" y="103"/>
                </a:lnTo>
                <a:lnTo>
                  <a:pt x="2098" y="103"/>
                </a:lnTo>
                <a:lnTo>
                  <a:pt x="2098" y="103"/>
                </a:lnTo>
                <a:lnTo>
                  <a:pt x="2098" y="103"/>
                </a:lnTo>
                <a:lnTo>
                  <a:pt x="2100" y="103"/>
                </a:lnTo>
                <a:lnTo>
                  <a:pt x="2100" y="104"/>
                </a:lnTo>
                <a:lnTo>
                  <a:pt x="2101" y="104"/>
                </a:lnTo>
                <a:lnTo>
                  <a:pt x="2101" y="104"/>
                </a:lnTo>
                <a:lnTo>
                  <a:pt x="2101" y="105"/>
                </a:lnTo>
                <a:lnTo>
                  <a:pt x="2102" y="105"/>
                </a:lnTo>
                <a:lnTo>
                  <a:pt x="2102" y="105"/>
                </a:lnTo>
                <a:lnTo>
                  <a:pt x="2102" y="105"/>
                </a:lnTo>
                <a:lnTo>
                  <a:pt x="2103" y="104"/>
                </a:lnTo>
                <a:lnTo>
                  <a:pt x="2103" y="104"/>
                </a:lnTo>
                <a:lnTo>
                  <a:pt x="2103" y="105"/>
                </a:lnTo>
                <a:lnTo>
                  <a:pt x="2104" y="104"/>
                </a:lnTo>
                <a:lnTo>
                  <a:pt x="2104" y="104"/>
                </a:lnTo>
                <a:lnTo>
                  <a:pt x="2105" y="105"/>
                </a:lnTo>
                <a:lnTo>
                  <a:pt x="2105" y="105"/>
                </a:lnTo>
                <a:lnTo>
                  <a:pt x="2105" y="106"/>
                </a:lnTo>
                <a:lnTo>
                  <a:pt x="2106" y="106"/>
                </a:lnTo>
                <a:lnTo>
                  <a:pt x="2106" y="106"/>
                </a:lnTo>
                <a:lnTo>
                  <a:pt x="2106" y="106"/>
                </a:lnTo>
                <a:lnTo>
                  <a:pt x="2107" y="106"/>
                </a:lnTo>
                <a:lnTo>
                  <a:pt x="2107" y="106"/>
                </a:lnTo>
                <a:lnTo>
                  <a:pt x="2107" y="106"/>
                </a:lnTo>
                <a:lnTo>
                  <a:pt x="2109" y="107"/>
                </a:lnTo>
                <a:lnTo>
                  <a:pt x="2109" y="108"/>
                </a:lnTo>
                <a:lnTo>
                  <a:pt x="2110" y="109"/>
                </a:lnTo>
                <a:lnTo>
                  <a:pt x="2110" y="109"/>
                </a:lnTo>
                <a:lnTo>
                  <a:pt x="2110" y="110"/>
                </a:lnTo>
                <a:lnTo>
                  <a:pt x="2111" y="110"/>
                </a:lnTo>
                <a:lnTo>
                  <a:pt x="2111" y="110"/>
                </a:lnTo>
                <a:lnTo>
                  <a:pt x="2111" y="110"/>
                </a:lnTo>
                <a:lnTo>
                  <a:pt x="2112" y="110"/>
                </a:lnTo>
                <a:lnTo>
                  <a:pt x="2112" y="110"/>
                </a:lnTo>
                <a:lnTo>
                  <a:pt x="2113" y="110"/>
                </a:lnTo>
                <a:lnTo>
                  <a:pt x="2113" y="109"/>
                </a:lnTo>
                <a:lnTo>
                  <a:pt x="2113" y="109"/>
                </a:lnTo>
                <a:lnTo>
                  <a:pt x="2114" y="109"/>
                </a:lnTo>
                <a:lnTo>
                  <a:pt x="2114" y="108"/>
                </a:lnTo>
                <a:lnTo>
                  <a:pt x="2114" y="108"/>
                </a:lnTo>
                <a:lnTo>
                  <a:pt x="2115" y="108"/>
                </a:lnTo>
                <a:lnTo>
                  <a:pt x="2115" y="108"/>
                </a:lnTo>
                <a:lnTo>
                  <a:pt x="2115" y="108"/>
                </a:lnTo>
                <a:lnTo>
                  <a:pt x="2116" y="108"/>
                </a:lnTo>
                <a:lnTo>
                  <a:pt x="2116" y="108"/>
                </a:lnTo>
                <a:lnTo>
                  <a:pt x="2118" y="108"/>
                </a:lnTo>
                <a:lnTo>
                  <a:pt x="2118" y="108"/>
                </a:lnTo>
                <a:lnTo>
                  <a:pt x="2118" y="108"/>
                </a:lnTo>
                <a:lnTo>
                  <a:pt x="2119" y="108"/>
                </a:lnTo>
                <a:lnTo>
                  <a:pt x="2119" y="109"/>
                </a:lnTo>
                <a:lnTo>
                  <a:pt x="2119" y="108"/>
                </a:lnTo>
                <a:lnTo>
                  <a:pt x="2120" y="108"/>
                </a:lnTo>
                <a:lnTo>
                  <a:pt x="2120" y="109"/>
                </a:lnTo>
                <a:lnTo>
                  <a:pt x="2120" y="109"/>
                </a:lnTo>
                <a:lnTo>
                  <a:pt x="2121" y="109"/>
                </a:lnTo>
                <a:lnTo>
                  <a:pt x="2121" y="108"/>
                </a:lnTo>
                <a:lnTo>
                  <a:pt x="2122" y="107"/>
                </a:lnTo>
                <a:lnTo>
                  <a:pt x="2122" y="107"/>
                </a:lnTo>
                <a:lnTo>
                  <a:pt x="2122" y="108"/>
                </a:lnTo>
                <a:lnTo>
                  <a:pt x="2123" y="108"/>
                </a:lnTo>
                <a:lnTo>
                  <a:pt x="2123" y="108"/>
                </a:lnTo>
                <a:lnTo>
                  <a:pt x="2123" y="107"/>
                </a:lnTo>
                <a:lnTo>
                  <a:pt x="2124" y="107"/>
                </a:lnTo>
                <a:lnTo>
                  <a:pt x="2124" y="107"/>
                </a:lnTo>
                <a:lnTo>
                  <a:pt x="2124" y="108"/>
                </a:lnTo>
                <a:lnTo>
                  <a:pt x="2125" y="109"/>
                </a:lnTo>
                <a:lnTo>
                  <a:pt x="2125" y="109"/>
                </a:lnTo>
                <a:lnTo>
                  <a:pt x="2127" y="108"/>
                </a:lnTo>
                <a:lnTo>
                  <a:pt x="2127" y="108"/>
                </a:lnTo>
                <a:lnTo>
                  <a:pt x="2127" y="107"/>
                </a:lnTo>
                <a:lnTo>
                  <a:pt x="2128" y="106"/>
                </a:lnTo>
                <a:lnTo>
                  <a:pt x="2128" y="106"/>
                </a:lnTo>
                <a:lnTo>
                  <a:pt x="2128" y="106"/>
                </a:lnTo>
                <a:lnTo>
                  <a:pt x="2129" y="106"/>
                </a:lnTo>
                <a:lnTo>
                  <a:pt x="2129" y="106"/>
                </a:lnTo>
                <a:lnTo>
                  <a:pt x="2129" y="107"/>
                </a:lnTo>
                <a:lnTo>
                  <a:pt x="2130" y="106"/>
                </a:lnTo>
                <a:lnTo>
                  <a:pt x="2130" y="106"/>
                </a:lnTo>
                <a:lnTo>
                  <a:pt x="2131" y="105"/>
                </a:lnTo>
                <a:lnTo>
                  <a:pt x="2131" y="104"/>
                </a:lnTo>
                <a:lnTo>
                  <a:pt x="2131" y="104"/>
                </a:lnTo>
                <a:lnTo>
                  <a:pt x="2132" y="104"/>
                </a:lnTo>
                <a:lnTo>
                  <a:pt x="2132" y="103"/>
                </a:lnTo>
                <a:lnTo>
                  <a:pt x="2132" y="103"/>
                </a:lnTo>
                <a:lnTo>
                  <a:pt x="2133" y="103"/>
                </a:lnTo>
                <a:lnTo>
                  <a:pt x="2133" y="103"/>
                </a:lnTo>
                <a:lnTo>
                  <a:pt x="2134" y="101"/>
                </a:lnTo>
                <a:lnTo>
                  <a:pt x="2134" y="103"/>
                </a:lnTo>
                <a:lnTo>
                  <a:pt x="2134" y="104"/>
                </a:lnTo>
                <a:lnTo>
                  <a:pt x="2136" y="104"/>
                </a:lnTo>
                <a:lnTo>
                  <a:pt x="2136" y="104"/>
                </a:lnTo>
                <a:lnTo>
                  <a:pt x="2136" y="104"/>
                </a:lnTo>
                <a:lnTo>
                  <a:pt x="2137" y="105"/>
                </a:lnTo>
                <a:lnTo>
                  <a:pt x="2137" y="105"/>
                </a:lnTo>
                <a:lnTo>
                  <a:pt x="2137" y="106"/>
                </a:lnTo>
                <a:lnTo>
                  <a:pt x="2138" y="106"/>
                </a:lnTo>
                <a:lnTo>
                  <a:pt x="2138" y="106"/>
                </a:lnTo>
                <a:lnTo>
                  <a:pt x="2139" y="105"/>
                </a:lnTo>
                <a:lnTo>
                  <a:pt x="2139" y="104"/>
                </a:lnTo>
                <a:lnTo>
                  <a:pt x="2139" y="104"/>
                </a:lnTo>
                <a:lnTo>
                  <a:pt x="2140" y="103"/>
                </a:lnTo>
                <a:lnTo>
                  <a:pt x="2140" y="103"/>
                </a:lnTo>
                <a:lnTo>
                  <a:pt x="2140" y="103"/>
                </a:lnTo>
                <a:lnTo>
                  <a:pt x="2141" y="103"/>
                </a:lnTo>
                <a:lnTo>
                  <a:pt x="2141" y="103"/>
                </a:lnTo>
                <a:lnTo>
                  <a:pt x="2141" y="103"/>
                </a:lnTo>
                <a:lnTo>
                  <a:pt x="2142" y="101"/>
                </a:lnTo>
                <a:lnTo>
                  <a:pt x="2142" y="103"/>
                </a:lnTo>
                <a:lnTo>
                  <a:pt x="2143" y="103"/>
                </a:lnTo>
                <a:lnTo>
                  <a:pt x="2143" y="103"/>
                </a:lnTo>
                <a:lnTo>
                  <a:pt x="2143" y="103"/>
                </a:lnTo>
                <a:lnTo>
                  <a:pt x="2145" y="103"/>
                </a:lnTo>
                <a:lnTo>
                  <a:pt x="2145" y="101"/>
                </a:lnTo>
                <a:lnTo>
                  <a:pt x="2145" y="101"/>
                </a:lnTo>
                <a:lnTo>
                  <a:pt x="2146" y="101"/>
                </a:lnTo>
                <a:lnTo>
                  <a:pt x="2146" y="101"/>
                </a:lnTo>
                <a:lnTo>
                  <a:pt x="2146" y="103"/>
                </a:lnTo>
                <a:lnTo>
                  <a:pt x="2147" y="103"/>
                </a:lnTo>
                <a:lnTo>
                  <a:pt x="2147" y="103"/>
                </a:lnTo>
                <a:lnTo>
                  <a:pt x="2148" y="104"/>
                </a:lnTo>
                <a:lnTo>
                  <a:pt x="2148" y="104"/>
                </a:lnTo>
                <a:lnTo>
                  <a:pt x="2148" y="103"/>
                </a:lnTo>
                <a:lnTo>
                  <a:pt x="2149" y="103"/>
                </a:lnTo>
                <a:lnTo>
                  <a:pt x="2149" y="103"/>
                </a:lnTo>
                <a:lnTo>
                  <a:pt x="2149" y="101"/>
                </a:lnTo>
                <a:lnTo>
                  <a:pt x="2150" y="100"/>
                </a:lnTo>
                <a:lnTo>
                  <a:pt x="2150" y="100"/>
                </a:lnTo>
                <a:lnTo>
                  <a:pt x="2150" y="100"/>
                </a:lnTo>
                <a:lnTo>
                  <a:pt x="2151" y="101"/>
                </a:lnTo>
                <a:lnTo>
                  <a:pt x="2151" y="100"/>
                </a:lnTo>
                <a:lnTo>
                  <a:pt x="2152" y="100"/>
                </a:lnTo>
                <a:lnTo>
                  <a:pt x="2152" y="100"/>
                </a:lnTo>
                <a:lnTo>
                  <a:pt x="2152" y="99"/>
                </a:lnTo>
                <a:lnTo>
                  <a:pt x="2154" y="99"/>
                </a:lnTo>
                <a:lnTo>
                  <a:pt x="2154" y="99"/>
                </a:lnTo>
                <a:lnTo>
                  <a:pt x="2154" y="98"/>
                </a:lnTo>
                <a:lnTo>
                  <a:pt x="2155" y="98"/>
                </a:lnTo>
                <a:lnTo>
                  <a:pt x="2155" y="98"/>
                </a:lnTo>
                <a:lnTo>
                  <a:pt x="2155" y="99"/>
                </a:lnTo>
                <a:lnTo>
                  <a:pt x="2156" y="99"/>
                </a:lnTo>
                <a:lnTo>
                  <a:pt x="2156" y="99"/>
                </a:lnTo>
                <a:lnTo>
                  <a:pt x="2157" y="99"/>
                </a:lnTo>
                <a:lnTo>
                  <a:pt x="2157" y="99"/>
                </a:lnTo>
                <a:lnTo>
                  <a:pt x="2157" y="101"/>
                </a:lnTo>
                <a:lnTo>
                  <a:pt x="2158" y="100"/>
                </a:lnTo>
                <a:lnTo>
                  <a:pt x="2158" y="100"/>
                </a:lnTo>
                <a:lnTo>
                  <a:pt x="2158" y="100"/>
                </a:lnTo>
                <a:lnTo>
                  <a:pt x="2159" y="100"/>
                </a:lnTo>
                <a:lnTo>
                  <a:pt x="2159" y="99"/>
                </a:lnTo>
                <a:lnTo>
                  <a:pt x="2160" y="99"/>
                </a:lnTo>
                <a:lnTo>
                  <a:pt x="2160" y="99"/>
                </a:lnTo>
                <a:lnTo>
                  <a:pt x="2160" y="99"/>
                </a:lnTo>
                <a:lnTo>
                  <a:pt x="2161" y="99"/>
                </a:lnTo>
                <a:lnTo>
                  <a:pt x="2161" y="99"/>
                </a:lnTo>
                <a:lnTo>
                  <a:pt x="2161" y="99"/>
                </a:lnTo>
                <a:lnTo>
                  <a:pt x="2163" y="99"/>
                </a:lnTo>
                <a:lnTo>
                  <a:pt x="2163" y="100"/>
                </a:lnTo>
                <a:lnTo>
                  <a:pt x="2163" y="101"/>
                </a:lnTo>
                <a:lnTo>
                  <a:pt x="2164" y="100"/>
                </a:lnTo>
                <a:lnTo>
                  <a:pt x="2164" y="101"/>
                </a:lnTo>
                <a:lnTo>
                  <a:pt x="2165" y="103"/>
                </a:lnTo>
                <a:lnTo>
                  <a:pt x="2165" y="103"/>
                </a:lnTo>
                <a:lnTo>
                  <a:pt x="2165" y="103"/>
                </a:lnTo>
                <a:lnTo>
                  <a:pt x="2166" y="103"/>
                </a:lnTo>
                <a:lnTo>
                  <a:pt x="2166" y="103"/>
                </a:lnTo>
                <a:lnTo>
                  <a:pt x="2166" y="101"/>
                </a:lnTo>
                <a:lnTo>
                  <a:pt x="2167" y="100"/>
                </a:lnTo>
                <a:lnTo>
                  <a:pt x="2167" y="101"/>
                </a:lnTo>
                <a:lnTo>
                  <a:pt x="2167" y="103"/>
                </a:lnTo>
                <a:lnTo>
                  <a:pt x="2168" y="103"/>
                </a:lnTo>
                <a:lnTo>
                  <a:pt x="2168" y="101"/>
                </a:lnTo>
                <a:lnTo>
                  <a:pt x="2169" y="101"/>
                </a:lnTo>
                <a:lnTo>
                  <a:pt x="2169" y="103"/>
                </a:lnTo>
                <a:lnTo>
                  <a:pt x="2169" y="103"/>
                </a:lnTo>
                <a:lnTo>
                  <a:pt x="2170" y="103"/>
                </a:lnTo>
                <a:lnTo>
                  <a:pt x="2170" y="101"/>
                </a:lnTo>
                <a:lnTo>
                  <a:pt x="2170" y="101"/>
                </a:lnTo>
                <a:lnTo>
                  <a:pt x="2172" y="100"/>
                </a:lnTo>
                <a:lnTo>
                  <a:pt x="2172" y="101"/>
                </a:lnTo>
                <a:lnTo>
                  <a:pt x="2172" y="101"/>
                </a:lnTo>
                <a:lnTo>
                  <a:pt x="2173" y="103"/>
                </a:lnTo>
                <a:lnTo>
                  <a:pt x="2173" y="104"/>
                </a:lnTo>
                <a:lnTo>
                  <a:pt x="2174" y="105"/>
                </a:lnTo>
                <a:lnTo>
                  <a:pt x="2174" y="106"/>
                </a:lnTo>
                <a:lnTo>
                  <a:pt x="2174" y="107"/>
                </a:lnTo>
                <a:lnTo>
                  <a:pt x="2175" y="107"/>
                </a:lnTo>
                <a:lnTo>
                  <a:pt x="2175" y="107"/>
                </a:lnTo>
                <a:lnTo>
                  <a:pt x="2175" y="107"/>
                </a:lnTo>
                <a:lnTo>
                  <a:pt x="2176" y="106"/>
                </a:lnTo>
                <a:lnTo>
                  <a:pt x="2176" y="106"/>
                </a:lnTo>
                <a:lnTo>
                  <a:pt x="2176" y="106"/>
                </a:lnTo>
                <a:lnTo>
                  <a:pt x="2177" y="105"/>
                </a:lnTo>
                <a:lnTo>
                  <a:pt x="2177" y="104"/>
                </a:lnTo>
                <a:lnTo>
                  <a:pt x="2178" y="103"/>
                </a:lnTo>
                <a:lnTo>
                  <a:pt x="2178" y="103"/>
                </a:lnTo>
                <a:lnTo>
                  <a:pt x="2178" y="103"/>
                </a:lnTo>
                <a:lnTo>
                  <a:pt x="2179" y="104"/>
                </a:lnTo>
                <a:lnTo>
                  <a:pt x="2179" y="105"/>
                </a:lnTo>
                <a:lnTo>
                  <a:pt x="2179" y="106"/>
                </a:lnTo>
                <a:lnTo>
                  <a:pt x="2181" y="107"/>
                </a:lnTo>
                <a:lnTo>
                  <a:pt x="2181" y="107"/>
                </a:lnTo>
                <a:lnTo>
                  <a:pt x="2182" y="106"/>
                </a:lnTo>
                <a:lnTo>
                  <a:pt x="2182" y="106"/>
                </a:lnTo>
                <a:lnTo>
                  <a:pt x="2182" y="106"/>
                </a:lnTo>
                <a:lnTo>
                  <a:pt x="2183" y="106"/>
                </a:lnTo>
                <a:lnTo>
                  <a:pt x="2183" y="106"/>
                </a:lnTo>
                <a:lnTo>
                  <a:pt x="2183" y="107"/>
                </a:lnTo>
                <a:lnTo>
                  <a:pt x="2184" y="108"/>
                </a:lnTo>
                <a:lnTo>
                  <a:pt x="2184" y="108"/>
                </a:lnTo>
                <a:lnTo>
                  <a:pt x="2184" y="108"/>
                </a:lnTo>
                <a:lnTo>
                  <a:pt x="2185" y="108"/>
                </a:lnTo>
                <a:lnTo>
                  <a:pt x="2185" y="108"/>
                </a:lnTo>
                <a:lnTo>
                  <a:pt x="2186" y="108"/>
                </a:lnTo>
                <a:lnTo>
                  <a:pt x="2186" y="107"/>
                </a:lnTo>
                <a:lnTo>
                  <a:pt x="2186" y="107"/>
                </a:lnTo>
                <a:lnTo>
                  <a:pt x="2187" y="107"/>
                </a:lnTo>
                <a:lnTo>
                  <a:pt x="2187" y="106"/>
                </a:lnTo>
                <a:lnTo>
                  <a:pt x="2187" y="107"/>
                </a:lnTo>
                <a:lnTo>
                  <a:pt x="2189" y="107"/>
                </a:lnTo>
                <a:lnTo>
                  <a:pt x="2189" y="107"/>
                </a:lnTo>
                <a:lnTo>
                  <a:pt x="2189" y="108"/>
                </a:lnTo>
                <a:lnTo>
                  <a:pt x="2190" y="108"/>
                </a:lnTo>
                <a:lnTo>
                  <a:pt x="2190" y="109"/>
                </a:lnTo>
                <a:lnTo>
                  <a:pt x="2191" y="108"/>
                </a:lnTo>
                <a:lnTo>
                  <a:pt x="2191" y="108"/>
                </a:lnTo>
                <a:lnTo>
                  <a:pt x="2191" y="109"/>
                </a:lnTo>
                <a:lnTo>
                  <a:pt x="2192" y="108"/>
                </a:lnTo>
                <a:lnTo>
                  <a:pt x="2192" y="107"/>
                </a:lnTo>
                <a:lnTo>
                  <a:pt x="2192" y="107"/>
                </a:lnTo>
                <a:lnTo>
                  <a:pt x="2193" y="107"/>
                </a:lnTo>
                <a:lnTo>
                  <a:pt x="2193" y="107"/>
                </a:lnTo>
                <a:lnTo>
                  <a:pt x="2193" y="108"/>
                </a:lnTo>
                <a:lnTo>
                  <a:pt x="2194" y="108"/>
                </a:lnTo>
                <a:lnTo>
                  <a:pt x="2194" y="108"/>
                </a:lnTo>
                <a:lnTo>
                  <a:pt x="2195" y="108"/>
                </a:lnTo>
                <a:lnTo>
                  <a:pt x="2195" y="107"/>
                </a:lnTo>
                <a:lnTo>
                  <a:pt x="2195" y="107"/>
                </a:lnTo>
                <a:lnTo>
                  <a:pt x="2196" y="106"/>
                </a:lnTo>
                <a:lnTo>
                  <a:pt x="2196" y="106"/>
                </a:lnTo>
                <a:lnTo>
                  <a:pt x="2196" y="106"/>
                </a:lnTo>
                <a:lnTo>
                  <a:pt x="2198" y="106"/>
                </a:lnTo>
                <a:lnTo>
                  <a:pt x="2198" y="107"/>
                </a:lnTo>
                <a:lnTo>
                  <a:pt x="2198" y="106"/>
                </a:lnTo>
                <a:lnTo>
                  <a:pt x="2199" y="107"/>
                </a:lnTo>
                <a:lnTo>
                  <a:pt x="2199" y="107"/>
                </a:lnTo>
                <a:lnTo>
                  <a:pt x="2200" y="108"/>
                </a:lnTo>
                <a:lnTo>
                  <a:pt x="2200" y="109"/>
                </a:lnTo>
                <a:lnTo>
                  <a:pt x="2200" y="109"/>
                </a:lnTo>
                <a:lnTo>
                  <a:pt x="2201" y="109"/>
                </a:lnTo>
                <a:lnTo>
                  <a:pt x="2201" y="108"/>
                </a:lnTo>
                <a:lnTo>
                  <a:pt x="2201" y="108"/>
                </a:lnTo>
                <a:lnTo>
                  <a:pt x="2202" y="108"/>
                </a:lnTo>
                <a:lnTo>
                  <a:pt x="2202" y="108"/>
                </a:lnTo>
                <a:lnTo>
                  <a:pt x="2203" y="108"/>
                </a:lnTo>
                <a:lnTo>
                  <a:pt x="2203" y="108"/>
                </a:lnTo>
                <a:lnTo>
                  <a:pt x="2203" y="108"/>
                </a:lnTo>
                <a:lnTo>
                  <a:pt x="2204" y="108"/>
                </a:lnTo>
                <a:lnTo>
                  <a:pt x="2204" y="107"/>
                </a:lnTo>
                <a:lnTo>
                  <a:pt x="2204" y="108"/>
                </a:lnTo>
                <a:lnTo>
                  <a:pt x="2205" y="108"/>
                </a:lnTo>
                <a:lnTo>
                  <a:pt x="2205" y="108"/>
                </a:lnTo>
                <a:lnTo>
                  <a:pt x="2205" y="108"/>
                </a:lnTo>
                <a:lnTo>
                  <a:pt x="2207" y="107"/>
                </a:lnTo>
                <a:lnTo>
                  <a:pt x="2207" y="106"/>
                </a:lnTo>
                <a:lnTo>
                  <a:pt x="2208" y="106"/>
                </a:lnTo>
                <a:lnTo>
                  <a:pt x="2208" y="106"/>
                </a:lnTo>
                <a:lnTo>
                  <a:pt x="2208" y="107"/>
                </a:lnTo>
                <a:lnTo>
                  <a:pt x="2209" y="106"/>
                </a:lnTo>
                <a:lnTo>
                  <a:pt x="2209" y="107"/>
                </a:lnTo>
                <a:lnTo>
                  <a:pt x="2209" y="107"/>
                </a:lnTo>
                <a:lnTo>
                  <a:pt x="2210" y="107"/>
                </a:lnTo>
                <a:lnTo>
                  <a:pt x="2210" y="108"/>
                </a:lnTo>
                <a:lnTo>
                  <a:pt x="2210" y="107"/>
                </a:lnTo>
                <a:lnTo>
                  <a:pt x="2211" y="107"/>
                </a:lnTo>
                <a:lnTo>
                  <a:pt x="2211" y="107"/>
                </a:lnTo>
                <a:lnTo>
                  <a:pt x="2212" y="107"/>
                </a:lnTo>
                <a:lnTo>
                  <a:pt x="2212" y="108"/>
                </a:lnTo>
                <a:lnTo>
                  <a:pt x="2212" y="107"/>
                </a:lnTo>
                <a:lnTo>
                  <a:pt x="2213" y="108"/>
                </a:lnTo>
                <a:lnTo>
                  <a:pt x="2213" y="107"/>
                </a:lnTo>
                <a:lnTo>
                  <a:pt x="2213" y="108"/>
                </a:lnTo>
                <a:lnTo>
                  <a:pt x="2214" y="107"/>
                </a:lnTo>
                <a:lnTo>
                  <a:pt x="2214" y="107"/>
                </a:lnTo>
                <a:lnTo>
                  <a:pt x="2214" y="108"/>
                </a:lnTo>
                <a:lnTo>
                  <a:pt x="2216" y="108"/>
                </a:lnTo>
                <a:lnTo>
                  <a:pt x="2216" y="108"/>
                </a:lnTo>
                <a:lnTo>
                  <a:pt x="2217" y="109"/>
                </a:lnTo>
                <a:lnTo>
                  <a:pt x="2217" y="109"/>
                </a:lnTo>
                <a:lnTo>
                  <a:pt x="2217" y="109"/>
                </a:lnTo>
                <a:lnTo>
                  <a:pt x="2218" y="109"/>
                </a:lnTo>
                <a:lnTo>
                  <a:pt x="2218" y="109"/>
                </a:lnTo>
                <a:lnTo>
                  <a:pt x="2218" y="109"/>
                </a:lnTo>
                <a:lnTo>
                  <a:pt x="2219" y="108"/>
                </a:lnTo>
                <a:lnTo>
                  <a:pt x="2219" y="109"/>
                </a:lnTo>
                <a:lnTo>
                  <a:pt x="2219" y="108"/>
                </a:lnTo>
                <a:lnTo>
                  <a:pt x="2220" y="109"/>
                </a:lnTo>
                <a:lnTo>
                  <a:pt x="2220" y="108"/>
                </a:lnTo>
                <a:lnTo>
                  <a:pt x="2221" y="108"/>
                </a:lnTo>
                <a:lnTo>
                  <a:pt x="2221" y="107"/>
                </a:lnTo>
                <a:lnTo>
                  <a:pt x="2221" y="107"/>
                </a:lnTo>
                <a:lnTo>
                  <a:pt x="2222" y="107"/>
                </a:lnTo>
                <a:lnTo>
                  <a:pt x="2222" y="107"/>
                </a:lnTo>
                <a:lnTo>
                  <a:pt x="2222" y="107"/>
                </a:lnTo>
                <a:lnTo>
                  <a:pt x="2223" y="107"/>
                </a:lnTo>
                <a:lnTo>
                  <a:pt x="2223" y="107"/>
                </a:lnTo>
                <a:lnTo>
                  <a:pt x="2225" y="107"/>
                </a:lnTo>
                <a:lnTo>
                  <a:pt x="2225" y="107"/>
                </a:lnTo>
                <a:lnTo>
                  <a:pt x="2225" y="107"/>
                </a:lnTo>
                <a:lnTo>
                  <a:pt x="2226" y="107"/>
                </a:lnTo>
                <a:lnTo>
                  <a:pt x="2226" y="108"/>
                </a:lnTo>
                <a:lnTo>
                  <a:pt x="2226" y="108"/>
                </a:lnTo>
                <a:lnTo>
                  <a:pt x="2227" y="108"/>
                </a:lnTo>
                <a:lnTo>
                  <a:pt x="2227" y="109"/>
                </a:lnTo>
                <a:lnTo>
                  <a:pt x="2227" y="108"/>
                </a:lnTo>
                <a:lnTo>
                  <a:pt x="2228" y="109"/>
                </a:lnTo>
                <a:lnTo>
                  <a:pt x="2228" y="108"/>
                </a:lnTo>
                <a:lnTo>
                  <a:pt x="2229" y="108"/>
                </a:lnTo>
                <a:lnTo>
                  <a:pt x="2229" y="108"/>
                </a:lnTo>
                <a:lnTo>
                  <a:pt x="2229" y="109"/>
                </a:lnTo>
                <a:lnTo>
                  <a:pt x="2230" y="108"/>
                </a:lnTo>
                <a:lnTo>
                  <a:pt x="2230" y="108"/>
                </a:lnTo>
                <a:lnTo>
                  <a:pt x="2230" y="108"/>
                </a:lnTo>
                <a:lnTo>
                  <a:pt x="2231" y="108"/>
                </a:lnTo>
                <a:lnTo>
                  <a:pt x="2231" y="108"/>
                </a:lnTo>
                <a:lnTo>
                  <a:pt x="2231" y="108"/>
                </a:lnTo>
                <a:lnTo>
                  <a:pt x="2232" y="107"/>
                </a:lnTo>
                <a:lnTo>
                  <a:pt x="2232" y="108"/>
                </a:lnTo>
                <a:lnTo>
                  <a:pt x="2234" y="108"/>
                </a:lnTo>
                <a:lnTo>
                  <a:pt x="2234" y="108"/>
                </a:lnTo>
                <a:lnTo>
                  <a:pt x="2234" y="108"/>
                </a:lnTo>
                <a:lnTo>
                  <a:pt x="2235" y="108"/>
                </a:lnTo>
                <a:lnTo>
                  <a:pt x="2235" y="108"/>
                </a:lnTo>
                <a:lnTo>
                  <a:pt x="2235" y="108"/>
                </a:lnTo>
                <a:lnTo>
                  <a:pt x="2236" y="108"/>
                </a:lnTo>
                <a:lnTo>
                  <a:pt x="2236" y="108"/>
                </a:lnTo>
                <a:lnTo>
                  <a:pt x="2236" y="108"/>
                </a:lnTo>
                <a:lnTo>
                  <a:pt x="2237" y="107"/>
                </a:lnTo>
                <a:lnTo>
                  <a:pt x="2237" y="107"/>
                </a:lnTo>
                <a:lnTo>
                  <a:pt x="2238" y="106"/>
                </a:lnTo>
                <a:lnTo>
                  <a:pt x="2238" y="105"/>
                </a:lnTo>
                <a:lnTo>
                  <a:pt x="2238" y="105"/>
                </a:lnTo>
                <a:lnTo>
                  <a:pt x="2239" y="104"/>
                </a:lnTo>
                <a:lnTo>
                  <a:pt x="2239" y="104"/>
                </a:lnTo>
                <a:lnTo>
                  <a:pt x="2239" y="105"/>
                </a:lnTo>
                <a:lnTo>
                  <a:pt x="2240" y="105"/>
                </a:lnTo>
                <a:lnTo>
                  <a:pt x="2240" y="105"/>
                </a:lnTo>
                <a:lnTo>
                  <a:pt x="2240" y="105"/>
                </a:lnTo>
                <a:lnTo>
                  <a:pt x="2241" y="106"/>
                </a:lnTo>
                <a:lnTo>
                  <a:pt x="2241" y="106"/>
                </a:lnTo>
                <a:lnTo>
                  <a:pt x="2243" y="105"/>
                </a:lnTo>
                <a:lnTo>
                  <a:pt x="2243" y="106"/>
                </a:lnTo>
                <a:lnTo>
                  <a:pt x="2243" y="107"/>
                </a:lnTo>
                <a:lnTo>
                  <a:pt x="2244" y="107"/>
                </a:lnTo>
                <a:lnTo>
                  <a:pt x="2244" y="107"/>
                </a:lnTo>
                <a:lnTo>
                  <a:pt x="2244" y="107"/>
                </a:lnTo>
                <a:lnTo>
                  <a:pt x="2245" y="108"/>
                </a:lnTo>
                <a:lnTo>
                  <a:pt x="2245" y="108"/>
                </a:lnTo>
                <a:lnTo>
                  <a:pt x="2245" y="109"/>
                </a:lnTo>
                <a:lnTo>
                  <a:pt x="2246" y="109"/>
                </a:lnTo>
                <a:lnTo>
                  <a:pt x="2246" y="109"/>
                </a:lnTo>
                <a:lnTo>
                  <a:pt x="2247" y="109"/>
                </a:lnTo>
                <a:lnTo>
                  <a:pt x="2247" y="109"/>
                </a:lnTo>
                <a:lnTo>
                  <a:pt x="2247" y="109"/>
                </a:lnTo>
                <a:lnTo>
                  <a:pt x="2248" y="108"/>
                </a:lnTo>
                <a:lnTo>
                  <a:pt x="2248" y="109"/>
                </a:lnTo>
                <a:lnTo>
                  <a:pt x="2248" y="108"/>
                </a:lnTo>
                <a:lnTo>
                  <a:pt x="2249" y="108"/>
                </a:lnTo>
                <a:lnTo>
                  <a:pt x="2249" y="108"/>
                </a:lnTo>
                <a:lnTo>
                  <a:pt x="2250" y="109"/>
                </a:lnTo>
                <a:lnTo>
                  <a:pt x="2250" y="109"/>
                </a:lnTo>
                <a:lnTo>
                  <a:pt x="2250" y="110"/>
                </a:lnTo>
                <a:lnTo>
                  <a:pt x="2252" y="109"/>
                </a:lnTo>
                <a:lnTo>
                  <a:pt x="2252" y="110"/>
                </a:lnTo>
                <a:lnTo>
                  <a:pt x="2252" y="110"/>
                </a:lnTo>
                <a:lnTo>
                  <a:pt x="2253" y="110"/>
                </a:lnTo>
                <a:lnTo>
                  <a:pt x="2253" y="112"/>
                </a:lnTo>
                <a:lnTo>
                  <a:pt x="2253" y="112"/>
                </a:lnTo>
                <a:lnTo>
                  <a:pt x="2254" y="112"/>
                </a:lnTo>
                <a:lnTo>
                  <a:pt x="2254" y="112"/>
                </a:lnTo>
                <a:lnTo>
                  <a:pt x="2255" y="110"/>
                </a:lnTo>
                <a:lnTo>
                  <a:pt x="2255" y="110"/>
                </a:lnTo>
                <a:lnTo>
                  <a:pt x="2255" y="110"/>
                </a:lnTo>
                <a:lnTo>
                  <a:pt x="2256" y="110"/>
                </a:lnTo>
                <a:lnTo>
                  <a:pt x="2256" y="112"/>
                </a:lnTo>
                <a:lnTo>
                  <a:pt x="2256" y="112"/>
                </a:lnTo>
                <a:lnTo>
                  <a:pt x="2257" y="112"/>
                </a:lnTo>
                <a:lnTo>
                  <a:pt x="2257" y="113"/>
                </a:lnTo>
                <a:lnTo>
                  <a:pt x="2257" y="113"/>
                </a:lnTo>
                <a:lnTo>
                  <a:pt x="2258" y="112"/>
                </a:lnTo>
                <a:lnTo>
                  <a:pt x="2258" y="112"/>
                </a:lnTo>
                <a:lnTo>
                  <a:pt x="2259" y="110"/>
                </a:lnTo>
                <a:lnTo>
                  <a:pt x="2259" y="112"/>
                </a:lnTo>
                <a:lnTo>
                  <a:pt x="2259" y="110"/>
                </a:lnTo>
                <a:lnTo>
                  <a:pt x="2261" y="110"/>
                </a:lnTo>
                <a:lnTo>
                  <a:pt x="2261" y="112"/>
                </a:lnTo>
                <a:lnTo>
                  <a:pt x="2261" y="112"/>
                </a:lnTo>
                <a:lnTo>
                  <a:pt x="2262" y="112"/>
                </a:lnTo>
                <a:lnTo>
                  <a:pt x="2262" y="113"/>
                </a:lnTo>
                <a:lnTo>
                  <a:pt x="2262" y="114"/>
                </a:lnTo>
                <a:lnTo>
                  <a:pt x="2263" y="115"/>
                </a:lnTo>
                <a:lnTo>
                  <a:pt x="2263" y="115"/>
                </a:lnTo>
                <a:lnTo>
                  <a:pt x="2264" y="115"/>
                </a:lnTo>
                <a:lnTo>
                  <a:pt x="2264" y="115"/>
                </a:lnTo>
                <a:lnTo>
                  <a:pt x="2264" y="115"/>
                </a:lnTo>
                <a:lnTo>
                  <a:pt x="2265" y="115"/>
                </a:lnTo>
                <a:lnTo>
                  <a:pt x="2265" y="115"/>
                </a:lnTo>
                <a:lnTo>
                  <a:pt x="2265" y="115"/>
                </a:lnTo>
                <a:lnTo>
                  <a:pt x="2266" y="115"/>
                </a:lnTo>
                <a:lnTo>
                  <a:pt x="2266" y="115"/>
                </a:lnTo>
                <a:lnTo>
                  <a:pt x="2266" y="116"/>
                </a:lnTo>
                <a:lnTo>
                  <a:pt x="2267" y="115"/>
                </a:lnTo>
                <a:lnTo>
                  <a:pt x="2267" y="116"/>
                </a:lnTo>
                <a:lnTo>
                  <a:pt x="2268" y="116"/>
                </a:lnTo>
                <a:lnTo>
                  <a:pt x="2268" y="116"/>
                </a:lnTo>
                <a:lnTo>
                  <a:pt x="2268" y="115"/>
                </a:lnTo>
                <a:lnTo>
                  <a:pt x="2270" y="115"/>
                </a:lnTo>
                <a:lnTo>
                  <a:pt x="2270" y="114"/>
                </a:lnTo>
                <a:lnTo>
                  <a:pt x="2270" y="114"/>
                </a:lnTo>
                <a:lnTo>
                  <a:pt x="2271" y="114"/>
                </a:lnTo>
                <a:lnTo>
                  <a:pt x="2271" y="114"/>
                </a:lnTo>
                <a:lnTo>
                  <a:pt x="2272" y="113"/>
                </a:lnTo>
                <a:lnTo>
                  <a:pt x="2272" y="114"/>
                </a:lnTo>
                <a:lnTo>
                  <a:pt x="2272" y="113"/>
                </a:lnTo>
                <a:lnTo>
                  <a:pt x="2273" y="114"/>
                </a:lnTo>
                <a:lnTo>
                  <a:pt x="2273" y="114"/>
                </a:lnTo>
                <a:lnTo>
                  <a:pt x="2273" y="113"/>
                </a:lnTo>
                <a:lnTo>
                  <a:pt x="2274" y="114"/>
                </a:lnTo>
                <a:lnTo>
                  <a:pt x="2274" y="113"/>
                </a:lnTo>
                <a:lnTo>
                  <a:pt x="2274" y="114"/>
                </a:lnTo>
                <a:lnTo>
                  <a:pt x="2275" y="113"/>
                </a:lnTo>
                <a:lnTo>
                  <a:pt x="2275" y="113"/>
                </a:lnTo>
                <a:lnTo>
                  <a:pt x="2276" y="114"/>
                </a:lnTo>
                <a:lnTo>
                  <a:pt x="2276" y="114"/>
                </a:lnTo>
                <a:lnTo>
                  <a:pt x="2276" y="114"/>
                </a:lnTo>
                <a:lnTo>
                  <a:pt x="2277" y="114"/>
                </a:lnTo>
                <a:lnTo>
                  <a:pt x="2277" y="115"/>
                </a:lnTo>
                <a:lnTo>
                  <a:pt x="2277" y="115"/>
                </a:lnTo>
                <a:lnTo>
                  <a:pt x="2279" y="114"/>
                </a:lnTo>
                <a:lnTo>
                  <a:pt x="2279" y="113"/>
                </a:lnTo>
                <a:lnTo>
                  <a:pt x="2279" y="113"/>
                </a:lnTo>
                <a:lnTo>
                  <a:pt x="2280" y="112"/>
                </a:lnTo>
                <a:lnTo>
                  <a:pt x="2280" y="110"/>
                </a:lnTo>
                <a:lnTo>
                  <a:pt x="2281" y="109"/>
                </a:lnTo>
                <a:lnTo>
                  <a:pt x="2281" y="109"/>
                </a:lnTo>
                <a:lnTo>
                  <a:pt x="2281" y="109"/>
                </a:lnTo>
                <a:lnTo>
                  <a:pt x="2282" y="109"/>
                </a:lnTo>
                <a:lnTo>
                  <a:pt x="2282" y="110"/>
                </a:lnTo>
                <a:lnTo>
                  <a:pt x="2282" y="110"/>
                </a:lnTo>
                <a:lnTo>
                  <a:pt x="2283" y="112"/>
                </a:lnTo>
                <a:lnTo>
                  <a:pt x="2283" y="110"/>
                </a:lnTo>
                <a:lnTo>
                  <a:pt x="2283" y="110"/>
                </a:lnTo>
                <a:lnTo>
                  <a:pt x="2284" y="110"/>
                </a:lnTo>
                <a:lnTo>
                  <a:pt x="2284" y="110"/>
                </a:lnTo>
                <a:lnTo>
                  <a:pt x="2285" y="110"/>
                </a:lnTo>
                <a:lnTo>
                  <a:pt x="2285" y="109"/>
                </a:lnTo>
                <a:lnTo>
                  <a:pt x="2285" y="110"/>
                </a:lnTo>
                <a:lnTo>
                  <a:pt x="2286" y="109"/>
                </a:lnTo>
                <a:lnTo>
                  <a:pt x="2286" y="109"/>
                </a:lnTo>
                <a:lnTo>
                  <a:pt x="2286" y="108"/>
                </a:lnTo>
                <a:lnTo>
                  <a:pt x="2288" y="108"/>
                </a:lnTo>
                <a:lnTo>
                  <a:pt x="2288" y="107"/>
                </a:lnTo>
                <a:lnTo>
                  <a:pt x="2288" y="106"/>
                </a:lnTo>
                <a:lnTo>
                  <a:pt x="2289" y="106"/>
                </a:lnTo>
                <a:lnTo>
                  <a:pt x="2289" y="105"/>
                </a:lnTo>
                <a:lnTo>
                  <a:pt x="2290" y="105"/>
                </a:lnTo>
                <a:lnTo>
                  <a:pt x="2290" y="105"/>
                </a:lnTo>
                <a:lnTo>
                  <a:pt x="2290" y="107"/>
                </a:lnTo>
                <a:lnTo>
                  <a:pt x="2291" y="107"/>
                </a:lnTo>
                <a:lnTo>
                  <a:pt x="2291" y="107"/>
                </a:lnTo>
                <a:lnTo>
                  <a:pt x="2291" y="108"/>
                </a:lnTo>
                <a:lnTo>
                  <a:pt x="2292" y="109"/>
                </a:lnTo>
                <a:lnTo>
                  <a:pt x="2292" y="110"/>
                </a:lnTo>
                <a:lnTo>
                  <a:pt x="2293" y="110"/>
                </a:lnTo>
                <a:lnTo>
                  <a:pt x="2293" y="110"/>
                </a:lnTo>
                <a:lnTo>
                  <a:pt x="2293" y="110"/>
                </a:lnTo>
                <a:lnTo>
                  <a:pt x="2294" y="112"/>
                </a:lnTo>
                <a:lnTo>
                  <a:pt x="2294" y="113"/>
                </a:lnTo>
                <a:lnTo>
                  <a:pt x="2294" y="113"/>
                </a:lnTo>
                <a:lnTo>
                  <a:pt x="2295" y="114"/>
                </a:lnTo>
                <a:lnTo>
                  <a:pt x="2295" y="113"/>
                </a:lnTo>
                <a:lnTo>
                  <a:pt x="2295" y="113"/>
                </a:lnTo>
                <a:lnTo>
                  <a:pt x="2297" y="110"/>
                </a:lnTo>
                <a:lnTo>
                  <a:pt x="2297" y="109"/>
                </a:lnTo>
                <a:lnTo>
                  <a:pt x="2298" y="109"/>
                </a:lnTo>
                <a:lnTo>
                  <a:pt x="2298" y="109"/>
                </a:lnTo>
                <a:lnTo>
                  <a:pt x="2298" y="109"/>
                </a:lnTo>
                <a:lnTo>
                  <a:pt x="2299" y="109"/>
                </a:lnTo>
                <a:lnTo>
                  <a:pt x="2299" y="109"/>
                </a:lnTo>
                <a:lnTo>
                  <a:pt x="2299" y="109"/>
                </a:lnTo>
                <a:lnTo>
                  <a:pt x="2300" y="109"/>
                </a:lnTo>
                <a:lnTo>
                  <a:pt x="2300" y="109"/>
                </a:lnTo>
                <a:lnTo>
                  <a:pt x="2300" y="109"/>
                </a:lnTo>
                <a:lnTo>
                  <a:pt x="2301" y="110"/>
                </a:lnTo>
                <a:lnTo>
                  <a:pt x="2301" y="109"/>
                </a:lnTo>
                <a:lnTo>
                  <a:pt x="2302" y="109"/>
                </a:lnTo>
                <a:lnTo>
                  <a:pt x="2302" y="109"/>
                </a:lnTo>
                <a:lnTo>
                  <a:pt x="2302" y="109"/>
                </a:lnTo>
                <a:lnTo>
                  <a:pt x="2303" y="108"/>
                </a:lnTo>
                <a:lnTo>
                  <a:pt x="2303" y="107"/>
                </a:lnTo>
                <a:lnTo>
                  <a:pt x="2303" y="107"/>
                </a:lnTo>
                <a:lnTo>
                  <a:pt x="2304" y="107"/>
                </a:lnTo>
                <a:lnTo>
                  <a:pt x="2304" y="108"/>
                </a:lnTo>
                <a:lnTo>
                  <a:pt x="2304" y="107"/>
                </a:lnTo>
                <a:lnTo>
                  <a:pt x="2306" y="107"/>
                </a:lnTo>
                <a:lnTo>
                  <a:pt x="2306" y="107"/>
                </a:lnTo>
                <a:lnTo>
                  <a:pt x="2307" y="106"/>
                </a:lnTo>
                <a:lnTo>
                  <a:pt x="2307" y="105"/>
                </a:lnTo>
                <a:lnTo>
                  <a:pt x="2307" y="105"/>
                </a:lnTo>
                <a:lnTo>
                  <a:pt x="2308" y="104"/>
                </a:lnTo>
                <a:lnTo>
                  <a:pt x="2308" y="104"/>
                </a:lnTo>
                <a:lnTo>
                  <a:pt x="2308" y="104"/>
                </a:lnTo>
                <a:lnTo>
                  <a:pt x="2309" y="103"/>
                </a:lnTo>
                <a:lnTo>
                  <a:pt x="2309" y="104"/>
                </a:lnTo>
                <a:lnTo>
                  <a:pt x="2309" y="104"/>
                </a:lnTo>
                <a:lnTo>
                  <a:pt x="2310" y="105"/>
                </a:lnTo>
                <a:lnTo>
                  <a:pt x="2310" y="105"/>
                </a:lnTo>
                <a:lnTo>
                  <a:pt x="2311" y="105"/>
                </a:lnTo>
                <a:lnTo>
                  <a:pt x="2311" y="105"/>
                </a:lnTo>
                <a:lnTo>
                  <a:pt x="2311" y="106"/>
                </a:lnTo>
                <a:lnTo>
                  <a:pt x="2312" y="106"/>
                </a:lnTo>
                <a:lnTo>
                  <a:pt x="2312" y="106"/>
                </a:lnTo>
                <a:lnTo>
                  <a:pt x="2312" y="105"/>
                </a:lnTo>
                <a:lnTo>
                  <a:pt x="2313" y="105"/>
                </a:lnTo>
                <a:lnTo>
                  <a:pt x="2313" y="104"/>
                </a:lnTo>
                <a:lnTo>
                  <a:pt x="2315" y="104"/>
                </a:lnTo>
                <a:lnTo>
                  <a:pt x="2315" y="103"/>
                </a:lnTo>
                <a:lnTo>
                  <a:pt x="2315" y="103"/>
                </a:lnTo>
                <a:lnTo>
                  <a:pt x="2316" y="103"/>
                </a:lnTo>
                <a:lnTo>
                  <a:pt x="2316" y="104"/>
                </a:lnTo>
                <a:lnTo>
                  <a:pt x="2316" y="104"/>
                </a:lnTo>
                <a:lnTo>
                  <a:pt x="2317" y="104"/>
                </a:lnTo>
                <a:lnTo>
                  <a:pt x="2317" y="104"/>
                </a:lnTo>
                <a:lnTo>
                  <a:pt x="2317" y="105"/>
                </a:lnTo>
                <a:lnTo>
                  <a:pt x="2318" y="106"/>
                </a:lnTo>
                <a:lnTo>
                  <a:pt x="2318" y="106"/>
                </a:lnTo>
                <a:lnTo>
                  <a:pt x="2319" y="107"/>
                </a:lnTo>
                <a:lnTo>
                  <a:pt x="2319" y="107"/>
                </a:lnTo>
                <a:lnTo>
                  <a:pt x="2319" y="108"/>
                </a:lnTo>
                <a:lnTo>
                  <a:pt x="2320" y="108"/>
                </a:lnTo>
                <a:lnTo>
                  <a:pt x="2320" y="108"/>
                </a:lnTo>
                <a:lnTo>
                  <a:pt x="2320" y="109"/>
                </a:lnTo>
                <a:lnTo>
                  <a:pt x="2321" y="109"/>
                </a:lnTo>
                <a:lnTo>
                  <a:pt x="2321" y="110"/>
                </a:lnTo>
                <a:lnTo>
                  <a:pt x="2321" y="112"/>
                </a:lnTo>
                <a:lnTo>
                  <a:pt x="2322" y="112"/>
                </a:lnTo>
                <a:lnTo>
                  <a:pt x="2322" y="113"/>
                </a:lnTo>
                <a:lnTo>
                  <a:pt x="2324" y="113"/>
                </a:lnTo>
                <a:lnTo>
                  <a:pt x="2324" y="113"/>
                </a:lnTo>
                <a:lnTo>
                  <a:pt x="2324" y="112"/>
                </a:lnTo>
                <a:lnTo>
                  <a:pt x="2325" y="112"/>
                </a:lnTo>
                <a:lnTo>
                  <a:pt x="2325" y="113"/>
                </a:lnTo>
                <a:lnTo>
                  <a:pt x="2325" y="112"/>
                </a:lnTo>
                <a:lnTo>
                  <a:pt x="2326" y="112"/>
                </a:lnTo>
                <a:lnTo>
                  <a:pt x="2326" y="113"/>
                </a:lnTo>
                <a:lnTo>
                  <a:pt x="2326" y="112"/>
                </a:lnTo>
                <a:lnTo>
                  <a:pt x="2327" y="112"/>
                </a:lnTo>
                <a:lnTo>
                  <a:pt x="2327" y="112"/>
                </a:lnTo>
                <a:lnTo>
                  <a:pt x="2328" y="113"/>
                </a:lnTo>
                <a:lnTo>
                  <a:pt x="2328" y="113"/>
                </a:lnTo>
                <a:lnTo>
                  <a:pt x="2328" y="113"/>
                </a:lnTo>
                <a:lnTo>
                  <a:pt x="2329" y="114"/>
                </a:lnTo>
                <a:lnTo>
                  <a:pt x="2329" y="114"/>
                </a:lnTo>
                <a:lnTo>
                  <a:pt x="2329" y="115"/>
                </a:lnTo>
                <a:lnTo>
                  <a:pt x="2330" y="115"/>
                </a:lnTo>
                <a:lnTo>
                  <a:pt x="2330" y="114"/>
                </a:lnTo>
                <a:lnTo>
                  <a:pt x="2330" y="114"/>
                </a:lnTo>
                <a:lnTo>
                  <a:pt x="2331" y="114"/>
                </a:lnTo>
                <a:lnTo>
                  <a:pt x="2331" y="114"/>
                </a:lnTo>
                <a:lnTo>
                  <a:pt x="2333" y="115"/>
                </a:lnTo>
                <a:lnTo>
                  <a:pt x="2333" y="115"/>
                </a:lnTo>
                <a:lnTo>
                  <a:pt x="2333" y="115"/>
                </a:lnTo>
                <a:lnTo>
                  <a:pt x="2334" y="115"/>
                </a:lnTo>
                <a:lnTo>
                  <a:pt x="2334" y="114"/>
                </a:lnTo>
                <a:lnTo>
                  <a:pt x="2334" y="115"/>
                </a:lnTo>
                <a:lnTo>
                  <a:pt x="2335" y="116"/>
                </a:lnTo>
                <a:lnTo>
                  <a:pt x="2335" y="117"/>
                </a:lnTo>
                <a:lnTo>
                  <a:pt x="2335" y="117"/>
                </a:lnTo>
                <a:lnTo>
                  <a:pt x="2336" y="118"/>
                </a:lnTo>
                <a:lnTo>
                  <a:pt x="2336" y="118"/>
                </a:lnTo>
                <a:lnTo>
                  <a:pt x="2337" y="119"/>
                </a:lnTo>
                <a:lnTo>
                  <a:pt x="2337" y="121"/>
                </a:lnTo>
                <a:lnTo>
                  <a:pt x="2337" y="122"/>
                </a:lnTo>
                <a:lnTo>
                  <a:pt x="2338" y="122"/>
                </a:lnTo>
                <a:lnTo>
                  <a:pt x="2338" y="122"/>
                </a:lnTo>
                <a:lnTo>
                  <a:pt x="2338" y="121"/>
                </a:lnTo>
                <a:lnTo>
                  <a:pt x="2339" y="121"/>
                </a:lnTo>
                <a:lnTo>
                  <a:pt x="2339" y="121"/>
                </a:lnTo>
                <a:lnTo>
                  <a:pt x="2340" y="119"/>
                </a:lnTo>
                <a:lnTo>
                  <a:pt x="2340" y="118"/>
                </a:lnTo>
                <a:lnTo>
                  <a:pt x="2340" y="119"/>
                </a:lnTo>
                <a:lnTo>
                  <a:pt x="2342" y="119"/>
                </a:lnTo>
                <a:lnTo>
                  <a:pt x="2342" y="118"/>
                </a:lnTo>
                <a:lnTo>
                  <a:pt x="2342" y="118"/>
                </a:lnTo>
                <a:lnTo>
                  <a:pt x="2343" y="118"/>
                </a:lnTo>
                <a:lnTo>
                  <a:pt x="2343" y="118"/>
                </a:lnTo>
                <a:lnTo>
                  <a:pt x="2343" y="118"/>
                </a:lnTo>
                <a:lnTo>
                  <a:pt x="2344" y="118"/>
                </a:lnTo>
                <a:lnTo>
                  <a:pt x="2344" y="121"/>
                </a:lnTo>
                <a:lnTo>
                  <a:pt x="2345" y="121"/>
                </a:lnTo>
                <a:lnTo>
                  <a:pt x="2345" y="122"/>
                </a:lnTo>
                <a:lnTo>
                  <a:pt x="2345" y="122"/>
                </a:lnTo>
                <a:lnTo>
                  <a:pt x="2346" y="122"/>
                </a:lnTo>
                <a:lnTo>
                  <a:pt x="2346" y="121"/>
                </a:lnTo>
                <a:lnTo>
                  <a:pt x="2346" y="121"/>
                </a:lnTo>
                <a:lnTo>
                  <a:pt x="2347" y="121"/>
                </a:lnTo>
                <a:lnTo>
                  <a:pt x="2347" y="121"/>
                </a:lnTo>
                <a:lnTo>
                  <a:pt x="2347" y="121"/>
                </a:lnTo>
                <a:lnTo>
                  <a:pt x="2348" y="122"/>
                </a:lnTo>
                <a:lnTo>
                  <a:pt x="2348" y="121"/>
                </a:lnTo>
                <a:lnTo>
                  <a:pt x="2349" y="121"/>
                </a:lnTo>
                <a:lnTo>
                  <a:pt x="2349" y="119"/>
                </a:lnTo>
                <a:lnTo>
                  <a:pt x="2349" y="119"/>
                </a:lnTo>
                <a:lnTo>
                  <a:pt x="2351" y="119"/>
                </a:lnTo>
                <a:lnTo>
                  <a:pt x="2351" y="119"/>
                </a:lnTo>
                <a:lnTo>
                  <a:pt x="2351" y="121"/>
                </a:lnTo>
                <a:lnTo>
                  <a:pt x="2352" y="121"/>
                </a:lnTo>
                <a:lnTo>
                  <a:pt x="2352" y="122"/>
                </a:lnTo>
                <a:lnTo>
                  <a:pt x="2352" y="122"/>
                </a:lnTo>
                <a:lnTo>
                  <a:pt x="2353" y="123"/>
                </a:lnTo>
                <a:lnTo>
                  <a:pt x="2353" y="123"/>
                </a:lnTo>
                <a:lnTo>
                  <a:pt x="2354" y="122"/>
                </a:lnTo>
                <a:lnTo>
                  <a:pt x="2354" y="122"/>
                </a:lnTo>
                <a:lnTo>
                  <a:pt x="2354" y="122"/>
                </a:lnTo>
                <a:lnTo>
                  <a:pt x="2355" y="122"/>
                </a:lnTo>
                <a:lnTo>
                  <a:pt x="2355" y="123"/>
                </a:lnTo>
                <a:lnTo>
                  <a:pt x="2355" y="123"/>
                </a:lnTo>
                <a:lnTo>
                  <a:pt x="2356" y="123"/>
                </a:lnTo>
                <a:lnTo>
                  <a:pt x="2356" y="123"/>
                </a:lnTo>
                <a:lnTo>
                  <a:pt x="2356" y="121"/>
                </a:lnTo>
                <a:lnTo>
                  <a:pt x="2357" y="121"/>
                </a:lnTo>
                <a:lnTo>
                  <a:pt x="2357" y="121"/>
                </a:lnTo>
                <a:lnTo>
                  <a:pt x="2358" y="121"/>
                </a:lnTo>
                <a:lnTo>
                  <a:pt x="2358" y="119"/>
                </a:lnTo>
                <a:lnTo>
                  <a:pt x="2358" y="119"/>
                </a:lnTo>
                <a:lnTo>
                  <a:pt x="2360" y="118"/>
                </a:lnTo>
                <a:lnTo>
                  <a:pt x="2360" y="118"/>
                </a:lnTo>
                <a:lnTo>
                  <a:pt x="2360" y="118"/>
                </a:lnTo>
                <a:lnTo>
                  <a:pt x="2361" y="118"/>
                </a:lnTo>
                <a:lnTo>
                  <a:pt x="2361" y="118"/>
                </a:lnTo>
                <a:lnTo>
                  <a:pt x="2362" y="118"/>
                </a:lnTo>
                <a:lnTo>
                  <a:pt x="2362" y="118"/>
                </a:lnTo>
                <a:lnTo>
                  <a:pt x="2362" y="118"/>
                </a:lnTo>
                <a:lnTo>
                  <a:pt x="2363" y="118"/>
                </a:lnTo>
                <a:lnTo>
                  <a:pt x="2363" y="118"/>
                </a:lnTo>
                <a:lnTo>
                  <a:pt x="2363" y="117"/>
                </a:lnTo>
                <a:lnTo>
                  <a:pt x="2364" y="118"/>
                </a:lnTo>
                <a:lnTo>
                  <a:pt x="2364" y="117"/>
                </a:lnTo>
                <a:lnTo>
                  <a:pt x="2364" y="119"/>
                </a:lnTo>
                <a:lnTo>
                  <a:pt x="2365" y="118"/>
                </a:lnTo>
                <a:lnTo>
                  <a:pt x="2365" y="118"/>
                </a:lnTo>
                <a:lnTo>
                  <a:pt x="2366" y="118"/>
                </a:lnTo>
                <a:lnTo>
                  <a:pt x="2366" y="118"/>
                </a:lnTo>
                <a:lnTo>
                  <a:pt x="2366" y="117"/>
                </a:lnTo>
                <a:lnTo>
                  <a:pt x="2367" y="116"/>
                </a:lnTo>
                <a:lnTo>
                  <a:pt x="2367" y="116"/>
                </a:lnTo>
                <a:lnTo>
                  <a:pt x="2367" y="115"/>
                </a:lnTo>
                <a:lnTo>
                  <a:pt x="2369" y="114"/>
                </a:lnTo>
                <a:lnTo>
                  <a:pt x="2369" y="114"/>
                </a:lnTo>
                <a:lnTo>
                  <a:pt x="2369" y="113"/>
                </a:lnTo>
                <a:lnTo>
                  <a:pt x="2370" y="114"/>
                </a:lnTo>
                <a:lnTo>
                  <a:pt x="2370" y="114"/>
                </a:lnTo>
                <a:lnTo>
                  <a:pt x="2371" y="114"/>
                </a:lnTo>
                <a:lnTo>
                  <a:pt x="2371" y="114"/>
                </a:lnTo>
                <a:lnTo>
                  <a:pt x="2371" y="114"/>
                </a:lnTo>
                <a:lnTo>
                  <a:pt x="2372" y="114"/>
                </a:lnTo>
                <a:lnTo>
                  <a:pt x="2372" y="115"/>
                </a:lnTo>
                <a:lnTo>
                  <a:pt x="2372" y="115"/>
                </a:lnTo>
                <a:lnTo>
                  <a:pt x="2373" y="115"/>
                </a:lnTo>
                <a:lnTo>
                  <a:pt x="2373" y="116"/>
                </a:lnTo>
                <a:lnTo>
                  <a:pt x="2373" y="115"/>
                </a:lnTo>
                <a:lnTo>
                  <a:pt x="2374" y="115"/>
                </a:lnTo>
                <a:lnTo>
                  <a:pt x="2374" y="115"/>
                </a:lnTo>
                <a:lnTo>
                  <a:pt x="2375" y="114"/>
                </a:lnTo>
                <a:lnTo>
                  <a:pt x="2375" y="113"/>
                </a:lnTo>
                <a:lnTo>
                  <a:pt x="2375" y="113"/>
                </a:lnTo>
                <a:lnTo>
                  <a:pt x="2376" y="113"/>
                </a:lnTo>
                <a:lnTo>
                  <a:pt x="2376" y="112"/>
                </a:lnTo>
                <a:lnTo>
                  <a:pt x="2376" y="113"/>
                </a:lnTo>
                <a:lnTo>
                  <a:pt x="2378" y="112"/>
                </a:lnTo>
                <a:lnTo>
                  <a:pt x="2378" y="113"/>
                </a:lnTo>
                <a:lnTo>
                  <a:pt x="2378" y="114"/>
                </a:lnTo>
                <a:lnTo>
                  <a:pt x="2379" y="113"/>
                </a:lnTo>
                <a:lnTo>
                  <a:pt x="2379" y="114"/>
                </a:lnTo>
                <a:lnTo>
                  <a:pt x="2380" y="114"/>
                </a:lnTo>
                <a:lnTo>
                  <a:pt x="2380" y="114"/>
                </a:lnTo>
                <a:lnTo>
                  <a:pt x="2380" y="113"/>
                </a:lnTo>
                <a:lnTo>
                  <a:pt x="2381" y="113"/>
                </a:lnTo>
                <a:lnTo>
                  <a:pt x="2381" y="112"/>
                </a:lnTo>
                <a:lnTo>
                  <a:pt x="2381" y="112"/>
                </a:lnTo>
                <a:lnTo>
                  <a:pt x="2382" y="110"/>
                </a:lnTo>
                <a:lnTo>
                  <a:pt x="2382" y="112"/>
                </a:lnTo>
                <a:lnTo>
                  <a:pt x="2383" y="113"/>
                </a:lnTo>
                <a:lnTo>
                  <a:pt x="2383" y="114"/>
                </a:lnTo>
                <a:lnTo>
                  <a:pt x="2383" y="114"/>
                </a:lnTo>
                <a:lnTo>
                  <a:pt x="2384" y="114"/>
                </a:lnTo>
                <a:lnTo>
                  <a:pt x="2384" y="113"/>
                </a:lnTo>
                <a:lnTo>
                  <a:pt x="2384" y="112"/>
                </a:lnTo>
                <a:lnTo>
                  <a:pt x="2385" y="112"/>
                </a:lnTo>
                <a:lnTo>
                  <a:pt x="2385" y="110"/>
                </a:lnTo>
                <a:lnTo>
                  <a:pt x="2385" y="110"/>
                </a:lnTo>
                <a:lnTo>
                  <a:pt x="2387" y="110"/>
                </a:lnTo>
                <a:lnTo>
                  <a:pt x="2387" y="109"/>
                </a:lnTo>
                <a:lnTo>
                  <a:pt x="2388" y="109"/>
                </a:lnTo>
                <a:lnTo>
                  <a:pt x="2388" y="108"/>
                </a:lnTo>
                <a:lnTo>
                  <a:pt x="2388" y="107"/>
                </a:lnTo>
                <a:lnTo>
                  <a:pt x="2389" y="107"/>
                </a:lnTo>
                <a:lnTo>
                  <a:pt x="2389" y="106"/>
                </a:lnTo>
                <a:lnTo>
                  <a:pt x="2389" y="106"/>
                </a:lnTo>
                <a:lnTo>
                  <a:pt x="2390" y="106"/>
                </a:lnTo>
                <a:lnTo>
                  <a:pt x="2390" y="106"/>
                </a:lnTo>
                <a:lnTo>
                  <a:pt x="2390" y="107"/>
                </a:lnTo>
                <a:lnTo>
                  <a:pt x="2391" y="106"/>
                </a:lnTo>
                <a:lnTo>
                  <a:pt x="2391" y="106"/>
                </a:lnTo>
                <a:lnTo>
                  <a:pt x="2392" y="107"/>
                </a:lnTo>
                <a:lnTo>
                  <a:pt x="2392" y="107"/>
                </a:lnTo>
                <a:lnTo>
                  <a:pt x="2392" y="107"/>
                </a:lnTo>
                <a:lnTo>
                  <a:pt x="2393" y="108"/>
                </a:lnTo>
                <a:lnTo>
                  <a:pt x="2393" y="108"/>
                </a:lnTo>
                <a:lnTo>
                  <a:pt x="2393" y="108"/>
                </a:lnTo>
                <a:lnTo>
                  <a:pt x="2394" y="108"/>
                </a:lnTo>
                <a:lnTo>
                  <a:pt x="2394" y="108"/>
                </a:lnTo>
                <a:lnTo>
                  <a:pt x="2394" y="107"/>
                </a:lnTo>
                <a:lnTo>
                  <a:pt x="2396" y="107"/>
                </a:lnTo>
                <a:lnTo>
                  <a:pt x="2396" y="107"/>
                </a:lnTo>
                <a:lnTo>
                  <a:pt x="2397" y="107"/>
                </a:lnTo>
                <a:lnTo>
                  <a:pt x="2397" y="106"/>
                </a:lnTo>
                <a:lnTo>
                  <a:pt x="2397" y="106"/>
                </a:lnTo>
                <a:lnTo>
                  <a:pt x="2398" y="107"/>
                </a:lnTo>
                <a:lnTo>
                  <a:pt x="2398" y="107"/>
                </a:lnTo>
                <a:lnTo>
                  <a:pt x="2398" y="107"/>
                </a:lnTo>
                <a:lnTo>
                  <a:pt x="2399" y="107"/>
                </a:lnTo>
                <a:lnTo>
                  <a:pt x="2399" y="107"/>
                </a:lnTo>
                <a:lnTo>
                  <a:pt x="2399" y="108"/>
                </a:lnTo>
                <a:lnTo>
                  <a:pt x="2400" y="108"/>
                </a:lnTo>
                <a:lnTo>
                  <a:pt x="2400" y="107"/>
                </a:lnTo>
                <a:lnTo>
                  <a:pt x="2401" y="107"/>
                </a:lnTo>
                <a:lnTo>
                  <a:pt x="2401" y="106"/>
                </a:lnTo>
                <a:lnTo>
                  <a:pt x="2401" y="105"/>
                </a:lnTo>
                <a:lnTo>
                  <a:pt x="2402" y="105"/>
                </a:lnTo>
                <a:lnTo>
                  <a:pt x="2402" y="105"/>
                </a:lnTo>
                <a:lnTo>
                  <a:pt x="2402" y="106"/>
                </a:lnTo>
                <a:lnTo>
                  <a:pt x="2403" y="107"/>
                </a:lnTo>
                <a:lnTo>
                  <a:pt x="2403" y="108"/>
                </a:lnTo>
                <a:lnTo>
                  <a:pt x="2405" y="108"/>
                </a:lnTo>
                <a:lnTo>
                  <a:pt x="2405" y="109"/>
                </a:lnTo>
                <a:lnTo>
                  <a:pt x="2405" y="109"/>
                </a:lnTo>
                <a:lnTo>
                  <a:pt x="2406" y="109"/>
                </a:lnTo>
                <a:lnTo>
                  <a:pt x="2406" y="109"/>
                </a:lnTo>
                <a:lnTo>
                  <a:pt x="2406" y="109"/>
                </a:lnTo>
                <a:lnTo>
                  <a:pt x="2407" y="109"/>
                </a:lnTo>
                <a:lnTo>
                  <a:pt x="2407" y="109"/>
                </a:lnTo>
                <a:lnTo>
                  <a:pt x="2407" y="109"/>
                </a:lnTo>
                <a:lnTo>
                  <a:pt x="2408" y="109"/>
                </a:lnTo>
                <a:lnTo>
                  <a:pt x="2408" y="110"/>
                </a:lnTo>
                <a:lnTo>
                  <a:pt x="2409" y="109"/>
                </a:lnTo>
                <a:lnTo>
                  <a:pt x="2409" y="109"/>
                </a:lnTo>
                <a:lnTo>
                  <a:pt x="2409" y="109"/>
                </a:lnTo>
                <a:lnTo>
                  <a:pt x="2410" y="108"/>
                </a:lnTo>
                <a:lnTo>
                  <a:pt x="2410" y="108"/>
                </a:lnTo>
                <a:lnTo>
                  <a:pt x="2410" y="107"/>
                </a:lnTo>
                <a:lnTo>
                  <a:pt x="2411" y="107"/>
                </a:lnTo>
                <a:lnTo>
                  <a:pt x="2411" y="107"/>
                </a:lnTo>
                <a:lnTo>
                  <a:pt x="2411" y="108"/>
                </a:lnTo>
                <a:lnTo>
                  <a:pt x="2412" y="108"/>
                </a:lnTo>
                <a:lnTo>
                  <a:pt x="2412" y="107"/>
                </a:lnTo>
                <a:lnTo>
                  <a:pt x="2414" y="107"/>
                </a:lnTo>
                <a:lnTo>
                  <a:pt x="2414" y="107"/>
                </a:lnTo>
                <a:lnTo>
                  <a:pt x="2414" y="107"/>
                </a:lnTo>
                <a:lnTo>
                  <a:pt x="2415" y="108"/>
                </a:lnTo>
                <a:lnTo>
                  <a:pt x="2415" y="109"/>
                </a:lnTo>
                <a:lnTo>
                  <a:pt x="2415" y="112"/>
                </a:lnTo>
                <a:lnTo>
                  <a:pt x="2416" y="112"/>
                </a:lnTo>
                <a:lnTo>
                  <a:pt x="2416" y="112"/>
                </a:lnTo>
                <a:lnTo>
                  <a:pt x="2416" y="113"/>
                </a:lnTo>
                <a:lnTo>
                  <a:pt x="2417" y="114"/>
                </a:lnTo>
                <a:lnTo>
                  <a:pt x="2417" y="114"/>
                </a:lnTo>
                <a:lnTo>
                  <a:pt x="2418" y="113"/>
                </a:lnTo>
                <a:lnTo>
                  <a:pt x="2418" y="113"/>
                </a:lnTo>
                <a:lnTo>
                  <a:pt x="2418" y="112"/>
                </a:lnTo>
                <a:lnTo>
                  <a:pt x="2419" y="113"/>
                </a:lnTo>
                <a:lnTo>
                  <a:pt x="2419" y="113"/>
                </a:lnTo>
                <a:lnTo>
                  <a:pt x="2419" y="113"/>
                </a:lnTo>
                <a:lnTo>
                  <a:pt x="2420" y="113"/>
                </a:lnTo>
                <a:lnTo>
                  <a:pt x="2420" y="112"/>
                </a:lnTo>
                <a:lnTo>
                  <a:pt x="2420" y="112"/>
                </a:lnTo>
                <a:lnTo>
                  <a:pt x="2421" y="112"/>
                </a:lnTo>
                <a:lnTo>
                  <a:pt x="2421" y="112"/>
                </a:lnTo>
                <a:lnTo>
                  <a:pt x="2423" y="112"/>
                </a:lnTo>
                <a:lnTo>
                  <a:pt x="2423" y="112"/>
                </a:lnTo>
                <a:lnTo>
                  <a:pt x="2423" y="112"/>
                </a:lnTo>
                <a:lnTo>
                  <a:pt x="2424" y="112"/>
                </a:lnTo>
                <a:lnTo>
                  <a:pt x="2424" y="112"/>
                </a:lnTo>
                <a:lnTo>
                  <a:pt x="2424" y="110"/>
                </a:lnTo>
                <a:lnTo>
                  <a:pt x="2425" y="110"/>
                </a:lnTo>
                <a:lnTo>
                  <a:pt x="2425" y="112"/>
                </a:lnTo>
                <a:lnTo>
                  <a:pt x="2426" y="110"/>
                </a:lnTo>
                <a:lnTo>
                  <a:pt x="2426" y="112"/>
                </a:lnTo>
                <a:lnTo>
                  <a:pt x="2426" y="113"/>
                </a:lnTo>
                <a:lnTo>
                  <a:pt x="2427" y="114"/>
                </a:lnTo>
                <a:lnTo>
                  <a:pt x="2427" y="114"/>
                </a:lnTo>
                <a:lnTo>
                  <a:pt x="2427" y="114"/>
                </a:lnTo>
                <a:lnTo>
                  <a:pt x="2428" y="114"/>
                </a:lnTo>
                <a:lnTo>
                  <a:pt x="2428" y="113"/>
                </a:lnTo>
                <a:lnTo>
                  <a:pt x="2428" y="113"/>
                </a:lnTo>
                <a:lnTo>
                  <a:pt x="2429" y="112"/>
                </a:lnTo>
                <a:lnTo>
                  <a:pt x="2429" y="113"/>
                </a:lnTo>
                <a:lnTo>
                  <a:pt x="2430" y="114"/>
                </a:lnTo>
                <a:lnTo>
                  <a:pt x="2430" y="114"/>
                </a:lnTo>
                <a:lnTo>
                  <a:pt x="2430" y="114"/>
                </a:lnTo>
                <a:lnTo>
                  <a:pt x="2432" y="115"/>
                </a:lnTo>
                <a:lnTo>
                  <a:pt x="2432" y="115"/>
                </a:lnTo>
                <a:lnTo>
                  <a:pt x="2432" y="115"/>
                </a:lnTo>
                <a:lnTo>
                  <a:pt x="2433" y="115"/>
                </a:lnTo>
                <a:lnTo>
                  <a:pt x="2433" y="114"/>
                </a:lnTo>
                <a:lnTo>
                  <a:pt x="2433" y="114"/>
                </a:lnTo>
                <a:lnTo>
                  <a:pt x="2434" y="113"/>
                </a:lnTo>
                <a:lnTo>
                  <a:pt x="2434" y="113"/>
                </a:lnTo>
                <a:lnTo>
                  <a:pt x="2435" y="113"/>
                </a:lnTo>
                <a:lnTo>
                  <a:pt x="2435" y="113"/>
                </a:lnTo>
                <a:lnTo>
                  <a:pt x="2435" y="113"/>
                </a:lnTo>
                <a:lnTo>
                  <a:pt x="2436" y="114"/>
                </a:lnTo>
                <a:lnTo>
                  <a:pt x="2436" y="115"/>
                </a:lnTo>
                <a:lnTo>
                  <a:pt x="2436" y="116"/>
                </a:lnTo>
                <a:lnTo>
                  <a:pt x="2437" y="116"/>
                </a:lnTo>
                <a:lnTo>
                  <a:pt x="2437" y="115"/>
                </a:lnTo>
                <a:lnTo>
                  <a:pt x="2437" y="115"/>
                </a:lnTo>
                <a:lnTo>
                  <a:pt x="2438" y="115"/>
                </a:lnTo>
                <a:lnTo>
                  <a:pt x="2438" y="114"/>
                </a:lnTo>
                <a:lnTo>
                  <a:pt x="2439" y="114"/>
                </a:lnTo>
                <a:lnTo>
                  <a:pt x="2439" y="115"/>
                </a:lnTo>
                <a:lnTo>
                  <a:pt x="2439" y="115"/>
                </a:lnTo>
                <a:lnTo>
                  <a:pt x="2441" y="115"/>
                </a:lnTo>
                <a:lnTo>
                  <a:pt x="2441" y="115"/>
                </a:lnTo>
                <a:lnTo>
                  <a:pt x="2441" y="115"/>
                </a:lnTo>
                <a:lnTo>
                  <a:pt x="2442" y="114"/>
                </a:lnTo>
                <a:lnTo>
                  <a:pt x="2442" y="115"/>
                </a:lnTo>
                <a:lnTo>
                  <a:pt x="2442" y="114"/>
                </a:lnTo>
                <a:lnTo>
                  <a:pt x="2443" y="114"/>
                </a:lnTo>
                <a:lnTo>
                  <a:pt x="2443" y="114"/>
                </a:lnTo>
                <a:lnTo>
                  <a:pt x="2444" y="114"/>
                </a:lnTo>
                <a:lnTo>
                  <a:pt x="2444" y="114"/>
                </a:lnTo>
                <a:lnTo>
                  <a:pt x="2444" y="113"/>
                </a:lnTo>
                <a:lnTo>
                  <a:pt x="2445" y="113"/>
                </a:lnTo>
                <a:lnTo>
                  <a:pt x="2445" y="112"/>
                </a:lnTo>
                <a:lnTo>
                  <a:pt x="2445" y="110"/>
                </a:lnTo>
                <a:lnTo>
                  <a:pt x="2446" y="110"/>
                </a:lnTo>
                <a:lnTo>
                  <a:pt x="2446" y="110"/>
                </a:lnTo>
                <a:lnTo>
                  <a:pt x="2446" y="110"/>
                </a:lnTo>
                <a:lnTo>
                  <a:pt x="2447" y="110"/>
                </a:lnTo>
                <a:lnTo>
                  <a:pt x="2447" y="110"/>
                </a:lnTo>
                <a:lnTo>
                  <a:pt x="2448" y="110"/>
                </a:lnTo>
                <a:lnTo>
                  <a:pt x="2448" y="110"/>
                </a:lnTo>
                <a:lnTo>
                  <a:pt x="2448" y="110"/>
                </a:lnTo>
                <a:lnTo>
                  <a:pt x="2450" y="110"/>
                </a:lnTo>
                <a:lnTo>
                  <a:pt x="2450" y="110"/>
                </a:lnTo>
                <a:lnTo>
                  <a:pt x="2450" y="109"/>
                </a:lnTo>
                <a:lnTo>
                  <a:pt x="2451" y="109"/>
                </a:lnTo>
                <a:lnTo>
                  <a:pt x="2451" y="110"/>
                </a:lnTo>
                <a:lnTo>
                  <a:pt x="2452" y="109"/>
                </a:lnTo>
                <a:lnTo>
                  <a:pt x="2452" y="109"/>
                </a:lnTo>
                <a:lnTo>
                  <a:pt x="2452" y="109"/>
                </a:lnTo>
                <a:lnTo>
                  <a:pt x="2453" y="108"/>
                </a:lnTo>
                <a:lnTo>
                  <a:pt x="2453" y="108"/>
                </a:lnTo>
                <a:lnTo>
                  <a:pt x="2453" y="108"/>
                </a:lnTo>
                <a:lnTo>
                  <a:pt x="2454" y="107"/>
                </a:lnTo>
                <a:lnTo>
                  <a:pt x="2454" y="108"/>
                </a:lnTo>
                <a:lnTo>
                  <a:pt x="2454" y="109"/>
                </a:lnTo>
                <a:lnTo>
                  <a:pt x="2455" y="109"/>
                </a:lnTo>
                <a:lnTo>
                  <a:pt x="2455" y="109"/>
                </a:lnTo>
                <a:lnTo>
                  <a:pt x="2456" y="108"/>
                </a:lnTo>
                <a:lnTo>
                  <a:pt x="2456" y="109"/>
                </a:lnTo>
                <a:lnTo>
                  <a:pt x="2456" y="109"/>
                </a:lnTo>
                <a:lnTo>
                  <a:pt x="2457" y="109"/>
                </a:lnTo>
                <a:lnTo>
                  <a:pt x="2457" y="108"/>
                </a:lnTo>
                <a:lnTo>
                  <a:pt x="2457" y="108"/>
                </a:lnTo>
                <a:lnTo>
                  <a:pt x="2459" y="108"/>
                </a:lnTo>
                <a:lnTo>
                  <a:pt x="2459" y="108"/>
                </a:lnTo>
                <a:lnTo>
                  <a:pt x="2459" y="108"/>
                </a:lnTo>
                <a:lnTo>
                  <a:pt x="2460" y="108"/>
                </a:lnTo>
                <a:lnTo>
                  <a:pt x="2460" y="108"/>
                </a:lnTo>
                <a:lnTo>
                  <a:pt x="2461" y="108"/>
                </a:lnTo>
                <a:lnTo>
                  <a:pt x="2461" y="108"/>
                </a:lnTo>
                <a:lnTo>
                  <a:pt x="2461" y="108"/>
                </a:lnTo>
                <a:lnTo>
                  <a:pt x="2462" y="107"/>
                </a:lnTo>
                <a:lnTo>
                  <a:pt x="2462" y="107"/>
                </a:lnTo>
                <a:lnTo>
                  <a:pt x="2462" y="106"/>
                </a:lnTo>
                <a:lnTo>
                  <a:pt x="2463" y="106"/>
                </a:lnTo>
                <a:lnTo>
                  <a:pt x="2463" y="107"/>
                </a:lnTo>
                <a:lnTo>
                  <a:pt x="2463" y="107"/>
                </a:lnTo>
                <a:lnTo>
                  <a:pt x="2464" y="107"/>
                </a:lnTo>
                <a:lnTo>
                  <a:pt x="2464" y="107"/>
                </a:lnTo>
                <a:lnTo>
                  <a:pt x="2465" y="107"/>
                </a:lnTo>
                <a:lnTo>
                  <a:pt x="2465" y="106"/>
                </a:lnTo>
                <a:lnTo>
                  <a:pt x="2465" y="106"/>
                </a:lnTo>
                <a:lnTo>
                  <a:pt x="2466" y="105"/>
                </a:lnTo>
                <a:lnTo>
                  <a:pt x="2466" y="105"/>
                </a:lnTo>
                <a:lnTo>
                  <a:pt x="2466" y="105"/>
                </a:lnTo>
                <a:lnTo>
                  <a:pt x="2468" y="104"/>
                </a:lnTo>
                <a:lnTo>
                  <a:pt x="2468" y="104"/>
                </a:lnTo>
                <a:lnTo>
                  <a:pt x="2468" y="103"/>
                </a:lnTo>
                <a:lnTo>
                  <a:pt x="2469" y="103"/>
                </a:lnTo>
                <a:lnTo>
                  <a:pt x="2469" y="101"/>
                </a:lnTo>
                <a:lnTo>
                  <a:pt x="2470" y="101"/>
                </a:lnTo>
                <a:lnTo>
                  <a:pt x="2470" y="101"/>
                </a:lnTo>
                <a:lnTo>
                  <a:pt x="2470" y="100"/>
                </a:lnTo>
                <a:lnTo>
                  <a:pt x="2471" y="100"/>
                </a:lnTo>
                <a:lnTo>
                  <a:pt x="2471" y="100"/>
                </a:lnTo>
                <a:lnTo>
                  <a:pt x="2471" y="100"/>
                </a:lnTo>
                <a:lnTo>
                  <a:pt x="2472" y="101"/>
                </a:lnTo>
                <a:lnTo>
                  <a:pt x="2472" y="101"/>
                </a:lnTo>
                <a:lnTo>
                  <a:pt x="2473" y="101"/>
                </a:lnTo>
                <a:lnTo>
                  <a:pt x="2473" y="101"/>
                </a:lnTo>
                <a:lnTo>
                  <a:pt x="2473" y="100"/>
                </a:lnTo>
                <a:lnTo>
                  <a:pt x="2474" y="99"/>
                </a:lnTo>
                <a:lnTo>
                  <a:pt x="2474" y="100"/>
                </a:lnTo>
                <a:lnTo>
                  <a:pt x="2474" y="99"/>
                </a:lnTo>
                <a:lnTo>
                  <a:pt x="2475" y="99"/>
                </a:lnTo>
                <a:lnTo>
                  <a:pt x="2475" y="99"/>
                </a:lnTo>
                <a:lnTo>
                  <a:pt x="2475" y="99"/>
                </a:lnTo>
                <a:lnTo>
                  <a:pt x="2477" y="99"/>
                </a:lnTo>
                <a:lnTo>
                  <a:pt x="2477" y="99"/>
                </a:lnTo>
                <a:lnTo>
                  <a:pt x="2478" y="99"/>
                </a:lnTo>
                <a:lnTo>
                  <a:pt x="2478" y="100"/>
                </a:lnTo>
                <a:lnTo>
                  <a:pt x="2478" y="100"/>
                </a:lnTo>
                <a:lnTo>
                  <a:pt x="2479" y="100"/>
                </a:lnTo>
                <a:lnTo>
                  <a:pt x="2479" y="100"/>
                </a:lnTo>
                <a:lnTo>
                  <a:pt x="2479" y="100"/>
                </a:lnTo>
                <a:lnTo>
                  <a:pt x="2480" y="101"/>
                </a:lnTo>
                <a:lnTo>
                  <a:pt x="2480" y="101"/>
                </a:lnTo>
                <a:lnTo>
                  <a:pt x="2480" y="100"/>
                </a:lnTo>
                <a:lnTo>
                  <a:pt x="2481" y="100"/>
                </a:lnTo>
                <a:lnTo>
                  <a:pt x="2481" y="101"/>
                </a:lnTo>
                <a:lnTo>
                  <a:pt x="2482" y="101"/>
                </a:lnTo>
                <a:lnTo>
                  <a:pt x="2482" y="103"/>
                </a:lnTo>
                <a:lnTo>
                  <a:pt x="2482" y="103"/>
                </a:lnTo>
                <a:lnTo>
                  <a:pt x="2483" y="103"/>
                </a:lnTo>
                <a:lnTo>
                  <a:pt x="2483" y="101"/>
                </a:lnTo>
                <a:lnTo>
                  <a:pt x="2483" y="100"/>
                </a:lnTo>
                <a:lnTo>
                  <a:pt x="2484" y="100"/>
                </a:lnTo>
                <a:lnTo>
                  <a:pt x="2484" y="99"/>
                </a:lnTo>
                <a:lnTo>
                  <a:pt x="2484" y="99"/>
                </a:lnTo>
                <a:lnTo>
                  <a:pt x="2486" y="99"/>
                </a:lnTo>
                <a:lnTo>
                  <a:pt x="2486" y="98"/>
                </a:lnTo>
                <a:lnTo>
                  <a:pt x="2487" y="99"/>
                </a:lnTo>
                <a:lnTo>
                  <a:pt x="2487" y="99"/>
                </a:lnTo>
                <a:lnTo>
                  <a:pt x="2487" y="99"/>
                </a:lnTo>
                <a:lnTo>
                  <a:pt x="2488" y="99"/>
                </a:lnTo>
                <a:lnTo>
                  <a:pt x="2488" y="99"/>
                </a:lnTo>
                <a:lnTo>
                  <a:pt x="2488" y="99"/>
                </a:lnTo>
                <a:lnTo>
                  <a:pt x="2489" y="99"/>
                </a:lnTo>
                <a:lnTo>
                  <a:pt x="2489" y="99"/>
                </a:lnTo>
                <a:lnTo>
                  <a:pt x="2489" y="98"/>
                </a:lnTo>
                <a:lnTo>
                  <a:pt x="2490" y="99"/>
                </a:lnTo>
                <a:lnTo>
                  <a:pt x="2490" y="98"/>
                </a:lnTo>
                <a:lnTo>
                  <a:pt x="2491" y="99"/>
                </a:lnTo>
                <a:lnTo>
                  <a:pt x="2491" y="98"/>
                </a:lnTo>
                <a:lnTo>
                  <a:pt x="2491" y="99"/>
                </a:lnTo>
                <a:lnTo>
                  <a:pt x="2492" y="99"/>
                </a:lnTo>
                <a:lnTo>
                  <a:pt x="2492" y="100"/>
                </a:lnTo>
                <a:lnTo>
                  <a:pt x="2492" y="99"/>
                </a:lnTo>
                <a:lnTo>
                  <a:pt x="2493" y="99"/>
                </a:lnTo>
                <a:lnTo>
                  <a:pt x="2493" y="99"/>
                </a:lnTo>
                <a:lnTo>
                  <a:pt x="2495" y="99"/>
                </a:lnTo>
                <a:lnTo>
                  <a:pt x="2495" y="99"/>
                </a:lnTo>
                <a:lnTo>
                  <a:pt x="2495" y="98"/>
                </a:lnTo>
                <a:lnTo>
                  <a:pt x="2496" y="98"/>
                </a:lnTo>
                <a:lnTo>
                  <a:pt x="2496" y="99"/>
                </a:lnTo>
                <a:lnTo>
                  <a:pt x="2496" y="99"/>
                </a:lnTo>
                <a:lnTo>
                  <a:pt x="2497" y="99"/>
                </a:lnTo>
                <a:lnTo>
                  <a:pt x="2497" y="99"/>
                </a:lnTo>
                <a:lnTo>
                  <a:pt x="2497" y="99"/>
                </a:lnTo>
                <a:lnTo>
                  <a:pt x="2498" y="99"/>
                </a:lnTo>
                <a:lnTo>
                  <a:pt x="2498" y="100"/>
                </a:lnTo>
                <a:lnTo>
                  <a:pt x="2499" y="99"/>
                </a:lnTo>
                <a:lnTo>
                  <a:pt x="2499" y="99"/>
                </a:lnTo>
                <a:lnTo>
                  <a:pt x="2499" y="99"/>
                </a:lnTo>
                <a:lnTo>
                  <a:pt x="2500" y="99"/>
                </a:lnTo>
                <a:lnTo>
                  <a:pt x="2500" y="98"/>
                </a:lnTo>
                <a:lnTo>
                  <a:pt x="2500" y="98"/>
                </a:lnTo>
                <a:lnTo>
                  <a:pt x="2501" y="98"/>
                </a:lnTo>
                <a:lnTo>
                  <a:pt x="2501" y="98"/>
                </a:lnTo>
                <a:lnTo>
                  <a:pt x="2501" y="99"/>
                </a:lnTo>
                <a:lnTo>
                  <a:pt x="2502" y="100"/>
                </a:lnTo>
                <a:lnTo>
                  <a:pt x="2502" y="100"/>
                </a:lnTo>
                <a:lnTo>
                  <a:pt x="2504" y="100"/>
                </a:lnTo>
                <a:lnTo>
                  <a:pt x="2504" y="99"/>
                </a:lnTo>
                <a:lnTo>
                  <a:pt x="2504" y="99"/>
                </a:lnTo>
                <a:lnTo>
                  <a:pt x="2505" y="99"/>
                </a:lnTo>
                <a:lnTo>
                  <a:pt x="2505" y="98"/>
                </a:lnTo>
                <a:lnTo>
                  <a:pt x="2505" y="97"/>
                </a:lnTo>
                <a:lnTo>
                  <a:pt x="2506" y="97"/>
                </a:lnTo>
                <a:lnTo>
                  <a:pt x="2506" y="97"/>
                </a:lnTo>
                <a:lnTo>
                  <a:pt x="2506" y="97"/>
                </a:lnTo>
                <a:lnTo>
                  <a:pt x="2507" y="97"/>
                </a:lnTo>
                <a:lnTo>
                  <a:pt x="2507" y="97"/>
                </a:lnTo>
                <a:lnTo>
                  <a:pt x="2508" y="97"/>
                </a:lnTo>
                <a:lnTo>
                  <a:pt x="2508" y="98"/>
                </a:lnTo>
                <a:lnTo>
                  <a:pt x="2508" y="98"/>
                </a:lnTo>
                <a:lnTo>
                  <a:pt x="2509" y="99"/>
                </a:lnTo>
                <a:lnTo>
                  <a:pt x="2509" y="100"/>
                </a:lnTo>
                <a:lnTo>
                  <a:pt x="2509" y="100"/>
                </a:lnTo>
                <a:lnTo>
                  <a:pt x="2510" y="100"/>
                </a:lnTo>
                <a:lnTo>
                  <a:pt x="2510" y="100"/>
                </a:lnTo>
                <a:lnTo>
                  <a:pt x="2510" y="101"/>
                </a:lnTo>
                <a:lnTo>
                  <a:pt x="2511" y="101"/>
                </a:lnTo>
                <a:lnTo>
                  <a:pt x="2511" y="101"/>
                </a:lnTo>
                <a:lnTo>
                  <a:pt x="2513" y="101"/>
                </a:lnTo>
                <a:lnTo>
                  <a:pt x="2513" y="101"/>
                </a:lnTo>
                <a:lnTo>
                  <a:pt x="2513" y="101"/>
                </a:lnTo>
                <a:lnTo>
                  <a:pt x="2514" y="101"/>
                </a:lnTo>
                <a:lnTo>
                  <a:pt x="2514" y="101"/>
                </a:lnTo>
                <a:lnTo>
                  <a:pt x="2514" y="101"/>
                </a:lnTo>
                <a:lnTo>
                  <a:pt x="2515" y="101"/>
                </a:lnTo>
                <a:lnTo>
                  <a:pt x="2515" y="101"/>
                </a:lnTo>
                <a:lnTo>
                  <a:pt x="2516" y="103"/>
                </a:lnTo>
                <a:lnTo>
                  <a:pt x="2516" y="103"/>
                </a:lnTo>
                <a:lnTo>
                  <a:pt x="2516" y="103"/>
                </a:lnTo>
                <a:lnTo>
                  <a:pt x="2517" y="101"/>
                </a:lnTo>
                <a:lnTo>
                  <a:pt x="2517" y="101"/>
                </a:lnTo>
                <a:lnTo>
                  <a:pt x="2517" y="101"/>
                </a:lnTo>
                <a:lnTo>
                  <a:pt x="2518" y="101"/>
                </a:lnTo>
                <a:lnTo>
                  <a:pt x="2518" y="103"/>
                </a:lnTo>
                <a:lnTo>
                  <a:pt x="2518" y="103"/>
                </a:lnTo>
                <a:lnTo>
                  <a:pt x="2519" y="103"/>
                </a:lnTo>
                <a:lnTo>
                  <a:pt x="2519" y="103"/>
                </a:lnTo>
                <a:lnTo>
                  <a:pt x="2520" y="101"/>
                </a:lnTo>
                <a:lnTo>
                  <a:pt x="2520" y="101"/>
                </a:lnTo>
                <a:lnTo>
                  <a:pt x="2520" y="101"/>
                </a:lnTo>
                <a:lnTo>
                  <a:pt x="2522" y="101"/>
                </a:lnTo>
                <a:lnTo>
                  <a:pt x="2522" y="103"/>
                </a:lnTo>
                <a:lnTo>
                  <a:pt x="2522" y="104"/>
                </a:lnTo>
                <a:lnTo>
                  <a:pt x="2523" y="103"/>
                </a:lnTo>
                <a:lnTo>
                  <a:pt x="2523" y="103"/>
                </a:lnTo>
                <a:lnTo>
                  <a:pt x="2523" y="103"/>
                </a:lnTo>
                <a:lnTo>
                  <a:pt x="2524" y="103"/>
                </a:lnTo>
                <a:lnTo>
                  <a:pt x="2524" y="104"/>
                </a:lnTo>
                <a:lnTo>
                  <a:pt x="2525" y="105"/>
                </a:lnTo>
                <a:lnTo>
                  <a:pt x="2525" y="104"/>
                </a:lnTo>
                <a:lnTo>
                  <a:pt x="2525" y="104"/>
                </a:lnTo>
                <a:lnTo>
                  <a:pt x="2526" y="104"/>
                </a:lnTo>
                <a:lnTo>
                  <a:pt x="2526" y="103"/>
                </a:lnTo>
                <a:lnTo>
                  <a:pt x="2526" y="103"/>
                </a:lnTo>
                <a:lnTo>
                  <a:pt x="2527" y="103"/>
                </a:lnTo>
                <a:lnTo>
                  <a:pt x="2527" y="101"/>
                </a:lnTo>
                <a:lnTo>
                  <a:pt x="2527" y="101"/>
                </a:lnTo>
                <a:lnTo>
                  <a:pt x="2528" y="103"/>
                </a:lnTo>
                <a:lnTo>
                  <a:pt x="2528" y="103"/>
                </a:lnTo>
                <a:lnTo>
                  <a:pt x="2529" y="103"/>
                </a:lnTo>
                <a:lnTo>
                  <a:pt x="2529" y="103"/>
                </a:lnTo>
                <a:lnTo>
                  <a:pt x="2529" y="103"/>
                </a:lnTo>
                <a:lnTo>
                  <a:pt x="2531" y="103"/>
                </a:lnTo>
                <a:lnTo>
                  <a:pt x="2531" y="101"/>
                </a:lnTo>
                <a:lnTo>
                  <a:pt x="2531" y="101"/>
                </a:lnTo>
                <a:lnTo>
                  <a:pt x="2532" y="101"/>
                </a:lnTo>
                <a:lnTo>
                  <a:pt x="2532" y="100"/>
                </a:lnTo>
                <a:lnTo>
                  <a:pt x="2532" y="100"/>
                </a:lnTo>
                <a:lnTo>
                  <a:pt x="2533" y="100"/>
                </a:lnTo>
                <a:lnTo>
                  <a:pt x="2533" y="99"/>
                </a:lnTo>
                <a:lnTo>
                  <a:pt x="2534" y="99"/>
                </a:lnTo>
                <a:lnTo>
                  <a:pt x="2534" y="98"/>
                </a:lnTo>
                <a:lnTo>
                  <a:pt x="2534" y="98"/>
                </a:lnTo>
                <a:lnTo>
                  <a:pt x="2535" y="98"/>
                </a:lnTo>
                <a:lnTo>
                  <a:pt x="2535" y="98"/>
                </a:lnTo>
                <a:lnTo>
                  <a:pt x="2535" y="98"/>
                </a:lnTo>
                <a:lnTo>
                  <a:pt x="2536" y="98"/>
                </a:lnTo>
                <a:lnTo>
                  <a:pt x="2536" y="98"/>
                </a:lnTo>
                <a:lnTo>
                  <a:pt x="2536" y="98"/>
                </a:lnTo>
                <a:lnTo>
                  <a:pt x="2537" y="97"/>
                </a:lnTo>
                <a:lnTo>
                  <a:pt x="2537" y="98"/>
                </a:lnTo>
                <a:lnTo>
                  <a:pt x="2538" y="96"/>
                </a:lnTo>
                <a:lnTo>
                  <a:pt x="2538" y="97"/>
                </a:lnTo>
                <a:lnTo>
                  <a:pt x="2538" y="98"/>
                </a:lnTo>
                <a:lnTo>
                  <a:pt x="2540" y="98"/>
                </a:lnTo>
                <a:lnTo>
                  <a:pt x="2540" y="98"/>
                </a:lnTo>
                <a:lnTo>
                  <a:pt x="2540" y="98"/>
                </a:lnTo>
                <a:lnTo>
                  <a:pt x="2541" y="98"/>
                </a:lnTo>
                <a:lnTo>
                  <a:pt x="2541" y="98"/>
                </a:lnTo>
                <a:lnTo>
                  <a:pt x="2542" y="99"/>
                </a:lnTo>
                <a:lnTo>
                  <a:pt x="2542" y="99"/>
                </a:lnTo>
                <a:lnTo>
                  <a:pt x="2542" y="98"/>
                </a:lnTo>
                <a:lnTo>
                  <a:pt x="2543" y="98"/>
                </a:lnTo>
                <a:lnTo>
                  <a:pt x="2543" y="98"/>
                </a:lnTo>
                <a:lnTo>
                  <a:pt x="2543" y="97"/>
                </a:lnTo>
                <a:lnTo>
                  <a:pt x="2544" y="97"/>
                </a:lnTo>
                <a:lnTo>
                  <a:pt x="2544" y="97"/>
                </a:lnTo>
                <a:lnTo>
                  <a:pt x="2544" y="98"/>
                </a:lnTo>
                <a:lnTo>
                  <a:pt x="2545" y="98"/>
                </a:lnTo>
                <a:lnTo>
                  <a:pt x="2545" y="99"/>
                </a:lnTo>
                <a:lnTo>
                  <a:pt x="2546" y="99"/>
                </a:lnTo>
                <a:lnTo>
                  <a:pt x="2546" y="100"/>
                </a:lnTo>
                <a:lnTo>
                  <a:pt x="2546" y="99"/>
                </a:lnTo>
                <a:lnTo>
                  <a:pt x="2547" y="100"/>
                </a:lnTo>
                <a:lnTo>
                  <a:pt x="2547" y="100"/>
                </a:lnTo>
                <a:lnTo>
                  <a:pt x="2547" y="100"/>
                </a:lnTo>
                <a:lnTo>
                  <a:pt x="2549" y="101"/>
                </a:lnTo>
                <a:lnTo>
                  <a:pt x="2549" y="101"/>
                </a:lnTo>
                <a:lnTo>
                  <a:pt x="2549" y="101"/>
                </a:lnTo>
                <a:lnTo>
                  <a:pt x="2550" y="100"/>
                </a:lnTo>
                <a:lnTo>
                  <a:pt x="2550" y="99"/>
                </a:lnTo>
                <a:lnTo>
                  <a:pt x="2551" y="99"/>
                </a:lnTo>
                <a:lnTo>
                  <a:pt x="2551" y="98"/>
                </a:lnTo>
                <a:lnTo>
                  <a:pt x="2551" y="98"/>
                </a:lnTo>
                <a:lnTo>
                  <a:pt x="2552" y="97"/>
                </a:lnTo>
                <a:lnTo>
                  <a:pt x="2552" y="97"/>
                </a:lnTo>
                <a:lnTo>
                  <a:pt x="2552" y="96"/>
                </a:lnTo>
                <a:lnTo>
                  <a:pt x="2553" y="96"/>
                </a:lnTo>
                <a:lnTo>
                  <a:pt x="2553" y="96"/>
                </a:lnTo>
                <a:lnTo>
                  <a:pt x="2553" y="96"/>
                </a:lnTo>
                <a:lnTo>
                  <a:pt x="2554" y="97"/>
                </a:lnTo>
                <a:lnTo>
                  <a:pt x="2554" y="96"/>
                </a:lnTo>
                <a:lnTo>
                  <a:pt x="2555" y="98"/>
                </a:lnTo>
                <a:lnTo>
                  <a:pt x="2555" y="97"/>
                </a:lnTo>
                <a:lnTo>
                  <a:pt x="2555" y="97"/>
                </a:lnTo>
                <a:lnTo>
                  <a:pt x="2556" y="97"/>
                </a:lnTo>
                <a:lnTo>
                  <a:pt x="2556" y="97"/>
                </a:lnTo>
                <a:lnTo>
                  <a:pt x="2556" y="97"/>
                </a:lnTo>
                <a:lnTo>
                  <a:pt x="2558" y="97"/>
                </a:lnTo>
                <a:lnTo>
                  <a:pt x="2558" y="97"/>
                </a:lnTo>
                <a:lnTo>
                  <a:pt x="2558" y="97"/>
                </a:lnTo>
                <a:lnTo>
                  <a:pt x="2559" y="98"/>
                </a:lnTo>
                <a:lnTo>
                  <a:pt x="2559" y="98"/>
                </a:lnTo>
                <a:lnTo>
                  <a:pt x="2560" y="98"/>
                </a:lnTo>
                <a:lnTo>
                  <a:pt x="2560" y="98"/>
                </a:lnTo>
                <a:lnTo>
                  <a:pt x="2560" y="98"/>
                </a:lnTo>
                <a:lnTo>
                  <a:pt x="2561" y="98"/>
                </a:lnTo>
                <a:lnTo>
                  <a:pt x="2561" y="97"/>
                </a:lnTo>
                <a:lnTo>
                  <a:pt x="2561" y="97"/>
                </a:lnTo>
                <a:lnTo>
                  <a:pt x="2562" y="97"/>
                </a:lnTo>
                <a:lnTo>
                  <a:pt x="2562" y="97"/>
                </a:lnTo>
                <a:lnTo>
                  <a:pt x="2563" y="96"/>
                </a:lnTo>
                <a:lnTo>
                  <a:pt x="2563" y="96"/>
                </a:lnTo>
                <a:lnTo>
                  <a:pt x="2563" y="97"/>
                </a:lnTo>
                <a:lnTo>
                  <a:pt x="2564" y="98"/>
                </a:lnTo>
                <a:lnTo>
                  <a:pt x="2564" y="98"/>
                </a:lnTo>
                <a:lnTo>
                  <a:pt x="2564" y="98"/>
                </a:lnTo>
                <a:lnTo>
                  <a:pt x="2565" y="98"/>
                </a:lnTo>
                <a:lnTo>
                  <a:pt x="2565" y="97"/>
                </a:lnTo>
                <a:lnTo>
                  <a:pt x="2565" y="97"/>
                </a:lnTo>
                <a:lnTo>
                  <a:pt x="2567" y="97"/>
                </a:lnTo>
                <a:lnTo>
                  <a:pt x="2567" y="97"/>
                </a:lnTo>
                <a:lnTo>
                  <a:pt x="2568" y="97"/>
                </a:lnTo>
                <a:lnTo>
                  <a:pt x="2568" y="97"/>
                </a:lnTo>
                <a:lnTo>
                  <a:pt x="2568" y="98"/>
                </a:lnTo>
                <a:lnTo>
                  <a:pt x="2569" y="98"/>
                </a:lnTo>
                <a:lnTo>
                  <a:pt x="2569" y="99"/>
                </a:lnTo>
                <a:lnTo>
                  <a:pt x="2569" y="99"/>
                </a:lnTo>
                <a:lnTo>
                  <a:pt x="2570" y="99"/>
                </a:lnTo>
                <a:lnTo>
                  <a:pt x="2570" y="100"/>
                </a:lnTo>
                <a:lnTo>
                  <a:pt x="2570" y="99"/>
                </a:lnTo>
                <a:lnTo>
                  <a:pt x="2571" y="99"/>
                </a:lnTo>
                <a:lnTo>
                  <a:pt x="2571" y="99"/>
                </a:lnTo>
                <a:lnTo>
                  <a:pt x="2572" y="99"/>
                </a:lnTo>
                <a:lnTo>
                  <a:pt x="2572" y="99"/>
                </a:lnTo>
                <a:lnTo>
                  <a:pt x="2572" y="99"/>
                </a:lnTo>
                <a:lnTo>
                  <a:pt x="2573" y="99"/>
                </a:lnTo>
                <a:lnTo>
                  <a:pt x="2573" y="99"/>
                </a:lnTo>
                <a:lnTo>
                  <a:pt x="2573" y="99"/>
                </a:lnTo>
                <a:lnTo>
                  <a:pt x="2574" y="98"/>
                </a:lnTo>
                <a:lnTo>
                  <a:pt x="2574" y="98"/>
                </a:lnTo>
                <a:lnTo>
                  <a:pt x="2574" y="98"/>
                </a:lnTo>
                <a:lnTo>
                  <a:pt x="2576" y="98"/>
                </a:lnTo>
                <a:lnTo>
                  <a:pt x="2576" y="98"/>
                </a:lnTo>
                <a:lnTo>
                  <a:pt x="2577" y="99"/>
                </a:lnTo>
                <a:lnTo>
                  <a:pt x="2577" y="98"/>
                </a:lnTo>
                <a:lnTo>
                  <a:pt x="2577" y="98"/>
                </a:lnTo>
                <a:lnTo>
                  <a:pt x="2578" y="98"/>
                </a:lnTo>
                <a:lnTo>
                  <a:pt x="2578" y="98"/>
                </a:lnTo>
                <a:lnTo>
                  <a:pt x="2578" y="99"/>
                </a:lnTo>
                <a:lnTo>
                  <a:pt x="2579" y="99"/>
                </a:lnTo>
                <a:lnTo>
                  <a:pt x="2579" y="100"/>
                </a:lnTo>
                <a:lnTo>
                  <a:pt x="2579" y="100"/>
                </a:lnTo>
                <a:lnTo>
                  <a:pt x="2580" y="100"/>
                </a:lnTo>
                <a:lnTo>
                  <a:pt x="2580" y="101"/>
                </a:lnTo>
                <a:lnTo>
                  <a:pt x="2581" y="101"/>
                </a:lnTo>
                <a:lnTo>
                  <a:pt x="2581" y="103"/>
                </a:lnTo>
                <a:lnTo>
                  <a:pt x="2581" y="103"/>
                </a:lnTo>
                <a:lnTo>
                  <a:pt x="2582" y="104"/>
                </a:lnTo>
                <a:lnTo>
                  <a:pt x="2582" y="104"/>
                </a:lnTo>
                <a:lnTo>
                  <a:pt x="2582" y="105"/>
                </a:lnTo>
                <a:lnTo>
                  <a:pt x="2583" y="105"/>
                </a:lnTo>
                <a:lnTo>
                  <a:pt x="2583" y="106"/>
                </a:lnTo>
                <a:lnTo>
                  <a:pt x="2585" y="106"/>
                </a:lnTo>
                <a:lnTo>
                  <a:pt x="2585" y="107"/>
                </a:lnTo>
                <a:lnTo>
                  <a:pt x="2585" y="107"/>
                </a:lnTo>
                <a:lnTo>
                  <a:pt x="2586" y="107"/>
                </a:lnTo>
                <a:lnTo>
                  <a:pt x="2586" y="107"/>
                </a:lnTo>
                <a:lnTo>
                  <a:pt x="2586" y="107"/>
                </a:lnTo>
                <a:lnTo>
                  <a:pt x="2587" y="107"/>
                </a:lnTo>
                <a:lnTo>
                  <a:pt x="2587" y="106"/>
                </a:lnTo>
                <a:lnTo>
                  <a:pt x="2587" y="104"/>
                </a:lnTo>
                <a:lnTo>
                  <a:pt x="2588" y="105"/>
                </a:lnTo>
                <a:lnTo>
                  <a:pt x="2588" y="105"/>
                </a:lnTo>
                <a:lnTo>
                  <a:pt x="2589" y="105"/>
                </a:lnTo>
                <a:lnTo>
                  <a:pt x="2589" y="105"/>
                </a:lnTo>
                <a:lnTo>
                  <a:pt x="2589" y="106"/>
                </a:lnTo>
                <a:lnTo>
                  <a:pt x="2590" y="106"/>
                </a:lnTo>
                <a:lnTo>
                  <a:pt x="2590" y="106"/>
                </a:lnTo>
                <a:lnTo>
                  <a:pt x="2590" y="107"/>
                </a:lnTo>
                <a:lnTo>
                  <a:pt x="2591" y="108"/>
                </a:lnTo>
                <a:lnTo>
                  <a:pt x="2591" y="108"/>
                </a:lnTo>
                <a:lnTo>
                  <a:pt x="2591" y="108"/>
                </a:lnTo>
                <a:lnTo>
                  <a:pt x="2592" y="108"/>
                </a:lnTo>
                <a:lnTo>
                  <a:pt x="2592" y="108"/>
                </a:lnTo>
                <a:lnTo>
                  <a:pt x="2594" y="108"/>
                </a:lnTo>
                <a:lnTo>
                  <a:pt x="2594" y="108"/>
                </a:lnTo>
                <a:lnTo>
                  <a:pt x="2594" y="108"/>
                </a:lnTo>
                <a:lnTo>
                  <a:pt x="2595" y="108"/>
                </a:lnTo>
                <a:lnTo>
                  <a:pt x="2595" y="108"/>
                </a:lnTo>
                <a:lnTo>
                  <a:pt x="2595" y="109"/>
                </a:lnTo>
                <a:lnTo>
                  <a:pt x="2596" y="108"/>
                </a:lnTo>
                <a:lnTo>
                  <a:pt x="2596" y="108"/>
                </a:lnTo>
                <a:lnTo>
                  <a:pt x="2596" y="108"/>
                </a:lnTo>
                <a:lnTo>
                  <a:pt x="2597" y="107"/>
                </a:lnTo>
                <a:lnTo>
                  <a:pt x="2597" y="107"/>
                </a:lnTo>
                <a:lnTo>
                  <a:pt x="2598" y="108"/>
                </a:lnTo>
                <a:lnTo>
                  <a:pt x="2598" y="108"/>
                </a:lnTo>
                <a:lnTo>
                  <a:pt x="2598" y="108"/>
                </a:lnTo>
                <a:lnTo>
                  <a:pt x="2599" y="109"/>
                </a:lnTo>
                <a:lnTo>
                  <a:pt x="2599" y="109"/>
                </a:lnTo>
                <a:lnTo>
                  <a:pt x="2599" y="109"/>
                </a:lnTo>
                <a:lnTo>
                  <a:pt x="2600" y="109"/>
                </a:lnTo>
                <a:lnTo>
                  <a:pt x="2600" y="109"/>
                </a:lnTo>
                <a:lnTo>
                  <a:pt x="2600" y="109"/>
                </a:lnTo>
                <a:lnTo>
                  <a:pt x="2601" y="109"/>
                </a:lnTo>
                <a:lnTo>
                  <a:pt x="2601" y="110"/>
                </a:lnTo>
                <a:lnTo>
                  <a:pt x="2603" y="110"/>
                </a:lnTo>
                <a:lnTo>
                  <a:pt x="2603" y="110"/>
                </a:lnTo>
                <a:lnTo>
                  <a:pt x="2603" y="109"/>
                </a:lnTo>
                <a:lnTo>
                  <a:pt x="2604" y="109"/>
                </a:lnTo>
                <a:lnTo>
                  <a:pt x="2604" y="109"/>
                </a:lnTo>
                <a:lnTo>
                  <a:pt x="2604" y="109"/>
                </a:lnTo>
                <a:lnTo>
                  <a:pt x="2605" y="109"/>
                </a:lnTo>
                <a:lnTo>
                  <a:pt x="2605" y="109"/>
                </a:lnTo>
                <a:lnTo>
                  <a:pt x="2606" y="109"/>
                </a:lnTo>
                <a:lnTo>
                  <a:pt x="2606" y="109"/>
                </a:lnTo>
                <a:lnTo>
                  <a:pt x="2606" y="109"/>
                </a:lnTo>
                <a:lnTo>
                  <a:pt x="2607" y="109"/>
                </a:lnTo>
                <a:lnTo>
                  <a:pt x="2607" y="108"/>
                </a:lnTo>
                <a:lnTo>
                  <a:pt x="2607" y="106"/>
                </a:lnTo>
                <a:lnTo>
                  <a:pt x="2608" y="106"/>
                </a:lnTo>
                <a:lnTo>
                  <a:pt x="2608" y="105"/>
                </a:lnTo>
                <a:lnTo>
                  <a:pt x="2608" y="105"/>
                </a:lnTo>
                <a:lnTo>
                  <a:pt x="2609" y="104"/>
                </a:lnTo>
                <a:lnTo>
                  <a:pt x="2609" y="105"/>
                </a:lnTo>
                <a:lnTo>
                  <a:pt x="2610" y="104"/>
                </a:lnTo>
                <a:lnTo>
                  <a:pt x="2610" y="104"/>
                </a:lnTo>
                <a:lnTo>
                  <a:pt x="2610" y="104"/>
                </a:lnTo>
                <a:lnTo>
                  <a:pt x="2612" y="105"/>
                </a:lnTo>
                <a:lnTo>
                  <a:pt x="2612" y="105"/>
                </a:lnTo>
                <a:lnTo>
                  <a:pt x="2612" y="106"/>
                </a:lnTo>
                <a:lnTo>
                  <a:pt x="2613" y="105"/>
                </a:lnTo>
                <a:lnTo>
                  <a:pt x="2613" y="106"/>
                </a:lnTo>
                <a:lnTo>
                  <a:pt x="2613" y="106"/>
                </a:lnTo>
                <a:lnTo>
                  <a:pt x="2614" y="106"/>
                </a:lnTo>
                <a:lnTo>
                  <a:pt x="2614" y="106"/>
                </a:lnTo>
                <a:lnTo>
                  <a:pt x="2615" y="106"/>
                </a:lnTo>
                <a:lnTo>
                  <a:pt x="2615" y="107"/>
                </a:lnTo>
                <a:lnTo>
                  <a:pt x="2615" y="107"/>
                </a:lnTo>
                <a:lnTo>
                  <a:pt x="2616" y="108"/>
                </a:lnTo>
                <a:lnTo>
                  <a:pt x="2616" y="108"/>
                </a:lnTo>
                <a:lnTo>
                  <a:pt x="2616" y="107"/>
                </a:lnTo>
                <a:lnTo>
                  <a:pt x="2617" y="106"/>
                </a:lnTo>
                <a:lnTo>
                  <a:pt x="2617" y="106"/>
                </a:lnTo>
                <a:lnTo>
                  <a:pt x="2617" y="105"/>
                </a:lnTo>
                <a:lnTo>
                  <a:pt x="2618" y="105"/>
                </a:lnTo>
                <a:lnTo>
                  <a:pt x="2618" y="105"/>
                </a:lnTo>
                <a:lnTo>
                  <a:pt x="2619" y="106"/>
                </a:lnTo>
                <a:lnTo>
                  <a:pt x="2619" y="106"/>
                </a:lnTo>
                <a:lnTo>
                  <a:pt x="2619" y="106"/>
                </a:lnTo>
                <a:lnTo>
                  <a:pt x="2621" y="106"/>
                </a:lnTo>
                <a:lnTo>
                  <a:pt x="2621" y="107"/>
                </a:lnTo>
                <a:lnTo>
                  <a:pt x="2621" y="107"/>
                </a:lnTo>
                <a:lnTo>
                  <a:pt x="2622" y="106"/>
                </a:lnTo>
                <a:lnTo>
                  <a:pt x="2622" y="105"/>
                </a:lnTo>
                <a:lnTo>
                  <a:pt x="2622" y="104"/>
                </a:lnTo>
                <a:lnTo>
                  <a:pt x="2623" y="104"/>
                </a:lnTo>
                <a:lnTo>
                  <a:pt x="2623" y="103"/>
                </a:lnTo>
                <a:lnTo>
                  <a:pt x="2624" y="103"/>
                </a:lnTo>
                <a:lnTo>
                  <a:pt x="2624" y="101"/>
                </a:lnTo>
                <a:lnTo>
                  <a:pt x="2624" y="101"/>
                </a:lnTo>
                <a:lnTo>
                  <a:pt x="2625" y="100"/>
                </a:lnTo>
                <a:lnTo>
                  <a:pt x="2625" y="100"/>
                </a:lnTo>
                <a:lnTo>
                  <a:pt x="2625" y="100"/>
                </a:lnTo>
                <a:lnTo>
                  <a:pt x="2626" y="100"/>
                </a:lnTo>
                <a:lnTo>
                  <a:pt x="2626" y="101"/>
                </a:lnTo>
                <a:lnTo>
                  <a:pt x="2626" y="101"/>
                </a:lnTo>
                <a:lnTo>
                  <a:pt x="2627" y="100"/>
                </a:lnTo>
                <a:lnTo>
                  <a:pt x="2627" y="101"/>
                </a:lnTo>
                <a:lnTo>
                  <a:pt x="2628" y="103"/>
                </a:lnTo>
                <a:lnTo>
                  <a:pt x="2628" y="103"/>
                </a:lnTo>
                <a:lnTo>
                  <a:pt x="2628" y="104"/>
                </a:lnTo>
                <a:lnTo>
                  <a:pt x="2630" y="104"/>
                </a:lnTo>
                <a:lnTo>
                  <a:pt x="2630" y="105"/>
                </a:lnTo>
                <a:lnTo>
                  <a:pt x="2630" y="104"/>
                </a:lnTo>
                <a:lnTo>
                  <a:pt x="2631" y="105"/>
                </a:lnTo>
                <a:lnTo>
                  <a:pt x="2631" y="105"/>
                </a:lnTo>
                <a:lnTo>
                  <a:pt x="2632" y="105"/>
                </a:lnTo>
                <a:lnTo>
                  <a:pt x="2632" y="104"/>
                </a:lnTo>
                <a:lnTo>
                  <a:pt x="2632" y="103"/>
                </a:lnTo>
                <a:lnTo>
                  <a:pt x="2633" y="103"/>
                </a:lnTo>
                <a:lnTo>
                  <a:pt x="2633" y="101"/>
                </a:lnTo>
                <a:lnTo>
                  <a:pt x="2633" y="101"/>
                </a:lnTo>
                <a:lnTo>
                  <a:pt x="2634" y="101"/>
                </a:lnTo>
                <a:lnTo>
                  <a:pt x="2634" y="101"/>
                </a:lnTo>
                <a:lnTo>
                  <a:pt x="2634" y="101"/>
                </a:lnTo>
                <a:lnTo>
                  <a:pt x="2635" y="100"/>
                </a:lnTo>
                <a:lnTo>
                  <a:pt x="2635" y="99"/>
                </a:lnTo>
                <a:lnTo>
                  <a:pt x="2636" y="99"/>
                </a:lnTo>
                <a:lnTo>
                  <a:pt x="2636" y="99"/>
                </a:lnTo>
                <a:lnTo>
                  <a:pt x="2636" y="99"/>
                </a:lnTo>
                <a:lnTo>
                  <a:pt x="2637" y="99"/>
                </a:lnTo>
                <a:lnTo>
                  <a:pt x="2637" y="99"/>
                </a:lnTo>
                <a:lnTo>
                  <a:pt x="2637" y="98"/>
                </a:lnTo>
                <a:lnTo>
                  <a:pt x="2639" y="98"/>
                </a:lnTo>
                <a:lnTo>
                  <a:pt x="2639" y="97"/>
                </a:lnTo>
                <a:lnTo>
                  <a:pt x="2639" y="98"/>
                </a:lnTo>
                <a:lnTo>
                  <a:pt x="2640" y="97"/>
                </a:lnTo>
                <a:lnTo>
                  <a:pt x="2640" y="98"/>
                </a:lnTo>
                <a:lnTo>
                  <a:pt x="2641" y="98"/>
                </a:lnTo>
                <a:lnTo>
                  <a:pt x="2641" y="99"/>
                </a:lnTo>
                <a:lnTo>
                  <a:pt x="2641" y="98"/>
                </a:lnTo>
                <a:lnTo>
                  <a:pt x="2642" y="98"/>
                </a:lnTo>
                <a:lnTo>
                  <a:pt x="2642" y="99"/>
                </a:lnTo>
                <a:lnTo>
                  <a:pt x="2642" y="99"/>
                </a:lnTo>
                <a:lnTo>
                  <a:pt x="2643" y="99"/>
                </a:lnTo>
                <a:lnTo>
                  <a:pt x="2643" y="99"/>
                </a:lnTo>
                <a:lnTo>
                  <a:pt x="2643" y="99"/>
                </a:lnTo>
                <a:lnTo>
                  <a:pt x="2644" y="99"/>
                </a:lnTo>
                <a:lnTo>
                  <a:pt x="2644" y="99"/>
                </a:lnTo>
                <a:lnTo>
                  <a:pt x="2645" y="99"/>
                </a:lnTo>
                <a:lnTo>
                  <a:pt x="2645" y="99"/>
                </a:lnTo>
                <a:lnTo>
                  <a:pt x="2645" y="99"/>
                </a:lnTo>
                <a:lnTo>
                  <a:pt x="2646" y="99"/>
                </a:lnTo>
                <a:lnTo>
                  <a:pt x="2646" y="99"/>
                </a:lnTo>
                <a:lnTo>
                  <a:pt x="2646" y="99"/>
                </a:lnTo>
                <a:lnTo>
                  <a:pt x="2648" y="98"/>
                </a:lnTo>
                <a:lnTo>
                  <a:pt x="2648" y="98"/>
                </a:lnTo>
                <a:lnTo>
                  <a:pt x="2648" y="98"/>
                </a:lnTo>
                <a:lnTo>
                  <a:pt x="2649" y="98"/>
                </a:lnTo>
                <a:lnTo>
                  <a:pt x="2649" y="99"/>
                </a:lnTo>
                <a:lnTo>
                  <a:pt x="2650" y="99"/>
                </a:lnTo>
                <a:lnTo>
                  <a:pt x="2650" y="99"/>
                </a:lnTo>
                <a:lnTo>
                  <a:pt x="2650" y="98"/>
                </a:lnTo>
                <a:lnTo>
                  <a:pt x="2651" y="99"/>
                </a:lnTo>
                <a:lnTo>
                  <a:pt x="2651" y="98"/>
                </a:lnTo>
                <a:lnTo>
                  <a:pt x="2651" y="97"/>
                </a:lnTo>
                <a:lnTo>
                  <a:pt x="2652" y="97"/>
                </a:lnTo>
                <a:lnTo>
                  <a:pt x="2652" y="97"/>
                </a:lnTo>
                <a:lnTo>
                  <a:pt x="2653" y="97"/>
                </a:lnTo>
                <a:lnTo>
                  <a:pt x="2653" y="97"/>
                </a:lnTo>
                <a:lnTo>
                  <a:pt x="2653" y="97"/>
                </a:lnTo>
                <a:lnTo>
                  <a:pt x="2654" y="97"/>
                </a:lnTo>
                <a:lnTo>
                  <a:pt x="2654" y="97"/>
                </a:lnTo>
                <a:lnTo>
                  <a:pt x="2654" y="97"/>
                </a:lnTo>
                <a:lnTo>
                  <a:pt x="2655" y="98"/>
                </a:lnTo>
                <a:lnTo>
                  <a:pt x="2655" y="97"/>
                </a:lnTo>
                <a:lnTo>
                  <a:pt x="2655" y="97"/>
                </a:lnTo>
                <a:lnTo>
                  <a:pt x="2657" y="98"/>
                </a:lnTo>
                <a:lnTo>
                  <a:pt x="2657" y="98"/>
                </a:lnTo>
                <a:lnTo>
                  <a:pt x="2658" y="98"/>
                </a:lnTo>
                <a:lnTo>
                  <a:pt x="2658" y="98"/>
                </a:lnTo>
                <a:lnTo>
                  <a:pt x="2658" y="98"/>
                </a:lnTo>
                <a:lnTo>
                  <a:pt x="2659" y="97"/>
                </a:lnTo>
                <a:lnTo>
                  <a:pt x="2659" y="97"/>
                </a:lnTo>
                <a:lnTo>
                  <a:pt x="2659" y="96"/>
                </a:lnTo>
                <a:lnTo>
                  <a:pt x="2660" y="96"/>
                </a:lnTo>
                <a:lnTo>
                  <a:pt x="2660" y="96"/>
                </a:lnTo>
                <a:lnTo>
                  <a:pt x="2660" y="95"/>
                </a:lnTo>
                <a:lnTo>
                  <a:pt x="2661" y="95"/>
                </a:lnTo>
                <a:lnTo>
                  <a:pt x="2661" y="95"/>
                </a:lnTo>
                <a:lnTo>
                  <a:pt x="2662" y="96"/>
                </a:lnTo>
                <a:lnTo>
                  <a:pt x="2662" y="96"/>
                </a:lnTo>
                <a:lnTo>
                  <a:pt x="2662" y="97"/>
                </a:lnTo>
                <a:lnTo>
                  <a:pt x="2663" y="97"/>
                </a:lnTo>
                <a:lnTo>
                  <a:pt x="2663" y="98"/>
                </a:lnTo>
                <a:lnTo>
                  <a:pt x="2663" y="99"/>
                </a:lnTo>
                <a:lnTo>
                  <a:pt x="2664" y="99"/>
                </a:lnTo>
                <a:lnTo>
                  <a:pt x="2664" y="100"/>
                </a:lnTo>
                <a:lnTo>
                  <a:pt x="2664" y="101"/>
                </a:lnTo>
                <a:lnTo>
                  <a:pt x="2666" y="101"/>
                </a:lnTo>
                <a:lnTo>
                  <a:pt x="2666" y="101"/>
                </a:lnTo>
                <a:lnTo>
                  <a:pt x="2667" y="101"/>
                </a:lnTo>
                <a:lnTo>
                  <a:pt x="2667" y="101"/>
                </a:lnTo>
                <a:lnTo>
                  <a:pt x="2667" y="101"/>
                </a:lnTo>
                <a:lnTo>
                  <a:pt x="2668" y="101"/>
                </a:lnTo>
                <a:lnTo>
                  <a:pt x="2668" y="101"/>
                </a:lnTo>
                <a:lnTo>
                  <a:pt x="2668" y="100"/>
                </a:lnTo>
                <a:lnTo>
                  <a:pt x="2669" y="98"/>
                </a:lnTo>
                <a:lnTo>
                  <a:pt x="2669" y="97"/>
                </a:lnTo>
                <a:lnTo>
                  <a:pt x="2669" y="97"/>
                </a:lnTo>
                <a:lnTo>
                  <a:pt x="2670" y="96"/>
                </a:lnTo>
                <a:lnTo>
                  <a:pt x="2670" y="95"/>
                </a:lnTo>
                <a:lnTo>
                  <a:pt x="2671" y="95"/>
                </a:lnTo>
                <a:lnTo>
                  <a:pt x="2671" y="94"/>
                </a:lnTo>
                <a:lnTo>
                  <a:pt x="2671" y="95"/>
                </a:lnTo>
                <a:lnTo>
                  <a:pt x="2672" y="95"/>
                </a:lnTo>
                <a:lnTo>
                  <a:pt x="2672" y="96"/>
                </a:lnTo>
                <a:lnTo>
                  <a:pt x="2672" y="97"/>
                </a:lnTo>
                <a:lnTo>
                  <a:pt x="2673" y="97"/>
                </a:lnTo>
                <a:lnTo>
                  <a:pt x="2673" y="98"/>
                </a:lnTo>
                <a:lnTo>
                  <a:pt x="2675" y="98"/>
                </a:lnTo>
                <a:lnTo>
                  <a:pt x="2675" y="98"/>
                </a:lnTo>
                <a:lnTo>
                  <a:pt x="2675" y="99"/>
                </a:lnTo>
                <a:lnTo>
                  <a:pt x="2676" y="99"/>
                </a:lnTo>
                <a:lnTo>
                  <a:pt x="2676" y="100"/>
                </a:lnTo>
                <a:lnTo>
                  <a:pt x="2676" y="101"/>
                </a:lnTo>
                <a:lnTo>
                  <a:pt x="2677" y="101"/>
                </a:lnTo>
                <a:lnTo>
                  <a:pt x="2677" y="103"/>
                </a:lnTo>
                <a:lnTo>
                  <a:pt x="2677" y="101"/>
                </a:lnTo>
                <a:lnTo>
                  <a:pt x="2678" y="101"/>
                </a:lnTo>
                <a:lnTo>
                  <a:pt x="2678" y="101"/>
                </a:lnTo>
                <a:lnTo>
                  <a:pt x="2679" y="101"/>
                </a:lnTo>
                <a:lnTo>
                  <a:pt x="2679" y="101"/>
                </a:lnTo>
                <a:lnTo>
                  <a:pt x="2679" y="100"/>
                </a:lnTo>
                <a:lnTo>
                  <a:pt x="2680" y="100"/>
                </a:lnTo>
                <a:lnTo>
                  <a:pt x="2680" y="100"/>
                </a:lnTo>
                <a:lnTo>
                  <a:pt x="2680" y="100"/>
                </a:lnTo>
                <a:lnTo>
                  <a:pt x="2681" y="100"/>
                </a:lnTo>
                <a:lnTo>
                  <a:pt x="2681" y="99"/>
                </a:lnTo>
                <a:lnTo>
                  <a:pt x="2681" y="99"/>
                </a:lnTo>
                <a:lnTo>
                  <a:pt x="2682" y="100"/>
                </a:lnTo>
                <a:lnTo>
                  <a:pt x="2682" y="100"/>
                </a:lnTo>
                <a:lnTo>
                  <a:pt x="2684" y="100"/>
                </a:lnTo>
                <a:lnTo>
                  <a:pt x="2684" y="100"/>
                </a:lnTo>
                <a:lnTo>
                  <a:pt x="2684" y="101"/>
                </a:lnTo>
                <a:lnTo>
                  <a:pt x="2685" y="101"/>
                </a:lnTo>
                <a:lnTo>
                  <a:pt x="2685" y="101"/>
                </a:lnTo>
                <a:lnTo>
                  <a:pt x="2685" y="101"/>
                </a:lnTo>
                <a:lnTo>
                  <a:pt x="2686" y="101"/>
                </a:lnTo>
                <a:lnTo>
                  <a:pt x="2686" y="101"/>
                </a:lnTo>
                <a:lnTo>
                  <a:pt x="2686" y="100"/>
                </a:lnTo>
                <a:lnTo>
                  <a:pt x="2687" y="100"/>
                </a:lnTo>
                <a:lnTo>
                  <a:pt x="2687" y="99"/>
                </a:lnTo>
                <a:lnTo>
                  <a:pt x="2688" y="99"/>
                </a:lnTo>
                <a:lnTo>
                  <a:pt x="2688" y="99"/>
                </a:lnTo>
                <a:lnTo>
                  <a:pt x="2688" y="99"/>
                </a:lnTo>
                <a:lnTo>
                  <a:pt x="2689" y="99"/>
                </a:lnTo>
                <a:lnTo>
                  <a:pt x="2689" y="98"/>
                </a:lnTo>
                <a:lnTo>
                  <a:pt x="2689" y="98"/>
                </a:lnTo>
                <a:lnTo>
                  <a:pt x="2690" y="99"/>
                </a:lnTo>
                <a:lnTo>
                  <a:pt x="2690" y="99"/>
                </a:lnTo>
                <a:lnTo>
                  <a:pt x="2690" y="99"/>
                </a:lnTo>
                <a:lnTo>
                  <a:pt x="2691" y="99"/>
                </a:lnTo>
                <a:lnTo>
                  <a:pt x="2691" y="100"/>
                </a:lnTo>
                <a:lnTo>
                  <a:pt x="2693" y="100"/>
                </a:lnTo>
                <a:lnTo>
                  <a:pt x="2693" y="100"/>
                </a:lnTo>
                <a:lnTo>
                  <a:pt x="2693" y="100"/>
                </a:lnTo>
                <a:lnTo>
                  <a:pt x="2694" y="100"/>
                </a:lnTo>
                <a:lnTo>
                  <a:pt x="2694" y="101"/>
                </a:lnTo>
                <a:lnTo>
                  <a:pt x="2694" y="100"/>
                </a:lnTo>
                <a:lnTo>
                  <a:pt x="2695" y="100"/>
                </a:lnTo>
                <a:lnTo>
                  <a:pt x="2695" y="100"/>
                </a:lnTo>
                <a:lnTo>
                  <a:pt x="2696" y="100"/>
                </a:lnTo>
                <a:lnTo>
                  <a:pt x="2696" y="99"/>
                </a:lnTo>
                <a:lnTo>
                  <a:pt x="2696" y="99"/>
                </a:lnTo>
                <a:lnTo>
                  <a:pt x="2697" y="98"/>
                </a:lnTo>
                <a:lnTo>
                  <a:pt x="2697" y="98"/>
                </a:lnTo>
                <a:lnTo>
                  <a:pt x="2697" y="98"/>
                </a:lnTo>
                <a:lnTo>
                  <a:pt x="2698" y="98"/>
                </a:lnTo>
                <a:lnTo>
                  <a:pt x="2698" y="98"/>
                </a:lnTo>
                <a:lnTo>
                  <a:pt x="2698" y="97"/>
                </a:lnTo>
                <a:lnTo>
                  <a:pt x="2699" y="97"/>
                </a:lnTo>
                <a:lnTo>
                  <a:pt x="2699" y="96"/>
                </a:lnTo>
                <a:lnTo>
                  <a:pt x="2701" y="96"/>
                </a:lnTo>
                <a:lnTo>
                  <a:pt x="2701" y="97"/>
                </a:lnTo>
                <a:lnTo>
                  <a:pt x="2701" y="98"/>
                </a:lnTo>
                <a:lnTo>
                  <a:pt x="2702" y="99"/>
                </a:lnTo>
                <a:lnTo>
                  <a:pt x="2702" y="99"/>
                </a:lnTo>
                <a:lnTo>
                  <a:pt x="2702" y="98"/>
                </a:lnTo>
                <a:lnTo>
                  <a:pt x="2703" y="99"/>
                </a:lnTo>
                <a:lnTo>
                  <a:pt x="2703" y="98"/>
                </a:lnTo>
                <a:lnTo>
                  <a:pt x="2703" y="99"/>
                </a:lnTo>
                <a:lnTo>
                  <a:pt x="2704" y="98"/>
                </a:lnTo>
                <a:lnTo>
                  <a:pt x="2704" y="99"/>
                </a:lnTo>
                <a:lnTo>
                  <a:pt x="2705" y="99"/>
                </a:lnTo>
                <a:lnTo>
                  <a:pt x="2705" y="99"/>
                </a:lnTo>
                <a:lnTo>
                  <a:pt x="2705" y="99"/>
                </a:lnTo>
                <a:lnTo>
                  <a:pt x="2706" y="99"/>
                </a:lnTo>
                <a:lnTo>
                  <a:pt x="2706" y="99"/>
                </a:lnTo>
                <a:lnTo>
                  <a:pt x="2706" y="98"/>
                </a:lnTo>
                <a:lnTo>
                  <a:pt x="2707" y="97"/>
                </a:lnTo>
                <a:lnTo>
                  <a:pt x="2707" y="97"/>
                </a:lnTo>
                <a:lnTo>
                  <a:pt x="2707" y="97"/>
                </a:lnTo>
                <a:lnTo>
                  <a:pt x="2708" y="97"/>
                </a:lnTo>
                <a:lnTo>
                  <a:pt x="2708" y="97"/>
                </a:lnTo>
                <a:lnTo>
                  <a:pt x="2710" y="97"/>
                </a:lnTo>
                <a:lnTo>
                  <a:pt x="2710" y="97"/>
                </a:lnTo>
                <a:lnTo>
                  <a:pt x="2710" y="97"/>
                </a:lnTo>
                <a:lnTo>
                  <a:pt x="2711" y="98"/>
                </a:lnTo>
                <a:lnTo>
                  <a:pt x="2711" y="98"/>
                </a:lnTo>
                <a:lnTo>
                  <a:pt x="2711" y="99"/>
                </a:lnTo>
                <a:lnTo>
                  <a:pt x="2712" y="99"/>
                </a:lnTo>
                <a:lnTo>
                  <a:pt x="2712" y="100"/>
                </a:lnTo>
                <a:lnTo>
                  <a:pt x="2712" y="100"/>
                </a:lnTo>
                <a:lnTo>
                  <a:pt x="2713" y="100"/>
                </a:lnTo>
                <a:lnTo>
                  <a:pt x="2713" y="100"/>
                </a:lnTo>
                <a:lnTo>
                  <a:pt x="2714" y="100"/>
                </a:lnTo>
                <a:lnTo>
                  <a:pt x="2714" y="99"/>
                </a:lnTo>
                <a:lnTo>
                  <a:pt x="2714" y="98"/>
                </a:lnTo>
                <a:lnTo>
                  <a:pt x="2715" y="99"/>
                </a:lnTo>
                <a:lnTo>
                  <a:pt x="2715" y="98"/>
                </a:lnTo>
                <a:lnTo>
                  <a:pt x="2715" y="99"/>
                </a:lnTo>
                <a:lnTo>
                  <a:pt x="2716" y="100"/>
                </a:lnTo>
                <a:lnTo>
                  <a:pt x="2716" y="100"/>
                </a:lnTo>
                <a:lnTo>
                  <a:pt x="2716" y="100"/>
                </a:lnTo>
                <a:lnTo>
                  <a:pt x="2717" y="100"/>
                </a:lnTo>
                <a:lnTo>
                  <a:pt x="2717" y="99"/>
                </a:lnTo>
                <a:lnTo>
                  <a:pt x="2719" y="99"/>
                </a:lnTo>
                <a:lnTo>
                  <a:pt x="2719" y="99"/>
                </a:lnTo>
                <a:lnTo>
                  <a:pt x="2719" y="99"/>
                </a:lnTo>
                <a:lnTo>
                  <a:pt x="2720" y="99"/>
                </a:lnTo>
                <a:lnTo>
                  <a:pt x="2720" y="99"/>
                </a:lnTo>
                <a:lnTo>
                  <a:pt x="2720" y="98"/>
                </a:lnTo>
                <a:lnTo>
                  <a:pt x="2721" y="98"/>
                </a:lnTo>
                <a:lnTo>
                  <a:pt x="2721" y="98"/>
                </a:lnTo>
                <a:lnTo>
                  <a:pt x="2722" y="98"/>
                </a:lnTo>
                <a:lnTo>
                  <a:pt x="2722" y="98"/>
                </a:lnTo>
                <a:lnTo>
                  <a:pt x="2722" y="98"/>
                </a:lnTo>
                <a:lnTo>
                  <a:pt x="2723" y="97"/>
                </a:lnTo>
                <a:lnTo>
                  <a:pt x="2723" y="97"/>
                </a:lnTo>
                <a:lnTo>
                  <a:pt x="2723" y="96"/>
                </a:lnTo>
                <a:lnTo>
                  <a:pt x="2724" y="96"/>
                </a:lnTo>
                <a:lnTo>
                  <a:pt x="2724" y="96"/>
                </a:lnTo>
                <a:lnTo>
                  <a:pt x="2724" y="96"/>
                </a:lnTo>
                <a:lnTo>
                  <a:pt x="2725" y="95"/>
                </a:lnTo>
                <a:lnTo>
                  <a:pt x="2725" y="94"/>
                </a:lnTo>
                <a:lnTo>
                  <a:pt x="2726" y="95"/>
                </a:lnTo>
                <a:lnTo>
                  <a:pt x="2726" y="96"/>
                </a:lnTo>
                <a:lnTo>
                  <a:pt x="2726" y="97"/>
                </a:lnTo>
                <a:lnTo>
                  <a:pt x="2728" y="97"/>
                </a:lnTo>
                <a:lnTo>
                  <a:pt x="2728" y="98"/>
                </a:lnTo>
                <a:lnTo>
                  <a:pt x="2728" y="98"/>
                </a:lnTo>
                <a:lnTo>
                  <a:pt x="2729" y="99"/>
                </a:lnTo>
                <a:lnTo>
                  <a:pt x="2729" y="100"/>
                </a:lnTo>
                <a:lnTo>
                  <a:pt x="2729" y="100"/>
                </a:lnTo>
                <a:lnTo>
                  <a:pt x="2730" y="100"/>
                </a:lnTo>
                <a:lnTo>
                  <a:pt x="2730" y="100"/>
                </a:lnTo>
                <a:lnTo>
                  <a:pt x="2731" y="99"/>
                </a:lnTo>
                <a:lnTo>
                  <a:pt x="2731" y="99"/>
                </a:lnTo>
                <a:lnTo>
                  <a:pt x="2731" y="99"/>
                </a:lnTo>
                <a:lnTo>
                  <a:pt x="2732" y="98"/>
                </a:lnTo>
                <a:lnTo>
                  <a:pt x="2732" y="98"/>
                </a:lnTo>
                <a:lnTo>
                  <a:pt x="2732" y="98"/>
                </a:lnTo>
                <a:lnTo>
                  <a:pt x="2733" y="98"/>
                </a:lnTo>
                <a:lnTo>
                  <a:pt x="2733" y="99"/>
                </a:lnTo>
                <a:lnTo>
                  <a:pt x="2733" y="99"/>
                </a:lnTo>
                <a:lnTo>
                  <a:pt x="2734" y="99"/>
                </a:lnTo>
                <a:lnTo>
                  <a:pt x="2734" y="99"/>
                </a:lnTo>
                <a:lnTo>
                  <a:pt x="2735" y="98"/>
                </a:lnTo>
                <a:lnTo>
                  <a:pt x="2735" y="98"/>
                </a:lnTo>
                <a:lnTo>
                  <a:pt x="2735" y="99"/>
                </a:lnTo>
                <a:lnTo>
                  <a:pt x="2737" y="98"/>
                </a:lnTo>
                <a:lnTo>
                  <a:pt x="2737" y="98"/>
                </a:lnTo>
                <a:lnTo>
                  <a:pt x="2737" y="98"/>
                </a:lnTo>
                <a:lnTo>
                  <a:pt x="2738" y="98"/>
                </a:lnTo>
                <a:lnTo>
                  <a:pt x="2738" y="97"/>
                </a:lnTo>
                <a:lnTo>
                  <a:pt x="2738" y="97"/>
                </a:lnTo>
                <a:lnTo>
                  <a:pt x="2739" y="97"/>
                </a:lnTo>
                <a:lnTo>
                  <a:pt x="2739" y="95"/>
                </a:lnTo>
                <a:lnTo>
                  <a:pt x="2740" y="95"/>
                </a:lnTo>
                <a:lnTo>
                  <a:pt x="2740" y="95"/>
                </a:lnTo>
                <a:lnTo>
                  <a:pt x="2740" y="95"/>
                </a:lnTo>
                <a:lnTo>
                  <a:pt x="2741" y="96"/>
                </a:lnTo>
                <a:lnTo>
                  <a:pt x="2741" y="96"/>
                </a:lnTo>
                <a:lnTo>
                  <a:pt x="2741" y="95"/>
                </a:lnTo>
                <a:lnTo>
                  <a:pt x="2742" y="95"/>
                </a:lnTo>
                <a:lnTo>
                  <a:pt x="2742" y="95"/>
                </a:lnTo>
                <a:lnTo>
                  <a:pt x="2743" y="94"/>
                </a:lnTo>
                <a:lnTo>
                  <a:pt x="2743" y="95"/>
                </a:lnTo>
                <a:lnTo>
                  <a:pt x="2743" y="95"/>
                </a:lnTo>
                <a:lnTo>
                  <a:pt x="2744" y="96"/>
                </a:lnTo>
                <a:lnTo>
                  <a:pt x="2744" y="96"/>
                </a:lnTo>
                <a:lnTo>
                  <a:pt x="2744" y="96"/>
                </a:lnTo>
                <a:lnTo>
                  <a:pt x="2746" y="96"/>
                </a:lnTo>
                <a:lnTo>
                  <a:pt x="2746" y="97"/>
                </a:lnTo>
                <a:lnTo>
                  <a:pt x="2746" y="97"/>
                </a:lnTo>
                <a:lnTo>
                  <a:pt x="2747" y="97"/>
                </a:lnTo>
                <a:lnTo>
                  <a:pt x="2747" y="97"/>
                </a:lnTo>
                <a:lnTo>
                  <a:pt x="2748" y="97"/>
                </a:lnTo>
                <a:lnTo>
                  <a:pt x="2748" y="97"/>
                </a:lnTo>
                <a:lnTo>
                  <a:pt x="2748" y="98"/>
                </a:lnTo>
                <a:lnTo>
                  <a:pt x="2749" y="98"/>
                </a:lnTo>
                <a:lnTo>
                  <a:pt x="2749" y="99"/>
                </a:lnTo>
                <a:lnTo>
                  <a:pt x="2749" y="98"/>
                </a:lnTo>
                <a:lnTo>
                  <a:pt x="2750" y="98"/>
                </a:lnTo>
                <a:lnTo>
                  <a:pt x="2750" y="98"/>
                </a:lnTo>
                <a:lnTo>
                  <a:pt x="2750" y="97"/>
                </a:lnTo>
                <a:lnTo>
                  <a:pt x="2751" y="97"/>
                </a:lnTo>
                <a:lnTo>
                  <a:pt x="2751" y="97"/>
                </a:lnTo>
                <a:lnTo>
                  <a:pt x="2752" y="97"/>
                </a:lnTo>
                <a:lnTo>
                  <a:pt x="2752" y="97"/>
                </a:lnTo>
                <a:lnTo>
                  <a:pt x="2752" y="97"/>
                </a:lnTo>
                <a:lnTo>
                  <a:pt x="2753" y="97"/>
                </a:lnTo>
                <a:lnTo>
                  <a:pt x="2753" y="97"/>
                </a:lnTo>
                <a:lnTo>
                  <a:pt x="2753" y="97"/>
                </a:lnTo>
                <a:lnTo>
                  <a:pt x="2755" y="97"/>
                </a:lnTo>
                <a:lnTo>
                  <a:pt x="2755" y="97"/>
                </a:lnTo>
                <a:lnTo>
                  <a:pt x="2755" y="97"/>
                </a:lnTo>
                <a:lnTo>
                  <a:pt x="2756" y="98"/>
                </a:lnTo>
                <a:lnTo>
                  <a:pt x="2756" y="98"/>
                </a:lnTo>
                <a:lnTo>
                  <a:pt x="2757" y="98"/>
                </a:lnTo>
                <a:lnTo>
                  <a:pt x="2757" y="97"/>
                </a:lnTo>
                <a:lnTo>
                  <a:pt x="2757" y="97"/>
                </a:lnTo>
                <a:lnTo>
                  <a:pt x="2758" y="97"/>
                </a:lnTo>
                <a:lnTo>
                  <a:pt x="2758" y="98"/>
                </a:lnTo>
                <a:lnTo>
                  <a:pt x="2758" y="98"/>
                </a:lnTo>
                <a:lnTo>
                  <a:pt x="2759" y="98"/>
                </a:lnTo>
                <a:lnTo>
                  <a:pt x="2759" y="99"/>
                </a:lnTo>
                <a:lnTo>
                  <a:pt x="2759" y="100"/>
                </a:lnTo>
                <a:lnTo>
                  <a:pt x="2760" y="100"/>
                </a:lnTo>
                <a:lnTo>
                  <a:pt x="2760" y="101"/>
                </a:lnTo>
                <a:lnTo>
                  <a:pt x="2761" y="101"/>
                </a:lnTo>
                <a:lnTo>
                  <a:pt x="2761" y="103"/>
                </a:lnTo>
                <a:lnTo>
                  <a:pt x="2761" y="103"/>
                </a:lnTo>
                <a:lnTo>
                  <a:pt x="2762" y="103"/>
                </a:lnTo>
                <a:lnTo>
                  <a:pt x="2762" y="103"/>
                </a:lnTo>
                <a:lnTo>
                  <a:pt x="2762" y="103"/>
                </a:lnTo>
                <a:lnTo>
                  <a:pt x="2764" y="103"/>
                </a:lnTo>
                <a:lnTo>
                  <a:pt x="2764" y="103"/>
                </a:lnTo>
                <a:lnTo>
                  <a:pt x="2765" y="103"/>
                </a:lnTo>
                <a:lnTo>
                  <a:pt x="2765" y="103"/>
                </a:lnTo>
                <a:lnTo>
                  <a:pt x="2765" y="101"/>
                </a:lnTo>
                <a:lnTo>
                  <a:pt x="2766" y="101"/>
                </a:lnTo>
                <a:lnTo>
                  <a:pt x="2766" y="101"/>
                </a:lnTo>
                <a:lnTo>
                  <a:pt x="2766" y="103"/>
                </a:lnTo>
                <a:lnTo>
                  <a:pt x="2767" y="103"/>
                </a:lnTo>
                <a:lnTo>
                  <a:pt x="2767" y="103"/>
                </a:lnTo>
                <a:lnTo>
                  <a:pt x="2767" y="103"/>
                </a:lnTo>
                <a:lnTo>
                  <a:pt x="2768" y="104"/>
                </a:lnTo>
                <a:lnTo>
                  <a:pt x="2768" y="104"/>
                </a:lnTo>
                <a:lnTo>
                  <a:pt x="2769" y="104"/>
                </a:lnTo>
                <a:lnTo>
                  <a:pt x="2769" y="103"/>
                </a:lnTo>
                <a:lnTo>
                  <a:pt x="2769" y="101"/>
                </a:lnTo>
                <a:lnTo>
                  <a:pt x="2770" y="101"/>
                </a:lnTo>
                <a:lnTo>
                  <a:pt x="2770" y="100"/>
                </a:lnTo>
                <a:lnTo>
                  <a:pt x="2770" y="100"/>
                </a:lnTo>
                <a:lnTo>
                  <a:pt x="2771" y="100"/>
                </a:lnTo>
                <a:lnTo>
                  <a:pt x="2771" y="100"/>
                </a:lnTo>
                <a:lnTo>
                  <a:pt x="2771" y="100"/>
                </a:lnTo>
                <a:lnTo>
                  <a:pt x="2773" y="99"/>
                </a:lnTo>
                <a:lnTo>
                  <a:pt x="2773" y="99"/>
                </a:lnTo>
                <a:lnTo>
                  <a:pt x="2774" y="99"/>
                </a:lnTo>
                <a:lnTo>
                  <a:pt x="2774" y="100"/>
                </a:lnTo>
                <a:lnTo>
                  <a:pt x="2774" y="99"/>
                </a:lnTo>
                <a:lnTo>
                  <a:pt x="2775" y="99"/>
                </a:lnTo>
                <a:lnTo>
                  <a:pt x="2775" y="100"/>
                </a:lnTo>
                <a:lnTo>
                  <a:pt x="2775" y="100"/>
                </a:lnTo>
                <a:lnTo>
                  <a:pt x="2776" y="101"/>
                </a:lnTo>
                <a:lnTo>
                  <a:pt x="2776" y="101"/>
                </a:lnTo>
                <a:lnTo>
                  <a:pt x="2776" y="101"/>
                </a:lnTo>
                <a:lnTo>
                  <a:pt x="2777" y="100"/>
                </a:lnTo>
                <a:lnTo>
                  <a:pt x="2777" y="100"/>
                </a:lnTo>
                <a:lnTo>
                  <a:pt x="2778" y="100"/>
                </a:lnTo>
                <a:lnTo>
                  <a:pt x="2778" y="100"/>
                </a:lnTo>
                <a:lnTo>
                  <a:pt x="2778" y="100"/>
                </a:lnTo>
                <a:lnTo>
                  <a:pt x="2779" y="101"/>
                </a:lnTo>
                <a:lnTo>
                  <a:pt x="2779" y="100"/>
                </a:lnTo>
                <a:lnTo>
                  <a:pt x="2779" y="101"/>
                </a:lnTo>
                <a:lnTo>
                  <a:pt x="2780" y="103"/>
                </a:lnTo>
                <a:lnTo>
                  <a:pt x="2780" y="103"/>
                </a:lnTo>
                <a:lnTo>
                  <a:pt x="2780" y="101"/>
                </a:lnTo>
                <a:lnTo>
                  <a:pt x="2782" y="101"/>
                </a:lnTo>
                <a:lnTo>
                  <a:pt x="2782" y="100"/>
                </a:lnTo>
                <a:lnTo>
                  <a:pt x="2783" y="101"/>
                </a:lnTo>
                <a:lnTo>
                  <a:pt x="2783" y="101"/>
                </a:lnTo>
                <a:lnTo>
                  <a:pt x="2783" y="101"/>
                </a:lnTo>
                <a:lnTo>
                  <a:pt x="2784" y="101"/>
                </a:lnTo>
                <a:lnTo>
                  <a:pt x="2784" y="100"/>
                </a:lnTo>
                <a:lnTo>
                  <a:pt x="2784" y="101"/>
                </a:lnTo>
                <a:lnTo>
                  <a:pt x="2785" y="100"/>
                </a:lnTo>
                <a:lnTo>
                  <a:pt x="2785" y="99"/>
                </a:lnTo>
                <a:lnTo>
                  <a:pt x="2786" y="99"/>
                </a:lnTo>
                <a:lnTo>
                  <a:pt x="2786" y="99"/>
                </a:lnTo>
                <a:lnTo>
                  <a:pt x="2786" y="98"/>
                </a:lnTo>
                <a:lnTo>
                  <a:pt x="2787" y="97"/>
                </a:lnTo>
                <a:lnTo>
                  <a:pt x="2787" y="97"/>
                </a:lnTo>
                <a:lnTo>
                  <a:pt x="2787" y="98"/>
                </a:lnTo>
                <a:lnTo>
                  <a:pt x="2788" y="98"/>
                </a:lnTo>
                <a:lnTo>
                  <a:pt x="2788" y="99"/>
                </a:lnTo>
                <a:lnTo>
                  <a:pt x="2788" y="99"/>
                </a:lnTo>
                <a:lnTo>
                  <a:pt x="2789" y="98"/>
                </a:lnTo>
                <a:lnTo>
                  <a:pt x="2789" y="98"/>
                </a:lnTo>
                <a:lnTo>
                  <a:pt x="2791" y="98"/>
                </a:lnTo>
                <a:lnTo>
                  <a:pt x="2791" y="98"/>
                </a:lnTo>
                <a:lnTo>
                  <a:pt x="2791" y="99"/>
                </a:lnTo>
                <a:lnTo>
                  <a:pt x="2792" y="98"/>
                </a:lnTo>
                <a:lnTo>
                  <a:pt x="2792" y="99"/>
                </a:lnTo>
                <a:lnTo>
                  <a:pt x="2792" y="99"/>
                </a:lnTo>
                <a:lnTo>
                  <a:pt x="2793" y="100"/>
                </a:lnTo>
                <a:lnTo>
                  <a:pt x="2793" y="100"/>
                </a:lnTo>
                <a:lnTo>
                  <a:pt x="2793" y="101"/>
                </a:lnTo>
                <a:lnTo>
                  <a:pt x="2794" y="101"/>
                </a:lnTo>
                <a:lnTo>
                  <a:pt x="2794" y="101"/>
                </a:lnTo>
                <a:lnTo>
                  <a:pt x="2795" y="101"/>
                </a:lnTo>
                <a:lnTo>
                  <a:pt x="2795" y="100"/>
                </a:lnTo>
                <a:lnTo>
                  <a:pt x="2795" y="100"/>
                </a:lnTo>
                <a:lnTo>
                  <a:pt x="2796" y="99"/>
                </a:lnTo>
                <a:lnTo>
                  <a:pt x="2796" y="99"/>
                </a:lnTo>
                <a:lnTo>
                  <a:pt x="2796" y="98"/>
                </a:lnTo>
                <a:lnTo>
                  <a:pt x="2797" y="98"/>
                </a:lnTo>
                <a:lnTo>
                  <a:pt x="2797" y="98"/>
                </a:lnTo>
                <a:lnTo>
                  <a:pt x="2797" y="98"/>
                </a:lnTo>
                <a:lnTo>
                  <a:pt x="2798" y="98"/>
                </a:lnTo>
                <a:lnTo>
                  <a:pt x="2798" y="98"/>
                </a:lnTo>
                <a:lnTo>
                  <a:pt x="2800" y="99"/>
                </a:lnTo>
                <a:lnTo>
                  <a:pt x="2800" y="99"/>
                </a:lnTo>
                <a:lnTo>
                  <a:pt x="2800" y="99"/>
                </a:lnTo>
                <a:lnTo>
                  <a:pt x="2801" y="99"/>
                </a:lnTo>
                <a:lnTo>
                  <a:pt x="2801" y="100"/>
                </a:lnTo>
                <a:lnTo>
                  <a:pt x="2801" y="99"/>
                </a:lnTo>
                <a:lnTo>
                  <a:pt x="2802" y="99"/>
                </a:lnTo>
                <a:lnTo>
                  <a:pt x="2802" y="98"/>
                </a:lnTo>
                <a:lnTo>
                  <a:pt x="2802" y="98"/>
                </a:lnTo>
                <a:lnTo>
                  <a:pt x="2803" y="98"/>
                </a:lnTo>
                <a:lnTo>
                  <a:pt x="2803" y="98"/>
                </a:lnTo>
                <a:lnTo>
                  <a:pt x="2804" y="98"/>
                </a:lnTo>
                <a:lnTo>
                  <a:pt x="2804" y="98"/>
                </a:lnTo>
                <a:lnTo>
                  <a:pt x="2804" y="98"/>
                </a:lnTo>
                <a:lnTo>
                  <a:pt x="2805" y="98"/>
                </a:lnTo>
                <a:lnTo>
                  <a:pt x="2805" y="97"/>
                </a:lnTo>
                <a:lnTo>
                  <a:pt x="2805" y="98"/>
                </a:lnTo>
                <a:lnTo>
                  <a:pt x="2806" y="98"/>
                </a:lnTo>
                <a:lnTo>
                  <a:pt x="2806" y="98"/>
                </a:lnTo>
                <a:lnTo>
                  <a:pt x="2806" y="98"/>
                </a:lnTo>
                <a:lnTo>
                  <a:pt x="2807" y="98"/>
                </a:lnTo>
                <a:lnTo>
                  <a:pt x="2807" y="97"/>
                </a:lnTo>
                <a:lnTo>
                  <a:pt x="2809" y="98"/>
                </a:lnTo>
                <a:lnTo>
                  <a:pt x="2809" y="97"/>
                </a:lnTo>
                <a:lnTo>
                  <a:pt x="2809" y="98"/>
                </a:lnTo>
                <a:lnTo>
                  <a:pt x="2810" y="97"/>
                </a:lnTo>
                <a:lnTo>
                  <a:pt x="2810" y="97"/>
                </a:lnTo>
                <a:lnTo>
                  <a:pt x="2810" y="98"/>
                </a:lnTo>
                <a:lnTo>
                  <a:pt x="2811" y="99"/>
                </a:lnTo>
                <a:lnTo>
                  <a:pt x="2811" y="99"/>
                </a:lnTo>
                <a:lnTo>
                  <a:pt x="2812" y="100"/>
                </a:lnTo>
                <a:lnTo>
                  <a:pt x="2812" y="99"/>
                </a:lnTo>
                <a:lnTo>
                  <a:pt x="2812" y="100"/>
                </a:lnTo>
                <a:lnTo>
                  <a:pt x="2813" y="100"/>
                </a:lnTo>
                <a:lnTo>
                  <a:pt x="2813" y="99"/>
                </a:lnTo>
                <a:lnTo>
                  <a:pt x="2813" y="99"/>
                </a:lnTo>
                <a:lnTo>
                  <a:pt x="2814" y="99"/>
                </a:lnTo>
                <a:lnTo>
                  <a:pt x="2814" y="99"/>
                </a:lnTo>
                <a:lnTo>
                  <a:pt x="2814" y="98"/>
                </a:lnTo>
                <a:lnTo>
                  <a:pt x="2815" y="98"/>
                </a:lnTo>
                <a:lnTo>
                  <a:pt x="2815" y="99"/>
                </a:lnTo>
                <a:lnTo>
                  <a:pt x="2816" y="99"/>
                </a:lnTo>
                <a:lnTo>
                  <a:pt x="2816" y="98"/>
                </a:lnTo>
                <a:lnTo>
                  <a:pt x="2816" y="99"/>
                </a:lnTo>
                <a:lnTo>
                  <a:pt x="2818" y="98"/>
                </a:lnTo>
                <a:lnTo>
                  <a:pt x="2818" y="98"/>
                </a:lnTo>
                <a:lnTo>
                  <a:pt x="2818" y="98"/>
                </a:lnTo>
                <a:lnTo>
                  <a:pt x="2819" y="97"/>
                </a:lnTo>
                <a:lnTo>
                  <a:pt x="2819" y="97"/>
                </a:lnTo>
                <a:lnTo>
                  <a:pt x="2819" y="97"/>
                </a:lnTo>
                <a:lnTo>
                  <a:pt x="2820" y="98"/>
                </a:lnTo>
                <a:lnTo>
                  <a:pt x="2820" y="98"/>
                </a:lnTo>
                <a:lnTo>
                  <a:pt x="2821" y="99"/>
                </a:lnTo>
                <a:lnTo>
                  <a:pt x="2821" y="100"/>
                </a:lnTo>
                <a:lnTo>
                  <a:pt x="2821" y="99"/>
                </a:lnTo>
                <a:lnTo>
                  <a:pt x="2822" y="100"/>
                </a:lnTo>
                <a:lnTo>
                  <a:pt x="2822" y="99"/>
                </a:lnTo>
                <a:lnTo>
                  <a:pt x="2822" y="100"/>
                </a:lnTo>
                <a:lnTo>
                  <a:pt x="2823" y="100"/>
                </a:lnTo>
                <a:lnTo>
                  <a:pt x="2823" y="100"/>
                </a:lnTo>
                <a:lnTo>
                  <a:pt x="2823" y="99"/>
                </a:lnTo>
                <a:lnTo>
                  <a:pt x="2824" y="100"/>
                </a:lnTo>
                <a:lnTo>
                  <a:pt x="2824" y="100"/>
                </a:lnTo>
                <a:lnTo>
                  <a:pt x="2825" y="100"/>
                </a:lnTo>
                <a:lnTo>
                  <a:pt x="2825" y="100"/>
                </a:lnTo>
                <a:lnTo>
                  <a:pt x="2825" y="101"/>
                </a:lnTo>
                <a:lnTo>
                  <a:pt x="2827" y="101"/>
                </a:lnTo>
                <a:lnTo>
                  <a:pt x="2827" y="101"/>
                </a:lnTo>
                <a:lnTo>
                  <a:pt x="2827" y="100"/>
                </a:lnTo>
                <a:lnTo>
                  <a:pt x="2828" y="101"/>
                </a:lnTo>
                <a:lnTo>
                  <a:pt x="2828" y="101"/>
                </a:lnTo>
                <a:lnTo>
                  <a:pt x="2828" y="101"/>
                </a:lnTo>
                <a:lnTo>
                  <a:pt x="2829" y="100"/>
                </a:lnTo>
                <a:lnTo>
                  <a:pt x="2829" y="100"/>
                </a:lnTo>
                <a:lnTo>
                  <a:pt x="2830" y="101"/>
                </a:lnTo>
                <a:lnTo>
                  <a:pt x="2830" y="103"/>
                </a:lnTo>
                <a:lnTo>
                  <a:pt x="2830" y="103"/>
                </a:lnTo>
                <a:lnTo>
                  <a:pt x="2831" y="103"/>
                </a:lnTo>
                <a:lnTo>
                  <a:pt x="2831" y="103"/>
                </a:lnTo>
                <a:lnTo>
                  <a:pt x="2831" y="103"/>
                </a:lnTo>
                <a:lnTo>
                  <a:pt x="2832" y="103"/>
                </a:lnTo>
                <a:lnTo>
                  <a:pt x="2832" y="103"/>
                </a:lnTo>
                <a:lnTo>
                  <a:pt x="2833" y="103"/>
                </a:lnTo>
                <a:lnTo>
                  <a:pt x="2833" y="104"/>
                </a:lnTo>
                <a:lnTo>
                  <a:pt x="2833" y="104"/>
                </a:lnTo>
                <a:lnTo>
                  <a:pt x="2834" y="104"/>
                </a:lnTo>
                <a:lnTo>
                  <a:pt x="2834" y="104"/>
                </a:lnTo>
                <a:lnTo>
                  <a:pt x="2834" y="104"/>
                </a:lnTo>
                <a:lnTo>
                  <a:pt x="2836" y="104"/>
                </a:lnTo>
                <a:lnTo>
                  <a:pt x="2836" y="103"/>
                </a:lnTo>
                <a:lnTo>
                  <a:pt x="2836" y="103"/>
                </a:lnTo>
                <a:lnTo>
                  <a:pt x="2837" y="103"/>
                </a:lnTo>
                <a:lnTo>
                  <a:pt x="2837" y="103"/>
                </a:lnTo>
                <a:lnTo>
                  <a:pt x="2838" y="104"/>
                </a:lnTo>
                <a:lnTo>
                  <a:pt x="2838" y="105"/>
                </a:lnTo>
                <a:lnTo>
                  <a:pt x="2838" y="105"/>
                </a:lnTo>
                <a:lnTo>
                  <a:pt x="2839" y="106"/>
                </a:lnTo>
                <a:lnTo>
                  <a:pt x="2839" y="106"/>
                </a:lnTo>
                <a:lnTo>
                  <a:pt x="2839" y="107"/>
                </a:lnTo>
                <a:lnTo>
                  <a:pt x="2840" y="107"/>
                </a:lnTo>
                <a:lnTo>
                  <a:pt x="2840" y="107"/>
                </a:lnTo>
                <a:lnTo>
                  <a:pt x="2840" y="108"/>
                </a:lnTo>
                <a:lnTo>
                  <a:pt x="2841" y="107"/>
                </a:lnTo>
                <a:lnTo>
                  <a:pt x="2841" y="107"/>
                </a:lnTo>
                <a:lnTo>
                  <a:pt x="2842" y="106"/>
                </a:lnTo>
                <a:lnTo>
                  <a:pt x="2842" y="105"/>
                </a:lnTo>
                <a:lnTo>
                  <a:pt x="2842" y="105"/>
                </a:lnTo>
                <a:lnTo>
                  <a:pt x="2843" y="105"/>
                </a:lnTo>
                <a:lnTo>
                  <a:pt x="2843" y="105"/>
                </a:lnTo>
                <a:lnTo>
                  <a:pt x="2843" y="105"/>
                </a:lnTo>
                <a:lnTo>
                  <a:pt x="2845" y="105"/>
                </a:lnTo>
                <a:lnTo>
                  <a:pt x="2845" y="105"/>
                </a:lnTo>
                <a:lnTo>
                  <a:pt x="2845" y="105"/>
                </a:lnTo>
                <a:lnTo>
                  <a:pt x="2846" y="106"/>
                </a:lnTo>
                <a:lnTo>
                  <a:pt x="2846" y="105"/>
                </a:lnTo>
                <a:lnTo>
                  <a:pt x="2847" y="105"/>
                </a:lnTo>
                <a:lnTo>
                  <a:pt x="2847" y="105"/>
                </a:lnTo>
                <a:lnTo>
                  <a:pt x="2847" y="106"/>
                </a:lnTo>
                <a:lnTo>
                  <a:pt x="2848" y="105"/>
                </a:lnTo>
                <a:lnTo>
                  <a:pt x="2848" y="106"/>
                </a:lnTo>
                <a:lnTo>
                  <a:pt x="2848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49" y="106"/>
                </a:lnTo>
                <a:lnTo>
                  <a:pt x="2850" y="106"/>
                </a:lnTo>
                <a:lnTo>
                  <a:pt x="2850" y="105"/>
                </a:lnTo>
                <a:lnTo>
                  <a:pt x="2851" y="105"/>
                </a:lnTo>
                <a:lnTo>
                  <a:pt x="2851" y="105"/>
                </a:lnTo>
                <a:lnTo>
                  <a:pt x="2851" y="105"/>
                </a:lnTo>
                <a:lnTo>
                  <a:pt x="2852" y="105"/>
                </a:lnTo>
                <a:lnTo>
                  <a:pt x="2852" y="105"/>
                </a:lnTo>
                <a:lnTo>
                  <a:pt x="2852" y="106"/>
                </a:lnTo>
                <a:lnTo>
                  <a:pt x="2854" y="107"/>
                </a:lnTo>
                <a:lnTo>
                  <a:pt x="2854" y="107"/>
                </a:lnTo>
                <a:lnTo>
                  <a:pt x="2855" y="107"/>
                </a:lnTo>
                <a:lnTo>
                  <a:pt x="2855" y="107"/>
                </a:lnTo>
                <a:lnTo>
                  <a:pt x="2855" y="108"/>
                </a:lnTo>
                <a:lnTo>
                  <a:pt x="2856" y="108"/>
                </a:lnTo>
                <a:lnTo>
                  <a:pt x="2856" y="108"/>
                </a:lnTo>
                <a:lnTo>
                  <a:pt x="2856" y="107"/>
                </a:lnTo>
                <a:lnTo>
                  <a:pt x="2857" y="108"/>
                </a:lnTo>
                <a:lnTo>
                  <a:pt x="2857" y="107"/>
                </a:lnTo>
                <a:lnTo>
                  <a:pt x="2857" y="107"/>
                </a:lnTo>
                <a:lnTo>
                  <a:pt x="2858" y="106"/>
                </a:lnTo>
                <a:lnTo>
                  <a:pt x="2858" y="106"/>
                </a:lnTo>
                <a:lnTo>
                  <a:pt x="2859" y="106"/>
                </a:lnTo>
                <a:lnTo>
                  <a:pt x="2859" y="105"/>
                </a:lnTo>
                <a:lnTo>
                  <a:pt x="2859" y="105"/>
                </a:lnTo>
                <a:lnTo>
                  <a:pt x="2860" y="104"/>
                </a:lnTo>
                <a:lnTo>
                  <a:pt x="2860" y="104"/>
                </a:lnTo>
                <a:lnTo>
                  <a:pt x="2860" y="103"/>
                </a:lnTo>
                <a:lnTo>
                  <a:pt x="2861" y="101"/>
                </a:lnTo>
                <a:lnTo>
                  <a:pt x="2861" y="101"/>
                </a:lnTo>
                <a:lnTo>
                  <a:pt x="2861" y="103"/>
                </a:lnTo>
                <a:lnTo>
                  <a:pt x="2863" y="104"/>
                </a:lnTo>
                <a:lnTo>
                  <a:pt x="2863" y="104"/>
                </a:lnTo>
                <a:lnTo>
                  <a:pt x="2864" y="104"/>
                </a:lnTo>
                <a:lnTo>
                  <a:pt x="2864" y="105"/>
                </a:lnTo>
                <a:lnTo>
                  <a:pt x="2864" y="105"/>
                </a:lnTo>
                <a:lnTo>
                  <a:pt x="2865" y="105"/>
                </a:lnTo>
                <a:lnTo>
                  <a:pt x="2865" y="104"/>
                </a:lnTo>
                <a:lnTo>
                  <a:pt x="2865" y="104"/>
                </a:lnTo>
                <a:lnTo>
                  <a:pt x="2866" y="103"/>
                </a:lnTo>
                <a:lnTo>
                  <a:pt x="2866" y="103"/>
                </a:lnTo>
                <a:lnTo>
                  <a:pt x="2866" y="103"/>
                </a:lnTo>
                <a:lnTo>
                  <a:pt x="2867" y="101"/>
                </a:lnTo>
                <a:lnTo>
                  <a:pt x="2867" y="101"/>
                </a:lnTo>
                <a:lnTo>
                  <a:pt x="2868" y="100"/>
                </a:lnTo>
                <a:lnTo>
                  <a:pt x="2868" y="101"/>
                </a:lnTo>
                <a:lnTo>
                  <a:pt x="2868" y="101"/>
                </a:lnTo>
                <a:lnTo>
                  <a:pt x="2869" y="101"/>
                </a:lnTo>
                <a:lnTo>
                  <a:pt x="2869" y="100"/>
                </a:lnTo>
                <a:lnTo>
                  <a:pt x="2869" y="99"/>
                </a:lnTo>
                <a:lnTo>
                  <a:pt x="2870" y="100"/>
                </a:lnTo>
                <a:lnTo>
                  <a:pt x="2870" y="100"/>
                </a:lnTo>
                <a:lnTo>
                  <a:pt x="2870" y="100"/>
                </a:lnTo>
                <a:lnTo>
                  <a:pt x="2872" y="100"/>
                </a:lnTo>
                <a:lnTo>
                  <a:pt x="2872" y="100"/>
                </a:lnTo>
                <a:lnTo>
                  <a:pt x="2873" y="100"/>
                </a:lnTo>
                <a:lnTo>
                  <a:pt x="2873" y="101"/>
                </a:lnTo>
                <a:lnTo>
                  <a:pt x="2873" y="100"/>
                </a:lnTo>
                <a:lnTo>
                  <a:pt x="2874" y="100"/>
                </a:lnTo>
                <a:lnTo>
                  <a:pt x="2874" y="100"/>
                </a:lnTo>
                <a:lnTo>
                  <a:pt x="2874" y="100"/>
                </a:lnTo>
                <a:lnTo>
                  <a:pt x="2875" y="99"/>
                </a:lnTo>
                <a:lnTo>
                  <a:pt x="2875" y="99"/>
                </a:lnTo>
                <a:lnTo>
                  <a:pt x="2876" y="99"/>
                </a:lnTo>
                <a:lnTo>
                  <a:pt x="2876" y="98"/>
                </a:lnTo>
                <a:lnTo>
                  <a:pt x="2876" y="98"/>
                </a:lnTo>
                <a:lnTo>
                  <a:pt x="2877" y="98"/>
                </a:lnTo>
                <a:lnTo>
                  <a:pt x="2877" y="97"/>
                </a:lnTo>
                <a:lnTo>
                  <a:pt x="2877" y="97"/>
                </a:lnTo>
                <a:lnTo>
                  <a:pt x="2878" y="95"/>
                </a:lnTo>
                <a:lnTo>
                  <a:pt x="2878" y="96"/>
                </a:lnTo>
                <a:lnTo>
                  <a:pt x="2878" y="95"/>
                </a:lnTo>
                <a:lnTo>
                  <a:pt x="2879" y="95"/>
                </a:lnTo>
                <a:lnTo>
                  <a:pt x="2879" y="96"/>
                </a:lnTo>
                <a:lnTo>
                  <a:pt x="2881" y="96"/>
                </a:lnTo>
                <a:lnTo>
                  <a:pt x="2881" y="97"/>
                </a:lnTo>
                <a:lnTo>
                  <a:pt x="2881" y="97"/>
                </a:lnTo>
                <a:lnTo>
                  <a:pt x="2882" y="97"/>
                </a:lnTo>
                <a:lnTo>
                  <a:pt x="2882" y="97"/>
                </a:lnTo>
                <a:lnTo>
                  <a:pt x="2882" y="103"/>
                </a:lnTo>
                <a:lnTo>
                  <a:pt x="2883" y="113"/>
                </a:lnTo>
                <a:lnTo>
                  <a:pt x="2883" y="125"/>
                </a:lnTo>
                <a:lnTo>
                  <a:pt x="2883" y="137"/>
                </a:lnTo>
                <a:lnTo>
                  <a:pt x="2884" y="151"/>
                </a:lnTo>
                <a:lnTo>
                  <a:pt x="2884" y="163"/>
                </a:lnTo>
                <a:lnTo>
                  <a:pt x="2885" y="175"/>
                </a:lnTo>
                <a:lnTo>
                  <a:pt x="2885" y="184"/>
                </a:lnTo>
                <a:lnTo>
                  <a:pt x="2885" y="193"/>
                </a:lnTo>
                <a:lnTo>
                  <a:pt x="2886" y="199"/>
                </a:lnTo>
                <a:lnTo>
                  <a:pt x="2886" y="206"/>
                </a:lnTo>
                <a:lnTo>
                  <a:pt x="2886" y="212"/>
                </a:lnTo>
                <a:lnTo>
                  <a:pt x="2887" y="216"/>
                </a:lnTo>
                <a:lnTo>
                  <a:pt x="2887" y="221"/>
                </a:lnTo>
                <a:lnTo>
                  <a:pt x="2887" y="224"/>
                </a:lnTo>
                <a:lnTo>
                  <a:pt x="2888" y="229"/>
                </a:lnTo>
                <a:lnTo>
                  <a:pt x="2888" y="232"/>
                </a:lnTo>
                <a:lnTo>
                  <a:pt x="2890" y="235"/>
                </a:lnTo>
                <a:lnTo>
                  <a:pt x="2890" y="236"/>
                </a:lnTo>
                <a:lnTo>
                  <a:pt x="2890" y="239"/>
                </a:lnTo>
                <a:lnTo>
                  <a:pt x="2891" y="241"/>
                </a:lnTo>
                <a:lnTo>
                  <a:pt x="2891" y="243"/>
                </a:lnTo>
                <a:lnTo>
                  <a:pt x="2891" y="245"/>
                </a:lnTo>
                <a:lnTo>
                  <a:pt x="2892" y="248"/>
                </a:lnTo>
                <a:lnTo>
                  <a:pt x="2892" y="250"/>
                </a:lnTo>
                <a:lnTo>
                  <a:pt x="2892" y="252"/>
                </a:lnTo>
                <a:lnTo>
                  <a:pt x="2893" y="254"/>
                </a:lnTo>
                <a:lnTo>
                  <a:pt x="2893" y="257"/>
                </a:lnTo>
                <a:lnTo>
                  <a:pt x="2894" y="258"/>
                </a:lnTo>
                <a:lnTo>
                  <a:pt x="2894" y="259"/>
                </a:lnTo>
                <a:lnTo>
                  <a:pt x="2894" y="260"/>
                </a:lnTo>
                <a:lnTo>
                  <a:pt x="2895" y="263"/>
                </a:lnTo>
                <a:lnTo>
                  <a:pt x="2895" y="264"/>
                </a:lnTo>
                <a:lnTo>
                  <a:pt x="2895" y="264"/>
                </a:lnTo>
                <a:lnTo>
                  <a:pt x="2896" y="266"/>
                </a:lnTo>
                <a:lnTo>
                  <a:pt x="2896" y="267"/>
                </a:lnTo>
                <a:lnTo>
                  <a:pt x="2896" y="268"/>
                </a:lnTo>
                <a:lnTo>
                  <a:pt x="2897" y="269"/>
                </a:lnTo>
                <a:lnTo>
                  <a:pt x="2897" y="271"/>
                </a:lnTo>
                <a:lnTo>
                  <a:pt x="2899" y="272"/>
                </a:lnTo>
                <a:lnTo>
                  <a:pt x="2899" y="272"/>
                </a:lnTo>
                <a:lnTo>
                  <a:pt x="2899" y="273"/>
                </a:lnTo>
                <a:lnTo>
                  <a:pt x="2900" y="275"/>
                </a:lnTo>
                <a:lnTo>
                  <a:pt x="2900" y="277"/>
                </a:lnTo>
                <a:lnTo>
                  <a:pt x="2900" y="278"/>
                </a:lnTo>
                <a:lnTo>
                  <a:pt x="2901" y="279"/>
                </a:lnTo>
                <a:lnTo>
                  <a:pt x="2901" y="279"/>
                </a:lnTo>
                <a:lnTo>
                  <a:pt x="2902" y="278"/>
                </a:lnTo>
                <a:lnTo>
                  <a:pt x="2902" y="278"/>
                </a:lnTo>
                <a:lnTo>
                  <a:pt x="2902" y="279"/>
                </a:lnTo>
                <a:lnTo>
                  <a:pt x="2903" y="279"/>
                </a:lnTo>
                <a:lnTo>
                  <a:pt x="2903" y="280"/>
                </a:lnTo>
                <a:lnTo>
                  <a:pt x="2903" y="281"/>
                </a:lnTo>
                <a:lnTo>
                  <a:pt x="2904" y="281"/>
                </a:lnTo>
                <a:lnTo>
                  <a:pt x="2904" y="282"/>
                </a:lnTo>
                <a:lnTo>
                  <a:pt x="2904" y="284"/>
                </a:lnTo>
                <a:lnTo>
                  <a:pt x="2905" y="285"/>
                </a:lnTo>
                <a:lnTo>
                  <a:pt x="2905" y="285"/>
                </a:lnTo>
                <a:lnTo>
                  <a:pt x="2906" y="286"/>
                </a:lnTo>
                <a:lnTo>
                  <a:pt x="2906" y="287"/>
                </a:lnTo>
                <a:lnTo>
                  <a:pt x="2906" y="288"/>
                </a:lnTo>
                <a:lnTo>
                  <a:pt x="2908" y="288"/>
                </a:lnTo>
                <a:lnTo>
                  <a:pt x="2908" y="288"/>
                </a:lnTo>
                <a:lnTo>
                  <a:pt x="2908" y="290"/>
                </a:lnTo>
                <a:lnTo>
                  <a:pt x="2909" y="290"/>
                </a:lnTo>
                <a:lnTo>
                  <a:pt x="2909" y="291"/>
                </a:lnTo>
                <a:lnTo>
                  <a:pt x="2909" y="291"/>
                </a:lnTo>
                <a:lnTo>
                  <a:pt x="2910" y="293"/>
                </a:lnTo>
                <a:lnTo>
                  <a:pt x="2910" y="293"/>
                </a:lnTo>
                <a:lnTo>
                  <a:pt x="2911" y="294"/>
                </a:lnTo>
                <a:lnTo>
                  <a:pt x="2911" y="294"/>
                </a:lnTo>
                <a:lnTo>
                  <a:pt x="2911" y="295"/>
                </a:lnTo>
                <a:lnTo>
                  <a:pt x="2912" y="296"/>
                </a:lnTo>
                <a:lnTo>
                  <a:pt x="2912" y="297"/>
                </a:lnTo>
                <a:lnTo>
                  <a:pt x="2912" y="298"/>
                </a:lnTo>
                <a:lnTo>
                  <a:pt x="2913" y="299"/>
                </a:lnTo>
                <a:lnTo>
                  <a:pt x="2913" y="300"/>
                </a:lnTo>
                <a:lnTo>
                  <a:pt x="2913" y="300"/>
                </a:lnTo>
                <a:lnTo>
                  <a:pt x="2914" y="302"/>
                </a:lnTo>
                <a:lnTo>
                  <a:pt x="2914" y="302"/>
                </a:lnTo>
                <a:lnTo>
                  <a:pt x="2915" y="302"/>
                </a:lnTo>
                <a:lnTo>
                  <a:pt x="2915" y="303"/>
                </a:lnTo>
                <a:lnTo>
                  <a:pt x="2915" y="303"/>
                </a:lnTo>
                <a:lnTo>
                  <a:pt x="2917" y="303"/>
                </a:lnTo>
                <a:lnTo>
                  <a:pt x="2917" y="305"/>
                </a:lnTo>
                <a:lnTo>
                  <a:pt x="2917" y="305"/>
                </a:lnTo>
                <a:lnTo>
                  <a:pt x="2918" y="306"/>
                </a:lnTo>
                <a:lnTo>
                  <a:pt x="2918" y="307"/>
                </a:lnTo>
                <a:lnTo>
                  <a:pt x="2918" y="307"/>
                </a:lnTo>
                <a:lnTo>
                  <a:pt x="2919" y="308"/>
                </a:lnTo>
                <a:lnTo>
                  <a:pt x="2919" y="309"/>
                </a:lnTo>
                <a:lnTo>
                  <a:pt x="2920" y="312"/>
                </a:lnTo>
                <a:lnTo>
                  <a:pt x="2920" y="313"/>
                </a:lnTo>
                <a:lnTo>
                  <a:pt x="2920" y="314"/>
                </a:lnTo>
                <a:lnTo>
                  <a:pt x="2921" y="314"/>
                </a:lnTo>
                <a:lnTo>
                  <a:pt x="2921" y="314"/>
                </a:lnTo>
                <a:lnTo>
                  <a:pt x="2921" y="314"/>
                </a:lnTo>
                <a:lnTo>
                  <a:pt x="2922" y="314"/>
                </a:lnTo>
                <a:lnTo>
                  <a:pt x="2922" y="314"/>
                </a:lnTo>
                <a:lnTo>
                  <a:pt x="2923" y="315"/>
                </a:lnTo>
                <a:lnTo>
                  <a:pt x="2923" y="316"/>
                </a:lnTo>
                <a:lnTo>
                  <a:pt x="2923" y="315"/>
                </a:lnTo>
                <a:lnTo>
                  <a:pt x="2924" y="317"/>
                </a:lnTo>
                <a:lnTo>
                  <a:pt x="2924" y="317"/>
                </a:lnTo>
                <a:lnTo>
                  <a:pt x="2924" y="318"/>
                </a:lnTo>
                <a:lnTo>
                  <a:pt x="2926" y="320"/>
                </a:lnTo>
                <a:lnTo>
                  <a:pt x="2926" y="320"/>
                </a:lnTo>
                <a:lnTo>
                  <a:pt x="2926" y="321"/>
                </a:lnTo>
                <a:lnTo>
                  <a:pt x="2927" y="321"/>
                </a:lnTo>
                <a:lnTo>
                  <a:pt x="2927" y="322"/>
                </a:lnTo>
                <a:lnTo>
                  <a:pt x="2928" y="322"/>
                </a:lnTo>
                <a:lnTo>
                  <a:pt x="2928" y="323"/>
                </a:lnTo>
                <a:lnTo>
                  <a:pt x="2928" y="323"/>
                </a:lnTo>
                <a:lnTo>
                  <a:pt x="2929" y="323"/>
                </a:lnTo>
                <a:lnTo>
                  <a:pt x="2929" y="323"/>
                </a:lnTo>
                <a:lnTo>
                  <a:pt x="2929" y="323"/>
                </a:lnTo>
                <a:lnTo>
                  <a:pt x="2930" y="323"/>
                </a:lnTo>
                <a:lnTo>
                  <a:pt x="2930" y="323"/>
                </a:lnTo>
                <a:lnTo>
                  <a:pt x="2930" y="323"/>
                </a:lnTo>
                <a:lnTo>
                  <a:pt x="2931" y="323"/>
                </a:lnTo>
                <a:lnTo>
                  <a:pt x="2931" y="324"/>
                </a:lnTo>
                <a:lnTo>
                  <a:pt x="2932" y="324"/>
                </a:lnTo>
                <a:lnTo>
                  <a:pt x="2932" y="325"/>
                </a:lnTo>
                <a:lnTo>
                  <a:pt x="2932" y="325"/>
                </a:lnTo>
                <a:lnTo>
                  <a:pt x="2933" y="325"/>
                </a:lnTo>
                <a:lnTo>
                  <a:pt x="2933" y="326"/>
                </a:lnTo>
                <a:lnTo>
                  <a:pt x="2933" y="326"/>
                </a:lnTo>
                <a:lnTo>
                  <a:pt x="2935" y="326"/>
                </a:lnTo>
                <a:lnTo>
                  <a:pt x="2935" y="327"/>
                </a:lnTo>
                <a:lnTo>
                  <a:pt x="2935" y="329"/>
                </a:lnTo>
                <a:lnTo>
                  <a:pt x="2936" y="329"/>
                </a:lnTo>
                <a:lnTo>
                  <a:pt x="2936" y="330"/>
                </a:lnTo>
                <a:lnTo>
                  <a:pt x="2937" y="329"/>
                </a:lnTo>
                <a:lnTo>
                  <a:pt x="2937" y="329"/>
                </a:lnTo>
                <a:lnTo>
                  <a:pt x="2937" y="329"/>
                </a:lnTo>
                <a:lnTo>
                  <a:pt x="2938" y="329"/>
                </a:lnTo>
                <a:lnTo>
                  <a:pt x="2938" y="330"/>
                </a:lnTo>
                <a:lnTo>
                  <a:pt x="2938" y="330"/>
                </a:lnTo>
                <a:lnTo>
                  <a:pt x="2939" y="330"/>
                </a:lnTo>
                <a:lnTo>
                  <a:pt x="2939" y="330"/>
                </a:lnTo>
                <a:lnTo>
                  <a:pt x="2939" y="330"/>
                </a:lnTo>
                <a:lnTo>
                  <a:pt x="2940" y="331"/>
                </a:lnTo>
                <a:lnTo>
                  <a:pt x="2940" y="331"/>
                </a:lnTo>
                <a:lnTo>
                  <a:pt x="2941" y="332"/>
                </a:lnTo>
                <a:lnTo>
                  <a:pt x="2941" y="333"/>
                </a:lnTo>
                <a:lnTo>
                  <a:pt x="2941" y="334"/>
                </a:lnTo>
                <a:lnTo>
                  <a:pt x="2942" y="334"/>
                </a:lnTo>
                <a:lnTo>
                  <a:pt x="2942" y="334"/>
                </a:lnTo>
                <a:lnTo>
                  <a:pt x="2942" y="334"/>
                </a:lnTo>
                <a:lnTo>
                  <a:pt x="2944" y="334"/>
                </a:lnTo>
                <a:lnTo>
                  <a:pt x="2944" y="334"/>
                </a:lnTo>
                <a:lnTo>
                  <a:pt x="2945" y="334"/>
                </a:lnTo>
                <a:lnTo>
                  <a:pt x="2945" y="334"/>
                </a:lnTo>
                <a:lnTo>
                  <a:pt x="2945" y="334"/>
                </a:lnTo>
                <a:lnTo>
                  <a:pt x="2946" y="334"/>
                </a:lnTo>
                <a:lnTo>
                  <a:pt x="2946" y="334"/>
                </a:lnTo>
                <a:lnTo>
                  <a:pt x="2946" y="334"/>
                </a:lnTo>
                <a:lnTo>
                  <a:pt x="2947" y="334"/>
                </a:lnTo>
                <a:lnTo>
                  <a:pt x="2947" y="336"/>
                </a:lnTo>
                <a:lnTo>
                  <a:pt x="2947" y="338"/>
                </a:lnTo>
                <a:lnTo>
                  <a:pt x="2948" y="338"/>
                </a:lnTo>
                <a:lnTo>
                  <a:pt x="2948" y="338"/>
                </a:lnTo>
                <a:lnTo>
                  <a:pt x="2949" y="338"/>
                </a:lnTo>
                <a:lnTo>
                  <a:pt x="2949" y="339"/>
                </a:lnTo>
                <a:lnTo>
                  <a:pt x="2949" y="339"/>
                </a:lnTo>
                <a:lnTo>
                  <a:pt x="2950" y="339"/>
                </a:lnTo>
                <a:lnTo>
                  <a:pt x="2950" y="339"/>
                </a:lnTo>
                <a:lnTo>
                  <a:pt x="2950" y="339"/>
                </a:lnTo>
                <a:lnTo>
                  <a:pt x="2951" y="339"/>
                </a:lnTo>
                <a:lnTo>
                  <a:pt x="2951" y="338"/>
                </a:lnTo>
                <a:lnTo>
                  <a:pt x="2951" y="338"/>
                </a:lnTo>
                <a:lnTo>
                  <a:pt x="2953" y="338"/>
                </a:lnTo>
                <a:lnTo>
                  <a:pt x="2953" y="338"/>
                </a:lnTo>
                <a:lnTo>
                  <a:pt x="2954" y="339"/>
                </a:lnTo>
                <a:lnTo>
                  <a:pt x="2954" y="339"/>
                </a:lnTo>
                <a:lnTo>
                  <a:pt x="2954" y="340"/>
                </a:lnTo>
                <a:lnTo>
                  <a:pt x="2955" y="340"/>
                </a:lnTo>
                <a:lnTo>
                  <a:pt x="2955" y="340"/>
                </a:lnTo>
                <a:lnTo>
                  <a:pt x="2955" y="339"/>
                </a:lnTo>
                <a:lnTo>
                  <a:pt x="2956" y="339"/>
                </a:lnTo>
                <a:lnTo>
                  <a:pt x="2956" y="339"/>
                </a:lnTo>
                <a:lnTo>
                  <a:pt x="2956" y="340"/>
                </a:lnTo>
                <a:lnTo>
                  <a:pt x="2957" y="339"/>
                </a:lnTo>
                <a:lnTo>
                  <a:pt x="2957" y="340"/>
                </a:lnTo>
                <a:lnTo>
                  <a:pt x="2958" y="341"/>
                </a:lnTo>
                <a:lnTo>
                  <a:pt x="2958" y="341"/>
                </a:lnTo>
                <a:lnTo>
                  <a:pt x="2958" y="342"/>
                </a:lnTo>
                <a:lnTo>
                  <a:pt x="2959" y="343"/>
                </a:lnTo>
                <a:lnTo>
                  <a:pt x="2959" y="342"/>
                </a:lnTo>
                <a:lnTo>
                  <a:pt x="2959" y="342"/>
                </a:lnTo>
                <a:lnTo>
                  <a:pt x="2960" y="341"/>
                </a:lnTo>
                <a:lnTo>
                  <a:pt x="2960" y="340"/>
                </a:lnTo>
                <a:lnTo>
                  <a:pt x="2960" y="339"/>
                </a:lnTo>
                <a:lnTo>
                  <a:pt x="2962" y="339"/>
                </a:lnTo>
                <a:lnTo>
                  <a:pt x="2962" y="339"/>
                </a:lnTo>
                <a:lnTo>
                  <a:pt x="2963" y="340"/>
                </a:lnTo>
                <a:lnTo>
                  <a:pt x="2963" y="339"/>
                </a:lnTo>
                <a:lnTo>
                  <a:pt x="2963" y="339"/>
                </a:lnTo>
                <a:lnTo>
                  <a:pt x="2964" y="338"/>
                </a:lnTo>
                <a:lnTo>
                  <a:pt x="2964" y="339"/>
                </a:lnTo>
                <a:lnTo>
                  <a:pt x="2964" y="340"/>
                </a:lnTo>
                <a:lnTo>
                  <a:pt x="2965" y="340"/>
                </a:lnTo>
                <a:lnTo>
                  <a:pt x="2965" y="341"/>
                </a:lnTo>
                <a:lnTo>
                  <a:pt x="2966" y="341"/>
                </a:lnTo>
                <a:lnTo>
                  <a:pt x="2966" y="342"/>
                </a:lnTo>
                <a:lnTo>
                  <a:pt x="2966" y="342"/>
                </a:lnTo>
                <a:lnTo>
                  <a:pt x="2967" y="342"/>
                </a:lnTo>
                <a:lnTo>
                  <a:pt x="2967" y="343"/>
                </a:lnTo>
                <a:lnTo>
                  <a:pt x="2967" y="343"/>
                </a:lnTo>
                <a:lnTo>
                  <a:pt x="2968" y="343"/>
                </a:lnTo>
                <a:lnTo>
                  <a:pt x="2968" y="344"/>
                </a:lnTo>
                <a:lnTo>
                  <a:pt x="2968" y="344"/>
                </a:lnTo>
                <a:lnTo>
                  <a:pt x="2969" y="344"/>
                </a:lnTo>
                <a:lnTo>
                  <a:pt x="2969" y="344"/>
                </a:lnTo>
                <a:lnTo>
                  <a:pt x="2971" y="343"/>
                </a:lnTo>
                <a:lnTo>
                  <a:pt x="2971" y="344"/>
                </a:lnTo>
                <a:lnTo>
                  <a:pt x="2971" y="345"/>
                </a:lnTo>
                <a:lnTo>
                  <a:pt x="2972" y="345"/>
                </a:lnTo>
                <a:lnTo>
                  <a:pt x="2972" y="345"/>
                </a:lnTo>
                <a:lnTo>
                  <a:pt x="2972" y="345"/>
                </a:lnTo>
                <a:lnTo>
                  <a:pt x="2973" y="345"/>
                </a:lnTo>
                <a:lnTo>
                  <a:pt x="2973" y="344"/>
                </a:lnTo>
                <a:lnTo>
                  <a:pt x="2973" y="344"/>
                </a:lnTo>
                <a:lnTo>
                  <a:pt x="2974" y="345"/>
                </a:lnTo>
                <a:lnTo>
                  <a:pt x="2974" y="345"/>
                </a:lnTo>
                <a:lnTo>
                  <a:pt x="2975" y="347"/>
                </a:lnTo>
                <a:lnTo>
                  <a:pt x="2975" y="347"/>
                </a:lnTo>
                <a:lnTo>
                  <a:pt x="2975" y="348"/>
                </a:lnTo>
                <a:lnTo>
                  <a:pt x="2976" y="347"/>
                </a:lnTo>
                <a:lnTo>
                  <a:pt x="2976" y="349"/>
                </a:lnTo>
                <a:lnTo>
                  <a:pt x="2976" y="348"/>
                </a:lnTo>
                <a:lnTo>
                  <a:pt x="2977" y="348"/>
                </a:lnTo>
                <a:lnTo>
                  <a:pt x="2977" y="348"/>
                </a:lnTo>
                <a:lnTo>
                  <a:pt x="2977" y="348"/>
                </a:lnTo>
                <a:lnTo>
                  <a:pt x="2978" y="348"/>
                </a:lnTo>
                <a:lnTo>
                  <a:pt x="2978" y="349"/>
                </a:lnTo>
                <a:lnTo>
                  <a:pt x="2980" y="349"/>
                </a:lnTo>
                <a:lnTo>
                  <a:pt x="2980" y="350"/>
                </a:lnTo>
                <a:lnTo>
                  <a:pt x="2980" y="351"/>
                </a:lnTo>
                <a:lnTo>
                  <a:pt x="2981" y="351"/>
                </a:lnTo>
                <a:lnTo>
                  <a:pt x="2981" y="352"/>
                </a:lnTo>
                <a:lnTo>
                  <a:pt x="2981" y="351"/>
                </a:lnTo>
                <a:lnTo>
                  <a:pt x="2982" y="351"/>
                </a:lnTo>
                <a:lnTo>
                  <a:pt x="2982" y="350"/>
                </a:lnTo>
                <a:lnTo>
                  <a:pt x="2982" y="350"/>
                </a:lnTo>
                <a:lnTo>
                  <a:pt x="2983" y="350"/>
                </a:lnTo>
                <a:lnTo>
                  <a:pt x="2983" y="350"/>
                </a:lnTo>
                <a:lnTo>
                  <a:pt x="2984" y="349"/>
                </a:lnTo>
                <a:lnTo>
                  <a:pt x="2984" y="350"/>
                </a:lnTo>
                <a:lnTo>
                  <a:pt x="2984" y="349"/>
                </a:lnTo>
                <a:lnTo>
                  <a:pt x="2985" y="349"/>
                </a:lnTo>
                <a:lnTo>
                  <a:pt x="2985" y="349"/>
                </a:lnTo>
                <a:lnTo>
                  <a:pt x="2985" y="349"/>
                </a:lnTo>
                <a:lnTo>
                  <a:pt x="2986" y="350"/>
                </a:lnTo>
                <a:lnTo>
                  <a:pt x="2986" y="350"/>
                </a:lnTo>
                <a:lnTo>
                  <a:pt x="2987" y="351"/>
                </a:lnTo>
                <a:lnTo>
                  <a:pt x="2987" y="351"/>
                </a:lnTo>
                <a:lnTo>
                  <a:pt x="2987" y="351"/>
                </a:lnTo>
                <a:lnTo>
                  <a:pt x="2989" y="351"/>
                </a:lnTo>
                <a:lnTo>
                  <a:pt x="2989" y="351"/>
                </a:lnTo>
                <a:lnTo>
                  <a:pt x="2989" y="352"/>
                </a:lnTo>
                <a:lnTo>
                  <a:pt x="2990" y="352"/>
                </a:lnTo>
                <a:lnTo>
                  <a:pt x="2990" y="353"/>
                </a:lnTo>
                <a:lnTo>
                  <a:pt x="2990" y="354"/>
                </a:lnTo>
                <a:lnTo>
                  <a:pt x="2991" y="354"/>
                </a:lnTo>
                <a:lnTo>
                  <a:pt x="2991" y="354"/>
                </a:lnTo>
                <a:lnTo>
                  <a:pt x="2992" y="356"/>
                </a:lnTo>
                <a:lnTo>
                  <a:pt x="2992" y="356"/>
                </a:lnTo>
                <a:lnTo>
                  <a:pt x="2992" y="356"/>
                </a:lnTo>
                <a:lnTo>
                  <a:pt x="2993" y="356"/>
                </a:lnTo>
                <a:lnTo>
                  <a:pt x="2993" y="356"/>
                </a:lnTo>
                <a:lnTo>
                  <a:pt x="2993" y="357"/>
                </a:lnTo>
                <a:lnTo>
                  <a:pt x="2994" y="357"/>
                </a:lnTo>
                <a:lnTo>
                  <a:pt x="2994" y="357"/>
                </a:lnTo>
                <a:lnTo>
                  <a:pt x="2994" y="358"/>
                </a:lnTo>
                <a:lnTo>
                  <a:pt x="2995" y="358"/>
                </a:lnTo>
                <a:lnTo>
                  <a:pt x="2995" y="357"/>
                </a:lnTo>
                <a:lnTo>
                  <a:pt x="2996" y="357"/>
                </a:lnTo>
                <a:lnTo>
                  <a:pt x="2996" y="358"/>
                </a:lnTo>
                <a:lnTo>
                  <a:pt x="2996" y="358"/>
                </a:lnTo>
                <a:lnTo>
                  <a:pt x="2998" y="359"/>
                </a:lnTo>
                <a:lnTo>
                  <a:pt x="2998" y="359"/>
                </a:lnTo>
                <a:lnTo>
                  <a:pt x="2998" y="359"/>
                </a:lnTo>
                <a:lnTo>
                  <a:pt x="2999" y="359"/>
                </a:lnTo>
                <a:lnTo>
                  <a:pt x="2999" y="358"/>
                </a:lnTo>
                <a:lnTo>
                  <a:pt x="2999" y="358"/>
                </a:lnTo>
                <a:lnTo>
                  <a:pt x="3000" y="357"/>
                </a:lnTo>
                <a:lnTo>
                  <a:pt x="3000" y="357"/>
                </a:lnTo>
                <a:lnTo>
                  <a:pt x="3001" y="357"/>
                </a:lnTo>
                <a:lnTo>
                  <a:pt x="3001" y="357"/>
                </a:lnTo>
                <a:lnTo>
                  <a:pt x="3001" y="358"/>
                </a:lnTo>
                <a:lnTo>
                  <a:pt x="3002" y="359"/>
                </a:lnTo>
                <a:lnTo>
                  <a:pt x="3002" y="360"/>
                </a:lnTo>
                <a:lnTo>
                  <a:pt x="3002" y="360"/>
                </a:lnTo>
                <a:lnTo>
                  <a:pt x="3003" y="360"/>
                </a:lnTo>
                <a:lnTo>
                  <a:pt x="3003" y="360"/>
                </a:lnTo>
                <a:lnTo>
                  <a:pt x="3003" y="360"/>
                </a:lnTo>
                <a:lnTo>
                  <a:pt x="3004" y="360"/>
                </a:lnTo>
                <a:lnTo>
                  <a:pt x="3004" y="360"/>
                </a:lnTo>
                <a:lnTo>
                  <a:pt x="3005" y="360"/>
                </a:lnTo>
                <a:lnTo>
                  <a:pt x="3005" y="360"/>
                </a:lnTo>
                <a:lnTo>
                  <a:pt x="3005" y="360"/>
                </a:lnTo>
                <a:lnTo>
                  <a:pt x="3007" y="360"/>
                </a:lnTo>
                <a:lnTo>
                  <a:pt x="3007" y="360"/>
                </a:lnTo>
                <a:lnTo>
                  <a:pt x="3007" y="360"/>
                </a:lnTo>
                <a:lnTo>
                  <a:pt x="3008" y="360"/>
                </a:lnTo>
                <a:lnTo>
                  <a:pt x="3008" y="360"/>
                </a:lnTo>
                <a:lnTo>
                  <a:pt x="3008" y="360"/>
                </a:lnTo>
                <a:lnTo>
                  <a:pt x="3009" y="360"/>
                </a:lnTo>
                <a:lnTo>
                  <a:pt x="3009" y="360"/>
                </a:lnTo>
                <a:lnTo>
                  <a:pt x="3010" y="360"/>
                </a:lnTo>
                <a:lnTo>
                  <a:pt x="3010" y="360"/>
                </a:lnTo>
                <a:lnTo>
                  <a:pt x="3010" y="360"/>
                </a:lnTo>
                <a:lnTo>
                  <a:pt x="3011" y="360"/>
                </a:lnTo>
                <a:lnTo>
                  <a:pt x="3011" y="360"/>
                </a:lnTo>
                <a:lnTo>
                  <a:pt x="3011" y="360"/>
                </a:lnTo>
                <a:lnTo>
                  <a:pt x="3012" y="360"/>
                </a:lnTo>
                <a:lnTo>
                  <a:pt x="3012" y="360"/>
                </a:lnTo>
                <a:lnTo>
                  <a:pt x="3013" y="361"/>
                </a:lnTo>
                <a:lnTo>
                  <a:pt x="3013" y="361"/>
                </a:lnTo>
                <a:lnTo>
                  <a:pt x="3013" y="361"/>
                </a:lnTo>
                <a:lnTo>
                  <a:pt x="3014" y="362"/>
                </a:lnTo>
                <a:lnTo>
                  <a:pt x="3014" y="362"/>
                </a:lnTo>
                <a:lnTo>
                  <a:pt x="3014" y="361"/>
                </a:lnTo>
                <a:lnTo>
                  <a:pt x="3016" y="362"/>
                </a:lnTo>
                <a:lnTo>
                  <a:pt x="3016" y="362"/>
                </a:lnTo>
                <a:lnTo>
                  <a:pt x="3016" y="361"/>
                </a:lnTo>
                <a:lnTo>
                  <a:pt x="3017" y="361"/>
                </a:lnTo>
                <a:lnTo>
                  <a:pt x="3017" y="361"/>
                </a:lnTo>
                <a:lnTo>
                  <a:pt x="3018" y="361"/>
                </a:lnTo>
                <a:lnTo>
                  <a:pt x="3018" y="361"/>
                </a:lnTo>
                <a:lnTo>
                  <a:pt x="3018" y="361"/>
                </a:lnTo>
                <a:lnTo>
                  <a:pt x="3019" y="362"/>
                </a:lnTo>
                <a:lnTo>
                  <a:pt x="3019" y="361"/>
                </a:lnTo>
                <a:lnTo>
                  <a:pt x="3019" y="361"/>
                </a:lnTo>
                <a:lnTo>
                  <a:pt x="3020" y="361"/>
                </a:lnTo>
                <a:lnTo>
                  <a:pt x="3020" y="360"/>
                </a:lnTo>
                <a:lnTo>
                  <a:pt x="3020" y="360"/>
                </a:lnTo>
                <a:lnTo>
                  <a:pt x="3021" y="360"/>
                </a:lnTo>
                <a:lnTo>
                  <a:pt x="3021" y="359"/>
                </a:lnTo>
                <a:lnTo>
                  <a:pt x="3022" y="359"/>
                </a:lnTo>
                <a:lnTo>
                  <a:pt x="3022" y="359"/>
                </a:lnTo>
                <a:lnTo>
                  <a:pt x="3022" y="358"/>
                </a:lnTo>
                <a:lnTo>
                  <a:pt x="3023" y="358"/>
                </a:lnTo>
                <a:lnTo>
                  <a:pt x="3023" y="358"/>
                </a:lnTo>
                <a:lnTo>
                  <a:pt x="3023" y="358"/>
                </a:lnTo>
                <a:lnTo>
                  <a:pt x="3025" y="357"/>
                </a:lnTo>
                <a:lnTo>
                  <a:pt x="3025" y="357"/>
                </a:lnTo>
                <a:lnTo>
                  <a:pt x="3025" y="356"/>
                </a:lnTo>
                <a:lnTo>
                  <a:pt x="3026" y="356"/>
                </a:lnTo>
                <a:lnTo>
                  <a:pt x="3026" y="357"/>
                </a:lnTo>
                <a:lnTo>
                  <a:pt x="3027" y="356"/>
                </a:lnTo>
                <a:lnTo>
                  <a:pt x="3027" y="357"/>
                </a:lnTo>
                <a:lnTo>
                  <a:pt x="3027" y="357"/>
                </a:lnTo>
                <a:lnTo>
                  <a:pt x="3028" y="357"/>
                </a:lnTo>
                <a:lnTo>
                  <a:pt x="3028" y="356"/>
                </a:lnTo>
                <a:lnTo>
                  <a:pt x="3028" y="356"/>
                </a:lnTo>
                <a:lnTo>
                  <a:pt x="3029" y="356"/>
                </a:lnTo>
                <a:lnTo>
                  <a:pt x="3029" y="357"/>
                </a:lnTo>
                <a:lnTo>
                  <a:pt x="3029" y="357"/>
                </a:lnTo>
                <a:lnTo>
                  <a:pt x="3030" y="358"/>
                </a:lnTo>
                <a:lnTo>
                  <a:pt x="3030" y="358"/>
                </a:lnTo>
                <a:lnTo>
                  <a:pt x="3031" y="358"/>
                </a:lnTo>
                <a:lnTo>
                  <a:pt x="3031" y="358"/>
                </a:lnTo>
                <a:lnTo>
                  <a:pt x="3031" y="359"/>
                </a:lnTo>
                <a:lnTo>
                  <a:pt x="3032" y="359"/>
                </a:lnTo>
                <a:lnTo>
                  <a:pt x="3032" y="358"/>
                </a:lnTo>
                <a:lnTo>
                  <a:pt x="3032" y="358"/>
                </a:lnTo>
                <a:lnTo>
                  <a:pt x="3034" y="359"/>
                </a:lnTo>
                <a:lnTo>
                  <a:pt x="3034" y="358"/>
                </a:lnTo>
                <a:lnTo>
                  <a:pt x="3035" y="358"/>
                </a:lnTo>
                <a:lnTo>
                  <a:pt x="3035" y="359"/>
                </a:lnTo>
                <a:lnTo>
                  <a:pt x="3035" y="359"/>
                </a:lnTo>
                <a:lnTo>
                  <a:pt x="3036" y="358"/>
                </a:lnTo>
                <a:lnTo>
                  <a:pt x="3036" y="358"/>
                </a:lnTo>
                <a:lnTo>
                  <a:pt x="3036" y="357"/>
                </a:lnTo>
                <a:lnTo>
                  <a:pt x="3037" y="356"/>
                </a:lnTo>
                <a:lnTo>
                  <a:pt x="3037" y="354"/>
                </a:lnTo>
                <a:lnTo>
                  <a:pt x="3037" y="356"/>
                </a:lnTo>
                <a:lnTo>
                  <a:pt x="3038" y="354"/>
                </a:lnTo>
                <a:lnTo>
                  <a:pt x="3038" y="356"/>
                </a:lnTo>
                <a:lnTo>
                  <a:pt x="3039" y="356"/>
                </a:lnTo>
                <a:lnTo>
                  <a:pt x="3039" y="357"/>
                </a:lnTo>
                <a:lnTo>
                  <a:pt x="3039" y="357"/>
                </a:lnTo>
                <a:lnTo>
                  <a:pt x="3040" y="357"/>
                </a:lnTo>
                <a:lnTo>
                  <a:pt x="3040" y="356"/>
                </a:lnTo>
                <a:lnTo>
                  <a:pt x="3040" y="356"/>
                </a:lnTo>
                <a:lnTo>
                  <a:pt x="3041" y="356"/>
                </a:lnTo>
                <a:lnTo>
                  <a:pt x="3041" y="354"/>
                </a:lnTo>
                <a:lnTo>
                  <a:pt x="3041" y="353"/>
                </a:lnTo>
                <a:lnTo>
                  <a:pt x="3043" y="353"/>
                </a:lnTo>
                <a:lnTo>
                  <a:pt x="3043" y="353"/>
                </a:lnTo>
                <a:lnTo>
                  <a:pt x="3044" y="353"/>
                </a:lnTo>
                <a:lnTo>
                  <a:pt x="3044" y="353"/>
                </a:lnTo>
                <a:lnTo>
                  <a:pt x="3044" y="354"/>
                </a:lnTo>
                <a:lnTo>
                  <a:pt x="3045" y="354"/>
                </a:lnTo>
                <a:lnTo>
                  <a:pt x="3045" y="354"/>
                </a:lnTo>
                <a:lnTo>
                  <a:pt x="3045" y="354"/>
                </a:lnTo>
                <a:lnTo>
                  <a:pt x="3046" y="353"/>
                </a:lnTo>
                <a:lnTo>
                  <a:pt x="3046" y="353"/>
                </a:lnTo>
                <a:lnTo>
                  <a:pt x="3046" y="354"/>
                </a:lnTo>
                <a:lnTo>
                  <a:pt x="3047" y="354"/>
                </a:lnTo>
                <a:lnTo>
                  <a:pt x="3047" y="354"/>
                </a:lnTo>
                <a:lnTo>
                  <a:pt x="3048" y="356"/>
                </a:lnTo>
                <a:lnTo>
                  <a:pt x="3048" y="356"/>
                </a:lnTo>
                <a:lnTo>
                  <a:pt x="3048" y="357"/>
                </a:lnTo>
                <a:lnTo>
                  <a:pt x="3049" y="357"/>
                </a:lnTo>
                <a:lnTo>
                  <a:pt x="3049" y="357"/>
                </a:lnTo>
                <a:lnTo>
                  <a:pt x="3049" y="356"/>
                </a:lnTo>
                <a:lnTo>
                  <a:pt x="3050" y="357"/>
                </a:lnTo>
                <a:lnTo>
                  <a:pt x="3050" y="356"/>
                </a:lnTo>
                <a:lnTo>
                  <a:pt x="3050" y="357"/>
                </a:lnTo>
                <a:lnTo>
                  <a:pt x="3052" y="356"/>
                </a:lnTo>
                <a:lnTo>
                  <a:pt x="3052" y="356"/>
                </a:lnTo>
                <a:lnTo>
                  <a:pt x="3053" y="354"/>
                </a:lnTo>
                <a:lnTo>
                  <a:pt x="3053" y="354"/>
                </a:lnTo>
                <a:lnTo>
                  <a:pt x="3053" y="354"/>
                </a:lnTo>
                <a:lnTo>
                  <a:pt x="3054" y="354"/>
                </a:lnTo>
                <a:lnTo>
                  <a:pt x="3054" y="354"/>
                </a:lnTo>
                <a:lnTo>
                  <a:pt x="3054" y="354"/>
                </a:lnTo>
                <a:lnTo>
                  <a:pt x="3055" y="354"/>
                </a:lnTo>
                <a:lnTo>
                  <a:pt x="3055" y="356"/>
                </a:lnTo>
                <a:lnTo>
                  <a:pt x="3056" y="356"/>
                </a:lnTo>
                <a:lnTo>
                  <a:pt x="3056" y="356"/>
                </a:lnTo>
                <a:lnTo>
                  <a:pt x="3056" y="356"/>
                </a:lnTo>
                <a:lnTo>
                  <a:pt x="3057" y="356"/>
                </a:lnTo>
                <a:lnTo>
                  <a:pt x="3057" y="356"/>
                </a:lnTo>
                <a:lnTo>
                  <a:pt x="3057" y="356"/>
                </a:lnTo>
                <a:lnTo>
                  <a:pt x="3058" y="356"/>
                </a:lnTo>
                <a:lnTo>
                  <a:pt x="3058" y="354"/>
                </a:lnTo>
                <a:lnTo>
                  <a:pt x="3058" y="356"/>
                </a:lnTo>
                <a:lnTo>
                  <a:pt x="3059" y="356"/>
                </a:lnTo>
                <a:lnTo>
                  <a:pt x="3059" y="357"/>
                </a:lnTo>
                <a:lnTo>
                  <a:pt x="3061" y="357"/>
                </a:lnTo>
                <a:lnTo>
                  <a:pt x="3061" y="357"/>
                </a:lnTo>
                <a:lnTo>
                  <a:pt x="3061" y="357"/>
                </a:lnTo>
                <a:lnTo>
                  <a:pt x="3062" y="358"/>
                </a:lnTo>
                <a:lnTo>
                  <a:pt x="3062" y="359"/>
                </a:lnTo>
                <a:lnTo>
                  <a:pt x="3062" y="359"/>
                </a:lnTo>
                <a:lnTo>
                  <a:pt x="3063" y="359"/>
                </a:lnTo>
                <a:lnTo>
                  <a:pt x="3063" y="359"/>
                </a:lnTo>
                <a:lnTo>
                  <a:pt x="3063" y="359"/>
                </a:lnTo>
                <a:lnTo>
                  <a:pt x="3064" y="358"/>
                </a:lnTo>
                <a:lnTo>
                  <a:pt x="3064" y="358"/>
                </a:lnTo>
                <a:lnTo>
                  <a:pt x="3065" y="358"/>
                </a:lnTo>
                <a:lnTo>
                  <a:pt x="3065" y="357"/>
                </a:lnTo>
                <a:lnTo>
                  <a:pt x="3065" y="358"/>
                </a:lnTo>
                <a:lnTo>
                  <a:pt x="3066" y="358"/>
                </a:lnTo>
                <a:lnTo>
                  <a:pt x="3066" y="357"/>
                </a:lnTo>
                <a:lnTo>
                  <a:pt x="3066" y="357"/>
                </a:lnTo>
                <a:lnTo>
                  <a:pt x="3067" y="356"/>
                </a:lnTo>
                <a:lnTo>
                  <a:pt x="3067" y="354"/>
                </a:lnTo>
                <a:lnTo>
                  <a:pt x="3067" y="353"/>
                </a:lnTo>
                <a:lnTo>
                  <a:pt x="3068" y="353"/>
                </a:lnTo>
                <a:lnTo>
                  <a:pt x="3068" y="354"/>
                </a:lnTo>
                <a:lnTo>
                  <a:pt x="3070" y="354"/>
                </a:lnTo>
                <a:lnTo>
                  <a:pt x="3070" y="356"/>
                </a:lnTo>
                <a:lnTo>
                  <a:pt x="3070" y="354"/>
                </a:lnTo>
                <a:lnTo>
                  <a:pt x="3071" y="354"/>
                </a:lnTo>
                <a:lnTo>
                  <a:pt x="3071" y="354"/>
                </a:lnTo>
                <a:lnTo>
                  <a:pt x="3071" y="354"/>
                </a:lnTo>
                <a:lnTo>
                  <a:pt x="3072" y="354"/>
                </a:lnTo>
                <a:lnTo>
                  <a:pt x="3072" y="354"/>
                </a:lnTo>
                <a:lnTo>
                  <a:pt x="3072" y="356"/>
                </a:lnTo>
                <a:lnTo>
                  <a:pt x="3073" y="356"/>
                </a:lnTo>
                <a:lnTo>
                  <a:pt x="3073" y="356"/>
                </a:lnTo>
                <a:lnTo>
                  <a:pt x="3074" y="356"/>
                </a:lnTo>
                <a:lnTo>
                  <a:pt x="3074" y="357"/>
                </a:lnTo>
                <a:lnTo>
                  <a:pt x="3074" y="357"/>
                </a:lnTo>
                <a:lnTo>
                  <a:pt x="3075" y="357"/>
                </a:lnTo>
                <a:lnTo>
                  <a:pt x="3075" y="358"/>
                </a:lnTo>
                <a:lnTo>
                  <a:pt x="3075" y="359"/>
                </a:lnTo>
                <a:lnTo>
                  <a:pt x="3076" y="359"/>
                </a:lnTo>
                <a:lnTo>
                  <a:pt x="3076" y="359"/>
                </a:lnTo>
                <a:lnTo>
                  <a:pt x="3077" y="359"/>
                </a:lnTo>
                <a:lnTo>
                  <a:pt x="3077" y="358"/>
                </a:lnTo>
                <a:lnTo>
                  <a:pt x="3077" y="359"/>
                </a:lnTo>
                <a:lnTo>
                  <a:pt x="3079" y="359"/>
                </a:lnTo>
                <a:lnTo>
                  <a:pt x="3079" y="359"/>
                </a:lnTo>
                <a:lnTo>
                  <a:pt x="3079" y="359"/>
                </a:lnTo>
                <a:lnTo>
                  <a:pt x="3080" y="359"/>
                </a:lnTo>
                <a:lnTo>
                  <a:pt x="3080" y="359"/>
                </a:lnTo>
                <a:lnTo>
                  <a:pt x="3080" y="358"/>
                </a:lnTo>
                <a:lnTo>
                  <a:pt x="3081" y="359"/>
                </a:lnTo>
                <a:lnTo>
                  <a:pt x="3081" y="358"/>
                </a:lnTo>
                <a:lnTo>
                  <a:pt x="3082" y="358"/>
                </a:lnTo>
                <a:lnTo>
                  <a:pt x="3082" y="357"/>
                </a:lnTo>
                <a:lnTo>
                  <a:pt x="3082" y="356"/>
                </a:lnTo>
                <a:lnTo>
                  <a:pt x="3083" y="357"/>
                </a:lnTo>
                <a:lnTo>
                  <a:pt x="3083" y="357"/>
                </a:lnTo>
                <a:lnTo>
                  <a:pt x="3083" y="357"/>
                </a:lnTo>
                <a:lnTo>
                  <a:pt x="3084" y="357"/>
                </a:lnTo>
                <a:lnTo>
                  <a:pt x="3084" y="358"/>
                </a:lnTo>
                <a:lnTo>
                  <a:pt x="3084" y="358"/>
                </a:lnTo>
                <a:lnTo>
                  <a:pt x="3085" y="359"/>
                </a:lnTo>
                <a:lnTo>
                  <a:pt x="3085" y="359"/>
                </a:lnTo>
                <a:lnTo>
                  <a:pt x="3086" y="358"/>
                </a:lnTo>
                <a:lnTo>
                  <a:pt x="3086" y="359"/>
                </a:lnTo>
                <a:lnTo>
                  <a:pt x="3086" y="359"/>
                </a:lnTo>
                <a:lnTo>
                  <a:pt x="3088" y="359"/>
                </a:lnTo>
                <a:lnTo>
                  <a:pt x="3088" y="359"/>
                </a:lnTo>
                <a:lnTo>
                  <a:pt x="3088" y="359"/>
                </a:lnTo>
                <a:lnTo>
                  <a:pt x="3089" y="359"/>
                </a:lnTo>
                <a:lnTo>
                  <a:pt x="3089" y="359"/>
                </a:lnTo>
                <a:lnTo>
                  <a:pt x="3089" y="359"/>
                </a:lnTo>
                <a:lnTo>
                  <a:pt x="3090" y="359"/>
                </a:lnTo>
                <a:lnTo>
                  <a:pt x="3090" y="358"/>
                </a:lnTo>
                <a:lnTo>
                  <a:pt x="3091" y="358"/>
                </a:lnTo>
                <a:lnTo>
                  <a:pt x="3091" y="358"/>
                </a:lnTo>
                <a:lnTo>
                  <a:pt x="3091" y="357"/>
                </a:lnTo>
                <a:lnTo>
                  <a:pt x="3092" y="358"/>
                </a:lnTo>
                <a:lnTo>
                  <a:pt x="3092" y="358"/>
                </a:lnTo>
                <a:lnTo>
                  <a:pt x="3092" y="358"/>
                </a:lnTo>
                <a:lnTo>
                  <a:pt x="3093" y="358"/>
                </a:lnTo>
                <a:lnTo>
                  <a:pt x="3093" y="359"/>
                </a:lnTo>
                <a:lnTo>
                  <a:pt x="3093" y="359"/>
                </a:lnTo>
                <a:lnTo>
                  <a:pt x="3094" y="359"/>
                </a:lnTo>
                <a:lnTo>
                  <a:pt x="3094" y="359"/>
                </a:lnTo>
                <a:lnTo>
                  <a:pt x="3095" y="360"/>
                </a:lnTo>
                <a:lnTo>
                  <a:pt x="3095" y="361"/>
                </a:lnTo>
                <a:lnTo>
                  <a:pt x="3095" y="360"/>
                </a:lnTo>
                <a:lnTo>
                  <a:pt x="3097" y="360"/>
                </a:lnTo>
                <a:lnTo>
                  <a:pt x="3097" y="360"/>
                </a:lnTo>
                <a:lnTo>
                  <a:pt x="3097" y="360"/>
                </a:lnTo>
                <a:lnTo>
                  <a:pt x="3098" y="360"/>
                </a:lnTo>
                <a:lnTo>
                  <a:pt x="3098" y="360"/>
                </a:lnTo>
                <a:lnTo>
                  <a:pt x="3098" y="359"/>
                </a:lnTo>
                <a:lnTo>
                  <a:pt x="3099" y="360"/>
                </a:lnTo>
                <a:lnTo>
                  <a:pt x="3099" y="359"/>
                </a:lnTo>
                <a:lnTo>
                  <a:pt x="3100" y="359"/>
                </a:lnTo>
                <a:lnTo>
                  <a:pt x="3100" y="358"/>
                </a:lnTo>
                <a:lnTo>
                  <a:pt x="3100" y="357"/>
                </a:lnTo>
                <a:lnTo>
                  <a:pt x="3101" y="356"/>
                </a:lnTo>
                <a:lnTo>
                  <a:pt x="3101" y="354"/>
                </a:lnTo>
                <a:lnTo>
                  <a:pt x="3101" y="354"/>
                </a:lnTo>
                <a:lnTo>
                  <a:pt x="3102" y="353"/>
                </a:lnTo>
                <a:lnTo>
                  <a:pt x="3102" y="353"/>
                </a:lnTo>
                <a:lnTo>
                  <a:pt x="3103" y="353"/>
                </a:lnTo>
                <a:lnTo>
                  <a:pt x="3103" y="354"/>
                </a:lnTo>
                <a:lnTo>
                  <a:pt x="3103" y="354"/>
                </a:lnTo>
                <a:lnTo>
                  <a:pt x="3104" y="356"/>
                </a:lnTo>
                <a:lnTo>
                  <a:pt x="3104" y="356"/>
                </a:lnTo>
                <a:lnTo>
                  <a:pt x="3104" y="356"/>
                </a:lnTo>
                <a:lnTo>
                  <a:pt x="3106" y="356"/>
                </a:lnTo>
                <a:lnTo>
                  <a:pt x="3106" y="356"/>
                </a:lnTo>
                <a:lnTo>
                  <a:pt x="3106" y="356"/>
                </a:lnTo>
                <a:lnTo>
                  <a:pt x="3107" y="356"/>
                </a:lnTo>
                <a:lnTo>
                  <a:pt x="3107" y="356"/>
                </a:lnTo>
                <a:lnTo>
                  <a:pt x="3108" y="356"/>
                </a:lnTo>
                <a:lnTo>
                  <a:pt x="3108" y="354"/>
                </a:lnTo>
                <a:lnTo>
                  <a:pt x="3108" y="353"/>
                </a:lnTo>
                <a:lnTo>
                  <a:pt x="3109" y="353"/>
                </a:lnTo>
                <a:lnTo>
                  <a:pt x="3109" y="353"/>
                </a:lnTo>
                <a:lnTo>
                  <a:pt x="3109" y="353"/>
                </a:lnTo>
                <a:lnTo>
                  <a:pt x="3110" y="353"/>
                </a:lnTo>
                <a:lnTo>
                  <a:pt x="3110" y="353"/>
                </a:lnTo>
                <a:lnTo>
                  <a:pt x="3110" y="353"/>
                </a:lnTo>
                <a:lnTo>
                  <a:pt x="3111" y="353"/>
                </a:lnTo>
                <a:lnTo>
                  <a:pt x="3111" y="354"/>
                </a:lnTo>
                <a:lnTo>
                  <a:pt x="3112" y="356"/>
                </a:lnTo>
                <a:lnTo>
                  <a:pt x="3112" y="356"/>
                </a:lnTo>
                <a:lnTo>
                  <a:pt x="3112" y="356"/>
                </a:lnTo>
                <a:lnTo>
                  <a:pt x="3113" y="356"/>
                </a:lnTo>
                <a:lnTo>
                  <a:pt x="3113" y="354"/>
                </a:lnTo>
                <a:lnTo>
                  <a:pt x="3113" y="354"/>
                </a:lnTo>
                <a:lnTo>
                  <a:pt x="3115" y="353"/>
                </a:lnTo>
                <a:lnTo>
                  <a:pt x="3115" y="352"/>
                </a:lnTo>
                <a:lnTo>
                  <a:pt x="3115" y="351"/>
                </a:lnTo>
                <a:lnTo>
                  <a:pt x="3116" y="350"/>
                </a:lnTo>
                <a:lnTo>
                  <a:pt x="3116" y="350"/>
                </a:lnTo>
                <a:lnTo>
                  <a:pt x="3117" y="350"/>
                </a:lnTo>
                <a:lnTo>
                  <a:pt x="3117" y="349"/>
                </a:lnTo>
                <a:lnTo>
                  <a:pt x="3117" y="349"/>
                </a:lnTo>
                <a:lnTo>
                  <a:pt x="3118" y="348"/>
                </a:lnTo>
                <a:lnTo>
                  <a:pt x="3118" y="348"/>
                </a:lnTo>
                <a:lnTo>
                  <a:pt x="3118" y="348"/>
                </a:lnTo>
                <a:lnTo>
                  <a:pt x="3119" y="348"/>
                </a:lnTo>
                <a:lnTo>
                  <a:pt x="3119" y="348"/>
                </a:lnTo>
                <a:lnTo>
                  <a:pt x="3119" y="349"/>
                </a:lnTo>
                <a:lnTo>
                  <a:pt x="3120" y="350"/>
                </a:lnTo>
                <a:lnTo>
                  <a:pt x="3120" y="350"/>
                </a:lnTo>
                <a:lnTo>
                  <a:pt x="3121" y="351"/>
                </a:lnTo>
                <a:lnTo>
                  <a:pt x="3121" y="351"/>
                </a:lnTo>
                <a:lnTo>
                  <a:pt x="3121" y="351"/>
                </a:lnTo>
                <a:lnTo>
                  <a:pt x="3122" y="351"/>
                </a:lnTo>
                <a:lnTo>
                  <a:pt x="3122" y="351"/>
                </a:lnTo>
                <a:lnTo>
                  <a:pt x="3122" y="352"/>
                </a:lnTo>
                <a:lnTo>
                  <a:pt x="3124" y="351"/>
                </a:lnTo>
                <a:lnTo>
                  <a:pt x="3124" y="350"/>
                </a:lnTo>
                <a:lnTo>
                  <a:pt x="3125" y="350"/>
                </a:lnTo>
                <a:lnTo>
                  <a:pt x="3125" y="349"/>
                </a:lnTo>
                <a:lnTo>
                  <a:pt x="3125" y="348"/>
                </a:lnTo>
                <a:lnTo>
                  <a:pt x="3126" y="347"/>
                </a:lnTo>
                <a:lnTo>
                  <a:pt x="3126" y="348"/>
                </a:lnTo>
                <a:lnTo>
                  <a:pt x="3126" y="348"/>
                </a:lnTo>
                <a:lnTo>
                  <a:pt x="3127" y="348"/>
                </a:lnTo>
                <a:lnTo>
                  <a:pt x="3127" y="348"/>
                </a:lnTo>
                <a:lnTo>
                  <a:pt x="3127" y="348"/>
                </a:lnTo>
                <a:lnTo>
                  <a:pt x="3128" y="347"/>
                </a:lnTo>
                <a:lnTo>
                  <a:pt x="3128" y="347"/>
                </a:lnTo>
                <a:lnTo>
                  <a:pt x="3129" y="345"/>
                </a:lnTo>
                <a:lnTo>
                  <a:pt x="3129" y="347"/>
                </a:lnTo>
                <a:lnTo>
                  <a:pt x="3129" y="347"/>
                </a:lnTo>
                <a:lnTo>
                  <a:pt x="3130" y="347"/>
                </a:lnTo>
                <a:lnTo>
                  <a:pt x="3130" y="347"/>
                </a:lnTo>
                <a:lnTo>
                  <a:pt x="3130" y="347"/>
                </a:lnTo>
                <a:lnTo>
                  <a:pt x="3131" y="347"/>
                </a:lnTo>
                <a:lnTo>
                  <a:pt x="3131" y="345"/>
                </a:lnTo>
                <a:lnTo>
                  <a:pt x="3131" y="345"/>
                </a:lnTo>
                <a:lnTo>
                  <a:pt x="3133" y="344"/>
                </a:lnTo>
                <a:lnTo>
                  <a:pt x="3133" y="344"/>
                </a:lnTo>
                <a:lnTo>
                  <a:pt x="3134" y="344"/>
                </a:lnTo>
                <a:lnTo>
                  <a:pt x="3134" y="344"/>
                </a:lnTo>
                <a:lnTo>
                  <a:pt x="3134" y="344"/>
                </a:lnTo>
                <a:lnTo>
                  <a:pt x="3135" y="344"/>
                </a:lnTo>
                <a:lnTo>
                  <a:pt x="3135" y="344"/>
                </a:lnTo>
                <a:lnTo>
                  <a:pt x="3135" y="344"/>
                </a:lnTo>
                <a:lnTo>
                  <a:pt x="3136" y="343"/>
                </a:lnTo>
                <a:lnTo>
                  <a:pt x="3136" y="343"/>
                </a:lnTo>
                <a:lnTo>
                  <a:pt x="3136" y="343"/>
                </a:lnTo>
                <a:lnTo>
                  <a:pt x="3137" y="343"/>
                </a:lnTo>
                <a:lnTo>
                  <a:pt x="3137" y="344"/>
                </a:lnTo>
                <a:lnTo>
                  <a:pt x="3138" y="344"/>
                </a:lnTo>
                <a:lnTo>
                  <a:pt x="3138" y="345"/>
                </a:lnTo>
                <a:lnTo>
                  <a:pt x="3138" y="345"/>
                </a:lnTo>
                <a:lnTo>
                  <a:pt x="3139" y="347"/>
                </a:lnTo>
                <a:lnTo>
                  <a:pt x="3139" y="347"/>
                </a:lnTo>
                <a:lnTo>
                  <a:pt x="3139" y="347"/>
                </a:lnTo>
                <a:lnTo>
                  <a:pt x="3140" y="347"/>
                </a:lnTo>
                <a:lnTo>
                  <a:pt x="3140" y="344"/>
                </a:lnTo>
                <a:lnTo>
                  <a:pt x="3140" y="344"/>
                </a:lnTo>
                <a:lnTo>
                  <a:pt x="3142" y="344"/>
                </a:lnTo>
                <a:lnTo>
                  <a:pt x="3142" y="344"/>
                </a:lnTo>
                <a:lnTo>
                  <a:pt x="3143" y="343"/>
                </a:lnTo>
                <a:lnTo>
                  <a:pt x="3143" y="344"/>
                </a:lnTo>
                <a:lnTo>
                  <a:pt x="3143" y="345"/>
                </a:lnTo>
                <a:lnTo>
                  <a:pt x="3144" y="345"/>
                </a:lnTo>
                <a:lnTo>
                  <a:pt x="3144" y="347"/>
                </a:lnTo>
                <a:lnTo>
                  <a:pt x="3144" y="347"/>
                </a:lnTo>
                <a:lnTo>
                  <a:pt x="3145" y="347"/>
                </a:lnTo>
                <a:lnTo>
                  <a:pt x="3145" y="348"/>
                </a:lnTo>
                <a:lnTo>
                  <a:pt x="3146" y="348"/>
                </a:lnTo>
                <a:lnTo>
                  <a:pt x="3146" y="348"/>
                </a:lnTo>
                <a:lnTo>
                  <a:pt x="3146" y="349"/>
                </a:lnTo>
                <a:lnTo>
                  <a:pt x="3147" y="349"/>
                </a:lnTo>
                <a:lnTo>
                  <a:pt x="3147" y="349"/>
                </a:lnTo>
                <a:lnTo>
                  <a:pt x="3147" y="349"/>
                </a:lnTo>
                <a:lnTo>
                  <a:pt x="3148" y="349"/>
                </a:lnTo>
                <a:lnTo>
                  <a:pt x="3148" y="349"/>
                </a:lnTo>
                <a:lnTo>
                  <a:pt x="3148" y="348"/>
                </a:lnTo>
                <a:lnTo>
                  <a:pt x="3149" y="348"/>
                </a:lnTo>
                <a:lnTo>
                  <a:pt x="3149" y="347"/>
                </a:lnTo>
                <a:lnTo>
                  <a:pt x="3151" y="345"/>
                </a:lnTo>
                <a:lnTo>
                  <a:pt x="3151" y="347"/>
                </a:lnTo>
                <a:lnTo>
                  <a:pt x="3151" y="347"/>
                </a:lnTo>
                <a:lnTo>
                  <a:pt x="3152" y="347"/>
                </a:lnTo>
                <a:lnTo>
                  <a:pt x="3152" y="347"/>
                </a:lnTo>
                <a:lnTo>
                  <a:pt x="3152" y="345"/>
                </a:lnTo>
                <a:lnTo>
                  <a:pt x="3153" y="345"/>
                </a:lnTo>
                <a:lnTo>
                  <a:pt x="3153" y="347"/>
                </a:lnTo>
                <a:lnTo>
                  <a:pt x="3153" y="347"/>
                </a:lnTo>
                <a:lnTo>
                  <a:pt x="3154" y="347"/>
                </a:lnTo>
                <a:lnTo>
                  <a:pt x="3154" y="347"/>
                </a:lnTo>
                <a:lnTo>
                  <a:pt x="3155" y="348"/>
                </a:lnTo>
                <a:lnTo>
                  <a:pt x="3155" y="347"/>
                </a:lnTo>
                <a:lnTo>
                  <a:pt x="3155" y="348"/>
                </a:lnTo>
                <a:lnTo>
                  <a:pt x="3156" y="348"/>
                </a:lnTo>
                <a:lnTo>
                  <a:pt x="3156" y="349"/>
                </a:lnTo>
                <a:lnTo>
                  <a:pt x="3156" y="350"/>
                </a:lnTo>
                <a:lnTo>
                  <a:pt x="3157" y="349"/>
                </a:lnTo>
                <a:lnTo>
                  <a:pt x="3157" y="349"/>
                </a:lnTo>
                <a:lnTo>
                  <a:pt x="3157" y="349"/>
                </a:lnTo>
                <a:lnTo>
                  <a:pt x="3158" y="349"/>
                </a:lnTo>
                <a:lnTo>
                  <a:pt x="3158" y="350"/>
                </a:lnTo>
                <a:lnTo>
                  <a:pt x="3160" y="350"/>
                </a:lnTo>
                <a:lnTo>
                  <a:pt x="3160" y="350"/>
                </a:lnTo>
                <a:lnTo>
                  <a:pt x="3160" y="351"/>
                </a:lnTo>
                <a:lnTo>
                  <a:pt x="3161" y="351"/>
                </a:lnTo>
                <a:lnTo>
                  <a:pt x="3161" y="352"/>
                </a:lnTo>
                <a:lnTo>
                  <a:pt x="3161" y="353"/>
                </a:lnTo>
                <a:lnTo>
                  <a:pt x="3162" y="353"/>
                </a:lnTo>
                <a:lnTo>
                  <a:pt x="3162" y="353"/>
                </a:lnTo>
                <a:lnTo>
                  <a:pt x="3162" y="353"/>
                </a:lnTo>
                <a:lnTo>
                  <a:pt x="3163" y="354"/>
                </a:lnTo>
                <a:lnTo>
                  <a:pt x="3163" y="354"/>
                </a:lnTo>
                <a:lnTo>
                  <a:pt x="3164" y="354"/>
                </a:lnTo>
                <a:lnTo>
                  <a:pt x="3164" y="353"/>
                </a:lnTo>
                <a:lnTo>
                  <a:pt x="3164" y="353"/>
                </a:lnTo>
                <a:lnTo>
                  <a:pt x="3165" y="352"/>
                </a:lnTo>
                <a:lnTo>
                  <a:pt x="3165" y="353"/>
                </a:lnTo>
                <a:lnTo>
                  <a:pt x="3165" y="354"/>
                </a:lnTo>
                <a:lnTo>
                  <a:pt x="3166" y="354"/>
                </a:lnTo>
                <a:lnTo>
                  <a:pt x="3166" y="354"/>
                </a:lnTo>
                <a:lnTo>
                  <a:pt x="3167" y="356"/>
                </a:lnTo>
                <a:lnTo>
                  <a:pt x="3167" y="354"/>
                </a:lnTo>
                <a:lnTo>
                  <a:pt x="3167" y="354"/>
                </a:lnTo>
                <a:lnTo>
                  <a:pt x="3169" y="354"/>
                </a:lnTo>
                <a:lnTo>
                  <a:pt x="3169" y="353"/>
                </a:lnTo>
                <a:lnTo>
                  <a:pt x="3169" y="353"/>
                </a:lnTo>
                <a:lnTo>
                  <a:pt x="3170" y="353"/>
                </a:lnTo>
                <a:lnTo>
                  <a:pt x="3170" y="354"/>
                </a:lnTo>
                <a:lnTo>
                  <a:pt x="3170" y="354"/>
                </a:lnTo>
                <a:lnTo>
                  <a:pt x="3171" y="354"/>
                </a:lnTo>
                <a:lnTo>
                  <a:pt x="3171" y="354"/>
                </a:lnTo>
                <a:lnTo>
                  <a:pt x="3172" y="356"/>
                </a:lnTo>
                <a:lnTo>
                  <a:pt x="3172" y="357"/>
                </a:lnTo>
                <a:lnTo>
                  <a:pt x="3172" y="357"/>
                </a:lnTo>
                <a:lnTo>
                  <a:pt x="3173" y="357"/>
                </a:lnTo>
                <a:lnTo>
                  <a:pt x="3173" y="358"/>
                </a:lnTo>
                <a:lnTo>
                  <a:pt x="3173" y="358"/>
                </a:lnTo>
                <a:lnTo>
                  <a:pt x="3174" y="358"/>
                </a:lnTo>
                <a:lnTo>
                  <a:pt x="3174" y="357"/>
                </a:lnTo>
                <a:lnTo>
                  <a:pt x="3174" y="357"/>
                </a:lnTo>
                <a:lnTo>
                  <a:pt x="3175" y="357"/>
                </a:lnTo>
                <a:lnTo>
                  <a:pt x="3175" y="356"/>
                </a:lnTo>
                <a:lnTo>
                  <a:pt x="3176" y="356"/>
                </a:lnTo>
                <a:lnTo>
                  <a:pt x="3176" y="356"/>
                </a:lnTo>
                <a:lnTo>
                  <a:pt x="3176" y="357"/>
                </a:lnTo>
                <a:lnTo>
                  <a:pt x="3178" y="359"/>
                </a:lnTo>
                <a:lnTo>
                  <a:pt x="3178" y="358"/>
                </a:lnTo>
                <a:lnTo>
                  <a:pt x="3178" y="359"/>
                </a:lnTo>
                <a:lnTo>
                  <a:pt x="3179" y="358"/>
                </a:lnTo>
                <a:lnTo>
                  <a:pt x="3179" y="358"/>
                </a:lnTo>
                <a:lnTo>
                  <a:pt x="3179" y="359"/>
                </a:lnTo>
                <a:lnTo>
                  <a:pt x="3180" y="358"/>
                </a:lnTo>
                <a:lnTo>
                  <a:pt x="3180" y="357"/>
                </a:lnTo>
                <a:lnTo>
                  <a:pt x="3181" y="357"/>
                </a:lnTo>
                <a:lnTo>
                  <a:pt x="3181" y="357"/>
                </a:lnTo>
                <a:lnTo>
                  <a:pt x="3181" y="357"/>
                </a:lnTo>
                <a:lnTo>
                  <a:pt x="3182" y="356"/>
                </a:lnTo>
                <a:lnTo>
                  <a:pt x="3182" y="356"/>
                </a:lnTo>
                <a:lnTo>
                  <a:pt x="3182" y="356"/>
                </a:lnTo>
                <a:lnTo>
                  <a:pt x="3183" y="356"/>
                </a:lnTo>
                <a:lnTo>
                  <a:pt x="3183" y="356"/>
                </a:lnTo>
                <a:lnTo>
                  <a:pt x="3183" y="356"/>
                </a:lnTo>
                <a:lnTo>
                  <a:pt x="3184" y="356"/>
                </a:lnTo>
                <a:lnTo>
                  <a:pt x="3184" y="357"/>
                </a:lnTo>
                <a:lnTo>
                  <a:pt x="3185" y="357"/>
                </a:lnTo>
                <a:lnTo>
                  <a:pt x="3185" y="357"/>
                </a:lnTo>
                <a:lnTo>
                  <a:pt x="3185" y="357"/>
                </a:lnTo>
                <a:lnTo>
                  <a:pt x="3187" y="357"/>
                </a:lnTo>
                <a:lnTo>
                  <a:pt x="3187" y="357"/>
                </a:lnTo>
                <a:lnTo>
                  <a:pt x="3187" y="357"/>
                </a:lnTo>
                <a:lnTo>
                  <a:pt x="3188" y="357"/>
                </a:lnTo>
                <a:lnTo>
                  <a:pt x="3188" y="356"/>
                </a:lnTo>
                <a:lnTo>
                  <a:pt x="3188" y="356"/>
                </a:lnTo>
                <a:lnTo>
                  <a:pt x="3189" y="356"/>
                </a:lnTo>
                <a:lnTo>
                  <a:pt x="3189" y="356"/>
                </a:lnTo>
                <a:lnTo>
                  <a:pt x="3190" y="354"/>
                </a:lnTo>
                <a:lnTo>
                  <a:pt x="3190" y="354"/>
                </a:lnTo>
                <a:lnTo>
                  <a:pt x="3190" y="352"/>
                </a:lnTo>
                <a:lnTo>
                  <a:pt x="3191" y="352"/>
                </a:lnTo>
                <a:lnTo>
                  <a:pt x="3191" y="352"/>
                </a:lnTo>
                <a:lnTo>
                  <a:pt x="3191" y="352"/>
                </a:lnTo>
                <a:lnTo>
                  <a:pt x="3192" y="352"/>
                </a:lnTo>
                <a:lnTo>
                  <a:pt x="3192" y="351"/>
                </a:lnTo>
                <a:lnTo>
                  <a:pt x="3193" y="352"/>
                </a:lnTo>
                <a:lnTo>
                  <a:pt x="3193" y="352"/>
                </a:lnTo>
                <a:lnTo>
                  <a:pt x="3193" y="353"/>
                </a:lnTo>
                <a:lnTo>
                  <a:pt x="3194" y="353"/>
                </a:lnTo>
                <a:lnTo>
                  <a:pt x="3194" y="353"/>
                </a:lnTo>
                <a:lnTo>
                  <a:pt x="3194" y="352"/>
                </a:lnTo>
                <a:lnTo>
                  <a:pt x="3196" y="352"/>
                </a:lnTo>
                <a:lnTo>
                  <a:pt x="3196" y="351"/>
                </a:lnTo>
                <a:lnTo>
                  <a:pt x="3196" y="351"/>
                </a:lnTo>
                <a:lnTo>
                  <a:pt x="3197" y="350"/>
                </a:lnTo>
                <a:lnTo>
                  <a:pt x="3197" y="350"/>
                </a:lnTo>
                <a:lnTo>
                  <a:pt x="3198" y="350"/>
                </a:lnTo>
                <a:lnTo>
                  <a:pt x="3198" y="349"/>
                </a:lnTo>
                <a:lnTo>
                  <a:pt x="3198" y="349"/>
                </a:lnTo>
                <a:lnTo>
                  <a:pt x="3199" y="349"/>
                </a:lnTo>
                <a:lnTo>
                  <a:pt x="3199" y="349"/>
                </a:lnTo>
                <a:lnTo>
                  <a:pt x="3199" y="348"/>
                </a:lnTo>
                <a:lnTo>
                  <a:pt x="3200" y="348"/>
                </a:lnTo>
                <a:lnTo>
                  <a:pt x="3200" y="349"/>
                </a:lnTo>
                <a:lnTo>
                  <a:pt x="3200" y="349"/>
                </a:lnTo>
                <a:lnTo>
                  <a:pt x="3201" y="349"/>
                </a:lnTo>
                <a:lnTo>
                  <a:pt x="3201" y="348"/>
                </a:lnTo>
                <a:lnTo>
                  <a:pt x="3202" y="349"/>
                </a:lnTo>
                <a:lnTo>
                  <a:pt x="3202" y="348"/>
                </a:lnTo>
                <a:lnTo>
                  <a:pt x="3202" y="348"/>
                </a:lnTo>
                <a:lnTo>
                  <a:pt x="3203" y="348"/>
                </a:lnTo>
                <a:lnTo>
                  <a:pt x="3203" y="348"/>
                </a:lnTo>
                <a:lnTo>
                  <a:pt x="3203" y="349"/>
                </a:lnTo>
                <a:lnTo>
                  <a:pt x="3205" y="349"/>
                </a:lnTo>
                <a:lnTo>
                  <a:pt x="3205" y="349"/>
                </a:lnTo>
                <a:lnTo>
                  <a:pt x="3205" y="348"/>
                </a:lnTo>
                <a:lnTo>
                  <a:pt x="3206" y="348"/>
                </a:lnTo>
                <a:lnTo>
                  <a:pt x="3206" y="347"/>
                </a:lnTo>
                <a:lnTo>
                  <a:pt x="3207" y="347"/>
                </a:lnTo>
                <a:lnTo>
                  <a:pt x="3207" y="345"/>
                </a:lnTo>
                <a:lnTo>
                  <a:pt x="3207" y="344"/>
                </a:lnTo>
                <a:lnTo>
                  <a:pt x="3208" y="343"/>
                </a:lnTo>
                <a:lnTo>
                  <a:pt x="3208" y="343"/>
                </a:lnTo>
                <a:lnTo>
                  <a:pt x="3208" y="343"/>
                </a:lnTo>
                <a:lnTo>
                  <a:pt x="3209" y="343"/>
                </a:lnTo>
                <a:lnTo>
                  <a:pt x="3209" y="343"/>
                </a:lnTo>
                <a:lnTo>
                  <a:pt x="3209" y="343"/>
                </a:lnTo>
                <a:lnTo>
                  <a:pt x="3210" y="344"/>
                </a:lnTo>
                <a:lnTo>
                  <a:pt x="3210" y="343"/>
                </a:lnTo>
                <a:lnTo>
                  <a:pt x="3211" y="344"/>
                </a:lnTo>
                <a:lnTo>
                  <a:pt x="3211" y="344"/>
                </a:lnTo>
                <a:lnTo>
                  <a:pt x="3211" y="344"/>
                </a:lnTo>
                <a:lnTo>
                  <a:pt x="3212" y="344"/>
                </a:lnTo>
                <a:lnTo>
                  <a:pt x="3212" y="344"/>
                </a:lnTo>
                <a:lnTo>
                  <a:pt x="3212" y="344"/>
                </a:lnTo>
                <a:lnTo>
                  <a:pt x="3214" y="343"/>
                </a:lnTo>
                <a:lnTo>
                  <a:pt x="3214" y="343"/>
                </a:lnTo>
                <a:lnTo>
                  <a:pt x="3215" y="343"/>
                </a:lnTo>
                <a:lnTo>
                  <a:pt x="3215" y="343"/>
                </a:lnTo>
                <a:lnTo>
                  <a:pt x="3215" y="343"/>
                </a:lnTo>
                <a:lnTo>
                  <a:pt x="3216" y="344"/>
                </a:lnTo>
                <a:lnTo>
                  <a:pt x="3216" y="344"/>
                </a:lnTo>
                <a:lnTo>
                  <a:pt x="3216" y="345"/>
                </a:lnTo>
                <a:lnTo>
                  <a:pt x="3217" y="344"/>
                </a:lnTo>
                <a:lnTo>
                  <a:pt x="3217" y="344"/>
                </a:lnTo>
                <a:lnTo>
                  <a:pt x="3217" y="344"/>
                </a:lnTo>
                <a:lnTo>
                  <a:pt x="3218" y="344"/>
                </a:lnTo>
                <a:lnTo>
                  <a:pt x="3218" y="344"/>
                </a:lnTo>
                <a:lnTo>
                  <a:pt x="3219" y="344"/>
                </a:lnTo>
                <a:lnTo>
                  <a:pt x="3219" y="345"/>
                </a:lnTo>
                <a:lnTo>
                  <a:pt x="3219" y="345"/>
                </a:lnTo>
                <a:lnTo>
                  <a:pt x="3220" y="345"/>
                </a:lnTo>
                <a:lnTo>
                  <a:pt x="3220" y="345"/>
                </a:lnTo>
                <a:lnTo>
                  <a:pt x="3220" y="345"/>
                </a:lnTo>
                <a:lnTo>
                  <a:pt x="3222" y="347"/>
                </a:lnTo>
                <a:lnTo>
                  <a:pt x="3222" y="347"/>
                </a:lnTo>
                <a:lnTo>
                  <a:pt x="3222" y="347"/>
                </a:lnTo>
                <a:lnTo>
                  <a:pt x="3223" y="345"/>
                </a:lnTo>
                <a:lnTo>
                  <a:pt x="3223" y="347"/>
                </a:lnTo>
                <a:lnTo>
                  <a:pt x="3224" y="347"/>
                </a:lnTo>
                <a:lnTo>
                  <a:pt x="3224" y="347"/>
                </a:lnTo>
                <a:lnTo>
                  <a:pt x="3224" y="347"/>
                </a:lnTo>
                <a:lnTo>
                  <a:pt x="3225" y="347"/>
                </a:lnTo>
                <a:lnTo>
                  <a:pt x="3225" y="345"/>
                </a:lnTo>
                <a:lnTo>
                  <a:pt x="3225" y="345"/>
                </a:lnTo>
                <a:lnTo>
                  <a:pt x="3226" y="347"/>
                </a:lnTo>
                <a:lnTo>
                  <a:pt x="3226" y="345"/>
                </a:lnTo>
                <a:lnTo>
                  <a:pt x="3226" y="345"/>
                </a:lnTo>
                <a:lnTo>
                  <a:pt x="3227" y="345"/>
                </a:lnTo>
                <a:lnTo>
                  <a:pt x="3227" y="345"/>
                </a:lnTo>
                <a:lnTo>
                  <a:pt x="3228" y="345"/>
                </a:lnTo>
                <a:lnTo>
                  <a:pt x="3228" y="345"/>
                </a:lnTo>
                <a:lnTo>
                  <a:pt x="3228" y="347"/>
                </a:lnTo>
                <a:lnTo>
                  <a:pt x="3229" y="345"/>
                </a:lnTo>
                <a:lnTo>
                  <a:pt x="3229" y="345"/>
                </a:lnTo>
                <a:lnTo>
                  <a:pt x="3229" y="344"/>
                </a:lnTo>
                <a:lnTo>
                  <a:pt x="3231" y="344"/>
                </a:lnTo>
                <a:lnTo>
                  <a:pt x="3231" y="344"/>
                </a:lnTo>
                <a:lnTo>
                  <a:pt x="3231" y="344"/>
                </a:lnTo>
                <a:lnTo>
                  <a:pt x="3232" y="347"/>
                </a:lnTo>
                <a:lnTo>
                  <a:pt x="3232" y="347"/>
                </a:lnTo>
                <a:lnTo>
                  <a:pt x="3233" y="345"/>
                </a:lnTo>
                <a:lnTo>
                  <a:pt x="3233" y="347"/>
                </a:lnTo>
                <a:lnTo>
                  <a:pt x="3233" y="347"/>
                </a:lnTo>
                <a:lnTo>
                  <a:pt x="3234" y="345"/>
                </a:lnTo>
                <a:lnTo>
                  <a:pt x="3234" y="347"/>
                </a:lnTo>
                <a:lnTo>
                  <a:pt x="3234" y="345"/>
                </a:lnTo>
                <a:lnTo>
                  <a:pt x="3235" y="345"/>
                </a:lnTo>
                <a:lnTo>
                  <a:pt x="3235" y="345"/>
                </a:lnTo>
                <a:lnTo>
                  <a:pt x="3236" y="347"/>
                </a:lnTo>
                <a:lnTo>
                  <a:pt x="3236" y="347"/>
                </a:lnTo>
                <a:lnTo>
                  <a:pt x="3236" y="347"/>
                </a:lnTo>
                <a:lnTo>
                  <a:pt x="3237" y="348"/>
                </a:lnTo>
                <a:lnTo>
                  <a:pt x="3237" y="348"/>
                </a:lnTo>
                <a:lnTo>
                  <a:pt x="3237" y="347"/>
                </a:lnTo>
                <a:lnTo>
                  <a:pt x="3238" y="348"/>
                </a:lnTo>
                <a:lnTo>
                  <a:pt x="3238" y="348"/>
                </a:lnTo>
                <a:lnTo>
                  <a:pt x="3238" y="349"/>
                </a:lnTo>
                <a:lnTo>
                  <a:pt x="3240" y="349"/>
                </a:lnTo>
                <a:lnTo>
                  <a:pt x="3240" y="349"/>
                </a:lnTo>
                <a:lnTo>
                  <a:pt x="3241" y="349"/>
                </a:lnTo>
                <a:lnTo>
                  <a:pt x="3241" y="348"/>
                </a:lnTo>
                <a:lnTo>
                  <a:pt x="3241" y="349"/>
                </a:lnTo>
                <a:lnTo>
                  <a:pt x="3242" y="349"/>
                </a:lnTo>
                <a:lnTo>
                  <a:pt x="3242" y="349"/>
                </a:lnTo>
                <a:lnTo>
                  <a:pt x="3242" y="349"/>
                </a:lnTo>
                <a:lnTo>
                  <a:pt x="3243" y="349"/>
                </a:lnTo>
                <a:lnTo>
                  <a:pt x="3243" y="350"/>
                </a:lnTo>
                <a:lnTo>
                  <a:pt x="3243" y="349"/>
                </a:lnTo>
                <a:lnTo>
                  <a:pt x="3244" y="350"/>
                </a:lnTo>
                <a:lnTo>
                  <a:pt x="3244" y="350"/>
                </a:lnTo>
                <a:lnTo>
                  <a:pt x="3245" y="350"/>
                </a:lnTo>
                <a:lnTo>
                  <a:pt x="3245" y="350"/>
                </a:lnTo>
                <a:lnTo>
                  <a:pt x="3245" y="350"/>
                </a:lnTo>
                <a:lnTo>
                  <a:pt x="3246" y="350"/>
                </a:lnTo>
                <a:lnTo>
                  <a:pt x="3246" y="350"/>
                </a:lnTo>
                <a:lnTo>
                  <a:pt x="3246" y="349"/>
                </a:lnTo>
                <a:lnTo>
                  <a:pt x="3247" y="349"/>
                </a:lnTo>
                <a:lnTo>
                  <a:pt x="3247" y="348"/>
                </a:lnTo>
                <a:lnTo>
                  <a:pt x="3247" y="349"/>
                </a:lnTo>
                <a:lnTo>
                  <a:pt x="3249" y="349"/>
                </a:lnTo>
                <a:lnTo>
                  <a:pt x="3249" y="350"/>
                </a:lnTo>
                <a:lnTo>
                  <a:pt x="3250" y="350"/>
                </a:lnTo>
                <a:lnTo>
                  <a:pt x="3250" y="350"/>
                </a:lnTo>
                <a:lnTo>
                  <a:pt x="3250" y="350"/>
                </a:lnTo>
                <a:lnTo>
                  <a:pt x="3251" y="350"/>
                </a:lnTo>
                <a:lnTo>
                  <a:pt x="3251" y="350"/>
                </a:lnTo>
                <a:lnTo>
                  <a:pt x="3251" y="350"/>
                </a:lnTo>
                <a:lnTo>
                  <a:pt x="3252" y="351"/>
                </a:lnTo>
                <a:lnTo>
                  <a:pt x="3252" y="350"/>
                </a:lnTo>
                <a:lnTo>
                  <a:pt x="3252" y="350"/>
                </a:lnTo>
                <a:lnTo>
                  <a:pt x="3253" y="350"/>
                </a:lnTo>
                <a:lnTo>
                  <a:pt x="3253" y="349"/>
                </a:lnTo>
                <a:lnTo>
                  <a:pt x="3254" y="350"/>
                </a:lnTo>
                <a:lnTo>
                  <a:pt x="3254" y="349"/>
                </a:lnTo>
                <a:lnTo>
                  <a:pt x="3254" y="349"/>
                </a:lnTo>
                <a:lnTo>
                  <a:pt x="3255" y="349"/>
                </a:lnTo>
                <a:lnTo>
                  <a:pt x="3255" y="349"/>
                </a:lnTo>
                <a:lnTo>
                  <a:pt x="3255" y="349"/>
                </a:lnTo>
                <a:lnTo>
                  <a:pt x="3256" y="348"/>
                </a:lnTo>
                <a:lnTo>
                  <a:pt x="3256" y="348"/>
                </a:lnTo>
                <a:lnTo>
                  <a:pt x="3258" y="348"/>
                </a:lnTo>
                <a:lnTo>
                  <a:pt x="3258" y="349"/>
                </a:lnTo>
                <a:lnTo>
                  <a:pt x="3258" y="349"/>
                </a:lnTo>
                <a:lnTo>
                  <a:pt x="3259" y="350"/>
                </a:lnTo>
                <a:lnTo>
                  <a:pt x="3259" y="349"/>
                </a:lnTo>
                <a:lnTo>
                  <a:pt x="3259" y="350"/>
                </a:lnTo>
                <a:lnTo>
                  <a:pt x="3260" y="350"/>
                </a:lnTo>
                <a:lnTo>
                  <a:pt x="3260" y="350"/>
                </a:lnTo>
                <a:lnTo>
                  <a:pt x="3260" y="350"/>
                </a:lnTo>
                <a:lnTo>
                  <a:pt x="3261" y="351"/>
                </a:lnTo>
                <a:lnTo>
                  <a:pt x="3261" y="351"/>
                </a:lnTo>
                <a:lnTo>
                  <a:pt x="3262" y="351"/>
                </a:lnTo>
                <a:lnTo>
                  <a:pt x="3262" y="352"/>
                </a:lnTo>
                <a:lnTo>
                  <a:pt x="3262" y="351"/>
                </a:lnTo>
                <a:lnTo>
                  <a:pt x="3263" y="351"/>
                </a:lnTo>
                <a:lnTo>
                  <a:pt x="3263" y="351"/>
                </a:lnTo>
                <a:lnTo>
                  <a:pt x="3263" y="351"/>
                </a:lnTo>
                <a:lnTo>
                  <a:pt x="3264" y="351"/>
                </a:lnTo>
                <a:lnTo>
                  <a:pt x="3264" y="352"/>
                </a:lnTo>
                <a:lnTo>
                  <a:pt x="3264" y="351"/>
                </a:lnTo>
                <a:lnTo>
                  <a:pt x="3265" y="350"/>
                </a:lnTo>
                <a:lnTo>
                  <a:pt x="3265" y="351"/>
                </a:lnTo>
                <a:lnTo>
                  <a:pt x="3267" y="351"/>
                </a:lnTo>
                <a:lnTo>
                  <a:pt x="3267" y="352"/>
                </a:lnTo>
                <a:lnTo>
                  <a:pt x="3267" y="351"/>
                </a:lnTo>
                <a:lnTo>
                  <a:pt x="3268" y="351"/>
                </a:lnTo>
                <a:lnTo>
                  <a:pt x="3268" y="351"/>
                </a:lnTo>
                <a:lnTo>
                  <a:pt x="3268" y="350"/>
                </a:lnTo>
                <a:lnTo>
                  <a:pt x="3269" y="351"/>
                </a:lnTo>
                <a:lnTo>
                  <a:pt x="3269" y="351"/>
                </a:lnTo>
                <a:lnTo>
                  <a:pt x="3269" y="351"/>
                </a:lnTo>
                <a:lnTo>
                  <a:pt x="3270" y="350"/>
                </a:lnTo>
                <a:lnTo>
                  <a:pt x="3270" y="349"/>
                </a:lnTo>
                <a:lnTo>
                  <a:pt x="3271" y="349"/>
                </a:lnTo>
                <a:lnTo>
                  <a:pt x="3271" y="349"/>
                </a:lnTo>
                <a:lnTo>
                  <a:pt x="3271" y="348"/>
                </a:lnTo>
                <a:lnTo>
                  <a:pt x="3272" y="348"/>
                </a:lnTo>
                <a:lnTo>
                  <a:pt x="3272" y="347"/>
                </a:lnTo>
                <a:lnTo>
                  <a:pt x="3272" y="347"/>
                </a:lnTo>
                <a:lnTo>
                  <a:pt x="3273" y="347"/>
                </a:lnTo>
                <a:lnTo>
                  <a:pt x="3273" y="347"/>
                </a:lnTo>
                <a:lnTo>
                  <a:pt x="3273" y="347"/>
                </a:lnTo>
                <a:lnTo>
                  <a:pt x="3274" y="347"/>
                </a:lnTo>
                <a:lnTo>
                  <a:pt x="3274" y="347"/>
                </a:lnTo>
                <a:lnTo>
                  <a:pt x="3276" y="348"/>
                </a:lnTo>
                <a:lnTo>
                  <a:pt x="3276" y="349"/>
                </a:lnTo>
                <a:lnTo>
                  <a:pt x="3276" y="349"/>
                </a:lnTo>
                <a:lnTo>
                  <a:pt x="3277" y="349"/>
                </a:lnTo>
                <a:lnTo>
                  <a:pt x="3277" y="350"/>
                </a:lnTo>
                <a:lnTo>
                  <a:pt x="3277" y="350"/>
                </a:lnTo>
                <a:lnTo>
                  <a:pt x="3278" y="350"/>
                </a:lnTo>
                <a:lnTo>
                  <a:pt x="3278" y="351"/>
                </a:lnTo>
                <a:lnTo>
                  <a:pt x="3278" y="350"/>
                </a:lnTo>
                <a:lnTo>
                  <a:pt x="3279" y="351"/>
                </a:lnTo>
                <a:lnTo>
                  <a:pt x="3279" y="351"/>
                </a:lnTo>
                <a:lnTo>
                  <a:pt x="3280" y="351"/>
                </a:lnTo>
                <a:lnTo>
                  <a:pt x="3280" y="351"/>
                </a:lnTo>
                <a:lnTo>
                  <a:pt x="3280" y="352"/>
                </a:lnTo>
                <a:lnTo>
                  <a:pt x="3281" y="352"/>
                </a:lnTo>
                <a:lnTo>
                  <a:pt x="3281" y="351"/>
                </a:lnTo>
                <a:lnTo>
                  <a:pt x="3281" y="351"/>
                </a:lnTo>
                <a:lnTo>
                  <a:pt x="3282" y="351"/>
                </a:lnTo>
                <a:lnTo>
                  <a:pt x="3282" y="351"/>
                </a:lnTo>
                <a:lnTo>
                  <a:pt x="3283" y="351"/>
                </a:lnTo>
                <a:lnTo>
                  <a:pt x="3283" y="350"/>
                </a:lnTo>
                <a:lnTo>
                  <a:pt x="3283" y="350"/>
                </a:lnTo>
                <a:lnTo>
                  <a:pt x="3285" y="350"/>
                </a:lnTo>
                <a:lnTo>
                  <a:pt x="3285" y="351"/>
                </a:lnTo>
                <a:lnTo>
                  <a:pt x="3285" y="351"/>
                </a:lnTo>
                <a:lnTo>
                  <a:pt x="3286" y="351"/>
                </a:lnTo>
                <a:lnTo>
                  <a:pt x="3286" y="351"/>
                </a:lnTo>
                <a:lnTo>
                  <a:pt x="3286" y="351"/>
                </a:lnTo>
                <a:lnTo>
                  <a:pt x="3287" y="350"/>
                </a:lnTo>
                <a:lnTo>
                  <a:pt x="3287" y="350"/>
                </a:lnTo>
                <a:lnTo>
                  <a:pt x="3288" y="350"/>
                </a:lnTo>
                <a:lnTo>
                  <a:pt x="3288" y="350"/>
                </a:lnTo>
                <a:lnTo>
                  <a:pt x="3288" y="350"/>
                </a:lnTo>
                <a:lnTo>
                  <a:pt x="3289" y="351"/>
                </a:lnTo>
                <a:lnTo>
                  <a:pt x="3289" y="350"/>
                </a:lnTo>
                <a:lnTo>
                  <a:pt x="3289" y="350"/>
                </a:lnTo>
                <a:lnTo>
                  <a:pt x="3290" y="350"/>
                </a:lnTo>
                <a:lnTo>
                  <a:pt x="3290" y="349"/>
                </a:lnTo>
                <a:lnTo>
                  <a:pt x="3290" y="349"/>
                </a:lnTo>
                <a:lnTo>
                  <a:pt x="3291" y="348"/>
                </a:lnTo>
                <a:lnTo>
                  <a:pt x="3291" y="349"/>
                </a:lnTo>
                <a:lnTo>
                  <a:pt x="3292" y="348"/>
                </a:lnTo>
                <a:lnTo>
                  <a:pt x="3292" y="348"/>
                </a:lnTo>
                <a:lnTo>
                  <a:pt x="3292" y="348"/>
                </a:lnTo>
                <a:lnTo>
                  <a:pt x="3294" y="348"/>
                </a:lnTo>
                <a:lnTo>
                  <a:pt x="3294" y="348"/>
                </a:lnTo>
                <a:lnTo>
                  <a:pt x="3294" y="348"/>
                </a:lnTo>
                <a:lnTo>
                  <a:pt x="3295" y="348"/>
                </a:lnTo>
                <a:lnTo>
                  <a:pt x="3295" y="347"/>
                </a:lnTo>
                <a:lnTo>
                  <a:pt x="3295" y="347"/>
                </a:lnTo>
                <a:lnTo>
                  <a:pt x="3296" y="345"/>
                </a:lnTo>
                <a:lnTo>
                  <a:pt x="3296" y="345"/>
                </a:lnTo>
                <a:lnTo>
                  <a:pt x="3297" y="345"/>
                </a:lnTo>
                <a:lnTo>
                  <a:pt x="3297" y="345"/>
                </a:lnTo>
                <a:lnTo>
                  <a:pt x="3297" y="347"/>
                </a:lnTo>
                <a:lnTo>
                  <a:pt x="3298" y="345"/>
                </a:lnTo>
                <a:lnTo>
                  <a:pt x="3298" y="347"/>
                </a:lnTo>
                <a:lnTo>
                  <a:pt x="3298" y="345"/>
                </a:lnTo>
                <a:lnTo>
                  <a:pt x="3299" y="345"/>
                </a:lnTo>
                <a:lnTo>
                  <a:pt x="3299" y="344"/>
                </a:lnTo>
                <a:lnTo>
                  <a:pt x="3299" y="345"/>
                </a:lnTo>
                <a:lnTo>
                  <a:pt x="3300" y="347"/>
                </a:lnTo>
                <a:lnTo>
                  <a:pt x="3300" y="347"/>
                </a:lnTo>
                <a:lnTo>
                  <a:pt x="3301" y="348"/>
                </a:lnTo>
                <a:lnTo>
                  <a:pt x="3301" y="348"/>
                </a:lnTo>
                <a:lnTo>
                  <a:pt x="3301" y="348"/>
                </a:lnTo>
                <a:lnTo>
                  <a:pt x="3303" y="349"/>
                </a:lnTo>
                <a:lnTo>
                  <a:pt x="3303" y="349"/>
                </a:lnTo>
                <a:lnTo>
                  <a:pt x="3303" y="349"/>
                </a:lnTo>
                <a:lnTo>
                  <a:pt x="3304" y="349"/>
                </a:lnTo>
                <a:lnTo>
                  <a:pt x="3304" y="349"/>
                </a:lnTo>
                <a:lnTo>
                  <a:pt x="3305" y="348"/>
                </a:lnTo>
                <a:lnTo>
                  <a:pt x="3305" y="347"/>
                </a:lnTo>
                <a:lnTo>
                  <a:pt x="3305" y="347"/>
                </a:lnTo>
                <a:lnTo>
                  <a:pt x="3306" y="345"/>
                </a:lnTo>
                <a:lnTo>
                  <a:pt x="3306" y="345"/>
                </a:lnTo>
                <a:lnTo>
                  <a:pt x="3306" y="345"/>
                </a:lnTo>
                <a:lnTo>
                  <a:pt x="3307" y="347"/>
                </a:lnTo>
                <a:lnTo>
                  <a:pt x="3307" y="347"/>
                </a:lnTo>
                <a:lnTo>
                  <a:pt x="3307" y="347"/>
                </a:lnTo>
                <a:lnTo>
                  <a:pt x="3308" y="347"/>
                </a:lnTo>
                <a:lnTo>
                  <a:pt x="3308" y="347"/>
                </a:lnTo>
                <a:lnTo>
                  <a:pt x="3309" y="348"/>
                </a:lnTo>
                <a:lnTo>
                  <a:pt x="3309" y="348"/>
                </a:lnTo>
                <a:lnTo>
                  <a:pt x="3309" y="347"/>
                </a:lnTo>
                <a:lnTo>
                  <a:pt x="3310" y="348"/>
                </a:lnTo>
                <a:lnTo>
                  <a:pt x="3310" y="348"/>
                </a:lnTo>
                <a:lnTo>
                  <a:pt x="3310" y="348"/>
                </a:lnTo>
                <a:lnTo>
                  <a:pt x="3312" y="348"/>
                </a:lnTo>
                <a:lnTo>
                  <a:pt x="3312" y="348"/>
                </a:lnTo>
                <a:lnTo>
                  <a:pt x="3312" y="347"/>
                </a:lnTo>
                <a:lnTo>
                  <a:pt x="3313" y="347"/>
                </a:lnTo>
                <a:lnTo>
                  <a:pt x="3313" y="347"/>
                </a:lnTo>
                <a:lnTo>
                  <a:pt x="3314" y="347"/>
                </a:lnTo>
                <a:lnTo>
                  <a:pt x="3314" y="347"/>
                </a:lnTo>
                <a:lnTo>
                  <a:pt x="3314" y="347"/>
                </a:lnTo>
                <a:lnTo>
                  <a:pt x="3315" y="347"/>
                </a:lnTo>
                <a:lnTo>
                  <a:pt x="3315" y="348"/>
                </a:lnTo>
                <a:lnTo>
                  <a:pt x="3315" y="348"/>
                </a:lnTo>
                <a:lnTo>
                  <a:pt x="3316" y="348"/>
                </a:lnTo>
                <a:lnTo>
                  <a:pt x="3316" y="349"/>
                </a:lnTo>
                <a:lnTo>
                  <a:pt x="3316" y="348"/>
                </a:lnTo>
                <a:lnTo>
                  <a:pt x="3317" y="348"/>
                </a:lnTo>
                <a:lnTo>
                  <a:pt x="3317" y="348"/>
                </a:lnTo>
                <a:lnTo>
                  <a:pt x="3318" y="348"/>
                </a:lnTo>
                <a:lnTo>
                  <a:pt x="3318" y="348"/>
                </a:lnTo>
                <a:lnTo>
                  <a:pt x="3318" y="348"/>
                </a:lnTo>
                <a:lnTo>
                  <a:pt x="3319" y="349"/>
                </a:lnTo>
                <a:lnTo>
                  <a:pt x="3319" y="349"/>
                </a:lnTo>
                <a:lnTo>
                  <a:pt x="3319" y="350"/>
                </a:lnTo>
                <a:lnTo>
                  <a:pt x="3321" y="351"/>
                </a:lnTo>
                <a:lnTo>
                  <a:pt x="3321" y="351"/>
                </a:lnTo>
                <a:lnTo>
                  <a:pt x="3321" y="352"/>
                </a:lnTo>
                <a:lnTo>
                  <a:pt x="3322" y="352"/>
                </a:lnTo>
                <a:lnTo>
                  <a:pt x="3322" y="353"/>
                </a:lnTo>
                <a:lnTo>
                  <a:pt x="3323" y="353"/>
                </a:lnTo>
                <a:lnTo>
                  <a:pt x="3323" y="353"/>
                </a:lnTo>
                <a:lnTo>
                  <a:pt x="3323" y="354"/>
                </a:lnTo>
                <a:lnTo>
                  <a:pt x="3324" y="354"/>
                </a:lnTo>
                <a:lnTo>
                  <a:pt x="3324" y="354"/>
                </a:lnTo>
                <a:lnTo>
                  <a:pt x="3324" y="353"/>
                </a:lnTo>
                <a:lnTo>
                  <a:pt x="3325" y="352"/>
                </a:lnTo>
                <a:lnTo>
                  <a:pt x="3325" y="352"/>
                </a:lnTo>
                <a:lnTo>
                  <a:pt x="3326" y="352"/>
                </a:lnTo>
                <a:lnTo>
                  <a:pt x="3326" y="352"/>
                </a:lnTo>
                <a:lnTo>
                  <a:pt x="3326" y="352"/>
                </a:lnTo>
                <a:lnTo>
                  <a:pt x="3327" y="351"/>
                </a:lnTo>
                <a:lnTo>
                  <a:pt x="3327" y="351"/>
                </a:lnTo>
                <a:lnTo>
                  <a:pt x="3327" y="351"/>
                </a:lnTo>
                <a:lnTo>
                  <a:pt x="3328" y="350"/>
                </a:lnTo>
                <a:lnTo>
                  <a:pt x="3328" y="351"/>
                </a:lnTo>
                <a:lnTo>
                  <a:pt x="3328" y="351"/>
                </a:lnTo>
                <a:lnTo>
                  <a:pt x="3330" y="351"/>
                </a:lnTo>
                <a:lnTo>
                  <a:pt x="3330" y="353"/>
                </a:lnTo>
                <a:lnTo>
                  <a:pt x="3331" y="353"/>
                </a:lnTo>
                <a:lnTo>
                  <a:pt x="3331" y="354"/>
                </a:lnTo>
                <a:lnTo>
                  <a:pt x="3331" y="354"/>
                </a:lnTo>
                <a:lnTo>
                  <a:pt x="3332" y="354"/>
                </a:lnTo>
                <a:lnTo>
                  <a:pt x="3332" y="353"/>
                </a:lnTo>
                <a:lnTo>
                  <a:pt x="3332" y="353"/>
                </a:lnTo>
                <a:lnTo>
                  <a:pt x="3333" y="352"/>
                </a:lnTo>
                <a:lnTo>
                  <a:pt x="3333" y="352"/>
                </a:lnTo>
                <a:lnTo>
                  <a:pt x="3333" y="352"/>
                </a:lnTo>
                <a:lnTo>
                  <a:pt x="3334" y="352"/>
                </a:lnTo>
                <a:lnTo>
                  <a:pt x="3334" y="353"/>
                </a:lnTo>
                <a:lnTo>
                  <a:pt x="3335" y="353"/>
                </a:lnTo>
                <a:lnTo>
                  <a:pt x="3335" y="353"/>
                </a:lnTo>
                <a:lnTo>
                  <a:pt x="3335" y="353"/>
                </a:lnTo>
                <a:lnTo>
                  <a:pt x="3336" y="353"/>
                </a:lnTo>
                <a:lnTo>
                  <a:pt x="3336" y="353"/>
                </a:lnTo>
                <a:lnTo>
                  <a:pt x="3336" y="353"/>
                </a:lnTo>
                <a:lnTo>
                  <a:pt x="3337" y="353"/>
                </a:lnTo>
                <a:lnTo>
                  <a:pt x="3337" y="353"/>
                </a:lnTo>
                <a:lnTo>
                  <a:pt x="3337" y="353"/>
                </a:lnTo>
                <a:lnTo>
                  <a:pt x="3339" y="352"/>
                </a:lnTo>
                <a:lnTo>
                  <a:pt x="3339" y="353"/>
                </a:lnTo>
                <a:lnTo>
                  <a:pt x="3340" y="353"/>
                </a:lnTo>
                <a:lnTo>
                  <a:pt x="3340" y="353"/>
                </a:lnTo>
                <a:lnTo>
                  <a:pt x="3340" y="353"/>
                </a:lnTo>
                <a:lnTo>
                  <a:pt x="3341" y="353"/>
                </a:lnTo>
                <a:lnTo>
                  <a:pt x="3341" y="353"/>
                </a:lnTo>
                <a:lnTo>
                  <a:pt x="3341" y="353"/>
                </a:lnTo>
                <a:lnTo>
                  <a:pt x="3342" y="353"/>
                </a:lnTo>
                <a:lnTo>
                  <a:pt x="3342" y="353"/>
                </a:lnTo>
                <a:lnTo>
                  <a:pt x="3342" y="353"/>
                </a:lnTo>
                <a:lnTo>
                  <a:pt x="3343" y="353"/>
                </a:lnTo>
                <a:lnTo>
                  <a:pt x="3343" y="353"/>
                </a:lnTo>
                <a:lnTo>
                  <a:pt x="3344" y="354"/>
                </a:lnTo>
                <a:lnTo>
                  <a:pt x="3344" y="354"/>
                </a:lnTo>
                <a:lnTo>
                  <a:pt x="3344" y="354"/>
                </a:lnTo>
                <a:lnTo>
                  <a:pt x="3345" y="354"/>
                </a:lnTo>
                <a:lnTo>
                  <a:pt x="3345" y="354"/>
                </a:lnTo>
                <a:lnTo>
                  <a:pt x="3345" y="354"/>
                </a:lnTo>
                <a:lnTo>
                  <a:pt x="3346" y="354"/>
                </a:lnTo>
                <a:lnTo>
                  <a:pt x="3346" y="353"/>
                </a:lnTo>
                <a:lnTo>
                  <a:pt x="3348" y="352"/>
                </a:lnTo>
                <a:lnTo>
                  <a:pt x="3348" y="352"/>
                </a:lnTo>
                <a:lnTo>
                  <a:pt x="3348" y="351"/>
                </a:lnTo>
                <a:lnTo>
                  <a:pt x="3349" y="351"/>
                </a:lnTo>
                <a:lnTo>
                  <a:pt x="3349" y="351"/>
                </a:lnTo>
                <a:lnTo>
                  <a:pt x="3349" y="351"/>
                </a:lnTo>
                <a:lnTo>
                  <a:pt x="3350" y="351"/>
                </a:lnTo>
                <a:lnTo>
                  <a:pt x="3350" y="350"/>
                </a:lnTo>
                <a:lnTo>
                  <a:pt x="3350" y="350"/>
                </a:lnTo>
                <a:lnTo>
                  <a:pt x="3351" y="350"/>
                </a:lnTo>
                <a:lnTo>
                  <a:pt x="3351" y="350"/>
                </a:lnTo>
                <a:lnTo>
                  <a:pt x="3352" y="350"/>
                </a:lnTo>
                <a:lnTo>
                  <a:pt x="3352" y="349"/>
                </a:lnTo>
                <a:lnTo>
                  <a:pt x="3352" y="349"/>
                </a:lnTo>
                <a:lnTo>
                  <a:pt x="3353" y="349"/>
                </a:lnTo>
                <a:lnTo>
                  <a:pt x="3353" y="350"/>
                </a:lnTo>
                <a:lnTo>
                  <a:pt x="3353" y="349"/>
                </a:lnTo>
                <a:lnTo>
                  <a:pt x="3354" y="349"/>
                </a:lnTo>
                <a:lnTo>
                  <a:pt x="3354" y="350"/>
                </a:lnTo>
                <a:lnTo>
                  <a:pt x="3354" y="349"/>
                </a:lnTo>
                <a:lnTo>
                  <a:pt x="3355" y="350"/>
                </a:lnTo>
                <a:lnTo>
                  <a:pt x="3355" y="350"/>
                </a:lnTo>
                <a:lnTo>
                  <a:pt x="3357" y="350"/>
                </a:lnTo>
                <a:lnTo>
                  <a:pt x="3357" y="349"/>
                </a:lnTo>
                <a:lnTo>
                  <a:pt x="3357" y="349"/>
                </a:lnTo>
                <a:lnTo>
                  <a:pt x="3358" y="349"/>
                </a:lnTo>
                <a:lnTo>
                  <a:pt x="3358" y="349"/>
                </a:lnTo>
                <a:lnTo>
                  <a:pt x="3358" y="350"/>
                </a:lnTo>
                <a:lnTo>
                  <a:pt x="3359" y="350"/>
                </a:lnTo>
                <a:lnTo>
                  <a:pt x="3359" y="349"/>
                </a:lnTo>
                <a:lnTo>
                  <a:pt x="3359" y="349"/>
                </a:lnTo>
                <a:lnTo>
                  <a:pt x="3360" y="350"/>
                </a:lnTo>
                <a:lnTo>
                  <a:pt x="3360" y="349"/>
                </a:lnTo>
                <a:lnTo>
                  <a:pt x="3361" y="349"/>
                </a:lnTo>
                <a:lnTo>
                  <a:pt x="3361" y="349"/>
                </a:lnTo>
                <a:lnTo>
                  <a:pt x="3361" y="349"/>
                </a:lnTo>
                <a:lnTo>
                  <a:pt x="3362" y="348"/>
                </a:lnTo>
                <a:lnTo>
                  <a:pt x="3362" y="348"/>
                </a:lnTo>
                <a:lnTo>
                  <a:pt x="3362" y="348"/>
                </a:lnTo>
                <a:lnTo>
                  <a:pt x="3363" y="348"/>
                </a:lnTo>
                <a:lnTo>
                  <a:pt x="3363" y="348"/>
                </a:lnTo>
                <a:lnTo>
                  <a:pt x="3363" y="349"/>
                </a:lnTo>
                <a:lnTo>
                  <a:pt x="3364" y="349"/>
                </a:lnTo>
                <a:lnTo>
                  <a:pt x="3364" y="349"/>
                </a:lnTo>
                <a:lnTo>
                  <a:pt x="3366" y="349"/>
                </a:lnTo>
                <a:lnTo>
                  <a:pt x="3366" y="349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951663" y="2932113"/>
            <a:ext cx="1179513" cy="31750"/>
          </a:xfrm>
          <a:custGeom>
            <a:avLst/>
            <a:gdLst>
              <a:gd name="T0" fmla="*/ 11 w 743"/>
              <a:gd name="T1" fmla="*/ 12 h 20"/>
              <a:gd name="T2" fmla="*/ 23 w 743"/>
              <a:gd name="T3" fmla="*/ 11 h 20"/>
              <a:gd name="T4" fmla="*/ 34 w 743"/>
              <a:gd name="T5" fmla="*/ 15 h 20"/>
              <a:gd name="T6" fmla="*/ 47 w 743"/>
              <a:gd name="T7" fmla="*/ 16 h 20"/>
              <a:gd name="T8" fmla="*/ 59 w 743"/>
              <a:gd name="T9" fmla="*/ 16 h 20"/>
              <a:gd name="T10" fmla="*/ 70 w 743"/>
              <a:gd name="T11" fmla="*/ 17 h 20"/>
              <a:gd name="T12" fmla="*/ 83 w 743"/>
              <a:gd name="T13" fmla="*/ 9 h 20"/>
              <a:gd name="T14" fmla="*/ 94 w 743"/>
              <a:gd name="T15" fmla="*/ 8 h 20"/>
              <a:gd name="T16" fmla="*/ 106 w 743"/>
              <a:gd name="T17" fmla="*/ 11 h 20"/>
              <a:gd name="T18" fmla="*/ 119 w 743"/>
              <a:gd name="T19" fmla="*/ 10 h 20"/>
              <a:gd name="T20" fmla="*/ 130 w 743"/>
              <a:gd name="T21" fmla="*/ 16 h 20"/>
              <a:gd name="T22" fmla="*/ 142 w 743"/>
              <a:gd name="T23" fmla="*/ 19 h 20"/>
              <a:gd name="T24" fmla="*/ 154 w 743"/>
              <a:gd name="T25" fmla="*/ 11 h 20"/>
              <a:gd name="T26" fmla="*/ 166 w 743"/>
              <a:gd name="T27" fmla="*/ 11 h 20"/>
              <a:gd name="T28" fmla="*/ 177 w 743"/>
              <a:gd name="T29" fmla="*/ 9 h 20"/>
              <a:gd name="T30" fmla="*/ 190 w 743"/>
              <a:gd name="T31" fmla="*/ 7 h 20"/>
              <a:gd name="T32" fmla="*/ 202 w 743"/>
              <a:gd name="T33" fmla="*/ 10 h 20"/>
              <a:gd name="T34" fmla="*/ 213 w 743"/>
              <a:gd name="T35" fmla="*/ 11 h 20"/>
              <a:gd name="T36" fmla="*/ 226 w 743"/>
              <a:gd name="T37" fmla="*/ 12 h 20"/>
              <a:gd name="T38" fmla="*/ 237 w 743"/>
              <a:gd name="T39" fmla="*/ 8 h 20"/>
              <a:gd name="T40" fmla="*/ 249 w 743"/>
              <a:gd name="T41" fmla="*/ 7 h 20"/>
              <a:gd name="T42" fmla="*/ 262 w 743"/>
              <a:gd name="T43" fmla="*/ 1 h 20"/>
              <a:gd name="T44" fmla="*/ 273 w 743"/>
              <a:gd name="T45" fmla="*/ 5 h 20"/>
              <a:gd name="T46" fmla="*/ 285 w 743"/>
              <a:gd name="T47" fmla="*/ 10 h 20"/>
              <a:gd name="T48" fmla="*/ 297 w 743"/>
              <a:gd name="T49" fmla="*/ 16 h 20"/>
              <a:gd name="T50" fmla="*/ 309 w 743"/>
              <a:gd name="T51" fmla="*/ 17 h 20"/>
              <a:gd name="T52" fmla="*/ 321 w 743"/>
              <a:gd name="T53" fmla="*/ 16 h 20"/>
              <a:gd name="T54" fmla="*/ 333 w 743"/>
              <a:gd name="T55" fmla="*/ 14 h 20"/>
              <a:gd name="T56" fmla="*/ 345 w 743"/>
              <a:gd name="T57" fmla="*/ 9 h 20"/>
              <a:gd name="T58" fmla="*/ 356 w 743"/>
              <a:gd name="T59" fmla="*/ 9 h 20"/>
              <a:gd name="T60" fmla="*/ 369 w 743"/>
              <a:gd name="T61" fmla="*/ 9 h 20"/>
              <a:gd name="T62" fmla="*/ 381 w 743"/>
              <a:gd name="T63" fmla="*/ 14 h 20"/>
              <a:gd name="T64" fmla="*/ 392 w 743"/>
              <a:gd name="T65" fmla="*/ 16 h 20"/>
              <a:gd name="T66" fmla="*/ 405 w 743"/>
              <a:gd name="T67" fmla="*/ 10 h 20"/>
              <a:gd name="T68" fmla="*/ 416 w 743"/>
              <a:gd name="T69" fmla="*/ 7 h 20"/>
              <a:gd name="T70" fmla="*/ 428 w 743"/>
              <a:gd name="T71" fmla="*/ 2 h 20"/>
              <a:gd name="T72" fmla="*/ 441 w 743"/>
              <a:gd name="T73" fmla="*/ 3 h 20"/>
              <a:gd name="T74" fmla="*/ 452 w 743"/>
              <a:gd name="T75" fmla="*/ 11 h 20"/>
              <a:gd name="T76" fmla="*/ 464 w 743"/>
              <a:gd name="T77" fmla="*/ 17 h 20"/>
              <a:gd name="T78" fmla="*/ 476 w 743"/>
              <a:gd name="T79" fmla="*/ 17 h 20"/>
              <a:gd name="T80" fmla="*/ 488 w 743"/>
              <a:gd name="T81" fmla="*/ 15 h 20"/>
              <a:gd name="T82" fmla="*/ 500 w 743"/>
              <a:gd name="T83" fmla="*/ 10 h 20"/>
              <a:gd name="T84" fmla="*/ 512 w 743"/>
              <a:gd name="T85" fmla="*/ 8 h 20"/>
              <a:gd name="T86" fmla="*/ 524 w 743"/>
              <a:gd name="T87" fmla="*/ 9 h 20"/>
              <a:gd name="T88" fmla="*/ 535 w 743"/>
              <a:gd name="T89" fmla="*/ 14 h 20"/>
              <a:gd name="T90" fmla="*/ 548 w 743"/>
              <a:gd name="T91" fmla="*/ 15 h 20"/>
              <a:gd name="T92" fmla="*/ 559 w 743"/>
              <a:gd name="T93" fmla="*/ 15 h 20"/>
              <a:gd name="T94" fmla="*/ 571 w 743"/>
              <a:gd name="T95" fmla="*/ 14 h 20"/>
              <a:gd name="T96" fmla="*/ 584 w 743"/>
              <a:gd name="T97" fmla="*/ 8 h 20"/>
              <a:gd name="T98" fmla="*/ 595 w 743"/>
              <a:gd name="T99" fmla="*/ 6 h 20"/>
              <a:gd name="T100" fmla="*/ 607 w 743"/>
              <a:gd name="T101" fmla="*/ 7 h 20"/>
              <a:gd name="T102" fmla="*/ 618 w 743"/>
              <a:gd name="T103" fmla="*/ 8 h 20"/>
              <a:gd name="T104" fmla="*/ 631 w 743"/>
              <a:gd name="T105" fmla="*/ 11 h 20"/>
              <a:gd name="T106" fmla="*/ 643 w 743"/>
              <a:gd name="T107" fmla="*/ 11 h 20"/>
              <a:gd name="T108" fmla="*/ 654 w 743"/>
              <a:gd name="T109" fmla="*/ 6 h 20"/>
              <a:gd name="T110" fmla="*/ 667 w 743"/>
              <a:gd name="T111" fmla="*/ 2 h 20"/>
              <a:gd name="T112" fmla="*/ 678 w 743"/>
              <a:gd name="T113" fmla="*/ 2 h 20"/>
              <a:gd name="T114" fmla="*/ 690 w 743"/>
              <a:gd name="T115" fmla="*/ 9 h 20"/>
              <a:gd name="T116" fmla="*/ 703 w 743"/>
              <a:gd name="T117" fmla="*/ 8 h 20"/>
              <a:gd name="T118" fmla="*/ 714 w 743"/>
              <a:gd name="T119" fmla="*/ 11 h 20"/>
              <a:gd name="T120" fmla="*/ 726 w 743"/>
              <a:gd name="T121" fmla="*/ 9 h 20"/>
              <a:gd name="T122" fmla="*/ 738 w 743"/>
              <a:gd name="T123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3" h="20">
                <a:moveTo>
                  <a:pt x="0" y="16"/>
                </a:moveTo>
                <a:lnTo>
                  <a:pt x="0" y="17"/>
                </a:lnTo>
                <a:lnTo>
                  <a:pt x="1" y="18"/>
                </a:lnTo>
                <a:lnTo>
                  <a:pt x="1" y="18"/>
                </a:lnTo>
                <a:lnTo>
                  <a:pt x="1" y="18"/>
                </a:lnTo>
                <a:lnTo>
                  <a:pt x="2" y="19"/>
                </a:lnTo>
                <a:lnTo>
                  <a:pt x="2" y="20"/>
                </a:lnTo>
                <a:lnTo>
                  <a:pt x="2" y="20"/>
                </a:lnTo>
                <a:lnTo>
                  <a:pt x="3" y="20"/>
                </a:lnTo>
                <a:lnTo>
                  <a:pt x="3" y="20"/>
                </a:lnTo>
                <a:lnTo>
                  <a:pt x="4" y="19"/>
                </a:lnTo>
                <a:lnTo>
                  <a:pt x="4" y="18"/>
                </a:lnTo>
                <a:lnTo>
                  <a:pt x="4" y="17"/>
                </a:lnTo>
                <a:lnTo>
                  <a:pt x="5" y="16"/>
                </a:lnTo>
                <a:lnTo>
                  <a:pt x="5" y="14"/>
                </a:lnTo>
                <a:lnTo>
                  <a:pt x="5" y="14"/>
                </a:lnTo>
                <a:lnTo>
                  <a:pt x="6" y="14"/>
                </a:lnTo>
                <a:lnTo>
                  <a:pt x="6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9" y="15"/>
                </a:lnTo>
                <a:lnTo>
                  <a:pt x="9" y="15"/>
                </a:lnTo>
                <a:lnTo>
                  <a:pt x="9" y="14"/>
                </a:lnTo>
                <a:lnTo>
                  <a:pt x="10" y="14"/>
                </a:lnTo>
                <a:lnTo>
                  <a:pt x="10" y="14"/>
                </a:lnTo>
                <a:lnTo>
                  <a:pt x="10" y="12"/>
                </a:lnTo>
                <a:lnTo>
                  <a:pt x="11" y="12"/>
                </a:lnTo>
                <a:lnTo>
                  <a:pt x="11" y="12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13" y="12"/>
                </a:lnTo>
                <a:lnTo>
                  <a:pt x="13" y="14"/>
                </a:lnTo>
                <a:lnTo>
                  <a:pt x="13" y="12"/>
                </a:lnTo>
                <a:lnTo>
                  <a:pt x="14" y="14"/>
                </a:lnTo>
                <a:lnTo>
                  <a:pt x="14" y="14"/>
                </a:lnTo>
                <a:lnTo>
                  <a:pt x="14" y="14"/>
                </a:lnTo>
                <a:lnTo>
                  <a:pt x="15" y="14"/>
                </a:lnTo>
                <a:lnTo>
                  <a:pt x="15" y="14"/>
                </a:lnTo>
                <a:lnTo>
                  <a:pt x="16" y="14"/>
                </a:lnTo>
                <a:lnTo>
                  <a:pt x="16" y="14"/>
                </a:lnTo>
                <a:lnTo>
                  <a:pt x="16" y="12"/>
                </a:lnTo>
                <a:lnTo>
                  <a:pt x="18" y="11"/>
                </a:lnTo>
                <a:lnTo>
                  <a:pt x="18" y="11"/>
                </a:lnTo>
                <a:lnTo>
                  <a:pt x="18" y="12"/>
                </a:lnTo>
                <a:lnTo>
                  <a:pt x="19" y="11"/>
                </a:lnTo>
                <a:lnTo>
                  <a:pt x="19" y="11"/>
                </a:lnTo>
                <a:lnTo>
                  <a:pt x="19" y="11"/>
                </a:lnTo>
                <a:lnTo>
                  <a:pt x="20" y="11"/>
                </a:lnTo>
                <a:lnTo>
                  <a:pt x="20" y="10"/>
                </a:lnTo>
                <a:lnTo>
                  <a:pt x="21" y="10"/>
                </a:lnTo>
                <a:lnTo>
                  <a:pt x="21" y="9"/>
                </a:lnTo>
                <a:lnTo>
                  <a:pt x="21" y="10"/>
                </a:lnTo>
                <a:lnTo>
                  <a:pt x="22" y="11"/>
                </a:lnTo>
                <a:lnTo>
                  <a:pt x="22" y="11"/>
                </a:lnTo>
                <a:lnTo>
                  <a:pt x="22" y="11"/>
                </a:lnTo>
                <a:lnTo>
                  <a:pt x="23" y="11"/>
                </a:lnTo>
                <a:lnTo>
                  <a:pt x="23" y="11"/>
                </a:lnTo>
                <a:lnTo>
                  <a:pt x="23" y="12"/>
                </a:lnTo>
                <a:lnTo>
                  <a:pt x="24" y="14"/>
                </a:lnTo>
                <a:lnTo>
                  <a:pt x="24" y="12"/>
                </a:lnTo>
                <a:lnTo>
                  <a:pt x="25" y="12"/>
                </a:lnTo>
                <a:lnTo>
                  <a:pt x="25" y="14"/>
                </a:lnTo>
                <a:lnTo>
                  <a:pt x="25" y="14"/>
                </a:lnTo>
                <a:lnTo>
                  <a:pt x="27" y="14"/>
                </a:lnTo>
                <a:lnTo>
                  <a:pt x="27" y="14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9" y="15"/>
                </a:lnTo>
                <a:lnTo>
                  <a:pt x="29" y="14"/>
                </a:lnTo>
                <a:lnTo>
                  <a:pt x="29" y="14"/>
                </a:lnTo>
                <a:lnTo>
                  <a:pt x="30" y="14"/>
                </a:lnTo>
                <a:lnTo>
                  <a:pt x="30" y="12"/>
                </a:lnTo>
                <a:lnTo>
                  <a:pt x="30" y="14"/>
                </a:lnTo>
                <a:lnTo>
                  <a:pt x="31" y="12"/>
                </a:lnTo>
                <a:lnTo>
                  <a:pt x="31" y="12"/>
                </a:lnTo>
                <a:lnTo>
                  <a:pt x="31" y="12"/>
                </a:lnTo>
                <a:lnTo>
                  <a:pt x="32" y="12"/>
                </a:lnTo>
                <a:lnTo>
                  <a:pt x="32" y="12"/>
                </a:lnTo>
                <a:lnTo>
                  <a:pt x="33" y="12"/>
                </a:lnTo>
                <a:lnTo>
                  <a:pt x="33" y="12"/>
                </a:lnTo>
                <a:lnTo>
                  <a:pt x="33" y="14"/>
                </a:lnTo>
                <a:lnTo>
                  <a:pt x="34" y="14"/>
                </a:lnTo>
                <a:lnTo>
                  <a:pt x="34" y="15"/>
                </a:lnTo>
                <a:lnTo>
                  <a:pt x="34" y="15"/>
                </a:lnTo>
                <a:lnTo>
                  <a:pt x="36" y="14"/>
                </a:lnTo>
                <a:lnTo>
                  <a:pt x="36" y="14"/>
                </a:lnTo>
                <a:lnTo>
                  <a:pt x="36" y="14"/>
                </a:lnTo>
                <a:lnTo>
                  <a:pt x="37" y="15"/>
                </a:lnTo>
                <a:lnTo>
                  <a:pt x="37" y="15"/>
                </a:lnTo>
                <a:lnTo>
                  <a:pt x="38" y="15"/>
                </a:lnTo>
                <a:lnTo>
                  <a:pt x="38" y="15"/>
                </a:lnTo>
                <a:lnTo>
                  <a:pt x="38" y="15"/>
                </a:lnTo>
                <a:lnTo>
                  <a:pt x="39" y="15"/>
                </a:lnTo>
                <a:lnTo>
                  <a:pt x="39" y="16"/>
                </a:lnTo>
                <a:lnTo>
                  <a:pt x="39" y="16"/>
                </a:lnTo>
                <a:lnTo>
                  <a:pt x="40" y="15"/>
                </a:lnTo>
                <a:lnTo>
                  <a:pt x="40" y="16"/>
                </a:lnTo>
                <a:lnTo>
                  <a:pt x="40" y="16"/>
                </a:lnTo>
                <a:lnTo>
                  <a:pt x="41" y="16"/>
                </a:lnTo>
                <a:lnTo>
                  <a:pt x="41" y="16"/>
                </a:lnTo>
                <a:lnTo>
                  <a:pt x="42" y="16"/>
                </a:lnTo>
                <a:lnTo>
                  <a:pt x="42" y="16"/>
                </a:lnTo>
                <a:lnTo>
                  <a:pt x="42" y="15"/>
                </a:lnTo>
                <a:lnTo>
                  <a:pt x="43" y="15"/>
                </a:lnTo>
                <a:lnTo>
                  <a:pt x="43" y="15"/>
                </a:lnTo>
                <a:lnTo>
                  <a:pt x="43" y="15"/>
                </a:lnTo>
                <a:lnTo>
                  <a:pt x="45" y="14"/>
                </a:lnTo>
                <a:lnTo>
                  <a:pt x="45" y="14"/>
                </a:lnTo>
                <a:lnTo>
                  <a:pt x="45" y="14"/>
                </a:lnTo>
                <a:lnTo>
                  <a:pt x="46" y="14"/>
                </a:lnTo>
                <a:lnTo>
                  <a:pt x="46" y="15"/>
                </a:lnTo>
                <a:lnTo>
                  <a:pt x="47" y="16"/>
                </a:lnTo>
                <a:lnTo>
                  <a:pt x="47" y="16"/>
                </a:lnTo>
                <a:lnTo>
                  <a:pt x="47" y="17"/>
                </a:lnTo>
                <a:lnTo>
                  <a:pt x="48" y="17"/>
                </a:lnTo>
                <a:lnTo>
                  <a:pt x="48" y="17"/>
                </a:lnTo>
                <a:lnTo>
                  <a:pt x="48" y="17"/>
                </a:lnTo>
                <a:lnTo>
                  <a:pt x="49" y="18"/>
                </a:lnTo>
                <a:lnTo>
                  <a:pt x="49" y="18"/>
                </a:lnTo>
                <a:lnTo>
                  <a:pt x="50" y="17"/>
                </a:lnTo>
                <a:lnTo>
                  <a:pt x="50" y="17"/>
                </a:lnTo>
                <a:lnTo>
                  <a:pt x="50" y="17"/>
                </a:lnTo>
                <a:lnTo>
                  <a:pt x="51" y="17"/>
                </a:lnTo>
                <a:lnTo>
                  <a:pt x="51" y="17"/>
                </a:lnTo>
                <a:lnTo>
                  <a:pt x="51" y="17"/>
                </a:lnTo>
                <a:lnTo>
                  <a:pt x="52" y="17"/>
                </a:lnTo>
                <a:lnTo>
                  <a:pt x="52" y="17"/>
                </a:lnTo>
                <a:lnTo>
                  <a:pt x="52" y="17"/>
                </a:lnTo>
                <a:lnTo>
                  <a:pt x="54" y="17"/>
                </a:lnTo>
                <a:lnTo>
                  <a:pt x="54" y="17"/>
                </a:lnTo>
                <a:lnTo>
                  <a:pt x="55" y="16"/>
                </a:lnTo>
                <a:lnTo>
                  <a:pt x="55" y="16"/>
                </a:lnTo>
                <a:lnTo>
                  <a:pt x="55" y="16"/>
                </a:lnTo>
                <a:lnTo>
                  <a:pt x="56" y="15"/>
                </a:lnTo>
                <a:lnTo>
                  <a:pt x="56" y="15"/>
                </a:lnTo>
                <a:lnTo>
                  <a:pt x="56" y="15"/>
                </a:lnTo>
                <a:lnTo>
                  <a:pt x="57" y="15"/>
                </a:lnTo>
                <a:lnTo>
                  <a:pt x="57" y="16"/>
                </a:lnTo>
                <a:lnTo>
                  <a:pt x="57" y="16"/>
                </a:lnTo>
                <a:lnTo>
                  <a:pt x="58" y="16"/>
                </a:lnTo>
                <a:lnTo>
                  <a:pt x="58" y="17"/>
                </a:lnTo>
                <a:lnTo>
                  <a:pt x="59" y="16"/>
                </a:lnTo>
                <a:lnTo>
                  <a:pt x="59" y="16"/>
                </a:lnTo>
                <a:lnTo>
                  <a:pt x="59" y="15"/>
                </a:lnTo>
                <a:lnTo>
                  <a:pt x="60" y="15"/>
                </a:lnTo>
                <a:lnTo>
                  <a:pt x="60" y="16"/>
                </a:lnTo>
                <a:lnTo>
                  <a:pt x="60" y="15"/>
                </a:lnTo>
                <a:lnTo>
                  <a:pt x="61" y="15"/>
                </a:lnTo>
                <a:lnTo>
                  <a:pt x="61" y="15"/>
                </a:lnTo>
                <a:lnTo>
                  <a:pt x="61" y="15"/>
                </a:lnTo>
                <a:lnTo>
                  <a:pt x="63" y="16"/>
                </a:lnTo>
                <a:lnTo>
                  <a:pt x="63" y="16"/>
                </a:lnTo>
                <a:lnTo>
                  <a:pt x="64" y="16"/>
                </a:lnTo>
                <a:lnTo>
                  <a:pt x="64" y="16"/>
                </a:lnTo>
                <a:lnTo>
                  <a:pt x="64" y="16"/>
                </a:lnTo>
                <a:lnTo>
                  <a:pt x="65" y="16"/>
                </a:lnTo>
                <a:lnTo>
                  <a:pt x="65" y="16"/>
                </a:lnTo>
                <a:lnTo>
                  <a:pt x="65" y="15"/>
                </a:lnTo>
                <a:lnTo>
                  <a:pt x="66" y="15"/>
                </a:lnTo>
                <a:lnTo>
                  <a:pt x="66" y="15"/>
                </a:lnTo>
                <a:lnTo>
                  <a:pt x="66" y="15"/>
                </a:lnTo>
                <a:lnTo>
                  <a:pt x="67" y="16"/>
                </a:lnTo>
                <a:lnTo>
                  <a:pt x="67" y="16"/>
                </a:lnTo>
                <a:lnTo>
                  <a:pt x="68" y="17"/>
                </a:lnTo>
                <a:lnTo>
                  <a:pt x="68" y="17"/>
                </a:lnTo>
                <a:lnTo>
                  <a:pt x="68" y="18"/>
                </a:lnTo>
                <a:lnTo>
                  <a:pt x="69" y="18"/>
                </a:lnTo>
                <a:lnTo>
                  <a:pt x="69" y="18"/>
                </a:lnTo>
                <a:lnTo>
                  <a:pt x="69" y="18"/>
                </a:lnTo>
                <a:lnTo>
                  <a:pt x="70" y="17"/>
                </a:lnTo>
                <a:lnTo>
                  <a:pt x="70" y="17"/>
                </a:lnTo>
                <a:lnTo>
                  <a:pt x="72" y="18"/>
                </a:lnTo>
                <a:lnTo>
                  <a:pt x="72" y="17"/>
                </a:lnTo>
                <a:lnTo>
                  <a:pt x="72" y="17"/>
                </a:lnTo>
                <a:lnTo>
                  <a:pt x="73" y="17"/>
                </a:lnTo>
                <a:lnTo>
                  <a:pt x="73" y="16"/>
                </a:lnTo>
                <a:lnTo>
                  <a:pt x="73" y="15"/>
                </a:lnTo>
                <a:lnTo>
                  <a:pt x="74" y="15"/>
                </a:lnTo>
                <a:lnTo>
                  <a:pt x="74" y="15"/>
                </a:lnTo>
                <a:lnTo>
                  <a:pt x="74" y="15"/>
                </a:lnTo>
                <a:lnTo>
                  <a:pt x="75" y="14"/>
                </a:lnTo>
                <a:lnTo>
                  <a:pt x="75" y="14"/>
                </a:lnTo>
                <a:lnTo>
                  <a:pt x="76" y="12"/>
                </a:lnTo>
                <a:lnTo>
                  <a:pt x="76" y="12"/>
                </a:lnTo>
                <a:lnTo>
                  <a:pt x="76" y="12"/>
                </a:lnTo>
                <a:lnTo>
                  <a:pt x="77" y="14"/>
                </a:lnTo>
                <a:lnTo>
                  <a:pt x="77" y="14"/>
                </a:lnTo>
                <a:lnTo>
                  <a:pt x="77" y="15"/>
                </a:lnTo>
                <a:lnTo>
                  <a:pt x="78" y="15"/>
                </a:lnTo>
                <a:lnTo>
                  <a:pt x="78" y="14"/>
                </a:lnTo>
                <a:lnTo>
                  <a:pt x="78" y="14"/>
                </a:lnTo>
                <a:lnTo>
                  <a:pt x="79" y="14"/>
                </a:lnTo>
                <a:lnTo>
                  <a:pt x="79" y="14"/>
                </a:lnTo>
                <a:lnTo>
                  <a:pt x="81" y="12"/>
                </a:lnTo>
                <a:lnTo>
                  <a:pt x="81" y="12"/>
                </a:lnTo>
                <a:lnTo>
                  <a:pt x="81" y="11"/>
                </a:lnTo>
                <a:lnTo>
                  <a:pt x="82" y="10"/>
                </a:lnTo>
                <a:lnTo>
                  <a:pt x="82" y="9"/>
                </a:lnTo>
                <a:lnTo>
                  <a:pt x="82" y="8"/>
                </a:lnTo>
                <a:lnTo>
                  <a:pt x="83" y="9"/>
                </a:lnTo>
                <a:lnTo>
                  <a:pt x="83" y="9"/>
                </a:lnTo>
                <a:lnTo>
                  <a:pt x="83" y="10"/>
                </a:lnTo>
                <a:lnTo>
                  <a:pt x="84" y="10"/>
                </a:lnTo>
                <a:lnTo>
                  <a:pt x="84" y="10"/>
                </a:lnTo>
                <a:lnTo>
                  <a:pt x="85" y="11"/>
                </a:lnTo>
                <a:lnTo>
                  <a:pt x="85" y="11"/>
                </a:lnTo>
                <a:lnTo>
                  <a:pt x="85" y="12"/>
                </a:lnTo>
                <a:lnTo>
                  <a:pt x="86" y="12"/>
                </a:lnTo>
                <a:lnTo>
                  <a:pt x="86" y="14"/>
                </a:lnTo>
                <a:lnTo>
                  <a:pt x="86" y="14"/>
                </a:lnTo>
                <a:lnTo>
                  <a:pt x="87" y="12"/>
                </a:lnTo>
                <a:lnTo>
                  <a:pt x="87" y="12"/>
                </a:lnTo>
                <a:lnTo>
                  <a:pt x="87" y="10"/>
                </a:lnTo>
                <a:lnTo>
                  <a:pt x="88" y="10"/>
                </a:lnTo>
                <a:lnTo>
                  <a:pt x="88" y="10"/>
                </a:lnTo>
                <a:lnTo>
                  <a:pt x="90" y="10"/>
                </a:lnTo>
                <a:lnTo>
                  <a:pt x="90" y="10"/>
                </a:lnTo>
                <a:lnTo>
                  <a:pt x="90" y="10"/>
                </a:lnTo>
                <a:lnTo>
                  <a:pt x="91" y="10"/>
                </a:lnTo>
                <a:lnTo>
                  <a:pt x="91" y="9"/>
                </a:lnTo>
                <a:lnTo>
                  <a:pt x="91" y="8"/>
                </a:lnTo>
                <a:lnTo>
                  <a:pt x="92" y="9"/>
                </a:lnTo>
                <a:lnTo>
                  <a:pt x="92" y="9"/>
                </a:lnTo>
                <a:lnTo>
                  <a:pt x="92" y="10"/>
                </a:lnTo>
                <a:lnTo>
                  <a:pt x="93" y="10"/>
                </a:lnTo>
                <a:lnTo>
                  <a:pt x="93" y="9"/>
                </a:lnTo>
                <a:lnTo>
                  <a:pt x="94" y="9"/>
                </a:lnTo>
                <a:lnTo>
                  <a:pt x="94" y="9"/>
                </a:lnTo>
                <a:lnTo>
                  <a:pt x="94" y="8"/>
                </a:lnTo>
                <a:lnTo>
                  <a:pt x="95" y="8"/>
                </a:lnTo>
                <a:lnTo>
                  <a:pt x="95" y="8"/>
                </a:lnTo>
                <a:lnTo>
                  <a:pt x="95" y="8"/>
                </a:lnTo>
                <a:lnTo>
                  <a:pt x="96" y="8"/>
                </a:lnTo>
                <a:lnTo>
                  <a:pt x="96" y="8"/>
                </a:lnTo>
                <a:lnTo>
                  <a:pt x="97" y="9"/>
                </a:lnTo>
                <a:lnTo>
                  <a:pt x="97" y="9"/>
                </a:lnTo>
                <a:lnTo>
                  <a:pt x="97" y="9"/>
                </a:lnTo>
                <a:lnTo>
                  <a:pt x="99" y="9"/>
                </a:lnTo>
                <a:lnTo>
                  <a:pt x="99" y="8"/>
                </a:lnTo>
                <a:lnTo>
                  <a:pt x="99" y="8"/>
                </a:lnTo>
                <a:lnTo>
                  <a:pt x="100" y="8"/>
                </a:lnTo>
                <a:lnTo>
                  <a:pt x="100" y="8"/>
                </a:lnTo>
                <a:lnTo>
                  <a:pt x="100" y="8"/>
                </a:lnTo>
                <a:lnTo>
                  <a:pt x="101" y="8"/>
                </a:lnTo>
                <a:lnTo>
                  <a:pt x="101" y="8"/>
                </a:lnTo>
                <a:lnTo>
                  <a:pt x="102" y="8"/>
                </a:lnTo>
                <a:lnTo>
                  <a:pt x="102" y="8"/>
                </a:lnTo>
                <a:lnTo>
                  <a:pt x="102" y="8"/>
                </a:lnTo>
                <a:lnTo>
                  <a:pt x="103" y="8"/>
                </a:lnTo>
                <a:lnTo>
                  <a:pt x="103" y="8"/>
                </a:lnTo>
                <a:lnTo>
                  <a:pt x="103" y="8"/>
                </a:lnTo>
                <a:lnTo>
                  <a:pt x="104" y="9"/>
                </a:lnTo>
                <a:lnTo>
                  <a:pt x="104" y="9"/>
                </a:lnTo>
                <a:lnTo>
                  <a:pt x="104" y="10"/>
                </a:lnTo>
                <a:lnTo>
                  <a:pt x="105" y="10"/>
                </a:lnTo>
                <a:lnTo>
                  <a:pt x="105" y="10"/>
                </a:lnTo>
                <a:lnTo>
                  <a:pt x="106" y="11"/>
                </a:lnTo>
                <a:lnTo>
                  <a:pt x="106" y="11"/>
                </a:lnTo>
                <a:lnTo>
                  <a:pt x="106" y="10"/>
                </a:lnTo>
                <a:lnTo>
                  <a:pt x="108" y="9"/>
                </a:lnTo>
                <a:lnTo>
                  <a:pt x="108" y="9"/>
                </a:lnTo>
                <a:lnTo>
                  <a:pt x="108" y="8"/>
                </a:lnTo>
                <a:lnTo>
                  <a:pt x="109" y="8"/>
                </a:lnTo>
                <a:lnTo>
                  <a:pt x="109" y="7"/>
                </a:lnTo>
                <a:lnTo>
                  <a:pt x="109" y="8"/>
                </a:lnTo>
                <a:lnTo>
                  <a:pt x="110" y="7"/>
                </a:lnTo>
                <a:lnTo>
                  <a:pt x="110" y="8"/>
                </a:lnTo>
                <a:lnTo>
                  <a:pt x="111" y="8"/>
                </a:lnTo>
                <a:lnTo>
                  <a:pt x="111" y="8"/>
                </a:lnTo>
                <a:lnTo>
                  <a:pt x="111" y="9"/>
                </a:lnTo>
                <a:lnTo>
                  <a:pt x="112" y="9"/>
                </a:lnTo>
                <a:lnTo>
                  <a:pt x="112" y="10"/>
                </a:lnTo>
                <a:lnTo>
                  <a:pt x="112" y="10"/>
                </a:lnTo>
                <a:lnTo>
                  <a:pt x="113" y="10"/>
                </a:lnTo>
                <a:lnTo>
                  <a:pt x="113" y="10"/>
                </a:lnTo>
                <a:lnTo>
                  <a:pt x="113" y="10"/>
                </a:lnTo>
                <a:lnTo>
                  <a:pt x="114" y="10"/>
                </a:lnTo>
                <a:lnTo>
                  <a:pt x="114" y="10"/>
                </a:lnTo>
                <a:lnTo>
                  <a:pt x="115" y="10"/>
                </a:lnTo>
                <a:lnTo>
                  <a:pt x="115" y="9"/>
                </a:lnTo>
                <a:lnTo>
                  <a:pt x="115" y="10"/>
                </a:lnTo>
                <a:lnTo>
                  <a:pt x="117" y="10"/>
                </a:lnTo>
                <a:lnTo>
                  <a:pt x="117" y="11"/>
                </a:lnTo>
                <a:lnTo>
                  <a:pt x="117" y="11"/>
                </a:lnTo>
                <a:lnTo>
                  <a:pt x="118" y="11"/>
                </a:lnTo>
                <a:lnTo>
                  <a:pt x="118" y="11"/>
                </a:lnTo>
                <a:lnTo>
                  <a:pt x="119" y="10"/>
                </a:lnTo>
                <a:lnTo>
                  <a:pt x="119" y="11"/>
                </a:lnTo>
                <a:lnTo>
                  <a:pt x="119" y="11"/>
                </a:lnTo>
                <a:lnTo>
                  <a:pt x="120" y="12"/>
                </a:lnTo>
                <a:lnTo>
                  <a:pt x="120" y="12"/>
                </a:lnTo>
                <a:lnTo>
                  <a:pt x="120" y="12"/>
                </a:lnTo>
                <a:lnTo>
                  <a:pt x="121" y="12"/>
                </a:lnTo>
                <a:lnTo>
                  <a:pt x="121" y="12"/>
                </a:lnTo>
                <a:lnTo>
                  <a:pt x="121" y="12"/>
                </a:lnTo>
                <a:lnTo>
                  <a:pt x="122" y="14"/>
                </a:lnTo>
                <a:lnTo>
                  <a:pt x="122" y="14"/>
                </a:lnTo>
                <a:lnTo>
                  <a:pt x="123" y="15"/>
                </a:lnTo>
                <a:lnTo>
                  <a:pt x="123" y="16"/>
                </a:lnTo>
                <a:lnTo>
                  <a:pt x="123" y="16"/>
                </a:lnTo>
                <a:lnTo>
                  <a:pt x="124" y="17"/>
                </a:lnTo>
                <a:lnTo>
                  <a:pt x="124" y="17"/>
                </a:lnTo>
                <a:lnTo>
                  <a:pt x="124" y="17"/>
                </a:lnTo>
                <a:lnTo>
                  <a:pt x="126" y="16"/>
                </a:lnTo>
                <a:lnTo>
                  <a:pt x="126" y="16"/>
                </a:lnTo>
                <a:lnTo>
                  <a:pt x="126" y="15"/>
                </a:lnTo>
                <a:lnTo>
                  <a:pt x="127" y="15"/>
                </a:lnTo>
                <a:lnTo>
                  <a:pt x="127" y="14"/>
                </a:lnTo>
                <a:lnTo>
                  <a:pt x="128" y="15"/>
                </a:lnTo>
                <a:lnTo>
                  <a:pt x="128" y="15"/>
                </a:lnTo>
                <a:lnTo>
                  <a:pt x="128" y="15"/>
                </a:lnTo>
                <a:lnTo>
                  <a:pt x="129" y="15"/>
                </a:lnTo>
                <a:lnTo>
                  <a:pt x="129" y="16"/>
                </a:lnTo>
                <a:lnTo>
                  <a:pt x="129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1" y="16"/>
                </a:lnTo>
                <a:lnTo>
                  <a:pt x="131" y="17"/>
                </a:lnTo>
                <a:lnTo>
                  <a:pt x="132" y="17"/>
                </a:lnTo>
                <a:lnTo>
                  <a:pt x="132" y="17"/>
                </a:lnTo>
                <a:lnTo>
                  <a:pt x="132" y="18"/>
                </a:lnTo>
                <a:lnTo>
                  <a:pt x="133" y="18"/>
                </a:lnTo>
                <a:lnTo>
                  <a:pt x="133" y="18"/>
                </a:lnTo>
                <a:lnTo>
                  <a:pt x="133" y="17"/>
                </a:lnTo>
                <a:lnTo>
                  <a:pt x="135" y="17"/>
                </a:lnTo>
                <a:lnTo>
                  <a:pt x="135" y="17"/>
                </a:lnTo>
                <a:lnTo>
                  <a:pt x="135" y="17"/>
                </a:lnTo>
                <a:lnTo>
                  <a:pt x="136" y="17"/>
                </a:lnTo>
                <a:lnTo>
                  <a:pt x="136" y="18"/>
                </a:lnTo>
                <a:lnTo>
                  <a:pt x="137" y="18"/>
                </a:lnTo>
                <a:lnTo>
                  <a:pt x="137" y="19"/>
                </a:lnTo>
                <a:lnTo>
                  <a:pt x="137" y="19"/>
                </a:lnTo>
                <a:lnTo>
                  <a:pt x="138" y="20"/>
                </a:lnTo>
                <a:lnTo>
                  <a:pt x="138" y="19"/>
                </a:lnTo>
                <a:lnTo>
                  <a:pt x="138" y="19"/>
                </a:lnTo>
                <a:lnTo>
                  <a:pt x="139" y="18"/>
                </a:lnTo>
                <a:lnTo>
                  <a:pt x="139" y="18"/>
                </a:lnTo>
                <a:lnTo>
                  <a:pt x="140" y="18"/>
                </a:lnTo>
                <a:lnTo>
                  <a:pt x="140" y="19"/>
                </a:lnTo>
                <a:lnTo>
                  <a:pt x="140" y="19"/>
                </a:lnTo>
                <a:lnTo>
                  <a:pt x="141" y="18"/>
                </a:lnTo>
                <a:lnTo>
                  <a:pt x="141" y="18"/>
                </a:lnTo>
                <a:lnTo>
                  <a:pt x="141" y="19"/>
                </a:lnTo>
                <a:lnTo>
                  <a:pt x="142" y="19"/>
                </a:lnTo>
                <a:lnTo>
                  <a:pt x="142" y="19"/>
                </a:lnTo>
                <a:lnTo>
                  <a:pt x="142" y="19"/>
                </a:lnTo>
                <a:lnTo>
                  <a:pt x="144" y="19"/>
                </a:lnTo>
                <a:lnTo>
                  <a:pt x="144" y="19"/>
                </a:lnTo>
                <a:lnTo>
                  <a:pt x="145" y="19"/>
                </a:lnTo>
                <a:lnTo>
                  <a:pt x="145" y="18"/>
                </a:lnTo>
                <a:lnTo>
                  <a:pt x="145" y="18"/>
                </a:lnTo>
                <a:lnTo>
                  <a:pt x="146" y="17"/>
                </a:lnTo>
                <a:lnTo>
                  <a:pt x="146" y="18"/>
                </a:lnTo>
                <a:lnTo>
                  <a:pt x="146" y="18"/>
                </a:lnTo>
                <a:lnTo>
                  <a:pt x="147" y="18"/>
                </a:lnTo>
                <a:lnTo>
                  <a:pt x="147" y="17"/>
                </a:lnTo>
                <a:lnTo>
                  <a:pt x="147" y="17"/>
                </a:lnTo>
                <a:lnTo>
                  <a:pt x="148" y="16"/>
                </a:lnTo>
                <a:lnTo>
                  <a:pt x="148" y="15"/>
                </a:lnTo>
                <a:lnTo>
                  <a:pt x="149" y="15"/>
                </a:lnTo>
                <a:lnTo>
                  <a:pt x="149" y="15"/>
                </a:lnTo>
                <a:lnTo>
                  <a:pt x="149" y="15"/>
                </a:lnTo>
                <a:lnTo>
                  <a:pt x="150" y="14"/>
                </a:lnTo>
                <a:lnTo>
                  <a:pt x="150" y="14"/>
                </a:lnTo>
                <a:lnTo>
                  <a:pt x="150" y="14"/>
                </a:lnTo>
                <a:lnTo>
                  <a:pt x="151" y="14"/>
                </a:lnTo>
                <a:lnTo>
                  <a:pt x="151" y="14"/>
                </a:lnTo>
                <a:lnTo>
                  <a:pt x="151" y="14"/>
                </a:lnTo>
                <a:lnTo>
                  <a:pt x="153" y="14"/>
                </a:lnTo>
                <a:lnTo>
                  <a:pt x="153" y="14"/>
                </a:lnTo>
                <a:lnTo>
                  <a:pt x="154" y="12"/>
                </a:lnTo>
                <a:lnTo>
                  <a:pt x="154" y="12"/>
                </a:lnTo>
                <a:lnTo>
                  <a:pt x="154" y="11"/>
                </a:lnTo>
                <a:lnTo>
                  <a:pt x="155" y="12"/>
                </a:lnTo>
                <a:lnTo>
                  <a:pt x="155" y="11"/>
                </a:lnTo>
                <a:lnTo>
                  <a:pt x="155" y="11"/>
                </a:lnTo>
                <a:lnTo>
                  <a:pt x="156" y="12"/>
                </a:lnTo>
                <a:lnTo>
                  <a:pt x="156" y="14"/>
                </a:lnTo>
                <a:lnTo>
                  <a:pt x="156" y="15"/>
                </a:lnTo>
                <a:lnTo>
                  <a:pt x="157" y="16"/>
                </a:lnTo>
                <a:lnTo>
                  <a:pt x="157" y="16"/>
                </a:lnTo>
                <a:lnTo>
                  <a:pt x="158" y="16"/>
                </a:lnTo>
                <a:lnTo>
                  <a:pt x="158" y="15"/>
                </a:lnTo>
                <a:lnTo>
                  <a:pt x="158" y="15"/>
                </a:lnTo>
                <a:lnTo>
                  <a:pt x="159" y="15"/>
                </a:lnTo>
                <a:lnTo>
                  <a:pt x="159" y="15"/>
                </a:lnTo>
                <a:lnTo>
                  <a:pt x="159" y="15"/>
                </a:lnTo>
                <a:lnTo>
                  <a:pt x="160" y="15"/>
                </a:lnTo>
                <a:lnTo>
                  <a:pt x="160" y="12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3" y="14"/>
                </a:lnTo>
                <a:lnTo>
                  <a:pt x="163" y="12"/>
                </a:lnTo>
                <a:lnTo>
                  <a:pt x="163" y="12"/>
                </a:lnTo>
                <a:lnTo>
                  <a:pt x="164" y="11"/>
                </a:lnTo>
                <a:lnTo>
                  <a:pt x="164" y="12"/>
                </a:lnTo>
                <a:lnTo>
                  <a:pt x="164" y="11"/>
                </a:lnTo>
                <a:lnTo>
                  <a:pt x="165" y="11"/>
                </a:lnTo>
                <a:lnTo>
                  <a:pt x="165" y="11"/>
                </a:lnTo>
                <a:lnTo>
                  <a:pt x="166" y="11"/>
                </a:lnTo>
                <a:lnTo>
                  <a:pt x="166" y="11"/>
                </a:lnTo>
                <a:lnTo>
                  <a:pt x="166" y="12"/>
                </a:lnTo>
                <a:lnTo>
                  <a:pt x="167" y="12"/>
                </a:lnTo>
                <a:lnTo>
                  <a:pt x="167" y="11"/>
                </a:lnTo>
                <a:lnTo>
                  <a:pt x="167" y="12"/>
                </a:lnTo>
                <a:lnTo>
                  <a:pt x="168" y="12"/>
                </a:lnTo>
                <a:lnTo>
                  <a:pt x="168" y="12"/>
                </a:lnTo>
                <a:lnTo>
                  <a:pt x="168" y="12"/>
                </a:lnTo>
                <a:lnTo>
                  <a:pt x="169" y="11"/>
                </a:lnTo>
                <a:lnTo>
                  <a:pt x="169" y="10"/>
                </a:lnTo>
                <a:lnTo>
                  <a:pt x="171" y="10"/>
                </a:lnTo>
                <a:lnTo>
                  <a:pt x="171" y="9"/>
                </a:lnTo>
                <a:lnTo>
                  <a:pt x="171" y="10"/>
                </a:lnTo>
                <a:lnTo>
                  <a:pt x="172" y="10"/>
                </a:lnTo>
                <a:lnTo>
                  <a:pt x="172" y="10"/>
                </a:lnTo>
                <a:lnTo>
                  <a:pt x="172" y="10"/>
                </a:lnTo>
                <a:lnTo>
                  <a:pt x="173" y="10"/>
                </a:lnTo>
                <a:lnTo>
                  <a:pt x="173" y="10"/>
                </a:lnTo>
                <a:lnTo>
                  <a:pt x="173" y="9"/>
                </a:lnTo>
                <a:lnTo>
                  <a:pt x="174" y="10"/>
                </a:lnTo>
                <a:lnTo>
                  <a:pt x="174" y="9"/>
                </a:lnTo>
                <a:lnTo>
                  <a:pt x="175" y="9"/>
                </a:lnTo>
                <a:lnTo>
                  <a:pt x="175" y="10"/>
                </a:lnTo>
                <a:lnTo>
                  <a:pt x="175" y="9"/>
                </a:lnTo>
                <a:lnTo>
                  <a:pt x="176" y="9"/>
                </a:lnTo>
                <a:lnTo>
                  <a:pt x="176" y="9"/>
                </a:lnTo>
                <a:lnTo>
                  <a:pt x="176" y="9"/>
                </a:lnTo>
                <a:lnTo>
                  <a:pt x="177" y="9"/>
                </a:lnTo>
                <a:lnTo>
                  <a:pt x="177" y="9"/>
                </a:lnTo>
                <a:lnTo>
                  <a:pt x="177" y="9"/>
                </a:lnTo>
                <a:lnTo>
                  <a:pt x="178" y="9"/>
                </a:lnTo>
                <a:lnTo>
                  <a:pt x="178" y="8"/>
                </a:lnTo>
                <a:lnTo>
                  <a:pt x="180" y="8"/>
                </a:lnTo>
                <a:lnTo>
                  <a:pt x="180" y="7"/>
                </a:lnTo>
                <a:lnTo>
                  <a:pt x="180" y="7"/>
                </a:lnTo>
                <a:lnTo>
                  <a:pt x="181" y="7"/>
                </a:lnTo>
                <a:lnTo>
                  <a:pt x="181" y="7"/>
                </a:lnTo>
                <a:lnTo>
                  <a:pt x="181" y="6"/>
                </a:lnTo>
                <a:lnTo>
                  <a:pt x="182" y="5"/>
                </a:lnTo>
                <a:lnTo>
                  <a:pt x="182" y="5"/>
                </a:lnTo>
                <a:lnTo>
                  <a:pt x="183" y="5"/>
                </a:lnTo>
                <a:lnTo>
                  <a:pt x="183" y="5"/>
                </a:lnTo>
                <a:lnTo>
                  <a:pt x="183" y="3"/>
                </a:lnTo>
                <a:lnTo>
                  <a:pt x="184" y="3"/>
                </a:lnTo>
                <a:lnTo>
                  <a:pt x="184" y="3"/>
                </a:lnTo>
                <a:lnTo>
                  <a:pt x="184" y="3"/>
                </a:lnTo>
                <a:lnTo>
                  <a:pt x="185" y="3"/>
                </a:lnTo>
                <a:lnTo>
                  <a:pt x="185" y="3"/>
                </a:lnTo>
                <a:lnTo>
                  <a:pt x="185" y="2"/>
                </a:lnTo>
                <a:lnTo>
                  <a:pt x="186" y="2"/>
                </a:lnTo>
                <a:lnTo>
                  <a:pt x="186" y="2"/>
                </a:lnTo>
                <a:lnTo>
                  <a:pt x="187" y="2"/>
                </a:lnTo>
                <a:lnTo>
                  <a:pt x="187" y="3"/>
                </a:lnTo>
                <a:lnTo>
                  <a:pt x="187" y="5"/>
                </a:lnTo>
                <a:lnTo>
                  <a:pt x="189" y="3"/>
                </a:lnTo>
                <a:lnTo>
                  <a:pt x="189" y="5"/>
                </a:lnTo>
                <a:lnTo>
                  <a:pt x="189" y="6"/>
                </a:lnTo>
                <a:lnTo>
                  <a:pt x="190" y="7"/>
                </a:lnTo>
                <a:lnTo>
                  <a:pt x="190" y="7"/>
                </a:lnTo>
                <a:lnTo>
                  <a:pt x="190" y="8"/>
                </a:lnTo>
                <a:lnTo>
                  <a:pt x="191" y="8"/>
                </a:lnTo>
                <a:lnTo>
                  <a:pt x="191" y="8"/>
                </a:lnTo>
                <a:lnTo>
                  <a:pt x="192" y="8"/>
                </a:lnTo>
                <a:lnTo>
                  <a:pt x="192" y="9"/>
                </a:lnTo>
                <a:lnTo>
                  <a:pt x="192" y="9"/>
                </a:lnTo>
                <a:lnTo>
                  <a:pt x="193" y="9"/>
                </a:lnTo>
                <a:lnTo>
                  <a:pt x="193" y="9"/>
                </a:lnTo>
                <a:lnTo>
                  <a:pt x="193" y="9"/>
                </a:lnTo>
                <a:lnTo>
                  <a:pt x="194" y="10"/>
                </a:lnTo>
                <a:lnTo>
                  <a:pt x="194" y="10"/>
                </a:lnTo>
                <a:lnTo>
                  <a:pt x="194" y="9"/>
                </a:lnTo>
                <a:lnTo>
                  <a:pt x="195" y="8"/>
                </a:lnTo>
                <a:lnTo>
                  <a:pt x="195" y="9"/>
                </a:lnTo>
                <a:lnTo>
                  <a:pt x="196" y="9"/>
                </a:lnTo>
                <a:lnTo>
                  <a:pt x="196" y="9"/>
                </a:lnTo>
                <a:lnTo>
                  <a:pt x="196" y="9"/>
                </a:lnTo>
                <a:lnTo>
                  <a:pt x="198" y="8"/>
                </a:lnTo>
                <a:lnTo>
                  <a:pt x="198" y="7"/>
                </a:lnTo>
                <a:lnTo>
                  <a:pt x="198" y="7"/>
                </a:lnTo>
                <a:lnTo>
                  <a:pt x="199" y="7"/>
                </a:lnTo>
                <a:lnTo>
                  <a:pt x="199" y="7"/>
                </a:lnTo>
                <a:lnTo>
                  <a:pt x="199" y="7"/>
                </a:lnTo>
                <a:lnTo>
                  <a:pt x="200" y="7"/>
                </a:lnTo>
                <a:lnTo>
                  <a:pt x="200" y="7"/>
                </a:lnTo>
                <a:lnTo>
                  <a:pt x="201" y="8"/>
                </a:lnTo>
                <a:lnTo>
                  <a:pt x="201" y="9"/>
                </a:lnTo>
                <a:lnTo>
                  <a:pt x="201" y="9"/>
                </a:lnTo>
                <a:lnTo>
                  <a:pt x="202" y="10"/>
                </a:lnTo>
                <a:lnTo>
                  <a:pt x="202" y="10"/>
                </a:lnTo>
                <a:lnTo>
                  <a:pt x="202" y="10"/>
                </a:lnTo>
                <a:lnTo>
                  <a:pt x="203" y="9"/>
                </a:lnTo>
                <a:lnTo>
                  <a:pt x="203" y="9"/>
                </a:lnTo>
                <a:lnTo>
                  <a:pt x="203" y="9"/>
                </a:lnTo>
                <a:lnTo>
                  <a:pt x="204" y="10"/>
                </a:lnTo>
                <a:lnTo>
                  <a:pt x="204" y="10"/>
                </a:lnTo>
                <a:lnTo>
                  <a:pt x="205" y="11"/>
                </a:lnTo>
                <a:lnTo>
                  <a:pt x="205" y="12"/>
                </a:lnTo>
                <a:lnTo>
                  <a:pt x="205" y="12"/>
                </a:lnTo>
                <a:lnTo>
                  <a:pt x="207" y="12"/>
                </a:lnTo>
                <a:lnTo>
                  <a:pt x="207" y="12"/>
                </a:lnTo>
                <a:lnTo>
                  <a:pt x="207" y="11"/>
                </a:lnTo>
                <a:lnTo>
                  <a:pt x="208" y="10"/>
                </a:lnTo>
                <a:lnTo>
                  <a:pt x="208" y="10"/>
                </a:lnTo>
                <a:lnTo>
                  <a:pt x="209" y="10"/>
                </a:lnTo>
                <a:lnTo>
                  <a:pt x="209" y="9"/>
                </a:lnTo>
                <a:lnTo>
                  <a:pt x="209" y="8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lnTo>
                  <a:pt x="211" y="8"/>
                </a:lnTo>
                <a:lnTo>
                  <a:pt x="211" y="9"/>
                </a:lnTo>
                <a:lnTo>
                  <a:pt x="211" y="9"/>
                </a:lnTo>
                <a:lnTo>
                  <a:pt x="212" y="10"/>
                </a:lnTo>
                <a:lnTo>
                  <a:pt x="212" y="10"/>
                </a:lnTo>
                <a:lnTo>
                  <a:pt x="213" y="10"/>
                </a:lnTo>
                <a:lnTo>
                  <a:pt x="213" y="10"/>
                </a:lnTo>
                <a:lnTo>
                  <a:pt x="213" y="11"/>
                </a:lnTo>
                <a:lnTo>
                  <a:pt x="214" y="11"/>
                </a:lnTo>
                <a:lnTo>
                  <a:pt x="214" y="11"/>
                </a:lnTo>
                <a:lnTo>
                  <a:pt x="214" y="14"/>
                </a:lnTo>
                <a:lnTo>
                  <a:pt x="216" y="15"/>
                </a:lnTo>
                <a:lnTo>
                  <a:pt x="216" y="15"/>
                </a:lnTo>
                <a:lnTo>
                  <a:pt x="216" y="15"/>
                </a:lnTo>
                <a:lnTo>
                  <a:pt x="217" y="15"/>
                </a:lnTo>
                <a:lnTo>
                  <a:pt x="217" y="15"/>
                </a:lnTo>
                <a:lnTo>
                  <a:pt x="218" y="15"/>
                </a:lnTo>
                <a:lnTo>
                  <a:pt x="218" y="14"/>
                </a:lnTo>
                <a:lnTo>
                  <a:pt x="218" y="14"/>
                </a:lnTo>
                <a:lnTo>
                  <a:pt x="219" y="14"/>
                </a:lnTo>
                <a:lnTo>
                  <a:pt x="219" y="12"/>
                </a:lnTo>
                <a:lnTo>
                  <a:pt x="219" y="12"/>
                </a:lnTo>
                <a:lnTo>
                  <a:pt x="220" y="12"/>
                </a:lnTo>
                <a:lnTo>
                  <a:pt x="220" y="11"/>
                </a:lnTo>
                <a:lnTo>
                  <a:pt x="220" y="11"/>
                </a:lnTo>
                <a:lnTo>
                  <a:pt x="221" y="11"/>
                </a:lnTo>
                <a:lnTo>
                  <a:pt x="221" y="14"/>
                </a:lnTo>
                <a:lnTo>
                  <a:pt x="222" y="14"/>
                </a:lnTo>
                <a:lnTo>
                  <a:pt x="222" y="15"/>
                </a:lnTo>
                <a:lnTo>
                  <a:pt x="222" y="15"/>
                </a:lnTo>
                <a:lnTo>
                  <a:pt x="223" y="15"/>
                </a:lnTo>
                <a:lnTo>
                  <a:pt x="223" y="14"/>
                </a:lnTo>
                <a:lnTo>
                  <a:pt x="223" y="15"/>
                </a:lnTo>
                <a:lnTo>
                  <a:pt x="225" y="15"/>
                </a:lnTo>
                <a:lnTo>
                  <a:pt x="225" y="14"/>
                </a:lnTo>
                <a:lnTo>
                  <a:pt x="225" y="14"/>
                </a:lnTo>
                <a:lnTo>
                  <a:pt x="226" y="12"/>
                </a:lnTo>
                <a:lnTo>
                  <a:pt x="226" y="14"/>
                </a:lnTo>
                <a:lnTo>
                  <a:pt x="227" y="12"/>
                </a:lnTo>
                <a:lnTo>
                  <a:pt x="227" y="11"/>
                </a:lnTo>
                <a:lnTo>
                  <a:pt x="227" y="11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9" y="10"/>
                </a:lnTo>
                <a:lnTo>
                  <a:pt x="229" y="9"/>
                </a:lnTo>
                <a:lnTo>
                  <a:pt x="230" y="9"/>
                </a:lnTo>
                <a:lnTo>
                  <a:pt x="230" y="9"/>
                </a:lnTo>
                <a:lnTo>
                  <a:pt x="230" y="9"/>
                </a:lnTo>
                <a:lnTo>
                  <a:pt x="231" y="9"/>
                </a:lnTo>
                <a:lnTo>
                  <a:pt x="231" y="9"/>
                </a:lnTo>
                <a:lnTo>
                  <a:pt x="231" y="9"/>
                </a:lnTo>
                <a:lnTo>
                  <a:pt x="232" y="10"/>
                </a:lnTo>
                <a:lnTo>
                  <a:pt x="232" y="10"/>
                </a:lnTo>
                <a:lnTo>
                  <a:pt x="232" y="10"/>
                </a:lnTo>
                <a:lnTo>
                  <a:pt x="234" y="10"/>
                </a:lnTo>
                <a:lnTo>
                  <a:pt x="234" y="10"/>
                </a:lnTo>
                <a:lnTo>
                  <a:pt x="235" y="10"/>
                </a:lnTo>
                <a:lnTo>
                  <a:pt x="235" y="9"/>
                </a:lnTo>
                <a:lnTo>
                  <a:pt x="235" y="8"/>
                </a:lnTo>
                <a:lnTo>
                  <a:pt x="236" y="8"/>
                </a:lnTo>
                <a:lnTo>
                  <a:pt x="236" y="8"/>
                </a:lnTo>
                <a:lnTo>
                  <a:pt x="236" y="8"/>
                </a:lnTo>
                <a:lnTo>
                  <a:pt x="237" y="8"/>
                </a:lnTo>
                <a:lnTo>
                  <a:pt x="237" y="8"/>
                </a:lnTo>
                <a:lnTo>
                  <a:pt x="237" y="8"/>
                </a:lnTo>
                <a:lnTo>
                  <a:pt x="238" y="8"/>
                </a:lnTo>
                <a:lnTo>
                  <a:pt x="238" y="9"/>
                </a:lnTo>
                <a:lnTo>
                  <a:pt x="239" y="9"/>
                </a:lnTo>
                <a:lnTo>
                  <a:pt x="239" y="9"/>
                </a:lnTo>
                <a:lnTo>
                  <a:pt x="239" y="9"/>
                </a:lnTo>
                <a:lnTo>
                  <a:pt x="240" y="9"/>
                </a:lnTo>
                <a:lnTo>
                  <a:pt x="240" y="9"/>
                </a:lnTo>
                <a:lnTo>
                  <a:pt x="240" y="8"/>
                </a:lnTo>
                <a:lnTo>
                  <a:pt x="241" y="8"/>
                </a:lnTo>
                <a:lnTo>
                  <a:pt x="241" y="8"/>
                </a:lnTo>
                <a:lnTo>
                  <a:pt x="241" y="8"/>
                </a:lnTo>
                <a:lnTo>
                  <a:pt x="243" y="8"/>
                </a:lnTo>
                <a:lnTo>
                  <a:pt x="243" y="8"/>
                </a:lnTo>
                <a:lnTo>
                  <a:pt x="244" y="8"/>
                </a:lnTo>
                <a:lnTo>
                  <a:pt x="244" y="7"/>
                </a:lnTo>
                <a:lnTo>
                  <a:pt x="244" y="7"/>
                </a:lnTo>
                <a:lnTo>
                  <a:pt x="245" y="6"/>
                </a:lnTo>
                <a:lnTo>
                  <a:pt x="245" y="5"/>
                </a:lnTo>
                <a:lnTo>
                  <a:pt x="245" y="5"/>
                </a:lnTo>
                <a:lnTo>
                  <a:pt x="246" y="5"/>
                </a:lnTo>
                <a:lnTo>
                  <a:pt x="246" y="6"/>
                </a:lnTo>
                <a:lnTo>
                  <a:pt x="246" y="6"/>
                </a:lnTo>
                <a:lnTo>
                  <a:pt x="247" y="6"/>
                </a:lnTo>
                <a:lnTo>
                  <a:pt x="247" y="6"/>
                </a:lnTo>
                <a:lnTo>
                  <a:pt x="248" y="6"/>
                </a:lnTo>
                <a:lnTo>
                  <a:pt x="248" y="6"/>
                </a:lnTo>
                <a:lnTo>
                  <a:pt x="248" y="6"/>
                </a:lnTo>
                <a:lnTo>
                  <a:pt x="249" y="6"/>
                </a:lnTo>
                <a:lnTo>
                  <a:pt x="249" y="7"/>
                </a:lnTo>
                <a:lnTo>
                  <a:pt x="249" y="8"/>
                </a:lnTo>
                <a:lnTo>
                  <a:pt x="250" y="8"/>
                </a:lnTo>
                <a:lnTo>
                  <a:pt x="250" y="8"/>
                </a:lnTo>
                <a:lnTo>
                  <a:pt x="252" y="7"/>
                </a:lnTo>
                <a:lnTo>
                  <a:pt x="252" y="6"/>
                </a:lnTo>
                <a:lnTo>
                  <a:pt x="252" y="6"/>
                </a:lnTo>
                <a:lnTo>
                  <a:pt x="253" y="5"/>
                </a:lnTo>
                <a:lnTo>
                  <a:pt x="253" y="5"/>
                </a:lnTo>
                <a:lnTo>
                  <a:pt x="253" y="5"/>
                </a:lnTo>
                <a:lnTo>
                  <a:pt x="254" y="5"/>
                </a:lnTo>
                <a:lnTo>
                  <a:pt x="254" y="5"/>
                </a:lnTo>
                <a:lnTo>
                  <a:pt x="254" y="5"/>
                </a:lnTo>
                <a:lnTo>
                  <a:pt x="255" y="5"/>
                </a:lnTo>
                <a:lnTo>
                  <a:pt x="255" y="5"/>
                </a:lnTo>
                <a:lnTo>
                  <a:pt x="256" y="6"/>
                </a:lnTo>
                <a:lnTo>
                  <a:pt x="256" y="6"/>
                </a:lnTo>
                <a:lnTo>
                  <a:pt x="256" y="6"/>
                </a:lnTo>
                <a:lnTo>
                  <a:pt x="257" y="6"/>
                </a:lnTo>
                <a:lnTo>
                  <a:pt x="257" y="5"/>
                </a:lnTo>
                <a:lnTo>
                  <a:pt x="257" y="3"/>
                </a:lnTo>
                <a:lnTo>
                  <a:pt x="258" y="2"/>
                </a:lnTo>
                <a:lnTo>
                  <a:pt x="258" y="1"/>
                </a:lnTo>
                <a:lnTo>
                  <a:pt x="258" y="1"/>
                </a:lnTo>
                <a:lnTo>
                  <a:pt x="259" y="1"/>
                </a:lnTo>
                <a:lnTo>
                  <a:pt x="259" y="1"/>
                </a:lnTo>
                <a:lnTo>
                  <a:pt x="261" y="1"/>
                </a:lnTo>
                <a:lnTo>
                  <a:pt x="261" y="1"/>
                </a:lnTo>
                <a:lnTo>
                  <a:pt x="261" y="1"/>
                </a:lnTo>
                <a:lnTo>
                  <a:pt x="262" y="1"/>
                </a:lnTo>
                <a:lnTo>
                  <a:pt x="262" y="1"/>
                </a:lnTo>
                <a:lnTo>
                  <a:pt x="262" y="2"/>
                </a:lnTo>
                <a:lnTo>
                  <a:pt x="263" y="2"/>
                </a:lnTo>
                <a:lnTo>
                  <a:pt x="263" y="1"/>
                </a:lnTo>
                <a:lnTo>
                  <a:pt x="263" y="2"/>
                </a:lnTo>
                <a:lnTo>
                  <a:pt x="264" y="2"/>
                </a:lnTo>
                <a:lnTo>
                  <a:pt x="264" y="3"/>
                </a:lnTo>
                <a:lnTo>
                  <a:pt x="265" y="5"/>
                </a:lnTo>
                <a:lnTo>
                  <a:pt x="265" y="3"/>
                </a:lnTo>
                <a:lnTo>
                  <a:pt x="265" y="5"/>
                </a:lnTo>
                <a:lnTo>
                  <a:pt x="266" y="5"/>
                </a:lnTo>
                <a:lnTo>
                  <a:pt x="266" y="6"/>
                </a:lnTo>
                <a:lnTo>
                  <a:pt x="266" y="6"/>
                </a:lnTo>
                <a:lnTo>
                  <a:pt x="267" y="6"/>
                </a:lnTo>
                <a:lnTo>
                  <a:pt x="267" y="5"/>
                </a:lnTo>
                <a:lnTo>
                  <a:pt x="267" y="5"/>
                </a:lnTo>
                <a:lnTo>
                  <a:pt x="268" y="5"/>
                </a:lnTo>
                <a:lnTo>
                  <a:pt x="268" y="5"/>
                </a:lnTo>
                <a:lnTo>
                  <a:pt x="270" y="5"/>
                </a:lnTo>
                <a:lnTo>
                  <a:pt x="270" y="5"/>
                </a:lnTo>
                <a:lnTo>
                  <a:pt x="270" y="6"/>
                </a:lnTo>
                <a:lnTo>
                  <a:pt x="271" y="6"/>
                </a:lnTo>
                <a:lnTo>
                  <a:pt x="271" y="7"/>
                </a:lnTo>
                <a:lnTo>
                  <a:pt x="271" y="7"/>
                </a:lnTo>
                <a:lnTo>
                  <a:pt x="272" y="6"/>
                </a:lnTo>
                <a:lnTo>
                  <a:pt x="272" y="6"/>
                </a:lnTo>
                <a:lnTo>
                  <a:pt x="273" y="6"/>
                </a:lnTo>
                <a:lnTo>
                  <a:pt x="273" y="6"/>
                </a:lnTo>
                <a:lnTo>
                  <a:pt x="273" y="5"/>
                </a:lnTo>
                <a:lnTo>
                  <a:pt x="274" y="5"/>
                </a:lnTo>
                <a:lnTo>
                  <a:pt x="274" y="6"/>
                </a:lnTo>
                <a:lnTo>
                  <a:pt x="274" y="5"/>
                </a:lnTo>
                <a:lnTo>
                  <a:pt x="275" y="5"/>
                </a:lnTo>
                <a:lnTo>
                  <a:pt x="275" y="6"/>
                </a:lnTo>
                <a:lnTo>
                  <a:pt x="275" y="7"/>
                </a:lnTo>
                <a:lnTo>
                  <a:pt x="276" y="8"/>
                </a:lnTo>
                <a:lnTo>
                  <a:pt x="276" y="9"/>
                </a:lnTo>
                <a:lnTo>
                  <a:pt x="277" y="8"/>
                </a:lnTo>
                <a:lnTo>
                  <a:pt x="277" y="9"/>
                </a:lnTo>
                <a:lnTo>
                  <a:pt x="277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80" y="8"/>
                </a:lnTo>
                <a:lnTo>
                  <a:pt x="280" y="8"/>
                </a:lnTo>
                <a:lnTo>
                  <a:pt x="280" y="8"/>
                </a:lnTo>
                <a:lnTo>
                  <a:pt x="281" y="8"/>
                </a:lnTo>
                <a:lnTo>
                  <a:pt x="281" y="8"/>
                </a:lnTo>
                <a:lnTo>
                  <a:pt x="282" y="8"/>
                </a:lnTo>
                <a:lnTo>
                  <a:pt x="282" y="9"/>
                </a:lnTo>
                <a:lnTo>
                  <a:pt x="282" y="8"/>
                </a:lnTo>
                <a:lnTo>
                  <a:pt x="283" y="9"/>
                </a:lnTo>
                <a:lnTo>
                  <a:pt x="283" y="9"/>
                </a:lnTo>
                <a:lnTo>
                  <a:pt x="283" y="10"/>
                </a:lnTo>
                <a:lnTo>
                  <a:pt x="284" y="10"/>
                </a:lnTo>
                <a:lnTo>
                  <a:pt x="284" y="11"/>
                </a:lnTo>
                <a:lnTo>
                  <a:pt x="284" y="10"/>
                </a:lnTo>
                <a:lnTo>
                  <a:pt x="285" y="10"/>
                </a:lnTo>
                <a:lnTo>
                  <a:pt x="285" y="10"/>
                </a:lnTo>
                <a:lnTo>
                  <a:pt x="286" y="10"/>
                </a:lnTo>
                <a:lnTo>
                  <a:pt x="286" y="12"/>
                </a:lnTo>
                <a:lnTo>
                  <a:pt x="286" y="14"/>
                </a:lnTo>
                <a:lnTo>
                  <a:pt x="288" y="15"/>
                </a:lnTo>
                <a:lnTo>
                  <a:pt x="288" y="15"/>
                </a:lnTo>
                <a:lnTo>
                  <a:pt x="288" y="15"/>
                </a:lnTo>
                <a:lnTo>
                  <a:pt x="289" y="15"/>
                </a:lnTo>
                <a:lnTo>
                  <a:pt x="289" y="14"/>
                </a:lnTo>
                <a:lnTo>
                  <a:pt x="289" y="14"/>
                </a:lnTo>
                <a:lnTo>
                  <a:pt x="290" y="12"/>
                </a:lnTo>
                <a:lnTo>
                  <a:pt x="290" y="12"/>
                </a:lnTo>
                <a:lnTo>
                  <a:pt x="291" y="11"/>
                </a:lnTo>
                <a:lnTo>
                  <a:pt x="291" y="10"/>
                </a:lnTo>
                <a:lnTo>
                  <a:pt x="291" y="10"/>
                </a:lnTo>
                <a:lnTo>
                  <a:pt x="292" y="10"/>
                </a:lnTo>
                <a:lnTo>
                  <a:pt x="292" y="9"/>
                </a:lnTo>
                <a:lnTo>
                  <a:pt x="292" y="10"/>
                </a:lnTo>
                <a:lnTo>
                  <a:pt x="293" y="10"/>
                </a:lnTo>
                <a:lnTo>
                  <a:pt x="293" y="11"/>
                </a:lnTo>
                <a:lnTo>
                  <a:pt x="293" y="12"/>
                </a:lnTo>
                <a:lnTo>
                  <a:pt x="294" y="14"/>
                </a:lnTo>
                <a:lnTo>
                  <a:pt x="294" y="15"/>
                </a:lnTo>
                <a:lnTo>
                  <a:pt x="295" y="16"/>
                </a:lnTo>
                <a:lnTo>
                  <a:pt x="295" y="17"/>
                </a:lnTo>
                <a:lnTo>
                  <a:pt x="295" y="17"/>
                </a:lnTo>
                <a:lnTo>
                  <a:pt x="297" y="17"/>
                </a:lnTo>
                <a:lnTo>
                  <a:pt x="297" y="17"/>
                </a:lnTo>
                <a:lnTo>
                  <a:pt x="297" y="16"/>
                </a:lnTo>
                <a:lnTo>
                  <a:pt x="298" y="17"/>
                </a:lnTo>
                <a:lnTo>
                  <a:pt x="298" y="17"/>
                </a:lnTo>
                <a:lnTo>
                  <a:pt x="299" y="17"/>
                </a:lnTo>
                <a:lnTo>
                  <a:pt x="299" y="17"/>
                </a:lnTo>
                <a:lnTo>
                  <a:pt x="299" y="17"/>
                </a:lnTo>
                <a:lnTo>
                  <a:pt x="300" y="16"/>
                </a:lnTo>
                <a:lnTo>
                  <a:pt x="300" y="16"/>
                </a:lnTo>
                <a:lnTo>
                  <a:pt x="300" y="15"/>
                </a:lnTo>
                <a:lnTo>
                  <a:pt x="301" y="15"/>
                </a:lnTo>
                <a:lnTo>
                  <a:pt x="301" y="15"/>
                </a:lnTo>
                <a:lnTo>
                  <a:pt x="301" y="16"/>
                </a:lnTo>
                <a:lnTo>
                  <a:pt x="302" y="17"/>
                </a:lnTo>
                <a:lnTo>
                  <a:pt x="302" y="18"/>
                </a:lnTo>
                <a:lnTo>
                  <a:pt x="303" y="18"/>
                </a:lnTo>
                <a:lnTo>
                  <a:pt x="303" y="18"/>
                </a:lnTo>
                <a:lnTo>
                  <a:pt x="303" y="19"/>
                </a:lnTo>
                <a:lnTo>
                  <a:pt x="304" y="19"/>
                </a:lnTo>
                <a:lnTo>
                  <a:pt x="304" y="19"/>
                </a:lnTo>
                <a:lnTo>
                  <a:pt x="304" y="19"/>
                </a:lnTo>
                <a:lnTo>
                  <a:pt x="306" y="18"/>
                </a:lnTo>
                <a:lnTo>
                  <a:pt x="306" y="17"/>
                </a:lnTo>
                <a:lnTo>
                  <a:pt x="306" y="17"/>
                </a:lnTo>
                <a:lnTo>
                  <a:pt x="307" y="17"/>
                </a:lnTo>
                <a:lnTo>
                  <a:pt x="307" y="17"/>
                </a:lnTo>
                <a:lnTo>
                  <a:pt x="308" y="16"/>
                </a:lnTo>
                <a:lnTo>
                  <a:pt x="308" y="16"/>
                </a:lnTo>
                <a:lnTo>
                  <a:pt x="308" y="16"/>
                </a:lnTo>
                <a:lnTo>
                  <a:pt x="309" y="16"/>
                </a:lnTo>
                <a:lnTo>
                  <a:pt x="309" y="17"/>
                </a:lnTo>
                <a:lnTo>
                  <a:pt x="309" y="17"/>
                </a:lnTo>
                <a:lnTo>
                  <a:pt x="310" y="17"/>
                </a:lnTo>
                <a:lnTo>
                  <a:pt x="310" y="17"/>
                </a:lnTo>
                <a:lnTo>
                  <a:pt x="310" y="17"/>
                </a:lnTo>
                <a:lnTo>
                  <a:pt x="311" y="17"/>
                </a:lnTo>
                <a:lnTo>
                  <a:pt x="311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6"/>
                </a:lnTo>
                <a:lnTo>
                  <a:pt x="313" y="17"/>
                </a:lnTo>
                <a:lnTo>
                  <a:pt x="313" y="17"/>
                </a:lnTo>
                <a:lnTo>
                  <a:pt x="313" y="17"/>
                </a:lnTo>
                <a:lnTo>
                  <a:pt x="315" y="17"/>
                </a:lnTo>
                <a:lnTo>
                  <a:pt x="315" y="18"/>
                </a:lnTo>
                <a:lnTo>
                  <a:pt x="315" y="18"/>
                </a:lnTo>
                <a:lnTo>
                  <a:pt x="316" y="19"/>
                </a:lnTo>
                <a:lnTo>
                  <a:pt x="316" y="18"/>
                </a:lnTo>
                <a:lnTo>
                  <a:pt x="317" y="19"/>
                </a:lnTo>
                <a:lnTo>
                  <a:pt x="317" y="19"/>
                </a:lnTo>
                <a:lnTo>
                  <a:pt x="317" y="18"/>
                </a:lnTo>
                <a:lnTo>
                  <a:pt x="318" y="17"/>
                </a:lnTo>
                <a:lnTo>
                  <a:pt x="318" y="17"/>
                </a:lnTo>
                <a:lnTo>
                  <a:pt x="318" y="17"/>
                </a:lnTo>
                <a:lnTo>
                  <a:pt x="319" y="17"/>
                </a:lnTo>
                <a:lnTo>
                  <a:pt x="319" y="16"/>
                </a:lnTo>
                <a:lnTo>
                  <a:pt x="320" y="15"/>
                </a:lnTo>
                <a:lnTo>
                  <a:pt x="320" y="15"/>
                </a:lnTo>
                <a:lnTo>
                  <a:pt x="320" y="15"/>
                </a:lnTo>
                <a:lnTo>
                  <a:pt x="321" y="16"/>
                </a:lnTo>
                <a:lnTo>
                  <a:pt x="321" y="16"/>
                </a:lnTo>
                <a:lnTo>
                  <a:pt x="321" y="16"/>
                </a:lnTo>
                <a:lnTo>
                  <a:pt x="322" y="17"/>
                </a:lnTo>
                <a:lnTo>
                  <a:pt x="322" y="17"/>
                </a:lnTo>
                <a:lnTo>
                  <a:pt x="322" y="16"/>
                </a:lnTo>
                <a:lnTo>
                  <a:pt x="324" y="16"/>
                </a:lnTo>
                <a:lnTo>
                  <a:pt x="324" y="15"/>
                </a:lnTo>
                <a:lnTo>
                  <a:pt x="325" y="15"/>
                </a:lnTo>
                <a:lnTo>
                  <a:pt x="325" y="14"/>
                </a:lnTo>
                <a:lnTo>
                  <a:pt x="325" y="14"/>
                </a:lnTo>
                <a:lnTo>
                  <a:pt x="326" y="14"/>
                </a:lnTo>
                <a:lnTo>
                  <a:pt x="326" y="14"/>
                </a:lnTo>
                <a:lnTo>
                  <a:pt x="326" y="15"/>
                </a:lnTo>
                <a:lnTo>
                  <a:pt x="327" y="15"/>
                </a:lnTo>
                <a:lnTo>
                  <a:pt x="327" y="15"/>
                </a:lnTo>
                <a:lnTo>
                  <a:pt x="327" y="15"/>
                </a:lnTo>
                <a:lnTo>
                  <a:pt x="328" y="14"/>
                </a:lnTo>
                <a:lnTo>
                  <a:pt x="328" y="14"/>
                </a:lnTo>
                <a:lnTo>
                  <a:pt x="329" y="12"/>
                </a:lnTo>
                <a:lnTo>
                  <a:pt x="329" y="12"/>
                </a:lnTo>
                <a:lnTo>
                  <a:pt x="329" y="11"/>
                </a:lnTo>
                <a:lnTo>
                  <a:pt x="330" y="11"/>
                </a:lnTo>
                <a:lnTo>
                  <a:pt x="330" y="11"/>
                </a:lnTo>
                <a:lnTo>
                  <a:pt x="330" y="11"/>
                </a:lnTo>
                <a:lnTo>
                  <a:pt x="331" y="12"/>
                </a:lnTo>
                <a:lnTo>
                  <a:pt x="331" y="11"/>
                </a:lnTo>
                <a:lnTo>
                  <a:pt x="331" y="12"/>
                </a:lnTo>
                <a:lnTo>
                  <a:pt x="333" y="14"/>
                </a:lnTo>
                <a:lnTo>
                  <a:pt x="333" y="14"/>
                </a:lnTo>
                <a:lnTo>
                  <a:pt x="334" y="14"/>
                </a:lnTo>
                <a:lnTo>
                  <a:pt x="334" y="12"/>
                </a:lnTo>
                <a:lnTo>
                  <a:pt x="334" y="11"/>
                </a:lnTo>
                <a:lnTo>
                  <a:pt x="335" y="10"/>
                </a:lnTo>
                <a:lnTo>
                  <a:pt x="335" y="10"/>
                </a:lnTo>
                <a:lnTo>
                  <a:pt x="335" y="9"/>
                </a:lnTo>
                <a:lnTo>
                  <a:pt x="336" y="9"/>
                </a:lnTo>
                <a:lnTo>
                  <a:pt x="336" y="9"/>
                </a:lnTo>
                <a:lnTo>
                  <a:pt x="336" y="10"/>
                </a:lnTo>
                <a:lnTo>
                  <a:pt x="337" y="10"/>
                </a:lnTo>
                <a:lnTo>
                  <a:pt x="337" y="11"/>
                </a:lnTo>
                <a:lnTo>
                  <a:pt x="338" y="10"/>
                </a:lnTo>
                <a:lnTo>
                  <a:pt x="338" y="10"/>
                </a:lnTo>
                <a:lnTo>
                  <a:pt x="338" y="10"/>
                </a:lnTo>
                <a:lnTo>
                  <a:pt x="339" y="10"/>
                </a:lnTo>
                <a:lnTo>
                  <a:pt x="339" y="10"/>
                </a:lnTo>
                <a:lnTo>
                  <a:pt x="339" y="10"/>
                </a:lnTo>
                <a:lnTo>
                  <a:pt x="340" y="10"/>
                </a:lnTo>
                <a:lnTo>
                  <a:pt x="340" y="10"/>
                </a:lnTo>
                <a:lnTo>
                  <a:pt x="342" y="10"/>
                </a:lnTo>
                <a:lnTo>
                  <a:pt x="342" y="10"/>
                </a:lnTo>
                <a:lnTo>
                  <a:pt x="342" y="10"/>
                </a:lnTo>
                <a:lnTo>
                  <a:pt x="343" y="11"/>
                </a:lnTo>
                <a:lnTo>
                  <a:pt x="343" y="10"/>
                </a:lnTo>
                <a:lnTo>
                  <a:pt x="343" y="10"/>
                </a:lnTo>
                <a:lnTo>
                  <a:pt x="344" y="9"/>
                </a:lnTo>
                <a:lnTo>
                  <a:pt x="344" y="9"/>
                </a:lnTo>
                <a:lnTo>
                  <a:pt x="344" y="9"/>
                </a:lnTo>
                <a:lnTo>
                  <a:pt x="345" y="9"/>
                </a:lnTo>
                <a:lnTo>
                  <a:pt x="345" y="9"/>
                </a:lnTo>
                <a:lnTo>
                  <a:pt x="346" y="8"/>
                </a:lnTo>
                <a:lnTo>
                  <a:pt x="346" y="9"/>
                </a:lnTo>
                <a:lnTo>
                  <a:pt x="346" y="9"/>
                </a:lnTo>
                <a:lnTo>
                  <a:pt x="347" y="9"/>
                </a:lnTo>
                <a:lnTo>
                  <a:pt x="347" y="9"/>
                </a:lnTo>
                <a:lnTo>
                  <a:pt x="347" y="10"/>
                </a:lnTo>
                <a:lnTo>
                  <a:pt x="348" y="10"/>
                </a:lnTo>
                <a:lnTo>
                  <a:pt x="348" y="11"/>
                </a:lnTo>
                <a:lnTo>
                  <a:pt x="348" y="12"/>
                </a:lnTo>
                <a:lnTo>
                  <a:pt x="349" y="11"/>
                </a:lnTo>
                <a:lnTo>
                  <a:pt x="349" y="10"/>
                </a:lnTo>
                <a:lnTo>
                  <a:pt x="351" y="10"/>
                </a:lnTo>
                <a:lnTo>
                  <a:pt x="351" y="10"/>
                </a:lnTo>
                <a:lnTo>
                  <a:pt x="351" y="10"/>
                </a:lnTo>
                <a:lnTo>
                  <a:pt x="352" y="10"/>
                </a:lnTo>
                <a:lnTo>
                  <a:pt x="352" y="10"/>
                </a:lnTo>
                <a:lnTo>
                  <a:pt x="352" y="9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4" y="10"/>
                </a:lnTo>
                <a:lnTo>
                  <a:pt x="354" y="9"/>
                </a:lnTo>
                <a:lnTo>
                  <a:pt x="355" y="9"/>
                </a:lnTo>
                <a:lnTo>
                  <a:pt x="355" y="8"/>
                </a:lnTo>
                <a:lnTo>
                  <a:pt x="355" y="8"/>
                </a:lnTo>
                <a:lnTo>
                  <a:pt x="356" y="8"/>
                </a:lnTo>
                <a:lnTo>
                  <a:pt x="356" y="8"/>
                </a:lnTo>
                <a:lnTo>
                  <a:pt x="356" y="9"/>
                </a:lnTo>
                <a:lnTo>
                  <a:pt x="357" y="9"/>
                </a:lnTo>
                <a:lnTo>
                  <a:pt x="357" y="9"/>
                </a:lnTo>
                <a:lnTo>
                  <a:pt x="357" y="9"/>
                </a:lnTo>
                <a:lnTo>
                  <a:pt x="358" y="9"/>
                </a:lnTo>
                <a:lnTo>
                  <a:pt x="358" y="9"/>
                </a:lnTo>
                <a:lnTo>
                  <a:pt x="360" y="9"/>
                </a:lnTo>
                <a:lnTo>
                  <a:pt x="360" y="9"/>
                </a:lnTo>
                <a:lnTo>
                  <a:pt x="360" y="9"/>
                </a:lnTo>
                <a:lnTo>
                  <a:pt x="361" y="9"/>
                </a:lnTo>
                <a:lnTo>
                  <a:pt x="361" y="10"/>
                </a:lnTo>
                <a:lnTo>
                  <a:pt x="361" y="10"/>
                </a:lnTo>
                <a:lnTo>
                  <a:pt x="362" y="10"/>
                </a:lnTo>
                <a:lnTo>
                  <a:pt x="362" y="10"/>
                </a:lnTo>
                <a:lnTo>
                  <a:pt x="363" y="10"/>
                </a:lnTo>
                <a:lnTo>
                  <a:pt x="363" y="10"/>
                </a:lnTo>
                <a:lnTo>
                  <a:pt x="363" y="10"/>
                </a:lnTo>
                <a:lnTo>
                  <a:pt x="364" y="10"/>
                </a:lnTo>
                <a:lnTo>
                  <a:pt x="364" y="9"/>
                </a:lnTo>
                <a:lnTo>
                  <a:pt x="364" y="9"/>
                </a:lnTo>
                <a:lnTo>
                  <a:pt x="365" y="8"/>
                </a:lnTo>
                <a:lnTo>
                  <a:pt x="365" y="8"/>
                </a:lnTo>
                <a:lnTo>
                  <a:pt x="365" y="8"/>
                </a:lnTo>
                <a:lnTo>
                  <a:pt x="366" y="8"/>
                </a:lnTo>
                <a:lnTo>
                  <a:pt x="366" y="9"/>
                </a:lnTo>
                <a:lnTo>
                  <a:pt x="368" y="8"/>
                </a:lnTo>
                <a:lnTo>
                  <a:pt x="368" y="8"/>
                </a:lnTo>
                <a:lnTo>
                  <a:pt x="368" y="9"/>
                </a:lnTo>
                <a:lnTo>
                  <a:pt x="369" y="9"/>
                </a:lnTo>
                <a:lnTo>
                  <a:pt x="369" y="9"/>
                </a:lnTo>
                <a:lnTo>
                  <a:pt x="369" y="9"/>
                </a:lnTo>
                <a:lnTo>
                  <a:pt x="370" y="10"/>
                </a:lnTo>
                <a:lnTo>
                  <a:pt x="370" y="10"/>
                </a:lnTo>
                <a:lnTo>
                  <a:pt x="370" y="11"/>
                </a:lnTo>
                <a:lnTo>
                  <a:pt x="371" y="11"/>
                </a:lnTo>
                <a:lnTo>
                  <a:pt x="371" y="11"/>
                </a:lnTo>
                <a:lnTo>
                  <a:pt x="372" y="11"/>
                </a:lnTo>
                <a:lnTo>
                  <a:pt x="372" y="11"/>
                </a:lnTo>
                <a:lnTo>
                  <a:pt x="372" y="11"/>
                </a:lnTo>
                <a:lnTo>
                  <a:pt x="373" y="11"/>
                </a:lnTo>
                <a:lnTo>
                  <a:pt x="373" y="11"/>
                </a:lnTo>
                <a:lnTo>
                  <a:pt x="373" y="11"/>
                </a:lnTo>
                <a:lnTo>
                  <a:pt x="374" y="12"/>
                </a:lnTo>
                <a:lnTo>
                  <a:pt x="374" y="12"/>
                </a:lnTo>
                <a:lnTo>
                  <a:pt x="374" y="11"/>
                </a:lnTo>
                <a:lnTo>
                  <a:pt x="375" y="11"/>
                </a:lnTo>
                <a:lnTo>
                  <a:pt x="375" y="12"/>
                </a:lnTo>
                <a:lnTo>
                  <a:pt x="377" y="12"/>
                </a:lnTo>
                <a:lnTo>
                  <a:pt x="377" y="12"/>
                </a:lnTo>
                <a:lnTo>
                  <a:pt x="377" y="12"/>
                </a:lnTo>
                <a:lnTo>
                  <a:pt x="378" y="11"/>
                </a:lnTo>
                <a:lnTo>
                  <a:pt x="378" y="11"/>
                </a:lnTo>
                <a:lnTo>
                  <a:pt x="378" y="11"/>
                </a:lnTo>
                <a:lnTo>
                  <a:pt x="379" y="12"/>
                </a:lnTo>
                <a:lnTo>
                  <a:pt x="379" y="14"/>
                </a:lnTo>
                <a:lnTo>
                  <a:pt x="379" y="14"/>
                </a:lnTo>
                <a:lnTo>
                  <a:pt x="380" y="15"/>
                </a:lnTo>
                <a:lnTo>
                  <a:pt x="380" y="15"/>
                </a:lnTo>
                <a:lnTo>
                  <a:pt x="381" y="14"/>
                </a:lnTo>
                <a:lnTo>
                  <a:pt x="381" y="15"/>
                </a:lnTo>
                <a:lnTo>
                  <a:pt x="381" y="15"/>
                </a:lnTo>
                <a:lnTo>
                  <a:pt x="382" y="15"/>
                </a:lnTo>
                <a:lnTo>
                  <a:pt x="382" y="16"/>
                </a:lnTo>
                <a:lnTo>
                  <a:pt x="382" y="15"/>
                </a:lnTo>
                <a:lnTo>
                  <a:pt x="383" y="16"/>
                </a:lnTo>
                <a:lnTo>
                  <a:pt x="383" y="16"/>
                </a:lnTo>
                <a:lnTo>
                  <a:pt x="383" y="16"/>
                </a:lnTo>
                <a:lnTo>
                  <a:pt x="384" y="16"/>
                </a:lnTo>
                <a:lnTo>
                  <a:pt x="384" y="15"/>
                </a:lnTo>
                <a:lnTo>
                  <a:pt x="386" y="15"/>
                </a:lnTo>
                <a:lnTo>
                  <a:pt x="386" y="15"/>
                </a:lnTo>
                <a:lnTo>
                  <a:pt x="386" y="14"/>
                </a:lnTo>
                <a:lnTo>
                  <a:pt x="387" y="12"/>
                </a:lnTo>
                <a:lnTo>
                  <a:pt x="387" y="14"/>
                </a:lnTo>
                <a:lnTo>
                  <a:pt x="387" y="12"/>
                </a:lnTo>
                <a:lnTo>
                  <a:pt x="388" y="14"/>
                </a:lnTo>
                <a:lnTo>
                  <a:pt x="388" y="14"/>
                </a:lnTo>
                <a:lnTo>
                  <a:pt x="389" y="16"/>
                </a:lnTo>
                <a:lnTo>
                  <a:pt x="389" y="16"/>
                </a:lnTo>
                <a:lnTo>
                  <a:pt x="389" y="16"/>
                </a:lnTo>
                <a:lnTo>
                  <a:pt x="390" y="15"/>
                </a:lnTo>
                <a:lnTo>
                  <a:pt x="390" y="16"/>
                </a:lnTo>
                <a:lnTo>
                  <a:pt x="390" y="16"/>
                </a:lnTo>
                <a:lnTo>
                  <a:pt x="391" y="16"/>
                </a:lnTo>
                <a:lnTo>
                  <a:pt x="391" y="17"/>
                </a:lnTo>
                <a:lnTo>
                  <a:pt x="391" y="17"/>
                </a:lnTo>
                <a:lnTo>
                  <a:pt x="392" y="17"/>
                </a:lnTo>
                <a:lnTo>
                  <a:pt x="392" y="16"/>
                </a:lnTo>
                <a:lnTo>
                  <a:pt x="393" y="16"/>
                </a:lnTo>
                <a:lnTo>
                  <a:pt x="393" y="16"/>
                </a:lnTo>
                <a:lnTo>
                  <a:pt x="393" y="15"/>
                </a:lnTo>
                <a:lnTo>
                  <a:pt x="395" y="14"/>
                </a:lnTo>
                <a:lnTo>
                  <a:pt x="395" y="14"/>
                </a:lnTo>
                <a:lnTo>
                  <a:pt x="395" y="14"/>
                </a:lnTo>
                <a:lnTo>
                  <a:pt x="396" y="15"/>
                </a:lnTo>
                <a:lnTo>
                  <a:pt x="396" y="15"/>
                </a:lnTo>
                <a:lnTo>
                  <a:pt x="396" y="16"/>
                </a:lnTo>
                <a:lnTo>
                  <a:pt x="397" y="16"/>
                </a:lnTo>
                <a:lnTo>
                  <a:pt x="397" y="16"/>
                </a:lnTo>
                <a:lnTo>
                  <a:pt x="398" y="15"/>
                </a:lnTo>
                <a:lnTo>
                  <a:pt x="398" y="15"/>
                </a:lnTo>
                <a:lnTo>
                  <a:pt x="398" y="14"/>
                </a:lnTo>
                <a:lnTo>
                  <a:pt x="399" y="14"/>
                </a:lnTo>
                <a:lnTo>
                  <a:pt x="399" y="14"/>
                </a:lnTo>
                <a:lnTo>
                  <a:pt x="399" y="12"/>
                </a:lnTo>
                <a:lnTo>
                  <a:pt x="400" y="11"/>
                </a:lnTo>
                <a:lnTo>
                  <a:pt x="400" y="11"/>
                </a:lnTo>
                <a:lnTo>
                  <a:pt x="400" y="10"/>
                </a:lnTo>
                <a:lnTo>
                  <a:pt x="401" y="10"/>
                </a:lnTo>
                <a:lnTo>
                  <a:pt x="401" y="9"/>
                </a:lnTo>
                <a:lnTo>
                  <a:pt x="402" y="9"/>
                </a:lnTo>
                <a:lnTo>
                  <a:pt x="402" y="9"/>
                </a:lnTo>
                <a:lnTo>
                  <a:pt x="402" y="9"/>
                </a:lnTo>
                <a:lnTo>
                  <a:pt x="404" y="10"/>
                </a:lnTo>
                <a:lnTo>
                  <a:pt x="404" y="10"/>
                </a:lnTo>
                <a:lnTo>
                  <a:pt x="404" y="10"/>
                </a:lnTo>
                <a:lnTo>
                  <a:pt x="405" y="10"/>
                </a:lnTo>
                <a:lnTo>
                  <a:pt x="405" y="10"/>
                </a:lnTo>
                <a:lnTo>
                  <a:pt x="405" y="10"/>
                </a:lnTo>
                <a:lnTo>
                  <a:pt x="406" y="10"/>
                </a:lnTo>
                <a:lnTo>
                  <a:pt x="406" y="9"/>
                </a:ln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lnTo>
                  <a:pt x="408" y="9"/>
                </a:lnTo>
                <a:lnTo>
                  <a:pt x="408" y="8"/>
                </a:lnTo>
                <a:lnTo>
                  <a:pt x="408" y="8"/>
                </a:lnTo>
                <a:lnTo>
                  <a:pt x="409" y="8"/>
                </a:lnTo>
                <a:lnTo>
                  <a:pt x="409" y="8"/>
                </a:lnTo>
                <a:lnTo>
                  <a:pt x="410" y="8"/>
                </a:lnTo>
                <a:lnTo>
                  <a:pt x="410" y="8"/>
                </a:lnTo>
                <a:lnTo>
                  <a:pt x="410" y="7"/>
                </a:lnTo>
                <a:lnTo>
                  <a:pt x="411" y="8"/>
                </a:lnTo>
                <a:lnTo>
                  <a:pt x="411" y="7"/>
                </a:lnTo>
                <a:lnTo>
                  <a:pt x="411" y="8"/>
                </a:lnTo>
                <a:lnTo>
                  <a:pt x="413" y="7"/>
                </a:lnTo>
                <a:lnTo>
                  <a:pt x="413" y="7"/>
                </a:lnTo>
                <a:lnTo>
                  <a:pt x="413" y="7"/>
                </a:lnTo>
                <a:lnTo>
                  <a:pt x="414" y="7"/>
                </a:lnTo>
                <a:lnTo>
                  <a:pt x="414" y="7"/>
                </a:lnTo>
                <a:lnTo>
                  <a:pt x="415" y="8"/>
                </a:lnTo>
                <a:lnTo>
                  <a:pt x="415" y="8"/>
                </a:lnTo>
                <a:lnTo>
                  <a:pt x="415" y="8"/>
                </a:lnTo>
                <a:lnTo>
                  <a:pt x="416" y="8"/>
                </a:lnTo>
                <a:lnTo>
                  <a:pt x="416" y="8"/>
                </a:lnTo>
                <a:lnTo>
                  <a:pt x="416" y="7"/>
                </a:lnTo>
                <a:lnTo>
                  <a:pt x="417" y="6"/>
                </a:lnTo>
                <a:lnTo>
                  <a:pt x="417" y="6"/>
                </a:lnTo>
                <a:lnTo>
                  <a:pt x="417" y="5"/>
                </a:lnTo>
                <a:lnTo>
                  <a:pt x="418" y="6"/>
                </a:lnTo>
                <a:lnTo>
                  <a:pt x="418" y="6"/>
                </a:lnTo>
                <a:lnTo>
                  <a:pt x="419" y="6"/>
                </a:lnTo>
                <a:lnTo>
                  <a:pt x="419" y="6"/>
                </a:lnTo>
                <a:lnTo>
                  <a:pt x="419" y="6"/>
                </a:lnTo>
                <a:lnTo>
                  <a:pt x="420" y="6"/>
                </a:lnTo>
                <a:lnTo>
                  <a:pt x="420" y="5"/>
                </a:lnTo>
                <a:lnTo>
                  <a:pt x="420" y="3"/>
                </a:lnTo>
                <a:lnTo>
                  <a:pt x="422" y="5"/>
                </a:lnTo>
                <a:lnTo>
                  <a:pt x="422" y="5"/>
                </a:lnTo>
                <a:lnTo>
                  <a:pt x="422" y="5"/>
                </a:lnTo>
                <a:lnTo>
                  <a:pt x="423" y="5"/>
                </a:lnTo>
                <a:lnTo>
                  <a:pt x="423" y="5"/>
                </a:lnTo>
                <a:lnTo>
                  <a:pt x="424" y="3"/>
                </a:lnTo>
                <a:lnTo>
                  <a:pt x="424" y="3"/>
                </a:lnTo>
                <a:lnTo>
                  <a:pt x="424" y="5"/>
                </a:lnTo>
                <a:lnTo>
                  <a:pt x="425" y="5"/>
                </a:lnTo>
                <a:lnTo>
                  <a:pt x="425" y="3"/>
                </a:lnTo>
                <a:lnTo>
                  <a:pt x="425" y="2"/>
                </a:lnTo>
                <a:lnTo>
                  <a:pt x="426" y="2"/>
                </a:lnTo>
                <a:lnTo>
                  <a:pt x="426" y="2"/>
                </a:lnTo>
                <a:lnTo>
                  <a:pt x="426" y="2"/>
                </a:lnTo>
                <a:lnTo>
                  <a:pt x="427" y="2"/>
                </a:lnTo>
                <a:lnTo>
                  <a:pt x="427" y="2"/>
                </a:lnTo>
                <a:lnTo>
                  <a:pt x="428" y="2"/>
                </a:lnTo>
                <a:lnTo>
                  <a:pt x="428" y="2"/>
                </a:lnTo>
                <a:lnTo>
                  <a:pt x="428" y="3"/>
                </a:lnTo>
                <a:lnTo>
                  <a:pt x="429" y="5"/>
                </a:lnTo>
                <a:lnTo>
                  <a:pt x="429" y="2"/>
                </a:lnTo>
                <a:lnTo>
                  <a:pt x="429" y="2"/>
                </a:lnTo>
                <a:lnTo>
                  <a:pt x="431" y="1"/>
                </a:lnTo>
                <a:lnTo>
                  <a:pt x="431" y="2"/>
                </a:lnTo>
                <a:lnTo>
                  <a:pt x="432" y="1"/>
                </a:lnTo>
                <a:lnTo>
                  <a:pt x="432" y="1"/>
                </a:lnTo>
                <a:lnTo>
                  <a:pt x="432" y="1"/>
                </a:lnTo>
                <a:lnTo>
                  <a:pt x="433" y="2"/>
                </a:lnTo>
                <a:lnTo>
                  <a:pt x="433" y="2"/>
                </a:lnTo>
                <a:lnTo>
                  <a:pt x="433" y="2"/>
                </a:lnTo>
                <a:lnTo>
                  <a:pt x="434" y="2"/>
                </a:lnTo>
                <a:lnTo>
                  <a:pt x="434" y="2"/>
                </a:lnTo>
                <a:lnTo>
                  <a:pt x="434" y="0"/>
                </a:lnTo>
                <a:lnTo>
                  <a:pt x="435" y="1"/>
                </a:lnTo>
                <a:lnTo>
                  <a:pt x="435" y="1"/>
                </a:lnTo>
                <a:lnTo>
                  <a:pt x="436" y="1"/>
                </a:lnTo>
                <a:lnTo>
                  <a:pt x="436" y="0"/>
                </a:lnTo>
                <a:lnTo>
                  <a:pt x="436" y="0"/>
                </a:lnTo>
                <a:lnTo>
                  <a:pt x="437" y="0"/>
                </a:lnTo>
                <a:lnTo>
                  <a:pt x="437" y="1"/>
                </a:lnTo>
                <a:lnTo>
                  <a:pt x="437" y="1"/>
                </a:lnTo>
                <a:lnTo>
                  <a:pt x="438" y="2"/>
                </a:lnTo>
                <a:lnTo>
                  <a:pt x="438" y="2"/>
                </a:lnTo>
                <a:lnTo>
                  <a:pt x="438" y="2"/>
                </a:lnTo>
                <a:lnTo>
                  <a:pt x="440" y="2"/>
                </a:lnTo>
                <a:lnTo>
                  <a:pt x="440" y="3"/>
                </a:lnTo>
                <a:lnTo>
                  <a:pt x="441" y="3"/>
                </a:lnTo>
                <a:lnTo>
                  <a:pt x="441" y="3"/>
                </a:lnTo>
                <a:lnTo>
                  <a:pt x="441" y="3"/>
                </a:lnTo>
                <a:lnTo>
                  <a:pt x="442" y="3"/>
                </a:lnTo>
                <a:lnTo>
                  <a:pt x="442" y="5"/>
                </a:lnTo>
                <a:lnTo>
                  <a:pt x="442" y="6"/>
                </a:lnTo>
                <a:lnTo>
                  <a:pt x="443" y="6"/>
                </a:lnTo>
                <a:lnTo>
                  <a:pt x="443" y="6"/>
                </a:lnTo>
                <a:lnTo>
                  <a:pt x="443" y="7"/>
                </a:lnTo>
                <a:lnTo>
                  <a:pt x="444" y="6"/>
                </a:lnTo>
                <a:lnTo>
                  <a:pt x="444" y="7"/>
                </a:lnTo>
                <a:lnTo>
                  <a:pt x="445" y="7"/>
                </a:lnTo>
                <a:lnTo>
                  <a:pt x="445" y="7"/>
                </a:lnTo>
                <a:lnTo>
                  <a:pt x="445" y="7"/>
                </a:lnTo>
                <a:lnTo>
                  <a:pt x="446" y="7"/>
                </a:lnTo>
                <a:lnTo>
                  <a:pt x="446" y="7"/>
                </a:lnTo>
                <a:lnTo>
                  <a:pt x="446" y="7"/>
                </a:lnTo>
                <a:lnTo>
                  <a:pt x="447" y="7"/>
                </a:lnTo>
                <a:lnTo>
                  <a:pt x="447" y="7"/>
                </a:lnTo>
                <a:lnTo>
                  <a:pt x="447" y="8"/>
                </a:lnTo>
                <a:lnTo>
                  <a:pt x="449" y="8"/>
                </a:lnTo>
                <a:lnTo>
                  <a:pt x="449" y="8"/>
                </a:lnTo>
                <a:lnTo>
                  <a:pt x="450" y="8"/>
                </a:lnTo>
                <a:lnTo>
                  <a:pt x="450" y="8"/>
                </a:lnTo>
                <a:lnTo>
                  <a:pt x="450" y="8"/>
                </a:lnTo>
                <a:lnTo>
                  <a:pt x="451" y="9"/>
                </a:lnTo>
                <a:lnTo>
                  <a:pt x="451" y="10"/>
                </a:lnTo>
                <a:lnTo>
                  <a:pt x="451" y="10"/>
                </a:lnTo>
                <a:lnTo>
                  <a:pt x="452" y="11"/>
                </a:lnTo>
                <a:lnTo>
                  <a:pt x="452" y="11"/>
                </a:lnTo>
                <a:lnTo>
                  <a:pt x="453" y="12"/>
                </a:lnTo>
                <a:lnTo>
                  <a:pt x="453" y="12"/>
                </a:lnTo>
                <a:lnTo>
                  <a:pt x="453" y="11"/>
                </a:lnTo>
                <a:lnTo>
                  <a:pt x="454" y="12"/>
                </a:lnTo>
                <a:lnTo>
                  <a:pt x="454" y="11"/>
                </a:lnTo>
                <a:lnTo>
                  <a:pt x="454" y="10"/>
                </a:lnTo>
                <a:lnTo>
                  <a:pt x="455" y="10"/>
                </a:lnTo>
                <a:lnTo>
                  <a:pt x="455" y="10"/>
                </a:lnTo>
                <a:lnTo>
                  <a:pt x="455" y="9"/>
                </a:lnTo>
                <a:lnTo>
                  <a:pt x="456" y="9"/>
                </a:lnTo>
                <a:lnTo>
                  <a:pt x="456" y="9"/>
                </a:lnTo>
                <a:lnTo>
                  <a:pt x="458" y="10"/>
                </a:lnTo>
                <a:lnTo>
                  <a:pt x="458" y="12"/>
                </a:lnTo>
                <a:lnTo>
                  <a:pt x="458" y="14"/>
                </a:lnTo>
                <a:lnTo>
                  <a:pt x="459" y="14"/>
                </a:lnTo>
                <a:lnTo>
                  <a:pt x="459" y="12"/>
                </a:lnTo>
                <a:lnTo>
                  <a:pt x="459" y="14"/>
                </a:lnTo>
                <a:lnTo>
                  <a:pt x="460" y="14"/>
                </a:lnTo>
                <a:lnTo>
                  <a:pt x="460" y="14"/>
                </a:lnTo>
                <a:lnTo>
                  <a:pt x="460" y="14"/>
                </a:lnTo>
                <a:lnTo>
                  <a:pt x="461" y="14"/>
                </a:lnTo>
                <a:lnTo>
                  <a:pt x="461" y="14"/>
                </a:lnTo>
                <a:lnTo>
                  <a:pt x="462" y="15"/>
                </a:lnTo>
                <a:lnTo>
                  <a:pt x="462" y="15"/>
                </a:lnTo>
                <a:lnTo>
                  <a:pt x="462" y="15"/>
                </a:lnTo>
                <a:lnTo>
                  <a:pt x="463" y="16"/>
                </a:lnTo>
                <a:lnTo>
                  <a:pt x="463" y="16"/>
                </a:lnTo>
                <a:lnTo>
                  <a:pt x="463" y="17"/>
                </a:lnTo>
                <a:lnTo>
                  <a:pt x="464" y="17"/>
                </a:lnTo>
                <a:lnTo>
                  <a:pt x="464" y="17"/>
                </a:lnTo>
                <a:lnTo>
                  <a:pt x="464" y="17"/>
                </a:lnTo>
                <a:lnTo>
                  <a:pt x="465" y="17"/>
                </a:lnTo>
                <a:lnTo>
                  <a:pt x="465" y="17"/>
                </a:lnTo>
                <a:lnTo>
                  <a:pt x="467" y="17"/>
                </a:lnTo>
                <a:lnTo>
                  <a:pt x="467" y="17"/>
                </a:lnTo>
                <a:lnTo>
                  <a:pt x="467" y="18"/>
                </a:lnTo>
                <a:lnTo>
                  <a:pt x="468" y="18"/>
                </a:lnTo>
                <a:lnTo>
                  <a:pt x="468" y="18"/>
                </a:lnTo>
                <a:lnTo>
                  <a:pt x="468" y="18"/>
                </a:lnTo>
                <a:lnTo>
                  <a:pt x="469" y="18"/>
                </a:lnTo>
                <a:lnTo>
                  <a:pt x="469" y="18"/>
                </a:lnTo>
                <a:lnTo>
                  <a:pt x="469" y="18"/>
                </a:lnTo>
                <a:lnTo>
                  <a:pt x="470" y="18"/>
                </a:lnTo>
                <a:lnTo>
                  <a:pt x="470" y="17"/>
                </a:lnTo>
                <a:lnTo>
                  <a:pt x="471" y="17"/>
                </a:lnTo>
                <a:lnTo>
                  <a:pt x="471" y="18"/>
                </a:lnTo>
                <a:lnTo>
                  <a:pt x="471" y="17"/>
                </a:lnTo>
                <a:lnTo>
                  <a:pt x="472" y="18"/>
                </a:lnTo>
                <a:lnTo>
                  <a:pt x="472" y="17"/>
                </a:lnTo>
                <a:lnTo>
                  <a:pt x="472" y="17"/>
                </a:lnTo>
                <a:lnTo>
                  <a:pt x="473" y="17"/>
                </a:lnTo>
                <a:lnTo>
                  <a:pt x="473" y="17"/>
                </a:lnTo>
                <a:lnTo>
                  <a:pt x="473" y="17"/>
                </a:lnTo>
                <a:lnTo>
                  <a:pt x="474" y="17"/>
                </a:lnTo>
                <a:lnTo>
                  <a:pt x="474" y="17"/>
                </a:lnTo>
                <a:lnTo>
                  <a:pt x="476" y="17"/>
                </a:lnTo>
                <a:lnTo>
                  <a:pt x="476" y="17"/>
                </a:lnTo>
                <a:lnTo>
                  <a:pt x="476" y="17"/>
                </a:lnTo>
                <a:lnTo>
                  <a:pt x="477" y="16"/>
                </a:lnTo>
                <a:lnTo>
                  <a:pt x="477" y="16"/>
                </a:lnTo>
                <a:lnTo>
                  <a:pt x="477" y="15"/>
                </a:lnTo>
                <a:lnTo>
                  <a:pt x="478" y="15"/>
                </a:lnTo>
                <a:lnTo>
                  <a:pt x="478" y="15"/>
                </a:lnTo>
                <a:lnTo>
                  <a:pt x="479" y="15"/>
                </a:lnTo>
                <a:lnTo>
                  <a:pt x="479" y="15"/>
                </a:lnTo>
                <a:lnTo>
                  <a:pt x="479" y="16"/>
                </a:lnTo>
                <a:lnTo>
                  <a:pt x="480" y="15"/>
                </a:lnTo>
                <a:lnTo>
                  <a:pt x="480" y="15"/>
                </a:lnTo>
                <a:lnTo>
                  <a:pt x="480" y="15"/>
                </a:lnTo>
                <a:lnTo>
                  <a:pt x="481" y="14"/>
                </a:lnTo>
                <a:lnTo>
                  <a:pt x="481" y="12"/>
                </a:lnTo>
                <a:lnTo>
                  <a:pt x="481" y="12"/>
                </a:lnTo>
                <a:lnTo>
                  <a:pt x="482" y="11"/>
                </a:lnTo>
                <a:lnTo>
                  <a:pt x="482" y="12"/>
                </a:lnTo>
                <a:lnTo>
                  <a:pt x="483" y="11"/>
                </a:lnTo>
                <a:lnTo>
                  <a:pt x="483" y="11"/>
                </a:lnTo>
                <a:lnTo>
                  <a:pt x="483" y="11"/>
                </a:lnTo>
                <a:lnTo>
                  <a:pt x="485" y="10"/>
                </a:lnTo>
                <a:lnTo>
                  <a:pt x="485" y="11"/>
                </a:lnTo>
                <a:lnTo>
                  <a:pt x="485" y="11"/>
                </a:lnTo>
                <a:lnTo>
                  <a:pt x="486" y="11"/>
                </a:lnTo>
                <a:lnTo>
                  <a:pt x="486" y="14"/>
                </a:lnTo>
                <a:lnTo>
                  <a:pt x="486" y="15"/>
                </a:lnTo>
                <a:lnTo>
                  <a:pt x="487" y="15"/>
                </a:lnTo>
                <a:lnTo>
                  <a:pt x="487" y="14"/>
                </a:lnTo>
                <a:lnTo>
                  <a:pt x="488" y="15"/>
                </a:lnTo>
                <a:lnTo>
                  <a:pt x="488" y="15"/>
                </a:lnTo>
                <a:lnTo>
                  <a:pt x="488" y="15"/>
                </a:lnTo>
                <a:lnTo>
                  <a:pt x="489" y="14"/>
                </a:lnTo>
                <a:lnTo>
                  <a:pt x="489" y="14"/>
                </a:lnTo>
                <a:lnTo>
                  <a:pt x="489" y="12"/>
                </a:lnTo>
                <a:lnTo>
                  <a:pt x="490" y="12"/>
                </a:lnTo>
                <a:lnTo>
                  <a:pt x="490" y="11"/>
                </a:lnTo>
                <a:lnTo>
                  <a:pt x="490" y="11"/>
                </a:lnTo>
                <a:lnTo>
                  <a:pt x="491" y="11"/>
                </a:lnTo>
                <a:lnTo>
                  <a:pt x="491" y="11"/>
                </a:lnTo>
                <a:lnTo>
                  <a:pt x="492" y="11"/>
                </a:lnTo>
                <a:lnTo>
                  <a:pt x="492" y="10"/>
                </a:lnTo>
                <a:lnTo>
                  <a:pt x="492" y="11"/>
                </a:lnTo>
                <a:lnTo>
                  <a:pt x="494" y="11"/>
                </a:lnTo>
                <a:lnTo>
                  <a:pt x="494" y="11"/>
                </a:lnTo>
                <a:lnTo>
                  <a:pt x="494" y="11"/>
                </a:lnTo>
                <a:lnTo>
                  <a:pt x="495" y="11"/>
                </a:lnTo>
                <a:lnTo>
                  <a:pt x="495" y="11"/>
                </a:lnTo>
                <a:lnTo>
                  <a:pt x="495" y="11"/>
                </a:lnTo>
                <a:lnTo>
                  <a:pt x="496" y="11"/>
                </a:lnTo>
                <a:lnTo>
                  <a:pt x="496" y="11"/>
                </a:lnTo>
                <a:lnTo>
                  <a:pt x="497" y="12"/>
                </a:lnTo>
                <a:lnTo>
                  <a:pt x="497" y="12"/>
                </a:lnTo>
                <a:lnTo>
                  <a:pt x="497" y="12"/>
                </a:lnTo>
                <a:lnTo>
                  <a:pt x="498" y="14"/>
                </a:lnTo>
                <a:lnTo>
                  <a:pt x="498" y="12"/>
                </a:lnTo>
                <a:lnTo>
                  <a:pt x="498" y="12"/>
                </a:lnTo>
                <a:lnTo>
                  <a:pt x="499" y="11"/>
                </a:lnTo>
                <a:lnTo>
                  <a:pt x="499" y="10"/>
                </a:lnTo>
                <a:lnTo>
                  <a:pt x="500" y="10"/>
                </a:lnTo>
                <a:lnTo>
                  <a:pt x="500" y="10"/>
                </a:lnTo>
                <a:lnTo>
                  <a:pt x="500" y="10"/>
                </a:lnTo>
                <a:lnTo>
                  <a:pt x="501" y="10"/>
                </a:lnTo>
                <a:lnTo>
                  <a:pt x="501" y="9"/>
                </a:lnTo>
                <a:lnTo>
                  <a:pt x="501" y="9"/>
                </a:lnTo>
                <a:lnTo>
                  <a:pt x="503" y="9"/>
                </a:lnTo>
                <a:lnTo>
                  <a:pt x="503" y="8"/>
                </a:lnTo>
                <a:lnTo>
                  <a:pt x="503" y="8"/>
                </a:lnTo>
                <a:lnTo>
                  <a:pt x="504" y="8"/>
                </a:lnTo>
                <a:lnTo>
                  <a:pt x="504" y="8"/>
                </a:lnTo>
                <a:lnTo>
                  <a:pt x="505" y="7"/>
                </a:lnTo>
                <a:lnTo>
                  <a:pt x="505" y="7"/>
                </a:lnTo>
                <a:lnTo>
                  <a:pt x="505" y="7"/>
                </a:lnTo>
                <a:lnTo>
                  <a:pt x="506" y="7"/>
                </a:lnTo>
                <a:lnTo>
                  <a:pt x="506" y="8"/>
                </a:lnTo>
                <a:lnTo>
                  <a:pt x="506" y="7"/>
                </a:lnTo>
                <a:lnTo>
                  <a:pt x="507" y="8"/>
                </a:lnTo>
                <a:lnTo>
                  <a:pt x="507" y="8"/>
                </a:lnTo>
                <a:lnTo>
                  <a:pt x="507" y="8"/>
                </a:lnTo>
                <a:lnTo>
                  <a:pt x="508" y="8"/>
                </a:lnTo>
                <a:lnTo>
                  <a:pt x="508" y="8"/>
                </a:lnTo>
                <a:lnTo>
                  <a:pt x="509" y="8"/>
                </a:lnTo>
                <a:lnTo>
                  <a:pt x="509" y="8"/>
                </a:lnTo>
                <a:lnTo>
                  <a:pt x="509" y="8"/>
                </a:lnTo>
                <a:lnTo>
                  <a:pt x="510" y="7"/>
                </a:lnTo>
                <a:lnTo>
                  <a:pt x="510" y="8"/>
                </a:lnTo>
                <a:lnTo>
                  <a:pt x="510" y="8"/>
                </a:lnTo>
                <a:lnTo>
                  <a:pt x="512" y="8"/>
                </a:lnTo>
                <a:lnTo>
                  <a:pt x="512" y="8"/>
                </a:lnTo>
                <a:lnTo>
                  <a:pt x="512" y="8"/>
                </a:lnTo>
                <a:lnTo>
                  <a:pt x="513" y="9"/>
                </a:lnTo>
                <a:lnTo>
                  <a:pt x="513" y="9"/>
                </a:lnTo>
                <a:lnTo>
                  <a:pt x="514" y="9"/>
                </a:lnTo>
                <a:lnTo>
                  <a:pt x="514" y="9"/>
                </a:lnTo>
                <a:lnTo>
                  <a:pt x="514" y="9"/>
                </a:lnTo>
                <a:lnTo>
                  <a:pt x="515" y="8"/>
                </a:lnTo>
                <a:lnTo>
                  <a:pt x="515" y="8"/>
                </a:lnTo>
                <a:lnTo>
                  <a:pt x="515" y="9"/>
                </a:lnTo>
                <a:lnTo>
                  <a:pt x="516" y="8"/>
                </a:lnTo>
                <a:lnTo>
                  <a:pt x="516" y="8"/>
                </a:lnTo>
                <a:lnTo>
                  <a:pt x="516" y="7"/>
                </a:lnTo>
                <a:lnTo>
                  <a:pt x="517" y="7"/>
                </a:lnTo>
                <a:lnTo>
                  <a:pt x="517" y="7"/>
                </a:lnTo>
                <a:lnTo>
                  <a:pt x="518" y="8"/>
                </a:lnTo>
                <a:lnTo>
                  <a:pt x="518" y="7"/>
                </a:lnTo>
                <a:lnTo>
                  <a:pt x="518" y="7"/>
                </a:lnTo>
                <a:lnTo>
                  <a:pt x="519" y="7"/>
                </a:lnTo>
                <a:lnTo>
                  <a:pt x="519" y="7"/>
                </a:lnTo>
                <a:lnTo>
                  <a:pt x="519" y="7"/>
                </a:lnTo>
                <a:lnTo>
                  <a:pt x="521" y="8"/>
                </a:lnTo>
                <a:lnTo>
                  <a:pt x="521" y="9"/>
                </a:lnTo>
                <a:lnTo>
                  <a:pt x="522" y="9"/>
                </a:lnTo>
                <a:lnTo>
                  <a:pt x="522" y="9"/>
                </a:lnTo>
                <a:lnTo>
                  <a:pt x="522" y="10"/>
                </a:lnTo>
                <a:lnTo>
                  <a:pt x="523" y="10"/>
                </a:lnTo>
                <a:lnTo>
                  <a:pt x="523" y="10"/>
                </a:lnTo>
                <a:lnTo>
                  <a:pt x="523" y="9"/>
                </a:lnTo>
                <a:lnTo>
                  <a:pt x="524" y="9"/>
                </a:lnTo>
                <a:lnTo>
                  <a:pt x="524" y="8"/>
                </a:lnTo>
                <a:lnTo>
                  <a:pt x="524" y="8"/>
                </a:lnTo>
                <a:lnTo>
                  <a:pt x="525" y="8"/>
                </a:lnTo>
                <a:lnTo>
                  <a:pt x="525" y="8"/>
                </a:lnTo>
                <a:lnTo>
                  <a:pt x="526" y="7"/>
                </a:lnTo>
                <a:lnTo>
                  <a:pt x="526" y="7"/>
                </a:lnTo>
                <a:lnTo>
                  <a:pt x="526" y="7"/>
                </a:lnTo>
                <a:lnTo>
                  <a:pt x="527" y="7"/>
                </a:lnTo>
                <a:lnTo>
                  <a:pt x="527" y="8"/>
                </a:lnTo>
                <a:lnTo>
                  <a:pt x="527" y="9"/>
                </a:lnTo>
                <a:lnTo>
                  <a:pt x="528" y="9"/>
                </a:lnTo>
                <a:lnTo>
                  <a:pt x="528" y="9"/>
                </a:lnTo>
                <a:lnTo>
                  <a:pt x="528" y="10"/>
                </a:lnTo>
                <a:lnTo>
                  <a:pt x="530" y="10"/>
                </a:lnTo>
                <a:lnTo>
                  <a:pt x="530" y="10"/>
                </a:lnTo>
                <a:lnTo>
                  <a:pt x="531" y="10"/>
                </a:lnTo>
                <a:lnTo>
                  <a:pt x="531" y="10"/>
                </a:lnTo>
                <a:lnTo>
                  <a:pt x="531" y="11"/>
                </a:lnTo>
                <a:lnTo>
                  <a:pt x="532" y="10"/>
                </a:lnTo>
                <a:lnTo>
                  <a:pt x="532" y="10"/>
                </a:lnTo>
                <a:lnTo>
                  <a:pt x="532" y="10"/>
                </a:lnTo>
                <a:lnTo>
                  <a:pt x="533" y="10"/>
                </a:lnTo>
                <a:lnTo>
                  <a:pt x="533" y="10"/>
                </a:lnTo>
                <a:lnTo>
                  <a:pt x="533" y="11"/>
                </a:lnTo>
                <a:lnTo>
                  <a:pt x="534" y="12"/>
                </a:lnTo>
                <a:lnTo>
                  <a:pt x="534" y="14"/>
                </a:lnTo>
                <a:lnTo>
                  <a:pt x="535" y="14"/>
                </a:lnTo>
                <a:lnTo>
                  <a:pt x="535" y="15"/>
                </a:lnTo>
                <a:lnTo>
                  <a:pt x="535" y="14"/>
                </a:lnTo>
                <a:lnTo>
                  <a:pt x="536" y="14"/>
                </a:lnTo>
                <a:lnTo>
                  <a:pt x="536" y="14"/>
                </a:lnTo>
                <a:lnTo>
                  <a:pt x="536" y="12"/>
                </a:lnTo>
                <a:lnTo>
                  <a:pt x="537" y="12"/>
                </a:lnTo>
                <a:lnTo>
                  <a:pt x="537" y="12"/>
                </a:lnTo>
                <a:lnTo>
                  <a:pt x="537" y="12"/>
                </a:lnTo>
                <a:lnTo>
                  <a:pt x="539" y="14"/>
                </a:lnTo>
                <a:lnTo>
                  <a:pt x="539" y="14"/>
                </a:lnTo>
                <a:lnTo>
                  <a:pt x="540" y="15"/>
                </a:lnTo>
                <a:lnTo>
                  <a:pt x="540" y="15"/>
                </a:lnTo>
                <a:lnTo>
                  <a:pt x="540" y="15"/>
                </a:lnTo>
                <a:lnTo>
                  <a:pt x="541" y="15"/>
                </a:lnTo>
                <a:lnTo>
                  <a:pt x="541" y="15"/>
                </a:lnTo>
                <a:lnTo>
                  <a:pt x="541" y="15"/>
                </a:lnTo>
                <a:lnTo>
                  <a:pt x="542" y="15"/>
                </a:lnTo>
                <a:lnTo>
                  <a:pt x="542" y="15"/>
                </a:lnTo>
                <a:lnTo>
                  <a:pt x="543" y="17"/>
                </a:lnTo>
                <a:lnTo>
                  <a:pt x="543" y="17"/>
                </a:lnTo>
                <a:lnTo>
                  <a:pt x="543" y="17"/>
                </a:lnTo>
                <a:lnTo>
                  <a:pt x="544" y="17"/>
                </a:lnTo>
                <a:lnTo>
                  <a:pt x="544" y="16"/>
                </a:lnTo>
                <a:lnTo>
                  <a:pt x="544" y="16"/>
                </a:lnTo>
                <a:lnTo>
                  <a:pt x="545" y="15"/>
                </a:lnTo>
                <a:lnTo>
                  <a:pt x="545" y="15"/>
                </a:lnTo>
                <a:lnTo>
                  <a:pt x="545" y="14"/>
                </a:lnTo>
                <a:lnTo>
                  <a:pt x="546" y="14"/>
                </a:lnTo>
                <a:lnTo>
                  <a:pt x="546" y="15"/>
                </a:lnTo>
                <a:lnTo>
                  <a:pt x="548" y="14"/>
                </a:lnTo>
                <a:lnTo>
                  <a:pt x="548" y="15"/>
                </a:lnTo>
                <a:lnTo>
                  <a:pt x="548" y="14"/>
                </a:lnTo>
                <a:lnTo>
                  <a:pt x="549" y="14"/>
                </a:lnTo>
                <a:lnTo>
                  <a:pt x="549" y="14"/>
                </a:lnTo>
                <a:lnTo>
                  <a:pt x="549" y="15"/>
                </a:lnTo>
                <a:lnTo>
                  <a:pt x="550" y="15"/>
                </a:lnTo>
                <a:lnTo>
                  <a:pt x="550" y="15"/>
                </a:lnTo>
                <a:lnTo>
                  <a:pt x="550" y="15"/>
                </a:lnTo>
                <a:lnTo>
                  <a:pt x="551" y="15"/>
                </a:lnTo>
                <a:lnTo>
                  <a:pt x="551" y="15"/>
                </a:lnTo>
                <a:lnTo>
                  <a:pt x="552" y="15"/>
                </a:lnTo>
                <a:lnTo>
                  <a:pt x="552" y="15"/>
                </a:lnTo>
                <a:lnTo>
                  <a:pt x="552" y="15"/>
                </a:lnTo>
                <a:lnTo>
                  <a:pt x="553" y="15"/>
                </a:lnTo>
                <a:lnTo>
                  <a:pt x="553" y="15"/>
                </a:lnTo>
                <a:lnTo>
                  <a:pt x="553" y="16"/>
                </a:lnTo>
                <a:lnTo>
                  <a:pt x="554" y="16"/>
                </a:lnTo>
                <a:lnTo>
                  <a:pt x="554" y="16"/>
                </a:lnTo>
                <a:lnTo>
                  <a:pt x="554" y="17"/>
                </a:lnTo>
                <a:lnTo>
                  <a:pt x="555" y="17"/>
                </a:lnTo>
                <a:lnTo>
                  <a:pt x="555" y="17"/>
                </a:lnTo>
                <a:lnTo>
                  <a:pt x="557" y="16"/>
                </a:lnTo>
                <a:lnTo>
                  <a:pt x="557" y="16"/>
                </a:lnTo>
                <a:lnTo>
                  <a:pt x="557" y="15"/>
                </a:lnTo>
                <a:lnTo>
                  <a:pt x="558" y="15"/>
                </a:lnTo>
                <a:lnTo>
                  <a:pt x="558" y="15"/>
                </a:lnTo>
                <a:lnTo>
                  <a:pt x="558" y="15"/>
                </a:lnTo>
                <a:lnTo>
                  <a:pt x="559" y="15"/>
                </a:lnTo>
                <a:lnTo>
                  <a:pt x="559" y="15"/>
                </a:lnTo>
                <a:lnTo>
                  <a:pt x="559" y="15"/>
                </a:lnTo>
                <a:lnTo>
                  <a:pt x="560" y="15"/>
                </a:lnTo>
                <a:lnTo>
                  <a:pt x="560" y="15"/>
                </a:lnTo>
                <a:lnTo>
                  <a:pt x="561" y="15"/>
                </a:lnTo>
                <a:lnTo>
                  <a:pt x="561" y="15"/>
                </a:lnTo>
                <a:lnTo>
                  <a:pt x="561" y="15"/>
                </a:lnTo>
                <a:lnTo>
                  <a:pt x="562" y="15"/>
                </a:lnTo>
                <a:lnTo>
                  <a:pt x="562" y="15"/>
                </a:lnTo>
                <a:lnTo>
                  <a:pt x="562" y="16"/>
                </a:lnTo>
                <a:lnTo>
                  <a:pt x="563" y="16"/>
                </a:lnTo>
                <a:lnTo>
                  <a:pt x="563" y="15"/>
                </a:lnTo>
                <a:lnTo>
                  <a:pt x="563" y="15"/>
                </a:lnTo>
                <a:lnTo>
                  <a:pt x="564" y="14"/>
                </a:lnTo>
                <a:lnTo>
                  <a:pt x="564" y="14"/>
                </a:lnTo>
                <a:lnTo>
                  <a:pt x="566" y="14"/>
                </a:lnTo>
                <a:lnTo>
                  <a:pt x="566" y="14"/>
                </a:lnTo>
                <a:lnTo>
                  <a:pt x="566" y="14"/>
                </a:lnTo>
                <a:lnTo>
                  <a:pt x="567" y="12"/>
                </a:lnTo>
                <a:lnTo>
                  <a:pt x="567" y="14"/>
                </a:lnTo>
                <a:lnTo>
                  <a:pt x="567" y="14"/>
                </a:lnTo>
                <a:lnTo>
                  <a:pt x="568" y="15"/>
                </a:lnTo>
                <a:lnTo>
                  <a:pt x="568" y="15"/>
                </a:lnTo>
                <a:lnTo>
                  <a:pt x="569" y="15"/>
                </a:lnTo>
                <a:lnTo>
                  <a:pt x="569" y="15"/>
                </a:lnTo>
                <a:lnTo>
                  <a:pt x="569" y="15"/>
                </a:lnTo>
                <a:lnTo>
                  <a:pt x="570" y="15"/>
                </a:lnTo>
                <a:lnTo>
                  <a:pt x="570" y="15"/>
                </a:lnTo>
                <a:lnTo>
                  <a:pt x="570" y="15"/>
                </a:lnTo>
                <a:lnTo>
                  <a:pt x="571" y="15"/>
                </a:lnTo>
                <a:lnTo>
                  <a:pt x="571" y="14"/>
                </a:lnTo>
                <a:lnTo>
                  <a:pt x="571" y="14"/>
                </a:lnTo>
                <a:lnTo>
                  <a:pt x="572" y="12"/>
                </a:lnTo>
                <a:lnTo>
                  <a:pt x="572" y="12"/>
                </a:lnTo>
                <a:lnTo>
                  <a:pt x="573" y="11"/>
                </a:lnTo>
                <a:lnTo>
                  <a:pt x="573" y="10"/>
                </a:lnTo>
                <a:lnTo>
                  <a:pt x="573" y="11"/>
                </a:lnTo>
                <a:lnTo>
                  <a:pt x="575" y="11"/>
                </a:lnTo>
                <a:lnTo>
                  <a:pt x="575" y="10"/>
                </a:lnTo>
                <a:lnTo>
                  <a:pt x="575" y="10"/>
                </a:lnTo>
                <a:lnTo>
                  <a:pt x="576" y="11"/>
                </a:lnTo>
                <a:lnTo>
                  <a:pt x="576" y="11"/>
                </a:lnTo>
                <a:lnTo>
                  <a:pt x="576" y="12"/>
                </a:lnTo>
                <a:lnTo>
                  <a:pt x="577" y="12"/>
                </a:lnTo>
                <a:lnTo>
                  <a:pt x="577" y="11"/>
                </a:lnTo>
                <a:lnTo>
                  <a:pt x="578" y="11"/>
                </a:lnTo>
                <a:lnTo>
                  <a:pt x="578" y="11"/>
                </a:lnTo>
                <a:lnTo>
                  <a:pt x="578" y="11"/>
                </a:lnTo>
                <a:lnTo>
                  <a:pt x="579" y="11"/>
                </a:lnTo>
                <a:lnTo>
                  <a:pt x="579" y="11"/>
                </a:lnTo>
                <a:lnTo>
                  <a:pt x="579" y="11"/>
                </a:lnTo>
                <a:lnTo>
                  <a:pt x="580" y="10"/>
                </a:lnTo>
                <a:lnTo>
                  <a:pt x="580" y="9"/>
                </a:lnTo>
                <a:lnTo>
                  <a:pt x="580" y="9"/>
                </a:lnTo>
                <a:lnTo>
                  <a:pt x="581" y="8"/>
                </a:lnTo>
                <a:lnTo>
                  <a:pt x="581" y="9"/>
                </a:lnTo>
                <a:lnTo>
                  <a:pt x="582" y="8"/>
                </a:lnTo>
                <a:lnTo>
                  <a:pt x="582" y="8"/>
                </a:lnTo>
                <a:lnTo>
                  <a:pt x="582" y="8"/>
                </a:lnTo>
                <a:lnTo>
                  <a:pt x="584" y="8"/>
                </a:lnTo>
                <a:lnTo>
                  <a:pt x="584" y="7"/>
                </a:lnTo>
                <a:lnTo>
                  <a:pt x="584" y="7"/>
                </a:lnTo>
                <a:lnTo>
                  <a:pt x="585" y="7"/>
                </a:lnTo>
                <a:lnTo>
                  <a:pt x="585" y="7"/>
                </a:lnTo>
                <a:lnTo>
                  <a:pt x="585" y="6"/>
                </a:lnTo>
                <a:lnTo>
                  <a:pt x="586" y="6"/>
                </a:lnTo>
                <a:lnTo>
                  <a:pt x="586" y="6"/>
                </a:lnTo>
                <a:lnTo>
                  <a:pt x="587" y="7"/>
                </a:lnTo>
                <a:lnTo>
                  <a:pt x="587" y="6"/>
                </a:lnTo>
                <a:lnTo>
                  <a:pt x="587" y="7"/>
                </a:lnTo>
                <a:lnTo>
                  <a:pt x="588" y="8"/>
                </a:lnTo>
                <a:lnTo>
                  <a:pt x="588" y="8"/>
                </a:lnTo>
                <a:lnTo>
                  <a:pt x="588" y="8"/>
                </a:lnTo>
                <a:lnTo>
                  <a:pt x="589" y="7"/>
                </a:lnTo>
                <a:lnTo>
                  <a:pt x="589" y="7"/>
                </a:lnTo>
                <a:lnTo>
                  <a:pt x="590" y="7"/>
                </a:lnTo>
                <a:lnTo>
                  <a:pt x="590" y="6"/>
                </a:lnTo>
                <a:lnTo>
                  <a:pt x="590" y="7"/>
                </a:lnTo>
                <a:lnTo>
                  <a:pt x="591" y="7"/>
                </a:lnTo>
                <a:lnTo>
                  <a:pt x="591" y="6"/>
                </a:lnTo>
                <a:lnTo>
                  <a:pt x="591" y="6"/>
                </a:lnTo>
                <a:lnTo>
                  <a:pt x="593" y="5"/>
                </a:lnTo>
                <a:lnTo>
                  <a:pt x="593" y="5"/>
                </a:lnTo>
                <a:lnTo>
                  <a:pt x="593" y="5"/>
                </a:lnTo>
                <a:lnTo>
                  <a:pt x="594" y="6"/>
                </a:lnTo>
                <a:lnTo>
                  <a:pt x="594" y="6"/>
                </a:lnTo>
                <a:lnTo>
                  <a:pt x="595" y="6"/>
                </a:lnTo>
                <a:lnTo>
                  <a:pt x="595" y="6"/>
                </a:lnTo>
                <a:lnTo>
                  <a:pt x="595" y="6"/>
                </a:lnTo>
                <a:lnTo>
                  <a:pt x="596" y="6"/>
                </a:lnTo>
                <a:lnTo>
                  <a:pt x="596" y="5"/>
                </a:lnTo>
                <a:lnTo>
                  <a:pt x="596" y="3"/>
                </a:lnTo>
                <a:lnTo>
                  <a:pt x="597" y="5"/>
                </a:lnTo>
                <a:lnTo>
                  <a:pt x="597" y="3"/>
                </a:lnTo>
                <a:lnTo>
                  <a:pt x="597" y="5"/>
                </a:lnTo>
                <a:lnTo>
                  <a:pt x="598" y="5"/>
                </a:lnTo>
                <a:lnTo>
                  <a:pt x="598" y="6"/>
                </a:lnTo>
                <a:lnTo>
                  <a:pt x="599" y="5"/>
                </a:lnTo>
                <a:lnTo>
                  <a:pt x="599" y="6"/>
                </a:lnTo>
                <a:lnTo>
                  <a:pt x="599" y="7"/>
                </a:lnTo>
                <a:lnTo>
                  <a:pt x="600" y="8"/>
                </a:lnTo>
                <a:lnTo>
                  <a:pt x="600" y="8"/>
                </a:lnTo>
                <a:lnTo>
                  <a:pt x="600" y="8"/>
                </a:lnTo>
                <a:lnTo>
                  <a:pt x="602" y="8"/>
                </a:lnTo>
                <a:lnTo>
                  <a:pt x="602" y="8"/>
                </a:lnTo>
                <a:lnTo>
                  <a:pt x="602" y="7"/>
                </a:lnTo>
                <a:lnTo>
                  <a:pt x="603" y="7"/>
                </a:lnTo>
                <a:lnTo>
                  <a:pt x="603" y="7"/>
                </a:lnTo>
                <a:lnTo>
                  <a:pt x="604" y="7"/>
                </a:lnTo>
                <a:lnTo>
                  <a:pt x="604" y="7"/>
                </a:lnTo>
                <a:lnTo>
                  <a:pt x="604" y="7"/>
                </a:lnTo>
                <a:lnTo>
                  <a:pt x="605" y="7"/>
                </a:lnTo>
                <a:lnTo>
                  <a:pt x="605" y="7"/>
                </a:lnTo>
                <a:lnTo>
                  <a:pt x="605" y="7"/>
                </a:lnTo>
                <a:lnTo>
                  <a:pt x="606" y="7"/>
                </a:lnTo>
                <a:lnTo>
                  <a:pt x="606" y="7"/>
                </a:lnTo>
                <a:lnTo>
                  <a:pt x="606" y="7"/>
                </a:lnTo>
                <a:lnTo>
                  <a:pt x="607" y="7"/>
                </a:lnTo>
                <a:lnTo>
                  <a:pt x="607" y="8"/>
                </a:lnTo>
                <a:lnTo>
                  <a:pt x="608" y="8"/>
                </a:lnTo>
                <a:lnTo>
                  <a:pt x="608" y="7"/>
                </a:lnTo>
                <a:lnTo>
                  <a:pt x="608" y="7"/>
                </a:lnTo>
                <a:lnTo>
                  <a:pt x="609" y="7"/>
                </a:lnTo>
                <a:lnTo>
                  <a:pt x="609" y="8"/>
                </a:lnTo>
                <a:lnTo>
                  <a:pt x="609" y="8"/>
                </a:lnTo>
                <a:lnTo>
                  <a:pt x="611" y="8"/>
                </a:lnTo>
                <a:lnTo>
                  <a:pt x="611" y="8"/>
                </a:lnTo>
                <a:lnTo>
                  <a:pt x="612" y="9"/>
                </a:lnTo>
                <a:lnTo>
                  <a:pt x="612" y="8"/>
                </a:lnTo>
                <a:lnTo>
                  <a:pt x="612" y="8"/>
                </a:lnTo>
                <a:lnTo>
                  <a:pt x="613" y="8"/>
                </a:lnTo>
                <a:lnTo>
                  <a:pt x="613" y="8"/>
                </a:lnTo>
                <a:lnTo>
                  <a:pt x="613" y="8"/>
                </a:lnTo>
                <a:lnTo>
                  <a:pt x="614" y="8"/>
                </a:lnTo>
                <a:lnTo>
                  <a:pt x="614" y="8"/>
                </a:lnTo>
                <a:lnTo>
                  <a:pt x="614" y="8"/>
                </a:lnTo>
                <a:lnTo>
                  <a:pt x="615" y="9"/>
                </a:lnTo>
                <a:lnTo>
                  <a:pt x="615" y="10"/>
                </a:lnTo>
                <a:lnTo>
                  <a:pt x="616" y="11"/>
                </a:lnTo>
                <a:lnTo>
                  <a:pt x="616" y="11"/>
                </a:lnTo>
                <a:lnTo>
                  <a:pt x="616" y="10"/>
                </a:lnTo>
                <a:lnTo>
                  <a:pt x="617" y="10"/>
                </a:lnTo>
                <a:lnTo>
                  <a:pt x="617" y="9"/>
                </a:lnTo>
                <a:lnTo>
                  <a:pt x="617" y="9"/>
                </a:lnTo>
                <a:lnTo>
                  <a:pt x="618" y="8"/>
                </a:lnTo>
                <a:lnTo>
                  <a:pt x="618" y="8"/>
                </a:lnTo>
                <a:lnTo>
                  <a:pt x="618" y="8"/>
                </a:lnTo>
                <a:lnTo>
                  <a:pt x="620" y="8"/>
                </a:lnTo>
                <a:lnTo>
                  <a:pt x="620" y="7"/>
                </a:lnTo>
                <a:lnTo>
                  <a:pt x="621" y="7"/>
                </a:lnTo>
                <a:lnTo>
                  <a:pt x="621" y="7"/>
                </a:lnTo>
                <a:lnTo>
                  <a:pt x="621" y="8"/>
                </a:lnTo>
                <a:lnTo>
                  <a:pt x="622" y="8"/>
                </a:lnTo>
                <a:lnTo>
                  <a:pt x="622" y="9"/>
                </a:lnTo>
                <a:lnTo>
                  <a:pt x="622" y="10"/>
                </a:lnTo>
                <a:lnTo>
                  <a:pt x="623" y="10"/>
                </a:lnTo>
                <a:lnTo>
                  <a:pt x="623" y="11"/>
                </a:lnTo>
                <a:lnTo>
                  <a:pt x="623" y="11"/>
                </a:lnTo>
                <a:lnTo>
                  <a:pt x="624" y="11"/>
                </a:lnTo>
                <a:lnTo>
                  <a:pt x="624" y="12"/>
                </a:lnTo>
                <a:lnTo>
                  <a:pt x="625" y="14"/>
                </a:lnTo>
                <a:lnTo>
                  <a:pt x="625" y="14"/>
                </a:lnTo>
                <a:lnTo>
                  <a:pt x="625" y="14"/>
                </a:lnTo>
                <a:lnTo>
                  <a:pt x="626" y="12"/>
                </a:lnTo>
                <a:lnTo>
                  <a:pt x="626" y="12"/>
                </a:lnTo>
                <a:lnTo>
                  <a:pt x="626" y="12"/>
                </a:lnTo>
                <a:lnTo>
                  <a:pt x="627" y="14"/>
                </a:lnTo>
                <a:lnTo>
                  <a:pt x="627" y="14"/>
                </a:lnTo>
                <a:lnTo>
                  <a:pt x="627" y="14"/>
                </a:lnTo>
                <a:lnTo>
                  <a:pt x="629" y="14"/>
                </a:lnTo>
                <a:lnTo>
                  <a:pt x="629" y="14"/>
                </a:lnTo>
                <a:lnTo>
                  <a:pt x="630" y="14"/>
                </a:lnTo>
                <a:lnTo>
                  <a:pt x="630" y="12"/>
                </a:lnTo>
                <a:lnTo>
                  <a:pt x="630" y="12"/>
                </a:lnTo>
                <a:lnTo>
                  <a:pt x="631" y="11"/>
                </a:lnTo>
                <a:lnTo>
                  <a:pt x="631" y="11"/>
                </a:lnTo>
                <a:lnTo>
                  <a:pt x="631" y="11"/>
                </a:lnTo>
                <a:lnTo>
                  <a:pt x="632" y="11"/>
                </a:lnTo>
                <a:lnTo>
                  <a:pt x="632" y="11"/>
                </a:lnTo>
                <a:lnTo>
                  <a:pt x="633" y="11"/>
                </a:lnTo>
                <a:lnTo>
                  <a:pt x="633" y="11"/>
                </a:lnTo>
                <a:lnTo>
                  <a:pt x="633" y="12"/>
                </a:lnTo>
                <a:lnTo>
                  <a:pt x="634" y="12"/>
                </a:lnTo>
                <a:lnTo>
                  <a:pt x="634" y="12"/>
                </a:lnTo>
                <a:lnTo>
                  <a:pt x="634" y="12"/>
                </a:lnTo>
                <a:lnTo>
                  <a:pt x="635" y="12"/>
                </a:lnTo>
                <a:lnTo>
                  <a:pt x="635" y="12"/>
                </a:lnTo>
                <a:lnTo>
                  <a:pt x="635" y="11"/>
                </a:lnTo>
                <a:lnTo>
                  <a:pt x="636" y="11"/>
                </a:lnTo>
                <a:lnTo>
                  <a:pt x="636" y="11"/>
                </a:lnTo>
                <a:lnTo>
                  <a:pt x="638" y="11"/>
                </a:lnTo>
                <a:lnTo>
                  <a:pt x="638" y="11"/>
                </a:lnTo>
                <a:lnTo>
                  <a:pt x="638" y="11"/>
                </a:lnTo>
                <a:lnTo>
                  <a:pt x="639" y="11"/>
                </a:lnTo>
                <a:lnTo>
                  <a:pt x="639" y="11"/>
                </a:lnTo>
                <a:lnTo>
                  <a:pt x="639" y="11"/>
                </a:lnTo>
                <a:lnTo>
                  <a:pt x="640" y="11"/>
                </a:lnTo>
                <a:lnTo>
                  <a:pt x="640" y="11"/>
                </a:lnTo>
                <a:lnTo>
                  <a:pt x="640" y="11"/>
                </a:lnTo>
                <a:lnTo>
                  <a:pt x="641" y="10"/>
                </a:lnTo>
                <a:lnTo>
                  <a:pt x="641" y="10"/>
                </a:lnTo>
                <a:lnTo>
                  <a:pt x="642" y="10"/>
                </a:lnTo>
                <a:lnTo>
                  <a:pt x="642" y="10"/>
                </a:lnTo>
                <a:lnTo>
                  <a:pt x="642" y="10"/>
                </a:lnTo>
                <a:lnTo>
                  <a:pt x="643" y="11"/>
                </a:lnTo>
                <a:lnTo>
                  <a:pt x="643" y="11"/>
                </a:lnTo>
                <a:lnTo>
                  <a:pt x="643" y="10"/>
                </a:lnTo>
                <a:lnTo>
                  <a:pt x="644" y="11"/>
                </a:lnTo>
                <a:lnTo>
                  <a:pt x="644" y="11"/>
                </a:lnTo>
                <a:lnTo>
                  <a:pt x="644" y="11"/>
                </a:lnTo>
                <a:lnTo>
                  <a:pt x="645" y="11"/>
                </a:lnTo>
                <a:lnTo>
                  <a:pt x="645" y="11"/>
                </a:lnTo>
                <a:lnTo>
                  <a:pt x="647" y="10"/>
                </a:lnTo>
                <a:lnTo>
                  <a:pt x="647" y="10"/>
                </a:lnTo>
                <a:lnTo>
                  <a:pt x="647" y="10"/>
                </a:lnTo>
                <a:lnTo>
                  <a:pt x="648" y="9"/>
                </a:lnTo>
                <a:lnTo>
                  <a:pt x="648" y="8"/>
                </a:lnTo>
                <a:lnTo>
                  <a:pt x="648" y="7"/>
                </a:lnTo>
                <a:lnTo>
                  <a:pt x="649" y="7"/>
                </a:lnTo>
                <a:lnTo>
                  <a:pt x="649" y="6"/>
                </a:lnTo>
                <a:lnTo>
                  <a:pt x="649" y="5"/>
                </a:lnTo>
                <a:lnTo>
                  <a:pt x="650" y="3"/>
                </a:lnTo>
                <a:lnTo>
                  <a:pt x="650" y="3"/>
                </a:lnTo>
                <a:lnTo>
                  <a:pt x="651" y="5"/>
                </a:lnTo>
                <a:lnTo>
                  <a:pt x="651" y="5"/>
                </a:lnTo>
                <a:lnTo>
                  <a:pt x="651" y="5"/>
                </a:lnTo>
                <a:lnTo>
                  <a:pt x="652" y="5"/>
                </a:lnTo>
                <a:lnTo>
                  <a:pt x="652" y="5"/>
                </a:lnTo>
                <a:lnTo>
                  <a:pt x="652" y="6"/>
                </a:lnTo>
                <a:lnTo>
                  <a:pt x="653" y="6"/>
                </a:lnTo>
                <a:lnTo>
                  <a:pt x="653" y="6"/>
                </a:lnTo>
                <a:lnTo>
                  <a:pt x="653" y="5"/>
                </a:lnTo>
                <a:lnTo>
                  <a:pt x="654" y="6"/>
                </a:lnTo>
                <a:lnTo>
                  <a:pt x="654" y="6"/>
                </a:lnTo>
                <a:lnTo>
                  <a:pt x="656" y="6"/>
                </a:lnTo>
                <a:lnTo>
                  <a:pt x="656" y="6"/>
                </a:lnTo>
                <a:lnTo>
                  <a:pt x="656" y="5"/>
                </a:lnTo>
                <a:lnTo>
                  <a:pt x="657" y="5"/>
                </a:lnTo>
                <a:lnTo>
                  <a:pt x="657" y="5"/>
                </a:lnTo>
                <a:lnTo>
                  <a:pt x="657" y="6"/>
                </a:lnTo>
                <a:lnTo>
                  <a:pt x="658" y="6"/>
                </a:lnTo>
                <a:lnTo>
                  <a:pt x="658" y="6"/>
                </a:lnTo>
                <a:lnTo>
                  <a:pt x="659" y="6"/>
                </a:lnTo>
                <a:lnTo>
                  <a:pt x="659" y="5"/>
                </a:lnTo>
                <a:lnTo>
                  <a:pt x="659" y="5"/>
                </a:lnTo>
                <a:lnTo>
                  <a:pt x="660" y="6"/>
                </a:lnTo>
                <a:lnTo>
                  <a:pt x="660" y="6"/>
                </a:lnTo>
                <a:lnTo>
                  <a:pt x="660" y="7"/>
                </a:lnTo>
                <a:lnTo>
                  <a:pt x="661" y="7"/>
                </a:lnTo>
                <a:lnTo>
                  <a:pt x="661" y="8"/>
                </a:lnTo>
                <a:lnTo>
                  <a:pt x="661" y="7"/>
                </a:lnTo>
                <a:lnTo>
                  <a:pt x="662" y="7"/>
                </a:lnTo>
                <a:lnTo>
                  <a:pt x="662" y="6"/>
                </a:lnTo>
                <a:lnTo>
                  <a:pt x="663" y="5"/>
                </a:lnTo>
                <a:lnTo>
                  <a:pt x="663" y="3"/>
                </a:lnTo>
                <a:lnTo>
                  <a:pt x="663" y="2"/>
                </a:lnTo>
                <a:lnTo>
                  <a:pt x="665" y="2"/>
                </a:lnTo>
                <a:lnTo>
                  <a:pt x="665" y="1"/>
                </a:lnTo>
                <a:lnTo>
                  <a:pt x="665" y="1"/>
                </a:lnTo>
                <a:lnTo>
                  <a:pt x="666" y="2"/>
                </a:lnTo>
                <a:lnTo>
                  <a:pt x="666" y="2"/>
                </a:lnTo>
                <a:lnTo>
                  <a:pt x="666" y="2"/>
                </a:lnTo>
                <a:lnTo>
                  <a:pt x="667" y="2"/>
                </a:lnTo>
                <a:lnTo>
                  <a:pt x="667" y="3"/>
                </a:lnTo>
                <a:lnTo>
                  <a:pt x="668" y="3"/>
                </a:lnTo>
                <a:lnTo>
                  <a:pt x="668" y="3"/>
                </a:lnTo>
                <a:lnTo>
                  <a:pt x="668" y="3"/>
                </a:lnTo>
                <a:lnTo>
                  <a:pt x="669" y="5"/>
                </a:lnTo>
                <a:lnTo>
                  <a:pt x="669" y="5"/>
                </a:lnTo>
                <a:lnTo>
                  <a:pt x="669" y="5"/>
                </a:lnTo>
                <a:lnTo>
                  <a:pt x="670" y="5"/>
                </a:lnTo>
                <a:lnTo>
                  <a:pt x="670" y="5"/>
                </a:lnTo>
                <a:lnTo>
                  <a:pt x="670" y="5"/>
                </a:lnTo>
                <a:lnTo>
                  <a:pt x="671" y="5"/>
                </a:lnTo>
                <a:lnTo>
                  <a:pt x="671" y="5"/>
                </a:lnTo>
                <a:lnTo>
                  <a:pt x="672" y="5"/>
                </a:lnTo>
                <a:lnTo>
                  <a:pt x="672" y="5"/>
                </a:lnTo>
                <a:lnTo>
                  <a:pt x="672" y="5"/>
                </a:lnTo>
                <a:lnTo>
                  <a:pt x="674" y="5"/>
                </a:lnTo>
                <a:lnTo>
                  <a:pt x="674" y="5"/>
                </a:lnTo>
                <a:lnTo>
                  <a:pt x="674" y="3"/>
                </a:lnTo>
                <a:lnTo>
                  <a:pt x="675" y="3"/>
                </a:lnTo>
                <a:lnTo>
                  <a:pt x="675" y="3"/>
                </a:lnTo>
                <a:lnTo>
                  <a:pt x="675" y="3"/>
                </a:lnTo>
                <a:lnTo>
                  <a:pt x="676" y="3"/>
                </a:lnTo>
                <a:lnTo>
                  <a:pt x="676" y="3"/>
                </a:lnTo>
                <a:lnTo>
                  <a:pt x="677" y="3"/>
                </a:lnTo>
                <a:lnTo>
                  <a:pt x="677" y="2"/>
                </a:lnTo>
                <a:lnTo>
                  <a:pt x="677" y="3"/>
                </a:lnTo>
                <a:lnTo>
                  <a:pt x="678" y="3"/>
                </a:lnTo>
                <a:lnTo>
                  <a:pt x="678" y="2"/>
                </a:lnTo>
                <a:lnTo>
                  <a:pt x="678" y="2"/>
                </a:lnTo>
                <a:lnTo>
                  <a:pt x="679" y="1"/>
                </a:lnTo>
                <a:lnTo>
                  <a:pt x="679" y="1"/>
                </a:lnTo>
                <a:lnTo>
                  <a:pt x="680" y="1"/>
                </a:lnTo>
                <a:lnTo>
                  <a:pt x="680" y="2"/>
                </a:lnTo>
                <a:lnTo>
                  <a:pt x="680" y="2"/>
                </a:lnTo>
                <a:lnTo>
                  <a:pt x="681" y="2"/>
                </a:lnTo>
                <a:lnTo>
                  <a:pt x="681" y="2"/>
                </a:lnTo>
                <a:lnTo>
                  <a:pt x="681" y="2"/>
                </a:lnTo>
                <a:lnTo>
                  <a:pt x="683" y="2"/>
                </a:lnTo>
                <a:lnTo>
                  <a:pt x="683" y="2"/>
                </a:lnTo>
                <a:lnTo>
                  <a:pt x="683" y="3"/>
                </a:lnTo>
                <a:lnTo>
                  <a:pt x="684" y="3"/>
                </a:lnTo>
                <a:lnTo>
                  <a:pt x="684" y="3"/>
                </a:lnTo>
                <a:lnTo>
                  <a:pt x="685" y="3"/>
                </a:lnTo>
                <a:lnTo>
                  <a:pt x="685" y="3"/>
                </a:lnTo>
                <a:lnTo>
                  <a:pt x="685" y="5"/>
                </a:lnTo>
                <a:lnTo>
                  <a:pt x="686" y="5"/>
                </a:lnTo>
                <a:lnTo>
                  <a:pt x="686" y="5"/>
                </a:lnTo>
                <a:lnTo>
                  <a:pt x="686" y="5"/>
                </a:lnTo>
                <a:lnTo>
                  <a:pt x="687" y="5"/>
                </a:lnTo>
                <a:lnTo>
                  <a:pt x="687" y="5"/>
                </a:lnTo>
                <a:lnTo>
                  <a:pt x="687" y="5"/>
                </a:lnTo>
                <a:lnTo>
                  <a:pt x="688" y="6"/>
                </a:lnTo>
                <a:lnTo>
                  <a:pt x="688" y="6"/>
                </a:lnTo>
                <a:lnTo>
                  <a:pt x="689" y="7"/>
                </a:lnTo>
                <a:lnTo>
                  <a:pt x="689" y="8"/>
                </a:lnTo>
                <a:lnTo>
                  <a:pt x="689" y="8"/>
                </a:lnTo>
                <a:lnTo>
                  <a:pt x="690" y="9"/>
                </a:lnTo>
                <a:lnTo>
                  <a:pt x="690" y="9"/>
                </a:lnTo>
                <a:lnTo>
                  <a:pt x="690" y="9"/>
                </a:lnTo>
                <a:lnTo>
                  <a:pt x="692" y="9"/>
                </a:lnTo>
                <a:lnTo>
                  <a:pt x="692" y="10"/>
                </a:lnTo>
                <a:lnTo>
                  <a:pt x="692" y="10"/>
                </a:lnTo>
                <a:lnTo>
                  <a:pt x="693" y="10"/>
                </a:lnTo>
                <a:lnTo>
                  <a:pt x="693" y="10"/>
                </a:lnTo>
                <a:lnTo>
                  <a:pt x="694" y="9"/>
                </a:lnTo>
                <a:lnTo>
                  <a:pt x="694" y="9"/>
                </a:lnTo>
                <a:lnTo>
                  <a:pt x="694" y="8"/>
                </a:lnTo>
                <a:lnTo>
                  <a:pt x="695" y="9"/>
                </a:lnTo>
                <a:lnTo>
                  <a:pt x="695" y="8"/>
                </a:lnTo>
                <a:lnTo>
                  <a:pt x="695" y="9"/>
                </a:lnTo>
                <a:lnTo>
                  <a:pt x="696" y="8"/>
                </a:lnTo>
                <a:lnTo>
                  <a:pt x="696" y="8"/>
                </a:lnTo>
                <a:lnTo>
                  <a:pt x="696" y="7"/>
                </a:lnTo>
                <a:lnTo>
                  <a:pt x="697" y="8"/>
                </a:lnTo>
                <a:lnTo>
                  <a:pt x="697" y="7"/>
                </a:lnTo>
                <a:lnTo>
                  <a:pt x="698" y="8"/>
                </a:lnTo>
                <a:lnTo>
                  <a:pt x="698" y="8"/>
                </a:lnTo>
                <a:lnTo>
                  <a:pt x="698" y="8"/>
                </a:lnTo>
                <a:lnTo>
                  <a:pt x="699" y="8"/>
                </a:lnTo>
                <a:lnTo>
                  <a:pt x="699" y="8"/>
                </a:lnTo>
                <a:lnTo>
                  <a:pt x="699" y="8"/>
                </a:lnTo>
                <a:lnTo>
                  <a:pt x="701" y="8"/>
                </a:lnTo>
                <a:lnTo>
                  <a:pt x="701" y="8"/>
                </a:lnTo>
                <a:lnTo>
                  <a:pt x="702" y="8"/>
                </a:lnTo>
                <a:lnTo>
                  <a:pt x="702" y="8"/>
                </a:lnTo>
                <a:lnTo>
                  <a:pt x="702" y="8"/>
                </a:lnTo>
                <a:lnTo>
                  <a:pt x="703" y="8"/>
                </a:lnTo>
                <a:lnTo>
                  <a:pt x="703" y="8"/>
                </a:lnTo>
                <a:lnTo>
                  <a:pt x="703" y="9"/>
                </a:lnTo>
                <a:lnTo>
                  <a:pt x="704" y="10"/>
                </a:lnTo>
                <a:lnTo>
                  <a:pt x="704" y="11"/>
                </a:lnTo>
                <a:lnTo>
                  <a:pt x="704" y="11"/>
                </a:lnTo>
                <a:lnTo>
                  <a:pt x="705" y="11"/>
                </a:lnTo>
                <a:lnTo>
                  <a:pt x="705" y="12"/>
                </a:lnTo>
                <a:lnTo>
                  <a:pt x="706" y="12"/>
                </a:lnTo>
                <a:lnTo>
                  <a:pt x="706" y="12"/>
                </a:lnTo>
                <a:lnTo>
                  <a:pt x="706" y="14"/>
                </a:lnTo>
                <a:lnTo>
                  <a:pt x="707" y="14"/>
                </a:lnTo>
                <a:lnTo>
                  <a:pt x="707" y="14"/>
                </a:lnTo>
                <a:lnTo>
                  <a:pt x="707" y="12"/>
                </a:lnTo>
                <a:lnTo>
                  <a:pt x="708" y="12"/>
                </a:lnTo>
                <a:lnTo>
                  <a:pt x="708" y="11"/>
                </a:lnTo>
                <a:lnTo>
                  <a:pt x="708" y="11"/>
                </a:lnTo>
                <a:lnTo>
                  <a:pt x="710" y="11"/>
                </a:lnTo>
                <a:lnTo>
                  <a:pt x="710" y="11"/>
                </a:lnTo>
                <a:lnTo>
                  <a:pt x="711" y="11"/>
                </a:lnTo>
                <a:lnTo>
                  <a:pt x="711" y="12"/>
                </a:lnTo>
                <a:lnTo>
                  <a:pt x="711" y="12"/>
                </a:lnTo>
                <a:lnTo>
                  <a:pt x="712" y="11"/>
                </a:lnTo>
                <a:lnTo>
                  <a:pt x="712" y="10"/>
                </a:lnTo>
                <a:lnTo>
                  <a:pt x="712" y="10"/>
                </a:lnTo>
                <a:lnTo>
                  <a:pt x="713" y="10"/>
                </a:lnTo>
                <a:lnTo>
                  <a:pt x="713" y="10"/>
                </a:lnTo>
                <a:lnTo>
                  <a:pt x="713" y="10"/>
                </a:lnTo>
                <a:lnTo>
                  <a:pt x="714" y="11"/>
                </a:lnTo>
                <a:lnTo>
                  <a:pt x="714" y="11"/>
                </a:lnTo>
                <a:lnTo>
                  <a:pt x="715" y="12"/>
                </a:lnTo>
                <a:lnTo>
                  <a:pt x="715" y="12"/>
                </a:lnTo>
                <a:lnTo>
                  <a:pt x="715" y="14"/>
                </a:lnTo>
                <a:lnTo>
                  <a:pt x="716" y="14"/>
                </a:lnTo>
                <a:lnTo>
                  <a:pt x="716" y="12"/>
                </a:lnTo>
                <a:lnTo>
                  <a:pt x="716" y="14"/>
                </a:lnTo>
                <a:lnTo>
                  <a:pt x="717" y="14"/>
                </a:lnTo>
                <a:lnTo>
                  <a:pt x="717" y="14"/>
                </a:lnTo>
                <a:lnTo>
                  <a:pt x="717" y="11"/>
                </a:lnTo>
                <a:lnTo>
                  <a:pt x="719" y="11"/>
                </a:lnTo>
                <a:lnTo>
                  <a:pt x="719" y="11"/>
                </a:lnTo>
                <a:lnTo>
                  <a:pt x="720" y="11"/>
                </a:lnTo>
                <a:lnTo>
                  <a:pt x="720" y="12"/>
                </a:lnTo>
                <a:lnTo>
                  <a:pt x="720" y="14"/>
                </a:lnTo>
                <a:lnTo>
                  <a:pt x="721" y="12"/>
                </a:lnTo>
                <a:lnTo>
                  <a:pt x="721" y="11"/>
                </a:lnTo>
                <a:lnTo>
                  <a:pt x="721" y="11"/>
                </a:lnTo>
                <a:lnTo>
                  <a:pt x="722" y="9"/>
                </a:lnTo>
                <a:lnTo>
                  <a:pt x="722" y="9"/>
                </a:lnTo>
                <a:lnTo>
                  <a:pt x="723" y="9"/>
                </a:lnTo>
                <a:lnTo>
                  <a:pt x="723" y="8"/>
                </a:lnTo>
                <a:lnTo>
                  <a:pt x="723" y="8"/>
                </a:lnTo>
                <a:lnTo>
                  <a:pt x="724" y="8"/>
                </a:lnTo>
                <a:lnTo>
                  <a:pt x="724" y="8"/>
                </a:lnTo>
                <a:lnTo>
                  <a:pt x="724" y="9"/>
                </a:lnTo>
                <a:lnTo>
                  <a:pt x="725" y="9"/>
                </a:lnTo>
                <a:lnTo>
                  <a:pt x="725" y="10"/>
                </a:lnTo>
                <a:lnTo>
                  <a:pt x="725" y="10"/>
                </a:lnTo>
                <a:lnTo>
                  <a:pt x="726" y="9"/>
                </a:lnTo>
                <a:lnTo>
                  <a:pt x="726" y="9"/>
                </a:lnTo>
                <a:lnTo>
                  <a:pt x="728" y="9"/>
                </a:lnTo>
                <a:lnTo>
                  <a:pt x="728" y="8"/>
                </a:lnTo>
                <a:lnTo>
                  <a:pt x="728" y="7"/>
                </a:lnTo>
                <a:lnTo>
                  <a:pt x="729" y="6"/>
                </a:lnTo>
                <a:lnTo>
                  <a:pt x="729" y="6"/>
                </a:lnTo>
                <a:lnTo>
                  <a:pt x="729" y="6"/>
                </a:lnTo>
                <a:lnTo>
                  <a:pt x="730" y="6"/>
                </a:lnTo>
                <a:lnTo>
                  <a:pt x="730" y="6"/>
                </a:lnTo>
                <a:lnTo>
                  <a:pt x="730" y="6"/>
                </a:lnTo>
                <a:lnTo>
                  <a:pt x="731" y="6"/>
                </a:lnTo>
                <a:lnTo>
                  <a:pt x="731" y="6"/>
                </a:lnTo>
                <a:lnTo>
                  <a:pt x="732" y="7"/>
                </a:lnTo>
                <a:lnTo>
                  <a:pt x="732" y="7"/>
                </a:lnTo>
                <a:lnTo>
                  <a:pt x="732" y="7"/>
                </a:lnTo>
                <a:lnTo>
                  <a:pt x="733" y="7"/>
                </a:lnTo>
                <a:lnTo>
                  <a:pt x="733" y="8"/>
                </a:lnTo>
                <a:lnTo>
                  <a:pt x="733" y="7"/>
                </a:lnTo>
                <a:lnTo>
                  <a:pt x="734" y="6"/>
                </a:lnTo>
                <a:lnTo>
                  <a:pt x="734" y="6"/>
                </a:lnTo>
                <a:lnTo>
                  <a:pt x="734" y="6"/>
                </a:lnTo>
                <a:lnTo>
                  <a:pt x="735" y="5"/>
                </a:lnTo>
                <a:lnTo>
                  <a:pt x="735" y="5"/>
                </a:lnTo>
                <a:lnTo>
                  <a:pt x="737" y="5"/>
                </a:lnTo>
                <a:lnTo>
                  <a:pt x="737" y="3"/>
                </a:lnTo>
                <a:lnTo>
                  <a:pt x="737" y="3"/>
                </a:lnTo>
                <a:lnTo>
                  <a:pt x="738" y="3"/>
                </a:lnTo>
                <a:lnTo>
                  <a:pt x="738" y="2"/>
                </a:lnTo>
                <a:lnTo>
                  <a:pt x="738" y="2"/>
                </a:lnTo>
                <a:lnTo>
                  <a:pt x="739" y="2"/>
                </a:lnTo>
                <a:lnTo>
                  <a:pt x="739" y="2"/>
                </a:lnTo>
                <a:lnTo>
                  <a:pt x="739" y="2"/>
                </a:lnTo>
                <a:lnTo>
                  <a:pt x="740" y="2"/>
                </a:lnTo>
                <a:lnTo>
                  <a:pt x="740" y="3"/>
                </a:lnTo>
                <a:lnTo>
                  <a:pt x="741" y="5"/>
                </a:lnTo>
                <a:lnTo>
                  <a:pt x="741" y="6"/>
                </a:lnTo>
                <a:lnTo>
                  <a:pt x="741" y="6"/>
                </a:lnTo>
                <a:lnTo>
                  <a:pt x="742" y="7"/>
                </a:lnTo>
                <a:lnTo>
                  <a:pt x="742" y="6"/>
                </a:lnTo>
                <a:lnTo>
                  <a:pt x="742" y="6"/>
                </a:lnTo>
                <a:lnTo>
                  <a:pt x="743" y="7"/>
                </a:lnTo>
                <a:lnTo>
                  <a:pt x="743" y="7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131176" y="29432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199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7</cp:revision>
  <dcterms:created xsi:type="dcterms:W3CDTF">2016-10-05T19:16:05Z</dcterms:created>
  <dcterms:modified xsi:type="dcterms:W3CDTF">2016-12-06T12:50:33Z</dcterms:modified>
</cp:coreProperties>
</file>